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382" r:id="rId5"/>
    <p:sldId id="369" r:id="rId6"/>
    <p:sldId id="281" r:id="rId7"/>
    <p:sldId id="327" r:id="rId8"/>
    <p:sldId id="330" r:id="rId9"/>
    <p:sldId id="386" r:id="rId10"/>
    <p:sldId id="387" r:id="rId11"/>
    <p:sldId id="388" r:id="rId12"/>
    <p:sldId id="343" r:id="rId13"/>
    <p:sldId id="374" r:id="rId14"/>
    <p:sldId id="372" r:id="rId15"/>
    <p:sldId id="383" r:id="rId16"/>
    <p:sldId id="385" r:id="rId17"/>
    <p:sldId id="3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A71451-97A7-1BEC-0194-DF5AA03C52B0}" name="Lindsay Mossa" initials="LM" userId="S::lmossa@americangeosciences.org::4d2e9450-efe2-42d3-992e-29a2c4aa5407" providerId="AD"/>
  <p188:author id="{56FE6F65-CA58-267C-C278-B92127803316}" name="Ed Robeck" initials="ER" userId="S::ecrobeck@americangeosciences.org::b949b863-248a-42a1-94fa-5f106b776db4" providerId="AD"/>
  <p188:author id="{B8B742AB-34CC-0962-7945-1FFBBF075868}" name="Lauren Brase" initials="LB" userId="S::lbrase@americangeosciences.org::45fbf108-2b62-4c9b-89bf-0c6c624542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845F9C-98C3-DD57-EC16-0DCB2AE4B327}" v="38" dt="2022-03-28T17:05:53.228"/>
    <p1510:client id="{6BCBEA24-FF29-4BC2-AF8A-63CAC1AE61C2}" v="1974" dt="2022-03-28T20:50:05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Mossa" userId="S::lmossa@americangeosciences.org::4d2e9450-efe2-42d3-992e-29a2c4aa5407" providerId="AD" clId="Web-{3B845F9C-98C3-DD57-EC16-0DCB2AE4B327}"/>
    <pc:docChg chg="modSld">
      <pc:chgData name="Lindsay Mossa" userId="S::lmossa@americangeosciences.org::4d2e9450-efe2-42d3-992e-29a2c4aa5407" providerId="AD" clId="Web-{3B845F9C-98C3-DD57-EC16-0DCB2AE4B327}" dt="2022-03-28T17:05:53.228" v="32" actId="1076"/>
      <pc:docMkLst>
        <pc:docMk/>
      </pc:docMkLst>
      <pc:sldChg chg="addSp delSp modSp delCm">
        <pc:chgData name="Lindsay Mossa" userId="S::lmossa@americangeosciences.org::4d2e9450-efe2-42d3-992e-29a2c4aa5407" providerId="AD" clId="Web-{3B845F9C-98C3-DD57-EC16-0DCB2AE4B327}" dt="2022-03-28T17:05:53.228" v="32" actId="1076"/>
        <pc:sldMkLst>
          <pc:docMk/>
          <pc:sldMk cId="2081009581" sldId="372"/>
        </pc:sldMkLst>
        <pc:spChg chg="add del mod">
          <ac:chgData name="Lindsay Mossa" userId="S::lmossa@americangeosciences.org::4d2e9450-efe2-42d3-992e-29a2c4aa5407" providerId="AD" clId="Web-{3B845F9C-98C3-DD57-EC16-0DCB2AE4B327}" dt="2022-03-28T17:05:00.740" v="25"/>
          <ac:spMkLst>
            <pc:docMk/>
            <pc:sldMk cId="2081009581" sldId="372"/>
            <ac:spMk id="7" creationId="{39B20D06-A89A-306B-2557-855DEE47B97C}"/>
          </ac:spMkLst>
        </pc:spChg>
        <pc:spChg chg="add del mod">
          <ac:chgData name="Lindsay Mossa" userId="S::lmossa@americangeosciences.org::4d2e9450-efe2-42d3-992e-29a2c4aa5407" providerId="AD" clId="Web-{3B845F9C-98C3-DD57-EC16-0DCB2AE4B327}" dt="2022-03-28T15:25:08.352" v="1"/>
          <ac:spMkLst>
            <pc:docMk/>
            <pc:sldMk cId="2081009581" sldId="372"/>
            <ac:spMk id="8" creationId="{47B05EC3-C120-790E-244D-1E8720824A63}"/>
          </ac:spMkLst>
        </pc:spChg>
        <pc:spChg chg="add del mod">
          <ac:chgData name="Lindsay Mossa" userId="S::lmossa@americangeosciences.org::4d2e9450-efe2-42d3-992e-29a2c4aa5407" providerId="AD" clId="Web-{3B845F9C-98C3-DD57-EC16-0DCB2AE4B327}" dt="2022-03-28T15:25:56.932" v="4"/>
          <ac:spMkLst>
            <pc:docMk/>
            <pc:sldMk cId="2081009581" sldId="372"/>
            <ac:spMk id="11" creationId="{543D93EF-B61E-6C40-1B31-D463A990211E}"/>
          </ac:spMkLst>
        </pc:spChg>
        <pc:spChg chg="add mod">
          <ac:chgData name="Lindsay Mossa" userId="S::lmossa@americangeosciences.org::4d2e9450-efe2-42d3-992e-29a2c4aa5407" providerId="AD" clId="Web-{3B845F9C-98C3-DD57-EC16-0DCB2AE4B327}" dt="2022-03-28T17:05:48.462" v="31"/>
          <ac:spMkLst>
            <pc:docMk/>
            <pc:sldMk cId="2081009581" sldId="372"/>
            <ac:spMk id="11" creationId="{E541E463-1BD8-1D11-A3A7-5DE25FFDF60A}"/>
          </ac:spMkLst>
        </pc:spChg>
        <pc:spChg chg="add del mod">
          <ac:chgData name="Lindsay Mossa" userId="S::lmossa@americangeosciences.org::4d2e9450-efe2-42d3-992e-29a2c4aa5407" providerId="AD" clId="Web-{3B845F9C-98C3-DD57-EC16-0DCB2AE4B327}" dt="2022-03-28T15:26:38.667" v="9"/>
          <ac:spMkLst>
            <pc:docMk/>
            <pc:sldMk cId="2081009581" sldId="372"/>
            <ac:spMk id="14" creationId="{FDA1FF0F-C5DC-111F-6868-E64AF5DC8E44}"/>
          </ac:spMkLst>
        </pc:spChg>
        <pc:spChg chg="add del mod">
          <ac:chgData name="Lindsay Mossa" userId="S::lmossa@americangeosciences.org::4d2e9450-efe2-42d3-992e-29a2c4aa5407" providerId="AD" clId="Web-{3B845F9C-98C3-DD57-EC16-0DCB2AE4B327}" dt="2022-03-28T15:27:21.903" v="14"/>
          <ac:spMkLst>
            <pc:docMk/>
            <pc:sldMk cId="2081009581" sldId="372"/>
            <ac:spMk id="17" creationId="{EBAE8AB3-252C-5368-862C-7344022A1862}"/>
          </ac:spMkLst>
        </pc:spChg>
        <pc:spChg chg="add del mod">
          <ac:chgData name="Lindsay Mossa" userId="S::lmossa@americangeosciences.org::4d2e9450-efe2-42d3-992e-29a2c4aa5407" providerId="AD" clId="Web-{3B845F9C-98C3-DD57-EC16-0DCB2AE4B327}" dt="2022-03-28T15:27:51.748" v="19"/>
          <ac:spMkLst>
            <pc:docMk/>
            <pc:sldMk cId="2081009581" sldId="372"/>
            <ac:spMk id="20" creationId="{8744B525-A85D-0881-B196-6BD4E417B04D}"/>
          </ac:spMkLst>
        </pc:spChg>
        <pc:picChg chg="del">
          <ac:chgData name="Lindsay Mossa" userId="S::lmossa@americangeosciences.org::4d2e9450-efe2-42d3-992e-29a2c4aa5407" providerId="AD" clId="Web-{3B845F9C-98C3-DD57-EC16-0DCB2AE4B327}" dt="2022-03-28T15:25:06.899" v="0"/>
          <ac:picMkLst>
            <pc:docMk/>
            <pc:sldMk cId="2081009581" sldId="372"/>
            <ac:picMk id="4" creationId="{15B5432F-7AA2-4E65-8B47-8AF786EE599D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7:05:48.462" v="31"/>
          <ac:picMkLst>
            <pc:docMk/>
            <pc:sldMk cId="2081009581" sldId="372"/>
            <ac:picMk id="8" creationId="{4B1CB698-F65F-45CD-D598-4D87F077F2A2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5:25:55.135" v="3"/>
          <ac:picMkLst>
            <pc:docMk/>
            <pc:sldMk cId="2081009581" sldId="372"/>
            <ac:picMk id="9" creationId="{32ADFA3A-E209-C565-E480-3FDCB3E5A773}"/>
          </ac:picMkLst>
        </pc:picChg>
        <pc:picChg chg="add mod">
          <ac:chgData name="Lindsay Mossa" userId="S::lmossa@americangeosciences.org::4d2e9450-efe2-42d3-992e-29a2c4aa5407" providerId="AD" clId="Web-{3B845F9C-98C3-DD57-EC16-0DCB2AE4B327}" dt="2022-03-28T17:05:53.228" v="32" actId="1076"/>
          <ac:picMkLst>
            <pc:docMk/>
            <pc:sldMk cId="2081009581" sldId="372"/>
            <ac:picMk id="9" creationId="{D0F5988F-CE00-6E58-96AC-60223BA37EF6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5:26:37.699" v="8"/>
          <ac:picMkLst>
            <pc:docMk/>
            <pc:sldMk cId="2081009581" sldId="372"/>
            <ac:picMk id="12" creationId="{B383B922-3A8D-6E25-EBFD-A5562735484D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5:27:20.825" v="13"/>
          <ac:picMkLst>
            <pc:docMk/>
            <pc:sldMk cId="2081009581" sldId="372"/>
            <ac:picMk id="15" creationId="{86332C5F-4C69-A453-D6F8-48698E1377FD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5:27:50.326" v="18"/>
          <ac:picMkLst>
            <pc:docMk/>
            <pc:sldMk cId="2081009581" sldId="372"/>
            <ac:picMk id="18" creationId="{744AA7E3-77BE-9278-83CD-E9B263F3E97F}"/>
          </ac:picMkLst>
        </pc:picChg>
        <pc:picChg chg="add del mod ord">
          <ac:chgData name="Lindsay Mossa" userId="S::lmossa@americangeosciences.org::4d2e9450-efe2-42d3-992e-29a2c4aa5407" providerId="AD" clId="Web-{3B845F9C-98C3-DD57-EC16-0DCB2AE4B327}" dt="2022-03-28T17:05:00.646" v="24"/>
          <ac:picMkLst>
            <pc:docMk/>
            <pc:sldMk cId="2081009581" sldId="372"/>
            <ac:picMk id="21" creationId="{B60E2AC8-EDC9-5A8A-7FAC-AFE4FEF5E280}"/>
          </ac:picMkLst>
        </pc:picChg>
      </pc:sldChg>
    </pc:docChg>
  </pc:docChgLst>
  <pc:docChgLst>
    <pc:chgData name="Ed Robeck" userId="S::ecrobeck@americangeosciences.org::b949b863-248a-42a1-94fa-5f106b776db4" providerId="AD" clId="Web-{57EF2C98-5CC2-B348-9510-EDB770940578}"/>
    <pc:docChg chg="modSld">
      <pc:chgData name="Ed Robeck" userId="S::ecrobeck@americangeosciences.org::b949b863-248a-42a1-94fa-5f106b776db4" providerId="AD" clId="Web-{57EF2C98-5CC2-B348-9510-EDB770940578}" dt="2022-03-17T14:56:21.011" v="45" actId="20577"/>
      <pc:docMkLst>
        <pc:docMk/>
      </pc:docMkLst>
      <pc:sldChg chg="modSp">
        <pc:chgData name="Ed Robeck" userId="S::ecrobeck@americangeosciences.org::b949b863-248a-42a1-94fa-5f106b776db4" providerId="AD" clId="Web-{57EF2C98-5CC2-B348-9510-EDB770940578}" dt="2022-03-17T14:56:21.011" v="45" actId="20577"/>
        <pc:sldMkLst>
          <pc:docMk/>
          <pc:sldMk cId="427035216" sldId="385"/>
        </pc:sldMkLst>
        <pc:spChg chg="mod">
          <ac:chgData name="Ed Robeck" userId="S::ecrobeck@americangeosciences.org::b949b863-248a-42a1-94fa-5f106b776db4" providerId="AD" clId="Web-{57EF2C98-5CC2-B348-9510-EDB770940578}" dt="2022-03-17T14:56:21.011" v="45" actId="20577"/>
          <ac:spMkLst>
            <pc:docMk/>
            <pc:sldMk cId="427035216" sldId="385"/>
            <ac:spMk id="3" creationId="{2CE2DDD0-E3EC-4F9A-A7C7-F97A9A0D5F9A}"/>
          </ac:spMkLst>
        </pc:spChg>
      </pc:sldChg>
    </pc:docChg>
  </pc:docChgLst>
  <pc:docChgLst>
    <pc:chgData name="Lindsay Mossa" userId="S::lmossa@americangeosciences.org::4d2e9450-efe2-42d3-992e-29a2c4aa5407" providerId="AD" clId="Web-{955FDAE8-54E5-87F6-DA9B-8FB2B03DFB3F}"/>
    <pc:docChg chg="modSld">
      <pc:chgData name="Lindsay Mossa" userId="S::lmossa@americangeosciences.org::4d2e9450-efe2-42d3-992e-29a2c4aa5407" providerId="AD" clId="Web-{955FDAE8-54E5-87F6-DA9B-8FB2B03DFB3F}" dt="2022-03-14T16:45:30.786" v="5" actId="1076"/>
      <pc:docMkLst>
        <pc:docMk/>
      </pc:docMkLst>
      <pc:sldChg chg="addSp delSp modSp">
        <pc:chgData name="Lindsay Mossa" userId="S::lmossa@americangeosciences.org::4d2e9450-efe2-42d3-992e-29a2c4aa5407" providerId="AD" clId="Web-{955FDAE8-54E5-87F6-DA9B-8FB2B03DFB3F}" dt="2022-03-14T16:45:30.786" v="5" actId="1076"/>
        <pc:sldMkLst>
          <pc:docMk/>
          <pc:sldMk cId="806341545" sldId="386"/>
        </pc:sldMkLst>
        <pc:picChg chg="add mod">
          <ac:chgData name="Lindsay Mossa" userId="S::lmossa@americangeosciences.org::4d2e9450-efe2-42d3-992e-29a2c4aa5407" providerId="AD" clId="Web-{955FDAE8-54E5-87F6-DA9B-8FB2B03DFB3F}" dt="2022-03-14T16:45:30.786" v="5" actId="1076"/>
          <ac:picMkLst>
            <pc:docMk/>
            <pc:sldMk cId="806341545" sldId="386"/>
            <ac:picMk id="3" creationId="{528C2CCE-57F3-4521-9A15-6DD4536A6827}"/>
          </ac:picMkLst>
        </pc:picChg>
        <pc:picChg chg="del">
          <ac:chgData name="Lindsay Mossa" userId="S::lmossa@americangeosciences.org::4d2e9450-efe2-42d3-992e-29a2c4aa5407" providerId="AD" clId="Web-{955FDAE8-54E5-87F6-DA9B-8FB2B03DFB3F}" dt="2022-03-14T16:45:23.974" v="1"/>
          <ac:picMkLst>
            <pc:docMk/>
            <pc:sldMk cId="806341545" sldId="386"/>
            <ac:picMk id="7" creationId="{7CC9270A-5AB7-44E3-8582-6993C12D5F0F}"/>
          </ac:picMkLst>
        </pc:picChg>
      </pc:sldChg>
    </pc:docChg>
  </pc:docChgLst>
  <pc:docChgLst>
    <pc:chgData name="Lauren Brase" userId="45fbf108-2b62-4c9b-89bf-0c6c6245426e" providerId="ADAL" clId="{6BCBEA24-FF29-4BC2-AF8A-63CAC1AE61C2}"/>
    <pc:docChg chg="undo redo custSel addSld delSld modSld sldOrd">
      <pc:chgData name="Lauren Brase" userId="45fbf108-2b62-4c9b-89bf-0c6c6245426e" providerId="ADAL" clId="{6BCBEA24-FF29-4BC2-AF8A-63CAC1AE61C2}" dt="2022-03-28T20:50:05.202" v="4243"/>
      <pc:docMkLst>
        <pc:docMk/>
      </pc:docMkLst>
      <pc:sldChg chg="addSp delSp modSp mod">
        <pc:chgData name="Lauren Brase" userId="45fbf108-2b62-4c9b-89bf-0c6c6245426e" providerId="ADAL" clId="{6BCBEA24-FF29-4BC2-AF8A-63CAC1AE61C2}" dt="2022-03-10T14:22:08.014" v="87" actId="1076"/>
        <pc:sldMkLst>
          <pc:docMk/>
          <pc:sldMk cId="2628077413" sldId="327"/>
        </pc:sldMkLst>
        <pc:spChg chg="mod">
          <ac:chgData name="Lauren Brase" userId="45fbf108-2b62-4c9b-89bf-0c6c6245426e" providerId="ADAL" clId="{6BCBEA24-FF29-4BC2-AF8A-63CAC1AE61C2}" dt="2022-03-10T14:18:14.456" v="65" actId="20577"/>
          <ac:spMkLst>
            <pc:docMk/>
            <pc:sldMk cId="2628077413" sldId="327"/>
            <ac:spMk id="3" creationId="{717935D5-A4CD-4C35-AFA8-BF56C2990BD5}"/>
          </ac:spMkLst>
        </pc:spChg>
        <pc:picChg chg="mod">
          <ac:chgData name="Lauren Brase" userId="45fbf108-2b62-4c9b-89bf-0c6c6245426e" providerId="ADAL" clId="{6BCBEA24-FF29-4BC2-AF8A-63CAC1AE61C2}" dt="2022-03-10T14:22:03.049" v="86" actId="14100"/>
          <ac:picMkLst>
            <pc:docMk/>
            <pc:sldMk cId="2628077413" sldId="327"/>
            <ac:picMk id="6" creationId="{EC8441BA-BDF7-4586-BBD9-D1E48520E188}"/>
          </ac:picMkLst>
        </pc:picChg>
        <pc:picChg chg="del">
          <ac:chgData name="Lauren Brase" userId="45fbf108-2b62-4c9b-89bf-0c6c6245426e" providerId="ADAL" clId="{6BCBEA24-FF29-4BC2-AF8A-63CAC1AE61C2}" dt="2022-03-10T14:21:29.257" v="72" actId="478"/>
          <ac:picMkLst>
            <pc:docMk/>
            <pc:sldMk cId="2628077413" sldId="327"/>
            <ac:picMk id="12" creationId="{2DBFA225-9D43-4CE4-8562-2AE1DF7AAE05}"/>
          </ac:picMkLst>
        </pc:picChg>
        <pc:picChg chg="add mod">
          <ac:chgData name="Lauren Brase" userId="45fbf108-2b62-4c9b-89bf-0c6c6245426e" providerId="ADAL" clId="{6BCBEA24-FF29-4BC2-AF8A-63CAC1AE61C2}" dt="2022-03-10T14:22:08.014" v="87" actId="1076"/>
          <ac:picMkLst>
            <pc:docMk/>
            <pc:sldMk cId="2628077413" sldId="327"/>
            <ac:picMk id="1026" creationId="{F92E3523-F3F0-4638-90AC-547A69631ED8}"/>
          </ac:picMkLst>
        </pc:picChg>
      </pc:sldChg>
      <pc:sldChg chg="del">
        <pc:chgData name="Lauren Brase" userId="45fbf108-2b62-4c9b-89bf-0c6c6245426e" providerId="ADAL" clId="{6BCBEA24-FF29-4BC2-AF8A-63CAC1AE61C2}" dt="2022-03-09T18:57:28.403" v="5" actId="47"/>
        <pc:sldMkLst>
          <pc:docMk/>
          <pc:sldMk cId="1675844443" sldId="329"/>
        </pc:sldMkLst>
      </pc:sldChg>
      <pc:sldChg chg="addSp delSp modSp add del mod delAnim modNotesTx">
        <pc:chgData name="Lauren Brase" userId="45fbf108-2b62-4c9b-89bf-0c6c6245426e" providerId="ADAL" clId="{6BCBEA24-FF29-4BC2-AF8A-63CAC1AE61C2}" dt="2022-03-28T12:40:52.239" v="2684" actId="20577"/>
        <pc:sldMkLst>
          <pc:docMk/>
          <pc:sldMk cId="421185300" sldId="330"/>
        </pc:sldMkLst>
        <pc:spChg chg="mod">
          <ac:chgData name="Lauren Brase" userId="45fbf108-2b62-4c9b-89bf-0c6c6245426e" providerId="ADAL" clId="{6BCBEA24-FF29-4BC2-AF8A-63CAC1AE61C2}" dt="2022-03-14T15:47:02.316" v="1045" actId="20577"/>
          <ac:spMkLst>
            <pc:docMk/>
            <pc:sldMk cId="421185300" sldId="330"/>
            <ac:spMk id="2" creationId="{9CCBA42D-59E6-4D68-9B82-C45C467B81B8}"/>
          </ac:spMkLst>
        </pc:spChg>
        <pc:spChg chg="add del mod">
          <ac:chgData name="Lauren Brase" userId="45fbf108-2b62-4c9b-89bf-0c6c6245426e" providerId="ADAL" clId="{6BCBEA24-FF29-4BC2-AF8A-63CAC1AE61C2}" dt="2022-03-16T16:39:06.459" v="2241" actId="478"/>
          <ac:spMkLst>
            <pc:docMk/>
            <pc:sldMk cId="421185300" sldId="330"/>
            <ac:spMk id="3" creationId="{6B46A823-D117-444D-9D3E-D5BB3719A035}"/>
          </ac:spMkLst>
        </pc:spChg>
        <pc:spChg chg="add mod">
          <ac:chgData name="Lauren Brase" userId="45fbf108-2b62-4c9b-89bf-0c6c6245426e" providerId="ADAL" clId="{6BCBEA24-FF29-4BC2-AF8A-63CAC1AE61C2}" dt="2022-03-16T16:39:27.126" v="2246" actId="1076"/>
          <ac:spMkLst>
            <pc:docMk/>
            <pc:sldMk cId="421185300" sldId="330"/>
            <ac:spMk id="6" creationId="{E2B31299-462D-46EC-A9D2-2E31122255D5}"/>
          </ac:spMkLst>
        </pc:spChg>
        <pc:spChg chg="add mod">
          <ac:chgData name="Lauren Brase" userId="45fbf108-2b62-4c9b-89bf-0c6c6245426e" providerId="ADAL" clId="{6BCBEA24-FF29-4BC2-AF8A-63CAC1AE61C2}" dt="2022-03-16T16:37:35.790" v="2256" actId="1076"/>
          <ac:spMkLst>
            <pc:docMk/>
            <pc:sldMk cId="421185300" sldId="330"/>
            <ac:spMk id="7" creationId="{6C67BBCA-30BA-4A43-B79C-5E321E2F52F7}"/>
          </ac:spMkLst>
        </pc:spChg>
        <pc:spChg chg="add del mod">
          <ac:chgData name="Lauren Brase" userId="45fbf108-2b62-4c9b-89bf-0c6c6245426e" providerId="ADAL" clId="{6BCBEA24-FF29-4BC2-AF8A-63CAC1AE61C2}" dt="2022-03-16T16:39:32.259" v="2247" actId="478"/>
          <ac:spMkLst>
            <pc:docMk/>
            <pc:sldMk cId="421185300" sldId="330"/>
            <ac:spMk id="9" creationId="{8C06925B-6BB2-4119-9A76-FA22B3132785}"/>
          </ac:spMkLst>
        </pc:spChg>
        <pc:spChg chg="add del mod">
          <ac:chgData name="Lauren Brase" userId="45fbf108-2b62-4c9b-89bf-0c6c6245426e" providerId="ADAL" clId="{6BCBEA24-FF29-4BC2-AF8A-63CAC1AE61C2}" dt="2022-03-14T15:49:06.954" v="1093" actId="478"/>
          <ac:spMkLst>
            <pc:docMk/>
            <pc:sldMk cId="421185300" sldId="330"/>
            <ac:spMk id="11" creationId="{E4202130-8282-40DF-8611-88DEC11895BF}"/>
          </ac:spMkLst>
        </pc:spChg>
        <pc:spChg chg="add mod">
          <ac:chgData name="Lauren Brase" userId="45fbf108-2b62-4c9b-89bf-0c6c6245426e" providerId="ADAL" clId="{6BCBEA24-FF29-4BC2-AF8A-63CAC1AE61C2}" dt="2022-03-16T16:37:49.928" v="2284" actId="1076"/>
          <ac:spMkLst>
            <pc:docMk/>
            <pc:sldMk cId="421185300" sldId="330"/>
            <ac:spMk id="13" creationId="{7C85A587-2E11-401A-B1CC-C16691662AFE}"/>
          </ac:spMkLst>
        </pc:spChg>
        <pc:spChg chg="add mod">
          <ac:chgData name="Lauren Brase" userId="45fbf108-2b62-4c9b-89bf-0c6c6245426e" providerId="ADAL" clId="{6BCBEA24-FF29-4BC2-AF8A-63CAC1AE61C2}" dt="2022-03-16T16:38:06.151" v="2307" actId="20577"/>
          <ac:spMkLst>
            <pc:docMk/>
            <pc:sldMk cId="421185300" sldId="330"/>
            <ac:spMk id="15" creationId="{87A21527-C4B6-45A6-A558-1E3354576040}"/>
          </ac:spMkLst>
        </pc:spChg>
        <pc:spChg chg="add mod">
          <ac:chgData name="Lauren Brase" userId="45fbf108-2b62-4c9b-89bf-0c6c6245426e" providerId="ADAL" clId="{6BCBEA24-FF29-4BC2-AF8A-63CAC1AE61C2}" dt="2022-03-16T16:38:22.318" v="2334" actId="14100"/>
          <ac:spMkLst>
            <pc:docMk/>
            <pc:sldMk cId="421185300" sldId="330"/>
            <ac:spMk id="16" creationId="{28599CBC-B1A1-410B-B86A-70D860090323}"/>
          </ac:spMkLst>
        </pc:spChg>
        <pc:graphicFrameChg chg="mod modGraphic">
          <ac:chgData name="Lauren Brase" userId="45fbf108-2b62-4c9b-89bf-0c6c6245426e" providerId="ADAL" clId="{6BCBEA24-FF29-4BC2-AF8A-63CAC1AE61C2}" dt="2022-03-16T16:38:26.949" v="2235" actId="1076"/>
          <ac:graphicFrameMkLst>
            <pc:docMk/>
            <pc:sldMk cId="421185300" sldId="330"/>
            <ac:graphicFrameMk id="4" creationId="{00F898F3-2D74-42E6-B4EB-127A3F41C3FA}"/>
          </ac:graphicFrameMkLst>
        </pc:graphicFrameChg>
        <pc:graphicFrameChg chg="add mod modGraphic">
          <ac:chgData name="Lauren Brase" userId="45fbf108-2b62-4c9b-89bf-0c6c6245426e" providerId="ADAL" clId="{6BCBEA24-FF29-4BC2-AF8A-63CAC1AE61C2}" dt="2022-03-16T16:37:30.127" v="2255" actId="1076"/>
          <ac:graphicFrameMkLst>
            <pc:docMk/>
            <pc:sldMk cId="421185300" sldId="330"/>
            <ac:graphicFrameMk id="5" creationId="{983E9565-8B81-4C53-BAF4-996B3BA7558B}"/>
          </ac:graphicFrameMkLst>
        </pc:graphicFrameChg>
        <pc:graphicFrameChg chg="add del mod">
          <ac:chgData name="Lauren Brase" userId="45fbf108-2b62-4c9b-89bf-0c6c6245426e" providerId="ADAL" clId="{6BCBEA24-FF29-4BC2-AF8A-63CAC1AE61C2}" dt="2022-03-14T15:48:42.186" v="1084"/>
          <ac:graphicFrameMkLst>
            <pc:docMk/>
            <pc:sldMk cId="421185300" sldId="330"/>
            <ac:graphicFrameMk id="6" creationId="{EB9571B7-49C4-4B17-B9AC-FFE0A84304A5}"/>
          </ac:graphicFrameMkLst>
        </pc:graphicFrameChg>
        <pc:graphicFrameChg chg="del mod">
          <ac:chgData name="Lauren Brase" userId="45fbf108-2b62-4c9b-89bf-0c6c6245426e" providerId="ADAL" clId="{6BCBEA24-FF29-4BC2-AF8A-63CAC1AE61C2}" dt="2022-03-14T15:48:54.081" v="1088" actId="478"/>
          <ac:graphicFrameMkLst>
            <pc:docMk/>
            <pc:sldMk cId="421185300" sldId="330"/>
            <ac:graphicFrameMk id="7" creationId="{E496D6AF-C053-498E-9FAC-24524C4AD6D9}"/>
          </ac:graphicFrameMkLst>
        </pc:graphicFrameChg>
        <pc:graphicFrameChg chg="add mod">
          <ac:chgData name="Lauren Brase" userId="45fbf108-2b62-4c9b-89bf-0c6c6245426e" providerId="ADAL" clId="{6BCBEA24-FF29-4BC2-AF8A-63CAC1AE61C2}" dt="2022-03-16T16:37:30.127" v="2255" actId="1076"/>
          <ac:graphicFrameMkLst>
            <pc:docMk/>
            <pc:sldMk cId="421185300" sldId="330"/>
            <ac:graphicFrameMk id="8" creationId="{2D119848-A556-4859-A5BB-A882B9E44818}"/>
          </ac:graphicFrameMkLst>
        </pc:graphicFrameChg>
        <pc:graphicFrameChg chg="add mod modGraphic">
          <ac:chgData name="Lauren Brase" userId="45fbf108-2b62-4c9b-89bf-0c6c6245426e" providerId="ADAL" clId="{6BCBEA24-FF29-4BC2-AF8A-63CAC1AE61C2}" dt="2022-03-16T16:37:35.790" v="2256" actId="1076"/>
          <ac:graphicFrameMkLst>
            <pc:docMk/>
            <pc:sldMk cId="421185300" sldId="330"/>
            <ac:graphicFrameMk id="10" creationId="{9525345F-DD4D-427A-9452-31A49AF99B6D}"/>
          </ac:graphicFrameMkLst>
        </pc:graphicFrameChg>
        <pc:inkChg chg="add mod">
          <ac:chgData name="Lauren Brase" userId="45fbf108-2b62-4c9b-89bf-0c6c6245426e" providerId="ADAL" clId="{6BCBEA24-FF29-4BC2-AF8A-63CAC1AE61C2}" dt="2022-03-16T16:37:30.127" v="2255" actId="1076"/>
          <ac:inkMkLst>
            <pc:docMk/>
            <pc:sldMk cId="421185300" sldId="330"/>
            <ac:inkMk id="11" creationId="{FD0C368F-89EF-42E5-937F-BF8D5DBABB5E}"/>
          </ac:inkMkLst>
        </pc:inkChg>
        <pc:inkChg chg="add mod">
          <ac:chgData name="Lauren Brase" userId="45fbf108-2b62-4c9b-89bf-0c6c6245426e" providerId="ADAL" clId="{6BCBEA24-FF29-4BC2-AF8A-63CAC1AE61C2}" dt="2022-03-16T16:37:35.790" v="2256" actId="1076"/>
          <ac:inkMkLst>
            <pc:docMk/>
            <pc:sldMk cId="421185300" sldId="330"/>
            <ac:inkMk id="12" creationId="{D32EC8E2-3E3E-4722-A320-C1992DB6AE52}"/>
          </ac:inkMkLst>
        </pc:inkChg>
        <pc:inkChg chg="mod">
          <ac:chgData name="Lauren Brase" userId="45fbf108-2b62-4c9b-89bf-0c6c6245426e" providerId="ADAL" clId="{6BCBEA24-FF29-4BC2-AF8A-63CAC1AE61C2}" dt="2022-03-14T15:47:20.599" v="1053" actId="1076"/>
          <ac:inkMkLst>
            <pc:docMk/>
            <pc:sldMk cId="421185300" sldId="330"/>
            <ac:inkMk id="18" creationId="{675D7B52-B18D-49A7-B276-E0E205183CBD}"/>
          </ac:inkMkLst>
        </pc:inkChg>
      </pc:sldChg>
      <pc:sldChg chg="del">
        <pc:chgData name="Lauren Brase" userId="45fbf108-2b62-4c9b-89bf-0c6c6245426e" providerId="ADAL" clId="{6BCBEA24-FF29-4BC2-AF8A-63CAC1AE61C2}" dt="2022-03-09T18:57:26.289" v="2" actId="47"/>
        <pc:sldMkLst>
          <pc:docMk/>
          <pc:sldMk cId="4247108950" sldId="341"/>
        </pc:sldMkLst>
      </pc:sldChg>
      <pc:sldChg chg="addSp delSp modSp mod">
        <pc:chgData name="Lauren Brase" userId="45fbf108-2b62-4c9b-89bf-0c6c6245426e" providerId="ADAL" clId="{6BCBEA24-FF29-4BC2-AF8A-63CAC1AE61C2}" dt="2022-03-28T20:29:13.238" v="3588" actId="1076"/>
        <pc:sldMkLst>
          <pc:docMk/>
          <pc:sldMk cId="86364157" sldId="343"/>
        </pc:sldMkLst>
        <pc:spChg chg="mod">
          <ac:chgData name="Lauren Brase" userId="45fbf108-2b62-4c9b-89bf-0c6c6245426e" providerId="ADAL" clId="{6BCBEA24-FF29-4BC2-AF8A-63CAC1AE61C2}" dt="2022-03-09T18:57:38.255" v="11" actId="6549"/>
          <ac:spMkLst>
            <pc:docMk/>
            <pc:sldMk cId="86364157" sldId="343"/>
            <ac:spMk id="2" creationId="{D03A6C53-0791-4FFC-A87D-872AD2C6761A}"/>
          </ac:spMkLst>
        </pc:spChg>
        <pc:spChg chg="add del">
          <ac:chgData name="Lauren Brase" userId="45fbf108-2b62-4c9b-89bf-0c6c6245426e" providerId="ADAL" clId="{6BCBEA24-FF29-4BC2-AF8A-63CAC1AE61C2}" dt="2022-03-28T20:28:53.059" v="3549" actId="22"/>
          <ac:spMkLst>
            <pc:docMk/>
            <pc:sldMk cId="86364157" sldId="343"/>
            <ac:spMk id="6" creationId="{E3578D95-A10A-4D7E-AA9B-407BA41F45BC}"/>
          </ac:spMkLst>
        </pc:spChg>
        <pc:spChg chg="add mod">
          <ac:chgData name="Lauren Brase" userId="45fbf108-2b62-4c9b-89bf-0c6c6245426e" providerId="ADAL" clId="{6BCBEA24-FF29-4BC2-AF8A-63CAC1AE61C2}" dt="2022-03-28T20:29:13.238" v="3588" actId="1076"/>
          <ac:spMkLst>
            <pc:docMk/>
            <pc:sldMk cId="86364157" sldId="343"/>
            <ac:spMk id="7" creationId="{D7D1C33A-398F-49C0-BE82-91FAD691AB97}"/>
          </ac:spMkLst>
        </pc:spChg>
        <pc:picChg chg="del">
          <ac:chgData name="Lauren Brase" userId="45fbf108-2b62-4c9b-89bf-0c6c6245426e" providerId="ADAL" clId="{6BCBEA24-FF29-4BC2-AF8A-63CAC1AE61C2}" dt="2022-03-28T20:28:47.293" v="3547" actId="478"/>
          <ac:picMkLst>
            <pc:docMk/>
            <pc:sldMk cId="86364157" sldId="343"/>
            <ac:picMk id="4" creationId="{EFB091C2-89D0-4BF6-BA80-895474607F39}"/>
          </ac:picMkLst>
        </pc:picChg>
      </pc:sldChg>
      <pc:sldChg chg="del">
        <pc:chgData name="Lauren Brase" userId="45fbf108-2b62-4c9b-89bf-0c6c6245426e" providerId="ADAL" clId="{6BCBEA24-FF29-4BC2-AF8A-63CAC1AE61C2}" dt="2022-03-09T18:57:29.937" v="7" actId="47"/>
        <pc:sldMkLst>
          <pc:docMk/>
          <pc:sldMk cId="1706677021" sldId="365"/>
        </pc:sldMkLst>
      </pc:sldChg>
      <pc:sldChg chg="del">
        <pc:chgData name="Lauren Brase" userId="45fbf108-2b62-4c9b-89bf-0c6c6245426e" providerId="ADAL" clId="{6BCBEA24-FF29-4BC2-AF8A-63CAC1AE61C2}" dt="2022-03-09T18:57:30.590" v="8" actId="47"/>
        <pc:sldMkLst>
          <pc:docMk/>
          <pc:sldMk cId="2478392867" sldId="367"/>
        </pc:sldMkLst>
      </pc:sldChg>
      <pc:sldChg chg="addSp delSp modSp add del mod">
        <pc:chgData name="Lauren Brase" userId="45fbf108-2b62-4c9b-89bf-0c6c6245426e" providerId="ADAL" clId="{6BCBEA24-FF29-4BC2-AF8A-63CAC1AE61C2}" dt="2022-03-10T14:04:02.686" v="16" actId="1076"/>
        <pc:sldMkLst>
          <pc:docMk/>
          <pc:sldMk cId="1342200541" sldId="369"/>
        </pc:sldMkLst>
        <pc:spChg chg="add del mod">
          <ac:chgData name="Lauren Brase" userId="45fbf108-2b62-4c9b-89bf-0c6c6245426e" providerId="ADAL" clId="{6BCBEA24-FF29-4BC2-AF8A-63CAC1AE61C2}" dt="2022-03-10T14:03:49.843" v="14" actId="478"/>
          <ac:spMkLst>
            <pc:docMk/>
            <pc:sldMk cId="1342200541" sldId="369"/>
            <ac:spMk id="4" creationId="{6F6CE0C1-45E4-4FAD-B900-6B63FD6DCBFD}"/>
          </ac:spMkLst>
        </pc:spChg>
        <pc:graphicFrameChg chg="del">
          <ac:chgData name="Lauren Brase" userId="45fbf108-2b62-4c9b-89bf-0c6c6245426e" providerId="ADAL" clId="{6BCBEA24-FF29-4BC2-AF8A-63CAC1AE61C2}" dt="2022-03-10T14:03:48.055" v="13" actId="478"/>
          <ac:graphicFrameMkLst>
            <pc:docMk/>
            <pc:sldMk cId="1342200541" sldId="369"/>
            <ac:graphicFrameMk id="11" creationId="{1C2FB92B-DBE0-469A-AB3D-CD869A8AFF20}"/>
          </ac:graphicFrameMkLst>
        </pc:graphicFrameChg>
        <pc:graphicFrameChg chg="mod">
          <ac:chgData name="Lauren Brase" userId="45fbf108-2b62-4c9b-89bf-0c6c6245426e" providerId="ADAL" clId="{6BCBEA24-FF29-4BC2-AF8A-63CAC1AE61C2}" dt="2022-03-10T14:03:53.838" v="15" actId="14100"/>
          <ac:graphicFrameMkLst>
            <pc:docMk/>
            <pc:sldMk cId="1342200541" sldId="369"/>
            <ac:graphicFrameMk id="14" creationId="{BA2DE8F0-556E-4F8F-B232-0D643A7A9548}"/>
          </ac:graphicFrameMkLst>
        </pc:graphicFrameChg>
        <pc:cxnChg chg="mod">
          <ac:chgData name="Lauren Brase" userId="45fbf108-2b62-4c9b-89bf-0c6c6245426e" providerId="ADAL" clId="{6BCBEA24-FF29-4BC2-AF8A-63CAC1AE61C2}" dt="2022-03-10T14:04:02.686" v="16" actId="1076"/>
          <ac:cxnSpMkLst>
            <pc:docMk/>
            <pc:sldMk cId="1342200541" sldId="369"/>
            <ac:cxnSpMk id="3" creationId="{786AFB6D-8F27-4F2D-AB70-76D9B3C9A723}"/>
          </ac:cxnSpMkLst>
        </pc:cxnChg>
      </pc:sldChg>
      <pc:sldChg chg="del">
        <pc:chgData name="Lauren Brase" userId="45fbf108-2b62-4c9b-89bf-0c6c6245426e" providerId="ADAL" clId="{6BCBEA24-FF29-4BC2-AF8A-63CAC1AE61C2}" dt="2022-03-09T18:57:29.056" v="6" actId="47"/>
        <pc:sldMkLst>
          <pc:docMk/>
          <pc:sldMk cId="4134351511" sldId="370"/>
        </pc:sldMkLst>
      </pc:sldChg>
      <pc:sldChg chg="delSp modSp mod delAnim modNotesTx">
        <pc:chgData name="Lauren Brase" userId="45fbf108-2b62-4c9b-89bf-0c6c6245426e" providerId="ADAL" clId="{6BCBEA24-FF29-4BC2-AF8A-63CAC1AE61C2}" dt="2022-03-28T20:50:05.202" v="4243"/>
        <pc:sldMkLst>
          <pc:docMk/>
          <pc:sldMk cId="2081009581" sldId="372"/>
        </pc:sldMkLst>
        <pc:spChg chg="mod">
          <ac:chgData name="Lauren Brase" userId="45fbf108-2b62-4c9b-89bf-0c6c6245426e" providerId="ADAL" clId="{6BCBEA24-FF29-4BC2-AF8A-63CAC1AE61C2}" dt="2022-03-10T14:55:35.990" v="336" actId="1076"/>
          <ac:spMkLst>
            <pc:docMk/>
            <pc:sldMk cId="2081009581" sldId="372"/>
            <ac:spMk id="2" creationId="{BED90A01-0597-400D-88E6-F625EC3AEC2E}"/>
          </ac:spMkLst>
        </pc:spChg>
        <pc:spChg chg="del">
          <ac:chgData name="Lauren Brase" userId="45fbf108-2b62-4c9b-89bf-0c6c6245426e" providerId="ADAL" clId="{6BCBEA24-FF29-4BC2-AF8A-63CAC1AE61C2}" dt="2022-03-28T17:05:58.479" v="2779" actId="478"/>
          <ac:spMkLst>
            <pc:docMk/>
            <pc:sldMk cId="2081009581" sldId="372"/>
            <ac:spMk id="11" creationId="{E541E463-1BD8-1D11-A3A7-5DE25FFDF60A}"/>
          </ac:spMkLst>
        </pc:spChg>
        <pc:graphicFrameChg chg="mod">
          <ac:chgData name="Lauren Brase" userId="45fbf108-2b62-4c9b-89bf-0c6c6245426e" providerId="ADAL" clId="{6BCBEA24-FF29-4BC2-AF8A-63CAC1AE61C2}" dt="2022-03-28T20:50:05.202" v="4243"/>
          <ac:graphicFrameMkLst>
            <pc:docMk/>
            <pc:sldMk cId="2081009581" sldId="372"/>
            <ac:graphicFrameMk id="5" creationId="{3614A034-CE0D-4D43-8690-0A04AA8F4C29}"/>
          </ac:graphicFrameMkLst>
        </pc:graphicFrameChg>
        <pc:graphicFrameChg chg="del">
          <ac:chgData name="Lauren Brase" userId="45fbf108-2b62-4c9b-89bf-0c6c6245426e" providerId="ADAL" clId="{6BCBEA24-FF29-4BC2-AF8A-63CAC1AE61C2}" dt="2022-03-28T20:26:39.218" v="3386" actId="478"/>
          <ac:graphicFrameMkLst>
            <pc:docMk/>
            <pc:sldMk cId="2081009581" sldId="372"/>
            <ac:graphicFrameMk id="6" creationId="{89FC37B0-226F-4FF6-BECF-3EA00438842C}"/>
          </ac:graphicFrameMkLst>
        </pc:graphicFrameChg>
        <pc:picChg chg="del">
          <ac:chgData name="Lauren Brase" userId="45fbf108-2b62-4c9b-89bf-0c6c6245426e" providerId="ADAL" clId="{6BCBEA24-FF29-4BC2-AF8A-63CAC1AE61C2}" dt="2022-03-28T17:04:03.966" v="2774" actId="478"/>
          <ac:picMkLst>
            <pc:docMk/>
            <pc:sldMk cId="2081009581" sldId="372"/>
            <ac:picMk id="3" creationId="{E441A8DB-ADE6-45C8-9863-E52A014E4A22}"/>
          </ac:picMkLst>
        </pc:picChg>
        <pc:picChg chg="mod">
          <ac:chgData name="Lauren Brase" userId="45fbf108-2b62-4c9b-89bf-0c6c6245426e" providerId="ADAL" clId="{6BCBEA24-FF29-4BC2-AF8A-63CAC1AE61C2}" dt="2022-03-10T14:55:37.183" v="337" actId="1076"/>
          <ac:picMkLst>
            <pc:docMk/>
            <pc:sldMk cId="2081009581" sldId="372"/>
            <ac:picMk id="4" creationId="{15B5432F-7AA2-4E65-8B47-8AF786EE599D}"/>
          </ac:picMkLst>
        </pc:picChg>
        <pc:picChg chg="mod">
          <ac:chgData name="Lauren Brase" userId="45fbf108-2b62-4c9b-89bf-0c6c6245426e" providerId="ADAL" clId="{6BCBEA24-FF29-4BC2-AF8A-63CAC1AE61C2}" dt="2022-03-28T20:26:50.719" v="3392" actId="1076"/>
          <ac:picMkLst>
            <pc:docMk/>
            <pc:sldMk cId="2081009581" sldId="372"/>
            <ac:picMk id="9" creationId="{D0F5988F-CE00-6E58-96AC-60223BA37EF6}"/>
          </ac:picMkLst>
        </pc:picChg>
      </pc:sldChg>
      <pc:sldChg chg="del">
        <pc:chgData name="Lauren Brase" userId="45fbf108-2b62-4c9b-89bf-0c6c6245426e" providerId="ADAL" clId="{6BCBEA24-FF29-4BC2-AF8A-63CAC1AE61C2}" dt="2022-03-10T14:16:28.227" v="18" actId="47"/>
        <pc:sldMkLst>
          <pc:docMk/>
          <pc:sldMk cId="1041722225" sldId="373"/>
        </pc:sldMkLst>
      </pc:sldChg>
      <pc:sldChg chg="del">
        <pc:chgData name="Lauren Brase" userId="45fbf108-2b62-4c9b-89bf-0c6c6245426e" providerId="ADAL" clId="{6BCBEA24-FF29-4BC2-AF8A-63CAC1AE61C2}" dt="2022-03-10T14:22:30.038" v="89" actId="47"/>
        <pc:sldMkLst>
          <pc:docMk/>
          <pc:sldMk cId="2777233072" sldId="375"/>
        </pc:sldMkLst>
      </pc:sldChg>
      <pc:sldChg chg="del">
        <pc:chgData name="Lauren Brase" userId="45fbf108-2b62-4c9b-89bf-0c6c6245426e" providerId="ADAL" clId="{6BCBEA24-FF29-4BC2-AF8A-63CAC1AE61C2}" dt="2022-03-10T14:16:23.861" v="17" actId="47"/>
        <pc:sldMkLst>
          <pc:docMk/>
          <pc:sldMk cId="1496431381" sldId="376"/>
        </pc:sldMkLst>
      </pc:sldChg>
      <pc:sldChg chg="del">
        <pc:chgData name="Lauren Brase" userId="45fbf108-2b62-4c9b-89bf-0c6c6245426e" providerId="ADAL" clId="{6BCBEA24-FF29-4BC2-AF8A-63CAC1AE61C2}" dt="2022-03-09T18:57:27.392" v="4" actId="47"/>
        <pc:sldMkLst>
          <pc:docMk/>
          <pc:sldMk cId="1082662831" sldId="377"/>
        </pc:sldMkLst>
      </pc:sldChg>
      <pc:sldChg chg="add del">
        <pc:chgData name="Lauren Brase" userId="45fbf108-2b62-4c9b-89bf-0c6c6245426e" providerId="ADAL" clId="{6BCBEA24-FF29-4BC2-AF8A-63CAC1AE61C2}" dt="2022-03-10T14:16:58.584" v="21" actId="47"/>
        <pc:sldMkLst>
          <pc:docMk/>
          <pc:sldMk cId="2778830312" sldId="378"/>
        </pc:sldMkLst>
      </pc:sldChg>
      <pc:sldChg chg="del">
        <pc:chgData name="Lauren Brase" userId="45fbf108-2b62-4c9b-89bf-0c6c6245426e" providerId="ADAL" clId="{6BCBEA24-FF29-4BC2-AF8A-63CAC1AE61C2}" dt="2022-03-10T14:22:27.421" v="88" actId="47"/>
        <pc:sldMkLst>
          <pc:docMk/>
          <pc:sldMk cId="4256270175" sldId="381"/>
        </pc:sldMkLst>
      </pc:sldChg>
      <pc:sldChg chg="addSp modSp mod">
        <pc:chgData name="Lauren Brase" userId="45fbf108-2b62-4c9b-89bf-0c6c6245426e" providerId="ADAL" clId="{6BCBEA24-FF29-4BC2-AF8A-63CAC1AE61C2}" dt="2022-03-24T18:52:21.869" v="2683"/>
        <pc:sldMkLst>
          <pc:docMk/>
          <pc:sldMk cId="2563787300" sldId="382"/>
        </pc:sldMkLst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2563787300" sldId="382"/>
            <ac:spMk id="2" creationId="{B14AC513-9DD8-4369-97DE-5B0C02D1686F}"/>
          </ac:spMkLst>
        </pc:spChg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2563787300" sldId="382"/>
            <ac:spMk id="3" creationId="{BA8D0C2B-98D0-404A-B5FE-D297BADD3E66}"/>
          </ac:spMkLst>
        </pc:spChg>
        <pc:spChg chg="add mod">
          <ac:chgData name="Lauren Brase" userId="45fbf108-2b62-4c9b-89bf-0c6c6245426e" providerId="ADAL" clId="{6BCBEA24-FF29-4BC2-AF8A-63CAC1AE61C2}" dt="2022-03-24T18:52:21.869" v="2683"/>
          <ac:spMkLst>
            <pc:docMk/>
            <pc:sldMk cId="2563787300" sldId="382"/>
            <ac:spMk id="4" creationId="{65AB513A-63B4-4CB7-9E4A-5E03D0F2BF8D}"/>
          </ac:spMkLst>
        </pc:spChg>
      </pc:sldChg>
      <pc:sldChg chg="del">
        <pc:chgData name="Lauren Brase" userId="45fbf108-2b62-4c9b-89bf-0c6c6245426e" providerId="ADAL" clId="{6BCBEA24-FF29-4BC2-AF8A-63CAC1AE61C2}" dt="2022-03-09T18:57:33.735" v="10" actId="47"/>
        <pc:sldMkLst>
          <pc:docMk/>
          <pc:sldMk cId="1212957189" sldId="383"/>
        </pc:sldMkLst>
      </pc:sldChg>
      <pc:sldChg chg="addSp modSp new mod modNotesTx">
        <pc:chgData name="Lauren Brase" userId="45fbf108-2b62-4c9b-89bf-0c6c6245426e" providerId="ADAL" clId="{6BCBEA24-FF29-4BC2-AF8A-63CAC1AE61C2}" dt="2022-03-28T12:43:59.069" v="2773" actId="20577"/>
        <pc:sldMkLst>
          <pc:docMk/>
          <pc:sldMk cId="4141826847" sldId="383"/>
        </pc:sldMkLst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4141826847" sldId="383"/>
            <ac:spMk id="2" creationId="{766F39CC-0090-4CD5-A4AD-19A74DC2C6C2}"/>
          </ac:spMkLst>
        </pc:spChg>
        <pc:spChg chg="mod">
          <ac:chgData name="Lauren Brase" userId="45fbf108-2b62-4c9b-89bf-0c6c6245426e" providerId="ADAL" clId="{6BCBEA24-FF29-4BC2-AF8A-63CAC1AE61C2}" dt="2022-03-10T14:54:56.110" v="330" actId="20577"/>
          <ac:spMkLst>
            <pc:docMk/>
            <pc:sldMk cId="4141826847" sldId="383"/>
            <ac:spMk id="3" creationId="{5529312F-8E36-4282-A9DA-BF4354B6836C}"/>
          </ac:spMkLst>
        </pc:spChg>
        <pc:spChg chg="add mod">
          <ac:chgData name="Lauren Brase" userId="45fbf108-2b62-4c9b-89bf-0c6c6245426e" providerId="ADAL" clId="{6BCBEA24-FF29-4BC2-AF8A-63CAC1AE61C2}" dt="2022-03-10T14:55:10.303" v="333" actId="1076"/>
          <ac:spMkLst>
            <pc:docMk/>
            <pc:sldMk cId="4141826847" sldId="383"/>
            <ac:spMk id="4" creationId="{7EDBDDDF-0AB3-4E3A-B8A8-AD9D477FC0F1}"/>
          </ac:spMkLst>
        </pc:spChg>
      </pc:sldChg>
      <pc:sldChg chg="modSp new del mod">
        <pc:chgData name="Lauren Brase" userId="45fbf108-2b62-4c9b-89bf-0c6c6245426e" providerId="ADAL" clId="{6BCBEA24-FF29-4BC2-AF8A-63CAC1AE61C2}" dt="2022-03-16T17:35:55.603" v="2483" actId="47"/>
        <pc:sldMkLst>
          <pc:docMk/>
          <pc:sldMk cId="3112354498" sldId="384"/>
        </pc:sldMkLst>
        <pc:spChg chg="mod">
          <ac:chgData name="Lauren Brase" userId="45fbf108-2b62-4c9b-89bf-0c6c6245426e" providerId="ADAL" clId="{6BCBEA24-FF29-4BC2-AF8A-63CAC1AE61C2}" dt="2022-03-11T16:05:41.479" v="350" actId="20577"/>
          <ac:spMkLst>
            <pc:docMk/>
            <pc:sldMk cId="3112354498" sldId="384"/>
            <ac:spMk id="2" creationId="{072806F5-CD3D-4021-8A6B-EA5A82F6896E}"/>
          </ac:spMkLst>
        </pc:spChg>
      </pc:sldChg>
      <pc:sldChg chg="addSp delSp modSp new mod">
        <pc:chgData name="Lauren Brase" userId="45fbf108-2b62-4c9b-89bf-0c6c6245426e" providerId="ADAL" clId="{6BCBEA24-FF29-4BC2-AF8A-63CAC1AE61C2}" dt="2022-03-16T17:43:03.994" v="2590"/>
        <pc:sldMkLst>
          <pc:docMk/>
          <pc:sldMk cId="427035216" sldId="385"/>
        </pc:sldMkLst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427035216" sldId="385"/>
            <ac:spMk id="2" creationId="{D971F1E6-9B6F-4E3A-966E-8BC297E74953}"/>
          </ac:spMkLst>
        </pc:spChg>
        <pc:spChg chg="mod">
          <ac:chgData name="Lauren Brase" userId="45fbf108-2b62-4c9b-89bf-0c6c6245426e" providerId="ADAL" clId="{6BCBEA24-FF29-4BC2-AF8A-63CAC1AE61C2}" dt="2022-03-14T18:56:52.378" v="2232" actId="27636"/>
          <ac:spMkLst>
            <pc:docMk/>
            <pc:sldMk cId="427035216" sldId="385"/>
            <ac:spMk id="3" creationId="{2CE2DDD0-E3EC-4F9A-A7C7-F97A9A0D5F9A}"/>
          </ac:spMkLst>
        </pc:spChg>
        <pc:picChg chg="add del mod">
          <ac:chgData name="Lauren Brase" userId="45fbf108-2b62-4c9b-89bf-0c6c6245426e" providerId="ADAL" clId="{6BCBEA24-FF29-4BC2-AF8A-63CAC1AE61C2}" dt="2022-03-16T17:34:51.737" v="2467"/>
          <ac:picMkLst>
            <pc:docMk/>
            <pc:sldMk cId="427035216" sldId="385"/>
            <ac:picMk id="4" creationId="{D30E834A-7013-45D8-89A9-FED781314C3E}"/>
          </ac:picMkLst>
        </pc:picChg>
        <pc:picChg chg="add mod">
          <ac:chgData name="Lauren Brase" userId="45fbf108-2b62-4c9b-89bf-0c6c6245426e" providerId="ADAL" clId="{6BCBEA24-FF29-4BC2-AF8A-63CAC1AE61C2}" dt="2022-03-16T17:35:28.731" v="2476" actId="1076"/>
          <ac:picMkLst>
            <pc:docMk/>
            <pc:sldMk cId="427035216" sldId="385"/>
            <ac:picMk id="5" creationId="{62943535-1BC5-4A04-8B63-6FEA74EF1537}"/>
          </ac:picMkLst>
        </pc:picChg>
        <pc:picChg chg="add mod">
          <ac:chgData name="Lauren Brase" userId="45fbf108-2b62-4c9b-89bf-0c6c6245426e" providerId="ADAL" clId="{6BCBEA24-FF29-4BC2-AF8A-63CAC1AE61C2}" dt="2022-03-16T17:35:46.074" v="2482" actId="1076"/>
          <ac:picMkLst>
            <pc:docMk/>
            <pc:sldMk cId="427035216" sldId="385"/>
            <ac:picMk id="6" creationId="{197751BC-E45A-4225-A3B2-D5C8EFDA36F5}"/>
          </ac:picMkLst>
        </pc:picChg>
        <pc:picChg chg="add mod">
          <ac:chgData name="Lauren Brase" userId="45fbf108-2b62-4c9b-89bf-0c6c6245426e" providerId="ADAL" clId="{6BCBEA24-FF29-4BC2-AF8A-63CAC1AE61C2}" dt="2022-03-16T17:35:30.967" v="2477" actId="1076"/>
          <ac:picMkLst>
            <pc:docMk/>
            <pc:sldMk cId="427035216" sldId="385"/>
            <ac:picMk id="7" creationId="{39D6E499-B965-484B-BA15-2570D66D3DB6}"/>
          </ac:picMkLst>
        </pc:picChg>
      </pc:sldChg>
      <pc:sldChg chg="addSp delSp modSp new mod addAnim delAnim modAnim modNotesTx">
        <pc:chgData name="Lauren Brase" userId="45fbf108-2b62-4c9b-89bf-0c6c6245426e" providerId="ADAL" clId="{6BCBEA24-FF29-4BC2-AF8A-63CAC1AE61C2}" dt="2022-03-28T20:28:26.390" v="3499" actId="20577"/>
        <pc:sldMkLst>
          <pc:docMk/>
          <pc:sldMk cId="806341545" sldId="386"/>
        </pc:sldMkLst>
        <pc:spChg chg="mod">
          <ac:chgData name="Lauren Brase" userId="45fbf108-2b62-4c9b-89bf-0c6c6245426e" providerId="ADAL" clId="{6BCBEA24-FF29-4BC2-AF8A-63CAC1AE61C2}" dt="2022-03-14T17:06:04.087" v="1658" actId="122"/>
          <ac:spMkLst>
            <pc:docMk/>
            <pc:sldMk cId="806341545" sldId="386"/>
            <ac:spMk id="2" creationId="{551C2D80-4D68-4365-892D-B0E6FEFD2A2D}"/>
          </ac:spMkLst>
        </pc:spChg>
        <pc:spChg chg="del mod">
          <ac:chgData name="Lauren Brase" userId="45fbf108-2b62-4c9b-89bf-0c6c6245426e" providerId="ADAL" clId="{6BCBEA24-FF29-4BC2-AF8A-63CAC1AE61C2}" dt="2022-03-14T15:55:30.469" v="1397" actId="478"/>
          <ac:spMkLst>
            <pc:docMk/>
            <pc:sldMk cId="806341545" sldId="386"/>
            <ac:spMk id="3" creationId="{AB01052A-C670-4F2C-A94C-871161812E96}"/>
          </ac:spMkLst>
        </pc:spChg>
        <pc:spChg chg="add del mod">
          <ac:chgData name="Lauren Brase" userId="45fbf108-2b62-4c9b-89bf-0c6c6245426e" providerId="ADAL" clId="{6BCBEA24-FF29-4BC2-AF8A-63CAC1AE61C2}" dt="2022-03-14T15:55:44.011" v="1398" actId="478"/>
          <ac:spMkLst>
            <pc:docMk/>
            <pc:sldMk cId="806341545" sldId="386"/>
            <ac:spMk id="5" creationId="{7B9E6ED6-98A9-4CBB-9002-EE65719082F3}"/>
          </ac:spMkLst>
        </pc:spChg>
        <pc:spChg chg="add mod">
          <ac:chgData name="Lauren Brase" userId="45fbf108-2b62-4c9b-89bf-0c6c6245426e" providerId="ADAL" clId="{6BCBEA24-FF29-4BC2-AF8A-63CAC1AE61C2}" dt="2022-03-28T20:18:56.882" v="3095" actId="20577"/>
          <ac:spMkLst>
            <pc:docMk/>
            <pc:sldMk cId="806341545" sldId="386"/>
            <ac:spMk id="7" creationId="{E7A36665-2864-4C47-8468-A26AEE6DB58A}"/>
          </ac:spMkLst>
        </pc:spChg>
        <pc:spChg chg="add del mod">
          <ac:chgData name="Lauren Brase" userId="45fbf108-2b62-4c9b-89bf-0c6c6245426e" providerId="ADAL" clId="{6BCBEA24-FF29-4BC2-AF8A-63CAC1AE61C2}" dt="2022-03-28T20:18:02.623" v="3084" actId="478"/>
          <ac:spMkLst>
            <pc:docMk/>
            <pc:sldMk cId="806341545" sldId="386"/>
            <ac:spMk id="8" creationId="{91D2A9B3-BB2A-4BF8-8F5E-C789EE824531}"/>
          </ac:spMkLst>
        </pc:spChg>
        <pc:picChg chg="add del mod">
          <ac:chgData name="Lauren Brase" userId="45fbf108-2b62-4c9b-89bf-0c6c6245426e" providerId="ADAL" clId="{6BCBEA24-FF29-4BC2-AF8A-63CAC1AE61C2}" dt="2022-03-28T20:16:49.017" v="2891" actId="478"/>
          <ac:picMkLst>
            <pc:docMk/>
            <pc:sldMk cId="806341545" sldId="386"/>
            <ac:picMk id="3" creationId="{528C2CCE-57F3-4521-9A15-6DD4536A6827}"/>
          </ac:picMkLst>
        </pc:picChg>
        <pc:picChg chg="add mod">
          <ac:chgData name="Lauren Brase" userId="45fbf108-2b62-4c9b-89bf-0c6c6245426e" providerId="ADAL" clId="{6BCBEA24-FF29-4BC2-AF8A-63CAC1AE61C2}" dt="2022-03-14T15:59:28.258" v="1505" actId="1076"/>
          <ac:picMkLst>
            <pc:docMk/>
            <pc:sldMk cId="806341545" sldId="386"/>
            <ac:picMk id="7" creationId="{7CC9270A-5AB7-44E3-8582-6993C12D5F0F}"/>
          </ac:picMkLst>
        </pc:picChg>
        <pc:picChg chg="add del mod">
          <ac:chgData name="Lauren Brase" userId="45fbf108-2b62-4c9b-89bf-0c6c6245426e" providerId="ADAL" clId="{6BCBEA24-FF29-4BC2-AF8A-63CAC1AE61C2}" dt="2022-03-14T17:03:51.618" v="1629" actId="478"/>
          <ac:picMkLst>
            <pc:docMk/>
            <pc:sldMk cId="806341545" sldId="386"/>
            <ac:picMk id="3074" creationId="{46A8ECF8-D668-4C03-B334-A33AAA80A37E}"/>
          </ac:picMkLst>
        </pc:picChg>
        <pc:picChg chg="add del mod">
          <ac:chgData name="Lauren Brase" userId="45fbf108-2b62-4c9b-89bf-0c6c6245426e" providerId="ADAL" clId="{6BCBEA24-FF29-4BC2-AF8A-63CAC1AE61C2}" dt="2022-03-14T17:06:13.699" v="1663" actId="1076"/>
          <ac:picMkLst>
            <pc:docMk/>
            <pc:sldMk cId="806341545" sldId="386"/>
            <ac:picMk id="3076" creationId="{9133F226-C04C-497F-B3A7-A6FE978E0BDF}"/>
          </ac:picMkLst>
        </pc:picChg>
        <pc:picChg chg="add mod">
          <ac:chgData name="Lauren Brase" userId="45fbf108-2b62-4c9b-89bf-0c6c6245426e" providerId="ADAL" clId="{6BCBEA24-FF29-4BC2-AF8A-63CAC1AE61C2}" dt="2022-03-14T17:06:10.292" v="1660" actId="14100"/>
          <ac:picMkLst>
            <pc:docMk/>
            <pc:sldMk cId="806341545" sldId="386"/>
            <ac:picMk id="3078" creationId="{93AA7786-ECF9-480B-AA21-C591F0F5CE5A}"/>
          </ac:picMkLst>
        </pc:picChg>
      </pc:sldChg>
      <pc:sldChg chg="addSp delSp modSp new mod modNotesTx">
        <pc:chgData name="Lauren Brase" userId="45fbf108-2b62-4c9b-89bf-0c6c6245426e" providerId="ADAL" clId="{6BCBEA24-FF29-4BC2-AF8A-63CAC1AE61C2}" dt="2022-03-28T20:28:33.220" v="3511" actId="20577"/>
        <pc:sldMkLst>
          <pc:docMk/>
          <pc:sldMk cId="2591256005" sldId="387"/>
        </pc:sldMkLst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2591256005" sldId="387"/>
            <ac:spMk id="2" creationId="{A9C49397-8628-415A-B277-82E5A9E35C66}"/>
          </ac:spMkLst>
        </pc:spChg>
        <pc:spChg chg="del">
          <ac:chgData name="Lauren Brase" userId="45fbf108-2b62-4c9b-89bf-0c6c6245426e" providerId="ADAL" clId="{6BCBEA24-FF29-4BC2-AF8A-63CAC1AE61C2}" dt="2022-03-14T16:01:38.718" v="1511" actId="478"/>
          <ac:spMkLst>
            <pc:docMk/>
            <pc:sldMk cId="2591256005" sldId="387"/>
            <ac:spMk id="3" creationId="{E50257C4-0B84-4423-B5C8-6F1D69C32B74}"/>
          </ac:spMkLst>
        </pc:spChg>
        <pc:spChg chg="add del">
          <ac:chgData name="Lauren Brase" userId="45fbf108-2b62-4c9b-89bf-0c6c6245426e" providerId="ADAL" clId="{6BCBEA24-FF29-4BC2-AF8A-63CAC1AE61C2}" dt="2022-03-14T16:01:32.588" v="1507" actId="22"/>
          <ac:spMkLst>
            <pc:docMk/>
            <pc:sldMk cId="2591256005" sldId="387"/>
            <ac:spMk id="5" creationId="{73924135-02F7-42C9-8136-58FC5077B642}"/>
          </ac:spMkLst>
        </pc:spChg>
        <pc:spChg chg="add del mod">
          <ac:chgData name="Lauren Brase" userId="45fbf108-2b62-4c9b-89bf-0c6c6245426e" providerId="ADAL" clId="{6BCBEA24-FF29-4BC2-AF8A-63CAC1AE61C2}" dt="2022-03-28T20:18:43.822" v="3088" actId="478"/>
          <ac:spMkLst>
            <pc:docMk/>
            <pc:sldMk cId="2591256005" sldId="387"/>
            <ac:spMk id="5" creationId="{9773C297-B528-484E-A483-B5D582E2CAC9}"/>
          </ac:spMkLst>
        </pc:spChg>
        <pc:spChg chg="add mod">
          <ac:chgData name="Lauren Brase" userId="45fbf108-2b62-4c9b-89bf-0c6c6245426e" providerId="ADAL" clId="{6BCBEA24-FF29-4BC2-AF8A-63CAC1AE61C2}" dt="2022-03-28T20:20:12.919" v="3258" actId="313"/>
          <ac:spMkLst>
            <pc:docMk/>
            <pc:sldMk cId="2591256005" sldId="387"/>
            <ac:spMk id="6" creationId="{AEC009EE-107C-4A52-A940-987860469411}"/>
          </ac:spMkLst>
        </pc:spChg>
        <pc:spChg chg="add del mod">
          <ac:chgData name="Lauren Brase" userId="45fbf108-2b62-4c9b-89bf-0c6c6245426e" providerId="ADAL" clId="{6BCBEA24-FF29-4BC2-AF8A-63CAC1AE61C2}" dt="2022-03-28T20:19:09.041" v="3098"/>
          <ac:spMkLst>
            <pc:docMk/>
            <pc:sldMk cId="2591256005" sldId="387"/>
            <ac:spMk id="7" creationId="{22C8DC39-B37E-4A14-8B09-04374E05132D}"/>
          </ac:spMkLst>
        </pc:spChg>
        <pc:spChg chg="add del">
          <ac:chgData name="Lauren Brase" userId="45fbf108-2b62-4c9b-89bf-0c6c6245426e" providerId="ADAL" clId="{6BCBEA24-FF29-4BC2-AF8A-63CAC1AE61C2}" dt="2022-03-14T16:01:35.205" v="1509" actId="22"/>
          <ac:spMkLst>
            <pc:docMk/>
            <pc:sldMk cId="2591256005" sldId="387"/>
            <ac:spMk id="7" creationId="{705E044B-1D63-4FB8-8E0F-A69A0A31C3A9}"/>
          </ac:spMkLst>
        </pc:spChg>
        <pc:spChg chg="add del mod">
          <ac:chgData name="Lauren Brase" userId="45fbf108-2b62-4c9b-89bf-0c6c6245426e" providerId="ADAL" clId="{6BCBEA24-FF29-4BC2-AF8A-63CAC1AE61C2}" dt="2022-03-14T16:05:49.343" v="1568"/>
          <ac:spMkLst>
            <pc:docMk/>
            <pc:sldMk cId="2591256005" sldId="387"/>
            <ac:spMk id="8" creationId="{4FB678D6-BF9B-42D5-8A9B-8AA6126CBEAB}"/>
          </ac:spMkLst>
        </pc:spChg>
        <pc:picChg chg="add del mod">
          <ac:chgData name="Lauren Brase" userId="45fbf108-2b62-4c9b-89bf-0c6c6245426e" providerId="ADAL" clId="{6BCBEA24-FF29-4BC2-AF8A-63CAC1AE61C2}" dt="2022-03-28T20:18:30.415" v="3085" actId="478"/>
          <ac:picMkLst>
            <pc:docMk/>
            <pc:sldMk cId="2591256005" sldId="387"/>
            <ac:picMk id="1026" creationId="{7AE67C16-D5E8-4082-B765-021B8AD60F27}"/>
          </ac:picMkLst>
        </pc:picChg>
        <pc:picChg chg="add mod">
          <ac:chgData name="Lauren Brase" userId="45fbf108-2b62-4c9b-89bf-0c6c6245426e" providerId="ADAL" clId="{6BCBEA24-FF29-4BC2-AF8A-63CAC1AE61C2}" dt="2022-03-14T17:08:03.654" v="1669" actId="1076"/>
          <ac:picMkLst>
            <pc:docMk/>
            <pc:sldMk cId="2591256005" sldId="387"/>
            <ac:picMk id="1028" creationId="{540D9F9E-7C45-400A-82A0-F85407C82E7F}"/>
          </ac:picMkLst>
        </pc:picChg>
      </pc:sldChg>
      <pc:sldChg chg="addSp delSp modSp new mod modNotesTx">
        <pc:chgData name="Lauren Brase" userId="45fbf108-2b62-4c9b-89bf-0c6c6245426e" providerId="ADAL" clId="{6BCBEA24-FF29-4BC2-AF8A-63CAC1AE61C2}" dt="2022-03-28T20:28:40.882" v="3546" actId="20577"/>
        <pc:sldMkLst>
          <pc:docMk/>
          <pc:sldMk cId="1328134517" sldId="388"/>
        </pc:sldMkLst>
        <pc:spChg chg="mod">
          <ac:chgData name="Lauren Brase" userId="45fbf108-2b62-4c9b-89bf-0c6c6245426e" providerId="ADAL" clId="{6BCBEA24-FF29-4BC2-AF8A-63CAC1AE61C2}" dt="2022-03-16T17:43:03.994" v="2590"/>
          <ac:spMkLst>
            <pc:docMk/>
            <pc:sldMk cId="1328134517" sldId="388"/>
            <ac:spMk id="2" creationId="{4A484F5A-C4A4-4674-8F23-B309ABA9D023}"/>
          </ac:spMkLst>
        </pc:spChg>
        <pc:spChg chg="del">
          <ac:chgData name="Lauren Brase" userId="45fbf108-2b62-4c9b-89bf-0c6c6245426e" providerId="ADAL" clId="{6BCBEA24-FF29-4BC2-AF8A-63CAC1AE61C2}" dt="2022-03-14T16:05:51.769" v="1569" actId="478"/>
          <ac:spMkLst>
            <pc:docMk/>
            <pc:sldMk cId="1328134517" sldId="388"/>
            <ac:spMk id="3" creationId="{9666E74E-8C87-40C8-8BF2-72A65560EF8E}"/>
          </ac:spMkLst>
        </pc:spChg>
        <pc:spChg chg="add del mod">
          <ac:chgData name="Lauren Brase" userId="45fbf108-2b62-4c9b-89bf-0c6c6245426e" providerId="ADAL" clId="{6BCBEA24-FF29-4BC2-AF8A-63CAC1AE61C2}" dt="2022-03-28T20:24:03.693" v="3261" actId="478"/>
          <ac:spMkLst>
            <pc:docMk/>
            <pc:sldMk cId="1328134517" sldId="388"/>
            <ac:spMk id="3" creationId="{AC45F73F-8DAB-4E67-800F-C32B6ECF85B6}"/>
          </ac:spMkLst>
        </pc:spChg>
        <pc:spChg chg="add del mod">
          <ac:chgData name="Lauren Brase" userId="45fbf108-2b62-4c9b-89bf-0c6c6245426e" providerId="ADAL" clId="{6BCBEA24-FF29-4BC2-AF8A-63CAC1AE61C2}" dt="2022-03-14T16:06:57.124" v="1575" actId="478"/>
          <ac:spMkLst>
            <pc:docMk/>
            <pc:sldMk cId="1328134517" sldId="388"/>
            <ac:spMk id="6" creationId="{AF4F7F5C-D0D5-4A5A-BD63-7B15AD7FF76A}"/>
          </ac:spMkLst>
        </pc:spChg>
        <pc:spChg chg="add mod">
          <ac:chgData name="Lauren Brase" userId="45fbf108-2b62-4c9b-89bf-0c6c6245426e" providerId="ADAL" clId="{6BCBEA24-FF29-4BC2-AF8A-63CAC1AE61C2}" dt="2022-03-28T20:24:50.953" v="3376"/>
          <ac:spMkLst>
            <pc:docMk/>
            <pc:sldMk cId="1328134517" sldId="388"/>
            <ac:spMk id="7" creationId="{26197038-5B71-4814-9FFA-31F22875BD01}"/>
          </ac:spMkLst>
        </pc:spChg>
        <pc:spChg chg="add del mod">
          <ac:chgData name="Lauren Brase" userId="45fbf108-2b62-4c9b-89bf-0c6c6245426e" providerId="ADAL" clId="{6BCBEA24-FF29-4BC2-AF8A-63CAC1AE61C2}" dt="2022-03-14T16:08:44.564" v="1599" actId="478"/>
          <ac:spMkLst>
            <pc:docMk/>
            <pc:sldMk cId="1328134517" sldId="388"/>
            <ac:spMk id="9" creationId="{E6E43125-AB6C-4621-90D9-A0EA58FDB2FC}"/>
          </ac:spMkLst>
        </pc:spChg>
        <pc:spChg chg="add del mod">
          <ac:chgData name="Lauren Brase" userId="45fbf108-2b62-4c9b-89bf-0c6c6245426e" providerId="ADAL" clId="{6BCBEA24-FF29-4BC2-AF8A-63CAC1AE61C2}" dt="2022-03-14T16:09:58.188" v="1620" actId="478"/>
          <ac:spMkLst>
            <pc:docMk/>
            <pc:sldMk cId="1328134517" sldId="388"/>
            <ac:spMk id="12" creationId="{A48F7FDC-6E45-4952-9856-21909D26035B}"/>
          </ac:spMkLst>
        </pc:spChg>
        <pc:spChg chg="add del mod">
          <ac:chgData name="Lauren Brase" userId="45fbf108-2b62-4c9b-89bf-0c6c6245426e" providerId="ADAL" clId="{6BCBEA24-FF29-4BC2-AF8A-63CAC1AE61C2}" dt="2022-03-14T16:08:53.993" v="1603" actId="478"/>
          <ac:spMkLst>
            <pc:docMk/>
            <pc:sldMk cId="1328134517" sldId="388"/>
            <ac:spMk id="15" creationId="{48B060C3-7CF7-4E50-9649-EE9685778A9E}"/>
          </ac:spMkLst>
        </pc:spChg>
        <pc:spChg chg="add del mod">
          <ac:chgData name="Lauren Brase" userId="45fbf108-2b62-4c9b-89bf-0c6c6245426e" providerId="ADAL" clId="{6BCBEA24-FF29-4BC2-AF8A-63CAC1AE61C2}" dt="2022-03-14T16:08:23.720" v="1588" actId="478"/>
          <ac:spMkLst>
            <pc:docMk/>
            <pc:sldMk cId="1328134517" sldId="388"/>
            <ac:spMk id="18" creationId="{13669229-55FE-4032-842A-17D210F9A154}"/>
          </ac:spMkLst>
        </pc:spChg>
        <pc:picChg chg="add del mod">
          <ac:chgData name="Lauren Brase" userId="45fbf108-2b62-4c9b-89bf-0c6c6245426e" providerId="ADAL" clId="{6BCBEA24-FF29-4BC2-AF8A-63CAC1AE61C2}" dt="2022-03-14T16:06:57.124" v="1575" actId="478"/>
          <ac:picMkLst>
            <pc:docMk/>
            <pc:sldMk cId="1328134517" sldId="388"/>
            <ac:picMk id="5" creationId="{5815C3B1-1958-47B2-BE33-39D5F99E82A2}"/>
          </ac:picMkLst>
        </pc:picChg>
        <pc:picChg chg="add del mod">
          <ac:chgData name="Lauren Brase" userId="45fbf108-2b62-4c9b-89bf-0c6c6245426e" providerId="ADAL" clId="{6BCBEA24-FF29-4BC2-AF8A-63CAC1AE61C2}" dt="2022-03-14T16:08:44.564" v="1599" actId="478"/>
          <ac:picMkLst>
            <pc:docMk/>
            <pc:sldMk cId="1328134517" sldId="388"/>
            <ac:picMk id="8" creationId="{9992998D-F97A-45FA-8B9E-20723D1FDBE5}"/>
          </ac:picMkLst>
        </pc:picChg>
        <pc:picChg chg="add del mod">
          <ac:chgData name="Lauren Brase" userId="45fbf108-2b62-4c9b-89bf-0c6c6245426e" providerId="ADAL" clId="{6BCBEA24-FF29-4BC2-AF8A-63CAC1AE61C2}" dt="2022-03-14T18:04:13.913" v="1708" actId="478"/>
          <ac:picMkLst>
            <pc:docMk/>
            <pc:sldMk cId="1328134517" sldId="388"/>
            <ac:picMk id="11" creationId="{6B19F3EA-E184-4384-B3A2-A18EE19A24FA}"/>
          </ac:picMkLst>
        </pc:picChg>
        <pc:picChg chg="add del mod">
          <ac:chgData name="Lauren Brase" userId="45fbf108-2b62-4c9b-89bf-0c6c6245426e" providerId="ADAL" clId="{6BCBEA24-FF29-4BC2-AF8A-63CAC1AE61C2}" dt="2022-03-14T16:08:53.993" v="1603" actId="478"/>
          <ac:picMkLst>
            <pc:docMk/>
            <pc:sldMk cId="1328134517" sldId="388"/>
            <ac:picMk id="14" creationId="{90AAD47A-9C6D-4C5F-8558-126680480F14}"/>
          </ac:picMkLst>
        </pc:picChg>
        <pc:picChg chg="add del mod">
          <ac:chgData name="Lauren Brase" userId="45fbf108-2b62-4c9b-89bf-0c6c6245426e" providerId="ADAL" clId="{6BCBEA24-FF29-4BC2-AF8A-63CAC1AE61C2}" dt="2022-03-14T16:08:23.720" v="1588" actId="478"/>
          <ac:picMkLst>
            <pc:docMk/>
            <pc:sldMk cId="1328134517" sldId="388"/>
            <ac:picMk id="17" creationId="{50ADCA72-84F8-4D2C-93C3-A1AEC19AD0A0}"/>
          </ac:picMkLst>
        </pc:picChg>
        <pc:picChg chg="add del mod">
          <ac:chgData name="Lauren Brase" userId="45fbf108-2b62-4c9b-89bf-0c6c6245426e" providerId="ADAL" clId="{6BCBEA24-FF29-4BC2-AF8A-63CAC1AE61C2}" dt="2022-03-28T20:24:01.239" v="3260" actId="478"/>
          <ac:picMkLst>
            <pc:docMk/>
            <pc:sldMk cId="1328134517" sldId="388"/>
            <ac:picMk id="1026" creationId="{E3ACA779-BD4C-4E9E-9B56-97A7439036F2}"/>
          </ac:picMkLst>
        </pc:picChg>
        <pc:picChg chg="add del mod">
          <ac:chgData name="Lauren Brase" userId="45fbf108-2b62-4c9b-89bf-0c6c6245426e" providerId="ADAL" clId="{6BCBEA24-FF29-4BC2-AF8A-63CAC1AE61C2}" dt="2022-03-16T17:27:52.081" v="2335" actId="478"/>
          <ac:picMkLst>
            <pc:docMk/>
            <pc:sldMk cId="1328134517" sldId="388"/>
            <ac:picMk id="2050" creationId="{1B8B8B87-833E-498C-90E7-D9063D0B9E62}"/>
          </ac:picMkLst>
        </pc:picChg>
        <pc:picChg chg="add mod">
          <ac:chgData name="Lauren Brase" userId="45fbf108-2b62-4c9b-89bf-0c6c6245426e" providerId="ADAL" clId="{6BCBEA24-FF29-4BC2-AF8A-63CAC1AE61C2}" dt="2022-03-16T17:28:01.665" v="2340" actId="14100"/>
          <ac:picMkLst>
            <pc:docMk/>
            <pc:sldMk cId="1328134517" sldId="388"/>
            <ac:picMk id="2052" creationId="{95297FA1-3589-4348-B117-2A627AFB674E}"/>
          </ac:picMkLst>
        </pc:picChg>
        <pc:picChg chg="add mod">
          <ac:chgData name="Lauren Brase" userId="45fbf108-2b62-4c9b-89bf-0c6c6245426e" providerId="ADAL" clId="{6BCBEA24-FF29-4BC2-AF8A-63CAC1AE61C2}" dt="2022-03-16T17:27:59.437" v="2339" actId="1076"/>
          <ac:picMkLst>
            <pc:docMk/>
            <pc:sldMk cId="1328134517" sldId="388"/>
            <ac:picMk id="2054" creationId="{03F28933-58A9-4322-BAD5-ACBF2F8D739A}"/>
          </ac:picMkLst>
        </pc:picChg>
        <pc:picChg chg="add del mod">
          <ac:chgData name="Lauren Brase" userId="45fbf108-2b62-4c9b-89bf-0c6c6245426e" providerId="ADAL" clId="{6BCBEA24-FF29-4BC2-AF8A-63CAC1AE61C2}" dt="2022-03-16T17:28:36.943" v="2346" actId="478"/>
          <ac:picMkLst>
            <pc:docMk/>
            <pc:sldMk cId="1328134517" sldId="388"/>
            <ac:picMk id="2056" creationId="{BDE2C8BB-C321-42E5-A32B-8F0472024E29}"/>
          </ac:picMkLst>
        </pc:picChg>
      </pc:sldChg>
      <pc:sldChg chg="modSp new del mod ord">
        <pc:chgData name="Lauren Brase" userId="45fbf108-2b62-4c9b-89bf-0c6c6245426e" providerId="ADAL" clId="{6BCBEA24-FF29-4BC2-AF8A-63CAC1AE61C2}" dt="2022-03-14T16:10:08.008" v="1622" actId="47"/>
        <pc:sldMkLst>
          <pc:docMk/>
          <pc:sldMk cId="26752660" sldId="389"/>
        </pc:sldMkLst>
        <pc:spChg chg="mod">
          <ac:chgData name="Lauren Brase" userId="45fbf108-2b62-4c9b-89bf-0c6c6245426e" providerId="ADAL" clId="{6BCBEA24-FF29-4BC2-AF8A-63CAC1AE61C2}" dt="2022-03-14T15:46:27.906" v="1021" actId="20577"/>
          <ac:spMkLst>
            <pc:docMk/>
            <pc:sldMk cId="26752660" sldId="389"/>
            <ac:spMk id="2" creationId="{169E6E28-A531-4893-9A1A-2A32DF08CD75}"/>
          </ac:spMkLst>
        </pc:spChg>
        <pc:spChg chg="mod">
          <ac:chgData name="Lauren Brase" userId="45fbf108-2b62-4c9b-89bf-0c6c6245426e" providerId="ADAL" clId="{6BCBEA24-FF29-4BC2-AF8A-63CAC1AE61C2}" dt="2022-03-14T15:46:37.151" v="1034" actId="20577"/>
          <ac:spMkLst>
            <pc:docMk/>
            <pc:sldMk cId="26752660" sldId="389"/>
            <ac:spMk id="3" creationId="{072E9C94-87C0-454B-BE46-4700BD197D43}"/>
          </ac:spMkLst>
        </pc:spChg>
      </pc:sldChg>
      <pc:sldChg chg="addSp delSp modSp new mod ord setBg modAnim delDesignElem modShow modNotesTx">
        <pc:chgData name="Lauren Brase" userId="45fbf108-2b62-4c9b-89bf-0c6c6245426e" providerId="ADAL" clId="{6BCBEA24-FF29-4BC2-AF8A-63CAC1AE61C2}" dt="2022-03-16T17:52:57.804" v="2682" actId="729"/>
        <pc:sldMkLst>
          <pc:docMk/>
          <pc:sldMk cId="3596467962" sldId="389"/>
        </pc:sldMkLst>
        <pc:spChg chg="del mod">
          <ac:chgData name="Lauren Brase" userId="45fbf108-2b62-4c9b-89bf-0c6c6245426e" providerId="ADAL" clId="{6BCBEA24-FF29-4BC2-AF8A-63CAC1AE61C2}" dt="2022-03-16T17:43:35.009" v="2608" actId="478"/>
          <ac:spMkLst>
            <pc:docMk/>
            <pc:sldMk cId="3596467962" sldId="389"/>
            <ac:spMk id="2" creationId="{FBB8A049-C6AF-47BA-9C4B-D647EC4BF0E6}"/>
          </ac:spMkLst>
        </pc:spChg>
        <pc:spChg chg="del mod">
          <ac:chgData name="Lauren Brase" userId="45fbf108-2b62-4c9b-89bf-0c6c6245426e" providerId="ADAL" clId="{6BCBEA24-FF29-4BC2-AF8A-63CAC1AE61C2}" dt="2022-03-16T17:36:51.393" v="2487" actId="478"/>
          <ac:spMkLst>
            <pc:docMk/>
            <pc:sldMk cId="3596467962" sldId="389"/>
            <ac:spMk id="3" creationId="{CEC3EED6-174C-4EC2-8C9B-FF38E13D0B8D}"/>
          </ac:spMkLst>
        </pc:spChg>
        <pc:spChg chg="add del mod">
          <ac:chgData name="Lauren Brase" userId="45fbf108-2b62-4c9b-89bf-0c6c6245426e" providerId="ADAL" clId="{6BCBEA24-FF29-4BC2-AF8A-63CAC1AE61C2}" dt="2022-03-16T17:37:34.371" v="2496" actId="478"/>
          <ac:spMkLst>
            <pc:docMk/>
            <pc:sldMk cId="3596467962" sldId="389"/>
            <ac:spMk id="5" creationId="{55590B00-FCFA-4AC9-8293-1603B8730C84}"/>
          </ac:spMkLst>
        </pc:spChg>
        <pc:spChg chg="add del mod">
          <ac:chgData name="Lauren Brase" userId="45fbf108-2b62-4c9b-89bf-0c6c6245426e" providerId="ADAL" clId="{6BCBEA24-FF29-4BC2-AF8A-63CAC1AE61C2}" dt="2022-03-16T17:37:37.392" v="2497" actId="478"/>
          <ac:spMkLst>
            <pc:docMk/>
            <pc:sldMk cId="3596467962" sldId="389"/>
            <ac:spMk id="7" creationId="{D52095AC-22B5-407E-A7F7-B8E736B4A4F9}"/>
          </ac:spMkLst>
        </pc:spChg>
        <pc:spChg chg="add del mod">
          <ac:chgData name="Lauren Brase" userId="45fbf108-2b62-4c9b-89bf-0c6c6245426e" providerId="ADAL" clId="{6BCBEA24-FF29-4BC2-AF8A-63CAC1AE61C2}" dt="2022-03-16T17:43:37.015" v="2609" actId="478"/>
          <ac:spMkLst>
            <pc:docMk/>
            <pc:sldMk cId="3596467962" sldId="389"/>
            <ac:spMk id="8" creationId="{BD9AA245-4873-42D1-A928-AEC1BDC20BDA}"/>
          </ac:spMkLst>
        </pc:spChg>
        <pc:spChg chg="add del mod">
          <ac:chgData name="Lauren Brase" userId="45fbf108-2b62-4c9b-89bf-0c6c6245426e" providerId="ADAL" clId="{6BCBEA24-FF29-4BC2-AF8A-63CAC1AE61C2}" dt="2022-03-16T17:43:47.510" v="2611" actId="478"/>
          <ac:spMkLst>
            <pc:docMk/>
            <pc:sldMk cId="3596467962" sldId="389"/>
            <ac:spMk id="14" creationId="{6DAB92AC-C164-41CE-A066-6B8D8F5A2B25}"/>
          </ac:spMkLst>
        </pc:spChg>
        <pc:spChg chg="add mod">
          <ac:chgData name="Lauren Brase" userId="45fbf108-2b62-4c9b-89bf-0c6c6245426e" providerId="ADAL" clId="{6BCBEA24-FF29-4BC2-AF8A-63CAC1AE61C2}" dt="2022-03-16T17:48:16.895" v="2652" actId="1076"/>
          <ac:spMkLst>
            <pc:docMk/>
            <pc:sldMk cId="3596467962" sldId="389"/>
            <ac:spMk id="18" creationId="{6409915D-4A3A-4657-8B92-5B349A9B2D3D}"/>
          </ac:spMkLst>
        </pc:spChg>
        <pc:spChg chg="add mod">
          <ac:chgData name="Lauren Brase" userId="45fbf108-2b62-4c9b-89bf-0c6c6245426e" providerId="ADAL" clId="{6BCBEA24-FF29-4BC2-AF8A-63CAC1AE61C2}" dt="2022-03-16T17:48:22.588" v="2676" actId="1035"/>
          <ac:spMkLst>
            <pc:docMk/>
            <pc:sldMk cId="3596467962" sldId="389"/>
            <ac:spMk id="21" creationId="{2F2AC528-7229-4EA3-83E6-A8EAB34468B7}"/>
          </ac:spMkLst>
        </pc:spChg>
        <pc:spChg chg="add del">
          <ac:chgData name="Lauren Brase" userId="45fbf108-2b62-4c9b-89bf-0c6c6245426e" providerId="ADAL" clId="{6BCBEA24-FF29-4BC2-AF8A-63CAC1AE61C2}" dt="2022-03-16T17:43:03.994" v="2590"/>
          <ac:spMkLst>
            <pc:docMk/>
            <pc:sldMk cId="3596467962" sldId="389"/>
            <ac:spMk id="75" creationId="{928F64C6-FE22-4FC1-A763-DFCC514811BD}"/>
          </ac:spMkLst>
        </pc:spChg>
        <pc:picChg chg="add mod ord">
          <ac:chgData name="Lauren Brase" userId="45fbf108-2b62-4c9b-89bf-0c6c6245426e" providerId="ADAL" clId="{6BCBEA24-FF29-4BC2-AF8A-63CAC1AE61C2}" dt="2022-03-16T17:43:26.020" v="2602" actId="1076"/>
          <ac:picMkLst>
            <pc:docMk/>
            <pc:sldMk cId="3596467962" sldId="389"/>
            <ac:picMk id="9" creationId="{0EEDAAB9-86E5-450D-99E8-2663991F370E}"/>
          </ac:picMkLst>
        </pc:picChg>
        <pc:picChg chg="add mod ord">
          <ac:chgData name="Lauren Brase" userId="45fbf108-2b62-4c9b-89bf-0c6c6245426e" providerId="ADAL" clId="{6BCBEA24-FF29-4BC2-AF8A-63CAC1AE61C2}" dt="2022-03-16T17:42:56.711" v="2588" actId="26606"/>
          <ac:picMkLst>
            <pc:docMk/>
            <pc:sldMk cId="3596467962" sldId="389"/>
            <ac:picMk id="10" creationId="{DE2B40F2-F9F2-46B5-9F94-8CF6BCCC1210}"/>
          </ac:picMkLst>
        </pc:picChg>
        <pc:picChg chg="add mod">
          <ac:chgData name="Lauren Brase" userId="45fbf108-2b62-4c9b-89bf-0c6c6245426e" providerId="ADAL" clId="{6BCBEA24-FF29-4BC2-AF8A-63CAC1AE61C2}" dt="2022-03-16T17:42:56.711" v="2588" actId="26606"/>
          <ac:picMkLst>
            <pc:docMk/>
            <pc:sldMk cId="3596467962" sldId="389"/>
            <ac:picMk id="12" creationId="{E81F6683-7396-4754-90FC-776EB8E0A731}"/>
          </ac:picMkLst>
        </pc:picChg>
        <pc:picChg chg="add mod ord">
          <ac:chgData name="Lauren Brase" userId="45fbf108-2b62-4c9b-89bf-0c6c6245426e" providerId="ADAL" clId="{6BCBEA24-FF29-4BC2-AF8A-63CAC1AE61C2}" dt="2022-03-16T17:42:56.711" v="2588" actId="26606"/>
          <ac:picMkLst>
            <pc:docMk/>
            <pc:sldMk cId="3596467962" sldId="389"/>
            <ac:picMk id="13" creationId="{7F19C106-2604-41D6-B313-0853482072E8}"/>
          </ac:picMkLst>
        </pc:picChg>
        <pc:picChg chg="add del mod">
          <ac:chgData name="Lauren Brase" userId="45fbf108-2b62-4c9b-89bf-0c6c6245426e" providerId="ADAL" clId="{6BCBEA24-FF29-4BC2-AF8A-63CAC1AE61C2}" dt="2022-03-16T17:41:24.697" v="2580" actId="478"/>
          <ac:picMkLst>
            <pc:docMk/>
            <pc:sldMk cId="3596467962" sldId="389"/>
            <ac:picMk id="2050" creationId="{4EB3B6A0-7DF7-4C89-BA9B-A834C70439F6}"/>
          </ac:picMkLst>
        </pc:picChg>
        <pc:picChg chg="add del mod">
          <ac:chgData name="Lauren Brase" userId="45fbf108-2b62-4c9b-89bf-0c6c6245426e" providerId="ADAL" clId="{6BCBEA24-FF29-4BC2-AF8A-63CAC1AE61C2}" dt="2022-03-16T17:41:17.622" v="2576" actId="478"/>
          <ac:picMkLst>
            <pc:docMk/>
            <pc:sldMk cId="3596467962" sldId="389"/>
            <ac:picMk id="2052" creationId="{4762176C-BE65-40C9-B3B2-6EB29CC19F0E}"/>
          </ac:picMkLst>
        </pc:picChg>
        <pc:picChg chg="add mod">
          <ac:chgData name="Lauren Brase" userId="45fbf108-2b62-4c9b-89bf-0c6c6245426e" providerId="ADAL" clId="{6BCBEA24-FF29-4BC2-AF8A-63CAC1AE61C2}" dt="2022-03-16T17:42:56.711" v="2588" actId="26606"/>
          <ac:picMkLst>
            <pc:docMk/>
            <pc:sldMk cId="3596467962" sldId="389"/>
            <ac:picMk id="2054" creationId="{D64F02FA-07A9-4DAB-97ED-A4240B43AD53}"/>
          </ac:picMkLst>
        </pc:picChg>
        <pc:cxnChg chg="add del">
          <ac:chgData name="Lauren Brase" userId="45fbf108-2b62-4c9b-89bf-0c6c6245426e" providerId="ADAL" clId="{6BCBEA24-FF29-4BC2-AF8A-63CAC1AE61C2}" dt="2022-03-16T17:43:03.994" v="2590"/>
          <ac:cxnSpMkLst>
            <pc:docMk/>
            <pc:sldMk cId="3596467962" sldId="389"/>
            <ac:cxnSpMk id="77" creationId="{5C34627B-48E6-4F4D-B843-97717A86B490}"/>
          </ac:cxnSpMkLst>
        </pc:cxnChg>
      </pc:sldChg>
    </pc:docChg>
  </pc:docChgLst>
  <pc:docChgLst>
    <pc:chgData name="Lindsay Mossa" userId="S::lmossa@americangeosciences.org::4d2e9450-efe2-42d3-992e-29a2c4aa5407" providerId="AD" clId="Web-{AB6E456E-0D50-8204-45D1-4B874E428612}"/>
    <pc:docChg chg="mod modSld">
      <pc:chgData name="Lindsay Mossa" userId="S::lmossa@americangeosciences.org::4d2e9450-efe2-42d3-992e-29a2c4aa5407" providerId="AD" clId="Web-{AB6E456E-0D50-8204-45D1-4B874E428612}" dt="2022-03-17T14:55:46.025" v="8" actId="20577"/>
      <pc:docMkLst>
        <pc:docMk/>
      </pc:docMkLst>
      <pc:sldChg chg="addCm modCm">
        <pc:chgData name="Lindsay Mossa" userId="S::lmossa@americangeosciences.org::4d2e9450-efe2-42d3-992e-29a2c4aa5407" providerId="AD" clId="Web-{AB6E456E-0D50-8204-45D1-4B874E428612}" dt="2022-03-17T14:54:13.273" v="2"/>
        <pc:sldMkLst>
          <pc:docMk/>
          <pc:sldMk cId="2081009581" sldId="372"/>
        </pc:sldMkLst>
      </pc:sldChg>
      <pc:sldChg chg="modSp">
        <pc:chgData name="Lindsay Mossa" userId="S::lmossa@americangeosciences.org::4d2e9450-efe2-42d3-992e-29a2c4aa5407" providerId="AD" clId="Web-{AB6E456E-0D50-8204-45D1-4B874E428612}" dt="2022-03-17T14:54:59.711" v="5" actId="20577"/>
        <pc:sldMkLst>
          <pc:docMk/>
          <pc:sldMk cId="4141826847" sldId="383"/>
        </pc:sldMkLst>
        <pc:spChg chg="mod">
          <ac:chgData name="Lindsay Mossa" userId="S::lmossa@americangeosciences.org::4d2e9450-efe2-42d3-992e-29a2c4aa5407" providerId="AD" clId="Web-{AB6E456E-0D50-8204-45D1-4B874E428612}" dt="2022-03-17T14:54:59.711" v="5" actId="20577"/>
          <ac:spMkLst>
            <pc:docMk/>
            <pc:sldMk cId="4141826847" sldId="383"/>
            <ac:spMk id="4" creationId="{7EDBDDDF-0AB3-4E3A-B8A8-AD9D477FC0F1}"/>
          </ac:spMkLst>
        </pc:spChg>
      </pc:sldChg>
      <pc:sldChg chg="modSp">
        <pc:chgData name="Lindsay Mossa" userId="S::lmossa@americangeosciences.org::4d2e9450-efe2-42d3-992e-29a2c4aa5407" providerId="AD" clId="Web-{AB6E456E-0D50-8204-45D1-4B874E428612}" dt="2022-03-17T14:55:46.025" v="8" actId="20577"/>
        <pc:sldMkLst>
          <pc:docMk/>
          <pc:sldMk cId="427035216" sldId="385"/>
        </pc:sldMkLst>
        <pc:spChg chg="mod">
          <ac:chgData name="Lindsay Mossa" userId="S::lmossa@americangeosciences.org::4d2e9450-efe2-42d3-992e-29a2c4aa5407" providerId="AD" clId="Web-{AB6E456E-0D50-8204-45D1-4B874E428612}" dt="2022-03-17T14:55:46.025" v="8" actId="20577"/>
          <ac:spMkLst>
            <pc:docMk/>
            <pc:sldMk cId="427035216" sldId="385"/>
            <ac:spMk id="3" creationId="{2CE2DDD0-E3EC-4F9A-A7C7-F97A9A0D5F9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agiweb-my.sharepoint.com/personal/lbrase_americangeosciences_org/Documents/Streams%20of%20Data/streams%20-%20alternative%20unit%20by%20AGI/Salisbury,%20MD/Salisbury,%20M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data%20for%20pie%20charts%20-%20areas%20near%20Patapsco%20and%20Pocomok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data%20for%20pie%20charts%20-%20areas%20near%20Patapsco%20and%20Pocomok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/>
              <a:t>Patapsco River</a:t>
            </a:r>
          </a:p>
        </c:rich>
      </c:tx>
      <c:layout>
        <c:manualLayout>
          <c:xMode val="edge"/>
          <c:yMode val="edge"/>
          <c:x val="0.35865527773940531"/>
          <c:y val="2.866722180389677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573118601402894"/>
          <c:y val="0.11496750236480421"/>
          <c:w val="0.7572449003085141"/>
          <c:h val="0.70646013596619339"/>
        </c:manualLayout>
      </c:layout>
      <c:scatterChart>
        <c:scatterStyle val="lineMarker"/>
        <c:varyColors val="0"/>
        <c:ser>
          <c:idx val="2"/>
          <c:order val="0"/>
          <c:tx>
            <c:v>Gauge height</c:v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'[2]USGS 01589025'!$F$4:$F$34231</c:f>
              <c:numCache>
                <c:formatCode>m/d/yy\ h:mm;@</c:formatCode>
                <c:ptCount val="34228"/>
                <c:pt idx="0">
                  <c:v>43106.375</c:v>
                </c:pt>
                <c:pt idx="1">
                  <c:v>43106.385416666664</c:v>
                </c:pt>
                <c:pt idx="2">
                  <c:v>43106.395833333336</c:v>
                </c:pt>
                <c:pt idx="3">
                  <c:v>43106.40625</c:v>
                </c:pt>
                <c:pt idx="4">
                  <c:v>43106.416666666664</c:v>
                </c:pt>
                <c:pt idx="5">
                  <c:v>43106.427083333336</c:v>
                </c:pt>
                <c:pt idx="6">
                  <c:v>43106.4375</c:v>
                </c:pt>
                <c:pt idx="7">
                  <c:v>43106.447916666664</c:v>
                </c:pt>
                <c:pt idx="8">
                  <c:v>43106.458333333336</c:v>
                </c:pt>
                <c:pt idx="9">
                  <c:v>43106.46875</c:v>
                </c:pt>
                <c:pt idx="10">
                  <c:v>43106.479166666664</c:v>
                </c:pt>
                <c:pt idx="11">
                  <c:v>43106.489583333336</c:v>
                </c:pt>
                <c:pt idx="12">
                  <c:v>43106.5</c:v>
                </c:pt>
                <c:pt idx="13">
                  <c:v>43106.510416666664</c:v>
                </c:pt>
                <c:pt idx="14">
                  <c:v>43106.520833333336</c:v>
                </c:pt>
                <c:pt idx="15">
                  <c:v>43106.53125</c:v>
                </c:pt>
                <c:pt idx="16">
                  <c:v>43106.541666666664</c:v>
                </c:pt>
                <c:pt idx="17">
                  <c:v>43106.552083333336</c:v>
                </c:pt>
                <c:pt idx="18">
                  <c:v>43106.5625</c:v>
                </c:pt>
                <c:pt idx="19">
                  <c:v>43106.572916666664</c:v>
                </c:pt>
                <c:pt idx="20">
                  <c:v>43106.583333333336</c:v>
                </c:pt>
                <c:pt idx="21">
                  <c:v>43106.59375</c:v>
                </c:pt>
                <c:pt idx="22">
                  <c:v>43106.604166666664</c:v>
                </c:pt>
                <c:pt idx="23">
                  <c:v>43106.614583333336</c:v>
                </c:pt>
                <c:pt idx="24">
                  <c:v>43106.625</c:v>
                </c:pt>
                <c:pt idx="25">
                  <c:v>43106.635416666664</c:v>
                </c:pt>
                <c:pt idx="26">
                  <c:v>43106.645833333336</c:v>
                </c:pt>
                <c:pt idx="27">
                  <c:v>43106.65625</c:v>
                </c:pt>
                <c:pt idx="28">
                  <c:v>43106.666666666664</c:v>
                </c:pt>
                <c:pt idx="29">
                  <c:v>43106.677083333336</c:v>
                </c:pt>
                <c:pt idx="30">
                  <c:v>43106.6875</c:v>
                </c:pt>
                <c:pt idx="31">
                  <c:v>43106.697916666664</c:v>
                </c:pt>
                <c:pt idx="32">
                  <c:v>43106.708333333336</c:v>
                </c:pt>
                <c:pt idx="33">
                  <c:v>43106.71875</c:v>
                </c:pt>
                <c:pt idx="34">
                  <c:v>43106.729166666664</c:v>
                </c:pt>
                <c:pt idx="35">
                  <c:v>43106.739583333336</c:v>
                </c:pt>
                <c:pt idx="36">
                  <c:v>43106.75</c:v>
                </c:pt>
                <c:pt idx="37">
                  <c:v>43106.760416666664</c:v>
                </c:pt>
                <c:pt idx="38">
                  <c:v>43106.770833333336</c:v>
                </c:pt>
                <c:pt idx="39">
                  <c:v>43106.78125</c:v>
                </c:pt>
                <c:pt idx="40">
                  <c:v>43106.791666666664</c:v>
                </c:pt>
                <c:pt idx="41">
                  <c:v>43106.802083333336</c:v>
                </c:pt>
                <c:pt idx="42">
                  <c:v>43106.8125</c:v>
                </c:pt>
                <c:pt idx="43">
                  <c:v>43106.822916666664</c:v>
                </c:pt>
                <c:pt idx="44">
                  <c:v>43106.833333333336</c:v>
                </c:pt>
                <c:pt idx="45">
                  <c:v>43106.84375</c:v>
                </c:pt>
                <c:pt idx="46">
                  <c:v>43106.854166666664</c:v>
                </c:pt>
                <c:pt idx="47">
                  <c:v>43106.864583333336</c:v>
                </c:pt>
                <c:pt idx="48">
                  <c:v>43106.875</c:v>
                </c:pt>
                <c:pt idx="49">
                  <c:v>43106.885416666664</c:v>
                </c:pt>
                <c:pt idx="50">
                  <c:v>43106.895833333336</c:v>
                </c:pt>
                <c:pt idx="51">
                  <c:v>43106.90625</c:v>
                </c:pt>
                <c:pt idx="52">
                  <c:v>43106.916666666664</c:v>
                </c:pt>
                <c:pt idx="53">
                  <c:v>43106.927083333336</c:v>
                </c:pt>
                <c:pt idx="54">
                  <c:v>43106.9375</c:v>
                </c:pt>
                <c:pt idx="55">
                  <c:v>43106.947916666664</c:v>
                </c:pt>
                <c:pt idx="56">
                  <c:v>43106.958333333336</c:v>
                </c:pt>
                <c:pt idx="57">
                  <c:v>43106.96875</c:v>
                </c:pt>
                <c:pt idx="58">
                  <c:v>43106.979166666664</c:v>
                </c:pt>
                <c:pt idx="59">
                  <c:v>43106.989583333336</c:v>
                </c:pt>
                <c:pt idx="60">
                  <c:v>43107</c:v>
                </c:pt>
                <c:pt idx="61">
                  <c:v>43107.010416666664</c:v>
                </c:pt>
                <c:pt idx="62">
                  <c:v>43107.020833333336</c:v>
                </c:pt>
                <c:pt idx="63">
                  <c:v>43107.03125</c:v>
                </c:pt>
                <c:pt idx="64">
                  <c:v>43107.041666666664</c:v>
                </c:pt>
                <c:pt idx="65">
                  <c:v>43107.052083333336</c:v>
                </c:pt>
                <c:pt idx="66">
                  <c:v>43107.0625</c:v>
                </c:pt>
                <c:pt idx="67">
                  <c:v>43107.072916666664</c:v>
                </c:pt>
                <c:pt idx="68">
                  <c:v>43107.083333333336</c:v>
                </c:pt>
                <c:pt idx="69">
                  <c:v>43107.09375</c:v>
                </c:pt>
                <c:pt idx="70">
                  <c:v>43107.104166666664</c:v>
                </c:pt>
                <c:pt idx="71">
                  <c:v>43107.114583333336</c:v>
                </c:pt>
                <c:pt idx="72">
                  <c:v>43107.125</c:v>
                </c:pt>
                <c:pt idx="73">
                  <c:v>43107.135416666664</c:v>
                </c:pt>
                <c:pt idx="74">
                  <c:v>43107.145833333336</c:v>
                </c:pt>
                <c:pt idx="75">
                  <c:v>43107.15625</c:v>
                </c:pt>
                <c:pt idx="76">
                  <c:v>43107.166666666664</c:v>
                </c:pt>
                <c:pt idx="77">
                  <c:v>43107.177083333336</c:v>
                </c:pt>
                <c:pt idx="78">
                  <c:v>43107.1875</c:v>
                </c:pt>
                <c:pt idx="79">
                  <c:v>43107.197916666664</c:v>
                </c:pt>
                <c:pt idx="80">
                  <c:v>43107.208333333336</c:v>
                </c:pt>
                <c:pt idx="81">
                  <c:v>43107.21875</c:v>
                </c:pt>
                <c:pt idx="82">
                  <c:v>43107.229166666664</c:v>
                </c:pt>
                <c:pt idx="83">
                  <c:v>43107.239583333336</c:v>
                </c:pt>
                <c:pt idx="84">
                  <c:v>43107.25</c:v>
                </c:pt>
                <c:pt idx="85">
                  <c:v>43107.260416666664</c:v>
                </c:pt>
                <c:pt idx="86">
                  <c:v>43107.270833333336</c:v>
                </c:pt>
                <c:pt idx="87">
                  <c:v>43107.28125</c:v>
                </c:pt>
                <c:pt idx="88">
                  <c:v>43107.291666666664</c:v>
                </c:pt>
                <c:pt idx="89">
                  <c:v>43107.302083333336</c:v>
                </c:pt>
                <c:pt idx="90">
                  <c:v>43107.3125</c:v>
                </c:pt>
                <c:pt idx="91">
                  <c:v>43107.322916666664</c:v>
                </c:pt>
                <c:pt idx="92">
                  <c:v>43107.333333333336</c:v>
                </c:pt>
                <c:pt idx="93">
                  <c:v>43107.34375</c:v>
                </c:pt>
                <c:pt idx="94">
                  <c:v>43107.354166666664</c:v>
                </c:pt>
                <c:pt idx="95">
                  <c:v>43107.364583333336</c:v>
                </c:pt>
                <c:pt idx="96">
                  <c:v>43107.375</c:v>
                </c:pt>
                <c:pt idx="97">
                  <c:v>43107.385416666664</c:v>
                </c:pt>
                <c:pt idx="98">
                  <c:v>43107.395833333336</c:v>
                </c:pt>
                <c:pt idx="99">
                  <c:v>43107.40625</c:v>
                </c:pt>
                <c:pt idx="100">
                  <c:v>43107.416666666664</c:v>
                </c:pt>
                <c:pt idx="101">
                  <c:v>43107.427083333336</c:v>
                </c:pt>
                <c:pt idx="102">
                  <c:v>43107.4375</c:v>
                </c:pt>
                <c:pt idx="103">
                  <c:v>43107.447916666664</c:v>
                </c:pt>
                <c:pt idx="104">
                  <c:v>43107.458333333336</c:v>
                </c:pt>
                <c:pt idx="105">
                  <c:v>43107.46875</c:v>
                </c:pt>
                <c:pt idx="106">
                  <c:v>43107.479166666664</c:v>
                </c:pt>
                <c:pt idx="107">
                  <c:v>43107.489583333336</c:v>
                </c:pt>
                <c:pt idx="108">
                  <c:v>43107.5</c:v>
                </c:pt>
                <c:pt idx="109">
                  <c:v>43107.510416666664</c:v>
                </c:pt>
                <c:pt idx="110">
                  <c:v>43107.520833333336</c:v>
                </c:pt>
                <c:pt idx="111">
                  <c:v>43107.53125</c:v>
                </c:pt>
                <c:pt idx="112">
                  <c:v>43107.541666666664</c:v>
                </c:pt>
                <c:pt idx="113">
                  <c:v>43107.552083333336</c:v>
                </c:pt>
                <c:pt idx="114">
                  <c:v>43107.5625</c:v>
                </c:pt>
                <c:pt idx="115">
                  <c:v>43107.572916666664</c:v>
                </c:pt>
                <c:pt idx="116">
                  <c:v>43107.583333333336</c:v>
                </c:pt>
                <c:pt idx="117">
                  <c:v>43107.59375</c:v>
                </c:pt>
                <c:pt idx="118">
                  <c:v>43107.604166666664</c:v>
                </c:pt>
                <c:pt idx="119">
                  <c:v>43107.614583333336</c:v>
                </c:pt>
                <c:pt idx="120">
                  <c:v>43107.625</c:v>
                </c:pt>
                <c:pt idx="121">
                  <c:v>43107.635416666664</c:v>
                </c:pt>
                <c:pt idx="122">
                  <c:v>43107.645833333336</c:v>
                </c:pt>
                <c:pt idx="123">
                  <c:v>43107.65625</c:v>
                </c:pt>
                <c:pt idx="124">
                  <c:v>43107.666666666664</c:v>
                </c:pt>
                <c:pt idx="125">
                  <c:v>43107.677083333336</c:v>
                </c:pt>
                <c:pt idx="126">
                  <c:v>43107.6875</c:v>
                </c:pt>
                <c:pt idx="127">
                  <c:v>43107.697916666664</c:v>
                </c:pt>
                <c:pt idx="128">
                  <c:v>43107.708333333336</c:v>
                </c:pt>
                <c:pt idx="129">
                  <c:v>43107.71875</c:v>
                </c:pt>
                <c:pt idx="130">
                  <c:v>43107.729166666664</c:v>
                </c:pt>
                <c:pt idx="131">
                  <c:v>43107.739583333336</c:v>
                </c:pt>
                <c:pt idx="132">
                  <c:v>43107.75</c:v>
                </c:pt>
                <c:pt idx="133">
                  <c:v>43107.760416666664</c:v>
                </c:pt>
                <c:pt idx="134">
                  <c:v>43107.770833333336</c:v>
                </c:pt>
                <c:pt idx="135">
                  <c:v>43107.78125</c:v>
                </c:pt>
                <c:pt idx="136">
                  <c:v>43107.791666666664</c:v>
                </c:pt>
                <c:pt idx="137">
                  <c:v>43107.802083333336</c:v>
                </c:pt>
                <c:pt idx="138">
                  <c:v>43107.8125</c:v>
                </c:pt>
                <c:pt idx="139">
                  <c:v>43107.822916666664</c:v>
                </c:pt>
                <c:pt idx="140">
                  <c:v>43107.833333333336</c:v>
                </c:pt>
                <c:pt idx="141">
                  <c:v>43107.84375</c:v>
                </c:pt>
                <c:pt idx="142">
                  <c:v>43107.854166666664</c:v>
                </c:pt>
                <c:pt idx="143">
                  <c:v>43107.864583333336</c:v>
                </c:pt>
                <c:pt idx="144">
                  <c:v>43107.875</c:v>
                </c:pt>
                <c:pt idx="145">
                  <c:v>43107.885416666664</c:v>
                </c:pt>
                <c:pt idx="146">
                  <c:v>43107.895833333336</c:v>
                </c:pt>
                <c:pt idx="147">
                  <c:v>43107.90625</c:v>
                </c:pt>
                <c:pt idx="148">
                  <c:v>43107.916666666664</c:v>
                </c:pt>
                <c:pt idx="149">
                  <c:v>43107.927083333336</c:v>
                </c:pt>
                <c:pt idx="150">
                  <c:v>43107.9375</c:v>
                </c:pt>
                <c:pt idx="151">
                  <c:v>43107.947916666664</c:v>
                </c:pt>
                <c:pt idx="152">
                  <c:v>43107.958333333336</c:v>
                </c:pt>
                <c:pt idx="153">
                  <c:v>43107.96875</c:v>
                </c:pt>
                <c:pt idx="154">
                  <c:v>43107.979166666664</c:v>
                </c:pt>
                <c:pt idx="155">
                  <c:v>43107.989583333336</c:v>
                </c:pt>
                <c:pt idx="156">
                  <c:v>43108</c:v>
                </c:pt>
                <c:pt idx="157">
                  <c:v>43108.010416666664</c:v>
                </c:pt>
                <c:pt idx="158">
                  <c:v>43108.020833333336</c:v>
                </c:pt>
                <c:pt idx="159">
                  <c:v>43108.03125</c:v>
                </c:pt>
                <c:pt idx="160">
                  <c:v>43108.041666666664</c:v>
                </c:pt>
                <c:pt idx="161">
                  <c:v>43108.052083333336</c:v>
                </c:pt>
                <c:pt idx="162">
                  <c:v>43108.0625</c:v>
                </c:pt>
                <c:pt idx="163">
                  <c:v>43108.072916666664</c:v>
                </c:pt>
                <c:pt idx="164">
                  <c:v>43108.083333333336</c:v>
                </c:pt>
                <c:pt idx="165">
                  <c:v>43108.09375</c:v>
                </c:pt>
                <c:pt idx="166">
                  <c:v>43108.104166666664</c:v>
                </c:pt>
                <c:pt idx="167">
                  <c:v>43108.114583333336</c:v>
                </c:pt>
                <c:pt idx="168">
                  <c:v>43108.125</c:v>
                </c:pt>
                <c:pt idx="169">
                  <c:v>43108.135416666664</c:v>
                </c:pt>
                <c:pt idx="170">
                  <c:v>43108.145833333336</c:v>
                </c:pt>
                <c:pt idx="171">
                  <c:v>43108.15625</c:v>
                </c:pt>
                <c:pt idx="172">
                  <c:v>43108.166666666664</c:v>
                </c:pt>
                <c:pt idx="173">
                  <c:v>43108.177083333336</c:v>
                </c:pt>
                <c:pt idx="174">
                  <c:v>43108.1875</c:v>
                </c:pt>
                <c:pt idx="175">
                  <c:v>43108.197916666664</c:v>
                </c:pt>
                <c:pt idx="176">
                  <c:v>43108.208333333336</c:v>
                </c:pt>
                <c:pt idx="177">
                  <c:v>43108.21875</c:v>
                </c:pt>
                <c:pt idx="178">
                  <c:v>43108.229166666664</c:v>
                </c:pt>
                <c:pt idx="179">
                  <c:v>43108.239583333336</c:v>
                </c:pt>
                <c:pt idx="180">
                  <c:v>43108.25</c:v>
                </c:pt>
                <c:pt idx="181">
                  <c:v>43108.260416666664</c:v>
                </c:pt>
                <c:pt idx="182">
                  <c:v>43108.270833333336</c:v>
                </c:pt>
                <c:pt idx="183">
                  <c:v>43108.28125</c:v>
                </c:pt>
                <c:pt idx="184">
                  <c:v>43108.291666666664</c:v>
                </c:pt>
                <c:pt idx="185">
                  <c:v>43108.302083333336</c:v>
                </c:pt>
                <c:pt idx="186">
                  <c:v>43108.3125</c:v>
                </c:pt>
                <c:pt idx="187">
                  <c:v>43108.322916666664</c:v>
                </c:pt>
                <c:pt idx="188">
                  <c:v>43108.333333333336</c:v>
                </c:pt>
                <c:pt idx="189">
                  <c:v>43108.34375</c:v>
                </c:pt>
                <c:pt idx="190">
                  <c:v>43108.354166666664</c:v>
                </c:pt>
                <c:pt idx="191">
                  <c:v>43108.364583333336</c:v>
                </c:pt>
                <c:pt idx="192">
                  <c:v>43108.375</c:v>
                </c:pt>
                <c:pt idx="193">
                  <c:v>43108.385416666664</c:v>
                </c:pt>
                <c:pt idx="194">
                  <c:v>43108.395833333336</c:v>
                </c:pt>
                <c:pt idx="195">
                  <c:v>43108.40625</c:v>
                </c:pt>
                <c:pt idx="196">
                  <c:v>43108.416666666664</c:v>
                </c:pt>
                <c:pt idx="197">
                  <c:v>43108.427083333336</c:v>
                </c:pt>
                <c:pt idx="198">
                  <c:v>43108.4375</c:v>
                </c:pt>
                <c:pt idx="199">
                  <c:v>43108.447916666664</c:v>
                </c:pt>
                <c:pt idx="200">
                  <c:v>43108.458333333336</c:v>
                </c:pt>
                <c:pt idx="201">
                  <c:v>43108.46875</c:v>
                </c:pt>
                <c:pt idx="202">
                  <c:v>43108.479166666664</c:v>
                </c:pt>
                <c:pt idx="203">
                  <c:v>43108.489583333336</c:v>
                </c:pt>
                <c:pt idx="204">
                  <c:v>43108.5</c:v>
                </c:pt>
                <c:pt idx="205">
                  <c:v>43108.510416666664</c:v>
                </c:pt>
                <c:pt idx="206">
                  <c:v>43108.520833333336</c:v>
                </c:pt>
                <c:pt idx="207">
                  <c:v>43108.53125</c:v>
                </c:pt>
                <c:pt idx="208">
                  <c:v>43108.541666666664</c:v>
                </c:pt>
                <c:pt idx="209">
                  <c:v>43108.552083333336</c:v>
                </c:pt>
                <c:pt idx="210">
                  <c:v>43108.5625</c:v>
                </c:pt>
                <c:pt idx="211">
                  <c:v>43108.572916666664</c:v>
                </c:pt>
                <c:pt idx="212">
                  <c:v>43108.583333333336</c:v>
                </c:pt>
                <c:pt idx="213">
                  <c:v>43108.59375</c:v>
                </c:pt>
                <c:pt idx="214">
                  <c:v>43108.604166666664</c:v>
                </c:pt>
                <c:pt idx="215">
                  <c:v>43108.614583333336</c:v>
                </c:pt>
                <c:pt idx="216">
                  <c:v>43108.625</c:v>
                </c:pt>
                <c:pt idx="217">
                  <c:v>43108.635416666664</c:v>
                </c:pt>
                <c:pt idx="218">
                  <c:v>43108.645833333336</c:v>
                </c:pt>
                <c:pt idx="219">
                  <c:v>43108.65625</c:v>
                </c:pt>
                <c:pt idx="220">
                  <c:v>43108.666666666664</c:v>
                </c:pt>
                <c:pt idx="221">
                  <c:v>43108.677083333336</c:v>
                </c:pt>
                <c:pt idx="222">
                  <c:v>43108.6875</c:v>
                </c:pt>
                <c:pt idx="223">
                  <c:v>43108.697916666664</c:v>
                </c:pt>
                <c:pt idx="224">
                  <c:v>43108.708333333336</c:v>
                </c:pt>
                <c:pt idx="225">
                  <c:v>43108.71875</c:v>
                </c:pt>
                <c:pt idx="226">
                  <c:v>43108.729166666664</c:v>
                </c:pt>
                <c:pt idx="227">
                  <c:v>43108.739583333336</c:v>
                </c:pt>
                <c:pt idx="228">
                  <c:v>43108.75</c:v>
                </c:pt>
                <c:pt idx="229">
                  <c:v>43108.760416666664</c:v>
                </c:pt>
                <c:pt idx="230">
                  <c:v>43108.770833333336</c:v>
                </c:pt>
                <c:pt idx="231">
                  <c:v>43108.78125</c:v>
                </c:pt>
                <c:pt idx="232">
                  <c:v>43108.791666666664</c:v>
                </c:pt>
                <c:pt idx="233">
                  <c:v>43108.802083333336</c:v>
                </c:pt>
                <c:pt idx="234">
                  <c:v>43108.8125</c:v>
                </c:pt>
                <c:pt idx="235">
                  <c:v>43108.822916666664</c:v>
                </c:pt>
                <c:pt idx="236">
                  <c:v>43108.833333333336</c:v>
                </c:pt>
                <c:pt idx="237">
                  <c:v>43108.84375</c:v>
                </c:pt>
                <c:pt idx="238">
                  <c:v>43108.854166666664</c:v>
                </c:pt>
                <c:pt idx="239">
                  <c:v>43108.864583333336</c:v>
                </c:pt>
                <c:pt idx="240">
                  <c:v>43108.875</c:v>
                </c:pt>
                <c:pt idx="241">
                  <c:v>43108.885416666664</c:v>
                </c:pt>
                <c:pt idx="242">
                  <c:v>43108.895833333336</c:v>
                </c:pt>
                <c:pt idx="243">
                  <c:v>43108.90625</c:v>
                </c:pt>
                <c:pt idx="244">
                  <c:v>43108.916666666664</c:v>
                </c:pt>
                <c:pt idx="245">
                  <c:v>43108.927083333336</c:v>
                </c:pt>
                <c:pt idx="246">
                  <c:v>43108.9375</c:v>
                </c:pt>
                <c:pt idx="247">
                  <c:v>43108.947916666664</c:v>
                </c:pt>
                <c:pt idx="248">
                  <c:v>43108.958333333336</c:v>
                </c:pt>
                <c:pt idx="249">
                  <c:v>43108.96875</c:v>
                </c:pt>
                <c:pt idx="250">
                  <c:v>43108.979166666664</c:v>
                </c:pt>
                <c:pt idx="251">
                  <c:v>43108.989583333336</c:v>
                </c:pt>
                <c:pt idx="252">
                  <c:v>43109</c:v>
                </c:pt>
                <c:pt idx="253">
                  <c:v>43109.010416666664</c:v>
                </c:pt>
                <c:pt idx="254">
                  <c:v>43109.020833333336</c:v>
                </c:pt>
                <c:pt idx="255">
                  <c:v>43109.03125</c:v>
                </c:pt>
                <c:pt idx="256">
                  <c:v>43109.041666666664</c:v>
                </c:pt>
                <c:pt idx="257">
                  <c:v>43109.052083333336</c:v>
                </c:pt>
                <c:pt idx="258">
                  <c:v>43109.0625</c:v>
                </c:pt>
                <c:pt idx="259">
                  <c:v>43109.072916666664</c:v>
                </c:pt>
                <c:pt idx="260">
                  <c:v>43109.083333333336</c:v>
                </c:pt>
                <c:pt idx="261">
                  <c:v>43109.09375</c:v>
                </c:pt>
                <c:pt idx="262">
                  <c:v>43109.104166666664</c:v>
                </c:pt>
                <c:pt idx="263">
                  <c:v>43109.114583333336</c:v>
                </c:pt>
                <c:pt idx="264">
                  <c:v>43109.125</c:v>
                </c:pt>
                <c:pt idx="265">
                  <c:v>43109.135416666664</c:v>
                </c:pt>
                <c:pt idx="266">
                  <c:v>43109.145833333336</c:v>
                </c:pt>
                <c:pt idx="267">
                  <c:v>43109.15625</c:v>
                </c:pt>
                <c:pt idx="268">
                  <c:v>43109.166666666664</c:v>
                </c:pt>
                <c:pt idx="269">
                  <c:v>43109.177083333336</c:v>
                </c:pt>
                <c:pt idx="270">
                  <c:v>43109.1875</c:v>
                </c:pt>
                <c:pt idx="271">
                  <c:v>43109.197916666664</c:v>
                </c:pt>
                <c:pt idx="272">
                  <c:v>43109.208333333336</c:v>
                </c:pt>
                <c:pt idx="273">
                  <c:v>43109.21875</c:v>
                </c:pt>
                <c:pt idx="274">
                  <c:v>43109.229166666664</c:v>
                </c:pt>
                <c:pt idx="275">
                  <c:v>43109.239583333336</c:v>
                </c:pt>
                <c:pt idx="276">
                  <c:v>43109.25</c:v>
                </c:pt>
                <c:pt idx="277">
                  <c:v>43109.260416666664</c:v>
                </c:pt>
                <c:pt idx="278">
                  <c:v>43109.270833333336</c:v>
                </c:pt>
                <c:pt idx="279">
                  <c:v>43109.28125</c:v>
                </c:pt>
                <c:pt idx="280">
                  <c:v>43109.291666666664</c:v>
                </c:pt>
                <c:pt idx="281">
                  <c:v>43109.302083333336</c:v>
                </c:pt>
                <c:pt idx="282">
                  <c:v>43109.3125</c:v>
                </c:pt>
                <c:pt idx="283">
                  <c:v>43109.322916666664</c:v>
                </c:pt>
                <c:pt idx="284">
                  <c:v>43109.333333333336</c:v>
                </c:pt>
                <c:pt idx="285">
                  <c:v>43109.34375</c:v>
                </c:pt>
                <c:pt idx="286">
                  <c:v>43109.354166666664</c:v>
                </c:pt>
                <c:pt idx="287">
                  <c:v>43109.364583333336</c:v>
                </c:pt>
                <c:pt idx="288">
                  <c:v>43109.375</c:v>
                </c:pt>
                <c:pt idx="289">
                  <c:v>43109.385416666664</c:v>
                </c:pt>
                <c:pt idx="290">
                  <c:v>43109.395833333336</c:v>
                </c:pt>
                <c:pt idx="291">
                  <c:v>43109.40625</c:v>
                </c:pt>
                <c:pt idx="292">
                  <c:v>43109.416666666664</c:v>
                </c:pt>
                <c:pt idx="293">
                  <c:v>43109.427083333336</c:v>
                </c:pt>
                <c:pt idx="294">
                  <c:v>43109.4375</c:v>
                </c:pt>
                <c:pt idx="295">
                  <c:v>43109.447916666664</c:v>
                </c:pt>
                <c:pt idx="296">
                  <c:v>43109.458333333336</c:v>
                </c:pt>
                <c:pt idx="297">
                  <c:v>43109.46875</c:v>
                </c:pt>
                <c:pt idx="298">
                  <c:v>43109.479166666664</c:v>
                </c:pt>
                <c:pt idx="299">
                  <c:v>43109.489583333336</c:v>
                </c:pt>
                <c:pt idx="300">
                  <c:v>43109.5</c:v>
                </c:pt>
                <c:pt idx="301">
                  <c:v>43109.510416666664</c:v>
                </c:pt>
                <c:pt idx="302">
                  <c:v>43109.520833333336</c:v>
                </c:pt>
                <c:pt idx="303">
                  <c:v>43109.53125</c:v>
                </c:pt>
                <c:pt idx="304">
                  <c:v>43109.541666666664</c:v>
                </c:pt>
                <c:pt idx="305">
                  <c:v>43109.552083333336</c:v>
                </c:pt>
                <c:pt idx="306">
                  <c:v>43109.5625</c:v>
                </c:pt>
                <c:pt idx="307">
                  <c:v>43109.572916666664</c:v>
                </c:pt>
                <c:pt idx="308">
                  <c:v>43109.583333333336</c:v>
                </c:pt>
                <c:pt idx="309">
                  <c:v>43109.59375</c:v>
                </c:pt>
                <c:pt idx="310">
                  <c:v>43109.604166666664</c:v>
                </c:pt>
                <c:pt idx="311">
                  <c:v>43109.614583333336</c:v>
                </c:pt>
                <c:pt idx="312">
                  <c:v>43109.625</c:v>
                </c:pt>
                <c:pt idx="313">
                  <c:v>43109.635416666664</c:v>
                </c:pt>
                <c:pt idx="314">
                  <c:v>43109.645833333336</c:v>
                </c:pt>
                <c:pt idx="315">
                  <c:v>43109.65625</c:v>
                </c:pt>
                <c:pt idx="316">
                  <c:v>43109.666666666664</c:v>
                </c:pt>
                <c:pt idx="317">
                  <c:v>43109.677083333336</c:v>
                </c:pt>
                <c:pt idx="318">
                  <c:v>43109.6875</c:v>
                </c:pt>
                <c:pt idx="319">
                  <c:v>43109.697916666664</c:v>
                </c:pt>
                <c:pt idx="320">
                  <c:v>43109.708333333336</c:v>
                </c:pt>
                <c:pt idx="321">
                  <c:v>43109.71875</c:v>
                </c:pt>
                <c:pt idx="322">
                  <c:v>43109.729166666664</c:v>
                </c:pt>
                <c:pt idx="323">
                  <c:v>43109.739583333336</c:v>
                </c:pt>
                <c:pt idx="324">
                  <c:v>43109.802083333336</c:v>
                </c:pt>
                <c:pt idx="325">
                  <c:v>43109.8125</c:v>
                </c:pt>
                <c:pt idx="326">
                  <c:v>43109.822916666664</c:v>
                </c:pt>
                <c:pt idx="327">
                  <c:v>43109.833333333336</c:v>
                </c:pt>
                <c:pt idx="328">
                  <c:v>43109.84375</c:v>
                </c:pt>
                <c:pt idx="329">
                  <c:v>43109.854166666664</c:v>
                </c:pt>
                <c:pt idx="330">
                  <c:v>43109.864583333336</c:v>
                </c:pt>
                <c:pt idx="331">
                  <c:v>43109.875</c:v>
                </c:pt>
                <c:pt idx="332">
                  <c:v>43109.885416666664</c:v>
                </c:pt>
                <c:pt idx="333">
                  <c:v>43109.895833333336</c:v>
                </c:pt>
                <c:pt idx="334">
                  <c:v>43109.90625</c:v>
                </c:pt>
                <c:pt idx="335">
                  <c:v>43109.916666666664</c:v>
                </c:pt>
                <c:pt idx="336">
                  <c:v>43109.927083333336</c:v>
                </c:pt>
                <c:pt idx="337">
                  <c:v>43109.9375</c:v>
                </c:pt>
                <c:pt idx="338">
                  <c:v>43109.947916666664</c:v>
                </c:pt>
                <c:pt idx="339">
                  <c:v>43109.958333333336</c:v>
                </c:pt>
                <c:pt idx="340">
                  <c:v>43109.96875</c:v>
                </c:pt>
                <c:pt idx="341">
                  <c:v>43109.979166666664</c:v>
                </c:pt>
                <c:pt idx="342">
                  <c:v>43109.989583333336</c:v>
                </c:pt>
                <c:pt idx="343">
                  <c:v>43110</c:v>
                </c:pt>
                <c:pt idx="344">
                  <c:v>43110.010416666664</c:v>
                </c:pt>
                <c:pt idx="345">
                  <c:v>43110.020833333336</c:v>
                </c:pt>
                <c:pt idx="346">
                  <c:v>43110.03125</c:v>
                </c:pt>
                <c:pt idx="347">
                  <c:v>43110.041666666664</c:v>
                </c:pt>
                <c:pt idx="348">
                  <c:v>43110.052083333336</c:v>
                </c:pt>
                <c:pt idx="349">
                  <c:v>43110.0625</c:v>
                </c:pt>
                <c:pt idx="350">
                  <c:v>43110.072916666664</c:v>
                </c:pt>
                <c:pt idx="351">
                  <c:v>43110.083333333336</c:v>
                </c:pt>
                <c:pt idx="352">
                  <c:v>43110.09375</c:v>
                </c:pt>
                <c:pt idx="353">
                  <c:v>43110.104166666664</c:v>
                </c:pt>
                <c:pt idx="354">
                  <c:v>43110.114583333336</c:v>
                </c:pt>
                <c:pt idx="355">
                  <c:v>43110.125</c:v>
                </c:pt>
                <c:pt idx="356">
                  <c:v>43110.135416666664</c:v>
                </c:pt>
                <c:pt idx="357">
                  <c:v>43110.145833333336</c:v>
                </c:pt>
                <c:pt idx="358">
                  <c:v>43110.15625</c:v>
                </c:pt>
                <c:pt idx="359">
                  <c:v>43110.166666666664</c:v>
                </c:pt>
                <c:pt idx="360">
                  <c:v>43110.177083333336</c:v>
                </c:pt>
                <c:pt idx="361">
                  <c:v>43110.1875</c:v>
                </c:pt>
                <c:pt idx="362">
                  <c:v>43110.197916666664</c:v>
                </c:pt>
                <c:pt idx="363">
                  <c:v>43110.208333333336</c:v>
                </c:pt>
                <c:pt idx="364">
                  <c:v>43110.21875</c:v>
                </c:pt>
                <c:pt idx="365">
                  <c:v>43110.229166666664</c:v>
                </c:pt>
                <c:pt idx="366">
                  <c:v>43110.239583333336</c:v>
                </c:pt>
                <c:pt idx="367">
                  <c:v>43110.25</c:v>
                </c:pt>
                <c:pt idx="368">
                  <c:v>43110.260416666664</c:v>
                </c:pt>
                <c:pt idx="369">
                  <c:v>43110.270833333336</c:v>
                </c:pt>
                <c:pt idx="370">
                  <c:v>43110.28125</c:v>
                </c:pt>
                <c:pt idx="371">
                  <c:v>43110.291666666664</c:v>
                </c:pt>
                <c:pt idx="372">
                  <c:v>43110.302083333336</c:v>
                </c:pt>
                <c:pt idx="373">
                  <c:v>43110.3125</c:v>
                </c:pt>
                <c:pt idx="374">
                  <c:v>43110.322916666664</c:v>
                </c:pt>
                <c:pt idx="375">
                  <c:v>43110.333333333336</c:v>
                </c:pt>
                <c:pt idx="376">
                  <c:v>43110.34375</c:v>
                </c:pt>
                <c:pt idx="377">
                  <c:v>43110.354166666664</c:v>
                </c:pt>
                <c:pt idx="378">
                  <c:v>43110.364583333336</c:v>
                </c:pt>
                <c:pt idx="379">
                  <c:v>43110.375</c:v>
                </c:pt>
                <c:pt idx="380">
                  <c:v>43110.385416666664</c:v>
                </c:pt>
                <c:pt idx="381">
                  <c:v>43110.395833333336</c:v>
                </c:pt>
                <c:pt idx="382">
                  <c:v>43110.40625</c:v>
                </c:pt>
                <c:pt idx="383">
                  <c:v>43110.416666666664</c:v>
                </c:pt>
                <c:pt idx="384">
                  <c:v>43110.427083333336</c:v>
                </c:pt>
                <c:pt idx="385">
                  <c:v>43110.4375</c:v>
                </c:pt>
                <c:pt idx="386">
                  <c:v>43110.447916666664</c:v>
                </c:pt>
                <c:pt idx="387">
                  <c:v>43110.458333333336</c:v>
                </c:pt>
                <c:pt idx="388">
                  <c:v>43110.46875</c:v>
                </c:pt>
                <c:pt idx="389">
                  <c:v>43110.479166666664</c:v>
                </c:pt>
                <c:pt idx="390">
                  <c:v>43110.489583333336</c:v>
                </c:pt>
                <c:pt idx="391">
                  <c:v>43110.5</c:v>
                </c:pt>
                <c:pt idx="392">
                  <c:v>43110.645833333336</c:v>
                </c:pt>
                <c:pt idx="393">
                  <c:v>43110.65625</c:v>
                </c:pt>
                <c:pt idx="394">
                  <c:v>43110.666666666664</c:v>
                </c:pt>
                <c:pt idx="395">
                  <c:v>43110.677083333336</c:v>
                </c:pt>
                <c:pt idx="396">
                  <c:v>43110.6875</c:v>
                </c:pt>
                <c:pt idx="397">
                  <c:v>43110.697916666664</c:v>
                </c:pt>
                <c:pt idx="398">
                  <c:v>43110.708333333336</c:v>
                </c:pt>
                <c:pt idx="399">
                  <c:v>43110.71875</c:v>
                </c:pt>
                <c:pt idx="400">
                  <c:v>43110.729166666664</c:v>
                </c:pt>
                <c:pt idx="401">
                  <c:v>43110.739583333336</c:v>
                </c:pt>
                <c:pt idx="402">
                  <c:v>43110.75</c:v>
                </c:pt>
                <c:pt idx="403">
                  <c:v>43110.760416666664</c:v>
                </c:pt>
                <c:pt idx="404">
                  <c:v>43110.770833333336</c:v>
                </c:pt>
                <c:pt idx="405">
                  <c:v>43110.78125</c:v>
                </c:pt>
                <c:pt idx="406">
                  <c:v>43110.791666666664</c:v>
                </c:pt>
                <c:pt idx="407">
                  <c:v>43110.802083333336</c:v>
                </c:pt>
                <c:pt idx="408">
                  <c:v>43110.8125</c:v>
                </c:pt>
                <c:pt idx="409">
                  <c:v>43110.822916666664</c:v>
                </c:pt>
                <c:pt idx="410">
                  <c:v>43110.833333333336</c:v>
                </c:pt>
                <c:pt idx="411">
                  <c:v>43110.84375</c:v>
                </c:pt>
                <c:pt idx="412">
                  <c:v>43110.854166666664</c:v>
                </c:pt>
                <c:pt idx="413">
                  <c:v>43110.864583333336</c:v>
                </c:pt>
                <c:pt idx="414">
                  <c:v>43110.875</c:v>
                </c:pt>
                <c:pt idx="415">
                  <c:v>43110.885416666664</c:v>
                </c:pt>
                <c:pt idx="416">
                  <c:v>43110.895833333336</c:v>
                </c:pt>
                <c:pt idx="417">
                  <c:v>43110.90625</c:v>
                </c:pt>
                <c:pt idx="418">
                  <c:v>43110.916666666664</c:v>
                </c:pt>
                <c:pt idx="419">
                  <c:v>43110.927083333336</c:v>
                </c:pt>
                <c:pt idx="420">
                  <c:v>43110.9375</c:v>
                </c:pt>
                <c:pt idx="421">
                  <c:v>43110.947916666664</c:v>
                </c:pt>
                <c:pt idx="422">
                  <c:v>43110.958333333336</c:v>
                </c:pt>
                <c:pt idx="423">
                  <c:v>43110.96875</c:v>
                </c:pt>
                <c:pt idx="424">
                  <c:v>43110.979166666664</c:v>
                </c:pt>
                <c:pt idx="425">
                  <c:v>43110.989583333336</c:v>
                </c:pt>
                <c:pt idx="426">
                  <c:v>43111</c:v>
                </c:pt>
                <c:pt idx="427">
                  <c:v>43111.010416666664</c:v>
                </c:pt>
                <c:pt idx="428">
                  <c:v>43111.020833333336</c:v>
                </c:pt>
                <c:pt idx="429">
                  <c:v>43111.03125</c:v>
                </c:pt>
                <c:pt idx="430">
                  <c:v>43111.041666666664</c:v>
                </c:pt>
                <c:pt idx="431">
                  <c:v>43111.052083333336</c:v>
                </c:pt>
                <c:pt idx="432">
                  <c:v>43111.0625</c:v>
                </c:pt>
                <c:pt idx="433">
                  <c:v>43111.072916666664</c:v>
                </c:pt>
                <c:pt idx="434">
                  <c:v>43111.083333333336</c:v>
                </c:pt>
                <c:pt idx="435">
                  <c:v>43111.09375</c:v>
                </c:pt>
                <c:pt idx="436">
                  <c:v>43111.104166666664</c:v>
                </c:pt>
                <c:pt idx="437">
                  <c:v>43111.114583333336</c:v>
                </c:pt>
                <c:pt idx="438">
                  <c:v>43111.125</c:v>
                </c:pt>
                <c:pt idx="439">
                  <c:v>43111.135416666664</c:v>
                </c:pt>
                <c:pt idx="440">
                  <c:v>43111.145833333336</c:v>
                </c:pt>
                <c:pt idx="441">
                  <c:v>43111.15625</c:v>
                </c:pt>
                <c:pt idx="442">
                  <c:v>43111.166666666664</c:v>
                </c:pt>
                <c:pt idx="443">
                  <c:v>43111.177083333336</c:v>
                </c:pt>
                <c:pt idx="444">
                  <c:v>43111.1875</c:v>
                </c:pt>
                <c:pt idx="445">
                  <c:v>43111.197916666664</c:v>
                </c:pt>
                <c:pt idx="446">
                  <c:v>43111.208333333336</c:v>
                </c:pt>
                <c:pt idx="447">
                  <c:v>43111.21875</c:v>
                </c:pt>
                <c:pt idx="448">
                  <c:v>43111.229166666664</c:v>
                </c:pt>
                <c:pt idx="449">
                  <c:v>43111.239583333336</c:v>
                </c:pt>
                <c:pt idx="450">
                  <c:v>43111.25</c:v>
                </c:pt>
                <c:pt idx="451">
                  <c:v>43111.260416666664</c:v>
                </c:pt>
                <c:pt idx="452">
                  <c:v>43111.270833333336</c:v>
                </c:pt>
                <c:pt idx="453">
                  <c:v>43111.28125</c:v>
                </c:pt>
                <c:pt idx="454">
                  <c:v>43111.291666666664</c:v>
                </c:pt>
                <c:pt idx="455">
                  <c:v>43111.302083333336</c:v>
                </c:pt>
                <c:pt idx="456">
                  <c:v>43111.3125</c:v>
                </c:pt>
                <c:pt idx="457">
                  <c:v>43111.322916666664</c:v>
                </c:pt>
                <c:pt idx="458">
                  <c:v>43111.333333333336</c:v>
                </c:pt>
                <c:pt idx="459">
                  <c:v>43111.34375</c:v>
                </c:pt>
                <c:pt idx="460">
                  <c:v>43111.354166666664</c:v>
                </c:pt>
                <c:pt idx="461">
                  <c:v>43111.364583333336</c:v>
                </c:pt>
                <c:pt idx="462">
                  <c:v>43111.375</c:v>
                </c:pt>
                <c:pt idx="463">
                  <c:v>43111.385416666664</c:v>
                </c:pt>
                <c:pt idx="464">
                  <c:v>43111.395833333336</c:v>
                </c:pt>
                <c:pt idx="465">
                  <c:v>43111.40625</c:v>
                </c:pt>
                <c:pt idx="466">
                  <c:v>43111.416666666664</c:v>
                </c:pt>
                <c:pt idx="467">
                  <c:v>43111.427083333336</c:v>
                </c:pt>
                <c:pt idx="468">
                  <c:v>43111.4375</c:v>
                </c:pt>
                <c:pt idx="469">
                  <c:v>43111.447916666664</c:v>
                </c:pt>
                <c:pt idx="470">
                  <c:v>43111.458333333336</c:v>
                </c:pt>
                <c:pt idx="471">
                  <c:v>43111.46875</c:v>
                </c:pt>
                <c:pt idx="472">
                  <c:v>43111.479166666664</c:v>
                </c:pt>
                <c:pt idx="473">
                  <c:v>43111.489583333336</c:v>
                </c:pt>
                <c:pt idx="474">
                  <c:v>43111.5</c:v>
                </c:pt>
                <c:pt idx="475">
                  <c:v>43111.510416666664</c:v>
                </c:pt>
                <c:pt idx="476">
                  <c:v>43111.520833333336</c:v>
                </c:pt>
                <c:pt idx="477">
                  <c:v>43111.53125</c:v>
                </c:pt>
                <c:pt idx="478">
                  <c:v>43111.614583333336</c:v>
                </c:pt>
                <c:pt idx="479">
                  <c:v>43111.625</c:v>
                </c:pt>
                <c:pt idx="480">
                  <c:v>43111.635416666664</c:v>
                </c:pt>
                <c:pt idx="481">
                  <c:v>43111.645833333336</c:v>
                </c:pt>
                <c:pt idx="482">
                  <c:v>43111.65625</c:v>
                </c:pt>
                <c:pt idx="483">
                  <c:v>43111.666666666664</c:v>
                </c:pt>
                <c:pt idx="484">
                  <c:v>43111.677083333336</c:v>
                </c:pt>
                <c:pt idx="485">
                  <c:v>43111.6875</c:v>
                </c:pt>
                <c:pt idx="486">
                  <c:v>43111.697916666664</c:v>
                </c:pt>
                <c:pt idx="487">
                  <c:v>43111.708333333336</c:v>
                </c:pt>
                <c:pt idx="488">
                  <c:v>43111.71875</c:v>
                </c:pt>
                <c:pt idx="489">
                  <c:v>43111.729166666664</c:v>
                </c:pt>
                <c:pt idx="490">
                  <c:v>43111.739583333336</c:v>
                </c:pt>
                <c:pt idx="491">
                  <c:v>43111.75</c:v>
                </c:pt>
                <c:pt idx="492">
                  <c:v>43111.760416666664</c:v>
                </c:pt>
                <c:pt idx="493">
                  <c:v>43111.770833333336</c:v>
                </c:pt>
                <c:pt idx="494">
                  <c:v>43111.78125</c:v>
                </c:pt>
                <c:pt idx="495">
                  <c:v>43111.791666666664</c:v>
                </c:pt>
                <c:pt idx="496">
                  <c:v>43111.802083333336</c:v>
                </c:pt>
                <c:pt idx="497">
                  <c:v>43111.8125</c:v>
                </c:pt>
                <c:pt idx="498">
                  <c:v>43111.822916666664</c:v>
                </c:pt>
                <c:pt idx="499">
                  <c:v>43111.833333333336</c:v>
                </c:pt>
                <c:pt idx="500">
                  <c:v>43111.84375</c:v>
                </c:pt>
                <c:pt idx="501">
                  <c:v>43111.854166666664</c:v>
                </c:pt>
                <c:pt idx="502">
                  <c:v>43111.864583333336</c:v>
                </c:pt>
                <c:pt idx="503">
                  <c:v>43111.875</c:v>
                </c:pt>
                <c:pt idx="504">
                  <c:v>43111.885416666664</c:v>
                </c:pt>
                <c:pt idx="505">
                  <c:v>43111.895833333336</c:v>
                </c:pt>
                <c:pt idx="506">
                  <c:v>43111.90625</c:v>
                </c:pt>
                <c:pt idx="507">
                  <c:v>43111.916666666664</c:v>
                </c:pt>
                <c:pt idx="508">
                  <c:v>43111.927083333336</c:v>
                </c:pt>
                <c:pt idx="509">
                  <c:v>43111.9375</c:v>
                </c:pt>
                <c:pt idx="510">
                  <c:v>43111.947916666664</c:v>
                </c:pt>
                <c:pt idx="511">
                  <c:v>43111.958333333336</c:v>
                </c:pt>
                <c:pt idx="512">
                  <c:v>43111.96875</c:v>
                </c:pt>
                <c:pt idx="513">
                  <c:v>43111.979166666664</c:v>
                </c:pt>
                <c:pt idx="514">
                  <c:v>43111.989583333336</c:v>
                </c:pt>
                <c:pt idx="515">
                  <c:v>43112</c:v>
                </c:pt>
                <c:pt idx="516">
                  <c:v>43112.010416666664</c:v>
                </c:pt>
                <c:pt idx="517">
                  <c:v>43112.020833333336</c:v>
                </c:pt>
                <c:pt idx="518">
                  <c:v>43112.03125</c:v>
                </c:pt>
                <c:pt idx="519">
                  <c:v>43112.041666666664</c:v>
                </c:pt>
                <c:pt idx="520">
                  <c:v>43112.052083333336</c:v>
                </c:pt>
                <c:pt idx="521">
                  <c:v>43112.0625</c:v>
                </c:pt>
                <c:pt idx="522">
                  <c:v>43112.072916666664</c:v>
                </c:pt>
                <c:pt idx="523">
                  <c:v>43112.083333333336</c:v>
                </c:pt>
                <c:pt idx="524">
                  <c:v>43112.09375</c:v>
                </c:pt>
                <c:pt idx="525">
                  <c:v>43112.104166666664</c:v>
                </c:pt>
                <c:pt idx="526">
                  <c:v>43112.114583333336</c:v>
                </c:pt>
                <c:pt idx="527">
                  <c:v>43112.125</c:v>
                </c:pt>
                <c:pt idx="528">
                  <c:v>43112.135416666664</c:v>
                </c:pt>
                <c:pt idx="529">
                  <c:v>43112.145833333336</c:v>
                </c:pt>
                <c:pt idx="530">
                  <c:v>43112.15625</c:v>
                </c:pt>
                <c:pt idx="531">
                  <c:v>43112.166666666664</c:v>
                </c:pt>
                <c:pt idx="532">
                  <c:v>43112.177083333336</c:v>
                </c:pt>
                <c:pt idx="533">
                  <c:v>43112.1875</c:v>
                </c:pt>
                <c:pt idx="534">
                  <c:v>43112.197916666664</c:v>
                </c:pt>
                <c:pt idx="535">
                  <c:v>43112.208333333336</c:v>
                </c:pt>
                <c:pt idx="536">
                  <c:v>43112.21875</c:v>
                </c:pt>
                <c:pt idx="537">
                  <c:v>43112.229166666664</c:v>
                </c:pt>
                <c:pt idx="538">
                  <c:v>43112.239583333336</c:v>
                </c:pt>
                <c:pt idx="539">
                  <c:v>43112.25</c:v>
                </c:pt>
                <c:pt idx="540">
                  <c:v>43112.260416666664</c:v>
                </c:pt>
                <c:pt idx="541">
                  <c:v>43112.270833333336</c:v>
                </c:pt>
                <c:pt idx="542">
                  <c:v>43112.28125</c:v>
                </c:pt>
                <c:pt idx="543">
                  <c:v>43112.291666666664</c:v>
                </c:pt>
                <c:pt idx="544">
                  <c:v>43112.302083333336</c:v>
                </c:pt>
                <c:pt idx="545">
                  <c:v>43112.3125</c:v>
                </c:pt>
                <c:pt idx="546">
                  <c:v>43112.322916666664</c:v>
                </c:pt>
                <c:pt idx="547">
                  <c:v>43112.333333333336</c:v>
                </c:pt>
                <c:pt idx="548">
                  <c:v>43112.34375</c:v>
                </c:pt>
                <c:pt idx="549">
                  <c:v>43112.354166666664</c:v>
                </c:pt>
                <c:pt idx="550">
                  <c:v>43112.364583333336</c:v>
                </c:pt>
                <c:pt idx="551">
                  <c:v>43112.375</c:v>
                </c:pt>
                <c:pt idx="552">
                  <c:v>43112.385416666664</c:v>
                </c:pt>
                <c:pt idx="553">
                  <c:v>43112.395833333336</c:v>
                </c:pt>
                <c:pt idx="554">
                  <c:v>43112.40625</c:v>
                </c:pt>
                <c:pt idx="555">
                  <c:v>43112.416666666664</c:v>
                </c:pt>
                <c:pt idx="556">
                  <c:v>43112.427083333336</c:v>
                </c:pt>
                <c:pt idx="557">
                  <c:v>43112.4375</c:v>
                </c:pt>
                <c:pt idx="558">
                  <c:v>43112.447916666664</c:v>
                </c:pt>
                <c:pt idx="559">
                  <c:v>43112.458333333336</c:v>
                </c:pt>
                <c:pt idx="560">
                  <c:v>43112.46875</c:v>
                </c:pt>
                <c:pt idx="561">
                  <c:v>43112.479166666664</c:v>
                </c:pt>
                <c:pt idx="562">
                  <c:v>43112.489583333336</c:v>
                </c:pt>
                <c:pt idx="563">
                  <c:v>43112.5</c:v>
                </c:pt>
                <c:pt idx="564">
                  <c:v>43112.510416666664</c:v>
                </c:pt>
                <c:pt idx="565">
                  <c:v>43112.520833333336</c:v>
                </c:pt>
                <c:pt idx="566">
                  <c:v>43112.53125</c:v>
                </c:pt>
                <c:pt idx="567">
                  <c:v>43112.541666666664</c:v>
                </c:pt>
                <c:pt idx="568">
                  <c:v>43112.552083333336</c:v>
                </c:pt>
                <c:pt idx="569">
                  <c:v>43112.5625</c:v>
                </c:pt>
                <c:pt idx="570">
                  <c:v>43112.572916666664</c:v>
                </c:pt>
                <c:pt idx="571">
                  <c:v>43112.583333333336</c:v>
                </c:pt>
                <c:pt idx="572">
                  <c:v>43112.59375</c:v>
                </c:pt>
                <c:pt idx="573">
                  <c:v>43112.604166666664</c:v>
                </c:pt>
                <c:pt idx="574">
                  <c:v>43112.614583333336</c:v>
                </c:pt>
                <c:pt idx="575">
                  <c:v>43112.625</c:v>
                </c:pt>
                <c:pt idx="576">
                  <c:v>43112.635416666664</c:v>
                </c:pt>
                <c:pt idx="577">
                  <c:v>43112.645833333336</c:v>
                </c:pt>
                <c:pt idx="578">
                  <c:v>43112.65625</c:v>
                </c:pt>
                <c:pt idx="579">
                  <c:v>43112.666666666664</c:v>
                </c:pt>
                <c:pt idx="580">
                  <c:v>43112.677083333336</c:v>
                </c:pt>
                <c:pt idx="581">
                  <c:v>43112.6875</c:v>
                </c:pt>
                <c:pt idx="582">
                  <c:v>43112.697916666664</c:v>
                </c:pt>
                <c:pt idx="583">
                  <c:v>43112.708333333336</c:v>
                </c:pt>
                <c:pt idx="584">
                  <c:v>43112.71875</c:v>
                </c:pt>
                <c:pt idx="585">
                  <c:v>43112.729166666664</c:v>
                </c:pt>
                <c:pt idx="586">
                  <c:v>43112.739583333336</c:v>
                </c:pt>
                <c:pt idx="587">
                  <c:v>43112.75</c:v>
                </c:pt>
                <c:pt idx="588">
                  <c:v>43112.760416666664</c:v>
                </c:pt>
                <c:pt idx="589">
                  <c:v>43112.770833333336</c:v>
                </c:pt>
                <c:pt idx="590">
                  <c:v>43112.78125</c:v>
                </c:pt>
                <c:pt idx="591">
                  <c:v>43112.791666666664</c:v>
                </c:pt>
                <c:pt idx="592">
                  <c:v>43112.802083333336</c:v>
                </c:pt>
                <c:pt idx="593">
                  <c:v>43112.8125</c:v>
                </c:pt>
                <c:pt idx="594">
                  <c:v>43112.822916666664</c:v>
                </c:pt>
                <c:pt idx="595">
                  <c:v>43112.833333333336</c:v>
                </c:pt>
                <c:pt idx="596">
                  <c:v>43112.84375</c:v>
                </c:pt>
                <c:pt idx="597">
                  <c:v>43112.854166666664</c:v>
                </c:pt>
                <c:pt idx="598">
                  <c:v>43112.864583333336</c:v>
                </c:pt>
                <c:pt idx="599">
                  <c:v>43112.875</c:v>
                </c:pt>
                <c:pt idx="600">
                  <c:v>43112.885416666664</c:v>
                </c:pt>
                <c:pt idx="601">
                  <c:v>43112.895833333336</c:v>
                </c:pt>
                <c:pt idx="602">
                  <c:v>43112.90625</c:v>
                </c:pt>
                <c:pt idx="603">
                  <c:v>43112.916666666664</c:v>
                </c:pt>
                <c:pt idx="604">
                  <c:v>43112.927083333336</c:v>
                </c:pt>
                <c:pt idx="605">
                  <c:v>43112.9375</c:v>
                </c:pt>
                <c:pt idx="606">
                  <c:v>43112.947916666664</c:v>
                </c:pt>
                <c:pt idx="607">
                  <c:v>43112.958333333336</c:v>
                </c:pt>
                <c:pt idx="608">
                  <c:v>43112.96875</c:v>
                </c:pt>
                <c:pt idx="609">
                  <c:v>43112.979166666664</c:v>
                </c:pt>
                <c:pt idx="610">
                  <c:v>43112.989583333336</c:v>
                </c:pt>
                <c:pt idx="611">
                  <c:v>43113</c:v>
                </c:pt>
                <c:pt idx="612">
                  <c:v>43113.010416666664</c:v>
                </c:pt>
                <c:pt idx="613">
                  <c:v>43113.020833333336</c:v>
                </c:pt>
                <c:pt idx="614">
                  <c:v>43113.03125</c:v>
                </c:pt>
                <c:pt idx="615">
                  <c:v>43113.041666666664</c:v>
                </c:pt>
                <c:pt idx="616">
                  <c:v>43113.052083333336</c:v>
                </c:pt>
                <c:pt idx="617">
                  <c:v>43113.0625</c:v>
                </c:pt>
                <c:pt idx="618">
                  <c:v>43113.072916666664</c:v>
                </c:pt>
                <c:pt idx="619">
                  <c:v>43113.083333333336</c:v>
                </c:pt>
                <c:pt idx="620">
                  <c:v>43113.09375</c:v>
                </c:pt>
                <c:pt idx="621">
                  <c:v>43113.104166666664</c:v>
                </c:pt>
                <c:pt idx="622">
                  <c:v>43113.114583333336</c:v>
                </c:pt>
                <c:pt idx="623">
                  <c:v>43113.125</c:v>
                </c:pt>
                <c:pt idx="624">
                  <c:v>43113.135416666664</c:v>
                </c:pt>
                <c:pt idx="625">
                  <c:v>43113.145833333336</c:v>
                </c:pt>
                <c:pt idx="626">
                  <c:v>43113.15625</c:v>
                </c:pt>
                <c:pt idx="627">
                  <c:v>43113.166666666664</c:v>
                </c:pt>
                <c:pt idx="628">
                  <c:v>43113.177083333336</c:v>
                </c:pt>
                <c:pt idx="629">
                  <c:v>43113.1875</c:v>
                </c:pt>
                <c:pt idx="630">
                  <c:v>43113.197916666664</c:v>
                </c:pt>
                <c:pt idx="631">
                  <c:v>43113.208333333336</c:v>
                </c:pt>
                <c:pt idx="632">
                  <c:v>43113.21875</c:v>
                </c:pt>
                <c:pt idx="633">
                  <c:v>43113.229166666664</c:v>
                </c:pt>
                <c:pt idx="634">
                  <c:v>43113.239583333336</c:v>
                </c:pt>
                <c:pt idx="635">
                  <c:v>43113.25</c:v>
                </c:pt>
                <c:pt idx="636">
                  <c:v>43113.260416666664</c:v>
                </c:pt>
                <c:pt idx="637">
                  <c:v>43113.270833333336</c:v>
                </c:pt>
                <c:pt idx="638">
                  <c:v>43113.28125</c:v>
                </c:pt>
                <c:pt idx="639">
                  <c:v>43113.291666666664</c:v>
                </c:pt>
                <c:pt idx="640">
                  <c:v>43113.302083333336</c:v>
                </c:pt>
                <c:pt idx="641">
                  <c:v>43113.3125</c:v>
                </c:pt>
                <c:pt idx="642">
                  <c:v>43113.322916666664</c:v>
                </c:pt>
                <c:pt idx="643">
                  <c:v>43113.333333333336</c:v>
                </c:pt>
                <c:pt idx="644">
                  <c:v>43113.34375</c:v>
                </c:pt>
                <c:pt idx="645">
                  <c:v>43113.354166666664</c:v>
                </c:pt>
                <c:pt idx="646">
                  <c:v>43113.364583333336</c:v>
                </c:pt>
                <c:pt idx="647">
                  <c:v>43113.375</c:v>
                </c:pt>
                <c:pt idx="648">
                  <c:v>43113.385416666664</c:v>
                </c:pt>
                <c:pt idx="649">
                  <c:v>43113.395833333336</c:v>
                </c:pt>
                <c:pt idx="650">
                  <c:v>43113.40625</c:v>
                </c:pt>
                <c:pt idx="651">
                  <c:v>43113.416666666664</c:v>
                </c:pt>
                <c:pt idx="652">
                  <c:v>43113.427083333336</c:v>
                </c:pt>
                <c:pt idx="653">
                  <c:v>43113.4375</c:v>
                </c:pt>
                <c:pt idx="654">
                  <c:v>43113.447916666664</c:v>
                </c:pt>
                <c:pt idx="655">
                  <c:v>43113.458333333336</c:v>
                </c:pt>
                <c:pt idx="656">
                  <c:v>43113.46875</c:v>
                </c:pt>
                <c:pt idx="657">
                  <c:v>43113.479166666664</c:v>
                </c:pt>
                <c:pt idx="658">
                  <c:v>43113.489583333336</c:v>
                </c:pt>
                <c:pt idx="659">
                  <c:v>43113.5</c:v>
                </c:pt>
                <c:pt idx="660">
                  <c:v>43113.510416666664</c:v>
                </c:pt>
                <c:pt idx="661">
                  <c:v>43113.520833333336</c:v>
                </c:pt>
                <c:pt idx="662">
                  <c:v>43113.53125</c:v>
                </c:pt>
                <c:pt idx="663">
                  <c:v>43113.541666666664</c:v>
                </c:pt>
                <c:pt idx="664">
                  <c:v>43113.552083333336</c:v>
                </c:pt>
                <c:pt idx="665">
                  <c:v>43113.5625</c:v>
                </c:pt>
                <c:pt idx="666">
                  <c:v>43113.572916666664</c:v>
                </c:pt>
                <c:pt idx="667">
                  <c:v>43113.583333333336</c:v>
                </c:pt>
                <c:pt idx="668">
                  <c:v>43113.59375</c:v>
                </c:pt>
                <c:pt idx="669">
                  <c:v>43113.604166666664</c:v>
                </c:pt>
                <c:pt idx="670">
                  <c:v>43113.614583333336</c:v>
                </c:pt>
                <c:pt idx="671">
                  <c:v>43113.625</c:v>
                </c:pt>
                <c:pt idx="672">
                  <c:v>43113.635416666664</c:v>
                </c:pt>
                <c:pt idx="673">
                  <c:v>43113.645833333336</c:v>
                </c:pt>
                <c:pt idx="674">
                  <c:v>43113.65625</c:v>
                </c:pt>
                <c:pt idx="675">
                  <c:v>43113.666666666664</c:v>
                </c:pt>
                <c:pt idx="676">
                  <c:v>43113.677083333336</c:v>
                </c:pt>
                <c:pt idx="677">
                  <c:v>43113.6875</c:v>
                </c:pt>
                <c:pt idx="678">
                  <c:v>43113.697916666664</c:v>
                </c:pt>
                <c:pt idx="679">
                  <c:v>43113.708333333336</c:v>
                </c:pt>
                <c:pt idx="680">
                  <c:v>43113.71875</c:v>
                </c:pt>
                <c:pt idx="681">
                  <c:v>43113.729166666664</c:v>
                </c:pt>
                <c:pt idx="682">
                  <c:v>43113.739583333336</c:v>
                </c:pt>
                <c:pt idx="683">
                  <c:v>43113.75</c:v>
                </c:pt>
                <c:pt idx="684">
                  <c:v>43113.760416666664</c:v>
                </c:pt>
                <c:pt idx="685">
                  <c:v>43113.770833333336</c:v>
                </c:pt>
                <c:pt idx="686">
                  <c:v>43113.78125</c:v>
                </c:pt>
                <c:pt idx="687">
                  <c:v>43113.791666666664</c:v>
                </c:pt>
                <c:pt idx="688">
                  <c:v>43113.802083333336</c:v>
                </c:pt>
                <c:pt idx="689">
                  <c:v>43113.8125</c:v>
                </c:pt>
                <c:pt idx="690">
                  <c:v>43113.822916666664</c:v>
                </c:pt>
                <c:pt idx="691">
                  <c:v>43113.833333333336</c:v>
                </c:pt>
                <c:pt idx="692">
                  <c:v>43113.84375</c:v>
                </c:pt>
                <c:pt idx="693">
                  <c:v>43113.854166666664</c:v>
                </c:pt>
                <c:pt idx="694">
                  <c:v>43113.864583333336</c:v>
                </c:pt>
                <c:pt idx="695">
                  <c:v>43113.875</c:v>
                </c:pt>
                <c:pt idx="696">
                  <c:v>43113.885416666664</c:v>
                </c:pt>
                <c:pt idx="697">
                  <c:v>43113.895833333336</c:v>
                </c:pt>
                <c:pt idx="698">
                  <c:v>43113.90625</c:v>
                </c:pt>
                <c:pt idx="699">
                  <c:v>43113.916666666664</c:v>
                </c:pt>
                <c:pt idx="700">
                  <c:v>43113.927083333336</c:v>
                </c:pt>
                <c:pt idx="701">
                  <c:v>43113.9375</c:v>
                </c:pt>
                <c:pt idx="702">
                  <c:v>43113.947916666664</c:v>
                </c:pt>
                <c:pt idx="703">
                  <c:v>43113.958333333336</c:v>
                </c:pt>
                <c:pt idx="704">
                  <c:v>43113.96875</c:v>
                </c:pt>
                <c:pt idx="705">
                  <c:v>43113.979166666664</c:v>
                </c:pt>
                <c:pt idx="706">
                  <c:v>43113.989583333336</c:v>
                </c:pt>
                <c:pt idx="707">
                  <c:v>43114</c:v>
                </c:pt>
                <c:pt idx="708">
                  <c:v>43114.010416666664</c:v>
                </c:pt>
                <c:pt idx="709">
                  <c:v>43114.020833333336</c:v>
                </c:pt>
                <c:pt idx="710">
                  <c:v>43114.03125</c:v>
                </c:pt>
                <c:pt idx="711">
                  <c:v>43114.041666666664</c:v>
                </c:pt>
                <c:pt idx="712">
                  <c:v>43114.052083333336</c:v>
                </c:pt>
                <c:pt idx="713">
                  <c:v>43114.0625</c:v>
                </c:pt>
                <c:pt idx="714">
                  <c:v>43114.072916666664</c:v>
                </c:pt>
                <c:pt idx="715">
                  <c:v>43114.083333333336</c:v>
                </c:pt>
                <c:pt idx="716">
                  <c:v>43114.09375</c:v>
                </c:pt>
                <c:pt idx="717">
                  <c:v>43114.104166666664</c:v>
                </c:pt>
                <c:pt idx="718">
                  <c:v>43114.114583333336</c:v>
                </c:pt>
                <c:pt idx="719">
                  <c:v>43114.125</c:v>
                </c:pt>
                <c:pt idx="720">
                  <c:v>43114.135416666664</c:v>
                </c:pt>
                <c:pt idx="721">
                  <c:v>43114.145833333336</c:v>
                </c:pt>
                <c:pt idx="722">
                  <c:v>43114.15625</c:v>
                </c:pt>
                <c:pt idx="723">
                  <c:v>43114.166666666664</c:v>
                </c:pt>
                <c:pt idx="724">
                  <c:v>43114.177083333336</c:v>
                </c:pt>
                <c:pt idx="725">
                  <c:v>43114.1875</c:v>
                </c:pt>
                <c:pt idx="726">
                  <c:v>43114.197916666664</c:v>
                </c:pt>
                <c:pt idx="727">
                  <c:v>43114.208333333336</c:v>
                </c:pt>
                <c:pt idx="728">
                  <c:v>43114.21875</c:v>
                </c:pt>
                <c:pt idx="729">
                  <c:v>43114.229166666664</c:v>
                </c:pt>
                <c:pt idx="730">
                  <c:v>43114.239583333336</c:v>
                </c:pt>
                <c:pt idx="731">
                  <c:v>43114.25</c:v>
                </c:pt>
                <c:pt idx="732">
                  <c:v>43114.260416666664</c:v>
                </c:pt>
                <c:pt idx="733">
                  <c:v>43114.270833333336</c:v>
                </c:pt>
                <c:pt idx="734">
                  <c:v>43114.28125</c:v>
                </c:pt>
                <c:pt idx="735">
                  <c:v>43114.291666666664</c:v>
                </c:pt>
                <c:pt idx="736">
                  <c:v>43114.302083333336</c:v>
                </c:pt>
                <c:pt idx="737">
                  <c:v>43114.3125</c:v>
                </c:pt>
                <c:pt idx="738">
                  <c:v>43114.322916666664</c:v>
                </c:pt>
                <c:pt idx="739">
                  <c:v>43114.333333333336</c:v>
                </c:pt>
                <c:pt idx="740">
                  <c:v>43114.34375</c:v>
                </c:pt>
                <c:pt idx="741">
                  <c:v>43114.354166666664</c:v>
                </c:pt>
                <c:pt idx="742">
                  <c:v>43114.364583333336</c:v>
                </c:pt>
                <c:pt idx="743">
                  <c:v>43114.375</c:v>
                </c:pt>
                <c:pt idx="744">
                  <c:v>43114.385416666664</c:v>
                </c:pt>
                <c:pt idx="745">
                  <c:v>43114.395833333336</c:v>
                </c:pt>
                <c:pt idx="746">
                  <c:v>43114.40625</c:v>
                </c:pt>
                <c:pt idx="747">
                  <c:v>43114.416666666664</c:v>
                </c:pt>
                <c:pt idx="748">
                  <c:v>43114.427083333336</c:v>
                </c:pt>
                <c:pt idx="749">
                  <c:v>43114.4375</c:v>
                </c:pt>
                <c:pt idx="750">
                  <c:v>43114.447916666664</c:v>
                </c:pt>
                <c:pt idx="751">
                  <c:v>43114.458333333336</c:v>
                </c:pt>
                <c:pt idx="752">
                  <c:v>43114.46875</c:v>
                </c:pt>
                <c:pt idx="753">
                  <c:v>43114.479166666664</c:v>
                </c:pt>
                <c:pt idx="754">
                  <c:v>43114.489583333336</c:v>
                </c:pt>
                <c:pt idx="755">
                  <c:v>43114.5</c:v>
                </c:pt>
                <c:pt idx="756">
                  <c:v>43114.510416666664</c:v>
                </c:pt>
                <c:pt idx="757">
                  <c:v>43114.520833333336</c:v>
                </c:pt>
                <c:pt idx="758">
                  <c:v>43114.53125</c:v>
                </c:pt>
                <c:pt idx="759">
                  <c:v>43114.541666666664</c:v>
                </c:pt>
                <c:pt idx="760">
                  <c:v>43114.552083333336</c:v>
                </c:pt>
                <c:pt idx="761">
                  <c:v>43114.5625</c:v>
                </c:pt>
                <c:pt idx="762">
                  <c:v>43114.572916666664</c:v>
                </c:pt>
                <c:pt idx="763">
                  <c:v>43114.583333333336</c:v>
                </c:pt>
                <c:pt idx="764">
                  <c:v>43114.59375</c:v>
                </c:pt>
                <c:pt idx="765">
                  <c:v>43114.604166666664</c:v>
                </c:pt>
                <c:pt idx="766">
                  <c:v>43114.614583333336</c:v>
                </c:pt>
                <c:pt idx="767">
                  <c:v>43114.625</c:v>
                </c:pt>
                <c:pt idx="768">
                  <c:v>43114.635416666664</c:v>
                </c:pt>
                <c:pt idx="769">
                  <c:v>43114.645833333336</c:v>
                </c:pt>
                <c:pt idx="770">
                  <c:v>43114.65625</c:v>
                </c:pt>
                <c:pt idx="771">
                  <c:v>43114.666666666664</c:v>
                </c:pt>
                <c:pt idx="772">
                  <c:v>43114.677083333336</c:v>
                </c:pt>
                <c:pt idx="773">
                  <c:v>43114.6875</c:v>
                </c:pt>
                <c:pt idx="774">
                  <c:v>43114.697916666664</c:v>
                </c:pt>
                <c:pt idx="775">
                  <c:v>43114.708333333336</c:v>
                </c:pt>
                <c:pt idx="776">
                  <c:v>43114.71875</c:v>
                </c:pt>
                <c:pt idx="777">
                  <c:v>43114.729166666664</c:v>
                </c:pt>
                <c:pt idx="778">
                  <c:v>43114.739583333336</c:v>
                </c:pt>
                <c:pt idx="779">
                  <c:v>43114.75</c:v>
                </c:pt>
                <c:pt idx="780">
                  <c:v>43114.760416666664</c:v>
                </c:pt>
                <c:pt idx="781">
                  <c:v>43114.770833333336</c:v>
                </c:pt>
                <c:pt idx="782">
                  <c:v>43114.78125</c:v>
                </c:pt>
                <c:pt idx="783">
                  <c:v>43114.791666666664</c:v>
                </c:pt>
                <c:pt idx="784">
                  <c:v>43114.802083333336</c:v>
                </c:pt>
                <c:pt idx="785">
                  <c:v>43114.8125</c:v>
                </c:pt>
                <c:pt idx="786">
                  <c:v>43114.822916666664</c:v>
                </c:pt>
                <c:pt idx="787">
                  <c:v>43114.833333333336</c:v>
                </c:pt>
                <c:pt idx="788">
                  <c:v>43114.84375</c:v>
                </c:pt>
                <c:pt idx="789">
                  <c:v>43114.854166666664</c:v>
                </c:pt>
                <c:pt idx="790">
                  <c:v>43114.864583333336</c:v>
                </c:pt>
                <c:pt idx="791">
                  <c:v>43114.875</c:v>
                </c:pt>
                <c:pt idx="792">
                  <c:v>43114.885416666664</c:v>
                </c:pt>
                <c:pt idx="793">
                  <c:v>43114.895833333336</c:v>
                </c:pt>
                <c:pt idx="794">
                  <c:v>43114.90625</c:v>
                </c:pt>
                <c:pt idx="795">
                  <c:v>43114.916666666664</c:v>
                </c:pt>
                <c:pt idx="796">
                  <c:v>43114.927083333336</c:v>
                </c:pt>
                <c:pt idx="797">
                  <c:v>43114.9375</c:v>
                </c:pt>
                <c:pt idx="798">
                  <c:v>43114.947916666664</c:v>
                </c:pt>
                <c:pt idx="799">
                  <c:v>43114.958333333336</c:v>
                </c:pt>
                <c:pt idx="800">
                  <c:v>43114.96875</c:v>
                </c:pt>
                <c:pt idx="801">
                  <c:v>43114.979166666664</c:v>
                </c:pt>
                <c:pt idx="802">
                  <c:v>43114.989583333336</c:v>
                </c:pt>
                <c:pt idx="803">
                  <c:v>43115</c:v>
                </c:pt>
                <c:pt idx="804">
                  <c:v>43115.010416666664</c:v>
                </c:pt>
                <c:pt idx="805">
                  <c:v>43115.020833333336</c:v>
                </c:pt>
                <c:pt idx="806">
                  <c:v>43115.03125</c:v>
                </c:pt>
                <c:pt idx="807">
                  <c:v>43115.041666666664</c:v>
                </c:pt>
                <c:pt idx="808">
                  <c:v>43115.375</c:v>
                </c:pt>
                <c:pt idx="809">
                  <c:v>43115.385416666664</c:v>
                </c:pt>
                <c:pt idx="810">
                  <c:v>43115.395833333336</c:v>
                </c:pt>
                <c:pt idx="811">
                  <c:v>43115.40625</c:v>
                </c:pt>
                <c:pt idx="812">
                  <c:v>43115.416666666664</c:v>
                </c:pt>
                <c:pt idx="813">
                  <c:v>43115.427083333336</c:v>
                </c:pt>
                <c:pt idx="814">
                  <c:v>43115.4375</c:v>
                </c:pt>
                <c:pt idx="815">
                  <c:v>43115.447916666664</c:v>
                </c:pt>
                <c:pt idx="816">
                  <c:v>43115.458333333336</c:v>
                </c:pt>
                <c:pt idx="817">
                  <c:v>43115.46875</c:v>
                </c:pt>
                <c:pt idx="818">
                  <c:v>43115.479166666664</c:v>
                </c:pt>
                <c:pt idx="819">
                  <c:v>43115.489583333336</c:v>
                </c:pt>
                <c:pt idx="820">
                  <c:v>43115.5</c:v>
                </c:pt>
                <c:pt idx="821">
                  <c:v>43115.510416666664</c:v>
                </c:pt>
                <c:pt idx="822">
                  <c:v>43115.520833333336</c:v>
                </c:pt>
                <c:pt idx="823">
                  <c:v>43115.53125</c:v>
                </c:pt>
                <c:pt idx="824">
                  <c:v>43115.541666666664</c:v>
                </c:pt>
                <c:pt idx="825">
                  <c:v>43115.552083333336</c:v>
                </c:pt>
                <c:pt idx="826">
                  <c:v>43115.5625</c:v>
                </c:pt>
                <c:pt idx="827">
                  <c:v>43115.572916666664</c:v>
                </c:pt>
                <c:pt idx="828">
                  <c:v>43115.583333333336</c:v>
                </c:pt>
                <c:pt idx="829">
                  <c:v>43115.59375</c:v>
                </c:pt>
                <c:pt idx="830">
                  <c:v>43115.604166666664</c:v>
                </c:pt>
                <c:pt idx="831">
                  <c:v>43115.614583333336</c:v>
                </c:pt>
                <c:pt idx="832">
                  <c:v>43115.625</c:v>
                </c:pt>
                <c:pt idx="833">
                  <c:v>43115.635416666664</c:v>
                </c:pt>
                <c:pt idx="834">
                  <c:v>43115.645833333336</c:v>
                </c:pt>
                <c:pt idx="835">
                  <c:v>43115.65625</c:v>
                </c:pt>
                <c:pt idx="836">
                  <c:v>43115.666666666664</c:v>
                </c:pt>
                <c:pt idx="837">
                  <c:v>43115.677083333336</c:v>
                </c:pt>
                <c:pt idx="838">
                  <c:v>43115.6875</c:v>
                </c:pt>
                <c:pt idx="839">
                  <c:v>43115.697916666664</c:v>
                </c:pt>
                <c:pt idx="840">
                  <c:v>43115.708333333336</c:v>
                </c:pt>
                <c:pt idx="841">
                  <c:v>43115.71875</c:v>
                </c:pt>
                <c:pt idx="842">
                  <c:v>43115.729166666664</c:v>
                </c:pt>
                <c:pt idx="843">
                  <c:v>43115.739583333336</c:v>
                </c:pt>
                <c:pt idx="844">
                  <c:v>43115.75</c:v>
                </c:pt>
                <c:pt idx="845">
                  <c:v>43115.760416666664</c:v>
                </c:pt>
                <c:pt idx="846">
                  <c:v>43115.770833333336</c:v>
                </c:pt>
                <c:pt idx="847">
                  <c:v>43115.78125</c:v>
                </c:pt>
                <c:pt idx="848">
                  <c:v>43115.791666666664</c:v>
                </c:pt>
                <c:pt idx="849">
                  <c:v>43115.802083333336</c:v>
                </c:pt>
                <c:pt idx="850">
                  <c:v>43115.8125</c:v>
                </c:pt>
                <c:pt idx="851">
                  <c:v>43115.822916666664</c:v>
                </c:pt>
                <c:pt idx="852">
                  <c:v>43115.833333333336</c:v>
                </c:pt>
                <c:pt idx="853">
                  <c:v>43115.84375</c:v>
                </c:pt>
                <c:pt idx="854">
                  <c:v>43115.854166666664</c:v>
                </c:pt>
                <c:pt idx="855">
                  <c:v>43115.864583333336</c:v>
                </c:pt>
                <c:pt idx="856">
                  <c:v>43115.875</c:v>
                </c:pt>
                <c:pt idx="857">
                  <c:v>43115.885416666664</c:v>
                </c:pt>
                <c:pt idx="858">
                  <c:v>43115.895833333336</c:v>
                </c:pt>
                <c:pt idx="859">
                  <c:v>43115.90625</c:v>
                </c:pt>
                <c:pt idx="860">
                  <c:v>43115.916666666664</c:v>
                </c:pt>
                <c:pt idx="861">
                  <c:v>43115.927083333336</c:v>
                </c:pt>
                <c:pt idx="862">
                  <c:v>43115.9375</c:v>
                </c:pt>
                <c:pt idx="863">
                  <c:v>43115.947916666664</c:v>
                </c:pt>
                <c:pt idx="864">
                  <c:v>43115.958333333336</c:v>
                </c:pt>
                <c:pt idx="865">
                  <c:v>43115.96875</c:v>
                </c:pt>
                <c:pt idx="866">
                  <c:v>43115.979166666664</c:v>
                </c:pt>
                <c:pt idx="867">
                  <c:v>43115.989583333336</c:v>
                </c:pt>
                <c:pt idx="868">
                  <c:v>43116</c:v>
                </c:pt>
                <c:pt idx="869">
                  <c:v>43116.010416666664</c:v>
                </c:pt>
                <c:pt idx="870">
                  <c:v>43116.020833333336</c:v>
                </c:pt>
                <c:pt idx="871">
                  <c:v>43116.03125</c:v>
                </c:pt>
                <c:pt idx="872">
                  <c:v>43116.041666666664</c:v>
                </c:pt>
                <c:pt idx="873">
                  <c:v>43116.052083333336</c:v>
                </c:pt>
                <c:pt idx="874">
                  <c:v>43116.0625</c:v>
                </c:pt>
                <c:pt idx="875">
                  <c:v>43116.072916666664</c:v>
                </c:pt>
                <c:pt idx="876">
                  <c:v>43116.083333333336</c:v>
                </c:pt>
                <c:pt idx="877">
                  <c:v>43116.09375</c:v>
                </c:pt>
                <c:pt idx="878">
                  <c:v>43116.104166666664</c:v>
                </c:pt>
                <c:pt idx="879">
                  <c:v>43116.114583333336</c:v>
                </c:pt>
                <c:pt idx="880">
                  <c:v>43116.125</c:v>
                </c:pt>
                <c:pt idx="881">
                  <c:v>43116.135416666664</c:v>
                </c:pt>
                <c:pt idx="882">
                  <c:v>43116.145833333336</c:v>
                </c:pt>
                <c:pt idx="883">
                  <c:v>43116.15625</c:v>
                </c:pt>
                <c:pt idx="884">
                  <c:v>43116.166666666664</c:v>
                </c:pt>
                <c:pt idx="885">
                  <c:v>43116.177083333336</c:v>
                </c:pt>
                <c:pt idx="886">
                  <c:v>43116.1875</c:v>
                </c:pt>
                <c:pt idx="887">
                  <c:v>43116.197916666664</c:v>
                </c:pt>
                <c:pt idx="888">
                  <c:v>43116.208333333336</c:v>
                </c:pt>
                <c:pt idx="889">
                  <c:v>43116.21875</c:v>
                </c:pt>
                <c:pt idx="890">
                  <c:v>43116.229166666664</c:v>
                </c:pt>
                <c:pt idx="891">
                  <c:v>43116.239583333336</c:v>
                </c:pt>
                <c:pt idx="892">
                  <c:v>43116.25</c:v>
                </c:pt>
                <c:pt idx="893">
                  <c:v>43116.260416666664</c:v>
                </c:pt>
                <c:pt idx="894">
                  <c:v>43116.270833333336</c:v>
                </c:pt>
                <c:pt idx="895">
                  <c:v>43116.28125</c:v>
                </c:pt>
                <c:pt idx="896">
                  <c:v>43116.291666666664</c:v>
                </c:pt>
                <c:pt idx="897">
                  <c:v>43116.302083333336</c:v>
                </c:pt>
                <c:pt idx="898">
                  <c:v>43116.3125</c:v>
                </c:pt>
                <c:pt idx="899">
                  <c:v>43116.322916666664</c:v>
                </c:pt>
                <c:pt idx="900">
                  <c:v>43116.333333333336</c:v>
                </c:pt>
                <c:pt idx="901">
                  <c:v>43116.34375</c:v>
                </c:pt>
                <c:pt idx="902">
                  <c:v>43116.354166666664</c:v>
                </c:pt>
                <c:pt idx="903">
                  <c:v>43116.364583333336</c:v>
                </c:pt>
                <c:pt idx="904">
                  <c:v>43116.375</c:v>
                </c:pt>
                <c:pt idx="905">
                  <c:v>43116.385416666664</c:v>
                </c:pt>
                <c:pt idx="906">
                  <c:v>43116.395833333336</c:v>
                </c:pt>
                <c:pt idx="907">
                  <c:v>43116.40625</c:v>
                </c:pt>
                <c:pt idx="908">
                  <c:v>43116.416666666664</c:v>
                </c:pt>
                <c:pt idx="909">
                  <c:v>43116.427083333336</c:v>
                </c:pt>
                <c:pt idx="910">
                  <c:v>43116.4375</c:v>
                </c:pt>
                <c:pt idx="911">
                  <c:v>43116.447916666664</c:v>
                </c:pt>
                <c:pt idx="912">
                  <c:v>43116.458333333336</c:v>
                </c:pt>
                <c:pt idx="913">
                  <c:v>43116.46875</c:v>
                </c:pt>
                <c:pt idx="914">
                  <c:v>43116.479166666664</c:v>
                </c:pt>
                <c:pt idx="915">
                  <c:v>43116.489583333336</c:v>
                </c:pt>
                <c:pt idx="916">
                  <c:v>43116.5</c:v>
                </c:pt>
                <c:pt idx="917">
                  <c:v>43116.510416666664</c:v>
                </c:pt>
                <c:pt idx="918">
                  <c:v>43116.520833333336</c:v>
                </c:pt>
                <c:pt idx="919">
                  <c:v>43116.53125</c:v>
                </c:pt>
                <c:pt idx="920">
                  <c:v>43116.541666666664</c:v>
                </c:pt>
                <c:pt idx="921">
                  <c:v>43116.552083333336</c:v>
                </c:pt>
                <c:pt idx="922">
                  <c:v>43116.5625</c:v>
                </c:pt>
                <c:pt idx="923">
                  <c:v>43116.572916666664</c:v>
                </c:pt>
                <c:pt idx="924">
                  <c:v>43116.583333333336</c:v>
                </c:pt>
                <c:pt idx="925">
                  <c:v>43116.59375</c:v>
                </c:pt>
                <c:pt idx="926">
                  <c:v>43116.604166666664</c:v>
                </c:pt>
                <c:pt idx="927">
                  <c:v>43116.614583333336</c:v>
                </c:pt>
                <c:pt idx="928">
                  <c:v>43116.625</c:v>
                </c:pt>
                <c:pt idx="929">
                  <c:v>43116.635416666664</c:v>
                </c:pt>
                <c:pt idx="930">
                  <c:v>43116.645833333336</c:v>
                </c:pt>
                <c:pt idx="931">
                  <c:v>43116.65625</c:v>
                </c:pt>
                <c:pt idx="932">
                  <c:v>43116.666666666664</c:v>
                </c:pt>
                <c:pt idx="933">
                  <c:v>43116.677083333336</c:v>
                </c:pt>
                <c:pt idx="934">
                  <c:v>43116.6875</c:v>
                </c:pt>
                <c:pt idx="935">
                  <c:v>43116.697916666664</c:v>
                </c:pt>
                <c:pt idx="936">
                  <c:v>43116.708333333336</c:v>
                </c:pt>
                <c:pt idx="937">
                  <c:v>43116.71875</c:v>
                </c:pt>
                <c:pt idx="938">
                  <c:v>43116.729166666664</c:v>
                </c:pt>
                <c:pt idx="939">
                  <c:v>43116.739583333336</c:v>
                </c:pt>
                <c:pt idx="940">
                  <c:v>43116.75</c:v>
                </c:pt>
                <c:pt idx="941">
                  <c:v>43116.760416666664</c:v>
                </c:pt>
                <c:pt idx="942">
                  <c:v>43116.770833333336</c:v>
                </c:pt>
                <c:pt idx="943">
                  <c:v>43116.78125</c:v>
                </c:pt>
                <c:pt idx="944">
                  <c:v>43116.791666666664</c:v>
                </c:pt>
                <c:pt idx="945">
                  <c:v>43116.802083333336</c:v>
                </c:pt>
                <c:pt idx="946">
                  <c:v>43116.8125</c:v>
                </c:pt>
                <c:pt idx="947">
                  <c:v>43116.822916666664</c:v>
                </c:pt>
                <c:pt idx="948">
                  <c:v>43116.833333333336</c:v>
                </c:pt>
                <c:pt idx="949">
                  <c:v>43116.84375</c:v>
                </c:pt>
                <c:pt idx="950">
                  <c:v>43116.854166666664</c:v>
                </c:pt>
                <c:pt idx="951">
                  <c:v>43116.864583333336</c:v>
                </c:pt>
                <c:pt idx="952">
                  <c:v>43116.875</c:v>
                </c:pt>
                <c:pt idx="953">
                  <c:v>43116.885416666664</c:v>
                </c:pt>
                <c:pt idx="954">
                  <c:v>43116.895833333336</c:v>
                </c:pt>
                <c:pt idx="955">
                  <c:v>43116.90625</c:v>
                </c:pt>
                <c:pt idx="956">
                  <c:v>43116.916666666664</c:v>
                </c:pt>
                <c:pt idx="957">
                  <c:v>43116.927083333336</c:v>
                </c:pt>
                <c:pt idx="958">
                  <c:v>43116.9375</c:v>
                </c:pt>
                <c:pt idx="959">
                  <c:v>43116.947916666664</c:v>
                </c:pt>
                <c:pt idx="960">
                  <c:v>43116.958333333336</c:v>
                </c:pt>
                <c:pt idx="961">
                  <c:v>43116.96875</c:v>
                </c:pt>
                <c:pt idx="962">
                  <c:v>43116.979166666664</c:v>
                </c:pt>
                <c:pt idx="963">
                  <c:v>43116.989583333336</c:v>
                </c:pt>
                <c:pt idx="964">
                  <c:v>43117</c:v>
                </c:pt>
                <c:pt idx="965">
                  <c:v>43117.010416666664</c:v>
                </c:pt>
                <c:pt idx="966">
                  <c:v>43117.020833333336</c:v>
                </c:pt>
                <c:pt idx="967">
                  <c:v>43117.03125</c:v>
                </c:pt>
                <c:pt idx="968">
                  <c:v>43117.041666666664</c:v>
                </c:pt>
                <c:pt idx="969">
                  <c:v>43117.052083333336</c:v>
                </c:pt>
                <c:pt idx="970">
                  <c:v>43117.0625</c:v>
                </c:pt>
                <c:pt idx="971">
                  <c:v>43117.072916666664</c:v>
                </c:pt>
                <c:pt idx="972">
                  <c:v>43117.083333333336</c:v>
                </c:pt>
                <c:pt idx="973">
                  <c:v>43117.09375</c:v>
                </c:pt>
                <c:pt idx="974">
                  <c:v>43117.104166666664</c:v>
                </c:pt>
                <c:pt idx="975">
                  <c:v>43117.114583333336</c:v>
                </c:pt>
                <c:pt idx="976">
                  <c:v>43117.125</c:v>
                </c:pt>
                <c:pt idx="977">
                  <c:v>43117.135416666664</c:v>
                </c:pt>
                <c:pt idx="978">
                  <c:v>43117.145833333336</c:v>
                </c:pt>
                <c:pt idx="979">
                  <c:v>43117.15625</c:v>
                </c:pt>
                <c:pt idx="980">
                  <c:v>43117.166666666664</c:v>
                </c:pt>
                <c:pt idx="981">
                  <c:v>43117.177083333336</c:v>
                </c:pt>
                <c:pt idx="982">
                  <c:v>43117.1875</c:v>
                </c:pt>
                <c:pt idx="983">
                  <c:v>43117.197916666664</c:v>
                </c:pt>
                <c:pt idx="984">
                  <c:v>43117.208333333336</c:v>
                </c:pt>
                <c:pt idx="985">
                  <c:v>43117.21875</c:v>
                </c:pt>
                <c:pt idx="986">
                  <c:v>43117.229166666664</c:v>
                </c:pt>
                <c:pt idx="987">
                  <c:v>43117.239583333336</c:v>
                </c:pt>
                <c:pt idx="988">
                  <c:v>43117.25</c:v>
                </c:pt>
                <c:pt idx="989">
                  <c:v>43117.260416666664</c:v>
                </c:pt>
                <c:pt idx="990">
                  <c:v>43117.270833333336</c:v>
                </c:pt>
                <c:pt idx="991">
                  <c:v>43117.28125</c:v>
                </c:pt>
                <c:pt idx="992">
                  <c:v>43117.291666666664</c:v>
                </c:pt>
                <c:pt idx="993">
                  <c:v>43117.302083333336</c:v>
                </c:pt>
                <c:pt idx="994">
                  <c:v>43117.3125</c:v>
                </c:pt>
                <c:pt idx="995">
                  <c:v>43117.322916666664</c:v>
                </c:pt>
                <c:pt idx="996">
                  <c:v>43117.333333333336</c:v>
                </c:pt>
                <c:pt idx="997">
                  <c:v>43117.34375</c:v>
                </c:pt>
                <c:pt idx="998">
                  <c:v>43117.354166666664</c:v>
                </c:pt>
                <c:pt idx="999">
                  <c:v>43117.364583333336</c:v>
                </c:pt>
                <c:pt idx="1000">
                  <c:v>43117.375</c:v>
                </c:pt>
                <c:pt idx="1001">
                  <c:v>43117.385416666664</c:v>
                </c:pt>
                <c:pt idx="1002">
                  <c:v>43117.395833333336</c:v>
                </c:pt>
                <c:pt idx="1003">
                  <c:v>43117.40625</c:v>
                </c:pt>
                <c:pt idx="1004">
                  <c:v>43117.416666666664</c:v>
                </c:pt>
                <c:pt idx="1005">
                  <c:v>43117.427083333336</c:v>
                </c:pt>
                <c:pt idx="1006">
                  <c:v>43117.4375</c:v>
                </c:pt>
                <c:pt idx="1007">
                  <c:v>43117.447916666664</c:v>
                </c:pt>
                <c:pt idx="1008">
                  <c:v>43117.458333333336</c:v>
                </c:pt>
                <c:pt idx="1009">
                  <c:v>43117.46875</c:v>
                </c:pt>
                <c:pt idx="1010">
                  <c:v>43117.479166666664</c:v>
                </c:pt>
                <c:pt idx="1011">
                  <c:v>43117.489583333336</c:v>
                </c:pt>
                <c:pt idx="1012">
                  <c:v>43117.5</c:v>
                </c:pt>
                <c:pt idx="1013">
                  <c:v>43117.510416666664</c:v>
                </c:pt>
                <c:pt idx="1014">
                  <c:v>43117.520833333336</c:v>
                </c:pt>
                <c:pt idx="1015">
                  <c:v>43117.53125</c:v>
                </c:pt>
                <c:pt idx="1016">
                  <c:v>43117.541666666664</c:v>
                </c:pt>
                <c:pt idx="1017">
                  <c:v>43117.552083333336</c:v>
                </c:pt>
                <c:pt idx="1018">
                  <c:v>43117.5625</c:v>
                </c:pt>
                <c:pt idx="1019">
                  <c:v>43117.572916666664</c:v>
                </c:pt>
                <c:pt idx="1020">
                  <c:v>43117.583333333336</c:v>
                </c:pt>
                <c:pt idx="1021">
                  <c:v>43117.59375</c:v>
                </c:pt>
                <c:pt idx="1022">
                  <c:v>43117.604166666664</c:v>
                </c:pt>
                <c:pt idx="1023">
                  <c:v>43117.614583333336</c:v>
                </c:pt>
                <c:pt idx="1024">
                  <c:v>43117.625</c:v>
                </c:pt>
                <c:pt idx="1025">
                  <c:v>43117.635416666664</c:v>
                </c:pt>
                <c:pt idx="1026">
                  <c:v>43117.645833333336</c:v>
                </c:pt>
                <c:pt idx="1027">
                  <c:v>43117.65625</c:v>
                </c:pt>
                <c:pt idx="1028">
                  <c:v>43117.666666666664</c:v>
                </c:pt>
                <c:pt idx="1029">
                  <c:v>43117.677083333336</c:v>
                </c:pt>
                <c:pt idx="1030">
                  <c:v>43117.6875</c:v>
                </c:pt>
                <c:pt idx="1031">
                  <c:v>43117.697916666664</c:v>
                </c:pt>
                <c:pt idx="1032">
                  <c:v>43117.708333333336</c:v>
                </c:pt>
                <c:pt idx="1033">
                  <c:v>43117.71875</c:v>
                </c:pt>
                <c:pt idx="1034">
                  <c:v>43117.729166666664</c:v>
                </c:pt>
                <c:pt idx="1035">
                  <c:v>43117.739583333336</c:v>
                </c:pt>
                <c:pt idx="1036">
                  <c:v>43117.75</c:v>
                </c:pt>
                <c:pt idx="1037">
                  <c:v>43117.760416666664</c:v>
                </c:pt>
                <c:pt idx="1038">
                  <c:v>43117.770833333336</c:v>
                </c:pt>
                <c:pt idx="1039">
                  <c:v>43117.78125</c:v>
                </c:pt>
                <c:pt idx="1040">
                  <c:v>43117.791666666664</c:v>
                </c:pt>
                <c:pt idx="1041">
                  <c:v>43117.802083333336</c:v>
                </c:pt>
                <c:pt idx="1042">
                  <c:v>43117.8125</c:v>
                </c:pt>
                <c:pt idx="1043">
                  <c:v>43117.822916666664</c:v>
                </c:pt>
                <c:pt idx="1044">
                  <c:v>43117.833333333336</c:v>
                </c:pt>
                <c:pt idx="1045">
                  <c:v>43117.84375</c:v>
                </c:pt>
                <c:pt idx="1046">
                  <c:v>43117.854166666664</c:v>
                </c:pt>
                <c:pt idx="1047">
                  <c:v>43117.864583333336</c:v>
                </c:pt>
                <c:pt idx="1048">
                  <c:v>43117.875</c:v>
                </c:pt>
                <c:pt idx="1049">
                  <c:v>43117.885416666664</c:v>
                </c:pt>
                <c:pt idx="1050">
                  <c:v>43117.895833333336</c:v>
                </c:pt>
                <c:pt idx="1051">
                  <c:v>43117.90625</c:v>
                </c:pt>
                <c:pt idx="1052">
                  <c:v>43117.916666666664</c:v>
                </c:pt>
                <c:pt idx="1053">
                  <c:v>43117.927083333336</c:v>
                </c:pt>
                <c:pt idx="1054">
                  <c:v>43117.9375</c:v>
                </c:pt>
                <c:pt idx="1055">
                  <c:v>43117.947916666664</c:v>
                </c:pt>
                <c:pt idx="1056">
                  <c:v>43117.958333333336</c:v>
                </c:pt>
                <c:pt idx="1057">
                  <c:v>43117.96875</c:v>
                </c:pt>
                <c:pt idx="1058">
                  <c:v>43117.979166666664</c:v>
                </c:pt>
                <c:pt idx="1059">
                  <c:v>43117.989583333336</c:v>
                </c:pt>
                <c:pt idx="1060">
                  <c:v>43118</c:v>
                </c:pt>
                <c:pt idx="1061">
                  <c:v>43118.010416666664</c:v>
                </c:pt>
                <c:pt idx="1062">
                  <c:v>43118.020833333336</c:v>
                </c:pt>
                <c:pt idx="1063">
                  <c:v>43118.03125</c:v>
                </c:pt>
                <c:pt idx="1064">
                  <c:v>43118.041666666664</c:v>
                </c:pt>
                <c:pt idx="1065">
                  <c:v>43118.052083333336</c:v>
                </c:pt>
                <c:pt idx="1066">
                  <c:v>43118.0625</c:v>
                </c:pt>
                <c:pt idx="1067">
                  <c:v>43118.072916666664</c:v>
                </c:pt>
                <c:pt idx="1068">
                  <c:v>43118.083333333336</c:v>
                </c:pt>
                <c:pt idx="1069">
                  <c:v>43118.09375</c:v>
                </c:pt>
                <c:pt idx="1070">
                  <c:v>43118.104166666664</c:v>
                </c:pt>
                <c:pt idx="1071">
                  <c:v>43118.114583333336</c:v>
                </c:pt>
                <c:pt idx="1072">
                  <c:v>43118.125</c:v>
                </c:pt>
                <c:pt idx="1073">
                  <c:v>43118.135416666664</c:v>
                </c:pt>
                <c:pt idx="1074">
                  <c:v>43118.145833333336</c:v>
                </c:pt>
                <c:pt idx="1075">
                  <c:v>43118.15625</c:v>
                </c:pt>
                <c:pt idx="1076">
                  <c:v>43118.166666666664</c:v>
                </c:pt>
                <c:pt idx="1077">
                  <c:v>43118.177083333336</c:v>
                </c:pt>
                <c:pt idx="1078">
                  <c:v>43118.1875</c:v>
                </c:pt>
                <c:pt idx="1079">
                  <c:v>43118.197916666664</c:v>
                </c:pt>
                <c:pt idx="1080">
                  <c:v>43118.208333333336</c:v>
                </c:pt>
                <c:pt idx="1081">
                  <c:v>43118.21875</c:v>
                </c:pt>
                <c:pt idx="1082">
                  <c:v>43118.229166666664</c:v>
                </c:pt>
                <c:pt idx="1083">
                  <c:v>43118.239583333336</c:v>
                </c:pt>
                <c:pt idx="1084">
                  <c:v>43118.25</c:v>
                </c:pt>
                <c:pt idx="1085">
                  <c:v>43118.260416666664</c:v>
                </c:pt>
                <c:pt idx="1086">
                  <c:v>43118.270833333336</c:v>
                </c:pt>
                <c:pt idx="1087">
                  <c:v>43118.28125</c:v>
                </c:pt>
                <c:pt idx="1088">
                  <c:v>43118.291666666664</c:v>
                </c:pt>
                <c:pt idx="1089">
                  <c:v>43118.302083333336</c:v>
                </c:pt>
                <c:pt idx="1090">
                  <c:v>43118.3125</c:v>
                </c:pt>
                <c:pt idx="1091">
                  <c:v>43118.322916666664</c:v>
                </c:pt>
                <c:pt idx="1092">
                  <c:v>43118.333333333336</c:v>
                </c:pt>
                <c:pt idx="1093">
                  <c:v>43118.34375</c:v>
                </c:pt>
                <c:pt idx="1094">
                  <c:v>43118.354166666664</c:v>
                </c:pt>
                <c:pt idx="1095">
                  <c:v>43118.364583333336</c:v>
                </c:pt>
                <c:pt idx="1096">
                  <c:v>43118.375</c:v>
                </c:pt>
                <c:pt idx="1097">
                  <c:v>43118.385416666664</c:v>
                </c:pt>
                <c:pt idx="1098">
                  <c:v>43118.395833333336</c:v>
                </c:pt>
                <c:pt idx="1099">
                  <c:v>43118.40625</c:v>
                </c:pt>
                <c:pt idx="1100">
                  <c:v>43118.416666666664</c:v>
                </c:pt>
                <c:pt idx="1101">
                  <c:v>43118.427083333336</c:v>
                </c:pt>
                <c:pt idx="1102">
                  <c:v>43118.4375</c:v>
                </c:pt>
                <c:pt idx="1103">
                  <c:v>43118.447916666664</c:v>
                </c:pt>
                <c:pt idx="1104">
                  <c:v>43118.458333333336</c:v>
                </c:pt>
                <c:pt idx="1105">
                  <c:v>43118.46875</c:v>
                </c:pt>
                <c:pt idx="1106">
                  <c:v>43118.479166666664</c:v>
                </c:pt>
                <c:pt idx="1107">
                  <c:v>43118.489583333336</c:v>
                </c:pt>
                <c:pt idx="1108">
                  <c:v>43118.5</c:v>
                </c:pt>
                <c:pt idx="1109">
                  <c:v>43118.510416666664</c:v>
                </c:pt>
                <c:pt idx="1110">
                  <c:v>43118.520833333336</c:v>
                </c:pt>
                <c:pt idx="1111">
                  <c:v>43118.53125</c:v>
                </c:pt>
                <c:pt idx="1112">
                  <c:v>43118.541666666664</c:v>
                </c:pt>
                <c:pt idx="1113">
                  <c:v>43118.552083333336</c:v>
                </c:pt>
                <c:pt idx="1114">
                  <c:v>43118.5625</c:v>
                </c:pt>
                <c:pt idx="1115">
                  <c:v>43118.572916666664</c:v>
                </c:pt>
                <c:pt idx="1116">
                  <c:v>43118.583333333336</c:v>
                </c:pt>
                <c:pt idx="1117">
                  <c:v>43118.59375</c:v>
                </c:pt>
                <c:pt idx="1118">
                  <c:v>43118.604166666664</c:v>
                </c:pt>
                <c:pt idx="1119">
                  <c:v>43118.614583333336</c:v>
                </c:pt>
                <c:pt idx="1120">
                  <c:v>43118.625</c:v>
                </c:pt>
                <c:pt idx="1121">
                  <c:v>43118.635416666664</c:v>
                </c:pt>
                <c:pt idx="1122">
                  <c:v>43118.645833333336</c:v>
                </c:pt>
                <c:pt idx="1123">
                  <c:v>43118.65625</c:v>
                </c:pt>
                <c:pt idx="1124">
                  <c:v>43118.666666666664</c:v>
                </c:pt>
                <c:pt idx="1125">
                  <c:v>43118.677083333336</c:v>
                </c:pt>
                <c:pt idx="1126">
                  <c:v>43118.6875</c:v>
                </c:pt>
                <c:pt idx="1127">
                  <c:v>43118.697916666664</c:v>
                </c:pt>
                <c:pt idx="1128">
                  <c:v>43118.708333333336</c:v>
                </c:pt>
                <c:pt idx="1129">
                  <c:v>43118.71875</c:v>
                </c:pt>
                <c:pt idx="1130">
                  <c:v>43118.729166666664</c:v>
                </c:pt>
                <c:pt idx="1131">
                  <c:v>43118.739583333336</c:v>
                </c:pt>
                <c:pt idx="1132">
                  <c:v>43118.75</c:v>
                </c:pt>
                <c:pt idx="1133">
                  <c:v>43118.760416666664</c:v>
                </c:pt>
                <c:pt idx="1134">
                  <c:v>43118.770833333336</c:v>
                </c:pt>
                <c:pt idx="1135">
                  <c:v>43118.78125</c:v>
                </c:pt>
                <c:pt idx="1136">
                  <c:v>43118.791666666664</c:v>
                </c:pt>
                <c:pt idx="1137">
                  <c:v>43118.802083333336</c:v>
                </c:pt>
                <c:pt idx="1138">
                  <c:v>43118.8125</c:v>
                </c:pt>
                <c:pt idx="1139">
                  <c:v>43118.822916666664</c:v>
                </c:pt>
                <c:pt idx="1140">
                  <c:v>43118.833333333336</c:v>
                </c:pt>
                <c:pt idx="1141">
                  <c:v>43118.84375</c:v>
                </c:pt>
                <c:pt idx="1142">
                  <c:v>43118.854166666664</c:v>
                </c:pt>
                <c:pt idx="1143">
                  <c:v>43118.864583333336</c:v>
                </c:pt>
                <c:pt idx="1144">
                  <c:v>43118.875</c:v>
                </c:pt>
                <c:pt idx="1145">
                  <c:v>43118.885416666664</c:v>
                </c:pt>
                <c:pt idx="1146">
                  <c:v>43118.895833333336</c:v>
                </c:pt>
                <c:pt idx="1147">
                  <c:v>43118.90625</c:v>
                </c:pt>
                <c:pt idx="1148">
                  <c:v>43118.916666666664</c:v>
                </c:pt>
                <c:pt idx="1149">
                  <c:v>43118.927083333336</c:v>
                </c:pt>
                <c:pt idx="1150">
                  <c:v>43118.9375</c:v>
                </c:pt>
                <c:pt idx="1151">
                  <c:v>43118.947916666664</c:v>
                </c:pt>
                <c:pt idx="1152">
                  <c:v>43118.958333333336</c:v>
                </c:pt>
                <c:pt idx="1153">
                  <c:v>43118.96875</c:v>
                </c:pt>
                <c:pt idx="1154">
                  <c:v>43118.979166666664</c:v>
                </c:pt>
                <c:pt idx="1155">
                  <c:v>43118.989583333336</c:v>
                </c:pt>
                <c:pt idx="1156">
                  <c:v>43119</c:v>
                </c:pt>
                <c:pt idx="1157">
                  <c:v>43119.010416666664</c:v>
                </c:pt>
                <c:pt idx="1158">
                  <c:v>43119.020833333336</c:v>
                </c:pt>
                <c:pt idx="1159">
                  <c:v>43119.03125</c:v>
                </c:pt>
                <c:pt idx="1160">
                  <c:v>43119.041666666664</c:v>
                </c:pt>
                <c:pt idx="1161">
                  <c:v>43119.052083333336</c:v>
                </c:pt>
                <c:pt idx="1162">
                  <c:v>43119.0625</c:v>
                </c:pt>
                <c:pt idx="1163">
                  <c:v>43119.072916666664</c:v>
                </c:pt>
                <c:pt idx="1164">
                  <c:v>43119.083333333336</c:v>
                </c:pt>
                <c:pt idx="1165">
                  <c:v>43119.09375</c:v>
                </c:pt>
                <c:pt idx="1166">
                  <c:v>43119.104166666664</c:v>
                </c:pt>
                <c:pt idx="1167">
                  <c:v>43119.114583333336</c:v>
                </c:pt>
                <c:pt idx="1168">
                  <c:v>43119.125</c:v>
                </c:pt>
                <c:pt idx="1169">
                  <c:v>43119.135416666664</c:v>
                </c:pt>
                <c:pt idx="1170">
                  <c:v>43119.145833333336</c:v>
                </c:pt>
                <c:pt idx="1171">
                  <c:v>43119.15625</c:v>
                </c:pt>
                <c:pt idx="1172">
                  <c:v>43119.166666666664</c:v>
                </c:pt>
                <c:pt idx="1173">
                  <c:v>43119.177083333336</c:v>
                </c:pt>
                <c:pt idx="1174">
                  <c:v>43119.1875</c:v>
                </c:pt>
                <c:pt idx="1175">
                  <c:v>43119.197916666664</c:v>
                </c:pt>
                <c:pt idx="1176">
                  <c:v>43119.208333333336</c:v>
                </c:pt>
                <c:pt idx="1177">
                  <c:v>43119.21875</c:v>
                </c:pt>
                <c:pt idx="1178">
                  <c:v>43119.229166666664</c:v>
                </c:pt>
                <c:pt idx="1179">
                  <c:v>43119.239583333336</c:v>
                </c:pt>
                <c:pt idx="1180">
                  <c:v>43119.25</c:v>
                </c:pt>
                <c:pt idx="1181">
                  <c:v>43119.260416666664</c:v>
                </c:pt>
                <c:pt idx="1182">
                  <c:v>43119.270833333336</c:v>
                </c:pt>
                <c:pt idx="1183">
                  <c:v>43119.28125</c:v>
                </c:pt>
                <c:pt idx="1184">
                  <c:v>43119.291666666664</c:v>
                </c:pt>
                <c:pt idx="1185">
                  <c:v>43119.302083333336</c:v>
                </c:pt>
                <c:pt idx="1186">
                  <c:v>43119.3125</c:v>
                </c:pt>
                <c:pt idx="1187">
                  <c:v>43119.322916666664</c:v>
                </c:pt>
                <c:pt idx="1188">
                  <c:v>43119.333333333336</c:v>
                </c:pt>
                <c:pt idx="1189">
                  <c:v>43119.34375</c:v>
                </c:pt>
                <c:pt idx="1190">
                  <c:v>43119.354166666664</c:v>
                </c:pt>
                <c:pt idx="1191">
                  <c:v>43119.364583333336</c:v>
                </c:pt>
                <c:pt idx="1192">
                  <c:v>43119.375</c:v>
                </c:pt>
                <c:pt idx="1193">
                  <c:v>43119.385416666664</c:v>
                </c:pt>
                <c:pt idx="1194">
                  <c:v>43119.395833333336</c:v>
                </c:pt>
                <c:pt idx="1195">
                  <c:v>43119.40625</c:v>
                </c:pt>
                <c:pt idx="1196">
                  <c:v>43119.416666666664</c:v>
                </c:pt>
                <c:pt idx="1197">
                  <c:v>43119.427083333336</c:v>
                </c:pt>
                <c:pt idx="1198">
                  <c:v>43119.4375</c:v>
                </c:pt>
                <c:pt idx="1199">
                  <c:v>43119.447916666664</c:v>
                </c:pt>
                <c:pt idx="1200">
                  <c:v>43119.458333333336</c:v>
                </c:pt>
                <c:pt idx="1201">
                  <c:v>43119.46875</c:v>
                </c:pt>
                <c:pt idx="1202">
                  <c:v>43119.479166666664</c:v>
                </c:pt>
                <c:pt idx="1203">
                  <c:v>43119.489583333336</c:v>
                </c:pt>
                <c:pt idx="1204">
                  <c:v>43119.5</c:v>
                </c:pt>
                <c:pt idx="1205">
                  <c:v>43119.510416666664</c:v>
                </c:pt>
                <c:pt idx="1206">
                  <c:v>43119.520833333336</c:v>
                </c:pt>
                <c:pt idx="1207">
                  <c:v>43119.53125</c:v>
                </c:pt>
                <c:pt idx="1208">
                  <c:v>43119.541666666664</c:v>
                </c:pt>
                <c:pt idx="1209">
                  <c:v>43119.552083333336</c:v>
                </c:pt>
                <c:pt idx="1210">
                  <c:v>43119.5625</c:v>
                </c:pt>
                <c:pt idx="1211">
                  <c:v>43119.572916666664</c:v>
                </c:pt>
                <c:pt idx="1212">
                  <c:v>43119.583333333336</c:v>
                </c:pt>
                <c:pt idx="1213">
                  <c:v>43119.59375</c:v>
                </c:pt>
                <c:pt idx="1214">
                  <c:v>43119.604166666664</c:v>
                </c:pt>
                <c:pt idx="1215">
                  <c:v>43119.614583333336</c:v>
                </c:pt>
                <c:pt idx="1216">
                  <c:v>43119.625</c:v>
                </c:pt>
                <c:pt idx="1217">
                  <c:v>43119.635416666664</c:v>
                </c:pt>
                <c:pt idx="1218">
                  <c:v>43119.645833333336</c:v>
                </c:pt>
                <c:pt idx="1219">
                  <c:v>43119.65625</c:v>
                </c:pt>
                <c:pt idx="1220">
                  <c:v>43119.666666666664</c:v>
                </c:pt>
                <c:pt idx="1221">
                  <c:v>43119.677083333336</c:v>
                </c:pt>
                <c:pt idx="1222">
                  <c:v>43119.6875</c:v>
                </c:pt>
                <c:pt idx="1223">
                  <c:v>43119.697916666664</c:v>
                </c:pt>
                <c:pt idx="1224">
                  <c:v>43119.708333333336</c:v>
                </c:pt>
                <c:pt idx="1225">
                  <c:v>43119.71875</c:v>
                </c:pt>
                <c:pt idx="1226">
                  <c:v>43119.729166666664</c:v>
                </c:pt>
                <c:pt idx="1227">
                  <c:v>43119.739583333336</c:v>
                </c:pt>
                <c:pt idx="1228">
                  <c:v>43119.75</c:v>
                </c:pt>
                <c:pt idx="1229">
                  <c:v>43119.760416666664</c:v>
                </c:pt>
                <c:pt idx="1230">
                  <c:v>43119.770833333336</c:v>
                </c:pt>
                <c:pt idx="1231">
                  <c:v>43119.78125</c:v>
                </c:pt>
                <c:pt idx="1232">
                  <c:v>43119.791666666664</c:v>
                </c:pt>
                <c:pt idx="1233">
                  <c:v>43119.802083333336</c:v>
                </c:pt>
                <c:pt idx="1234">
                  <c:v>43119.8125</c:v>
                </c:pt>
                <c:pt idx="1235">
                  <c:v>43119.822916666664</c:v>
                </c:pt>
                <c:pt idx="1236">
                  <c:v>43119.833333333336</c:v>
                </c:pt>
                <c:pt idx="1237">
                  <c:v>43119.84375</c:v>
                </c:pt>
                <c:pt idx="1238">
                  <c:v>43119.854166666664</c:v>
                </c:pt>
                <c:pt idx="1239">
                  <c:v>43119.864583333336</c:v>
                </c:pt>
                <c:pt idx="1240">
                  <c:v>43119.875</c:v>
                </c:pt>
                <c:pt idx="1241">
                  <c:v>43119.885416666664</c:v>
                </c:pt>
                <c:pt idx="1242">
                  <c:v>43119.895833333336</c:v>
                </c:pt>
                <c:pt idx="1243">
                  <c:v>43119.90625</c:v>
                </c:pt>
                <c:pt idx="1244">
                  <c:v>43119.916666666664</c:v>
                </c:pt>
                <c:pt idx="1245">
                  <c:v>43119.927083333336</c:v>
                </c:pt>
                <c:pt idx="1246">
                  <c:v>43119.9375</c:v>
                </c:pt>
                <c:pt idx="1247">
                  <c:v>43119.947916666664</c:v>
                </c:pt>
                <c:pt idx="1248">
                  <c:v>43119.958333333336</c:v>
                </c:pt>
                <c:pt idx="1249">
                  <c:v>43119.96875</c:v>
                </c:pt>
                <c:pt idx="1250">
                  <c:v>43119.979166666664</c:v>
                </c:pt>
                <c:pt idx="1251">
                  <c:v>43119.989583333336</c:v>
                </c:pt>
                <c:pt idx="1252">
                  <c:v>43120</c:v>
                </c:pt>
                <c:pt idx="1253">
                  <c:v>43120.010416666664</c:v>
                </c:pt>
                <c:pt idx="1254">
                  <c:v>43120.020833333336</c:v>
                </c:pt>
                <c:pt idx="1255">
                  <c:v>43120.03125</c:v>
                </c:pt>
                <c:pt idx="1256">
                  <c:v>43120.041666666664</c:v>
                </c:pt>
                <c:pt idx="1257">
                  <c:v>43120.052083333336</c:v>
                </c:pt>
                <c:pt idx="1258">
                  <c:v>43120.0625</c:v>
                </c:pt>
                <c:pt idx="1259">
                  <c:v>43120.072916666664</c:v>
                </c:pt>
                <c:pt idx="1260">
                  <c:v>43120.083333333336</c:v>
                </c:pt>
                <c:pt idx="1261">
                  <c:v>43120.09375</c:v>
                </c:pt>
                <c:pt idx="1262">
                  <c:v>43120.104166666664</c:v>
                </c:pt>
                <c:pt idx="1263">
                  <c:v>43120.114583333336</c:v>
                </c:pt>
                <c:pt idx="1264">
                  <c:v>43120.125</c:v>
                </c:pt>
                <c:pt idx="1265">
                  <c:v>43120.135416666664</c:v>
                </c:pt>
                <c:pt idx="1266">
                  <c:v>43120.145833333336</c:v>
                </c:pt>
                <c:pt idx="1267">
                  <c:v>43120.15625</c:v>
                </c:pt>
                <c:pt idx="1268">
                  <c:v>43120.166666666664</c:v>
                </c:pt>
                <c:pt idx="1269">
                  <c:v>43120.177083333336</c:v>
                </c:pt>
                <c:pt idx="1270">
                  <c:v>43120.1875</c:v>
                </c:pt>
                <c:pt idx="1271">
                  <c:v>43120.197916666664</c:v>
                </c:pt>
                <c:pt idx="1272">
                  <c:v>43120.208333333336</c:v>
                </c:pt>
                <c:pt idx="1273">
                  <c:v>43120.21875</c:v>
                </c:pt>
                <c:pt idx="1274">
                  <c:v>43120.229166666664</c:v>
                </c:pt>
                <c:pt idx="1275">
                  <c:v>43120.239583333336</c:v>
                </c:pt>
                <c:pt idx="1276">
                  <c:v>43120.25</c:v>
                </c:pt>
                <c:pt idx="1277">
                  <c:v>43120.260416666664</c:v>
                </c:pt>
                <c:pt idx="1278">
                  <c:v>43120.270833333336</c:v>
                </c:pt>
                <c:pt idx="1279">
                  <c:v>43120.28125</c:v>
                </c:pt>
                <c:pt idx="1280">
                  <c:v>43120.291666666664</c:v>
                </c:pt>
                <c:pt idx="1281">
                  <c:v>43120.302083333336</c:v>
                </c:pt>
                <c:pt idx="1282">
                  <c:v>43120.3125</c:v>
                </c:pt>
                <c:pt idx="1283">
                  <c:v>43120.322916666664</c:v>
                </c:pt>
                <c:pt idx="1284">
                  <c:v>43120.333333333336</c:v>
                </c:pt>
                <c:pt idx="1285">
                  <c:v>43120.34375</c:v>
                </c:pt>
                <c:pt idx="1286">
                  <c:v>43120.354166666664</c:v>
                </c:pt>
                <c:pt idx="1287">
                  <c:v>43120.364583333336</c:v>
                </c:pt>
                <c:pt idx="1288">
                  <c:v>43120.375</c:v>
                </c:pt>
                <c:pt idx="1289">
                  <c:v>43120.385416666664</c:v>
                </c:pt>
                <c:pt idx="1290">
                  <c:v>43120.395833333336</c:v>
                </c:pt>
                <c:pt idx="1291">
                  <c:v>43120.40625</c:v>
                </c:pt>
                <c:pt idx="1292">
                  <c:v>43120.416666666664</c:v>
                </c:pt>
                <c:pt idx="1293">
                  <c:v>43120.427083333336</c:v>
                </c:pt>
                <c:pt idx="1294">
                  <c:v>43120.4375</c:v>
                </c:pt>
                <c:pt idx="1295">
                  <c:v>43120.447916666664</c:v>
                </c:pt>
                <c:pt idx="1296">
                  <c:v>43120.458333333336</c:v>
                </c:pt>
                <c:pt idx="1297">
                  <c:v>43120.46875</c:v>
                </c:pt>
                <c:pt idx="1298">
                  <c:v>43120.479166666664</c:v>
                </c:pt>
                <c:pt idx="1299">
                  <c:v>43121.46875</c:v>
                </c:pt>
                <c:pt idx="1300">
                  <c:v>43121.479166666664</c:v>
                </c:pt>
                <c:pt idx="1301">
                  <c:v>43121.489583333336</c:v>
                </c:pt>
                <c:pt idx="1302">
                  <c:v>43121.5</c:v>
                </c:pt>
                <c:pt idx="1303">
                  <c:v>43121.510416666664</c:v>
                </c:pt>
                <c:pt idx="1304">
                  <c:v>43121.520833333336</c:v>
                </c:pt>
                <c:pt idx="1305">
                  <c:v>43121.53125</c:v>
                </c:pt>
                <c:pt idx="1306">
                  <c:v>43121.541666666664</c:v>
                </c:pt>
                <c:pt idx="1307">
                  <c:v>43121.552083333336</c:v>
                </c:pt>
                <c:pt idx="1308">
                  <c:v>43121.5625</c:v>
                </c:pt>
                <c:pt idx="1309">
                  <c:v>43121.572916666664</c:v>
                </c:pt>
                <c:pt idx="1310">
                  <c:v>43121.583333333336</c:v>
                </c:pt>
                <c:pt idx="1311">
                  <c:v>43121.59375</c:v>
                </c:pt>
                <c:pt idx="1312">
                  <c:v>43121.604166666664</c:v>
                </c:pt>
                <c:pt idx="1313">
                  <c:v>43121.614583333336</c:v>
                </c:pt>
                <c:pt idx="1314">
                  <c:v>43121.625</c:v>
                </c:pt>
                <c:pt idx="1315">
                  <c:v>43121.635416666664</c:v>
                </c:pt>
                <c:pt idx="1316">
                  <c:v>43121.645833333336</c:v>
                </c:pt>
                <c:pt idx="1317">
                  <c:v>43121.65625</c:v>
                </c:pt>
                <c:pt idx="1318">
                  <c:v>43121.666666666664</c:v>
                </c:pt>
                <c:pt idx="1319">
                  <c:v>43121.677083333336</c:v>
                </c:pt>
                <c:pt idx="1320">
                  <c:v>43121.6875</c:v>
                </c:pt>
                <c:pt idx="1321">
                  <c:v>43121.697916666664</c:v>
                </c:pt>
                <c:pt idx="1322">
                  <c:v>43121.708333333336</c:v>
                </c:pt>
                <c:pt idx="1323">
                  <c:v>43121.71875</c:v>
                </c:pt>
                <c:pt idx="1324">
                  <c:v>43121.729166666664</c:v>
                </c:pt>
                <c:pt idx="1325">
                  <c:v>43121.739583333336</c:v>
                </c:pt>
                <c:pt idx="1326">
                  <c:v>43121.75</c:v>
                </c:pt>
                <c:pt idx="1327">
                  <c:v>43121.760416666664</c:v>
                </c:pt>
                <c:pt idx="1328">
                  <c:v>43121.770833333336</c:v>
                </c:pt>
                <c:pt idx="1329">
                  <c:v>43121.78125</c:v>
                </c:pt>
                <c:pt idx="1330">
                  <c:v>43121.791666666664</c:v>
                </c:pt>
                <c:pt idx="1331">
                  <c:v>43121.802083333336</c:v>
                </c:pt>
                <c:pt idx="1332">
                  <c:v>43121.8125</c:v>
                </c:pt>
                <c:pt idx="1333">
                  <c:v>43121.822916666664</c:v>
                </c:pt>
                <c:pt idx="1334">
                  <c:v>43121.833333333336</c:v>
                </c:pt>
                <c:pt idx="1335">
                  <c:v>43121.84375</c:v>
                </c:pt>
                <c:pt idx="1336">
                  <c:v>43121.854166666664</c:v>
                </c:pt>
                <c:pt idx="1337">
                  <c:v>43121.864583333336</c:v>
                </c:pt>
                <c:pt idx="1338">
                  <c:v>43121.875</c:v>
                </c:pt>
                <c:pt idx="1339">
                  <c:v>43121.885416666664</c:v>
                </c:pt>
                <c:pt idx="1340">
                  <c:v>43121.895833333336</c:v>
                </c:pt>
                <c:pt idx="1341">
                  <c:v>43121.90625</c:v>
                </c:pt>
                <c:pt idx="1342">
                  <c:v>43121.916666666664</c:v>
                </c:pt>
                <c:pt idx="1343">
                  <c:v>43121.927083333336</c:v>
                </c:pt>
                <c:pt idx="1344">
                  <c:v>43121.9375</c:v>
                </c:pt>
                <c:pt idx="1345">
                  <c:v>43121.947916666664</c:v>
                </c:pt>
                <c:pt idx="1346">
                  <c:v>43121.958333333336</c:v>
                </c:pt>
                <c:pt idx="1347">
                  <c:v>43121.96875</c:v>
                </c:pt>
                <c:pt idx="1348">
                  <c:v>43121.979166666664</c:v>
                </c:pt>
                <c:pt idx="1349">
                  <c:v>43121.989583333336</c:v>
                </c:pt>
                <c:pt idx="1350">
                  <c:v>43122</c:v>
                </c:pt>
                <c:pt idx="1351">
                  <c:v>43122.010416666664</c:v>
                </c:pt>
                <c:pt idx="1352">
                  <c:v>43122.020833333336</c:v>
                </c:pt>
                <c:pt idx="1353">
                  <c:v>43122.03125</c:v>
                </c:pt>
                <c:pt idx="1354">
                  <c:v>43122.041666666664</c:v>
                </c:pt>
                <c:pt idx="1355">
                  <c:v>43122.052083333336</c:v>
                </c:pt>
                <c:pt idx="1356">
                  <c:v>43122.0625</c:v>
                </c:pt>
                <c:pt idx="1357">
                  <c:v>43122.072916666664</c:v>
                </c:pt>
                <c:pt idx="1358">
                  <c:v>43122.083333333336</c:v>
                </c:pt>
                <c:pt idx="1359">
                  <c:v>43122.09375</c:v>
                </c:pt>
                <c:pt idx="1360">
                  <c:v>43122.104166666664</c:v>
                </c:pt>
                <c:pt idx="1361">
                  <c:v>43122.114583333336</c:v>
                </c:pt>
                <c:pt idx="1362">
                  <c:v>43122.125</c:v>
                </c:pt>
                <c:pt idx="1363">
                  <c:v>43122.135416666664</c:v>
                </c:pt>
                <c:pt idx="1364">
                  <c:v>43122.145833333336</c:v>
                </c:pt>
                <c:pt idx="1365">
                  <c:v>43122.15625</c:v>
                </c:pt>
                <c:pt idx="1366">
                  <c:v>43122.166666666664</c:v>
                </c:pt>
                <c:pt idx="1367">
                  <c:v>43122.177083333336</c:v>
                </c:pt>
                <c:pt idx="1368">
                  <c:v>43122.1875</c:v>
                </c:pt>
                <c:pt idx="1369">
                  <c:v>43122.197916666664</c:v>
                </c:pt>
                <c:pt idx="1370">
                  <c:v>43122.208333333336</c:v>
                </c:pt>
                <c:pt idx="1371">
                  <c:v>43122.21875</c:v>
                </c:pt>
                <c:pt idx="1372">
                  <c:v>43122.229166666664</c:v>
                </c:pt>
                <c:pt idx="1373">
                  <c:v>43122.239583333336</c:v>
                </c:pt>
                <c:pt idx="1374">
                  <c:v>43122.25</c:v>
                </c:pt>
                <c:pt idx="1375">
                  <c:v>43122.260416666664</c:v>
                </c:pt>
                <c:pt idx="1376">
                  <c:v>43122.270833333336</c:v>
                </c:pt>
                <c:pt idx="1377">
                  <c:v>43122.28125</c:v>
                </c:pt>
                <c:pt idx="1378">
                  <c:v>43122.291666666664</c:v>
                </c:pt>
                <c:pt idx="1379">
                  <c:v>43122.302083333336</c:v>
                </c:pt>
                <c:pt idx="1380">
                  <c:v>43122.3125</c:v>
                </c:pt>
                <c:pt idx="1381">
                  <c:v>43122.322916666664</c:v>
                </c:pt>
                <c:pt idx="1382">
                  <c:v>43122.333333333336</c:v>
                </c:pt>
                <c:pt idx="1383">
                  <c:v>43122.34375</c:v>
                </c:pt>
                <c:pt idx="1384">
                  <c:v>43122.354166666664</c:v>
                </c:pt>
                <c:pt idx="1385">
                  <c:v>43122.364583333336</c:v>
                </c:pt>
                <c:pt idx="1386">
                  <c:v>43122.375</c:v>
                </c:pt>
                <c:pt idx="1387">
                  <c:v>43122.385416666664</c:v>
                </c:pt>
                <c:pt idx="1388">
                  <c:v>43122.395833333336</c:v>
                </c:pt>
                <c:pt idx="1389">
                  <c:v>43122.40625</c:v>
                </c:pt>
                <c:pt idx="1390">
                  <c:v>43122.416666666664</c:v>
                </c:pt>
                <c:pt idx="1391">
                  <c:v>43122.427083333336</c:v>
                </c:pt>
                <c:pt idx="1392">
                  <c:v>43122.4375</c:v>
                </c:pt>
                <c:pt idx="1393">
                  <c:v>43122.447916666664</c:v>
                </c:pt>
                <c:pt idx="1394">
                  <c:v>43122.458333333336</c:v>
                </c:pt>
                <c:pt idx="1395">
                  <c:v>43122.46875</c:v>
                </c:pt>
                <c:pt idx="1396">
                  <c:v>43122.479166666664</c:v>
                </c:pt>
                <c:pt idx="1397">
                  <c:v>43122.489583333336</c:v>
                </c:pt>
                <c:pt idx="1398">
                  <c:v>43122.5</c:v>
                </c:pt>
                <c:pt idx="1399">
                  <c:v>43122.510416666664</c:v>
                </c:pt>
                <c:pt idx="1400">
                  <c:v>43122.520833333336</c:v>
                </c:pt>
                <c:pt idx="1401">
                  <c:v>43122.53125</c:v>
                </c:pt>
                <c:pt idx="1402">
                  <c:v>43122.541666666664</c:v>
                </c:pt>
                <c:pt idx="1403">
                  <c:v>43122.552083333336</c:v>
                </c:pt>
                <c:pt idx="1404">
                  <c:v>43122.5625</c:v>
                </c:pt>
                <c:pt idx="1405">
                  <c:v>43122.572916666664</c:v>
                </c:pt>
                <c:pt idx="1406">
                  <c:v>43122.583333333336</c:v>
                </c:pt>
                <c:pt idx="1407">
                  <c:v>43122.59375</c:v>
                </c:pt>
                <c:pt idx="1408">
                  <c:v>43122.604166666664</c:v>
                </c:pt>
                <c:pt idx="1409">
                  <c:v>43122.614583333336</c:v>
                </c:pt>
                <c:pt idx="1410">
                  <c:v>43122.625</c:v>
                </c:pt>
                <c:pt idx="1411">
                  <c:v>43122.635416666664</c:v>
                </c:pt>
                <c:pt idx="1412">
                  <c:v>43122.645833333336</c:v>
                </c:pt>
                <c:pt idx="1413">
                  <c:v>43122.65625</c:v>
                </c:pt>
                <c:pt idx="1414">
                  <c:v>43122.666666666664</c:v>
                </c:pt>
                <c:pt idx="1415">
                  <c:v>43122.677083333336</c:v>
                </c:pt>
                <c:pt idx="1416">
                  <c:v>43122.6875</c:v>
                </c:pt>
                <c:pt idx="1417">
                  <c:v>43122.697916666664</c:v>
                </c:pt>
                <c:pt idx="1418">
                  <c:v>43122.708333333336</c:v>
                </c:pt>
                <c:pt idx="1419">
                  <c:v>43122.71875</c:v>
                </c:pt>
                <c:pt idx="1420">
                  <c:v>43122.729166666664</c:v>
                </c:pt>
                <c:pt idx="1421">
                  <c:v>43122.739583333336</c:v>
                </c:pt>
                <c:pt idx="1422">
                  <c:v>43122.75</c:v>
                </c:pt>
                <c:pt idx="1423">
                  <c:v>43122.760416666664</c:v>
                </c:pt>
                <c:pt idx="1424">
                  <c:v>43122.770833333336</c:v>
                </c:pt>
                <c:pt idx="1425">
                  <c:v>43122.78125</c:v>
                </c:pt>
                <c:pt idx="1426">
                  <c:v>43122.791666666664</c:v>
                </c:pt>
                <c:pt idx="1427">
                  <c:v>43122.802083333336</c:v>
                </c:pt>
                <c:pt idx="1428">
                  <c:v>43122.8125</c:v>
                </c:pt>
                <c:pt idx="1429">
                  <c:v>43122.822916666664</c:v>
                </c:pt>
                <c:pt idx="1430">
                  <c:v>43122.833333333336</c:v>
                </c:pt>
                <c:pt idx="1431">
                  <c:v>43122.84375</c:v>
                </c:pt>
                <c:pt idx="1432">
                  <c:v>43122.854166666664</c:v>
                </c:pt>
                <c:pt idx="1433">
                  <c:v>43122.864583333336</c:v>
                </c:pt>
                <c:pt idx="1434">
                  <c:v>43122.875</c:v>
                </c:pt>
                <c:pt idx="1435">
                  <c:v>43122.885416666664</c:v>
                </c:pt>
                <c:pt idx="1436">
                  <c:v>43122.895833333336</c:v>
                </c:pt>
                <c:pt idx="1437">
                  <c:v>43122.90625</c:v>
                </c:pt>
                <c:pt idx="1438">
                  <c:v>43122.916666666664</c:v>
                </c:pt>
                <c:pt idx="1439">
                  <c:v>43122.927083333336</c:v>
                </c:pt>
                <c:pt idx="1440">
                  <c:v>43122.9375</c:v>
                </c:pt>
                <c:pt idx="1441">
                  <c:v>43122.947916666664</c:v>
                </c:pt>
                <c:pt idx="1442">
                  <c:v>43122.958333333336</c:v>
                </c:pt>
                <c:pt idx="1443">
                  <c:v>43122.96875</c:v>
                </c:pt>
                <c:pt idx="1444">
                  <c:v>43122.979166666664</c:v>
                </c:pt>
                <c:pt idx="1445">
                  <c:v>43122.989583333336</c:v>
                </c:pt>
                <c:pt idx="1446">
                  <c:v>43123</c:v>
                </c:pt>
                <c:pt idx="1447">
                  <c:v>43123.010416666664</c:v>
                </c:pt>
                <c:pt idx="1448">
                  <c:v>43123.020833333336</c:v>
                </c:pt>
                <c:pt idx="1449">
                  <c:v>43123.03125</c:v>
                </c:pt>
                <c:pt idx="1450">
                  <c:v>43123.041666666664</c:v>
                </c:pt>
                <c:pt idx="1451">
                  <c:v>43123.052083333336</c:v>
                </c:pt>
                <c:pt idx="1452">
                  <c:v>43123.0625</c:v>
                </c:pt>
                <c:pt idx="1453">
                  <c:v>43123.072916666664</c:v>
                </c:pt>
                <c:pt idx="1454">
                  <c:v>43123.083333333336</c:v>
                </c:pt>
                <c:pt idx="1455">
                  <c:v>43123.09375</c:v>
                </c:pt>
                <c:pt idx="1456">
                  <c:v>43123.104166666664</c:v>
                </c:pt>
                <c:pt idx="1457">
                  <c:v>43123.114583333336</c:v>
                </c:pt>
                <c:pt idx="1458">
                  <c:v>43123.125</c:v>
                </c:pt>
                <c:pt idx="1459">
                  <c:v>43123.135416666664</c:v>
                </c:pt>
                <c:pt idx="1460">
                  <c:v>43123.145833333336</c:v>
                </c:pt>
                <c:pt idx="1461">
                  <c:v>43123.15625</c:v>
                </c:pt>
                <c:pt idx="1462">
                  <c:v>43123.166666666664</c:v>
                </c:pt>
                <c:pt idx="1463">
                  <c:v>43123.177083333336</c:v>
                </c:pt>
                <c:pt idx="1464">
                  <c:v>43123.1875</c:v>
                </c:pt>
                <c:pt idx="1465">
                  <c:v>43123.197916666664</c:v>
                </c:pt>
                <c:pt idx="1466">
                  <c:v>43123.208333333336</c:v>
                </c:pt>
                <c:pt idx="1467">
                  <c:v>43123.21875</c:v>
                </c:pt>
                <c:pt idx="1468">
                  <c:v>43123.229166666664</c:v>
                </c:pt>
                <c:pt idx="1469">
                  <c:v>43123.239583333336</c:v>
                </c:pt>
                <c:pt idx="1470">
                  <c:v>43123.25</c:v>
                </c:pt>
                <c:pt idx="1471">
                  <c:v>43123.260416666664</c:v>
                </c:pt>
                <c:pt idx="1472">
                  <c:v>43123.270833333336</c:v>
                </c:pt>
                <c:pt idx="1473">
                  <c:v>43123.28125</c:v>
                </c:pt>
                <c:pt idx="1474">
                  <c:v>43123.291666666664</c:v>
                </c:pt>
                <c:pt idx="1475">
                  <c:v>43123.302083333336</c:v>
                </c:pt>
                <c:pt idx="1476">
                  <c:v>43123.3125</c:v>
                </c:pt>
                <c:pt idx="1477">
                  <c:v>43123.322916666664</c:v>
                </c:pt>
                <c:pt idx="1478">
                  <c:v>43123.333333333336</c:v>
                </c:pt>
                <c:pt idx="1479">
                  <c:v>43123.34375</c:v>
                </c:pt>
                <c:pt idx="1480">
                  <c:v>43123.354166666664</c:v>
                </c:pt>
                <c:pt idx="1481">
                  <c:v>43123.364583333336</c:v>
                </c:pt>
                <c:pt idx="1482">
                  <c:v>43123.375</c:v>
                </c:pt>
                <c:pt idx="1483">
                  <c:v>43123.385416666664</c:v>
                </c:pt>
                <c:pt idx="1484">
                  <c:v>43123.395833333336</c:v>
                </c:pt>
                <c:pt idx="1485">
                  <c:v>43123.40625</c:v>
                </c:pt>
                <c:pt idx="1486">
                  <c:v>43123.416666666664</c:v>
                </c:pt>
                <c:pt idx="1487">
                  <c:v>43123.427083333336</c:v>
                </c:pt>
                <c:pt idx="1488">
                  <c:v>43123.4375</c:v>
                </c:pt>
                <c:pt idx="1489">
                  <c:v>43123.447916666664</c:v>
                </c:pt>
                <c:pt idx="1490">
                  <c:v>43123.458333333336</c:v>
                </c:pt>
                <c:pt idx="1491">
                  <c:v>43123.46875</c:v>
                </c:pt>
                <c:pt idx="1492">
                  <c:v>43123.479166666664</c:v>
                </c:pt>
                <c:pt idx="1493">
                  <c:v>43123.489583333336</c:v>
                </c:pt>
                <c:pt idx="1494">
                  <c:v>43123.5</c:v>
                </c:pt>
                <c:pt idx="1495">
                  <c:v>43123.510416666664</c:v>
                </c:pt>
                <c:pt idx="1496">
                  <c:v>43123.520833333336</c:v>
                </c:pt>
                <c:pt idx="1497">
                  <c:v>43123.53125</c:v>
                </c:pt>
                <c:pt idx="1498">
                  <c:v>43123.541666666664</c:v>
                </c:pt>
                <c:pt idx="1499">
                  <c:v>43123.552083333336</c:v>
                </c:pt>
                <c:pt idx="1500">
                  <c:v>43123.5625</c:v>
                </c:pt>
                <c:pt idx="1501">
                  <c:v>43123.572916666664</c:v>
                </c:pt>
                <c:pt idx="1502">
                  <c:v>43123.583333333336</c:v>
                </c:pt>
                <c:pt idx="1503">
                  <c:v>43123.59375</c:v>
                </c:pt>
                <c:pt idx="1504">
                  <c:v>43123.604166666664</c:v>
                </c:pt>
                <c:pt idx="1505">
                  <c:v>43123.614583333336</c:v>
                </c:pt>
                <c:pt idx="1506">
                  <c:v>43123.625</c:v>
                </c:pt>
                <c:pt idx="1507">
                  <c:v>43123.635416666664</c:v>
                </c:pt>
                <c:pt idx="1508">
                  <c:v>43123.645833333336</c:v>
                </c:pt>
                <c:pt idx="1509">
                  <c:v>43123.65625</c:v>
                </c:pt>
                <c:pt idx="1510">
                  <c:v>43123.666666666664</c:v>
                </c:pt>
                <c:pt idx="1511">
                  <c:v>43123.677083333336</c:v>
                </c:pt>
                <c:pt idx="1512">
                  <c:v>43123.6875</c:v>
                </c:pt>
                <c:pt idx="1513">
                  <c:v>43123.697916666664</c:v>
                </c:pt>
                <c:pt idx="1514">
                  <c:v>43123.708333333336</c:v>
                </c:pt>
                <c:pt idx="1515">
                  <c:v>43123.71875</c:v>
                </c:pt>
                <c:pt idx="1516">
                  <c:v>43123.729166666664</c:v>
                </c:pt>
                <c:pt idx="1517">
                  <c:v>43123.739583333336</c:v>
                </c:pt>
                <c:pt idx="1518">
                  <c:v>43123.75</c:v>
                </c:pt>
                <c:pt idx="1519">
                  <c:v>43123.760416666664</c:v>
                </c:pt>
                <c:pt idx="1520">
                  <c:v>43123.770833333336</c:v>
                </c:pt>
                <c:pt idx="1521">
                  <c:v>43123.78125</c:v>
                </c:pt>
                <c:pt idx="1522">
                  <c:v>43123.791666666664</c:v>
                </c:pt>
                <c:pt idx="1523">
                  <c:v>43123.802083333336</c:v>
                </c:pt>
                <c:pt idx="1524">
                  <c:v>43123.8125</c:v>
                </c:pt>
                <c:pt idx="1525">
                  <c:v>43123.822916666664</c:v>
                </c:pt>
                <c:pt idx="1526">
                  <c:v>43123.833333333336</c:v>
                </c:pt>
                <c:pt idx="1527">
                  <c:v>43123.84375</c:v>
                </c:pt>
                <c:pt idx="1528">
                  <c:v>43123.854166666664</c:v>
                </c:pt>
                <c:pt idx="1529">
                  <c:v>43123.864583333336</c:v>
                </c:pt>
                <c:pt idx="1530">
                  <c:v>43123.875</c:v>
                </c:pt>
                <c:pt idx="1531">
                  <c:v>43123.885416666664</c:v>
                </c:pt>
                <c:pt idx="1532">
                  <c:v>43123.895833333336</c:v>
                </c:pt>
                <c:pt idx="1533">
                  <c:v>43123.90625</c:v>
                </c:pt>
                <c:pt idx="1534">
                  <c:v>43123.916666666664</c:v>
                </c:pt>
                <c:pt idx="1535">
                  <c:v>43123.927083333336</c:v>
                </c:pt>
                <c:pt idx="1536">
                  <c:v>43123.9375</c:v>
                </c:pt>
                <c:pt idx="1537">
                  <c:v>43123.947916666664</c:v>
                </c:pt>
                <c:pt idx="1538">
                  <c:v>43123.958333333336</c:v>
                </c:pt>
                <c:pt idx="1539">
                  <c:v>43123.96875</c:v>
                </c:pt>
                <c:pt idx="1540">
                  <c:v>43123.979166666664</c:v>
                </c:pt>
                <c:pt idx="1541">
                  <c:v>43123.989583333336</c:v>
                </c:pt>
                <c:pt idx="1542">
                  <c:v>43124</c:v>
                </c:pt>
                <c:pt idx="1543">
                  <c:v>43124.010416666664</c:v>
                </c:pt>
                <c:pt idx="1544">
                  <c:v>43124.020833333336</c:v>
                </c:pt>
                <c:pt idx="1545">
                  <c:v>43124.03125</c:v>
                </c:pt>
                <c:pt idx="1546">
                  <c:v>43124.041666666664</c:v>
                </c:pt>
                <c:pt idx="1547">
                  <c:v>43124.052083333336</c:v>
                </c:pt>
                <c:pt idx="1548">
                  <c:v>43124.0625</c:v>
                </c:pt>
                <c:pt idx="1549">
                  <c:v>43124.072916666664</c:v>
                </c:pt>
                <c:pt idx="1550">
                  <c:v>43124.083333333336</c:v>
                </c:pt>
                <c:pt idx="1551">
                  <c:v>43124.09375</c:v>
                </c:pt>
                <c:pt idx="1552">
                  <c:v>43124.104166666664</c:v>
                </c:pt>
                <c:pt idx="1553">
                  <c:v>43124.114583333336</c:v>
                </c:pt>
                <c:pt idx="1554">
                  <c:v>43124.125</c:v>
                </c:pt>
                <c:pt idx="1555">
                  <c:v>43124.135416666664</c:v>
                </c:pt>
                <c:pt idx="1556">
                  <c:v>43124.145833333336</c:v>
                </c:pt>
                <c:pt idx="1557">
                  <c:v>43124.15625</c:v>
                </c:pt>
                <c:pt idx="1558">
                  <c:v>43124.166666666664</c:v>
                </c:pt>
                <c:pt idx="1559">
                  <c:v>43124.177083333336</c:v>
                </c:pt>
                <c:pt idx="1560">
                  <c:v>43124.1875</c:v>
                </c:pt>
                <c:pt idx="1561">
                  <c:v>43124.197916666664</c:v>
                </c:pt>
                <c:pt idx="1562">
                  <c:v>43124.208333333336</c:v>
                </c:pt>
                <c:pt idx="1563">
                  <c:v>43124.21875</c:v>
                </c:pt>
                <c:pt idx="1564">
                  <c:v>43124.229166666664</c:v>
                </c:pt>
                <c:pt idx="1565">
                  <c:v>43124.239583333336</c:v>
                </c:pt>
                <c:pt idx="1566">
                  <c:v>43124.25</c:v>
                </c:pt>
                <c:pt idx="1567">
                  <c:v>43124.260416666664</c:v>
                </c:pt>
                <c:pt idx="1568">
                  <c:v>43124.270833333336</c:v>
                </c:pt>
                <c:pt idx="1569">
                  <c:v>43124.28125</c:v>
                </c:pt>
                <c:pt idx="1570">
                  <c:v>43124.291666666664</c:v>
                </c:pt>
                <c:pt idx="1571">
                  <c:v>43124.302083333336</c:v>
                </c:pt>
                <c:pt idx="1572">
                  <c:v>43124.3125</c:v>
                </c:pt>
                <c:pt idx="1573">
                  <c:v>43124.322916666664</c:v>
                </c:pt>
                <c:pt idx="1574">
                  <c:v>43124.333333333336</c:v>
                </c:pt>
                <c:pt idx="1575">
                  <c:v>43124.34375</c:v>
                </c:pt>
                <c:pt idx="1576">
                  <c:v>43124.354166666664</c:v>
                </c:pt>
                <c:pt idx="1577">
                  <c:v>43124.364583333336</c:v>
                </c:pt>
                <c:pt idx="1578">
                  <c:v>43124.375</c:v>
                </c:pt>
                <c:pt idx="1579">
                  <c:v>43124.385416666664</c:v>
                </c:pt>
                <c:pt idx="1580">
                  <c:v>43124.395833333336</c:v>
                </c:pt>
                <c:pt idx="1581">
                  <c:v>43124.40625</c:v>
                </c:pt>
                <c:pt idx="1582">
                  <c:v>43124.416666666664</c:v>
                </c:pt>
                <c:pt idx="1583">
                  <c:v>43124.427083333336</c:v>
                </c:pt>
                <c:pt idx="1584">
                  <c:v>43124.4375</c:v>
                </c:pt>
                <c:pt idx="1585">
                  <c:v>43124.447916666664</c:v>
                </c:pt>
                <c:pt idx="1586">
                  <c:v>43124.458333333336</c:v>
                </c:pt>
                <c:pt idx="1587">
                  <c:v>43124.46875</c:v>
                </c:pt>
                <c:pt idx="1588">
                  <c:v>43124.479166666664</c:v>
                </c:pt>
                <c:pt idx="1589">
                  <c:v>43124.489583333336</c:v>
                </c:pt>
                <c:pt idx="1590">
                  <c:v>43124.5</c:v>
                </c:pt>
                <c:pt idx="1591">
                  <c:v>43124.510416666664</c:v>
                </c:pt>
                <c:pt idx="1592">
                  <c:v>43124.520833333336</c:v>
                </c:pt>
                <c:pt idx="1593">
                  <c:v>43124.53125</c:v>
                </c:pt>
                <c:pt idx="1594">
                  <c:v>43124.541666666664</c:v>
                </c:pt>
                <c:pt idx="1595">
                  <c:v>43124.552083333336</c:v>
                </c:pt>
                <c:pt idx="1596">
                  <c:v>43124.5625</c:v>
                </c:pt>
                <c:pt idx="1597">
                  <c:v>43124.572916666664</c:v>
                </c:pt>
                <c:pt idx="1598">
                  <c:v>43124.583333333336</c:v>
                </c:pt>
                <c:pt idx="1599">
                  <c:v>43124.59375</c:v>
                </c:pt>
                <c:pt idx="1600">
                  <c:v>43124.604166666664</c:v>
                </c:pt>
                <c:pt idx="1601">
                  <c:v>43124.614583333336</c:v>
                </c:pt>
                <c:pt idx="1602">
                  <c:v>43124.625</c:v>
                </c:pt>
                <c:pt idx="1603">
                  <c:v>43124.635416666664</c:v>
                </c:pt>
                <c:pt idx="1604">
                  <c:v>43124.645833333336</c:v>
                </c:pt>
                <c:pt idx="1605">
                  <c:v>43124.65625</c:v>
                </c:pt>
                <c:pt idx="1606">
                  <c:v>43124.666666666664</c:v>
                </c:pt>
                <c:pt idx="1607">
                  <c:v>43124.677083333336</c:v>
                </c:pt>
                <c:pt idx="1608">
                  <c:v>43124.6875</c:v>
                </c:pt>
                <c:pt idx="1609">
                  <c:v>43124.697916666664</c:v>
                </c:pt>
                <c:pt idx="1610">
                  <c:v>43124.708333333336</c:v>
                </c:pt>
                <c:pt idx="1611">
                  <c:v>43124.71875</c:v>
                </c:pt>
                <c:pt idx="1612">
                  <c:v>43124.729166666664</c:v>
                </c:pt>
                <c:pt idx="1613">
                  <c:v>43124.739583333336</c:v>
                </c:pt>
                <c:pt idx="1614">
                  <c:v>43124.75</c:v>
                </c:pt>
                <c:pt idx="1615">
                  <c:v>43124.760416666664</c:v>
                </c:pt>
                <c:pt idx="1616">
                  <c:v>43124.770833333336</c:v>
                </c:pt>
                <c:pt idx="1617">
                  <c:v>43124.78125</c:v>
                </c:pt>
                <c:pt idx="1618">
                  <c:v>43124.791666666664</c:v>
                </c:pt>
                <c:pt idx="1619">
                  <c:v>43124.802083333336</c:v>
                </c:pt>
                <c:pt idx="1620">
                  <c:v>43124.8125</c:v>
                </c:pt>
                <c:pt idx="1621">
                  <c:v>43124.822916666664</c:v>
                </c:pt>
                <c:pt idx="1622">
                  <c:v>43124.833333333336</c:v>
                </c:pt>
                <c:pt idx="1623">
                  <c:v>43124.84375</c:v>
                </c:pt>
                <c:pt idx="1624">
                  <c:v>43124.854166666664</c:v>
                </c:pt>
                <c:pt idx="1625">
                  <c:v>43124.864583333336</c:v>
                </c:pt>
                <c:pt idx="1626">
                  <c:v>43124.875</c:v>
                </c:pt>
                <c:pt idx="1627">
                  <c:v>43124.885416666664</c:v>
                </c:pt>
                <c:pt idx="1628">
                  <c:v>43124.895833333336</c:v>
                </c:pt>
                <c:pt idx="1629">
                  <c:v>43124.90625</c:v>
                </c:pt>
                <c:pt idx="1630">
                  <c:v>43124.916666666664</c:v>
                </c:pt>
                <c:pt idx="1631">
                  <c:v>43124.927083333336</c:v>
                </c:pt>
                <c:pt idx="1632">
                  <c:v>43124.9375</c:v>
                </c:pt>
                <c:pt idx="1633">
                  <c:v>43124.947916666664</c:v>
                </c:pt>
                <c:pt idx="1634">
                  <c:v>43124.958333333336</c:v>
                </c:pt>
                <c:pt idx="1635">
                  <c:v>43124.96875</c:v>
                </c:pt>
                <c:pt idx="1636">
                  <c:v>43124.979166666664</c:v>
                </c:pt>
                <c:pt idx="1637">
                  <c:v>43124.989583333336</c:v>
                </c:pt>
                <c:pt idx="1638">
                  <c:v>43125</c:v>
                </c:pt>
                <c:pt idx="1639">
                  <c:v>43125.010416666664</c:v>
                </c:pt>
                <c:pt idx="1640">
                  <c:v>43125.020833333336</c:v>
                </c:pt>
                <c:pt idx="1641">
                  <c:v>43125.03125</c:v>
                </c:pt>
                <c:pt idx="1642">
                  <c:v>43125.041666666664</c:v>
                </c:pt>
                <c:pt idx="1643">
                  <c:v>43125.052083333336</c:v>
                </c:pt>
                <c:pt idx="1644">
                  <c:v>43125.0625</c:v>
                </c:pt>
                <c:pt idx="1645">
                  <c:v>43125.072916666664</c:v>
                </c:pt>
                <c:pt idx="1646">
                  <c:v>43125.083333333336</c:v>
                </c:pt>
                <c:pt idx="1647">
                  <c:v>43125.09375</c:v>
                </c:pt>
                <c:pt idx="1648">
                  <c:v>43125.104166666664</c:v>
                </c:pt>
                <c:pt idx="1649">
                  <c:v>43125.114583333336</c:v>
                </c:pt>
                <c:pt idx="1650">
                  <c:v>43125.125</c:v>
                </c:pt>
                <c:pt idx="1651">
                  <c:v>43125.135416666664</c:v>
                </c:pt>
                <c:pt idx="1652">
                  <c:v>43125.145833333336</c:v>
                </c:pt>
                <c:pt idx="1653">
                  <c:v>43125.15625</c:v>
                </c:pt>
                <c:pt idx="1654">
                  <c:v>43125.166666666664</c:v>
                </c:pt>
                <c:pt idx="1655">
                  <c:v>43125.177083333336</c:v>
                </c:pt>
                <c:pt idx="1656">
                  <c:v>43125.1875</c:v>
                </c:pt>
                <c:pt idx="1657">
                  <c:v>43125.197916666664</c:v>
                </c:pt>
                <c:pt idx="1658">
                  <c:v>43125.208333333336</c:v>
                </c:pt>
                <c:pt idx="1659">
                  <c:v>43125.21875</c:v>
                </c:pt>
                <c:pt idx="1660">
                  <c:v>43125.229166666664</c:v>
                </c:pt>
                <c:pt idx="1661">
                  <c:v>43125.239583333336</c:v>
                </c:pt>
                <c:pt idx="1662">
                  <c:v>43125.25</c:v>
                </c:pt>
                <c:pt idx="1663">
                  <c:v>43125.260416666664</c:v>
                </c:pt>
                <c:pt idx="1664">
                  <c:v>43125.270833333336</c:v>
                </c:pt>
                <c:pt idx="1665">
                  <c:v>43125.28125</c:v>
                </c:pt>
                <c:pt idx="1666">
                  <c:v>43125.291666666664</c:v>
                </c:pt>
                <c:pt idx="1667">
                  <c:v>43125.302083333336</c:v>
                </c:pt>
                <c:pt idx="1668">
                  <c:v>43125.3125</c:v>
                </c:pt>
                <c:pt idx="1669">
                  <c:v>43125.322916666664</c:v>
                </c:pt>
                <c:pt idx="1670">
                  <c:v>43125.333333333336</c:v>
                </c:pt>
                <c:pt idx="1671">
                  <c:v>43125.34375</c:v>
                </c:pt>
                <c:pt idx="1672">
                  <c:v>43125.354166666664</c:v>
                </c:pt>
                <c:pt idx="1673">
                  <c:v>43125.364583333336</c:v>
                </c:pt>
                <c:pt idx="1674">
                  <c:v>43125.375</c:v>
                </c:pt>
                <c:pt idx="1675">
                  <c:v>43125.385416666664</c:v>
                </c:pt>
                <c:pt idx="1676">
                  <c:v>43125.395833333336</c:v>
                </c:pt>
                <c:pt idx="1677">
                  <c:v>43125.40625</c:v>
                </c:pt>
                <c:pt idx="1678">
                  <c:v>43125.416666666664</c:v>
                </c:pt>
                <c:pt idx="1679">
                  <c:v>43125.427083333336</c:v>
                </c:pt>
                <c:pt idx="1680">
                  <c:v>43125.4375</c:v>
                </c:pt>
                <c:pt idx="1681">
                  <c:v>43125.447916666664</c:v>
                </c:pt>
                <c:pt idx="1682">
                  <c:v>43125.458333333336</c:v>
                </c:pt>
                <c:pt idx="1683">
                  <c:v>43125.46875</c:v>
                </c:pt>
                <c:pt idx="1684">
                  <c:v>43125.479166666664</c:v>
                </c:pt>
                <c:pt idx="1685">
                  <c:v>43125.489583333336</c:v>
                </c:pt>
                <c:pt idx="1686">
                  <c:v>43125.5</c:v>
                </c:pt>
                <c:pt idx="1687">
                  <c:v>43125.510416666664</c:v>
                </c:pt>
                <c:pt idx="1688">
                  <c:v>43125.520833333336</c:v>
                </c:pt>
                <c:pt idx="1689">
                  <c:v>43125.53125</c:v>
                </c:pt>
                <c:pt idx="1690">
                  <c:v>43125.541666666664</c:v>
                </c:pt>
                <c:pt idx="1691">
                  <c:v>43125.552083333336</c:v>
                </c:pt>
                <c:pt idx="1692">
                  <c:v>43125.5625</c:v>
                </c:pt>
                <c:pt idx="1693">
                  <c:v>43125.572916666664</c:v>
                </c:pt>
                <c:pt idx="1694">
                  <c:v>43125.583333333336</c:v>
                </c:pt>
                <c:pt idx="1695">
                  <c:v>43125.59375</c:v>
                </c:pt>
                <c:pt idx="1696">
                  <c:v>43125.604166666664</c:v>
                </c:pt>
                <c:pt idx="1697">
                  <c:v>43125.614583333336</c:v>
                </c:pt>
                <c:pt idx="1698">
                  <c:v>43125.625</c:v>
                </c:pt>
                <c:pt idx="1699">
                  <c:v>43125.635416666664</c:v>
                </c:pt>
                <c:pt idx="1700">
                  <c:v>43125.645833333336</c:v>
                </c:pt>
                <c:pt idx="1701">
                  <c:v>43125.65625</c:v>
                </c:pt>
                <c:pt idx="1702">
                  <c:v>43125.666666666664</c:v>
                </c:pt>
                <c:pt idx="1703">
                  <c:v>43125.677083333336</c:v>
                </c:pt>
                <c:pt idx="1704">
                  <c:v>43125.6875</c:v>
                </c:pt>
                <c:pt idx="1705">
                  <c:v>43125.697916666664</c:v>
                </c:pt>
                <c:pt idx="1706">
                  <c:v>43125.708333333336</c:v>
                </c:pt>
                <c:pt idx="1707">
                  <c:v>43125.71875</c:v>
                </c:pt>
                <c:pt idx="1708">
                  <c:v>43125.729166666664</c:v>
                </c:pt>
                <c:pt idx="1709">
                  <c:v>43125.739583333336</c:v>
                </c:pt>
                <c:pt idx="1710">
                  <c:v>43125.75</c:v>
                </c:pt>
                <c:pt idx="1711">
                  <c:v>43125.760416666664</c:v>
                </c:pt>
                <c:pt idx="1712">
                  <c:v>43125.770833333336</c:v>
                </c:pt>
                <c:pt idx="1713">
                  <c:v>43125.78125</c:v>
                </c:pt>
                <c:pt idx="1714">
                  <c:v>43125.791666666664</c:v>
                </c:pt>
                <c:pt idx="1715">
                  <c:v>43125.802083333336</c:v>
                </c:pt>
                <c:pt idx="1716">
                  <c:v>43125.8125</c:v>
                </c:pt>
                <c:pt idx="1717">
                  <c:v>43125.822916666664</c:v>
                </c:pt>
                <c:pt idx="1718">
                  <c:v>43125.833333333336</c:v>
                </c:pt>
                <c:pt idx="1719">
                  <c:v>43125.84375</c:v>
                </c:pt>
                <c:pt idx="1720">
                  <c:v>43125.854166666664</c:v>
                </c:pt>
                <c:pt idx="1721">
                  <c:v>43125.864583333336</c:v>
                </c:pt>
                <c:pt idx="1722">
                  <c:v>43125.875</c:v>
                </c:pt>
                <c:pt idx="1723">
                  <c:v>43125.885416666664</c:v>
                </c:pt>
                <c:pt idx="1724">
                  <c:v>43125.895833333336</c:v>
                </c:pt>
                <c:pt idx="1725">
                  <c:v>43125.90625</c:v>
                </c:pt>
                <c:pt idx="1726">
                  <c:v>43125.916666666664</c:v>
                </c:pt>
                <c:pt idx="1727">
                  <c:v>43125.927083333336</c:v>
                </c:pt>
                <c:pt idx="1728">
                  <c:v>43125.9375</c:v>
                </c:pt>
                <c:pt idx="1729">
                  <c:v>43125.947916666664</c:v>
                </c:pt>
                <c:pt idx="1730">
                  <c:v>43125.958333333336</c:v>
                </c:pt>
                <c:pt idx="1731">
                  <c:v>43125.96875</c:v>
                </c:pt>
                <c:pt idx="1732">
                  <c:v>43125.979166666664</c:v>
                </c:pt>
                <c:pt idx="1733">
                  <c:v>43125.989583333336</c:v>
                </c:pt>
                <c:pt idx="1734">
                  <c:v>43126</c:v>
                </c:pt>
                <c:pt idx="1735">
                  <c:v>43126.010416666664</c:v>
                </c:pt>
                <c:pt idx="1736">
                  <c:v>43126.020833333336</c:v>
                </c:pt>
                <c:pt idx="1737">
                  <c:v>43126.03125</c:v>
                </c:pt>
                <c:pt idx="1738">
                  <c:v>43126.041666666664</c:v>
                </c:pt>
                <c:pt idx="1739">
                  <c:v>43126.052083333336</c:v>
                </c:pt>
                <c:pt idx="1740">
                  <c:v>43126.0625</c:v>
                </c:pt>
                <c:pt idx="1741">
                  <c:v>43126.072916666664</c:v>
                </c:pt>
                <c:pt idx="1742">
                  <c:v>43126.083333333336</c:v>
                </c:pt>
                <c:pt idx="1743">
                  <c:v>43126.09375</c:v>
                </c:pt>
                <c:pt idx="1744">
                  <c:v>43126.104166666664</c:v>
                </c:pt>
                <c:pt idx="1745">
                  <c:v>43126.114583333336</c:v>
                </c:pt>
                <c:pt idx="1746">
                  <c:v>43126.125</c:v>
                </c:pt>
                <c:pt idx="1747">
                  <c:v>43126.135416666664</c:v>
                </c:pt>
                <c:pt idx="1748">
                  <c:v>43126.145833333336</c:v>
                </c:pt>
                <c:pt idx="1749">
                  <c:v>43126.15625</c:v>
                </c:pt>
                <c:pt idx="1750">
                  <c:v>43126.166666666664</c:v>
                </c:pt>
                <c:pt idx="1751">
                  <c:v>43126.177083333336</c:v>
                </c:pt>
                <c:pt idx="1752">
                  <c:v>43126.1875</c:v>
                </c:pt>
                <c:pt idx="1753">
                  <c:v>43126.197916666664</c:v>
                </c:pt>
                <c:pt idx="1754">
                  <c:v>43126.208333333336</c:v>
                </c:pt>
                <c:pt idx="1755">
                  <c:v>43126.21875</c:v>
                </c:pt>
                <c:pt idx="1756">
                  <c:v>43126.229166666664</c:v>
                </c:pt>
                <c:pt idx="1757">
                  <c:v>43126.239583333336</c:v>
                </c:pt>
                <c:pt idx="1758">
                  <c:v>43126.25</c:v>
                </c:pt>
                <c:pt idx="1759">
                  <c:v>43126.260416666664</c:v>
                </c:pt>
                <c:pt idx="1760">
                  <c:v>43126.270833333336</c:v>
                </c:pt>
                <c:pt idx="1761">
                  <c:v>43126.28125</c:v>
                </c:pt>
                <c:pt idx="1762">
                  <c:v>43126.291666666664</c:v>
                </c:pt>
                <c:pt idx="1763">
                  <c:v>43126.302083333336</c:v>
                </c:pt>
                <c:pt idx="1764">
                  <c:v>43126.3125</c:v>
                </c:pt>
                <c:pt idx="1765">
                  <c:v>43126.322916666664</c:v>
                </c:pt>
                <c:pt idx="1766">
                  <c:v>43126.333333333336</c:v>
                </c:pt>
                <c:pt idx="1767">
                  <c:v>43126.34375</c:v>
                </c:pt>
                <c:pt idx="1768">
                  <c:v>43126.354166666664</c:v>
                </c:pt>
                <c:pt idx="1769">
                  <c:v>43126.364583333336</c:v>
                </c:pt>
                <c:pt idx="1770">
                  <c:v>43126.375</c:v>
                </c:pt>
                <c:pt idx="1771">
                  <c:v>43126.385416666664</c:v>
                </c:pt>
                <c:pt idx="1772">
                  <c:v>43126.395833333336</c:v>
                </c:pt>
                <c:pt idx="1773">
                  <c:v>43126.40625</c:v>
                </c:pt>
                <c:pt idx="1774">
                  <c:v>43126.416666666664</c:v>
                </c:pt>
                <c:pt idx="1775">
                  <c:v>43126.427083333336</c:v>
                </c:pt>
                <c:pt idx="1776">
                  <c:v>43126.4375</c:v>
                </c:pt>
                <c:pt idx="1777">
                  <c:v>43126.447916666664</c:v>
                </c:pt>
                <c:pt idx="1778">
                  <c:v>43126.458333333336</c:v>
                </c:pt>
                <c:pt idx="1779">
                  <c:v>43126.46875</c:v>
                </c:pt>
                <c:pt idx="1780">
                  <c:v>43126.479166666664</c:v>
                </c:pt>
                <c:pt idx="1781">
                  <c:v>43126.489583333336</c:v>
                </c:pt>
                <c:pt idx="1782">
                  <c:v>43126.5</c:v>
                </c:pt>
                <c:pt idx="1783">
                  <c:v>43126.510416666664</c:v>
                </c:pt>
                <c:pt idx="1784">
                  <c:v>43126.520833333336</c:v>
                </c:pt>
                <c:pt idx="1785">
                  <c:v>43126.53125</c:v>
                </c:pt>
                <c:pt idx="1786">
                  <c:v>43126.541666666664</c:v>
                </c:pt>
                <c:pt idx="1787">
                  <c:v>43126.552083333336</c:v>
                </c:pt>
                <c:pt idx="1788">
                  <c:v>43126.5625</c:v>
                </c:pt>
                <c:pt idx="1789">
                  <c:v>43126.572916666664</c:v>
                </c:pt>
                <c:pt idx="1790">
                  <c:v>43126.583333333336</c:v>
                </c:pt>
                <c:pt idx="1791">
                  <c:v>43126.59375</c:v>
                </c:pt>
                <c:pt idx="1792">
                  <c:v>43126.604166666664</c:v>
                </c:pt>
                <c:pt idx="1793">
                  <c:v>43126.614583333336</c:v>
                </c:pt>
                <c:pt idx="1794">
                  <c:v>43126.625</c:v>
                </c:pt>
                <c:pt idx="1795">
                  <c:v>43126.635416666664</c:v>
                </c:pt>
                <c:pt idx="1796">
                  <c:v>43126.645833333336</c:v>
                </c:pt>
                <c:pt idx="1797">
                  <c:v>43126.65625</c:v>
                </c:pt>
                <c:pt idx="1798">
                  <c:v>43126.666666666664</c:v>
                </c:pt>
                <c:pt idx="1799">
                  <c:v>43126.677083333336</c:v>
                </c:pt>
                <c:pt idx="1800">
                  <c:v>43126.6875</c:v>
                </c:pt>
                <c:pt idx="1801">
                  <c:v>43126.697916666664</c:v>
                </c:pt>
                <c:pt idx="1802">
                  <c:v>43126.708333333336</c:v>
                </c:pt>
                <c:pt idx="1803">
                  <c:v>43126.71875</c:v>
                </c:pt>
                <c:pt idx="1804">
                  <c:v>43126.729166666664</c:v>
                </c:pt>
                <c:pt idx="1805">
                  <c:v>43126.739583333336</c:v>
                </c:pt>
                <c:pt idx="1806">
                  <c:v>43126.75</c:v>
                </c:pt>
                <c:pt idx="1807">
                  <c:v>43126.760416666664</c:v>
                </c:pt>
                <c:pt idx="1808">
                  <c:v>43126.770833333336</c:v>
                </c:pt>
                <c:pt idx="1809">
                  <c:v>43126.78125</c:v>
                </c:pt>
                <c:pt idx="1810">
                  <c:v>43126.791666666664</c:v>
                </c:pt>
                <c:pt idx="1811">
                  <c:v>43126.802083333336</c:v>
                </c:pt>
                <c:pt idx="1812">
                  <c:v>43126.8125</c:v>
                </c:pt>
                <c:pt idx="1813">
                  <c:v>43126.822916666664</c:v>
                </c:pt>
                <c:pt idx="1814">
                  <c:v>43126.833333333336</c:v>
                </c:pt>
                <c:pt idx="1815">
                  <c:v>43126.84375</c:v>
                </c:pt>
                <c:pt idx="1816">
                  <c:v>43126.854166666664</c:v>
                </c:pt>
                <c:pt idx="1817">
                  <c:v>43126.864583333336</c:v>
                </c:pt>
                <c:pt idx="1818">
                  <c:v>43126.875</c:v>
                </c:pt>
                <c:pt idx="1819">
                  <c:v>43126.885416666664</c:v>
                </c:pt>
                <c:pt idx="1820">
                  <c:v>43126.895833333336</c:v>
                </c:pt>
                <c:pt idx="1821">
                  <c:v>43126.90625</c:v>
                </c:pt>
                <c:pt idx="1822">
                  <c:v>43126.916666666664</c:v>
                </c:pt>
                <c:pt idx="1823">
                  <c:v>43126.927083333336</c:v>
                </c:pt>
                <c:pt idx="1824">
                  <c:v>43126.9375</c:v>
                </c:pt>
                <c:pt idx="1825">
                  <c:v>43126.947916666664</c:v>
                </c:pt>
                <c:pt idx="1826">
                  <c:v>43126.958333333336</c:v>
                </c:pt>
                <c:pt idx="1827">
                  <c:v>43126.96875</c:v>
                </c:pt>
                <c:pt idx="1828">
                  <c:v>43126.979166666664</c:v>
                </c:pt>
                <c:pt idx="1829">
                  <c:v>43126.989583333336</c:v>
                </c:pt>
                <c:pt idx="1830">
                  <c:v>43127</c:v>
                </c:pt>
                <c:pt idx="1831">
                  <c:v>43127.010416666664</c:v>
                </c:pt>
                <c:pt idx="1832">
                  <c:v>43127.020833333336</c:v>
                </c:pt>
                <c:pt idx="1833">
                  <c:v>43127.03125</c:v>
                </c:pt>
                <c:pt idx="1834">
                  <c:v>43127.041666666664</c:v>
                </c:pt>
                <c:pt idx="1835">
                  <c:v>43127.052083333336</c:v>
                </c:pt>
                <c:pt idx="1836">
                  <c:v>43127.0625</c:v>
                </c:pt>
                <c:pt idx="1837">
                  <c:v>43127.072916666664</c:v>
                </c:pt>
                <c:pt idx="1838">
                  <c:v>43127.083333333336</c:v>
                </c:pt>
                <c:pt idx="1839">
                  <c:v>43127.09375</c:v>
                </c:pt>
                <c:pt idx="1840">
                  <c:v>43127.104166666664</c:v>
                </c:pt>
                <c:pt idx="1841">
                  <c:v>43127.114583333336</c:v>
                </c:pt>
                <c:pt idx="1842">
                  <c:v>43127.125</c:v>
                </c:pt>
                <c:pt idx="1843">
                  <c:v>43127.135416666664</c:v>
                </c:pt>
                <c:pt idx="1844">
                  <c:v>43127.145833333336</c:v>
                </c:pt>
                <c:pt idx="1845">
                  <c:v>43127.15625</c:v>
                </c:pt>
                <c:pt idx="1846">
                  <c:v>43127.166666666664</c:v>
                </c:pt>
                <c:pt idx="1847">
                  <c:v>43127.177083333336</c:v>
                </c:pt>
                <c:pt idx="1848">
                  <c:v>43127.1875</c:v>
                </c:pt>
                <c:pt idx="1849">
                  <c:v>43127.197916666664</c:v>
                </c:pt>
                <c:pt idx="1850">
                  <c:v>43127.208333333336</c:v>
                </c:pt>
                <c:pt idx="1851">
                  <c:v>43127.21875</c:v>
                </c:pt>
                <c:pt idx="1852">
                  <c:v>43127.229166666664</c:v>
                </c:pt>
                <c:pt idx="1853">
                  <c:v>43127.239583333336</c:v>
                </c:pt>
                <c:pt idx="1854">
                  <c:v>43127.25</c:v>
                </c:pt>
                <c:pt idx="1855">
                  <c:v>43127.260416666664</c:v>
                </c:pt>
                <c:pt idx="1856">
                  <c:v>43127.270833333336</c:v>
                </c:pt>
                <c:pt idx="1857">
                  <c:v>43127.28125</c:v>
                </c:pt>
                <c:pt idx="1858">
                  <c:v>43127.291666666664</c:v>
                </c:pt>
                <c:pt idx="1859">
                  <c:v>43127.302083333336</c:v>
                </c:pt>
                <c:pt idx="1860">
                  <c:v>43127.3125</c:v>
                </c:pt>
                <c:pt idx="1861">
                  <c:v>43127.322916666664</c:v>
                </c:pt>
                <c:pt idx="1862">
                  <c:v>43127.333333333336</c:v>
                </c:pt>
                <c:pt idx="1863">
                  <c:v>43127.34375</c:v>
                </c:pt>
                <c:pt idx="1864">
                  <c:v>43127.354166666664</c:v>
                </c:pt>
                <c:pt idx="1865">
                  <c:v>43127.364583333336</c:v>
                </c:pt>
                <c:pt idx="1866">
                  <c:v>43127.375</c:v>
                </c:pt>
                <c:pt idx="1867">
                  <c:v>43127.385416666664</c:v>
                </c:pt>
                <c:pt idx="1868">
                  <c:v>43127.395833333336</c:v>
                </c:pt>
                <c:pt idx="1869">
                  <c:v>43127.40625</c:v>
                </c:pt>
                <c:pt idx="1870">
                  <c:v>43127.416666666664</c:v>
                </c:pt>
                <c:pt idx="1871">
                  <c:v>43127.427083333336</c:v>
                </c:pt>
                <c:pt idx="1872">
                  <c:v>43127.4375</c:v>
                </c:pt>
                <c:pt idx="1873">
                  <c:v>43127.447916666664</c:v>
                </c:pt>
                <c:pt idx="1874">
                  <c:v>43127.458333333336</c:v>
                </c:pt>
                <c:pt idx="1875">
                  <c:v>43127.46875</c:v>
                </c:pt>
                <c:pt idx="1876">
                  <c:v>43127.479166666664</c:v>
                </c:pt>
                <c:pt idx="1877">
                  <c:v>43127.489583333336</c:v>
                </c:pt>
                <c:pt idx="1878">
                  <c:v>43127.510416666664</c:v>
                </c:pt>
                <c:pt idx="1879">
                  <c:v>43127.520833333336</c:v>
                </c:pt>
                <c:pt idx="1880">
                  <c:v>43127.53125</c:v>
                </c:pt>
                <c:pt idx="1881">
                  <c:v>43127.541666666664</c:v>
                </c:pt>
                <c:pt idx="1882">
                  <c:v>43127.552083333336</c:v>
                </c:pt>
                <c:pt idx="1883">
                  <c:v>43127.5625</c:v>
                </c:pt>
                <c:pt idx="1884">
                  <c:v>43127.572916666664</c:v>
                </c:pt>
                <c:pt idx="1885">
                  <c:v>43127.614583333336</c:v>
                </c:pt>
                <c:pt idx="1886">
                  <c:v>43127.625</c:v>
                </c:pt>
                <c:pt idx="1887">
                  <c:v>43127.635416666664</c:v>
                </c:pt>
                <c:pt idx="1888">
                  <c:v>43127.645833333336</c:v>
                </c:pt>
                <c:pt idx="1889">
                  <c:v>43127.65625</c:v>
                </c:pt>
                <c:pt idx="1890">
                  <c:v>43127.666666666664</c:v>
                </c:pt>
                <c:pt idx="1891">
                  <c:v>43127.6875</c:v>
                </c:pt>
                <c:pt idx="1892">
                  <c:v>43127.697916666664</c:v>
                </c:pt>
                <c:pt idx="1893">
                  <c:v>43127.708333333336</c:v>
                </c:pt>
                <c:pt idx="1894">
                  <c:v>43127.71875</c:v>
                </c:pt>
                <c:pt idx="1895">
                  <c:v>43127.729166666664</c:v>
                </c:pt>
                <c:pt idx="1896">
                  <c:v>43127.739583333336</c:v>
                </c:pt>
                <c:pt idx="1897">
                  <c:v>43127.75</c:v>
                </c:pt>
                <c:pt idx="1898">
                  <c:v>43127.760416666664</c:v>
                </c:pt>
                <c:pt idx="1899">
                  <c:v>43127.770833333336</c:v>
                </c:pt>
                <c:pt idx="1900">
                  <c:v>43127.78125</c:v>
                </c:pt>
                <c:pt idx="1901">
                  <c:v>43127.791666666664</c:v>
                </c:pt>
                <c:pt idx="1902">
                  <c:v>43127.802083333336</c:v>
                </c:pt>
                <c:pt idx="1903">
                  <c:v>43127.8125</c:v>
                </c:pt>
                <c:pt idx="1904">
                  <c:v>43127.822916666664</c:v>
                </c:pt>
                <c:pt idx="1905">
                  <c:v>43127.833333333336</c:v>
                </c:pt>
                <c:pt idx="1906">
                  <c:v>43127.84375</c:v>
                </c:pt>
                <c:pt idx="1907">
                  <c:v>43127.854166666664</c:v>
                </c:pt>
                <c:pt idx="1908">
                  <c:v>43127.864583333336</c:v>
                </c:pt>
                <c:pt idx="1909">
                  <c:v>43127.875</c:v>
                </c:pt>
                <c:pt idx="1910">
                  <c:v>43127.885416666664</c:v>
                </c:pt>
                <c:pt idx="1911">
                  <c:v>43127.895833333336</c:v>
                </c:pt>
                <c:pt idx="1912">
                  <c:v>43127.90625</c:v>
                </c:pt>
                <c:pt idx="1913">
                  <c:v>43127.916666666664</c:v>
                </c:pt>
                <c:pt idx="1914">
                  <c:v>43127.927083333336</c:v>
                </c:pt>
                <c:pt idx="1915">
                  <c:v>43127.9375</c:v>
                </c:pt>
                <c:pt idx="1916">
                  <c:v>43127.947916666664</c:v>
                </c:pt>
                <c:pt idx="1917">
                  <c:v>43127.958333333336</c:v>
                </c:pt>
                <c:pt idx="1918">
                  <c:v>43127.96875</c:v>
                </c:pt>
                <c:pt idx="1919">
                  <c:v>43127.979166666664</c:v>
                </c:pt>
                <c:pt idx="1920">
                  <c:v>43127.989583333336</c:v>
                </c:pt>
                <c:pt idx="1921">
                  <c:v>43128</c:v>
                </c:pt>
                <c:pt idx="1922">
                  <c:v>43128.010416666664</c:v>
                </c:pt>
                <c:pt idx="1923">
                  <c:v>43128.020833333336</c:v>
                </c:pt>
                <c:pt idx="1924">
                  <c:v>43128.03125</c:v>
                </c:pt>
                <c:pt idx="1925">
                  <c:v>43128.041666666664</c:v>
                </c:pt>
                <c:pt idx="1926">
                  <c:v>43128.052083333336</c:v>
                </c:pt>
                <c:pt idx="1927">
                  <c:v>43128.0625</c:v>
                </c:pt>
                <c:pt idx="1928">
                  <c:v>43128.072916666664</c:v>
                </c:pt>
                <c:pt idx="1929">
                  <c:v>43128.083333333336</c:v>
                </c:pt>
                <c:pt idx="1930">
                  <c:v>43128.09375</c:v>
                </c:pt>
                <c:pt idx="1931">
                  <c:v>43128.104166666664</c:v>
                </c:pt>
                <c:pt idx="1932">
                  <c:v>43128.114583333336</c:v>
                </c:pt>
                <c:pt idx="1933">
                  <c:v>43128.125</c:v>
                </c:pt>
                <c:pt idx="1934">
                  <c:v>43128.135416666664</c:v>
                </c:pt>
                <c:pt idx="1935">
                  <c:v>43128.145833333336</c:v>
                </c:pt>
                <c:pt idx="1936">
                  <c:v>43128.15625</c:v>
                </c:pt>
                <c:pt idx="1937">
                  <c:v>43128.166666666664</c:v>
                </c:pt>
                <c:pt idx="1938">
                  <c:v>43128.177083333336</c:v>
                </c:pt>
                <c:pt idx="1939">
                  <c:v>43128.1875</c:v>
                </c:pt>
                <c:pt idx="1940">
                  <c:v>43128.197916666664</c:v>
                </c:pt>
                <c:pt idx="1941">
                  <c:v>43128.208333333336</c:v>
                </c:pt>
                <c:pt idx="1942">
                  <c:v>43128.21875</c:v>
                </c:pt>
                <c:pt idx="1943">
                  <c:v>43128.229166666664</c:v>
                </c:pt>
                <c:pt idx="1944">
                  <c:v>43128.239583333336</c:v>
                </c:pt>
                <c:pt idx="1945">
                  <c:v>43128.25</c:v>
                </c:pt>
                <c:pt idx="1946">
                  <c:v>43128.260416666664</c:v>
                </c:pt>
                <c:pt idx="1947">
                  <c:v>43128.270833333336</c:v>
                </c:pt>
                <c:pt idx="1948">
                  <c:v>43128.28125</c:v>
                </c:pt>
                <c:pt idx="1949">
                  <c:v>43128.291666666664</c:v>
                </c:pt>
                <c:pt idx="1950">
                  <c:v>43128.302083333336</c:v>
                </c:pt>
                <c:pt idx="1951">
                  <c:v>43128.3125</c:v>
                </c:pt>
                <c:pt idx="1952">
                  <c:v>43128.322916666664</c:v>
                </c:pt>
                <c:pt idx="1953">
                  <c:v>43128.333333333336</c:v>
                </c:pt>
                <c:pt idx="1954">
                  <c:v>43128.34375</c:v>
                </c:pt>
                <c:pt idx="1955">
                  <c:v>43128.354166666664</c:v>
                </c:pt>
                <c:pt idx="1956">
                  <c:v>43128.364583333336</c:v>
                </c:pt>
                <c:pt idx="1957">
                  <c:v>43128.375</c:v>
                </c:pt>
                <c:pt idx="1958">
                  <c:v>43128.385416666664</c:v>
                </c:pt>
                <c:pt idx="1959">
                  <c:v>43128.395833333336</c:v>
                </c:pt>
                <c:pt idx="1960">
                  <c:v>43128.40625</c:v>
                </c:pt>
                <c:pt idx="1961">
                  <c:v>43128.416666666664</c:v>
                </c:pt>
                <c:pt idx="1962">
                  <c:v>43128.427083333336</c:v>
                </c:pt>
                <c:pt idx="1963">
                  <c:v>43128.4375</c:v>
                </c:pt>
                <c:pt idx="1964">
                  <c:v>43128.447916666664</c:v>
                </c:pt>
                <c:pt idx="1965">
                  <c:v>43128.458333333336</c:v>
                </c:pt>
                <c:pt idx="1966">
                  <c:v>43128.46875</c:v>
                </c:pt>
                <c:pt idx="1967">
                  <c:v>43128.479166666664</c:v>
                </c:pt>
                <c:pt idx="1968">
                  <c:v>43128.489583333336</c:v>
                </c:pt>
                <c:pt idx="1969">
                  <c:v>43128.5</c:v>
                </c:pt>
                <c:pt idx="1970">
                  <c:v>43128.510416666664</c:v>
                </c:pt>
                <c:pt idx="1971">
                  <c:v>43128.520833333336</c:v>
                </c:pt>
                <c:pt idx="1972">
                  <c:v>43128.53125</c:v>
                </c:pt>
                <c:pt idx="1973">
                  <c:v>43128.541666666664</c:v>
                </c:pt>
                <c:pt idx="1974">
                  <c:v>43128.552083333336</c:v>
                </c:pt>
                <c:pt idx="1975">
                  <c:v>43128.5625</c:v>
                </c:pt>
                <c:pt idx="1976">
                  <c:v>43128.572916666664</c:v>
                </c:pt>
                <c:pt idx="1977">
                  <c:v>43128.583333333336</c:v>
                </c:pt>
                <c:pt idx="1978">
                  <c:v>43128.59375</c:v>
                </c:pt>
                <c:pt idx="1979">
                  <c:v>43128.604166666664</c:v>
                </c:pt>
                <c:pt idx="1980">
                  <c:v>43128.614583333336</c:v>
                </c:pt>
                <c:pt idx="1981">
                  <c:v>43128.625</c:v>
                </c:pt>
                <c:pt idx="1982">
                  <c:v>43128.635416666664</c:v>
                </c:pt>
                <c:pt idx="1983">
                  <c:v>43128.645833333336</c:v>
                </c:pt>
                <c:pt idx="1984">
                  <c:v>43128.65625</c:v>
                </c:pt>
                <c:pt idx="1985">
                  <c:v>43128.666666666664</c:v>
                </c:pt>
                <c:pt idx="1986">
                  <c:v>43128.677083333336</c:v>
                </c:pt>
                <c:pt idx="1987">
                  <c:v>43128.6875</c:v>
                </c:pt>
                <c:pt idx="1988">
                  <c:v>43128.697916666664</c:v>
                </c:pt>
                <c:pt idx="1989">
                  <c:v>43128.708333333336</c:v>
                </c:pt>
                <c:pt idx="1990">
                  <c:v>43128.71875</c:v>
                </c:pt>
                <c:pt idx="1991">
                  <c:v>43128.729166666664</c:v>
                </c:pt>
                <c:pt idx="1992">
                  <c:v>43128.739583333336</c:v>
                </c:pt>
                <c:pt idx="1993">
                  <c:v>43128.75</c:v>
                </c:pt>
                <c:pt idx="1994">
                  <c:v>43128.760416666664</c:v>
                </c:pt>
                <c:pt idx="1995">
                  <c:v>43128.770833333336</c:v>
                </c:pt>
                <c:pt idx="1996">
                  <c:v>43128.78125</c:v>
                </c:pt>
                <c:pt idx="1997">
                  <c:v>43128.791666666664</c:v>
                </c:pt>
                <c:pt idx="1998">
                  <c:v>43128.802083333336</c:v>
                </c:pt>
                <c:pt idx="1999">
                  <c:v>43128.8125</c:v>
                </c:pt>
                <c:pt idx="2000">
                  <c:v>43128.822916666664</c:v>
                </c:pt>
                <c:pt idx="2001">
                  <c:v>43128.833333333336</c:v>
                </c:pt>
                <c:pt idx="2002">
                  <c:v>43128.84375</c:v>
                </c:pt>
                <c:pt idx="2003">
                  <c:v>43128.854166666664</c:v>
                </c:pt>
                <c:pt idx="2004">
                  <c:v>43128.864583333336</c:v>
                </c:pt>
                <c:pt idx="2005">
                  <c:v>43128.875</c:v>
                </c:pt>
                <c:pt idx="2006">
                  <c:v>43128.885416666664</c:v>
                </c:pt>
                <c:pt idx="2007">
                  <c:v>43128.895833333336</c:v>
                </c:pt>
                <c:pt idx="2008">
                  <c:v>43128.90625</c:v>
                </c:pt>
                <c:pt idx="2009">
                  <c:v>43128.916666666664</c:v>
                </c:pt>
                <c:pt idx="2010">
                  <c:v>43128.927083333336</c:v>
                </c:pt>
                <c:pt idx="2011">
                  <c:v>43128.9375</c:v>
                </c:pt>
                <c:pt idx="2012">
                  <c:v>43128.947916666664</c:v>
                </c:pt>
                <c:pt idx="2013">
                  <c:v>43128.958333333336</c:v>
                </c:pt>
                <c:pt idx="2014">
                  <c:v>43128.96875</c:v>
                </c:pt>
                <c:pt idx="2015">
                  <c:v>43128.979166666664</c:v>
                </c:pt>
                <c:pt idx="2016">
                  <c:v>43128.989583333336</c:v>
                </c:pt>
                <c:pt idx="2017">
                  <c:v>43129</c:v>
                </c:pt>
                <c:pt idx="2018">
                  <c:v>43129.010416666664</c:v>
                </c:pt>
                <c:pt idx="2019">
                  <c:v>43129.020833333336</c:v>
                </c:pt>
                <c:pt idx="2020">
                  <c:v>43129.03125</c:v>
                </c:pt>
                <c:pt idx="2021">
                  <c:v>43129.041666666664</c:v>
                </c:pt>
                <c:pt idx="2022">
                  <c:v>43129.052083333336</c:v>
                </c:pt>
                <c:pt idx="2023">
                  <c:v>43129.0625</c:v>
                </c:pt>
                <c:pt idx="2024">
                  <c:v>43129.072916666664</c:v>
                </c:pt>
                <c:pt idx="2025">
                  <c:v>43129.083333333336</c:v>
                </c:pt>
                <c:pt idx="2026">
                  <c:v>43129.09375</c:v>
                </c:pt>
                <c:pt idx="2027">
                  <c:v>43129.104166666664</c:v>
                </c:pt>
                <c:pt idx="2028">
                  <c:v>43129.114583333336</c:v>
                </c:pt>
                <c:pt idx="2029">
                  <c:v>43129.125</c:v>
                </c:pt>
                <c:pt idx="2030">
                  <c:v>43129.135416666664</c:v>
                </c:pt>
                <c:pt idx="2031">
                  <c:v>43129.145833333336</c:v>
                </c:pt>
                <c:pt idx="2032">
                  <c:v>43129.15625</c:v>
                </c:pt>
                <c:pt idx="2033">
                  <c:v>43129.166666666664</c:v>
                </c:pt>
                <c:pt idx="2034">
                  <c:v>43129.177083333336</c:v>
                </c:pt>
                <c:pt idx="2035">
                  <c:v>43129.1875</c:v>
                </c:pt>
                <c:pt idx="2036">
                  <c:v>43129.197916666664</c:v>
                </c:pt>
                <c:pt idx="2037">
                  <c:v>43129.208333333336</c:v>
                </c:pt>
                <c:pt idx="2038">
                  <c:v>43129.21875</c:v>
                </c:pt>
                <c:pt idx="2039">
                  <c:v>43129.229166666664</c:v>
                </c:pt>
                <c:pt idx="2040">
                  <c:v>43129.239583333336</c:v>
                </c:pt>
                <c:pt idx="2041">
                  <c:v>43129.25</c:v>
                </c:pt>
                <c:pt idx="2042">
                  <c:v>43129.260416666664</c:v>
                </c:pt>
                <c:pt idx="2043">
                  <c:v>43129.270833333336</c:v>
                </c:pt>
                <c:pt idx="2044">
                  <c:v>43129.28125</c:v>
                </c:pt>
                <c:pt idx="2045">
                  <c:v>43129.291666666664</c:v>
                </c:pt>
                <c:pt idx="2046">
                  <c:v>43129.302083333336</c:v>
                </c:pt>
                <c:pt idx="2047">
                  <c:v>43129.3125</c:v>
                </c:pt>
                <c:pt idx="2048">
                  <c:v>43129.322916666664</c:v>
                </c:pt>
                <c:pt idx="2049">
                  <c:v>43129.333333333336</c:v>
                </c:pt>
                <c:pt idx="2050">
                  <c:v>43129.34375</c:v>
                </c:pt>
                <c:pt idx="2051">
                  <c:v>43129.354166666664</c:v>
                </c:pt>
                <c:pt idx="2052">
                  <c:v>43129.364583333336</c:v>
                </c:pt>
                <c:pt idx="2053">
                  <c:v>43129.375</c:v>
                </c:pt>
                <c:pt idx="2054">
                  <c:v>43129.385416666664</c:v>
                </c:pt>
                <c:pt idx="2055">
                  <c:v>43129.395833333336</c:v>
                </c:pt>
                <c:pt idx="2056">
                  <c:v>43129.40625</c:v>
                </c:pt>
                <c:pt idx="2057">
                  <c:v>43129.416666666664</c:v>
                </c:pt>
                <c:pt idx="2058">
                  <c:v>43129.427083333336</c:v>
                </c:pt>
                <c:pt idx="2059">
                  <c:v>43129.4375</c:v>
                </c:pt>
                <c:pt idx="2060">
                  <c:v>43129.447916666664</c:v>
                </c:pt>
                <c:pt idx="2061">
                  <c:v>43129.458333333336</c:v>
                </c:pt>
                <c:pt idx="2062">
                  <c:v>43129.46875</c:v>
                </c:pt>
                <c:pt idx="2063">
                  <c:v>43129.479166666664</c:v>
                </c:pt>
                <c:pt idx="2064">
                  <c:v>43129.489583333336</c:v>
                </c:pt>
                <c:pt idx="2065">
                  <c:v>43129.5</c:v>
                </c:pt>
                <c:pt idx="2066">
                  <c:v>43129.510416666664</c:v>
                </c:pt>
                <c:pt idx="2067">
                  <c:v>43129.520833333336</c:v>
                </c:pt>
                <c:pt idx="2068">
                  <c:v>43129.53125</c:v>
                </c:pt>
                <c:pt idx="2069">
                  <c:v>43129.541666666664</c:v>
                </c:pt>
                <c:pt idx="2070">
                  <c:v>43129.552083333336</c:v>
                </c:pt>
                <c:pt idx="2071">
                  <c:v>43129.5625</c:v>
                </c:pt>
                <c:pt idx="2072">
                  <c:v>43129.572916666664</c:v>
                </c:pt>
                <c:pt idx="2073">
                  <c:v>43129.583333333336</c:v>
                </c:pt>
                <c:pt idx="2074">
                  <c:v>43129.59375</c:v>
                </c:pt>
                <c:pt idx="2075">
                  <c:v>43129.604166666664</c:v>
                </c:pt>
                <c:pt idx="2076">
                  <c:v>43129.614583333336</c:v>
                </c:pt>
                <c:pt idx="2077">
                  <c:v>43129.625</c:v>
                </c:pt>
                <c:pt idx="2078">
                  <c:v>43129.635416666664</c:v>
                </c:pt>
                <c:pt idx="2079">
                  <c:v>43129.645833333336</c:v>
                </c:pt>
                <c:pt idx="2080">
                  <c:v>43129.65625</c:v>
                </c:pt>
                <c:pt idx="2081">
                  <c:v>43129.666666666664</c:v>
                </c:pt>
                <c:pt idx="2082">
                  <c:v>43129.677083333336</c:v>
                </c:pt>
                <c:pt idx="2083">
                  <c:v>43129.6875</c:v>
                </c:pt>
                <c:pt idx="2084">
                  <c:v>43129.697916666664</c:v>
                </c:pt>
                <c:pt idx="2085">
                  <c:v>43129.708333333336</c:v>
                </c:pt>
                <c:pt idx="2086">
                  <c:v>43129.71875</c:v>
                </c:pt>
                <c:pt idx="2087">
                  <c:v>43129.729166666664</c:v>
                </c:pt>
                <c:pt idx="2088">
                  <c:v>43129.739583333336</c:v>
                </c:pt>
                <c:pt idx="2089">
                  <c:v>43129.75</c:v>
                </c:pt>
                <c:pt idx="2090">
                  <c:v>43129.760416666664</c:v>
                </c:pt>
                <c:pt idx="2091">
                  <c:v>43129.770833333336</c:v>
                </c:pt>
                <c:pt idx="2092">
                  <c:v>43129.78125</c:v>
                </c:pt>
                <c:pt idx="2093">
                  <c:v>43129.791666666664</c:v>
                </c:pt>
                <c:pt idx="2094">
                  <c:v>43129.802083333336</c:v>
                </c:pt>
                <c:pt idx="2095">
                  <c:v>43129.8125</c:v>
                </c:pt>
                <c:pt idx="2096">
                  <c:v>43129.822916666664</c:v>
                </c:pt>
                <c:pt idx="2097">
                  <c:v>43129.833333333336</c:v>
                </c:pt>
                <c:pt idx="2098">
                  <c:v>43129.84375</c:v>
                </c:pt>
                <c:pt idx="2099">
                  <c:v>43129.854166666664</c:v>
                </c:pt>
                <c:pt idx="2100">
                  <c:v>43129.864583333336</c:v>
                </c:pt>
                <c:pt idx="2101">
                  <c:v>43129.875</c:v>
                </c:pt>
                <c:pt idx="2102">
                  <c:v>43129.885416666664</c:v>
                </c:pt>
                <c:pt idx="2103">
                  <c:v>43129.895833333336</c:v>
                </c:pt>
                <c:pt idx="2104">
                  <c:v>43129.90625</c:v>
                </c:pt>
                <c:pt idx="2105">
                  <c:v>43129.916666666664</c:v>
                </c:pt>
                <c:pt idx="2106">
                  <c:v>43129.927083333336</c:v>
                </c:pt>
                <c:pt idx="2107">
                  <c:v>43129.9375</c:v>
                </c:pt>
                <c:pt idx="2108">
                  <c:v>43129.947916666664</c:v>
                </c:pt>
                <c:pt idx="2109">
                  <c:v>43129.958333333336</c:v>
                </c:pt>
                <c:pt idx="2110">
                  <c:v>43129.96875</c:v>
                </c:pt>
                <c:pt idx="2111">
                  <c:v>43129.979166666664</c:v>
                </c:pt>
                <c:pt idx="2112">
                  <c:v>43129.989583333336</c:v>
                </c:pt>
                <c:pt idx="2113">
                  <c:v>43130</c:v>
                </c:pt>
                <c:pt idx="2114">
                  <c:v>43130.010416666664</c:v>
                </c:pt>
                <c:pt idx="2115">
                  <c:v>43130.020833333336</c:v>
                </c:pt>
                <c:pt idx="2116">
                  <c:v>43130.03125</c:v>
                </c:pt>
                <c:pt idx="2117">
                  <c:v>43130.041666666664</c:v>
                </c:pt>
                <c:pt idx="2118">
                  <c:v>43130.052083333336</c:v>
                </c:pt>
                <c:pt idx="2119">
                  <c:v>43130.0625</c:v>
                </c:pt>
                <c:pt idx="2120">
                  <c:v>43130.072916666664</c:v>
                </c:pt>
                <c:pt idx="2121">
                  <c:v>43130.083333333336</c:v>
                </c:pt>
                <c:pt idx="2122">
                  <c:v>43130.09375</c:v>
                </c:pt>
                <c:pt idx="2123">
                  <c:v>43130.104166666664</c:v>
                </c:pt>
                <c:pt idx="2124">
                  <c:v>43130.114583333336</c:v>
                </c:pt>
                <c:pt idx="2125">
                  <c:v>43130.125</c:v>
                </c:pt>
                <c:pt idx="2126">
                  <c:v>43130.135416666664</c:v>
                </c:pt>
                <c:pt idx="2127">
                  <c:v>43130.145833333336</c:v>
                </c:pt>
                <c:pt idx="2128">
                  <c:v>43130.15625</c:v>
                </c:pt>
                <c:pt idx="2129">
                  <c:v>43130.166666666664</c:v>
                </c:pt>
                <c:pt idx="2130">
                  <c:v>43130.177083333336</c:v>
                </c:pt>
                <c:pt idx="2131">
                  <c:v>43130.1875</c:v>
                </c:pt>
                <c:pt idx="2132">
                  <c:v>43130.197916666664</c:v>
                </c:pt>
                <c:pt idx="2133">
                  <c:v>43130.208333333336</c:v>
                </c:pt>
                <c:pt idx="2134">
                  <c:v>43130.21875</c:v>
                </c:pt>
                <c:pt idx="2135">
                  <c:v>43130.229166666664</c:v>
                </c:pt>
                <c:pt idx="2136">
                  <c:v>43130.239583333336</c:v>
                </c:pt>
                <c:pt idx="2137">
                  <c:v>43130.25</c:v>
                </c:pt>
                <c:pt idx="2138">
                  <c:v>43130.260416666664</c:v>
                </c:pt>
                <c:pt idx="2139">
                  <c:v>43130.270833333336</c:v>
                </c:pt>
                <c:pt idx="2140">
                  <c:v>43130.28125</c:v>
                </c:pt>
                <c:pt idx="2141">
                  <c:v>43130.291666666664</c:v>
                </c:pt>
                <c:pt idx="2142">
                  <c:v>43130.302083333336</c:v>
                </c:pt>
                <c:pt idx="2143">
                  <c:v>43130.3125</c:v>
                </c:pt>
                <c:pt idx="2144">
                  <c:v>43130.322916666664</c:v>
                </c:pt>
                <c:pt idx="2145">
                  <c:v>43130.333333333336</c:v>
                </c:pt>
                <c:pt idx="2146">
                  <c:v>43130.34375</c:v>
                </c:pt>
                <c:pt idx="2147">
                  <c:v>43130.354166666664</c:v>
                </c:pt>
                <c:pt idx="2148">
                  <c:v>43130.364583333336</c:v>
                </c:pt>
                <c:pt idx="2149">
                  <c:v>43130.375</c:v>
                </c:pt>
                <c:pt idx="2150">
                  <c:v>43130.385416666664</c:v>
                </c:pt>
                <c:pt idx="2151">
                  <c:v>43130.395833333336</c:v>
                </c:pt>
                <c:pt idx="2152">
                  <c:v>43130.40625</c:v>
                </c:pt>
                <c:pt idx="2153">
                  <c:v>43130.416666666664</c:v>
                </c:pt>
                <c:pt idx="2154">
                  <c:v>43130.427083333336</c:v>
                </c:pt>
                <c:pt idx="2155">
                  <c:v>43130.4375</c:v>
                </c:pt>
                <c:pt idx="2156">
                  <c:v>43130.447916666664</c:v>
                </c:pt>
                <c:pt idx="2157">
                  <c:v>43130.458333333336</c:v>
                </c:pt>
                <c:pt idx="2158">
                  <c:v>43130.46875</c:v>
                </c:pt>
                <c:pt idx="2159">
                  <c:v>43130.479166666664</c:v>
                </c:pt>
                <c:pt idx="2160">
                  <c:v>43130.489583333336</c:v>
                </c:pt>
                <c:pt idx="2161">
                  <c:v>43130.5</c:v>
                </c:pt>
                <c:pt idx="2162">
                  <c:v>43130.510416666664</c:v>
                </c:pt>
                <c:pt idx="2163">
                  <c:v>43130.520833333336</c:v>
                </c:pt>
                <c:pt idx="2164">
                  <c:v>43130.53125</c:v>
                </c:pt>
                <c:pt idx="2165">
                  <c:v>43130.541666666664</c:v>
                </c:pt>
                <c:pt idx="2166">
                  <c:v>43130.552083333336</c:v>
                </c:pt>
                <c:pt idx="2167">
                  <c:v>43130.5625</c:v>
                </c:pt>
                <c:pt idx="2168">
                  <c:v>43130.572916666664</c:v>
                </c:pt>
                <c:pt idx="2169">
                  <c:v>43130.583333333336</c:v>
                </c:pt>
                <c:pt idx="2170">
                  <c:v>43130.59375</c:v>
                </c:pt>
                <c:pt idx="2171">
                  <c:v>43130.604166666664</c:v>
                </c:pt>
                <c:pt idx="2172">
                  <c:v>43130.614583333336</c:v>
                </c:pt>
                <c:pt idx="2173">
                  <c:v>43130.625</c:v>
                </c:pt>
                <c:pt idx="2174">
                  <c:v>43130.635416666664</c:v>
                </c:pt>
                <c:pt idx="2175">
                  <c:v>43130.645833333336</c:v>
                </c:pt>
                <c:pt idx="2176">
                  <c:v>43130.65625</c:v>
                </c:pt>
                <c:pt idx="2177">
                  <c:v>43130.666666666664</c:v>
                </c:pt>
                <c:pt idx="2178">
                  <c:v>43130.677083333336</c:v>
                </c:pt>
                <c:pt idx="2179">
                  <c:v>43130.6875</c:v>
                </c:pt>
                <c:pt idx="2180">
                  <c:v>43130.697916666664</c:v>
                </c:pt>
                <c:pt idx="2181">
                  <c:v>43130.708333333336</c:v>
                </c:pt>
                <c:pt idx="2182">
                  <c:v>43130.71875</c:v>
                </c:pt>
                <c:pt idx="2183">
                  <c:v>43130.729166666664</c:v>
                </c:pt>
                <c:pt idx="2184">
                  <c:v>43130.739583333336</c:v>
                </c:pt>
                <c:pt idx="2185">
                  <c:v>43130.75</c:v>
                </c:pt>
                <c:pt idx="2186">
                  <c:v>43130.760416666664</c:v>
                </c:pt>
                <c:pt idx="2187">
                  <c:v>43130.770833333336</c:v>
                </c:pt>
                <c:pt idx="2188">
                  <c:v>43130.78125</c:v>
                </c:pt>
                <c:pt idx="2189">
                  <c:v>43130.791666666664</c:v>
                </c:pt>
                <c:pt idx="2190">
                  <c:v>43130.802083333336</c:v>
                </c:pt>
                <c:pt idx="2191">
                  <c:v>43130.8125</c:v>
                </c:pt>
                <c:pt idx="2192">
                  <c:v>43130.822916666664</c:v>
                </c:pt>
                <c:pt idx="2193">
                  <c:v>43130.833333333336</c:v>
                </c:pt>
                <c:pt idx="2194">
                  <c:v>43130.84375</c:v>
                </c:pt>
                <c:pt idx="2195">
                  <c:v>43130.854166666664</c:v>
                </c:pt>
                <c:pt idx="2196">
                  <c:v>43130.864583333336</c:v>
                </c:pt>
                <c:pt idx="2197">
                  <c:v>43130.875</c:v>
                </c:pt>
                <c:pt idx="2198">
                  <c:v>43130.885416666664</c:v>
                </c:pt>
                <c:pt idx="2199">
                  <c:v>43130.895833333336</c:v>
                </c:pt>
                <c:pt idx="2200">
                  <c:v>43130.90625</c:v>
                </c:pt>
                <c:pt idx="2201">
                  <c:v>43130.916666666664</c:v>
                </c:pt>
                <c:pt idx="2202">
                  <c:v>43130.927083333336</c:v>
                </c:pt>
                <c:pt idx="2203">
                  <c:v>43130.9375</c:v>
                </c:pt>
                <c:pt idx="2204">
                  <c:v>43130.947916666664</c:v>
                </c:pt>
                <c:pt idx="2205">
                  <c:v>43130.958333333336</c:v>
                </c:pt>
                <c:pt idx="2206">
                  <c:v>43130.96875</c:v>
                </c:pt>
                <c:pt idx="2207">
                  <c:v>43130.979166666664</c:v>
                </c:pt>
                <c:pt idx="2208">
                  <c:v>43130.989583333336</c:v>
                </c:pt>
                <c:pt idx="2209">
                  <c:v>43131</c:v>
                </c:pt>
                <c:pt idx="2210">
                  <c:v>43131.010416666664</c:v>
                </c:pt>
                <c:pt idx="2211">
                  <c:v>43131.020833333336</c:v>
                </c:pt>
                <c:pt idx="2212">
                  <c:v>43131.03125</c:v>
                </c:pt>
                <c:pt idx="2213">
                  <c:v>43131.041666666664</c:v>
                </c:pt>
                <c:pt idx="2214">
                  <c:v>43131.052083333336</c:v>
                </c:pt>
                <c:pt idx="2215">
                  <c:v>43131.0625</c:v>
                </c:pt>
                <c:pt idx="2216">
                  <c:v>43131.072916666664</c:v>
                </c:pt>
                <c:pt idx="2217">
                  <c:v>43131.083333333336</c:v>
                </c:pt>
                <c:pt idx="2218">
                  <c:v>43131.09375</c:v>
                </c:pt>
                <c:pt idx="2219">
                  <c:v>43131.104166666664</c:v>
                </c:pt>
                <c:pt idx="2220">
                  <c:v>43131.114583333336</c:v>
                </c:pt>
                <c:pt idx="2221">
                  <c:v>43131.125</c:v>
                </c:pt>
                <c:pt idx="2222">
                  <c:v>43131.135416666664</c:v>
                </c:pt>
                <c:pt idx="2223">
                  <c:v>43131.145833333336</c:v>
                </c:pt>
                <c:pt idx="2224">
                  <c:v>43131.15625</c:v>
                </c:pt>
                <c:pt idx="2225">
                  <c:v>43131.166666666664</c:v>
                </c:pt>
                <c:pt idx="2226">
                  <c:v>43131.177083333336</c:v>
                </c:pt>
                <c:pt idx="2227">
                  <c:v>43131.1875</c:v>
                </c:pt>
                <c:pt idx="2228">
                  <c:v>43131.197916666664</c:v>
                </c:pt>
                <c:pt idx="2229">
                  <c:v>43131.208333333336</c:v>
                </c:pt>
                <c:pt idx="2230">
                  <c:v>43131.21875</c:v>
                </c:pt>
                <c:pt idx="2231">
                  <c:v>43131.229166666664</c:v>
                </c:pt>
                <c:pt idx="2232">
                  <c:v>43131.239583333336</c:v>
                </c:pt>
                <c:pt idx="2233">
                  <c:v>43131.25</c:v>
                </c:pt>
                <c:pt idx="2234">
                  <c:v>43131.260416666664</c:v>
                </c:pt>
                <c:pt idx="2235">
                  <c:v>43131.270833333336</c:v>
                </c:pt>
                <c:pt idx="2236">
                  <c:v>43131.28125</c:v>
                </c:pt>
                <c:pt idx="2237">
                  <c:v>43131.291666666664</c:v>
                </c:pt>
                <c:pt idx="2238">
                  <c:v>43131.302083333336</c:v>
                </c:pt>
                <c:pt idx="2239">
                  <c:v>43131.3125</c:v>
                </c:pt>
                <c:pt idx="2240">
                  <c:v>43131.322916666664</c:v>
                </c:pt>
                <c:pt idx="2241">
                  <c:v>43131.333333333336</c:v>
                </c:pt>
                <c:pt idx="2242">
                  <c:v>43131.34375</c:v>
                </c:pt>
                <c:pt idx="2243">
                  <c:v>43131.354166666664</c:v>
                </c:pt>
                <c:pt idx="2244">
                  <c:v>43131.364583333336</c:v>
                </c:pt>
                <c:pt idx="2245">
                  <c:v>43131.375</c:v>
                </c:pt>
                <c:pt idx="2246">
                  <c:v>43131.385416666664</c:v>
                </c:pt>
                <c:pt idx="2247">
                  <c:v>43131.395833333336</c:v>
                </c:pt>
                <c:pt idx="2248">
                  <c:v>43131.40625</c:v>
                </c:pt>
                <c:pt idx="2249">
                  <c:v>43131.416666666664</c:v>
                </c:pt>
                <c:pt idx="2250">
                  <c:v>43131.427083333336</c:v>
                </c:pt>
                <c:pt idx="2251">
                  <c:v>43131.4375</c:v>
                </c:pt>
                <c:pt idx="2252">
                  <c:v>43131.447916666664</c:v>
                </c:pt>
                <c:pt idx="2253">
                  <c:v>43131.458333333336</c:v>
                </c:pt>
                <c:pt idx="2254">
                  <c:v>43131.46875</c:v>
                </c:pt>
                <c:pt idx="2255">
                  <c:v>43131.479166666664</c:v>
                </c:pt>
                <c:pt idx="2256">
                  <c:v>43131.489583333336</c:v>
                </c:pt>
                <c:pt idx="2257">
                  <c:v>43131.5</c:v>
                </c:pt>
                <c:pt idx="2258">
                  <c:v>43131.510416666664</c:v>
                </c:pt>
                <c:pt idx="2259">
                  <c:v>43131.520833333336</c:v>
                </c:pt>
                <c:pt idx="2260">
                  <c:v>43131.53125</c:v>
                </c:pt>
                <c:pt idx="2261">
                  <c:v>43131.541666666664</c:v>
                </c:pt>
                <c:pt idx="2262">
                  <c:v>43131.552083333336</c:v>
                </c:pt>
                <c:pt idx="2263">
                  <c:v>43131.5625</c:v>
                </c:pt>
                <c:pt idx="2264">
                  <c:v>43131.572916666664</c:v>
                </c:pt>
                <c:pt idx="2265">
                  <c:v>43131.583333333336</c:v>
                </c:pt>
                <c:pt idx="2266">
                  <c:v>43131.59375</c:v>
                </c:pt>
                <c:pt idx="2267">
                  <c:v>43131.604166666664</c:v>
                </c:pt>
                <c:pt idx="2268">
                  <c:v>43131.614583333336</c:v>
                </c:pt>
                <c:pt idx="2269">
                  <c:v>43131.625</c:v>
                </c:pt>
                <c:pt idx="2270">
                  <c:v>43131.635416666664</c:v>
                </c:pt>
                <c:pt idx="2271">
                  <c:v>43131.645833333336</c:v>
                </c:pt>
                <c:pt idx="2272">
                  <c:v>43131.65625</c:v>
                </c:pt>
                <c:pt idx="2273">
                  <c:v>43131.666666666664</c:v>
                </c:pt>
                <c:pt idx="2274">
                  <c:v>43131.677083333336</c:v>
                </c:pt>
                <c:pt idx="2275">
                  <c:v>43131.6875</c:v>
                </c:pt>
                <c:pt idx="2276">
                  <c:v>43131.697916666664</c:v>
                </c:pt>
                <c:pt idx="2277">
                  <c:v>43131.708333333336</c:v>
                </c:pt>
                <c:pt idx="2278">
                  <c:v>43131.71875</c:v>
                </c:pt>
                <c:pt idx="2279">
                  <c:v>43131.729166666664</c:v>
                </c:pt>
                <c:pt idx="2280">
                  <c:v>43131.739583333336</c:v>
                </c:pt>
                <c:pt idx="2281">
                  <c:v>43131.75</c:v>
                </c:pt>
                <c:pt idx="2282">
                  <c:v>43131.760416666664</c:v>
                </c:pt>
                <c:pt idx="2283">
                  <c:v>43131.770833333336</c:v>
                </c:pt>
                <c:pt idx="2284">
                  <c:v>43131.78125</c:v>
                </c:pt>
                <c:pt idx="2285">
                  <c:v>43131.791666666664</c:v>
                </c:pt>
                <c:pt idx="2286">
                  <c:v>43131.802083333336</c:v>
                </c:pt>
                <c:pt idx="2287">
                  <c:v>43131.8125</c:v>
                </c:pt>
                <c:pt idx="2288">
                  <c:v>43131.822916666664</c:v>
                </c:pt>
                <c:pt idx="2289">
                  <c:v>43131.833333333336</c:v>
                </c:pt>
                <c:pt idx="2290">
                  <c:v>43131.84375</c:v>
                </c:pt>
                <c:pt idx="2291">
                  <c:v>43131.854166666664</c:v>
                </c:pt>
                <c:pt idx="2292">
                  <c:v>43131.864583333336</c:v>
                </c:pt>
                <c:pt idx="2293">
                  <c:v>43131.875</c:v>
                </c:pt>
                <c:pt idx="2294">
                  <c:v>43131.885416666664</c:v>
                </c:pt>
                <c:pt idx="2295">
                  <c:v>43131.895833333336</c:v>
                </c:pt>
                <c:pt idx="2296">
                  <c:v>43131.90625</c:v>
                </c:pt>
                <c:pt idx="2297">
                  <c:v>43131.916666666664</c:v>
                </c:pt>
                <c:pt idx="2298">
                  <c:v>43131.927083333336</c:v>
                </c:pt>
                <c:pt idx="2299">
                  <c:v>43131.9375</c:v>
                </c:pt>
                <c:pt idx="2300">
                  <c:v>43131.947916666664</c:v>
                </c:pt>
                <c:pt idx="2301">
                  <c:v>43131.958333333336</c:v>
                </c:pt>
                <c:pt idx="2302">
                  <c:v>43131.96875</c:v>
                </c:pt>
                <c:pt idx="2303">
                  <c:v>43131.979166666664</c:v>
                </c:pt>
                <c:pt idx="2304">
                  <c:v>43131.989583333336</c:v>
                </c:pt>
                <c:pt idx="2305">
                  <c:v>43132</c:v>
                </c:pt>
                <c:pt idx="2306">
                  <c:v>43132.010416666664</c:v>
                </c:pt>
                <c:pt idx="2307">
                  <c:v>43132.020833333336</c:v>
                </c:pt>
                <c:pt idx="2308">
                  <c:v>43132.03125</c:v>
                </c:pt>
                <c:pt idx="2309">
                  <c:v>43132.041666666664</c:v>
                </c:pt>
                <c:pt idx="2310">
                  <c:v>43132.052083333336</c:v>
                </c:pt>
                <c:pt idx="2311">
                  <c:v>43132.0625</c:v>
                </c:pt>
                <c:pt idx="2312">
                  <c:v>43132.072916666664</c:v>
                </c:pt>
                <c:pt idx="2313">
                  <c:v>43132.083333333336</c:v>
                </c:pt>
                <c:pt idx="2314">
                  <c:v>43132.09375</c:v>
                </c:pt>
                <c:pt idx="2315">
                  <c:v>43132.104166666664</c:v>
                </c:pt>
                <c:pt idx="2316">
                  <c:v>43132.114583333336</c:v>
                </c:pt>
                <c:pt idx="2317">
                  <c:v>43132.125</c:v>
                </c:pt>
                <c:pt idx="2318">
                  <c:v>43132.135416666664</c:v>
                </c:pt>
                <c:pt idx="2319">
                  <c:v>43132.145833333336</c:v>
                </c:pt>
                <c:pt idx="2320">
                  <c:v>43132.15625</c:v>
                </c:pt>
                <c:pt idx="2321">
                  <c:v>43132.166666666664</c:v>
                </c:pt>
                <c:pt idx="2322">
                  <c:v>43132.177083333336</c:v>
                </c:pt>
                <c:pt idx="2323">
                  <c:v>43132.1875</c:v>
                </c:pt>
                <c:pt idx="2324">
                  <c:v>43132.197916666664</c:v>
                </c:pt>
                <c:pt idx="2325">
                  <c:v>43132.208333333336</c:v>
                </c:pt>
                <c:pt idx="2326">
                  <c:v>43132.21875</c:v>
                </c:pt>
                <c:pt idx="2327">
                  <c:v>43132.229166666664</c:v>
                </c:pt>
                <c:pt idx="2328">
                  <c:v>43132.239583333336</c:v>
                </c:pt>
                <c:pt idx="2329">
                  <c:v>43132.25</c:v>
                </c:pt>
                <c:pt idx="2330">
                  <c:v>43132.260416666664</c:v>
                </c:pt>
                <c:pt idx="2331">
                  <c:v>43132.270833333336</c:v>
                </c:pt>
                <c:pt idx="2332">
                  <c:v>43132.28125</c:v>
                </c:pt>
                <c:pt idx="2333">
                  <c:v>43132.291666666664</c:v>
                </c:pt>
                <c:pt idx="2334">
                  <c:v>43132.302083333336</c:v>
                </c:pt>
                <c:pt idx="2335">
                  <c:v>43132.3125</c:v>
                </c:pt>
                <c:pt idx="2336">
                  <c:v>43132.322916666664</c:v>
                </c:pt>
                <c:pt idx="2337">
                  <c:v>43132.333333333336</c:v>
                </c:pt>
                <c:pt idx="2338">
                  <c:v>43132.34375</c:v>
                </c:pt>
                <c:pt idx="2339">
                  <c:v>43132.354166666664</c:v>
                </c:pt>
                <c:pt idx="2340">
                  <c:v>43132.364583333336</c:v>
                </c:pt>
                <c:pt idx="2341">
                  <c:v>43132.375</c:v>
                </c:pt>
                <c:pt idx="2342">
                  <c:v>43132.385416666664</c:v>
                </c:pt>
                <c:pt idx="2343">
                  <c:v>43132.395833333336</c:v>
                </c:pt>
                <c:pt idx="2344">
                  <c:v>43132.40625</c:v>
                </c:pt>
                <c:pt idx="2345">
                  <c:v>43132.416666666664</c:v>
                </c:pt>
                <c:pt idx="2346">
                  <c:v>43132.427083333336</c:v>
                </c:pt>
                <c:pt idx="2347">
                  <c:v>43132.4375</c:v>
                </c:pt>
                <c:pt idx="2348">
                  <c:v>43132.447916666664</c:v>
                </c:pt>
                <c:pt idx="2349">
                  <c:v>43132.458333333336</c:v>
                </c:pt>
                <c:pt idx="2350">
                  <c:v>43132.46875</c:v>
                </c:pt>
                <c:pt idx="2351">
                  <c:v>43132.479166666664</c:v>
                </c:pt>
                <c:pt idx="2352">
                  <c:v>43132.489583333336</c:v>
                </c:pt>
                <c:pt idx="2353">
                  <c:v>43132.5</c:v>
                </c:pt>
                <c:pt idx="2354">
                  <c:v>43132.510416666664</c:v>
                </c:pt>
                <c:pt idx="2355">
                  <c:v>43132.520833333336</c:v>
                </c:pt>
                <c:pt idx="2356">
                  <c:v>43132.53125</c:v>
                </c:pt>
                <c:pt idx="2357">
                  <c:v>43132.541666666664</c:v>
                </c:pt>
                <c:pt idx="2358">
                  <c:v>43132.552083333336</c:v>
                </c:pt>
                <c:pt idx="2359">
                  <c:v>43132.5625</c:v>
                </c:pt>
                <c:pt idx="2360">
                  <c:v>43132.572916666664</c:v>
                </c:pt>
                <c:pt idx="2361">
                  <c:v>43132.583333333336</c:v>
                </c:pt>
                <c:pt idx="2362">
                  <c:v>43132.59375</c:v>
                </c:pt>
                <c:pt idx="2363">
                  <c:v>43132.604166666664</c:v>
                </c:pt>
                <c:pt idx="2364">
                  <c:v>43132.614583333336</c:v>
                </c:pt>
                <c:pt idx="2365">
                  <c:v>43132.625</c:v>
                </c:pt>
                <c:pt idx="2366">
                  <c:v>43132.635416666664</c:v>
                </c:pt>
                <c:pt idx="2367">
                  <c:v>43132.645833333336</c:v>
                </c:pt>
                <c:pt idx="2368">
                  <c:v>43132.65625</c:v>
                </c:pt>
                <c:pt idx="2369">
                  <c:v>43132.666666666664</c:v>
                </c:pt>
                <c:pt idx="2370">
                  <c:v>43132.677083333336</c:v>
                </c:pt>
                <c:pt idx="2371">
                  <c:v>43132.6875</c:v>
                </c:pt>
                <c:pt idx="2372">
                  <c:v>43132.697916666664</c:v>
                </c:pt>
                <c:pt idx="2373">
                  <c:v>43132.708333333336</c:v>
                </c:pt>
                <c:pt idx="2374">
                  <c:v>43132.71875</c:v>
                </c:pt>
                <c:pt idx="2375">
                  <c:v>43132.729166666664</c:v>
                </c:pt>
                <c:pt idx="2376">
                  <c:v>43132.739583333336</c:v>
                </c:pt>
                <c:pt idx="2377">
                  <c:v>43132.75</c:v>
                </c:pt>
                <c:pt idx="2378">
                  <c:v>43132.760416666664</c:v>
                </c:pt>
                <c:pt idx="2379">
                  <c:v>43132.770833333336</c:v>
                </c:pt>
                <c:pt idx="2380">
                  <c:v>43132.78125</c:v>
                </c:pt>
                <c:pt idx="2381">
                  <c:v>43132.791666666664</c:v>
                </c:pt>
                <c:pt idx="2382">
                  <c:v>43132.802083333336</c:v>
                </c:pt>
                <c:pt idx="2383">
                  <c:v>43132.8125</c:v>
                </c:pt>
                <c:pt idx="2384">
                  <c:v>43132.822916666664</c:v>
                </c:pt>
                <c:pt idx="2385">
                  <c:v>43132.833333333336</c:v>
                </c:pt>
                <c:pt idx="2386">
                  <c:v>43132.84375</c:v>
                </c:pt>
                <c:pt idx="2387">
                  <c:v>43132.854166666664</c:v>
                </c:pt>
                <c:pt idx="2388">
                  <c:v>43132.864583333336</c:v>
                </c:pt>
                <c:pt idx="2389">
                  <c:v>43132.875</c:v>
                </c:pt>
                <c:pt idx="2390">
                  <c:v>43132.885416666664</c:v>
                </c:pt>
                <c:pt idx="2391">
                  <c:v>43132.895833333336</c:v>
                </c:pt>
                <c:pt idx="2392">
                  <c:v>43132.90625</c:v>
                </c:pt>
                <c:pt idx="2393">
                  <c:v>43132.916666666664</c:v>
                </c:pt>
                <c:pt idx="2394">
                  <c:v>43132.927083333336</c:v>
                </c:pt>
                <c:pt idx="2395">
                  <c:v>43132.9375</c:v>
                </c:pt>
                <c:pt idx="2396">
                  <c:v>43132.947916666664</c:v>
                </c:pt>
                <c:pt idx="2397">
                  <c:v>43132.958333333336</c:v>
                </c:pt>
                <c:pt idx="2398">
                  <c:v>43132.96875</c:v>
                </c:pt>
                <c:pt idx="2399">
                  <c:v>43132.979166666664</c:v>
                </c:pt>
                <c:pt idx="2400">
                  <c:v>43132.989583333336</c:v>
                </c:pt>
                <c:pt idx="2401">
                  <c:v>43133</c:v>
                </c:pt>
                <c:pt idx="2402">
                  <c:v>43133.010416666664</c:v>
                </c:pt>
                <c:pt idx="2403">
                  <c:v>43133.020833333336</c:v>
                </c:pt>
                <c:pt idx="2404">
                  <c:v>43133.03125</c:v>
                </c:pt>
                <c:pt idx="2405">
                  <c:v>43133.041666666664</c:v>
                </c:pt>
                <c:pt idx="2406">
                  <c:v>43133.052083333336</c:v>
                </c:pt>
                <c:pt idx="2407">
                  <c:v>43133.0625</c:v>
                </c:pt>
                <c:pt idx="2408">
                  <c:v>43133.072916666664</c:v>
                </c:pt>
                <c:pt idx="2409">
                  <c:v>43133.083333333336</c:v>
                </c:pt>
                <c:pt idx="2410">
                  <c:v>43133.09375</c:v>
                </c:pt>
                <c:pt idx="2411">
                  <c:v>43133.104166666664</c:v>
                </c:pt>
                <c:pt idx="2412">
                  <c:v>43133.114583333336</c:v>
                </c:pt>
                <c:pt idx="2413">
                  <c:v>43133.125</c:v>
                </c:pt>
                <c:pt idx="2414">
                  <c:v>43133.135416666664</c:v>
                </c:pt>
                <c:pt idx="2415">
                  <c:v>43133.145833333336</c:v>
                </c:pt>
                <c:pt idx="2416">
                  <c:v>43133.15625</c:v>
                </c:pt>
                <c:pt idx="2417">
                  <c:v>43133.166666666664</c:v>
                </c:pt>
                <c:pt idx="2418">
                  <c:v>43133.177083333336</c:v>
                </c:pt>
                <c:pt idx="2419">
                  <c:v>43133.1875</c:v>
                </c:pt>
                <c:pt idx="2420">
                  <c:v>43133.197916666664</c:v>
                </c:pt>
                <c:pt idx="2421">
                  <c:v>43133.208333333336</c:v>
                </c:pt>
                <c:pt idx="2422">
                  <c:v>43133.21875</c:v>
                </c:pt>
                <c:pt idx="2423">
                  <c:v>43133.229166666664</c:v>
                </c:pt>
                <c:pt idx="2424">
                  <c:v>43133.239583333336</c:v>
                </c:pt>
                <c:pt idx="2425">
                  <c:v>43133.25</c:v>
                </c:pt>
                <c:pt idx="2426">
                  <c:v>43133.260416666664</c:v>
                </c:pt>
                <c:pt idx="2427">
                  <c:v>43133.270833333336</c:v>
                </c:pt>
                <c:pt idx="2428">
                  <c:v>43133.28125</c:v>
                </c:pt>
                <c:pt idx="2429">
                  <c:v>43133.291666666664</c:v>
                </c:pt>
                <c:pt idx="2430">
                  <c:v>43133.302083333336</c:v>
                </c:pt>
                <c:pt idx="2431">
                  <c:v>43133.3125</c:v>
                </c:pt>
                <c:pt idx="2432">
                  <c:v>43133.322916666664</c:v>
                </c:pt>
                <c:pt idx="2433">
                  <c:v>43133.333333333336</c:v>
                </c:pt>
                <c:pt idx="2434">
                  <c:v>43133.34375</c:v>
                </c:pt>
                <c:pt idx="2435">
                  <c:v>43133.354166666664</c:v>
                </c:pt>
                <c:pt idx="2436">
                  <c:v>43133.364583333336</c:v>
                </c:pt>
                <c:pt idx="2437">
                  <c:v>43133.375</c:v>
                </c:pt>
                <c:pt idx="2438">
                  <c:v>43133.385416666664</c:v>
                </c:pt>
                <c:pt idx="2439">
                  <c:v>43133.395833333336</c:v>
                </c:pt>
                <c:pt idx="2440">
                  <c:v>43133.40625</c:v>
                </c:pt>
                <c:pt idx="2441">
                  <c:v>43133.416666666664</c:v>
                </c:pt>
                <c:pt idx="2442">
                  <c:v>43133.427083333336</c:v>
                </c:pt>
                <c:pt idx="2443">
                  <c:v>43133.4375</c:v>
                </c:pt>
                <c:pt idx="2444">
                  <c:v>43133.447916666664</c:v>
                </c:pt>
                <c:pt idx="2445">
                  <c:v>43133.458333333336</c:v>
                </c:pt>
                <c:pt idx="2446">
                  <c:v>43133.46875</c:v>
                </c:pt>
                <c:pt idx="2447">
                  <c:v>43133.479166666664</c:v>
                </c:pt>
                <c:pt idx="2448">
                  <c:v>43133.489583333336</c:v>
                </c:pt>
                <c:pt idx="2449">
                  <c:v>43133.5</c:v>
                </c:pt>
                <c:pt idx="2450">
                  <c:v>43133.510416666664</c:v>
                </c:pt>
                <c:pt idx="2451">
                  <c:v>43133.520833333336</c:v>
                </c:pt>
                <c:pt idx="2452">
                  <c:v>43133.53125</c:v>
                </c:pt>
                <c:pt idx="2453">
                  <c:v>43133.541666666664</c:v>
                </c:pt>
                <c:pt idx="2454">
                  <c:v>43133.552083333336</c:v>
                </c:pt>
                <c:pt idx="2455">
                  <c:v>43133.5625</c:v>
                </c:pt>
                <c:pt idx="2456">
                  <c:v>43133.572916666664</c:v>
                </c:pt>
                <c:pt idx="2457">
                  <c:v>43133.583333333336</c:v>
                </c:pt>
                <c:pt idx="2458">
                  <c:v>43133.59375</c:v>
                </c:pt>
                <c:pt idx="2459">
                  <c:v>43133.604166666664</c:v>
                </c:pt>
                <c:pt idx="2460">
                  <c:v>43133.614583333336</c:v>
                </c:pt>
                <c:pt idx="2461">
                  <c:v>43133.625</c:v>
                </c:pt>
                <c:pt idx="2462">
                  <c:v>43133.635416666664</c:v>
                </c:pt>
                <c:pt idx="2463">
                  <c:v>43133.645833333336</c:v>
                </c:pt>
                <c:pt idx="2464">
                  <c:v>43133.65625</c:v>
                </c:pt>
                <c:pt idx="2465">
                  <c:v>43133.666666666664</c:v>
                </c:pt>
                <c:pt idx="2466">
                  <c:v>43133.677083333336</c:v>
                </c:pt>
                <c:pt idx="2467">
                  <c:v>43133.6875</c:v>
                </c:pt>
                <c:pt idx="2468">
                  <c:v>43133.697916666664</c:v>
                </c:pt>
                <c:pt idx="2469">
                  <c:v>43133.708333333336</c:v>
                </c:pt>
                <c:pt idx="2470">
                  <c:v>43133.71875</c:v>
                </c:pt>
                <c:pt idx="2471">
                  <c:v>43133.729166666664</c:v>
                </c:pt>
                <c:pt idx="2472">
                  <c:v>43133.739583333336</c:v>
                </c:pt>
                <c:pt idx="2473">
                  <c:v>43133.75</c:v>
                </c:pt>
                <c:pt idx="2474">
                  <c:v>43133.760416666664</c:v>
                </c:pt>
                <c:pt idx="2475">
                  <c:v>43133.770833333336</c:v>
                </c:pt>
                <c:pt idx="2476">
                  <c:v>43133.78125</c:v>
                </c:pt>
                <c:pt idx="2477">
                  <c:v>43133.791666666664</c:v>
                </c:pt>
                <c:pt idx="2478">
                  <c:v>43133.802083333336</c:v>
                </c:pt>
                <c:pt idx="2479">
                  <c:v>43133.8125</c:v>
                </c:pt>
                <c:pt idx="2480">
                  <c:v>43133.822916666664</c:v>
                </c:pt>
                <c:pt idx="2481">
                  <c:v>43133.833333333336</c:v>
                </c:pt>
                <c:pt idx="2482">
                  <c:v>43133.84375</c:v>
                </c:pt>
                <c:pt idx="2483">
                  <c:v>43133.854166666664</c:v>
                </c:pt>
                <c:pt idx="2484">
                  <c:v>43133.864583333336</c:v>
                </c:pt>
                <c:pt idx="2485">
                  <c:v>43133.875</c:v>
                </c:pt>
                <c:pt idx="2486">
                  <c:v>43133.885416666664</c:v>
                </c:pt>
                <c:pt idx="2487">
                  <c:v>43133.895833333336</c:v>
                </c:pt>
                <c:pt idx="2488">
                  <c:v>43133.90625</c:v>
                </c:pt>
                <c:pt idx="2489">
                  <c:v>43133.916666666664</c:v>
                </c:pt>
                <c:pt idx="2490">
                  <c:v>43133.927083333336</c:v>
                </c:pt>
                <c:pt idx="2491">
                  <c:v>43133.9375</c:v>
                </c:pt>
                <c:pt idx="2492">
                  <c:v>43133.947916666664</c:v>
                </c:pt>
                <c:pt idx="2493">
                  <c:v>43133.958333333336</c:v>
                </c:pt>
                <c:pt idx="2494">
                  <c:v>43133.96875</c:v>
                </c:pt>
                <c:pt idx="2495">
                  <c:v>43133.979166666664</c:v>
                </c:pt>
                <c:pt idx="2496">
                  <c:v>43133.989583333336</c:v>
                </c:pt>
                <c:pt idx="2497">
                  <c:v>43134</c:v>
                </c:pt>
                <c:pt idx="2498">
                  <c:v>43134.010416666664</c:v>
                </c:pt>
                <c:pt idx="2499">
                  <c:v>43135.489583333336</c:v>
                </c:pt>
                <c:pt idx="2500">
                  <c:v>43135.5</c:v>
                </c:pt>
                <c:pt idx="2501">
                  <c:v>43135.510416666664</c:v>
                </c:pt>
                <c:pt idx="2502">
                  <c:v>43135.520833333336</c:v>
                </c:pt>
                <c:pt idx="2503">
                  <c:v>43135.53125</c:v>
                </c:pt>
                <c:pt idx="2504">
                  <c:v>43135.541666666664</c:v>
                </c:pt>
                <c:pt idx="2505">
                  <c:v>43135.552083333336</c:v>
                </c:pt>
                <c:pt idx="2506">
                  <c:v>43135.5625</c:v>
                </c:pt>
                <c:pt idx="2507">
                  <c:v>43135.572916666664</c:v>
                </c:pt>
                <c:pt idx="2508">
                  <c:v>43135.583333333336</c:v>
                </c:pt>
                <c:pt idx="2509">
                  <c:v>43135.59375</c:v>
                </c:pt>
                <c:pt idx="2510">
                  <c:v>43135.604166666664</c:v>
                </c:pt>
                <c:pt idx="2511">
                  <c:v>43135.614583333336</c:v>
                </c:pt>
                <c:pt idx="2512">
                  <c:v>43135.625</c:v>
                </c:pt>
                <c:pt idx="2513">
                  <c:v>43135.635416666664</c:v>
                </c:pt>
                <c:pt idx="2514">
                  <c:v>43135.645833333336</c:v>
                </c:pt>
                <c:pt idx="2515">
                  <c:v>43135.65625</c:v>
                </c:pt>
                <c:pt idx="2516">
                  <c:v>43135.666666666664</c:v>
                </c:pt>
                <c:pt idx="2517">
                  <c:v>43135.677083333336</c:v>
                </c:pt>
                <c:pt idx="2518">
                  <c:v>43135.6875</c:v>
                </c:pt>
                <c:pt idx="2519">
                  <c:v>43135.697916666664</c:v>
                </c:pt>
                <c:pt idx="2520">
                  <c:v>43135.708333333336</c:v>
                </c:pt>
                <c:pt idx="2521">
                  <c:v>43135.71875</c:v>
                </c:pt>
                <c:pt idx="2522">
                  <c:v>43135.729166666664</c:v>
                </c:pt>
                <c:pt idx="2523">
                  <c:v>43135.739583333336</c:v>
                </c:pt>
                <c:pt idx="2524">
                  <c:v>43135.75</c:v>
                </c:pt>
                <c:pt idx="2525">
                  <c:v>43135.760416666664</c:v>
                </c:pt>
                <c:pt idx="2526">
                  <c:v>43135.770833333336</c:v>
                </c:pt>
                <c:pt idx="2527">
                  <c:v>43135.78125</c:v>
                </c:pt>
                <c:pt idx="2528">
                  <c:v>43135.791666666664</c:v>
                </c:pt>
                <c:pt idx="2529">
                  <c:v>43135.802083333336</c:v>
                </c:pt>
                <c:pt idx="2530">
                  <c:v>43135.8125</c:v>
                </c:pt>
                <c:pt idx="2531">
                  <c:v>43135.822916666664</c:v>
                </c:pt>
                <c:pt idx="2532">
                  <c:v>43135.833333333336</c:v>
                </c:pt>
                <c:pt idx="2533">
                  <c:v>43135.84375</c:v>
                </c:pt>
                <c:pt idx="2534">
                  <c:v>43135.854166666664</c:v>
                </c:pt>
                <c:pt idx="2535">
                  <c:v>43135.864583333336</c:v>
                </c:pt>
                <c:pt idx="2536">
                  <c:v>43135.875</c:v>
                </c:pt>
                <c:pt idx="2537">
                  <c:v>43135.885416666664</c:v>
                </c:pt>
                <c:pt idx="2538">
                  <c:v>43135.895833333336</c:v>
                </c:pt>
                <c:pt idx="2539">
                  <c:v>43135.90625</c:v>
                </c:pt>
                <c:pt idx="2540">
                  <c:v>43135.916666666664</c:v>
                </c:pt>
                <c:pt idx="2541">
                  <c:v>43135.927083333336</c:v>
                </c:pt>
                <c:pt idx="2542">
                  <c:v>43135.9375</c:v>
                </c:pt>
                <c:pt idx="2543">
                  <c:v>43135.947916666664</c:v>
                </c:pt>
                <c:pt idx="2544">
                  <c:v>43135.958333333336</c:v>
                </c:pt>
                <c:pt idx="2545">
                  <c:v>43135.96875</c:v>
                </c:pt>
                <c:pt idx="2546">
                  <c:v>43135.979166666664</c:v>
                </c:pt>
                <c:pt idx="2547">
                  <c:v>43135.989583333336</c:v>
                </c:pt>
                <c:pt idx="2548">
                  <c:v>43136</c:v>
                </c:pt>
                <c:pt idx="2549">
                  <c:v>43136.010416666664</c:v>
                </c:pt>
                <c:pt idx="2550">
                  <c:v>43136.020833333336</c:v>
                </c:pt>
                <c:pt idx="2551">
                  <c:v>43136.03125</c:v>
                </c:pt>
                <c:pt idx="2552">
                  <c:v>43136.041666666664</c:v>
                </c:pt>
                <c:pt idx="2553">
                  <c:v>43136.052083333336</c:v>
                </c:pt>
                <c:pt idx="2554">
                  <c:v>43136.0625</c:v>
                </c:pt>
                <c:pt idx="2555">
                  <c:v>43136.072916666664</c:v>
                </c:pt>
                <c:pt idx="2556">
                  <c:v>43136.083333333336</c:v>
                </c:pt>
                <c:pt idx="2557">
                  <c:v>43136.09375</c:v>
                </c:pt>
                <c:pt idx="2558">
                  <c:v>43136.104166666664</c:v>
                </c:pt>
                <c:pt idx="2559">
                  <c:v>43136.114583333336</c:v>
                </c:pt>
                <c:pt idx="2560">
                  <c:v>43136.125</c:v>
                </c:pt>
                <c:pt idx="2561">
                  <c:v>43136.135416666664</c:v>
                </c:pt>
                <c:pt idx="2562">
                  <c:v>43136.145833333336</c:v>
                </c:pt>
                <c:pt idx="2563">
                  <c:v>43136.15625</c:v>
                </c:pt>
                <c:pt idx="2564">
                  <c:v>43136.166666666664</c:v>
                </c:pt>
                <c:pt idx="2565">
                  <c:v>43136.177083333336</c:v>
                </c:pt>
                <c:pt idx="2566">
                  <c:v>43136.1875</c:v>
                </c:pt>
                <c:pt idx="2567">
                  <c:v>43136.197916666664</c:v>
                </c:pt>
                <c:pt idx="2568">
                  <c:v>43136.208333333336</c:v>
                </c:pt>
                <c:pt idx="2569">
                  <c:v>43136.21875</c:v>
                </c:pt>
                <c:pt idx="2570">
                  <c:v>43136.229166666664</c:v>
                </c:pt>
                <c:pt idx="2571">
                  <c:v>43136.239583333336</c:v>
                </c:pt>
                <c:pt idx="2572">
                  <c:v>43136.25</c:v>
                </c:pt>
                <c:pt idx="2573">
                  <c:v>43136.260416666664</c:v>
                </c:pt>
                <c:pt idx="2574">
                  <c:v>43136.270833333336</c:v>
                </c:pt>
                <c:pt idx="2575">
                  <c:v>43136.28125</c:v>
                </c:pt>
                <c:pt idx="2576">
                  <c:v>43136.291666666664</c:v>
                </c:pt>
                <c:pt idx="2577">
                  <c:v>43136.302083333336</c:v>
                </c:pt>
                <c:pt idx="2578">
                  <c:v>43136.3125</c:v>
                </c:pt>
                <c:pt idx="2579">
                  <c:v>43136.322916666664</c:v>
                </c:pt>
                <c:pt idx="2580">
                  <c:v>43136.333333333336</c:v>
                </c:pt>
                <c:pt idx="2581">
                  <c:v>43136.34375</c:v>
                </c:pt>
                <c:pt idx="2582">
                  <c:v>43136.354166666664</c:v>
                </c:pt>
                <c:pt idx="2583">
                  <c:v>43136.364583333336</c:v>
                </c:pt>
                <c:pt idx="2584">
                  <c:v>43136.375</c:v>
                </c:pt>
                <c:pt idx="2585">
                  <c:v>43136.385416666664</c:v>
                </c:pt>
                <c:pt idx="2586">
                  <c:v>43136.395833333336</c:v>
                </c:pt>
                <c:pt idx="2587">
                  <c:v>43136.40625</c:v>
                </c:pt>
                <c:pt idx="2588">
                  <c:v>43136.416666666664</c:v>
                </c:pt>
                <c:pt idx="2589">
                  <c:v>43136.427083333336</c:v>
                </c:pt>
                <c:pt idx="2590">
                  <c:v>43136.4375</c:v>
                </c:pt>
                <c:pt idx="2591">
                  <c:v>43136.447916666664</c:v>
                </c:pt>
                <c:pt idx="2592">
                  <c:v>43136.458333333336</c:v>
                </c:pt>
                <c:pt idx="2593">
                  <c:v>43136.46875</c:v>
                </c:pt>
                <c:pt idx="2594">
                  <c:v>43136.479166666664</c:v>
                </c:pt>
                <c:pt idx="2595">
                  <c:v>43136.489583333336</c:v>
                </c:pt>
                <c:pt idx="2596">
                  <c:v>43136.5</c:v>
                </c:pt>
                <c:pt idx="2597">
                  <c:v>43136.510416666664</c:v>
                </c:pt>
                <c:pt idx="2598">
                  <c:v>43136.520833333336</c:v>
                </c:pt>
                <c:pt idx="2599">
                  <c:v>43136.53125</c:v>
                </c:pt>
                <c:pt idx="2600">
                  <c:v>43136.541666666664</c:v>
                </c:pt>
                <c:pt idx="2601">
                  <c:v>43136.552083333336</c:v>
                </c:pt>
                <c:pt idx="2602">
                  <c:v>43136.5625</c:v>
                </c:pt>
                <c:pt idx="2603">
                  <c:v>43136.572916666664</c:v>
                </c:pt>
                <c:pt idx="2604">
                  <c:v>43136.583333333336</c:v>
                </c:pt>
                <c:pt idx="2605">
                  <c:v>43136.59375</c:v>
                </c:pt>
                <c:pt idx="2606">
                  <c:v>43136.604166666664</c:v>
                </c:pt>
                <c:pt idx="2607">
                  <c:v>43136.614583333336</c:v>
                </c:pt>
                <c:pt idx="2608">
                  <c:v>43136.625</c:v>
                </c:pt>
                <c:pt idx="2609">
                  <c:v>43136.635416666664</c:v>
                </c:pt>
                <c:pt idx="2610">
                  <c:v>43136.645833333336</c:v>
                </c:pt>
                <c:pt idx="2611">
                  <c:v>43136.65625</c:v>
                </c:pt>
                <c:pt idx="2612">
                  <c:v>43136.666666666664</c:v>
                </c:pt>
                <c:pt idx="2613">
                  <c:v>43136.677083333336</c:v>
                </c:pt>
                <c:pt idx="2614">
                  <c:v>43136.6875</c:v>
                </c:pt>
                <c:pt idx="2615">
                  <c:v>43136.697916666664</c:v>
                </c:pt>
                <c:pt idx="2616">
                  <c:v>43136.708333333336</c:v>
                </c:pt>
                <c:pt idx="2617">
                  <c:v>43136.71875</c:v>
                </c:pt>
                <c:pt idx="2618">
                  <c:v>43136.729166666664</c:v>
                </c:pt>
                <c:pt idx="2619">
                  <c:v>43136.739583333336</c:v>
                </c:pt>
                <c:pt idx="2620">
                  <c:v>43136.75</c:v>
                </c:pt>
                <c:pt idx="2621">
                  <c:v>43136.760416666664</c:v>
                </c:pt>
                <c:pt idx="2622">
                  <c:v>43136.770833333336</c:v>
                </c:pt>
                <c:pt idx="2623">
                  <c:v>43136.78125</c:v>
                </c:pt>
                <c:pt idx="2624">
                  <c:v>43136.791666666664</c:v>
                </c:pt>
                <c:pt idx="2625">
                  <c:v>43136.802083333336</c:v>
                </c:pt>
                <c:pt idx="2626">
                  <c:v>43136.8125</c:v>
                </c:pt>
                <c:pt idx="2627">
                  <c:v>43136.822916666664</c:v>
                </c:pt>
                <c:pt idx="2628">
                  <c:v>43136.833333333336</c:v>
                </c:pt>
                <c:pt idx="2629">
                  <c:v>43136.84375</c:v>
                </c:pt>
                <c:pt idx="2630">
                  <c:v>43136.854166666664</c:v>
                </c:pt>
                <c:pt idx="2631">
                  <c:v>43136.864583333336</c:v>
                </c:pt>
                <c:pt idx="2632">
                  <c:v>43136.875</c:v>
                </c:pt>
                <c:pt idx="2633">
                  <c:v>43136.885416666664</c:v>
                </c:pt>
                <c:pt idx="2634">
                  <c:v>43136.895833333336</c:v>
                </c:pt>
                <c:pt idx="2635">
                  <c:v>43136.90625</c:v>
                </c:pt>
                <c:pt idx="2636">
                  <c:v>43136.916666666664</c:v>
                </c:pt>
                <c:pt idx="2637">
                  <c:v>43136.927083333336</c:v>
                </c:pt>
                <c:pt idx="2638">
                  <c:v>43136.9375</c:v>
                </c:pt>
                <c:pt idx="2639">
                  <c:v>43136.947916666664</c:v>
                </c:pt>
                <c:pt idx="2640">
                  <c:v>43136.958333333336</c:v>
                </c:pt>
                <c:pt idx="2641">
                  <c:v>43136.96875</c:v>
                </c:pt>
                <c:pt idx="2642">
                  <c:v>43136.979166666664</c:v>
                </c:pt>
                <c:pt idx="2643">
                  <c:v>43136.989583333336</c:v>
                </c:pt>
                <c:pt idx="2644">
                  <c:v>43137</c:v>
                </c:pt>
                <c:pt idx="2645">
                  <c:v>43137.010416666664</c:v>
                </c:pt>
                <c:pt idx="2646">
                  <c:v>43137.020833333336</c:v>
                </c:pt>
                <c:pt idx="2647">
                  <c:v>43137.03125</c:v>
                </c:pt>
                <c:pt idx="2648">
                  <c:v>43137.041666666664</c:v>
                </c:pt>
                <c:pt idx="2649">
                  <c:v>43137.052083333336</c:v>
                </c:pt>
                <c:pt idx="2650">
                  <c:v>43137.0625</c:v>
                </c:pt>
                <c:pt idx="2651">
                  <c:v>43137.072916666664</c:v>
                </c:pt>
                <c:pt idx="2652">
                  <c:v>43137.083333333336</c:v>
                </c:pt>
                <c:pt idx="2653">
                  <c:v>43137.09375</c:v>
                </c:pt>
                <c:pt idx="2654">
                  <c:v>43137.104166666664</c:v>
                </c:pt>
                <c:pt idx="2655">
                  <c:v>43137.114583333336</c:v>
                </c:pt>
                <c:pt idx="2656">
                  <c:v>43137.125</c:v>
                </c:pt>
                <c:pt idx="2657">
                  <c:v>43137.135416666664</c:v>
                </c:pt>
                <c:pt idx="2658">
                  <c:v>43137.145833333336</c:v>
                </c:pt>
                <c:pt idx="2659">
                  <c:v>43137.15625</c:v>
                </c:pt>
                <c:pt idx="2660">
                  <c:v>43137.166666666664</c:v>
                </c:pt>
                <c:pt idx="2661">
                  <c:v>43137.177083333336</c:v>
                </c:pt>
                <c:pt idx="2662">
                  <c:v>43137.1875</c:v>
                </c:pt>
                <c:pt idx="2663">
                  <c:v>43137.197916666664</c:v>
                </c:pt>
                <c:pt idx="2664">
                  <c:v>43137.208333333336</c:v>
                </c:pt>
                <c:pt idx="2665">
                  <c:v>43137.21875</c:v>
                </c:pt>
                <c:pt idx="2666">
                  <c:v>43137.229166666664</c:v>
                </c:pt>
                <c:pt idx="2667">
                  <c:v>43137.239583333336</c:v>
                </c:pt>
                <c:pt idx="2668">
                  <c:v>43137.25</c:v>
                </c:pt>
                <c:pt idx="2669">
                  <c:v>43137.260416666664</c:v>
                </c:pt>
                <c:pt idx="2670">
                  <c:v>43137.270833333336</c:v>
                </c:pt>
                <c:pt idx="2671">
                  <c:v>43137.28125</c:v>
                </c:pt>
                <c:pt idx="2672">
                  <c:v>43137.291666666664</c:v>
                </c:pt>
                <c:pt idx="2673">
                  <c:v>43137.302083333336</c:v>
                </c:pt>
                <c:pt idx="2674">
                  <c:v>43137.3125</c:v>
                </c:pt>
                <c:pt idx="2675">
                  <c:v>43137.322916666664</c:v>
                </c:pt>
                <c:pt idx="2676">
                  <c:v>43137.333333333336</c:v>
                </c:pt>
                <c:pt idx="2677">
                  <c:v>43137.34375</c:v>
                </c:pt>
                <c:pt idx="2678">
                  <c:v>43137.354166666664</c:v>
                </c:pt>
                <c:pt idx="2679">
                  <c:v>43137.364583333336</c:v>
                </c:pt>
                <c:pt idx="2680">
                  <c:v>43137.375</c:v>
                </c:pt>
                <c:pt idx="2681">
                  <c:v>43137.385416666664</c:v>
                </c:pt>
                <c:pt idx="2682">
                  <c:v>43137.395833333336</c:v>
                </c:pt>
                <c:pt idx="2683">
                  <c:v>43137.40625</c:v>
                </c:pt>
                <c:pt idx="2684">
                  <c:v>43137.416666666664</c:v>
                </c:pt>
                <c:pt idx="2685">
                  <c:v>43137.427083333336</c:v>
                </c:pt>
                <c:pt idx="2686">
                  <c:v>43137.4375</c:v>
                </c:pt>
                <c:pt idx="2687">
                  <c:v>43137.447916666664</c:v>
                </c:pt>
                <c:pt idx="2688">
                  <c:v>43137.458333333336</c:v>
                </c:pt>
                <c:pt idx="2689">
                  <c:v>43137.46875</c:v>
                </c:pt>
                <c:pt idx="2690">
                  <c:v>43137.479166666664</c:v>
                </c:pt>
                <c:pt idx="2691">
                  <c:v>43137.489583333336</c:v>
                </c:pt>
                <c:pt idx="2692">
                  <c:v>43137.5</c:v>
                </c:pt>
                <c:pt idx="2693">
                  <c:v>43137.510416666664</c:v>
                </c:pt>
                <c:pt idx="2694">
                  <c:v>43137.520833333336</c:v>
                </c:pt>
                <c:pt idx="2695">
                  <c:v>43137.53125</c:v>
                </c:pt>
                <c:pt idx="2696">
                  <c:v>43137.541666666664</c:v>
                </c:pt>
                <c:pt idx="2697">
                  <c:v>43137.552083333336</c:v>
                </c:pt>
                <c:pt idx="2698">
                  <c:v>43137.5625</c:v>
                </c:pt>
                <c:pt idx="2699">
                  <c:v>43137.572916666664</c:v>
                </c:pt>
                <c:pt idx="2700">
                  <c:v>43137.583333333336</c:v>
                </c:pt>
                <c:pt idx="2701">
                  <c:v>43137.59375</c:v>
                </c:pt>
                <c:pt idx="2702">
                  <c:v>43137.604166666664</c:v>
                </c:pt>
                <c:pt idx="2703">
                  <c:v>43137.614583333336</c:v>
                </c:pt>
                <c:pt idx="2704">
                  <c:v>43137.625</c:v>
                </c:pt>
                <c:pt idx="2705">
                  <c:v>43137.635416666664</c:v>
                </c:pt>
                <c:pt idx="2706">
                  <c:v>43137.645833333336</c:v>
                </c:pt>
                <c:pt idx="2707">
                  <c:v>43137.65625</c:v>
                </c:pt>
                <c:pt idx="2708">
                  <c:v>43137.666666666664</c:v>
                </c:pt>
                <c:pt idx="2709">
                  <c:v>43137.677083333336</c:v>
                </c:pt>
                <c:pt idx="2710">
                  <c:v>43137.6875</c:v>
                </c:pt>
                <c:pt idx="2711">
                  <c:v>43137.697916666664</c:v>
                </c:pt>
                <c:pt idx="2712">
                  <c:v>43137.708333333336</c:v>
                </c:pt>
                <c:pt idx="2713">
                  <c:v>43137.71875</c:v>
                </c:pt>
                <c:pt idx="2714">
                  <c:v>43137.729166666664</c:v>
                </c:pt>
                <c:pt idx="2715">
                  <c:v>43137.739583333336</c:v>
                </c:pt>
                <c:pt idx="2716">
                  <c:v>43137.75</c:v>
                </c:pt>
                <c:pt idx="2717">
                  <c:v>43137.760416666664</c:v>
                </c:pt>
                <c:pt idx="2718">
                  <c:v>43137.770833333336</c:v>
                </c:pt>
                <c:pt idx="2719">
                  <c:v>43137.78125</c:v>
                </c:pt>
                <c:pt idx="2720">
                  <c:v>43137.791666666664</c:v>
                </c:pt>
                <c:pt idx="2721">
                  <c:v>43137.802083333336</c:v>
                </c:pt>
                <c:pt idx="2722">
                  <c:v>43137.8125</c:v>
                </c:pt>
                <c:pt idx="2723">
                  <c:v>43137.822916666664</c:v>
                </c:pt>
                <c:pt idx="2724">
                  <c:v>43137.833333333336</c:v>
                </c:pt>
                <c:pt idx="2725">
                  <c:v>43137.84375</c:v>
                </c:pt>
                <c:pt idx="2726">
                  <c:v>43137.854166666664</c:v>
                </c:pt>
                <c:pt idx="2727">
                  <c:v>43137.864583333336</c:v>
                </c:pt>
                <c:pt idx="2728">
                  <c:v>43137.875</c:v>
                </c:pt>
                <c:pt idx="2729">
                  <c:v>43137.885416666664</c:v>
                </c:pt>
                <c:pt idx="2730">
                  <c:v>43137.895833333336</c:v>
                </c:pt>
                <c:pt idx="2731">
                  <c:v>43137.90625</c:v>
                </c:pt>
                <c:pt idx="2732">
                  <c:v>43137.916666666664</c:v>
                </c:pt>
                <c:pt idx="2733">
                  <c:v>43137.927083333336</c:v>
                </c:pt>
                <c:pt idx="2734">
                  <c:v>43137.9375</c:v>
                </c:pt>
                <c:pt idx="2735">
                  <c:v>43137.947916666664</c:v>
                </c:pt>
                <c:pt idx="2736">
                  <c:v>43137.958333333336</c:v>
                </c:pt>
                <c:pt idx="2737">
                  <c:v>43137.96875</c:v>
                </c:pt>
                <c:pt idx="2738">
                  <c:v>43137.979166666664</c:v>
                </c:pt>
                <c:pt idx="2739">
                  <c:v>43137.989583333336</c:v>
                </c:pt>
                <c:pt idx="2740">
                  <c:v>43138</c:v>
                </c:pt>
                <c:pt idx="2741">
                  <c:v>43138.010416666664</c:v>
                </c:pt>
                <c:pt idx="2742">
                  <c:v>43138.020833333336</c:v>
                </c:pt>
                <c:pt idx="2743">
                  <c:v>43138.03125</c:v>
                </c:pt>
                <c:pt idx="2744">
                  <c:v>43138.041666666664</c:v>
                </c:pt>
                <c:pt idx="2745">
                  <c:v>43138.052083333336</c:v>
                </c:pt>
                <c:pt idx="2746">
                  <c:v>43138.0625</c:v>
                </c:pt>
                <c:pt idx="2747">
                  <c:v>43138.072916666664</c:v>
                </c:pt>
                <c:pt idx="2748">
                  <c:v>43138.083333333336</c:v>
                </c:pt>
                <c:pt idx="2749">
                  <c:v>43138.09375</c:v>
                </c:pt>
                <c:pt idx="2750">
                  <c:v>43138.104166666664</c:v>
                </c:pt>
                <c:pt idx="2751">
                  <c:v>43138.114583333336</c:v>
                </c:pt>
                <c:pt idx="2752">
                  <c:v>43138.125</c:v>
                </c:pt>
                <c:pt idx="2753">
                  <c:v>43138.135416666664</c:v>
                </c:pt>
                <c:pt idx="2754">
                  <c:v>43138.145833333336</c:v>
                </c:pt>
                <c:pt idx="2755">
                  <c:v>43138.15625</c:v>
                </c:pt>
                <c:pt idx="2756">
                  <c:v>43138.166666666664</c:v>
                </c:pt>
                <c:pt idx="2757">
                  <c:v>43138.177083333336</c:v>
                </c:pt>
                <c:pt idx="2758">
                  <c:v>43138.1875</c:v>
                </c:pt>
                <c:pt idx="2759">
                  <c:v>43138.197916666664</c:v>
                </c:pt>
                <c:pt idx="2760">
                  <c:v>43138.208333333336</c:v>
                </c:pt>
                <c:pt idx="2761">
                  <c:v>43138.21875</c:v>
                </c:pt>
                <c:pt idx="2762">
                  <c:v>43138.229166666664</c:v>
                </c:pt>
                <c:pt idx="2763">
                  <c:v>43138.239583333336</c:v>
                </c:pt>
                <c:pt idx="2764">
                  <c:v>43138.25</c:v>
                </c:pt>
                <c:pt idx="2765">
                  <c:v>43138.260416666664</c:v>
                </c:pt>
                <c:pt idx="2766">
                  <c:v>43138.270833333336</c:v>
                </c:pt>
                <c:pt idx="2767">
                  <c:v>43138.28125</c:v>
                </c:pt>
                <c:pt idx="2768">
                  <c:v>43138.291666666664</c:v>
                </c:pt>
                <c:pt idx="2769">
                  <c:v>43138.302083333336</c:v>
                </c:pt>
                <c:pt idx="2770">
                  <c:v>43138.3125</c:v>
                </c:pt>
                <c:pt idx="2771">
                  <c:v>43138.322916666664</c:v>
                </c:pt>
                <c:pt idx="2772">
                  <c:v>43138.333333333336</c:v>
                </c:pt>
                <c:pt idx="2773">
                  <c:v>43138.34375</c:v>
                </c:pt>
                <c:pt idx="2774">
                  <c:v>43138.354166666664</c:v>
                </c:pt>
                <c:pt idx="2775">
                  <c:v>43138.364583333336</c:v>
                </c:pt>
                <c:pt idx="2776">
                  <c:v>43138.375</c:v>
                </c:pt>
                <c:pt idx="2777">
                  <c:v>43138.385416666664</c:v>
                </c:pt>
                <c:pt idx="2778">
                  <c:v>43138.395833333336</c:v>
                </c:pt>
                <c:pt idx="2779">
                  <c:v>43138.40625</c:v>
                </c:pt>
                <c:pt idx="2780">
                  <c:v>43138.416666666664</c:v>
                </c:pt>
                <c:pt idx="2781">
                  <c:v>43138.427083333336</c:v>
                </c:pt>
                <c:pt idx="2782">
                  <c:v>43138.4375</c:v>
                </c:pt>
                <c:pt idx="2783">
                  <c:v>43138.447916666664</c:v>
                </c:pt>
                <c:pt idx="2784">
                  <c:v>43138.458333333336</c:v>
                </c:pt>
                <c:pt idx="2785">
                  <c:v>43138.46875</c:v>
                </c:pt>
                <c:pt idx="2786">
                  <c:v>43138.479166666664</c:v>
                </c:pt>
                <c:pt idx="2787">
                  <c:v>43138.489583333336</c:v>
                </c:pt>
                <c:pt idx="2788">
                  <c:v>43138.5</c:v>
                </c:pt>
                <c:pt idx="2789">
                  <c:v>43138.510416666664</c:v>
                </c:pt>
                <c:pt idx="2790">
                  <c:v>43138.520833333336</c:v>
                </c:pt>
                <c:pt idx="2791">
                  <c:v>43138.53125</c:v>
                </c:pt>
                <c:pt idx="2792">
                  <c:v>43138.541666666664</c:v>
                </c:pt>
                <c:pt idx="2793">
                  <c:v>43138.552083333336</c:v>
                </c:pt>
                <c:pt idx="2794">
                  <c:v>43138.5625</c:v>
                </c:pt>
                <c:pt idx="2795">
                  <c:v>43138.572916666664</c:v>
                </c:pt>
                <c:pt idx="2796">
                  <c:v>43138.583333333336</c:v>
                </c:pt>
                <c:pt idx="2797">
                  <c:v>43138.59375</c:v>
                </c:pt>
                <c:pt idx="2798">
                  <c:v>43138.604166666664</c:v>
                </c:pt>
                <c:pt idx="2799">
                  <c:v>43138.614583333336</c:v>
                </c:pt>
                <c:pt idx="2800">
                  <c:v>43138.625</c:v>
                </c:pt>
                <c:pt idx="2801">
                  <c:v>43138.635416666664</c:v>
                </c:pt>
                <c:pt idx="2802">
                  <c:v>43138.645833333336</c:v>
                </c:pt>
                <c:pt idx="2803">
                  <c:v>43138.65625</c:v>
                </c:pt>
                <c:pt idx="2804">
                  <c:v>43138.666666666664</c:v>
                </c:pt>
                <c:pt idx="2805">
                  <c:v>43138.677083333336</c:v>
                </c:pt>
                <c:pt idx="2806">
                  <c:v>43138.6875</c:v>
                </c:pt>
                <c:pt idx="2807">
                  <c:v>43138.697916666664</c:v>
                </c:pt>
                <c:pt idx="2808">
                  <c:v>43138.708333333336</c:v>
                </c:pt>
                <c:pt idx="2809">
                  <c:v>43138.71875</c:v>
                </c:pt>
                <c:pt idx="2810">
                  <c:v>43138.729166666664</c:v>
                </c:pt>
                <c:pt idx="2811">
                  <c:v>43138.739583333336</c:v>
                </c:pt>
                <c:pt idx="2812">
                  <c:v>43138.75</c:v>
                </c:pt>
                <c:pt idx="2813">
                  <c:v>43138.760416666664</c:v>
                </c:pt>
                <c:pt idx="2814">
                  <c:v>43138.770833333336</c:v>
                </c:pt>
                <c:pt idx="2815">
                  <c:v>43138.78125</c:v>
                </c:pt>
                <c:pt idx="2816">
                  <c:v>43138.791666666664</c:v>
                </c:pt>
                <c:pt idx="2817">
                  <c:v>43138.802083333336</c:v>
                </c:pt>
                <c:pt idx="2818">
                  <c:v>43138.8125</c:v>
                </c:pt>
                <c:pt idx="2819">
                  <c:v>43138.822916666664</c:v>
                </c:pt>
                <c:pt idx="2820">
                  <c:v>43138.833333333336</c:v>
                </c:pt>
                <c:pt idx="2821">
                  <c:v>43138.84375</c:v>
                </c:pt>
                <c:pt idx="2822">
                  <c:v>43138.854166666664</c:v>
                </c:pt>
                <c:pt idx="2823">
                  <c:v>43138.864583333336</c:v>
                </c:pt>
                <c:pt idx="2824">
                  <c:v>43138.875</c:v>
                </c:pt>
                <c:pt idx="2825">
                  <c:v>43138.885416666664</c:v>
                </c:pt>
                <c:pt idx="2826">
                  <c:v>43138.895833333336</c:v>
                </c:pt>
                <c:pt idx="2827">
                  <c:v>43138.90625</c:v>
                </c:pt>
                <c:pt idx="2828">
                  <c:v>43138.916666666664</c:v>
                </c:pt>
                <c:pt idx="2829">
                  <c:v>43138.927083333336</c:v>
                </c:pt>
                <c:pt idx="2830">
                  <c:v>43138.9375</c:v>
                </c:pt>
                <c:pt idx="2831">
                  <c:v>43138.947916666664</c:v>
                </c:pt>
                <c:pt idx="2832">
                  <c:v>43138.958333333336</c:v>
                </c:pt>
                <c:pt idx="2833">
                  <c:v>43138.96875</c:v>
                </c:pt>
                <c:pt idx="2834">
                  <c:v>43138.979166666664</c:v>
                </c:pt>
                <c:pt idx="2835">
                  <c:v>43138.989583333336</c:v>
                </c:pt>
                <c:pt idx="2836">
                  <c:v>43139</c:v>
                </c:pt>
                <c:pt idx="2837">
                  <c:v>43139.010416666664</c:v>
                </c:pt>
                <c:pt idx="2838">
                  <c:v>43139.020833333336</c:v>
                </c:pt>
                <c:pt idx="2839">
                  <c:v>43139.03125</c:v>
                </c:pt>
                <c:pt idx="2840">
                  <c:v>43139.041666666664</c:v>
                </c:pt>
                <c:pt idx="2841">
                  <c:v>43139.052083333336</c:v>
                </c:pt>
                <c:pt idx="2842">
                  <c:v>43139.0625</c:v>
                </c:pt>
                <c:pt idx="2843">
                  <c:v>43139.072916666664</c:v>
                </c:pt>
                <c:pt idx="2844">
                  <c:v>43139.083333333336</c:v>
                </c:pt>
                <c:pt idx="2845">
                  <c:v>43139.09375</c:v>
                </c:pt>
                <c:pt idx="2846">
                  <c:v>43139.104166666664</c:v>
                </c:pt>
                <c:pt idx="2847">
                  <c:v>43139.114583333336</c:v>
                </c:pt>
                <c:pt idx="2848">
                  <c:v>43139.125</c:v>
                </c:pt>
                <c:pt idx="2849">
                  <c:v>43139.135416666664</c:v>
                </c:pt>
                <c:pt idx="2850">
                  <c:v>43139.145833333336</c:v>
                </c:pt>
                <c:pt idx="2851">
                  <c:v>43139.15625</c:v>
                </c:pt>
                <c:pt idx="2852">
                  <c:v>43139.166666666664</c:v>
                </c:pt>
                <c:pt idx="2853">
                  <c:v>43139.177083333336</c:v>
                </c:pt>
                <c:pt idx="2854">
                  <c:v>43139.1875</c:v>
                </c:pt>
                <c:pt idx="2855">
                  <c:v>43139.197916666664</c:v>
                </c:pt>
                <c:pt idx="2856">
                  <c:v>43139.208333333336</c:v>
                </c:pt>
                <c:pt idx="2857">
                  <c:v>43139.21875</c:v>
                </c:pt>
                <c:pt idx="2858">
                  <c:v>43139.229166666664</c:v>
                </c:pt>
                <c:pt idx="2859">
                  <c:v>43139.239583333336</c:v>
                </c:pt>
                <c:pt idx="2860">
                  <c:v>43139.25</c:v>
                </c:pt>
                <c:pt idx="2861">
                  <c:v>43139.260416666664</c:v>
                </c:pt>
                <c:pt idx="2862">
                  <c:v>43139.270833333336</c:v>
                </c:pt>
                <c:pt idx="2863">
                  <c:v>43139.28125</c:v>
                </c:pt>
                <c:pt idx="2864">
                  <c:v>43139.291666666664</c:v>
                </c:pt>
                <c:pt idx="2865">
                  <c:v>43139.302083333336</c:v>
                </c:pt>
                <c:pt idx="2866">
                  <c:v>43139.3125</c:v>
                </c:pt>
                <c:pt idx="2867">
                  <c:v>43139.322916666664</c:v>
                </c:pt>
                <c:pt idx="2868">
                  <c:v>43139.333333333336</c:v>
                </c:pt>
                <c:pt idx="2869">
                  <c:v>43139.34375</c:v>
                </c:pt>
                <c:pt idx="2870">
                  <c:v>43139.354166666664</c:v>
                </c:pt>
                <c:pt idx="2871">
                  <c:v>43139.364583333336</c:v>
                </c:pt>
                <c:pt idx="2872">
                  <c:v>43139.375</c:v>
                </c:pt>
                <c:pt idx="2873">
                  <c:v>43139.385416666664</c:v>
                </c:pt>
                <c:pt idx="2874">
                  <c:v>43139.395833333336</c:v>
                </c:pt>
                <c:pt idx="2875">
                  <c:v>43139.40625</c:v>
                </c:pt>
                <c:pt idx="2876">
                  <c:v>43139.416666666664</c:v>
                </c:pt>
                <c:pt idx="2877">
                  <c:v>43139.427083333336</c:v>
                </c:pt>
                <c:pt idx="2878">
                  <c:v>43139.4375</c:v>
                </c:pt>
                <c:pt idx="2879">
                  <c:v>43139.447916666664</c:v>
                </c:pt>
                <c:pt idx="2880">
                  <c:v>43139.458333333336</c:v>
                </c:pt>
                <c:pt idx="2881">
                  <c:v>43139.46875</c:v>
                </c:pt>
                <c:pt idx="2882">
                  <c:v>43139.479166666664</c:v>
                </c:pt>
                <c:pt idx="2883">
                  <c:v>43139.489583333336</c:v>
                </c:pt>
                <c:pt idx="2884">
                  <c:v>43139.5</c:v>
                </c:pt>
                <c:pt idx="2885">
                  <c:v>43139.510416666664</c:v>
                </c:pt>
                <c:pt idx="2886">
                  <c:v>43139.520833333336</c:v>
                </c:pt>
                <c:pt idx="2887">
                  <c:v>43139.53125</c:v>
                </c:pt>
                <c:pt idx="2888">
                  <c:v>43139.541666666664</c:v>
                </c:pt>
                <c:pt idx="2889">
                  <c:v>43139.552083333336</c:v>
                </c:pt>
                <c:pt idx="2890">
                  <c:v>43139.5625</c:v>
                </c:pt>
                <c:pt idx="2891">
                  <c:v>43139.572916666664</c:v>
                </c:pt>
                <c:pt idx="2892">
                  <c:v>43139.583333333336</c:v>
                </c:pt>
                <c:pt idx="2893">
                  <c:v>43139.59375</c:v>
                </c:pt>
                <c:pt idx="2894">
                  <c:v>43139.604166666664</c:v>
                </c:pt>
                <c:pt idx="2895">
                  <c:v>43139.614583333336</c:v>
                </c:pt>
                <c:pt idx="2896">
                  <c:v>43139.625</c:v>
                </c:pt>
                <c:pt idx="2897">
                  <c:v>43139.635416666664</c:v>
                </c:pt>
                <c:pt idx="2898">
                  <c:v>43139.645833333336</c:v>
                </c:pt>
                <c:pt idx="2899">
                  <c:v>43139.65625</c:v>
                </c:pt>
                <c:pt idx="2900">
                  <c:v>43139.666666666664</c:v>
                </c:pt>
                <c:pt idx="2901">
                  <c:v>43139.677083333336</c:v>
                </c:pt>
                <c:pt idx="2902">
                  <c:v>43139.6875</c:v>
                </c:pt>
                <c:pt idx="2903">
                  <c:v>43139.697916666664</c:v>
                </c:pt>
                <c:pt idx="2904">
                  <c:v>43139.708333333336</c:v>
                </c:pt>
                <c:pt idx="2905">
                  <c:v>43139.71875</c:v>
                </c:pt>
                <c:pt idx="2906">
                  <c:v>43139.729166666664</c:v>
                </c:pt>
                <c:pt idx="2907">
                  <c:v>43139.739583333336</c:v>
                </c:pt>
                <c:pt idx="2908">
                  <c:v>43139.75</c:v>
                </c:pt>
                <c:pt idx="2909">
                  <c:v>43139.760416666664</c:v>
                </c:pt>
                <c:pt idx="2910">
                  <c:v>43139.770833333336</c:v>
                </c:pt>
                <c:pt idx="2911">
                  <c:v>43139.78125</c:v>
                </c:pt>
                <c:pt idx="2912">
                  <c:v>43139.791666666664</c:v>
                </c:pt>
                <c:pt idx="2913">
                  <c:v>43139.802083333336</c:v>
                </c:pt>
                <c:pt idx="2914">
                  <c:v>43139.8125</c:v>
                </c:pt>
                <c:pt idx="2915">
                  <c:v>43139.822916666664</c:v>
                </c:pt>
                <c:pt idx="2916">
                  <c:v>43139.833333333336</c:v>
                </c:pt>
                <c:pt idx="2917">
                  <c:v>43139.84375</c:v>
                </c:pt>
                <c:pt idx="2918">
                  <c:v>43139.854166666664</c:v>
                </c:pt>
                <c:pt idx="2919">
                  <c:v>43139.864583333336</c:v>
                </c:pt>
                <c:pt idx="2920">
                  <c:v>43139.875</c:v>
                </c:pt>
                <c:pt idx="2921">
                  <c:v>43139.885416666664</c:v>
                </c:pt>
                <c:pt idx="2922">
                  <c:v>43139.895833333336</c:v>
                </c:pt>
                <c:pt idx="2923">
                  <c:v>43139.90625</c:v>
                </c:pt>
                <c:pt idx="2924">
                  <c:v>43139.916666666664</c:v>
                </c:pt>
                <c:pt idx="2925">
                  <c:v>43139.927083333336</c:v>
                </c:pt>
                <c:pt idx="2926">
                  <c:v>43139.9375</c:v>
                </c:pt>
                <c:pt idx="2927">
                  <c:v>43139.947916666664</c:v>
                </c:pt>
                <c:pt idx="2928">
                  <c:v>43139.958333333336</c:v>
                </c:pt>
                <c:pt idx="2929">
                  <c:v>43139.96875</c:v>
                </c:pt>
                <c:pt idx="2930">
                  <c:v>43139.979166666664</c:v>
                </c:pt>
                <c:pt idx="2931">
                  <c:v>43139.989583333336</c:v>
                </c:pt>
                <c:pt idx="2932">
                  <c:v>43140</c:v>
                </c:pt>
                <c:pt idx="2933">
                  <c:v>43140.010416666664</c:v>
                </c:pt>
                <c:pt idx="2934">
                  <c:v>43140.020833333336</c:v>
                </c:pt>
                <c:pt idx="2935">
                  <c:v>43140.03125</c:v>
                </c:pt>
                <c:pt idx="2936">
                  <c:v>43140.041666666664</c:v>
                </c:pt>
                <c:pt idx="2937">
                  <c:v>43140.052083333336</c:v>
                </c:pt>
                <c:pt idx="2938">
                  <c:v>43140.0625</c:v>
                </c:pt>
                <c:pt idx="2939">
                  <c:v>43140.072916666664</c:v>
                </c:pt>
                <c:pt idx="2940">
                  <c:v>43140.083333333336</c:v>
                </c:pt>
                <c:pt idx="2941">
                  <c:v>43140.09375</c:v>
                </c:pt>
                <c:pt idx="2942">
                  <c:v>43140.104166666664</c:v>
                </c:pt>
                <c:pt idx="2943">
                  <c:v>43140.114583333336</c:v>
                </c:pt>
                <c:pt idx="2944">
                  <c:v>43140.125</c:v>
                </c:pt>
                <c:pt idx="2945">
                  <c:v>43140.135416666664</c:v>
                </c:pt>
                <c:pt idx="2946">
                  <c:v>43140.145833333336</c:v>
                </c:pt>
                <c:pt idx="2947">
                  <c:v>43140.15625</c:v>
                </c:pt>
                <c:pt idx="2948">
                  <c:v>43140.166666666664</c:v>
                </c:pt>
                <c:pt idx="2949">
                  <c:v>43140.177083333336</c:v>
                </c:pt>
                <c:pt idx="2950">
                  <c:v>43140.1875</c:v>
                </c:pt>
                <c:pt idx="2951">
                  <c:v>43140.197916666664</c:v>
                </c:pt>
                <c:pt idx="2952">
                  <c:v>43140.208333333336</c:v>
                </c:pt>
                <c:pt idx="2953">
                  <c:v>43140.21875</c:v>
                </c:pt>
                <c:pt idx="2954">
                  <c:v>43140.229166666664</c:v>
                </c:pt>
                <c:pt idx="2955">
                  <c:v>43140.239583333336</c:v>
                </c:pt>
                <c:pt idx="2956">
                  <c:v>43140.25</c:v>
                </c:pt>
                <c:pt idx="2957">
                  <c:v>43140.260416666664</c:v>
                </c:pt>
                <c:pt idx="2958">
                  <c:v>43140.270833333336</c:v>
                </c:pt>
                <c:pt idx="2959">
                  <c:v>43140.28125</c:v>
                </c:pt>
                <c:pt idx="2960">
                  <c:v>43140.291666666664</c:v>
                </c:pt>
                <c:pt idx="2961">
                  <c:v>43140.302083333336</c:v>
                </c:pt>
                <c:pt idx="2962">
                  <c:v>43140.3125</c:v>
                </c:pt>
                <c:pt idx="2963">
                  <c:v>43140.322916666664</c:v>
                </c:pt>
                <c:pt idx="2964">
                  <c:v>43140.333333333336</c:v>
                </c:pt>
                <c:pt idx="2965">
                  <c:v>43140.34375</c:v>
                </c:pt>
                <c:pt idx="2966">
                  <c:v>43140.354166666664</c:v>
                </c:pt>
                <c:pt idx="2967">
                  <c:v>43140.364583333336</c:v>
                </c:pt>
                <c:pt idx="2968">
                  <c:v>43140.375</c:v>
                </c:pt>
                <c:pt idx="2969">
                  <c:v>43140.385416666664</c:v>
                </c:pt>
                <c:pt idx="2970">
                  <c:v>43140.395833333336</c:v>
                </c:pt>
                <c:pt idx="2971">
                  <c:v>43140.40625</c:v>
                </c:pt>
                <c:pt idx="2972">
                  <c:v>43140.416666666664</c:v>
                </c:pt>
                <c:pt idx="2973">
                  <c:v>43140.427083333336</c:v>
                </c:pt>
                <c:pt idx="2974">
                  <c:v>43140.4375</c:v>
                </c:pt>
                <c:pt idx="2975">
                  <c:v>43140.447916666664</c:v>
                </c:pt>
                <c:pt idx="2976">
                  <c:v>43140.458333333336</c:v>
                </c:pt>
                <c:pt idx="2977">
                  <c:v>43140.46875</c:v>
                </c:pt>
                <c:pt idx="2978">
                  <c:v>43140.479166666664</c:v>
                </c:pt>
                <c:pt idx="2979">
                  <c:v>43140.489583333336</c:v>
                </c:pt>
                <c:pt idx="2980">
                  <c:v>43140.5</c:v>
                </c:pt>
                <c:pt idx="2981">
                  <c:v>43140.510416666664</c:v>
                </c:pt>
                <c:pt idx="2982">
                  <c:v>43140.520833333336</c:v>
                </c:pt>
                <c:pt idx="2983">
                  <c:v>43140.53125</c:v>
                </c:pt>
                <c:pt idx="2984">
                  <c:v>43140.541666666664</c:v>
                </c:pt>
                <c:pt idx="2985">
                  <c:v>43140.552083333336</c:v>
                </c:pt>
                <c:pt idx="2986">
                  <c:v>43140.5625</c:v>
                </c:pt>
                <c:pt idx="2987">
                  <c:v>43140.572916666664</c:v>
                </c:pt>
                <c:pt idx="2988">
                  <c:v>43140.583333333336</c:v>
                </c:pt>
                <c:pt idx="2989">
                  <c:v>43140.59375</c:v>
                </c:pt>
                <c:pt idx="2990">
                  <c:v>43140.604166666664</c:v>
                </c:pt>
                <c:pt idx="2991">
                  <c:v>43140.614583333336</c:v>
                </c:pt>
                <c:pt idx="2992">
                  <c:v>43140.625</c:v>
                </c:pt>
                <c:pt idx="2993">
                  <c:v>43140.635416666664</c:v>
                </c:pt>
                <c:pt idx="2994">
                  <c:v>43140.645833333336</c:v>
                </c:pt>
                <c:pt idx="2995">
                  <c:v>43140.65625</c:v>
                </c:pt>
                <c:pt idx="2996">
                  <c:v>43140.666666666664</c:v>
                </c:pt>
                <c:pt idx="2997">
                  <c:v>43140.677083333336</c:v>
                </c:pt>
                <c:pt idx="2998">
                  <c:v>43140.6875</c:v>
                </c:pt>
                <c:pt idx="2999">
                  <c:v>43140.697916666664</c:v>
                </c:pt>
                <c:pt idx="3000">
                  <c:v>43140.708333333336</c:v>
                </c:pt>
                <c:pt idx="3001">
                  <c:v>43140.71875</c:v>
                </c:pt>
                <c:pt idx="3002">
                  <c:v>43140.729166666664</c:v>
                </c:pt>
                <c:pt idx="3003">
                  <c:v>43140.739583333336</c:v>
                </c:pt>
                <c:pt idx="3004">
                  <c:v>43140.75</c:v>
                </c:pt>
                <c:pt idx="3005">
                  <c:v>43140.760416666664</c:v>
                </c:pt>
                <c:pt idx="3006">
                  <c:v>43140.770833333336</c:v>
                </c:pt>
                <c:pt idx="3007">
                  <c:v>43140.78125</c:v>
                </c:pt>
                <c:pt idx="3008">
                  <c:v>43140.791666666664</c:v>
                </c:pt>
                <c:pt idx="3009">
                  <c:v>43140.802083333336</c:v>
                </c:pt>
                <c:pt idx="3010">
                  <c:v>43140.8125</c:v>
                </c:pt>
                <c:pt idx="3011">
                  <c:v>43140.822916666664</c:v>
                </c:pt>
                <c:pt idx="3012">
                  <c:v>43140.833333333336</c:v>
                </c:pt>
                <c:pt idx="3013">
                  <c:v>43140.84375</c:v>
                </c:pt>
                <c:pt idx="3014">
                  <c:v>43140.854166666664</c:v>
                </c:pt>
                <c:pt idx="3015">
                  <c:v>43140.864583333336</c:v>
                </c:pt>
                <c:pt idx="3016">
                  <c:v>43140.875</c:v>
                </c:pt>
                <c:pt idx="3017">
                  <c:v>43140.885416666664</c:v>
                </c:pt>
                <c:pt idx="3018">
                  <c:v>43140.895833333336</c:v>
                </c:pt>
                <c:pt idx="3019">
                  <c:v>43140.90625</c:v>
                </c:pt>
                <c:pt idx="3020">
                  <c:v>43140.916666666664</c:v>
                </c:pt>
                <c:pt idx="3021">
                  <c:v>43140.927083333336</c:v>
                </c:pt>
                <c:pt idx="3022">
                  <c:v>43140.9375</c:v>
                </c:pt>
                <c:pt idx="3023">
                  <c:v>43140.947916666664</c:v>
                </c:pt>
                <c:pt idx="3024">
                  <c:v>43140.958333333336</c:v>
                </c:pt>
                <c:pt idx="3025">
                  <c:v>43140.96875</c:v>
                </c:pt>
                <c:pt idx="3026">
                  <c:v>43140.979166666664</c:v>
                </c:pt>
                <c:pt idx="3027">
                  <c:v>43140.989583333336</c:v>
                </c:pt>
                <c:pt idx="3028">
                  <c:v>43141</c:v>
                </c:pt>
                <c:pt idx="3029">
                  <c:v>43141.010416666664</c:v>
                </c:pt>
                <c:pt idx="3030">
                  <c:v>43141.020833333336</c:v>
                </c:pt>
                <c:pt idx="3031">
                  <c:v>43141.03125</c:v>
                </c:pt>
                <c:pt idx="3032">
                  <c:v>43141.041666666664</c:v>
                </c:pt>
                <c:pt idx="3033">
                  <c:v>43141.052083333336</c:v>
                </c:pt>
                <c:pt idx="3034">
                  <c:v>43141.0625</c:v>
                </c:pt>
                <c:pt idx="3035">
                  <c:v>43141.072916666664</c:v>
                </c:pt>
                <c:pt idx="3036">
                  <c:v>43141.083333333336</c:v>
                </c:pt>
                <c:pt idx="3037">
                  <c:v>43141.09375</c:v>
                </c:pt>
                <c:pt idx="3038">
                  <c:v>43141.104166666664</c:v>
                </c:pt>
                <c:pt idx="3039">
                  <c:v>43141.114583333336</c:v>
                </c:pt>
                <c:pt idx="3040">
                  <c:v>43141.125</c:v>
                </c:pt>
                <c:pt idx="3041">
                  <c:v>43141.135416666664</c:v>
                </c:pt>
                <c:pt idx="3042">
                  <c:v>43141.145833333336</c:v>
                </c:pt>
                <c:pt idx="3043">
                  <c:v>43141.15625</c:v>
                </c:pt>
                <c:pt idx="3044">
                  <c:v>43141.166666666664</c:v>
                </c:pt>
                <c:pt idx="3045">
                  <c:v>43141.177083333336</c:v>
                </c:pt>
                <c:pt idx="3046">
                  <c:v>43141.1875</c:v>
                </c:pt>
                <c:pt idx="3047">
                  <c:v>43141.197916666664</c:v>
                </c:pt>
                <c:pt idx="3048">
                  <c:v>43141.208333333336</c:v>
                </c:pt>
                <c:pt idx="3049">
                  <c:v>43141.21875</c:v>
                </c:pt>
                <c:pt idx="3050">
                  <c:v>43141.229166666664</c:v>
                </c:pt>
                <c:pt idx="3051">
                  <c:v>43141.239583333336</c:v>
                </c:pt>
                <c:pt idx="3052">
                  <c:v>43141.25</c:v>
                </c:pt>
                <c:pt idx="3053">
                  <c:v>43141.260416666664</c:v>
                </c:pt>
                <c:pt idx="3054">
                  <c:v>43141.270833333336</c:v>
                </c:pt>
                <c:pt idx="3055">
                  <c:v>43141.28125</c:v>
                </c:pt>
                <c:pt idx="3056">
                  <c:v>43141.291666666664</c:v>
                </c:pt>
                <c:pt idx="3057">
                  <c:v>43141.302083333336</c:v>
                </c:pt>
                <c:pt idx="3058">
                  <c:v>43141.3125</c:v>
                </c:pt>
                <c:pt idx="3059">
                  <c:v>43141.322916666664</c:v>
                </c:pt>
                <c:pt idx="3060">
                  <c:v>43141.333333333336</c:v>
                </c:pt>
                <c:pt idx="3061">
                  <c:v>43141.34375</c:v>
                </c:pt>
                <c:pt idx="3062">
                  <c:v>43141.354166666664</c:v>
                </c:pt>
                <c:pt idx="3063">
                  <c:v>43141.364583333336</c:v>
                </c:pt>
                <c:pt idx="3064">
                  <c:v>43141.375</c:v>
                </c:pt>
                <c:pt idx="3065">
                  <c:v>43141.385416666664</c:v>
                </c:pt>
                <c:pt idx="3066">
                  <c:v>43141.395833333336</c:v>
                </c:pt>
                <c:pt idx="3067">
                  <c:v>43141.40625</c:v>
                </c:pt>
                <c:pt idx="3068">
                  <c:v>43141.416666666664</c:v>
                </c:pt>
                <c:pt idx="3069">
                  <c:v>43141.427083333336</c:v>
                </c:pt>
                <c:pt idx="3070">
                  <c:v>43141.4375</c:v>
                </c:pt>
                <c:pt idx="3071">
                  <c:v>43141.447916666664</c:v>
                </c:pt>
                <c:pt idx="3072">
                  <c:v>43141.458333333336</c:v>
                </c:pt>
                <c:pt idx="3073">
                  <c:v>43141.46875</c:v>
                </c:pt>
                <c:pt idx="3074">
                  <c:v>43141.479166666664</c:v>
                </c:pt>
                <c:pt idx="3075">
                  <c:v>43141.489583333336</c:v>
                </c:pt>
                <c:pt idx="3076">
                  <c:v>43141.5</c:v>
                </c:pt>
                <c:pt idx="3077">
                  <c:v>43141.510416666664</c:v>
                </c:pt>
                <c:pt idx="3078">
                  <c:v>43141.520833333336</c:v>
                </c:pt>
                <c:pt idx="3079">
                  <c:v>43141.53125</c:v>
                </c:pt>
                <c:pt idx="3080">
                  <c:v>43141.541666666664</c:v>
                </c:pt>
                <c:pt idx="3081">
                  <c:v>43141.552083333336</c:v>
                </c:pt>
                <c:pt idx="3082">
                  <c:v>43141.5625</c:v>
                </c:pt>
                <c:pt idx="3083">
                  <c:v>43141.572916666664</c:v>
                </c:pt>
                <c:pt idx="3084">
                  <c:v>43141.583333333336</c:v>
                </c:pt>
                <c:pt idx="3085">
                  <c:v>43141.59375</c:v>
                </c:pt>
                <c:pt idx="3086">
                  <c:v>43141.604166666664</c:v>
                </c:pt>
                <c:pt idx="3087">
                  <c:v>43141.614583333336</c:v>
                </c:pt>
                <c:pt idx="3088">
                  <c:v>43141.625</c:v>
                </c:pt>
                <c:pt idx="3089">
                  <c:v>43141.635416666664</c:v>
                </c:pt>
                <c:pt idx="3090">
                  <c:v>43141.645833333336</c:v>
                </c:pt>
                <c:pt idx="3091">
                  <c:v>43141.65625</c:v>
                </c:pt>
                <c:pt idx="3092">
                  <c:v>43141.666666666664</c:v>
                </c:pt>
                <c:pt idx="3093">
                  <c:v>43141.677083333336</c:v>
                </c:pt>
                <c:pt idx="3094">
                  <c:v>43141.6875</c:v>
                </c:pt>
                <c:pt idx="3095">
                  <c:v>43141.697916666664</c:v>
                </c:pt>
                <c:pt idx="3096">
                  <c:v>43141.708333333336</c:v>
                </c:pt>
                <c:pt idx="3097">
                  <c:v>43141.71875</c:v>
                </c:pt>
                <c:pt idx="3098">
                  <c:v>43141.729166666664</c:v>
                </c:pt>
                <c:pt idx="3099">
                  <c:v>43141.739583333336</c:v>
                </c:pt>
                <c:pt idx="3100">
                  <c:v>43141.75</c:v>
                </c:pt>
                <c:pt idx="3101">
                  <c:v>43141.760416666664</c:v>
                </c:pt>
                <c:pt idx="3102">
                  <c:v>43141.770833333336</c:v>
                </c:pt>
                <c:pt idx="3103">
                  <c:v>43141.78125</c:v>
                </c:pt>
                <c:pt idx="3104">
                  <c:v>43141.791666666664</c:v>
                </c:pt>
                <c:pt idx="3105">
                  <c:v>43141.802083333336</c:v>
                </c:pt>
                <c:pt idx="3106">
                  <c:v>43141.8125</c:v>
                </c:pt>
                <c:pt idx="3107">
                  <c:v>43141.822916666664</c:v>
                </c:pt>
                <c:pt idx="3108">
                  <c:v>43141.833333333336</c:v>
                </c:pt>
                <c:pt idx="3109">
                  <c:v>43141.84375</c:v>
                </c:pt>
                <c:pt idx="3110">
                  <c:v>43141.854166666664</c:v>
                </c:pt>
                <c:pt idx="3111">
                  <c:v>43141.864583333336</c:v>
                </c:pt>
                <c:pt idx="3112">
                  <c:v>43141.875</c:v>
                </c:pt>
                <c:pt idx="3113">
                  <c:v>43141.885416666664</c:v>
                </c:pt>
                <c:pt idx="3114">
                  <c:v>43141.895833333336</c:v>
                </c:pt>
                <c:pt idx="3115">
                  <c:v>43141.90625</c:v>
                </c:pt>
                <c:pt idx="3116">
                  <c:v>43141.916666666664</c:v>
                </c:pt>
                <c:pt idx="3117">
                  <c:v>43141.927083333336</c:v>
                </c:pt>
                <c:pt idx="3118">
                  <c:v>43141.9375</c:v>
                </c:pt>
                <c:pt idx="3119">
                  <c:v>43141.947916666664</c:v>
                </c:pt>
                <c:pt idx="3120">
                  <c:v>43141.958333333336</c:v>
                </c:pt>
                <c:pt idx="3121">
                  <c:v>43141.96875</c:v>
                </c:pt>
                <c:pt idx="3122">
                  <c:v>43141.979166666664</c:v>
                </c:pt>
                <c:pt idx="3123">
                  <c:v>43141.989583333336</c:v>
                </c:pt>
                <c:pt idx="3124">
                  <c:v>43142</c:v>
                </c:pt>
                <c:pt idx="3125">
                  <c:v>43142.010416666664</c:v>
                </c:pt>
                <c:pt idx="3126">
                  <c:v>43142.020833333336</c:v>
                </c:pt>
                <c:pt idx="3127">
                  <c:v>43142.03125</c:v>
                </c:pt>
                <c:pt idx="3128">
                  <c:v>43142.041666666664</c:v>
                </c:pt>
                <c:pt idx="3129">
                  <c:v>43142.052083333336</c:v>
                </c:pt>
                <c:pt idx="3130">
                  <c:v>43142.0625</c:v>
                </c:pt>
                <c:pt idx="3131">
                  <c:v>43142.072916666664</c:v>
                </c:pt>
                <c:pt idx="3132">
                  <c:v>43142.083333333336</c:v>
                </c:pt>
                <c:pt idx="3133">
                  <c:v>43142.09375</c:v>
                </c:pt>
                <c:pt idx="3134">
                  <c:v>43142.104166666664</c:v>
                </c:pt>
                <c:pt idx="3135">
                  <c:v>43142.114583333336</c:v>
                </c:pt>
                <c:pt idx="3136">
                  <c:v>43142.125</c:v>
                </c:pt>
                <c:pt idx="3137">
                  <c:v>43142.135416666664</c:v>
                </c:pt>
                <c:pt idx="3138">
                  <c:v>43142.145833333336</c:v>
                </c:pt>
                <c:pt idx="3139">
                  <c:v>43142.15625</c:v>
                </c:pt>
                <c:pt idx="3140">
                  <c:v>43142.166666666664</c:v>
                </c:pt>
                <c:pt idx="3141">
                  <c:v>43142.177083333336</c:v>
                </c:pt>
                <c:pt idx="3142">
                  <c:v>43142.1875</c:v>
                </c:pt>
                <c:pt idx="3143">
                  <c:v>43142.197916666664</c:v>
                </c:pt>
                <c:pt idx="3144">
                  <c:v>43142.208333333336</c:v>
                </c:pt>
                <c:pt idx="3145">
                  <c:v>43142.21875</c:v>
                </c:pt>
                <c:pt idx="3146">
                  <c:v>43142.229166666664</c:v>
                </c:pt>
                <c:pt idx="3147">
                  <c:v>43142.239583333336</c:v>
                </c:pt>
                <c:pt idx="3148">
                  <c:v>43142.25</c:v>
                </c:pt>
                <c:pt idx="3149">
                  <c:v>43142.260416666664</c:v>
                </c:pt>
                <c:pt idx="3150">
                  <c:v>43142.270833333336</c:v>
                </c:pt>
                <c:pt idx="3151">
                  <c:v>43142.28125</c:v>
                </c:pt>
                <c:pt idx="3152">
                  <c:v>43142.291666666664</c:v>
                </c:pt>
                <c:pt idx="3153">
                  <c:v>43142.302083333336</c:v>
                </c:pt>
                <c:pt idx="3154">
                  <c:v>43142.3125</c:v>
                </c:pt>
                <c:pt idx="3155">
                  <c:v>43142.322916666664</c:v>
                </c:pt>
                <c:pt idx="3156">
                  <c:v>43142.333333333336</c:v>
                </c:pt>
                <c:pt idx="3157">
                  <c:v>43142.34375</c:v>
                </c:pt>
                <c:pt idx="3158">
                  <c:v>43142.354166666664</c:v>
                </c:pt>
                <c:pt idx="3159">
                  <c:v>43142.364583333336</c:v>
                </c:pt>
                <c:pt idx="3160">
                  <c:v>43142.375</c:v>
                </c:pt>
                <c:pt idx="3161">
                  <c:v>43142.385416666664</c:v>
                </c:pt>
                <c:pt idx="3162">
                  <c:v>43142.395833333336</c:v>
                </c:pt>
                <c:pt idx="3163">
                  <c:v>43142.40625</c:v>
                </c:pt>
                <c:pt idx="3164">
                  <c:v>43142.416666666664</c:v>
                </c:pt>
                <c:pt idx="3165">
                  <c:v>43142.427083333336</c:v>
                </c:pt>
                <c:pt idx="3166">
                  <c:v>43142.4375</c:v>
                </c:pt>
                <c:pt idx="3167">
                  <c:v>43142.447916666664</c:v>
                </c:pt>
                <c:pt idx="3168">
                  <c:v>43142.458333333336</c:v>
                </c:pt>
                <c:pt idx="3169">
                  <c:v>43142.46875</c:v>
                </c:pt>
                <c:pt idx="3170">
                  <c:v>43142.479166666664</c:v>
                </c:pt>
                <c:pt idx="3171">
                  <c:v>43142.489583333336</c:v>
                </c:pt>
                <c:pt idx="3172">
                  <c:v>43142.5</c:v>
                </c:pt>
                <c:pt idx="3173">
                  <c:v>43142.510416666664</c:v>
                </c:pt>
                <c:pt idx="3174">
                  <c:v>43142.520833333336</c:v>
                </c:pt>
                <c:pt idx="3175">
                  <c:v>43142.53125</c:v>
                </c:pt>
                <c:pt idx="3176">
                  <c:v>43142.541666666664</c:v>
                </c:pt>
                <c:pt idx="3177">
                  <c:v>43142.552083333336</c:v>
                </c:pt>
                <c:pt idx="3178">
                  <c:v>43142.5625</c:v>
                </c:pt>
                <c:pt idx="3179">
                  <c:v>43142.572916666664</c:v>
                </c:pt>
                <c:pt idx="3180">
                  <c:v>43142.583333333336</c:v>
                </c:pt>
                <c:pt idx="3181">
                  <c:v>43142.59375</c:v>
                </c:pt>
                <c:pt idx="3182">
                  <c:v>43142.604166666664</c:v>
                </c:pt>
                <c:pt idx="3183">
                  <c:v>43142.614583333336</c:v>
                </c:pt>
                <c:pt idx="3184">
                  <c:v>43142.625</c:v>
                </c:pt>
                <c:pt idx="3185">
                  <c:v>43142.635416666664</c:v>
                </c:pt>
                <c:pt idx="3186">
                  <c:v>43142.645833333336</c:v>
                </c:pt>
                <c:pt idx="3187">
                  <c:v>43142.65625</c:v>
                </c:pt>
                <c:pt idx="3188">
                  <c:v>43142.666666666664</c:v>
                </c:pt>
                <c:pt idx="3189">
                  <c:v>43142.677083333336</c:v>
                </c:pt>
                <c:pt idx="3190">
                  <c:v>43142.6875</c:v>
                </c:pt>
                <c:pt idx="3191">
                  <c:v>43142.697916666664</c:v>
                </c:pt>
                <c:pt idx="3192">
                  <c:v>43142.708333333336</c:v>
                </c:pt>
                <c:pt idx="3193">
                  <c:v>43142.71875</c:v>
                </c:pt>
                <c:pt idx="3194">
                  <c:v>43142.729166666664</c:v>
                </c:pt>
                <c:pt idx="3195">
                  <c:v>43142.739583333336</c:v>
                </c:pt>
                <c:pt idx="3196">
                  <c:v>43142.75</c:v>
                </c:pt>
                <c:pt idx="3197">
                  <c:v>43142.760416666664</c:v>
                </c:pt>
                <c:pt idx="3198">
                  <c:v>43142.770833333336</c:v>
                </c:pt>
                <c:pt idx="3199">
                  <c:v>43142.78125</c:v>
                </c:pt>
                <c:pt idx="3200">
                  <c:v>43142.791666666664</c:v>
                </c:pt>
                <c:pt idx="3201">
                  <c:v>43142.802083333336</c:v>
                </c:pt>
                <c:pt idx="3202">
                  <c:v>43142.8125</c:v>
                </c:pt>
                <c:pt idx="3203">
                  <c:v>43142.822916666664</c:v>
                </c:pt>
                <c:pt idx="3204">
                  <c:v>43142.833333333336</c:v>
                </c:pt>
                <c:pt idx="3205">
                  <c:v>43142.84375</c:v>
                </c:pt>
                <c:pt idx="3206">
                  <c:v>43142.854166666664</c:v>
                </c:pt>
                <c:pt idx="3207">
                  <c:v>43142.864583333336</c:v>
                </c:pt>
                <c:pt idx="3208">
                  <c:v>43142.875</c:v>
                </c:pt>
                <c:pt idx="3209">
                  <c:v>43142.885416666664</c:v>
                </c:pt>
                <c:pt idx="3210">
                  <c:v>43142.895833333336</c:v>
                </c:pt>
                <c:pt idx="3211">
                  <c:v>43142.90625</c:v>
                </c:pt>
                <c:pt idx="3212">
                  <c:v>43142.916666666664</c:v>
                </c:pt>
                <c:pt idx="3213">
                  <c:v>43142.927083333336</c:v>
                </c:pt>
                <c:pt idx="3214">
                  <c:v>43142.9375</c:v>
                </c:pt>
                <c:pt idx="3215">
                  <c:v>43142.947916666664</c:v>
                </c:pt>
                <c:pt idx="3216">
                  <c:v>43142.958333333336</c:v>
                </c:pt>
                <c:pt idx="3217">
                  <c:v>43142.96875</c:v>
                </c:pt>
                <c:pt idx="3218">
                  <c:v>43142.979166666664</c:v>
                </c:pt>
                <c:pt idx="3219">
                  <c:v>43142.989583333336</c:v>
                </c:pt>
                <c:pt idx="3220">
                  <c:v>43143</c:v>
                </c:pt>
                <c:pt idx="3221">
                  <c:v>43143.010416666664</c:v>
                </c:pt>
                <c:pt idx="3222">
                  <c:v>43143.020833333336</c:v>
                </c:pt>
                <c:pt idx="3223">
                  <c:v>43143.03125</c:v>
                </c:pt>
                <c:pt idx="3224">
                  <c:v>43143.041666666664</c:v>
                </c:pt>
                <c:pt idx="3225">
                  <c:v>43143.052083333336</c:v>
                </c:pt>
                <c:pt idx="3226">
                  <c:v>43143.0625</c:v>
                </c:pt>
                <c:pt idx="3227">
                  <c:v>43143.072916666664</c:v>
                </c:pt>
                <c:pt idx="3228">
                  <c:v>43143.083333333336</c:v>
                </c:pt>
                <c:pt idx="3229">
                  <c:v>43143.09375</c:v>
                </c:pt>
                <c:pt idx="3230">
                  <c:v>43143.104166666664</c:v>
                </c:pt>
                <c:pt idx="3231">
                  <c:v>43143.114583333336</c:v>
                </c:pt>
                <c:pt idx="3232">
                  <c:v>43143.125</c:v>
                </c:pt>
                <c:pt idx="3233">
                  <c:v>43143.135416666664</c:v>
                </c:pt>
                <c:pt idx="3234">
                  <c:v>43143.145833333336</c:v>
                </c:pt>
                <c:pt idx="3235">
                  <c:v>43143.15625</c:v>
                </c:pt>
                <c:pt idx="3236">
                  <c:v>43143.166666666664</c:v>
                </c:pt>
                <c:pt idx="3237">
                  <c:v>43143.177083333336</c:v>
                </c:pt>
                <c:pt idx="3238">
                  <c:v>43143.1875</c:v>
                </c:pt>
                <c:pt idx="3239">
                  <c:v>43143.197916666664</c:v>
                </c:pt>
                <c:pt idx="3240">
                  <c:v>43143.208333333336</c:v>
                </c:pt>
                <c:pt idx="3241">
                  <c:v>43143.21875</c:v>
                </c:pt>
                <c:pt idx="3242">
                  <c:v>43143.229166666664</c:v>
                </c:pt>
                <c:pt idx="3243">
                  <c:v>43143.239583333336</c:v>
                </c:pt>
                <c:pt idx="3244">
                  <c:v>43143.25</c:v>
                </c:pt>
                <c:pt idx="3245">
                  <c:v>43143.260416666664</c:v>
                </c:pt>
                <c:pt idx="3246">
                  <c:v>43143.270833333336</c:v>
                </c:pt>
                <c:pt idx="3247">
                  <c:v>43143.28125</c:v>
                </c:pt>
                <c:pt idx="3248">
                  <c:v>43143.291666666664</c:v>
                </c:pt>
                <c:pt idx="3249">
                  <c:v>43143.302083333336</c:v>
                </c:pt>
                <c:pt idx="3250">
                  <c:v>43143.3125</c:v>
                </c:pt>
                <c:pt idx="3251">
                  <c:v>43143.322916666664</c:v>
                </c:pt>
                <c:pt idx="3252">
                  <c:v>43143.333333333336</c:v>
                </c:pt>
                <c:pt idx="3253">
                  <c:v>43143.34375</c:v>
                </c:pt>
                <c:pt idx="3254">
                  <c:v>43143.354166666664</c:v>
                </c:pt>
                <c:pt idx="3255">
                  <c:v>43143.364583333336</c:v>
                </c:pt>
                <c:pt idx="3256">
                  <c:v>43143.375</c:v>
                </c:pt>
                <c:pt idx="3257">
                  <c:v>43143.385416666664</c:v>
                </c:pt>
                <c:pt idx="3258">
                  <c:v>43143.395833333336</c:v>
                </c:pt>
                <c:pt idx="3259">
                  <c:v>43143.40625</c:v>
                </c:pt>
                <c:pt idx="3260">
                  <c:v>43143.416666666664</c:v>
                </c:pt>
                <c:pt idx="3261">
                  <c:v>43143.427083333336</c:v>
                </c:pt>
                <c:pt idx="3262">
                  <c:v>43143.4375</c:v>
                </c:pt>
                <c:pt idx="3263">
                  <c:v>43143.447916666664</c:v>
                </c:pt>
                <c:pt idx="3264">
                  <c:v>43143.458333333336</c:v>
                </c:pt>
                <c:pt idx="3265">
                  <c:v>43143.46875</c:v>
                </c:pt>
                <c:pt idx="3266">
                  <c:v>43143.479166666664</c:v>
                </c:pt>
                <c:pt idx="3267">
                  <c:v>43143.489583333336</c:v>
                </c:pt>
                <c:pt idx="3268">
                  <c:v>43143.5</c:v>
                </c:pt>
                <c:pt idx="3269">
                  <c:v>43143.510416666664</c:v>
                </c:pt>
                <c:pt idx="3270">
                  <c:v>43143.520833333336</c:v>
                </c:pt>
                <c:pt idx="3271">
                  <c:v>43143.53125</c:v>
                </c:pt>
                <c:pt idx="3272">
                  <c:v>43143.541666666664</c:v>
                </c:pt>
                <c:pt idx="3273">
                  <c:v>43143.552083333336</c:v>
                </c:pt>
                <c:pt idx="3274">
                  <c:v>43143.5625</c:v>
                </c:pt>
                <c:pt idx="3275">
                  <c:v>43143.572916666664</c:v>
                </c:pt>
                <c:pt idx="3276">
                  <c:v>43143.583333333336</c:v>
                </c:pt>
                <c:pt idx="3277">
                  <c:v>43143.59375</c:v>
                </c:pt>
                <c:pt idx="3278">
                  <c:v>43143.604166666664</c:v>
                </c:pt>
                <c:pt idx="3279">
                  <c:v>43143.614583333336</c:v>
                </c:pt>
                <c:pt idx="3280">
                  <c:v>43143.625</c:v>
                </c:pt>
                <c:pt idx="3281">
                  <c:v>43143.635416666664</c:v>
                </c:pt>
                <c:pt idx="3282">
                  <c:v>43143.645833333336</c:v>
                </c:pt>
                <c:pt idx="3283">
                  <c:v>43143.65625</c:v>
                </c:pt>
                <c:pt idx="3284">
                  <c:v>43143.666666666664</c:v>
                </c:pt>
                <c:pt idx="3285">
                  <c:v>43143.677083333336</c:v>
                </c:pt>
                <c:pt idx="3286">
                  <c:v>43143.6875</c:v>
                </c:pt>
                <c:pt idx="3287">
                  <c:v>43143.697916666664</c:v>
                </c:pt>
                <c:pt idx="3288">
                  <c:v>43143.708333333336</c:v>
                </c:pt>
                <c:pt idx="3289">
                  <c:v>43143.71875</c:v>
                </c:pt>
                <c:pt idx="3290">
                  <c:v>43143.729166666664</c:v>
                </c:pt>
                <c:pt idx="3291">
                  <c:v>43143.739583333336</c:v>
                </c:pt>
                <c:pt idx="3292">
                  <c:v>43143.75</c:v>
                </c:pt>
                <c:pt idx="3293">
                  <c:v>43143.760416666664</c:v>
                </c:pt>
                <c:pt idx="3294">
                  <c:v>43143.770833333336</c:v>
                </c:pt>
                <c:pt idx="3295">
                  <c:v>43143.78125</c:v>
                </c:pt>
                <c:pt idx="3296">
                  <c:v>43143.791666666664</c:v>
                </c:pt>
                <c:pt idx="3297">
                  <c:v>43143.802083333336</c:v>
                </c:pt>
                <c:pt idx="3298">
                  <c:v>43143.8125</c:v>
                </c:pt>
                <c:pt idx="3299">
                  <c:v>43143.822916666664</c:v>
                </c:pt>
                <c:pt idx="3300">
                  <c:v>43143.833333333336</c:v>
                </c:pt>
                <c:pt idx="3301">
                  <c:v>43143.84375</c:v>
                </c:pt>
                <c:pt idx="3302">
                  <c:v>43143.854166666664</c:v>
                </c:pt>
                <c:pt idx="3303">
                  <c:v>43143.864583333336</c:v>
                </c:pt>
                <c:pt idx="3304">
                  <c:v>43143.875</c:v>
                </c:pt>
                <c:pt idx="3305">
                  <c:v>43143.885416666664</c:v>
                </c:pt>
                <c:pt idx="3306">
                  <c:v>43143.895833333336</c:v>
                </c:pt>
                <c:pt idx="3307">
                  <c:v>43143.90625</c:v>
                </c:pt>
                <c:pt idx="3308">
                  <c:v>43143.916666666664</c:v>
                </c:pt>
                <c:pt idx="3309">
                  <c:v>43143.927083333336</c:v>
                </c:pt>
                <c:pt idx="3310">
                  <c:v>43143.9375</c:v>
                </c:pt>
                <c:pt idx="3311">
                  <c:v>43143.947916666664</c:v>
                </c:pt>
                <c:pt idx="3312">
                  <c:v>43143.958333333336</c:v>
                </c:pt>
                <c:pt idx="3313">
                  <c:v>43143.96875</c:v>
                </c:pt>
                <c:pt idx="3314">
                  <c:v>43143.979166666664</c:v>
                </c:pt>
                <c:pt idx="3315">
                  <c:v>43143.989583333336</c:v>
                </c:pt>
                <c:pt idx="3316">
                  <c:v>43144</c:v>
                </c:pt>
                <c:pt idx="3317">
                  <c:v>43144.010416666664</c:v>
                </c:pt>
                <c:pt idx="3318">
                  <c:v>43144.020833333336</c:v>
                </c:pt>
                <c:pt idx="3319">
                  <c:v>43144.03125</c:v>
                </c:pt>
                <c:pt idx="3320">
                  <c:v>43144.041666666664</c:v>
                </c:pt>
                <c:pt idx="3321">
                  <c:v>43144.052083333336</c:v>
                </c:pt>
                <c:pt idx="3322">
                  <c:v>43144.0625</c:v>
                </c:pt>
                <c:pt idx="3323">
                  <c:v>43144.072916666664</c:v>
                </c:pt>
                <c:pt idx="3324">
                  <c:v>43144.083333333336</c:v>
                </c:pt>
                <c:pt idx="3325">
                  <c:v>43144.09375</c:v>
                </c:pt>
                <c:pt idx="3326">
                  <c:v>43144.104166666664</c:v>
                </c:pt>
                <c:pt idx="3327">
                  <c:v>43144.114583333336</c:v>
                </c:pt>
                <c:pt idx="3328">
                  <c:v>43144.125</c:v>
                </c:pt>
                <c:pt idx="3329">
                  <c:v>43144.135416666664</c:v>
                </c:pt>
                <c:pt idx="3330">
                  <c:v>43144.145833333336</c:v>
                </c:pt>
                <c:pt idx="3331">
                  <c:v>43144.15625</c:v>
                </c:pt>
                <c:pt idx="3332">
                  <c:v>43144.166666666664</c:v>
                </c:pt>
                <c:pt idx="3333">
                  <c:v>43144.177083333336</c:v>
                </c:pt>
                <c:pt idx="3334">
                  <c:v>43144.1875</c:v>
                </c:pt>
                <c:pt idx="3335">
                  <c:v>43144.197916666664</c:v>
                </c:pt>
                <c:pt idx="3336">
                  <c:v>43144.208333333336</c:v>
                </c:pt>
                <c:pt idx="3337">
                  <c:v>43144.21875</c:v>
                </c:pt>
                <c:pt idx="3338">
                  <c:v>43144.229166666664</c:v>
                </c:pt>
                <c:pt idx="3339">
                  <c:v>43144.239583333336</c:v>
                </c:pt>
                <c:pt idx="3340">
                  <c:v>43144.25</c:v>
                </c:pt>
                <c:pt idx="3341">
                  <c:v>43144.260416666664</c:v>
                </c:pt>
                <c:pt idx="3342">
                  <c:v>43144.270833333336</c:v>
                </c:pt>
                <c:pt idx="3343">
                  <c:v>43144.28125</c:v>
                </c:pt>
                <c:pt idx="3344">
                  <c:v>43144.291666666664</c:v>
                </c:pt>
                <c:pt idx="3345">
                  <c:v>43144.302083333336</c:v>
                </c:pt>
                <c:pt idx="3346">
                  <c:v>43144.3125</c:v>
                </c:pt>
                <c:pt idx="3347">
                  <c:v>43144.322916666664</c:v>
                </c:pt>
                <c:pt idx="3348">
                  <c:v>43144.333333333336</c:v>
                </c:pt>
                <c:pt idx="3349">
                  <c:v>43144.34375</c:v>
                </c:pt>
                <c:pt idx="3350">
                  <c:v>43144.354166666664</c:v>
                </c:pt>
                <c:pt idx="3351">
                  <c:v>43144.364583333336</c:v>
                </c:pt>
                <c:pt idx="3352">
                  <c:v>43144.375</c:v>
                </c:pt>
                <c:pt idx="3353">
                  <c:v>43144.385416666664</c:v>
                </c:pt>
                <c:pt idx="3354">
                  <c:v>43144.395833333336</c:v>
                </c:pt>
                <c:pt idx="3355">
                  <c:v>43144.40625</c:v>
                </c:pt>
                <c:pt idx="3356">
                  <c:v>43144.416666666664</c:v>
                </c:pt>
                <c:pt idx="3357">
                  <c:v>43144.427083333336</c:v>
                </c:pt>
                <c:pt idx="3358">
                  <c:v>43144.4375</c:v>
                </c:pt>
                <c:pt idx="3359">
                  <c:v>43144.447916666664</c:v>
                </c:pt>
                <c:pt idx="3360">
                  <c:v>43144.458333333336</c:v>
                </c:pt>
                <c:pt idx="3361">
                  <c:v>43144.46875</c:v>
                </c:pt>
                <c:pt idx="3362">
                  <c:v>43144.479166666664</c:v>
                </c:pt>
                <c:pt idx="3363">
                  <c:v>43144.489583333336</c:v>
                </c:pt>
                <c:pt idx="3364">
                  <c:v>43144.5</c:v>
                </c:pt>
                <c:pt idx="3365">
                  <c:v>43144.510416666664</c:v>
                </c:pt>
                <c:pt idx="3366">
                  <c:v>43144.520833333336</c:v>
                </c:pt>
                <c:pt idx="3367">
                  <c:v>43144.53125</c:v>
                </c:pt>
                <c:pt idx="3368">
                  <c:v>43144.541666666664</c:v>
                </c:pt>
                <c:pt idx="3369">
                  <c:v>43144.552083333336</c:v>
                </c:pt>
                <c:pt idx="3370">
                  <c:v>43144.5625</c:v>
                </c:pt>
                <c:pt idx="3371">
                  <c:v>43144.572916666664</c:v>
                </c:pt>
                <c:pt idx="3372">
                  <c:v>43144.583333333336</c:v>
                </c:pt>
                <c:pt idx="3373">
                  <c:v>43144.59375</c:v>
                </c:pt>
                <c:pt idx="3374">
                  <c:v>43144.604166666664</c:v>
                </c:pt>
                <c:pt idx="3375">
                  <c:v>43144.614583333336</c:v>
                </c:pt>
                <c:pt idx="3376">
                  <c:v>43144.625</c:v>
                </c:pt>
                <c:pt idx="3377">
                  <c:v>43144.635416666664</c:v>
                </c:pt>
                <c:pt idx="3378">
                  <c:v>43144.645833333336</c:v>
                </c:pt>
                <c:pt idx="3379">
                  <c:v>43144.65625</c:v>
                </c:pt>
                <c:pt idx="3380">
                  <c:v>43144.666666666664</c:v>
                </c:pt>
                <c:pt idx="3381">
                  <c:v>43144.677083333336</c:v>
                </c:pt>
                <c:pt idx="3382">
                  <c:v>43144.6875</c:v>
                </c:pt>
                <c:pt idx="3383">
                  <c:v>43144.697916666664</c:v>
                </c:pt>
                <c:pt idx="3384">
                  <c:v>43144.708333333336</c:v>
                </c:pt>
                <c:pt idx="3385">
                  <c:v>43144.71875</c:v>
                </c:pt>
                <c:pt idx="3386">
                  <c:v>43144.729166666664</c:v>
                </c:pt>
                <c:pt idx="3387">
                  <c:v>43144.739583333336</c:v>
                </c:pt>
                <c:pt idx="3388">
                  <c:v>43144.75</c:v>
                </c:pt>
                <c:pt idx="3389">
                  <c:v>43144.760416666664</c:v>
                </c:pt>
                <c:pt idx="3390">
                  <c:v>43144.770833333336</c:v>
                </c:pt>
                <c:pt idx="3391">
                  <c:v>43144.78125</c:v>
                </c:pt>
                <c:pt idx="3392">
                  <c:v>43144.791666666664</c:v>
                </c:pt>
                <c:pt idx="3393">
                  <c:v>43144.802083333336</c:v>
                </c:pt>
                <c:pt idx="3394">
                  <c:v>43144.8125</c:v>
                </c:pt>
                <c:pt idx="3395">
                  <c:v>43144.822916666664</c:v>
                </c:pt>
                <c:pt idx="3396">
                  <c:v>43144.833333333336</c:v>
                </c:pt>
                <c:pt idx="3397">
                  <c:v>43144.84375</c:v>
                </c:pt>
                <c:pt idx="3398">
                  <c:v>43144.854166666664</c:v>
                </c:pt>
                <c:pt idx="3399">
                  <c:v>43144.864583333336</c:v>
                </c:pt>
                <c:pt idx="3400">
                  <c:v>43144.875</c:v>
                </c:pt>
                <c:pt idx="3401">
                  <c:v>43144.885416666664</c:v>
                </c:pt>
                <c:pt idx="3402">
                  <c:v>43144.895833333336</c:v>
                </c:pt>
                <c:pt idx="3403">
                  <c:v>43144.90625</c:v>
                </c:pt>
                <c:pt idx="3404">
                  <c:v>43144.916666666664</c:v>
                </c:pt>
                <c:pt idx="3405">
                  <c:v>43144.927083333336</c:v>
                </c:pt>
                <c:pt idx="3406">
                  <c:v>43144.9375</c:v>
                </c:pt>
                <c:pt idx="3407">
                  <c:v>43144.947916666664</c:v>
                </c:pt>
                <c:pt idx="3408">
                  <c:v>43144.958333333336</c:v>
                </c:pt>
                <c:pt idx="3409">
                  <c:v>43144.96875</c:v>
                </c:pt>
                <c:pt idx="3410">
                  <c:v>43144.979166666664</c:v>
                </c:pt>
                <c:pt idx="3411">
                  <c:v>43144.989583333336</c:v>
                </c:pt>
                <c:pt idx="3412">
                  <c:v>43145</c:v>
                </c:pt>
                <c:pt idx="3413">
                  <c:v>43145.010416666664</c:v>
                </c:pt>
                <c:pt idx="3414">
                  <c:v>43145.020833333336</c:v>
                </c:pt>
                <c:pt idx="3415">
                  <c:v>43145.03125</c:v>
                </c:pt>
                <c:pt idx="3416">
                  <c:v>43145.041666666664</c:v>
                </c:pt>
                <c:pt idx="3417">
                  <c:v>43145.052083333336</c:v>
                </c:pt>
                <c:pt idx="3418">
                  <c:v>43145.0625</c:v>
                </c:pt>
                <c:pt idx="3419">
                  <c:v>43145.072916666664</c:v>
                </c:pt>
                <c:pt idx="3420">
                  <c:v>43145.083333333336</c:v>
                </c:pt>
                <c:pt idx="3421">
                  <c:v>43145.09375</c:v>
                </c:pt>
                <c:pt idx="3422">
                  <c:v>43145.104166666664</c:v>
                </c:pt>
                <c:pt idx="3423">
                  <c:v>43145.114583333336</c:v>
                </c:pt>
                <c:pt idx="3424">
                  <c:v>43145.125</c:v>
                </c:pt>
                <c:pt idx="3425">
                  <c:v>43145.135416666664</c:v>
                </c:pt>
                <c:pt idx="3426">
                  <c:v>43145.145833333336</c:v>
                </c:pt>
                <c:pt idx="3427">
                  <c:v>43145.15625</c:v>
                </c:pt>
                <c:pt idx="3428">
                  <c:v>43145.166666666664</c:v>
                </c:pt>
                <c:pt idx="3429">
                  <c:v>43145.177083333336</c:v>
                </c:pt>
                <c:pt idx="3430">
                  <c:v>43145.1875</c:v>
                </c:pt>
                <c:pt idx="3431">
                  <c:v>43145.197916666664</c:v>
                </c:pt>
                <c:pt idx="3432">
                  <c:v>43145.208333333336</c:v>
                </c:pt>
                <c:pt idx="3433">
                  <c:v>43145.21875</c:v>
                </c:pt>
                <c:pt idx="3434">
                  <c:v>43145.229166666664</c:v>
                </c:pt>
                <c:pt idx="3435">
                  <c:v>43145.239583333336</c:v>
                </c:pt>
                <c:pt idx="3436">
                  <c:v>43145.25</c:v>
                </c:pt>
                <c:pt idx="3437">
                  <c:v>43145.260416666664</c:v>
                </c:pt>
                <c:pt idx="3438">
                  <c:v>43145.270833333336</c:v>
                </c:pt>
                <c:pt idx="3439">
                  <c:v>43145.28125</c:v>
                </c:pt>
                <c:pt idx="3440">
                  <c:v>43145.291666666664</c:v>
                </c:pt>
                <c:pt idx="3441">
                  <c:v>43145.302083333336</c:v>
                </c:pt>
                <c:pt idx="3442">
                  <c:v>43145.3125</c:v>
                </c:pt>
                <c:pt idx="3443">
                  <c:v>43145.322916666664</c:v>
                </c:pt>
                <c:pt idx="3444">
                  <c:v>43145.333333333336</c:v>
                </c:pt>
                <c:pt idx="3445">
                  <c:v>43145.34375</c:v>
                </c:pt>
                <c:pt idx="3446">
                  <c:v>43145.354166666664</c:v>
                </c:pt>
                <c:pt idx="3447">
                  <c:v>43145.364583333336</c:v>
                </c:pt>
                <c:pt idx="3448">
                  <c:v>43145.375</c:v>
                </c:pt>
                <c:pt idx="3449">
                  <c:v>43145.385416666664</c:v>
                </c:pt>
                <c:pt idx="3450">
                  <c:v>43145.395833333336</c:v>
                </c:pt>
                <c:pt idx="3451">
                  <c:v>43145.40625</c:v>
                </c:pt>
                <c:pt idx="3452">
                  <c:v>43145.416666666664</c:v>
                </c:pt>
                <c:pt idx="3453">
                  <c:v>43145.427083333336</c:v>
                </c:pt>
                <c:pt idx="3454">
                  <c:v>43145.4375</c:v>
                </c:pt>
                <c:pt idx="3455">
                  <c:v>43145.447916666664</c:v>
                </c:pt>
                <c:pt idx="3456">
                  <c:v>43145.458333333336</c:v>
                </c:pt>
                <c:pt idx="3457">
                  <c:v>43145.46875</c:v>
                </c:pt>
                <c:pt idx="3458">
                  <c:v>43145.479166666664</c:v>
                </c:pt>
                <c:pt idx="3459">
                  <c:v>43145.489583333336</c:v>
                </c:pt>
                <c:pt idx="3460">
                  <c:v>43145.5</c:v>
                </c:pt>
                <c:pt idx="3461">
                  <c:v>43145.510416666664</c:v>
                </c:pt>
                <c:pt idx="3462">
                  <c:v>43145.520833333336</c:v>
                </c:pt>
                <c:pt idx="3463">
                  <c:v>43145.53125</c:v>
                </c:pt>
                <c:pt idx="3464">
                  <c:v>43145.541666666664</c:v>
                </c:pt>
                <c:pt idx="3465">
                  <c:v>43145.552083333336</c:v>
                </c:pt>
                <c:pt idx="3466">
                  <c:v>43145.5625</c:v>
                </c:pt>
                <c:pt idx="3467">
                  <c:v>43145.572916666664</c:v>
                </c:pt>
                <c:pt idx="3468">
                  <c:v>43145.583333333336</c:v>
                </c:pt>
                <c:pt idx="3469">
                  <c:v>43145.59375</c:v>
                </c:pt>
                <c:pt idx="3470">
                  <c:v>43145.604166666664</c:v>
                </c:pt>
                <c:pt idx="3471">
                  <c:v>43145.614583333336</c:v>
                </c:pt>
                <c:pt idx="3472">
                  <c:v>43145.625</c:v>
                </c:pt>
                <c:pt idx="3473">
                  <c:v>43145.635416666664</c:v>
                </c:pt>
                <c:pt idx="3474">
                  <c:v>43145.645833333336</c:v>
                </c:pt>
                <c:pt idx="3475">
                  <c:v>43145.65625</c:v>
                </c:pt>
                <c:pt idx="3476">
                  <c:v>43145.666666666664</c:v>
                </c:pt>
                <c:pt idx="3477">
                  <c:v>43145.677083333336</c:v>
                </c:pt>
                <c:pt idx="3478">
                  <c:v>43145.6875</c:v>
                </c:pt>
                <c:pt idx="3479">
                  <c:v>43145.697916666664</c:v>
                </c:pt>
                <c:pt idx="3480">
                  <c:v>43145.708333333336</c:v>
                </c:pt>
                <c:pt idx="3481">
                  <c:v>43145.71875</c:v>
                </c:pt>
                <c:pt idx="3482">
                  <c:v>43145.729166666664</c:v>
                </c:pt>
                <c:pt idx="3483">
                  <c:v>43145.739583333336</c:v>
                </c:pt>
                <c:pt idx="3484">
                  <c:v>43145.75</c:v>
                </c:pt>
                <c:pt idx="3485">
                  <c:v>43145.760416666664</c:v>
                </c:pt>
                <c:pt idx="3486">
                  <c:v>43145.770833333336</c:v>
                </c:pt>
                <c:pt idx="3487">
                  <c:v>43145.78125</c:v>
                </c:pt>
                <c:pt idx="3488">
                  <c:v>43145.791666666664</c:v>
                </c:pt>
                <c:pt idx="3489">
                  <c:v>43145.802083333336</c:v>
                </c:pt>
                <c:pt idx="3490">
                  <c:v>43145.8125</c:v>
                </c:pt>
                <c:pt idx="3491">
                  <c:v>43145.822916666664</c:v>
                </c:pt>
                <c:pt idx="3492">
                  <c:v>43145.833333333336</c:v>
                </c:pt>
                <c:pt idx="3493">
                  <c:v>43145.84375</c:v>
                </c:pt>
                <c:pt idx="3494">
                  <c:v>43145.854166666664</c:v>
                </c:pt>
                <c:pt idx="3495">
                  <c:v>43145.864583333336</c:v>
                </c:pt>
                <c:pt idx="3496">
                  <c:v>43145.875</c:v>
                </c:pt>
                <c:pt idx="3497">
                  <c:v>43145.885416666664</c:v>
                </c:pt>
                <c:pt idx="3498">
                  <c:v>43145.895833333336</c:v>
                </c:pt>
                <c:pt idx="3499">
                  <c:v>43145.90625</c:v>
                </c:pt>
                <c:pt idx="3500">
                  <c:v>43145.916666666664</c:v>
                </c:pt>
                <c:pt idx="3501">
                  <c:v>43145.927083333336</c:v>
                </c:pt>
                <c:pt idx="3502">
                  <c:v>43145.9375</c:v>
                </c:pt>
                <c:pt idx="3503">
                  <c:v>43145.947916666664</c:v>
                </c:pt>
                <c:pt idx="3504">
                  <c:v>43145.958333333336</c:v>
                </c:pt>
                <c:pt idx="3505">
                  <c:v>43145.96875</c:v>
                </c:pt>
                <c:pt idx="3506">
                  <c:v>43145.979166666664</c:v>
                </c:pt>
                <c:pt idx="3507">
                  <c:v>43145.989583333336</c:v>
                </c:pt>
                <c:pt idx="3508">
                  <c:v>43146</c:v>
                </c:pt>
                <c:pt idx="3509">
                  <c:v>43146.010416666664</c:v>
                </c:pt>
                <c:pt idx="3510">
                  <c:v>43146.020833333336</c:v>
                </c:pt>
                <c:pt idx="3511">
                  <c:v>43146.03125</c:v>
                </c:pt>
                <c:pt idx="3512">
                  <c:v>43146.041666666664</c:v>
                </c:pt>
                <c:pt idx="3513">
                  <c:v>43146.052083333336</c:v>
                </c:pt>
                <c:pt idx="3514">
                  <c:v>43146.0625</c:v>
                </c:pt>
                <c:pt idx="3515">
                  <c:v>43146.072916666664</c:v>
                </c:pt>
                <c:pt idx="3516">
                  <c:v>43146.083333333336</c:v>
                </c:pt>
                <c:pt idx="3517">
                  <c:v>43146.09375</c:v>
                </c:pt>
                <c:pt idx="3518">
                  <c:v>43146.104166666664</c:v>
                </c:pt>
                <c:pt idx="3519">
                  <c:v>43146.114583333336</c:v>
                </c:pt>
                <c:pt idx="3520">
                  <c:v>43146.125</c:v>
                </c:pt>
                <c:pt idx="3521">
                  <c:v>43146.135416666664</c:v>
                </c:pt>
                <c:pt idx="3522">
                  <c:v>43146.145833333336</c:v>
                </c:pt>
                <c:pt idx="3523">
                  <c:v>43146.15625</c:v>
                </c:pt>
                <c:pt idx="3524">
                  <c:v>43146.166666666664</c:v>
                </c:pt>
                <c:pt idx="3525">
                  <c:v>43146.177083333336</c:v>
                </c:pt>
                <c:pt idx="3526">
                  <c:v>43146.1875</c:v>
                </c:pt>
                <c:pt idx="3527">
                  <c:v>43146.197916666664</c:v>
                </c:pt>
                <c:pt idx="3528">
                  <c:v>43146.208333333336</c:v>
                </c:pt>
                <c:pt idx="3529">
                  <c:v>43146.21875</c:v>
                </c:pt>
                <c:pt idx="3530">
                  <c:v>43146.229166666664</c:v>
                </c:pt>
                <c:pt idx="3531">
                  <c:v>43146.239583333336</c:v>
                </c:pt>
                <c:pt idx="3532">
                  <c:v>43146.25</c:v>
                </c:pt>
                <c:pt idx="3533">
                  <c:v>43146.260416666664</c:v>
                </c:pt>
                <c:pt idx="3534">
                  <c:v>43146.270833333336</c:v>
                </c:pt>
                <c:pt idx="3535">
                  <c:v>43146.28125</c:v>
                </c:pt>
                <c:pt idx="3536">
                  <c:v>43146.291666666664</c:v>
                </c:pt>
                <c:pt idx="3537">
                  <c:v>43146.302083333336</c:v>
                </c:pt>
                <c:pt idx="3538">
                  <c:v>43146.3125</c:v>
                </c:pt>
                <c:pt idx="3539">
                  <c:v>43146.322916666664</c:v>
                </c:pt>
                <c:pt idx="3540">
                  <c:v>43146.333333333336</c:v>
                </c:pt>
                <c:pt idx="3541">
                  <c:v>43146.34375</c:v>
                </c:pt>
                <c:pt idx="3542">
                  <c:v>43146.354166666664</c:v>
                </c:pt>
                <c:pt idx="3543">
                  <c:v>43146.364583333336</c:v>
                </c:pt>
                <c:pt idx="3544">
                  <c:v>43146.375</c:v>
                </c:pt>
                <c:pt idx="3545">
                  <c:v>43146.385416666664</c:v>
                </c:pt>
                <c:pt idx="3546">
                  <c:v>43146.395833333336</c:v>
                </c:pt>
                <c:pt idx="3547">
                  <c:v>43146.40625</c:v>
                </c:pt>
                <c:pt idx="3548">
                  <c:v>43146.416666666664</c:v>
                </c:pt>
                <c:pt idx="3549">
                  <c:v>43146.427083333336</c:v>
                </c:pt>
                <c:pt idx="3550">
                  <c:v>43146.4375</c:v>
                </c:pt>
                <c:pt idx="3551">
                  <c:v>43146.447916666664</c:v>
                </c:pt>
                <c:pt idx="3552">
                  <c:v>43146.458333333336</c:v>
                </c:pt>
                <c:pt idx="3553">
                  <c:v>43146.46875</c:v>
                </c:pt>
                <c:pt idx="3554">
                  <c:v>43146.479166666664</c:v>
                </c:pt>
                <c:pt idx="3555">
                  <c:v>43146.489583333336</c:v>
                </c:pt>
                <c:pt idx="3556">
                  <c:v>43146.5</c:v>
                </c:pt>
                <c:pt idx="3557">
                  <c:v>43146.510416666664</c:v>
                </c:pt>
                <c:pt idx="3558">
                  <c:v>43146.520833333336</c:v>
                </c:pt>
                <c:pt idx="3559">
                  <c:v>43146.53125</c:v>
                </c:pt>
                <c:pt idx="3560">
                  <c:v>43146.541666666664</c:v>
                </c:pt>
                <c:pt idx="3561">
                  <c:v>43146.552083333336</c:v>
                </c:pt>
                <c:pt idx="3562">
                  <c:v>43146.5625</c:v>
                </c:pt>
                <c:pt idx="3563">
                  <c:v>43146.572916666664</c:v>
                </c:pt>
                <c:pt idx="3564">
                  <c:v>43146.583333333336</c:v>
                </c:pt>
                <c:pt idx="3565">
                  <c:v>43146.59375</c:v>
                </c:pt>
                <c:pt idx="3566">
                  <c:v>43146.604166666664</c:v>
                </c:pt>
                <c:pt idx="3567">
                  <c:v>43146.614583333336</c:v>
                </c:pt>
                <c:pt idx="3568">
                  <c:v>43146.625</c:v>
                </c:pt>
                <c:pt idx="3569">
                  <c:v>43146.635416666664</c:v>
                </c:pt>
                <c:pt idx="3570">
                  <c:v>43146.645833333336</c:v>
                </c:pt>
                <c:pt idx="3571">
                  <c:v>43146.65625</c:v>
                </c:pt>
                <c:pt idx="3572">
                  <c:v>43146.666666666664</c:v>
                </c:pt>
                <c:pt idx="3573">
                  <c:v>43146.677083333336</c:v>
                </c:pt>
                <c:pt idx="3574">
                  <c:v>43146.6875</c:v>
                </c:pt>
                <c:pt idx="3575">
                  <c:v>43146.697916666664</c:v>
                </c:pt>
                <c:pt idx="3576">
                  <c:v>43146.708333333336</c:v>
                </c:pt>
                <c:pt idx="3577">
                  <c:v>43146.71875</c:v>
                </c:pt>
                <c:pt idx="3578">
                  <c:v>43146.729166666664</c:v>
                </c:pt>
                <c:pt idx="3579">
                  <c:v>43146.739583333336</c:v>
                </c:pt>
                <c:pt idx="3580">
                  <c:v>43146.75</c:v>
                </c:pt>
                <c:pt idx="3581">
                  <c:v>43146.760416666664</c:v>
                </c:pt>
                <c:pt idx="3582">
                  <c:v>43146.770833333336</c:v>
                </c:pt>
                <c:pt idx="3583">
                  <c:v>43146.78125</c:v>
                </c:pt>
                <c:pt idx="3584">
                  <c:v>43146.791666666664</c:v>
                </c:pt>
                <c:pt idx="3585">
                  <c:v>43146.802083333336</c:v>
                </c:pt>
                <c:pt idx="3586">
                  <c:v>43146.8125</c:v>
                </c:pt>
                <c:pt idx="3587">
                  <c:v>43146.822916666664</c:v>
                </c:pt>
                <c:pt idx="3588">
                  <c:v>43146.833333333336</c:v>
                </c:pt>
                <c:pt idx="3589">
                  <c:v>43146.84375</c:v>
                </c:pt>
                <c:pt idx="3590">
                  <c:v>43146.854166666664</c:v>
                </c:pt>
                <c:pt idx="3591">
                  <c:v>43146.864583333336</c:v>
                </c:pt>
                <c:pt idx="3592">
                  <c:v>43146.875</c:v>
                </c:pt>
                <c:pt idx="3593">
                  <c:v>43146.885416666664</c:v>
                </c:pt>
                <c:pt idx="3594">
                  <c:v>43146.895833333336</c:v>
                </c:pt>
                <c:pt idx="3595">
                  <c:v>43146.90625</c:v>
                </c:pt>
                <c:pt idx="3596">
                  <c:v>43146.916666666664</c:v>
                </c:pt>
                <c:pt idx="3597">
                  <c:v>43146.927083333336</c:v>
                </c:pt>
                <c:pt idx="3598">
                  <c:v>43146.9375</c:v>
                </c:pt>
                <c:pt idx="3599">
                  <c:v>43146.947916666664</c:v>
                </c:pt>
                <c:pt idx="3600">
                  <c:v>43146.958333333336</c:v>
                </c:pt>
                <c:pt idx="3601">
                  <c:v>43146.96875</c:v>
                </c:pt>
                <c:pt idx="3602">
                  <c:v>43146.979166666664</c:v>
                </c:pt>
                <c:pt idx="3603">
                  <c:v>43146.989583333336</c:v>
                </c:pt>
                <c:pt idx="3604">
                  <c:v>43147</c:v>
                </c:pt>
                <c:pt idx="3605">
                  <c:v>43147.010416666664</c:v>
                </c:pt>
                <c:pt idx="3606">
                  <c:v>43147.020833333336</c:v>
                </c:pt>
                <c:pt idx="3607">
                  <c:v>43147.03125</c:v>
                </c:pt>
                <c:pt idx="3608">
                  <c:v>43147.041666666664</c:v>
                </c:pt>
                <c:pt idx="3609">
                  <c:v>43147.052083333336</c:v>
                </c:pt>
                <c:pt idx="3610">
                  <c:v>43147.0625</c:v>
                </c:pt>
                <c:pt idx="3611">
                  <c:v>43147.072916666664</c:v>
                </c:pt>
                <c:pt idx="3612">
                  <c:v>43147.083333333336</c:v>
                </c:pt>
                <c:pt idx="3613">
                  <c:v>43147.09375</c:v>
                </c:pt>
                <c:pt idx="3614">
                  <c:v>43147.104166666664</c:v>
                </c:pt>
                <c:pt idx="3615">
                  <c:v>43147.114583333336</c:v>
                </c:pt>
                <c:pt idx="3616">
                  <c:v>43147.125</c:v>
                </c:pt>
                <c:pt idx="3617">
                  <c:v>43147.135416666664</c:v>
                </c:pt>
                <c:pt idx="3618">
                  <c:v>43147.145833333336</c:v>
                </c:pt>
                <c:pt idx="3619">
                  <c:v>43147.15625</c:v>
                </c:pt>
                <c:pt idx="3620">
                  <c:v>43147.166666666664</c:v>
                </c:pt>
                <c:pt idx="3621">
                  <c:v>43147.177083333336</c:v>
                </c:pt>
                <c:pt idx="3622">
                  <c:v>43147.1875</c:v>
                </c:pt>
                <c:pt idx="3623">
                  <c:v>43147.197916666664</c:v>
                </c:pt>
                <c:pt idx="3624">
                  <c:v>43147.208333333336</c:v>
                </c:pt>
                <c:pt idx="3625">
                  <c:v>43147.21875</c:v>
                </c:pt>
                <c:pt idx="3626">
                  <c:v>43147.229166666664</c:v>
                </c:pt>
                <c:pt idx="3627">
                  <c:v>43147.239583333336</c:v>
                </c:pt>
                <c:pt idx="3628">
                  <c:v>43147.25</c:v>
                </c:pt>
                <c:pt idx="3629">
                  <c:v>43147.260416666664</c:v>
                </c:pt>
                <c:pt idx="3630">
                  <c:v>43147.270833333336</c:v>
                </c:pt>
                <c:pt idx="3631">
                  <c:v>43147.28125</c:v>
                </c:pt>
                <c:pt idx="3632">
                  <c:v>43147.291666666664</c:v>
                </c:pt>
                <c:pt idx="3633">
                  <c:v>43147.302083333336</c:v>
                </c:pt>
                <c:pt idx="3634">
                  <c:v>43147.3125</c:v>
                </c:pt>
                <c:pt idx="3635">
                  <c:v>43147.322916666664</c:v>
                </c:pt>
                <c:pt idx="3636">
                  <c:v>43147.333333333336</c:v>
                </c:pt>
                <c:pt idx="3637">
                  <c:v>43147.34375</c:v>
                </c:pt>
                <c:pt idx="3638">
                  <c:v>43147.354166666664</c:v>
                </c:pt>
                <c:pt idx="3639">
                  <c:v>43147.364583333336</c:v>
                </c:pt>
                <c:pt idx="3640">
                  <c:v>43147.375</c:v>
                </c:pt>
                <c:pt idx="3641">
                  <c:v>43147.385416666664</c:v>
                </c:pt>
                <c:pt idx="3642">
                  <c:v>43147.395833333336</c:v>
                </c:pt>
                <c:pt idx="3643">
                  <c:v>43147.40625</c:v>
                </c:pt>
                <c:pt idx="3644">
                  <c:v>43147.416666666664</c:v>
                </c:pt>
                <c:pt idx="3645">
                  <c:v>43147.427083333336</c:v>
                </c:pt>
                <c:pt idx="3646">
                  <c:v>43147.4375</c:v>
                </c:pt>
                <c:pt idx="3647">
                  <c:v>43147.447916666664</c:v>
                </c:pt>
                <c:pt idx="3648">
                  <c:v>43147.458333333336</c:v>
                </c:pt>
                <c:pt idx="3649">
                  <c:v>43147.46875</c:v>
                </c:pt>
                <c:pt idx="3650">
                  <c:v>43147.479166666664</c:v>
                </c:pt>
                <c:pt idx="3651">
                  <c:v>43147.489583333336</c:v>
                </c:pt>
                <c:pt idx="3652">
                  <c:v>43147.5</c:v>
                </c:pt>
                <c:pt idx="3653">
                  <c:v>43147.510416666664</c:v>
                </c:pt>
                <c:pt idx="3654">
                  <c:v>43147.520833333336</c:v>
                </c:pt>
                <c:pt idx="3655">
                  <c:v>43147.53125</c:v>
                </c:pt>
                <c:pt idx="3656">
                  <c:v>43147.541666666664</c:v>
                </c:pt>
                <c:pt idx="3657">
                  <c:v>43147.552083333336</c:v>
                </c:pt>
                <c:pt idx="3658">
                  <c:v>43147.5625</c:v>
                </c:pt>
                <c:pt idx="3659">
                  <c:v>43147.572916666664</c:v>
                </c:pt>
                <c:pt idx="3660">
                  <c:v>43147.583333333336</c:v>
                </c:pt>
                <c:pt idx="3661">
                  <c:v>43147.59375</c:v>
                </c:pt>
                <c:pt idx="3662">
                  <c:v>43147.604166666664</c:v>
                </c:pt>
                <c:pt idx="3663">
                  <c:v>43147.614583333336</c:v>
                </c:pt>
                <c:pt idx="3664">
                  <c:v>43147.625</c:v>
                </c:pt>
                <c:pt idx="3665">
                  <c:v>43147.635416666664</c:v>
                </c:pt>
                <c:pt idx="3666">
                  <c:v>43147.645833333336</c:v>
                </c:pt>
                <c:pt idx="3667">
                  <c:v>43147.65625</c:v>
                </c:pt>
                <c:pt idx="3668">
                  <c:v>43147.666666666664</c:v>
                </c:pt>
                <c:pt idx="3669">
                  <c:v>43147.677083333336</c:v>
                </c:pt>
                <c:pt idx="3670">
                  <c:v>43147.6875</c:v>
                </c:pt>
                <c:pt idx="3671">
                  <c:v>43147.697916666664</c:v>
                </c:pt>
                <c:pt idx="3672">
                  <c:v>43147.708333333336</c:v>
                </c:pt>
                <c:pt idx="3673">
                  <c:v>43147.71875</c:v>
                </c:pt>
                <c:pt idx="3674">
                  <c:v>43147.729166666664</c:v>
                </c:pt>
                <c:pt idx="3675">
                  <c:v>43147.739583333336</c:v>
                </c:pt>
                <c:pt idx="3676">
                  <c:v>43147.75</c:v>
                </c:pt>
                <c:pt idx="3677">
                  <c:v>43147.760416666664</c:v>
                </c:pt>
                <c:pt idx="3678">
                  <c:v>43147.770833333336</c:v>
                </c:pt>
                <c:pt idx="3679">
                  <c:v>43147.78125</c:v>
                </c:pt>
                <c:pt idx="3680">
                  <c:v>43147.791666666664</c:v>
                </c:pt>
                <c:pt idx="3681">
                  <c:v>43147.802083333336</c:v>
                </c:pt>
                <c:pt idx="3682">
                  <c:v>43147.8125</c:v>
                </c:pt>
                <c:pt idx="3683">
                  <c:v>43147.822916666664</c:v>
                </c:pt>
                <c:pt idx="3684">
                  <c:v>43147.833333333336</c:v>
                </c:pt>
                <c:pt idx="3685">
                  <c:v>43147.84375</c:v>
                </c:pt>
                <c:pt idx="3686">
                  <c:v>43147.854166666664</c:v>
                </c:pt>
                <c:pt idx="3687">
                  <c:v>43147.864583333336</c:v>
                </c:pt>
                <c:pt idx="3688">
                  <c:v>43147.875</c:v>
                </c:pt>
                <c:pt idx="3689">
                  <c:v>43147.885416666664</c:v>
                </c:pt>
                <c:pt idx="3690">
                  <c:v>43147.895833333336</c:v>
                </c:pt>
                <c:pt idx="3691">
                  <c:v>43147.90625</c:v>
                </c:pt>
                <c:pt idx="3692">
                  <c:v>43147.916666666664</c:v>
                </c:pt>
                <c:pt idx="3693">
                  <c:v>43147.927083333336</c:v>
                </c:pt>
                <c:pt idx="3694">
                  <c:v>43147.9375</c:v>
                </c:pt>
                <c:pt idx="3695">
                  <c:v>43147.947916666664</c:v>
                </c:pt>
                <c:pt idx="3696">
                  <c:v>43147.958333333336</c:v>
                </c:pt>
                <c:pt idx="3697">
                  <c:v>43147.96875</c:v>
                </c:pt>
                <c:pt idx="3698">
                  <c:v>43147.979166666664</c:v>
                </c:pt>
                <c:pt idx="3699">
                  <c:v>43147.989583333336</c:v>
                </c:pt>
                <c:pt idx="3700">
                  <c:v>43148</c:v>
                </c:pt>
                <c:pt idx="3701">
                  <c:v>43148.010416666664</c:v>
                </c:pt>
                <c:pt idx="3702">
                  <c:v>43148.020833333336</c:v>
                </c:pt>
                <c:pt idx="3703">
                  <c:v>43148.03125</c:v>
                </c:pt>
                <c:pt idx="3704">
                  <c:v>43148.041666666664</c:v>
                </c:pt>
                <c:pt idx="3705">
                  <c:v>43148.052083333336</c:v>
                </c:pt>
                <c:pt idx="3706">
                  <c:v>43148.0625</c:v>
                </c:pt>
                <c:pt idx="3707">
                  <c:v>43148.072916666664</c:v>
                </c:pt>
                <c:pt idx="3708">
                  <c:v>43148.083333333336</c:v>
                </c:pt>
                <c:pt idx="3709">
                  <c:v>43148.09375</c:v>
                </c:pt>
                <c:pt idx="3710">
                  <c:v>43148.104166666664</c:v>
                </c:pt>
                <c:pt idx="3711">
                  <c:v>43148.114583333336</c:v>
                </c:pt>
                <c:pt idx="3712">
                  <c:v>43148.125</c:v>
                </c:pt>
                <c:pt idx="3713">
                  <c:v>43148.135416666664</c:v>
                </c:pt>
                <c:pt idx="3714">
                  <c:v>43148.145833333336</c:v>
                </c:pt>
                <c:pt idx="3715">
                  <c:v>43148.15625</c:v>
                </c:pt>
                <c:pt idx="3716">
                  <c:v>43148.166666666664</c:v>
                </c:pt>
                <c:pt idx="3717">
                  <c:v>43148.177083333336</c:v>
                </c:pt>
                <c:pt idx="3718">
                  <c:v>43148.1875</c:v>
                </c:pt>
                <c:pt idx="3719">
                  <c:v>43148.197916666664</c:v>
                </c:pt>
                <c:pt idx="3720">
                  <c:v>43148.208333333336</c:v>
                </c:pt>
                <c:pt idx="3721">
                  <c:v>43148.21875</c:v>
                </c:pt>
                <c:pt idx="3722">
                  <c:v>43148.229166666664</c:v>
                </c:pt>
                <c:pt idx="3723">
                  <c:v>43148.239583333336</c:v>
                </c:pt>
                <c:pt idx="3724">
                  <c:v>43148.25</c:v>
                </c:pt>
                <c:pt idx="3725">
                  <c:v>43148.260416666664</c:v>
                </c:pt>
                <c:pt idx="3726">
                  <c:v>43148.270833333336</c:v>
                </c:pt>
                <c:pt idx="3727">
                  <c:v>43148.28125</c:v>
                </c:pt>
                <c:pt idx="3728">
                  <c:v>43148.291666666664</c:v>
                </c:pt>
                <c:pt idx="3729">
                  <c:v>43148.302083333336</c:v>
                </c:pt>
                <c:pt idx="3730">
                  <c:v>43148.3125</c:v>
                </c:pt>
                <c:pt idx="3731">
                  <c:v>43148.322916666664</c:v>
                </c:pt>
                <c:pt idx="3732">
                  <c:v>43148.333333333336</c:v>
                </c:pt>
                <c:pt idx="3733">
                  <c:v>43148.34375</c:v>
                </c:pt>
                <c:pt idx="3734">
                  <c:v>43148.354166666664</c:v>
                </c:pt>
                <c:pt idx="3735">
                  <c:v>43148.364583333336</c:v>
                </c:pt>
                <c:pt idx="3736">
                  <c:v>43148.375</c:v>
                </c:pt>
                <c:pt idx="3737">
                  <c:v>43148.385416666664</c:v>
                </c:pt>
                <c:pt idx="3738">
                  <c:v>43148.395833333336</c:v>
                </c:pt>
                <c:pt idx="3739">
                  <c:v>43148.40625</c:v>
                </c:pt>
                <c:pt idx="3740">
                  <c:v>43148.416666666664</c:v>
                </c:pt>
                <c:pt idx="3741">
                  <c:v>43148.427083333336</c:v>
                </c:pt>
                <c:pt idx="3742">
                  <c:v>43148.4375</c:v>
                </c:pt>
                <c:pt idx="3743">
                  <c:v>43148.447916666664</c:v>
                </c:pt>
                <c:pt idx="3744">
                  <c:v>43148.458333333336</c:v>
                </c:pt>
                <c:pt idx="3745">
                  <c:v>43148.46875</c:v>
                </c:pt>
                <c:pt idx="3746">
                  <c:v>43148.479166666664</c:v>
                </c:pt>
                <c:pt idx="3747">
                  <c:v>43148.489583333336</c:v>
                </c:pt>
                <c:pt idx="3748">
                  <c:v>43148.5</c:v>
                </c:pt>
                <c:pt idx="3749">
                  <c:v>43148.510416666664</c:v>
                </c:pt>
                <c:pt idx="3750">
                  <c:v>43148.520833333336</c:v>
                </c:pt>
                <c:pt idx="3751">
                  <c:v>43148.53125</c:v>
                </c:pt>
                <c:pt idx="3752">
                  <c:v>43148.541666666664</c:v>
                </c:pt>
                <c:pt idx="3753">
                  <c:v>43148.552083333336</c:v>
                </c:pt>
                <c:pt idx="3754">
                  <c:v>43148.5625</c:v>
                </c:pt>
                <c:pt idx="3755">
                  <c:v>43148.572916666664</c:v>
                </c:pt>
                <c:pt idx="3756">
                  <c:v>43148.583333333336</c:v>
                </c:pt>
                <c:pt idx="3757">
                  <c:v>43148.59375</c:v>
                </c:pt>
                <c:pt idx="3758">
                  <c:v>43148.604166666664</c:v>
                </c:pt>
                <c:pt idx="3759">
                  <c:v>43148.614583333336</c:v>
                </c:pt>
                <c:pt idx="3760">
                  <c:v>43148.625</c:v>
                </c:pt>
                <c:pt idx="3761">
                  <c:v>43148.635416666664</c:v>
                </c:pt>
                <c:pt idx="3762">
                  <c:v>43148.645833333336</c:v>
                </c:pt>
                <c:pt idx="3763">
                  <c:v>43148.65625</c:v>
                </c:pt>
                <c:pt idx="3764">
                  <c:v>43148.666666666664</c:v>
                </c:pt>
                <c:pt idx="3765">
                  <c:v>43148.677083333336</c:v>
                </c:pt>
                <c:pt idx="3766">
                  <c:v>43148.6875</c:v>
                </c:pt>
                <c:pt idx="3767">
                  <c:v>43148.697916666664</c:v>
                </c:pt>
                <c:pt idx="3768">
                  <c:v>43148.708333333336</c:v>
                </c:pt>
                <c:pt idx="3769">
                  <c:v>43148.71875</c:v>
                </c:pt>
                <c:pt idx="3770">
                  <c:v>43148.729166666664</c:v>
                </c:pt>
                <c:pt idx="3771">
                  <c:v>43148.739583333336</c:v>
                </c:pt>
                <c:pt idx="3772">
                  <c:v>43148.75</c:v>
                </c:pt>
                <c:pt idx="3773">
                  <c:v>43148.760416666664</c:v>
                </c:pt>
                <c:pt idx="3774">
                  <c:v>43148.770833333336</c:v>
                </c:pt>
                <c:pt idx="3775">
                  <c:v>43148.78125</c:v>
                </c:pt>
                <c:pt idx="3776">
                  <c:v>43148.791666666664</c:v>
                </c:pt>
                <c:pt idx="3777">
                  <c:v>43148.802083333336</c:v>
                </c:pt>
                <c:pt idx="3778">
                  <c:v>43148.8125</c:v>
                </c:pt>
                <c:pt idx="3779">
                  <c:v>43148.822916666664</c:v>
                </c:pt>
                <c:pt idx="3780">
                  <c:v>43148.833333333336</c:v>
                </c:pt>
                <c:pt idx="3781">
                  <c:v>43148.84375</c:v>
                </c:pt>
                <c:pt idx="3782">
                  <c:v>43148.854166666664</c:v>
                </c:pt>
                <c:pt idx="3783">
                  <c:v>43148.864583333336</c:v>
                </c:pt>
                <c:pt idx="3784">
                  <c:v>43148.875</c:v>
                </c:pt>
                <c:pt idx="3785">
                  <c:v>43148.885416666664</c:v>
                </c:pt>
                <c:pt idx="3786">
                  <c:v>43148.895833333336</c:v>
                </c:pt>
                <c:pt idx="3787">
                  <c:v>43148.90625</c:v>
                </c:pt>
                <c:pt idx="3788">
                  <c:v>43148.916666666664</c:v>
                </c:pt>
                <c:pt idx="3789">
                  <c:v>43148.927083333336</c:v>
                </c:pt>
                <c:pt idx="3790">
                  <c:v>43148.9375</c:v>
                </c:pt>
                <c:pt idx="3791">
                  <c:v>43148.947916666664</c:v>
                </c:pt>
                <c:pt idx="3792">
                  <c:v>43148.958333333336</c:v>
                </c:pt>
                <c:pt idx="3793">
                  <c:v>43148.96875</c:v>
                </c:pt>
                <c:pt idx="3794">
                  <c:v>43148.979166666664</c:v>
                </c:pt>
                <c:pt idx="3795">
                  <c:v>43148.989583333336</c:v>
                </c:pt>
                <c:pt idx="3796">
                  <c:v>43149</c:v>
                </c:pt>
                <c:pt idx="3797">
                  <c:v>43149.010416666664</c:v>
                </c:pt>
                <c:pt idx="3798">
                  <c:v>43149.020833333336</c:v>
                </c:pt>
                <c:pt idx="3799">
                  <c:v>43149.03125</c:v>
                </c:pt>
                <c:pt idx="3800">
                  <c:v>43149.041666666664</c:v>
                </c:pt>
                <c:pt idx="3801">
                  <c:v>43149.052083333336</c:v>
                </c:pt>
                <c:pt idx="3802">
                  <c:v>43149.0625</c:v>
                </c:pt>
                <c:pt idx="3803">
                  <c:v>43149.072916666664</c:v>
                </c:pt>
                <c:pt idx="3804">
                  <c:v>43149.083333333336</c:v>
                </c:pt>
                <c:pt idx="3805">
                  <c:v>43149.09375</c:v>
                </c:pt>
                <c:pt idx="3806">
                  <c:v>43149.104166666664</c:v>
                </c:pt>
                <c:pt idx="3807">
                  <c:v>43149.114583333336</c:v>
                </c:pt>
                <c:pt idx="3808">
                  <c:v>43149.125</c:v>
                </c:pt>
                <c:pt idx="3809">
                  <c:v>43149.135416666664</c:v>
                </c:pt>
                <c:pt idx="3810">
                  <c:v>43149.145833333336</c:v>
                </c:pt>
                <c:pt idx="3811">
                  <c:v>43149.15625</c:v>
                </c:pt>
                <c:pt idx="3812">
                  <c:v>43149.166666666664</c:v>
                </c:pt>
                <c:pt idx="3813">
                  <c:v>43149.177083333336</c:v>
                </c:pt>
                <c:pt idx="3814">
                  <c:v>43149.1875</c:v>
                </c:pt>
                <c:pt idx="3815">
                  <c:v>43149.197916666664</c:v>
                </c:pt>
                <c:pt idx="3816">
                  <c:v>43149.208333333336</c:v>
                </c:pt>
                <c:pt idx="3817">
                  <c:v>43149.21875</c:v>
                </c:pt>
                <c:pt idx="3818">
                  <c:v>43149.229166666664</c:v>
                </c:pt>
                <c:pt idx="3819">
                  <c:v>43149.239583333336</c:v>
                </c:pt>
                <c:pt idx="3820">
                  <c:v>43149.25</c:v>
                </c:pt>
                <c:pt idx="3821">
                  <c:v>43149.260416666664</c:v>
                </c:pt>
                <c:pt idx="3822">
                  <c:v>43149.270833333336</c:v>
                </c:pt>
                <c:pt idx="3823">
                  <c:v>43149.28125</c:v>
                </c:pt>
                <c:pt idx="3824">
                  <c:v>43149.291666666664</c:v>
                </c:pt>
                <c:pt idx="3825">
                  <c:v>43149.302083333336</c:v>
                </c:pt>
                <c:pt idx="3826">
                  <c:v>43149.3125</c:v>
                </c:pt>
                <c:pt idx="3827">
                  <c:v>43149.322916666664</c:v>
                </c:pt>
                <c:pt idx="3828">
                  <c:v>43149.333333333336</c:v>
                </c:pt>
                <c:pt idx="3829">
                  <c:v>43149.34375</c:v>
                </c:pt>
                <c:pt idx="3830">
                  <c:v>43149.354166666664</c:v>
                </c:pt>
                <c:pt idx="3831">
                  <c:v>43149.364583333336</c:v>
                </c:pt>
                <c:pt idx="3832">
                  <c:v>43149.375</c:v>
                </c:pt>
                <c:pt idx="3833">
                  <c:v>43149.385416666664</c:v>
                </c:pt>
                <c:pt idx="3834">
                  <c:v>43149.395833333336</c:v>
                </c:pt>
                <c:pt idx="3835">
                  <c:v>43149.40625</c:v>
                </c:pt>
                <c:pt idx="3836">
                  <c:v>43149.416666666664</c:v>
                </c:pt>
                <c:pt idx="3837">
                  <c:v>43149.427083333336</c:v>
                </c:pt>
                <c:pt idx="3838">
                  <c:v>43149.4375</c:v>
                </c:pt>
                <c:pt idx="3839">
                  <c:v>43149.447916666664</c:v>
                </c:pt>
                <c:pt idx="3840">
                  <c:v>43149.458333333336</c:v>
                </c:pt>
                <c:pt idx="3841">
                  <c:v>43149.46875</c:v>
                </c:pt>
                <c:pt idx="3842">
                  <c:v>43149.479166666664</c:v>
                </c:pt>
                <c:pt idx="3843">
                  <c:v>43149.489583333336</c:v>
                </c:pt>
                <c:pt idx="3844">
                  <c:v>43149.5</c:v>
                </c:pt>
                <c:pt idx="3845">
                  <c:v>43149.510416666664</c:v>
                </c:pt>
                <c:pt idx="3846">
                  <c:v>43149.520833333336</c:v>
                </c:pt>
                <c:pt idx="3847">
                  <c:v>43149.53125</c:v>
                </c:pt>
                <c:pt idx="3848">
                  <c:v>43149.541666666664</c:v>
                </c:pt>
                <c:pt idx="3849">
                  <c:v>43149.552083333336</c:v>
                </c:pt>
                <c:pt idx="3850">
                  <c:v>43149.5625</c:v>
                </c:pt>
                <c:pt idx="3851">
                  <c:v>43149.572916666664</c:v>
                </c:pt>
                <c:pt idx="3852">
                  <c:v>43149.583333333336</c:v>
                </c:pt>
                <c:pt idx="3853">
                  <c:v>43149.59375</c:v>
                </c:pt>
                <c:pt idx="3854">
                  <c:v>43149.604166666664</c:v>
                </c:pt>
                <c:pt idx="3855">
                  <c:v>43149.614583333336</c:v>
                </c:pt>
                <c:pt idx="3856">
                  <c:v>43149.625</c:v>
                </c:pt>
                <c:pt idx="3857">
                  <c:v>43149.635416666664</c:v>
                </c:pt>
                <c:pt idx="3858">
                  <c:v>43149.645833333336</c:v>
                </c:pt>
                <c:pt idx="3859">
                  <c:v>43149.65625</c:v>
                </c:pt>
                <c:pt idx="3860">
                  <c:v>43149.666666666664</c:v>
                </c:pt>
                <c:pt idx="3861">
                  <c:v>43149.677083333336</c:v>
                </c:pt>
                <c:pt idx="3862">
                  <c:v>43149.6875</c:v>
                </c:pt>
                <c:pt idx="3863">
                  <c:v>43149.697916666664</c:v>
                </c:pt>
                <c:pt idx="3864">
                  <c:v>43149.708333333336</c:v>
                </c:pt>
                <c:pt idx="3865">
                  <c:v>43149.71875</c:v>
                </c:pt>
                <c:pt idx="3866">
                  <c:v>43149.729166666664</c:v>
                </c:pt>
                <c:pt idx="3867">
                  <c:v>43149.739583333336</c:v>
                </c:pt>
                <c:pt idx="3868">
                  <c:v>43149.75</c:v>
                </c:pt>
                <c:pt idx="3869">
                  <c:v>43149.760416666664</c:v>
                </c:pt>
                <c:pt idx="3870">
                  <c:v>43149.770833333336</c:v>
                </c:pt>
                <c:pt idx="3871">
                  <c:v>43149.78125</c:v>
                </c:pt>
                <c:pt idx="3872">
                  <c:v>43149.791666666664</c:v>
                </c:pt>
                <c:pt idx="3873">
                  <c:v>43149.802083333336</c:v>
                </c:pt>
                <c:pt idx="3874">
                  <c:v>43149.8125</c:v>
                </c:pt>
                <c:pt idx="3875">
                  <c:v>43149.822916666664</c:v>
                </c:pt>
                <c:pt idx="3876">
                  <c:v>43149.833333333336</c:v>
                </c:pt>
                <c:pt idx="3877">
                  <c:v>43149.84375</c:v>
                </c:pt>
                <c:pt idx="3878">
                  <c:v>43149.854166666664</c:v>
                </c:pt>
                <c:pt idx="3879">
                  <c:v>43149.864583333336</c:v>
                </c:pt>
                <c:pt idx="3880">
                  <c:v>43149.875</c:v>
                </c:pt>
                <c:pt idx="3881">
                  <c:v>43149.885416666664</c:v>
                </c:pt>
                <c:pt idx="3882">
                  <c:v>43149.895833333336</c:v>
                </c:pt>
                <c:pt idx="3883">
                  <c:v>43149.90625</c:v>
                </c:pt>
                <c:pt idx="3884">
                  <c:v>43149.916666666664</c:v>
                </c:pt>
                <c:pt idx="3885">
                  <c:v>43149.927083333336</c:v>
                </c:pt>
                <c:pt idx="3886">
                  <c:v>43149.9375</c:v>
                </c:pt>
                <c:pt idx="3887">
                  <c:v>43149.947916666664</c:v>
                </c:pt>
                <c:pt idx="3888">
                  <c:v>43149.958333333336</c:v>
                </c:pt>
                <c:pt idx="3889">
                  <c:v>43149.96875</c:v>
                </c:pt>
                <c:pt idx="3890">
                  <c:v>43149.979166666664</c:v>
                </c:pt>
                <c:pt idx="3891">
                  <c:v>43149.989583333336</c:v>
                </c:pt>
                <c:pt idx="3892">
                  <c:v>43150</c:v>
                </c:pt>
                <c:pt idx="3893">
                  <c:v>43150.010416666664</c:v>
                </c:pt>
                <c:pt idx="3894">
                  <c:v>43150.020833333336</c:v>
                </c:pt>
                <c:pt idx="3895">
                  <c:v>43150.03125</c:v>
                </c:pt>
                <c:pt idx="3896">
                  <c:v>43150.041666666664</c:v>
                </c:pt>
                <c:pt idx="3897">
                  <c:v>43150.052083333336</c:v>
                </c:pt>
                <c:pt idx="3898">
                  <c:v>43150.0625</c:v>
                </c:pt>
                <c:pt idx="3899">
                  <c:v>43150.072916666664</c:v>
                </c:pt>
                <c:pt idx="3900">
                  <c:v>43150.083333333336</c:v>
                </c:pt>
                <c:pt idx="3901">
                  <c:v>43150.09375</c:v>
                </c:pt>
                <c:pt idx="3902">
                  <c:v>43150.104166666664</c:v>
                </c:pt>
                <c:pt idx="3903">
                  <c:v>43150.114583333336</c:v>
                </c:pt>
                <c:pt idx="3904">
                  <c:v>43150.125</c:v>
                </c:pt>
                <c:pt idx="3905">
                  <c:v>43150.135416666664</c:v>
                </c:pt>
                <c:pt idx="3906">
                  <c:v>43150.145833333336</c:v>
                </c:pt>
                <c:pt idx="3907">
                  <c:v>43150.15625</c:v>
                </c:pt>
                <c:pt idx="3908">
                  <c:v>43150.166666666664</c:v>
                </c:pt>
                <c:pt idx="3909">
                  <c:v>43150.177083333336</c:v>
                </c:pt>
                <c:pt idx="3910">
                  <c:v>43150.1875</c:v>
                </c:pt>
                <c:pt idx="3911">
                  <c:v>43150.197916666664</c:v>
                </c:pt>
                <c:pt idx="3912">
                  <c:v>43150.208333333336</c:v>
                </c:pt>
                <c:pt idx="3913">
                  <c:v>43150.21875</c:v>
                </c:pt>
                <c:pt idx="3914">
                  <c:v>43150.229166666664</c:v>
                </c:pt>
                <c:pt idx="3915">
                  <c:v>43150.239583333336</c:v>
                </c:pt>
                <c:pt idx="3916">
                  <c:v>43150.25</c:v>
                </c:pt>
                <c:pt idx="3917">
                  <c:v>43150.260416666664</c:v>
                </c:pt>
                <c:pt idx="3918">
                  <c:v>43150.270833333336</c:v>
                </c:pt>
                <c:pt idx="3919">
                  <c:v>43150.28125</c:v>
                </c:pt>
                <c:pt idx="3920">
                  <c:v>43150.291666666664</c:v>
                </c:pt>
                <c:pt idx="3921">
                  <c:v>43150.302083333336</c:v>
                </c:pt>
                <c:pt idx="3922">
                  <c:v>43150.3125</c:v>
                </c:pt>
                <c:pt idx="3923">
                  <c:v>43150.322916666664</c:v>
                </c:pt>
                <c:pt idx="3924">
                  <c:v>43150.333333333336</c:v>
                </c:pt>
                <c:pt idx="3925">
                  <c:v>43150.34375</c:v>
                </c:pt>
                <c:pt idx="3926">
                  <c:v>43150.354166666664</c:v>
                </c:pt>
                <c:pt idx="3927">
                  <c:v>43150.364583333336</c:v>
                </c:pt>
                <c:pt idx="3928">
                  <c:v>43150.375</c:v>
                </c:pt>
                <c:pt idx="3929">
                  <c:v>43150.385416666664</c:v>
                </c:pt>
                <c:pt idx="3930">
                  <c:v>43150.395833333336</c:v>
                </c:pt>
                <c:pt idx="3931">
                  <c:v>43150.40625</c:v>
                </c:pt>
                <c:pt idx="3932">
                  <c:v>43150.416666666664</c:v>
                </c:pt>
                <c:pt idx="3933">
                  <c:v>43150.427083333336</c:v>
                </c:pt>
                <c:pt idx="3934">
                  <c:v>43150.4375</c:v>
                </c:pt>
                <c:pt idx="3935">
                  <c:v>43150.447916666664</c:v>
                </c:pt>
                <c:pt idx="3936">
                  <c:v>43150.458333333336</c:v>
                </c:pt>
                <c:pt idx="3937">
                  <c:v>43150.46875</c:v>
                </c:pt>
                <c:pt idx="3938">
                  <c:v>43150.479166666664</c:v>
                </c:pt>
                <c:pt idx="3939">
                  <c:v>43150.489583333336</c:v>
                </c:pt>
                <c:pt idx="3940">
                  <c:v>43150.5</c:v>
                </c:pt>
                <c:pt idx="3941">
                  <c:v>43150.510416666664</c:v>
                </c:pt>
                <c:pt idx="3942">
                  <c:v>43150.520833333336</c:v>
                </c:pt>
                <c:pt idx="3943">
                  <c:v>43150.53125</c:v>
                </c:pt>
                <c:pt idx="3944">
                  <c:v>43150.541666666664</c:v>
                </c:pt>
                <c:pt idx="3945">
                  <c:v>43150.552083333336</c:v>
                </c:pt>
                <c:pt idx="3946">
                  <c:v>43150.5625</c:v>
                </c:pt>
                <c:pt idx="3947">
                  <c:v>43150.572916666664</c:v>
                </c:pt>
                <c:pt idx="3948">
                  <c:v>43150.583333333336</c:v>
                </c:pt>
                <c:pt idx="3949">
                  <c:v>43150.59375</c:v>
                </c:pt>
                <c:pt idx="3950">
                  <c:v>43150.604166666664</c:v>
                </c:pt>
                <c:pt idx="3951">
                  <c:v>43150.614583333336</c:v>
                </c:pt>
                <c:pt idx="3952">
                  <c:v>43150.625</c:v>
                </c:pt>
                <c:pt idx="3953">
                  <c:v>43150.635416666664</c:v>
                </c:pt>
                <c:pt idx="3954">
                  <c:v>43150.645833333336</c:v>
                </c:pt>
                <c:pt idx="3955">
                  <c:v>43150.65625</c:v>
                </c:pt>
                <c:pt idx="3956">
                  <c:v>43150.666666666664</c:v>
                </c:pt>
                <c:pt idx="3957">
                  <c:v>43150.677083333336</c:v>
                </c:pt>
                <c:pt idx="3958">
                  <c:v>43150.6875</c:v>
                </c:pt>
                <c:pt idx="3959">
                  <c:v>43150.697916666664</c:v>
                </c:pt>
                <c:pt idx="3960">
                  <c:v>43150.708333333336</c:v>
                </c:pt>
                <c:pt idx="3961">
                  <c:v>43150.71875</c:v>
                </c:pt>
                <c:pt idx="3962">
                  <c:v>43150.729166666664</c:v>
                </c:pt>
                <c:pt idx="3963">
                  <c:v>43150.739583333336</c:v>
                </c:pt>
                <c:pt idx="3964">
                  <c:v>43150.75</c:v>
                </c:pt>
                <c:pt idx="3965">
                  <c:v>43150.760416666664</c:v>
                </c:pt>
                <c:pt idx="3966">
                  <c:v>43150.770833333336</c:v>
                </c:pt>
                <c:pt idx="3967">
                  <c:v>43150.78125</c:v>
                </c:pt>
                <c:pt idx="3968">
                  <c:v>43150.791666666664</c:v>
                </c:pt>
                <c:pt idx="3969">
                  <c:v>43150.802083333336</c:v>
                </c:pt>
                <c:pt idx="3970">
                  <c:v>43150.8125</c:v>
                </c:pt>
                <c:pt idx="3971">
                  <c:v>43150.822916666664</c:v>
                </c:pt>
                <c:pt idx="3972">
                  <c:v>43150.833333333336</c:v>
                </c:pt>
                <c:pt idx="3973">
                  <c:v>43150.84375</c:v>
                </c:pt>
                <c:pt idx="3974">
                  <c:v>43150.854166666664</c:v>
                </c:pt>
                <c:pt idx="3975">
                  <c:v>43150.864583333336</c:v>
                </c:pt>
                <c:pt idx="3976">
                  <c:v>43150.875</c:v>
                </c:pt>
                <c:pt idx="3977">
                  <c:v>43150.885416666664</c:v>
                </c:pt>
                <c:pt idx="3978">
                  <c:v>43150.895833333336</c:v>
                </c:pt>
                <c:pt idx="3979">
                  <c:v>43150.90625</c:v>
                </c:pt>
                <c:pt idx="3980">
                  <c:v>43150.916666666664</c:v>
                </c:pt>
                <c:pt idx="3981">
                  <c:v>43150.927083333336</c:v>
                </c:pt>
                <c:pt idx="3982">
                  <c:v>43150.9375</c:v>
                </c:pt>
                <c:pt idx="3983">
                  <c:v>43150.947916666664</c:v>
                </c:pt>
                <c:pt idx="3984">
                  <c:v>43150.958333333336</c:v>
                </c:pt>
                <c:pt idx="3985">
                  <c:v>43150.96875</c:v>
                </c:pt>
                <c:pt idx="3986">
                  <c:v>43150.979166666664</c:v>
                </c:pt>
                <c:pt idx="3987">
                  <c:v>43150.989583333336</c:v>
                </c:pt>
                <c:pt idx="3988">
                  <c:v>43151</c:v>
                </c:pt>
                <c:pt idx="3989">
                  <c:v>43151.010416666664</c:v>
                </c:pt>
                <c:pt idx="3990">
                  <c:v>43151.020833333336</c:v>
                </c:pt>
                <c:pt idx="3991">
                  <c:v>43151.03125</c:v>
                </c:pt>
                <c:pt idx="3992">
                  <c:v>43151.041666666664</c:v>
                </c:pt>
                <c:pt idx="3993">
                  <c:v>43151.052083333336</c:v>
                </c:pt>
                <c:pt idx="3994">
                  <c:v>43151.0625</c:v>
                </c:pt>
                <c:pt idx="3995">
                  <c:v>43151.072916666664</c:v>
                </c:pt>
                <c:pt idx="3996">
                  <c:v>43151.083333333336</c:v>
                </c:pt>
                <c:pt idx="3997">
                  <c:v>43151.09375</c:v>
                </c:pt>
                <c:pt idx="3998">
                  <c:v>43151.104166666664</c:v>
                </c:pt>
                <c:pt idx="3999">
                  <c:v>43151.114583333336</c:v>
                </c:pt>
                <c:pt idx="4000">
                  <c:v>43151.125</c:v>
                </c:pt>
                <c:pt idx="4001">
                  <c:v>43151.135416666664</c:v>
                </c:pt>
                <c:pt idx="4002">
                  <c:v>43151.145833333336</c:v>
                </c:pt>
                <c:pt idx="4003">
                  <c:v>43151.15625</c:v>
                </c:pt>
                <c:pt idx="4004">
                  <c:v>43151.166666666664</c:v>
                </c:pt>
                <c:pt idx="4005">
                  <c:v>43151.177083333336</c:v>
                </c:pt>
                <c:pt idx="4006">
                  <c:v>43151.1875</c:v>
                </c:pt>
                <c:pt idx="4007">
                  <c:v>43151.197916666664</c:v>
                </c:pt>
                <c:pt idx="4008">
                  <c:v>43151.208333333336</c:v>
                </c:pt>
                <c:pt idx="4009">
                  <c:v>43151.21875</c:v>
                </c:pt>
                <c:pt idx="4010">
                  <c:v>43151.229166666664</c:v>
                </c:pt>
                <c:pt idx="4011">
                  <c:v>43151.239583333336</c:v>
                </c:pt>
                <c:pt idx="4012">
                  <c:v>43151.25</c:v>
                </c:pt>
                <c:pt idx="4013">
                  <c:v>43151.260416666664</c:v>
                </c:pt>
                <c:pt idx="4014">
                  <c:v>43151.270833333336</c:v>
                </c:pt>
                <c:pt idx="4015">
                  <c:v>43151.28125</c:v>
                </c:pt>
                <c:pt idx="4016">
                  <c:v>43151.291666666664</c:v>
                </c:pt>
                <c:pt idx="4017">
                  <c:v>43151.302083333336</c:v>
                </c:pt>
                <c:pt idx="4018">
                  <c:v>43151.3125</c:v>
                </c:pt>
                <c:pt idx="4019">
                  <c:v>43151.322916666664</c:v>
                </c:pt>
                <c:pt idx="4020">
                  <c:v>43151.333333333336</c:v>
                </c:pt>
                <c:pt idx="4021">
                  <c:v>43151.34375</c:v>
                </c:pt>
                <c:pt idx="4022">
                  <c:v>43151.354166666664</c:v>
                </c:pt>
                <c:pt idx="4023">
                  <c:v>43151.364583333336</c:v>
                </c:pt>
                <c:pt idx="4024">
                  <c:v>43151.375</c:v>
                </c:pt>
                <c:pt idx="4025">
                  <c:v>43151.385416666664</c:v>
                </c:pt>
                <c:pt idx="4026">
                  <c:v>43151.395833333336</c:v>
                </c:pt>
                <c:pt idx="4027">
                  <c:v>43151.40625</c:v>
                </c:pt>
                <c:pt idx="4028">
                  <c:v>43151.416666666664</c:v>
                </c:pt>
                <c:pt idx="4029">
                  <c:v>43151.427083333336</c:v>
                </c:pt>
                <c:pt idx="4030">
                  <c:v>43151.4375</c:v>
                </c:pt>
                <c:pt idx="4031">
                  <c:v>43151.447916666664</c:v>
                </c:pt>
                <c:pt idx="4032">
                  <c:v>43151.458333333336</c:v>
                </c:pt>
                <c:pt idx="4033">
                  <c:v>43151.46875</c:v>
                </c:pt>
                <c:pt idx="4034">
                  <c:v>43151.479166666664</c:v>
                </c:pt>
                <c:pt idx="4035">
                  <c:v>43151.489583333336</c:v>
                </c:pt>
                <c:pt idx="4036">
                  <c:v>43151.5</c:v>
                </c:pt>
                <c:pt idx="4037">
                  <c:v>43151.510416666664</c:v>
                </c:pt>
                <c:pt idx="4038">
                  <c:v>43151.520833333336</c:v>
                </c:pt>
                <c:pt idx="4039">
                  <c:v>43151.53125</c:v>
                </c:pt>
                <c:pt idx="4040">
                  <c:v>43151.541666666664</c:v>
                </c:pt>
                <c:pt idx="4041">
                  <c:v>43151.552083333336</c:v>
                </c:pt>
                <c:pt idx="4042">
                  <c:v>43151.5625</c:v>
                </c:pt>
                <c:pt idx="4043">
                  <c:v>43151.572916666664</c:v>
                </c:pt>
                <c:pt idx="4044">
                  <c:v>43151.583333333336</c:v>
                </c:pt>
                <c:pt idx="4045">
                  <c:v>43151.59375</c:v>
                </c:pt>
                <c:pt idx="4046">
                  <c:v>43151.604166666664</c:v>
                </c:pt>
                <c:pt idx="4047">
                  <c:v>43151.614583333336</c:v>
                </c:pt>
                <c:pt idx="4048">
                  <c:v>43151.625</c:v>
                </c:pt>
                <c:pt idx="4049">
                  <c:v>43151.635416666664</c:v>
                </c:pt>
                <c:pt idx="4050">
                  <c:v>43151.645833333336</c:v>
                </c:pt>
                <c:pt idx="4051">
                  <c:v>43151.65625</c:v>
                </c:pt>
                <c:pt idx="4052">
                  <c:v>43151.666666666664</c:v>
                </c:pt>
                <c:pt idx="4053">
                  <c:v>43151.677083333336</c:v>
                </c:pt>
                <c:pt idx="4054">
                  <c:v>43151.6875</c:v>
                </c:pt>
                <c:pt idx="4055">
                  <c:v>43151.697916666664</c:v>
                </c:pt>
                <c:pt idx="4056">
                  <c:v>43151.708333333336</c:v>
                </c:pt>
                <c:pt idx="4057">
                  <c:v>43151.71875</c:v>
                </c:pt>
                <c:pt idx="4058">
                  <c:v>43151.729166666664</c:v>
                </c:pt>
                <c:pt idx="4059">
                  <c:v>43151.739583333336</c:v>
                </c:pt>
                <c:pt idx="4060">
                  <c:v>43151.75</c:v>
                </c:pt>
                <c:pt idx="4061">
                  <c:v>43151.760416666664</c:v>
                </c:pt>
                <c:pt idx="4062">
                  <c:v>43151.770833333336</c:v>
                </c:pt>
                <c:pt idx="4063">
                  <c:v>43151.78125</c:v>
                </c:pt>
                <c:pt idx="4064">
                  <c:v>43151.791666666664</c:v>
                </c:pt>
                <c:pt idx="4065">
                  <c:v>43151.802083333336</c:v>
                </c:pt>
                <c:pt idx="4066">
                  <c:v>43151.8125</c:v>
                </c:pt>
                <c:pt idx="4067">
                  <c:v>43151.822916666664</c:v>
                </c:pt>
                <c:pt idx="4068">
                  <c:v>43151.833333333336</c:v>
                </c:pt>
                <c:pt idx="4069">
                  <c:v>43151.84375</c:v>
                </c:pt>
                <c:pt idx="4070">
                  <c:v>43151.854166666664</c:v>
                </c:pt>
                <c:pt idx="4071">
                  <c:v>43151.864583333336</c:v>
                </c:pt>
                <c:pt idx="4072">
                  <c:v>43151.875</c:v>
                </c:pt>
                <c:pt idx="4073">
                  <c:v>43151.885416666664</c:v>
                </c:pt>
                <c:pt idx="4074">
                  <c:v>43151.895833333336</c:v>
                </c:pt>
                <c:pt idx="4075">
                  <c:v>43151.90625</c:v>
                </c:pt>
                <c:pt idx="4076">
                  <c:v>43151.916666666664</c:v>
                </c:pt>
                <c:pt idx="4077">
                  <c:v>43151.927083333336</c:v>
                </c:pt>
                <c:pt idx="4078">
                  <c:v>43151.9375</c:v>
                </c:pt>
                <c:pt idx="4079">
                  <c:v>43151.947916666664</c:v>
                </c:pt>
                <c:pt idx="4080">
                  <c:v>43151.958333333336</c:v>
                </c:pt>
                <c:pt idx="4081">
                  <c:v>43151.96875</c:v>
                </c:pt>
                <c:pt idx="4082">
                  <c:v>43151.979166666664</c:v>
                </c:pt>
                <c:pt idx="4083">
                  <c:v>43151.989583333336</c:v>
                </c:pt>
                <c:pt idx="4084">
                  <c:v>43152</c:v>
                </c:pt>
                <c:pt idx="4085">
                  <c:v>43152.010416666664</c:v>
                </c:pt>
                <c:pt idx="4086">
                  <c:v>43152.020833333336</c:v>
                </c:pt>
                <c:pt idx="4087">
                  <c:v>43152.03125</c:v>
                </c:pt>
                <c:pt idx="4088">
                  <c:v>43152.041666666664</c:v>
                </c:pt>
                <c:pt idx="4089">
                  <c:v>43152.052083333336</c:v>
                </c:pt>
                <c:pt idx="4090">
                  <c:v>43152.0625</c:v>
                </c:pt>
                <c:pt idx="4091">
                  <c:v>43152.072916666664</c:v>
                </c:pt>
                <c:pt idx="4092">
                  <c:v>43152.083333333336</c:v>
                </c:pt>
                <c:pt idx="4093">
                  <c:v>43152.09375</c:v>
                </c:pt>
                <c:pt idx="4094">
                  <c:v>43152.104166666664</c:v>
                </c:pt>
                <c:pt idx="4095">
                  <c:v>43152.114583333336</c:v>
                </c:pt>
                <c:pt idx="4096">
                  <c:v>43152.125</c:v>
                </c:pt>
                <c:pt idx="4097">
                  <c:v>43152.135416666664</c:v>
                </c:pt>
                <c:pt idx="4098">
                  <c:v>43152.145833333336</c:v>
                </c:pt>
                <c:pt idx="4099">
                  <c:v>43152.15625</c:v>
                </c:pt>
                <c:pt idx="4100">
                  <c:v>43152.166666666664</c:v>
                </c:pt>
                <c:pt idx="4101">
                  <c:v>43152.177083333336</c:v>
                </c:pt>
                <c:pt idx="4102">
                  <c:v>43152.1875</c:v>
                </c:pt>
                <c:pt idx="4103">
                  <c:v>43152.197916666664</c:v>
                </c:pt>
                <c:pt idx="4104">
                  <c:v>43152.208333333336</c:v>
                </c:pt>
                <c:pt idx="4105">
                  <c:v>43152.21875</c:v>
                </c:pt>
                <c:pt idx="4106">
                  <c:v>43152.229166666664</c:v>
                </c:pt>
                <c:pt idx="4107">
                  <c:v>43152.239583333336</c:v>
                </c:pt>
                <c:pt idx="4108">
                  <c:v>43152.25</c:v>
                </c:pt>
                <c:pt idx="4109">
                  <c:v>43152.260416666664</c:v>
                </c:pt>
                <c:pt idx="4110">
                  <c:v>43152.270833333336</c:v>
                </c:pt>
                <c:pt idx="4111">
                  <c:v>43152.28125</c:v>
                </c:pt>
                <c:pt idx="4112">
                  <c:v>43152.291666666664</c:v>
                </c:pt>
                <c:pt idx="4113">
                  <c:v>43152.302083333336</c:v>
                </c:pt>
                <c:pt idx="4114">
                  <c:v>43152.3125</c:v>
                </c:pt>
                <c:pt idx="4115">
                  <c:v>43152.322916666664</c:v>
                </c:pt>
                <c:pt idx="4116">
                  <c:v>43152.333333333336</c:v>
                </c:pt>
                <c:pt idx="4117">
                  <c:v>43152.34375</c:v>
                </c:pt>
                <c:pt idx="4118">
                  <c:v>43152.354166666664</c:v>
                </c:pt>
                <c:pt idx="4119">
                  <c:v>43152.364583333336</c:v>
                </c:pt>
                <c:pt idx="4120">
                  <c:v>43152.375</c:v>
                </c:pt>
                <c:pt idx="4121">
                  <c:v>43152.385416666664</c:v>
                </c:pt>
                <c:pt idx="4122">
                  <c:v>43152.395833333336</c:v>
                </c:pt>
                <c:pt idx="4123">
                  <c:v>43152.40625</c:v>
                </c:pt>
                <c:pt idx="4124">
                  <c:v>43152.416666666664</c:v>
                </c:pt>
                <c:pt idx="4125">
                  <c:v>43152.427083333336</c:v>
                </c:pt>
                <c:pt idx="4126">
                  <c:v>43152.4375</c:v>
                </c:pt>
                <c:pt idx="4127">
                  <c:v>43152.447916666664</c:v>
                </c:pt>
                <c:pt idx="4128">
                  <c:v>43152.458333333336</c:v>
                </c:pt>
                <c:pt idx="4129">
                  <c:v>43152.46875</c:v>
                </c:pt>
                <c:pt idx="4130">
                  <c:v>43152.479166666664</c:v>
                </c:pt>
                <c:pt idx="4131">
                  <c:v>43152.489583333336</c:v>
                </c:pt>
                <c:pt idx="4132">
                  <c:v>43152.5</c:v>
                </c:pt>
                <c:pt idx="4133">
                  <c:v>43152.510416666664</c:v>
                </c:pt>
                <c:pt idx="4134">
                  <c:v>43152.520833333336</c:v>
                </c:pt>
                <c:pt idx="4135">
                  <c:v>43152.53125</c:v>
                </c:pt>
                <c:pt idx="4136">
                  <c:v>43152.541666666664</c:v>
                </c:pt>
                <c:pt idx="4137">
                  <c:v>43152.552083333336</c:v>
                </c:pt>
                <c:pt idx="4138">
                  <c:v>43152.5625</c:v>
                </c:pt>
                <c:pt idx="4139">
                  <c:v>43152.572916666664</c:v>
                </c:pt>
                <c:pt idx="4140">
                  <c:v>43152.583333333336</c:v>
                </c:pt>
                <c:pt idx="4141">
                  <c:v>43152.59375</c:v>
                </c:pt>
                <c:pt idx="4142">
                  <c:v>43152.604166666664</c:v>
                </c:pt>
                <c:pt idx="4143">
                  <c:v>43152.614583333336</c:v>
                </c:pt>
                <c:pt idx="4144">
                  <c:v>43152.625</c:v>
                </c:pt>
                <c:pt idx="4145">
                  <c:v>43152.635416666664</c:v>
                </c:pt>
                <c:pt idx="4146">
                  <c:v>43152.65625</c:v>
                </c:pt>
                <c:pt idx="4147">
                  <c:v>43152.666666666664</c:v>
                </c:pt>
                <c:pt idx="4148">
                  <c:v>43152.677083333336</c:v>
                </c:pt>
                <c:pt idx="4149">
                  <c:v>43152.6875</c:v>
                </c:pt>
                <c:pt idx="4150">
                  <c:v>43152.697916666664</c:v>
                </c:pt>
                <c:pt idx="4151">
                  <c:v>43152.708333333336</c:v>
                </c:pt>
                <c:pt idx="4152">
                  <c:v>43152.71875</c:v>
                </c:pt>
                <c:pt idx="4153">
                  <c:v>43152.729166666664</c:v>
                </c:pt>
                <c:pt idx="4154">
                  <c:v>43152.739583333336</c:v>
                </c:pt>
                <c:pt idx="4155">
                  <c:v>43152.75</c:v>
                </c:pt>
                <c:pt idx="4156">
                  <c:v>43152.760416666664</c:v>
                </c:pt>
                <c:pt idx="4157">
                  <c:v>43152.770833333336</c:v>
                </c:pt>
                <c:pt idx="4158">
                  <c:v>43152.78125</c:v>
                </c:pt>
                <c:pt idx="4159">
                  <c:v>43152.791666666664</c:v>
                </c:pt>
                <c:pt idx="4160">
                  <c:v>43152.802083333336</c:v>
                </c:pt>
                <c:pt idx="4161">
                  <c:v>43152.8125</c:v>
                </c:pt>
                <c:pt idx="4162">
                  <c:v>43152.822916666664</c:v>
                </c:pt>
                <c:pt idx="4163">
                  <c:v>43152.833333333336</c:v>
                </c:pt>
                <c:pt idx="4164">
                  <c:v>43152.84375</c:v>
                </c:pt>
                <c:pt idx="4165">
                  <c:v>43152.854166666664</c:v>
                </c:pt>
                <c:pt idx="4166">
                  <c:v>43152.864583333336</c:v>
                </c:pt>
                <c:pt idx="4167">
                  <c:v>43152.875</c:v>
                </c:pt>
                <c:pt idx="4168">
                  <c:v>43152.885416666664</c:v>
                </c:pt>
                <c:pt idx="4169">
                  <c:v>43152.895833333336</c:v>
                </c:pt>
                <c:pt idx="4170">
                  <c:v>43152.90625</c:v>
                </c:pt>
                <c:pt idx="4171">
                  <c:v>43152.916666666664</c:v>
                </c:pt>
                <c:pt idx="4172">
                  <c:v>43152.927083333336</c:v>
                </c:pt>
                <c:pt idx="4173">
                  <c:v>43152.9375</c:v>
                </c:pt>
                <c:pt idx="4174">
                  <c:v>43152.947916666664</c:v>
                </c:pt>
                <c:pt idx="4175">
                  <c:v>43152.958333333336</c:v>
                </c:pt>
                <c:pt idx="4176">
                  <c:v>43152.96875</c:v>
                </c:pt>
                <c:pt idx="4177">
                  <c:v>43152.979166666664</c:v>
                </c:pt>
                <c:pt idx="4178">
                  <c:v>43152.989583333336</c:v>
                </c:pt>
                <c:pt idx="4179">
                  <c:v>43153</c:v>
                </c:pt>
                <c:pt idx="4180">
                  <c:v>43153.010416666664</c:v>
                </c:pt>
                <c:pt idx="4181">
                  <c:v>43153.020833333336</c:v>
                </c:pt>
                <c:pt idx="4182">
                  <c:v>43153.03125</c:v>
                </c:pt>
                <c:pt idx="4183">
                  <c:v>43153.041666666664</c:v>
                </c:pt>
                <c:pt idx="4184">
                  <c:v>43153.052083333336</c:v>
                </c:pt>
                <c:pt idx="4185">
                  <c:v>43153.0625</c:v>
                </c:pt>
                <c:pt idx="4186">
                  <c:v>43153.072916666664</c:v>
                </c:pt>
                <c:pt idx="4187">
                  <c:v>43153.083333333336</c:v>
                </c:pt>
                <c:pt idx="4188">
                  <c:v>43153.09375</c:v>
                </c:pt>
                <c:pt idx="4189">
                  <c:v>43153.104166666664</c:v>
                </c:pt>
                <c:pt idx="4190">
                  <c:v>43153.114583333336</c:v>
                </c:pt>
                <c:pt idx="4191">
                  <c:v>43153.125</c:v>
                </c:pt>
                <c:pt idx="4192">
                  <c:v>43153.135416666664</c:v>
                </c:pt>
                <c:pt idx="4193">
                  <c:v>43153.145833333336</c:v>
                </c:pt>
                <c:pt idx="4194">
                  <c:v>43153.15625</c:v>
                </c:pt>
                <c:pt idx="4195">
                  <c:v>43153.166666666664</c:v>
                </c:pt>
                <c:pt idx="4196">
                  <c:v>43153.177083333336</c:v>
                </c:pt>
                <c:pt idx="4197">
                  <c:v>43153.1875</c:v>
                </c:pt>
                <c:pt idx="4198">
                  <c:v>43153.197916666664</c:v>
                </c:pt>
                <c:pt idx="4199">
                  <c:v>43153.208333333336</c:v>
                </c:pt>
                <c:pt idx="4200">
                  <c:v>43153.21875</c:v>
                </c:pt>
                <c:pt idx="4201">
                  <c:v>43153.229166666664</c:v>
                </c:pt>
                <c:pt idx="4202">
                  <c:v>43153.239583333336</c:v>
                </c:pt>
                <c:pt idx="4203">
                  <c:v>43153.25</c:v>
                </c:pt>
                <c:pt idx="4204">
                  <c:v>43153.260416666664</c:v>
                </c:pt>
                <c:pt idx="4205">
                  <c:v>43153.270833333336</c:v>
                </c:pt>
                <c:pt idx="4206">
                  <c:v>43153.28125</c:v>
                </c:pt>
                <c:pt idx="4207">
                  <c:v>43153.291666666664</c:v>
                </c:pt>
                <c:pt idx="4208">
                  <c:v>43153.302083333336</c:v>
                </c:pt>
                <c:pt idx="4209">
                  <c:v>43153.3125</c:v>
                </c:pt>
                <c:pt idx="4210">
                  <c:v>43153.322916666664</c:v>
                </c:pt>
                <c:pt idx="4211">
                  <c:v>43153.333333333336</c:v>
                </c:pt>
                <c:pt idx="4212">
                  <c:v>43153.34375</c:v>
                </c:pt>
                <c:pt idx="4213">
                  <c:v>43153.354166666664</c:v>
                </c:pt>
                <c:pt idx="4214">
                  <c:v>43153.364583333336</c:v>
                </c:pt>
                <c:pt idx="4215">
                  <c:v>43153.375</c:v>
                </c:pt>
                <c:pt idx="4216">
                  <c:v>43153.385416666664</c:v>
                </c:pt>
                <c:pt idx="4217">
                  <c:v>43153.395833333336</c:v>
                </c:pt>
                <c:pt idx="4218">
                  <c:v>43153.40625</c:v>
                </c:pt>
                <c:pt idx="4219">
                  <c:v>43153.416666666664</c:v>
                </c:pt>
                <c:pt idx="4220">
                  <c:v>43153.427083333336</c:v>
                </c:pt>
                <c:pt idx="4221">
                  <c:v>43153.4375</c:v>
                </c:pt>
                <c:pt idx="4222">
                  <c:v>43153.447916666664</c:v>
                </c:pt>
                <c:pt idx="4223">
                  <c:v>43153.458333333336</c:v>
                </c:pt>
                <c:pt idx="4224">
                  <c:v>43153.46875</c:v>
                </c:pt>
                <c:pt idx="4225">
                  <c:v>43153.479166666664</c:v>
                </c:pt>
                <c:pt idx="4226">
                  <c:v>43153.489583333336</c:v>
                </c:pt>
                <c:pt idx="4227">
                  <c:v>43153.5</c:v>
                </c:pt>
                <c:pt idx="4228">
                  <c:v>43153.510416666664</c:v>
                </c:pt>
                <c:pt idx="4229">
                  <c:v>43153.520833333336</c:v>
                </c:pt>
                <c:pt idx="4230">
                  <c:v>43153.53125</c:v>
                </c:pt>
                <c:pt idx="4231">
                  <c:v>43153.541666666664</c:v>
                </c:pt>
                <c:pt idx="4232">
                  <c:v>43153.552083333336</c:v>
                </c:pt>
                <c:pt idx="4233">
                  <c:v>43153.5625</c:v>
                </c:pt>
                <c:pt idx="4234">
                  <c:v>43153.572916666664</c:v>
                </c:pt>
                <c:pt idx="4235">
                  <c:v>43153.583333333336</c:v>
                </c:pt>
                <c:pt idx="4236">
                  <c:v>43153.59375</c:v>
                </c:pt>
                <c:pt idx="4237">
                  <c:v>43153.604166666664</c:v>
                </c:pt>
                <c:pt idx="4238">
                  <c:v>43153.614583333336</c:v>
                </c:pt>
                <c:pt idx="4239">
                  <c:v>43153.625</c:v>
                </c:pt>
                <c:pt idx="4240">
                  <c:v>43153.635416666664</c:v>
                </c:pt>
                <c:pt idx="4241">
                  <c:v>43153.645833333336</c:v>
                </c:pt>
                <c:pt idx="4242">
                  <c:v>43153.65625</c:v>
                </c:pt>
                <c:pt idx="4243">
                  <c:v>43153.666666666664</c:v>
                </c:pt>
                <c:pt idx="4244">
                  <c:v>43153.677083333336</c:v>
                </c:pt>
                <c:pt idx="4245">
                  <c:v>43153.6875</c:v>
                </c:pt>
                <c:pt idx="4246">
                  <c:v>43153.697916666664</c:v>
                </c:pt>
                <c:pt idx="4247">
                  <c:v>43153.708333333336</c:v>
                </c:pt>
                <c:pt idx="4248">
                  <c:v>43153.71875</c:v>
                </c:pt>
                <c:pt idx="4249">
                  <c:v>43153.729166666664</c:v>
                </c:pt>
                <c:pt idx="4250">
                  <c:v>43153.739583333336</c:v>
                </c:pt>
                <c:pt idx="4251">
                  <c:v>43153.75</c:v>
                </c:pt>
                <c:pt idx="4252">
                  <c:v>43153.760416666664</c:v>
                </c:pt>
                <c:pt idx="4253">
                  <c:v>43153.770833333336</c:v>
                </c:pt>
                <c:pt idx="4254">
                  <c:v>43153.78125</c:v>
                </c:pt>
                <c:pt idx="4255">
                  <c:v>43153.791666666664</c:v>
                </c:pt>
                <c:pt idx="4256">
                  <c:v>43153.802083333336</c:v>
                </c:pt>
                <c:pt idx="4257">
                  <c:v>43153.8125</c:v>
                </c:pt>
                <c:pt idx="4258">
                  <c:v>43153.822916666664</c:v>
                </c:pt>
                <c:pt idx="4259">
                  <c:v>43153.833333333336</c:v>
                </c:pt>
                <c:pt idx="4260">
                  <c:v>43153.84375</c:v>
                </c:pt>
                <c:pt idx="4261">
                  <c:v>43153.854166666664</c:v>
                </c:pt>
                <c:pt idx="4262">
                  <c:v>43153.864583333336</c:v>
                </c:pt>
                <c:pt idx="4263">
                  <c:v>43153.875</c:v>
                </c:pt>
                <c:pt idx="4264">
                  <c:v>43153.885416666664</c:v>
                </c:pt>
                <c:pt idx="4265">
                  <c:v>43153.895833333336</c:v>
                </c:pt>
                <c:pt idx="4266">
                  <c:v>43153.90625</c:v>
                </c:pt>
                <c:pt idx="4267">
                  <c:v>43153.916666666664</c:v>
                </c:pt>
                <c:pt idx="4268">
                  <c:v>43153.927083333336</c:v>
                </c:pt>
                <c:pt idx="4269">
                  <c:v>43153.9375</c:v>
                </c:pt>
                <c:pt idx="4270">
                  <c:v>43153.947916666664</c:v>
                </c:pt>
                <c:pt idx="4271">
                  <c:v>43153.958333333336</c:v>
                </c:pt>
                <c:pt idx="4272">
                  <c:v>43153.96875</c:v>
                </c:pt>
                <c:pt idx="4273">
                  <c:v>43153.979166666664</c:v>
                </c:pt>
                <c:pt idx="4274">
                  <c:v>43153.989583333336</c:v>
                </c:pt>
                <c:pt idx="4275">
                  <c:v>43154</c:v>
                </c:pt>
                <c:pt idx="4276">
                  <c:v>43154.010416666664</c:v>
                </c:pt>
                <c:pt idx="4277">
                  <c:v>43154.020833333336</c:v>
                </c:pt>
                <c:pt idx="4278">
                  <c:v>43154.03125</c:v>
                </c:pt>
                <c:pt idx="4279">
                  <c:v>43154.041666666664</c:v>
                </c:pt>
                <c:pt idx="4280">
                  <c:v>43154.052083333336</c:v>
                </c:pt>
                <c:pt idx="4281">
                  <c:v>43154.0625</c:v>
                </c:pt>
                <c:pt idx="4282">
                  <c:v>43154.072916666664</c:v>
                </c:pt>
                <c:pt idx="4283">
                  <c:v>43154.083333333336</c:v>
                </c:pt>
                <c:pt idx="4284">
                  <c:v>43154.09375</c:v>
                </c:pt>
                <c:pt idx="4285">
                  <c:v>43154.104166666664</c:v>
                </c:pt>
                <c:pt idx="4286">
                  <c:v>43154.114583333336</c:v>
                </c:pt>
                <c:pt idx="4287">
                  <c:v>43154.125</c:v>
                </c:pt>
                <c:pt idx="4288">
                  <c:v>43154.135416666664</c:v>
                </c:pt>
                <c:pt idx="4289">
                  <c:v>43154.145833333336</c:v>
                </c:pt>
                <c:pt idx="4290">
                  <c:v>43154.15625</c:v>
                </c:pt>
                <c:pt idx="4291">
                  <c:v>43154.166666666664</c:v>
                </c:pt>
                <c:pt idx="4292">
                  <c:v>43154.177083333336</c:v>
                </c:pt>
                <c:pt idx="4293">
                  <c:v>43154.1875</c:v>
                </c:pt>
                <c:pt idx="4294">
                  <c:v>43154.197916666664</c:v>
                </c:pt>
                <c:pt idx="4295">
                  <c:v>43154.208333333336</c:v>
                </c:pt>
                <c:pt idx="4296">
                  <c:v>43154.21875</c:v>
                </c:pt>
                <c:pt idx="4297">
                  <c:v>43154.229166666664</c:v>
                </c:pt>
                <c:pt idx="4298">
                  <c:v>43154.239583333336</c:v>
                </c:pt>
                <c:pt idx="4299">
                  <c:v>43154.25</c:v>
                </c:pt>
                <c:pt idx="4300">
                  <c:v>43154.260416666664</c:v>
                </c:pt>
                <c:pt idx="4301">
                  <c:v>43154.270833333336</c:v>
                </c:pt>
                <c:pt idx="4302">
                  <c:v>43154.28125</c:v>
                </c:pt>
                <c:pt idx="4303">
                  <c:v>43154.291666666664</c:v>
                </c:pt>
                <c:pt idx="4304">
                  <c:v>43154.302083333336</c:v>
                </c:pt>
                <c:pt idx="4305">
                  <c:v>43154.3125</c:v>
                </c:pt>
                <c:pt idx="4306">
                  <c:v>43154.322916666664</c:v>
                </c:pt>
                <c:pt idx="4307">
                  <c:v>43154.333333333336</c:v>
                </c:pt>
                <c:pt idx="4308">
                  <c:v>43154.34375</c:v>
                </c:pt>
                <c:pt idx="4309">
                  <c:v>43154.354166666664</c:v>
                </c:pt>
                <c:pt idx="4310">
                  <c:v>43154.364583333336</c:v>
                </c:pt>
                <c:pt idx="4311">
                  <c:v>43154.375</c:v>
                </c:pt>
                <c:pt idx="4312">
                  <c:v>43154.385416666664</c:v>
                </c:pt>
                <c:pt idx="4313">
                  <c:v>43154.395833333336</c:v>
                </c:pt>
                <c:pt idx="4314">
                  <c:v>43154.40625</c:v>
                </c:pt>
                <c:pt idx="4315">
                  <c:v>43154.416666666664</c:v>
                </c:pt>
                <c:pt idx="4316">
                  <c:v>43154.427083333336</c:v>
                </c:pt>
                <c:pt idx="4317">
                  <c:v>43154.4375</c:v>
                </c:pt>
                <c:pt idx="4318">
                  <c:v>43154.447916666664</c:v>
                </c:pt>
                <c:pt idx="4319">
                  <c:v>43154.458333333336</c:v>
                </c:pt>
                <c:pt idx="4320">
                  <c:v>43154.46875</c:v>
                </c:pt>
                <c:pt idx="4321">
                  <c:v>43154.479166666664</c:v>
                </c:pt>
                <c:pt idx="4322">
                  <c:v>43154.489583333336</c:v>
                </c:pt>
                <c:pt idx="4323">
                  <c:v>43154.5</c:v>
                </c:pt>
                <c:pt idx="4324">
                  <c:v>43154.510416666664</c:v>
                </c:pt>
                <c:pt idx="4325">
                  <c:v>43154.520833333336</c:v>
                </c:pt>
                <c:pt idx="4326">
                  <c:v>43154.53125</c:v>
                </c:pt>
                <c:pt idx="4327">
                  <c:v>43154.541666666664</c:v>
                </c:pt>
                <c:pt idx="4328">
                  <c:v>43154.552083333336</c:v>
                </c:pt>
                <c:pt idx="4329">
                  <c:v>43154.5625</c:v>
                </c:pt>
                <c:pt idx="4330">
                  <c:v>43154.572916666664</c:v>
                </c:pt>
                <c:pt idx="4331">
                  <c:v>43154.583333333336</c:v>
                </c:pt>
                <c:pt idx="4332">
                  <c:v>43154.59375</c:v>
                </c:pt>
                <c:pt idx="4333">
                  <c:v>43154.604166666664</c:v>
                </c:pt>
                <c:pt idx="4334">
                  <c:v>43154.614583333336</c:v>
                </c:pt>
                <c:pt idx="4335">
                  <c:v>43154.625</c:v>
                </c:pt>
                <c:pt idx="4336">
                  <c:v>43154.635416666664</c:v>
                </c:pt>
                <c:pt idx="4337">
                  <c:v>43154.645833333336</c:v>
                </c:pt>
                <c:pt idx="4338">
                  <c:v>43154.65625</c:v>
                </c:pt>
                <c:pt idx="4339">
                  <c:v>43154.666666666664</c:v>
                </c:pt>
                <c:pt idx="4340">
                  <c:v>43154.677083333336</c:v>
                </c:pt>
                <c:pt idx="4341">
                  <c:v>43154.6875</c:v>
                </c:pt>
                <c:pt idx="4342">
                  <c:v>43154.697916666664</c:v>
                </c:pt>
                <c:pt idx="4343">
                  <c:v>43154.708333333336</c:v>
                </c:pt>
                <c:pt idx="4344">
                  <c:v>43154.71875</c:v>
                </c:pt>
                <c:pt idx="4345">
                  <c:v>43154.729166666664</c:v>
                </c:pt>
                <c:pt idx="4346">
                  <c:v>43154.739583333336</c:v>
                </c:pt>
                <c:pt idx="4347">
                  <c:v>43154.75</c:v>
                </c:pt>
                <c:pt idx="4348">
                  <c:v>43154.760416666664</c:v>
                </c:pt>
                <c:pt idx="4349">
                  <c:v>43154.770833333336</c:v>
                </c:pt>
                <c:pt idx="4350">
                  <c:v>43154.78125</c:v>
                </c:pt>
                <c:pt idx="4351">
                  <c:v>43154.791666666664</c:v>
                </c:pt>
                <c:pt idx="4352">
                  <c:v>43154.802083333336</c:v>
                </c:pt>
                <c:pt idx="4353">
                  <c:v>43154.8125</c:v>
                </c:pt>
                <c:pt idx="4354">
                  <c:v>43154.822916666664</c:v>
                </c:pt>
                <c:pt idx="4355">
                  <c:v>43154.833333333336</c:v>
                </c:pt>
                <c:pt idx="4356">
                  <c:v>43154.84375</c:v>
                </c:pt>
                <c:pt idx="4357">
                  <c:v>43154.854166666664</c:v>
                </c:pt>
                <c:pt idx="4358">
                  <c:v>43154.864583333336</c:v>
                </c:pt>
                <c:pt idx="4359">
                  <c:v>43154.875</c:v>
                </c:pt>
                <c:pt idx="4360">
                  <c:v>43154.885416666664</c:v>
                </c:pt>
                <c:pt idx="4361">
                  <c:v>43154.895833333336</c:v>
                </c:pt>
                <c:pt idx="4362">
                  <c:v>43154.90625</c:v>
                </c:pt>
                <c:pt idx="4363">
                  <c:v>43154.916666666664</c:v>
                </c:pt>
                <c:pt idx="4364">
                  <c:v>43154.927083333336</c:v>
                </c:pt>
                <c:pt idx="4365">
                  <c:v>43154.9375</c:v>
                </c:pt>
                <c:pt idx="4366">
                  <c:v>43154.947916666664</c:v>
                </c:pt>
                <c:pt idx="4367">
                  <c:v>43154.958333333336</c:v>
                </c:pt>
                <c:pt idx="4368">
                  <c:v>43154.96875</c:v>
                </c:pt>
                <c:pt idx="4369">
                  <c:v>43154.979166666664</c:v>
                </c:pt>
                <c:pt idx="4370">
                  <c:v>43154.989583333336</c:v>
                </c:pt>
                <c:pt idx="4371">
                  <c:v>43155</c:v>
                </c:pt>
                <c:pt idx="4372">
                  <c:v>43155.010416666664</c:v>
                </c:pt>
                <c:pt idx="4373">
                  <c:v>43155.020833333336</c:v>
                </c:pt>
                <c:pt idx="4374">
                  <c:v>43155.03125</c:v>
                </c:pt>
                <c:pt idx="4375">
                  <c:v>43155.041666666664</c:v>
                </c:pt>
                <c:pt idx="4376">
                  <c:v>43155.052083333336</c:v>
                </c:pt>
                <c:pt idx="4377">
                  <c:v>43155.0625</c:v>
                </c:pt>
                <c:pt idx="4378">
                  <c:v>43155.072916666664</c:v>
                </c:pt>
                <c:pt idx="4379">
                  <c:v>43155.083333333336</c:v>
                </c:pt>
                <c:pt idx="4380">
                  <c:v>43155.09375</c:v>
                </c:pt>
                <c:pt idx="4381">
                  <c:v>43155.104166666664</c:v>
                </c:pt>
                <c:pt idx="4382">
                  <c:v>43155.114583333336</c:v>
                </c:pt>
                <c:pt idx="4383">
                  <c:v>43155.125</c:v>
                </c:pt>
                <c:pt idx="4384">
                  <c:v>43155.135416666664</c:v>
                </c:pt>
                <c:pt idx="4385">
                  <c:v>43155.145833333336</c:v>
                </c:pt>
                <c:pt idx="4386">
                  <c:v>43155.15625</c:v>
                </c:pt>
                <c:pt idx="4387">
                  <c:v>43155.166666666664</c:v>
                </c:pt>
                <c:pt idx="4388">
                  <c:v>43155.177083333336</c:v>
                </c:pt>
                <c:pt idx="4389">
                  <c:v>43155.1875</c:v>
                </c:pt>
                <c:pt idx="4390">
                  <c:v>43155.197916666664</c:v>
                </c:pt>
                <c:pt idx="4391">
                  <c:v>43155.208333333336</c:v>
                </c:pt>
                <c:pt idx="4392">
                  <c:v>43155.21875</c:v>
                </c:pt>
                <c:pt idx="4393">
                  <c:v>43155.229166666664</c:v>
                </c:pt>
                <c:pt idx="4394">
                  <c:v>43155.239583333336</c:v>
                </c:pt>
                <c:pt idx="4395">
                  <c:v>43155.25</c:v>
                </c:pt>
                <c:pt idx="4396">
                  <c:v>43155.260416666664</c:v>
                </c:pt>
                <c:pt idx="4397">
                  <c:v>43155.270833333336</c:v>
                </c:pt>
                <c:pt idx="4398">
                  <c:v>43155.28125</c:v>
                </c:pt>
                <c:pt idx="4399">
                  <c:v>43155.291666666664</c:v>
                </c:pt>
                <c:pt idx="4400">
                  <c:v>43155.302083333336</c:v>
                </c:pt>
                <c:pt idx="4401">
                  <c:v>43155.3125</c:v>
                </c:pt>
                <c:pt idx="4402">
                  <c:v>43155.322916666664</c:v>
                </c:pt>
                <c:pt idx="4403">
                  <c:v>43155.333333333336</c:v>
                </c:pt>
                <c:pt idx="4404">
                  <c:v>43155.34375</c:v>
                </c:pt>
                <c:pt idx="4405">
                  <c:v>43155.354166666664</c:v>
                </c:pt>
                <c:pt idx="4406">
                  <c:v>43155.364583333336</c:v>
                </c:pt>
                <c:pt idx="4407">
                  <c:v>43155.375</c:v>
                </c:pt>
                <c:pt idx="4408">
                  <c:v>43155.385416666664</c:v>
                </c:pt>
                <c:pt idx="4409">
                  <c:v>43155.395833333336</c:v>
                </c:pt>
                <c:pt idx="4410">
                  <c:v>43155.40625</c:v>
                </c:pt>
                <c:pt idx="4411">
                  <c:v>43155.416666666664</c:v>
                </c:pt>
                <c:pt idx="4412">
                  <c:v>43155.427083333336</c:v>
                </c:pt>
                <c:pt idx="4413">
                  <c:v>43155.4375</c:v>
                </c:pt>
                <c:pt idx="4414">
                  <c:v>43155.447916666664</c:v>
                </c:pt>
                <c:pt idx="4415">
                  <c:v>43155.458333333336</c:v>
                </c:pt>
                <c:pt idx="4416">
                  <c:v>43155.46875</c:v>
                </c:pt>
                <c:pt idx="4417">
                  <c:v>43155.479166666664</c:v>
                </c:pt>
                <c:pt idx="4418">
                  <c:v>43155.489583333336</c:v>
                </c:pt>
                <c:pt idx="4419">
                  <c:v>43155.5</c:v>
                </c:pt>
                <c:pt idx="4420">
                  <c:v>43155.510416666664</c:v>
                </c:pt>
                <c:pt idx="4421">
                  <c:v>43155.520833333336</c:v>
                </c:pt>
                <c:pt idx="4422">
                  <c:v>43155.53125</c:v>
                </c:pt>
                <c:pt idx="4423">
                  <c:v>43155.541666666664</c:v>
                </c:pt>
                <c:pt idx="4424">
                  <c:v>43155.552083333336</c:v>
                </c:pt>
                <c:pt idx="4425">
                  <c:v>43155.5625</c:v>
                </c:pt>
                <c:pt idx="4426">
                  <c:v>43155.572916666664</c:v>
                </c:pt>
                <c:pt idx="4427">
                  <c:v>43155.583333333336</c:v>
                </c:pt>
                <c:pt idx="4428">
                  <c:v>43155.59375</c:v>
                </c:pt>
                <c:pt idx="4429">
                  <c:v>43155.604166666664</c:v>
                </c:pt>
                <c:pt idx="4430">
                  <c:v>43155.614583333336</c:v>
                </c:pt>
                <c:pt idx="4431">
                  <c:v>43155.625</c:v>
                </c:pt>
                <c:pt idx="4432">
                  <c:v>43155.635416666664</c:v>
                </c:pt>
                <c:pt idx="4433">
                  <c:v>43155.645833333336</c:v>
                </c:pt>
                <c:pt idx="4434">
                  <c:v>43155.65625</c:v>
                </c:pt>
                <c:pt idx="4435">
                  <c:v>43155.666666666664</c:v>
                </c:pt>
                <c:pt idx="4436">
                  <c:v>43155.677083333336</c:v>
                </c:pt>
                <c:pt idx="4437">
                  <c:v>43155.6875</c:v>
                </c:pt>
                <c:pt idx="4438">
                  <c:v>43155.697916666664</c:v>
                </c:pt>
                <c:pt idx="4439">
                  <c:v>43155.708333333336</c:v>
                </c:pt>
                <c:pt idx="4440">
                  <c:v>43155.71875</c:v>
                </c:pt>
                <c:pt idx="4441">
                  <c:v>43155.729166666664</c:v>
                </c:pt>
                <c:pt idx="4442">
                  <c:v>43155.739583333336</c:v>
                </c:pt>
                <c:pt idx="4443">
                  <c:v>43155.75</c:v>
                </c:pt>
                <c:pt idx="4444">
                  <c:v>43155.760416666664</c:v>
                </c:pt>
                <c:pt idx="4445">
                  <c:v>43155.770833333336</c:v>
                </c:pt>
                <c:pt idx="4446">
                  <c:v>43155.78125</c:v>
                </c:pt>
                <c:pt idx="4447">
                  <c:v>43155.791666666664</c:v>
                </c:pt>
                <c:pt idx="4448">
                  <c:v>43155.802083333336</c:v>
                </c:pt>
                <c:pt idx="4449">
                  <c:v>43155.8125</c:v>
                </c:pt>
                <c:pt idx="4450">
                  <c:v>43155.822916666664</c:v>
                </c:pt>
                <c:pt idx="4451">
                  <c:v>43155.833333333336</c:v>
                </c:pt>
                <c:pt idx="4452">
                  <c:v>43155.84375</c:v>
                </c:pt>
                <c:pt idx="4453">
                  <c:v>43155.854166666664</c:v>
                </c:pt>
                <c:pt idx="4454">
                  <c:v>43155.864583333336</c:v>
                </c:pt>
                <c:pt idx="4455">
                  <c:v>43155.875</c:v>
                </c:pt>
                <c:pt idx="4456">
                  <c:v>43155.885416666664</c:v>
                </c:pt>
                <c:pt idx="4457">
                  <c:v>43155.895833333336</c:v>
                </c:pt>
                <c:pt idx="4458">
                  <c:v>43155.90625</c:v>
                </c:pt>
                <c:pt idx="4459">
                  <c:v>43155.916666666664</c:v>
                </c:pt>
                <c:pt idx="4460">
                  <c:v>43155.927083333336</c:v>
                </c:pt>
                <c:pt idx="4461">
                  <c:v>43155.9375</c:v>
                </c:pt>
                <c:pt idx="4462">
                  <c:v>43155.947916666664</c:v>
                </c:pt>
                <c:pt idx="4463">
                  <c:v>43155.958333333336</c:v>
                </c:pt>
                <c:pt idx="4464">
                  <c:v>43155.96875</c:v>
                </c:pt>
                <c:pt idx="4465">
                  <c:v>43155.979166666664</c:v>
                </c:pt>
                <c:pt idx="4466">
                  <c:v>43155.989583333336</c:v>
                </c:pt>
                <c:pt idx="4467">
                  <c:v>43156</c:v>
                </c:pt>
                <c:pt idx="4468">
                  <c:v>43156.010416666664</c:v>
                </c:pt>
                <c:pt idx="4469">
                  <c:v>43156.020833333336</c:v>
                </c:pt>
                <c:pt idx="4470">
                  <c:v>43156.03125</c:v>
                </c:pt>
                <c:pt idx="4471">
                  <c:v>43156.041666666664</c:v>
                </c:pt>
                <c:pt idx="4472">
                  <c:v>43156.052083333336</c:v>
                </c:pt>
                <c:pt idx="4473">
                  <c:v>43156.0625</c:v>
                </c:pt>
                <c:pt idx="4474">
                  <c:v>43156.072916666664</c:v>
                </c:pt>
                <c:pt idx="4475">
                  <c:v>43156.083333333336</c:v>
                </c:pt>
                <c:pt idx="4476">
                  <c:v>43156.09375</c:v>
                </c:pt>
                <c:pt idx="4477">
                  <c:v>43156.104166666664</c:v>
                </c:pt>
                <c:pt idx="4478">
                  <c:v>43156.114583333336</c:v>
                </c:pt>
                <c:pt idx="4479">
                  <c:v>43156.125</c:v>
                </c:pt>
                <c:pt idx="4480">
                  <c:v>43156.135416666664</c:v>
                </c:pt>
                <c:pt idx="4481">
                  <c:v>43156.145833333336</c:v>
                </c:pt>
                <c:pt idx="4482">
                  <c:v>43156.15625</c:v>
                </c:pt>
                <c:pt idx="4483">
                  <c:v>43156.166666666664</c:v>
                </c:pt>
                <c:pt idx="4484">
                  <c:v>43156.177083333336</c:v>
                </c:pt>
                <c:pt idx="4485">
                  <c:v>43156.1875</c:v>
                </c:pt>
                <c:pt idx="4486">
                  <c:v>43156.197916666664</c:v>
                </c:pt>
                <c:pt idx="4487">
                  <c:v>43156.208333333336</c:v>
                </c:pt>
                <c:pt idx="4488">
                  <c:v>43156.21875</c:v>
                </c:pt>
                <c:pt idx="4489">
                  <c:v>43156.229166666664</c:v>
                </c:pt>
                <c:pt idx="4490">
                  <c:v>43156.239583333336</c:v>
                </c:pt>
                <c:pt idx="4491">
                  <c:v>43156.25</c:v>
                </c:pt>
                <c:pt idx="4492">
                  <c:v>43156.260416666664</c:v>
                </c:pt>
                <c:pt idx="4493">
                  <c:v>43156.270833333336</c:v>
                </c:pt>
                <c:pt idx="4494">
                  <c:v>43156.28125</c:v>
                </c:pt>
                <c:pt idx="4495">
                  <c:v>43156.291666666664</c:v>
                </c:pt>
                <c:pt idx="4496">
                  <c:v>43156.302083333336</c:v>
                </c:pt>
                <c:pt idx="4497">
                  <c:v>43156.3125</c:v>
                </c:pt>
                <c:pt idx="4498">
                  <c:v>43156.322916666664</c:v>
                </c:pt>
                <c:pt idx="4499">
                  <c:v>43156.333333333336</c:v>
                </c:pt>
                <c:pt idx="4500">
                  <c:v>43156.34375</c:v>
                </c:pt>
                <c:pt idx="4501">
                  <c:v>43156.354166666664</c:v>
                </c:pt>
                <c:pt idx="4502">
                  <c:v>43156.364583333336</c:v>
                </c:pt>
                <c:pt idx="4503">
                  <c:v>43156.375</c:v>
                </c:pt>
                <c:pt idx="4504">
                  <c:v>43156.385416666664</c:v>
                </c:pt>
                <c:pt idx="4505">
                  <c:v>43156.395833333336</c:v>
                </c:pt>
                <c:pt idx="4506">
                  <c:v>43156.40625</c:v>
                </c:pt>
                <c:pt idx="4507">
                  <c:v>43156.416666666664</c:v>
                </c:pt>
                <c:pt idx="4508">
                  <c:v>43156.427083333336</c:v>
                </c:pt>
                <c:pt idx="4509">
                  <c:v>43156.4375</c:v>
                </c:pt>
                <c:pt idx="4510">
                  <c:v>43156.447916666664</c:v>
                </c:pt>
                <c:pt idx="4511">
                  <c:v>43156.458333333336</c:v>
                </c:pt>
                <c:pt idx="4512">
                  <c:v>43156.46875</c:v>
                </c:pt>
                <c:pt idx="4513">
                  <c:v>43156.479166666664</c:v>
                </c:pt>
                <c:pt idx="4514">
                  <c:v>43156.489583333336</c:v>
                </c:pt>
                <c:pt idx="4515">
                  <c:v>43156.5</c:v>
                </c:pt>
                <c:pt idx="4516">
                  <c:v>43156.510416666664</c:v>
                </c:pt>
                <c:pt idx="4517">
                  <c:v>43156.520833333336</c:v>
                </c:pt>
                <c:pt idx="4518">
                  <c:v>43156.53125</c:v>
                </c:pt>
                <c:pt idx="4519">
                  <c:v>43156.541666666664</c:v>
                </c:pt>
                <c:pt idx="4520">
                  <c:v>43156.552083333336</c:v>
                </c:pt>
                <c:pt idx="4521">
                  <c:v>43156.5625</c:v>
                </c:pt>
                <c:pt idx="4522">
                  <c:v>43156.572916666664</c:v>
                </c:pt>
                <c:pt idx="4523">
                  <c:v>43156.583333333336</c:v>
                </c:pt>
                <c:pt idx="4524">
                  <c:v>43156.59375</c:v>
                </c:pt>
                <c:pt idx="4525">
                  <c:v>43156.604166666664</c:v>
                </c:pt>
                <c:pt idx="4526">
                  <c:v>43156.614583333336</c:v>
                </c:pt>
                <c:pt idx="4527">
                  <c:v>43156.625</c:v>
                </c:pt>
                <c:pt idx="4528">
                  <c:v>43156.635416666664</c:v>
                </c:pt>
                <c:pt idx="4529">
                  <c:v>43156.645833333336</c:v>
                </c:pt>
                <c:pt idx="4530">
                  <c:v>43156.65625</c:v>
                </c:pt>
                <c:pt idx="4531">
                  <c:v>43156.666666666664</c:v>
                </c:pt>
                <c:pt idx="4532">
                  <c:v>43156.677083333336</c:v>
                </c:pt>
                <c:pt idx="4533">
                  <c:v>43156.6875</c:v>
                </c:pt>
                <c:pt idx="4534">
                  <c:v>43156.697916666664</c:v>
                </c:pt>
                <c:pt idx="4535">
                  <c:v>43156.708333333336</c:v>
                </c:pt>
                <c:pt idx="4536">
                  <c:v>43156.71875</c:v>
                </c:pt>
                <c:pt idx="4537">
                  <c:v>43156.729166666664</c:v>
                </c:pt>
                <c:pt idx="4538">
                  <c:v>43156.739583333336</c:v>
                </c:pt>
                <c:pt idx="4539">
                  <c:v>43156.75</c:v>
                </c:pt>
                <c:pt idx="4540">
                  <c:v>43156.760416666664</c:v>
                </c:pt>
                <c:pt idx="4541">
                  <c:v>43156.770833333336</c:v>
                </c:pt>
                <c:pt idx="4542">
                  <c:v>43156.78125</c:v>
                </c:pt>
                <c:pt idx="4543">
                  <c:v>43156.791666666664</c:v>
                </c:pt>
                <c:pt idx="4544">
                  <c:v>43156.802083333336</c:v>
                </c:pt>
                <c:pt idx="4545">
                  <c:v>43156.8125</c:v>
                </c:pt>
                <c:pt idx="4546">
                  <c:v>43156.822916666664</c:v>
                </c:pt>
                <c:pt idx="4547">
                  <c:v>43156.833333333336</c:v>
                </c:pt>
                <c:pt idx="4548">
                  <c:v>43156.84375</c:v>
                </c:pt>
                <c:pt idx="4549">
                  <c:v>43156.854166666664</c:v>
                </c:pt>
                <c:pt idx="4550">
                  <c:v>43156.864583333336</c:v>
                </c:pt>
                <c:pt idx="4551">
                  <c:v>43156.875</c:v>
                </c:pt>
                <c:pt idx="4552">
                  <c:v>43156.885416666664</c:v>
                </c:pt>
                <c:pt idx="4553">
                  <c:v>43156.895833333336</c:v>
                </c:pt>
                <c:pt idx="4554">
                  <c:v>43156.90625</c:v>
                </c:pt>
                <c:pt idx="4555">
                  <c:v>43156.916666666664</c:v>
                </c:pt>
                <c:pt idx="4556">
                  <c:v>43156.927083333336</c:v>
                </c:pt>
                <c:pt idx="4557">
                  <c:v>43156.9375</c:v>
                </c:pt>
                <c:pt idx="4558">
                  <c:v>43156.947916666664</c:v>
                </c:pt>
                <c:pt idx="4559">
                  <c:v>43156.958333333336</c:v>
                </c:pt>
                <c:pt idx="4560">
                  <c:v>43156.96875</c:v>
                </c:pt>
                <c:pt idx="4561">
                  <c:v>43156.979166666664</c:v>
                </c:pt>
                <c:pt idx="4562">
                  <c:v>43156.989583333336</c:v>
                </c:pt>
                <c:pt idx="4563">
                  <c:v>43157</c:v>
                </c:pt>
                <c:pt idx="4564">
                  <c:v>43157.010416666664</c:v>
                </c:pt>
                <c:pt idx="4565">
                  <c:v>43157.020833333336</c:v>
                </c:pt>
                <c:pt idx="4566">
                  <c:v>43157.03125</c:v>
                </c:pt>
                <c:pt idx="4567">
                  <c:v>43157.041666666664</c:v>
                </c:pt>
                <c:pt idx="4568">
                  <c:v>43157.052083333336</c:v>
                </c:pt>
                <c:pt idx="4569">
                  <c:v>43157.0625</c:v>
                </c:pt>
                <c:pt idx="4570">
                  <c:v>43157.072916666664</c:v>
                </c:pt>
                <c:pt idx="4571">
                  <c:v>43157.083333333336</c:v>
                </c:pt>
                <c:pt idx="4572">
                  <c:v>43157.09375</c:v>
                </c:pt>
                <c:pt idx="4573">
                  <c:v>43157.104166666664</c:v>
                </c:pt>
                <c:pt idx="4574">
                  <c:v>43157.114583333336</c:v>
                </c:pt>
                <c:pt idx="4575">
                  <c:v>43157.125</c:v>
                </c:pt>
                <c:pt idx="4576">
                  <c:v>43157.135416666664</c:v>
                </c:pt>
                <c:pt idx="4577">
                  <c:v>43157.145833333336</c:v>
                </c:pt>
                <c:pt idx="4578">
                  <c:v>43157.15625</c:v>
                </c:pt>
                <c:pt idx="4579">
                  <c:v>43157.166666666664</c:v>
                </c:pt>
                <c:pt idx="4580">
                  <c:v>43157.177083333336</c:v>
                </c:pt>
                <c:pt idx="4581">
                  <c:v>43157.1875</c:v>
                </c:pt>
                <c:pt idx="4582">
                  <c:v>43157.197916666664</c:v>
                </c:pt>
                <c:pt idx="4583">
                  <c:v>43157.208333333336</c:v>
                </c:pt>
                <c:pt idx="4584">
                  <c:v>43157.21875</c:v>
                </c:pt>
                <c:pt idx="4585">
                  <c:v>43157.229166666664</c:v>
                </c:pt>
                <c:pt idx="4586">
                  <c:v>43157.239583333336</c:v>
                </c:pt>
                <c:pt idx="4587">
                  <c:v>43157.25</c:v>
                </c:pt>
                <c:pt idx="4588">
                  <c:v>43157.260416666664</c:v>
                </c:pt>
                <c:pt idx="4589">
                  <c:v>43157.270833333336</c:v>
                </c:pt>
                <c:pt idx="4590">
                  <c:v>43157.28125</c:v>
                </c:pt>
                <c:pt idx="4591">
                  <c:v>43157.291666666664</c:v>
                </c:pt>
                <c:pt idx="4592">
                  <c:v>43157.302083333336</c:v>
                </c:pt>
                <c:pt idx="4593">
                  <c:v>43157.3125</c:v>
                </c:pt>
                <c:pt idx="4594">
                  <c:v>43157.322916666664</c:v>
                </c:pt>
                <c:pt idx="4595">
                  <c:v>43157.333333333336</c:v>
                </c:pt>
                <c:pt idx="4596">
                  <c:v>43157.34375</c:v>
                </c:pt>
                <c:pt idx="4597">
                  <c:v>43157.354166666664</c:v>
                </c:pt>
                <c:pt idx="4598">
                  <c:v>43157.364583333336</c:v>
                </c:pt>
                <c:pt idx="4599">
                  <c:v>43157.375</c:v>
                </c:pt>
                <c:pt idx="4600">
                  <c:v>43157.385416666664</c:v>
                </c:pt>
                <c:pt idx="4601">
                  <c:v>43157.395833333336</c:v>
                </c:pt>
                <c:pt idx="4602">
                  <c:v>43157.40625</c:v>
                </c:pt>
                <c:pt idx="4603">
                  <c:v>43157.416666666664</c:v>
                </c:pt>
                <c:pt idx="4604">
                  <c:v>43157.427083333336</c:v>
                </c:pt>
                <c:pt idx="4605">
                  <c:v>43157.4375</c:v>
                </c:pt>
                <c:pt idx="4606">
                  <c:v>43157.447916666664</c:v>
                </c:pt>
                <c:pt idx="4607">
                  <c:v>43157.458333333336</c:v>
                </c:pt>
                <c:pt idx="4608">
                  <c:v>43157.46875</c:v>
                </c:pt>
                <c:pt idx="4609">
                  <c:v>43157.479166666664</c:v>
                </c:pt>
                <c:pt idx="4610">
                  <c:v>43157.489583333336</c:v>
                </c:pt>
                <c:pt idx="4611">
                  <c:v>43157.5</c:v>
                </c:pt>
                <c:pt idx="4612">
                  <c:v>43157.510416666664</c:v>
                </c:pt>
                <c:pt idx="4613">
                  <c:v>43157.520833333336</c:v>
                </c:pt>
                <c:pt idx="4614">
                  <c:v>43157.53125</c:v>
                </c:pt>
                <c:pt idx="4615">
                  <c:v>43157.541666666664</c:v>
                </c:pt>
                <c:pt idx="4616">
                  <c:v>43157.552083333336</c:v>
                </c:pt>
                <c:pt idx="4617">
                  <c:v>43157.5625</c:v>
                </c:pt>
                <c:pt idx="4618">
                  <c:v>43157.572916666664</c:v>
                </c:pt>
                <c:pt idx="4619">
                  <c:v>43157.583333333336</c:v>
                </c:pt>
                <c:pt idx="4620">
                  <c:v>43157.59375</c:v>
                </c:pt>
                <c:pt idx="4621">
                  <c:v>43157.604166666664</c:v>
                </c:pt>
                <c:pt idx="4622">
                  <c:v>43157.614583333336</c:v>
                </c:pt>
                <c:pt idx="4623">
                  <c:v>43157.625</c:v>
                </c:pt>
                <c:pt idx="4624">
                  <c:v>43157.635416666664</c:v>
                </c:pt>
                <c:pt idx="4625">
                  <c:v>43157.645833333336</c:v>
                </c:pt>
                <c:pt idx="4626">
                  <c:v>43157.65625</c:v>
                </c:pt>
                <c:pt idx="4627">
                  <c:v>43157.666666666664</c:v>
                </c:pt>
                <c:pt idx="4628">
                  <c:v>43157.677083333336</c:v>
                </c:pt>
                <c:pt idx="4629">
                  <c:v>43157.6875</c:v>
                </c:pt>
                <c:pt idx="4630">
                  <c:v>43157.697916666664</c:v>
                </c:pt>
                <c:pt idx="4631">
                  <c:v>43157.708333333336</c:v>
                </c:pt>
                <c:pt idx="4632">
                  <c:v>43157.71875</c:v>
                </c:pt>
                <c:pt idx="4633">
                  <c:v>43157.729166666664</c:v>
                </c:pt>
                <c:pt idx="4634">
                  <c:v>43157.739583333336</c:v>
                </c:pt>
                <c:pt idx="4635">
                  <c:v>43157.75</c:v>
                </c:pt>
                <c:pt idx="4636">
                  <c:v>43157.760416666664</c:v>
                </c:pt>
                <c:pt idx="4637">
                  <c:v>43157.770833333336</c:v>
                </c:pt>
                <c:pt idx="4638">
                  <c:v>43157.78125</c:v>
                </c:pt>
                <c:pt idx="4639">
                  <c:v>43157.791666666664</c:v>
                </c:pt>
                <c:pt idx="4640">
                  <c:v>43157.802083333336</c:v>
                </c:pt>
                <c:pt idx="4641">
                  <c:v>43157.8125</c:v>
                </c:pt>
                <c:pt idx="4642">
                  <c:v>43157.822916666664</c:v>
                </c:pt>
                <c:pt idx="4643">
                  <c:v>43157.833333333336</c:v>
                </c:pt>
                <c:pt idx="4644">
                  <c:v>43157.84375</c:v>
                </c:pt>
                <c:pt idx="4645">
                  <c:v>43157.854166666664</c:v>
                </c:pt>
                <c:pt idx="4646">
                  <c:v>43157.864583333336</c:v>
                </c:pt>
                <c:pt idx="4647">
                  <c:v>43157.875</c:v>
                </c:pt>
                <c:pt idx="4648">
                  <c:v>43157.885416666664</c:v>
                </c:pt>
                <c:pt idx="4649">
                  <c:v>43157.895833333336</c:v>
                </c:pt>
                <c:pt idx="4650">
                  <c:v>43157.90625</c:v>
                </c:pt>
                <c:pt idx="4651">
                  <c:v>43157.916666666664</c:v>
                </c:pt>
                <c:pt idx="4652">
                  <c:v>43157.927083333336</c:v>
                </c:pt>
                <c:pt idx="4653">
                  <c:v>43157.9375</c:v>
                </c:pt>
                <c:pt idx="4654">
                  <c:v>43157.947916666664</c:v>
                </c:pt>
                <c:pt idx="4655">
                  <c:v>43157.958333333336</c:v>
                </c:pt>
                <c:pt idx="4656">
                  <c:v>43157.96875</c:v>
                </c:pt>
                <c:pt idx="4657">
                  <c:v>43157.979166666664</c:v>
                </c:pt>
                <c:pt idx="4658">
                  <c:v>43157.989583333336</c:v>
                </c:pt>
                <c:pt idx="4659">
                  <c:v>43158</c:v>
                </c:pt>
                <c:pt idx="4660">
                  <c:v>43158.010416666664</c:v>
                </c:pt>
                <c:pt idx="4661">
                  <c:v>43158.020833333336</c:v>
                </c:pt>
                <c:pt idx="4662">
                  <c:v>43158.03125</c:v>
                </c:pt>
                <c:pt idx="4663">
                  <c:v>43158.041666666664</c:v>
                </c:pt>
                <c:pt idx="4664">
                  <c:v>43158.052083333336</c:v>
                </c:pt>
                <c:pt idx="4665">
                  <c:v>43158.0625</c:v>
                </c:pt>
                <c:pt idx="4666">
                  <c:v>43158.072916666664</c:v>
                </c:pt>
                <c:pt idx="4667">
                  <c:v>43158.083333333336</c:v>
                </c:pt>
                <c:pt idx="4668">
                  <c:v>43158.09375</c:v>
                </c:pt>
                <c:pt idx="4669">
                  <c:v>43158.104166666664</c:v>
                </c:pt>
                <c:pt idx="4670">
                  <c:v>43158.114583333336</c:v>
                </c:pt>
                <c:pt idx="4671">
                  <c:v>43158.125</c:v>
                </c:pt>
                <c:pt idx="4672">
                  <c:v>43158.135416666664</c:v>
                </c:pt>
                <c:pt idx="4673">
                  <c:v>43158.145833333336</c:v>
                </c:pt>
                <c:pt idx="4674">
                  <c:v>43158.15625</c:v>
                </c:pt>
                <c:pt idx="4675">
                  <c:v>43158.166666666664</c:v>
                </c:pt>
                <c:pt idx="4676">
                  <c:v>43158.177083333336</c:v>
                </c:pt>
                <c:pt idx="4677">
                  <c:v>43158.1875</c:v>
                </c:pt>
                <c:pt idx="4678">
                  <c:v>43158.197916666664</c:v>
                </c:pt>
                <c:pt idx="4679">
                  <c:v>43158.208333333336</c:v>
                </c:pt>
                <c:pt idx="4680">
                  <c:v>43158.21875</c:v>
                </c:pt>
                <c:pt idx="4681">
                  <c:v>43158.229166666664</c:v>
                </c:pt>
                <c:pt idx="4682">
                  <c:v>43158.239583333336</c:v>
                </c:pt>
                <c:pt idx="4683">
                  <c:v>43158.25</c:v>
                </c:pt>
                <c:pt idx="4684">
                  <c:v>43158.260416666664</c:v>
                </c:pt>
                <c:pt idx="4685">
                  <c:v>43158.270833333336</c:v>
                </c:pt>
                <c:pt idx="4686">
                  <c:v>43158.28125</c:v>
                </c:pt>
                <c:pt idx="4687">
                  <c:v>43158.291666666664</c:v>
                </c:pt>
                <c:pt idx="4688">
                  <c:v>43158.302083333336</c:v>
                </c:pt>
                <c:pt idx="4689">
                  <c:v>43158.3125</c:v>
                </c:pt>
                <c:pt idx="4690">
                  <c:v>43158.322916666664</c:v>
                </c:pt>
                <c:pt idx="4691">
                  <c:v>43158.333333333336</c:v>
                </c:pt>
                <c:pt idx="4692">
                  <c:v>43158.34375</c:v>
                </c:pt>
                <c:pt idx="4693">
                  <c:v>43158.354166666664</c:v>
                </c:pt>
                <c:pt idx="4694">
                  <c:v>43158.364583333336</c:v>
                </c:pt>
                <c:pt idx="4695">
                  <c:v>43158.375</c:v>
                </c:pt>
                <c:pt idx="4696">
                  <c:v>43158.385416666664</c:v>
                </c:pt>
                <c:pt idx="4697">
                  <c:v>43158.395833333336</c:v>
                </c:pt>
                <c:pt idx="4698">
                  <c:v>43158.40625</c:v>
                </c:pt>
                <c:pt idx="4699">
                  <c:v>43158.416666666664</c:v>
                </c:pt>
                <c:pt idx="4700">
                  <c:v>43158.427083333336</c:v>
                </c:pt>
                <c:pt idx="4701">
                  <c:v>43158.4375</c:v>
                </c:pt>
                <c:pt idx="4702">
                  <c:v>43158.447916666664</c:v>
                </c:pt>
                <c:pt idx="4703">
                  <c:v>43158.458333333336</c:v>
                </c:pt>
                <c:pt idx="4704">
                  <c:v>43158.46875</c:v>
                </c:pt>
                <c:pt idx="4705">
                  <c:v>43158.479166666664</c:v>
                </c:pt>
                <c:pt idx="4706">
                  <c:v>43158.489583333336</c:v>
                </c:pt>
                <c:pt idx="4707">
                  <c:v>43158.5</c:v>
                </c:pt>
                <c:pt idx="4708">
                  <c:v>43158.510416666664</c:v>
                </c:pt>
                <c:pt idx="4709">
                  <c:v>43158.520833333336</c:v>
                </c:pt>
                <c:pt idx="4710">
                  <c:v>43158.53125</c:v>
                </c:pt>
                <c:pt idx="4711">
                  <c:v>43158.541666666664</c:v>
                </c:pt>
                <c:pt idx="4712">
                  <c:v>43158.552083333336</c:v>
                </c:pt>
                <c:pt idx="4713">
                  <c:v>43158.5625</c:v>
                </c:pt>
                <c:pt idx="4714">
                  <c:v>43158.572916666664</c:v>
                </c:pt>
                <c:pt idx="4715">
                  <c:v>43158.583333333336</c:v>
                </c:pt>
                <c:pt idx="4716">
                  <c:v>43158.59375</c:v>
                </c:pt>
                <c:pt idx="4717">
                  <c:v>43158.604166666664</c:v>
                </c:pt>
                <c:pt idx="4718">
                  <c:v>43158.614583333336</c:v>
                </c:pt>
                <c:pt idx="4719">
                  <c:v>43158.625</c:v>
                </c:pt>
                <c:pt idx="4720">
                  <c:v>43158.635416666664</c:v>
                </c:pt>
                <c:pt idx="4721">
                  <c:v>43158.645833333336</c:v>
                </c:pt>
                <c:pt idx="4722">
                  <c:v>43158.65625</c:v>
                </c:pt>
                <c:pt idx="4723">
                  <c:v>43158.666666666664</c:v>
                </c:pt>
                <c:pt idx="4724">
                  <c:v>43158.677083333336</c:v>
                </c:pt>
                <c:pt idx="4725">
                  <c:v>43158.6875</c:v>
                </c:pt>
                <c:pt idx="4726">
                  <c:v>43158.697916666664</c:v>
                </c:pt>
                <c:pt idx="4727">
                  <c:v>43158.708333333336</c:v>
                </c:pt>
                <c:pt idx="4728">
                  <c:v>43158.71875</c:v>
                </c:pt>
                <c:pt idx="4729">
                  <c:v>43158.729166666664</c:v>
                </c:pt>
                <c:pt idx="4730">
                  <c:v>43158.739583333336</c:v>
                </c:pt>
                <c:pt idx="4731">
                  <c:v>43158.75</c:v>
                </c:pt>
                <c:pt idx="4732">
                  <c:v>43158.760416666664</c:v>
                </c:pt>
                <c:pt idx="4733">
                  <c:v>43158.770833333336</c:v>
                </c:pt>
                <c:pt idx="4734">
                  <c:v>43158.78125</c:v>
                </c:pt>
                <c:pt idx="4735">
                  <c:v>43158.791666666664</c:v>
                </c:pt>
                <c:pt idx="4736">
                  <c:v>43158.802083333336</c:v>
                </c:pt>
                <c:pt idx="4737">
                  <c:v>43158.8125</c:v>
                </c:pt>
                <c:pt idx="4738">
                  <c:v>43158.822916666664</c:v>
                </c:pt>
                <c:pt idx="4739">
                  <c:v>43158.833333333336</c:v>
                </c:pt>
                <c:pt idx="4740">
                  <c:v>43158.84375</c:v>
                </c:pt>
                <c:pt idx="4741">
                  <c:v>43158.854166666664</c:v>
                </c:pt>
                <c:pt idx="4742">
                  <c:v>43158.864583333336</c:v>
                </c:pt>
                <c:pt idx="4743">
                  <c:v>43158.875</c:v>
                </c:pt>
                <c:pt idx="4744">
                  <c:v>43158.885416666664</c:v>
                </c:pt>
                <c:pt idx="4745">
                  <c:v>43158.895833333336</c:v>
                </c:pt>
                <c:pt idx="4746">
                  <c:v>43158.90625</c:v>
                </c:pt>
                <c:pt idx="4747">
                  <c:v>43158.916666666664</c:v>
                </c:pt>
                <c:pt idx="4748">
                  <c:v>43158.927083333336</c:v>
                </c:pt>
                <c:pt idx="4749">
                  <c:v>43158.9375</c:v>
                </c:pt>
                <c:pt idx="4750">
                  <c:v>43158.947916666664</c:v>
                </c:pt>
                <c:pt idx="4751">
                  <c:v>43158.958333333336</c:v>
                </c:pt>
                <c:pt idx="4752">
                  <c:v>43158.96875</c:v>
                </c:pt>
                <c:pt idx="4753">
                  <c:v>43158.979166666664</c:v>
                </c:pt>
                <c:pt idx="4754">
                  <c:v>43158.989583333336</c:v>
                </c:pt>
                <c:pt idx="4755">
                  <c:v>43159</c:v>
                </c:pt>
                <c:pt idx="4756">
                  <c:v>43159.010416666664</c:v>
                </c:pt>
                <c:pt idx="4757">
                  <c:v>43159.020833333336</c:v>
                </c:pt>
                <c:pt idx="4758">
                  <c:v>43159.03125</c:v>
                </c:pt>
                <c:pt idx="4759">
                  <c:v>43159.041666666664</c:v>
                </c:pt>
                <c:pt idx="4760">
                  <c:v>43159.052083333336</c:v>
                </c:pt>
                <c:pt idx="4761">
                  <c:v>43159.0625</c:v>
                </c:pt>
                <c:pt idx="4762">
                  <c:v>43159.072916666664</c:v>
                </c:pt>
                <c:pt idx="4763">
                  <c:v>43159.083333333336</c:v>
                </c:pt>
                <c:pt idx="4764">
                  <c:v>43159.09375</c:v>
                </c:pt>
                <c:pt idx="4765">
                  <c:v>43159.104166666664</c:v>
                </c:pt>
                <c:pt idx="4766">
                  <c:v>43159.114583333336</c:v>
                </c:pt>
                <c:pt idx="4767">
                  <c:v>43159.125</c:v>
                </c:pt>
                <c:pt idx="4768">
                  <c:v>43159.135416666664</c:v>
                </c:pt>
                <c:pt idx="4769">
                  <c:v>43159.145833333336</c:v>
                </c:pt>
                <c:pt idx="4770">
                  <c:v>43159.15625</c:v>
                </c:pt>
                <c:pt idx="4771">
                  <c:v>43159.166666666664</c:v>
                </c:pt>
                <c:pt idx="4772">
                  <c:v>43159.177083333336</c:v>
                </c:pt>
                <c:pt idx="4773">
                  <c:v>43159.1875</c:v>
                </c:pt>
                <c:pt idx="4774">
                  <c:v>43159.197916666664</c:v>
                </c:pt>
                <c:pt idx="4775">
                  <c:v>43159.208333333336</c:v>
                </c:pt>
                <c:pt idx="4776">
                  <c:v>43159.21875</c:v>
                </c:pt>
                <c:pt idx="4777">
                  <c:v>43159.229166666664</c:v>
                </c:pt>
                <c:pt idx="4778">
                  <c:v>43159.239583333336</c:v>
                </c:pt>
                <c:pt idx="4779">
                  <c:v>43159.25</c:v>
                </c:pt>
                <c:pt idx="4780">
                  <c:v>43159.260416666664</c:v>
                </c:pt>
                <c:pt idx="4781">
                  <c:v>43159.270833333336</c:v>
                </c:pt>
                <c:pt idx="4782">
                  <c:v>43159.28125</c:v>
                </c:pt>
                <c:pt idx="4783">
                  <c:v>43159.291666666664</c:v>
                </c:pt>
                <c:pt idx="4784">
                  <c:v>43159.302083333336</c:v>
                </c:pt>
                <c:pt idx="4785">
                  <c:v>43159.3125</c:v>
                </c:pt>
                <c:pt idx="4786">
                  <c:v>43159.322916666664</c:v>
                </c:pt>
                <c:pt idx="4787">
                  <c:v>43159.333333333336</c:v>
                </c:pt>
                <c:pt idx="4788">
                  <c:v>43159.34375</c:v>
                </c:pt>
                <c:pt idx="4789">
                  <c:v>43159.354166666664</c:v>
                </c:pt>
                <c:pt idx="4790">
                  <c:v>43159.364583333336</c:v>
                </c:pt>
                <c:pt idx="4791">
                  <c:v>43159.375</c:v>
                </c:pt>
                <c:pt idx="4792">
                  <c:v>43159.385416666664</c:v>
                </c:pt>
                <c:pt idx="4793">
                  <c:v>43159.395833333336</c:v>
                </c:pt>
                <c:pt idx="4794">
                  <c:v>43159.40625</c:v>
                </c:pt>
                <c:pt idx="4795">
                  <c:v>43159.416666666664</c:v>
                </c:pt>
                <c:pt idx="4796">
                  <c:v>43159.427083333336</c:v>
                </c:pt>
                <c:pt idx="4797">
                  <c:v>43159.4375</c:v>
                </c:pt>
                <c:pt idx="4798">
                  <c:v>43159.447916666664</c:v>
                </c:pt>
                <c:pt idx="4799">
                  <c:v>43159.458333333336</c:v>
                </c:pt>
                <c:pt idx="4800">
                  <c:v>43159.46875</c:v>
                </c:pt>
                <c:pt idx="4801">
                  <c:v>43159.479166666664</c:v>
                </c:pt>
                <c:pt idx="4802">
                  <c:v>43159.489583333336</c:v>
                </c:pt>
                <c:pt idx="4803">
                  <c:v>43159.5</c:v>
                </c:pt>
                <c:pt idx="4804">
                  <c:v>43159.510416666664</c:v>
                </c:pt>
                <c:pt idx="4805">
                  <c:v>43159.520833333336</c:v>
                </c:pt>
                <c:pt idx="4806">
                  <c:v>43159.53125</c:v>
                </c:pt>
                <c:pt idx="4807">
                  <c:v>43159.541666666664</c:v>
                </c:pt>
                <c:pt idx="4808">
                  <c:v>43159.552083333336</c:v>
                </c:pt>
                <c:pt idx="4809">
                  <c:v>43159.5625</c:v>
                </c:pt>
                <c:pt idx="4810">
                  <c:v>43159.572916666664</c:v>
                </c:pt>
                <c:pt idx="4811">
                  <c:v>43159.583333333336</c:v>
                </c:pt>
                <c:pt idx="4812">
                  <c:v>43159.59375</c:v>
                </c:pt>
                <c:pt idx="4813">
                  <c:v>43159.604166666664</c:v>
                </c:pt>
                <c:pt idx="4814">
                  <c:v>43159.614583333336</c:v>
                </c:pt>
                <c:pt idx="4815">
                  <c:v>43159.625</c:v>
                </c:pt>
                <c:pt idx="4816">
                  <c:v>43159.635416666664</c:v>
                </c:pt>
                <c:pt idx="4817">
                  <c:v>43159.645833333336</c:v>
                </c:pt>
                <c:pt idx="4818">
                  <c:v>43159.65625</c:v>
                </c:pt>
                <c:pt idx="4819">
                  <c:v>43159.666666666664</c:v>
                </c:pt>
                <c:pt idx="4820">
                  <c:v>43159.677083333336</c:v>
                </c:pt>
                <c:pt idx="4821">
                  <c:v>43159.6875</c:v>
                </c:pt>
                <c:pt idx="4822">
                  <c:v>43159.697916666664</c:v>
                </c:pt>
                <c:pt idx="4823">
                  <c:v>43159.708333333336</c:v>
                </c:pt>
                <c:pt idx="4824">
                  <c:v>43159.71875</c:v>
                </c:pt>
                <c:pt idx="4825">
                  <c:v>43159.729166666664</c:v>
                </c:pt>
                <c:pt idx="4826">
                  <c:v>43159.739583333336</c:v>
                </c:pt>
                <c:pt idx="4827">
                  <c:v>43159.75</c:v>
                </c:pt>
                <c:pt idx="4828">
                  <c:v>43159.760416666664</c:v>
                </c:pt>
                <c:pt idx="4829">
                  <c:v>43159.770833333336</c:v>
                </c:pt>
                <c:pt idx="4830">
                  <c:v>43159.78125</c:v>
                </c:pt>
                <c:pt idx="4831">
                  <c:v>43159.791666666664</c:v>
                </c:pt>
                <c:pt idx="4832">
                  <c:v>43159.802083333336</c:v>
                </c:pt>
                <c:pt idx="4833">
                  <c:v>43159.8125</c:v>
                </c:pt>
                <c:pt idx="4834">
                  <c:v>43159.822916666664</c:v>
                </c:pt>
                <c:pt idx="4835">
                  <c:v>43159.833333333336</c:v>
                </c:pt>
                <c:pt idx="4836">
                  <c:v>43159.84375</c:v>
                </c:pt>
                <c:pt idx="4837">
                  <c:v>43159.854166666664</c:v>
                </c:pt>
                <c:pt idx="4838">
                  <c:v>43159.864583333336</c:v>
                </c:pt>
                <c:pt idx="4839">
                  <c:v>43159.875</c:v>
                </c:pt>
                <c:pt idx="4840">
                  <c:v>43159.885416666664</c:v>
                </c:pt>
                <c:pt idx="4841">
                  <c:v>43159.895833333336</c:v>
                </c:pt>
                <c:pt idx="4842">
                  <c:v>43159.90625</c:v>
                </c:pt>
                <c:pt idx="4843">
                  <c:v>43159.916666666664</c:v>
                </c:pt>
                <c:pt idx="4844">
                  <c:v>43159.927083333336</c:v>
                </c:pt>
                <c:pt idx="4845">
                  <c:v>43159.9375</c:v>
                </c:pt>
                <c:pt idx="4846">
                  <c:v>43159.947916666664</c:v>
                </c:pt>
                <c:pt idx="4847">
                  <c:v>43159.958333333336</c:v>
                </c:pt>
                <c:pt idx="4848">
                  <c:v>43159.96875</c:v>
                </c:pt>
                <c:pt idx="4849">
                  <c:v>43159.979166666664</c:v>
                </c:pt>
                <c:pt idx="4850">
                  <c:v>43159.989583333336</c:v>
                </c:pt>
                <c:pt idx="4851">
                  <c:v>43160</c:v>
                </c:pt>
                <c:pt idx="4852">
                  <c:v>43160.010416666664</c:v>
                </c:pt>
                <c:pt idx="4853">
                  <c:v>43160.020833333336</c:v>
                </c:pt>
                <c:pt idx="4854">
                  <c:v>43160.03125</c:v>
                </c:pt>
                <c:pt idx="4855">
                  <c:v>43160.041666666664</c:v>
                </c:pt>
                <c:pt idx="4856">
                  <c:v>43160.052083333336</c:v>
                </c:pt>
                <c:pt idx="4857">
                  <c:v>43160.0625</c:v>
                </c:pt>
                <c:pt idx="4858">
                  <c:v>43160.072916666664</c:v>
                </c:pt>
                <c:pt idx="4859">
                  <c:v>43160.083333333336</c:v>
                </c:pt>
                <c:pt idx="4860">
                  <c:v>43160.09375</c:v>
                </c:pt>
                <c:pt idx="4861">
                  <c:v>43160.104166666664</c:v>
                </c:pt>
                <c:pt idx="4862">
                  <c:v>43160.114583333336</c:v>
                </c:pt>
                <c:pt idx="4863">
                  <c:v>43160.125</c:v>
                </c:pt>
                <c:pt idx="4864">
                  <c:v>43160.135416666664</c:v>
                </c:pt>
                <c:pt idx="4865">
                  <c:v>43160.145833333336</c:v>
                </c:pt>
                <c:pt idx="4866">
                  <c:v>43160.15625</c:v>
                </c:pt>
                <c:pt idx="4867">
                  <c:v>43160.166666666664</c:v>
                </c:pt>
                <c:pt idx="4868">
                  <c:v>43160.177083333336</c:v>
                </c:pt>
                <c:pt idx="4869">
                  <c:v>43160.1875</c:v>
                </c:pt>
                <c:pt idx="4870">
                  <c:v>43160.197916666664</c:v>
                </c:pt>
                <c:pt idx="4871">
                  <c:v>43160.208333333336</c:v>
                </c:pt>
                <c:pt idx="4872">
                  <c:v>43160.21875</c:v>
                </c:pt>
                <c:pt idx="4873">
                  <c:v>43160.229166666664</c:v>
                </c:pt>
                <c:pt idx="4874">
                  <c:v>43160.239583333336</c:v>
                </c:pt>
                <c:pt idx="4875">
                  <c:v>43160.25</c:v>
                </c:pt>
                <c:pt idx="4876">
                  <c:v>43160.260416666664</c:v>
                </c:pt>
                <c:pt idx="4877">
                  <c:v>43160.270833333336</c:v>
                </c:pt>
                <c:pt idx="4878">
                  <c:v>43160.28125</c:v>
                </c:pt>
                <c:pt idx="4879">
                  <c:v>43160.291666666664</c:v>
                </c:pt>
                <c:pt idx="4880">
                  <c:v>43160.302083333336</c:v>
                </c:pt>
                <c:pt idx="4881">
                  <c:v>43160.3125</c:v>
                </c:pt>
                <c:pt idx="4882">
                  <c:v>43160.322916666664</c:v>
                </c:pt>
                <c:pt idx="4883">
                  <c:v>43160.333333333336</c:v>
                </c:pt>
                <c:pt idx="4884">
                  <c:v>43160.34375</c:v>
                </c:pt>
                <c:pt idx="4885">
                  <c:v>43160.354166666664</c:v>
                </c:pt>
                <c:pt idx="4886">
                  <c:v>43160.364583333336</c:v>
                </c:pt>
                <c:pt idx="4887">
                  <c:v>43160.375</c:v>
                </c:pt>
                <c:pt idx="4888">
                  <c:v>43160.385416666664</c:v>
                </c:pt>
                <c:pt idx="4889">
                  <c:v>43160.395833333336</c:v>
                </c:pt>
                <c:pt idx="4890">
                  <c:v>43160.40625</c:v>
                </c:pt>
                <c:pt idx="4891">
                  <c:v>43160.416666666664</c:v>
                </c:pt>
                <c:pt idx="4892">
                  <c:v>43160.427083333336</c:v>
                </c:pt>
                <c:pt idx="4893">
                  <c:v>43160.4375</c:v>
                </c:pt>
                <c:pt idx="4894">
                  <c:v>43160.447916666664</c:v>
                </c:pt>
                <c:pt idx="4895">
                  <c:v>43160.458333333336</c:v>
                </c:pt>
                <c:pt idx="4896">
                  <c:v>43160.46875</c:v>
                </c:pt>
                <c:pt idx="4897">
                  <c:v>43160.479166666664</c:v>
                </c:pt>
                <c:pt idx="4898">
                  <c:v>43160.489583333336</c:v>
                </c:pt>
                <c:pt idx="4899">
                  <c:v>43160.5</c:v>
                </c:pt>
                <c:pt idx="4900">
                  <c:v>43160.510416666664</c:v>
                </c:pt>
                <c:pt idx="4901">
                  <c:v>43160.520833333336</c:v>
                </c:pt>
                <c:pt idx="4902">
                  <c:v>43160.53125</c:v>
                </c:pt>
                <c:pt idx="4903">
                  <c:v>43160.541666666664</c:v>
                </c:pt>
                <c:pt idx="4904">
                  <c:v>43160.552083333336</c:v>
                </c:pt>
                <c:pt idx="4905">
                  <c:v>43160.5625</c:v>
                </c:pt>
                <c:pt idx="4906">
                  <c:v>43160.572916666664</c:v>
                </c:pt>
                <c:pt idx="4907">
                  <c:v>43160.583333333336</c:v>
                </c:pt>
                <c:pt idx="4908">
                  <c:v>43160.59375</c:v>
                </c:pt>
                <c:pt idx="4909">
                  <c:v>43160.604166666664</c:v>
                </c:pt>
                <c:pt idx="4910">
                  <c:v>43160.614583333336</c:v>
                </c:pt>
                <c:pt idx="4911">
                  <c:v>43160.625</c:v>
                </c:pt>
                <c:pt idx="4912">
                  <c:v>43160.635416666664</c:v>
                </c:pt>
                <c:pt idx="4913">
                  <c:v>43160.645833333336</c:v>
                </c:pt>
                <c:pt idx="4914">
                  <c:v>43160.65625</c:v>
                </c:pt>
                <c:pt idx="4915">
                  <c:v>43160.666666666664</c:v>
                </c:pt>
                <c:pt idx="4916">
                  <c:v>43160.677083333336</c:v>
                </c:pt>
                <c:pt idx="4917">
                  <c:v>43160.6875</c:v>
                </c:pt>
                <c:pt idx="4918">
                  <c:v>43160.697916666664</c:v>
                </c:pt>
                <c:pt idx="4919">
                  <c:v>43160.708333333336</c:v>
                </c:pt>
                <c:pt idx="4920">
                  <c:v>43160.71875</c:v>
                </c:pt>
                <c:pt idx="4921">
                  <c:v>43160.729166666664</c:v>
                </c:pt>
                <c:pt idx="4922">
                  <c:v>43160.739583333336</c:v>
                </c:pt>
                <c:pt idx="4923">
                  <c:v>43160.75</c:v>
                </c:pt>
                <c:pt idx="4924">
                  <c:v>43160.760416666664</c:v>
                </c:pt>
                <c:pt idx="4925">
                  <c:v>43160.770833333336</c:v>
                </c:pt>
                <c:pt idx="4926">
                  <c:v>43160.78125</c:v>
                </c:pt>
                <c:pt idx="4927">
                  <c:v>43160.791666666664</c:v>
                </c:pt>
                <c:pt idx="4928">
                  <c:v>43160.802083333336</c:v>
                </c:pt>
                <c:pt idx="4929">
                  <c:v>43160.8125</c:v>
                </c:pt>
                <c:pt idx="4930">
                  <c:v>43160.822916666664</c:v>
                </c:pt>
                <c:pt idx="4931">
                  <c:v>43160.833333333336</c:v>
                </c:pt>
                <c:pt idx="4932">
                  <c:v>43160.84375</c:v>
                </c:pt>
                <c:pt idx="4933">
                  <c:v>43160.854166666664</c:v>
                </c:pt>
                <c:pt idx="4934">
                  <c:v>43160.864583333336</c:v>
                </c:pt>
                <c:pt idx="4935">
                  <c:v>43160.875</c:v>
                </c:pt>
                <c:pt idx="4936">
                  <c:v>43160.885416666664</c:v>
                </c:pt>
                <c:pt idx="4937">
                  <c:v>43160.895833333336</c:v>
                </c:pt>
                <c:pt idx="4938">
                  <c:v>43160.90625</c:v>
                </c:pt>
                <c:pt idx="4939">
                  <c:v>43160.916666666664</c:v>
                </c:pt>
                <c:pt idx="4940">
                  <c:v>43160.927083333336</c:v>
                </c:pt>
                <c:pt idx="4941">
                  <c:v>43160.9375</c:v>
                </c:pt>
                <c:pt idx="4942">
                  <c:v>43160.947916666664</c:v>
                </c:pt>
                <c:pt idx="4943">
                  <c:v>43160.958333333336</c:v>
                </c:pt>
                <c:pt idx="4944">
                  <c:v>43160.96875</c:v>
                </c:pt>
                <c:pt idx="4945">
                  <c:v>43160.979166666664</c:v>
                </c:pt>
                <c:pt idx="4946">
                  <c:v>43160.989583333336</c:v>
                </c:pt>
                <c:pt idx="4947">
                  <c:v>43161</c:v>
                </c:pt>
                <c:pt idx="4948">
                  <c:v>43161.010416666664</c:v>
                </c:pt>
                <c:pt idx="4949">
                  <c:v>43161.020833333336</c:v>
                </c:pt>
                <c:pt idx="4950">
                  <c:v>43161.03125</c:v>
                </c:pt>
                <c:pt idx="4951">
                  <c:v>43161.041666666664</c:v>
                </c:pt>
                <c:pt idx="4952">
                  <c:v>43161.052083333336</c:v>
                </c:pt>
                <c:pt idx="4953">
                  <c:v>43161.0625</c:v>
                </c:pt>
                <c:pt idx="4954">
                  <c:v>43161.072916666664</c:v>
                </c:pt>
                <c:pt idx="4955">
                  <c:v>43161.083333333336</c:v>
                </c:pt>
                <c:pt idx="4956">
                  <c:v>43161.09375</c:v>
                </c:pt>
                <c:pt idx="4957">
                  <c:v>43161.104166666664</c:v>
                </c:pt>
                <c:pt idx="4958">
                  <c:v>43161.114583333336</c:v>
                </c:pt>
                <c:pt idx="4959">
                  <c:v>43161.125</c:v>
                </c:pt>
                <c:pt idx="4960">
                  <c:v>43161.135416666664</c:v>
                </c:pt>
                <c:pt idx="4961">
                  <c:v>43161.145833333336</c:v>
                </c:pt>
                <c:pt idx="4962">
                  <c:v>43161.15625</c:v>
                </c:pt>
                <c:pt idx="4963">
                  <c:v>43161.166666666664</c:v>
                </c:pt>
                <c:pt idx="4964">
                  <c:v>43161.177083333336</c:v>
                </c:pt>
                <c:pt idx="4965">
                  <c:v>43161.1875</c:v>
                </c:pt>
                <c:pt idx="4966">
                  <c:v>43161.197916666664</c:v>
                </c:pt>
                <c:pt idx="4967">
                  <c:v>43161.208333333336</c:v>
                </c:pt>
                <c:pt idx="4968">
                  <c:v>43161.21875</c:v>
                </c:pt>
                <c:pt idx="4969">
                  <c:v>43161.229166666664</c:v>
                </c:pt>
                <c:pt idx="4970">
                  <c:v>43161.239583333336</c:v>
                </c:pt>
                <c:pt idx="4971">
                  <c:v>43161.25</c:v>
                </c:pt>
                <c:pt idx="4972">
                  <c:v>43161.260416666664</c:v>
                </c:pt>
                <c:pt idx="4973">
                  <c:v>43161.270833333336</c:v>
                </c:pt>
                <c:pt idx="4974">
                  <c:v>43161.28125</c:v>
                </c:pt>
                <c:pt idx="4975">
                  <c:v>43161.291666666664</c:v>
                </c:pt>
                <c:pt idx="4976">
                  <c:v>43161.302083333336</c:v>
                </c:pt>
                <c:pt idx="4977">
                  <c:v>43161.3125</c:v>
                </c:pt>
                <c:pt idx="4978">
                  <c:v>43161.322916666664</c:v>
                </c:pt>
                <c:pt idx="4979">
                  <c:v>43161.333333333336</c:v>
                </c:pt>
                <c:pt idx="4980">
                  <c:v>43161.34375</c:v>
                </c:pt>
                <c:pt idx="4981">
                  <c:v>43161.354166666664</c:v>
                </c:pt>
                <c:pt idx="4982">
                  <c:v>43161.364583333336</c:v>
                </c:pt>
                <c:pt idx="4983">
                  <c:v>43161.375</c:v>
                </c:pt>
                <c:pt idx="4984">
                  <c:v>43161.385416666664</c:v>
                </c:pt>
                <c:pt idx="4985">
                  <c:v>43161.395833333336</c:v>
                </c:pt>
                <c:pt idx="4986">
                  <c:v>43161.40625</c:v>
                </c:pt>
                <c:pt idx="4987">
                  <c:v>43161.416666666664</c:v>
                </c:pt>
                <c:pt idx="4988">
                  <c:v>43161.427083333336</c:v>
                </c:pt>
                <c:pt idx="4989">
                  <c:v>43161.4375</c:v>
                </c:pt>
                <c:pt idx="4990">
                  <c:v>43161.447916666664</c:v>
                </c:pt>
                <c:pt idx="4991">
                  <c:v>43161.458333333336</c:v>
                </c:pt>
                <c:pt idx="4992">
                  <c:v>43161.46875</c:v>
                </c:pt>
                <c:pt idx="4993">
                  <c:v>43161.479166666664</c:v>
                </c:pt>
                <c:pt idx="4994">
                  <c:v>43161.489583333336</c:v>
                </c:pt>
                <c:pt idx="4995">
                  <c:v>43161.5</c:v>
                </c:pt>
                <c:pt idx="4996">
                  <c:v>43161.510416666664</c:v>
                </c:pt>
                <c:pt idx="4997">
                  <c:v>43161.520833333336</c:v>
                </c:pt>
                <c:pt idx="4998">
                  <c:v>43161.53125</c:v>
                </c:pt>
                <c:pt idx="4999">
                  <c:v>43161.541666666664</c:v>
                </c:pt>
                <c:pt idx="5000">
                  <c:v>43161.552083333336</c:v>
                </c:pt>
                <c:pt idx="5001">
                  <c:v>43161.5625</c:v>
                </c:pt>
                <c:pt idx="5002">
                  <c:v>43161.572916666664</c:v>
                </c:pt>
                <c:pt idx="5003">
                  <c:v>43161.583333333336</c:v>
                </c:pt>
                <c:pt idx="5004">
                  <c:v>43161.59375</c:v>
                </c:pt>
                <c:pt idx="5005">
                  <c:v>43161.604166666664</c:v>
                </c:pt>
                <c:pt idx="5006">
                  <c:v>43161.614583333336</c:v>
                </c:pt>
                <c:pt idx="5007">
                  <c:v>43161.625</c:v>
                </c:pt>
                <c:pt idx="5008">
                  <c:v>43161.635416666664</c:v>
                </c:pt>
                <c:pt idx="5009">
                  <c:v>43161.645833333336</c:v>
                </c:pt>
                <c:pt idx="5010">
                  <c:v>43161.65625</c:v>
                </c:pt>
                <c:pt idx="5011">
                  <c:v>43161.666666666664</c:v>
                </c:pt>
                <c:pt idx="5012">
                  <c:v>43161.677083333336</c:v>
                </c:pt>
                <c:pt idx="5013">
                  <c:v>43161.6875</c:v>
                </c:pt>
                <c:pt idx="5014">
                  <c:v>43161.697916666664</c:v>
                </c:pt>
                <c:pt idx="5015">
                  <c:v>43161.708333333336</c:v>
                </c:pt>
                <c:pt idx="5016">
                  <c:v>43161.71875</c:v>
                </c:pt>
                <c:pt idx="5017">
                  <c:v>43161.729166666664</c:v>
                </c:pt>
                <c:pt idx="5018">
                  <c:v>43161.739583333336</c:v>
                </c:pt>
                <c:pt idx="5019">
                  <c:v>43161.75</c:v>
                </c:pt>
                <c:pt idx="5020">
                  <c:v>43161.760416666664</c:v>
                </c:pt>
                <c:pt idx="5021">
                  <c:v>43161.770833333336</c:v>
                </c:pt>
                <c:pt idx="5022">
                  <c:v>43161.78125</c:v>
                </c:pt>
                <c:pt idx="5023">
                  <c:v>43161.791666666664</c:v>
                </c:pt>
                <c:pt idx="5024">
                  <c:v>43161.802083333336</c:v>
                </c:pt>
                <c:pt idx="5025">
                  <c:v>43161.8125</c:v>
                </c:pt>
                <c:pt idx="5026">
                  <c:v>43161.822916666664</c:v>
                </c:pt>
                <c:pt idx="5027">
                  <c:v>43161.833333333336</c:v>
                </c:pt>
                <c:pt idx="5028">
                  <c:v>43161.84375</c:v>
                </c:pt>
                <c:pt idx="5029">
                  <c:v>43161.854166666664</c:v>
                </c:pt>
                <c:pt idx="5030">
                  <c:v>43161.864583333336</c:v>
                </c:pt>
                <c:pt idx="5031">
                  <c:v>43161.875</c:v>
                </c:pt>
                <c:pt idx="5032">
                  <c:v>43161.885416666664</c:v>
                </c:pt>
                <c:pt idx="5033">
                  <c:v>43161.895833333336</c:v>
                </c:pt>
                <c:pt idx="5034">
                  <c:v>43161.90625</c:v>
                </c:pt>
                <c:pt idx="5035">
                  <c:v>43161.916666666664</c:v>
                </c:pt>
                <c:pt idx="5036">
                  <c:v>43161.927083333336</c:v>
                </c:pt>
                <c:pt idx="5037">
                  <c:v>43161.9375</c:v>
                </c:pt>
                <c:pt idx="5038">
                  <c:v>43161.947916666664</c:v>
                </c:pt>
                <c:pt idx="5039">
                  <c:v>43161.958333333336</c:v>
                </c:pt>
                <c:pt idx="5040">
                  <c:v>43161.96875</c:v>
                </c:pt>
                <c:pt idx="5041">
                  <c:v>43161.979166666664</c:v>
                </c:pt>
                <c:pt idx="5042">
                  <c:v>43161.989583333336</c:v>
                </c:pt>
                <c:pt idx="5043">
                  <c:v>43162</c:v>
                </c:pt>
                <c:pt idx="5044">
                  <c:v>43162.010416666664</c:v>
                </c:pt>
                <c:pt idx="5045">
                  <c:v>43162.020833333336</c:v>
                </c:pt>
                <c:pt idx="5046">
                  <c:v>43162.03125</c:v>
                </c:pt>
                <c:pt idx="5047">
                  <c:v>43162.041666666664</c:v>
                </c:pt>
                <c:pt idx="5048">
                  <c:v>43162.052083333336</c:v>
                </c:pt>
                <c:pt idx="5049">
                  <c:v>43162.0625</c:v>
                </c:pt>
                <c:pt idx="5050">
                  <c:v>43162.072916666664</c:v>
                </c:pt>
                <c:pt idx="5051">
                  <c:v>43162.083333333336</c:v>
                </c:pt>
                <c:pt idx="5052">
                  <c:v>43162.09375</c:v>
                </c:pt>
                <c:pt idx="5053">
                  <c:v>43162.104166666664</c:v>
                </c:pt>
                <c:pt idx="5054">
                  <c:v>43162.114583333336</c:v>
                </c:pt>
                <c:pt idx="5055">
                  <c:v>43162.125</c:v>
                </c:pt>
                <c:pt idx="5056">
                  <c:v>43162.135416666664</c:v>
                </c:pt>
                <c:pt idx="5057">
                  <c:v>43162.145833333336</c:v>
                </c:pt>
                <c:pt idx="5058">
                  <c:v>43162.15625</c:v>
                </c:pt>
                <c:pt idx="5059">
                  <c:v>43162.166666666664</c:v>
                </c:pt>
                <c:pt idx="5060">
                  <c:v>43162.177083333336</c:v>
                </c:pt>
                <c:pt idx="5061">
                  <c:v>43162.1875</c:v>
                </c:pt>
                <c:pt idx="5062">
                  <c:v>43162.197916666664</c:v>
                </c:pt>
                <c:pt idx="5063">
                  <c:v>43162.208333333336</c:v>
                </c:pt>
                <c:pt idx="5064">
                  <c:v>43162.21875</c:v>
                </c:pt>
                <c:pt idx="5065">
                  <c:v>43162.229166666664</c:v>
                </c:pt>
                <c:pt idx="5066">
                  <c:v>43162.239583333336</c:v>
                </c:pt>
                <c:pt idx="5067">
                  <c:v>43162.25</c:v>
                </c:pt>
                <c:pt idx="5068">
                  <c:v>43162.260416666664</c:v>
                </c:pt>
                <c:pt idx="5069">
                  <c:v>43162.270833333336</c:v>
                </c:pt>
                <c:pt idx="5070">
                  <c:v>43162.28125</c:v>
                </c:pt>
                <c:pt idx="5071">
                  <c:v>43162.291666666664</c:v>
                </c:pt>
                <c:pt idx="5072">
                  <c:v>43162.302083333336</c:v>
                </c:pt>
                <c:pt idx="5073">
                  <c:v>43162.3125</c:v>
                </c:pt>
                <c:pt idx="5074">
                  <c:v>43162.322916666664</c:v>
                </c:pt>
                <c:pt idx="5075">
                  <c:v>43162.333333333336</c:v>
                </c:pt>
                <c:pt idx="5076">
                  <c:v>43162.34375</c:v>
                </c:pt>
                <c:pt idx="5077">
                  <c:v>43162.354166666664</c:v>
                </c:pt>
                <c:pt idx="5078">
                  <c:v>43162.364583333336</c:v>
                </c:pt>
                <c:pt idx="5079">
                  <c:v>43162.375</c:v>
                </c:pt>
                <c:pt idx="5080">
                  <c:v>43162.385416666664</c:v>
                </c:pt>
                <c:pt idx="5081">
                  <c:v>43162.395833333336</c:v>
                </c:pt>
                <c:pt idx="5082">
                  <c:v>43162.40625</c:v>
                </c:pt>
                <c:pt idx="5083">
                  <c:v>43162.416666666664</c:v>
                </c:pt>
                <c:pt idx="5084">
                  <c:v>43162.427083333336</c:v>
                </c:pt>
                <c:pt idx="5085">
                  <c:v>43162.4375</c:v>
                </c:pt>
                <c:pt idx="5086">
                  <c:v>43162.447916666664</c:v>
                </c:pt>
                <c:pt idx="5087">
                  <c:v>43162.458333333336</c:v>
                </c:pt>
                <c:pt idx="5088">
                  <c:v>43162.46875</c:v>
                </c:pt>
                <c:pt idx="5089">
                  <c:v>43162.479166666664</c:v>
                </c:pt>
                <c:pt idx="5090">
                  <c:v>43162.489583333336</c:v>
                </c:pt>
                <c:pt idx="5091">
                  <c:v>43162.5</c:v>
                </c:pt>
                <c:pt idx="5092">
                  <c:v>43162.510416666664</c:v>
                </c:pt>
                <c:pt idx="5093">
                  <c:v>43162.520833333336</c:v>
                </c:pt>
                <c:pt idx="5094">
                  <c:v>43162.53125</c:v>
                </c:pt>
                <c:pt idx="5095">
                  <c:v>43162.541666666664</c:v>
                </c:pt>
                <c:pt idx="5096">
                  <c:v>43162.552083333336</c:v>
                </c:pt>
                <c:pt idx="5097">
                  <c:v>43162.5625</c:v>
                </c:pt>
                <c:pt idx="5098">
                  <c:v>43162.572916666664</c:v>
                </c:pt>
                <c:pt idx="5099">
                  <c:v>43162.583333333336</c:v>
                </c:pt>
                <c:pt idx="5100">
                  <c:v>43162.59375</c:v>
                </c:pt>
                <c:pt idx="5101">
                  <c:v>43162.604166666664</c:v>
                </c:pt>
                <c:pt idx="5102">
                  <c:v>43162.614583333336</c:v>
                </c:pt>
                <c:pt idx="5103">
                  <c:v>43162.625</c:v>
                </c:pt>
                <c:pt idx="5104">
                  <c:v>43162.635416666664</c:v>
                </c:pt>
                <c:pt idx="5105">
                  <c:v>43162.645833333336</c:v>
                </c:pt>
                <c:pt idx="5106">
                  <c:v>43162.65625</c:v>
                </c:pt>
                <c:pt idx="5107">
                  <c:v>43162.666666666664</c:v>
                </c:pt>
                <c:pt idx="5108">
                  <c:v>43162.677083333336</c:v>
                </c:pt>
                <c:pt idx="5109">
                  <c:v>43162.6875</c:v>
                </c:pt>
                <c:pt idx="5110">
                  <c:v>43162.697916666664</c:v>
                </c:pt>
                <c:pt idx="5111">
                  <c:v>43162.708333333336</c:v>
                </c:pt>
                <c:pt idx="5112">
                  <c:v>43162.71875</c:v>
                </c:pt>
                <c:pt idx="5113">
                  <c:v>43162.729166666664</c:v>
                </c:pt>
                <c:pt idx="5114">
                  <c:v>43162.739583333336</c:v>
                </c:pt>
                <c:pt idx="5115">
                  <c:v>43162.75</c:v>
                </c:pt>
                <c:pt idx="5116">
                  <c:v>43162.760416666664</c:v>
                </c:pt>
                <c:pt idx="5117">
                  <c:v>43162.770833333336</c:v>
                </c:pt>
                <c:pt idx="5118">
                  <c:v>43162.78125</c:v>
                </c:pt>
                <c:pt idx="5119">
                  <c:v>43162.791666666664</c:v>
                </c:pt>
                <c:pt idx="5120">
                  <c:v>43162.802083333336</c:v>
                </c:pt>
                <c:pt idx="5121">
                  <c:v>43162.8125</c:v>
                </c:pt>
                <c:pt idx="5122">
                  <c:v>43162.822916666664</c:v>
                </c:pt>
                <c:pt idx="5123">
                  <c:v>43162.833333333336</c:v>
                </c:pt>
                <c:pt idx="5124">
                  <c:v>43162.84375</c:v>
                </c:pt>
                <c:pt idx="5125">
                  <c:v>43162.854166666664</c:v>
                </c:pt>
                <c:pt idx="5126">
                  <c:v>43162.864583333336</c:v>
                </c:pt>
                <c:pt idx="5127">
                  <c:v>43162.875</c:v>
                </c:pt>
                <c:pt idx="5128">
                  <c:v>43162.885416666664</c:v>
                </c:pt>
                <c:pt idx="5129">
                  <c:v>43162.895833333336</c:v>
                </c:pt>
                <c:pt idx="5130">
                  <c:v>43162.90625</c:v>
                </c:pt>
                <c:pt idx="5131">
                  <c:v>43162.916666666664</c:v>
                </c:pt>
                <c:pt idx="5132">
                  <c:v>43162.927083333336</c:v>
                </c:pt>
                <c:pt idx="5133">
                  <c:v>43162.9375</c:v>
                </c:pt>
                <c:pt idx="5134">
                  <c:v>43162.947916666664</c:v>
                </c:pt>
                <c:pt idx="5135">
                  <c:v>43162.958333333336</c:v>
                </c:pt>
                <c:pt idx="5136">
                  <c:v>43162.96875</c:v>
                </c:pt>
                <c:pt idx="5137">
                  <c:v>43162.979166666664</c:v>
                </c:pt>
                <c:pt idx="5138">
                  <c:v>43162.989583333336</c:v>
                </c:pt>
                <c:pt idx="5139">
                  <c:v>43163</c:v>
                </c:pt>
                <c:pt idx="5140">
                  <c:v>43163.010416666664</c:v>
                </c:pt>
                <c:pt idx="5141">
                  <c:v>43163.020833333336</c:v>
                </c:pt>
                <c:pt idx="5142">
                  <c:v>43163.03125</c:v>
                </c:pt>
                <c:pt idx="5143">
                  <c:v>43163.041666666664</c:v>
                </c:pt>
                <c:pt idx="5144">
                  <c:v>43163.052083333336</c:v>
                </c:pt>
                <c:pt idx="5145">
                  <c:v>43163.0625</c:v>
                </c:pt>
                <c:pt idx="5146">
                  <c:v>43163.072916666664</c:v>
                </c:pt>
                <c:pt idx="5147">
                  <c:v>43163.083333333336</c:v>
                </c:pt>
                <c:pt idx="5148">
                  <c:v>43163.09375</c:v>
                </c:pt>
                <c:pt idx="5149">
                  <c:v>43163.104166666664</c:v>
                </c:pt>
                <c:pt idx="5150">
                  <c:v>43163.114583333336</c:v>
                </c:pt>
                <c:pt idx="5151">
                  <c:v>43163.125</c:v>
                </c:pt>
                <c:pt idx="5152">
                  <c:v>43163.135416666664</c:v>
                </c:pt>
                <c:pt idx="5153">
                  <c:v>43163.145833333336</c:v>
                </c:pt>
                <c:pt idx="5154">
                  <c:v>43163.15625</c:v>
                </c:pt>
                <c:pt idx="5155">
                  <c:v>43163.166666666664</c:v>
                </c:pt>
                <c:pt idx="5156">
                  <c:v>43163.177083333336</c:v>
                </c:pt>
                <c:pt idx="5157">
                  <c:v>43163.1875</c:v>
                </c:pt>
                <c:pt idx="5158">
                  <c:v>43163.197916666664</c:v>
                </c:pt>
                <c:pt idx="5159">
                  <c:v>43163.208333333336</c:v>
                </c:pt>
                <c:pt idx="5160">
                  <c:v>43163.21875</c:v>
                </c:pt>
                <c:pt idx="5161">
                  <c:v>43163.229166666664</c:v>
                </c:pt>
                <c:pt idx="5162">
                  <c:v>43163.239583333336</c:v>
                </c:pt>
                <c:pt idx="5163">
                  <c:v>43163.25</c:v>
                </c:pt>
                <c:pt idx="5164">
                  <c:v>43163.260416666664</c:v>
                </c:pt>
                <c:pt idx="5165">
                  <c:v>43163.270833333336</c:v>
                </c:pt>
                <c:pt idx="5166">
                  <c:v>43163.28125</c:v>
                </c:pt>
                <c:pt idx="5167">
                  <c:v>43163.291666666664</c:v>
                </c:pt>
                <c:pt idx="5168">
                  <c:v>43163.302083333336</c:v>
                </c:pt>
                <c:pt idx="5169">
                  <c:v>43163.3125</c:v>
                </c:pt>
                <c:pt idx="5170">
                  <c:v>43163.322916666664</c:v>
                </c:pt>
                <c:pt idx="5171">
                  <c:v>43163.333333333336</c:v>
                </c:pt>
                <c:pt idx="5172">
                  <c:v>43163.34375</c:v>
                </c:pt>
                <c:pt idx="5173">
                  <c:v>43163.354166666664</c:v>
                </c:pt>
                <c:pt idx="5174">
                  <c:v>43163.364583333336</c:v>
                </c:pt>
                <c:pt idx="5175">
                  <c:v>43163.375</c:v>
                </c:pt>
                <c:pt idx="5176">
                  <c:v>43163.385416666664</c:v>
                </c:pt>
                <c:pt idx="5177">
                  <c:v>43163.395833333336</c:v>
                </c:pt>
                <c:pt idx="5178">
                  <c:v>43163.40625</c:v>
                </c:pt>
                <c:pt idx="5179">
                  <c:v>43163.416666666664</c:v>
                </c:pt>
                <c:pt idx="5180">
                  <c:v>43163.427083333336</c:v>
                </c:pt>
                <c:pt idx="5181">
                  <c:v>43163.4375</c:v>
                </c:pt>
                <c:pt idx="5182">
                  <c:v>43163.447916666664</c:v>
                </c:pt>
                <c:pt idx="5183">
                  <c:v>43163.458333333336</c:v>
                </c:pt>
                <c:pt idx="5184">
                  <c:v>43163.46875</c:v>
                </c:pt>
                <c:pt idx="5185">
                  <c:v>43163.479166666664</c:v>
                </c:pt>
                <c:pt idx="5186">
                  <c:v>43163.489583333336</c:v>
                </c:pt>
                <c:pt idx="5187">
                  <c:v>43163.5</c:v>
                </c:pt>
                <c:pt idx="5188">
                  <c:v>43163.510416666664</c:v>
                </c:pt>
                <c:pt idx="5189">
                  <c:v>43163.520833333336</c:v>
                </c:pt>
                <c:pt idx="5190">
                  <c:v>43163.53125</c:v>
                </c:pt>
                <c:pt idx="5191">
                  <c:v>43163.541666666664</c:v>
                </c:pt>
                <c:pt idx="5192">
                  <c:v>43163.552083333336</c:v>
                </c:pt>
                <c:pt idx="5193">
                  <c:v>43163.5625</c:v>
                </c:pt>
                <c:pt idx="5194">
                  <c:v>43163.572916666664</c:v>
                </c:pt>
                <c:pt idx="5195">
                  <c:v>43163.583333333336</c:v>
                </c:pt>
                <c:pt idx="5196">
                  <c:v>43163.59375</c:v>
                </c:pt>
                <c:pt idx="5197">
                  <c:v>43163.604166666664</c:v>
                </c:pt>
                <c:pt idx="5198">
                  <c:v>43163.614583333336</c:v>
                </c:pt>
                <c:pt idx="5199">
                  <c:v>43163.625</c:v>
                </c:pt>
                <c:pt idx="5200">
                  <c:v>43163.635416666664</c:v>
                </c:pt>
                <c:pt idx="5201">
                  <c:v>43163.645833333336</c:v>
                </c:pt>
                <c:pt idx="5202">
                  <c:v>43163.65625</c:v>
                </c:pt>
                <c:pt idx="5203">
                  <c:v>43163.666666666664</c:v>
                </c:pt>
                <c:pt idx="5204">
                  <c:v>43163.677083333336</c:v>
                </c:pt>
                <c:pt idx="5205">
                  <c:v>43163.6875</c:v>
                </c:pt>
                <c:pt idx="5206">
                  <c:v>43163.697916666664</c:v>
                </c:pt>
                <c:pt idx="5207">
                  <c:v>43163.708333333336</c:v>
                </c:pt>
                <c:pt idx="5208">
                  <c:v>43163.71875</c:v>
                </c:pt>
                <c:pt idx="5209">
                  <c:v>43163.729166666664</c:v>
                </c:pt>
                <c:pt idx="5210">
                  <c:v>43163.739583333336</c:v>
                </c:pt>
                <c:pt idx="5211">
                  <c:v>43163.75</c:v>
                </c:pt>
                <c:pt idx="5212">
                  <c:v>43163.760416666664</c:v>
                </c:pt>
                <c:pt idx="5213">
                  <c:v>43163.770833333336</c:v>
                </c:pt>
                <c:pt idx="5214">
                  <c:v>43163.78125</c:v>
                </c:pt>
                <c:pt idx="5215">
                  <c:v>43163.791666666664</c:v>
                </c:pt>
                <c:pt idx="5216">
                  <c:v>43163.802083333336</c:v>
                </c:pt>
                <c:pt idx="5217">
                  <c:v>43163.8125</c:v>
                </c:pt>
                <c:pt idx="5218">
                  <c:v>43163.822916666664</c:v>
                </c:pt>
                <c:pt idx="5219">
                  <c:v>43163.833333333336</c:v>
                </c:pt>
                <c:pt idx="5220">
                  <c:v>43163.84375</c:v>
                </c:pt>
                <c:pt idx="5221">
                  <c:v>43163.854166666664</c:v>
                </c:pt>
                <c:pt idx="5222">
                  <c:v>43163.864583333336</c:v>
                </c:pt>
                <c:pt idx="5223">
                  <c:v>43163.875</c:v>
                </c:pt>
                <c:pt idx="5224">
                  <c:v>43163.885416666664</c:v>
                </c:pt>
                <c:pt idx="5225">
                  <c:v>43163.895833333336</c:v>
                </c:pt>
                <c:pt idx="5226">
                  <c:v>43163.90625</c:v>
                </c:pt>
                <c:pt idx="5227">
                  <c:v>43163.916666666664</c:v>
                </c:pt>
                <c:pt idx="5228">
                  <c:v>43163.927083333336</c:v>
                </c:pt>
                <c:pt idx="5229">
                  <c:v>43163.9375</c:v>
                </c:pt>
                <c:pt idx="5230">
                  <c:v>43163.947916666664</c:v>
                </c:pt>
                <c:pt idx="5231">
                  <c:v>43163.958333333336</c:v>
                </c:pt>
                <c:pt idx="5232">
                  <c:v>43163.96875</c:v>
                </c:pt>
                <c:pt idx="5233">
                  <c:v>43163.979166666664</c:v>
                </c:pt>
                <c:pt idx="5234">
                  <c:v>43163.989583333336</c:v>
                </c:pt>
                <c:pt idx="5235">
                  <c:v>43164</c:v>
                </c:pt>
                <c:pt idx="5236">
                  <c:v>43164.010416666664</c:v>
                </c:pt>
                <c:pt idx="5237">
                  <c:v>43164.020833333336</c:v>
                </c:pt>
                <c:pt idx="5238">
                  <c:v>43164.03125</c:v>
                </c:pt>
                <c:pt idx="5239">
                  <c:v>43164.041666666664</c:v>
                </c:pt>
                <c:pt idx="5240">
                  <c:v>43164.052083333336</c:v>
                </c:pt>
                <c:pt idx="5241">
                  <c:v>43164.0625</c:v>
                </c:pt>
                <c:pt idx="5242">
                  <c:v>43164.072916666664</c:v>
                </c:pt>
                <c:pt idx="5243">
                  <c:v>43164.083333333336</c:v>
                </c:pt>
                <c:pt idx="5244">
                  <c:v>43164.09375</c:v>
                </c:pt>
                <c:pt idx="5245">
                  <c:v>43164.104166666664</c:v>
                </c:pt>
                <c:pt idx="5246">
                  <c:v>43164.114583333336</c:v>
                </c:pt>
                <c:pt idx="5247">
                  <c:v>43164.125</c:v>
                </c:pt>
                <c:pt idx="5248">
                  <c:v>43164.135416666664</c:v>
                </c:pt>
                <c:pt idx="5249">
                  <c:v>43164.145833333336</c:v>
                </c:pt>
                <c:pt idx="5250">
                  <c:v>43164.15625</c:v>
                </c:pt>
                <c:pt idx="5251">
                  <c:v>43164.166666666664</c:v>
                </c:pt>
                <c:pt idx="5252">
                  <c:v>43164.177083333336</c:v>
                </c:pt>
                <c:pt idx="5253">
                  <c:v>43164.1875</c:v>
                </c:pt>
                <c:pt idx="5254">
                  <c:v>43164.197916666664</c:v>
                </c:pt>
                <c:pt idx="5255">
                  <c:v>43164.208333333336</c:v>
                </c:pt>
                <c:pt idx="5256">
                  <c:v>43164.21875</c:v>
                </c:pt>
                <c:pt idx="5257">
                  <c:v>43164.229166666664</c:v>
                </c:pt>
                <c:pt idx="5258">
                  <c:v>43164.239583333336</c:v>
                </c:pt>
                <c:pt idx="5259">
                  <c:v>43164.25</c:v>
                </c:pt>
                <c:pt idx="5260">
                  <c:v>43164.260416666664</c:v>
                </c:pt>
                <c:pt idx="5261">
                  <c:v>43164.270833333336</c:v>
                </c:pt>
                <c:pt idx="5262">
                  <c:v>43164.28125</c:v>
                </c:pt>
                <c:pt idx="5263">
                  <c:v>43164.291666666664</c:v>
                </c:pt>
                <c:pt idx="5264">
                  <c:v>43164.302083333336</c:v>
                </c:pt>
                <c:pt idx="5265">
                  <c:v>43164.3125</c:v>
                </c:pt>
                <c:pt idx="5266">
                  <c:v>43164.322916666664</c:v>
                </c:pt>
                <c:pt idx="5267">
                  <c:v>43164.333333333336</c:v>
                </c:pt>
                <c:pt idx="5268">
                  <c:v>43164.34375</c:v>
                </c:pt>
                <c:pt idx="5269">
                  <c:v>43164.354166666664</c:v>
                </c:pt>
                <c:pt idx="5270">
                  <c:v>43164.364583333336</c:v>
                </c:pt>
                <c:pt idx="5271">
                  <c:v>43164.375</c:v>
                </c:pt>
                <c:pt idx="5272">
                  <c:v>43164.385416666664</c:v>
                </c:pt>
                <c:pt idx="5273">
                  <c:v>43164.395833333336</c:v>
                </c:pt>
                <c:pt idx="5274">
                  <c:v>43164.40625</c:v>
                </c:pt>
                <c:pt idx="5275">
                  <c:v>43164.416666666664</c:v>
                </c:pt>
                <c:pt idx="5276">
                  <c:v>43164.427083333336</c:v>
                </c:pt>
                <c:pt idx="5277">
                  <c:v>43164.4375</c:v>
                </c:pt>
                <c:pt idx="5278">
                  <c:v>43164.447916666664</c:v>
                </c:pt>
                <c:pt idx="5279">
                  <c:v>43164.458333333336</c:v>
                </c:pt>
                <c:pt idx="5280">
                  <c:v>43164.46875</c:v>
                </c:pt>
                <c:pt idx="5281">
                  <c:v>43164.479166666664</c:v>
                </c:pt>
                <c:pt idx="5282">
                  <c:v>43164.489583333336</c:v>
                </c:pt>
                <c:pt idx="5283">
                  <c:v>43164.5</c:v>
                </c:pt>
                <c:pt idx="5284">
                  <c:v>43164.510416666664</c:v>
                </c:pt>
                <c:pt idx="5285">
                  <c:v>43164.520833333336</c:v>
                </c:pt>
                <c:pt idx="5286">
                  <c:v>43164.53125</c:v>
                </c:pt>
                <c:pt idx="5287">
                  <c:v>43164.541666666664</c:v>
                </c:pt>
                <c:pt idx="5288">
                  <c:v>43164.552083333336</c:v>
                </c:pt>
                <c:pt idx="5289">
                  <c:v>43164.5625</c:v>
                </c:pt>
                <c:pt idx="5290">
                  <c:v>43164.572916666664</c:v>
                </c:pt>
                <c:pt idx="5291">
                  <c:v>43164.583333333336</c:v>
                </c:pt>
                <c:pt idx="5292">
                  <c:v>43164.59375</c:v>
                </c:pt>
                <c:pt idx="5293">
                  <c:v>43164.604166666664</c:v>
                </c:pt>
                <c:pt idx="5294">
                  <c:v>43164.614583333336</c:v>
                </c:pt>
                <c:pt idx="5295">
                  <c:v>43164.625</c:v>
                </c:pt>
                <c:pt idx="5296">
                  <c:v>43164.635416666664</c:v>
                </c:pt>
                <c:pt idx="5297">
                  <c:v>43164.645833333336</c:v>
                </c:pt>
                <c:pt idx="5298">
                  <c:v>43164.65625</c:v>
                </c:pt>
                <c:pt idx="5299">
                  <c:v>43164.666666666664</c:v>
                </c:pt>
                <c:pt idx="5300">
                  <c:v>43164.677083333336</c:v>
                </c:pt>
                <c:pt idx="5301">
                  <c:v>43164.6875</c:v>
                </c:pt>
                <c:pt idx="5302">
                  <c:v>43164.697916666664</c:v>
                </c:pt>
                <c:pt idx="5303">
                  <c:v>43164.708333333336</c:v>
                </c:pt>
                <c:pt idx="5304">
                  <c:v>43164.71875</c:v>
                </c:pt>
                <c:pt idx="5305">
                  <c:v>43164.729166666664</c:v>
                </c:pt>
                <c:pt idx="5306">
                  <c:v>43164.739583333336</c:v>
                </c:pt>
                <c:pt idx="5307">
                  <c:v>43164.75</c:v>
                </c:pt>
                <c:pt idx="5308">
                  <c:v>43164.760416666664</c:v>
                </c:pt>
                <c:pt idx="5309">
                  <c:v>43164.770833333336</c:v>
                </c:pt>
                <c:pt idx="5310">
                  <c:v>43164.78125</c:v>
                </c:pt>
                <c:pt idx="5311">
                  <c:v>43164.791666666664</c:v>
                </c:pt>
                <c:pt idx="5312">
                  <c:v>43164.802083333336</c:v>
                </c:pt>
                <c:pt idx="5313">
                  <c:v>43164.8125</c:v>
                </c:pt>
                <c:pt idx="5314">
                  <c:v>43164.822916666664</c:v>
                </c:pt>
                <c:pt idx="5315">
                  <c:v>43164.833333333336</c:v>
                </c:pt>
                <c:pt idx="5316">
                  <c:v>43164.84375</c:v>
                </c:pt>
                <c:pt idx="5317">
                  <c:v>43164.854166666664</c:v>
                </c:pt>
                <c:pt idx="5318">
                  <c:v>43164.864583333336</c:v>
                </c:pt>
                <c:pt idx="5319">
                  <c:v>43164.875</c:v>
                </c:pt>
                <c:pt idx="5320">
                  <c:v>43164.885416666664</c:v>
                </c:pt>
                <c:pt idx="5321">
                  <c:v>43164.895833333336</c:v>
                </c:pt>
                <c:pt idx="5322">
                  <c:v>43164.90625</c:v>
                </c:pt>
                <c:pt idx="5323">
                  <c:v>43164.916666666664</c:v>
                </c:pt>
                <c:pt idx="5324">
                  <c:v>43164.927083333336</c:v>
                </c:pt>
                <c:pt idx="5325">
                  <c:v>43164.9375</c:v>
                </c:pt>
                <c:pt idx="5326">
                  <c:v>43164.947916666664</c:v>
                </c:pt>
                <c:pt idx="5327">
                  <c:v>43164.958333333336</c:v>
                </c:pt>
                <c:pt idx="5328">
                  <c:v>43164.96875</c:v>
                </c:pt>
                <c:pt idx="5329">
                  <c:v>43164.979166666664</c:v>
                </c:pt>
                <c:pt idx="5330">
                  <c:v>43164.989583333336</c:v>
                </c:pt>
                <c:pt idx="5331">
                  <c:v>43165</c:v>
                </c:pt>
                <c:pt idx="5332">
                  <c:v>43165.010416666664</c:v>
                </c:pt>
                <c:pt idx="5333">
                  <c:v>43165.020833333336</c:v>
                </c:pt>
                <c:pt idx="5334">
                  <c:v>43165.03125</c:v>
                </c:pt>
                <c:pt idx="5335">
                  <c:v>43165.041666666664</c:v>
                </c:pt>
                <c:pt idx="5336">
                  <c:v>43165.052083333336</c:v>
                </c:pt>
                <c:pt idx="5337">
                  <c:v>43165.0625</c:v>
                </c:pt>
                <c:pt idx="5338">
                  <c:v>43165.072916666664</c:v>
                </c:pt>
                <c:pt idx="5339">
                  <c:v>43165.083333333336</c:v>
                </c:pt>
                <c:pt idx="5340">
                  <c:v>43165.09375</c:v>
                </c:pt>
                <c:pt idx="5341">
                  <c:v>43165.104166666664</c:v>
                </c:pt>
                <c:pt idx="5342">
                  <c:v>43165.114583333336</c:v>
                </c:pt>
                <c:pt idx="5343">
                  <c:v>43165.125</c:v>
                </c:pt>
                <c:pt idx="5344">
                  <c:v>43165.135416666664</c:v>
                </c:pt>
                <c:pt idx="5345">
                  <c:v>43165.145833333336</c:v>
                </c:pt>
                <c:pt idx="5346">
                  <c:v>43165.15625</c:v>
                </c:pt>
                <c:pt idx="5347">
                  <c:v>43165.166666666664</c:v>
                </c:pt>
                <c:pt idx="5348">
                  <c:v>43165.177083333336</c:v>
                </c:pt>
                <c:pt idx="5349">
                  <c:v>43165.1875</c:v>
                </c:pt>
                <c:pt idx="5350">
                  <c:v>43165.197916666664</c:v>
                </c:pt>
                <c:pt idx="5351">
                  <c:v>43165.208333333336</c:v>
                </c:pt>
                <c:pt idx="5352">
                  <c:v>43165.21875</c:v>
                </c:pt>
                <c:pt idx="5353">
                  <c:v>43165.229166666664</c:v>
                </c:pt>
                <c:pt idx="5354">
                  <c:v>43165.239583333336</c:v>
                </c:pt>
                <c:pt idx="5355">
                  <c:v>43165.25</c:v>
                </c:pt>
                <c:pt idx="5356">
                  <c:v>43165.260416666664</c:v>
                </c:pt>
                <c:pt idx="5357">
                  <c:v>43165.270833333336</c:v>
                </c:pt>
                <c:pt idx="5358">
                  <c:v>43165.28125</c:v>
                </c:pt>
                <c:pt idx="5359">
                  <c:v>43165.291666666664</c:v>
                </c:pt>
                <c:pt idx="5360">
                  <c:v>43165.302083333336</c:v>
                </c:pt>
                <c:pt idx="5361">
                  <c:v>43165.3125</c:v>
                </c:pt>
                <c:pt idx="5362">
                  <c:v>43165.322916666664</c:v>
                </c:pt>
                <c:pt idx="5363">
                  <c:v>43165.333333333336</c:v>
                </c:pt>
                <c:pt idx="5364">
                  <c:v>43165.34375</c:v>
                </c:pt>
                <c:pt idx="5365">
                  <c:v>43165.354166666664</c:v>
                </c:pt>
                <c:pt idx="5366">
                  <c:v>43165.364583333336</c:v>
                </c:pt>
                <c:pt idx="5367">
                  <c:v>43165.375</c:v>
                </c:pt>
                <c:pt idx="5368">
                  <c:v>43165.385416666664</c:v>
                </c:pt>
                <c:pt idx="5369">
                  <c:v>43165.395833333336</c:v>
                </c:pt>
                <c:pt idx="5370">
                  <c:v>43165.40625</c:v>
                </c:pt>
                <c:pt idx="5371">
                  <c:v>43165.416666666664</c:v>
                </c:pt>
                <c:pt idx="5372">
                  <c:v>43165.427083333336</c:v>
                </c:pt>
                <c:pt idx="5373">
                  <c:v>43165.4375</c:v>
                </c:pt>
                <c:pt idx="5374">
                  <c:v>43165.447916666664</c:v>
                </c:pt>
                <c:pt idx="5375">
                  <c:v>43165.458333333336</c:v>
                </c:pt>
                <c:pt idx="5376">
                  <c:v>43165.46875</c:v>
                </c:pt>
                <c:pt idx="5377">
                  <c:v>43165.479166666664</c:v>
                </c:pt>
                <c:pt idx="5378">
                  <c:v>43165.489583333336</c:v>
                </c:pt>
                <c:pt idx="5379">
                  <c:v>43165.5</c:v>
                </c:pt>
                <c:pt idx="5380">
                  <c:v>43165.510416666664</c:v>
                </c:pt>
                <c:pt idx="5381">
                  <c:v>43165.520833333336</c:v>
                </c:pt>
                <c:pt idx="5382">
                  <c:v>43165.53125</c:v>
                </c:pt>
                <c:pt idx="5383">
                  <c:v>43165.541666666664</c:v>
                </c:pt>
                <c:pt idx="5384">
                  <c:v>43165.552083333336</c:v>
                </c:pt>
                <c:pt idx="5385">
                  <c:v>43165.5625</c:v>
                </c:pt>
                <c:pt idx="5386">
                  <c:v>43165.572916666664</c:v>
                </c:pt>
                <c:pt idx="5387">
                  <c:v>43165.583333333336</c:v>
                </c:pt>
                <c:pt idx="5388">
                  <c:v>43165.59375</c:v>
                </c:pt>
                <c:pt idx="5389">
                  <c:v>43165.604166666664</c:v>
                </c:pt>
                <c:pt idx="5390">
                  <c:v>43165.614583333336</c:v>
                </c:pt>
                <c:pt idx="5391">
                  <c:v>43165.625</c:v>
                </c:pt>
                <c:pt idx="5392">
                  <c:v>43165.635416666664</c:v>
                </c:pt>
                <c:pt idx="5393">
                  <c:v>43165.645833333336</c:v>
                </c:pt>
                <c:pt idx="5394">
                  <c:v>43165.65625</c:v>
                </c:pt>
                <c:pt idx="5395">
                  <c:v>43165.666666666664</c:v>
                </c:pt>
                <c:pt idx="5396">
                  <c:v>43165.677083333336</c:v>
                </c:pt>
                <c:pt idx="5397">
                  <c:v>43165.6875</c:v>
                </c:pt>
                <c:pt idx="5398">
                  <c:v>43165.697916666664</c:v>
                </c:pt>
                <c:pt idx="5399">
                  <c:v>43165.708333333336</c:v>
                </c:pt>
                <c:pt idx="5400">
                  <c:v>43165.71875</c:v>
                </c:pt>
                <c:pt idx="5401">
                  <c:v>43165.729166666664</c:v>
                </c:pt>
                <c:pt idx="5402">
                  <c:v>43165.739583333336</c:v>
                </c:pt>
                <c:pt idx="5403">
                  <c:v>43165.75</c:v>
                </c:pt>
                <c:pt idx="5404">
                  <c:v>43165.760416666664</c:v>
                </c:pt>
                <c:pt idx="5405">
                  <c:v>43165.770833333336</c:v>
                </c:pt>
                <c:pt idx="5406">
                  <c:v>43165.78125</c:v>
                </c:pt>
                <c:pt idx="5407">
                  <c:v>43165.791666666664</c:v>
                </c:pt>
                <c:pt idx="5408">
                  <c:v>43165.802083333336</c:v>
                </c:pt>
                <c:pt idx="5409">
                  <c:v>43165.8125</c:v>
                </c:pt>
                <c:pt idx="5410">
                  <c:v>43165.822916666664</c:v>
                </c:pt>
                <c:pt idx="5411">
                  <c:v>43165.833333333336</c:v>
                </c:pt>
                <c:pt idx="5412">
                  <c:v>43165.84375</c:v>
                </c:pt>
                <c:pt idx="5413">
                  <c:v>43165.854166666664</c:v>
                </c:pt>
                <c:pt idx="5414">
                  <c:v>43165.864583333336</c:v>
                </c:pt>
                <c:pt idx="5415">
                  <c:v>43165.875</c:v>
                </c:pt>
                <c:pt idx="5416">
                  <c:v>43165.885416666664</c:v>
                </c:pt>
                <c:pt idx="5417">
                  <c:v>43165.895833333336</c:v>
                </c:pt>
                <c:pt idx="5418">
                  <c:v>43165.90625</c:v>
                </c:pt>
                <c:pt idx="5419">
                  <c:v>43165.916666666664</c:v>
                </c:pt>
                <c:pt idx="5420">
                  <c:v>43165.927083333336</c:v>
                </c:pt>
                <c:pt idx="5421">
                  <c:v>43165.9375</c:v>
                </c:pt>
                <c:pt idx="5422">
                  <c:v>43165.947916666664</c:v>
                </c:pt>
                <c:pt idx="5423">
                  <c:v>43165.958333333336</c:v>
                </c:pt>
                <c:pt idx="5424">
                  <c:v>43165.96875</c:v>
                </c:pt>
                <c:pt idx="5425">
                  <c:v>43165.979166666664</c:v>
                </c:pt>
                <c:pt idx="5426">
                  <c:v>43165.989583333336</c:v>
                </c:pt>
                <c:pt idx="5427">
                  <c:v>43166</c:v>
                </c:pt>
                <c:pt idx="5428">
                  <c:v>43166.010416666664</c:v>
                </c:pt>
                <c:pt idx="5429">
                  <c:v>43166.020833333336</c:v>
                </c:pt>
                <c:pt idx="5430">
                  <c:v>43166.03125</c:v>
                </c:pt>
                <c:pt idx="5431">
                  <c:v>43166.041666666664</c:v>
                </c:pt>
                <c:pt idx="5432">
                  <c:v>43166.052083333336</c:v>
                </c:pt>
                <c:pt idx="5433">
                  <c:v>43166.0625</c:v>
                </c:pt>
                <c:pt idx="5434">
                  <c:v>43166.072916666664</c:v>
                </c:pt>
                <c:pt idx="5435">
                  <c:v>43166.083333333336</c:v>
                </c:pt>
                <c:pt idx="5436">
                  <c:v>43166.09375</c:v>
                </c:pt>
                <c:pt idx="5437">
                  <c:v>43166.104166666664</c:v>
                </c:pt>
                <c:pt idx="5438">
                  <c:v>43166.114583333336</c:v>
                </c:pt>
                <c:pt idx="5439">
                  <c:v>43166.125</c:v>
                </c:pt>
                <c:pt idx="5440">
                  <c:v>43166.135416666664</c:v>
                </c:pt>
                <c:pt idx="5441">
                  <c:v>43166.145833333336</c:v>
                </c:pt>
                <c:pt idx="5442">
                  <c:v>43166.15625</c:v>
                </c:pt>
                <c:pt idx="5443">
                  <c:v>43166.166666666664</c:v>
                </c:pt>
                <c:pt idx="5444">
                  <c:v>43166.177083333336</c:v>
                </c:pt>
                <c:pt idx="5445">
                  <c:v>43166.1875</c:v>
                </c:pt>
                <c:pt idx="5446">
                  <c:v>43166.197916666664</c:v>
                </c:pt>
                <c:pt idx="5447">
                  <c:v>43166.208333333336</c:v>
                </c:pt>
                <c:pt idx="5448">
                  <c:v>43166.21875</c:v>
                </c:pt>
                <c:pt idx="5449">
                  <c:v>43166.229166666664</c:v>
                </c:pt>
                <c:pt idx="5450">
                  <c:v>43166.239583333336</c:v>
                </c:pt>
                <c:pt idx="5451">
                  <c:v>43166.25</c:v>
                </c:pt>
                <c:pt idx="5452">
                  <c:v>43166.260416666664</c:v>
                </c:pt>
                <c:pt idx="5453">
                  <c:v>43166.270833333336</c:v>
                </c:pt>
                <c:pt idx="5454">
                  <c:v>43166.28125</c:v>
                </c:pt>
                <c:pt idx="5455">
                  <c:v>43166.291666666664</c:v>
                </c:pt>
                <c:pt idx="5456">
                  <c:v>43166.302083333336</c:v>
                </c:pt>
                <c:pt idx="5457">
                  <c:v>43166.3125</c:v>
                </c:pt>
                <c:pt idx="5458">
                  <c:v>43166.322916666664</c:v>
                </c:pt>
                <c:pt idx="5459">
                  <c:v>43166.333333333336</c:v>
                </c:pt>
                <c:pt idx="5460">
                  <c:v>43166.34375</c:v>
                </c:pt>
                <c:pt idx="5461">
                  <c:v>43166.354166666664</c:v>
                </c:pt>
                <c:pt idx="5462">
                  <c:v>43166.364583333336</c:v>
                </c:pt>
                <c:pt idx="5463">
                  <c:v>43166.375</c:v>
                </c:pt>
                <c:pt idx="5464">
                  <c:v>43166.385416666664</c:v>
                </c:pt>
                <c:pt idx="5465">
                  <c:v>43166.395833333336</c:v>
                </c:pt>
                <c:pt idx="5466">
                  <c:v>43166.40625</c:v>
                </c:pt>
                <c:pt idx="5467">
                  <c:v>43166.416666666664</c:v>
                </c:pt>
                <c:pt idx="5468">
                  <c:v>43166.427083333336</c:v>
                </c:pt>
                <c:pt idx="5469">
                  <c:v>43166.4375</c:v>
                </c:pt>
                <c:pt idx="5470">
                  <c:v>43166.447916666664</c:v>
                </c:pt>
                <c:pt idx="5471">
                  <c:v>43166.458333333336</c:v>
                </c:pt>
                <c:pt idx="5472">
                  <c:v>43166.46875</c:v>
                </c:pt>
                <c:pt idx="5473">
                  <c:v>43166.479166666664</c:v>
                </c:pt>
                <c:pt idx="5474">
                  <c:v>43166.489583333336</c:v>
                </c:pt>
                <c:pt idx="5475">
                  <c:v>43166.5</c:v>
                </c:pt>
                <c:pt idx="5476">
                  <c:v>43166.510416666664</c:v>
                </c:pt>
                <c:pt idx="5477">
                  <c:v>43166.520833333336</c:v>
                </c:pt>
                <c:pt idx="5478">
                  <c:v>43166.53125</c:v>
                </c:pt>
                <c:pt idx="5479">
                  <c:v>43166.541666666664</c:v>
                </c:pt>
                <c:pt idx="5480">
                  <c:v>43166.552083333336</c:v>
                </c:pt>
                <c:pt idx="5481">
                  <c:v>43166.5625</c:v>
                </c:pt>
                <c:pt idx="5482">
                  <c:v>43166.572916666664</c:v>
                </c:pt>
                <c:pt idx="5483">
                  <c:v>43166.583333333336</c:v>
                </c:pt>
                <c:pt idx="5484">
                  <c:v>43166.59375</c:v>
                </c:pt>
                <c:pt idx="5485">
                  <c:v>43166.604166666664</c:v>
                </c:pt>
                <c:pt idx="5486">
                  <c:v>43166.614583333336</c:v>
                </c:pt>
                <c:pt idx="5487">
                  <c:v>43166.625</c:v>
                </c:pt>
                <c:pt idx="5488">
                  <c:v>43166.635416666664</c:v>
                </c:pt>
                <c:pt idx="5489">
                  <c:v>43166.645833333336</c:v>
                </c:pt>
                <c:pt idx="5490">
                  <c:v>43166.65625</c:v>
                </c:pt>
                <c:pt idx="5491">
                  <c:v>43166.666666666664</c:v>
                </c:pt>
                <c:pt idx="5492">
                  <c:v>43166.677083333336</c:v>
                </c:pt>
                <c:pt idx="5493">
                  <c:v>43166.6875</c:v>
                </c:pt>
                <c:pt idx="5494">
                  <c:v>43166.697916666664</c:v>
                </c:pt>
                <c:pt idx="5495">
                  <c:v>43166.708333333336</c:v>
                </c:pt>
                <c:pt idx="5496">
                  <c:v>43166.71875</c:v>
                </c:pt>
                <c:pt idx="5497">
                  <c:v>43166.729166666664</c:v>
                </c:pt>
                <c:pt idx="5498">
                  <c:v>43166.739583333336</c:v>
                </c:pt>
                <c:pt idx="5499">
                  <c:v>43166.75</c:v>
                </c:pt>
                <c:pt idx="5500">
                  <c:v>43166.760416666664</c:v>
                </c:pt>
                <c:pt idx="5501">
                  <c:v>43166.770833333336</c:v>
                </c:pt>
                <c:pt idx="5502">
                  <c:v>43166.78125</c:v>
                </c:pt>
                <c:pt idx="5503">
                  <c:v>43166.791666666664</c:v>
                </c:pt>
                <c:pt idx="5504">
                  <c:v>43166.802083333336</c:v>
                </c:pt>
                <c:pt idx="5505">
                  <c:v>43166.8125</c:v>
                </c:pt>
                <c:pt idx="5506">
                  <c:v>43166.822916666664</c:v>
                </c:pt>
                <c:pt idx="5507">
                  <c:v>43166.833333333336</c:v>
                </c:pt>
                <c:pt idx="5508">
                  <c:v>43166.84375</c:v>
                </c:pt>
                <c:pt idx="5509">
                  <c:v>43166.854166666664</c:v>
                </c:pt>
                <c:pt idx="5510">
                  <c:v>43166.864583333336</c:v>
                </c:pt>
                <c:pt idx="5511">
                  <c:v>43166.875</c:v>
                </c:pt>
                <c:pt idx="5512">
                  <c:v>43166.885416666664</c:v>
                </c:pt>
                <c:pt idx="5513">
                  <c:v>43166.895833333336</c:v>
                </c:pt>
                <c:pt idx="5514">
                  <c:v>43166.90625</c:v>
                </c:pt>
                <c:pt idx="5515">
                  <c:v>43166.916666666664</c:v>
                </c:pt>
                <c:pt idx="5516">
                  <c:v>43166.927083333336</c:v>
                </c:pt>
                <c:pt idx="5517">
                  <c:v>43166.9375</c:v>
                </c:pt>
                <c:pt idx="5518">
                  <c:v>43166.947916666664</c:v>
                </c:pt>
                <c:pt idx="5519">
                  <c:v>43166.958333333336</c:v>
                </c:pt>
                <c:pt idx="5520">
                  <c:v>43166.96875</c:v>
                </c:pt>
                <c:pt idx="5521">
                  <c:v>43166.979166666664</c:v>
                </c:pt>
                <c:pt idx="5522">
                  <c:v>43166.989583333336</c:v>
                </c:pt>
                <c:pt idx="5523">
                  <c:v>43167</c:v>
                </c:pt>
                <c:pt idx="5524">
                  <c:v>43167.010416666664</c:v>
                </c:pt>
                <c:pt idx="5525">
                  <c:v>43167.020833333336</c:v>
                </c:pt>
                <c:pt idx="5526">
                  <c:v>43167.03125</c:v>
                </c:pt>
                <c:pt idx="5527">
                  <c:v>43167.041666666664</c:v>
                </c:pt>
                <c:pt idx="5528">
                  <c:v>43167.052083333336</c:v>
                </c:pt>
                <c:pt idx="5529">
                  <c:v>43167.0625</c:v>
                </c:pt>
                <c:pt idx="5530">
                  <c:v>43167.072916666664</c:v>
                </c:pt>
                <c:pt idx="5531">
                  <c:v>43167.083333333336</c:v>
                </c:pt>
                <c:pt idx="5532">
                  <c:v>43167.09375</c:v>
                </c:pt>
                <c:pt idx="5533">
                  <c:v>43167.104166666664</c:v>
                </c:pt>
                <c:pt idx="5534">
                  <c:v>43167.114583333336</c:v>
                </c:pt>
                <c:pt idx="5535">
                  <c:v>43167.125</c:v>
                </c:pt>
                <c:pt idx="5536">
                  <c:v>43167.135416666664</c:v>
                </c:pt>
                <c:pt idx="5537">
                  <c:v>43167.145833333336</c:v>
                </c:pt>
                <c:pt idx="5538">
                  <c:v>43167.15625</c:v>
                </c:pt>
                <c:pt idx="5539">
                  <c:v>43167.166666666664</c:v>
                </c:pt>
                <c:pt idx="5540">
                  <c:v>43167.177083333336</c:v>
                </c:pt>
                <c:pt idx="5541">
                  <c:v>43167.1875</c:v>
                </c:pt>
                <c:pt idx="5542">
                  <c:v>43167.197916666664</c:v>
                </c:pt>
                <c:pt idx="5543">
                  <c:v>43167.208333333336</c:v>
                </c:pt>
                <c:pt idx="5544">
                  <c:v>43167.21875</c:v>
                </c:pt>
                <c:pt idx="5545">
                  <c:v>43167.229166666664</c:v>
                </c:pt>
                <c:pt idx="5546">
                  <c:v>43167.239583333336</c:v>
                </c:pt>
                <c:pt idx="5547">
                  <c:v>43167.25</c:v>
                </c:pt>
                <c:pt idx="5548">
                  <c:v>43167.260416666664</c:v>
                </c:pt>
                <c:pt idx="5549">
                  <c:v>43167.270833333336</c:v>
                </c:pt>
                <c:pt idx="5550">
                  <c:v>43167.28125</c:v>
                </c:pt>
                <c:pt idx="5551">
                  <c:v>43167.291666666664</c:v>
                </c:pt>
                <c:pt idx="5552">
                  <c:v>43167.302083333336</c:v>
                </c:pt>
                <c:pt idx="5553">
                  <c:v>43167.3125</c:v>
                </c:pt>
                <c:pt idx="5554">
                  <c:v>43167.322916666664</c:v>
                </c:pt>
                <c:pt idx="5555">
                  <c:v>43167.333333333336</c:v>
                </c:pt>
                <c:pt idx="5556">
                  <c:v>43167.34375</c:v>
                </c:pt>
                <c:pt idx="5557">
                  <c:v>43167.354166666664</c:v>
                </c:pt>
                <c:pt idx="5558">
                  <c:v>43167.364583333336</c:v>
                </c:pt>
                <c:pt idx="5559">
                  <c:v>43167.375</c:v>
                </c:pt>
                <c:pt idx="5560">
                  <c:v>43167.385416666664</c:v>
                </c:pt>
                <c:pt idx="5561">
                  <c:v>43167.395833333336</c:v>
                </c:pt>
                <c:pt idx="5562">
                  <c:v>43167.40625</c:v>
                </c:pt>
                <c:pt idx="5563">
                  <c:v>43167.416666666664</c:v>
                </c:pt>
                <c:pt idx="5564">
                  <c:v>43167.427083333336</c:v>
                </c:pt>
                <c:pt idx="5565">
                  <c:v>43167.4375</c:v>
                </c:pt>
                <c:pt idx="5566">
                  <c:v>43167.447916666664</c:v>
                </c:pt>
                <c:pt idx="5567">
                  <c:v>43167.458333333336</c:v>
                </c:pt>
                <c:pt idx="5568">
                  <c:v>43167.46875</c:v>
                </c:pt>
                <c:pt idx="5569">
                  <c:v>43167.479166666664</c:v>
                </c:pt>
                <c:pt idx="5570">
                  <c:v>43167.489583333336</c:v>
                </c:pt>
                <c:pt idx="5571">
                  <c:v>43167.5</c:v>
                </c:pt>
                <c:pt idx="5572">
                  <c:v>43167.510416666664</c:v>
                </c:pt>
                <c:pt idx="5573">
                  <c:v>43167.520833333336</c:v>
                </c:pt>
                <c:pt idx="5574">
                  <c:v>43167.53125</c:v>
                </c:pt>
                <c:pt idx="5575">
                  <c:v>43167.541666666664</c:v>
                </c:pt>
                <c:pt idx="5576">
                  <c:v>43167.552083333336</c:v>
                </c:pt>
                <c:pt idx="5577">
                  <c:v>43167.5625</c:v>
                </c:pt>
                <c:pt idx="5578">
                  <c:v>43167.572916666664</c:v>
                </c:pt>
                <c:pt idx="5579">
                  <c:v>43167.583333333336</c:v>
                </c:pt>
                <c:pt idx="5580">
                  <c:v>43167.59375</c:v>
                </c:pt>
                <c:pt idx="5581">
                  <c:v>43167.604166666664</c:v>
                </c:pt>
                <c:pt idx="5582">
                  <c:v>43167.614583333336</c:v>
                </c:pt>
                <c:pt idx="5583">
                  <c:v>43167.625</c:v>
                </c:pt>
                <c:pt idx="5584">
                  <c:v>43167.635416666664</c:v>
                </c:pt>
                <c:pt idx="5585">
                  <c:v>43167.645833333336</c:v>
                </c:pt>
                <c:pt idx="5586">
                  <c:v>43167.65625</c:v>
                </c:pt>
                <c:pt idx="5587">
                  <c:v>43167.666666666664</c:v>
                </c:pt>
                <c:pt idx="5588">
                  <c:v>43167.677083333336</c:v>
                </c:pt>
                <c:pt idx="5589">
                  <c:v>43167.6875</c:v>
                </c:pt>
                <c:pt idx="5590">
                  <c:v>43167.697916666664</c:v>
                </c:pt>
                <c:pt idx="5591">
                  <c:v>43167.708333333336</c:v>
                </c:pt>
                <c:pt idx="5592">
                  <c:v>43167.71875</c:v>
                </c:pt>
                <c:pt idx="5593">
                  <c:v>43167.729166666664</c:v>
                </c:pt>
                <c:pt idx="5594">
                  <c:v>43167.739583333336</c:v>
                </c:pt>
                <c:pt idx="5595">
                  <c:v>43167.75</c:v>
                </c:pt>
                <c:pt idx="5596">
                  <c:v>43167.760416666664</c:v>
                </c:pt>
                <c:pt idx="5597">
                  <c:v>43167.770833333336</c:v>
                </c:pt>
                <c:pt idx="5598">
                  <c:v>43167.78125</c:v>
                </c:pt>
                <c:pt idx="5599">
                  <c:v>43167.791666666664</c:v>
                </c:pt>
                <c:pt idx="5600">
                  <c:v>43167.802083333336</c:v>
                </c:pt>
                <c:pt idx="5601">
                  <c:v>43167.8125</c:v>
                </c:pt>
                <c:pt idx="5602">
                  <c:v>43167.822916666664</c:v>
                </c:pt>
                <c:pt idx="5603">
                  <c:v>43167.833333333336</c:v>
                </c:pt>
                <c:pt idx="5604">
                  <c:v>43167.84375</c:v>
                </c:pt>
                <c:pt idx="5605">
                  <c:v>43167.854166666664</c:v>
                </c:pt>
                <c:pt idx="5606">
                  <c:v>43167.864583333336</c:v>
                </c:pt>
                <c:pt idx="5607">
                  <c:v>43167.875</c:v>
                </c:pt>
                <c:pt idx="5608">
                  <c:v>43167.885416666664</c:v>
                </c:pt>
                <c:pt idx="5609">
                  <c:v>43167.895833333336</c:v>
                </c:pt>
                <c:pt idx="5610">
                  <c:v>43167.90625</c:v>
                </c:pt>
                <c:pt idx="5611">
                  <c:v>43167.916666666664</c:v>
                </c:pt>
                <c:pt idx="5612">
                  <c:v>43167.927083333336</c:v>
                </c:pt>
                <c:pt idx="5613">
                  <c:v>43167.9375</c:v>
                </c:pt>
                <c:pt idx="5614">
                  <c:v>43167.947916666664</c:v>
                </c:pt>
                <c:pt idx="5615">
                  <c:v>43167.958333333336</c:v>
                </c:pt>
                <c:pt idx="5616">
                  <c:v>43167.96875</c:v>
                </c:pt>
                <c:pt idx="5617">
                  <c:v>43167.979166666664</c:v>
                </c:pt>
                <c:pt idx="5618">
                  <c:v>43167.989583333336</c:v>
                </c:pt>
                <c:pt idx="5619">
                  <c:v>43168</c:v>
                </c:pt>
                <c:pt idx="5620">
                  <c:v>43168.010416666664</c:v>
                </c:pt>
                <c:pt idx="5621">
                  <c:v>43168.020833333336</c:v>
                </c:pt>
                <c:pt idx="5622">
                  <c:v>43168.03125</c:v>
                </c:pt>
                <c:pt idx="5623">
                  <c:v>43168.041666666664</c:v>
                </c:pt>
                <c:pt idx="5624">
                  <c:v>43168.052083333336</c:v>
                </c:pt>
                <c:pt idx="5625">
                  <c:v>43168.0625</c:v>
                </c:pt>
                <c:pt idx="5626">
                  <c:v>43168.072916666664</c:v>
                </c:pt>
                <c:pt idx="5627">
                  <c:v>43168.083333333336</c:v>
                </c:pt>
                <c:pt idx="5628">
                  <c:v>43168.09375</c:v>
                </c:pt>
                <c:pt idx="5629">
                  <c:v>43168.104166666664</c:v>
                </c:pt>
                <c:pt idx="5630">
                  <c:v>43168.114583333336</c:v>
                </c:pt>
                <c:pt idx="5631">
                  <c:v>43168.125</c:v>
                </c:pt>
                <c:pt idx="5632">
                  <c:v>43168.135416666664</c:v>
                </c:pt>
                <c:pt idx="5633">
                  <c:v>43168.145833333336</c:v>
                </c:pt>
                <c:pt idx="5634">
                  <c:v>43168.15625</c:v>
                </c:pt>
                <c:pt idx="5635">
                  <c:v>43168.166666666664</c:v>
                </c:pt>
                <c:pt idx="5636">
                  <c:v>43168.177083333336</c:v>
                </c:pt>
                <c:pt idx="5637">
                  <c:v>43168.1875</c:v>
                </c:pt>
                <c:pt idx="5638">
                  <c:v>43168.197916666664</c:v>
                </c:pt>
                <c:pt idx="5639">
                  <c:v>43168.208333333336</c:v>
                </c:pt>
                <c:pt idx="5640">
                  <c:v>43168.21875</c:v>
                </c:pt>
                <c:pt idx="5641">
                  <c:v>43168.229166666664</c:v>
                </c:pt>
                <c:pt idx="5642">
                  <c:v>43168.239583333336</c:v>
                </c:pt>
                <c:pt idx="5643">
                  <c:v>43168.25</c:v>
                </c:pt>
                <c:pt idx="5644">
                  <c:v>43168.260416666664</c:v>
                </c:pt>
                <c:pt idx="5645">
                  <c:v>43168.270833333336</c:v>
                </c:pt>
                <c:pt idx="5646">
                  <c:v>43168.28125</c:v>
                </c:pt>
                <c:pt idx="5647">
                  <c:v>43168.291666666664</c:v>
                </c:pt>
                <c:pt idx="5648">
                  <c:v>43168.302083333336</c:v>
                </c:pt>
                <c:pt idx="5649">
                  <c:v>43168.3125</c:v>
                </c:pt>
                <c:pt idx="5650">
                  <c:v>43168.322916666664</c:v>
                </c:pt>
                <c:pt idx="5651">
                  <c:v>43168.333333333336</c:v>
                </c:pt>
                <c:pt idx="5652">
                  <c:v>43168.34375</c:v>
                </c:pt>
                <c:pt idx="5653">
                  <c:v>43168.354166666664</c:v>
                </c:pt>
                <c:pt idx="5654">
                  <c:v>43168.364583333336</c:v>
                </c:pt>
                <c:pt idx="5655">
                  <c:v>43168.375</c:v>
                </c:pt>
                <c:pt idx="5656">
                  <c:v>43168.385416666664</c:v>
                </c:pt>
                <c:pt idx="5657">
                  <c:v>43168.395833333336</c:v>
                </c:pt>
                <c:pt idx="5658">
                  <c:v>43168.40625</c:v>
                </c:pt>
                <c:pt idx="5659">
                  <c:v>43168.416666666664</c:v>
                </c:pt>
                <c:pt idx="5660">
                  <c:v>43168.427083333336</c:v>
                </c:pt>
                <c:pt idx="5661">
                  <c:v>43168.4375</c:v>
                </c:pt>
                <c:pt idx="5662">
                  <c:v>43168.447916666664</c:v>
                </c:pt>
                <c:pt idx="5663">
                  <c:v>43168.458333333336</c:v>
                </c:pt>
                <c:pt idx="5664">
                  <c:v>43168.46875</c:v>
                </c:pt>
                <c:pt idx="5665">
                  <c:v>43168.479166666664</c:v>
                </c:pt>
                <c:pt idx="5666">
                  <c:v>43168.489583333336</c:v>
                </c:pt>
                <c:pt idx="5667">
                  <c:v>43168.5</c:v>
                </c:pt>
                <c:pt idx="5668">
                  <c:v>43168.510416666664</c:v>
                </c:pt>
                <c:pt idx="5669">
                  <c:v>43168.520833333336</c:v>
                </c:pt>
                <c:pt idx="5670">
                  <c:v>43168.53125</c:v>
                </c:pt>
                <c:pt idx="5671">
                  <c:v>43168.541666666664</c:v>
                </c:pt>
                <c:pt idx="5672">
                  <c:v>43168.552083333336</c:v>
                </c:pt>
                <c:pt idx="5673">
                  <c:v>43168.5625</c:v>
                </c:pt>
                <c:pt idx="5674">
                  <c:v>43168.572916666664</c:v>
                </c:pt>
                <c:pt idx="5675">
                  <c:v>43168.583333333336</c:v>
                </c:pt>
                <c:pt idx="5676">
                  <c:v>43168.59375</c:v>
                </c:pt>
                <c:pt idx="5677">
                  <c:v>43168.604166666664</c:v>
                </c:pt>
                <c:pt idx="5678">
                  <c:v>43168.614583333336</c:v>
                </c:pt>
                <c:pt idx="5679">
                  <c:v>43168.625</c:v>
                </c:pt>
                <c:pt idx="5680">
                  <c:v>43168.635416666664</c:v>
                </c:pt>
                <c:pt idx="5681">
                  <c:v>43168.645833333336</c:v>
                </c:pt>
                <c:pt idx="5682">
                  <c:v>43168.65625</c:v>
                </c:pt>
                <c:pt idx="5683">
                  <c:v>43168.666666666664</c:v>
                </c:pt>
                <c:pt idx="5684">
                  <c:v>43168.677083333336</c:v>
                </c:pt>
                <c:pt idx="5685">
                  <c:v>43168.6875</c:v>
                </c:pt>
                <c:pt idx="5686">
                  <c:v>43168.697916666664</c:v>
                </c:pt>
                <c:pt idx="5687">
                  <c:v>43168.708333333336</c:v>
                </c:pt>
                <c:pt idx="5688">
                  <c:v>43168.71875</c:v>
                </c:pt>
                <c:pt idx="5689">
                  <c:v>43168.729166666664</c:v>
                </c:pt>
                <c:pt idx="5690">
                  <c:v>43168.739583333336</c:v>
                </c:pt>
                <c:pt idx="5691">
                  <c:v>43168.75</c:v>
                </c:pt>
                <c:pt idx="5692">
                  <c:v>43168.760416666664</c:v>
                </c:pt>
                <c:pt idx="5693">
                  <c:v>43168.770833333336</c:v>
                </c:pt>
                <c:pt idx="5694">
                  <c:v>43168.78125</c:v>
                </c:pt>
                <c:pt idx="5695">
                  <c:v>43168.791666666664</c:v>
                </c:pt>
                <c:pt idx="5696">
                  <c:v>43168.802083333336</c:v>
                </c:pt>
                <c:pt idx="5697">
                  <c:v>43168.8125</c:v>
                </c:pt>
                <c:pt idx="5698">
                  <c:v>43168.822916666664</c:v>
                </c:pt>
                <c:pt idx="5699">
                  <c:v>43168.833333333336</c:v>
                </c:pt>
                <c:pt idx="5700">
                  <c:v>43168.84375</c:v>
                </c:pt>
                <c:pt idx="5701">
                  <c:v>43168.854166666664</c:v>
                </c:pt>
                <c:pt idx="5702">
                  <c:v>43168.864583333336</c:v>
                </c:pt>
                <c:pt idx="5703">
                  <c:v>43168.875</c:v>
                </c:pt>
                <c:pt idx="5704">
                  <c:v>43168.885416666664</c:v>
                </c:pt>
                <c:pt idx="5705">
                  <c:v>43168.895833333336</c:v>
                </c:pt>
                <c:pt idx="5706">
                  <c:v>43168.90625</c:v>
                </c:pt>
                <c:pt idx="5707">
                  <c:v>43168.916666666664</c:v>
                </c:pt>
                <c:pt idx="5708">
                  <c:v>43168.927083333336</c:v>
                </c:pt>
                <c:pt idx="5709">
                  <c:v>43168.9375</c:v>
                </c:pt>
                <c:pt idx="5710">
                  <c:v>43168.947916666664</c:v>
                </c:pt>
                <c:pt idx="5711">
                  <c:v>43168.958333333336</c:v>
                </c:pt>
                <c:pt idx="5712">
                  <c:v>43168.96875</c:v>
                </c:pt>
                <c:pt idx="5713">
                  <c:v>43168.979166666664</c:v>
                </c:pt>
                <c:pt idx="5714">
                  <c:v>43168.989583333336</c:v>
                </c:pt>
                <c:pt idx="5715">
                  <c:v>43169</c:v>
                </c:pt>
                <c:pt idx="5716">
                  <c:v>43169.010416666664</c:v>
                </c:pt>
                <c:pt idx="5717">
                  <c:v>43169.020833333336</c:v>
                </c:pt>
                <c:pt idx="5718">
                  <c:v>43169.03125</c:v>
                </c:pt>
                <c:pt idx="5719">
                  <c:v>43169.041666666664</c:v>
                </c:pt>
                <c:pt idx="5720">
                  <c:v>43169.052083333336</c:v>
                </c:pt>
                <c:pt idx="5721">
                  <c:v>43169.0625</c:v>
                </c:pt>
                <c:pt idx="5722">
                  <c:v>43169.072916666664</c:v>
                </c:pt>
                <c:pt idx="5723">
                  <c:v>43169.083333333336</c:v>
                </c:pt>
                <c:pt idx="5724">
                  <c:v>43169.09375</c:v>
                </c:pt>
                <c:pt idx="5725">
                  <c:v>43169.104166666664</c:v>
                </c:pt>
                <c:pt idx="5726">
                  <c:v>43169.114583333336</c:v>
                </c:pt>
                <c:pt idx="5727">
                  <c:v>43169.125</c:v>
                </c:pt>
                <c:pt idx="5728">
                  <c:v>43169.135416666664</c:v>
                </c:pt>
                <c:pt idx="5729">
                  <c:v>43169.145833333336</c:v>
                </c:pt>
                <c:pt idx="5730">
                  <c:v>43169.15625</c:v>
                </c:pt>
                <c:pt idx="5731">
                  <c:v>43169.166666666664</c:v>
                </c:pt>
                <c:pt idx="5732">
                  <c:v>43169.177083333336</c:v>
                </c:pt>
                <c:pt idx="5733">
                  <c:v>43169.1875</c:v>
                </c:pt>
                <c:pt idx="5734">
                  <c:v>43169.197916666664</c:v>
                </c:pt>
                <c:pt idx="5735">
                  <c:v>43169.208333333336</c:v>
                </c:pt>
                <c:pt idx="5736">
                  <c:v>43169.21875</c:v>
                </c:pt>
                <c:pt idx="5737">
                  <c:v>43169.229166666664</c:v>
                </c:pt>
                <c:pt idx="5738">
                  <c:v>43169.239583333336</c:v>
                </c:pt>
                <c:pt idx="5739">
                  <c:v>43169.25</c:v>
                </c:pt>
                <c:pt idx="5740">
                  <c:v>43169.260416666664</c:v>
                </c:pt>
                <c:pt idx="5741">
                  <c:v>43169.270833333336</c:v>
                </c:pt>
                <c:pt idx="5742">
                  <c:v>43169.28125</c:v>
                </c:pt>
                <c:pt idx="5743">
                  <c:v>43169.291666666664</c:v>
                </c:pt>
                <c:pt idx="5744">
                  <c:v>43169.302083333336</c:v>
                </c:pt>
                <c:pt idx="5745">
                  <c:v>43169.3125</c:v>
                </c:pt>
                <c:pt idx="5746">
                  <c:v>43169.322916666664</c:v>
                </c:pt>
                <c:pt idx="5747">
                  <c:v>43169.333333333336</c:v>
                </c:pt>
                <c:pt idx="5748">
                  <c:v>43169.34375</c:v>
                </c:pt>
                <c:pt idx="5749">
                  <c:v>43169.354166666664</c:v>
                </c:pt>
                <c:pt idx="5750">
                  <c:v>43169.364583333336</c:v>
                </c:pt>
                <c:pt idx="5751">
                  <c:v>43169.375</c:v>
                </c:pt>
                <c:pt idx="5752">
                  <c:v>43169.385416666664</c:v>
                </c:pt>
                <c:pt idx="5753">
                  <c:v>43169.395833333336</c:v>
                </c:pt>
                <c:pt idx="5754">
                  <c:v>43169.40625</c:v>
                </c:pt>
                <c:pt idx="5755">
                  <c:v>43169.416666666664</c:v>
                </c:pt>
                <c:pt idx="5756">
                  <c:v>43169.427083333336</c:v>
                </c:pt>
                <c:pt idx="5757">
                  <c:v>43169.4375</c:v>
                </c:pt>
                <c:pt idx="5758">
                  <c:v>43169.447916666664</c:v>
                </c:pt>
                <c:pt idx="5759">
                  <c:v>43169.458333333336</c:v>
                </c:pt>
                <c:pt idx="5760">
                  <c:v>43169.46875</c:v>
                </c:pt>
                <c:pt idx="5761">
                  <c:v>43169.479166666664</c:v>
                </c:pt>
                <c:pt idx="5762">
                  <c:v>43169.489583333336</c:v>
                </c:pt>
                <c:pt idx="5763">
                  <c:v>43169.5</c:v>
                </c:pt>
                <c:pt idx="5764">
                  <c:v>43169.510416666664</c:v>
                </c:pt>
                <c:pt idx="5765">
                  <c:v>43169.520833333336</c:v>
                </c:pt>
                <c:pt idx="5766">
                  <c:v>43169.53125</c:v>
                </c:pt>
                <c:pt idx="5767">
                  <c:v>43169.541666666664</c:v>
                </c:pt>
                <c:pt idx="5768">
                  <c:v>43169.552083333336</c:v>
                </c:pt>
                <c:pt idx="5769">
                  <c:v>43169.5625</c:v>
                </c:pt>
                <c:pt idx="5770">
                  <c:v>43169.572916666664</c:v>
                </c:pt>
                <c:pt idx="5771">
                  <c:v>43169.583333333336</c:v>
                </c:pt>
                <c:pt idx="5772">
                  <c:v>43169.59375</c:v>
                </c:pt>
                <c:pt idx="5773">
                  <c:v>43169.604166666664</c:v>
                </c:pt>
                <c:pt idx="5774">
                  <c:v>43169.614583333336</c:v>
                </c:pt>
                <c:pt idx="5775">
                  <c:v>43169.625</c:v>
                </c:pt>
                <c:pt idx="5776">
                  <c:v>43169.635416666664</c:v>
                </c:pt>
                <c:pt idx="5777">
                  <c:v>43169.645833333336</c:v>
                </c:pt>
                <c:pt idx="5778">
                  <c:v>43169.65625</c:v>
                </c:pt>
                <c:pt idx="5779">
                  <c:v>43169.666666666664</c:v>
                </c:pt>
                <c:pt idx="5780">
                  <c:v>43169.677083333336</c:v>
                </c:pt>
                <c:pt idx="5781">
                  <c:v>43169.6875</c:v>
                </c:pt>
                <c:pt idx="5782">
                  <c:v>43169.697916666664</c:v>
                </c:pt>
                <c:pt idx="5783">
                  <c:v>43169.708333333336</c:v>
                </c:pt>
                <c:pt idx="5784">
                  <c:v>43169.71875</c:v>
                </c:pt>
                <c:pt idx="5785">
                  <c:v>43169.729166666664</c:v>
                </c:pt>
                <c:pt idx="5786">
                  <c:v>43169.739583333336</c:v>
                </c:pt>
                <c:pt idx="5787">
                  <c:v>43169.75</c:v>
                </c:pt>
                <c:pt idx="5788">
                  <c:v>43169.760416666664</c:v>
                </c:pt>
                <c:pt idx="5789">
                  <c:v>43169.770833333336</c:v>
                </c:pt>
                <c:pt idx="5790">
                  <c:v>43169.78125</c:v>
                </c:pt>
                <c:pt idx="5791">
                  <c:v>43169.791666666664</c:v>
                </c:pt>
                <c:pt idx="5792">
                  <c:v>43169.802083333336</c:v>
                </c:pt>
                <c:pt idx="5793">
                  <c:v>43169.8125</c:v>
                </c:pt>
                <c:pt idx="5794">
                  <c:v>43169.822916666664</c:v>
                </c:pt>
                <c:pt idx="5795">
                  <c:v>43169.833333333336</c:v>
                </c:pt>
                <c:pt idx="5796">
                  <c:v>43169.84375</c:v>
                </c:pt>
                <c:pt idx="5797">
                  <c:v>43169.854166666664</c:v>
                </c:pt>
                <c:pt idx="5798">
                  <c:v>43169.864583333336</c:v>
                </c:pt>
                <c:pt idx="5799">
                  <c:v>43169.875</c:v>
                </c:pt>
                <c:pt idx="5800">
                  <c:v>43169.885416666664</c:v>
                </c:pt>
                <c:pt idx="5801">
                  <c:v>43169.895833333336</c:v>
                </c:pt>
                <c:pt idx="5802">
                  <c:v>43169.90625</c:v>
                </c:pt>
                <c:pt idx="5803">
                  <c:v>43169.916666666664</c:v>
                </c:pt>
                <c:pt idx="5804">
                  <c:v>43169.927083333336</c:v>
                </c:pt>
                <c:pt idx="5805">
                  <c:v>43169.9375</c:v>
                </c:pt>
                <c:pt idx="5806">
                  <c:v>43169.947916666664</c:v>
                </c:pt>
                <c:pt idx="5807">
                  <c:v>43169.958333333336</c:v>
                </c:pt>
                <c:pt idx="5808">
                  <c:v>43169.96875</c:v>
                </c:pt>
                <c:pt idx="5809">
                  <c:v>43169.979166666664</c:v>
                </c:pt>
                <c:pt idx="5810">
                  <c:v>43169.989583333336</c:v>
                </c:pt>
                <c:pt idx="5811">
                  <c:v>43170</c:v>
                </c:pt>
                <c:pt idx="5812">
                  <c:v>43170.010416666664</c:v>
                </c:pt>
                <c:pt idx="5813">
                  <c:v>43170.020833333336</c:v>
                </c:pt>
                <c:pt idx="5814">
                  <c:v>43170.03125</c:v>
                </c:pt>
                <c:pt idx="5815">
                  <c:v>43170.041666666664</c:v>
                </c:pt>
                <c:pt idx="5816">
                  <c:v>43170.052083333336</c:v>
                </c:pt>
                <c:pt idx="5817">
                  <c:v>43170.0625</c:v>
                </c:pt>
                <c:pt idx="5818">
                  <c:v>43170.072916666664</c:v>
                </c:pt>
                <c:pt idx="5819">
                  <c:v>43170.125</c:v>
                </c:pt>
                <c:pt idx="5820">
                  <c:v>43170.135416666664</c:v>
                </c:pt>
                <c:pt idx="5821">
                  <c:v>43170.145833333336</c:v>
                </c:pt>
                <c:pt idx="5822">
                  <c:v>43170.15625</c:v>
                </c:pt>
                <c:pt idx="5823">
                  <c:v>43170.166666666664</c:v>
                </c:pt>
                <c:pt idx="5824">
                  <c:v>43170.177083333336</c:v>
                </c:pt>
                <c:pt idx="5825">
                  <c:v>43170.1875</c:v>
                </c:pt>
                <c:pt idx="5826">
                  <c:v>43170.197916666664</c:v>
                </c:pt>
                <c:pt idx="5827">
                  <c:v>43170.208333333336</c:v>
                </c:pt>
                <c:pt idx="5828">
                  <c:v>43170.21875</c:v>
                </c:pt>
                <c:pt idx="5829">
                  <c:v>43170.229166666664</c:v>
                </c:pt>
                <c:pt idx="5830">
                  <c:v>43170.239583333336</c:v>
                </c:pt>
                <c:pt idx="5831">
                  <c:v>43170.25</c:v>
                </c:pt>
                <c:pt idx="5832">
                  <c:v>43170.260416666664</c:v>
                </c:pt>
                <c:pt idx="5833">
                  <c:v>43170.270833333336</c:v>
                </c:pt>
                <c:pt idx="5834">
                  <c:v>43170.28125</c:v>
                </c:pt>
                <c:pt idx="5835">
                  <c:v>43170.291666666664</c:v>
                </c:pt>
                <c:pt idx="5836">
                  <c:v>43170.302083333336</c:v>
                </c:pt>
                <c:pt idx="5837">
                  <c:v>43170.3125</c:v>
                </c:pt>
                <c:pt idx="5838">
                  <c:v>43170.322916666664</c:v>
                </c:pt>
                <c:pt idx="5839">
                  <c:v>43170.333333333336</c:v>
                </c:pt>
                <c:pt idx="5840">
                  <c:v>43170.34375</c:v>
                </c:pt>
                <c:pt idx="5841">
                  <c:v>43170.354166666664</c:v>
                </c:pt>
                <c:pt idx="5842">
                  <c:v>43170.364583333336</c:v>
                </c:pt>
                <c:pt idx="5843">
                  <c:v>43170.375</c:v>
                </c:pt>
                <c:pt idx="5844">
                  <c:v>43170.385416666664</c:v>
                </c:pt>
                <c:pt idx="5845">
                  <c:v>43170.395833333336</c:v>
                </c:pt>
                <c:pt idx="5846">
                  <c:v>43170.40625</c:v>
                </c:pt>
                <c:pt idx="5847">
                  <c:v>43170.416666666664</c:v>
                </c:pt>
                <c:pt idx="5848">
                  <c:v>43170.427083333336</c:v>
                </c:pt>
                <c:pt idx="5849">
                  <c:v>43170.4375</c:v>
                </c:pt>
                <c:pt idx="5850">
                  <c:v>43170.447916666664</c:v>
                </c:pt>
                <c:pt idx="5851">
                  <c:v>43170.458333333336</c:v>
                </c:pt>
                <c:pt idx="5852">
                  <c:v>43170.46875</c:v>
                </c:pt>
                <c:pt idx="5853">
                  <c:v>43170.479166666664</c:v>
                </c:pt>
                <c:pt idx="5854">
                  <c:v>43170.489583333336</c:v>
                </c:pt>
                <c:pt idx="5855">
                  <c:v>43170.5</c:v>
                </c:pt>
                <c:pt idx="5856">
                  <c:v>43170.510416666664</c:v>
                </c:pt>
                <c:pt idx="5857">
                  <c:v>43170.520833333336</c:v>
                </c:pt>
                <c:pt idx="5858">
                  <c:v>43170.53125</c:v>
                </c:pt>
                <c:pt idx="5859">
                  <c:v>43170.541666666664</c:v>
                </c:pt>
                <c:pt idx="5860">
                  <c:v>43170.552083333336</c:v>
                </c:pt>
                <c:pt idx="5861">
                  <c:v>43170.5625</c:v>
                </c:pt>
                <c:pt idx="5862">
                  <c:v>43170.572916666664</c:v>
                </c:pt>
                <c:pt idx="5863">
                  <c:v>43170.583333333336</c:v>
                </c:pt>
                <c:pt idx="5864">
                  <c:v>43170.59375</c:v>
                </c:pt>
                <c:pt idx="5865">
                  <c:v>43170.604166666664</c:v>
                </c:pt>
                <c:pt idx="5866">
                  <c:v>43170.614583333336</c:v>
                </c:pt>
                <c:pt idx="5867">
                  <c:v>43170.625</c:v>
                </c:pt>
                <c:pt idx="5868">
                  <c:v>43170.635416666664</c:v>
                </c:pt>
                <c:pt idx="5869">
                  <c:v>43170.645833333336</c:v>
                </c:pt>
                <c:pt idx="5870">
                  <c:v>43170.65625</c:v>
                </c:pt>
                <c:pt idx="5871">
                  <c:v>43170.666666666664</c:v>
                </c:pt>
                <c:pt idx="5872">
                  <c:v>43170.677083333336</c:v>
                </c:pt>
                <c:pt idx="5873">
                  <c:v>43170.6875</c:v>
                </c:pt>
                <c:pt idx="5874">
                  <c:v>43170.697916666664</c:v>
                </c:pt>
                <c:pt idx="5875">
                  <c:v>43170.708333333336</c:v>
                </c:pt>
                <c:pt idx="5876">
                  <c:v>43170.71875</c:v>
                </c:pt>
                <c:pt idx="5877">
                  <c:v>43170.729166666664</c:v>
                </c:pt>
                <c:pt idx="5878">
                  <c:v>43170.739583333336</c:v>
                </c:pt>
                <c:pt idx="5879">
                  <c:v>43170.75</c:v>
                </c:pt>
                <c:pt idx="5880">
                  <c:v>43170.760416666664</c:v>
                </c:pt>
                <c:pt idx="5881">
                  <c:v>43170.770833333336</c:v>
                </c:pt>
                <c:pt idx="5882">
                  <c:v>43170.78125</c:v>
                </c:pt>
                <c:pt idx="5883">
                  <c:v>43170.791666666664</c:v>
                </c:pt>
                <c:pt idx="5884">
                  <c:v>43170.802083333336</c:v>
                </c:pt>
                <c:pt idx="5885">
                  <c:v>43170.8125</c:v>
                </c:pt>
                <c:pt idx="5886">
                  <c:v>43170.822916666664</c:v>
                </c:pt>
                <c:pt idx="5887">
                  <c:v>43170.833333333336</c:v>
                </c:pt>
                <c:pt idx="5888">
                  <c:v>43170.84375</c:v>
                </c:pt>
                <c:pt idx="5889">
                  <c:v>43170.854166666664</c:v>
                </c:pt>
                <c:pt idx="5890">
                  <c:v>43170.864583333336</c:v>
                </c:pt>
                <c:pt idx="5891">
                  <c:v>43170.875</c:v>
                </c:pt>
                <c:pt idx="5892">
                  <c:v>43170.885416666664</c:v>
                </c:pt>
                <c:pt idx="5893">
                  <c:v>43170.895833333336</c:v>
                </c:pt>
                <c:pt idx="5894">
                  <c:v>43170.90625</c:v>
                </c:pt>
                <c:pt idx="5895">
                  <c:v>43170.916666666664</c:v>
                </c:pt>
                <c:pt idx="5896">
                  <c:v>43170.927083333336</c:v>
                </c:pt>
                <c:pt idx="5897">
                  <c:v>43170.9375</c:v>
                </c:pt>
                <c:pt idx="5898">
                  <c:v>43170.947916666664</c:v>
                </c:pt>
                <c:pt idx="5899">
                  <c:v>43170.958333333336</c:v>
                </c:pt>
                <c:pt idx="5900">
                  <c:v>43170.96875</c:v>
                </c:pt>
                <c:pt idx="5901">
                  <c:v>43170.979166666664</c:v>
                </c:pt>
                <c:pt idx="5902">
                  <c:v>43170.989583333336</c:v>
                </c:pt>
                <c:pt idx="5903">
                  <c:v>43171</c:v>
                </c:pt>
                <c:pt idx="5904">
                  <c:v>43171.010416666664</c:v>
                </c:pt>
                <c:pt idx="5905">
                  <c:v>43171.020833333336</c:v>
                </c:pt>
                <c:pt idx="5906">
                  <c:v>43171.03125</c:v>
                </c:pt>
                <c:pt idx="5907">
                  <c:v>43171.041666666664</c:v>
                </c:pt>
                <c:pt idx="5908">
                  <c:v>43171.052083333336</c:v>
                </c:pt>
                <c:pt idx="5909">
                  <c:v>43171.0625</c:v>
                </c:pt>
                <c:pt idx="5910">
                  <c:v>43171.072916666664</c:v>
                </c:pt>
                <c:pt idx="5911">
                  <c:v>43171.083333333336</c:v>
                </c:pt>
                <c:pt idx="5912">
                  <c:v>43171.09375</c:v>
                </c:pt>
                <c:pt idx="5913">
                  <c:v>43171.104166666664</c:v>
                </c:pt>
                <c:pt idx="5914">
                  <c:v>43171.114583333336</c:v>
                </c:pt>
                <c:pt idx="5915">
                  <c:v>43171.125</c:v>
                </c:pt>
                <c:pt idx="5916">
                  <c:v>43171.135416666664</c:v>
                </c:pt>
                <c:pt idx="5917">
                  <c:v>43171.145833333336</c:v>
                </c:pt>
                <c:pt idx="5918">
                  <c:v>43171.15625</c:v>
                </c:pt>
                <c:pt idx="5919">
                  <c:v>43171.166666666664</c:v>
                </c:pt>
                <c:pt idx="5920">
                  <c:v>43171.177083333336</c:v>
                </c:pt>
                <c:pt idx="5921">
                  <c:v>43171.1875</c:v>
                </c:pt>
                <c:pt idx="5922">
                  <c:v>43171.197916666664</c:v>
                </c:pt>
                <c:pt idx="5923">
                  <c:v>43171.208333333336</c:v>
                </c:pt>
                <c:pt idx="5924">
                  <c:v>43171.21875</c:v>
                </c:pt>
                <c:pt idx="5925">
                  <c:v>43171.229166666664</c:v>
                </c:pt>
                <c:pt idx="5926">
                  <c:v>43171.239583333336</c:v>
                </c:pt>
                <c:pt idx="5927">
                  <c:v>43171.25</c:v>
                </c:pt>
                <c:pt idx="5928">
                  <c:v>43171.260416666664</c:v>
                </c:pt>
                <c:pt idx="5929">
                  <c:v>43171.270833333336</c:v>
                </c:pt>
                <c:pt idx="5930">
                  <c:v>43171.28125</c:v>
                </c:pt>
                <c:pt idx="5931">
                  <c:v>43171.291666666664</c:v>
                </c:pt>
                <c:pt idx="5932">
                  <c:v>43171.302083333336</c:v>
                </c:pt>
                <c:pt idx="5933">
                  <c:v>43171.3125</c:v>
                </c:pt>
                <c:pt idx="5934">
                  <c:v>43171.322916666664</c:v>
                </c:pt>
                <c:pt idx="5935">
                  <c:v>43171.333333333336</c:v>
                </c:pt>
                <c:pt idx="5936">
                  <c:v>43171.34375</c:v>
                </c:pt>
                <c:pt idx="5937">
                  <c:v>43171.354166666664</c:v>
                </c:pt>
                <c:pt idx="5938">
                  <c:v>43171.364583333336</c:v>
                </c:pt>
                <c:pt idx="5939">
                  <c:v>43171.375</c:v>
                </c:pt>
                <c:pt idx="5940">
                  <c:v>43171.385416666664</c:v>
                </c:pt>
                <c:pt idx="5941">
                  <c:v>43171.395833333336</c:v>
                </c:pt>
                <c:pt idx="5942">
                  <c:v>43171.40625</c:v>
                </c:pt>
                <c:pt idx="5943">
                  <c:v>43171.416666666664</c:v>
                </c:pt>
                <c:pt idx="5944">
                  <c:v>43171.427083333336</c:v>
                </c:pt>
                <c:pt idx="5945">
                  <c:v>43171.4375</c:v>
                </c:pt>
                <c:pt idx="5946">
                  <c:v>43171.447916666664</c:v>
                </c:pt>
                <c:pt idx="5947">
                  <c:v>43171.458333333336</c:v>
                </c:pt>
                <c:pt idx="5948">
                  <c:v>43171.46875</c:v>
                </c:pt>
                <c:pt idx="5949">
                  <c:v>43171.479166666664</c:v>
                </c:pt>
                <c:pt idx="5950">
                  <c:v>43171.489583333336</c:v>
                </c:pt>
                <c:pt idx="5951">
                  <c:v>43171.5</c:v>
                </c:pt>
                <c:pt idx="5952">
                  <c:v>43171.510416666664</c:v>
                </c:pt>
                <c:pt idx="5953">
                  <c:v>43171.520833333336</c:v>
                </c:pt>
                <c:pt idx="5954">
                  <c:v>43171.53125</c:v>
                </c:pt>
                <c:pt idx="5955">
                  <c:v>43171.541666666664</c:v>
                </c:pt>
                <c:pt idx="5956">
                  <c:v>43171.552083333336</c:v>
                </c:pt>
                <c:pt idx="5957">
                  <c:v>43171.5625</c:v>
                </c:pt>
                <c:pt idx="5958">
                  <c:v>43171.572916666664</c:v>
                </c:pt>
                <c:pt idx="5959">
                  <c:v>43171.583333333336</c:v>
                </c:pt>
                <c:pt idx="5960">
                  <c:v>43171.59375</c:v>
                </c:pt>
                <c:pt idx="5961">
                  <c:v>43171.604166666664</c:v>
                </c:pt>
                <c:pt idx="5962">
                  <c:v>43171.614583333336</c:v>
                </c:pt>
                <c:pt idx="5963">
                  <c:v>43171.625</c:v>
                </c:pt>
                <c:pt idx="5964">
                  <c:v>43171.635416666664</c:v>
                </c:pt>
                <c:pt idx="5965">
                  <c:v>43171.645833333336</c:v>
                </c:pt>
                <c:pt idx="5966">
                  <c:v>43171.65625</c:v>
                </c:pt>
                <c:pt idx="5967">
                  <c:v>43171.666666666664</c:v>
                </c:pt>
                <c:pt idx="5968">
                  <c:v>43171.677083333336</c:v>
                </c:pt>
                <c:pt idx="5969">
                  <c:v>43171.6875</c:v>
                </c:pt>
                <c:pt idx="5970">
                  <c:v>43171.697916666664</c:v>
                </c:pt>
                <c:pt idx="5971">
                  <c:v>43171.708333333336</c:v>
                </c:pt>
                <c:pt idx="5972">
                  <c:v>43171.71875</c:v>
                </c:pt>
                <c:pt idx="5973">
                  <c:v>43171.729166666664</c:v>
                </c:pt>
                <c:pt idx="5974">
                  <c:v>43171.739583333336</c:v>
                </c:pt>
                <c:pt idx="5975">
                  <c:v>43171.75</c:v>
                </c:pt>
                <c:pt idx="5976">
                  <c:v>43171.760416666664</c:v>
                </c:pt>
                <c:pt idx="5977">
                  <c:v>43171.770833333336</c:v>
                </c:pt>
                <c:pt idx="5978">
                  <c:v>43171.78125</c:v>
                </c:pt>
                <c:pt idx="5979">
                  <c:v>43171.791666666664</c:v>
                </c:pt>
                <c:pt idx="5980">
                  <c:v>43171.802083333336</c:v>
                </c:pt>
                <c:pt idx="5981">
                  <c:v>43171.8125</c:v>
                </c:pt>
                <c:pt idx="5982">
                  <c:v>43171.822916666664</c:v>
                </c:pt>
                <c:pt idx="5983">
                  <c:v>43171.833333333336</c:v>
                </c:pt>
                <c:pt idx="5984">
                  <c:v>43171.84375</c:v>
                </c:pt>
                <c:pt idx="5985">
                  <c:v>43171.854166666664</c:v>
                </c:pt>
                <c:pt idx="5986">
                  <c:v>43171.864583333336</c:v>
                </c:pt>
                <c:pt idx="5987">
                  <c:v>43171.875</c:v>
                </c:pt>
                <c:pt idx="5988">
                  <c:v>43171.885416666664</c:v>
                </c:pt>
                <c:pt idx="5989">
                  <c:v>43171.895833333336</c:v>
                </c:pt>
                <c:pt idx="5990">
                  <c:v>43171.90625</c:v>
                </c:pt>
                <c:pt idx="5991">
                  <c:v>43171.916666666664</c:v>
                </c:pt>
                <c:pt idx="5992">
                  <c:v>43171.927083333336</c:v>
                </c:pt>
                <c:pt idx="5993">
                  <c:v>43171.9375</c:v>
                </c:pt>
                <c:pt idx="5994">
                  <c:v>43171.947916666664</c:v>
                </c:pt>
                <c:pt idx="5995">
                  <c:v>43171.958333333336</c:v>
                </c:pt>
                <c:pt idx="5996">
                  <c:v>43171.96875</c:v>
                </c:pt>
                <c:pt idx="5997">
                  <c:v>43171.979166666664</c:v>
                </c:pt>
                <c:pt idx="5998">
                  <c:v>43171.989583333336</c:v>
                </c:pt>
                <c:pt idx="5999">
                  <c:v>43172</c:v>
                </c:pt>
                <c:pt idx="6000">
                  <c:v>43172.010416666664</c:v>
                </c:pt>
                <c:pt idx="6001">
                  <c:v>43172.020833333336</c:v>
                </c:pt>
                <c:pt idx="6002">
                  <c:v>43172.03125</c:v>
                </c:pt>
                <c:pt idx="6003">
                  <c:v>43172.041666666664</c:v>
                </c:pt>
                <c:pt idx="6004">
                  <c:v>43172.052083333336</c:v>
                </c:pt>
                <c:pt idx="6005">
                  <c:v>43172.0625</c:v>
                </c:pt>
                <c:pt idx="6006">
                  <c:v>43172.072916666664</c:v>
                </c:pt>
                <c:pt idx="6007">
                  <c:v>43172.083333333336</c:v>
                </c:pt>
                <c:pt idx="6008">
                  <c:v>43172.09375</c:v>
                </c:pt>
                <c:pt idx="6009">
                  <c:v>43172.104166666664</c:v>
                </c:pt>
                <c:pt idx="6010">
                  <c:v>43172.114583333336</c:v>
                </c:pt>
                <c:pt idx="6011">
                  <c:v>43172.125</c:v>
                </c:pt>
                <c:pt idx="6012">
                  <c:v>43172.135416666664</c:v>
                </c:pt>
                <c:pt idx="6013">
                  <c:v>43172.145833333336</c:v>
                </c:pt>
                <c:pt idx="6014">
                  <c:v>43172.15625</c:v>
                </c:pt>
                <c:pt idx="6015">
                  <c:v>43172.166666666664</c:v>
                </c:pt>
                <c:pt idx="6016">
                  <c:v>43172.177083333336</c:v>
                </c:pt>
                <c:pt idx="6017">
                  <c:v>43172.1875</c:v>
                </c:pt>
                <c:pt idx="6018">
                  <c:v>43172.197916666664</c:v>
                </c:pt>
                <c:pt idx="6019">
                  <c:v>43172.208333333336</c:v>
                </c:pt>
                <c:pt idx="6020">
                  <c:v>43172.21875</c:v>
                </c:pt>
                <c:pt idx="6021">
                  <c:v>43172.229166666664</c:v>
                </c:pt>
                <c:pt idx="6022">
                  <c:v>43172.239583333336</c:v>
                </c:pt>
                <c:pt idx="6023">
                  <c:v>43172.25</c:v>
                </c:pt>
                <c:pt idx="6024">
                  <c:v>43172.260416666664</c:v>
                </c:pt>
                <c:pt idx="6025">
                  <c:v>43172.270833333336</c:v>
                </c:pt>
                <c:pt idx="6026">
                  <c:v>43172.28125</c:v>
                </c:pt>
                <c:pt idx="6027">
                  <c:v>43172.291666666664</c:v>
                </c:pt>
                <c:pt idx="6028">
                  <c:v>43172.302083333336</c:v>
                </c:pt>
                <c:pt idx="6029">
                  <c:v>43172.3125</c:v>
                </c:pt>
                <c:pt idx="6030">
                  <c:v>43172.322916666664</c:v>
                </c:pt>
                <c:pt idx="6031">
                  <c:v>43172.333333333336</c:v>
                </c:pt>
                <c:pt idx="6032">
                  <c:v>43172.34375</c:v>
                </c:pt>
                <c:pt idx="6033">
                  <c:v>43172.354166666664</c:v>
                </c:pt>
                <c:pt idx="6034">
                  <c:v>43172.364583333336</c:v>
                </c:pt>
                <c:pt idx="6035">
                  <c:v>43172.375</c:v>
                </c:pt>
                <c:pt idx="6036">
                  <c:v>43172.385416666664</c:v>
                </c:pt>
                <c:pt idx="6037">
                  <c:v>43172.395833333336</c:v>
                </c:pt>
                <c:pt idx="6038">
                  <c:v>43172.40625</c:v>
                </c:pt>
                <c:pt idx="6039">
                  <c:v>43172.416666666664</c:v>
                </c:pt>
                <c:pt idx="6040">
                  <c:v>43172.427083333336</c:v>
                </c:pt>
                <c:pt idx="6041">
                  <c:v>43172.4375</c:v>
                </c:pt>
                <c:pt idx="6042">
                  <c:v>43172.447916666664</c:v>
                </c:pt>
                <c:pt idx="6043">
                  <c:v>43172.458333333336</c:v>
                </c:pt>
                <c:pt idx="6044">
                  <c:v>43172.46875</c:v>
                </c:pt>
                <c:pt idx="6045">
                  <c:v>43172.479166666664</c:v>
                </c:pt>
                <c:pt idx="6046">
                  <c:v>43172.489583333336</c:v>
                </c:pt>
                <c:pt idx="6047">
                  <c:v>43172.5</c:v>
                </c:pt>
                <c:pt idx="6048">
                  <c:v>43172.510416666664</c:v>
                </c:pt>
                <c:pt idx="6049">
                  <c:v>43172.520833333336</c:v>
                </c:pt>
                <c:pt idx="6050">
                  <c:v>43172.53125</c:v>
                </c:pt>
                <c:pt idx="6051">
                  <c:v>43172.541666666664</c:v>
                </c:pt>
                <c:pt idx="6052">
                  <c:v>43172.552083333336</c:v>
                </c:pt>
                <c:pt idx="6053">
                  <c:v>43172.5625</c:v>
                </c:pt>
                <c:pt idx="6054">
                  <c:v>43172.572916666664</c:v>
                </c:pt>
                <c:pt idx="6055">
                  <c:v>43172.583333333336</c:v>
                </c:pt>
                <c:pt idx="6056">
                  <c:v>43172.59375</c:v>
                </c:pt>
                <c:pt idx="6057">
                  <c:v>43172.604166666664</c:v>
                </c:pt>
                <c:pt idx="6058">
                  <c:v>43172.614583333336</c:v>
                </c:pt>
                <c:pt idx="6059">
                  <c:v>43172.625</c:v>
                </c:pt>
                <c:pt idx="6060">
                  <c:v>43172.635416666664</c:v>
                </c:pt>
                <c:pt idx="6061">
                  <c:v>43172.645833333336</c:v>
                </c:pt>
                <c:pt idx="6062">
                  <c:v>43172.65625</c:v>
                </c:pt>
                <c:pt idx="6063">
                  <c:v>43172.666666666664</c:v>
                </c:pt>
                <c:pt idx="6064">
                  <c:v>43172.677083333336</c:v>
                </c:pt>
                <c:pt idx="6065">
                  <c:v>43172.6875</c:v>
                </c:pt>
                <c:pt idx="6066">
                  <c:v>43172.697916666664</c:v>
                </c:pt>
                <c:pt idx="6067">
                  <c:v>43172.708333333336</c:v>
                </c:pt>
                <c:pt idx="6068">
                  <c:v>43172.71875</c:v>
                </c:pt>
                <c:pt idx="6069">
                  <c:v>43172.729166666664</c:v>
                </c:pt>
                <c:pt idx="6070">
                  <c:v>43172.739583333336</c:v>
                </c:pt>
                <c:pt idx="6071">
                  <c:v>43172.75</c:v>
                </c:pt>
                <c:pt idx="6072">
                  <c:v>43172.760416666664</c:v>
                </c:pt>
                <c:pt idx="6073">
                  <c:v>43172.770833333336</c:v>
                </c:pt>
                <c:pt idx="6074">
                  <c:v>43172.78125</c:v>
                </c:pt>
                <c:pt idx="6075">
                  <c:v>43172.791666666664</c:v>
                </c:pt>
                <c:pt idx="6076">
                  <c:v>43172.802083333336</c:v>
                </c:pt>
                <c:pt idx="6077">
                  <c:v>43172.8125</c:v>
                </c:pt>
                <c:pt idx="6078">
                  <c:v>43172.822916666664</c:v>
                </c:pt>
                <c:pt idx="6079">
                  <c:v>43172.833333333336</c:v>
                </c:pt>
                <c:pt idx="6080">
                  <c:v>43172.84375</c:v>
                </c:pt>
                <c:pt idx="6081">
                  <c:v>43172.854166666664</c:v>
                </c:pt>
                <c:pt idx="6082">
                  <c:v>43172.864583333336</c:v>
                </c:pt>
                <c:pt idx="6083">
                  <c:v>43172.875</c:v>
                </c:pt>
                <c:pt idx="6084">
                  <c:v>43172.885416666664</c:v>
                </c:pt>
                <c:pt idx="6085">
                  <c:v>43172.895833333336</c:v>
                </c:pt>
                <c:pt idx="6086">
                  <c:v>43172.90625</c:v>
                </c:pt>
                <c:pt idx="6087">
                  <c:v>43172.916666666664</c:v>
                </c:pt>
                <c:pt idx="6088">
                  <c:v>43172.927083333336</c:v>
                </c:pt>
                <c:pt idx="6089">
                  <c:v>43172.9375</c:v>
                </c:pt>
                <c:pt idx="6090">
                  <c:v>43172.947916666664</c:v>
                </c:pt>
                <c:pt idx="6091">
                  <c:v>43172.958333333336</c:v>
                </c:pt>
                <c:pt idx="6092">
                  <c:v>43172.96875</c:v>
                </c:pt>
                <c:pt idx="6093">
                  <c:v>43172.979166666664</c:v>
                </c:pt>
                <c:pt idx="6094">
                  <c:v>43172.989583333336</c:v>
                </c:pt>
                <c:pt idx="6095">
                  <c:v>43173</c:v>
                </c:pt>
                <c:pt idx="6096">
                  <c:v>43173.010416666664</c:v>
                </c:pt>
                <c:pt idx="6097">
                  <c:v>43173.020833333336</c:v>
                </c:pt>
                <c:pt idx="6098">
                  <c:v>43173.03125</c:v>
                </c:pt>
                <c:pt idx="6099">
                  <c:v>43173.041666666664</c:v>
                </c:pt>
                <c:pt idx="6100">
                  <c:v>43173.052083333336</c:v>
                </c:pt>
                <c:pt idx="6101">
                  <c:v>43173.0625</c:v>
                </c:pt>
                <c:pt idx="6102">
                  <c:v>43173.072916666664</c:v>
                </c:pt>
                <c:pt idx="6103">
                  <c:v>43173.083333333336</c:v>
                </c:pt>
                <c:pt idx="6104">
                  <c:v>43173.09375</c:v>
                </c:pt>
                <c:pt idx="6105">
                  <c:v>43173.104166666664</c:v>
                </c:pt>
                <c:pt idx="6106">
                  <c:v>43173.114583333336</c:v>
                </c:pt>
                <c:pt idx="6107">
                  <c:v>43173.125</c:v>
                </c:pt>
                <c:pt idx="6108">
                  <c:v>43173.135416666664</c:v>
                </c:pt>
                <c:pt idx="6109">
                  <c:v>43173.145833333336</c:v>
                </c:pt>
                <c:pt idx="6110">
                  <c:v>43173.15625</c:v>
                </c:pt>
                <c:pt idx="6111">
                  <c:v>43173.166666666664</c:v>
                </c:pt>
                <c:pt idx="6112">
                  <c:v>43173.177083333336</c:v>
                </c:pt>
                <c:pt idx="6113">
                  <c:v>43173.1875</c:v>
                </c:pt>
                <c:pt idx="6114">
                  <c:v>43173.197916666664</c:v>
                </c:pt>
                <c:pt idx="6115">
                  <c:v>43173.208333333336</c:v>
                </c:pt>
                <c:pt idx="6116">
                  <c:v>43173.21875</c:v>
                </c:pt>
                <c:pt idx="6117">
                  <c:v>43173.229166666664</c:v>
                </c:pt>
                <c:pt idx="6118">
                  <c:v>43173.239583333336</c:v>
                </c:pt>
                <c:pt idx="6119">
                  <c:v>43173.25</c:v>
                </c:pt>
                <c:pt idx="6120">
                  <c:v>43173.260416666664</c:v>
                </c:pt>
                <c:pt idx="6121">
                  <c:v>43173.270833333336</c:v>
                </c:pt>
                <c:pt idx="6122">
                  <c:v>43173.28125</c:v>
                </c:pt>
                <c:pt idx="6123">
                  <c:v>43173.291666666664</c:v>
                </c:pt>
                <c:pt idx="6124">
                  <c:v>43173.302083333336</c:v>
                </c:pt>
                <c:pt idx="6125">
                  <c:v>43173.3125</c:v>
                </c:pt>
                <c:pt idx="6126">
                  <c:v>43173.322916666664</c:v>
                </c:pt>
                <c:pt idx="6127">
                  <c:v>43173.333333333336</c:v>
                </c:pt>
                <c:pt idx="6128">
                  <c:v>43173.34375</c:v>
                </c:pt>
                <c:pt idx="6129">
                  <c:v>43173.354166666664</c:v>
                </c:pt>
                <c:pt idx="6130">
                  <c:v>43173.364583333336</c:v>
                </c:pt>
                <c:pt idx="6131">
                  <c:v>43173.375</c:v>
                </c:pt>
                <c:pt idx="6132">
                  <c:v>43173.385416666664</c:v>
                </c:pt>
                <c:pt idx="6133">
                  <c:v>43173.395833333336</c:v>
                </c:pt>
                <c:pt idx="6134">
                  <c:v>43173.40625</c:v>
                </c:pt>
                <c:pt idx="6135">
                  <c:v>43173.416666666664</c:v>
                </c:pt>
                <c:pt idx="6136">
                  <c:v>43173.427083333336</c:v>
                </c:pt>
                <c:pt idx="6137">
                  <c:v>43173.4375</c:v>
                </c:pt>
                <c:pt idx="6138">
                  <c:v>43173.447916666664</c:v>
                </c:pt>
                <c:pt idx="6139">
                  <c:v>43173.458333333336</c:v>
                </c:pt>
                <c:pt idx="6140">
                  <c:v>43173.46875</c:v>
                </c:pt>
                <c:pt idx="6141">
                  <c:v>43173.479166666664</c:v>
                </c:pt>
                <c:pt idx="6142">
                  <c:v>43173.489583333336</c:v>
                </c:pt>
                <c:pt idx="6143">
                  <c:v>43173.5</c:v>
                </c:pt>
                <c:pt idx="6144">
                  <c:v>43173.510416666664</c:v>
                </c:pt>
                <c:pt idx="6145">
                  <c:v>43173.520833333336</c:v>
                </c:pt>
                <c:pt idx="6146">
                  <c:v>43173.53125</c:v>
                </c:pt>
                <c:pt idx="6147">
                  <c:v>43173.541666666664</c:v>
                </c:pt>
                <c:pt idx="6148">
                  <c:v>43173.552083333336</c:v>
                </c:pt>
                <c:pt idx="6149">
                  <c:v>43173.5625</c:v>
                </c:pt>
                <c:pt idx="6150">
                  <c:v>43173.572916666664</c:v>
                </c:pt>
                <c:pt idx="6151">
                  <c:v>43173.583333333336</c:v>
                </c:pt>
                <c:pt idx="6152">
                  <c:v>43173.59375</c:v>
                </c:pt>
                <c:pt idx="6153">
                  <c:v>43173.604166666664</c:v>
                </c:pt>
                <c:pt idx="6154">
                  <c:v>43173.614583333336</c:v>
                </c:pt>
                <c:pt idx="6155">
                  <c:v>43173.625</c:v>
                </c:pt>
                <c:pt idx="6156">
                  <c:v>43173.635416666664</c:v>
                </c:pt>
                <c:pt idx="6157">
                  <c:v>43173.645833333336</c:v>
                </c:pt>
                <c:pt idx="6158">
                  <c:v>43173.65625</c:v>
                </c:pt>
                <c:pt idx="6159">
                  <c:v>43173.666666666664</c:v>
                </c:pt>
                <c:pt idx="6160">
                  <c:v>43173.677083333336</c:v>
                </c:pt>
                <c:pt idx="6161">
                  <c:v>43173.6875</c:v>
                </c:pt>
                <c:pt idx="6162">
                  <c:v>43173.697916666664</c:v>
                </c:pt>
                <c:pt idx="6163">
                  <c:v>43173.708333333336</c:v>
                </c:pt>
                <c:pt idx="6164">
                  <c:v>43173.71875</c:v>
                </c:pt>
                <c:pt idx="6165">
                  <c:v>43173.729166666664</c:v>
                </c:pt>
                <c:pt idx="6166">
                  <c:v>43173.739583333336</c:v>
                </c:pt>
                <c:pt idx="6167">
                  <c:v>43173.75</c:v>
                </c:pt>
                <c:pt idx="6168">
                  <c:v>43173.760416666664</c:v>
                </c:pt>
                <c:pt idx="6169">
                  <c:v>43173.770833333336</c:v>
                </c:pt>
                <c:pt idx="6170">
                  <c:v>43173.78125</c:v>
                </c:pt>
                <c:pt idx="6171">
                  <c:v>43173.791666666664</c:v>
                </c:pt>
                <c:pt idx="6172">
                  <c:v>43173.802083333336</c:v>
                </c:pt>
                <c:pt idx="6173">
                  <c:v>43173.8125</c:v>
                </c:pt>
                <c:pt idx="6174">
                  <c:v>43173.822916666664</c:v>
                </c:pt>
                <c:pt idx="6175">
                  <c:v>43173.833333333336</c:v>
                </c:pt>
                <c:pt idx="6176">
                  <c:v>43173.84375</c:v>
                </c:pt>
                <c:pt idx="6177">
                  <c:v>43173.854166666664</c:v>
                </c:pt>
                <c:pt idx="6178">
                  <c:v>43173.864583333336</c:v>
                </c:pt>
                <c:pt idx="6179">
                  <c:v>43173.875</c:v>
                </c:pt>
                <c:pt idx="6180">
                  <c:v>43173.885416666664</c:v>
                </c:pt>
                <c:pt idx="6181">
                  <c:v>43173.895833333336</c:v>
                </c:pt>
                <c:pt idx="6182">
                  <c:v>43173.90625</c:v>
                </c:pt>
                <c:pt idx="6183">
                  <c:v>43173.916666666664</c:v>
                </c:pt>
                <c:pt idx="6184">
                  <c:v>43173.927083333336</c:v>
                </c:pt>
                <c:pt idx="6185">
                  <c:v>43173.9375</c:v>
                </c:pt>
                <c:pt idx="6186">
                  <c:v>43173.947916666664</c:v>
                </c:pt>
                <c:pt idx="6187">
                  <c:v>43173.958333333336</c:v>
                </c:pt>
                <c:pt idx="6188">
                  <c:v>43173.96875</c:v>
                </c:pt>
                <c:pt idx="6189">
                  <c:v>43173.979166666664</c:v>
                </c:pt>
                <c:pt idx="6190">
                  <c:v>43173.989583333336</c:v>
                </c:pt>
                <c:pt idx="6191">
                  <c:v>43174</c:v>
                </c:pt>
                <c:pt idx="6192">
                  <c:v>43174.010416666664</c:v>
                </c:pt>
                <c:pt idx="6193">
                  <c:v>43174.020833333336</c:v>
                </c:pt>
                <c:pt idx="6194">
                  <c:v>43174.03125</c:v>
                </c:pt>
                <c:pt idx="6195">
                  <c:v>43174.041666666664</c:v>
                </c:pt>
                <c:pt idx="6196">
                  <c:v>43174.052083333336</c:v>
                </c:pt>
                <c:pt idx="6197">
                  <c:v>43174.0625</c:v>
                </c:pt>
                <c:pt idx="6198">
                  <c:v>43174.072916666664</c:v>
                </c:pt>
                <c:pt idx="6199">
                  <c:v>43174.083333333336</c:v>
                </c:pt>
                <c:pt idx="6200">
                  <c:v>43174.09375</c:v>
                </c:pt>
                <c:pt idx="6201">
                  <c:v>43174.104166666664</c:v>
                </c:pt>
                <c:pt idx="6202">
                  <c:v>43174.114583333336</c:v>
                </c:pt>
                <c:pt idx="6203">
                  <c:v>43174.125</c:v>
                </c:pt>
                <c:pt idx="6204">
                  <c:v>43174.135416666664</c:v>
                </c:pt>
                <c:pt idx="6205">
                  <c:v>43174.145833333336</c:v>
                </c:pt>
                <c:pt idx="6206">
                  <c:v>43174.15625</c:v>
                </c:pt>
                <c:pt idx="6207">
                  <c:v>43174.166666666664</c:v>
                </c:pt>
                <c:pt idx="6208">
                  <c:v>43174.177083333336</c:v>
                </c:pt>
                <c:pt idx="6209">
                  <c:v>43174.1875</c:v>
                </c:pt>
                <c:pt idx="6210">
                  <c:v>43174.197916666664</c:v>
                </c:pt>
                <c:pt idx="6211">
                  <c:v>43174.208333333336</c:v>
                </c:pt>
                <c:pt idx="6212">
                  <c:v>43174.21875</c:v>
                </c:pt>
                <c:pt idx="6213">
                  <c:v>43174.229166666664</c:v>
                </c:pt>
                <c:pt idx="6214">
                  <c:v>43174.239583333336</c:v>
                </c:pt>
                <c:pt idx="6215">
                  <c:v>43174.25</c:v>
                </c:pt>
                <c:pt idx="6216">
                  <c:v>43174.260416666664</c:v>
                </c:pt>
                <c:pt idx="6217">
                  <c:v>43174.270833333336</c:v>
                </c:pt>
                <c:pt idx="6218">
                  <c:v>43174.28125</c:v>
                </c:pt>
                <c:pt idx="6219">
                  <c:v>43174.291666666664</c:v>
                </c:pt>
                <c:pt idx="6220">
                  <c:v>43174.302083333336</c:v>
                </c:pt>
                <c:pt idx="6221">
                  <c:v>43174.3125</c:v>
                </c:pt>
                <c:pt idx="6222">
                  <c:v>43174.322916666664</c:v>
                </c:pt>
                <c:pt idx="6223">
                  <c:v>43174.333333333336</c:v>
                </c:pt>
                <c:pt idx="6224">
                  <c:v>43174.34375</c:v>
                </c:pt>
                <c:pt idx="6225">
                  <c:v>43174.354166666664</c:v>
                </c:pt>
                <c:pt idx="6226">
                  <c:v>43174.364583333336</c:v>
                </c:pt>
                <c:pt idx="6227">
                  <c:v>43174.375</c:v>
                </c:pt>
                <c:pt idx="6228">
                  <c:v>43174.385416666664</c:v>
                </c:pt>
                <c:pt idx="6229">
                  <c:v>43174.395833333336</c:v>
                </c:pt>
                <c:pt idx="6230">
                  <c:v>43174.40625</c:v>
                </c:pt>
                <c:pt idx="6231">
                  <c:v>43174.416666666664</c:v>
                </c:pt>
                <c:pt idx="6232">
                  <c:v>43174.427083333336</c:v>
                </c:pt>
                <c:pt idx="6233">
                  <c:v>43174.4375</c:v>
                </c:pt>
                <c:pt idx="6234">
                  <c:v>43174.447916666664</c:v>
                </c:pt>
                <c:pt idx="6235">
                  <c:v>43174.458333333336</c:v>
                </c:pt>
                <c:pt idx="6236">
                  <c:v>43174.46875</c:v>
                </c:pt>
                <c:pt idx="6237">
                  <c:v>43174.479166666664</c:v>
                </c:pt>
                <c:pt idx="6238">
                  <c:v>43174.489583333336</c:v>
                </c:pt>
                <c:pt idx="6239">
                  <c:v>43174.5</c:v>
                </c:pt>
                <c:pt idx="6240">
                  <c:v>43174.510416666664</c:v>
                </c:pt>
                <c:pt idx="6241">
                  <c:v>43174.520833333336</c:v>
                </c:pt>
                <c:pt idx="6242">
                  <c:v>43174.53125</c:v>
                </c:pt>
                <c:pt idx="6243">
                  <c:v>43174.541666666664</c:v>
                </c:pt>
                <c:pt idx="6244">
                  <c:v>43174.552083333336</c:v>
                </c:pt>
                <c:pt idx="6245">
                  <c:v>43174.5625</c:v>
                </c:pt>
                <c:pt idx="6246">
                  <c:v>43174.572916666664</c:v>
                </c:pt>
                <c:pt idx="6247">
                  <c:v>43174.583333333336</c:v>
                </c:pt>
                <c:pt idx="6248">
                  <c:v>43174.59375</c:v>
                </c:pt>
                <c:pt idx="6249">
                  <c:v>43174.604166666664</c:v>
                </c:pt>
                <c:pt idx="6250">
                  <c:v>43174.614583333336</c:v>
                </c:pt>
                <c:pt idx="6251">
                  <c:v>43174.625</c:v>
                </c:pt>
                <c:pt idx="6252">
                  <c:v>43174.635416666664</c:v>
                </c:pt>
                <c:pt idx="6253">
                  <c:v>43174.645833333336</c:v>
                </c:pt>
                <c:pt idx="6254">
                  <c:v>43174.65625</c:v>
                </c:pt>
                <c:pt idx="6255">
                  <c:v>43174.666666666664</c:v>
                </c:pt>
                <c:pt idx="6256">
                  <c:v>43174.677083333336</c:v>
                </c:pt>
                <c:pt idx="6257">
                  <c:v>43174.6875</c:v>
                </c:pt>
                <c:pt idx="6258">
                  <c:v>43174.697916666664</c:v>
                </c:pt>
                <c:pt idx="6259">
                  <c:v>43174.708333333336</c:v>
                </c:pt>
                <c:pt idx="6260">
                  <c:v>43174.71875</c:v>
                </c:pt>
                <c:pt idx="6261">
                  <c:v>43174.729166666664</c:v>
                </c:pt>
                <c:pt idx="6262">
                  <c:v>43174.739583333336</c:v>
                </c:pt>
                <c:pt idx="6263">
                  <c:v>43174.75</c:v>
                </c:pt>
                <c:pt idx="6264">
                  <c:v>43174.760416666664</c:v>
                </c:pt>
                <c:pt idx="6265">
                  <c:v>43174.770833333336</c:v>
                </c:pt>
                <c:pt idx="6266">
                  <c:v>43174.78125</c:v>
                </c:pt>
                <c:pt idx="6267">
                  <c:v>43174.791666666664</c:v>
                </c:pt>
                <c:pt idx="6268">
                  <c:v>43174.802083333336</c:v>
                </c:pt>
                <c:pt idx="6269">
                  <c:v>43174.8125</c:v>
                </c:pt>
                <c:pt idx="6270">
                  <c:v>43174.822916666664</c:v>
                </c:pt>
                <c:pt idx="6271">
                  <c:v>43174.833333333336</c:v>
                </c:pt>
                <c:pt idx="6272">
                  <c:v>43174.84375</c:v>
                </c:pt>
                <c:pt idx="6273">
                  <c:v>43174.854166666664</c:v>
                </c:pt>
                <c:pt idx="6274">
                  <c:v>43174.864583333336</c:v>
                </c:pt>
                <c:pt idx="6275">
                  <c:v>43174.875</c:v>
                </c:pt>
                <c:pt idx="6276">
                  <c:v>43174.885416666664</c:v>
                </c:pt>
                <c:pt idx="6277">
                  <c:v>43174.895833333336</c:v>
                </c:pt>
                <c:pt idx="6278">
                  <c:v>43174.90625</c:v>
                </c:pt>
                <c:pt idx="6279">
                  <c:v>43174.916666666664</c:v>
                </c:pt>
                <c:pt idx="6280">
                  <c:v>43174.927083333336</c:v>
                </c:pt>
                <c:pt idx="6281">
                  <c:v>43174.9375</c:v>
                </c:pt>
                <c:pt idx="6282">
                  <c:v>43174.947916666664</c:v>
                </c:pt>
                <c:pt idx="6283">
                  <c:v>43174.958333333336</c:v>
                </c:pt>
                <c:pt idx="6284">
                  <c:v>43174.96875</c:v>
                </c:pt>
                <c:pt idx="6285">
                  <c:v>43174.979166666664</c:v>
                </c:pt>
                <c:pt idx="6286">
                  <c:v>43174.989583333336</c:v>
                </c:pt>
                <c:pt idx="6287">
                  <c:v>43175</c:v>
                </c:pt>
                <c:pt idx="6288">
                  <c:v>43175.010416666664</c:v>
                </c:pt>
                <c:pt idx="6289">
                  <c:v>43175.020833333336</c:v>
                </c:pt>
                <c:pt idx="6290">
                  <c:v>43175.03125</c:v>
                </c:pt>
                <c:pt idx="6291">
                  <c:v>43175.041666666664</c:v>
                </c:pt>
                <c:pt idx="6292">
                  <c:v>43175.052083333336</c:v>
                </c:pt>
                <c:pt idx="6293">
                  <c:v>43175.0625</c:v>
                </c:pt>
                <c:pt idx="6294">
                  <c:v>43175.072916666664</c:v>
                </c:pt>
                <c:pt idx="6295">
                  <c:v>43175.083333333336</c:v>
                </c:pt>
                <c:pt idx="6296">
                  <c:v>43175.09375</c:v>
                </c:pt>
                <c:pt idx="6297">
                  <c:v>43175.104166666664</c:v>
                </c:pt>
                <c:pt idx="6298">
                  <c:v>43175.114583333336</c:v>
                </c:pt>
                <c:pt idx="6299">
                  <c:v>43175.125</c:v>
                </c:pt>
                <c:pt idx="6300">
                  <c:v>43175.135416666664</c:v>
                </c:pt>
                <c:pt idx="6301">
                  <c:v>43175.145833333336</c:v>
                </c:pt>
                <c:pt idx="6302">
                  <c:v>43175.15625</c:v>
                </c:pt>
                <c:pt idx="6303">
                  <c:v>43175.166666666664</c:v>
                </c:pt>
                <c:pt idx="6304">
                  <c:v>43175.177083333336</c:v>
                </c:pt>
                <c:pt idx="6305">
                  <c:v>43175.1875</c:v>
                </c:pt>
                <c:pt idx="6306">
                  <c:v>43175.197916666664</c:v>
                </c:pt>
                <c:pt idx="6307">
                  <c:v>43175.208333333336</c:v>
                </c:pt>
                <c:pt idx="6308">
                  <c:v>43175.21875</c:v>
                </c:pt>
                <c:pt idx="6309">
                  <c:v>43175.229166666664</c:v>
                </c:pt>
                <c:pt idx="6310">
                  <c:v>43175.239583333336</c:v>
                </c:pt>
                <c:pt idx="6311">
                  <c:v>43175.25</c:v>
                </c:pt>
                <c:pt idx="6312">
                  <c:v>43175.260416666664</c:v>
                </c:pt>
                <c:pt idx="6313">
                  <c:v>43175.270833333336</c:v>
                </c:pt>
                <c:pt idx="6314">
                  <c:v>43175.28125</c:v>
                </c:pt>
                <c:pt idx="6315">
                  <c:v>43175.291666666664</c:v>
                </c:pt>
                <c:pt idx="6316">
                  <c:v>43175.302083333336</c:v>
                </c:pt>
                <c:pt idx="6317">
                  <c:v>43175.3125</c:v>
                </c:pt>
                <c:pt idx="6318">
                  <c:v>43175.322916666664</c:v>
                </c:pt>
                <c:pt idx="6319">
                  <c:v>43175.333333333336</c:v>
                </c:pt>
                <c:pt idx="6320">
                  <c:v>43175.34375</c:v>
                </c:pt>
                <c:pt idx="6321">
                  <c:v>43175.354166666664</c:v>
                </c:pt>
                <c:pt idx="6322">
                  <c:v>43175.364583333336</c:v>
                </c:pt>
                <c:pt idx="6323">
                  <c:v>43175.375</c:v>
                </c:pt>
                <c:pt idx="6324">
                  <c:v>43175.385416666664</c:v>
                </c:pt>
                <c:pt idx="6325">
                  <c:v>43175.395833333336</c:v>
                </c:pt>
                <c:pt idx="6326">
                  <c:v>43175.40625</c:v>
                </c:pt>
                <c:pt idx="6327">
                  <c:v>43175.416666666664</c:v>
                </c:pt>
                <c:pt idx="6328">
                  <c:v>43175.427083333336</c:v>
                </c:pt>
                <c:pt idx="6329">
                  <c:v>43175.4375</c:v>
                </c:pt>
                <c:pt idx="6330">
                  <c:v>43175.447916666664</c:v>
                </c:pt>
                <c:pt idx="6331">
                  <c:v>43175.458333333336</c:v>
                </c:pt>
                <c:pt idx="6332">
                  <c:v>43175.46875</c:v>
                </c:pt>
                <c:pt idx="6333">
                  <c:v>43175.479166666664</c:v>
                </c:pt>
                <c:pt idx="6334">
                  <c:v>43175.489583333336</c:v>
                </c:pt>
                <c:pt idx="6335">
                  <c:v>43175.5</c:v>
                </c:pt>
                <c:pt idx="6336">
                  <c:v>43175.510416666664</c:v>
                </c:pt>
                <c:pt idx="6337">
                  <c:v>43175.520833333336</c:v>
                </c:pt>
                <c:pt idx="6338">
                  <c:v>43175.53125</c:v>
                </c:pt>
                <c:pt idx="6339">
                  <c:v>43175.541666666664</c:v>
                </c:pt>
                <c:pt idx="6340">
                  <c:v>43175.552083333336</c:v>
                </c:pt>
                <c:pt idx="6341">
                  <c:v>43175.5625</c:v>
                </c:pt>
                <c:pt idx="6342">
                  <c:v>43175.572916666664</c:v>
                </c:pt>
                <c:pt idx="6343">
                  <c:v>43175.583333333336</c:v>
                </c:pt>
                <c:pt idx="6344">
                  <c:v>43175.59375</c:v>
                </c:pt>
                <c:pt idx="6345">
                  <c:v>43175.604166666664</c:v>
                </c:pt>
                <c:pt idx="6346">
                  <c:v>43175.614583333336</c:v>
                </c:pt>
                <c:pt idx="6347">
                  <c:v>43175.625</c:v>
                </c:pt>
                <c:pt idx="6348">
                  <c:v>43175.635416666664</c:v>
                </c:pt>
                <c:pt idx="6349">
                  <c:v>43175.645833333336</c:v>
                </c:pt>
                <c:pt idx="6350">
                  <c:v>43175.65625</c:v>
                </c:pt>
                <c:pt idx="6351">
                  <c:v>43175.666666666664</c:v>
                </c:pt>
                <c:pt idx="6352">
                  <c:v>43175.677083333336</c:v>
                </c:pt>
                <c:pt idx="6353">
                  <c:v>43175.6875</c:v>
                </c:pt>
                <c:pt idx="6354">
                  <c:v>43175.697916666664</c:v>
                </c:pt>
                <c:pt idx="6355">
                  <c:v>43175.708333333336</c:v>
                </c:pt>
                <c:pt idx="6356">
                  <c:v>43175.71875</c:v>
                </c:pt>
                <c:pt idx="6357">
                  <c:v>43175.729166666664</c:v>
                </c:pt>
                <c:pt idx="6358">
                  <c:v>43175.739583333336</c:v>
                </c:pt>
                <c:pt idx="6359">
                  <c:v>43175.75</c:v>
                </c:pt>
                <c:pt idx="6360">
                  <c:v>43175.760416666664</c:v>
                </c:pt>
                <c:pt idx="6361">
                  <c:v>43175.770833333336</c:v>
                </c:pt>
                <c:pt idx="6362">
                  <c:v>43175.78125</c:v>
                </c:pt>
                <c:pt idx="6363">
                  <c:v>43175.791666666664</c:v>
                </c:pt>
                <c:pt idx="6364">
                  <c:v>43175.802083333336</c:v>
                </c:pt>
                <c:pt idx="6365">
                  <c:v>43175.8125</c:v>
                </c:pt>
                <c:pt idx="6366">
                  <c:v>43175.822916666664</c:v>
                </c:pt>
                <c:pt idx="6367">
                  <c:v>43175.833333333336</c:v>
                </c:pt>
                <c:pt idx="6368">
                  <c:v>43175.84375</c:v>
                </c:pt>
                <c:pt idx="6369">
                  <c:v>43175.854166666664</c:v>
                </c:pt>
                <c:pt idx="6370">
                  <c:v>43175.864583333336</c:v>
                </c:pt>
                <c:pt idx="6371">
                  <c:v>43175.875</c:v>
                </c:pt>
                <c:pt idx="6372">
                  <c:v>43175.885416666664</c:v>
                </c:pt>
                <c:pt idx="6373">
                  <c:v>43175.895833333336</c:v>
                </c:pt>
                <c:pt idx="6374">
                  <c:v>43175.90625</c:v>
                </c:pt>
                <c:pt idx="6375">
                  <c:v>43175.916666666664</c:v>
                </c:pt>
                <c:pt idx="6376">
                  <c:v>43175.927083333336</c:v>
                </c:pt>
                <c:pt idx="6377">
                  <c:v>43175.9375</c:v>
                </c:pt>
                <c:pt idx="6378">
                  <c:v>43175.947916666664</c:v>
                </c:pt>
                <c:pt idx="6379">
                  <c:v>43175.958333333336</c:v>
                </c:pt>
                <c:pt idx="6380">
                  <c:v>43175.96875</c:v>
                </c:pt>
                <c:pt idx="6381">
                  <c:v>43175.979166666664</c:v>
                </c:pt>
                <c:pt idx="6382">
                  <c:v>43175.989583333336</c:v>
                </c:pt>
                <c:pt idx="6383">
                  <c:v>43176</c:v>
                </c:pt>
                <c:pt idx="6384">
                  <c:v>43176.010416666664</c:v>
                </c:pt>
                <c:pt idx="6385">
                  <c:v>43176.020833333336</c:v>
                </c:pt>
                <c:pt idx="6386">
                  <c:v>43176.03125</c:v>
                </c:pt>
                <c:pt idx="6387">
                  <c:v>43176.041666666664</c:v>
                </c:pt>
                <c:pt idx="6388">
                  <c:v>43176.052083333336</c:v>
                </c:pt>
                <c:pt idx="6389">
                  <c:v>43176.0625</c:v>
                </c:pt>
                <c:pt idx="6390">
                  <c:v>43176.072916666664</c:v>
                </c:pt>
                <c:pt idx="6391">
                  <c:v>43176.083333333336</c:v>
                </c:pt>
                <c:pt idx="6392">
                  <c:v>43176.09375</c:v>
                </c:pt>
                <c:pt idx="6393">
                  <c:v>43176.104166666664</c:v>
                </c:pt>
                <c:pt idx="6394">
                  <c:v>43176.114583333336</c:v>
                </c:pt>
                <c:pt idx="6395">
                  <c:v>43176.125</c:v>
                </c:pt>
                <c:pt idx="6396">
                  <c:v>43176.135416666664</c:v>
                </c:pt>
                <c:pt idx="6397">
                  <c:v>43176.145833333336</c:v>
                </c:pt>
                <c:pt idx="6398">
                  <c:v>43176.15625</c:v>
                </c:pt>
                <c:pt idx="6399">
                  <c:v>43176.166666666664</c:v>
                </c:pt>
                <c:pt idx="6400">
                  <c:v>43176.177083333336</c:v>
                </c:pt>
                <c:pt idx="6401">
                  <c:v>43176.1875</c:v>
                </c:pt>
                <c:pt idx="6402">
                  <c:v>43176.197916666664</c:v>
                </c:pt>
                <c:pt idx="6403">
                  <c:v>43176.208333333336</c:v>
                </c:pt>
                <c:pt idx="6404">
                  <c:v>43176.21875</c:v>
                </c:pt>
                <c:pt idx="6405">
                  <c:v>43176.229166666664</c:v>
                </c:pt>
                <c:pt idx="6406">
                  <c:v>43176.239583333336</c:v>
                </c:pt>
                <c:pt idx="6407">
                  <c:v>43176.25</c:v>
                </c:pt>
                <c:pt idx="6408">
                  <c:v>43176.260416666664</c:v>
                </c:pt>
                <c:pt idx="6409">
                  <c:v>43176.270833333336</c:v>
                </c:pt>
                <c:pt idx="6410">
                  <c:v>43176.28125</c:v>
                </c:pt>
                <c:pt idx="6411">
                  <c:v>43176.291666666664</c:v>
                </c:pt>
                <c:pt idx="6412">
                  <c:v>43176.302083333336</c:v>
                </c:pt>
                <c:pt idx="6413">
                  <c:v>43176.3125</c:v>
                </c:pt>
                <c:pt idx="6414">
                  <c:v>43176.322916666664</c:v>
                </c:pt>
                <c:pt idx="6415">
                  <c:v>43176.333333333336</c:v>
                </c:pt>
                <c:pt idx="6416">
                  <c:v>43176.34375</c:v>
                </c:pt>
                <c:pt idx="6417">
                  <c:v>43176.354166666664</c:v>
                </c:pt>
                <c:pt idx="6418">
                  <c:v>43176.364583333336</c:v>
                </c:pt>
                <c:pt idx="6419">
                  <c:v>43176.375</c:v>
                </c:pt>
                <c:pt idx="6420">
                  <c:v>43176.385416666664</c:v>
                </c:pt>
                <c:pt idx="6421">
                  <c:v>43176.395833333336</c:v>
                </c:pt>
                <c:pt idx="6422">
                  <c:v>43176.40625</c:v>
                </c:pt>
                <c:pt idx="6423">
                  <c:v>43176.416666666664</c:v>
                </c:pt>
                <c:pt idx="6424">
                  <c:v>43176.427083333336</c:v>
                </c:pt>
                <c:pt idx="6425">
                  <c:v>43176.4375</c:v>
                </c:pt>
                <c:pt idx="6426">
                  <c:v>43176.447916666664</c:v>
                </c:pt>
                <c:pt idx="6427">
                  <c:v>43176.458333333336</c:v>
                </c:pt>
                <c:pt idx="6428">
                  <c:v>43176.46875</c:v>
                </c:pt>
                <c:pt idx="6429">
                  <c:v>43176.479166666664</c:v>
                </c:pt>
                <c:pt idx="6430">
                  <c:v>43176.489583333336</c:v>
                </c:pt>
                <c:pt idx="6431">
                  <c:v>43176.5</c:v>
                </c:pt>
                <c:pt idx="6432">
                  <c:v>43176.510416666664</c:v>
                </c:pt>
                <c:pt idx="6433">
                  <c:v>43176.520833333336</c:v>
                </c:pt>
                <c:pt idx="6434">
                  <c:v>43176.53125</c:v>
                </c:pt>
                <c:pt idx="6435">
                  <c:v>43176.541666666664</c:v>
                </c:pt>
                <c:pt idx="6436">
                  <c:v>43176.552083333336</c:v>
                </c:pt>
                <c:pt idx="6437">
                  <c:v>43176.5625</c:v>
                </c:pt>
                <c:pt idx="6438">
                  <c:v>43176.572916666664</c:v>
                </c:pt>
                <c:pt idx="6439">
                  <c:v>43176.583333333336</c:v>
                </c:pt>
                <c:pt idx="6440">
                  <c:v>43176.59375</c:v>
                </c:pt>
                <c:pt idx="6441">
                  <c:v>43176.604166666664</c:v>
                </c:pt>
                <c:pt idx="6442">
                  <c:v>43176.614583333336</c:v>
                </c:pt>
                <c:pt idx="6443">
                  <c:v>43176.625</c:v>
                </c:pt>
                <c:pt idx="6444">
                  <c:v>43176.635416666664</c:v>
                </c:pt>
                <c:pt idx="6445">
                  <c:v>43176.645833333336</c:v>
                </c:pt>
                <c:pt idx="6446">
                  <c:v>43176.65625</c:v>
                </c:pt>
                <c:pt idx="6447">
                  <c:v>43176.666666666664</c:v>
                </c:pt>
                <c:pt idx="6448">
                  <c:v>43176.677083333336</c:v>
                </c:pt>
                <c:pt idx="6449">
                  <c:v>43176.6875</c:v>
                </c:pt>
                <c:pt idx="6450">
                  <c:v>43176.697916666664</c:v>
                </c:pt>
                <c:pt idx="6451">
                  <c:v>43176.708333333336</c:v>
                </c:pt>
                <c:pt idx="6452">
                  <c:v>43176.71875</c:v>
                </c:pt>
                <c:pt idx="6453">
                  <c:v>43176.729166666664</c:v>
                </c:pt>
                <c:pt idx="6454">
                  <c:v>43176.739583333336</c:v>
                </c:pt>
                <c:pt idx="6455">
                  <c:v>43176.75</c:v>
                </c:pt>
                <c:pt idx="6456">
                  <c:v>43176.760416666664</c:v>
                </c:pt>
                <c:pt idx="6457">
                  <c:v>43176.770833333336</c:v>
                </c:pt>
                <c:pt idx="6458">
                  <c:v>43176.78125</c:v>
                </c:pt>
                <c:pt idx="6459">
                  <c:v>43176.791666666664</c:v>
                </c:pt>
                <c:pt idx="6460">
                  <c:v>43176.802083333336</c:v>
                </c:pt>
                <c:pt idx="6461">
                  <c:v>43176.8125</c:v>
                </c:pt>
                <c:pt idx="6462">
                  <c:v>43176.822916666664</c:v>
                </c:pt>
                <c:pt idx="6463">
                  <c:v>43176.833333333336</c:v>
                </c:pt>
                <c:pt idx="6464">
                  <c:v>43176.84375</c:v>
                </c:pt>
                <c:pt idx="6465">
                  <c:v>43176.854166666664</c:v>
                </c:pt>
                <c:pt idx="6466">
                  <c:v>43176.864583333336</c:v>
                </c:pt>
                <c:pt idx="6467">
                  <c:v>43176.875</c:v>
                </c:pt>
                <c:pt idx="6468">
                  <c:v>43176.885416666664</c:v>
                </c:pt>
                <c:pt idx="6469">
                  <c:v>43176.895833333336</c:v>
                </c:pt>
                <c:pt idx="6470">
                  <c:v>43176.90625</c:v>
                </c:pt>
                <c:pt idx="6471">
                  <c:v>43176.916666666664</c:v>
                </c:pt>
                <c:pt idx="6472">
                  <c:v>43176.927083333336</c:v>
                </c:pt>
                <c:pt idx="6473">
                  <c:v>43176.9375</c:v>
                </c:pt>
                <c:pt idx="6474">
                  <c:v>43176.947916666664</c:v>
                </c:pt>
                <c:pt idx="6475">
                  <c:v>43176.958333333336</c:v>
                </c:pt>
                <c:pt idx="6476">
                  <c:v>43176.96875</c:v>
                </c:pt>
                <c:pt idx="6477">
                  <c:v>43176.979166666664</c:v>
                </c:pt>
                <c:pt idx="6478">
                  <c:v>43176.989583333336</c:v>
                </c:pt>
                <c:pt idx="6479">
                  <c:v>43177</c:v>
                </c:pt>
                <c:pt idx="6480">
                  <c:v>43177.010416666664</c:v>
                </c:pt>
                <c:pt idx="6481">
                  <c:v>43177.020833333336</c:v>
                </c:pt>
                <c:pt idx="6482">
                  <c:v>43177.03125</c:v>
                </c:pt>
                <c:pt idx="6483">
                  <c:v>43177.041666666664</c:v>
                </c:pt>
                <c:pt idx="6484">
                  <c:v>43177.052083333336</c:v>
                </c:pt>
                <c:pt idx="6485">
                  <c:v>43177.0625</c:v>
                </c:pt>
                <c:pt idx="6486">
                  <c:v>43177.072916666664</c:v>
                </c:pt>
                <c:pt idx="6487">
                  <c:v>43177.083333333336</c:v>
                </c:pt>
                <c:pt idx="6488">
                  <c:v>43177.09375</c:v>
                </c:pt>
                <c:pt idx="6489">
                  <c:v>43177.104166666664</c:v>
                </c:pt>
                <c:pt idx="6490">
                  <c:v>43177.114583333336</c:v>
                </c:pt>
                <c:pt idx="6491">
                  <c:v>43177.125</c:v>
                </c:pt>
                <c:pt idx="6492">
                  <c:v>43177.135416666664</c:v>
                </c:pt>
                <c:pt idx="6493">
                  <c:v>43177.145833333336</c:v>
                </c:pt>
                <c:pt idx="6494">
                  <c:v>43177.15625</c:v>
                </c:pt>
                <c:pt idx="6495">
                  <c:v>43177.166666666664</c:v>
                </c:pt>
                <c:pt idx="6496">
                  <c:v>43177.177083333336</c:v>
                </c:pt>
                <c:pt idx="6497">
                  <c:v>43177.1875</c:v>
                </c:pt>
                <c:pt idx="6498">
                  <c:v>43177.197916666664</c:v>
                </c:pt>
                <c:pt idx="6499">
                  <c:v>43177.208333333336</c:v>
                </c:pt>
                <c:pt idx="6500">
                  <c:v>43177.21875</c:v>
                </c:pt>
                <c:pt idx="6501">
                  <c:v>43177.229166666664</c:v>
                </c:pt>
                <c:pt idx="6502">
                  <c:v>43177.239583333336</c:v>
                </c:pt>
                <c:pt idx="6503">
                  <c:v>43177.25</c:v>
                </c:pt>
                <c:pt idx="6504">
                  <c:v>43177.260416666664</c:v>
                </c:pt>
                <c:pt idx="6505">
                  <c:v>43177.270833333336</c:v>
                </c:pt>
                <c:pt idx="6506">
                  <c:v>43177.28125</c:v>
                </c:pt>
                <c:pt idx="6507">
                  <c:v>43177.291666666664</c:v>
                </c:pt>
                <c:pt idx="6508">
                  <c:v>43177.302083333336</c:v>
                </c:pt>
                <c:pt idx="6509">
                  <c:v>43177.3125</c:v>
                </c:pt>
                <c:pt idx="6510">
                  <c:v>43177.322916666664</c:v>
                </c:pt>
                <c:pt idx="6511">
                  <c:v>43177.333333333336</c:v>
                </c:pt>
                <c:pt idx="6512">
                  <c:v>43177.34375</c:v>
                </c:pt>
                <c:pt idx="6513">
                  <c:v>43177.354166666664</c:v>
                </c:pt>
                <c:pt idx="6514">
                  <c:v>43177.364583333336</c:v>
                </c:pt>
                <c:pt idx="6515">
                  <c:v>43177.375</c:v>
                </c:pt>
                <c:pt idx="6516">
                  <c:v>43177.385416666664</c:v>
                </c:pt>
                <c:pt idx="6517">
                  <c:v>43177.395833333336</c:v>
                </c:pt>
                <c:pt idx="6518">
                  <c:v>43177.40625</c:v>
                </c:pt>
                <c:pt idx="6519">
                  <c:v>43177.416666666664</c:v>
                </c:pt>
                <c:pt idx="6520">
                  <c:v>43177.427083333336</c:v>
                </c:pt>
                <c:pt idx="6521">
                  <c:v>43177.4375</c:v>
                </c:pt>
                <c:pt idx="6522">
                  <c:v>43177.447916666664</c:v>
                </c:pt>
                <c:pt idx="6523">
                  <c:v>43177.458333333336</c:v>
                </c:pt>
                <c:pt idx="6524">
                  <c:v>43177.46875</c:v>
                </c:pt>
                <c:pt idx="6525">
                  <c:v>43177.479166666664</c:v>
                </c:pt>
                <c:pt idx="6526">
                  <c:v>43177.489583333336</c:v>
                </c:pt>
                <c:pt idx="6527">
                  <c:v>43177.5</c:v>
                </c:pt>
                <c:pt idx="6528">
                  <c:v>43177.510416666664</c:v>
                </c:pt>
                <c:pt idx="6529">
                  <c:v>43177.520833333336</c:v>
                </c:pt>
                <c:pt idx="6530">
                  <c:v>43177.53125</c:v>
                </c:pt>
                <c:pt idx="6531">
                  <c:v>43177.541666666664</c:v>
                </c:pt>
                <c:pt idx="6532">
                  <c:v>43177.552083333336</c:v>
                </c:pt>
                <c:pt idx="6533">
                  <c:v>43177.5625</c:v>
                </c:pt>
                <c:pt idx="6534">
                  <c:v>43177.572916666664</c:v>
                </c:pt>
                <c:pt idx="6535">
                  <c:v>43177.583333333336</c:v>
                </c:pt>
                <c:pt idx="6536">
                  <c:v>43177.59375</c:v>
                </c:pt>
                <c:pt idx="6537">
                  <c:v>43177.604166666664</c:v>
                </c:pt>
                <c:pt idx="6538">
                  <c:v>43177.614583333336</c:v>
                </c:pt>
                <c:pt idx="6539">
                  <c:v>43177.625</c:v>
                </c:pt>
                <c:pt idx="6540">
                  <c:v>43177.635416666664</c:v>
                </c:pt>
                <c:pt idx="6541">
                  <c:v>43177.645833333336</c:v>
                </c:pt>
                <c:pt idx="6542">
                  <c:v>43177.65625</c:v>
                </c:pt>
                <c:pt idx="6543">
                  <c:v>43177.666666666664</c:v>
                </c:pt>
                <c:pt idx="6544">
                  <c:v>43177.677083333336</c:v>
                </c:pt>
                <c:pt idx="6545">
                  <c:v>43177.6875</c:v>
                </c:pt>
                <c:pt idx="6546">
                  <c:v>43177.697916666664</c:v>
                </c:pt>
                <c:pt idx="6547">
                  <c:v>43177.708333333336</c:v>
                </c:pt>
                <c:pt idx="6548">
                  <c:v>43177.71875</c:v>
                </c:pt>
                <c:pt idx="6549">
                  <c:v>43177.729166666664</c:v>
                </c:pt>
                <c:pt idx="6550">
                  <c:v>43177.739583333336</c:v>
                </c:pt>
                <c:pt idx="6551">
                  <c:v>43177.75</c:v>
                </c:pt>
                <c:pt idx="6552">
                  <c:v>43177.760416666664</c:v>
                </c:pt>
                <c:pt idx="6553">
                  <c:v>43177.770833333336</c:v>
                </c:pt>
                <c:pt idx="6554">
                  <c:v>43177.78125</c:v>
                </c:pt>
                <c:pt idx="6555">
                  <c:v>43177.791666666664</c:v>
                </c:pt>
                <c:pt idx="6556">
                  <c:v>43177.802083333336</c:v>
                </c:pt>
                <c:pt idx="6557">
                  <c:v>43177.8125</c:v>
                </c:pt>
                <c:pt idx="6558">
                  <c:v>43177.822916666664</c:v>
                </c:pt>
                <c:pt idx="6559">
                  <c:v>43177.833333333336</c:v>
                </c:pt>
                <c:pt idx="6560">
                  <c:v>43177.84375</c:v>
                </c:pt>
                <c:pt idx="6561">
                  <c:v>43177.854166666664</c:v>
                </c:pt>
                <c:pt idx="6562">
                  <c:v>43177.864583333336</c:v>
                </c:pt>
                <c:pt idx="6563">
                  <c:v>43177.875</c:v>
                </c:pt>
                <c:pt idx="6564">
                  <c:v>43177.885416666664</c:v>
                </c:pt>
                <c:pt idx="6565">
                  <c:v>43177.895833333336</c:v>
                </c:pt>
                <c:pt idx="6566">
                  <c:v>43177.90625</c:v>
                </c:pt>
                <c:pt idx="6567">
                  <c:v>43177.916666666664</c:v>
                </c:pt>
                <c:pt idx="6568">
                  <c:v>43177.927083333336</c:v>
                </c:pt>
                <c:pt idx="6569">
                  <c:v>43177.9375</c:v>
                </c:pt>
                <c:pt idx="6570">
                  <c:v>43177.947916666664</c:v>
                </c:pt>
                <c:pt idx="6571">
                  <c:v>43177.958333333336</c:v>
                </c:pt>
                <c:pt idx="6572">
                  <c:v>43177.96875</c:v>
                </c:pt>
                <c:pt idx="6573">
                  <c:v>43177.979166666664</c:v>
                </c:pt>
                <c:pt idx="6574">
                  <c:v>43177.989583333336</c:v>
                </c:pt>
                <c:pt idx="6575">
                  <c:v>43178</c:v>
                </c:pt>
                <c:pt idx="6576">
                  <c:v>43178.010416666664</c:v>
                </c:pt>
                <c:pt idx="6577">
                  <c:v>43178.020833333336</c:v>
                </c:pt>
                <c:pt idx="6578">
                  <c:v>43178.03125</c:v>
                </c:pt>
                <c:pt idx="6579">
                  <c:v>43178.041666666664</c:v>
                </c:pt>
                <c:pt idx="6580">
                  <c:v>43178.052083333336</c:v>
                </c:pt>
                <c:pt idx="6581">
                  <c:v>43178.0625</c:v>
                </c:pt>
                <c:pt idx="6582">
                  <c:v>43178.072916666664</c:v>
                </c:pt>
                <c:pt idx="6583">
                  <c:v>43178.083333333336</c:v>
                </c:pt>
                <c:pt idx="6584">
                  <c:v>43178.09375</c:v>
                </c:pt>
                <c:pt idx="6585">
                  <c:v>43178.104166666664</c:v>
                </c:pt>
                <c:pt idx="6586">
                  <c:v>43178.114583333336</c:v>
                </c:pt>
                <c:pt idx="6587">
                  <c:v>43178.125</c:v>
                </c:pt>
                <c:pt idx="6588">
                  <c:v>43178.135416666664</c:v>
                </c:pt>
                <c:pt idx="6589">
                  <c:v>43178.145833333336</c:v>
                </c:pt>
                <c:pt idx="6590">
                  <c:v>43178.15625</c:v>
                </c:pt>
                <c:pt idx="6591">
                  <c:v>43178.166666666664</c:v>
                </c:pt>
                <c:pt idx="6592">
                  <c:v>43178.177083333336</c:v>
                </c:pt>
                <c:pt idx="6593">
                  <c:v>43178.1875</c:v>
                </c:pt>
                <c:pt idx="6594">
                  <c:v>43178.197916666664</c:v>
                </c:pt>
                <c:pt idx="6595">
                  <c:v>43178.208333333336</c:v>
                </c:pt>
                <c:pt idx="6596">
                  <c:v>43178.21875</c:v>
                </c:pt>
                <c:pt idx="6597">
                  <c:v>43178.229166666664</c:v>
                </c:pt>
                <c:pt idx="6598">
                  <c:v>43178.239583333336</c:v>
                </c:pt>
                <c:pt idx="6599">
                  <c:v>43178.25</c:v>
                </c:pt>
                <c:pt idx="6600">
                  <c:v>43178.260416666664</c:v>
                </c:pt>
                <c:pt idx="6601">
                  <c:v>43178.270833333336</c:v>
                </c:pt>
                <c:pt idx="6602">
                  <c:v>43178.28125</c:v>
                </c:pt>
                <c:pt idx="6603">
                  <c:v>43178.291666666664</c:v>
                </c:pt>
                <c:pt idx="6604">
                  <c:v>43178.302083333336</c:v>
                </c:pt>
                <c:pt idx="6605">
                  <c:v>43178.3125</c:v>
                </c:pt>
                <c:pt idx="6606">
                  <c:v>43178.322916666664</c:v>
                </c:pt>
                <c:pt idx="6607">
                  <c:v>43178.333333333336</c:v>
                </c:pt>
                <c:pt idx="6608">
                  <c:v>43178.34375</c:v>
                </c:pt>
                <c:pt idx="6609">
                  <c:v>43178.354166666664</c:v>
                </c:pt>
                <c:pt idx="6610">
                  <c:v>43178.364583333336</c:v>
                </c:pt>
                <c:pt idx="6611">
                  <c:v>43178.375</c:v>
                </c:pt>
                <c:pt idx="6612">
                  <c:v>43178.385416666664</c:v>
                </c:pt>
                <c:pt idx="6613">
                  <c:v>43178.395833333336</c:v>
                </c:pt>
                <c:pt idx="6614">
                  <c:v>43178.40625</c:v>
                </c:pt>
                <c:pt idx="6615">
                  <c:v>43178.416666666664</c:v>
                </c:pt>
                <c:pt idx="6616">
                  <c:v>43178.427083333336</c:v>
                </c:pt>
                <c:pt idx="6617">
                  <c:v>43178.4375</c:v>
                </c:pt>
                <c:pt idx="6618">
                  <c:v>43178.447916666664</c:v>
                </c:pt>
                <c:pt idx="6619">
                  <c:v>43178.458333333336</c:v>
                </c:pt>
                <c:pt idx="6620">
                  <c:v>43178.46875</c:v>
                </c:pt>
                <c:pt idx="6621">
                  <c:v>43178.479166666664</c:v>
                </c:pt>
                <c:pt idx="6622">
                  <c:v>43178.489583333336</c:v>
                </c:pt>
                <c:pt idx="6623">
                  <c:v>43178.5</c:v>
                </c:pt>
                <c:pt idx="6624">
                  <c:v>43178.510416666664</c:v>
                </c:pt>
                <c:pt idx="6625">
                  <c:v>43178.520833333336</c:v>
                </c:pt>
                <c:pt idx="6626">
                  <c:v>43178.53125</c:v>
                </c:pt>
                <c:pt idx="6627">
                  <c:v>43178.541666666664</c:v>
                </c:pt>
                <c:pt idx="6628">
                  <c:v>43178.552083333336</c:v>
                </c:pt>
                <c:pt idx="6629">
                  <c:v>43178.5625</c:v>
                </c:pt>
                <c:pt idx="6630">
                  <c:v>43178.572916666664</c:v>
                </c:pt>
                <c:pt idx="6631">
                  <c:v>43178.583333333336</c:v>
                </c:pt>
                <c:pt idx="6632">
                  <c:v>43178.59375</c:v>
                </c:pt>
                <c:pt idx="6633">
                  <c:v>43178.604166666664</c:v>
                </c:pt>
                <c:pt idx="6634">
                  <c:v>43178.614583333336</c:v>
                </c:pt>
                <c:pt idx="6635">
                  <c:v>43178.625</c:v>
                </c:pt>
                <c:pt idx="6636">
                  <c:v>43178.635416666664</c:v>
                </c:pt>
                <c:pt idx="6637">
                  <c:v>43178.645833333336</c:v>
                </c:pt>
                <c:pt idx="6638">
                  <c:v>43178.65625</c:v>
                </c:pt>
                <c:pt idx="6639">
                  <c:v>43178.666666666664</c:v>
                </c:pt>
                <c:pt idx="6640">
                  <c:v>43178.677083333336</c:v>
                </c:pt>
                <c:pt idx="6641">
                  <c:v>43178.6875</c:v>
                </c:pt>
                <c:pt idx="6642">
                  <c:v>43178.697916666664</c:v>
                </c:pt>
                <c:pt idx="6643">
                  <c:v>43178.708333333336</c:v>
                </c:pt>
                <c:pt idx="6644">
                  <c:v>43178.71875</c:v>
                </c:pt>
                <c:pt idx="6645">
                  <c:v>43178.729166666664</c:v>
                </c:pt>
                <c:pt idx="6646">
                  <c:v>43178.739583333336</c:v>
                </c:pt>
                <c:pt idx="6647">
                  <c:v>43178.75</c:v>
                </c:pt>
                <c:pt idx="6648">
                  <c:v>43178.760416666664</c:v>
                </c:pt>
                <c:pt idx="6649">
                  <c:v>43178.770833333336</c:v>
                </c:pt>
                <c:pt idx="6650">
                  <c:v>43178.78125</c:v>
                </c:pt>
                <c:pt idx="6651">
                  <c:v>43178.791666666664</c:v>
                </c:pt>
                <c:pt idx="6652">
                  <c:v>43178.802083333336</c:v>
                </c:pt>
                <c:pt idx="6653">
                  <c:v>43178.8125</c:v>
                </c:pt>
                <c:pt idx="6654">
                  <c:v>43178.822916666664</c:v>
                </c:pt>
                <c:pt idx="6655">
                  <c:v>43178.833333333336</c:v>
                </c:pt>
                <c:pt idx="6656">
                  <c:v>43178.84375</c:v>
                </c:pt>
                <c:pt idx="6657">
                  <c:v>43178.854166666664</c:v>
                </c:pt>
                <c:pt idx="6658">
                  <c:v>43178.864583333336</c:v>
                </c:pt>
                <c:pt idx="6659">
                  <c:v>43178.875</c:v>
                </c:pt>
                <c:pt idx="6660">
                  <c:v>43178.885416666664</c:v>
                </c:pt>
                <c:pt idx="6661">
                  <c:v>43178.895833333336</c:v>
                </c:pt>
                <c:pt idx="6662">
                  <c:v>43178.90625</c:v>
                </c:pt>
                <c:pt idx="6663">
                  <c:v>43178.916666666664</c:v>
                </c:pt>
                <c:pt idx="6664">
                  <c:v>43178.927083333336</c:v>
                </c:pt>
                <c:pt idx="6665">
                  <c:v>43178.9375</c:v>
                </c:pt>
                <c:pt idx="6666">
                  <c:v>43178.947916666664</c:v>
                </c:pt>
                <c:pt idx="6667">
                  <c:v>43178.958333333336</c:v>
                </c:pt>
                <c:pt idx="6668">
                  <c:v>43178.96875</c:v>
                </c:pt>
                <c:pt idx="6669">
                  <c:v>43178.979166666664</c:v>
                </c:pt>
                <c:pt idx="6670">
                  <c:v>43178.989583333336</c:v>
                </c:pt>
                <c:pt idx="6671">
                  <c:v>43179</c:v>
                </c:pt>
                <c:pt idx="6672">
                  <c:v>43179.010416666664</c:v>
                </c:pt>
                <c:pt idx="6673">
                  <c:v>43179.020833333336</c:v>
                </c:pt>
                <c:pt idx="6674">
                  <c:v>43179.03125</c:v>
                </c:pt>
                <c:pt idx="6675">
                  <c:v>43179.041666666664</c:v>
                </c:pt>
                <c:pt idx="6676">
                  <c:v>43179.052083333336</c:v>
                </c:pt>
                <c:pt idx="6677">
                  <c:v>43179.0625</c:v>
                </c:pt>
                <c:pt idx="6678">
                  <c:v>43179.072916666664</c:v>
                </c:pt>
                <c:pt idx="6679">
                  <c:v>43179.083333333336</c:v>
                </c:pt>
                <c:pt idx="6680">
                  <c:v>43179.09375</c:v>
                </c:pt>
                <c:pt idx="6681">
                  <c:v>43179.104166666664</c:v>
                </c:pt>
                <c:pt idx="6682">
                  <c:v>43179.114583333336</c:v>
                </c:pt>
                <c:pt idx="6683">
                  <c:v>43179.125</c:v>
                </c:pt>
                <c:pt idx="6684">
                  <c:v>43179.135416666664</c:v>
                </c:pt>
                <c:pt idx="6685">
                  <c:v>43179.145833333336</c:v>
                </c:pt>
                <c:pt idx="6686">
                  <c:v>43179.15625</c:v>
                </c:pt>
                <c:pt idx="6687">
                  <c:v>43179.166666666664</c:v>
                </c:pt>
                <c:pt idx="6688">
                  <c:v>43179.177083333336</c:v>
                </c:pt>
                <c:pt idx="6689">
                  <c:v>43179.1875</c:v>
                </c:pt>
                <c:pt idx="6690">
                  <c:v>43179.197916666664</c:v>
                </c:pt>
                <c:pt idx="6691">
                  <c:v>43179.208333333336</c:v>
                </c:pt>
                <c:pt idx="6692">
                  <c:v>43179.21875</c:v>
                </c:pt>
                <c:pt idx="6693">
                  <c:v>43179.229166666664</c:v>
                </c:pt>
                <c:pt idx="6694">
                  <c:v>43179.239583333336</c:v>
                </c:pt>
                <c:pt idx="6695">
                  <c:v>43179.25</c:v>
                </c:pt>
                <c:pt idx="6696">
                  <c:v>43179.260416666664</c:v>
                </c:pt>
                <c:pt idx="6697">
                  <c:v>43179.270833333336</c:v>
                </c:pt>
                <c:pt idx="6698">
                  <c:v>43179.28125</c:v>
                </c:pt>
                <c:pt idx="6699">
                  <c:v>43179.291666666664</c:v>
                </c:pt>
                <c:pt idx="6700">
                  <c:v>43179.302083333336</c:v>
                </c:pt>
                <c:pt idx="6701">
                  <c:v>43179.3125</c:v>
                </c:pt>
                <c:pt idx="6702">
                  <c:v>43179.322916666664</c:v>
                </c:pt>
                <c:pt idx="6703">
                  <c:v>43179.333333333336</c:v>
                </c:pt>
                <c:pt idx="6704">
                  <c:v>43179.34375</c:v>
                </c:pt>
                <c:pt idx="6705">
                  <c:v>43179.354166666664</c:v>
                </c:pt>
                <c:pt idx="6706">
                  <c:v>43179.364583333336</c:v>
                </c:pt>
                <c:pt idx="6707">
                  <c:v>43179.375</c:v>
                </c:pt>
                <c:pt idx="6708">
                  <c:v>43179.385416666664</c:v>
                </c:pt>
                <c:pt idx="6709">
                  <c:v>43179.395833333336</c:v>
                </c:pt>
                <c:pt idx="6710">
                  <c:v>43179.40625</c:v>
                </c:pt>
                <c:pt idx="6711">
                  <c:v>43179.416666666664</c:v>
                </c:pt>
                <c:pt idx="6712">
                  <c:v>43179.427083333336</c:v>
                </c:pt>
                <c:pt idx="6713">
                  <c:v>43179.4375</c:v>
                </c:pt>
                <c:pt idx="6714">
                  <c:v>43179.447916666664</c:v>
                </c:pt>
                <c:pt idx="6715">
                  <c:v>43179.458333333336</c:v>
                </c:pt>
                <c:pt idx="6716">
                  <c:v>43179.46875</c:v>
                </c:pt>
                <c:pt idx="6717">
                  <c:v>43179.479166666664</c:v>
                </c:pt>
                <c:pt idx="6718">
                  <c:v>43179.489583333336</c:v>
                </c:pt>
                <c:pt idx="6719">
                  <c:v>43179.5</c:v>
                </c:pt>
                <c:pt idx="6720">
                  <c:v>43179.510416666664</c:v>
                </c:pt>
                <c:pt idx="6721">
                  <c:v>43179.520833333336</c:v>
                </c:pt>
                <c:pt idx="6722">
                  <c:v>43179.53125</c:v>
                </c:pt>
                <c:pt idx="6723">
                  <c:v>43179.541666666664</c:v>
                </c:pt>
                <c:pt idx="6724">
                  <c:v>43179.552083333336</c:v>
                </c:pt>
                <c:pt idx="6725">
                  <c:v>43179.5625</c:v>
                </c:pt>
                <c:pt idx="6726">
                  <c:v>43179.572916666664</c:v>
                </c:pt>
                <c:pt idx="6727">
                  <c:v>43179.583333333336</c:v>
                </c:pt>
                <c:pt idx="6728">
                  <c:v>43179.59375</c:v>
                </c:pt>
                <c:pt idx="6729">
                  <c:v>43179.604166666664</c:v>
                </c:pt>
                <c:pt idx="6730">
                  <c:v>43179.614583333336</c:v>
                </c:pt>
                <c:pt idx="6731">
                  <c:v>43179.625</c:v>
                </c:pt>
                <c:pt idx="6732">
                  <c:v>43179.635416666664</c:v>
                </c:pt>
                <c:pt idx="6733">
                  <c:v>43179.645833333336</c:v>
                </c:pt>
                <c:pt idx="6734">
                  <c:v>43179.65625</c:v>
                </c:pt>
                <c:pt idx="6735">
                  <c:v>43179.666666666664</c:v>
                </c:pt>
                <c:pt idx="6736">
                  <c:v>43179.677083333336</c:v>
                </c:pt>
                <c:pt idx="6737">
                  <c:v>43179.6875</c:v>
                </c:pt>
                <c:pt idx="6738">
                  <c:v>43179.697916666664</c:v>
                </c:pt>
                <c:pt idx="6739">
                  <c:v>43179.708333333336</c:v>
                </c:pt>
                <c:pt idx="6740">
                  <c:v>43179.71875</c:v>
                </c:pt>
                <c:pt idx="6741">
                  <c:v>43179.729166666664</c:v>
                </c:pt>
                <c:pt idx="6742">
                  <c:v>43179.739583333336</c:v>
                </c:pt>
                <c:pt idx="6743">
                  <c:v>43179.75</c:v>
                </c:pt>
                <c:pt idx="6744">
                  <c:v>43179.760416666664</c:v>
                </c:pt>
                <c:pt idx="6745">
                  <c:v>43179.770833333336</c:v>
                </c:pt>
                <c:pt idx="6746">
                  <c:v>43179.78125</c:v>
                </c:pt>
                <c:pt idx="6747">
                  <c:v>43179.791666666664</c:v>
                </c:pt>
                <c:pt idx="6748">
                  <c:v>43179.802083333336</c:v>
                </c:pt>
                <c:pt idx="6749">
                  <c:v>43179.8125</c:v>
                </c:pt>
                <c:pt idx="6750">
                  <c:v>43179.822916666664</c:v>
                </c:pt>
                <c:pt idx="6751">
                  <c:v>43179.833333333336</c:v>
                </c:pt>
                <c:pt idx="6752">
                  <c:v>43179.84375</c:v>
                </c:pt>
                <c:pt idx="6753">
                  <c:v>43179.854166666664</c:v>
                </c:pt>
                <c:pt idx="6754">
                  <c:v>43179.864583333336</c:v>
                </c:pt>
                <c:pt idx="6755">
                  <c:v>43179.875</c:v>
                </c:pt>
                <c:pt idx="6756">
                  <c:v>43179.885416666664</c:v>
                </c:pt>
                <c:pt idx="6757">
                  <c:v>43179.895833333336</c:v>
                </c:pt>
                <c:pt idx="6758">
                  <c:v>43179.90625</c:v>
                </c:pt>
                <c:pt idx="6759">
                  <c:v>43179.916666666664</c:v>
                </c:pt>
                <c:pt idx="6760">
                  <c:v>43179.927083333336</c:v>
                </c:pt>
                <c:pt idx="6761">
                  <c:v>43179.9375</c:v>
                </c:pt>
                <c:pt idx="6762">
                  <c:v>43179.947916666664</c:v>
                </c:pt>
                <c:pt idx="6763">
                  <c:v>43179.958333333336</c:v>
                </c:pt>
                <c:pt idx="6764">
                  <c:v>43179.96875</c:v>
                </c:pt>
                <c:pt idx="6765">
                  <c:v>43179.979166666664</c:v>
                </c:pt>
                <c:pt idx="6766">
                  <c:v>43179.989583333336</c:v>
                </c:pt>
                <c:pt idx="6767">
                  <c:v>43180</c:v>
                </c:pt>
                <c:pt idx="6768">
                  <c:v>43180.010416666664</c:v>
                </c:pt>
                <c:pt idx="6769">
                  <c:v>43180.020833333336</c:v>
                </c:pt>
                <c:pt idx="6770">
                  <c:v>43180.03125</c:v>
                </c:pt>
                <c:pt idx="6771">
                  <c:v>43180.041666666664</c:v>
                </c:pt>
                <c:pt idx="6772">
                  <c:v>43180.052083333336</c:v>
                </c:pt>
                <c:pt idx="6773">
                  <c:v>43180.0625</c:v>
                </c:pt>
                <c:pt idx="6774">
                  <c:v>43180.072916666664</c:v>
                </c:pt>
                <c:pt idx="6775">
                  <c:v>43180.083333333336</c:v>
                </c:pt>
                <c:pt idx="6776">
                  <c:v>43180.09375</c:v>
                </c:pt>
                <c:pt idx="6777">
                  <c:v>43180.104166666664</c:v>
                </c:pt>
                <c:pt idx="6778">
                  <c:v>43180.114583333336</c:v>
                </c:pt>
                <c:pt idx="6779">
                  <c:v>43180.125</c:v>
                </c:pt>
                <c:pt idx="6780">
                  <c:v>43180.135416666664</c:v>
                </c:pt>
                <c:pt idx="6781">
                  <c:v>43180.145833333336</c:v>
                </c:pt>
                <c:pt idx="6782">
                  <c:v>43180.15625</c:v>
                </c:pt>
                <c:pt idx="6783">
                  <c:v>43180.166666666664</c:v>
                </c:pt>
                <c:pt idx="6784">
                  <c:v>43180.177083333336</c:v>
                </c:pt>
                <c:pt idx="6785">
                  <c:v>43180.1875</c:v>
                </c:pt>
                <c:pt idx="6786">
                  <c:v>43180.197916666664</c:v>
                </c:pt>
                <c:pt idx="6787">
                  <c:v>43180.208333333336</c:v>
                </c:pt>
                <c:pt idx="6788">
                  <c:v>43180.21875</c:v>
                </c:pt>
                <c:pt idx="6789">
                  <c:v>43180.229166666664</c:v>
                </c:pt>
                <c:pt idx="6790">
                  <c:v>43180.239583333336</c:v>
                </c:pt>
                <c:pt idx="6791">
                  <c:v>43180.25</c:v>
                </c:pt>
                <c:pt idx="6792">
                  <c:v>43180.260416666664</c:v>
                </c:pt>
                <c:pt idx="6793">
                  <c:v>43180.270833333336</c:v>
                </c:pt>
                <c:pt idx="6794">
                  <c:v>43180.28125</c:v>
                </c:pt>
                <c:pt idx="6795">
                  <c:v>43180.291666666664</c:v>
                </c:pt>
                <c:pt idx="6796">
                  <c:v>43180.302083333336</c:v>
                </c:pt>
                <c:pt idx="6797">
                  <c:v>43180.3125</c:v>
                </c:pt>
                <c:pt idx="6798">
                  <c:v>43180.322916666664</c:v>
                </c:pt>
                <c:pt idx="6799">
                  <c:v>43180.333333333336</c:v>
                </c:pt>
                <c:pt idx="6800">
                  <c:v>43180.34375</c:v>
                </c:pt>
                <c:pt idx="6801">
                  <c:v>43180.354166666664</c:v>
                </c:pt>
                <c:pt idx="6802">
                  <c:v>43180.364583333336</c:v>
                </c:pt>
                <c:pt idx="6803">
                  <c:v>43180.375</c:v>
                </c:pt>
                <c:pt idx="6804">
                  <c:v>43180.385416666664</c:v>
                </c:pt>
                <c:pt idx="6805">
                  <c:v>43180.395833333336</c:v>
                </c:pt>
                <c:pt idx="6806">
                  <c:v>43180.40625</c:v>
                </c:pt>
                <c:pt idx="6807">
                  <c:v>43180.416666666664</c:v>
                </c:pt>
                <c:pt idx="6808">
                  <c:v>43180.427083333336</c:v>
                </c:pt>
                <c:pt idx="6809">
                  <c:v>43180.4375</c:v>
                </c:pt>
                <c:pt idx="6810">
                  <c:v>43180.447916666664</c:v>
                </c:pt>
                <c:pt idx="6811">
                  <c:v>43180.458333333336</c:v>
                </c:pt>
                <c:pt idx="6812">
                  <c:v>43180.46875</c:v>
                </c:pt>
                <c:pt idx="6813">
                  <c:v>43180.479166666664</c:v>
                </c:pt>
                <c:pt idx="6814">
                  <c:v>43180.489583333336</c:v>
                </c:pt>
                <c:pt idx="6815">
                  <c:v>43180.5</c:v>
                </c:pt>
                <c:pt idx="6816">
                  <c:v>43180.510416666664</c:v>
                </c:pt>
                <c:pt idx="6817">
                  <c:v>43180.520833333336</c:v>
                </c:pt>
                <c:pt idx="6818">
                  <c:v>43180.53125</c:v>
                </c:pt>
                <c:pt idx="6819">
                  <c:v>43180.541666666664</c:v>
                </c:pt>
                <c:pt idx="6820">
                  <c:v>43180.552083333336</c:v>
                </c:pt>
                <c:pt idx="6821">
                  <c:v>43180.5625</c:v>
                </c:pt>
                <c:pt idx="6822">
                  <c:v>43180.572916666664</c:v>
                </c:pt>
                <c:pt idx="6823">
                  <c:v>43180.583333333336</c:v>
                </c:pt>
                <c:pt idx="6824">
                  <c:v>43180.59375</c:v>
                </c:pt>
                <c:pt idx="6825">
                  <c:v>43180.604166666664</c:v>
                </c:pt>
                <c:pt idx="6826">
                  <c:v>43180.614583333336</c:v>
                </c:pt>
                <c:pt idx="6827">
                  <c:v>43180.625</c:v>
                </c:pt>
                <c:pt idx="6828">
                  <c:v>43180.635416666664</c:v>
                </c:pt>
                <c:pt idx="6829">
                  <c:v>43180.645833333336</c:v>
                </c:pt>
                <c:pt idx="6830">
                  <c:v>43180.65625</c:v>
                </c:pt>
                <c:pt idx="6831">
                  <c:v>43180.666666666664</c:v>
                </c:pt>
                <c:pt idx="6832">
                  <c:v>43180.677083333336</c:v>
                </c:pt>
                <c:pt idx="6833">
                  <c:v>43180.6875</c:v>
                </c:pt>
                <c:pt idx="6834">
                  <c:v>43180.697916666664</c:v>
                </c:pt>
                <c:pt idx="6835">
                  <c:v>43180.708333333336</c:v>
                </c:pt>
                <c:pt idx="6836">
                  <c:v>43180.71875</c:v>
                </c:pt>
                <c:pt idx="6837">
                  <c:v>43180.729166666664</c:v>
                </c:pt>
                <c:pt idx="6838">
                  <c:v>43180.739583333336</c:v>
                </c:pt>
                <c:pt idx="6839">
                  <c:v>43180.75</c:v>
                </c:pt>
                <c:pt idx="6840">
                  <c:v>43180.760416666664</c:v>
                </c:pt>
                <c:pt idx="6841">
                  <c:v>43180.770833333336</c:v>
                </c:pt>
                <c:pt idx="6842">
                  <c:v>43180.78125</c:v>
                </c:pt>
                <c:pt idx="6843">
                  <c:v>43180.791666666664</c:v>
                </c:pt>
                <c:pt idx="6844">
                  <c:v>43180.802083333336</c:v>
                </c:pt>
                <c:pt idx="6845">
                  <c:v>43180.8125</c:v>
                </c:pt>
                <c:pt idx="6846">
                  <c:v>43180.822916666664</c:v>
                </c:pt>
                <c:pt idx="6847">
                  <c:v>43180.833333333336</c:v>
                </c:pt>
                <c:pt idx="6848">
                  <c:v>43180.84375</c:v>
                </c:pt>
                <c:pt idx="6849">
                  <c:v>43180.854166666664</c:v>
                </c:pt>
                <c:pt idx="6850">
                  <c:v>43180.864583333336</c:v>
                </c:pt>
                <c:pt idx="6851">
                  <c:v>43180.875</c:v>
                </c:pt>
                <c:pt idx="6852">
                  <c:v>43180.885416666664</c:v>
                </c:pt>
                <c:pt idx="6853">
                  <c:v>43180.895833333336</c:v>
                </c:pt>
                <c:pt idx="6854">
                  <c:v>43180.90625</c:v>
                </c:pt>
                <c:pt idx="6855">
                  <c:v>43180.916666666664</c:v>
                </c:pt>
                <c:pt idx="6856">
                  <c:v>43180.927083333336</c:v>
                </c:pt>
                <c:pt idx="6857">
                  <c:v>43180.9375</c:v>
                </c:pt>
                <c:pt idx="6858">
                  <c:v>43180.947916666664</c:v>
                </c:pt>
                <c:pt idx="6859">
                  <c:v>43180.958333333336</c:v>
                </c:pt>
                <c:pt idx="6860">
                  <c:v>43180.96875</c:v>
                </c:pt>
                <c:pt idx="6861">
                  <c:v>43180.979166666664</c:v>
                </c:pt>
                <c:pt idx="6862">
                  <c:v>43180.989583333336</c:v>
                </c:pt>
                <c:pt idx="6863">
                  <c:v>43181</c:v>
                </c:pt>
                <c:pt idx="6864">
                  <c:v>43181.010416666664</c:v>
                </c:pt>
                <c:pt idx="6865">
                  <c:v>43181.020833333336</c:v>
                </c:pt>
                <c:pt idx="6866">
                  <c:v>43181.03125</c:v>
                </c:pt>
                <c:pt idx="6867">
                  <c:v>43181.041666666664</c:v>
                </c:pt>
                <c:pt idx="6868">
                  <c:v>43181.052083333336</c:v>
                </c:pt>
                <c:pt idx="6869">
                  <c:v>43181.0625</c:v>
                </c:pt>
                <c:pt idx="6870">
                  <c:v>43181.072916666664</c:v>
                </c:pt>
                <c:pt idx="6871">
                  <c:v>43181.083333333336</c:v>
                </c:pt>
                <c:pt idx="6872">
                  <c:v>43181.09375</c:v>
                </c:pt>
                <c:pt idx="6873">
                  <c:v>43181.104166666664</c:v>
                </c:pt>
                <c:pt idx="6874">
                  <c:v>43181.114583333336</c:v>
                </c:pt>
                <c:pt idx="6875">
                  <c:v>43181.125</c:v>
                </c:pt>
                <c:pt idx="6876">
                  <c:v>43181.135416666664</c:v>
                </c:pt>
                <c:pt idx="6877">
                  <c:v>43181.145833333336</c:v>
                </c:pt>
                <c:pt idx="6878">
                  <c:v>43181.15625</c:v>
                </c:pt>
                <c:pt idx="6879">
                  <c:v>43181.166666666664</c:v>
                </c:pt>
                <c:pt idx="6880">
                  <c:v>43181.177083333336</c:v>
                </c:pt>
                <c:pt idx="6881">
                  <c:v>43181.1875</c:v>
                </c:pt>
                <c:pt idx="6882">
                  <c:v>43181.197916666664</c:v>
                </c:pt>
                <c:pt idx="6883">
                  <c:v>43181.208333333336</c:v>
                </c:pt>
                <c:pt idx="6884">
                  <c:v>43181.21875</c:v>
                </c:pt>
                <c:pt idx="6885">
                  <c:v>43181.229166666664</c:v>
                </c:pt>
                <c:pt idx="6886">
                  <c:v>43181.239583333336</c:v>
                </c:pt>
                <c:pt idx="6887">
                  <c:v>43181.25</c:v>
                </c:pt>
                <c:pt idx="6888">
                  <c:v>43181.260416666664</c:v>
                </c:pt>
                <c:pt idx="6889">
                  <c:v>43181.270833333336</c:v>
                </c:pt>
                <c:pt idx="6890">
                  <c:v>43181.28125</c:v>
                </c:pt>
                <c:pt idx="6891">
                  <c:v>43181.291666666664</c:v>
                </c:pt>
                <c:pt idx="6892">
                  <c:v>43181.302083333336</c:v>
                </c:pt>
                <c:pt idx="6893">
                  <c:v>43181.3125</c:v>
                </c:pt>
                <c:pt idx="6894">
                  <c:v>43181.322916666664</c:v>
                </c:pt>
                <c:pt idx="6895">
                  <c:v>43181.333333333336</c:v>
                </c:pt>
                <c:pt idx="6896">
                  <c:v>43181.34375</c:v>
                </c:pt>
                <c:pt idx="6897">
                  <c:v>43181.354166666664</c:v>
                </c:pt>
                <c:pt idx="6898">
                  <c:v>43181.364583333336</c:v>
                </c:pt>
                <c:pt idx="6899">
                  <c:v>43181.375</c:v>
                </c:pt>
                <c:pt idx="6900">
                  <c:v>43181.385416666664</c:v>
                </c:pt>
                <c:pt idx="6901">
                  <c:v>43181.395833333336</c:v>
                </c:pt>
                <c:pt idx="6902">
                  <c:v>43181.40625</c:v>
                </c:pt>
                <c:pt idx="6903">
                  <c:v>43181.416666666664</c:v>
                </c:pt>
                <c:pt idx="6904">
                  <c:v>43181.427083333336</c:v>
                </c:pt>
                <c:pt idx="6905">
                  <c:v>43181.4375</c:v>
                </c:pt>
                <c:pt idx="6906">
                  <c:v>43181.447916666664</c:v>
                </c:pt>
                <c:pt idx="6907">
                  <c:v>43181.458333333336</c:v>
                </c:pt>
                <c:pt idx="6908">
                  <c:v>43181.46875</c:v>
                </c:pt>
                <c:pt idx="6909">
                  <c:v>43181.479166666664</c:v>
                </c:pt>
                <c:pt idx="6910">
                  <c:v>43181.489583333336</c:v>
                </c:pt>
                <c:pt idx="6911">
                  <c:v>43181.5</c:v>
                </c:pt>
                <c:pt idx="6912">
                  <c:v>43181.510416666664</c:v>
                </c:pt>
                <c:pt idx="6913">
                  <c:v>43181.520833333336</c:v>
                </c:pt>
                <c:pt idx="6914">
                  <c:v>43181.53125</c:v>
                </c:pt>
                <c:pt idx="6915">
                  <c:v>43181.541666666664</c:v>
                </c:pt>
                <c:pt idx="6916">
                  <c:v>43181.552083333336</c:v>
                </c:pt>
                <c:pt idx="6917">
                  <c:v>43181.5625</c:v>
                </c:pt>
                <c:pt idx="6918">
                  <c:v>43181.572916666664</c:v>
                </c:pt>
                <c:pt idx="6919">
                  <c:v>43181.583333333336</c:v>
                </c:pt>
                <c:pt idx="6920">
                  <c:v>43181.59375</c:v>
                </c:pt>
                <c:pt idx="6921">
                  <c:v>43181.604166666664</c:v>
                </c:pt>
                <c:pt idx="6922">
                  <c:v>43181.614583333336</c:v>
                </c:pt>
                <c:pt idx="6923">
                  <c:v>43181.625</c:v>
                </c:pt>
                <c:pt idx="6924">
                  <c:v>43181.635416666664</c:v>
                </c:pt>
                <c:pt idx="6925">
                  <c:v>43181.645833333336</c:v>
                </c:pt>
                <c:pt idx="6926">
                  <c:v>43181.65625</c:v>
                </c:pt>
                <c:pt idx="6927">
                  <c:v>43181.666666666664</c:v>
                </c:pt>
                <c:pt idx="6928">
                  <c:v>43181.677083333336</c:v>
                </c:pt>
                <c:pt idx="6929">
                  <c:v>43181.6875</c:v>
                </c:pt>
                <c:pt idx="6930">
                  <c:v>43181.697916666664</c:v>
                </c:pt>
                <c:pt idx="6931">
                  <c:v>43181.708333333336</c:v>
                </c:pt>
                <c:pt idx="6932">
                  <c:v>43181.71875</c:v>
                </c:pt>
                <c:pt idx="6933">
                  <c:v>43181.729166666664</c:v>
                </c:pt>
                <c:pt idx="6934">
                  <c:v>43181.739583333336</c:v>
                </c:pt>
                <c:pt idx="6935">
                  <c:v>43181.75</c:v>
                </c:pt>
                <c:pt idx="6936">
                  <c:v>43181.760416666664</c:v>
                </c:pt>
                <c:pt idx="6937">
                  <c:v>43181.770833333336</c:v>
                </c:pt>
                <c:pt idx="6938">
                  <c:v>43181.78125</c:v>
                </c:pt>
                <c:pt idx="6939">
                  <c:v>43181.791666666664</c:v>
                </c:pt>
                <c:pt idx="6940">
                  <c:v>43181.802083333336</c:v>
                </c:pt>
                <c:pt idx="6941">
                  <c:v>43181.8125</c:v>
                </c:pt>
                <c:pt idx="6942">
                  <c:v>43181.822916666664</c:v>
                </c:pt>
                <c:pt idx="6943">
                  <c:v>43181.833333333336</c:v>
                </c:pt>
                <c:pt idx="6944">
                  <c:v>43181.84375</c:v>
                </c:pt>
                <c:pt idx="6945">
                  <c:v>43181.854166666664</c:v>
                </c:pt>
                <c:pt idx="6946">
                  <c:v>43181.864583333336</c:v>
                </c:pt>
                <c:pt idx="6947">
                  <c:v>43181.875</c:v>
                </c:pt>
                <c:pt idx="6948">
                  <c:v>43181.885416666664</c:v>
                </c:pt>
                <c:pt idx="6949">
                  <c:v>43181.895833333336</c:v>
                </c:pt>
                <c:pt idx="6950">
                  <c:v>43181.90625</c:v>
                </c:pt>
                <c:pt idx="6951">
                  <c:v>43181.916666666664</c:v>
                </c:pt>
                <c:pt idx="6952">
                  <c:v>43181.927083333336</c:v>
                </c:pt>
                <c:pt idx="6953">
                  <c:v>43181.9375</c:v>
                </c:pt>
                <c:pt idx="6954">
                  <c:v>43181.947916666664</c:v>
                </c:pt>
                <c:pt idx="6955">
                  <c:v>43181.958333333336</c:v>
                </c:pt>
                <c:pt idx="6956">
                  <c:v>43181.96875</c:v>
                </c:pt>
                <c:pt idx="6957">
                  <c:v>43181.979166666664</c:v>
                </c:pt>
                <c:pt idx="6958">
                  <c:v>43181.989583333336</c:v>
                </c:pt>
                <c:pt idx="6959">
                  <c:v>43182</c:v>
                </c:pt>
                <c:pt idx="6960">
                  <c:v>43182.010416666664</c:v>
                </c:pt>
                <c:pt idx="6961">
                  <c:v>43182.020833333336</c:v>
                </c:pt>
                <c:pt idx="6962">
                  <c:v>43182.03125</c:v>
                </c:pt>
                <c:pt idx="6963">
                  <c:v>43182.041666666664</c:v>
                </c:pt>
                <c:pt idx="6964">
                  <c:v>43182.052083333336</c:v>
                </c:pt>
                <c:pt idx="6965">
                  <c:v>43182.0625</c:v>
                </c:pt>
                <c:pt idx="6966">
                  <c:v>43182.072916666664</c:v>
                </c:pt>
                <c:pt idx="6967">
                  <c:v>43182.083333333336</c:v>
                </c:pt>
                <c:pt idx="6968">
                  <c:v>43182.09375</c:v>
                </c:pt>
                <c:pt idx="6969">
                  <c:v>43182.104166666664</c:v>
                </c:pt>
                <c:pt idx="6970">
                  <c:v>43182.114583333336</c:v>
                </c:pt>
                <c:pt idx="6971">
                  <c:v>43182.125</c:v>
                </c:pt>
                <c:pt idx="6972">
                  <c:v>43182.135416666664</c:v>
                </c:pt>
                <c:pt idx="6973">
                  <c:v>43182.145833333336</c:v>
                </c:pt>
                <c:pt idx="6974">
                  <c:v>43182.15625</c:v>
                </c:pt>
                <c:pt idx="6975">
                  <c:v>43182.166666666664</c:v>
                </c:pt>
                <c:pt idx="6976">
                  <c:v>43182.177083333336</c:v>
                </c:pt>
                <c:pt idx="6977">
                  <c:v>43182.1875</c:v>
                </c:pt>
                <c:pt idx="6978">
                  <c:v>43182.197916666664</c:v>
                </c:pt>
                <c:pt idx="6979">
                  <c:v>43182.208333333336</c:v>
                </c:pt>
                <c:pt idx="6980">
                  <c:v>43182.21875</c:v>
                </c:pt>
                <c:pt idx="6981">
                  <c:v>43182.229166666664</c:v>
                </c:pt>
                <c:pt idx="6982">
                  <c:v>43182.239583333336</c:v>
                </c:pt>
                <c:pt idx="6983">
                  <c:v>43182.25</c:v>
                </c:pt>
                <c:pt idx="6984">
                  <c:v>43182.260416666664</c:v>
                </c:pt>
                <c:pt idx="6985">
                  <c:v>43182.270833333336</c:v>
                </c:pt>
                <c:pt idx="6986">
                  <c:v>43182.28125</c:v>
                </c:pt>
                <c:pt idx="6987">
                  <c:v>43182.291666666664</c:v>
                </c:pt>
                <c:pt idx="6988">
                  <c:v>43182.302083333336</c:v>
                </c:pt>
                <c:pt idx="6989">
                  <c:v>43182.3125</c:v>
                </c:pt>
                <c:pt idx="6990">
                  <c:v>43182.322916666664</c:v>
                </c:pt>
                <c:pt idx="6991">
                  <c:v>43182.333333333336</c:v>
                </c:pt>
                <c:pt idx="6992">
                  <c:v>43182.34375</c:v>
                </c:pt>
                <c:pt idx="6993">
                  <c:v>43182.354166666664</c:v>
                </c:pt>
                <c:pt idx="6994">
                  <c:v>43182.364583333336</c:v>
                </c:pt>
                <c:pt idx="6995">
                  <c:v>43182.375</c:v>
                </c:pt>
                <c:pt idx="6996">
                  <c:v>43182.385416666664</c:v>
                </c:pt>
                <c:pt idx="6997">
                  <c:v>43182.395833333336</c:v>
                </c:pt>
                <c:pt idx="6998">
                  <c:v>43182.40625</c:v>
                </c:pt>
                <c:pt idx="6999">
                  <c:v>43182.416666666664</c:v>
                </c:pt>
                <c:pt idx="7000">
                  <c:v>43182.427083333336</c:v>
                </c:pt>
                <c:pt idx="7001">
                  <c:v>43182.4375</c:v>
                </c:pt>
                <c:pt idx="7002">
                  <c:v>43182.447916666664</c:v>
                </c:pt>
                <c:pt idx="7003">
                  <c:v>43182.458333333336</c:v>
                </c:pt>
                <c:pt idx="7004">
                  <c:v>43182.46875</c:v>
                </c:pt>
                <c:pt idx="7005">
                  <c:v>43182.479166666664</c:v>
                </c:pt>
                <c:pt idx="7006">
                  <c:v>43182.489583333336</c:v>
                </c:pt>
                <c:pt idx="7007">
                  <c:v>43182.5</c:v>
                </c:pt>
                <c:pt idx="7008">
                  <c:v>43182.510416666664</c:v>
                </c:pt>
                <c:pt idx="7009">
                  <c:v>43182.520833333336</c:v>
                </c:pt>
                <c:pt idx="7010">
                  <c:v>43182.53125</c:v>
                </c:pt>
                <c:pt idx="7011">
                  <c:v>43182.541666666664</c:v>
                </c:pt>
                <c:pt idx="7012">
                  <c:v>43182.552083333336</c:v>
                </c:pt>
                <c:pt idx="7013">
                  <c:v>43182.5625</c:v>
                </c:pt>
                <c:pt idx="7014">
                  <c:v>43182.572916666664</c:v>
                </c:pt>
                <c:pt idx="7015">
                  <c:v>43182.583333333336</c:v>
                </c:pt>
                <c:pt idx="7016">
                  <c:v>43182.59375</c:v>
                </c:pt>
                <c:pt idx="7017">
                  <c:v>43182.604166666664</c:v>
                </c:pt>
                <c:pt idx="7018">
                  <c:v>43182.614583333336</c:v>
                </c:pt>
                <c:pt idx="7019">
                  <c:v>43182.625</c:v>
                </c:pt>
                <c:pt idx="7020">
                  <c:v>43182.635416666664</c:v>
                </c:pt>
                <c:pt idx="7021">
                  <c:v>43182.645833333336</c:v>
                </c:pt>
                <c:pt idx="7022">
                  <c:v>43182.65625</c:v>
                </c:pt>
                <c:pt idx="7023">
                  <c:v>43182.666666666664</c:v>
                </c:pt>
                <c:pt idx="7024">
                  <c:v>43182.677083333336</c:v>
                </c:pt>
                <c:pt idx="7025">
                  <c:v>43182.6875</c:v>
                </c:pt>
                <c:pt idx="7026">
                  <c:v>43182.697916666664</c:v>
                </c:pt>
                <c:pt idx="7027">
                  <c:v>43182.708333333336</c:v>
                </c:pt>
                <c:pt idx="7028">
                  <c:v>43182.71875</c:v>
                </c:pt>
                <c:pt idx="7029">
                  <c:v>43182.729166666664</c:v>
                </c:pt>
                <c:pt idx="7030">
                  <c:v>43182.739583333336</c:v>
                </c:pt>
                <c:pt idx="7031">
                  <c:v>43182.75</c:v>
                </c:pt>
                <c:pt idx="7032">
                  <c:v>43182.760416666664</c:v>
                </c:pt>
                <c:pt idx="7033">
                  <c:v>43182.770833333336</c:v>
                </c:pt>
                <c:pt idx="7034">
                  <c:v>43182.78125</c:v>
                </c:pt>
                <c:pt idx="7035">
                  <c:v>43182.791666666664</c:v>
                </c:pt>
                <c:pt idx="7036">
                  <c:v>43182.802083333336</c:v>
                </c:pt>
                <c:pt idx="7037">
                  <c:v>43182.8125</c:v>
                </c:pt>
                <c:pt idx="7038">
                  <c:v>43182.822916666664</c:v>
                </c:pt>
                <c:pt idx="7039">
                  <c:v>43182.833333333336</c:v>
                </c:pt>
                <c:pt idx="7040">
                  <c:v>43182.84375</c:v>
                </c:pt>
                <c:pt idx="7041">
                  <c:v>43182.854166666664</c:v>
                </c:pt>
                <c:pt idx="7042">
                  <c:v>43182.864583333336</c:v>
                </c:pt>
                <c:pt idx="7043">
                  <c:v>43182.875</c:v>
                </c:pt>
                <c:pt idx="7044">
                  <c:v>43182.885416666664</c:v>
                </c:pt>
                <c:pt idx="7045">
                  <c:v>43182.895833333336</c:v>
                </c:pt>
                <c:pt idx="7046">
                  <c:v>43182.90625</c:v>
                </c:pt>
                <c:pt idx="7047">
                  <c:v>43182.916666666664</c:v>
                </c:pt>
                <c:pt idx="7048">
                  <c:v>43182.927083333336</c:v>
                </c:pt>
                <c:pt idx="7049">
                  <c:v>43182.9375</c:v>
                </c:pt>
                <c:pt idx="7050">
                  <c:v>43182.947916666664</c:v>
                </c:pt>
                <c:pt idx="7051">
                  <c:v>43182.958333333336</c:v>
                </c:pt>
                <c:pt idx="7052">
                  <c:v>43182.96875</c:v>
                </c:pt>
                <c:pt idx="7053">
                  <c:v>43182.979166666664</c:v>
                </c:pt>
                <c:pt idx="7054">
                  <c:v>43182.989583333336</c:v>
                </c:pt>
                <c:pt idx="7055">
                  <c:v>43183</c:v>
                </c:pt>
                <c:pt idx="7056">
                  <c:v>43183.010416666664</c:v>
                </c:pt>
                <c:pt idx="7057">
                  <c:v>43183.020833333336</c:v>
                </c:pt>
                <c:pt idx="7058">
                  <c:v>43183.03125</c:v>
                </c:pt>
                <c:pt idx="7059">
                  <c:v>43183.041666666664</c:v>
                </c:pt>
                <c:pt idx="7060">
                  <c:v>43183.052083333336</c:v>
                </c:pt>
                <c:pt idx="7061">
                  <c:v>43183.0625</c:v>
                </c:pt>
                <c:pt idx="7062">
                  <c:v>43183.072916666664</c:v>
                </c:pt>
                <c:pt idx="7063">
                  <c:v>43183.083333333336</c:v>
                </c:pt>
                <c:pt idx="7064">
                  <c:v>43183.09375</c:v>
                </c:pt>
                <c:pt idx="7065">
                  <c:v>43183.104166666664</c:v>
                </c:pt>
                <c:pt idx="7066">
                  <c:v>43183.114583333336</c:v>
                </c:pt>
                <c:pt idx="7067">
                  <c:v>43183.125</c:v>
                </c:pt>
                <c:pt idx="7068">
                  <c:v>43183.135416666664</c:v>
                </c:pt>
                <c:pt idx="7069">
                  <c:v>43183.145833333336</c:v>
                </c:pt>
                <c:pt idx="7070">
                  <c:v>43183.15625</c:v>
                </c:pt>
                <c:pt idx="7071">
                  <c:v>43183.166666666664</c:v>
                </c:pt>
                <c:pt idx="7072">
                  <c:v>43183.177083333336</c:v>
                </c:pt>
                <c:pt idx="7073">
                  <c:v>43183.1875</c:v>
                </c:pt>
                <c:pt idx="7074">
                  <c:v>43183.197916666664</c:v>
                </c:pt>
                <c:pt idx="7075">
                  <c:v>43183.208333333336</c:v>
                </c:pt>
                <c:pt idx="7076">
                  <c:v>43183.21875</c:v>
                </c:pt>
                <c:pt idx="7077">
                  <c:v>43183.229166666664</c:v>
                </c:pt>
                <c:pt idx="7078">
                  <c:v>43183.239583333336</c:v>
                </c:pt>
                <c:pt idx="7079">
                  <c:v>43183.25</c:v>
                </c:pt>
                <c:pt idx="7080">
                  <c:v>43183.260416666664</c:v>
                </c:pt>
                <c:pt idx="7081">
                  <c:v>43183.270833333336</c:v>
                </c:pt>
                <c:pt idx="7082">
                  <c:v>43183.28125</c:v>
                </c:pt>
                <c:pt idx="7083">
                  <c:v>43183.291666666664</c:v>
                </c:pt>
                <c:pt idx="7084">
                  <c:v>43183.302083333336</c:v>
                </c:pt>
                <c:pt idx="7085">
                  <c:v>43183.3125</c:v>
                </c:pt>
                <c:pt idx="7086">
                  <c:v>43183.322916666664</c:v>
                </c:pt>
                <c:pt idx="7087">
                  <c:v>43183.333333333336</c:v>
                </c:pt>
                <c:pt idx="7088">
                  <c:v>43183.34375</c:v>
                </c:pt>
                <c:pt idx="7089">
                  <c:v>43183.354166666664</c:v>
                </c:pt>
                <c:pt idx="7090">
                  <c:v>43183.364583333336</c:v>
                </c:pt>
                <c:pt idx="7091">
                  <c:v>43183.375</c:v>
                </c:pt>
                <c:pt idx="7092">
                  <c:v>43183.385416666664</c:v>
                </c:pt>
                <c:pt idx="7093">
                  <c:v>43183.395833333336</c:v>
                </c:pt>
                <c:pt idx="7094">
                  <c:v>43183.40625</c:v>
                </c:pt>
                <c:pt idx="7095">
                  <c:v>43183.416666666664</c:v>
                </c:pt>
                <c:pt idx="7096">
                  <c:v>43183.427083333336</c:v>
                </c:pt>
                <c:pt idx="7097">
                  <c:v>43183.4375</c:v>
                </c:pt>
                <c:pt idx="7098">
                  <c:v>43183.447916666664</c:v>
                </c:pt>
                <c:pt idx="7099">
                  <c:v>43183.458333333336</c:v>
                </c:pt>
                <c:pt idx="7100">
                  <c:v>43183.46875</c:v>
                </c:pt>
                <c:pt idx="7101">
                  <c:v>43183.479166666664</c:v>
                </c:pt>
                <c:pt idx="7102">
                  <c:v>43183.489583333336</c:v>
                </c:pt>
                <c:pt idx="7103">
                  <c:v>43183.5</c:v>
                </c:pt>
                <c:pt idx="7104">
                  <c:v>43183.510416666664</c:v>
                </c:pt>
                <c:pt idx="7105">
                  <c:v>43183.520833333336</c:v>
                </c:pt>
                <c:pt idx="7106">
                  <c:v>43183.53125</c:v>
                </c:pt>
                <c:pt idx="7107">
                  <c:v>43183.541666666664</c:v>
                </c:pt>
                <c:pt idx="7108">
                  <c:v>43183.552083333336</c:v>
                </c:pt>
                <c:pt idx="7109">
                  <c:v>43183.5625</c:v>
                </c:pt>
                <c:pt idx="7110">
                  <c:v>43183.572916666664</c:v>
                </c:pt>
                <c:pt idx="7111">
                  <c:v>43183.583333333336</c:v>
                </c:pt>
                <c:pt idx="7112">
                  <c:v>43183.59375</c:v>
                </c:pt>
                <c:pt idx="7113">
                  <c:v>43183.604166666664</c:v>
                </c:pt>
                <c:pt idx="7114">
                  <c:v>43183.614583333336</c:v>
                </c:pt>
                <c:pt idx="7115">
                  <c:v>43183.625</c:v>
                </c:pt>
                <c:pt idx="7116">
                  <c:v>43183.635416666664</c:v>
                </c:pt>
                <c:pt idx="7117">
                  <c:v>43183.645833333336</c:v>
                </c:pt>
                <c:pt idx="7118">
                  <c:v>43183.65625</c:v>
                </c:pt>
                <c:pt idx="7119">
                  <c:v>43183.666666666664</c:v>
                </c:pt>
                <c:pt idx="7120">
                  <c:v>43183.677083333336</c:v>
                </c:pt>
                <c:pt idx="7121">
                  <c:v>43183.6875</c:v>
                </c:pt>
                <c:pt idx="7122">
                  <c:v>43183.697916666664</c:v>
                </c:pt>
                <c:pt idx="7123">
                  <c:v>43183.708333333336</c:v>
                </c:pt>
                <c:pt idx="7124">
                  <c:v>43183.71875</c:v>
                </c:pt>
                <c:pt idx="7125">
                  <c:v>43183.729166666664</c:v>
                </c:pt>
                <c:pt idx="7126">
                  <c:v>43183.739583333336</c:v>
                </c:pt>
                <c:pt idx="7127">
                  <c:v>43183.75</c:v>
                </c:pt>
                <c:pt idx="7128">
                  <c:v>43183.760416666664</c:v>
                </c:pt>
                <c:pt idx="7129">
                  <c:v>43183.770833333336</c:v>
                </c:pt>
                <c:pt idx="7130">
                  <c:v>43183.78125</c:v>
                </c:pt>
                <c:pt idx="7131">
                  <c:v>43183.791666666664</c:v>
                </c:pt>
                <c:pt idx="7132">
                  <c:v>43183.802083333336</c:v>
                </c:pt>
                <c:pt idx="7133">
                  <c:v>43183.8125</c:v>
                </c:pt>
                <c:pt idx="7134">
                  <c:v>43183.822916666664</c:v>
                </c:pt>
                <c:pt idx="7135">
                  <c:v>43183.833333333336</c:v>
                </c:pt>
                <c:pt idx="7136">
                  <c:v>43183.84375</c:v>
                </c:pt>
                <c:pt idx="7137">
                  <c:v>43183.854166666664</c:v>
                </c:pt>
                <c:pt idx="7138">
                  <c:v>43183.864583333336</c:v>
                </c:pt>
                <c:pt idx="7139">
                  <c:v>43183.875</c:v>
                </c:pt>
                <c:pt idx="7140">
                  <c:v>43183.885416666664</c:v>
                </c:pt>
                <c:pt idx="7141">
                  <c:v>43183.895833333336</c:v>
                </c:pt>
                <c:pt idx="7142">
                  <c:v>43183.90625</c:v>
                </c:pt>
                <c:pt idx="7143">
                  <c:v>43183.916666666664</c:v>
                </c:pt>
                <c:pt idx="7144">
                  <c:v>43183.927083333336</c:v>
                </c:pt>
                <c:pt idx="7145">
                  <c:v>43183.9375</c:v>
                </c:pt>
                <c:pt idx="7146">
                  <c:v>43183.947916666664</c:v>
                </c:pt>
                <c:pt idx="7147">
                  <c:v>43183.958333333336</c:v>
                </c:pt>
                <c:pt idx="7148">
                  <c:v>43183.96875</c:v>
                </c:pt>
                <c:pt idx="7149">
                  <c:v>43183.979166666664</c:v>
                </c:pt>
                <c:pt idx="7150">
                  <c:v>43183.989583333336</c:v>
                </c:pt>
                <c:pt idx="7151">
                  <c:v>43184</c:v>
                </c:pt>
                <c:pt idx="7152">
                  <c:v>43184.010416666664</c:v>
                </c:pt>
                <c:pt idx="7153">
                  <c:v>43184.020833333336</c:v>
                </c:pt>
                <c:pt idx="7154">
                  <c:v>43184.03125</c:v>
                </c:pt>
                <c:pt idx="7155">
                  <c:v>43184.041666666664</c:v>
                </c:pt>
                <c:pt idx="7156">
                  <c:v>43184.052083333336</c:v>
                </c:pt>
                <c:pt idx="7157">
                  <c:v>43184.0625</c:v>
                </c:pt>
                <c:pt idx="7158">
                  <c:v>43184.072916666664</c:v>
                </c:pt>
                <c:pt idx="7159">
                  <c:v>43184.083333333336</c:v>
                </c:pt>
                <c:pt idx="7160">
                  <c:v>43184.09375</c:v>
                </c:pt>
                <c:pt idx="7161">
                  <c:v>43184.104166666664</c:v>
                </c:pt>
                <c:pt idx="7162">
                  <c:v>43184.114583333336</c:v>
                </c:pt>
                <c:pt idx="7163">
                  <c:v>43184.125</c:v>
                </c:pt>
                <c:pt idx="7164">
                  <c:v>43184.135416666664</c:v>
                </c:pt>
                <c:pt idx="7165">
                  <c:v>43184.145833333336</c:v>
                </c:pt>
                <c:pt idx="7166">
                  <c:v>43184.15625</c:v>
                </c:pt>
                <c:pt idx="7167">
                  <c:v>43184.166666666664</c:v>
                </c:pt>
                <c:pt idx="7168">
                  <c:v>43184.177083333336</c:v>
                </c:pt>
                <c:pt idx="7169">
                  <c:v>43184.1875</c:v>
                </c:pt>
                <c:pt idx="7170">
                  <c:v>43184.197916666664</c:v>
                </c:pt>
                <c:pt idx="7171">
                  <c:v>43184.208333333336</c:v>
                </c:pt>
                <c:pt idx="7172">
                  <c:v>43184.21875</c:v>
                </c:pt>
                <c:pt idx="7173">
                  <c:v>43184.229166666664</c:v>
                </c:pt>
                <c:pt idx="7174">
                  <c:v>43184.239583333336</c:v>
                </c:pt>
                <c:pt idx="7175">
                  <c:v>43184.25</c:v>
                </c:pt>
                <c:pt idx="7176">
                  <c:v>43184.260416666664</c:v>
                </c:pt>
                <c:pt idx="7177">
                  <c:v>43184.270833333336</c:v>
                </c:pt>
                <c:pt idx="7178">
                  <c:v>43184.28125</c:v>
                </c:pt>
                <c:pt idx="7179">
                  <c:v>43184.291666666664</c:v>
                </c:pt>
                <c:pt idx="7180">
                  <c:v>43184.302083333336</c:v>
                </c:pt>
                <c:pt idx="7181">
                  <c:v>43184.3125</c:v>
                </c:pt>
                <c:pt idx="7182">
                  <c:v>43184.322916666664</c:v>
                </c:pt>
                <c:pt idx="7183">
                  <c:v>43184.333333333336</c:v>
                </c:pt>
                <c:pt idx="7184">
                  <c:v>43184.34375</c:v>
                </c:pt>
                <c:pt idx="7185">
                  <c:v>43184.354166666664</c:v>
                </c:pt>
                <c:pt idx="7186">
                  <c:v>43184.364583333336</c:v>
                </c:pt>
                <c:pt idx="7187">
                  <c:v>43184.375</c:v>
                </c:pt>
                <c:pt idx="7188">
                  <c:v>43184.385416666664</c:v>
                </c:pt>
                <c:pt idx="7189">
                  <c:v>43184.395833333336</c:v>
                </c:pt>
                <c:pt idx="7190">
                  <c:v>43184.40625</c:v>
                </c:pt>
                <c:pt idx="7191">
                  <c:v>43184.416666666664</c:v>
                </c:pt>
                <c:pt idx="7192">
                  <c:v>43184.427083333336</c:v>
                </c:pt>
                <c:pt idx="7193">
                  <c:v>43184.4375</c:v>
                </c:pt>
                <c:pt idx="7194">
                  <c:v>43184.447916666664</c:v>
                </c:pt>
                <c:pt idx="7195">
                  <c:v>43184.458333333336</c:v>
                </c:pt>
                <c:pt idx="7196">
                  <c:v>43184.46875</c:v>
                </c:pt>
                <c:pt idx="7197">
                  <c:v>43184.479166666664</c:v>
                </c:pt>
                <c:pt idx="7198">
                  <c:v>43184.489583333336</c:v>
                </c:pt>
                <c:pt idx="7199">
                  <c:v>43184.5</c:v>
                </c:pt>
                <c:pt idx="7200">
                  <c:v>43184.510416666664</c:v>
                </c:pt>
                <c:pt idx="7201">
                  <c:v>43184.520833333336</c:v>
                </c:pt>
                <c:pt idx="7202">
                  <c:v>43184.53125</c:v>
                </c:pt>
                <c:pt idx="7203">
                  <c:v>43184.541666666664</c:v>
                </c:pt>
                <c:pt idx="7204">
                  <c:v>43184.552083333336</c:v>
                </c:pt>
                <c:pt idx="7205">
                  <c:v>43184.5625</c:v>
                </c:pt>
                <c:pt idx="7206">
                  <c:v>43184.572916666664</c:v>
                </c:pt>
                <c:pt idx="7207">
                  <c:v>43184.583333333336</c:v>
                </c:pt>
                <c:pt idx="7208">
                  <c:v>43184.59375</c:v>
                </c:pt>
                <c:pt idx="7209">
                  <c:v>43184.604166666664</c:v>
                </c:pt>
                <c:pt idx="7210">
                  <c:v>43184.614583333336</c:v>
                </c:pt>
                <c:pt idx="7211">
                  <c:v>43184.625</c:v>
                </c:pt>
                <c:pt idx="7212">
                  <c:v>43184.635416666664</c:v>
                </c:pt>
                <c:pt idx="7213">
                  <c:v>43184.645833333336</c:v>
                </c:pt>
                <c:pt idx="7214">
                  <c:v>43184.65625</c:v>
                </c:pt>
                <c:pt idx="7215">
                  <c:v>43184.666666666664</c:v>
                </c:pt>
                <c:pt idx="7216">
                  <c:v>43184.677083333336</c:v>
                </c:pt>
                <c:pt idx="7217">
                  <c:v>43184.6875</c:v>
                </c:pt>
                <c:pt idx="7218">
                  <c:v>43184.697916666664</c:v>
                </c:pt>
                <c:pt idx="7219">
                  <c:v>43184.708333333336</c:v>
                </c:pt>
                <c:pt idx="7220">
                  <c:v>43184.71875</c:v>
                </c:pt>
                <c:pt idx="7221">
                  <c:v>43184.729166666664</c:v>
                </c:pt>
                <c:pt idx="7222">
                  <c:v>43184.739583333336</c:v>
                </c:pt>
                <c:pt idx="7223">
                  <c:v>43184.75</c:v>
                </c:pt>
                <c:pt idx="7224">
                  <c:v>43184.760416666664</c:v>
                </c:pt>
                <c:pt idx="7225">
                  <c:v>43184.770833333336</c:v>
                </c:pt>
                <c:pt idx="7226">
                  <c:v>43184.78125</c:v>
                </c:pt>
                <c:pt idx="7227">
                  <c:v>43184.791666666664</c:v>
                </c:pt>
                <c:pt idx="7228">
                  <c:v>43184.802083333336</c:v>
                </c:pt>
                <c:pt idx="7229">
                  <c:v>43184.8125</c:v>
                </c:pt>
                <c:pt idx="7230">
                  <c:v>43184.822916666664</c:v>
                </c:pt>
                <c:pt idx="7231">
                  <c:v>43184.833333333336</c:v>
                </c:pt>
                <c:pt idx="7232">
                  <c:v>43184.84375</c:v>
                </c:pt>
                <c:pt idx="7233">
                  <c:v>43184.854166666664</c:v>
                </c:pt>
                <c:pt idx="7234">
                  <c:v>43184.864583333336</c:v>
                </c:pt>
                <c:pt idx="7235">
                  <c:v>43184.875</c:v>
                </c:pt>
                <c:pt idx="7236">
                  <c:v>43184.885416666664</c:v>
                </c:pt>
                <c:pt idx="7237">
                  <c:v>43184.895833333336</c:v>
                </c:pt>
                <c:pt idx="7238">
                  <c:v>43184.90625</c:v>
                </c:pt>
                <c:pt idx="7239">
                  <c:v>43184.916666666664</c:v>
                </c:pt>
                <c:pt idx="7240">
                  <c:v>43184.927083333336</c:v>
                </c:pt>
                <c:pt idx="7241">
                  <c:v>43184.9375</c:v>
                </c:pt>
                <c:pt idx="7242">
                  <c:v>43184.947916666664</c:v>
                </c:pt>
                <c:pt idx="7243">
                  <c:v>43184.958333333336</c:v>
                </c:pt>
                <c:pt idx="7244">
                  <c:v>43184.96875</c:v>
                </c:pt>
                <c:pt idx="7245">
                  <c:v>43184.979166666664</c:v>
                </c:pt>
                <c:pt idx="7246">
                  <c:v>43184.989583333336</c:v>
                </c:pt>
                <c:pt idx="7247">
                  <c:v>43185</c:v>
                </c:pt>
                <c:pt idx="7248">
                  <c:v>43185.010416666664</c:v>
                </c:pt>
                <c:pt idx="7249">
                  <c:v>43185.020833333336</c:v>
                </c:pt>
                <c:pt idx="7250">
                  <c:v>43185.03125</c:v>
                </c:pt>
                <c:pt idx="7251">
                  <c:v>43185.041666666664</c:v>
                </c:pt>
                <c:pt idx="7252">
                  <c:v>43185.052083333336</c:v>
                </c:pt>
                <c:pt idx="7253">
                  <c:v>43185.0625</c:v>
                </c:pt>
                <c:pt idx="7254">
                  <c:v>43185.072916666664</c:v>
                </c:pt>
                <c:pt idx="7255">
                  <c:v>43185.083333333336</c:v>
                </c:pt>
                <c:pt idx="7256">
                  <c:v>43185.09375</c:v>
                </c:pt>
                <c:pt idx="7257">
                  <c:v>43185.104166666664</c:v>
                </c:pt>
                <c:pt idx="7258">
                  <c:v>43185.114583333336</c:v>
                </c:pt>
                <c:pt idx="7259">
                  <c:v>43185.125</c:v>
                </c:pt>
                <c:pt idx="7260">
                  <c:v>43185.135416666664</c:v>
                </c:pt>
                <c:pt idx="7261">
                  <c:v>43185.145833333336</c:v>
                </c:pt>
                <c:pt idx="7262">
                  <c:v>43185.15625</c:v>
                </c:pt>
                <c:pt idx="7263">
                  <c:v>43185.166666666664</c:v>
                </c:pt>
                <c:pt idx="7264">
                  <c:v>43185.177083333336</c:v>
                </c:pt>
                <c:pt idx="7265">
                  <c:v>43185.1875</c:v>
                </c:pt>
                <c:pt idx="7266">
                  <c:v>43185.197916666664</c:v>
                </c:pt>
                <c:pt idx="7267">
                  <c:v>43185.208333333336</c:v>
                </c:pt>
                <c:pt idx="7268">
                  <c:v>43185.21875</c:v>
                </c:pt>
                <c:pt idx="7269">
                  <c:v>43185.229166666664</c:v>
                </c:pt>
                <c:pt idx="7270">
                  <c:v>43185.239583333336</c:v>
                </c:pt>
                <c:pt idx="7271">
                  <c:v>43185.25</c:v>
                </c:pt>
                <c:pt idx="7272">
                  <c:v>43185.260416666664</c:v>
                </c:pt>
                <c:pt idx="7273">
                  <c:v>43185.270833333336</c:v>
                </c:pt>
                <c:pt idx="7274">
                  <c:v>43185.28125</c:v>
                </c:pt>
                <c:pt idx="7275">
                  <c:v>43185.291666666664</c:v>
                </c:pt>
                <c:pt idx="7276">
                  <c:v>43185.302083333336</c:v>
                </c:pt>
                <c:pt idx="7277">
                  <c:v>43185.3125</c:v>
                </c:pt>
                <c:pt idx="7278">
                  <c:v>43185.322916666664</c:v>
                </c:pt>
                <c:pt idx="7279">
                  <c:v>43185.333333333336</c:v>
                </c:pt>
                <c:pt idx="7280">
                  <c:v>43185.34375</c:v>
                </c:pt>
                <c:pt idx="7281">
                  <c:v>43185.354166666664</c:v>
                </c:pt>
                <c:pt idx="7282">
                  <c:v>43185.364583333336</c:v>
                </c:pt>
                <c:pt idx="7283">
                  <c:v>43185.375</c:v>
                </c:pt>
                <c:pt idx="7284">
                  <c:v>43185.385416666664</c:v>
                </c:pt>
                <c:pt idx="7285">
                  <c:v>43185.395833333336</c:v>
                </c:pt>
                <c:pt idx="7286">
                  <c:v>43185.40625</c:v>
                </c:pt>
                <c:pt idx="7287">
                  <c:v>43185.416666666664</c:v>
                </c:pt>
                <c:pt idx="7288">
                  <c:v>43185.427083333336</c:v>
                </c:pt>
                <c:pt idx="7289">
                  <c:v>43185.4375</c:v>
                </c:pt>
                <c:pt idx="7290">
                  <c:v>43185.447916666664</c:v>
                </c:pt>
                <c:pt idx="7291">
                  <c:v>43185.458333333336</c:v>
                </c:pt>
                <c:pt idx="7292">
                  <c:v>43185.46875</c:v>
                </c:pt>
                <c:pt idx="7293">
                  <c:v>43185.479166666664</c:v>
                </c:pt>
                <c:pt idx="7294">
                  <c:v>43185.489583333336</c:v>
                </c:pt>
                <c:pt idx="7295">
                  <c:v>43185.5</c:v>
                </c:pt>
                <c:pt idx="7296">
                  <c:v>43185.510416666664</c:v>
                </c:pt>
                <c:pt idx="7297">
                  <c:v>43185.520833333336</c:v>
                </c:pt>
                <c:pt idx="7298">
                  <c:v>43185.53125</c:v>
                </c:pt>
                <c:pt idx="7299">
                  <c:v>43185.541666666664</c:v>
                </c:pt>
                <c:pt idx="7300">
                  <c:v>43185.552083333336</c:v>
                </c:pt>
                <c:pt idx="7301">
                  <c:v>43185.5625</c:v>
                </c:pt>
                <c:pt idx="7302">
                  <c:v>43185.572916666664</c:v>
                </c:pt>
                <c:pt idx="7303">
                  <c:v>43185.583333333336</c:v>
                </c:pt>
                <c:pt idx="7304">
                  <c:v>43185.59375</c:v>
                </c:pt>
                <c:pt idx="7305">
                  <c:v>43185.604166666664</c:v>
                </c:pt>
                <c:pt idx="7306">
                  <c:v>43185.614583333336</c:v>
                </c:pt>
                <c:pt idx="7307">
                  <c:v>43185.625</c:v>
                </c:pt>
                <c:pt idx="7308">
                  <c:v>43185.635416666664</c:v>
                </c:pt>
                <c:pt idx="7309">
                  <c:v>43185.645833333336</c:v>
                </c:pt>
                <c:pt idx="7310">
                  <c:v>43185.65625</c:v>
                </c:pt>
                <c:pt idx="7311">
                  <c:v>43185.666666666664</c:v>
                </c:pt>
                <c:pt idx="7312">
                  <c:v>43185.677083333336</c:v>
                </c:pt>
                <c:pt idx="7313">
                  <c:v>43185.6875</c:v>
                </c:pt>
                <c:pt idx="7314">
                  <c:v>43185.697916666664</c:v>
                </c:pt>
                <c:pt idx="7315">
                  <c:v>43185.708333333336</c:v>
                </c:pt>
                <c:pt idx="7316">
                  <c:v>43185.71875</c:v>
                </c:pt>
                <c:pt idx="7317">
                  <c:v>43185.729166666664</c:v>
                </c:pt>
                <c:pt idx="7318">
                  <c:v>43185.739583333336</c:v>
                </c:pt>
                <c:pt idx="7319">
                  <c:v>43185.75</c:v>
                </c:pt>
                <c:pt idx="7320">
                  <c:v>43185.760416666664</c:v>
                </c:pt>
                <c:pt idx="7321">
                  <c:v>43185.770833333336</c:v>
                </c:pt>
                <c:pt idx="7322">
                  <c:v>43185.78125</c:v>
                </c:pt>
                <c:pt idx="7323">
                  <c:v>43185.791666666664</c:v>
                </c:pt>
                <c:pt idx="7324">
                  <c:v>43185.802083333336</c:v>
                </c:pt>
                <c:pt idx="7325">
                  <c:v>43185.8125</c:v>
                </c:pt>
                <c:pt idx="7326">
                  <c:v>43185.822916666664</c:v>
                </c:pt>
                <c:pt idx="7327">
                  <c:v>43185.833333333336</c:v>
                </c:pt>
                <c:pt idx="7328">
                  <c:v>43185.84375</c:v>
                </c:pt>
                <c:pt idx="7329">
                  <c:v>43185.854166666664</c:v>
                </c:pt>
                <c:pt idx="7330">
                  <c:v>43185.864583333336</c:v>
                </c:pt>
                <c:pt idx="7331">
                  <c:v>43185.875</c:v>
                </c:pt>
                <c:pt idx="7332">
                  <c:v>43185.885416666664</c:v>
                </c:pt>
                <c:pt idx="7333">
                  <c:v>43185.895833333336</c:v>
                </c:pt>
                <c:pt idx="7334">
                  <c:v>43185.90625</c:v>
                </c:pt>
                <c:pt idx="7335">
                  <c:v>43185.916666666664</c:v>
                </c:pt>
                <c:pt idx="7336">
                  <c:v>43185.927083333336</c:v>
                </c:pt>
                <c:pt idx="7337">
                  <c:v>43185.9375</c:v>
                </c:pt>
                <c:pt idx="7338">
                  <c:v>43185.947916666664</c:v>
                </c:pt>
                <c:pt idx="7339">
                  <c:v>43185.958333333336</c:v>
                </c:pt>
                <c:pt idx="7340">
                  <c:v>43185.96875</c:v>
                </c:pt>
                <c:pt idx="7341">
                  <c:v>43185.979166666664</c:v>
                </c:pt>
                <c:pt idx="7342">
                  <c:v>43185.989583333336</c:v>
                </c:pt>
                <c:pt idx="7343">
                  <c:v>43186</c:v>
                </c:pt>
                <c:pt idx="7344">
                  <c:v>43186.010416666664</c:v>
                </c:pt>
                <c:pt idx="7345">
                  <c:v>43186.020833333336</c:v>
                </c:pt>
                <c:pt idx="7346">
                  <c:v>43186.03125</c:v>
                </c:pt>
                <c:pt idx="7347">
                  <c:v>43186.041666666664</c:v>
                </c:pt>
                <c:pt idx="7348">
                  <c:v>43186.052083333336</c:v>
                </c:pt>
                <c:pt idx="7349">
                  <c:v>43186.0625</c:v>
                </c:pt>
                <c:pt idx="7350">
                  <c:v>43186.072916666664</c:v>
                </c:pt>
                <c:pt idx="7351">
                  <c:v>43186.083333333336</c:v>
                </c:pt>
                <c:pt idx="7352">
                  <c:v>43186.09375</c:v>
                </c:pt>
                <c:pt idx="7353">
                  <c:v>43186.104166666664</c:v>
                </c:pt>
                <c:pt idx="7354">
                  <c:v>43186.114583333336</c:v>
                </c:pt>
                <c:pt idx="7355">
                  <c:v>43186.125</c:v>
                </c:pt>
                <c:pt idx="7356">
                  <c:v>43186.135416666664</c:v>
                </c:pt>
                <c:pt idx="7357">
                  <c:v>43186.145833333336</c:v>
                </c:pt>
                <c:pt idx="7358">
                  <c:v>43186.15625</c:v>
                </c:pt>
                <c:pt idx="7359">
                  <c:v>43186.166666666664</c:v>
                </c:pt>
                <c:pt idx="7360">
                  <c:v>43186.177083333336</c:v>
                </c:pt>
                <c:pt idx="7361">
                  <c:v>43186.1875</c:v>
                </c:pt>
                <c:pt idx="7362">
                  <c:v>43186.197916666664</c:v>
                </c:pt>
                <c:pt idx="7363">
                  <c:v>43186.208333333336</c:v>
                </c:pt>
                <c:pt idx="7364">
                  <c:v>43186.21875</c:v>
                </c:pt>
                <c:pt idx="7365">
                  <c:v>43186.229166666664</c:v>
                </c:pt>
                <c:pt idx="7366">
                  <c:v>43186.239583333336</c:v>
                </c:pt>
                <c:pt idx="7367">
                  <c:v>43186.25</c:v>
                </c:pt>
                <c:pt idx="7368">
                  <c:v>43186.260416666664</c:v>
                </c:pt>
                <c:pt idx="7369">
                  <c:v>43186.270833333336</c:v>
                </c:pt>
                <c:pt idx="7370">
                  <c:v>43186.28125</c:v>
                </c:pt>
                <c:pt idx="7371">
                  <c:v>43186.291666666664</c:v>
                </c:pt>
                <c:pt idx="7372">
                  <c:v>43186.302083333336</c:v>
                </c:pt>
                <c:pt idx="7373">
                  <c:v>43186.3125</c:v>
                </c:pt>
                <c:pt idx="7374">
                  <c:v>43186.322916666664</c:v>
                </c:pt>
                <c:pt idx="7375">
                  <c:v>43186.333333333336</c:v>
                </c:pt>
                <c:pt idx="7376">
                  <c:v>43186.34375</c:v>
                </c:pt>
                <c:pt idx="7377">
                  <c:v>43186.354166666664</c:v>
                </c:pt>
                <c:pt idx="7378">
                  <c:v>43186.364583333336</c:v>
                </c:pt>
                <c:pt idx="7379">
                  <c:v>43186.375</c:v>
                </c:pt>
                <c:pt idx="7380">
                  <c:v>43186.385416666664</c:v>
                </c:pt>
                <c:pt idx="7381">
                  <c:v>43186.395833333336</c:v>
                </c:pt>
                <c:pt idx="7382">
                  <c:v>43186.40625</c:v>
                </c:pt>
                <c:pt idx="7383">
                  <c:v>43186.416666666664</c:v>
                </c:pt>
                <c:pt idx="7384">
                  <c:v>43186.427083333336</c:v>
                </c:pt>
                <c:pt idx="7385">
                  <c:v>43186.4375</c:v>
                </c:pt>
                <c:pt idx="7386">
                  <c:v>43186.447916666664</c:v>
                </c:pt>
                <c:pt idx="7387">
                  <c:v>43186.458333333336</c:v>
                </c:pt>
                <c:pt idx="7388">
                  <c:v>43186.46875</c:v>
                </c:pt>
                <c:pt idx="7389">
                  <c:v>43186.479166666664</c:v>
                </c:pt>
                <c:pt idx="7390">
                  <c:v>43186.489583333336</c:v>
                </c:pt>
                <c:pt idx="7391">
                  <c:v>43186.5</c:v>
                </c:pt>
                <c:pt idx="7392">
                  <c:v>43186.510416666664</c:v>
                </c:pt>
                <c:pt idx="7393">
                  <c:v>43186.520833333336</c:v>
                </c:pt>
                <c:pt idx="7394">
                  <c:v>43186.53125</c:v>
                </c:pt>
                <c:pt idx="7395">
                  <c:v>43186.541666666664</c:v>
                </c:pt>
                <c:pt idx="7396">
                  <c:v>43186.552083333336</c:v>
                </c:pt>
                <c:pt idx="7397">
                  <c:v>43186.5625</c:v>
                </c:pt>
                <c:pt idx="7398">
                  <c:v>43186.572916666664</c:v>
                </c:pt>
                <c:pt idx="7399">
                  <c:v>43186.583333333336</c:v>
                </c:pt>
                <c:pt idx="7400">
                  <c:v>43186.59375</c:v>
                </c:pt>
                <c:pt idx="7401">
                  <c:v>43186.604166666664</c:v>
                </c:pt>
                <c:pt idx="7402">
                  <c:v>43186.614583333336</c:v>
                </c:pt>
                <c:pt idx="7403">
                  <c:v>43186.625</c:v>
                </c:pt>
                <c:pt idx="7404">
                  <c:v>43186.635416666664</c:v>
                </c:pt>
                <c:pt idx="7405">
                  <c:v>43186.645833333336</c:v>
                </c:pt>
                <c:pt idx="7406">
                  <c:v>43186.65625</c:v>
                </c:pt>
                <c:pt idx="7407">
                  <c:v>43186.666666666664</c:v>
                </c:pt>
                <c:pt idx="7408">
                  <c:v>43186.677083333336</c:v>
                </c:pt>
                <c:pt idx="7409">
                  <c:v>43186.6875</c:v>
                </c:pt>
                <c:pt idx="7410">
                  <c:v>43186.697916666664</c:v>
                </c:pt>
                <c:pt idx="7411">
                  <c:v>43186.708333333336</c:v>
                </c:pt>
                <c:pt idx="7412">
                  <c:v>43186.71875</c:v>
                </c:pt>
                <c:pt idx="7413">
                  <c:v>43186.729166666664</c:v>
                </c:pt>
                <c:pt idx="7414">
                  <c:v>43186.739583333336</c:v>
                </c:pt>
                <c:pt idx="7415">
                  <c:v>43186.75</c:v>
                </c:pt>
                <c:pt idx="7416">
                  <c:v>43186.760416666664</c:v>
                </c:pt>
                <c:pt idx="7417">
                  <c:v>43186.770833333336</c:v>
                </c:pt>
                <c:pt idx="7418">
                  <c:v>43186.78125</c:v>
                </c:pt>
                <c:pt idx="7419">
                  <c:v>43186.791666666664</c:v>
                </c:pt>
                <c:pt idx="7420">
                  <c:v>43186.802083333336</c:v>
                </c:pt>
                <c:pt idx="7421">
                  <c:v>43186.8125</c:v>
                </c:pt>
                <c:pt idx="7422">
                  <c:v>43186.822916666664</c:v>
                </c:pt>
                <c:pt idx="7423">
                  <c:v>43186.833333333336</c:v>
                </c:pt>
                <c:pt idx="7424">
                  <c:v>43186.84375</c:v>
                </c:pt>
                <c:pt idx="7425">
                  <c:v>43186.854166666664</c:v>
                </c:pt>
                <c:pt idx="7426">
                  <c:v>43186.864583333336</c:v>
                </c:pt>
                <c:pt idx="7427">
                  <c:v>43186.875</c:v>
                </c:pt>
                <c:pt idx="7428">
                  <c:v>43186.885416666664</c:v>
                </c:pt>
                <c:pt idx="7429">
                  <c:v>43186.895833333336</c:v>
                </c:pt>
                <c:pt idx="7430">
                  <c:v>43186.90625</c:v>
                </c:pt>
                <c:pt idx="7431">
                  <c:v>43186.916666666664</c:v>
                </c:pt>
                <c:pt idx="7432">
                  <c:v>43186.927083333336</c:v>
                </c:pt>
                <c:pt idx="7433">
                  <c:v>43186.9375</c:v>
                </c:pt>
                <c:pt idx="7434">
                  <c:v>43186.947916666664</c:v>
                </c:pt>
                <c:pt idx="7435">
                  <c:v>43186.958333333336</c:v>
                </c:pt>
                <c:pt idx="7436">
                  <c:v>43186.96875</c:v>
                </c:pt>
                <c:pt idx="7437">
                  <c:v>43186.979166666664</c:v>
                </c:pt>
                <c:pt idx="7438">
                  <c:v>43186.989583333336</c:v>
                </c:pt>
                <c:pt idx="7439">
                  <c:v>43187</c:v>
                </c:pt>
                <c:pt idx="7440">
                  <c:v>43187.010416666664</c:v>
                </c:pt>
                <c:pt idx="7441">
                  <c:v>43187.020833333336</c:v>
                </c:pt>
                <c:pt idx="7442">
                  <c:v>43187.03125</c:v>
                </c:pt>
                <c:pt idx="7443">
                  <c:v>43187.041666666664</c:v>
                </c:pt>
                <c:pt idx="7444">
                  <c:v>43187.052083333336</c:v>
                </c:pt>
                <c:pt idx="7445">
                  <c:v>43187.0625</c:v>
                </c:pt>
                <c:pt idx="7446">
                  <c:v>43187.072916666664</c:v>
                </c:pt>
                <c:pt idx="7447">
                  <c:v>43187.083333333336</c:v>
                </c:pt>
                <c:pt idx="7448">
                  <c:v>43187.09375</c:v>
                </c:pt>
                <c:pt idx="7449">
                  <c:v>43187.104166666664</c:v>
                </c:pt>
                <c:pt idx="7450">
                  <c:v>43187.114583333336</c:v>
                </c:pt>
                <c:pt idx="7451">
                  <c:v>43187.125</c:v>
                </c:pt>
                <c:pt idx="7452">
                  <c:v>43187.135416666664</c:v>
                </c:pt>
                <c:pt idx="7453">
                  <c:v>43187.145833333336</c:v>
                </c:pt>
                <c:pt idx="7454">
                  <c:v>43187.15625</c:v>
                </c:pt>
                <c:pt idx="7455">
                  <c:v>43187.166666666664</c:v>
                </c:pt>
                <c:pt idx="7456">
                  <c:v>43187.177083333336</c:v>
                </c:pt>
                <c:pt idx="7457">
                  <c:v>43187.1875</c:v>
                </c:pt>
                <c:pt idx="7458">
                  <c:v>43187.197916666664</c:v>
                </c:pt>
                <c:pt idx="7459">
                  <c:v>43187.208333333336</c:v>
                </c:pt>
                <c:pt idx="7460">
                  <c:v>43187.21875</c:v>
                </c:pt>
                <c:pt idx="7461">
                  <c:v>43187.229166666664</c:v>
                </c:pt>
                <c:pt idx="7462">
                  <c:v>43187.239583333336</c:v>
                </c:pt>
                <c:pt idx="7463">
                  <c:v>43187.25</c:v>
                </c:pt>
                <c:pt idx="7464">
                  <c:v>43187.260416666664</c:v>
                </c:pt>
                <c:pt idx="7465">
                  <c:v>43187.270833333336</c:v>
                </c:pt>
                <c:pt idx="7466">
                  <c:v>43187.28125</c:v>
                </c:pt>
                <c:pt idx="7467">
                  <c:v>43187.291666666664</c:v>
                </c:pt>
                <c:pt idx="7468">
                  <c:v>43187.302083333336</c:v>
                </c:pt>
                <c:pt idx="7469">
                  <c:v>43187.3125</c:v>
                </c:pt>
                <c:pt idx="7470">
                  <c:v>43187.322916666664</c:v>
                </c:pt>
                <c:pt idx="7471">
                  <c:v>43187.333333333336</c:v>
                </c:pt>
                <c:pt idx="7472">
                  <c:v>43187.34375</c:v>
                </c:pt>
                <c:pt idx="7473">
                  <c:v>43187.354166666664</c:v>
                </c:pt>
                <c:pt idx="7474">
                  <c:v>43187.364583333336</c:v>
                </c:pt>
                <c:pt idx="7475">
                  <c:v>43187.375</c:v>
                </c:pt>
                <c:pt idx="7476">
                  <c:v>43187.385416666664</c:v>
                </c:pt>
                <c:pt idx="7477">
                  <c:v>43187.395833333336</c:v>
                </c:pt>
                <c:pt idx="7478">
                  <c:v>43187.40625</c:v>
                </c:pt>
                <c:pt idx="7479">
                  <c:v>43187.416666666664</c:v>
                </c:pt>
                <c:pt idx="7480">
                  <c:v>43187.427083333336</c:v>
                </c:pt>
                <c:pt idx="7481">
                  <c:v>43187.4375</c:v>
                </c:pt>
                <c:pt idx="7482">
                  <c:v>43187.447916666664</c:v>
                </c:pt>
                <c:pt idx="7483">
                  <c:v>43187.458333333336</c:v>
                </c:pt>
                <c:pt idx="7484">
                  <c:v>43187.46875</c:v>
                </c:pt>
                <c:pt idx="7485">
                  <c:v>43187.479166666664</c:v>
                </c:pt>
                <c:pt idx="7486">
                  <c:v>43187.489583333336</c:v>
                </c:pt>
                <c:pt idx="7487">
                  <c:v>43187.5</c:v>
                </c:pt>
                <c:pt idx="7488">
                  <c:v>43187.510416666664</c:v>
                </c:pt>
                <c:pt idx="7489">
                  <c:v>43187.520833333336</c:v>
                </c:pt>
                <c:pt idx="7490">
                  <c:v>43187.53125</c:v>
                </c:pt>
                <c:pt idx="7491">
                  <c:v>43187.541666666664</c:v>
                </c:pt>
                <c:pt idx="7492">
                  <c:v>43187.552083333336</c:v>
                </c:pt>
                <c:pt idx="7493">
                  <c:v>43187.5625</c:v>
                </c:pt>
                <c:pt idx="7494">
                  <c:v>43187.572916666664</c:v>
                </c:pt>
                <c:pt idx="7495">
                  <c:v>43187.583333333336</c:v>
                </c:pt>
                <c:pt idx="7496">
                  <c:v>43187.59375</c:v>
                </c:pt>
                <c:pt idx="7497">
                  <c:v>43187.604166666664</c:v>
                </c:pt>
                <c:pt idx="7498">
                  <c:v>43187.614583333336</c:v>
                </c:pt>
                <c:pt idx="7499">
                  <c:v>43187.625</c:v>
                </c:pt>
                <c:pt idx="7500">
                  <c:v>43187.635416666664</c:v>
                </c:pt>
                <c:pt idx="7501">
                  <c:v>43187.645833333336</c:v>
                </c:pt>
                <c:pt idx="7502">
                  <c:v>43187.65625</c:v>
                </c:pt>
                <c:pt idx="7503">
                  <c:v>43187.666666666664</c:v>
                </c:pt>
                <c:pt idx="7504">
                  <c:v>43187.677083333336</c:v>
                </c:pt>
                <c:pt idx="7505">
                  <c:v>43187.6875</c:v>
                </c:pt>
                <c:pt idx="7506">
                  <c:v>43187.697916666664</c:v>
                </c:pt>
                <c:pt idx="7507">
                  <c:v>43187.708333333336</c:v>
                </c:pt>
                <c:pt idx="7508">
                  <c:v>43187.71875</c:v>
                </c:pt>
                <c:pt idx="7509">
                  <c:v>43187.729166666664</c:v>
                </c:pt>
                <c:pt idx="7510">
                  <c:v>43187.739583333336</c:v>
                </c:pt>
                <c:pt idx="7511">
                  <c:v>43187.75</c:v>
                </c:pt>
                <c:pt idx="7512">
                  <c:v>43187.760416666664</c:v>
                </c:pt>
                <c:pt idx="7513">
                  <c:v>43187.770833333336</c:v>
                </c:pt>
                <c:pt idx="7514">
                  <c:v>43187.78125</c:v>
                </c:pt>
                <c:pt idx="7515">
                  <c:v>43187.791666666664</c:v>
                </c:pt>
                <c:pt idx="7516">
                  <c:v>43187.802083333336</c:v>
                </c:pt>
                <c:pt idx="7517">
                  <c:v>43187.8125</c:v>
                </c:pt>
                <c:pt idx="7518">
                  <c:v>43187.822916666664</c:v>
                </c:pt>
                <c:pt idx="7519">
                  <c:v>43187.833333333336</c:v>
                </c:pt>
                <c:pt idx="7520">
                  <c:v>43187.84375</c:v>
                </c:pt>
                <c:pt idx="7521">
                  <c:v>43187.854166666664</c:v>
                </c:pt>
                <c:pt idx="7522">
                  <c:v>43187.864583333336</c:v>
                </c:pt>
                <c:pt idx="7523">
                  <c:v>43187.875</c:v>
                </c:pt>
                <c:pt idx="7524">
                  <c:v>43187.885416666664</c:v>
                </c:pt>
                <c:pt idx="7525">
                  <c:v>43187.895833333336</c:v>
                </c:pt>
                <c:pt idx="7526">
                  <c:v>43187.90625</c:v>
                </c:pt>
                <c:pt idx="7527">
                  <c:v>43187.916666666664</c:v>
                </c:pt>
                <c:pt idx="7528">
                  <c:v>43187.927083333336</c:v>
                </c:pt>
                <c:pt idx="7529">
                  <c:v>43187.9375</c:v>
                </c:pt>
                <c:pt idx="7530">
                  <c:v>43187.947916666664</c:v>
                </c:pt>
                <c:pt idx="7531">
                  <c:v>43187.958333333336</c:v>
                </c:pt>
                <c:pt idx="7532">
                  <c:v>43187.96875</c:v>
                </c:pt>
                <c:pt idx="7533">
                  <c:v>43187.979166666664</c:v>
                </c:pt>
                <c:pt idx="7534">
                  <c:v>43187.989583333336</c:v>
                </c:pt>
                <c:pt idx="7535">
                  <c:v>43188</c:v>
                </c:pt>
                <c:pt idx="7536">
                  <c:v>43188.010416666664</c:v>
                </c:pt>
                <c:pt idx="7537">
                  <c:v>43188.020833333336</c:v>
                </c:pt>
                <c:pt idx="7538">
                  <c:v>43188.03125</c:v>
                </c:pt>
                <c:pt idx="7539">
                  <c:v>43188.041666666664</c:v>
                </c:pt>
                <c:pt idx="7540">
                  <c:v>43188.052083333336</c:v>
                </c:pt>
                <c:pt idx="7541">
                  <c:v>43188.0625</c:v>
                </c:pt>
                <c:pt idx="7542">
                  <c:v>43188.072916666664</c:v>
                </c:pt>
                <c:pt idx="7543">
                  <c:v>43188.083333333336</c:v>
                </c:pt>
                <c:pt idx="7544">
                  <c:v>43188.09375</c:v>
                </c:pt>
                <c:pt idx="7545">
                  <c:v>43188.104166666664</c:v>
                </c:pt>
                <c:pt idx="7546">
                  <c:v>43188.114583333336</c:v>
                </c:pt>
                <c:pt idx="7547">
                  <c:v>43188.125</c:v>
                </c:pt>
                <c:pt idx="7548">
                  <c:v>43188.135416666664</c:v>
                </c:pt>
                <c:pt idx="7549">
                  <c:v>43188.145833333336</c:v>
                </c:pt>
                <c:pt idx="7550">
                  <c:v>43188.15625</c:v>
                </c:pt>
                <c:pt idx="7551">
                  <c:v>43188.166666666664</c:v>
                </c:pt>
                <c:pt idx="7552">
                  <c:v>43188.177083333336</c:v>
                </c:pt>
                <c:pt idx="7553">
                  <c:v>43188.1875</c:v>
                </c:pt>
                <c:pt idx="7554">
                  <c:v>43188.197916666664</c:v>
                </c:pt>
                <c:pt idx="7555">
                  <c:v>43188.208333333336</c:v>
                </c:pt>
                <c:pt idx="7556">
                  <c:v>43188.21875</c:v>
                </c:pt>
                <c:pt idx="7557">
                  <c:v>43188.229166666664</c:v>
                </c:pt>
                <c:pt idx="7558">
                  <c:v>43188.239583333336</c:v>
                </c:pt>
                <c:pt idx="7559">
                  <c:v>43188.25</c:v>
                </c:pt>
                <c:pt idx="7560">
                  <c:v>43188.260416666664</c:v>
                </c:pt>
                <c:pt idx="7561">
                  <c:v>43188.270833333336</c:v>
                </c:pt>
                <c:pt idx="7562">
                  <c:v>43188.28125</c:v>
                </c:pt>
                <c:pt idx="7563">
                  <c:v>43188.291666666664</c:v>
                </c:pt>
                <c:pt idx="7564">
                  <c:v>43188.302083333336</c:v>
                </c:pt>
                <c:pt idx="7565">
                  <c:v>43188.3125</c:v>
                </c:pt>
                <c:pt idx="7566">
                  <c:v>43188.322916666664</c:v>
                </c:pt>
                <c:pt idx="7567">
                  <c:v>43188.333333333336</c:v>
                </c:pt>
                <c:pt idx="7568">
                  <c:v>43188.34375</c:v>
                </c:pt>
                <c:pt idx="7569">
                  <c:v>43188.354166666664</c:v>
                </c:pt>
                <c:pt idx="7570">
                  <c:v>43188.364583333336</c:v>
                </c:pt>
                <c:pt idx="7571">
                  <c:v>43188.375</c:v>
                </c:pt>
                <c:pt idx="7572">
                  <c:v>43188.385416666664</c:v>
                </c:pt>
                <c:pt idx="7573">
                  <c:v>43188.395833333336</c:v>
                </c:pt>
                <c:pt idx="7574">
                  <c:v>43188.40625</c:v>
                </c:pt>
                <c:pt idx="7575">
                  <c:v>43188.416666666664</c:v>
                </c:pt>
                <c:pt idx="7576">
                  <c:v>43188.427083333336</c:v>
                </c:pt>
                <c:pt idx="7577">
                  <c:v>43188.4375</c:v>
                </c:pt>
                <c:pt idx="7578">
                  <c:v>43188.447916666664</c:v>
                </c:pt>
                <c:pt idx="7579">
                  <c:v>43188.458333333336</c:v>
                </c:pt>
                <c:pt idx="7580">
                  <c:v>43188.46875</c:v>
                </c:pt>
                <c:pt idx="7581">
                  <c:v>43188.479166666664</c:v>
                </c:pt>
                <c:pt idx="7582">
                  <c:v>43188.489583333336</c:v>
                </c:pt>
                <c:pt idx="7583">
                  <c:v>43188.5</c:v>
                </c:pt>
                <c:pt idx="7584">
                  <c:v>43188.510416666664</c:v>
                </c:pt>
                <c:pt idx="7585">
                  <c:v>43188.520833333336</c:v>
                </c:pt>
                <c:pt idx="7586">
                  <c:v>43188.53125</c:v>
                </c:pt>
                <c:pt idx="7587">
                  <c:v>43188.541666666664</c:v>
                </c:pt>
                <c:pt idx="7588">
                  <c:v>43188.552083333336</c:v>
                </c:pt>
                <c:pt idx="7589">
                  <c:v>43188.5625</c:v>
                </c:pt>
                <c:pt idx="7590">
                  <c:v>43188.572916666664</c:v>
                </c:pt>
                <c:pt idx="7591">
                  <c:v>43188.583333333336</c:v>
                </c:pt>
                <c:pt idx="7592">
                  <c:v>43188.59375</c:v>
                </c:pt>
                <c:pt idx="7593">
                  <c:v>43188.604166666664</c:v>
                </c:pt>
                <c:pt idx="7594">
                  <c:v>43188.614583333336</c:v>
                </c:pt>
                <c:pt idx="7595">
                  <c:v>43188.625</c:v>
                </c:pt>
                <c:pt idx="7596">
                  <c:v>43188.635416666664</c:v>
                </c:pt>
                <c:pt idx="7597">
                  <c:v>43188.645833333336</c:v>
                </c:pt>
                <c:pt idx="7598">
                  <c:v>43188.65625</c:v>
                </c:pt>
                <c:pt idx="7599">
                  <c:v>43188.666666666664</c:v>
                </c:pt>
                <c:pt idx="7600">
                  <c:v>43188.677083333336</c:v>
                </c:pt>
                <c:pt idx="7601">
                  <c:v>43188.6875</c:v>
                </c:pt>
                <c:pt idx="7602">
                  <c:v>43188.697916666664</c:v>
                </c:pt>
                <c:pt idx="7603">
                  <c:v>43188.708333333336</c:v>
                </c:pt>
                <c:pt idx="7604">
                  <c:v>43188.71875</c:v>
                </c:pt>
                <c:pt idx="7605">
                  <c:v>43188.729166666664</c:v>
                </c:pt>
                <c:pt idx="7606">
                  <c:v>43188.739583333336</c:v>
                </c:pt>
                <c:pt idx="7607">
                  <c:v>43188.75</c:v>
                </c:pt>
                <c:pt idx="7608">
                  <c:v>43188.760416666664</c:v>
                </c:pt>
                <c:pt idx="7609">
                  <c:v>43188.770833333336</c:v>
                </c:pt>
                <c:pt idx="7610">
                  <c:v>43188.78125</c:v>
                </c:pt>
                <c:pt idx="7611">
                  <c:v>43188.791666666664</c:v>
                </c:pt>
                <c:pt idx="7612">
                  <c:v>43188.802083333336</c:v>
                </c:pt>
                <c:pt idx="7613">
                  <c:v>43188.8125</c:v>
                </c:pt>
                <c:pt idx="7614">
                  <c:v>43188.822916666664</c:v>
                </c:pt>
                <c:pt idx="7615">
                  <c:v>43188.833333333336</c:v>
                </c:pt>
                <c:pt idx="7616">
                  <c:v>43188.84375</c:v>
                </c:pt>
                <c:pt idx="7617">
                  <c:v>43188.854166666664</c:v>
                </c:pt>
                <c:pt idx="7618">
                  <c:v>43188.864583333336</c:v>
                </c:pt>
                <c:pt idx="7619">
                  <c:v>43188.875</c:v>
                </c:pt>
                <c:pt idx="7620">
                  <c:v>43188.885416666664</c:v>
                </c:pt>
                <c:pt idx="7621">
                  <c:v>43188.895833333336</c:v>
                </c:pt>
                <c:pt idx="7622">
                  <c:v>43188.90625</c:v>
                </c:pt>
                <c:pt idx="7623">
                  <c:v>43188.916666666664</c:v>
                </c:pt>
                <c:pt idx="7624">
                  <c:v>43188.927083333336</c:v>
                </c:pt>
                <c:pt idx="7625">
                  <c:v>43188.9375</c:v>
                </c:pt>
                <c:pt idx="7626">
                  <c:v>43188.947916666664</c:v>
                </c:pt>
                <c:pt idx="7627">
                  <c:v>43188.958333333336</c:v>
                </c:pt>
                <c:pt idx="7628">
                  <c:v>43188.96875</c:v>
                </c:pt>
                <c:pt idx="7629">
                  <c:v>43188.979166666664</c:v>
                </c:pt>
                <c:pt idx="7630">
                  <c:v>43188.989583333336</c:v>
                </c:pt>
                <c:pt idx="7631">
                  <c:v>43189</c:v>
                </c:pt>
                <c:pt idx="7632">
                  <c:v>43189.010416666664</c:v>
                </c:pt>
                <c:pt idx="7633">
                  <c:v>43189.020833333336</c:v>
                </c:pt>
                <c:pt idx="7634">
                  <c:v>43189.03125</c:v>
                </c:pt>
                <c:pt idx="7635">
                  <c:v>43189.041666666664</c:v>
                </c:pt>
                <c:pt idx="7636">
                  <c:v>43189.052083333336</c:v>
                </c:pt>
                <c:pt idx="7637">
                  <c:v>43189.0625</c:v>
                </c:pt>
                <c:pt idx="7638">
                  <c:v>43189.072916666664</c:v>
                </c:pt>
                <c:pt idx="7639">
                  <c:v>43189.083333333336</c:v>
                </c:pt>
                <c:pt idx="7640">
                  <c:v>43189.09375</c:v>
                </c:pt>
                <c:pt idx="7641">
                  <c:v>43189.104166666664</c:v>
                </c:pt>
                <c:pt idx="7642">
                  <c:v>43189.114583333336</c:v>
                </c:pt>
                <c:pt idx="7643">
                  <c:v>43189.125</c:v>
                </c:pt>
                <c:pt idx="7644">
                  <c:v>43189.135416666664</c:v>
                </c:pt>
                <c:pt idx="7645">
                  <c:v>43189.145833333336</c:v>
                </c:pt>
                <c:pt idx="7646">
                  <c:v>43189.15625</c:v>
                </c:pt>
                <c:pt idx="7647">
                  <c:v>43189.166666666664</c:v>
                </c:pt>
                <c:pt idx="7648">
                  <c:v>43189.177083333336</c:v>
                </c:pt>
                <c:pt idx="7649">
                  <c:v>43189.1875</c:v>
                </c:pt>
                <c:pt idx="7650">
                  <c:v>43189.197916666664</c:v>
                </c:pt>
                <c:pt idx="7651">
                  <c:v>43189.208333333336</c:v>
                </c:pt>
                <c:pt idx="7652">
                  <c:v>43189.21875</c:v>
                </c:pt>
                <c:pt idx="7653">
                  <c:v>43189.229166666664</c:v>
                </c:pt>
                <c:pt idx="7654">
                  <c:v>43189.239583333336</c:v>
                </c:pt>
                <c:pt idx="7655">
                  <c:v>43189.25</c:v>
                </c:pt>
                <c:pt idx="7656">
                  <c:v>43189.260416666664</c:v>
                </c:pt>
                <c:pt idx="7657">
                  <c:v>43189.270833333336</c:v>
                </c:pt>
                <c:pt idx="7658">
                  <c:v>43189.28125</c:v>
                </c:pt>
                <c:pt idx="7659">
                  <c:v>43189.291666666664</c:v>
                </c:pt>
                <c:pt idx="7660">
                  <c:v>43189.302083333336</c:v>
                </c:pt>
                <c:pt idx="7661">
                  <c:v>43189.3125</c:v>
                </c:pt>
                <c:pt idx="7662">
                  <c:v>43189.322916666664</c:v>
                </c:pt>
                <c:pt idx="7663">
                  <c:v>43189.333333333336</c:v>
                </c:pt>
                <c:pt idx="7664">
                  <c:v>43189.34375</c:v>
                </c:pt>
                <c:pt idx="7665">
                  <c:v>43189.354166666664</c:v>
                </c:pt>
                <c:pt idx="7666">
                  <c:v>43189.364583333336</c:v>
                </c:pt>
                <c:pt idx="7667">
                  <c:v>43189.375</c:v>
                </c:pt>
                <c:pt idx="7668">
                  <c:v>43189.385416666664</c:v>
                </c:pt>
                <c:pt idx="7669">
                  <c:v>43189.395833333336</c:v>
                </c:pt>
                <c:pt idx="7670">
                  <c:v>43189.40625</c:v>
                </c:pt>
                <c:pt idx="7671">
                  <c:v>43189.416666666664</c:v>
                </c:pt>
                <c:pt idx="7672">
                  <c:v>43189.427083333336</c:v>
                </c:pt>
                <c:pt idx="7673">
                  <c:v>43189.4375</c:v>
                </c:pt>
                <c:pt idx="7674">
                  <c:v>43189.447916666664</c:v>
                </c:pt>
                <c:pt idx="7675">
                  <c:v>43189.458333333336</c:v>
                </c:pt>
                <c:pt idx="7676">
                  <c:v>43189.46875</c:v>
                </c:pt>
                <c:pt idx="7677">
                  <c:v>43189.479166666664</c:v>
                </c:pt>
                <c:pt idx="7678">
                  <c:v>43189.489583333336</c:v>
                </c:pt>
                <c:pt idx="7679">
                  <c:v>43189.5</c:v>
                </c:pt>
                <c:pt idx="7680">
                  <c:v>43189.510416666664</c:v>
                </c:pt>
                <c:pt idx="7681">
                  <c:v>43189.520833333336</c:v>
                </c:pt>
                <c:pt idx="7682">
                  <c:v>43189.53125</c:v>
                </c:pt>
                <c:pt idx="7683">
                  <c:v>43189.541666666664</c:v>
                </c:pt>
                <c:pt idx="7684">
                  <c:v>43189.552083333336</c:v>
                </c:pt>
                <c:pt idx="7685">
                  <c:v>43189.5625</c:v>
                </c:pt>
                <c:pt idx="7686">
                  <c:v>43189.572916666664</c:v>
                </c:pt>
                <c:pt idx="7687">
                  <c:v>43189.583333333336</c:v>
                </c:pt>
                <c:pt idx="7688">
                  <c:v>43189.59375</c:v>
                </c:pt>
                <c:pt idx="7689">
                  <c:v>43189.604166666664</c:v>
                </c:pt>
                <c:pt idx="7690">
                  <c:v>43189.614583333336</c:v>
                </c:pt>
                <c:pt idx="7691">
                  <c:v>43189.625</c:v>
                </c:pt>
                <c:pt idx="7692">
                  <c:v>43189.635416666664</c:v>
                </c:pt>
                <c:pt idx="7693">
                  <c:v>43189.645833333336</c:v>
                </c:pt>
                <c:pt idx="7694">
                  <c:v>43189.65625</c:v>
                </c:pt>
                <c:pt idx="7695">
                  <c:v>43189.666666666664</c:v>
                </c:pt>
                <c:pt idx="7696">
                  <c:v>43189.677083333336</c:v>
                </c:pt>
                <c:pt idx="7697">
                  <c:v>43189.6875</c:v>
                </c:pt>
                <c:pt idx="7698">
                  <c:v>43189.697916666664</c:v>
                </c:pt>
                <c:pt idx="7699">
                  <c:v>43189.708333333336</c:v>
                </c:pt>
                <c:pt idx="7700">
                  <c:v>43189.71875</c:v>
                </c:pt>
                <c:pt idx="7701">
                  <c:v>43189.729166666664</c:v>
                </c:pt>
                <c:pt idx="7702">
                  <c:v>43189.739583333336</c:v>
                </c:pt>
                <c:pt idx="7703">
                  <c:v>43189.75</c:v>
                </c:pt>
                <c:pt idx="7704">
                  <c:v>43189.760416666664</c:v>
                </c:pt>
                <c:pt idx="7705">
                  <c:v>43189.770833333336</c:v>
                </c:pt>
                <c:pt idx="7706">
                  <c:v>43189.78125</c:v>
                </c:pt>
                <c:pt idx="7707">
                  <c:v>43189.791666666664</c:v>
                </c:pt>
                <c:pt idx="7708">
                  <c:v>43189.802083333336</c:v>
                </c:pt>
                <c:pt idx="7709">
                  <c:v>43189.8125</c:v>
                </c:pt>
                <c:pt idx="7710">
                  <c:v>43189.822916666664</c:v>
                </c:pt>
                <c:pt idx="7711">
                  <c:v>43189.833333333336</c:v>
                </c:pt>
                <c:pt idx="7712">
                  <c:v>43189.84375</c:v>
                </c:pt>
                <c:pt idx="7713">
                  <c:v>43189.854166666664</c:v>
                </c:pt>
                <c:pt idx="7714">
                  <c:v>43189.864583333336</c:v>
                </c:pt>
                <c:pt idx="7715">
                  <c:v>43189.875</c:v>
                </c:pt>
                <c:pt idx="7716">
                  <c:v>43189.885416666664</c:v>
                </c:pt>
                <c:pt idx="7717">
                  <c:v>43189.895833333336</c:v>
                </c:pt>
                <c:pt idx="7718">
                  <c:v>43189.90625</c:v>
                </c:pt>
                <c:pt idx="7719">
                  <c:v>43189.916666666664</c:v>
                </c:pt>
                <c:pt idx="7720">
                  <c:v>43189.927083333336</c:v>
                </c:pt>
                <c:pt idx="7721">
                  <c:v>43189.9375</c:v>
                </c:pt>
                <c:pt idx="7722">
                  <c:v>43189.947916666664</c:v>
                </c:pt>
                <c:pt idx="7723">
                  <c:v>43189.958333333336</c:v>
                </c:pt>
                <c:pt idx="7724">
                  <c:v>43189.96875</c:v>
                </c:pt>
                <c:pt idx="7725">
                  <c:v>43189.979166666664</c:v>
                </c:pt>
                <c:pt idx="7726">
                  <c:v>43189.989583333336</c:v>
                </c:pt>
                <c:pt idx="7727">
                  <c:v>43190</c:v>
                </c:pt>
                <c:pt idx="7728">
                  <c:v>43190.010416666664</c:v>
                </c:pt>
                <c:pt idx="7729">
                  <c:v>43190.020833333336</c:v>
                </c:pt>
                <c:pt idx="7730">
                  <c:v>43190.03125</c:v>
                </c:pt>
                <c:pt idx="7731">
                  <c:v>43190.041666666664</c:v>
                </c:pt>
                <c:pt idx="7732">
                  <c:v>43190.052083333336</c:v>
                </c:pt>
                <c:pt idx="7733">
                  <c:v>43190.0625</c:v>
                </c:pt>
                <c:pt idx="7734">
                  <c:v>43190.072916666664</c:v>
                </c:pt>
                <c:pt idx="7735">
                  <c:v>43190.083333333336</c:v>
                </c:pt>
                <c:pt idx="7736">
                  <c:v>43190.09375</c:v>
                </c:pt>
                <c:pt idx="7737">
                  <c:v>43190.104166666664</c:v>
                </c:pt>
                <c:pt idx="7738">
                  <c:v>43190.114583333336</c:v>
                </c:pt>
                <c:pt idx="7739">
                  <c:v>43190.125</c:v>
                </c:pt>
                <c:pt idx="7740">
                  <c:v>43190.135416666664</c:v>
                </c:pt>
                <c:pt idx="7741">
                  <c:v>43190.145833333336</c:v>
                </c:pt>
                <c:pt idx="7742">
                  <c:v>43190.15625</c:v>
                </c:pt>
                <c:pt idx="7743">
                  <c:v>43190.166666666664</c:v>
                </c:pt>
                <c:pt idx="7744">
                  <c:v>43190.177083333336</c:v>
                </c:pt>
                <c:pt idx="7745">
                  <c:v>43190.1875</c:v>
                </c:pt>
                <c:pt idx="7746">
                  <c:v>43190.197916666664</c:v>
                </c:pt>
                <c:pt idx="7747">
                  <c:v>43190.208333333336</c:v>
                </c:pt>
                <c:pt idx="7748">
                  <c:v>43190.21875</c:v>
                </c:pt>
                <c:pt idx="7749">
                  <c:v>43190.229166666664</c:v>
                </c:pt>
                <c:pt idx="7750">
                  <c:v>43190.239583333336</c:v>
                </c:pt>
                <c:pt idx="7751">
                  <c:v>43190.25</c:v>
                </c:pt>
                <c:pt idx="7752">
                  <c:v>43190.260416666664</c:v>
                </c:pt>
                <c:pt idx="7753">
                  <c:v>43190.270833333336</c:v>
                </c:pt>
                <c:pt idx="7754">
                  <c:v>43190.28125</c:v>
                </c:pt>
                <c:pt idx="7755">
                  <c:v>43190.291666666664</c:v>
                </c:pt>
                <c:pt idx="7756">
                  <c:v>43190.302083333336</c:v>
                </c:pt>
                <c:pt idx="7757">
                  <c:v>43190.3125</c:v>
                </c:pt>
                <c:pt idx="7758">
                  <c:v>43190.322916666664</c:v>
                </c:pt>
                <c:pt idx="7759">
                  <c:v>43190.333333333336</c:v>
                </c:pt>
                <c:pt idx="7760">
                  <c:v>43190.34375</c:v>
                </c:pt>
                <c:pt idx="7761">
                  <c:v>43190.354166666664</c:v>
                </c:pt>
                <c:pt idx="7762">
                  <c:v>43190.364583333336</c:v>
                </c:pt>
                <c:pt idx="7763">
                  <c:v>43190.375</c:v>
                </c:pt>
                <c:pt idx="7764">
                  <c:v>43190.385416666664</c:v>
                </c:pt>
                <c:pt idx="7765">
                  <c:v>43190.395833333336</c:v>
                </c:pt>
                <c:pt idx="7766">
                  <c:v>43190.40625</c:v>
                </c:pt>
                <c:pt idx="7767">
                  <c:v>43190.416666666664</c:v>
                </c:pt>
                <c:pt idx="7768">
                  <c:v>43190.427083333336</c:v>
                </c:pt>
                <c:pt idx="7769">
                  <c:v>43190.4375</c:v>
                </c:pt>
                <c:pt idx="7770">
                  <c:v>43190.447916666664</c:v>
                </c:pt>
                <c:pt idx="7771">
                  <c:v>43190.458333333336</c:v>
                </c:pt>
                <c:pt idx="7772">
                  <c:v>43190.46875</c:v>
                </c:pt>
                <c:pt idx="7773">
                  <c:v>43190.479166666664</c:v>
                </c:pt>
                <c:pt idx="7774">
                  <c:v>43190.489583333336</c:v>
                </c:pt>
                <c:pt idx="7775">
                  <c:v>43190.5</c:v>
                </c:pt>
                <c:pt idx="7776">
                  <c:v>43190.510416666664</c:v>
                </c:pt>
                <c:pt idx="7777">
                  <c:v>43190.520833333336</c:v>
                </c:pt>
                <c:pt idx="7778">
                  <c:v>43190.53125</c:v>
                </c:pt>
                <c:pt idx="7779">
                  <c:v>43190.541666666664</c:v>
                </c:pt>
                <c:pt idx="7780">
                  <c:v>43190.552083333336</c:v>
                </c:pt>
                <c:pt idx="7781">
                  <c:v>43190.5625</c:v>
                </c:pt>
                <c:pt idx="7782">
                  <c:v>43190.572916666664</c:v>
                </c:pt>
                <c:pt idx="7783">
                  <c:v>43190.583333333336</c:v>
                </c:pt>
                <c:pt idx="7784">
                  <c:v>43190.59375</c:v>
                </c:pt>
                <c:pt idx="7785">
                  <c:v>43190.604166666664</c:v>
                </c:pt>
                <c:pt idx="7786">
                  <c:v>43190.614583333336</c:v>
                </c:pt>
                <c:pt idx="7787">
                  <c:v>43190.625</c:v>
                </c:pt>
                <c:pt idx="7788">
                  <c:v>43190.635416666664</c:v>
                </c:pt>
                <c:pt idx="7789">
                  <c:v>43190.645833333336</c:v>
                </c:pt>
                <c:pt idx="7790">
                  <c:v>43190.65625</c:v>
                </c:pt>
                <c:pt idx="7791">
                  <c:v>43190.666666666664</c:v>
                </c:pt>
                <c:pt idx="7792">
                  <c:v>43190.677083333336</c:v>
                </c:pt>
                <c:pt idx="7793">
                  <c:v>43190.6875</c:v>
                </c:pt>
                <c:pt idx="7794">
                  <c:v>43190.697916666664</c:v>
                </c:pt>
                <c:pt idx="7795">
                  <c:v>43190.708333333336</c:v>
                </c:pt>
                <c:pt idx="7796">
                  <c:v>43190.71875</c:v>
                </c:pt>
                <c:pt idx="7797">
                  <c:v>43190.729166666664</c:v>
                </c:pt>
                <c:pt idx="7798">
                  <c:v>43190.739583333336</c:v>
                </c:pt>
                <c:pt idx="7799">
                  <c:v>43190.75</c:v>
                </c:pt>
                <c:pt idx="7800">
                  <c:v>43190.760416666664</c:v>
                </c:pt>
                <c:pt idx="7801">
                  <c:v>43190.770833333336</c:v>
                </c:pt>
                <c:pt idx="7802">
                  <c:v>43190.78125</c:v>
                </c:pt>
                <c:pt idx="7803">
                  <c:v>43190.791666666664</c:v>
                </c:pt>
                <c:pt idx="7804">
                  <c:v>43190.802083333336</c:v>
                </c:pt>
                <c:pt idx="7805">
                  <c:v>43190.8125</c:v>
                </c:pt>
                <c:pt idx="7806">
                  <c:v>43190.822916666664</c:v>
                </c:pt>
                <c:pt idx="7807">
                  <c:v>43190.833333333336</c:v>
                </c:pt>
                <c:pt idx="7808">
                  <c:v>43190.84375</c:v>
                </c:pt>
                <c:pt idx="7809">
                  <c:v>43190.854166666664</c:v>
                </c:pt>
                <c:pt idx="7810">
                  <c:v>43190.864583333336</c:v>
                </c:pt>
                <c:pt idx="7811">
                  <c:v>43190.875</c:v>
                </c:pt>
                <c:pt idx="7812">
                  <c:v>43190.885416666664</c:v>
                </c:pt>
                <c:pt idx="7813">
                  <c:v>43190.895833333336</c:v>
                </c:pt>
                <c:pt idx="7814">
                  <c:v>43190.90625</c:v>
                </c:pt>
                <c:pt idx="7815">
                  <c:v>43190.916666666664</c:v>
                </c:pt>
                <c:pt idx="7816">
                  <c:v>43190.927083333336</c:v>
                </c:pt>
                <c:pt idx="7817">
                  <c:v>43190.9375</c:v>
                </c:pt>
                <c:pt idx="7818">
                  <c:v>43190.947916666664</c:v>
                </c:pt>
                <c:pt idx="7819">
                  <c:v>43190.958333333336</c:v>
                </c:pt>
                <c:pt idx="7820">
                  <c:v>43190.96875</c:v>
                </c:pt>
                <c:pt idx="7821">
                  <c:v>43190.979166666664</c:v>
                </c:pt>
                <c:pt idx="7822">
                  <c:v>43190.989583333336</c:v>
                </c:pt>
                <c:pt idx="7823">
                  <c:v>43191</c:v>
                </c:pt>
                <c:pt idx="7824">
                  <c:v>43191.010416666664</c:v>
                </c:pt>
                <c:pt idx="7825">
                  <c:v>43191.020833333336</c:v>
                </c:pt>
                <c:pt idx="7826">
                  <c:v>43191.03125</c:v>
                </c:pt>
                <c:pt idx="7827">
                  <c:v>43191.041666666664</c:v>
                </c:pt>
                <c:pt idx="7828">
                  <c:v>43191.052083333336</c:v>
                </c:pt>
                <c:pt idx="7829">
                  <c:v>43191.0625</c:v>
                </c:pt>
                <c:pt idx="7830">
                  <c:v>43191.072916666664</c:v>
                </c:pt>
                <c:pt idx="7831">
                  <c:v>43191.083333333336</c:v>
                </c:pt>
                <c:pt idx="7832">
                  <c:v>43191.09375</c:v>
                </c:pt>
                <c:pt idx="7833">
                  <c:v>43191.104166666664</c:v>
                </c:pt>
                <c:pt idx="7834">
                  <c:v>43191.114583333336</c:v>
                </c:pt>
                <c:pt idx="7835">
                  <c:v>43191.125</c:v>
                </c:pt>
                <c:pt idx="7836">
                  <c:v>43191.135416666664</c:v>
                </c:pt>
                <c:pt idx="7837">
                  <c:v>43191.145833333336</c:v>
                </c:pt>
                <c:pt idx="7838">
                  <c:v>43191.15625</c:v>
                </c:pt>
                <c:pt idx="7839">
                  <c:v>43191.166666666664</c:v>
                </c:pt>
                <c:pt idx="7840">
                  <c:v>43191.177083333336</c:v>
                </c:pt>
                <c:pt idx="7841">
                  <c:v>43191.1875</c:v>
                </c:pt>
                <c:pt idx="7842">
                  <c:v>43191.197916666664</c:v>
                </c:pt>
                <c:pt idx="7843">
                  <c:v>43191.208333333336</c:v>
                </c:pt>
                <c:pt idx="7844">
                  <c:v>43191.21875</c:v>
                </c:pt>
                <c:pt idx="7845">
                  <c:v>43191.229166666664</c:v>
                </c:pt>
                <c:pt idx="7846">
                  <c:v>43191.239583333336</c:v>
                </c:pt>
                <c:pt idx="7847">
                  <c:v>43191.25</c:v>
                </c:pt>
                <c:pt idx="7848">
                  <c:v>43191.260416666664</c:v>
                </c:pt>
                <c:pt idx="7849">
                  <c:v>43191.270833333336</c:v>
                </c:pt>
                <c:pt idx="7850">
                  <c:v>43191.28125</c:v>
                </c:pt>
                <c:pt idx="7851">
                  <c:v>43191.291666666664</c:v>
                </c:pt>
                <c:pt idx="7852">
                  <c:v>43191.302083333336</c:v>
                </c:pt>
                <c:pt idx="7853">
                  <c:v>43191.3125</c:v>
                </c:pt>
                <c:pt idx="7854">
                  <c:v>43191.322916666664</c:v>
                </c:pt>
                <c:pt idx="7855">
                  <c:v>43191.333333333336</c:v>
                </c:pt>
                <c:pt idx="7856">
                  <c:v>43191.34375</c:v>
                </c:pt>
                <c:pt idx="7857">
                  <c:v>43191.354166666664</c:v>
                </c:pt>
                <c:pt idx="7858">
                  <c:v>43191.364583333336</c:v>
                </c:pt>
                <c:pt idx="7859">
                  <c:v>43191.375</c:v>
                </c:pt>
                <c:pt idx="7860">
                  <c:v>43191.385416666664</c:v>
                </c:pt>
                <c:pt idx="7861">
                  <c:v>43191.395833333336</c:v>
                </c:pt>
                <c:pt idx="7862">
                  <c:v>43191.40625</c:v>
                </c:pt>
                <c:pt idx="7863">
                  <c:v>43191.416666666664</c:v>
                </c:pt>
                <c:pt idx="7864">
                  <c:v>43191.427083333336</c:v>
                </c:pt>
                <c:pt idx="7865">
                  <c:v>43191.4375</c:v>
                </c:pt>
                <c:pt idx="7866">
                  <c:v>43191.447916666664</c:v>
                </c:pt>
                <c:pt idx="7867">
                  <c:v>43191.458333333336</c:v>
                </c:pt>
                <c:pt idx="7868">
                  <c:v>43191.46875</c:v>
                </c:pt>
                <c:pt idx="7869">
                  <c:v>43191.479166666664</c:v>
                </c:pt>
                <c:pt idx="7870">
                  <c:v>43191.489583333336</c:v>
                </c:pt>
                <c:pt idx="7871">
                  <c:v>43191.5</c:v>
                </c:pt>
                <c:pt idx="7872">
                  <c:v>43191.510416666664</c:v>
                </c:pt>
                <c:pt idx="7873">
                  <c:v>43191.520833333336</c:v>
                </c:pt>
                <c:pt idx="7874">
                  <c:v>43191.53125</c:v>
                </c:pt>
                <c:pt idx="7875">
                  <c:v>43191.541666666664</c:v>
                </c:pt>
                <c:pt idx="7876">
                  <c:v>43191.552083333336</c:v>
                </c:pt>
                <c:pt idx="7877">
                  <c:v>43191.5625</c:v>
                </c:pt>
                <c:pt idx="7878">
                  <c:v>43191.572916666664</c:v>
                </c:pt>
                <c:pt idx="7879">
                  <c:v>43191.583333333336</c:v>
                </c:pt>
                <c:pt idx="7880">
                  <c:v>43191.59375</c:v>
                </c:pt>
                <c:pt idx="7881">
                  <c:v>43191.604166666664</c:v>
                </c:pt>
                <c:pt idx="7882">
                  <c:v>43191.614583333336</c:v>
                </c:pt>
                <c:pt idx="7883">
                  <c:v>43191.625</c:v>
                </c:pt>
                <c:pt idx="7884">
                  <c:v>43191.635416666664</c:v>
                </c:pt>
                <c:pt idx="7885">
                  <c:v>43191.645833333336</c:v>
                </c:pt>
                <c:pt idx="7886">
                  <c:v>43191.65625</c:v>
                </c:pt>
                <c:pt idx="7887">
                  <c:v>43191.666666666664</c:v>
                </c:pt>
                <c:pt idx="7888">
                  <c:v>43191.677083333336</c:v>
                </c:pt>
                <c:pt idx="7889">
                  <c:v>43191.6875</c:v>
                </c:pt>
                <c:pt idx="7890">
                  <c:v>43191.697916666664</c:v>
                </c:pt>
                <c:pt idx="7891">
                  <c:v>43191.708333333336</c:v>
                </c:pt>
                <c:pt idx="7892">
                  <c:v>43191.71875</c:v>
                </c:pt>
                <c:pt idx="7893">
                  <c:v>43191.729166666664</c:v>
                </c:pt>
                <c:pt idx="7894">
                  <c:v>43191.739583333336</c:v>
                </c:pt>
                <c:pt idx="7895">
                  <c:v>43191.75</c:v>
                </c:pt>
                <c:pt idx="7896">
                  <c:v>43191.760416666664</c:v>
                </c:pt>
                <c:pt idx="7897">
                  <c:v>43191.770833333336</c:v>
                </c:pt>
                <c:pt idx="7898">
                  <c:v>43191.78125</c:v>
                </c:pt>
                <c:pt idx="7899">
                  <c:v>43191.791666666664</c:v>
                </c:pt>
                <c:pt idx="7900">
                  <c:v>43191.802083333336</c:v>
                </c:pt>
                <c:pt idx="7901">
                  <c:v>43191.8125</c:v>
                </c:pt>
                <c:pt idx="7902">
                  <c:v>43191.822916666664</c:v>
                </c:pt>
                <c:pt idx="7903">
                  <c:v>43191.833333333336</c:v>
                </c:pt>
                <c:pt idx="7904">
                  <c:v>43191.84375</c:v>
                </c:pt>
                <c:pt idx="7905">
                  <c:v>43191.854166666664</c:v>
                </c:pt>
                <c:pt idx="7906">
                  <c:v>43191.864583333336</c:v>
                </c:pt>
                <c:pt idx="7907">
                  <c:v>43191.875</c:v>
                </c:pt>
                <c:pt idx="7908">
                  <c:v>43191.885416666664</c:v>
                </c:pt>
                <c:pt idx="7909">
                  <c:v>43191.895833333336</c:v>
                </c:pt>
                <c:pt idx="7910">
                  <c:v>43191.90625</c:v>
                </c:pt>
                <c:pt idx="7911">
                  <c:v>43191.916666666664</c:v>
                </c:pt>
                <c:pt idx="7912">
                  <c:v>43191.927083333336</c:v>
                </c:pt>
                <c:pt idx="7913">
                  <c:v>43191.9375</c:v>
                </c:pt>
                <c:pt idx="7914">
                  <c:v>43191.947916666664</c:v>
                </c:pt>
                <c:pt idx="7915">
                  <c:v>43191.958333333336</c:v>
                </c:pt>
                <c:pt idx="7916">
                  <c:v>43191.96875</c:v>
                </c:pt>
                <c:pt idx="7917">
                  <c:v>43191.979166666664</c:v>
                </c:pt>
                <c:pt idx="7918">
                  <c:v>43191.989583333336</c:v>
                </c:pt>
                <c:pt idx="7919">
                  <c:v>43192</c:v>
                </c:pt>
                <c:pt idx="7920">
                  <c:v>43192.010416666664</c:v>
                </c:pt>
                <c:pt idx="7921">
                  <c:v>43192.020833333336</c:v>
                </c:pt>
                <c:pt idx="7922">
                  <c:v>43192.03125</c:v>
                </c:pt>
                <c:pt idx="7923">
                  <c:v>43192.041666666664</c:v>
                </c:pt>
                <c:pt idx="7924">
                  <c:v>43192.052083333336</c:v>
                </c:pt>
                <c:pt idx="7925">
                  <c:v>43192.0625</c:v>
                </c:pt>
                <c:pt idx="7926">
                  <c:v>43192.072916666664</c:v>
                </c:pt>
                <c:pt idx="7927">
                  <c:v>43192.083333333336</c:v>
                </c:pt>
                <c:pt idx="7928">
                  <c:v>43192.09375</c:v>
                </c:pt>
                <c:pt idx="7929">
                  <c:v>43192.104166666664</c:v>
                </c:pt>
                <c:pt idx="7930">
                  <c:v>43192.114583333336</c:v>
                </c:pt>
                <c:pt idx="7931">
                  <c:v>43192.125</c:v>
                </c:pt>
                <c:pt idx="7932">
                  <c:v>43192.135416666664</c:v>
                </c:pt>
                <c:pt idx="7933">
                  <c:v>43192.145833333336</c:v>
                </c:pt>
                <c:pt idx="7934">
                  <c:v>43192.15625</c:v>
                </c:pt>
                <c:pt idx="7935">
                  <c:v>43192.166666666664</c:v>
                </c:pt>
                <c:pt idx="7936">
                  <c:v>43192.177083333336</c:v>
                </c:pt>
                <c:pt idx="7937">
                  <c:v>43192.1875</c:v>
                </c:pt>
                <c:pt idx="7938">
                  <c:v>43192.197916666664</c:v>
                </c:pt>
                <c:pt idx="7939">
                  <c:v>43192.208333333336</c:v>
                </c:pt>
                <c:pt idx="7940">
                  <c:v>43192.21875</c:v>
                </c:pt>
                <c:pt idx="7941">
                  <c:v>43192.229166666664</c:v>
                </c:pt>
                <c:pt idx="7942">
                  <c:v>43192.239583333336</c:v>
                </c:pt>
                <c:pt idx="7943">
                  <c:v>43192.25</c:v>
                </c:pt>
                <c:pt idx="7944">
                  <c:v>43192.260416666664</c:v>
                </c:pt>
                <c:pt idx="7945">
                  <c:v>43192.270833333336</c:v>
                </c:pt>
                <c:pt idx="7946">
                  <c:v>43192.28125</c:v>
                </c:pt>
                <c:pt idx="7947">
                  <c:v>43192.291666666664</c:v>
                </c:pt>
                <c:pt idx="7948">
                  <c:v>43192.302083333336</c:v>
                </c:pt>
                <c:pt idx="7949">
                  <c:v>43192.3125</c:v>
                </c:pt>
                <c:pt idx="7950">
                  <c:v>43192.322916666664</c:v>
                </c:pt>
                <c:pt idx="7951">
                  <c:v>43192.333333333336</c:v>
                </c:pt>
                <c:pt idx="7952">
                  <c:v>43192.34375</c:v>
                </c:pt>
                <c:pt idx="7953">
                  <c:v>43192.354166666664</c:v>
                </c:pt>
                <c:pt idx="7954">
                  <c:v>43192.364583333336</c:v>
                </c:pt>
                <c:pt idx="7955">
                  <c:v>43192.375</c:v>
                </c:pt>
                <c:pt idx="7956">
                  <c:v>43192.385416666664</c:v>
                </c:pt>
                <c:pt idx="7957">
                  <c:v>43192.395833333336</c:v>
                </c:pt>
                <c:pt idx="7958">
                  <c:v>43192.40625</c:v>
                </c:pt>
                <c:pt idx="7959">
                  <c:v>43192.416666666664</c:v>
                </c:pt>
                <c:pt idx="7960">
                  <c:v>43192.427083333336</c:v>
                </c:pt>
                <c:pt idx="7961">
                  <c:v>43192.4375</c:v>
                </c:pt>
                <c:pt idx="7962">
                  <c:v>43192.447916666664</c:v>
                </c:pt>
                <c:pt idx="7963">
                  <c:v>43192.458333333336</c:v>
                </c:pt>
                <c:pt idx="7964">
                  <c:v>43192.46875</c:v>
                </c:pt>
                <c:pt idx="7965">
                  <c:v>43192.479166666664</c:v>
                </c:pt>
                <c:pt idx="7966">
                  <c:v>43192.489583333336</c:v>
                </c:pt>
                <c:pt idx="7967">
                  <c:v>43192.5</c:v>
                </c:pt>
                <c:pt idx="7968">
                  <c:v>43192.510416666664</c:v>
                </c:pt>
                <c:pt idx="7969">
                  <c:v>43192.520833333336</c:v>
                </c:pt>
                <c:pt idx="7970">
                  <c:v>43192.53125</c:v>
                </c:pt>
                <c:pt idx="7971">
                  <c:v>43192.541666666664</c:v>
                </c:pt>
                <c:pt idx="7972">
                  <c:v>43192.552083333336</c:v>
                </c:pt>
                <c:pt idx="7973">
                  <c:v>43192.5625</c:v>
                </c:pt>
                <c:pt idx="7974">
                  <c:v>43192.572916666664</c:v>
                </c:pt>
                <c:pt idx="7975">
                  <c:v>43192.583333333336</c:v>
                </c:pt>
                <c:pt idx="7976">
                  <c:v>43192.59375</c:v>
                </c:pt>
                <c:pt idx="7977">
                  <c:v>43192.604166666664</c:v>
                </c:pt>
                <c:pt idx="7978">
                  <c:v>43192.614583333336</c:v>
                </c:pt>
                <c:pt idx="7979">
                  <c:v>43192.625</c:v>
                </c:pt>
                <c:pt idx="7980">
                  <c:v>43192.635416666664</c:v>
                </c:pt>
                <c:pt idx="7981">
                  <c:v>43192.645833333336</c:v>
                </c:pt>
                <c:pt idx="7982">
                  <c:v>43192.65625</c:v>
                </c:pt>
                <c:pt idx="7983">
                  <c:v>43192.666666666664</c:v>
                </c:pt>
                <c:pt idx="7984">
                  <c:v>43192.677083333336</c:v>
                </c:pt>
                <c:pt idx="7985">
                  <c:v>43192.6875</c:v>
                </c:pt>
                <c:pt idx="7986">
                  <c:v>43192.697916666664</c:v>
                </c:pt>
                <c:pt idx="7987">
                  <c:v>43192.708333333336</c:v>
                </c:pt>
                <c:pt idx="7988">
                  <c:v>43192.71875</c:v>
                </c:pt>
                <c:pt idx="7989">
                  <c:v>43192.729166666664</c:v>
                </c:pt>
                <c:pt idx="7990">
                  <c:v>43192.739583333336</c:v>
                </c:pt>
                <c:pt idx="7991">
                  <c:v>43192.75</c:v>
                </c:pt>
                <c:pt idx="7992">
                  <c:v>43192.760416666664</c:v>
                </c:pt>
                <c:pt idx="7993">
                  <c:v>43192.770833333336</c:v>
                </c:pt>
                <c:pt idx="7994">
                  <c:v>43192.78125</c:v>
                </c:pt>
                <c:pt idx="7995">
                  <c:v>43192.791666666664</c:v>
                </c:pt>
                <c:pt idx="7996">
                  <c:v>43192.802083333336</c:v>
                </c:pt>
                <c:pt idx="7997">
                  <c:v>43192.8125</c:v>
                </c:pt>
                <c:pt idx="7998">
                  <c:v>43192.822916666664</c:v>
                </c:pt>
                <c:pt idx="7999">
                  <c:v>43192.833333333336</c:v>
                </c:pt>
                <c:pt idx="8000">
                  <c:v>43192.84375</c:v>
                </c:pt>
                <c:pt idx="8001">
                  <c:v>43192.854166666664</c:v>
                </c:pt>
                <c:pt idx="8002">
                  <c:v>43192.864583333336</c:v>
                </c:pt>
                <c:pt idx="8003">
                  <c:v>43192.875</c:v>
                </c:pt>
                <c:pt idx="8004">
                  <c:v>43192.885416666664</c:v>
                </c:pt>
                <c:pt idx="8005">
                  <c:v>43192.895833333336</c:v>
                </c:pt>
                <c:pt idx="8006">
                  <c:v>43192.90625</c:v>
                </c:pt>
                <c:pt idx="8007">
                  <c:v>43192.916666666664</c:v>
                </c:pt>
                <c:pt idx="8008">
                  <c:v>43192.927083333336</c:v>
                </c:pt>
                <c:pt idx="8009">
                  <c:v>43192.9375</c:v>
                </c:pt>
                <c:pt idx="8010">
                  <c:v>43192.947916666664</c:v>
                </c:pt>
                <c:pt idx="8011">
                  <c:v>43192.958333333336</c:v>
                </c:pt>
                <c:pt idx="8012">
                  <c:v>43192.96875</c:v>
                </c:pt>
                <c:pt idx="8013">
                  <c:v>43192.979166666664</c:v>
                </c:pt>
                <c:pt idx="8014">
                  <c:v>43192.989583333336</c:v>
                </c:pt>
                <c:pt idx="8015">
                  <c:v>43193</c:v>
                </c:pt>
                <c:pt idx="8016">
                  <c:v>43193.010416666664</c:v>
                </c:pt>
                <c:pt idx="8017">
                  <c:v>43193.020833333336</c:v>
                </c:pt>
                <c:pt idx="8018">
                  <c:v>43193.03125</c:v>
                </c:pt>
                <c:pt idx="8019">
                  <c:v>43193.041666666664</c:v>
                </c:pt>
                <c:pt idx="8020">
                  <c:v>43193.052083333336</c:v>
                </c:pt>
                <c:pt idx="8021">
                  <c:v>43193.0625</c:v>
                </c:pt>
                <c:pt idx="8022">
                  <c:v>43193.072916666664</c:v>
                </c:pt>
                <c:pt idx="8023">
                  <c:v>43193.083333333336</c:v>
                </c:pt>
                <c:pt idx="8024">
                  <c:v>43193.09375</c:v>
                </c:pt>
                <c:pt idx="8025">
                  <c:v>43193.104166666664</c:v>
                </c:pt>
                <c:pt idx="8026">
                  <c:v>43193.114583333336</c:v>
                </c:pt>
                <c:pt idx="8027">
                  <c:v>43193.125</c:v>
                </c:pt>
                <c:pt idx="8028">
                  <c:v>43193.135416666664</c:v>
                </c:pt>
                <c:pt idx="8029">
                  <c:v>43193.145833333336</c:v>
                </c:pt>
                <c:pt idx="8030">
                  <c:v>43193.15625</c:v>
                </c:pt>
                <c:pt idx="8031">
                  <c:v>43193.166666666664</c:v>
                </c:pt>
                <c:pt idx="8032">
                  <c:v>43193.177083333336</c:v>
                </c:pt>
                <c:pt idx="8033">
                  <c:v>43193.1875</c:v>
                </c:pt>
                <c:pt idx="8034">
                  <c:v>43193.197916666664</c:v>
                </c:pt>
                <c:pt idx="8035">
                  <c:v>43193.208333333336</c:v>
                </c:pt>
                <c:pt idx="8036">
                  <c:v>43193.21875</c:v>
                </c:pt>
                <c:pt idx="8037">
                  <c:v>43193.229166666664</c:v>
                </c:pt>
                <c:pt idx="8038">
                  <c:v>43193.239583333336</c:v>
                </c:pt>
                <c:pt idx="8039">
                  <c:v>43193.25</c:v>
                </c:pt>
                <c:pt idx="8040">
                  <c:v>43193.260416666664</c:v>
                </c:pt>
                <c:pt idx="8041">
                  <c:v>43193.270833333336</c:v>
                </c:pt>
                <c:pt idx="8042">
                  <c:v>43193.28125</c:v>
                </c:pt>
                <c:pt idx="8043">
                  <c:v>43193.291666666664</c:v>
                </c:pt>
                <c:pt idx="8044">
                  <c:v>43193.302083333336</c:v>
                </c:pt>
                <c:pt idx="8045">
                  <c:v>43193.3125</c:v>
                </c:pt>
                <c:pt idx="8046">
                  <c:v>43193.322916666664</c:v>
                </c:pt>
                <c:pt idx="8047">
                  <c:v>43193.333333333336</c:v>
                </c:pt>
                <c:pt idx="8048">
                  <c:v>43193.34375</c:v>
                </c:pt>
                <c:pt idx="8049">
                  <c:v>43193.354166666664</c:v>
                </c:pt>
                <c:pt idx="8050">
                  <c:v>43193.364583333336</c:v>
                </c:pt>
                <c:pt idx="8051">
                  <c:v>43193.375</c:v>
                </c:pt>
                <c:pt idx="8052">
                  <c:v>43193.385416666664</c:v>
                </c:pt>
                <c:pt idx="8053">
                  <c:v>43193.395833333336</c:v>
                </c:pt>
                <c:pt idx="8054">
                  <c:v>43193.40625</c:v>
                </c:pt>
                <c:pt idx="8055">
                  <c:v>43193.416666666664</c:v>
                </c:pt>
                <c:pt idx="8056">
                  <c:v>43193.427083333336</c:v>
                </c:pt>
                <c:pt idx="8057">
                  <c:v>43193.4375</c:v>
                </c:pt>
                <c:pt idx="8058">
                  <c:v>43193.447916666664</c:v>
                </c:pt>
                <c:pt idx="8059">
                  <c:v>43193.458333333336</c:v>
                </c:pt>
                <c:pt idx="8060">
                  <c:v>43193.46875</c:v>
                </c:pt>
                <c:pt idx="8061">
                  <c:v>43193.479166666664</c:v>
                </c:pt>
                <c:pt idx="8062">
                  <c:v>43193.489583333336</c:v>
                </c:pt>
                <c:pt idx="8063">
                  <c:v>43193.5</c:v>
                </c:pt>
                <c:pt idx="8064">
                  <c:v>43193.510416666664</c:v>
                </c:pt>
                <c:pt idx="8065">
                  <c:v>43193.520833333336</c:v>
                </c:pt>
                <c:pt idx="8066">
                  <c:v>43193.53125</c:v>
                </c:pt>
                <c:pt idx="8067">
                  <c:v>43193.541666666664</c:v>
                </c:pt>
                <c:pt idx="8068">
                  <c:v>43193.552083333336</c:v>
                </c:pt>
                <c:pt idx="8069">
                  <c:v>43193.5625</c:v>
                </c:pt>
                <c:pt idx="8070">
                  <c:v>43193.572916666664</c:v>
                </c:pt>
                <c:pt idx="8071">
                  <c:v>43193.583333333336</c:v>
                </c:pt>
                <c:pt idx="8072">
                  <c:v>43193.59375</c:v>
                </c:pt>
                <c:pt idx="8073">
                  <c:v>43193.604166666664</c:v>
                </c:pt>
                <c:pt idx="8074">
                  <c:v>43193.614583333336</c:v>
                </c:pt>
                <c:pt idx="8075">
                  <c:v>43193.625</c:v>
                </c:pt>
                <c:pt idx="8076">
                  <c:v>43193.635416666664</c:v>
                </c:pt>
                <c:pt idx="8077">
                  <c:v>43193.645833333336</c:v>
                </c:pt>
                <c:pt idx="8078">
                  <c:v>43193.65625</c:v>
                </c:pt>
                <c:pt idx="8079">
                  <c:v>43193.666666666664</c:v>
                </c:pt>
                <c:pt idx="8080">
                  <c:v>43193.677083333336</c:v>
                </c:pt>
                <c:pt idx="8081">
                  <c:v>43193.6875</c:v>
                </c:pt>
                <c:pt idx="8082">
                  <c:v>43193.697916666664</c:v>
                </c:pt>
                <c:pt idx="8083">
                  <c:v>43193.708333333336</c:v>
                </c:pt>
                <c:pt idx="8084">
                  <c:v>43193.71875</c:v>
                </c:pt>
                <c:pt idx="8085">
                  <c:v>43193.729166666664</c:v>
                </c:pt>
                <c:pt idx="8086">
                  <c:v>43193.739583333336</c:v>
                </c:pt>
                <c:pt idx="8087">
                  <c:v>43193.75</c:v>
                </c:pt>
                <c:pt idx="8088">
                  <c:v>43193.760416666664</c:v>
                </c:pt>
                <c:pt idx="8089">
                  <c:v>43193.770833333336</c:v>
                </c:pt>
                <c:pt idx="8090">
                  <c:v>43193.78125</c:v>
                </c:pt>
                <c:pt idx="8091">
                  <c:v>43193.791666666664</c:v>
                </c:pt>
                <c:pt idx="8092">
                  <c:v>43193.802083333336</c:v>
                </c:pt>
                <c:pt idx="8093">
                  <c:v>43193.8125</c:v>
                </c:pt>
                <c:pt idx="8094">
                  <c:v>43193.822916666664</c:v>
                </c:pt>
                <c:pt idx="8095">
                  <c:v>43193.833333333336</c:v>
                </c:pt>
                <c:pt idx="8096">
                  <c:v>43193.84375</c:v>
                </c:pt>
                <c:pt idx="8097">
                  <c:v>43193.854166666664</c:v>
                </c:pt>
                <c:pt idx="8098">
                  <c:v>43193.864583333336</c:v>
                </c:pt>
                <c:pt idx="8099">
                  <c:v>43193.875</c:v>
                </c:pt>
                <c:pt idx="8100">
                  <c:v>43193.885416666664</c:v>
                </c:pt>
                <c:pt idx="8101">
                  <c:v>43193.895833333336</c:v>
                </c:pt>
                <c:pt idx="8102">
                  <c:v>43193.90625</c:v>
                </c:pt>
                <c:pt idx="8103">
                  <c:v>43193.916666666664</c:v>
                </c:pt>
                <c:pt idx="8104">
                  <c:v>43193.927083333336</c:v>
                </c:pt>
                <c:pt idx="8105">
                  <c:v>43193.9375</c:v>
                </c:pt>
                <c:pt idx="8106">
                  <c:v>43193.947916666664</c:v>
                </c:pt>
                <c:pt idx="8107">
                  <c:v>43193.958333333336</c:v>
                </c:pt>
                <c:pt idx="8108">
                  <c:v>43193.96875</c:v>
                </c:pt>
                <c:pt idx="8109">
                  <c:v>43193.979166666664</c:v>
                </c:pt>
                <c:pt idx="8110">
                  <c:v>43193.989583333336</c:v>
                </c:pt>
                <c:pt idx="8111">
                  <c:v>43194</c:v>
                </c:pt>
                <c:pt idx="8112">
                  <c:v>43194.010416666664</c:v>
                </c:pt>
                <c:pt idx="8113">
                  <c:v>43194.020833333336</c:v>
                </c:pt>
                <c:pt idx="8114">
                  <c:v>43194.03125</c:v>
                </c:pt>
                <c:pt idx="8115">
                  <c:v>43194.041666666664</c:v>
                </c:pt>
                <c:pt idx="8116">
                  <c:v>43194.052083333336</c:v>
                </c:pt>
                <c:pt idx="8117">
                  <c:v>43194.0625</c:v>
                </c:pt>
                <c:pt idx="8118">
                  <c:v>43194.072916666664</c:v>
                </c:pt>
                <c:pt idx="8119">
                  <c:v>43194.083333333336</c:v>
                </c:pt>
                <c:pt idx="8120">
                  <c:v>43194.09375</c:v>
                </c:pt>
                <c:pt idx="8121">
                  <c:v>43194.104166666664</c:v>
                </c:pt>
                <c:pt idx="8122">
                  <c:v>43194.114583333336</c:v>
                </c:pt>
                <c:pt idx="8123">
                  <c:v>43194.125</c:v>
                </c:pt>
                <c:pt idx="8124">
                  <c:v>43194.135416666664</c:v>
                </c:pt>
                <c:pt idx="8125">
                  <c:v>43194.145833333336</c:v>
                </c:pt>
                <c:pt idx="8126">
                  <c:v>43194.15625</c:v>
                </c:pt>
                <c:pt idx="8127">
                  <c:v>43194.166666666664</c:v>
                </c:pt>
                <c:pt idx="8128">
                  <c:v>43194.177083333336</c:v>
                </c:pt>
                <c:pt idx="8129">
                  <c:v>43194.1875</c:v>
                </c:pt>
                <c:pt idx="8130">
                  <c:v>43194.197916666664</c:v>
                </c:pt>
                <c:pt idx="8131">
                  <c:v>43194.208333333336</c:v>
                </c:pt>
                <c:pt idx="8132">
                  <c:v>43194.21875</c:v>
                </c:pt>
                <c:pt idx="8133">
                  <c:v>43194.229166666664</c:v>
                </c:pt>
                <c:pt idx="8134">
                  <c:v>43194.239583333336</c:v>
                </c:pt>
                <c:pt idx="8135">
                  <c:v>43194.25</c:v>
                </c:pt>
                <c:pt idx="8136">
                  <c:v>43194.260416666664</c:v>
                </c:pt>
                <c:pt idx="8137">
                  <c:v>43194.270833333336</c:v>
                </c:pt>
                <c:pt idx="8138">
                  <c:v>43194.28125</c:v>
                </c:pt>
                <c:pt idx="8139">
                  <c:v>43194.291666666664</c:v>
                </c:pt>
                <c:pt idx="8140">
                  <c:v>43194.302083333336</c:v>
                </c:pt>
                <c:pt idx="8141">
                  <c:v>43194.3125</c:v>
                </c:pt>
                <c:pt idx="8142">
                  <c:v>43194.322916666664</c:v>
                </c:pt>
                <c:pt idx="8143">
                  <c:v>43194.333333333336</c:v>
                </c:pt>
                <c:pt idx="8144">
                  <c:v>43194.34375</c:v>
                </c:pt>
                <c:pt idx="8145">
                  <c:v>43194.354166666664</c:v>
                </c:pt>
                <c:pt idx="8146">
                  <c:v>43194.364583333336</c:v>
                </c:pt>
                <c:pt idx="8147">
                  <c:v>43194.375</c:v>
                </c:pt>
                <c:pt idx="8148">
                  <c:v>43194.385416666664</c:v>
                </c:pt>
                <c:pt idx="8149">
                  <c:v>43194.395833333336</c:v>
                </c:pt>
                <c:pt idx="8150">
                  <c:v>43194.40625</c:v>
                </c:pt>
                <c:pt idx="8151">
                  <c:v>43194.416666666664</c:v>
                </c:pt>
                <c:pt idx="8152">
                  <c:v>43194.427083333336</c:v>
                </c:pt>
                <c:pt idx="8153">
                  <c:v>43194.4375</c:v>
                </c:pt>
                <c:pt idx="8154">
                  <c:v>43194.447916666664</c:v>
                </c:pt>
                <c:pt idx="8155">
                  <c:v>43194.458333333336</c:v>
                </c:pt>
                <c:pt idx="8156">
                  <c:v>43194.46875</c:v>
                </c:pt>
                <c:pt idx="8157">
                  <c:v>43194.479166666664</c:v>
                </c:pt>
                <c:pt idx="8158">
                  <c:v>43194.489583333336</c:v>
                </c:pt>
                <c:pt idx="8159">
                  <c:v>43194.5</c:v>
                </c:pt>
                <c:pt idx="8160">
                  <c:v>43194.510416666664</c:v>
                </c:pt>
                <c:pt idx="8161">
                  <c:v>43194.520833333336</c:v>
                </c:pt>
                <c:pt idx="8162">
                  <c:v>43194.53125</c:v>
                </c:pt>
                <c:pt idx="8163">
                  <c:v>43194.541666666664</c:v>
                </c:pt>
                <c:pt idx="8164">
                  <c:v>43194.552083333336</c:v>
                </c:pt>
                <c:pt idx="8165">
                  <c:v>43194.5625</c:v>
                </c:pt>
                <c:pt idx="8166">
                  <c:v>43194.572916666664</c:v>
                </c:pt>
                <c:pt idx="8167">
                  <c:v>43194.583333333336</c:v>
                </c:pt>
                <c:pt idx="8168">
                  <c:v>43194.59375</c:v>
                </c:pt>
                <c:pt idx="8169">
                  <c:v>43194.604166666664</c:v>
                </c:pt>
                <c:pt idx="8170">
                  <c:v>43194.614583333336</c:v>
                </c:pt>
                <c:pt idx="8171">
                  <c:v>43194.625</c:v>
                </c:pt>
                <c:pt idx="8172">
                  <c:v>43194.635416666664</c:v>
                </c:pt>
                <c:pt idx="8173">
                  <c:v>43194.645833333336</c:v>
                </c:pt>
                <c:pt idx="8174">
                  <c:v>43194.65625</c:v>
                </c:pt>
                <c:pt idx="8175">
                  <c:v>43194.666666666664</c:v>
                </c:pt>
                <c:pt idx="8176">
                  <c:v>43194.677083333336</c:v>
                </c:pt>
                <c:pt idx="8177">
                  <c:v>43194.6875</c:v>
                </c:pt>
                <c:pt idx="8178">
                  <c:v>43194.697916666664</c:v>
                </c:pt>
                <c:pt idx="8179">
                  <c:v>43194.708333333336</c:v>
                </c:pt>
                <c:pt idx="8180">
                  <c:v>43194.71875</c:v>
                </c:pt>
                <c:pt idx="8181">
                  <c:v>43194.729166666664</c:v>
                </c:pt>
                <c:pt idx="8182">
                  <c:v>43194.739583333336</c:v>
                </c:pt>
                <c:pt idx="8183">
                  <c:v>43194.75</c:v>
                </c:pt>
                <c:pt idx="8184">
                  <c:v>43194.760416666664</c:v>
                </c:pt>
                <c:pt idx="8185">
                  <c:v>43194.770833333336</c:v>
                </c:pt>
                <c:pt idx="8186">
                  <c:v>43194.78125</c:v>
                </c:pt>
                <c:pt idx="8187">
                  <c:v>43194.791666666664</c:v>
                </c:pt>
                <c:pt idx="8188">
                  <c:v>43194.802083333336</c:v>
                </c:pt>
                <c:pt idx="8189">
                  <c:v>43194.8125</c:v>
                </c:pt>
                <c:pt idx="8190">
                  <c:v>43194.822916666664</c:v>
                </c:pt>
                <c:pt idx="8191">
                  <c:v>43194.833333333336</c:v>
                </c:pt>
                <c:pt idx="8192">
                  <c:v>43194.84375</c:v>
                </c:pt>
                <c:pt idx="8193">
                  <c:v>43194.854166666664</c:v>
                </c:pt>
                <c:pt idx="8194">
                  <c:v>43194.864583333336</c:v>
                </c:pt>
                <c:pt idx="8195">
                  <c:v>43194.875</c:v>
                </c:pt>
                <c:pt idx="8196">
                  <c:v>43194.885416666664</c:v>
                </c:pt>
                <c:pt idx="8197">
                  <c:v>43194.895833333336</c:v>
                </c:pt>
                <c:pt idx="8198">
                  <c:v>43194.90625</c:v>
                </c:pt>
                <c:pt idx="8199">
                  <c:v>43194.916666666664</c:v>
                </c:pt>
                <c:pt idx="8200">
                  <c:v>43194.927083333336</c:v>
                </c:pt>
                <c:pt idx="8201">
                  <c:v>43194.9375</c:v>
                </c:pt>
                <c:pt idx="8202">
                  <c:v>43194.947916666664</c:v>
                </c:pt>
                <c:pt idx="8203">
                  <c:v>43194.958333333336</c:v>
                </c:pt>
                <c:pt idx="8204">
                  <c:v>43194.96875</c:v>
                </c:pt>
                <c:pt idx="8205">
                  <c:v>43194.979166666664</c:v>
                </c:pt>
                <c:pt idx="8206">
                  <c:v>43194.989583333336</c:v>
                </c:pt>
                <c:pt idx="8207">
                  <c:v>43195</c:v>
                </c:pt>
                <c:pt idx="8208">
                  <c:v>43195.010416666664</c:v>
                </c:pt>
                <c:pt idx="8209">
                  <c:v>43195.020833333336</c:v>
                </c:pt>
                <c:pt idx="8210">
                  <c:v>43195.03125</c:v>
                </c:pt>
                <c:pt idx="8211">
                  <c:v>43195.041666666664</c:v>
                </c:pt>
                <c:pt idx="8212">
                  <c:v>43195.052083333336</c:v>
                </c:pt>
                <c:pt idx="8213">
                  <c:v>43195.0625</c:v>
                </c:pt>
                <c:pt idx="8214">
                  <c:v>43195.072916666664</c:v>
                </c:pt>
                <c:pt idx="8215">
                  <c:v>43195.083333333336</c:v>
                </c:pt>
                <c:pt idx="8216">
                  <c:v>43195.09375</c:v>
                </c:pt>
                <c:pt idx="8217">
                  <c:v>43195.104166666664</c:v>
                </c:pt>
                <c:pt idx="8218">
                  <c:v>43195.114583333336</c:v>
                </c:pt>
                <c:pt idx="8219">
                  <c:v>43195.125</c:v>
                </c:pt>
                <c:pt idx="8220">
                  <c:v>43195.135416666664</c:v>
                </c:pt>
                <c:pt idx="8221">
                  <c:v>43195.145833333336</c:v>
                </c:pt>
                <c:pt idx="8222">
                  <c:v>43195.15625</c:v>
                </c:pt>
                <c:pt idx="8223">
                  <c:v>43195.166666666664</c:v>
                </c:pt>
                <c:pt idx="8224">
                  <c:v>43195.177083333336</c:v>
                </c:pt>
                <c:pt idx="8225">
                  <c:v>43195.1875</c:v>
                </c:pt>
                <c:pt idx="8226">
                  <c:v>43195.197916666664</c:v>
                </c:pt>
                <c:pt idx="8227">
                  <c:v>43195.208333333336</c:v>
                </c:pt>
                <c:pt idx="8228">
                  <c:v>43195.21875</c:v>
                </c:pt>
                <c:pt idx="8229">
                  <c:v>43195.229166666664</c:v>
                </c:pt>
                <c:pt idx="8230">
                  <c:v>43195.239583333336</c:v>
                </c:pt>
                <c:pt idx="8231">
                  <c:v>43195.25</c:v>
                </c:pt>
                <c:pt idx="8232">
                  <c:v>43195.260416666664</c:v>
                </c:pt>
                <c:pt idx="8233">
                  <c:v>43195.270833333336</c:v>
                </c:pt>
                <c:pt idx="8234">
                  <c:v>43195.28125</c:v>
                </c:pt>
                <c:pt idx="8235">
                  <c:v>43195.291666666664</c:v>
                </c:pt>
                <c:pt idx="8236">
                  <c:v>43195.302083333336</c:v>
                </c:pt>
                <c:pt idx="8237">
                  <c:v>43195.3125</c:v>
                </c:pt>
                <c:pt idx="8238">
                  <c:v>43195.322916666664</c:v>
                </c:pt>
                <c:pt idx="8239">
                  <c:v>43195.333333333336</c:v>
                </c:pt>
                <c:pt idx="8240">
                  <c:v>43195.34375</c:v>
                </c:pt>
                <c:pt idx="8241">
                  <c:v>43195.354166666664</c:v>
                </c:pt>
                <c:pt idx="8242">
                  <c:v>43195.364583333336</c:v>
                </c:pt>
                <c:pt idx="8243">
                  <c:v>43195.375</c:v>
                </c:pt>
                <c:pt idx="8244">
                  <c:v>43195.385416666664</c:v>
                </c:pt>
                <c:pt idx="8245">
                  <c:v>43195.395833333336</c:v>
                </c:pt>
                <c:pt idx="8246">
                  <c:v>43195.40625</c:v>
                </c:pt>
                <c:pt idx="8247">
                  <c:v>43195.416666666664</c:v>
                </c:pt>
                <c:pt idx="8248">
                  <c:v>43195.427083333336</c:v>
                </c:pt>
                <c:pt idx="8249">
                  <c:v>43195.4375</c:v>
                </c:pt>
                <c:pt idx="8250">
                  <c:v>43195.447916666664</c:v>
                </c:pt>
                <c:pt idx="8251">
                  <c:v>43195.458333333336</c:v>
                </c:pt>
                <c:pt idx="8252">
                  <c:v>43195.46875</c:v>
                </c:pt>
                <c:pt idx="8253">
                  <c:v>43195.479166666664</c:v>
                </c:pt>
                <c:pt idx="8254">
                  <c:v>43195.489583333336</c:v>
                </c:pt>
                <c:pt idx="8255">
                  <c:v>43195.5</c:v>
                </c:pt>
                <c:pt idx="8256">
                  <c:v>43195.510416666664</c:v>
                </c:pt>
                <c:pt idx="8257">
                  <c:v>43195.520833333336</c:v>
                </c:pt>
                <c:pt idx="8258">
                  <c:v>43195.53125</c:v>
                </c:pt>
                <c:pt idx="8259">
                  <c:v>43195.541666666664</c:v>
                </c:pt>
                <c:pt idx="8260">
                  <c:v>43195.552083333336</c:v>
                </c:pt>
                <c:pt idx="8261">
                  <c:v>43195.5625</c:v>
                </c:pt>
                <c:pt idx="8262">
                  <c:v>43195.572916666664</c:v>
                </c:pt>
                <c:pt idx="8263">
                  <c:v>43195.583333333336</c:v>
                </c:pt>
                <c:pt idx="8264">
                  <c:v>43195.59375</c:v>
                </c:pt>
                <c:pt idx="8265">
                  <c:v>43195.604166666664</c:v>
                </c:pt>
                <c:pt idx="8266">
                  <c:v>43195.614583333336</c:v>
                </c:pt>
                <c:pt idx="8267">
                  <c:v>43195.625</c:v>
                </c:pt>
                <c:pt idx="8268">
                  <c:v>43195.635416666664</c:v>
                </c:pt>
                <c:pt idx="8269">
                  <c:v>43195.645833333336</c:v>
                </c:pt>
                <c:pt idx="8270">
                  <c:v>43195.65625</c:v>
                </c:pt>
                <c:pt idx="8271">
                  <c:v>43195.666666666664</c:v>
                </c:pt>
                <c:pt idx="8272">
                  <c:v>43195.677083333336</c:v>
                </c:pt>
                <c:pt idx="8273">
                  <c:v>43195.6875</c:v>
                </c:pt>
                <c:pt idx="8274">
                  <c:v>43195.697916666664</c:v>
                </c:pt>
                <c:pt idx="8275">
                  <c:v>43195.708333333336</c:v>
                </c:pt>
                <c:pt idx="8276">
                  <c:v>43195.71875</c:v>
                </c:pt>
                <c:pt idx="8277">
                  <c:v>43195.729166666664</c:v>
                </c:pt>
                <c:pt idx="8278">
                  <c:v>43195.739583333336</c:v>
                </c:pt>
                <c:pt idx="8279">
                  <c:v>43195.75</c:v>
                </c:pt>
                <c:pt idx="8280">
                  <c:v>43195.760416666664</c:v>
                </c:pt>
                <c:pt idx="8281">
                  <c:v>43195.770833333336</c:v>
                </c:pt>
                <c:pt idx="8282">
                  <c:v>43195.78125</c:v>
                </c:pt>
                <c:pt idx="8283">
                  <c:v>43195.791666666664</c:v>
                </c:pt>
                <c:pt idx="8284">
                  <c:v>43195.802083333336</c:v>
                </c:pt>
                <c:pt idx="8285">
                  <c:v>43195.8125</c:v>
                </c:pt>
                <c:pt idx="8286">
                  <c:v>43195.822916666664</c:v>
                </c:pt>
                <c:pt idx="8287">
                  <c:v>43195.833333333336</c:v>
                </c:pt>
                <c:pt idx="8288">
                  <c:v>43195.84375</c:v>
                </c:pt>
                <c:pt idx="8289">
                  <c:v>43195.854166666664</c:v>
                </c:pt>
                <c:pt idx="8290">
                  <c:v>43195.864583333336</c:v>
                </c:pt>
                <c:pt idx="8291">
                  <c:v>43195.875</c:v>
                </c:pt>
                <c:pt idx="8292">
                  <c:v>43195.885416666664</c:v>
                </c:pt>
                <c:pt idx="8293">
                  <c:v>43195.895833333336</c:v>
                </c:pt>
                <c:pt idx="8294">
                  <c:v>43195.90625</c:v>
                </c:pt>
                <c:pt idx="8295">
                  <c:v>43195.916666666664</c:v>
                </c:pt>
                <c:pt idx="8296">
                  <c:v>43195.927083333336</c:v>
                </c:pt>
                <c:pt idx="8297">
                  <c:v>43195.9375</c:v>
                </c:pt>
                <c:pt idx="8298">
                  <c:v>43195.947916666664</c:v>
                </c:pt>
                <c:pt idx="8299">
                  <c:v>43195.958333333336</c:v>
                </c:pt>
                <c:pt idx="8300">
                  <c:v>43195.96875</c:v>
                </c:pt>
                <c:pt idx="8301">
                  <c:v>43195.979166666664</c:v>
                </c:pt>
                <c:pt idx="8302">
                  <c:v>43195.989583333336</c:v>
                </c:pt>
                <c:pt idx="8303">
                  <c:v>43196</c:v>
                </c:pt>
                <c:pt idx="8304">
                  <c:v>43196.010416666664</c:v>
                </c:pt>
                <c:pt idx="8305">
                  <c:v>43196.020833333336</c:v>
                </c:pt>
                <c:pt idx="8306">
                  <c:v>43196.03125</c:v>
                </c:pt>
                <c:pt idx="8307">
                  <c:v>43196.041666666664</c:v>
                </c:pt>
                <c:pt idx="8308">
                  <c:v>43196.052083333336</c:v>
                </c:pt>
                <c:pt idx="8309">
                  <c:v>43196.0625</c:v>
                </c:pt>
                <c:pt idx="8310">
                  <c:v>43196.072916666664</c:v>
                </c:pt>
                <c:pt idx="8311">
                  <c:v>43196.083333333336</c:v>
                </c:pt>
                <c:pt idx="8312">
                  <c:v>43196.09375</c:v>
                </c:pt>
                <c:pt idx="8313">
                  <c:v>43196.104166666664</c:v>
                </c:pt>
                <c:pt idx="8314">
                  <c:v>43196.114583333336</c:v>
                </c:pt>
                <c:pt idx="8315">
                  <c:v>43196.125</c:v>
                </c:pt>
                <c:pt idx="8316">
                  <c:v>43196.135416666664</c:v>
                </c:pt>
                <c:pt idx="8317">
                  <c:v>43196.145833333336</c:v>
                </c:pt>
                <c:pt idx="8318">
                  <c:v>43196.15625</c:v>
                </c:pt>
                <c:pt idx="8319">
                  <c:v>43196.166666666664</c:v>
                </c:pt>
                <c:pt idx="8320">
                  <c:v>43196.177083333336</c:v>
                </c:pt>
                <c:pt idx="8321">
                  <c:v>43196.1875</c:v>
                </c:pt>
                <c:pt idx="8322">
                  <c:v>43196.197916666664</c:v>
                </c:pt>
                <c:pt idx="8323">
                  <c:v>43196.208333333336</c:v>
                </c:pt>
                <c:pt idx="8324">
                  <c:v>43196.21875</c:v>
                </c:pt>
                <c:pt idx="8325">
                  <c:v>43196.229166666664</c:v>
                </c:pt>
                <c:pt idx="8326">
                  <c:v>43196.239583333336</c:v>
                </c:pt>
                <c:pt idx="8327">
                  <c:v>43196.25</c:v>
                </c:pt>
                <c:pt idx="8328">
                  <c:v>43196.260416666664</c:v>
                </c:pt>
                <c:pt idx="8329">
                  <c:v>43196.270833333336</c:v>
                </c:pt>
                <c:pt idx="8330">
                  <c:v>43196.28125</c:v>
                </c:pt>
                <c:pt idx="8331">
                  <c:v>43196.291666666664</c:v>
                </c:pt>
                <c:pt idx="8332">
                  <c:v>43196.302083333336</c:v>
                </c:pt>
                <c:pt idx="8333">
                  <c:v>43196.3125</c:v>
                </c:pt>
                <c:pt idx="8334">
                  <c:v>43196.322916666664</c:v>
                </c:pt>
                <c:pt idx="8335">
                  <c:v>43196.333333333336</c:v>
                </c:pt>
                <c:pt idx="8336">
                  <c:v>43196.34375</c:v>
                </c:pt>
                <c:pt idx="8337">
                  <c:v>43196.354166666664</c:v>
                </c:pt>
                <c:pt idx="8338">
                  <c:v>43196.364583333336</c:v>
                </c:pt>
                <c:pt idx="8339">
                  <c:v>43196.375</c:v>
                </c:pt>
                <c:pt idx="8340">
                  <c:v>43196.385416666664</c:v>
                </c:pt>
                <c:pt idx="8341">
                  <c:v>43196.395833333336</c:v>
                </c:pt>
                <c:pt idx="8342">
                  <c:v>43196.40625</c:v>
                </c:pt>
                <c:pt idx="8343">
                  <c:v>43196.416666666664</c:v>
                </c:pt>
                <c:pt idx="8344">
                  <c:v>43196.427083333336</c:v>
                </c:pt>
                <c:pt idx="8345">
                  <c:v>43196.4375</c:v>
                </c:pt>
                <c:pt idx="8346">
                  <c:v>43196.447916666664</c:v>
                </c:pt>
                <c:pt idx="8347">
                  <c:v>43196.458333333336</c:v>
                </c:pt>
                <c:pt idx="8348">
                  <c:v>43196.46875</c:v>
                </c:pt>
                <c:pt idx="8349">
                  <c:v>43196.479166666664</c:v>
                </c:pt>
                <c:pt idx="8350">
                  <c:v>43196.489583333336</c:v>
                </c:pt>
                <c:pt idx="8351">
                  <c:v>43196.5</c:v>
                </c:pt>
                <c:pt idx="8352">
                  <c:v>43196.510416666664</c:v>
                </c:pt>
                <c:pt idx="8353">
                  <c:v>43196.520833333336</c:v>
                </c:pt>
                <c:pt idx="8354">
                  <c:v>43196.53125</c:v>
                </c:pt>
                <c:pt idx="8355">
                  <c:v>43196.541666666664</c:v>
                </c:pt>
                <c:pt idx="8356">
                  <c:v>43196.552083333336</c:v>
                </c:pt>
                <c:pt idx="8357">
                  <c:v>43196.5625</c:v>
                </c:pt>
                <c:pt idx="8358">
                  <c:v>43196.572916666664</c:v>
                </c:pt>
                <c:pt idx="8359">
                  <c:v>43196.583333333336</c:v>
                </c:pt>
                <c:pt idx="8360">
                  <c:v>43196.59375</c:v>
                </c:pt>
                <c:pt idx="8361">
                  <c:v>43196.604166666664</c:v>
                </c:pt>
                <c:pt idx="8362">
                  <c:v>43196.614583333336</c:v>
                </c:pt>
                <c:pt idx="8363">
                  <c:v>43196.625</c:v>
                </c:pt>
                <c:pt idx="8364">
                  <c:v>43196.635416666664</c:v>
                </c:pt>
                <c:pt idx="8365">
                  <c:v>43196.645833333336</c:v>
                </c:pt>
                <c:pt idx="8366">
                  <c:v>43196.65625</c:v>
                </c:pt>
                <c:pt idx="8367">
                  <c:v>43196.666666666664</c:v>
                </c:pt>
                <c:pt idx="8368">
                  <c:v>43196.677083333336</c:v>
                </c:pt>
                <c:pt idx="8369">
                  <c:v>43196.6875</c:v>
                </c:pt>
                <c:pt idx="8370">
                  <c:v>43196.697916666664</c:v>
                </c:pt>
                <c:pt idx="8371">
                  <c:v>43196.708333333336</c:v>
                </c:pt>
                <c:pt idx="8372">
                  <c:v>43196.71875</c:v>
                </c:pt>
                <c:pt idx="8373">
                  <c:v>43196.729166666664</c:v>
                </c:pt>
                <c:pt idx="8374">
                  <c:v>43196.739583333336</c:v>
                </c:pt>
                <c:pt idx="8375">
                  <c:v>43196.75</c:v>
                </c:pt>
                <c:pt idx="8376">
                  <c:v>43196.760416666664</c:v>
                </c:pt>
                <c:pt idx="8377">
                  <c:v>43196.770833333336</c:v>
                </c:pt>
                <c:pt idx="8378">
                  <c:v>43196.78125</c:v>
                </c:pt>
                <c:pt idx="8379">
                  <c:v>43196.791666666664</c:v>
                </c:pt>
                <c:pt idx="8380">
                  <c:v>43196.802083333336</c:v>
                </c:pt>
                <c:pt idx="8381">
                  <c:v>43196.8125</c:v>
                </c:pt>
                <c:pt idx="8382">
                  <c:v>43196.822916666664</c:v>
                </c:pt>
                <c:pt idx="8383">
                  <c:v>43196.833333333336</c:v>
                </c:pt>
                <c:pt idx="8384">
                  <c:v>43196.84375</c:v>
                </c:pt>
                <c:pt idx="8385">
                  <c:v>43196.854166666664</c:v>
                </c:pt>
                <c:pt idx="8386">
                  <c:v>43196.864583333336</c:v>
                </c:pt>
                <c:pt idx="8387">
                  <c:v>43196.875</c:v>
                </c:pt>
                <c:pt idx="8388">
                  <c:v>43196.885416666664</c:v>
                </c:pt>
                <c:pt idx="8389">
                  <c:v>43196.895833333336</c:v>
                </c:pt>
                <c:pt idx="8390">
                  <c:v>43196.90625</c:v>
                </c:pt>
                <c:pt idx="8391">
                  <c:v>43196.916666666664</c:v>
                </c:pt>
                <c:pt idx="8392">
                  <c:v>43196.927083333336</c:v>
                </c:pt>
                <c:pt idx="8393">
                  <c:v>43196.9375</c:v>
                </c:pt>
                <c:pt idx="8394">
                  <c:v>43196.947916666664</c:v>
                </c:pt>
                <c:pt idx="8395">
                  <c:v>43196.958333333336</c:v>
                </c:pt>
                <c:pt idx="8396">
                  <c:v>43196.96875</c:v>
                </c:pt>
                <c:pt idx="8397">
                  <c:v>43196.979166666664</c:v>
                </c:pt>
                <c:pt idx="8398">
                  <c:v>43196.989583333336</c:v>
                </c:pt>
                <c:pt idx="8399">
                  <c:v>43197</c:v>
                </c:pt>
                <c:pt idx="8400">
                  <c:v>43197.010416666664</c:v>
                </c:pt>
                <c:pt idx="8401">
                  <c:v>43197.020833333336</c:v>
                </c:pt>
                <c:pt idx="8402">
                  <c:v>43197.03125</c:v>
                </c:pt>
                <c:pt idx="8403">
                  <c:v>43197.041666666664</c:v>
                </c:pt>
                <c:pt idx="8404">
                  <c:v>43197.052083333336</c:v>
                </c:pt>
                <c:pt idx="8405">
                  <c:v>43197.0625</c:v>
                </c:pt>
                <c:pt idx="8406">
                  <c:v>43197.072916666664</c:v>
                </c:pt>
                <c:pt idx="8407">
                  <c:v>43197.083333333336</c:v>
                </c:pt>
                <c:pt idx="8408">
                  <c:v>43197.09375</c:v>
                </c:pt>
                <c:pt idx="8409">
                  <c:v>43197.104166666664</c:v>
                </c:pt>
                <c:pt idx="8410">
                  <c:v>43197.114583333336</c:v>
                </c:pt>
                <c:pt idx="8411">
                  <c:v>43197.125</c:v>
                </c:pt>
                <c:pt idx="8412">
                  <c:v>43197.135416666664</c:v>
                </c:pt>
                <c:pt idx="8413">
                  <c:v>43197.145833333336</c:v>
                </c:pt>
                <c:pt idx="8414">
                  <c:v>43197.15625</c:v>
                </c:pt>
                <c:pt idx="8415">
                  <c:v>43197.166666666664</c:v>
                </c:pt>
                <c:pt idx="8416">
                  <c:v>43197.177083333336</c:v>
                </c:pt>
                <c:pt idx="8417">
                  <c:v>43197.1875</c:v>
                </c:pt>
                <c:pt idx="8418">
                  <c:v>43197.197916666664</c:v>
                </c:pt>
                <c:pt idx="8419">
                  <c:v>43197.208333333336</c:v>
                </c:pt>
                <c:pt idx="8420">
                  <c:v>43197.21875</c:v>
                </c:pt>
                <c:pt idx="8421">
                  <c:v>43197.229166666664</c:v>
                </c:pt>
                <c:pt idx="8422">
                  <c:v>43197.239583333336</c:v>
                </c:pt>
                <c:pt idx="8423">
                  <c:v>43197.25</c:v>
                </c:pt>
                <c:pt idx="8424">
                  <c:v>43197.260416666664</c:v>
                </c:pt>
                <c:pt idx="8425">
                  <c:v>43197.270833333336</c:v>
                </c:pt>
                <c:pt idx="8426">
                  <c:v>43197.28125</c:v>
                </c:pt>
                <c:pt idx="8427">
                  <c:v>43197.291666666664</c:v>
                </c:pt>
                <c:pt idx="8428">
                  <c:v>43197.302083333336</c:v>
                </c:pt>
                <c:pt idx="8429">
                  <c:v>43197.3125</c:v>
                </c:pt>
                <c:pt idx="8430">
                  <c:v>43197.322916666664</c:v>
                </c:pt>
                <c:pt idx="8431">
                  <c:v>43197.333333333336</c:v>
                </c:pt>
                <c:pt idx="8432">
                  <c:v>43197.34375</c:v>
                </c:pt>
                <c:pt idx="8433">
                  <c:v>43197.354166666664</c:v>
                </c:pt>
                <c:pt idx="8434">
                  <c:v>43197.364583333336</c:v>
                </c:pt>
                <c:pt idx="8435">
                  <c:v>43197.375</c:v>
                </c:pt>
                <c:pt idx="8436">
                  <c:v>43197.385416666664</c:v>
                </c:pt>
                <c:pt idx="8437">
                  <c:v>43197.395833333336</c:v>
                </c:pt>
                <c:pt idx="8438">
                  <c:v>43197.40625</c:v>
                </c:pt>
                <c:pt idx="8439">
                  <c:v>43197.416666666664</c:v>
                </c:pt>
                <c:pt idx="8440">
                  <c:v>43197.427083333336</c:v>
                </c:pt>
                <c:pt idx="8441">
                  <c:v>43197.4375</c:v>
                </c:pt>
                <c:pt idx="8442">
                  <c:v>43197.447916666664</c:v>
                </c:pt>
                <c:pt idx="8443">
                  <c:v>43197.458333333336</c:v>
                </c:pt>
                <c:pt idx="8444">
                  <c:v>43197.46875</c:v>
                </c:pt>
                <c:pt idx="8445">
                  <c:v>43197.479166666664</c:v>
                </c:pt>
                <c:pt idx="8446">
                  <c:v>43197.489583333336</c:v>
                </c:pt>
                <c:pt idx="8447">
                  <c:v>43197.5</c:v>
                </c:pt>
                <c:pt idx="8448">
                  <c:v>43197.510416666664</c:v>
                </c:pt>
                <c:pt idx="8449">
                  <c:v>43197.520833333336</c:v>
                </c:pt>
                <c:pt idx="8450">
                  <c:v>43197.53125</c:v>
                </c:pt>
                <c:pt idx="8451">
                  <c:v>43197.541666666664</c:v>
                </c:pt>
                <c:pt idx="8452">
                  <c:v>43197.552083333336</c:v>
                </c:pt>
                <c:pt idx="8453">
                  <c:v>43197.5625</c:v>
                </c:pt>
                <c:pt idx="8454">
                  <c:v>43197.572916666664</c:v>
                </c:pt>
                <c:pt idx="8455">
                  <c:v>43197.583333333336</c:v>
                </c:pt>
                <c:pt idx="8456">
                  <c:v>43197.59375</c:v>
                </c:pt>
                <c:pt idx="8457">
                  <c:v>43197.604166666664</c:v>
                </c:pt>
                <c:pt idx="8458">
                  <c:v>43197.614583333336</c:v>
                </c:pt>
                <c:pt idx="8459">
                  <c:v>43197.625</c:v>
                </c:pt>
                <c:pt idx="8460">
                  <c:v>43197.635416666664</c:v>
                </c:pt>
                <c:pt idx="8461">
                  <c:v>43197.645833333336</c:v>
                </c:pt>
                <c:pt idx="8462">
                  <c:v>43197.65625</c:v>
                </c:pt>
                <c:pt idx="8463">
                  <c:v>43197.666666666664</c:v>
                </c:pt>
                <c:pt idx="8464">
                  <c:v>43197.677083333336</c:v>
                </c:pt>
                <c:pt idx="8465">
                  <c:v>43197.6875</c:v>
                </c:pt>
                <c:pt idx="8466">
                  <c:v>43197.697916666664</c:v>
                </c:pt>
                <c:pt idx="8467">
                  <c:v>43197.708333333336</c:v>
                </c:pt>
                <c:pt idx="8468">
                  <c:v>43197.71875</c:v>
                </c:pt>
                <c:pt idx="8469">
                  <c:v>43197.729166666664</c:v>
                </c:pt>
                <c:pt idx="8470">
                  <c:v>43197.739583333336</c:v>
                </c:pt>
                <c:pt idx="8471">
                  <c:v>43197.75</c:v>
                </c:pt>
                <c:pt idx="8472">
                  <c:v>43197.760416666664</c:v>
                </c:pt>
                <c:pt idx="8473">
                  <c:v>43197.770833333336</c:v>
                </c:pt>
                <c:pt idx="8474">
                  <c:v>43197.78125</c:v>
                </c:pt>
                <c:pt idx="8475">
                  <c:v>43197.791666666664</c:v>
                </c:pt>
                <c:pt idx="8476">
                  <c:v>43197.802083333336</c:v>
                </c:pt>
                <c:pt idx="8477">
                  <c:v>43197.8125</c:v>
                </c:pt>
                <c:pt idx="8478">
                  <c:v>43197.822916666664</c:v>
                </c:pt>
                <c:pt idx="8479">
                  <c:v>43197.833333333336</c:v>
                </c:pt>
                <c:pt idx="8480">
                  <c:v>43197.84375</c:v>
                </c:pt>
                <c:pt idx="8481">
                  <c:v>43197.854166666664</c:v>
                </c:pt>
                <c:pt idx="8482">
                  <c:v>43197.864583333336</c:v>
                </c:pt>
                <c:pt idx="8483">
                  <c:v>43197.875</c:v>
                </c:pt>
                <c:pt idx="8484">
                  <c:v>43197.885416666664</c:v>
                </c:pt>
                <c:pt idx="8485">
                  <c:v>43197.895833333336</c:v>
                </c:pt>
                <c:pt idx="8486">
                  <c:v>43197.90625</c:v>
                </c:pt>
                <c:pt idx="8487">
                  <c:v>43197.916666666664</c:v>
                </c:pt>
                <c:pt idx="8488">
                  <c:v>43197.927083333336</c:v>
                </c:pt>
                <c:pt idx="8489">
                  <c:v>43197.9375</c:v>
                </c:pt>
                <c:pt idx="8490">
                  <c:v>43197.947916666664</c:v>
                </c:pt>
                <c:pt idx="8491">
                  <c:v>43197.958333333336</c:v>
                </c:pt>
                <c:pt idx="8492">
                  <c:v>43197.96875</c:v>
                </c:pt>
                <c:pt idx="8493">
                  <c:v>43197.979166666664</c:v>
                </c:pt>
                <c:pt idx="8494">
                  <c:v>43197.989583333336</c:v>
                </c:pt>
                <c:pt idx="8495">
                  <c:v>43198</c:v>
                </c:pt>
                <c:pt idx="8496">
                  <c:v>43198.010416666664</c:v>
                </c:pt>
                <c:pt idx="8497">
                  <c:v>43198.020833333336</c:v>
                </c:pt>
                <c:pt idx="8498">
                  <c:v>43198.03125</c:v>
                </c:pt>
                <c:pt idx="8499">
                  <c:v>43198.041666666664</c:v>
                </c:pt>
                <c:pt idx="8500">
                  <c:v>43198.052083333336</c:v>
                </c:pt>
                <c:pt idx="8501">
                  <c:v>43198.0625</c:v>
                </c:pt>
                <c:pt idx="8502">
                  <c:v>43198.072916666664</c:v>
                </c:pt>
                <c:pt idx="8503">
                  <c:v>43198.083333333336</c:v>
                </c:pt>
                <c:pt idx="8504">
                  <c:v>43198.09375</c:v>
                </c:pt>
                <c:pt idx="8505">
                  <c:v>43198.104166666664</c:v>
                </c:pt>
                <c:pt idx="8506">
                  <c:v>43198.114583333336</c:v>
                </c:pt>
                <c:pt idx="8507">
                  <c:v>43198.125</c:v>
                </c:pt>
                <c:pt idx="8508">
                  <c:v>43198.135416666664</c:v>
                </c:pt>
                <c:pt idx="8509">
                  <c:v>43198.145833333336</c:v>
                </c:pt>
                <c:pt idx="8510">
                  <c:v>43198.15625</c:v>
                </c:pt>
                <c:pt idx="8511">
                  <c:v>43198.166666666664</c:v>
                </c:pt>
                <c:pt idx="8512">
                  <c:v>43198.177083333336</c:v>
                </c:pt>
                <c:pt idx="8513">
                  <c:v>43198.1875</c:v>
                </c:pt>
                <c:pt idx="8514">
                  <c:v>43198.197916666664</c:v>
                </c:pt>
                <c:pt idx="8515">
                  <c:v>43198.208333333336</c:v>
                </c:pt>
                <c:pt idx="8516">
                  <c:v>43198.21875</c:v>
                </c:pt>
                <c:pt idx="8517">
                  <c:v>43198.229166666664</c:v>
                </c:pt>
                <c:pt idx="8518">
                  <c:v>43198.239583333336</c:v>
                </c:pt>
                <c:pt idx="8519">
                  <c:v>43198.25</c:v>
                </c:pt>
                <c:pt idx="8520">
                  <c:v>43198.260416666664</c:v>
                </c:pt>
                <c:pt idx="8521">
                  <c:v>43198.270833333336</c:v>
                </c:pt>
                <c:pt idx="8522">
                  <c:v>43198.28125</c:v>
                </c:pt>
                <c:pt idx="8523">
                  <c:v>43198.291666666664</c:v>
                </c:pt>
                <c:pt idx="8524">
                  <c:v>43198.302083333336</c:v>
                </c:pt>
                <c:pt idx="8525">
                  <c:v>43198.3125</c:v>
                </c:pt>
                <c:pt idx="8526">
                  <c:v>43198.322916666664</c:v>
                </c:pt>
                <c:pt idx="8527">
                  <c:v>43198.333333333336</c:v>
                </c:pt>
                <c:pt idx="8528">
                  <c:v>43198.34375</c:v>
                </c:pt>
                <c:pt idx="8529">
                  <c:v>43198.354166666664</c:v>
                </c:pt>
                <c:pt idx="8530">
                  <c:v>43198.364583333336</c:v>
                </c:pt>
                <c:pt idx="8531">
                  <c:v>43198.375</c:v>
                </c:pt>
                <c:pt idx="8532">
                  <c:v>43198.385416666664</c:v>
                </c:pt>
                <c:pt idx="8533">
                  <c:v>43198.395833333336</c:v>
                </c:pt>
                <c:pt idx="8534">
                  <c:v>43198.40625</c:v>
                </c:pt>
                <c:pt idx="8535">
                  <c:v>43198.416666666664</c:v>
                </c:pt>
                <c:pt idx="8536">
                  <c:v>43198.427083333336</c:v>
                </c:pt>
                <c:pt idx="8537">
                  <c:v>43198.4375</c:v>
                </c:pt>
                <c:pt idx="8538">
                  <c:v>43198.447916666664</c:v>
                </c:pt>
                <c:pt idx="8539">
                  <c:v>43198.458333333336</c:v>
                </c:pt>
                <c:pt idx="8540">
                  <c:v>43198.46875</c:v>
                </c:pt>
                <c:pt idx="8541">
                  <c:v>43198.479166666664</c:v>
                </c:pt>
                <c:pt idx="8542">
                  <c:v>43198.489583333336</c:v>
                </c:pt>
                <c:pt idx="8543">
                  <c:v>43198.5</c:v>
                </c:pt>
                <c:pt idx="8544">
                  <c:v>43198.510416666664</c:v>
                </c:pt>
                <c:pt idx="8545">
                  <c:v>43198.520833333336</c:v>
                </c:pt>
                <c:pt idx="8546">
                  <c:v>43198.53125</c:v>
                </c:pt>
                <c:pt idx="8547">
                  <c:v>43198.541666666664</c:v>
                </c:pt>
                <c:pt idx="8548">
                  <c:v>43198.552083333336</c:v>
                </c:pt>
                <c:pt idx="8549">
                  <c:v>43198.5625</c:v>
                </c:pt>
                <c:pt idx="8550">
                  <c:v>43198.572916666664</c:v>
                </c:pt>
                <c:pt idx="8551">
                  <c:v>43198.583333333336</c:v>
                </c:pt>
                <c:pt idx="8552">
                  <c:v>43198.59375</c:v>
                </c:pt>
                <c:pt idx="8553">
                  <c:v>43198.604166666664</c:v>
                </c:pt>
                <c:pt idx="8554">
                  <c:v>43198.614583333336</c:v>
                </c:pt>
                <c:pt idx="8555">
                  <c:v>43198.625</c:v>
                </c:pt>
                <c:pt idx="8556">
                  <c:v>43198.635416666664</c:v>
                </c:pt>
                <c:pt idx="8557">
                  <c:v>43198.645833333336</c:v>
                </c:pt>
                <c:pt idx="8558">
                  <c:v>43198.65625</c:v>
                </c:pt>
                <c:pt idx="8559">
                  <c:v>43198.666666666664</c:v>
                </c:pt>
                <c:pt idx="8560">
                  <c:v>43198.677083333336</c:v>
                </c:pt>
                <c:pt idx="8561">
                  <c:v>43198.6875</c:v>
                </c:pt>
                <c:pt idx="8562">
                  <c:v>43198.697916666664</c:v>
                </c:pt>
                <c:pt idx="8563">
                  <c:v>43198.708333333336</c:v>
                </c:pt>
                <c:pt idx="8564">
                  <c:v>43198.71875</c:v>
                </c:pt>
                <c:pt idx="8565">
                  <c:v>43198.729166666664</c:v>
                </c:pt>
                <c:pt idx="8566">
                  <c:v>43198.739583333336</c:v>
                </c:pt>
                <c:pt idx="8567">
                  <c:v>43198.75</c:v>
                </c:pt>
                <c:pt idx="8568">
                  <c:v>43198.760416666664</c:v>
                </c:pt>
                <c:pt idx="8569">
                  <c:v>43198.770833333336</c:v>
                </c:pt>
                <c:pt idx="8570">
                  <c:v>43198.78125</c:v>
                </c:pt>
                <c:pt idx="8571">
                  <c:v>43198.791666666664</c:v>
                </c:pt>
                <c:pt idx="8572">
                  <c:v>43198.802083333336</c:v>
                </c:pt>
                <c:pt idx="8573">
                  <c:v>43198.8125</c:v>
                </c:pt>
                <c:pt idx="8574">
                  <c:v>43198.822916666664</c:v>
                </c:pt>
                <c:pt idx="8575">
                  <c:v>43198.833333333336</c:v>
                </c:pt>
                <c:pt idx="8576">
                  <c:v>43198.84375</c:v>
                </c:pt>
                <c:pt idx="8577">
                  <c:v>43198.854166666664</c:v>
                </c:pt>
                <c:pt idx="8578">
                  <c:v>43198.864583333336</c:v>
                </c:pt>
                <c:pt idx="8579">
                  <c:v>43198.875</c:v>
                </c:pt>
                <c:pt idx="8580">
                  <c:v>43198.885416666664</c:v>
                </c:pt>
                <c:pt idx="8581">
                  <c:v>43198.895833333336</c:v>
                </c:pt>
                <c:pt idx="8582">
                  <c:v>43198.90625</c:v>
                </c:pt>
                <c:pt idx="8583">
                  <c:v>43198.916666666664</c:v>
                </c:pt>
                <c:pt idx="8584">
                  <c:v>43198.927083333336</c:v>
                </c:pt>
                <c:pt idx="8585">
                  <c:v>43198.9375</c:v>
                </c:pt>
                <c:pt idx="8586">
                  <c:v>43198.947916666664</c:v>
                </c:pt>
                <c:pt idx="8587">
                  <c:v>43198.958333333336</c:v>
                </c:pt>
                <c:pt idx="8588">
                  <c:v>43198.96875</c:v>
                </c:pt>
                <c:pt idx="8589">
                  <c:v>43198.979166666664</c:v>
                </c:pt>
                <c:pt idx="8590">
                  <c:v>43198.989583333336</c:v>
                </c:pt>
                <c:pt idx="8591">
                  <c:v>43199</c:v>
                </c:pt>
                <c:pt idx="8592">
                  <c:v>43199.010416666664</c:v>
                </c:pt>
                <c:pt idx="8593">
                  <c:v>43199.020833333336</c:v>
                </c:pt>
                <c:pt idx="8594">
                  <c:v>43199.03125</c:v>
                </c:pt>
                <c:pt idx="8595">
                  <c:v>43199.041666666664</c:v>
                </c:pt>
                <c:pt idx="8596">
                  <c:v>43199.052083333336</c:v>
                </c:pt>
                <c:pt idx="8597">
                  <c:v>43199.0625</c:v>
                </c:pt>
                <c:pt idx="8598">
                  <c:v>43199.072916666664</c:v>
                </c:pt>
                <c:pt idx="8599">
                  <c:v>43199.083333333336</c:v>
                </c:pt>
                <c:pt idx="8600">
                  <c:v>43199.09375</c:v>
                </c:pt>
                <c:pt idx="8601">
                  <c:v>43199.104166666664</c:v>
                </c:pt>
                <c:pt idx="8602">
                  <c:v>43199.114583333336</c:v>
                </c:pt>
                <c:pt idx="8603">
                  <c:v>43199.125</c:v>
                </c:pt>
                <c:pt idx="8604">
                  <c:v>43199.135416666664</c:v>
                </c:pt>
                <c:pt idx="8605">
                  <c:v>43199.145833333336</c:v>
                </c:pt>
                <c:pt idx="8606">
                  <c:v>43199.15625</c:v>
                </c:pt>
                <c:pt idx="8607">
                  <c:v>43199.166666666664</c:v>
                </c:pt>
                <c:pt idx="8608">
                  <c:v>43199.177083333336</c:v>
                </c:pt>
                <c:pt idx="8609">
                  <c:v>43199.1875</c:v>
                </c:pt>
                <c:pt idx="8610">
                  <c:v>43199.197916666664</c:v>
                </c:pt>
                <c:pt idx="8611">
                  <c:v>43199.208333333336</c:v>
                </c:pt>
                <c:pt idx="8612">
                  <c:v>43199.21875</c:v>
                </c:pt>
                <c:pt idx="8613">
                  <c:v>43199.229166666664</c:v>
                </c:pt>
                <c:pt idx="8614">
                  <c:v>43199.239583333336</c:v>
                </c:pt>
                <c:pt idx="8615">
                  <c:v>43199.25</c:v>
                </c:pt>
                <c:pt idx="8616">
                  <c:v>43199.260416666664</c:v>
                </c:pt>
                <c:pt idx="8617">
                  <c:v>43199.270833333336</c:v>
                </c:pt>
                <c:pt idx="8618">
                  <c:v>43199.28125</c:v>
                </c:pt>
                <c:pt idx="8619">
                  <c:v>43199.291666666664</c:v>
                </c:pt>
                <c:pt idx="8620">
                  <c:v>43199.302083333336</c:v>
                </c:pt>
                <c:pt idx="8621">
                  <c:v>43199.3125</c:v>
                </c:pt>
                <c:pt idx="8622">
                  <c:v>43199.322916666664</c:v>
                </c:pt>
                <c:pt idx="8623">
                  <c:v>43199.333333333336</c:v>
                </c:pt>
                <c:pt idx="8624">
                  <c:v>43199.34375</c:v>
                </c:pt>
                <c:pt idx="8625">
                  <c:v>43199.354166666664</c:v>
                </c:pt>
                <c:pt idx="8626">
                  <c:v>43199.364583333336</c:v>
                </c:pt>
                <c:pt idx="8627">
                  <c:v>43199.375</c:v>
                </c:pt>
                <c:pt idx="8628">
                  <c:v>43199.385416666664</c:v>
                </c:pt>
                <c:pt idx="8629">
                  <c:v>43199.395833333336</c:v>
                </c:pt>
                <c:pt idx="8630">
                  <c:v>43199.40625</c:v>
                </c:pt>
                <c:pt idx="8631">
                  <c:v>43199.416666666664</c:v>
                </c:pt>
                <c:pt idx="8632">
                  <c:v>43199.427083333336</c:v>
                </c:pt>
                <c:pt idx="8633">
                  <c:v>43199.4375</c:v>
                </c:pt>
                <c:pt idx="8634">
                  <c:v>43199.447916666664</c:v>
                </c:pt>
                <c:pt idx="8635">
                  <c:v>43199.458333333336</c:v>
                </c:pt>
                <c:pt idx="8636">
                  <c:v>43199.46875</c:v>
                </c:pt>
                <c:pt idx="8637">
                  <c:v>43199.479166666664</c:v>
                </c:pt>
                <c:pt idx="8638">
                  <c:v>43199.489583333336</c:v>
                </c:pt>
                <c:pt idx="8639">
                  <c:v>43199.5</c:v>
                </c:pt>
                <c:pt idx="8640">
                  <c:v>43199.510416666664</c:v>
                </c:pt>
                <c:pt idx="8641">
                  <c:v>43199.520833333336</c:v>
                </c:pt>
                <c:pt idx="8642">
                  <c:v>43199.53125</c:v>
                </c:pt>
                <c:pt idx="8643">
                  <c:v>43199.541666666664</c:v>
                </c:pt>
                <c:pt idx="8644">
                  <c:v>43199.552083333336</c:v>
                </c:pt>
                <c:pt idx="8645">
                  <c:v>43199.5625</c:v>
                </c:pt>
                <c:pt idx="8646">
                  <c:v>43199.572916666664</c:v>
                </c:pt>
                <c:pt idx="8647">
                  <c:v>43199.583333333336</c:v>
                </c:pt>
                <c:pt idx="8648">
                  <c:v>43199.59375</c:v>
                </c:pt>
                <c:pt idx="8649">
                  <c:v>43199.604166666664</c:v>
                </c:pt>
                <c:pt idx="8650">
                  <c:v>43199.614583333336</c:v>
                </c:pt>
                <c:pt idx="8651">
                  <c:v>43199.625</c:v>
                </c:pt>
                <c:pt idx="8652">
                  <c:v>43199.635416666664</c:v>
                </c:pt>
                <c:pt idx="8653">
                  <c:v>43199.645833333336</c:v>
                </c:pt>
                <c:pt idx="8654">
                  <c:v>43199.65625</c:v>
                </c:pt>
                <c:pt idx="8655">
                  <c:v>43199.666666666664</c:v>
                </c:pt>
                <c:pt idx="8656">
                  <c:v>43199.677083333336</c:v>
                </c:pt>
                <c:pt idx="8657">
                  <c:v>43199.6875</c:v>
                </c:pt>
                <c:pt idx="8658">
                  <c:v>43199.697916666664</c:v>
                </c:pt>
                <c:pt idx="8659">
                  <c:v>43199.708333333336</c:v>
                </c:pt>
                <c:pt idx="8660">
                  <c:v>43199.71875</c:v>
                </c:pt>
                <c:pt idx="8661">
                  <c:v>43199.729166666664</c:v>
                </c:pt>
                <c:pt idx="8662">
                  <c:v>43199.739583333336</c:v>
                </c:pt>
                <c:pt idx="8663">
                  <c:v>43199.75</c:v>
                </c:pt>
                <c:pt idx="8664">
                  <c:v>43199.760416666664</c:v>
                </c:pt>
                <c:pt idx="8665">
                  <c:v>43199.770833333336</c:v>
                </c:pt>
                <c:pt idx="8666">
                  <c:v>43199.78125</c:v>
                </c:pt>
                <c:pt idx="8667">
                  <c:v>43199.791666666664</c:v>
                </c:pt>
                <c:pt idx="8668">
                  <c:v>43199.802083333336</c:v>
                </c:pt>
                <c:pt idx="8669">
                  <c:v>43199.8125</c:v>
                </c:pt>
                <c:pt idx="8670">
                  <c:v>43199.822916666664</c:v>
                </c:pt>
                <c:pt idx="8671">
                  <c:v>43199.833333333336</c:v>
                </c:pt>
                <c:pt idx="8672">
                  <c:v>43199.84375</c:v>
                </c:pt>
                <c:pt idx="8673">
                  <c:v>43199.854166666664</c:v>
                </c:pt>
                <c:pt idx="8674">
                  <c:v>43199.864583333336</c:v>
                </c:pt>
                <c:pt idx="8675">
                  <c:v>43199.875</c:v>
                </c:pt>
                <c:pt idx="8676">
                  <c:v>43199.885416666664</c:v>
                </c:pt>
                <c:pt idx="8677">
                  <c:v>43199.895833333336</c:v>
                </c:pt>
                <c:pt idx="8678">
                  <c:v>43199.90625</c:v>
                </c:pt>
                <c:pt idx="8679">
                  <c:v>43199.916666666664</c:v>
                </c:pt>
                <c:pt idx="8680">
                  <c:v>43199.927083333336</c:v>
                </c:pt>
                <c:pt idx="8681">
                  <c:v>43199.9375</c:v>
                </c:pt>
                <c:pt idx="8682">
                  <c:v>43199.947916666664</c:v>
                </c:pt>
                <c:pt idx="8683">
                  <c:v>43199.958333333336</c:v>
                </c:pt>
                <c:pt idx="8684">
                  <c:v>43199.96875</c:v>
                </c:pt>
                <c:pt idx="8685">
                  <c:v>43199.979166666664</c:v>
                </c:pt>
                <c:pt idx="8686">
                  <c:v>43199.989583333336</c:v>
                </c:pt>
                <c:pt idx="8687">
                  <c:v>43200</c:v>
                </c:pt>
                <c:pt idx="8688">
                  <c:v>43200.010416666664</c:v>
                </c:pt>
                <c:pt idx="8689">
                  <c:v>43200.020833333336</c:v>
                </c:pt>
                <c:pt idx="8690">
                  <c:v>43200.03125</c:v>
                </c:pt>
                <c:pt idx="8691">
                  <c:v>43200.041666666664</c:v>
                </c:pt>
                <c:pt idx="8692">
                  <c:v>43200.052083333336</c:v>
                </c:pt>
                <c:pt idx="8693">
                  <c:v>43200.0625</c:v>
                </c:pt>
                <c:pt idx="8694">
                  <c:v>43200.072916666664</c:v>
                </c:pt>
                <c:pt idx="8695">
                  <c:v>43200.083333333336</c:v>
                </c:pt>
                <c:pt idx="8696">
                  <c:v>43200.09375</c:v>
                </c:pt>
                <c:pt idx="8697">
                  <c:v>43200.104166666664</c:v>
                </c:pt>
                <c:pt idx="8698">
                  <c:v>43200.114583333336</c:v>
                </c:pt>
                <c:pt idx="8699">
                  <c:v>43200.125</c:v>
                </c:pt>
                <c:pt idx="8700">
                  <c:v>43200.135416666664</c:v>
                </c:pt>
                <c:pt idx="8701">
                  <c:v>43200.145833333336</c:v>
                </c:pt>
                <c:pt idx="8702">
                  <c:v>43200.15625</c:v>
                </c:pt>
                <c:pt idx="8703">
                  <c:v>43200.166666666664</c:v>
                </c:pt>
                <c:pt idx="8704">
                  <c:v>43200.177083333336</c:v>
                </c:pt>
                <c:pt idx="8705">
                  <c:v>43200.1875</c:v>
                </c:pt>
                <c:pt idx="8706">
                  <c:v>43200.197916666664</c:v>
                </c:pt>
                <c:pt idx="8707">
                  <c:v>43200.208333333336</c:v>
                </c:pt>
                <c:pt idx="8708">
                  <c:v>43200.21875</c:v>
                </c:pt>
                <c:pt idx="8709">
                  <c:v>43200.229166666664</c:v>
                </c:pt>
                <c:pt idx="8710">
                  <c:v>43200.239583333336</c:v>
                </c:pt>
                <c:pt idx="8711">
                  <c:v>43200.25</c:v>
                </c:pt>
                <c:pt idx="8712">
                  <c:v>43200.260416666664</c:v>
                </c:pt>
                <c:pt idx="8713">
                  <c:v>43200.270833333336</c:v>
                </c:pt>
                <c:pt idx="8714">
                  <c:v>43200.28125</c:v>
                </c:pt>
                <c:pt idx="8715">
                  <c:v>43200.291666666664</c:v>
                </c:pt>
                <c:pt idx="8716">
                  <c:v>43200.302083333336</c:v>
                </c:pt>
                <c:pt idx="8717">
                  <c:v>43200.3125</c:v>
                </c:pt>
                <c:pt idx="8718">
                  <c:v>43200.322916666664</c:v>
                </c:pt>
                <c:pt idx="8719">
                  <c:v>43200.333333333336</c:v>
                </c:pt>
                <c:pt idx="8720">
                  <c:v>43200.34375</c:v>
                </c:pt>
                <c:pt idx="8721">
                  <c:v>43200.354166666664</c:v>
                </c:pt>
                <c:pt idx="8722">
                  <c:v>43200.364583333336</c:v>
                </c:pt>
                <c:pt idx="8723">
                  <c:v>43200.375</c:v>
                </c:pt>
                <c:pt idx="8724">
                  <c:v>43200.385416666664</c:v>
                </c:pt>
                <c:pt idx="8725">
                  <c:v>43200.395833333336</c:v>
                </c:pt>
                <c:pt idx="8726">
                  <c:v>43200.40625</c:v>
                </c:pt>
                <c:pt idx="8727">
                  <c:v>43200.416666666664</c:v>
                </c:pt>
                <c:pt idx="8728">
                  <c:v>43200.427083333336</c:v>
                </c:pt>
                <c:pt idx="8729">
                  <c:v>43200.4375</c:v>
                </c:pt>
                <c:pt idx="8730">
                  <c:v>43200.447916666664</c:v>
                </c:pt>
                <c:pt idx="8731">
                  <c:v>43200.458333333336</c:v>
                </c:pt>
                <c:pt idx="8732">
                  <c:v>43200.46875</c:v>
                </c:pt>
                <c:pt idx="8733">
                  <c:v>43200.479166666664</c:v>
                </c:pt>
                <c:pt idx="8734">
                  <c:v>43200.489583333336</c:v>
                </c:pt>
                <c:pt idx="8735">
                  <c:v>43200.5</c:v>
                </c:pt>
                <c:pt idx="8736">
                  <c:v>43200.510416666664</c:v>
                </c:pt>
                <c:pt idx="8737">
                  <c:v>43200.520833333336</c:v>
                </c:pt>
                <c:pt idx="8738">
                  <c:v>43200.53125</c:v>
                </c:pt>
                <c:pt idx="8739">
                  <c:v>43200.541666666664</c:v>
                </c:pt>
                <c:pt idx="8740">
                  <c:v>43200.552083333336</c:v>
                </c:pt>
                <c:pt idx="8741">
                  <c:v>43200.5625</c:v>
                </c:pt>
                <c:pt idx="8742">
                  <c:v>43200.572916666664</c:v>
                </c:pt>
                <c:pt idx="8743">
                  <c:v>43200.583333333336</c:v>
                </c:pt>
                <c:pt idx="8744">
                  <c:v>43200.59375</c:v>
                </c:pt>
                <c:pt idx="8745">
                  <c:v>43200.604166666664</c:v>
                </c:pt>
                <c:pt idx="8746">
                  <c:v>43200.614583333336</c:v>
                </c:pt>
                <c:pt idx="8747">
                  <c:v>43200.625</c:v>
                </c:pt>
                <c:pt idx="8748">
                  <c:v>43200.635416666664</c:v>
                </c:pt>
                <c:pt idx="8749">
                  <c:v>43200.645833333336</c:v>
                </c:pt>
                <c:pt idx="8750">
                  <c:v>43200.65625</c:v>
                </c:pt>
                <c:pt idx="8751">
                  <c:v>43200.666666666664</c:v>
                </c:pt>
                <c:pt idx="8752">
                  <c:v>43200.677083333336</c:v>
                </c:pt>
                <c:pt idx="8753">
                  <c:v>43200.6875</c:v>
                </c:pt>
                <c:pt idx="8754">
                  <c:v>43200.697916666664</c:v>
                </c:pt>
                <c:pt idx="8755">
                  <c:v>43200.708333333336</c:v>
                </c:pt>
                <c:pt idx="8756">
                  <c:v>43200.71875</c:v>
                </c:pt>
                <c:pt idx="8757">
                  <c:v>43200.729166666664</c:v>
                </c:pt>
                <c:pt idx="8758">
                  <c:v>43200.739583333336</c:v>
                </c:pt>
                <c:pt idx="8759">
                  <c:v>43200.75</c:v>
                </c:pt>
                <c:pt idx="8760">
                  <c:v>43200.760416666664</c:v>
                </c:pt>
                <c:pt idx="8761">
                  <c:v>43200.770833333336</c:v>
                </c:pt>
                <c:pt idx="8762">
                  <c:v>43200.78125</c:v>
                </c:pt>
                <c:pt idx="8763">
                  <c:v>43200.791666666664</c:v>
                </c:pt>
                <c:pt idx="8764">
                  <c:v>43200.802083333336</c:v>
                </c:pt>
                <c:pt idx="8765">
                  <c:v>43200.8125</c:v>
                </c:pt>
                <c:pt idx="8766">
                  <c:v>43200.822916666664</c:v>
                </c:pt>
                <c:pt idx="8767">
                  <c:v>43200.833333333336</c:v>
                </c:pt>
                <c:pt idx="8768">
                  <c:v>43200.84375</c:v>
                </c:pt>
                <c:pt idx="8769">
                  <c:v>43200.854166666664</c:v>
                </c:pt>
                <c:pt idx="8770">
                  <c:v>43200.864583333336</c:v>
                </c:pt>
                <c:pt idx="8771">
                  <c:v>43200.875</c:v>
                </c:pt>
                <c:pt idx="8772">
                  <c:v>43200.885416666664</c:v>
                </c:pt>
                <c:pt idx="8773">
                  <c:v>43200.895833333336</c:v>
                </c:pt>
                <c:pt idx="8774">
                  <c:v>43200.90625</c:v>
                </c:pt>
                <c:pt idx="8775">
                  <c:v>43200.916666666664</c:v>
                </c:pt>
                <c:pt idx="8776">
                  <c:v>43200.927083333336</c:v>
                </c:pt>
                <c:pt idx="8777">
                  <c:v>43200.9375</c:v>
                </c:pt>
                <c:pt idx="8778">
                  <c:v>43200.947916666664</c:v>
                </c:pt>
                <c:pt idx="8779">
                  <c:v>43200.958333333336</c:v>
                </c:pt>
                <c:pt idx="8780">
                  <c:v>43200.96875</c:v>
                </c:pt>
                <c:pt idx="8781">
                  <c:v>43200.979166666664</c:v>
                </c:pt>
                <c:pt idx="8782">
                  <c:v>43200.989583333336</c:v>
                </c:pt>
                <c:pt idx="8783">
                  <c:v>43201</c:v>
                </c:pt>
                <c:pt idx="8784">
                  <c:v>43201.010416666664</c:v>
                </c:pt>
                <c:pt idx="8785">
                  <c:v>43201.020833333336</c:v>
                </c:pt>
                <c:pt idx="8786">
                  <c:v>43201.03125</c:v>
                </c:pt>
                <c:pt idx="8787">
                  <c:v>43201.041666666664</c:v>
                </c:pt>
                <c:pt idx="8788">
                  <c:v>43201.052083333336</c:v>
                </c:pt>
                <c:pt idx="8789">
                  <c:v>43201.0625</c:v>
                </c:pt>
                <c:pt idx="8790">
                  <c:v>43201.072916666664</c:v>
                </c:pt>
                <c:pt idx="8791">
                  <c:v>43201.083333333336</c:v>
                </c:pt>
                <c:pt idx="8792">
                  <c:v>43201.09375</c:v>
                </c:pt>
                <c:pt idx="8793">
                  <c:v>43201.104166666664</c:v>
                </c:pt>
                <c:pt idx="8794">
                  <c:v>43201.114583333336</c:v>
                </c:pt>
                <c:pt idx="8795">
                  <c:v>43201.125</c:v>
                </c:pt>
                <c:pt idx="8796">
                  <c:v>43201.135416666664</c:v>
                </c:pt>
                <c:pt idx="8797">
                  <c:v>43201.145833333336</c:v>
                </c:pt>
                <c:pt idx="8798">
                  <c:v>43201.15625</c:v>
                </c:pt>
                <c:pt idx="8799">
                  <c:v>43201.166666666664</c:v>
                </c:pt>
                <c:pt idx="8800">
                  <c:v>43201.177083333336</c:v>
                </c:pt>
                <c:pt idx="8801">
                  <c:v>43201.1875</c:v>
                </c:pt>
                <c:pt idx="8802">
                  <c:v>43201.197916666664</c:v>
                </c:pt>
                <c:pt idx="8803">
                  <c:v>43201.208333333336</c:v>
                </c:pt>
                <c:pt idx="8804">
                  <c:v>43201.21875</c:v>
                </c:pt>
                <c:pt idx="8805">
                  <c:v>43201.229166666664</c:v>
                </c:pt>
                <c:pt idx="8806">
                  <c:v>43201.239583333336</c:v>
                </c:pt>
                <c:pt idx="8807">
                  <c:v>43201.25</c:v>
                </c:pt>
                <c:pt idx="8808">
                  <c:v>43201.260416666664</c:v>
                </c:pt>
                <c:pt idx="8809">
                  <c:v>43201.270833333336</c:v>
                </c:pt>
                <c:pt idx="8810">
                  <c:v>43201.28125</c:v>
                </c:pt>
                <c:pt idx="8811">
                  <c:v>43201.291666666664</c:v>
                </c:pt>
                <c:pt idx="8812">
                  <c:v>43201.302083333336</c:v>
                </c:pt>
                <c:pt idx="8813">
                  <c:v>43201.3125</c:v>
                </c:pt>
                <c:pt idx="8814">
                  <c:v>43201.322916666664</c:v>
                </c:pt>
                <c:pt idx="8815">
                  <c:v>43201.333333333336</c:v>
                </c:pt>
                <c:pt idx="8816">
                  <c:v>43201.34375</c:v>
                </c:pt>
                <c:pt idx="8817">
                  <c:v>43201.354166666664</c:v>
                </c:pt>
                <c:pt idx="8818">
                  <c:v>43201.364583333336</c:v>
                </c:pt>
                <c:pt idx="8819">
                  <c:v>43201.375</c:v>
                </c:pt>
                <c:pt idx="8820">
                  <c:v>43201.385416666664</c:v>
                </c:pt>
                <c:pt idx="8821">
                  <c:v>43201.395833333336</c:v>
                </c:pt>
                <c:pt idx="8822">
                  <c:v>43201.40625</c:v>
                </c:pt>
                <c:pt idx="8823">
                  <c:v>43201.416666666664</c:v>
                </c:pt>
                <c:pt idx="8824">
                  <c:v>43201.427083333336</c:v>
                </c:pt>
                <c:pt idx="8825">
                  <c:v>43201.4375</c:v>
                </c:pt>
                <c:pt idx="8826">
                  <c:v>43201.447916666664</c:v>
                </c:pt>
                <c:pt idx="8827">
                  <c:v>43201.458333333336</c:v>
                </c:pt>
                <c:pt idx="8828">
                  <c:v>43201.46875</c:v>
                </c:pt>
                <c:pt idx="8829">
                  <c:v>43201.479166666664</c:v>
                </c:pt>
                <c:pt idx="8830">
                  <c:v>43201.489583333336</c:v>
                </c:pt>
                <c:pt idx="8831">
                  <c:v>43201.5</c:v>
                </c:pt>
                <c:pt idx="8832">
                  <c:v>43201.510416666664</c:v>
                </c:pt>
                <c:pt idx="8833">
                  <c:v>43201.520833333336</c:v>
                </c:pt>
                <c:pt idx="8834">
                  <c:v>43201.53125</c:v>
                </c:pt>
                <c:pt idx="8835">
                  <c:v>43201.541666666664</c:v>
                </c:pt>
                <c:pt idx="8836">
                  <c:v>43201.552083333336</c:v>
                </c:pt>
                <c:pt idx="8837">
                  <c:v>43201.5625</c:v>
                </c:pt>
                <c:pt idx="8838">
                  <c:v>43201.572916666664</c:v>
                </c:pt>
                <c:pt idx="8839">
                  <c:v>43201.583333333336</c:v>
                </c:pt>
                <c:pt idx="8840">
                  <c:v>43201.59375</c:v>
                </c:pt>
                <c:pt idx="8841">
                  <c:v>43201.604166666664</c:v>
                </c:pt>
                <c:pt idx="8842">
                  <c:v>43201.614583333336</c:v>
                </c:pt>
                <c:pt idx="8843">
                  <c:v>43201.625</c:v>
                </c:pt>
                <c:pt idx="8844">
                  <c:v>43201.635416666664</c:v>
                </c:pt>
                <c:pt idx="8845">
                  <c:v>43201.645833333336</c:v>
                </c:pt>
                <c:pt idx="8846">
                  <c:v>43201.65625</c:v>
                </c:pt>
                <c:pt idx="8847">
                  <c:v>43201.666666666664</c:v>
                </c:pt>
                <c:pt idx="8848">
                  <c:v>43201.677083333336</c:v>
                </c:pt>
                <c:pt idx="8849">
                  <c:v>43201.6875</c:v>
                </c:pt>
                <c:pt idx="8850">
                  <c:v>43201.697916666664</c:v>
                </c:pt>
                <c:pt idx="8851">
                  <c:v>43201.708333333336</c:v>
                </c:pt>
                <c:pt idx="8852">
                  <c:v>43201.71875</c:v>
                </c:pt>
                <c:pt idx="8853">
                  <c:v>43201.729166666664</c:v>
                </c:pt>
                <c:pt idx="8854">
                  <c:v>43201.739583333336</c:v>
                </c:pt>
                <c:pt idx="8855">
                  <c:v>43201.75</c:v>
                </c:pt>
                <c:pt idx="8856">
                  <c:v>43201.760416666664</c:v>
                </c:pt>
                <c:pt idx="8857">
                  <c:v>43201.770833333336</c:v>
                </c:pt>
                <c:pt idx="8858">
                  <c:v>43201.78125</c:v>
                </c:pt>
                <c:pt idx="8859">
                  <c:v>43201.791666666664</c:v>
                </c:pt>
                <c:pt idx="8860">
                  <c:v>43201.802083333336</c:v>
                </c:pt>
                <c:pt idx="8861">
                  <c:v>43201.8125</c:v>
                </c:pt>
                <c:pt idx="8862">
                  <c:v>43201.822916666664</c:v>
                </c:pt>
                <c:pt idx="8863">
                  <c:v>43201.833333333336</c:v>
                </c:pt>
                <c:pt idx="8864">
                  <c:v>43201.84375</c:v>
                </c:pt>
                <c:pt idx="8865">
                  <c:v>43201.854166666664</c:v>
                </c:pt>
                <c:pt idx="8866">
                  <c:v>43201.864583333336</c:v>
                </c:pt>
                <c:pt idx="8867">
                  <c:v>43201.875</c:v>
                </c:pt>
                <c:pt idx="8868">
                  <c:v>43201.885416666664</c:v>
                </c:pt>
                <c:pt idx="8869">
                  <c:v>43201.895833333336</c:v>
                </c:pt>
                <c:pt idx="8870">
                  <c:v>43201.90625</c:v>
                </c:pt>
                <c:pt idx="8871">
                  <c:v>43201.916666666664</c:v>
                </c:pt>
                <c:pt idx="8872">
                  <c:v>43201.927083333336</c:v>
                </c:pt>
                <c:pt idx="8873">
                  <c:v>43201.9375</c:v>
                </c:pt>
                <c:pt idx="8874">
                  <c:v>43201.947916666664</c:v>
                </c:pt>
                <c:pt idx="8875">
                  <c:v>43201.958333333336</c:v>
                </c:pt>
                <c:pt idx="8876">
                  <c:v>43201.96875</c:v>
                </c:pt>
                <c:pt idx="8877">
                  <c:v>43201.979166666664</c:v>
                </c:pt>
                <c:pt idx="8878">
                  <c:v>43201.989583333336</c:v>
                </c:pt>
                <c:pt idx="8879">
                  <c:v>43202</c:v>
                </c:pt>
                <c:pt idx="8880">
                  <c:v>43202.010416666664</c:v>
                </c:pt>
                <c:pt idx="8881">
                  <c:v>43202.020833333336</c:v>
                </c:pt>
                <c:pt idx="8882">
                  <c:v>43202.03125</c:v>
                </c:pt>
                <c:pt idx="8883">
                  <c:v>43202.041666666664</c:v>
                </c:pt>
                <c:pt idx="8884">
                  <c:v>43202.052083333336</c:v>
                </c:pt>
                <c:pt idx="8885">
                  <c:v>43202.0625</c:v>
                </c:pt>
                <c:pt idx="8886">
                  <c:v>43202.072916666664</c:v>
                </c:pt>
                <c:pt idx="8887">
                  <c:v>43202.083333333336</c:v>
                </c:pt>
                <c:pt idx="8888">
                  <c:v>43202.09375</c:v>
                </c:pt>
                <c:pt idx="8889">
                  <c:v>43202.104166666664</c:v>
                </c:pt>
                <c:pt idx="8890">
                  <c:v>43202.114583333336</c:v>
                </c:pt>
                <c:pt idx="8891">
                  <c:v>43202.125</c:v>
                </c:pt>
                <c:pt idx="8892">
                  <c:v>43202.135416666664</c:v>
                </c:pt>
                <c:pt idx="8893">
                  <c:v>43202.145833333336</c:v>
                </c:pt>
                <c:pt idx="8894">
                  <c:v>43202.15625</c:v>
                </c:pt>
                <c:pt idx="8895">
                  <c:v>43202.166666666664</c:v>
                </c:pt>
                <c:pt idx="8896">
                  <c:v>43202.177083333336</c:v>
                </c:pt>
                <c:pt idx="8897">
                  <c:v>43202.1875</c:v>
                </c:pt>
                <c:pt idx="8898">
                  <c:v>43202.197916666664</c:v>
                </c:pt>
                <c:pt idx="8899">
                  <c:v>43202.208333333336</c:v>
                </c:pt>
                <c:pt idx="8900">
                  <c:v>43202.21875</c:v>
                </c:pt>
                <c:pt idx="8901">
                  <c:v>43202.229166666664</c:v>
                </c:pt>
                <c:pt idx="8902">
                  <c:v>43202.239583333336</c:v>
                </c:pt>
                <c:pt idx="8903">
                  <c:v>43202.25</c:v>
                </c:pt>
                <c:pt idx="8904">
                  <c:v>43202.260416666664</c:v>
                </c:pt>
                <c:pt idx="8905">
                  <c:v>43202.270833333336</c:v>
                </c:pt>
                <c:pt idx="8906">
                  <c:v>43202.28125</c:v>
                </c:pt>
                <c:pt idx="8907">
                  <c:v>43202.291666666664</c:v>
                </c:pt>
                <c:pt idx="8908">
                  <c:v>43202.302083333336</c:v>
                </c:pt>
                <c:pt idx="8909">
                  <c:v>43202.3125</c:v>
                </c:pt>
                <c:pt idx="8910">
                  <c:v>43202.322916666664</c:v>
                </c:pt>
                <c:pt idx="8911">
                  <c:v>43202.333333333336</c:v>
                </c:pt>
                <c:pt idx="8912">
                  <c:v>43202.34375</c:v>
                </c:pt>
                <c:pt idx="8913">
                  <c:v>43202.354166666664</c:v>
                </c:pt>
                <c:pt idx="8914">
                  <c:v>43202.364583333336</c:v>
                </c:pt>
                <c:pt idx="8915">
                  <c:v>43202.375</c:v>
                </c:pt>
                <c:pt idx="8916">
                  <c:v>43202.385416666664</c:v>
                </c:pt>
                <c:pt idx="8917">
                  <c:v>43202.395833333336</c:v>
                </c:pt>
                <c:pt idx="8918">
                  <c:v>43202.40625</c:v>
                </c:pt>
                <c:pt idx="8919">
                  <c:v>43202.416666666664</c:v>
                </c:pt>
                <c:pt idx="8920">
                  <c:v>43202.427083333336</c:v>
                </c:pt>
                <c:pt idx="8921">
                  <c:v>43202.4375</c:v>
                </c:pt>
                <c:pt idx="8922">
                  <c:v>43202.447916666664</c:v>
                </c:pt>
                <c:pt idx="8923">
                  <c:v>43202.458333333336</c:v>
                </c:pt>
                <c:pt idx="8924">
                  <c:v>43202.46875</c:v>
                </c:pt>
                <c:pt idx="8925">
                  <c:v>43202.479166666664</c:v>
                </c:pt>
                <c:pt idx="8926">
                  <c:v>43202.489583333336</c:v>
                </c:pt>
                <c:pt idx="8927">
                  <c:v>43202.5</c:v>
                </c:pt>
                <c:pt idx="8928">
                  <c:v>43202.510416666664</c:v>
                </c:pt>
                <c:pt idx="8929">
                  <c:v>43202.520833333336</c:v>
                </c:pt>
                <c:pt idx="8930">
                  <c:v>43202.53125</c:v>
                </c:pt>
                <c:pt idx="8931">
                  <c:v>43202.541666666664</c:v>
                </c:pt>
                <c:pt idx="8932">
                  <c:v>43202.552083333336</c:v>
                </c:pt>
                <c:pt idx="8933">
                  <c:v>43202.5625</c:v>
                </c:pt>
                <c:pt idx="8934">
                  <c:v>43202.572916666664</c:v>
                </c:pt>
                <c:pt idx="8935">
                  <c:v>43202.583333333336</c:v>
                </c:pt>
                <c:pt idx="8936">
                  <c:v>43202.59375</c:v>
                </c:pt>
                <c:pt idx="8937">
                  <c:v>43202.604166666664</c:v>
                </c:pt>
                <c:pt idx="8938">
                  <c:v>43202.614583333336</c:v>
                </c:pt>
                <c:pt idx="8939">
                  <c:v>43202.625</c:v>
                </c:pt>
                <c:pt idx="8940">
                  <c:v>43202.635416666664</c:v>
                </c:pt>
                <c:pt idx="8941">
                  <c:v>43202.645833333336</c:v>
                </c:pt>
                <c:pt idx="8942">
                  <c:v>43202.65625</c:v>
                </c:pt>
                <c:pt idx="8943">
                  <c:v>43202.666666666664</c:v>
                </c:pt>
                <c:pt idx="8944">
                  <c:v>43202.677083333336</c:v>
                </c:pt>
                <c:pt idx="8945">
                  <c:v>43202.6875</c:v>
                </c:pt>
                <c:pt idx="8946">
                  <c:v>43202.697916666664</c:v>
                </c:pt>
                <c:pt idx="8947">
                  <c:v>43202.708333333336</c:v>
                </c:pt>
                <c:pt idx="8948">
                  <c:v>43202.71875</c:v>
                </c:pt>
                <c:pt idx="8949">
                  <c:v>43202.729166666664</c:v>
                </c:pt>
                <c:pt idx="8950">
                  <c:v>43202.739583333336</c:v>
                </c:pt>
                <c:pt idx="8951">
                  <c:v>43202.75</c:v>
                </c:pt>
                <c:pt idx="8952">
                  <c:v>43202.760416666664</c:v>
                </c:pt>
                <c:pt idx="8953">
                  <c:v>43202.770833333336</c:v>
                </c:pt>
                <c:pt idx="8954">
                  <c:v>43202.78125</c:v>
                </c:pt>
                <c:pt idx="8955">
                  <c:v>43202.791666666664</c:v>
                </c:pt>
                <c:pt idx="8956">
                  <c:v>43202.802083333336</c:v>
                </c:pt>
                <c:pt idx="8957">
                  <c:v>43202.8125</c:v>
                </c:pt>
                <c:pt idx="8958">
                  <c:v>43202.822916666664</c:v>
                </c:pt>
                <c:pt idx="8959">
                  <c:v>43202.833333333336</c:v>
                </c:pt>
                <c:pt idx="8960">
                  <c:v>43202.84375</c:v>
                </c:pt>
                <c:pt idx="8961">
                  <c:v>43202.854166666664</c:v>
                </c:pt>
                <c:pt idx="8962">
                  <c:v>43202.864583333336</c:v>
                </c:pt>
                <c:pt idx="8963">
                  <c:v>43202.875</c:v>
                </c:pt>
                <c:pt idx="8964">
                  <c:v>43202.885416666664</c:v>
                </c:pt>
                <c:pt idx="8965">
                  <c:v>43202.895833333336</c:v>
                </c:pt>
                <c:pt idx="8966">
                  <c:v>43202.90625</c:v>
                </c:pt>
                <c:pt idx="8967">
                  <c:v>43202.916666666664</c:v>
                </c:pt>
                <c:pt idx="8968">
                  <c:v>43202.927083333336</c:v>
                </c:pt>
                <c:pt idx="8969">
                  <c:v>43202.9375</c:v>
                </c:pt>
                <c:pt idx="8970">
                  <c:v>43202.947916666664</c:v>
                </c:pt>
                <c:pt idx="8971">
                  <c:v>43202.958333333336</c:v>
                </c:pt>
                <c:pt idx="8972">
                  <c:v>43202.96875</c:v>
                </c:pt>
                <c:pt idx="8973">
                  <c:v>43202.979166666664</c:v>
                </c:pt>
                <c:pt idx="8974">
                  <c:v>43202.989583333336</c:v>
                </c:pt>
                <c:pt idx="8975">
                  <c:v>43203</c:v>
                </c:pt>
                <c:pt idx="8976">
                  <c:v>43203.010416666664</c:v>
                </c:pt>
                <c:pt idx="8977">
                  <c:v>43203.020833333336</c:v>
                </c:pt>
                <c:pt idx="8978">
                  <c:v>43203.03125</c:v>
                </c:pt>
                <c:pt idx="8979">
                  <c:v>43203.041666666664</c:v>
                </c:pt>
                <c:pt idx="8980">
                  <c:v>43203.052083333336</c:v>
                </c:pt>
                <c:pt idx="8981">
                  <c:v>43203.0625</c:v>
                </c:pt>
                <c:pt idx="8982">
                  <c:v>43203.072916666664</c:v>
                </c:pt>
                <c:pt idx="8983">
                  <c:v>43203.083333333336</c:v>
                </c:pt>
                <c:pt idx="8984">
                  <c:v>43203.09375</c:v>
                </c:pt>
                <c:pt idx="8985">
                  <c:v>43203.104166666664</c:v>
                </c:pt>
                <c:pt idx="8986">
                  <c:v>43203.114583333336</c:v>
                </c:pt>
                <c:pt idx="8987">
                  <c:v>43203.125</c:v>
                </c:pt>
                <c:pt idx="8988">
                  <c:v>43203.135416666664</c:v>
                </c:pt>
                <c:pt idx="8989">
                  <c:v>43203.145833333336</c:v>
                </c:pt>
                <c:pt idx="8990">
                  <c:v>43203.15625</c:v>
                </c:pt>
                <c:pt idx="8991">
                  <c:v>43203.166666666664</c:v>
                </c:pt>
                <c:pt idx="8992">
                  <c:v>43203.177083333336</c:v>
                </c:pt>
                <c:pt idx="8993">
                  <c:v>43203.1875</c:v>
                </c:pt>
                <c:pt idx="8994">
                  <c:v>43203.197916666664</c:v>
                </c:pt>
                <c:pt idx="8995">
                  <c:v>43203.208333333336</c:v>
                </c:pt>
                <c:pt idx="8996">
                  <c:v>43203.21875</c:v>
                </c:pt>
                <c:pt idx="8997">
                  <c:v>43203.229166666664</c:v>
                </c:pt>
                <c:pt idx="8998">
                  <c:v>43203.239583333336</c:v>
                </c:pt>
                <c:pt idx="8999">
                  <c:v>43203.25</c:v>
                </c:pt>
                <c:pt idx="9000">
                  <c:v>43203.260416666664</c:v>
                </c:pt>
                <c:pt idx="9001">
                  <c:v>43203.270833333336</c:v>
                </c:pt>
                <c:pt idx="9002">
                  <c:v>43203.28125</c:v>
                </c:pt>
                <c:pt idx="9003">
                  <c:v>43203.291666666664</c:v>
                </c:pt>
                <c:pt idx="9004">
                  <c:v>43203.302083333336</c:v>
                </c:pt>
                <c:pt idx="9005">
                  <c:v>43203.3125</c:v>
                </c:pt>
                <c:pt idx="9006">
                  <c:v>43203.322916666664</c:v>
                </c:pt>
                <c:pt idx="9007">
                  <c:v>43203.333333333336</c:v>
                </c:pt>
                <c:pt idx="9008">
                  <c:v>43203.34375</c:v>
                </c:pt>
                <c:pt idx="9009">
                  <c:v>43203.354166666664</c:v>
                </c:pt>
                <c:pt idx="9010">
                  <c:v>43203.364583333336</c:v>
                </c:pt>
                <c:pt idx="9011">
                  <c:v>43203.375</c:v>
                </c:pt>
                <c:pt idx="9012">
                  <c:v>43203.385416666664</c:v>
                </c:pt>
                <c:pt idx="9013">
                  <c:v>43203.395833333336</c:v>
                </c:pt>
                <c:pt idx="9014">
                  <c:v>43203.40625</c:v>
                </c:pt>
                <c:pt idx="9015">
                  <c:v>43203.416666666664</c:v>
                </c:pt>
                <c:pt idx="9016">
                  <c:v>43203.427083333336</c:v>
                </c:pt>
                <c:pt idx="9017">
                  <c:v>43203.4375</c:v>
                </c:pt>
                <c:pt idx="9018">
                  <c:v>43203.447916666664</c:v>
                </c:pt>
                <c:pt idx="9019">
                  <c:v>43203.458333333336</c:v>
                </c:pt>
                <c:pt idx="9020">
                  <c:v>43203.46875</c:v>
                </c:pt>
                <c:pt idx="9021">
                  <c:v>43203.479166666664</c:v>
                </c:pt>
                <c:pt idx="9022">
                  <c:v>43203.489583333336</c:v>
                </c:pt>
                <c:pt idx="9023">
                  <c:v>43203.5</c:v>
                </c:pt>
                <c:pt idx="9024">
                  <c:v>43203.510416666664</c:v>
                </c:pt>
                <c:pt idx="9025">
                  <c:v>43203.520833333336</c:v>
                </c:pt>
                <c:pt idx="9026">
                  <c:v>43203.53125</c:v>
                </c:pt>
                <c:pt idx="9027">
                  <c:v>43203.541666666664</c:v>
                </c:pt>
                <c:pt idx="9028">
                  <c:v>43203.552083333336</c:v>
                </c:pt>
                <c:pt idx="9029">
                  <c:v>43203.5625</c:v>
                </c:pt>
                <c:pt idx="9030">
                  <c:v>43203.572916666664</c:v>
                </c:pt>
                <c:pt idx="9031">
                  <c:v>43203.583333333336</c:v>
                </c:pt>
                <c:pt idx="9032">
                  <c:v>43203.59375</c:v>
                </c:pt>
                <c:pt idx="9033">
                  <c:v>43203.604166666664</c:v>
                </c:pt>
                <c:pt idx="9034">
                  <c:v>43203.614583333336</c:v>
                </c:pt>
                <c:pt idx="9035">
                  <c:v>43203.625</c:v>
                </c:pt>
                <c:pt idx="9036">
                  <c:v>43203.635416666664</c:v>
                </c:pt>
                <c:pt idx="9037">
                  <c:v>43203.645833333336</c:v>
                </c:pt>
                <c:pt idx="9038">
                  <c:v>43203.65625</c:v>
                </c:pt>
                <c:pt idx="9039">
                  <c:v>43203.666666666664</c:v>
                </c:pt>
                <c:pt idx="9040">
                  <c:v>43203.677083333336</c:v>
                </c:pt>
                <c:pt idx="9041">
                  <c:v>43203.6875</c:v>
                </c:pt>
                <c:pt idx="9042">
                  <c:v>43203.697916666664</c:v>
                </c:pt>
                <c:pt idx="9043">
                  <c:v>43203.708333333336</c:v>
                </c:pt>
                <c:pt idx="9044">
                  <c:v>43203.71875</c:v>
                </c:pt>
                <c:pt idx="9045">
                  <c:v>43203.729166666664</c:v>
                </c:pt>
                <c:pt idx="9046">
                  <c:v>43203.739583333336</c:v>
                </c:pt>
                <c:pt idx="9047">
                  <c:v>43203.75</c:v>
                </c:pt>
                <c:pt idx="9048">
                  <c:v>43203.760416666664</c:v>
                </c:pt>
                <c:pt idx="9049">
                  <c:v>43203.770833333336</c:v>
                </c:pt>
                <c:pt idx="9050">
                  <c:v>43203.78125</c:v>
                </c:pt>
                <c:pt idx="9051">
                  <c:v>43203.791666666664</c:v>
                </c:pt>
                <c:pt idx="9052">
                  <c:v>43203.802083333336</c:v>
                </c:pt>
                <c:pt idx="9053">
                  <c:v>43203.8125</c:v>
                </c:pt>
                <c:pt idx="9054">
                  <c:v>43203.822916666664</c:v>
                </c:pt>
                <c:pt idx="9055">
                  <c:v>43203.833333333336</c:v>
                </c:pt>
                <c:pt idx="9056">
                  <c:v>43203.84375</c:v>
                </c:pt>
                <c:pt idx="9057">
                  <c:v>43203.854166666664</c:v>
                </c:pt>
                <c:pt idx="9058">
                  <c:v>43203.864583333336</c:v>
                </c:pt>
                <c:pt idx="9059">
                  <c:v>43203.875</c:v>
                </c:pt>
                <c:pt idx="9060">
                  <c:v>43203.885416666664</c:v>
                </c:pt>
                <c:pt idx="9061">
                  <c:v>43203.895833333336</c:v>
                </c:pt>
                <c:pt idx="9062">
                  <c:v>43203.90625</c:v>
                </c:pt>
                <c:pt idx="9063">
                  <c:v>43203.916666666664</c:v>
                </c:pt>
                <c:pt idx="9064">
                  <c:v>43203.927083333336</c:v>
                </c:pt>
                <c:pt idx="9065">
                  <c:v>43203.9375</c:v>
                </c:pt>
                <c:pt idx="9066">
                  <c:v>43203.947916666664</c:v>
                </c:pt>
                <c:pt idx="9067">
                  <c:v>43203.958333333336</c:v>
                </c:pt>
                <c:pt idx="9068">
                  <c:v>43203.96875</c:v>
                </c:pt>
                <c:pt idx="9069">
                  <c:v>43203.979166666664</c:v>
                </c:pt>
                <c:pt idx="9070">
                  <c:v>43203.989583333336</c:v>
                </c:pt>
                <c:pt idx="9071">
                  <c:v>43204</c:v>
                </c:pt>
                <c:pt idx="9072">
                  <c:v>43204.010416666664</c:v>
                </c:pt>
                <c:pt idx="9073">
                  <c:v>43204.020833333336</c:v>
                </c:pt>
                <c:pt idx="9074">
                  <c:v>43204.03125</c:v>
                </c:pt>
                <c:pt idx="9075">
                  <c:v>43204.041666666664</c:v>
                </c:pt>
                <c:pt idx="9076">
                  <c:v>43204.052083333336</c:v>
                </c:pt>
                <c:pt idx="9077">
                  <c:v>43204.0625</c:v>
                </c:pt>
                <c:pt idx="9078">
                  <c:v>43204.072916666664</c:v>
                </c:pt>
                <c:pt idx="9079">
                  <c:v>43204.083333333336</c:v>
                </c:pt>
                <c:pt idx="9080">
                  <c:v>43204.09375</c:v>
                </c:pt>
                <c:pt idx="9081">
                  <c:v>43204.104166666664</c:v>
                </c:pt>
                <c:pt idx="9082">
                  <c:v>43204.114583333336</c:v>
                </c:pt>
                <c:pt idx="9083">
                  <c:v>43204.125</c:v>
                </c:pt>
                <c:pt idx="9084">
                  <c:v>43204.135416666664</c:v>
                </c:pt>
                <c:pt idx="9085">
                  <c:v>43204.145833333336</c:v>
                </c:pt>
                <c:pt idx="9086">
                  <c:v>43204.15625</c:v>
                </c:pt>
                <c:pt idx="9087">
                  <c:v>43204.166666666664</c:v>
                </c:pt>
                <c:pt idx="9088">
                  <c:v>43204.177083333336</c:v>
                </c:pt>
                <c:pt idx="9089">
                  <c:v>43204.1875</c:v>
                </c:pt>
                <c:pt idx="9090">
                  <c:v>43204.197916666664</c:v>
                </c:pt>
                <c:pt idx="9091">
                  <c:v>43204.208333333336</c:v>
                </c:pt>
                <c:pt idx="9092">
                  <c:v>43204.21875</c:v>
                </c:pt>
                <c:pt idx="9093">
                  <c:v>43204.229166666664</c:v>
                </c:pt>
                <c:pt idx="9094">
                  <c:v>43204.239583333336</c:v>
                </c:pt>
                <c:pt idx="9095">
                  <c:v>43204.25</c:v>
                </c:pt>
                <c:pt idx="9096">
                  <c:v>43204.260416666664</c:v>
                </c:pt>
                <c:pt idx="9097">
                  <c:v>43204.270833333336</c:v>
                </c:pt>
                <c:pt idx="9098">
                  <c:v>43204.28125</c:v>
                </c:pt>
                <c:pt idx="9099">
                  <c:v>43204.291666666664</c:v>
                </c:pt>
                <c:pt idx="9100">
                  <c:v>43204.302083333336</c:v>
                </c:pt>
                <c:pt idx="9101">
                  <c:v>43204.3125</c:v>
                </c:pt>
                <c:pt idx="9102">
                  <c:v>43204.322916666664</c:v>
                </c:pt>
                <c:pt idx="9103">
                  <c:v>43204.333333333336</c:v>
                </c:pt>
                <c:pt idx="9104">
                  <c:v>43204.34375</c:v>
                </c:pt>
                <c:pt idx="9105">
                  <c:v>43204.354166666664</c:v>
                </c:pt>
                <c:pt idx="9106">
                  <c:v>43204.364583333336</c:v>
                </c:pt>
                <c:pt idx="9107">
                  <c:v>43204.375</c:v>
                </c:pt>
                <c:pt idx="9108">
                  <c:v>43204.385416666664</c:v>
                </c:pt>
                <c:pt idx="9109">
                  <c:v>43204.395833333336</c:v>
                </c:pt>
                <c:pt idx="9110">
                  <c:v>43204.40625</c:v>
                </c:pt>
                <c:pt idx="9111">
                  <c:v>43204.416666666664</c:v>
                </c:pt>
                <c:pt idx="9112">
                  <c:v>43204.427083333336</c:v>
                </c:pt>
                <c:pt idx="9113">
                  <c:v>43204.4375</c:v>
                </c:pt>
                <c:pt idx="9114">
                  <c:v>43204.447916666664</c:v>
                </c:pt>
                <c:pt idx="9115">
                  <c:v>43204.458333333336</c:v>
                </c:pt>
                <c:pt idx="9116">
                  <c:v>43204.46875</c:v>
                </c:pt>
                <c:pt idx="9117">
                  <c:v>43204.479166666664</c:v>
                </c:pt>
                <c:pt idx="9118">
                  <c:v>43204.489583333336</c:v>
                </c:pt>
                <c:pt idx="9119">
                  <c:v>43204.5</c:v>
                </c:pt>
                <c:pt idx="9120">
                  <c:v>43204.510416666664</c:v>
                </c:pt>
                <c:pt idx="9121">
                  <c:v>43204.520833333336</c:v>
                </c:pt>
                <c:pt idx="9122">
                  <c:v>43204.53125</c:v>
                </c:pt>
                <c:pt idx="9123">
                  <c:v>43204.541666666664</c:v>
                </c:pt>
                <c:pt idx="9124">
                  <c:v>43204.552083333336</c:v>
                </c:pt>
                <c:pt idx="9125">
                  <c:v>43204.5625</c:v>
                </c:pt>
                <c:pt idx="9126">
                  <c:v>43204.572916666664</c:v>
                </c:pt>
                <c:pt idx="9127">
                  <c:v>43204.583333333336</c:v>
                </c:pt>
                <c:pt idx="9128">
                  <c:v>43204.59375</c:v>
                </c:pt>
                <c:pt idx="9129">
                  <c:v>43204.604166666664</c:v>
                </c:pt>
                <c:pt idx="9130">
                  <c:v>43204.614583333336</c:v>
                </c:pt>
                <c:pt idx="9131">
                  <c:v>43204.625</c:v>
                </c:pt>
                <c:pt idx="9132">
                  <c:v>43204.635416666664</c:v>
                </c:pt>
                <c:pt idx="9133">
                  <c:v>43204.645833333336</c:v>
                </c:pt>
                <c:pt idx="9134">
                  <c:v>43204.65625</c:v>
                </c:pt>
                <c:pt idx="9135">
                  <c:v>43204.666666666664</c:v>
                </c:pt>
                <c:pt idx="9136">
                  <c:v>43204.677083333336</c:v>
                </c:pt>
                <c:pt idx="9137">
                  <c:v>43204.6875</c:v>
                </c:pt>
                <c:pt idx="9138">
                  <c:v>43204.697916666664</c:v>
                </c:pt>
                <c:pt idx="9139">
                  <c:v>43204.708333333336</c:v>
                </c:pt>
                <c:pt idx="9140">
                  <c:v>43204.71875</c:v>
                </c:pt>
                <c:pt idx="9141">
                  <c:v>43204.729166666664</c:v>
                </c:pt>
                <c:pt idx="9142">
                  <c:v>43204.739583333336</c:v>
                </c:pt>
                <c:pt idx="9143">
                  <c:v>43204.75</c:v>
                </c:pt>
                <c:pt idx="9144">
                  <c:v>43204.760416666664</c:v>
                </c:pt>
                <c:pt idx="9145">
                  <c:v>43204.770833333336</c:v>
                </c:pt>
                <c:pt idx="9146">
                  <c:v>43204.78125</c:v>
                </c:pt>
                <c:pt idx="9147">
                  <c:v>43204.791666666664</c:v>
                </c:pt>
                <c:pt idx="9148">
                  <c:v>43204.802083333336</c:v>
                </c:pt>
                <c:pt idx="9149">
                  <c:v>43204.8125</c:v>
                </c:pt>
                <c:pt idx="9150">
                  <c:v>43204.822916666664</c:v>
                </c:pt>
                <c:pt idx="9151">
                  <c:v>43204.833333333336</c:v>
                </c:pt>
                <c:pt idx="9152">
                  <c:v>43204.84375</c:v>
                </c:pt>
                <c:pt idx="9153">
                  <c:v>43204.854166666664</c:v>
                </c:pt>
                <c:pt idx="9154">
                  <c:v>43204.864583333336</c:v>
                </c:pt>
                <c:pt idx="9155">
                  <c:v>43204.875</c:v>
                </c:pt>
                <c:pt idx="9156">
                  <c:v>43204.885416666664</c:v>
                </c:pt>
                <c:pt idx="9157">
                  <c:v>43204.895833333336</c:v>
                </c:pt>
                <c:pt idx="9158">
                  <c:v>43204.90625</c:v>
                </c:pt>
                <c:pt idx="9159">
                  <c:v>43204.916666666664</c:v>
                </c:pt>
                <c:pt idx="9160">
                  <c:v>43204.927083333336</c:v>
                </c:pt>
                <c:pt idx="9161">
                  <c:v>43204.9375</c:v>
                </c:pt>
                <c:pt idx="9162">
                  <c:v>43204.947916666664</c:v>
                </c:pt>
                <c:pt idx="9163">
                  <c:v>43204.958333333336</c:v>
                </c:pt>
                <c:pt idx="9164">
                  <c:v>43204.96875</c:v>
                </c:pt>
                <c:pt idx="9165">
                  <c:v>43204.979166666664</c:v>
                </c:pt>
                <c:pt idx="9166">
                  <c:v>43204.989583333336</c:v>
                </c:pt>
                <c:pt idx="9167">
                  <c:v>43205</c:v>
                </c:pt>
                <c:pt idx="9168">
                  <c:v>43205.010416666664</c:v>
                </c:pt>
                <c:pt idx="9169">
                  <c:v>43205.020833333336</c:v>
                </c:pt>
                <c:pt idx="9170">
                  <c:v>43205.03125</c:v>
                </c:pt>
                <c:pt idx="9171">
                  <c:v>43205.041666666664</c:v>
                </c:pt>
                <c:pt idx="9172">
                  <c:v>43205.052083333336</c:v>
                </c:pt>
                <c:pt idx="9173">
                  <c:v>43205.0625</c:v>
                </c:pt>
                <c:pt idx="9174">
                  <c:v>43205.072916666664</c:v>
                </c:pt>
                <c:pt idx="9175">
                  <c:v>43205.083333333336</c:v>
                </c:pt>
                <c:pt idx="9176">
                  <c:v>43205.09375</c:v>
                </c:pt>
                <c:pt idx="9177">
                  <c:v>43205.104166666664</c:v>
                </c:pt>
                <c:pt idx="9178">
                  <c:v>43205.114583333336</c:v>
                </c:pt>
                <c:pt idx="9179">
                  <c:v>43205.125</c:v>
                </c:pt>
                <c:pt idx="9180">
                  <c:v>43205.135416666664</c:v>
                </c:pt>
                <c:pt idx="9181">
                  <c:v>43205.145833333336</c:v>
                </c:pt>
                <c:pt idx="9182">
                  <c:v>43205.15625</c:v>
                </c:pt>
                <c:pt idx="9183">
                  <c:v>43205.166666666664</c:v>
                </c:pt>
                <c:pt idx="9184">
                  <c:v>43205.177083333336</c:v>
                </c:pt>
                <c:pt idx="9185">
                  <c:v>43205.1875</c:v>
                </c:pt>
                <c:pt idx="9186">
                  <c:v>43205.197916666664</c:v>
                </c:pt>
                <c:pt idx="9187">
                  <c:v>43205.208333333336</c:v>
                </c:pt>
                <c:pt idx="9188">
                  <c:v>43205.21875</c:v>
                </c:pt>
                <c:pt idx="9189">
                  <c:v>43205.229166666664</c:v>
                </c:pt>
                <c:pt idx="9190">
                  <c:v>43205.239583333336</c:v>
                </c:pt>
                <c:pt idx="9191">
                  <c:v>43205.25</c:v>
                </c:pt>
                <c:pt idx="9192">
                  <c:v>43205.260416666664</c:v>
                </c:pt>
                <c:pt idx="9193">
                  <c:v>43205.270833333336</c:v>
                </c:pt>
                <c:pt idx="9194">
                  <c:v>43205.28125</c:v>
                </c:pt>
                <c:pt idx="9195">
                  <c:v>43205.291666666664</c:v>
                </c:pt>
                <c:pt idx="9196">
                  <c:v>43205.302083333336</c:v>
                </c:pt>
                <c:pt idx="9197">
                  <c:v>43205.3125</c:v>
                </c:pt>
                <c:pt idx="9198">
                  <c:v>43205.322916666664</c:v>
                </c:pt>
                <c:pt idx="9199">
                  <c:v>43205.333333333336</c:v>
                </c:pt>
                <c:pt idx="9200">
                  <c:v>43205.34375</c:v>
                </c:pt>
                <c:pt idx="9201">
                  <c:v>43205.354166666664</c:v>
                </c:pt>
                <c:pt idx="9202">
                  <c:v>43205.364583333336</c:v>
                </c:pt>
                <c:pt idx="9203">
                  <c:v>43205.375</c:v>
                </c:pt>
                <c:pt idx="9204">
                  <c:v>43205.385416666664</c:v>
                </c:pt>
                <c:pt idx="9205">
                  <c:v>43205.395833333336</c:v>
                </c:pt>
                <c:pt idx="9206">
                  <c:v>43205.40625</c:v>
                </c:pt>
                <c:pt idx="9207">
                  <c:v>43205.416666666664</c:v>
                </c:pt>
                <c:pt idx="9208">
                  <c:v>43205.427083333336</c:v>
                </c:pt>
                <c:pt idx="9209">
                  <c:v>43205.4375</c:v>
                </c:pt>
                <c:pt idx="9210">
                  <c:v>43205.447916666664</c:v>
                </c:pt>
                <c:pt idx="9211">
                  <c:v>43205.458333333336</c:v>
                </c:pt>
                <c:pt idx="9212">
                  <c:v>43205.46875</c:v>
                </c:pt>
                <c:pt idx="9213">
                  <c:v>43205.479166666664</c:v>
                </c:pt>
                <c:pt idx="9214">
                  <c:v>43205.489583333336</c:v>
                </c:pt>
                <c:pt idx="9215">
                  <c:v>43205.5</c:v>
                </c:pt>
                <c:pt idx="9216">
                  <c:v>43205.510416666664</c:v>
                </c:pt>
                <c:pt idx="9217">
                  <c:v>43205.520833333336</c:v>
                </c:pt>
                <c:pt idx="9218">
                  <c:v>43205.53125</c:v>
                </c:pt>
                <c:pt idx="9219">
                  <c:v>43205.541666666664</c:v>
                </c:pt>
                <c:pt idx="9220">
                  <c:v>43205.552083333336</c:v>
                </c:pt>
                <c:pt idx="9221">
                  <c:v>43205.5625</c:v>
                </c:pt>
                <c:pt idx="9222">
                  <c:v>43205.572916666664</c:v>
                </c:pt>
                <c:pt idx="9223">
                  <c:v>43205.583333333336</c:v>
                </c:pt>
                <c:pt idx="9224">
                  <c:v>43205.59375</c:v>
                </c:pt>
                <c:pt idx="9225">
                  <c:v>43205.604166666664</c:v>
                </c:pt>
                <c:pt idx="9226">
                  <c:v>43205.614583333336</c:v>
                </c:pt>
                <c:pt idx="9227">
                  <c:v>43205.625</c:v>
                </c:pt>
                <c:pt idx="9228">
                  <c:v>43205.635416666664</c:v>
                </c:pt>
                <c:pt idx="9229">
                  <c:v>43205.645833333336</c:v>
                </c:pt>
                <c:pt idx="9230">
                  <c:v>43205.65625</c:v>
                </c:pt>
                <c:pt idx="9231">
                  <c:v>43205.666666666664</c:v>
                </c:pt>
                <c:pt idx="9232">
                  <c:v>43205.677083333336</c:v>
                </c:pt>
                <c:pt idx="9233">
                  <c:v>43205.6875</c:v>
                </c:pt>
                <c:pt idx="9234">
                  <c:v>43205.697916666664</c:v>
                </c:pt>
                <c:pt idx="9235">
                  <c:v>43205.708333333336</c:v>
                </c:pt>
                <c:pt idx="9236">
                  <c:v>43205.71875</c:v>
                </c:pt>
                <c:pt idx="9237">
                  <c:v>43205.729166666664</c:v>
                </c:pt>
                <c:pt idx="9238">
                  <c:v>43205.739583333336</c:v>
                </c:pt>
                <c:pt idx="9239">
                  <c:v>43205.75</c:v>
                </c:pt>
                <c:pt idx="9240">
                  <c:v>43205.760416666664</c:v>
                </c:pt>
                <c:pt idx="9241">
                  <c:v>43205.770833333336</c:v>
                </c:pt>
                <c:pt idx="9242">
                  <c:v>43205.78125</c:v>
                </c:pt>
                <c:pt idx="9243">
                  <c:v>43205.791666666664</c:v>
                </c:pt>
                <c:pt idx="9244">
                  <c:v>43205.802083333336</c:v>
                </c:pt>
                <c:pt idx="9245">
                  <c:v>43205.8125</c:v>
                </c:pt>
                <c:pt idx="9246">
                  <c:v>43205.822916666664</c:v>
                </c:pt>
                <c:pt idx="9247">
                  <c:v>43205.833333333336</c:v>
                </c:pt>
                <c:pt idx="9248">
                  <c:v>43205.84375</c:v>
                </c:pt>
                <c:pt idx="9249">
                  <c:v>43205.854166666664</c:v>
                </c:pt>
                <c:pt idx="9250">
                  <c:v>43205.864583333336</c:v>
                </c:pt>
                <c:pt idx="9251">
                  <c:v>43205.875</c:v>
                </c:pt>
                <c:pt idx="9252">
                  <c:v>43205.885416666664</c:v>
                </c:pt>
                <c:pt idx="9253">
                  <c:v>43205.895833333336</c:v>
                </c:pt>
                <c:pt idx="9254">
                  <c:v>43205.90625</c:v>
                </c:pt>
                <c:pt idx="9255">
                  <c:v>43205.916666666664</c:v>
                </c:pt>
                <c:pt idx="9256">
                  <c:v>43205.927083333336</c:v>
                </c:pt>
                <c:pt idx="9257">
                  <c:v>43205.9375</c:v>
                </c:pt>
                <c:pt idx="9258">
                  <c:v>43205.947916666664</c:v>
                </c:pt>
                <c:pt idx="9259">
                  <c:v>43205.958333333336</c:v>
                </c:pt>
                <c:pt idx="9260">
                  <c:v>43205.96875</c:v>
                </c:pt>
                <c:pt idx="9261">
                  <c:v>43205.979166666664</c:v>
                </c:pt>
                <c:pt idx="9262">
                  <c:v>43205.989583333336</c:v>
                </c:pt>
                <c:pt idx="9263">
                  <c:v>43206</c:v>
                </c:pt>
                <c:pt idx="9264">
                  <c:v>43206.010416666664</c:v>
                </c:pt>
                <c:pt idx="9265">
                  <c:v>43206.020833333336</c:v>
                </c:pt>
                <c:pt idx="9266">
                  <c:v>43206.03125</c:v>
                </c:pt>
                <c:pt idx="9267">
                  <c:v>43206.041666666664</c:v>
                </c:pt>
                <c:pt idx="9268">
                  <c:v>43206.052083333336</c:v>
                </c:pt>
                <c:pt idx="9269">
                  <c:v>43206.0625</c:v>
                </c:pt>
                <c:pt idx="9270">
                  <c:v>43206.072916666664</c:v>
                </c:pt>
                <c:pt idx="9271">
                  <c:v>43206.083333333336</c:v>
                </c:pt>
                <c:pt idx="9272">
                  <c:v>43206.09375</c:v>
                </c:pt>
                <c:pt idx="9273">
                  <c:v>43206.104166666664</c:v>
                </c:pt>
                <c:pt idx="9274">
                  <c:v>43206.114583333336</c:v>
                </c:pt>
                <c:pt idx="9275">
                  <c:v>43206.125</c:v>
                </c:pt>
                <c:pt idx="9276">
                  <c:v>43206.135416666664</c:v>
                </c:pt>
                <c:pt idx="9277">
                  <c:v>43206.145833333336</c:v>
                </c:pt>
                <c:pt idx="9278">
                  <c:v>43206.15625</c:v>
                </c:pt>
                <c:pt idx="9279">
                  <c:v>43206.166666666664</c:v>
                </c:pt>
                <c:pt idx="9280">
                  <c:v>43206.177083333336</c:v>
                </c:pt>
                <c:pt idx="9281">
                  <c:v>43206.1875</c:v>
                </c:pt>
                <c:pt idx="9282">
                  <c:v>43206.197916666664</c:v>
                </c:pt>
                <c:pt idx="9283">
                  <c:v>43206.208333333336</c:v>
                </c:pt>
                <c:pt idx="9284">
                  <c:v>43206.21875</c:v>
                </c:pt>
                <c:pt idx="9285">
                  <c:v>43206.229166666664</c:v>
                </c:pt>
                <c:pt idx="9286">
                  <c:v>43206.239583333336</c:v>
                </c:pt>
                <c:pt idx="9287">
                  <c:v>43206.25</c:v>
                </c:pt>
                <c:pt idx="9288">
                  <c:v>43206.260416666664</c:v>
                </c:pt>
                <c:pt idx="9289">
                  <c:v>43206.270833333336</c:v>
                </c:pt>
                <c:pt idx="9290">
                  <c:v>43206.28125</c:v>
                </c:pt>
                <c:pt idx="9291">
                  <c:v>43206.291666666664</c:v>
                </c:pt>
                <c:pt idx="9292">
                  <c:v>43206.302083333336</c:v>
                </c:pt>
                <c:pt idx="9293">
                  <c:v>43206.3125</c:v>
                </c:pt>
                <c:pt idx="9294">
                  <c:v>43206.322916666664</c:v>
                </c:pt>
                <c:pt idx="9295">
                  <c:v>43206.333333333336</c:v>
                </c:pt>
                <c:pt idx="9296">
                  <c:v>43206.34375</c:v>
                </c:pt>
                <c:pt idx="9297">
                  <c:v>43206.354166666664</c:v>
                </c:pt>
                <c:pt idx="9298">
                  <c:v>43206.364583333336</c:v>
                </c:pt>
                <c:pt idx="9299">
                  <c:v>43206.375</c:v>
                </c:pt>
                <c:pt idx="9300">
                  <c:v>43206.385416666664</c:v>
                </c:pt>
                <c:pt idx="9301">
                  <c:v>43206.395833333336</c:v>
                </c:pt>
                <c:pt idx="9302">
                  <c:v>43206.40625</c:v>
                </c:pt>
                <c:pt idx="9303">
                  <c:v>43206.416666666664</c:v>
                </c:pt>
                <c:pt idx="9304">
                  <c:v>43206.427083333336</c:v>
                </c:pt>
                <c:pt idx="9305">
                  <c:v>43206.4375</c:v>
                </c:pt>
                <c:pt idx="9306">
                  <c:v>43206.447916666664</c:v>
                </c:pt>
                <c:pt idx="9307">
                  <c:v>43206.458333333336</c:v>
                </c:pt>
                <c:pt idx="9308">
                  <c:v>43206.46875</c:v>
                </c:pt>
                <c:pt idx="9309">
                  <c:v>43206.479166666664</c:v>
                </c:pt>
                <c:pt idx="9310">
                  <c:v>43206.489583333336</c:v>
                </c:pt>
                <c:pt idx="9311">
                  <c:v>43206.5</c:v>
                </c:pt>
                <c:pt idx="9312">
                  <c:v>43206.510416666664</c:v>
                </c:pt>
                <c:pt idx="9313">
                  <c:v>43206.520833333336</c:v>
                </c:pt>
                <c:pt idx="9314">
                  <c:v>43206.53125</c:v>
                </c:pt>
                <c:pt idx="9315">
                  <c:v>43206.541666666664</c:v>
                </c:pt>
                <c:pt idx="9316">
                  <c:v>43206.552083333336</c:v>
                </c:pt>
                <c:pt idx="9317">
                  <c:v>43206.5625</c:v>
                </c:pt>
                <c:pt idx="9318">
                  <c:v>43206.572916666664</c:v>
                </c:pt>
                <c:pt idx="9319">
                  <c:v>43206.583333333336</c:v>
                </c:pt>
                <c:pt idx="9320">
                  <c:v>43206.59375</c:v>
                </c:pt>
                <c:pt idx="9321">
                  <c:v>43206.604166666664</c:v>
                </c:pt>
                <c:pt idx="9322">
                  <c:v>43206.614583333336</c:v>
                </c:pt>
                <c:pt idx="9323">
                  <c:v>43206.625</c:v>
                </c:pt>
                <c:pt idx="9324">
                  <c:v>43206.635416666664</c:v>
                </c:pt>
                <c:pt idx="9325">
                  <c:v>43206.645833333336</c:v>
                </c:pt>
                <c:pt idx="9326">
                  <c:v>43206.65625</c:v>
                </c:pt>
                <c:pt idx="9327">
                  <c:v>43206.666666666664</c:v>
                </c:pt>
                <c:pt idx="9328">
                  <c:v>43206.677083333336</c:v>
                </c:pt>
                <c:pt idx="9329">
                  <c:v>43206.6875</c:v>
                </c:pt>
                <c:pt idx="9330">
                  <c:v>43206.697916666664</c:v>
                </c:pt>
                <c:pt idx="9331">
                  <c:v>43206.708333333336</c:v>
                </c:pt>
                <c:pt idx="9332">
                  <c:v>43206.71875</c:v>
                </c:pt>
                <c:pt idx="9333">
                  <c:v>43206.729166666664</c:v>
                </c:pt>
                <c:pt idx="9334">
                  <c:v>43206.739583333336</c:v>
                </c:pt>
                <c:pt idx="9335">
                  <c:v>43206.75</c:v>
                </c:pt>
                <c:pt idx="9336">
                  <c:v>43206.760416666664</c:v>
                </c:pt>
                <c:pt idx="9337">
                  <c:v>43206.770833333336</c:v>
                </c:pt>
                <c:pt idx="9338">
                  <c:v>43206.78125</c:v>
                </c:pt>
                <c:pt idx="9339">
                  <c:v>43206.791666666664</c:v>
                </c:pt>
                <c:pt idx="9340">
                  <c:v>43206.802083333336</c:v>
                </c:pt>
                <c:pt idx="9341">
                  <c:v>43206.8125</c:v>
                </c:pt>
                <c:pt idx="9342">
                  <c:v>43206.822916666664</c:v>
                </c:pt>
                <c:pt idx="9343">
                  <c:v>43206.833333333336</c:v>
                </c:pt>
                <c:pt idx="9344">
                  <c:v>43206.84375</c:v>
                </c:pt>
                <c:pt idx="9345">
                  <c:v>43206.854166666664</c:v>
                </c:pt>
                <c:pt idx="9346">
                  <c:v>43206.864583333336</c:v>
                </c:pt>
                <c:pt idx="9347">
                  <c:v>43206.875</c:v>
                </c:pt>
                <c:pt idx="9348">
                  <c:v>43206.885416666664</c:v>
                </c:pt>
                <c:pt idx="9349">
                  <c:v>43206.895833333336</c:v>
                </c:pt>
                <c:pt idx="9350">
                  <c:v>43206.90625</c:v>
                </c:pt>
                <c:pt idx="9351">
                  <c:v>43206.916666666664</c:v>
                </c:pt>
                <c:pt idx="9352">
                  <c:v>43206.927083333336</c:v>
                </c:pt>
                <c:pt idx="9353">
                  <c:v>43206.9375</c:v>
                </c:pt>
                <c:pt idx="9354">
                  <c:v>43206.947916666664</c:v>
                </c:pt>
                <c:pt idx="9355">
                  <c:v>43206.958333333336</c:v>
                </c:pt>
                <c:pt idx="9356">
                  <c:v>43206.96875</c:v>
                </c:pt>
                <c:pt idx="9357">
                  <c:v>43206.979166666664</c:v>
                </c:pt>
                <c:pt idx="9358">
                  <c:v>43206.989583333336</c:v>
                </c:pt>
                <c:pt idx="9359">
                  <c:v>43207</c:v>
                </c:pt>
                <c:pt idx="9360">
                  <c:v>43207.010416666664</c:v>
                </c:pt>
                <c:pt idx="9361">
                  <c:v>43207.020833333336</c:v>
                </c:pt>
                <c:pt idx="9362">
                  <c:v>43207.03125</c:v>
                </c:pt>
                <c:pt idx="9363">
                  <c:v>43207.041666666664</c:v>
                </c:pt>
                <c:pt idx="9364">
                  <c:v>43207.052083333336</c:v>
                </c:pt>
                <c:pt idx="9365">
                  <c:v>43207.0625</c:v>
                </c:pt>
                <c:pt idx="9366">
                  <c:v>43207.072916666664</c:v>
                </c:pt>
                <c:pt idx="9367">
                  <c:v>43207.083333333336</c:v>
                </c:pt>
                <c:pt idx="9368">
                  <c:v>43207.09375</c:v>
                </c:pt>
                <c:pt idx="9369">
                  <c:v>43207.104166666664</c:v>
                </c:pt>
                <c:pt idx="9370">
                  <c:v>43207.114583333336</c:v>
                </c:pt>
                <c:pt idx="9371">
                  <c:v>43207.125</c:v>
                </c:pt>
                <c:pt idx="9372">
                  <c:v>43207.135416666664</c:v>
                </c:pt>
                <c:pt idx="9373">
                  <c:v>43207.145833333336</c:v>
                </c:pt>
                <c:pt idx="9374">
                  <c:v>43207.15625</c:v>
                </c:pt>
                <c:pt idx="9375">
                  <c:v>43207.166666666664</c:v>
                </c:pt>
                <c:pt idx="9376">
                  <c:v>43207.177083333336</c:v>
                </c:pt>
                <c:pt idx="9377">
                  <c:v>43207.1875</c:v>
                </c:pt>
                <c:pt idx="9378">
                  <c:v>43207.197916666664</c:v>
                </c:pt>
                <c:pt idx="9379">
                  <c:v>43207.208333333336</c:v>
                </c:pt>
                <c:pt idx="9380">
                  <c:v>43207.21875</c:v>
                </c:pt>
                <c:pt idx="9381">
                  <c:v>43207.229166666664</c:v>
                </c:pt>
                <c:pt idx="9382">
                  <c:v>43207.239583333336</c:v>
                </c:pt>
                <c:pt idx="9383">
                  <c:v>43207.25</c:v>
                </c:pt>
                <c:pt idx="9384">
                  <c:v>43207.260416666664</c:v>
                </c:pt>
                <c:pt idx="9385">
                  <c:v>43207.270833333336</c:v>
                </c:pt>
                <c:pt idx="9386">
                  <c:v>43207.28125</c:v>
                </c:pt>
                <c:pt idx="9387">
                  <c:v>43207.291666666664</c:v>
                </c:pt>
                <c:pt idx="9388">
                  <c:v>43207.302083333336</c:v>
                </c:pt>
                <c:pt idx="9389">
                  <c:v>43207.3125</c:v>
                </c:pt>
                <c:pt idx="9390">
                  <c:v>43207.322916666664</c:v>
                </c:pt>
                <c:pt idx="9391">
                  <c:v>43207.333333333336</c:v>
                </c:pt>
                <c:pt idx="9392">
                  <c:v>43207.34375</c:v>
                </c:pt>
                <c:pt idx="9393">
                  <c:v>43207.354166666664</c:v>
                </c:pt>
                <c:pt idx="9394">
                  <c:v>43207.364583333336</c:v>
                </c:pt>
                <c:pt idx="9395">
                  <c:v>43207.375</c:v>
                </c:pt>
                <c:pt idx="9396">
                  <c:v>43207.385416666664</c:v>
                </c:pt>
                <c:pt idx="9397">
                  <c:v>43207.395833333336</c:v>
                </c:pt>
                <c:pt idx="9398">
                  <c:v>43207.40625</c:v>
                </c:pt>
                <c:pt idx="9399">
                  <c:v>43207.416666666664</c:v>
                </c:pt>
                <c:pt idx="9400">
                  <c:v>43207.427083333336</c:v>
                </c:pt>
                <c:pt idx="9401">
                  <c:v>43207.4375</c:v>
                </c:pt>
                <c:pt idx="9402">
                  <c:v>43207.447916666664</c:v>
                </c:pt>
                <c:pt idx="9403">
                  <c:v>43207.458333333336</c:v>
                </c:pt>
                <c:pt idx="9404">
                  <c:v>43207.46875</c:v>
                </c:pt>
                <c:pt idx="9405">
                  <c:v>43207.479166666664</c:v>
                </c:pt>
                <c:pt idx="9406">
                  <c:v>43207.489583333336</c:v>
                </c:pt>
                <c:pt idx="9407">
                  <c:v>43207.5</c:v>
                </c:pt>
                <c:pt idx="9408">
                  <c:v>43207.510416666664</c:v>
                </c:pt>
                <c:pt idx="9409">
                  <c:v>43207.520833333336</c:v>
                </c:pt>
                <c:pt idx="9410">
                  <c:v>43207.53125</c:v>
                </c:pt>
                <c:pt idx="9411">
                  <c:v>43207.541666666664</c:v>
                </c:pt>
                <c:pt idx="9412">
                  <c:v>43207.552083333336</c:v>
                </c:pt>
                <c:pt idx="9413">
                  <c:v>43207.5625</c:v>
                </c:pt>
                <c:pt idx="9414">
                  <c:v>43207.572916666664</c:v>
                </c:pt>
                <c:pt idx="9415">
                  <c:v>43207.583333333336</c:v>
                </c:pt>
                <c:pt idx="9416">
                  <c:v>43207.59375</c:v>
                </c:pt>
                <c:pt idx="9417">
                  <c:v>43207.604166666664</c:v>
                </c:pt>
                <c:pt idx="9418">
                  <c:v>43207.614583333336</c:v>
                </c:pt>
                <c:pt idx="9419">
                  <c:v>43207.625</c:v>
                </c:pt>
                <c:pt idx="9420">
                  <c:v>43207.635416666664</c:v>
                </c:pt>
                <c:pt idx="9421">
                  <c:v>43207.645833333336</c:v>
                </c:pt>
                <c:pt idx="9422">
                  <c:v>43207.65625</c:v>
                </c:pt>
                <c:pt idx="9423">
                  <c:v>43207.666666666664</c:v>
                </c:pt>
                <c:pt idx="9424">
                  <c:v>43207.677083333336</c:v>
                </c:pt>
                <c:pt idx="9425">
                  <c:v>43207.6875</c:v>
                </c:pt>
                <c:pt idx="9426">
                  <c:v>43207.697916666664</c:v>
                </c:pt>
                <c:pt idx="9427">
                  <c:v>43207.708333333336</c:v>
                </c:pt>
                <c:pt idx="9428">
                  <c:v>43207.71875</c:v>
                </c:pt>
                <c:pt idx="9429">
                  <c:v>43207.729166666664</c:v>
                </c:pt>
                <c:pt idx="9430">
                  <c:v>43207.739583333336</c:v>
                </c:pt>
                <c:pt idx="9431">
                  <c:v>43207.75</c:v>
                </c:pt>
                <c:pt idx="9432">
                  <c:v>43207.760416666664</c:v>
                </c:pt>
                <c:pt idx="9433">
                  <c:v>43207.770833333336</c:v>
                </c:pt>
                <c:pt idx="9434">
                  <c:v>43207.78125</c:v>
                </c:pt>
                <c:pt idx="9435">
                  <c:v>43207.791666666664</c:v>
                </c:pt>
                <c:pt idx="9436">
                  <c:v>43207.802083333336</c:v>
                </c:pt>
                <c:pt idx="9437">
                  <c:v>43207.8125</c:v>
                </c:pt>
                <c:pt idx="9438">
                  <c:v>43207.822916666664</c:v>
                </c:pt>
                <c:pt idx="9439">
                  <c:v>43207.833333333336</c:v>
                </c:pt>
                <c:pt idx="9440">
                  <c:v>43207.84375</c:v>
                </c:pt>
                <c:pt idx="9441">
                  <c:v>43207.854166666664</c:v>
                </c:pt>
                <c:pt idx="9442">
                  <c:v>43207.864583333336</c:v>
                </c:pt>
                <c:pt idx="9443">
                  <c:v>43207.875</c:v>
                </c:pt>
                <c:pt idx="9444">
                  <c:v>43207.885416666664</c:v>
                </c:pt>
                <c:pt idx="9445">
                  <c:v>43207.895833333336</c:v>
                </c:pt>
                <c:pt idx="9446">
                  <c:v>43207.90625</c:v>
                </c:pt>
                <c:pt idx="9447">
                  <c:v>43207.916666666664</c:v>
                </c:pt>
                <c:pt idx="9448">
                  <c:v>43207.927083333336</c:v>
                </c:pt>
                <c:pt idx="9449">
                  <c:v>43207.9375</c:v>
                </c:pt>
                <c:pt idx="9450">
                  <c:v>43207.947916666664</c:v>
                </c:pt>
                <c:pt idx="9451">
                  <c:v>43207.958333333336</c:v>
                </c:pt>
                <c:pt idx="9452">
                  <c:v>43207.96875</c:v>
                </c:pt>
                <c:pt idx="9453">
                  <c:v>43207.979166666664</c:v>
                </c:pt>
                <c:pt idx="9454">
                  <c:v>43207.989583333336</c:v>
                </c:pt>
                <c:pt idx="9455">
                  <c:v>43208</c:v>
                </c:pt>
                <c:pt idx="9456">
                  <c:v>43208.010416666664</c:v>
                </c:pt>
                <c:pt idx="9457">
                  <c:v>43208.020833333336</c:v>
                </c:pt>
                <c:pt idx="9458">
                  <c:v>43208.03125</c:v>
                </c:pt>
                <c:pt idx="9459">
                  <c:v>43208.041666666664</c:v>
                </c:pt>
                <c:pt idx="9460">
                  <c:v>43208.052083333336</c:v>
                </c:pt>
                <c:pt idx="9461">
                  <c:v>43208.0625</c:v>
                </c:pt>
                <c:pt idx="9462">
                  <c:v>43208.072916666664</c:v>
                </c:pt>
                <c:pt idx="9463">
                  <c:v>43208.083333333336</c:v>
                </c:pt>
                <c:pt idx="9464">
                  <c:v>43208.09375</c:v>
                </c:pt>
                <c:pt idx="9465">
                  <c:v>43208.104166666664</c:v>
                </c:pt>
                <c:pt idx="9466">
                  <c:v>43208.114583333336</c:v>
                </c:pt>
                <c:pt idx="9467">
                  <c:v>43208.125</c:v>
                </c:pt>
                <c:pt idx="9468">
                  <c:v>43208.135416666664</c:v>
                </c:pt>
                <c:pt idx="9469">
                  <c:v>43208.145833333336</c:v>
                </c:pt>
                <c:pt idx="9470">
                  <c:v>43208.15625</c:v>
                </c:pt>
                <c:pt idx="9471">
                  <c:v>43208.166666666664</c:v>
                </c:pt>
                <c:pt idx="9472">
                  <c:v>43208.177083333336</c:v>
                </c:pt>
                <c:pt idx="9473">
                  <c:v>43208.1875</c:v>
                </c:pt>
                <c:pt idx="9474">
                  <c:v>43208.197916666664</c:v>
                </c:pt>
                <c:pt idx="9475">
                  <c:v>43208.208333333336</c:v>
                </c:pt>
                <c:pt idx="9476">
                  <c:v>43208.21875</c:v>
                </c:pt>
                <c:pt idx="9477">
                  <c:v>43208.229166666664</c:v>
                </c:pt>
                <c:pt idx="9478">
                  <c:v>43208.239583333336</c:v>
                </c:pt>
                <c:pt idx="9479">
                  <c:v>43208.25</c:v>
                </c:pt>
                <c:pt idx="9480">
                  <c:v>43208.260416666664</c:v>
                </c:pt>
                <c:pt idx="9481">
                  <c:v>43208.270833333336</c:v>
                </c:pt>
                <c:pt idx="9482">
                  <c:v>43208.28125</c:v>
                </c:pt>
                <c:pt idx="9483">
                  <c:v>43208.291666666664</c:v>
                </c:pt>
                <c:pt idx="9484">
                  <c:v>43208.302083333336</c:v>
                </c:pt>
                <c:pt idx="9485">
                  <c:v>43208.3125</c:v>
                </c:pt>
                <c:pt idx="9486">
                  <c:v>43208.322916666664</c:v>
                </c:pt>
                <c:pt idx="9487">
                  <c:v>43208.333333333336</c:v>
                </c:pt>
                <c:pt idx="9488">
                  <c:v>43208.34375</c:v>
                </c:pt>
                <c:pt idx="9489">
                  <c:v>43208.354166666664</c:v>
                </c:pt>
                <c:pt idx="9490">
                  <c:v>43208.364583333336</c:v>
                </c:pt>
                <c:pt idx="9491">
                  <c:v>43208.375</c:v>
                </c:pt>
                <c:pt idx="9492">
                  <c:v>43208.385416666664</c:v>
                </c:pt>
                <c:pt idx="9493">
                  <c:v>43208.395833333336</c:v>
                </c:pt>
                <c:pt idx="9494">
                  <c:v>43208.40625</c:v>
                </c:pt>
                <c:pt idx="9495">
                  <c:v>43208.416666666664</c:v>
                </c:pt>
                <c:pt idx="9496">
                  <c:v>43208.427083333336</c:v>
                </c:pt>
                <c:pt idx="9497">
                  <c:v>43208.4375</c:v>
                </c:pt>
                <c:pt idx="9498">
                  <c:v>43208.447916666664</c:v>
                </c:pt>
                <c:pt idx="9499">
                  <c:v>43208.458333333336</c:v>
                </c:pt>
                <c:pt idx="9500">
                  <c:v>43208.46875</c:v>
                </c:pt>
                <c:pt idx="9501">
                  <c:v>43208.479166666664</c:v>
                </c:pt>
                <c:pt idx="9502">
                  <c:v>43208.489583333336</c:v>
                </c:pt>
                <c:pt idx="9503">
                  <c:v>43208.5</c:v>
                </c:pt>
                <c:pt idx="9504">
                  <c:v>43208.510416666664</c:v>
                </c:pt>
                <c:pt idx="9505">
                  <c:v>43208.520833333336</c:v>
                </c:pt>
                <c:pt idx="9506">
                  <c:v>43208.53125</c:v>
                </c:pt>
                <c:pt idx="9507">
                  <c:v>43208.541666666664</c:v>
                </c:pt>
                <c:pt idx="9508">
                  <c:v>43208.552083333336</c:v>
                </c:pt>
                <c:pt idx="9509">
                  <c:v>43208.5625</c:v>
                </c:pt>
                <c:pt idx="9510">
                  <c:v>43208.572916666664</c:v>
                </c:pt>
                <c:pt idx="9511">
                  <c:v>43208.583333333336</c:v>
                </c:pt>
                <c:pt idx="9512">
                  <c:v>43208.59375</c:v>
                </c:pt>
                <c:pt idx="9513">
                  <c:v>43208.604166666664</c:v>
                </c:pt>
                <c:pt idx="9514">
                  <c:v>43208.614583333336</c:v>
                </c:pt>
                <c:pt idx="9515">
                  <c:v>43208.625</c:v>
                </c:pt>
                <c:pt idx="9516">
                  <c:v>43208.635416666664</c:v>
                </c:pt>
                <c:pt idx="9517">
                  <c:v>43208.645833333336</c:v>
                </c:pt>
                <c:pt idx="9518">
                  <c:v>43208.65625</c:v>
                </c:pt>
                <c:pt idx="9519">
                  <c:v>43208.666666666664</c:v>
                </c:pt>
                <c:pt idx="9520">
                  <c:v>43208.677083333336</c:v>
                </c:pt>
                <c:pt idx="9521">
                  <c:v>43208.6875</c:v>
                </c:pt>
                <c:pt idx="9522">
                  <c:v>43208.697916666664</c:v>
                </c:pt>
                <c:pt idx="9523">
                  <c:v>43208.708333333336</c:v>
                </c:pt>
                <c:pt idx="9524">
                  <c:v>43208.71875</c:v>
                </c:pt>
                <c:pt idx="9525">
                  <c:v>43208.729166666664</c:v>
                </c:pt>
                <c:pt idx="9526">
                  <c:v>43208.739583333336</c:v>
                </c:pt>
                <c:pt idx="9527">
                  <c:v>43208.75</c:v>
                </c:pt>
                <c:pt idx="9528">
                  <c:v>43208.760416666664</c:v>
                </c:pt>
                <c:pt idx="9529">
                  <c:v>43208.770833333336</c:v>
                </c:pt>
                <c:pt idx="9530">
                  <c:v>43208.78125</c:v>
                </c:pt>
                <c:pt idx="9531">
                  <c:v>43208.791666666664</c:v>
                </c:pt>
                <c:pt idx="9532">
                  <c:v>43208.802083333336</c:v>
                </c:pt>
                <c:pt idx="9533">
                  <c:v>43208.8125</c:v>
                </c:pt>
                <c:pt idx="9534">
                  <c:v>43208.822916666664</c:v>
                </c:pt>
                <c:pt idx="9535">
                  <c:v>43208.833333333336</c:v>
                </c:pt>
                <c:pt idx="9536">
                  <c:v>43208.84375</c:v>
                </c:pt>
                <c:pt idx="9537">
                  <c:v>43208.854166666664</c:v>
                </c:pt>
                <c:pt idx="9538">
                  <c:v>43208.864583333336</c:v>
                </c:pt>
                <c:pt idx="9539">
                  <c:v>43208.875</c:v>
                </c:pt>
                <c:pt idx="9540">
                  <c:v>43208.885416666664</c:v>
                </c:pt>
                <c:pt idx="9541">
                  <c:v>43208.895833333336</c:v>
                </c:pt>
                <c:pt idx="9542">
                  <c:v>43208.90625</c:v>
                </c:pt>
                <c:pt idx="9543">
                  <c:v>43208.916666666664</c:v>
                </c:pt>
                <c:pt idx="9544">
                  <c:v>43208.927083333336</c:v>
                </c:pt>
                <c:pt idx="9545">
                  <c:v>43208.9375</c:v>
                </c:pt>
                <c:pt idx="9546">
                  <c:v>43208.947916666664</c:v>
                </c:pt>
                <c:pt idx="9547">
                  <c:v>43208.958333333336</c:v>
                </c:pt>
                <c:pt idx="9548">
                  <c:v>43208.96875</c:v>
                </c:pt>
                <c:pt idx="9549">
                  <c:v>43208.979166666664</c:v>
                </c:pt>
                <c:pt idx="9550">
                  <c:v>43208.989583333336</c:v>
                </c:pt>
                <c:pt idx="9551">
                  <c:v>43209</c:v>
                </c:pt>
                <c:pt idx="9552">
                  <c:v>43209.010416666664</c:v>
                </c:pt>
                <c:pt idx="9553">
                  <c:v>43209.020833333336</c:v>
                </c:pt>
                <c:pt idx="9554">
                  <c:v>43209.03125</c:v>
                </c:pt>
                <c:pt idx="9555">
                  <c:v>43209.041666666664</c:v>
                </c:pt>
                <c:pt idx="9556">
                  <c:v>43209.052083333336</c:v>
                </c:pt>
                <c:pt idx="9557">
                  <c:v>43209.0625</c:v>
                </c:pt>
                <c:pt idx="9558">
                  <c:v>43209.072916666664</c:v>
                </c:pt>
                <c:pt idx="9559">
                  <c:v>43209.083333333336</c:v>
                </c:pt>
                <c:pt idx="9560">
                  <c:v>43209.09375</c:v>
                </c:pt>
                <c:pt idx="9561">
                  <c:v>43209.104166666664</c:v>
                </c:pt>
                <c:pt idx="9562">
                  <c:v>43209.114583333336</c:v>
                </c:pt>
                <c:pt idx="9563">
                  <c:v>43209.125</c:v>
                </c:pt>
                <c:pt idx="9564">
                  <c:v>43209.135416666664</c:v>
                </c:pt>
                <c:pt idx="9565">
                  <c:v>43209.145833333336</c:v>
                </c:pt>
                <c:pt idx="9566">
                  <c:v>43209.15625</c:v>
                </c:pt>
                <c:pt idx="9567">
                  <c:v>43209.166666666664</c:v>
                </c:pt>
                <c:pt idx="9568">
                  <c:v>43209.177083333336</c:v>
                </c:pt>
                <c:pt idx="9569">
                  <c:v>43209.1875</c:v>
                </c:pt>
                <c:pt idx="9570">
                  <c:v>43209.197916666664</c:v>
                </c:pt>
                <c:pt idx="9571">
                  <c:v>43209.208333333336</c:v>
                </c:pt>
                <c:pt idx="9572">
                  <c:v>43209.21875</c:v>
                </c:pt>
                <c:pt idx="9573">
                  <c:v>43209.229166666664</c:v>
                </c:pt>
                <c:pt idx="9574">
                  <c:v>43209.239583333336</c:v>
                </c:pt>
                <c:pt idx="9575">
                  <c:v>43209.25</c:v>
                </c:pt>
                <c:pt idx="9576">
                  <c:v>43209.260416666664</c:v>
                </c:pt>
                <c:pt idx="9577">
                  <c:v>43209.270833333336</c:v>
                </c:pt>
                <c:pt idx="9578">
                  <c:v>43209.28125</c:v>
                </c:pt>
                <c:pt idx="9579">
                  <c:v>43209.291666666664</c:v>
                </c:pt>
                <c:pt idx="9580">
                  <c:v>43209.302083333336</c:v>
                </c:pt>
                <c:pt idx="9581">
                  <c:v>43209.3125</c:v>
                </c:pt>
                <c:pt idx="9582">
                  <c:v>43209.322916666664</c:v>
                </c:pt>
                <c:pt idx="9583">
                  <c:v>43209.333333333336</c:v>
                </c:pt>
                <c:pt idx="9584">
                  <c:v>43209.34375</c:v>
                </c:pt>
                <c:pt idx="9585">
                  <c:v>43209.354166666664</c:v>
                </c:pt>
                <c:pt idx="9586">
                  <c:v>43209.364583333336</c:v>
                </c:pt>
                <c:pt idx="9587">
                  <c:v>43209.375</c:v>
                </c:pt>
                <c:pt idx="9588">
                  <c:v>43209.385416666664</c:v>
                </c:pt>
                <c:pt idx="9589">
                  <c:v>43209.395833333336</c:v>
                </c:pt>
                <c:pt idx="9590">
                  <c:v>43209.40625</c:v>
                </c:pt>
                <c:pt idx="9591">
                  <c:v>43209.416666666664</c:v>
                </c:pt>
                <c:pt idx="9592">
                  <c:v>43209.427083333336</c:v>
                </c:pt>
                <c:pt idx="9593">
                  <c:v>43209.4375</c:v>
                </c:pt>
                <c:pt idx="9594">
                  <c:v>43209.447916666664</c:v>
                </c:pt>
                <c:pt idx="9595">
                  <c:v>43209.458333333336</c:v>
                </c:pt>
                <c:pt idx="9596">
                  <c:v>43209.46875</c:v>
                </c:pt>
                <c:pt idx="9597">
                  <c:v>43209.479166666664</c:v>
                </c:pt>
                <c:pt idx="9598">
                  <c:v>43209.489583333336</c:v>
                </c:pt>
                <c:pt idx="9599">
                  <c:v>43209.5</c:v>
                </c:pt>
                <c:pt idx="9600">
                  <c:v>43209.510416666664</c:v>
                </c:pt>
                <c:pt idx="9601">
                  <c:v>43209.520833333336</c:v>
                </c:pt>
                <c:pt idx="9602">
                  <c:v>43209.53125</c:v>
                </c:pt>
                <c:pt idx="9603">
                  <c:v>43209.541666666664</c:v>
                </c:pt>
                <c:pt idx="9604">
                  <c:v>43209.552083333336</c:v>
                </c:pt>
                <c:pt idx="9605">
                  <c:v>43209.5625</c:v>
                </c:pt>
                <c:pt idx="9606">
                  <c:v>43209.572916666664</c:v>
                </c:pt>
                <c:pt idx="9607">
                  <c:v>43209.583333333336</c:v>
                </c:pt>
                <c:pt idx="9608">
                  <c:v>43209.59375</c:v>
                </c:pt>
                <c:pt idx="9609">
                  <c:v>43209.604166666664</c:v>
                </c:pt>
                <c:pt idx="9610">
                  <c:v>43209.614583333336</c:v>
                </c:pt>
                <c:pt idx="9611">
                  <c:v>43209.625</c:v>
                </c:pt>
                <c:pt idx="9612">
                  <c:v>43209.635416666664</c:v>
                </c:pt>
                <c:pt idx="9613">
                  <c:v>43209.645833333336</c:v>
                </c:pt>
                <c:pt idx="9614">
                  <c:v>43209.65625</c:v>
                </c:pt>
                <c:pt idx="9615">
                  <c:v>43209.666666666664</c:v>
                </c:pt>
                <c:pt idx="9616">
                  <c:v>43209.677083333336</c:v>
                </c:pt>
                <c:pt idx="9617">
                  <c:v>43209.6875</c:v>
                </c:pt>
                <c:pt idx="9618">
                  <c:v>43209.697916666664</c:v>
                </c:pt>
                <c:pt idx="9619">
                  <c:v>43209.708333333336</c:v>
                </c:pt>
                <c:pt idx="9620">
                  <c:v>43209.71875</c:v>
                </c:pt>
                <c:pt idx="9621">
                  <c:v>43209.729166666664</c:v>
                </c:pt>
                <c:pt idx="9622">
                  <c:v>43209.739583333336</c:v>
                </c:pt>
                <c:pt idx="9623">
                  <c:v>43209.75</c:v>
                </c:pt>
                <c:pt idx="9624">
                  <c:v>43209.760416666664</c:v>
                </c:pt>
                <c:pt idx="9625">
                  <c:v>43209.770833333336</c:v>
                </c:pt>
                <c:pt idx="9626">
                  <c:v>43209.78125</c:v>
                </c:pt>
                <c:pt idx="9627">
                  <c:v>43209.791666666664</c:v>
                </c:pt>
                <c:pt idx="9628">
                  <c:v>43209.802083333336</c:v>
                </c:pt>
                <c:pt idx="9629">
                  <c:v>43209.8125</c:v>
                </c:pt>
                <c:pt idx="9630">
                  <c:v>43209.822916666664</c:v>
                </c:pt>
                <c:pt idx="9631">
                  <c:v>43209.833333333336</c:v>
                </c:pt>
                <c:pt idx="9632">
                  <c:v>43209.84375</c:v>
                </c:pt>
                <c:pt idx="9633">
                  <c:v>43209.854166666664</c:v>
                </c:pt>
                <c:pt idx="9634">
                  <c:v>43209.864583333336</c:v>
                </c:pt>
                <c:pt idx="9635">
                  <c:v>43209.875</c:v>
                </c:pt>
                <c:pt idx="9636">
                  <c:v>43209.885416666664</c:v>
                </c:pt>
                <c:pt idx="9637">
                  <c:v>43209.895833333336</c:v>
                </c:pt>
                <c:pt idx="9638">
                  <c:v>43209.90625</c:v>
                </c:pt>
                <c:pt idx="9639">
                  <c:v>43209.916666666664</c:v>
                </c:pt>
                <c:pt idx="9640">
                  <c:v>43209.927083333336</c:v>
                </c:pt>
                <c:pt idx="9641">
                  <c:v>43209.9375</c:v>
                </c:pt>
                <c:pt idx="9642">
                  <c:v>43209.947916666664</c:v>
                </c:pt>
                <c:pt idx="9643">
                  <c:v>43209.958333333336</c:v>
                </c:pt>
                <c:pt idx="9644">
                  <c:v>43209.96875</c:v>
                </c:pt>
                <c:pt idx="9645">
                  <c:v>43209.979166666664</c:v>
                </c:pt>
                <c:pt idx="9646">
                  <c:v>43209.989583333336</c:v>
                </c:pt>
                <c:pt idx="9647">
                  <c:v>43210</c:v>
                </c:pt>
                <c:pt idx="9648">
                  <c:v>43210.010416666664</c:v>
                </c:pt>
                <c:pt idx="9649">
                  <c:v>43210.020833333336</c:v>
                </c:pt>
                <c:pt idx="9650">
                  <c:v>43210.03125</c:v>
                </c:pt>
                <c:pt idx="9651">
                  <c:v>43210.041666666664</c:v>
                </c:pt>
                <c:pt idx="9652">
                  <c:v>43210.052083333336</c:v>
                </c:pt>
                <c:pt idx="9653">
                  <c:v>43210.0625</c:v>
                </c:pt>
                <c:pt idx="9654">
                  <c:v>43210.072916666664</c:v>
                </c:pt>
                <c:pt idx="9655">
                  <c:v>43210.083333333336</c:v>
                </c:pt>
                <c:pt idx="9656">
                  <c:v>43210.09375</c:v>
                </c:pt>
                <c:pt idx="9657">
                  <c:v>43210.104166666664</c:v>
                </c:pt>
                <c:pt idx="9658">
                  <c:v>43210.114583333336</c:v>
                </c:pt>
                <c:pt idx="9659">
                  <c:v>43210.125</c:v>
                </c:pt>
                <c:pt idx="9660">
                  <c:v>43210.135416666664</c:v>
                </c:pt>
                <c:pt idx="9661">
                  <c:v>43210.145833333336</c:v>
                </c:pt>
                <c:pt idx="9662">
                  <c:v>43210.15625</c:v>
                </c:pt>
                <c:pt idx="9663">
                  <c:v>43210.166666666664</c:v>
                </c:pt>
                <c:pt idx="9664">
                  <c:v>43210.177083333336</c:v>
                </c:pt>
                <c:pt idx="9665">
                  <c:v>43210.1875</c:v>
                </c:pt>
                <c:pt idx="9666">
                  <c:v>43210.197916666664</c:v>
                </c:pt>
                <c:pt idx="9667">
                  <c:v>43210.208333333336</c:v>
                </c:pt>
                <c:pt idx="9668">
                  <c:v>43210.21875</c:v>
                </c:pt>
                <c:pt idx="9669">
                  <c:v>43210.229166666664</c:v>
                </c:pt>
                <c:pt idx="9670">
                  <c:v>43210.239583333336</c:v>
                </c:pt>
                <c:pt idx="9671">
                  <c:v>43210.25</c:v>
                </c:pt>
                <c:pt idx="9672">
                  <c:v>43210.260416666664</c:v>
                </c:pt>
                <c:pt idx="9673">
                  <c:v>43210.270833333336</c:v>
                </c:pt>
                <c:pt idx="9674">
                  <c:v>43210.28125</c:v>
                </c:pt>
                <c:pt idx="9675">
                  <c:v>43210.291666666664</c:v>
                </c:pt>
                <c:pt idx="9676">
                  <c:v>43210.302083333336</c:v>
                </c:pt>
                <c:pt idx="9677">
                  <c:v>43210.3125</c:v>
                </c:pt>
                <c:pt idx="9678">
                  <c:v>43210.322916666664</c:v>
                </c:pt>
                <c:pt idx="9679">
                  <c:v>43210.333333333336</c:v>
                </c:pt>
                <c:pt idx="9680">
                  <c:v>43210.34375</c:v>
                </c:pt>
                <c:pt idx="9681">
                  <c:v>43210.354166666664</c:v>
                </c:pt>
                <c:pt idx="9682">
                  <c:v>43210.364583333336</c:v>
                </c:pt>
                <c:pt idx="9683">
                  <c:v>43210.375</c:v>
                </c:pt>
                <c:pt idx="9684">
                  <c:v>43210.385416666664</c:v>
                </c:pt>
                <c:pt idx="9685">
                  <c:v>43210.395833333336</c:v>
                </c:pt>
                <c:pt idx="9686">
                  <c:v>43210.40625</c:v>
                </c:pt>
                <c:pt idx="9687">
                  <c:v>43210.416666666664</c:v>
                </c:pt>
                <c:pt idx="9688">
                  <c:v>43210.427083333336</c:v>
                </c:pt>
                <c:pt idx="9689">
                  <c:v>43210.4375</c:v>
                </c:pt>
                <c:pt idx="9690">
                  <c:v>43210.447916666664</c:v>
                </c:pt>
                <c:pt idx="9691">
                  <c:v>43210.458333333336</c:v>
                </c:pt>
                <c:pt idx="9692">
                  <c:v>43210.46875</c:v>
                </c:pt>
                <c:pt idx="9693">
                  <c:v>43210.479166666664</c:v>
                </c:pt>
                <c:pt idx="9694">
                  <c:v>43210.489583333336</c:v>
                </c:pt>
                <c:pt idx="9695">
                  <c:v>43210.5</c:v>
                </c:pt>
                <c:pt idx="9696">
                  <c:v>43210.510416666664</c:v>
                </c:pt>
                <c:pt idx="9697">
                  <c:v>43210.520833333336</c:v>
                </c:pt>
                <c:pt idx="9698">
                  <c:v>43210.53125</c:v>
                </c:pt>
                <c:pt idx="9699">
                  <c:v>43210.541666666664</c:v>
                </c:pt>
                <c:pt idx="9700">
                  <c:v>43210.552083333336</c:v>
                </c:pt>
                <c:pt idx="9701">
                  <c:v>43210.5625</c:v>
                </c:pt>
                <c:pt idx="9702">
                  <c:v>43210.572916666664</c:v>
                </c:pt>
                <c:pt idx="9703">
                  <c:v>43210.583333333336</c:v>
                </c:pt>
                <c:pt idx="9704">
                  <c:v>43210.59375</c:v>
                </c:pt>
                <c:pt idx="9705">
                  <c:v>43210.604166666664</c:v>
                </c:pt>
                <c:pt idx="9706">
                  <c:v>43210.614583333336</c:v>
                </c:pt>
                <c:pt idx="9707">
                  <c:v>43210.625</c:v>
                </c:pt>
                <c:pt idx="9708">
                  <c:v>43210.635416666664</c:v>
                </c:pt>
                <c:pt idx="9709">
                  <c:v>43210.645833333336</c:v>
                </c:pt>
                <c:pt idx="9710">
                  <c:v>43210.65625</c:v>
                </c:pt>
                <c:pt idx="9711">
                  <c:v>43210.666666666664</c:v>
                </c:pt>
                <c:pt idx="9712">
                  <c:v>43210.677083333336</c:v>
                </c:pt>
                <c:pt idx="9713">
                  <c:v>43210.6875</c:v>
                </c:pt>
                <c:pt idx="9714">
                  <c:v>43210.697916666664</c:v>
                </c:pt>
                <c:pt idx="9715">
                  <c:v>43210.708333333336</c:v>
                </c:pt>
                <c:pt idx="9716">
                  <c:v>43210.71875</c:v>
                </c:pt>
                <c:pt idx="9717">
                  <c:v>43210.729166666664</c:v>
                </c:pt>
                <c:pt idx="9718">
                  <c:v>43210.739583333336</c:v>
                </c:pt>
                <c:pt idx="9719">
                  <c:v>43210.75</c:v>
                </c:pt>
                <c:pt idx="9720">
                  <c:v>43210.760416666664</c:v>
                </c:pt>
                <c:pt idx="9721">
                  <c:v>43210.770833333336</c:v>
                </c:pt>
                <c:pt idx="9722">
                  <c:v>43210.78125</c:v>
                </c:pt>
                <c:pt idx="9723">
                  <c:v>43210.791666666664</c:v>
                </c:pt>
                <c:pt idx="9724">
                  <c:v>43210.802083333336</c:v>
                </c:pt>
                <c:pt idx="9725">
                  <c:v>43210.8125</c:v>
                </c:pt>
                <c:pt idx="9726">
                  <c:v>43210.822916666664</c:v>
                </c:pt>
                <c:pt idx="9727">
                  <c:v>43210.833333333336</c:v>
                </c:pt>
                <c:pt idx="9728">
                  <c:v>43210.84375</c:v>
                </c:pt>
                <c:pt idx="9729">
                  <c:v>43210.854166666664</c:v>
                </c:pt>
                <c:pt idx="9730">
                  <c:v>43210.864583333336</c:v>
                </c:pt>
                <c:pt idx="9731">
                  <c:v>43210.875</c:v>
                </c:pt>
                <c:pt idx="9732">
                  <c:v>43210.885416666664</c:v>
                </c:pt>
                <c:pt idx="9733">
                  <c:v>43210.895833333336</c:v>
                </c:pt>
                <c:pt idx="9734">
                  <c:v>43210.90625</c:v>
                </c:pt>
                <c:pt idx="9735">
                  <c:v>43210.916666666664</c:v>
                </c:pt>
                <c:pt idx="9736">
                  <c:v>43210.927083333336</c:v>
                </c:pt>
                <c:pt idx="9737">
                  <c:v>43210.9375</c:v>
                </c:pt>
                <c:pt idx="9738">
                  <c:v>43210.947916666664</c:v>
                </c:pt>
                <c:pt idx="9739">
                  <c:v>43210.958333333336</c:v>
                </c:pt>
                <c:pt idx="9740">
                  <c:v>43210.96875</c:v>
                </c:pt>
                <c:pt idx="9741">
                  <c:v>43210.979166666664</c:v>
                </c:pt>
                <c:pt idx="9742">
                  <c:v>43210.989583333336</c:v>
                </c:pt>
                <c:pt idx="9743">
                  <c:v>43211</c:v>
                </c:pt>
                <c:pt idx="9744">
                  <c:v>43211.010416666664</c:v>
                </c:pt>
                <c:pt idx="9745">
                  <c:v>43211.020833333336</c:v>
                </c:pt>
                <c:pt idx="9746">
                  <c:v>43211.03125</c:v>
                </c:pt>
                <c:pt idx="9747">
                  <c:v>43211.041666666664</c:v>
                </c:pt>
                <c:pt idx="9748">
                  <c:v>43211.052083333336</c:v>
                </c:pt>
                <c:pt idx="9749">
                  <c:v>43211.0625</c:v>
                </c:pt>
                <c:pt idx="9750">
                  <c:v>43211.072916666664</c:v>
                </c:pt>
                <c:pt idx="9751">
                  <c:v>43211.083333333336</c:v>
                </c:pt>
                <c:pt idx="9752">
                  <c:v>43211.09375</c:v>
                </c:pt>
                <c:pt idx="9753">
                  <c:v>43211.104166666664</c:v>
                </c:pt>
                <c:pt idx="9754">
                  <c:v>43211.114583333336</c:v>
                </c:pt>
                <c:pt idx="9755">
                  <c:v>43211.125</c:v>
                </c:pt>
                <c:pt idx="9756">
                  <c:v>43211.135416666664</c:v>
                </c:pt>
                <c:pt idx="9757">
                  <c:v>43211.145833333336</c:v>
                </c:pt>
                <c:pt idx="9758">
                  <c:v>43211.15625</c:v>
                </c:pt>
                <c:pt idx="9759">
                  <c:v>43211.166666666664</c:v>
                </c:pt>
                <c:pt idx="9760">
                  <c:v>43211.177083333336</c:v>
                </c:pt>
                <c:pt idx="9761">
                  <c:v>43211.1875</c:v>
                </c:pt>
                <c:pt idx="9762">
                  <c:v>43211.197916666664</c:v>
                </c:pt>
                <c:pt idx="9763">
                  <c:v>43211.208333333336</c:v>
                </c:pt>
                <c:pt idx="9764">
                  <c:v>43211.21875</c:v>
                </c:pt>
                <c:pt idx="9765">
                  <c:v>43211.229166666664</c:v>
                </c:pt>
                <c:pt idx="9766">
                  <c:v>43211.239583333336</c:v>
                </c:pt>
                <c:pt idx="9767">
                  <c:v>43211.25</c:v>
                </c:pt>
                <c:pt idx="9768">
                  <c:v>43211.260416666664</c:v>
                </c:pt>
                <c:pt idx="9769">
                  <c:v>43211.270833333336</c:v>
                </c:pt>
                <c:pt idx="9770">
                  <c:v>43211.28125</c:v>
                </c:pt>
                <c:pt idx="9771">
                  <c:v>43211.291666666664</c:v>
                </c:pt>
                <c:pt idx="9772">
                  <c:v>43211.302083333336</c:v>
                </c:pt>
                <c:pt idx="9773">
                  <c:v>43211.3125</c:v>
                </c:pt>
                <c:pt idx="9774">
                  <c:v>43211.322916666664</c:v>
                </c:pt>
                <c:pt idx="9775">
                  <c:v>43211.333333333336</c:v>
                </c:pt>
                <c:pt idx="9776">
                  <c:v>43211.34375</c:v>
                </c:pt>
                <c:pt idx="9777">
                  <c:v>43211.354166666664</c:v>
                </c:pt>
                <c:pt idx="9778">
                  <c:v>43211.364583333336</c:v>
                </c:pt>
                <c:pt idx="9779">
                  <c:v>43211.375</c:v>
                </c:pt>
                <c:pt idx="9780">
                  <c:v>43211.385416666664</c:v>
                </c:pt>
                <c:pt idx="9781">
                  <c:v>43211.395833333336</c:v>
                </c:pt>
                <c:pt idx="9782">
                  <c:v>43211.40625</c:v>
                </c:pt>
                <c:pt idx="9783">
                  <c:v>43211.416666666664</c:v>
                </c:pt>
                <c:pt idx="9784">
                  <c:v>43211.427083333336</c:v>
                </c:pt>
                <c:pt idx="9785">
                  <c:v>43211.4375</c:v>
                </c:pt>
                <c:pt idx="9786">
                  <c:v>43211.447916666664</c:v>
                </c:pt>
                <c:pt idx="9787">
                  <c:v>43211.458333333336</c:v>
                </c:pt>
                <c:pt idx="9788">
                  <c:v>43211.46875</c:v>
                </c:pt>
                <c:pt idx="9789">
                  <c:v>43211.479166666664</c:v>
                </c:pt>
                <c:pt idx="9790">
                  <c:v>43211.489583333336</c:v>
                </c:pt>
                <c:pt idx="9791">
                  <c:v>43211.5</c:v>
                </c:pt>
                <c:pt idx="9792">
                  <c:v>43211.510416666664</c:v>
                </c:pt>
                <c:pt idx="9793">
                  <c:v>43211.520833333336</c:v>
                </c:pt>
                <c:pt idx="9794">
                  <c:v>43211.53125</c:v>
                </c:pt>
                <c:pt idx="9795">
                  <c:v>43211.541666666664</c:v>
                </c:pt>
                <c:pt idx="9796">
                  <c:v>43211.552083333336</c:v>
                </c:pt>
                <c:pt idx="9797">
                  <c:v>43211.5625</c:v>
                </c:pt>
                <c:pt idx="9798">
                  <c:v>43211.572916666664</c:v>
                </c:pt>
                <c:pt idx="9799">
                  <c:v>43211.583333333336</c:v>
                </c:pt>
                <c:pt idx="9800">
                  <c:v>43211.59375</c:v>
                </c:pt>
                <c:pt idx="9801">
                  <c:v>43211.604166666664</c:v>
                </c:pt>
                <c:pt idx="9802">
                  <c:v>43211.614583333336</c:v>
                </c:pt>
                <c:pt idx="9803">
                  <c:v>43211.625</c:v>
                </c:pt>
                <c:pt idx="9804">
                  <c:v>43211.635416666664</c:v>
                </c:pt>
                <c:pt idx="9805">
                  <c:v>43211.645833333336</c:v>
                </c:pt>
                <c:pt idx="9806">
                  <c:v>43211.65625</c:v>
                </c:pt>
                <c:pt idx="9807">
                  <c:v>43211.666666666664</c:v>
                </c:pt>
                <c:pt idx="9808">
                  <c:v>43211.677083333336</c:v>
                </c:pt>
                <c:pt idx="9809">
                  <c:v>43211.6875</c:v>
                </c:pt>
                <c:pt idx="9810">
                  <c:v>43211.697916666664</c:v>
                </c:pt>
                <c:pt idx="9811">
                  <c:v>43211.708333333336</c:v>
                </c:pt>
                <c:pt idx="9812">
                  <c:v>43211.71875</c:v>
                </c:pt>
                <c:pt idx="9813">
                  <c:v>43211.729166666664</c:v>
                </c:pt>
                <c:pt idx="9814">
                  <c:v>43211.739583333336</c:v>
                </c:pt>
                <c:pt idx="9815">
                  <c:v>43211.75</c:v>
                </c:pt>
                <c:pt idx="9816">
                  <c:v>43211.760416666664</c:v>
                </c:pt>
                <c:pt idx="9817">
                  <c:v>43211.770833333336</c:v>
                </c:pt>
                <c:pt idx="9818">
                  <c:v>43211.78125</c:v>
                </c:pt>
                <c:pt idx="9819">
                  <c:v>43211.791666666664</c:v>
                </c:pt>
                <c:pt idx="9820">
                  <c:v>43211.802083333336</c:v>
                </c:pt>
                <c:pt idx="9821">
                  <c:v>43211.8125</c:v>
                </c:pt>
                <c:pt idx="9822">
                  <c:v>43211.822916666664</c:v>
                </c:pt>
                <c:pt idx="9823">
                  <c:v>43211.833333333336</c:v>
                </c:pt>
                <c:pt idx="9824">
                  <c:v>43211.84375</c:v>
                </c:pt>
                <c:pt idx="9825">
                  <c:v>43211.854166666664</c:v>
                </c:pt>
                <c:pt idx="9826">
                  <c:v>43211.864583333336</c:v>
                </c:pt>
                <c:pt idx="9827">
                  <c:v>43211.875</c:v>
                </c:pt>
                <c:pt idx="9828">
                  <c:v>43211.885416666664</c:v>
                </c:pt>
                <c:pt idx="9829">
                  <c:v>43211.895833333336</c:v>
                </c:pt>
                <c:pt idx="9830">
                  <c:v>43211.90625</c:v>
                </c:pt>
                <c:pt idx="9831">
                  <c:v>43211.916666666664</c:v>
                </c:pt>
                <c:pt idx="9832">
                  <c:v>43211.927083333336</c:v>
                </c:pt>
                <c:pt idx="9833">
                  <c:v>43211.9375</c:v>
                </c:pt>
                <c:pt idx="9834">
                  <c:v>43211.947916666664</c:v>
                </c:pt>
                <c:pt idx="9835">
                  <c:v>43211.958333333336</c:v>
                </c:pt>
                <c:pt idx="9836">
                  <c:v>43211.96875</c:v>
                </c:pt>
                <c:pt idx="9837">
                  <c:v>43211.979166666664</c:v>
                </c:pt>
                <c:pt idx="9838">
                  <c:v>43211.989583333336</c:v>
                </c:pt>
                <c:pt idx="9839">
                  <c:v>43212</c:v>
                </c:pt>
                <c:pt idx="9840">
                  <c:v>43212.010416666664</c:v>
                </c:pt>
                <c:pt idx="9841">
                  <c:v>43212.020833333336</c:v>
                </c:pt>
                <c:pt idx="9842">
                  <c:v>43212.03125</c:v>
                </c:pt>
                <c:pt idx="9843">
                  <c:v>43212.041666666664</c:v>
                </c:pt>
                <c:pt idx="9844">
                  <c:v>43212.052083333336</c:v>
                </c:pt>
                <c:pt idx="9845">
                  <c:v>43212.0625</c:v>
                </c:pt>
                <c:pt idx="9846">
                  <c:v>43212.072916666664</c:v>
                </c:pt>
                <c:pt idx="9847">
                  <c:v>43212.083333333336</c:v>
                </c:pt>
                <c:pt idx="9848">
                  <c:v>43212.09375</c:v>
                </c:pt>
                <c:pt idx="9849">
                  <c:v>43212.104166666664</c:v>
                </c:pt>
                <c:pt idx="9850">
                  <c:v>43212.114583333336</c:v>
                </c:pt>
                <c:pt idx="9851">
                  <c:v>43212.125</c:v>
                </c:pt>
                <c:pt idx="9852">
                  <c:v>43212.135416666664</c:v>
                </c:pt>
                <c:pt idx="9853">
                  <c:v>43212.145833333336</c:v>
                </c:pt>
                <c:pt idx="9854">
                  <c:v>43212.15625</c:v>
                </c:pt>
                <c:pt idx="9855">
                  <c:v>43212.166666666664</c:v>
                </c:pt>
                <c:pt idx="9856">
                  <c:v>43212.177083333336</c:v>
                </c:pt>
                <c:pt idx="9857">
                  <c:v>43212.1875</c:v>
                </c:pt>
                <c:pt idx="9858">
                  <c:v>43212.197916666664</c:v>
                </c:pt>
                <c:pt idx="9859">
                  <c:v>43212.208333333336</c:v>
                </c:pt>
                <c:pt idx="9860">
                  <c:v>43212.21875</c:v>
                </c:pt>
                <c:pt idx="9861">
                  <c:v>43212.229166666664</c:v>
                </c:pt>
                <c:pt idx="9862">
                  <c:v>43212.239583333336</c:v>
                </c:pt>
                <c:pt idx="9863">
                  <c:v>43212.25</c:v>
                </c:pt>
                <c:pt idx="9864">
                  <c:v>43212.260416666664</c:v>
                </c:pt>
                <c:pt idx="9865">
                  <c:v>43212.270833333336</c:v>
                </c:pt>
                <c:pt idx="9866">
                  <c:v>43212.28125</c:v>
                </c:pt>
                <c:pt idx="9867">
                  <c:v>43212.291666666664</c:v>
                </c:pt>
                <c:pt idx="9868">
                  <c:v>43212.302083333336</c:v>
                </c:pt>
                <c:pt idx="9869">
                  <c:v>43212.3125</c:v>
                </c:pt>
                <c:pt idx="9870">
                  <c:v>43212.322916666664</c:v>
                </c:pt>
                <c:pt idx="9871">
                  <c:v>43212.333333333336</c:v>
                </c:pt>
                <c:pt idx="9872">
                  <c:v>43212.34375</c:v>
                </c:pt>
                <c:pt idx="9873">
                  <c:v>43212.354166666664</c:v>
                </c:pt>
                <c:pt idx="9874">
                  <c:v>43212.364583333336</c:v>
                </c:pt>
                <c:pt idx="9875">
                  <c:v>43212.375</c:v>
                </c:pt>
                <c:pt idx="9876">
                  <c:v>43212.385416666664</c:v>
                </c:pt>
                <c:pt idx="9877">
                  <c:v>43212.395833333336</c:v>
                </c:pt>
                <c:pt idx="9878">
                  <c:v>43212.40625</c:v>
                </c:pt>
                <c:pt idx="9879">
                  <c:v>43212.416666666664</c:v>
                </c:pt>
                <c:pt idx="9880">
                  <c:v>43212.427083333336</c:v>
                </c:pt>
                <c:pt idx="9881">
                  <c:v>43212.4375</c:v>
                </c:pt>
                <c:pt idx="9882">
                  <c:v>43212.447916666664</c:v>
                </c:pt>
                <c:pt idx="9883">
                  <c:v>43212.458333333336</c:v>
                </c:pt>
                <c:pt idx="9884">
                  <c:v>43212.46875</c:v>
                </c:pt>
                <c:pt idx="9885">
                  <c:v>43212.479166666664</c:v>
                </c:pt>
                <c:pt idx="9886">
                  <c:v>43212.489583333336</c:v>
                </c:pt>
                <c:pt idx="9887">
                  <c:v>43212.5</c:v>
                </c:pt>
                <c:pt idx="9888">
                  <c:v>43212.510416666664</c:v>
                </c:pt>
                <c:pt idx="9889">
                  <c:v>43212.520833333336</c:v>
                </c:pt>
                <c:pt idx="9890">
                  <c:v>43212.53125</c:v>
                </c:pt>
                <c:pt idx="9891">
                  <c:v>43212.541666666664</c:v>
                </c:pt>
                <c:pt idx="9892">
                  <c:v>43212.552083333336</c:v>
                </c:pt>
                <c:pt idx="9893">
                  <c:v>43212.5625</c:v>
                </c:pt>
                <c:pt idx="9894">
                  <c:v>43212.572916666664</c:v>
                </c:pt>
                <c:pt idx="9895">
                  <c:v>43212.583333333336</c:v>
                </c:pt>
                <c:pt idx="9896">
                  <c:v>43212.59375</c:v>
                </c:pt>
                <c:pt idx="9897">
                  <c:v>43212.604166666664</c:v>
                </c:pt>
                <c:pt idx="9898">
                  <c:v>43212.614583333336</c:v>
                </c:pt>
                <c:pt idx="9899">
                  <c:v>43212.625</c:v>
                </c:pt>
                <c:pt idx="9900">
                  <c:v>43212.635416666664</c:v>
                </c:pt>
                <c:pt idx="9901">
                  <c:v>43212.645833333336</c:v>
                </c:pt>
                <c:pt idx="9902">
                  <c:v>43212.65625</c:v>
                </c:pt>
                <c:pt idx="9903">
                  <c:v>43212.666666666664</c:v>
                </c:pt>
                <c:pt idx="9904">
                  <c:v>43212.677083333336</c:v>
                </c:pt>
                <c:pt idx="9905">
                  <c:v>43212.6875</c:v>
                </c:pt>
                <c:pt idx="9906">
                  <c:v>43212.697916666664</c:v>
                </c:pt>
                <c:pt idx="9907">
                  <c:v>43212.708333333336</c:v>
                </c:pt>
                <c:pt idx="9908">
                  <c:v>43212.71875</c:v>
                </c:pt>
                <c:pt idx="9909">
                  <c:v>43212.729166666664</c:v>
                </c:pt>
                <c:pt idx="9910">
                  <c:v>43212.739583333336</c:v>
                </c:pt>
                <c:pt idx="9911">
                  <c:v>43212.75</c:v>
                </c:pt>
                <c:pt idx="9912">
                  <c:v>43212.760416666664</c:v>
                </c:pt>
                <c:pt idx="9913">
                  <c:v>43212.770833333336</c:v>
                </c:pt>
                <c:pt idx="9914">
                  <c:v>43212.78125</c:v>
                </c:pt>
                <c:pt idx="9915">
                  <c:v>43212.791666666664</c:v>
                </c:pt>
                <c:pt idx="9916">
                  <c:v>43212.802083333336</c:v>
                </c:pt>
                <c:pt idx="9917">
                  <c:v>43212.8125</c:v>
                </c:pt>
                <c:pt idx="9918">
                  <c:v>43212.822916666664</c:v>
                </c:pt>
                <c:pt idx="9919">
                  <c:v>43212.833333333336</c:v>
                </c:pt>
                <c:pt idx="9920">
                  <c:v>43212.84375</c:v>
                </c:pt>
                <c:pt idx="9921">
                  <c:v>43212.854166666664</c:v>
                </c:pt>
                <c:pt idx="9922">
                  <c:v>43212.864583333336</c:v>
                </c:pt>
                <c:pt idx="9923">
                  <c:v>43212.875</c:v>
                </c:pt>
                <c:pt idx="9924">
                  <c:v>43212.885416666664</c:v>
                </c:pt>
                <c:pt idx="9925">
                  <c:v>43212.895833333336</c:v>
                </c:pt>
                <c:pt idx="9926">
                  <c:v>43212.90625</c:v>
                </c:pt>
                <c:pt idx="9927">
                  <c:v>43212.916666666664</c:v>
                </c:pt>
                <c:pt idx="9928">
                  <c:v>43212.927083333336</c:v>
                </c:pt>
                <c:pt idx="9929">
                  <c:v>43212.9375</c:v>
                </c:pt>
                <c:pt idx="9930">
                  <c:v>43212.947916666664</c:v>
                </c:pt>
                <c:pt idx="9931">
                  <c:v>43212.958333333336</c:v>
                </c:pt>
                <c:pt idx="9932">
                  <c:v>43212.96875</c:v>
                </c:pt>
                <c:pt idx="9933">
                  <c:v>43212.979166666664</c:v>
                </c:pt>
                <c:pt idx="9934">
                  <c:v>43212.989583333336</c:v>
                </c:pt>
                <c:pt idx="9935">
                  <c:v>43213</c:v>
                </c:pt>
                <c:pt idx="9936">
                  <c:v>43213.010416666664</c:v>
                </c:pt>
                <c:pt idx="9937">
                  <c:v>43213.020833333336</c:v>
                </c:pt>
                <c:pt idx="9938">
                  <c:v>43213.03125</c:v>
                </c:pt>
                <c:pt idx="9939">
                  <c:v>43213.041666666664</c:v>
                </c:pt>
                <c:pt idx="9940">
                  <c:v>43213.052083333336</c:v>
                </c:pt>
                <c:pt idx="9941">
                  <c:v>43213.0625</c:v>
                </c:pt>
                <c:pt idx="9942">
                  <c:v>43213.072916666664</c:v>
                </c:pt>
                <c:pt idx="9943">
                  <c:v>43213.083333333336</c:v>
                </c:pt>
                <c:pt idx="9944">
                  <c:v>43213.09375</c:v>
                </c:pt>
                <c:pt idx="9945">
                  <c:v>43213.104166666664</c:v>
                </c:pt>
                <c:pt idx="9946">
                  <c:v>43213.114583333336</c:v>
                </c:pt>
                <c:pt idx="9947">
                  <c:v>43213.125</c:v>
                </c:pt>
                <c:pt idx="9948">
                  <c:v>43213.135416666664</c:v>
                </c:pt>
                <c:pt idx="9949">
                  <c:v>43213.145833333336</c:v>
                </c:pt>
                <c:pt idx="9950">
                  <c:v>43213.15625</c:v>
                </c:pt>
                <c:pt idx="9951">
                  <c:v>43213.166666666664</c:v>
                </c:pt>
                <c:pt idx="9952">
                  <c:v>43213.177083333336</c:v>
                </c:pt>
                <c:pt idx="9953">
                  <c:v>43213.1875</c:v>
                </c:pt>
                <c:pt idx="9954">
                  <c:v>43213.197916666664</c:v>
                </c:pt>
                <c:pt idx="9955">
                  <c:v>43213.208333333336</c:v>
                </c:pt>
                <c:pt idx="9956">
                  <c:v>43213.21875</c:v>
                </c:pt>
                <c:pt idx="9957">
                  <c:v>43213.229166666664</c:v>
                </c:pt>
                <c:pt idx="9958">
                  <c:v>43213.239583333336</c:v>
                </c:pt>
                <c:pt idx="9959">
                  <c:v>43213.25</c:v>
                </c:pt>
                <c:pt idx="9960">
                  <c:v>43213.260416666664</c:v>
                </c:pt>
                <c:pt idx="9961">
                  <c:v>43213.270833333336</c:v>
                </c:pt>
                <c:pt idx="9962">
                  <c:v>43213.28125</c:v>
                </c:pt>
                <c:pt idx="9963">
                  <c:v>43213.291666666664</c:v>
                </c:pt>
                <c:pt idx="9964">
                  <c:v>43213.302083333336</c:v>
                </c:pt>
                <c:pt idx="9965">
                  <c:v>43213.3125</c:v>
                </c:pt>
                <c:pt idx="9966">
                  <c:v>43213.322916666664</c:v>
                </c:pt>
                <c:pt idx="9967">
                  <c:v>43213.333333333336</c:v>
                </c:pt>
                <c:pt idx="9968">
                  <c:v>43213.34375</c:v>
                </c:pt>
                <c:pt idx="9969">
                  <c:v>43213.354166666664</c:v>
                </c:pt>
                <c:pt idx="9970">
                  <c:v>43213.364583333336</c:v>
                </c:pt>
                <c:pt idx="9971">
                  <c:v>43213.375</c:v>
                </c:pt>
                <c:pt idx="9972">
                  <c:v>43213.385416666664</c:v>
                </c:pt>
                <c:pt idx="9973">
                  <c:v>43213.395833333336</c:v>
                </c:pt>
                <c:pt idx="9974">
                  <c:v>43213.40625</c:v>
                </c:pt>
                <c:pt idx="9975">
                  <c:v>43213.416666666664</c:v>
                </c:pt>
                <c:pt idx="9976">
                  <c:v>43213.427083333336</c:v>
                </c:pt>
                <c:pt idx="9977">
                  <c:v>43213.4375</c:v>
                </c:pt>
                <c:pt idx="9978">
                  <c:v>43213.447916666664</c:v>
                </c:pt>
                <c:pt idx="9979">
                  <c:v>43213.458333333336</c:v>
                </c:pt>
                <c:pt idx="9980">
                  <c:v>43213.46875</c:v>
                </c:pt>
                <c:pt idx="9981">
                  <c:v>43213.479166666664</c:v>
                </c:pt>
                <c:pt idx="9982">
                  <c:v>43213.489583333336</c:v>
                </c:pt>
                <c:pt idx="9983">
                  <c:v>43213.5</c:v>
                </c:pt>
                <c:pt idx="9984">
                  <c:v>43213.510416666664</c:v>
                </c:pt>
                <c:pt idx="9985">
                  <c:v>43213.520833333336</c:v>
                </c:pt>
                <c:pt idx="9986">
                  <c:v>43213.53125</c:v>
                </c:pt>
                <c:pt idx="9987">
                  <c:v>43213.541666666664</c:v>
                </c:pt>
                <c:pt idx="9988">
                  <c:v>43213.552083333336</c:v>
                </c:pt>
                <c:pt idx="9989">
                  <c:v>43213.5625</c:v>
                </c:pt>
                <c:pt idx="9990">
                  <c:v>43213.572916666664</c:v>
                </c:pt>
                <c:pt idx="9991">
                  <c:v>43213.583333333336</c:v>
                </c:pt>
                <c:pt idx="9992">
                  <c:v>43213.59375</c:v>
                </c:pt>
                <c:pt idx="9993">
                  <c:v>43213.604166666664</c:v>
                </c:pt>
                <c:pt idx="9994">
                  <c:v>43213.614583333336</c:v>
                </c:pt>
                <c:pt idx="9995">
                  <c:v>43213.625</c:v>
                </c:pt>
                <c:pt idx="9996">
                  <c:v>43213.635416666664</c:v>
                </c:pt>
                <c:pt idx="9997">
                  <c:v>43213.645833333336</c:v>
                </c:pt>
                <c:pt idx="9998">
                  <c:v>43213.65625</c:v>
                </c:pt>
                <c:pt idx="9999">
                  <c:v>43213.666666666664</c:v>
                </c:pt>
                <c:pt idx="10000">
                  <c:v>43213.677083333336</c:v>
                </c:pt>
                <c:pt idx="10001">
                  <c:v>43213.6875</c:v>
                </c:pt>
                <c:pt idx="10002">
                  <c:v>43213.697916666664</c:v>
                </c:pt>
                <c:pt idx="10003">
                  <c:v>43213.708333333336</c:v>
                </c:pt>
                <c:pt idx="10004">
                  <c:v>43213.71875</c:v>
                </c:pt>
                <c:pt idx="10005">
                  <c:v>43213.729166666664</c:v>
                </c:pt>
                <c:pt idx="10006">
                  <c:v>43213.739583333336</c:v>
                </c:pt>
                <c:pt idx="10007">
                  <c:v>43213.75</c:v>
                </c:pt>
                <c:pt idx="10008">
                  <c:v>43213.760416666664</c:v>
                </c:pt>
                <c:pt idx="10009">
                  <c:v>43213.770833333336</c:v>
                </c:pt>
                <c:pt idx="10010">
                  <c:v>43213.78125</c:v>
                </c:pt>
                <c:pt idx="10011">
                  <c:v>43213.791666666664</c:v>
                </c:pt>
                <c:pt idx="10012">
                  <c:v>43213.802083333336</c:v>
                </c:pt>
                <c:pt idx="10013">
                  <c:v>43213.8125</c:v>
                </c:pt>
                <c:pt idx="10014">
                  <c:v>43213.822916666664</c:v>
                </c:pt>
                <c:pt idx="10015">
                  <c:v>43213.833333333336</c:v>
                </c:pt>
                <c:pt idx="10016">
                  <c:v>43213.84375</c:v>
                </c:pt>
                <c:pt idx="10017">
                  <c:v>43213.854166666664</c:v>
                </c:pt>
                <c:pt idx="10018">
                  <c:v>43213.864583333336</c:v>
                </c:pt>
                <c:pt idx="10019">
                  <c:v>43213.875</c:v>
                </c:pt>
                <c:pt idx="10020">
                  <c:v>43213.885416666664</c:v>
                </c:pt>
                <c:pt idx="10021">
                  <c:v>43213.895833333336</c:v>
                </c:pt>
                <c:pt idx="10022">
                  <c:v>43213.90625</c:v>
                </c:pt>
                <c:pt idx="10023">
                  <c:v>43213.916666666664</c:v>
                </c:pt>
                <c:pt idx="10024">
                  <c:v>43213.927083333336</c:v>
                </c:pt>
                <c:pt idx="10025">
                  <c:v>43213.9375</c:v>
                </c:pt>
                <c:pt idx="10026">
                  <c:v>43213.947916666664</c:v>
                </c:pt>
                <c:pt idx="10027">
                  <c:v>43213.958333333336</c:v>
                </c:pt>
                <c:pt idx="10028">
                  <c:v>43213.96875</c:v>
                </c:pt>
                <c:pt idx="10029">
                  <c:v>43213.979166666664</c:v>
                </c:pt>
                <c:pt idx="10030">
                  <c:v>43213.989583333336</c:v>
                </c:pt>
                <c:pt idx="10031">
                  <c:v>43214</c:v>
                </c:pt>
                <c:pt idx="10032">
                  <c:v>43214.010416666664</c:v>
                </c:pt>
                <c:pt idx="10033">
                  <c:v>43214.020833333336</c:v>
                </c:pt>
                <c:pt idx="10034">
                  <c:v>43214.03125</c:v>
                </c:pt>
                <c:pt idx="10035">
                  <c:v>43214.041666666664</c:v>
                </c:pt>
                <c:pt idx="10036">
                  <c:v>43214.052083333336</c:v>
                </c:pt>
                <c:pt idx="10037">
                  <c:v>43214.0625</c:v>
                </c:pt>
                <c:pt idx="10038">
                  <c:v>43214.072916666664</c:v>
                </c:pt>
                <c:pt idx="10039">
                  <c:v>43214.083333333336</c:v>
                </c:pt>
                <c:pt idx="10040">
                  <c:v>43214.09375</c:v>
                </c:pt>
                <c:pt idx="10041">
                  <c:v>43214.104166666664</c:v>
                </c:pt>
                <c:pt idx="10042">
                  <c:v>43214.114583333336</c:v>
                </c:pt>
                <c:pt idx="10043">
                  <c:v>43214.125</c:v>
                </c:pt>
                <c:pt idx="10044">
                  <c:v>43214.135416666664</c:v>
                </c:pt>
                <c:pt idx="10045">
                  <c:v>43214.145833333336</c:v>
                </c:pt>
                <c:pt idx="10046">
                  <c:v>43214.15625</c:v>
                </c:pt>
                <c:pt idx="10047">
                  <c:v>43214.166666666664</c:v>
                </c:pt>
                <c:pt idx="10048">
                  <c:v>43214.177083333336</c:v>
                </c:pt>
                <c:pt idx="10049">
                  <c:v>43214.1875</c:v>
                </c:pt>
                <c:pt idx="10050">
                  <c:v>43214.197916666664</c:v>
                </c:pt>
                <c:pt idx="10051">
                  <c:v>43214.208333333336</c:v>
                </c:pt>
                <c:pt idx="10052">
                  <c:v>43214.21875</c:v>
                </c:pt>
                <c:pt idx="10053">
                  <c:v>43214.229166666664</c:v>
                </c:pt>
                <c:pt idx="10054">
                  <c:v>43214.239583333336</c:v>
                </c:pt>
                <c:pt idx="10055">
                  <c:v>43214.25</c:v>
                </c:pt>
                <c:pt idx="10056">
                  <c:v>43214.260416666664</c:v>
                </c:pt>
                <c:pt idx="10057">
                  <c:v>43214.270833333336</c:v>
                </c:pt>
                <c:pt idx="10058">
                  <c:v>43214.28125</c:v>
                </c:pt>
                <c:pt idx="10059">
                  <c:v>43214.291666666664</c:v>
                </c:pt>
                <c:pt idx="10060">
                  <c:v>43214.302083333336</c:v>
                </c:pt>
                <c:pt idx="10061">
                  <c:v>43214.3125</c:v>
                </c:pt>
                <c:pt idx="10062">
                  <c:v>43214.322916666664</c:v>
                </c:pt>
                <c:pt idx="10063">
                  <c:v>43214.333333333336</c:v>
                </c:pt>
                <c:pt idx="10064">
                  <c:v>43214.34375</c:v>
                </c:pt>
                <c:pt idx="10065">
                  <c:v>43214.354166666664</c:v>
                </c:pt>
                <c:pt idx="10066">
                  <c:v>43214.364583333336</c:v>
                </c:pt>
                <c:pt idx="10067">
                  <c:v>43214.375</c:v>
                </c:pt>
                <c:pt idx="10068">
                  <c:v>43214.385416666664</c:v>
                </c:pt>
                <c:pt idx="10069">
                  <c:v>43214.395833333336</c:v>
                </c:pt>
                <c:pt idx="10070">
                  <c:v>43214.40625</c:v>
                </c:pt>
                <c:pt idx="10071">
                  <c:v>43214.416666666664</c:v>
                </c:pt>
                <c:pt idx="10072">
                  <c:v>43214.427083333336</c:v>
                </c:pt>
                <c:pt idx="10073">
                  <c:v>43214.4375</c:v>
                </c:pt>
                <c:pt idx="10074">
                  <c:v>43214.447916666664</c:v>
                </c:pt>
                <c:pt idx="10075">
                  <c:v>43214.458333333336</c:v>
                </c:pt>
                <c:pt idx="10076">
                  <c:v>43214.46875</c:v>
                </c:pt>
                <c:pt idx="10077">
                  <c:v>43214.479166666664</c:v>
                </c:pt>
                <c:pt idx="10078">
                  <c:v>43214.489583333336</c:v>
                </c:pt>
                <c:pt idx="10079">
                  <c:v>43214.5</c:v>
                </c:pt>
                <c:pt idx="10080">
                  <c:v>43214.510416666664</c:v>
                </c:pt>
                <c:pt idx="10081">
                  <c:v>43214.520833333336</c:v>
                </c:pt>
                <c:pt idx="10082">
                  <c:v>43214.53125</c:v>
                </c:pt>
                <c:pt idx="10083">
                  <c:v>43214.541666666664</c:v>
                </c:pt>
                <c:pt idx="10084">
                  <c:v>43214.552083333336</c:v>
                </c:pt>
                <c:pt idx="10085">
                  <c:v>43214.5625</c:v>
                </c:pt>
                <c:pt idx="10086">
                  <c:v>43214.572916666664</c:v>
                </c:pt>
                <c:pt idx="10087">
                  <c:v>43214.583333333336</c:v>
                </c:pt>
                <c:pt idx="10088">
                  <c:v>43214.59375</c:v>
                </c:pt>
                <c:pt idx="10089">
                  <c:v>43214.604166666664</c:v>
                </c:pt>
                <c:pt idx="10090">
                  <c:v>43214.614583333336</c:v>
                </c:pt>
                <c:pt idx="10091">
                  <c:v>43214.625</c:v>
                </c:pt>
                <c:pt idx="10092">
                  <c:v>43214.635416666664</c:v>
                </c:pt>
                <c:pt idx="10093">
                  <c:v>43214.645833333336</c:v>
                </c:pt>
                <c:pt idx="10094">
                  <c:v>43214.65625</c:v>
                </c:pt>
                <c:pt idx="10095">
                  <c:v>43214.666666666664</c:v>
                </c:pt>
                <c:pt idx="10096">
                  <c:v>43214.677083333336</c:v>
                </c:pt>
                <c:pt idx="10097">
                  <c:v>43214.6875</c:v>
                </c:pt>
                <c:pt idx="10098">
                  <c:v>43214.697916666664</c:v>
                </c:pt>
                <c:pt idx="10099">
                  <c:v>43214.708333333336</c:v>
                </c:pt>
                <c:pt idx="10100">
                  <c:v>43214.71875</c:v>
                </c:pt>
                <c:pt idx="10101">
                  <c:v>43214.729166666664</c:v>
                </c:pt>
                <c:pt idx="10102">
                  <c:v>43214.739583333336</c:v>
                </c:pt>
                <c:pt idx="10103">
                  <c:v>43214.75</c:v>
                </c:pt>
                <c:pt idx="10104">
                  <c:v>43214.760416666664</c:v>
                </c:pt>
                <c:pt idx="10105">
                  <c:v>43214.770833333336</c:v>
                </c:pt>
                <c:pt idx="10106">
                  <c:v>43214.78125</c:v>
                </c:pt>
                <c:pt idx="10107">
                  <c:v>43214.791666666664</c:v>
                </c:pt>
                <c:pt idx="10108">
                  <c:v>43214.802083333336</c:v>
                </c:pt>
                <c:pt idx="10109">
                  <c:v>43214.8125</c:v>
                </c:pt>
                <c:pt idx="10110">
                  <c:v>43214.822916666664</c:v>
                </c:pt>
                <c:pt idx="10111">
                  <c:v>43214.833333333336</c:v>
                </c:pt>
                <c:pt idx="10112">
                  <c:v>43214.84375</c:v>
                </c:pt>
                <c:pt idx="10113">
                  <c:v>43214.854166666664</c:v>
                </c:pt>
                <c:pt idx="10114">
                  <c:v>43214.864583333336</c:v>
                </c:pt>
                <c:pt idx="10115">
                  <c:v>43214.875</c:v>
                </c:pt>
                <c:pt idx="10116">
                  <c:v>43214.885416666664</c:v>
                </c:pt>
                <c:pt idx="10117">
                  <c:v>43214.895833333336</c:v>
                </c:pt>
                <c:pt idx="10118">
                  <c:v>43214.90625</c:v>
                </c:pt>
                <c:pt idx="10119">
                  <c:v>43214.916666666664</c:v>
                </c:pt>
                <c:pt idx="10120">
                  <c:v>43214.927083333336</c:v>
                </c:pt>
                <c:pt idx="10121">
                  <c:v>43214.9375</c:v>
                </c:pt>
                <c:pt idx="10122">
                  <c:v>43214.947916666664</c:v>
                </c:pt>
                <c:pt idx="10123">
                  <c:v>43214.958333333336</c:v>
                </c:pt>
                <c:pt idx="10124">
                  <c:v>43214.96875</c:v>
                </c:pt>
                <c:pt idx="10125">
                  <c:v>43214.979166666664</c:v>
                </c:pt>
                <c:pt idx="10126">
                  <c:v>43214.989583333336</c:v>
                </c:pt>
                <c:pt idx="10127">
                  <c:v>43215</c:v>
                </c:pt>
                <c:pt idx="10128">
                  <c:v>43215.010416666664</c:v>
                </c:pt>
                <c:pt idx="10129">
                  <c:v>43215.020833333336</c:v>
                </c:pt>
                <c:pt idx="10130">
                  <c:v>43215.03125</c:v>
                </c:pt>
                <c:pt idx="10131">
                  <c:v>43215.041666666664</c:v>
                </c:pt>
                <c:pt idx="10132">
                  <c:v>43215.052083333336</c:v>
                </c:pt>
                <c:pt idx="10133">
                  <c:v>43215.0625</c:v>
                </c:pt>
                <c:pt idx="10134">
                  <c:v>43215.072916666664</c:v>
                </c:pt>
                <c:pt idx="10135">
                  <c:v>43215.083333333336</c:v>
                </c:pt>
                <c:pt idx="10136">
                  <c:v>43215.09375</c:v>
                </c:pt>
                <c:pt idx="10137">
                  <c:v>43215.104166666664</c:v>
                </c:pt>
                <c:pt idx="10138">
                  <c:v>43215.114583333336</c:v>
                </c:pt>
                <c:pt idx="10139">
                  <c:v>43215.125</c:v>
                </c:pt>
                <c:pt idx="10140">
                  <c:v>43215.135416666664</c:v>
                </c:pt>
                <c:pt idx="10141">
                  <c:v>43215.145833333336</c:v>
                </c:pt>
                <c:pt idx="10142">
                  <c:v>43215.15625</c:v>
                </c:pt>
                <c:pt idx="10143">
                  <c:v>43215.166666666664</c:v>
                </c:pt>
                <c:pt idx="10144">
                  <c:v>43215.177083333336</c:v>
                </c:pt>
                <c:pt idx="10145">
                  <c:v>43215.1875</c:v>
                </c:pt>
                <c:pt idx="10146">
                  <c:v>43215.197916666664</c:v>
                </c:pt>
                <c:pt idx="10147">
                  <c:v>43215.208333333336</c:v>
                </c:pt>
                <c:pt idx="10148">
                  <c:v>43215.21875</c:v>
                </c:pt>
                <c:pt idx="10149">
                  <c:v>43215.229166666664</c:v>
                </c:pt>
                <c:pt idx="10150">
                  <c:v>43215.239583333336</c:v>
                </c:pt>
                <c:pt idx="10151">
                  <c:v>43215.25</c:v>
                </c:pt>
                <c:pt idx="10152">
                  <c:v>43215.260416666664</c:v>
                </c:pt>
                <c:pt idx="10153">
                  <c:v>43215.270833333336</c:v>
                </c:pt>
                <c:pt idx="10154">
                  <c:v>43215.28125</c:v>
                </c:pt>
                <c:pt idx="10155">
                  <c:v>43215.291666666664</c:v>
                </c:pt>
                <c:pt idx="10156">
                  <c:v>43215.302083333336</c:v>
                </c:pt>
                <c:pt idx="10157">
                  <c:v>43215.3125</c:v>
                </c:pt>
                <c:pt idx="10158">
                  <c:v>43215.322916666664</c:v>
                </c:pt>
                <c:pt idx="10159">
                  <c:v>43215.333333333336</c:v>
                </c:pt>
                <c:pt idx="10160">
                  <c:v>43215.34375</c:v>
                </c:pt>
                <c:pt idx="10161">
                  <c:v>43215.354166666664</c:v>
                </c:pt>
                <c:pt idx="10162">
                  <c:v>43215.364583333336</c:v>
                </c:pt>
                <c:pt idx="10163">
                  <c:v>43215.375</c:v>
                </c:pt>
                <c:pt idx="10164">
                  <c:v>43215.385416666664</c:v>
                </c:pt>
                <c:pt idx="10165">
                  <c:v>43215.395833333336</c:v>
                </c:pt>
                <c:pt idx="10166">
                  <c:v>43215.40625</c:v>
                </c:pt>
                <c:pt idx="10167">
                  <c:v>43215.416666666664</c:v>
                </c:pt>
                <c:pt idx="10168">
                  <c:v>43215.427083333336</c:v>
                </c:pt>
                <c:pt idx="10169">
                  <c:v>43215.4375</c:v>
                </c:pt>
                <c:pt idx="10170">
                  <c:v>43215.447916666664</c:v>
                </c:pt>
                <c:pt idx="10171">
                  <c:v>43215.458333333336</c:v>
                </c:pt>
                <c:pt idx="10172">
                  <c:v>43215.46875</c:v>
                </c:pt>
                <c:pt idx="10173">
                  <c:v>43215.479166666664</c:v>
                </c:pt>
                <c:pt idx="10174">
                  <c:v>43215.489583333336</c:v>
                </c:pt>
                <c:pt idx="10175">
                  <c:v>43215.5</c:v>
                </c:pt>
                <c:pt idx="10176">
                  <c:v>43215.510416666664</c:v>
                </c:pt>
                <c:pt idx="10177">
                  <c:v>43215.520833333336</c:v>
                </c:pt>
                <c:pt idx="10178">
                  <c:v>43215.53125</c:v>
                </c:pt>
                <c:pt idx="10179">
                  <c:v>43215.541666666664</c:v>
                </c:pt>
                <c:pt idx="10180">
                  <c:v>43215.552083333336</c:v>
                </c:pt>
                <c:pt idx="10181">
                  <c:v>43215.5625</c:v>
                </c:pt>
                <c:pt idx="10182">
                  <c:v>43215.572916666664</c:v>
                </c:pt>
                <c:pt idx="10183">
                  <c:v>43215.583333333336</c:v>
                </c:pt>
                <c:pt idx="10184">
                  <c:v>43215.59375</c:v>
                </c:pt>
                <c:pt idx="10185">
                  <c:v>43215.604166666664</c:v>
                </c:pt>
                <c:pt idx="10186">
                  <c:v>43215.614583333336</c:v>
                </c:pt>
                <c:pt idx="10187">
                  <c:v>43215.625</c:v>
                </c:pt>
                <c:pt idx="10188">
                  <c:v>43215.635416666664</c:v>
                </c:pt>
                <c:pt idx="10189">
                  <c:v>43215.645833333336</c:v>
                </c:pt>
                <c:pt idx="10190">
                  <c:v>43215.65625</c:v>
                </c:pt>
                <c:pt idx="10191">
                  <c:v>43215.666666666664</c:v>
                </c:pt>
                <c:pt idx="10192">
                  <c:v>43215.677083333336</c:v>
                </c:pt>
                <c:pt idx="10193">
                  <c:v>43215.6875</c:v>
                </c:pt>
                <c:pt idx="10194">
                  <c:v>43215.697916666664</c:v>
                </c:pt>
                <c:pt idx="10195">
                  <c:v>43215.708333333336</c:v>
                </c:pt>
                <c:pt idx="10196">
                  <c:v>43215.71875</c:v>
                </c:pt>
                <c:pt idx="10197">
                  <c:v>43215.729166666664</c:v>
                </c:pt>
                <c:pt idx="10198">
                  <c:v>43215.739583333336</c:v>
                </c:pt>
                <c:pt idx="10199">
                  <c:v>43215.75</c:v>
                </c:pt>
                <c:pt idx="10200">
                  <c:v>43215.760416666664</c:v>
                </c:pt>
                <c:pt idx="10201">
                  <c:v>43215.770833333336</c:v>
                </c:pt>
                <c:pt idx="10202">
                  <c:v>43215.78125</c:v>
                </c:pt>
                <c:pt idx="10203">
                  <c:v>43215.791666666664</c:v>
                </c:pt>
                <c:pt idx="10204">
                  <c:v>43215.802083333336</c:v>
                </c:pt>
                <c:pt idx="10205">
                  <c:v>43215.8125</c:v>
                </c:pt>
                <c:pt idx="10206">
                  <c:v>43215.822916666664</c:v>
                </c:pt>
                <c:pt idx="10207">
                  <c:v>43215.833333333336</c:v>
                </c:pt>
                <c:pt idx="10208">
                  <c:v>43215.84375</c:v>
                </c:pt>
                <c:pt idx="10209">
                  <c:v>43215.854166666664</c:v>
                </c:pt>
                <c:pt idx="10210">
                  <c:v>43215.864583333336</c:v>
                </c:pt>
                <c:pt idx="10211">
                  <c:v>43215.875</c:v>
                </c:pt>
                <c:pt idx="10212">
                  <c:v>43215.885416666664</c:v>
                </c:pt>
                <c:pt idx="10213">
                  <c:v>43215.895833333336</c:v>
                </c:pt>
                <c:pt idx="10214">
                  <c:v>43215.90625</c:v>
                </c:pt>
                <c:pt idx="10215">
                  <c:v>43215.916666666664</c:v>
                </c:pt>
                <c:pt idx="10216">
                  <c:v>43215.927083333336</c:v>
                </c:pt>
                <c:pt idx="10217">
                  <c:v>43215.9375</c:v>
                </c:pt>
                <c:pt idx="10218">
                  <c:v>43215.947916666664</c:v>
                </c:pt>
                <c:pt idx="10219">
                  <c:v>43215.958333333336</c:v>
                </c:pt>
                <c:pt idx="10220">
                  <c:v>43215.96875</c:v>
                </c:pt>
                <c:pt idx="10221">
                  <c:v>43215.979166666664</c:v>
                </c:pt>
                <c:pt idx="10222">
                  <c:v>43215.989583333336</c:v>
                </c:pt>
                <c:pt idx="10223">
                  <c:v>43216</c:v>
                </c:pt>
                <c:pt idx="10224">
                  <c:v>43216.010416666664</c:v>
                </c:pt>
                <c:pt idx="10225">
                  <c:v>43216.020833333336</c:v>
                </c:pt>
                <c:pt idx="10226">
                  <c:v>43216.03125</c:v>
                </c:pt>
                <c:pt idx="10227">
                  <c:v>43216.041666666664</c:v>
                </c:pt>
                <c:pt idx="10228">
                  <c:v>43216.052083333336</c:v>
                </c:pt>
                <c:pt idx="10229">
                  <c:v>43216.0625</c:v>
                </c:pt>
                <c:pt idx="10230">
                  <c:v>43216.072916666664</c:v>
                </c:pt>
                <c:pt idx="10231">
                  <c:v>43216.083333333336</c:v>
                </c:pt>
                <c:pt idx="10232">
                  <c:v>43216.09375</c:v>
                </c:pt>
                <c:pt idx="10233">
                  <c:v>43216.104166666664</c:v>
                </c:pt>
                <c:pt idx="10234">
                  <c:v>43216.114583333336</c:v>
                </c:pt>
                <c:pt idx="10235">
                  <c:v>43216.125</c:v>
                </c:pt>
                <c:pt idx="10236">
                  <c:v>43216.135416666664</c:v>
                </c:pt>
                <c:pt idx="10237">
                  <c:v>43216.145833333336</c:v>
                </c:pt>
                <c:pt idx="10238">
                  <c:v>43216.15625</c:v>
                </c:pt>
                <c:pt idx="10239">
                  <c:v>43216.166666666664</c:v>
                </c:pt>
                <c:pt idx="10240">
                  <c:v>43216.177083333336</c:v>
                </c:pt>
                <c:pt idx="10241">
                  <c:v>43216.1875</c:v>
                </c:pt>
                <c:pt idx="10242">
                  <c:v>43216.197916666664</c:v>
                </c:pt>
                <c:pt idx="10243">
                  <c:v>43216.208333333336</c:v>
                </c:pt>
                <c:pt idx="10244">
                  <c:v>43216.21875</c:v>
                </c:pt>
                <c:pt idx="10245">
                  <c:v>43216.229166666664</c:v>
                </c:pt>
                <c:pt idx="10246">
                  <c:v>43216.239583333336</c:v>
                </c:pt>
                <c:pt idx="10247">
                  <c:v>43216.25</c:v>
                </c:pt>
                <c:pt idx="10248">
                  <c:v>43216.260416666664</c:v>
                </c:pt>
                <c:pt idx="10249">
                  <c:v>43216.270833333336</c:v>
                </c:pt>
                <c:pt idx="10250">
                  <c:v>43216.28125</c:v>
                </c:pt>
                <c:pt idx="10251">
                  <c:v>43216.291666666664</c:v>
                </c:pt>
                <c:pt idx="10252">
                  <c:v>43216.302083333336</c:v>
                </c:pt>
                <c:pt idx="10253">
                  <c:v>43216.3125</c:v>
                </c:pt>
                <c:pt idx="10254">
                  <c:v>43216.322916666664</c:v>
                </c:pt>
                <c:pt idx="10255">
                  <c:v>43216.333333333336</c:v>
                </c:pt>
                <c:pt idx="10256">
                  <c:v>43216.34375</c:v>
                </c:pt>
                <c:pt idx="10257">
                  <c:v>43216.354166666664</c:v>
                </c:pt>
                <c:pt idx="10258">
                  <c:v>43216.364583333336</c:v>
                </c:pt>
                <c:pt idx="10259">
                  <c:v>43216.375</c:v>
                </c:pt>
                <c:pt idx="10260">
                  <c:v>43216.385416666664</c:v>
                </c:pt>
                <c:pt idx="10261">
                  <c:v>43216.395833333336</c:v>
                </c:pt>
                <c:pt idx="10262">
                  <c:v>43216.40625</c:v>
                </c:pt>
                <c:pt idx="10263">
                  <c:v>43216.416666666664</c:v>
                </c:pt>
                <c:pt idx="10264">
                  <c:v>43216.427083333336</c:v>
                </c:pt>
                <c:pt idx="10265">
                  <c:v>43216.4375</c:v>
                </c:pt>
                <c:pt idx="10266">
                  <c:v>43216.447916666664</c:v>
                </c:pt>
                <c:pt idx="10267">
                  <c:v>43216.458333333336</c:v>
                </c:pt>
                <c:pt idx="10268">
                  <c:v>43216.46875</c:v>
                </c:pt>
                <c:pt idx="10269">
                  <c:v>43216.479166666664</c:v>
                </c:pt>
                <c:pt idx="10270">
                  <c:v>43216.489583333336</c:v>
                </c:pt>
                <c:pt idx="10271">
                  <c:v>43216.5</c:v>
                </c:pt>
                <c:pt idx="10272">
                  <c:v>43216.510416666664</c:v>
                </c:pt>
                <c:pt idx="10273">
                  <c:v>43216.520833333336</c:v>
                </c:pt>
                <c:pt idx="10274">
                  <c:v>43216.53125</c:v>
                </c:pt>
                <c:pt idx="10275">
                  <c:v>43216.541666666664</c:v>
                </c:pt>
                <c:pt idx="10276">
                  <c:v>43216.552083333336</c:v>
                </c:pt>
                <c:pt idx="10277">
                  <c:v>43216.5625</c:v>
                </c:pt>
                <c:pt idx="10278">
                  <c:v>43216.572916666664</c:v>
                </c:pt>
                <c:pt idx="10279">
                  <c:v>43216.583333333336</c:v>
                </c:pt>
                <c:pt idx="10280">
                  <c:v>43216.59375</c:v>
                </c:pt>
                <c:pt idx="10281">
                  <c:v>43216.604166666664</c:v>
                </c:pt>
                <c:pt idx="10282">
                  <c:v>43216.614583333336</c:v>
                </c:pt>
                <c:pt idx="10283">
                  <c:v>43216.625</c:v>
                </c:pt>
                <c:pt idx="10284">
                  <c:v>43216.635416666664</c:v>
                </c:pt>
                <c:pt idx="10285">
                  <c:v>43216.645833333336</c:v>
                </c:pt>
                <c:pt idx="10286">
                  <c:v>43216.65625</c:v>
                </c:pt>
                <c:pt idx="10287">
                  <c:v>43216.666666666664</c:v>
                </c:pt>
                <c:pt idx="10288">
                  <c:v>43216.677083333336</c:v>
                </c:pt>
                <c:pt idx="10289">
                  <c:v>43216.6875</c:v>
                </c:pt>
                <c:pt idx="10290">
                  <c:v>43216.697916666664</c:v>
                </c:pt>
                <c:pt idx="10291">
                  <c:v>43216.708333333336</c:v>
                </c:pt>
                <c:pt idx="10292">
                  <c:v>43216.71875</c:v>
                </c:pt>
                <c:pt idx="10293">
                  <c:v>43216.729166666664</c:v>
                </c:pt>
                <c:pt idx="10294">
                  <c:v>43216.739583333336</c:v>
                </c:pt>
                <c:pt idx="10295">
                  <c:v>43216.75</c:v>
                </c:pt>
                <c:pt idx="10296">
                  <c:v>43216.760416666664</c:v>
                </c:pt>
                <c:pt idx="10297">
                  <c:v>43216.770833333336</c:v>
                </c:pt>
                <c:pt idx="10298">
                  <c:v>43216.78125</c:v>
                </c:pt>
                <c:pt idx="10299">
                  <c:v>43216.791666666664</c:v>
                </c:pt>
                <c:pt idx="10300">
                  <c:v>43216.802083333336</c:v>
                </c:pt>
                <c:pt idx="10301">
                  <c:v>43216.8125</c:v>
                </c:pt>
                <c:pt idx="10302">
                  <c:v>43216.822916666664</c:v>
                </c:pt>
                <c:pt idx="10303">
                  <c:v>43216.833333333336</c:v>
                </c:pt>
                <c:pt idx="10304">
                  <c:v>43216.84375</c:v>
                </c:pt>
                <c:pt idx="10305">
                  <c:v>43216.854166666664</c:v>
                </c:pt>
                <c:pt idx="10306">
                  <c:v>43216.864583333336</c:v>
                </c:pt>
                <c:pt idx="10307">
                  <c:v>43216.875</c:v>
                </c:pt>
                <c:pt idx="10308">
                  <c:v>43216.885416666664</c:v>
                </c:pt>
                <c:pt idx="10309">
                  <c:v>43216.895833333336</c:v>
                </c:pt>
                <c:pt idx="10310">
                  <c:v>43216.90625</c:v>
                </c:pt>
                <c:pt idx="10311">
                  <c:v>43216.916666666664</c:v>
                </c:pt>
                <c:pt idx="10312">
                  <c:v>43216.927083333336</c:v>
                </c:pt>
                <c:pt idx="10313">
                  <c:v>43216.9375</c:v>
                </c:pt>
                <c:pt idx="10314">
                  <c:v>43216.947916666664</c:v>
                </c:pt>
                <c:pt idx="10315">
                  <c:v>43216.958333333336</c:v>
                </c:pt>
                <c:pt idx="10316">
                  <c:v>43216.96875</c:v>
                </c:pt>
                <c:pt idx="10317">
                  <c:v>43216.979166666664</c:v>
                </c:pt>
                <c:pt idx="10318">
                  <c:v>43216.989583333336</c:v>
                </c:pt>
                <c:pt idx="10319">
                  <c:v>43217</c:v>
                </c:pt>
                <c:pt idx="10320">
                  <c:v>43217.010416666664</c:v>
                </c:pt>
                <c:pt idx="10321">
                  <c:v>43217.020833333336</c:v>
                </c:pt>
                <c:pt idx="10322">
                  <c:v>43217.03125</c:v>
                </c:pt>
                <c:pt idx="10323">
                  <c:v>43217.041666666664</c:v>
                </c:pt>
                <c:pt idx="10324">
                  <c:v>43217.052083333336</c:v>
                </c:pt>
                <c:pt idx="10325">
                  <c:v>43217.0625</c:v>
                </c:pt>
                <c:pt idx="10326">
                  <c:v>43217.072916666664</c:v>
                </c:pt>
                <c:pt idx="10327">
                  <c:v>43217.083333333336</c:v>
                </c:pt>
                <c:pt idx="10328">
                  <c:v>43217.09375</c:v>
                </c:pt>
                <c:pt idx="10329">
                  <c:v>43217.104166666664</c:v>
                </c:pt>
                <c:pt idx="10330">
                  <c:v>43217.114583333336</c:v>
                </c:pt>
                <c:pt idx="10331">
                  <c:v>43217.125</c:v>
                </c:pt>
                <c:pt idx="10332">
                  <c:v>43217.135416666664</c:v>
                </c:pt>
                <c:pt idx="10333">
                  <c:v>43217.145833333336</c:v>
                </c:pt>
                <c:pt idx="10334">
                  <c:v>43217.15625</c:v>
                </c:pt>
                <c:pt idx="10335">
                  <c:v>43217.166666666664</c:v>
                </c:pt>
                <c:pt idx="10336">
                  <c:v>43217.177083333336</c:v>
                </c:pt>
                <c:pt idx="10337">
                  <c:v>43217.1875</c:v>
                </c:pt>
                <c:pt idx="10338">
                  <c:v>43217.197916666664</c:v>
                </c:pt>
                <c:pt idx="10339">
                  <c:v>43217.208333333336</c:v>
                </c:pt>
                <c:pt idx="10340">
                  <c:v>43217.21875</c:v>
                </c:pt>
                <c:pt idx="10341">
                  <c:v>43217.229166666664</c:v>
                </c:pt>
                <c:pt idx="10342">
                  <c:v>43217.239583333336</c:v>
                </c:pt>
                <c:pt idx="10343">
                  <c:v>43217.25</c:v>
                </c:pt>
                <c:pt idx="10344">
                  <c:v>43217.260416666664</c:v>
                </c:pt>
                <c:pt idx="10345">
                  <c:v>43217.270833333336</c:v>
                </c:pt>
                <c:pt idx="10346">
                  <c:v>43217.28125</c:v>
                </c:pt>
                <c:pt idx="10347">
                  <c:v>43217.291666666664</c:v>
                </c:pt>
                <c:pt idx="10348">
                  <c:v>43217.302083333336</c:v>
                </c:pt>
                <c:pt idx="10349">
                  <c:v>43217.3125</c:v>
                </c:pt>
                <c:pt idx="10350">
                  <c:v>43217.322916666664</c:v>
                </c:pt>
                <c:pt idx="10351">
                  <c:v>43217.333333333336</c:v>
                </c:pt>
                <c:pt idx="10352">
                  <c:v>43217.34375</c:v>
                </c:pt>
                <c:pt idx="10353">
                  <c:v>43217.354166666664</c:v>
                </c:pt>
                <c:pt idx="10354">
                  <c:v>43217.364583333336</c:v>
                </c:pt>
                <c:pt idx="10355">
                  <c:v>43217.375</c:v>
                </c:pt>
                <c:pt idx="10356">
                  <c:v>43217.385416666664</c:v>
                </c:pt>
                <c:pt idx="10357">
                  <c:v>43217.395833333336</c:v>
                </c:pt>
                <c:pt idx="10358">
                  <c:v>43217.40625</c:v>
                </c:pt>
                <c:pt idx="10359">
                  <c:v>43217.416666666664</c:v>
                </c:pt>
                <c:pt idx="10360">
                  <c:v>43217.427083333336</c:v>
                </c:pt>
                <c:pt idx="10361">
                  <c:v>43217.4375</c:v>
                </c:pt>
                <c:pt idx="10362">
                  <c:v>43217.447916666664</c:v>
                </c:pt>
                <c:pt idx="10363">
                  <c:v>43217.458333333336</c:v>
                </c:pt>
                <c:pt idx="10364">
                  <c:v>43217.46875</c:v>
                </c:pt>
                <c:pt idx="10365">
                  <c:v>43217.479166666664</c:v>
                </c:pt>
                <c:pt idx="10366">
                  <c:v>43217.489583333336</c:v>
                </c:pt>
                <c:pt idx="10367">
                  <c:v>43217.5</c:v>
                </c:pt>
                <c:pt idx="10368">
                  <c:v>43217.510416666664</c:v>
                </c:pt>
                <c:pt idx="10369">
                  <c:v>43217.520833333336</c:v>
                </c:pt>
                <c:pt idx="10370">
                  <c:v>43217.53125</c:v>
                </c:pt>
                <c:pt idx="10371">
                  <c:v>43217.541666666664</c:v>
                </c:pt>
                <c:pt idx="10372">
                  <c:v>43217.552083333336</c:v>
                </c:pt>
                <c:pt idx="10373">
                  <c:v>43217.5625</c:v>
                </c:pt>
                <c:pt idx="10374">
                  <c:v>43217.572916666664</c:v>
                </c:pt>
                <c:pt idx="10375">
                  <c:v>43217.583333333336</c:v>
                </c:pt>
                <c:pt idx="10376">
                  <c:v>43217.59375</c:v>
                </c:pt>
                <c:pt idx="10377">
                  <c:v>43217.604166666664</c:v>
                </c:pt>
                <c:pt idx="10378">
                  <c:v>43217.614583333336</c:v>
                </c:pt>
                <c:pt idx="10379">
                  <c:v>43217.625</c:v>
                </c:pt>
                <c:pt idx="10380">
                  <c:v>43217.635416666664</c:v>
                </c:pt>
                <c:pt idx="10381">
                  <c:v>43217.645833333336</c:v>
                </c:pt>
                <c:pt idx="10382">
                  <c:v>43217.65625</c:v>
                </c:pt>
                <c:pt idx="10383">
                  <c:v>43217.666666666664</c:v>
                </c:pt>
                <c:pt idx="10384">
                  <c:v>43217.677083333336</c:v>
                </c:pt>
                <c:pt idx="10385">
                  <c:v>43217.6875</c:v>
                </c:pt>
                <c:pt idx="10386">
                  <c:v>43217.697916666664</c:v>
                </c:pt>
                <c:pt idx="10387">
                  <c:v>43217.708333333336</c:v>
                </c:pt>
                <c:pt idx="10388">
                  <c:v>43217.71875</c:v>
                </c:pt>
                <c:pt idx="10389">
                  <c:v>43217.729166666664</c:v>
                </c:pt>
                <c:pt idx="10390">
                  <c:v>43217.739583333336</c:v>
                </c:pt>
                <c:pt idx="10391">
                  <c:v>43217.75</c:v>
                </c:pt>
                <c:pt idx="10392">
                  <c:v>43217.760416666664</c:v>
                </c:pt>
                <c:pt idx="10393">
                  <c:v>43217.770833333336</c:v>
                </c:pt>
                <c:pt idx="10394">
                  <c:v>43217.78125</c:v>
                </c:pt>
                <c:pt idx="10395">
                  <c:v>43217.791666666664</c:v>
                </c:pt>
                <c:pt idx="10396">
                  <c:v>43217.802083333336</c:v>
                </c:pt>
                <c:pt idx="10397">
                  <c:v>43217.8125</c:v>
                </c:pt>
                <c:pt idx="10398">
                  <c:v>43217.822916666664</c:v>
                </c:pt>
                <c:pt idx="10399">
                  <c:v>43217.833333333336</c:v>
                </c:pt>
                <c:pt idx="10400">
                  <c:v>43217.84375</c:v>
                </c:pt>
                <c:pt idx="10401">
                  <c:v>43217.854166666664</c:v>
                </c:pt>
                <c:pt idx="10402">
                  <c:v>43217.864583333336</c:v>
                </c:pt>
                <c:pt idx="10403">
                  <c:v>43217.875</c:v>
                </c:pt>
                <c:pt idx="10404">
                  <c:v>43217.885416666664</c:v>
                </c:pt>
                <c:pt idx="10405">
                  <c:v>43217.895833333336</c:v>
                </c:pt>
                <c:pt idx="10406">
                  <c:v>43217.90625</c:v>
                </c:pt>
                <c:pt idx="10407">
                  <c:v>43217.916666666664</c:v>
                </c:pt>
                <c:pt idx="10408">
                  <c:v>43217.927083333336</c:v>
                </c:pt>
                <c:pt idx="10409">
                  <c:v>43217.9375</c:v>
                </c:pt>
                <c:pt idx="10410">
                  <c:v>43217.947916666664</c:v>
                </c:pt>
                <c:pt idx="10411">
                  <c:v>43217.958333333336</c:v>
                </c:pt>
                <c:pt idx="10412">
                  <c:v>43217.96875</c:v>
                </c:pt>
                <c:pt idx="10413">
                  <c:v>43217.979166666664</c:v>
                </c:pt>
                <c:pt idx="10414">
                  <c:v>43217.989583333336</c:v>
                </c:pt>
                <c:pt idx="10415">
                  <c:v>43218</c:v>
                </c:pt>
                <c:pt idx="10416">
                  <c:v>43218.010416666664</c:v>
                </c:pt>
                <c:pt idx="10417">
                  <c:v>43218.020833333336</c:v>
                </c:pt>
                <c:pt idx="10418">
                  <c:v>43218.03125</c:v>
                </c:pt>
                <c:pt idx="10419">
                  <c:v>43218.041666666664</c:v>
                </c:pt>
                <c:pt idx="10420">
                  <c:v>43218.052083333336</c:v>
                </c:pt>
                <c:pt idx="10421">
                  <c:v>43218.0625</c:v>
                </c:pt>
                <c:pt idx="10422">
                  <c:v>43218.072916666664</c:v>
                </c:pt>
                <c:pt idx="10423">
                  <c:v>43218.083333333336</c:v>
                </c:pt>
                <c:pt idx="10424">
                  <c:v>43218.09375</c:v>
                </c:pt>
                <c:pt idx="10425">
                  <c:v>43218.104166666664</c:v>
                </c:pt>
                <c:pt idx="10426">
                  <c:v>43218.114583333336</c:v>
                </c:pt>
                <c:pt idx="10427">
                  <c:v>43218.125</c:v>
                </c:pt>
                <c:pt idx="10428">
                  <c:v>43218.135416666664</c:v>
                </c:pt>
                <c:pt idx="10429">
                  <c:v>43218.145833333336</c:v>
                </c:pt>
                <c:pt idx="10430">
                  <c:v>43218.15625</c:v>
                </c:pt>
                <c:pt idx="10431">
                  <c:v>43218.166666666664</c:v>
                </c:pt>
                <c:pt idx="10432">
                  <c:v>43218.177083333336</c:v>
                </c:pt>
                <c:pt idx="10433">
                  <c:v>43218.1875</c:v>
                </c:pt>
                <c:pt idx="10434">
                  <c:v>43218.197916666664</c:v>
                </c:pt>
                <c:pt idx="10435">
                  <c:v>43218.208333333336</c:v>
                </c:pt>
                <c:pt idx="10436">
                  <c:v>43218.21875</c:v>
                </c:pt>
                <c:pt idx="10437">
                  <c:v>43218.229166666664</c:v>
                </c:pt>
                <c:pt idx="10438">
                  <c:v>43218.239583333336</c:v>
                </c:pt>
                <c:pt idx="10439">
                  <c:v>43218.25</c:v>
                </c:pt>
                <c:pt idx="10440">
                  <c:v>43218.260416666664</c:v>
                </c:pt>
                <c:pt idx="10441">
                  <c:v>43218.270833333336</c:v>
                </c:pt>
                <c:pt idx="10442">
                  <c:v>43218.28125</c:v>
                </c:pt>
                <c:pt idx="10443">
                  <c:v>43218.291666666664</c:v>
                </c:pt>
                <c:pt idx="10444">
                  <c:v>43218.302083333336</c:v>
                </c:pt>
                <c:pt idx="10445">
                  <c:v>43218.3125</c:v>
                </c:pt>
                <c:pt idx="10446">
                  <c:v>43218.322916666664</c:v>
                </c:pt>
                <c:pt idx="10447">
                  <c:v>43218.333333333336</c:v>
                </c:pt>
                <c:pt idx="10448">
                  <c:v>43218.34375</c:v>
                </c:pt>
                <c:pt idx="10449">
                  <c:v>43218.354166666664</c:v>
                </c:pt>
                <c:pt idx="10450">
                  <c:v>43218.364583333336</c:v>
                </c:pt>
                <c:pt idx="10451">
                  <c:v>43218.375</c:v>
                </c:pt>
                <c:pt idx="10452">
                  <c:v>43218.385416666664</c:v>
                </c:pt>
                <c:pt idx="10453">
                  <c:v>43218.395833333336</c:v>
                </c:pt>
                <c:pt idx="10454">
                  <c:v>43218.40625</c:v>
                </c:pt>
                <c:pt idx="10455">
                  <c:v>43218.416666666664</c:v>
                </c:pt>
                <c:pt idx="10456">
                  <c:v>43218.427083333336</c:v>
                </c:pt>
                <c:pt idx="10457">
                  <c:v>43218.4375</c:v>
                </c:pt>
                <c:pt idx="10458">
                  <c:v>43218.447916666664</c:v>
                </c:pt>
                <c:pt idx="10459">
                  <c:v>43218.458333333336</c:v>
                </c:pt>
                <c:pt idx="10460">
                  <c:v>43218.46875</c:v>
                </c:pt>
                <c:pt idx="10461">
                  <c:v>43218.479166666664</c:v>
                </c:pt>
                <c:pt idx="10462">
                  <c:v>43218.489583333336</c:v>
                </c:pt>
                <c:pt idx="10463">
                  <c:v>43218.5</c:v>
                </c:pt>
                <c:pt idx="10464">
                  <c:v>43218.510416666664</c:v>
                </c:pt>
                <c:pt idx="10465">
                  <c:v>43218.520833333336</c:v>
                </c:pt>
                <c:pt idx="10466">
                  <c:v>43218.53125</c:v>
                </c:pt>
                <c:pt idx="10467">
                  <c:v>43218.541666666664</c:v>
                </c:pt>
                <c:pt idx="10468">
                  <c:v>43218.552083333336</c:v>
                </c:pt>
                <c:pt idx="10469">
                  <c:v>43218.5625</c:v>
                </c:pt>
                <c:pt idx="10470">
                  <c:v>43218.572916666664</c:v>
                </c:pt>
                <c:pt idx="10471">
                  <c:v>43218.583333333336</c:v>
                </c:pt>
                <c:pt idx="10472">
                  <c:v>43218.59375</c:v>
                </c:pt>
                <c:pt idx="10473">
                  <c:v>43218.604166666664</c:v>
                </c:pt>
                <c:pt idx="10474">
                  <c:v>43218.614583333336</c:v>
                </c:pt>
                <c:pt idx="10475">
                  <c:v>43218.625</c:v>
                </c:pt>
                <c:pt idx="10476">
                  <c:v>43218.635416666664</c:v>
                </c:pt>
                <c:pt idx="10477">
                  <c:v>43218.645833333336</c:v>
                </c:pt>
                <c:pt idx="10478">
                  <c:v>43218.65625</c:v>
                </c:pt>
                <c:pt idx="10479">
                  <c:v>43218.666666666664</c:v>
                </c:pt>
                <c:pt idx="10480">
                  <c:v>43218.677083333336</c:v>
                </c:pt>
                <c:pt idx="10481">
                  <c:v>43218.6875</c:v>
                </c:pt>
                <c:pt idx="10482">
                  <c:v>43218.697916666664</c:v>
                </c:pt>
                <c:pt idx="10483">
                  <c:v>43218.708333333336</c:v>
                </c:pt>
                <c:pt idx="10484">
                  <c:v>43218.71875</c:v>
                </c:pt>
                <c:pt idx="10485">
                  <c:v>43218.729166666664</c:v>
                </c:pt>
                <c:pt idx="10486">
                  <c:v>43218.739583333336</c:v>
                </c:pt>
                <c:pt idx="10487">
                  <c:v>43218.75</c:v>
                </c:pt>
                <c:pt idx="10488">
                  <c:v>43218.760416666664</c:v>
                </c:pt>
                <c:pt idx="10489">
                  <c:v>43218.770833333336</c:v>
                </c:pt>
                <c:pt idx="10490">
                  <c:v>43218.78125</c:v>
                </c:pt>
                <c:pt idx="10491">
                  <c:v>43218.791666666664</c:v>
                </c:pt>
                <c:pt idx="10492">
                  <c:v>43218.802083333336</c:v>
                </c:pt>
                <c:pt idx="10493">
                  <c:v>43218.8125</c:v>
                </c:pt>
                <c:pt idx="10494">
                  <c:v>43218.822916666664</c:v>
                </c:pt>
                <c:pt idx="10495">
                  <c:v>43218.833333333336</c:v>
                </c:pt>
                <c:pt idx="10496">
                  <c:v>43218.84375</c:v>
                </c:pt>
                <c:pt idx="10497">
                  <c:v>43218.854166666664</c:v>
                </c:pt>
                <c:pt idx="10498">
                  <c:v>43218.864583333336</c:v>
                </c:pt>
                <c:pt idx="10499">
                  <c:v>43218.875</c:v>
                </c:pt>
                <c:pt idx="10500">
                  <c:v>43218.885416666664</c:v>
                </c:pt>
                <c:pt idx="10501">
                  <c:v>43218.895833333336</c:v>
                </c:pt>
                <c:pt idx="10502">
                  <c:v>43218.90625</c:v>
                </c:pt>
                <c:pt idx="10503">
                  <c:v>43218.916666666664</c:v>
                </c:pt>
                <c:pt idx="10504">
                  <c:v>43218.927083333336</c:v>
                </c:pt>
                <c:pt idx="10505">
                  <c:v>43218.9375</c:v>
                </c:pt>
                <c:pt idx="10506">
                  <c:v>43218.947916666664</c:v>
                </c:pt>
                <c:pt idx="10507">
                  <c:v>43218.958333333336</c:v>
                </c:pt>
                <c:pt idx="10508">
                  <c:v>43218.96875</c:v>
                </c:pt>
                <c:pt idx="10509">
                  <c:v>43218.979166666664</c:v>
                </c:pt>
                <c:pt idx="10510">
                  <c:v>43218.989583333336</c:v>
                </c:pt>
                <c:pt idx="10511">
                  <c:v>43219</c:v>
                </c:pt>
                <c:pt idx="10512">
                  <c:v>43219.010416666664</c:v>
                </c:pt>
                <c:pt idx="10513">
                  <c:v>43219.020833333336</c:v>
                </c:pt>
                <c:pt idx="10514">
                  <c:v>43219.03125</c:v>
                </c:pt>
                <c:pt idx="10515">
                  <c:v>43219.041666666664</c:v>
                </c:pt>
                <c:pt idx="10516">
                  <c:v>43219.052083333336</c:v>
                </c:pt>
                <c:pt idx="10517">
                  <c:v>43219.0625</c:v>
                </c:pt>
                <c:pt idx="10518">
                  <c:v>43219.072916666664</c:v>
                </c:pt>
                <c:pt idx="10519">
                  <c:v>43219.083333333336</c:v>
                </c:pt>
                <c:pt idx="10520">
                  <c:v>43219.09375</c:v>
                </c:pt>
                <c:pt idx="10521">
                  <c:v>43219.104166666664</c:v>
                </c:pt>
                <c:pt idx="10522">
                  <c:v>43219.114583333336</c:v>
                </c:pt>
                <c:pt idx="10523">
                  <c:v>43219.125</c:v>
                </c:pt>
                <c:pt idx="10524">
                  <c:v>43219.135416666664</c:v>
                </c:pt>
                <c:pt idx="10525">
                  <c:v>43219.145833333336</c:v>
                </c:pt>
                <c:pt idx="10526">
                  <c:v>43219.15625</c:v>
                </c:pt>
                <c:pt idx="10527">
                  <c:v>43219.166666666664</c:v>
                </c:pt>
                <c:pt idx="10528">
                  <c:v>43219.177083333336</c:v>
                </c:pt>
                <c:pt idx="10529">
                  <c:v>43219.1875</c:v>
                </c:pt>
                <c:pt idx="10530">
                  <c:v>43219.197916666664</c:v>
                </c:pt>
                <c:pt idx="10531">
                  <c:v>43219.208333333336</c:v>
                </c:pt>
                <c:pt idx="10532">
                  <c:v>43219.21875</c:v>
                </c:pt>
                <c:pt idx="10533">
                  <c:v>43219.229166666664</c:v>
                </c:pt>
                <c:pt idx="10534">
                  <c:v>43219.239583333336</c:v>
                </c:pt>
                <c:pt idx="10535">
                  <c:v>43219.25</c:v>
                </c:pt>
                <c:pt idx="10536">
                  <c:v>43219.260416666664</c:v>
                </c:pt>
                <c:pt idx="10537">
                  <c:v>43219.270833333336</c:v>
                </c:pt>
                <c:pt idx="10538">
                  <c:v>43219.28125</c:v>
                </c:pt>
                <c:pt idx="10539">
                  <c:v>43219.291666666664</c:v>
                </c:pt>
                <c:pt idx="10540">
                  <c:v>43219.302083333336</c:v>
                </c:pt>
                <c:pt idx="10541">
                  <c:v>43219.3125</c:v>
                </c:pt>
                <c:pt idx="10542">
                  <c:v>43219.322916666664</c:v>
                </c:pt>
                <c:pt idx="10543">
                  <c:v>43219.333333333336</c:v>
                </c:pt>
                <c:pt idx="10544">
                  <c:v>43219.34375</c:v>
                </c:pt>
                <c:pt idx="10545">
                  <c:v>43219.354166666664</c:v>
                </c:pt>
                <c:pt idx="10546">
                  <c:v>43219.364583333336</c:v>
                </c:pt>
                <c:pt idx="10547">
                  <c:v>43219.375</c:v>
                </c:pt>
                <c:pt idx="10548">
                  <c:v>43219.385416666664</c:v>
                </c:pt>
                <c:pt idx="10549">
                  <c:v>43219.395833333336</c:v>
                </c:pt>
                <c:pt idx="10550">
                  <c:v>43219.40625</c:v>
                </c:pt>
                <c:pt idx="10551">
                  <c:v>43219.416666666664</c:v>
                </c:pt>
                <c:pt idx="10552">
                  <c:v>43219.427083333336</c:v>
                </c:pt>
                <c:pt idx="10553">
                  <c:v>43219.4375</c:v>
                </c:pt>
                <c:pt idx="10554">
                  <c:v>43219.447916666664</c:v>
                </c:pt>
                <c:pt idx="10555">
                  <c:v>43219.458333333336</c:v>
                </c:pt>
                <c:pt idx="10556">
                  <c:v>43219.46875</c:v>
                </c:pt>
                <c:pt idx="10557">
                  <c:v>43219.479166666664</c:v>
                </c:pt>
                <c:pt idx="10558">
                  <c:v>43219.489583333336</c:v>
                </c:pt>
                <c:pt idx="10559">
                  <c:v>43219.5</c:v>
                </c:pt>
                <c:pt idx="10560">
                  <c:v>43219.510416666664</c:v>
                </c:pt>
                <c:pt idx="10561">
                  <c:v>43219.520833333336</c:v>
                </c:pt>
                <c:pt idx="10562">
                  <c:v>43219.53125</c:v>
                </c:pt>
                <c:pt idx="10563">
                  <c:v>43219.541666666664</c:v>
                </c:pt>
                <c:pt idx="10564">
                  <c:v>43219.552083333336</c:v>
                </c:pt>
                <c:pt idx="10565">
                  <c:v>43219.5625</c:v>
                </c:pt>
                <c:pt idx="10566">
                  <c:v>43219.572916666664</c:v>
                </c:pt>
                <c:pt idx="10567">
                  <c:v>43219.583333333336</c:v>
                </c:pt>
                <c:pt idx="10568">
                  <c:v>43219.59375</c:v>
                </c:pt>
                <c:pt idx="10569">
                  <c:v>43219.604166666664</c:v>
                </c:pt>
                <c:pt idx="10570">
                  <c:v>43219.614583333336</c:v>
                </c:pt>
                <c:pt idx="10571">
                  <c:v>43219.625</c:v>
                </c:pt>
                <c:pt idx="10572">
                  <c:v>43219.635416666664</c:v>
                </c:pt>
                <c:pt idx="10573">
                  <c:v>43219.645833333336</c:v>
                </c:pt>
                <c:pt idx="10574">
                  <c:v>43219.65625</c:v>
                </c:pt>
                <c:pt idx="10575">
                  <c:v>43219.666666666664</c:v>
                </c:pt>
                <c:pt idx="10576">
                  <c:v>43219.677083333336</c:v>
                </c:pt>
                <c:pt idx="10577">
                  <c:v>43219.6875</c:v>
                </c:pt>
                <c:pt idx="10578">
                  <c:v>43219.697916666664</c:v>
                </c:pt>
                <c:pt idx="10579">
                  <c:v>43219.708333333336</c:v>
                </c:pt>
                <c:pt idx="10580">
                  <c:v>43219.71875</c:v>
                </c:pt>
                <c:pt idx="10581">
                  <c:v>43219.729166666664</c:v>
                </c:pt>
                <c:pt idx="10582">
                  <c:v>43219.739583333336</c:v>
                </c:pt>
                <c:pt idx="10583">
                  <c:v>43219.75</c:v>
                </c:pt>
                <c:pt idx="10584">
                  <c:v>43219.760416666664</c:v>
                </c:pt>
                <c:pt idx="10585">
                  <c:v>43219.770833333336</c:v>
                </c:pt>
                <c:pt idx="10586">
                  <c:v>43219.78125</c:v>
                </c:pt>
                <c:pt idx="10587">
                  <c:v>43219.791666666664</c:v>
                </c:pt>
                <c:pt idx="10588">
                  <c:v>43219.802083333336</c:v>
                </c:pt>
                <c:pt idx="10589">
                  <c:v>43219.8125</c:v>
                </c:pt>
                <c:pt idx="10590">
                  <c:v>43219.822916666664</c:v>
                </c:pt>
                <c:pt idx="10591">
                  <c:v>43219.833333333336</c:v>
                </c:pt>
                <c:pt idx="10592">
                  <c:v>43219.84375</c:v>
                </c:pt>
                <c:pt idx="10593">
                  <c:v>43219.854166666664</c:v>
                </c:pt>
                <c:pt idx="10594">
                  <c:v>43219.864583333336</c:v>
                </c:pt>
                <c:pt idx="10595">
                  <c:v>43219.875</c:v>
                </c:pt>
                <c:pt idx="10596">
                  <c:v>43219.885416666664</c:v>
                </c:pt>
                <c:pt idx="10597">
                  <c:v>43219.895833333336</c:v>
                </c:pt>
                <c:pt idx="10598">
                  <c:v>43219.90625</c:v>
                </c:pt>
                <c:pt idx="10599">
                  <c:v>43219.916666666664</c:v>
                </c:pt>
                <c:pt idx="10600">
                  <c:v>43219.927083333336</c:v>
                </c:pt>
                <c:pt idx="10601">
                  <c:v>43219.9375</c:v>
                </c:pt>
                <c:pt idx="10602">
                  <c:v>43219.947916666664</c:v>
                </c:pt>
                <c:pt idx="10603">
                  <c:v>43219.958333333336</c:v>
                </c:pt>
                <c:pt idx="10604">
                  <c:v>43219.96875</c:v>
                </c:pt>
                <c:pt idx="10605">
                  <c:v>43219.979166666664</c:v>
                </c:pt>
                <c:pt idx="10606">
                  <c:v>43219.989583333336</c:v>
                </c:pt>
                <c:pt idx="10607">
                  <c:v>43220</c:v>
                </c:pt>
                <c:pt idx="10608">
                  <c:v>43220.010416666664</c:v>
                </c:pt>
                <c:pt idx="10609">
                  <c:v>43220.020833333336</c:v>
                </c:pt>
                <c:pt idx="10610">
                  <c:v>43220.03125</c:v>
                </c:pt>
                <c:pt idx="10611">
                  <c:v>43220.041666666664</c:v>
                </c:pt>
                <c:pt idx="10612">
                  <c:v>43220.052083333336</c:v>
                </c:pt>
                <c:pt idx="10613">
                  <c:v>43220.0625</c:v>
                </c:pt>
                <c:pt idx="10614">
                  <c:v>43220.072916666664</c:v>
                </c:pt>
                <c:pt idx="10615">
                  <c:v>43220.083333333336</c:v>
                </c:pt>
                <c:pt idx="10616">
                  <c:v>43220.09375</c:v>
                </c:pt>
                <c:pt idx="10617">
                  <c:v>43220.104166666664</c:v>
                </c:pt>
                <c:pt idx="10618">
                  <c:v>43220.114583333336</c:v>
                </c:pt>
                <c:pt idx="10619">
                  <c:v>43220.125</c:v>
                </c:pt>
                <c:pt idx="10620">
                  <c:v>43220.135416666664</c:v>
                </c:pt>
                <c:pt idx="10621">
                  <c:v>43220.145833333336</c:v>
                </c:pt>
                <c:pt idx="10622">
                  <c:v>43220.15625</c:v>
                </c:pt>
                <c:pt idx="10623">
                  <c:v>43220.166666666664</c:v>
                </c:pt>
                <c:pt idx="10624">
                  <c:v>43220.177083333336</c:v>
                </c:pt>
                <c:pt idx="10625">
                  <c:v>43220.1875</c:v>
                </c:pt>
                <c:pt idx="10626">
                  <c:v>43220.197916666664</c:v>
                </c:pt>
                <c:pt idx="10627">
                  <c:v>43220.208333333336</c:v>
                </c:pt>
                <c:pt idx="10628">
                  <c:v>43220.21875</c:v>
                </c:pt>
                <c:pt idx="10629">
                  <c:v>43220.229166666664</c:v>
                </c:pt>
                <c:pt idx="10630">
                  <c:v>43220.239583333336</c:v>
                </c:pt>
                <c:pt idx="10631">
                  <c:v>43220.25</c:v>
                </c:pt>
                <c:pt idx="10632">
                  <c:v>43220.260416666664</c:v>
                </c:pt>
                <c:pt idx="10633">
                  <c:v>43220.270833333336</c:v>
                </c:pt>
                <c:pt idx="10634">
                  <c:v>43220.28125</c:v>
                </c:pt>
                <c:pt idx="10635">
                  <c:v>43220.291666666664</c:v>
                </c:pt>
                <c:pt idx="10636">
                  <c:v>43220.302083333336</c:v>
                </c:pt>
                <c:pt idx="10637">
                  <c:v>43220.3125</c:v>
                </c:pt>
                <c:pt idx="10638">
                  <c:v>43220.322916666664</c:v>
                </c:pt>
                <c:pt idx="10639">
                  <c:v>43220.333333333336</c:v>
                </c:pt>
                <c:pt idx="10640">
                  <c:v>43220.34375</c:v>
                </c:pt>
                <c:pt idx="10641">
                  <c:v>43220.354166666664</c:v>
                </c:pt>
                <c:pt idx="10642">
                  <c:v>43220.364583333336</c:v>
                </c:pt>
                <c:pt idx="10643">
                  <c:v>43220.375</c:v>
                </c:pt>
                <c:pt idx="10644">
                  <c:v>43220.385416666664</c:v>
                </c:pt>
                <c:pt idx="10645">
                  <c:v>43220.395833333336</c:v>
                </c:pt>
                <c:pt idx="10646">
                  <c:v>43220.40625</c:v>
                </c:pt>
                <c:pt idx="10647">
                  <c:v>43220.416666666664</c:v>
                </c:pt>
                <c:pt idx="10648">
                  <c:v>43220.427083333336</c:v>
                </c:pt>
                <c:pt idx="10649">
                  <c:v>43220.4375</c:v>
                </c:pt>
                <c:pt idx="10650">
                  <c:v>43220.447916666664</c:v>
                </c:pt>
                <c:pt idx="10651">
                  <c:v>43220.458333333336</c:v>
                </c:pt>
                <c:pt idx="10652">
                  <c:v>43220.46875</c:v>
                </c:pt>
                <c:pt idx="10653">
                  <c:v>43220.479166666664</c:v>
                </c:pt>
                <c:pt idx="10654">
                  <c:v>43220.489583333336</c:v>
                </c:pt>
                <c:pt idx="10655">
                  <c:v>43220.5</c:v>
                </c:pt>
                <c:pt idx="10656">
                  <c:v>43220.510416666664</c:v>
                </c:pt>
                <c:pt idx="10657">
                  <c:v>43220.520833333336</c:v>
                </c:pt>
                <c:pt idx="10658">
                  <c:v>43220.53125</c:v>
                </c:pt>
                <c:pt idx="10659">
                  <c:v>43220.541666666664</c:v>
                </c:pt>
                <c:pt idx="10660">
                  <c:v>43220.552083333336</c:v>
                </c:pt>
                <c:pt idx="10661">
                  <c:v>43220.5625</c:v>
                </c:pt>
                <c:pt idx="10662">
                  <c:v>43220.572916666664</c:v>
                </c:pt>
                <c:pt idx="10663">
                  <c:v>43220.583333333336</c:v>
                </c:pt>
                <c:pt idx="10664">
                  <c:v>43220.59375</c:v>
                </c:pt>
                <c:pt idx="10665">
                  <c:v>43220.604166666664</c:v>
                </c:pt>
                <c:pt idx="10666">
                  <c:v>43220.614583333336</c:v>
                </c:pt>
                <c:pt idx="10667">
                  <c:v>43220.625</c:v>
                </c:pt>
                <c:pt idx="10668">
                  <c:v>43220.635416666664</c:v>
                </c:pt>
                <c:pt idx="10669">
                  <c:v>43220.645833333336</c:v>
                </c:pt>
                <c:pt idx="10670">
                  <c:v>43220.65625</c:v>
                </c:pt>
                <c:pt idx="10671">
                  <c:v>43220.666666666664</c:v>
                </c:pt>
                <c:pt idx="10672">
                  <c:v>43220.677083333336</c:v>
                </c:pt>
                <c:pt idx="10673">
                  <c:v>43220.6875</c:v>
                </c:pt>
                <c:pt idx="10674">
                  <c:v>43220.697916666664</c:v>
                </c:pt>
                <c:pt idx="10675">
                  <c:v>43220.708333333336</c:v>
                </c:pt>
                <c:pt idx="10676">
                  <c:v>43220.71875</c:v>
                </c:pt>
                <c:pt idx="10677">
                  <c:v>43220.729166666664</c:v>
                </c:pt>
                <c:pt idx="10678">
                  <c:v>43220.739583333336</c:v>
                </c:pt>
                <c:pt idx="10679">
                  <c:v>43220.75</c:v>
                </c:pt>
                <c:pt idx="10680">
                  <c:v>43220.760416666664</c:v>
                </c:pt>
                <c:pt idx="10681">
                  <c:v>43220.770833333336</c:v>
                </c:pt>
                <c:pt idx="10682">
                  <c:v>43220.78125</c:v>
                </c:pt>
                <c:pt idx="10683">
                  <c:v>43220.791666666664</c:v>
                </c:pt>
                <c:pt idx="10684">
                  <c:v>43220.802083333336</c:v>
                </c:pt>
                <c:pt idx="10685">
                  <c:v>43220.8125</c:v>
                </c:pt>
                <c:pt idx="10686">
                  <c:v>43220.822916666664</c:v>
                </c:pt>
                <c:pt idx="10687">
                  <c:v>43220.833333333336</c:v>
                </c:pt>
                <c:pt idx="10688">
                  <c:v>43220.84375</c:v>
                </c:pt>
                <c:pt idx="10689">
                  <c:v>43220.854166666664</c:v>
                </c:pt>
                <c:pt idx="10690">
                  <c:v>43220.864583333336</c:v>
                </c:pt>
                <c:pt idx="10691">
                  <c:v>43220.875</c:v>
                </c:pt>
                <c:pt idx="10692">
                  <c:v>43220.885416666664</c:v>
                </c:pt>
                <c:pt idx="10693">
                  <c:v>43220.895833333336</c:v>
                </c:pt>
                <c:pt idx="10694">
                  <c:v>43220.90625</c:v>
                </c:pt>
                <c:pt idx="10695">
                  <c:v>43220.916666666664</c:v>
                </c:pt>
                <c:pt idx="10696">
                  <c:v>43220.927083333336</c:v>
                </c:pt>
                <c:pt idx="10697">
                  <c:v>43220.9375</c:v>
                </c:pt>
                <c:pt idx="10698">
                  <c:v>43220.947916666664</c:v>
                </c:pt>
                <c:pt idx="10699">
                  <c:v>43220.958333333336</c:v>
                </c:pt>
                <c:pt idx="10700">
                  <c:v>43220.96875</c:v>
                </c:pt>
                <c:pt idx="10701">
                  <c:v>43220.979166666664</c:v>
                </c:pt>
                <c:pt idx="10702">
                  <c:v>43220.989583333336</c:v>
                </c:pt>
                <c:pt idx="10703">
                  <c:v>43221</c:v>
                </c:pt>
                <c:pt idx="10704">
                  <c:v>43221.010416666664</c:v>
                </c:pt>
                <c:pt idx="10705">
                  <c:v>43221.020833333336</c:v>
                </c:pt>
                <c:pt idx="10706">
                  <c:v>43221.03125</c:v>
                </c:pt>
                <c:pt idx="10707">
                  <c:v>43221.041666666664</c:v>
                </c:pt>
                <c:pt idx="10708">
                  <c:v>43221.052083333336</c:v>
                </c:pt>
                <c:pt idx="10709">
                  <c:v>43221.0625</c:v>
                </c:pt>
                <c:pt idx="10710">
                  <c:v>43221.072916666664</c:v>
                </c:pt>
                <c:pt idx="10711">
                  <c:v>43221.083333333336</c:v>
                </c:pt>
                <c:pt idx="10712">
                  <c:v>43221.09375</c:v>
                </c:pt>
                <c:pt idx="10713">
                  <c:v>43221.104166666664</c:v>
                </c:pt>
                <c:pt idx="10714">
                  <c:v>43221.114583333336</c:v>
                </c:pt>
                <c:pt idx="10715">
                  <c:v>43221.125</c:v>
                </c:pt>
                <c:pt idx="10716">
                  <c:v>43221.135416666664</c:v>
                </c:pt>
                <c:pt idx="10717">
                  <c:v>43221.145833333336</c:v>
                </c:pt>
                <c:pt idx="10718">
                  <c:v>43221.15625</c:v>
                </c:pt>
                <c:pt idx="10719">
                  <c:v>43221.166666666664</c:v>
                </c:pt>
                <c:pt idx="10720">
                  <c:v>43221.177083333336</c:v>
                </c:pt>
                <c:pt idx="10721">
                  <c:v>43221.1875</c:v>
                </c:pt>
                <c:pt idx="10722">
                  <c:v>43221.197916666664</c:v>
                </c:pt>
                <c:pt idx="10723">
                  <c:v>43221.208333333336</c:v>
                </c:pt>
                <c:pt idx="10724">
                  <c:v>43221.21875</c:v>
                </c:pt>
                <c:pt idx="10725">
                  <c:v>43221.229166666664</c:v>
                </c:pt>
                <c:pt idx="10726">
                  <c:v>43221.239583333336</c:v>
                </c:pt>
                <c:pt idx="10727">
                  <c:v>43221.25</c:v>
                </c:pt>
                <c:pt idx="10728">
                  <c:v>43221.260416666664</c:v>
                </c:pt>
                <c:pt idx="10729">
                  <c:v>43221.270833333336</c:v>
                </c:pt>
                <c:pt idx="10730">
                  <c:v>43221.28125</c:v>
                </c:pt>
                <c:pt idx="10731">
                  <c:v>43221.291666666664</c:v>
                </c:pt>
                <c:pt idx="10732">
                  <c:v>43221.302083333336</c:v>
                </c:pt>
                <c:pt idx="10733">
                  <c:v>43221.3125</c:v>
                </c:pt>
                <c:pt idx="10734">
                  <c:v>43221.322916666664</c:v>
                </c:pt>
                <c:pt idx="10735">
                  <c:v>43221.333333333336</c:v>
                </c:pt>
                <c:pt idx="10736">
                  <c:v>43221.34375</c:v>
                </c:pt>
                <c:pt idx="10737">
                  <c:v>43221.354166666664</c:v>
                </c:pt>
                <c:pt idx="10738">
                  <c:v>43221.364583333336</c:v>
                </c:pt>
                <c:pt idx="10739">
                  <c:v>43221.375</c:v>
                </c:pt>
                <c:pt idx="10740">
                  <c:v>43221.385416666664</c:v>
                </c:pt>
                <c:pt idx="10741">
                  <c:v>43221.395833333336</c:v>
                </c:pt>
                <c:pt idx="10742">
                  <c:v>43221.40625</c:v>
                </c:pt>
                <c:pt idx="10743">
                  <c:v>43221.416666666664</c:v>
                </c:pt>
                <c:pt idx="10744">
                  <c:v>43221.427083333336</c:v>
                </c:pt>
                <c:pt idx="10745">
                  <c:v>43221.4375</c:v>
                </c:pt>
                <c:pt idx="10746">
                  <c:v>43221.447916666664</c:v>
                </c:pt>
                <c:pt idx="10747">
                  <c:v>43221.458333333336</c:v>
                </c:pt>
                <c:pt idx="10748">
                  <c:v>43221.46875</c:v>
                </c:pt>
                <c:pt idx="10749">
                  <c:v>43221.479166666664</c:v>
                </c:pt>
                <c:pt idx="10750">
                  <c:v>43221.489583333336</c:v>
                </c:pt>
                <c:pt idx="10751">
                  <c:v>43221.5</c:v>
                </c:pt>
                <c:pt idx="10752">
                  <c:v>43221.510416666664</c:v>
                </c:pt>
                <c:pt idx="10753">
                  <c:v>43221.520833333336</c:v>
                </c:pt>
                <c:pt idx="10754">
                  <c:v>43221.53125</c:v>
                </c:pt>
                <c:pt idx="10755">
                  <c:v>43221.541666666664</c:v>
                </c:pt>
                <c:pt idx="10756">
                  <c:v>43221.552083333336</c:v>
                </c:pt>
                <c:pt idx="10757">
                  <c:v>43221.5625</c:v>
                </c:pt>
                <c:pt idx="10758">
                  <c:v>43221.572916666664</c:v>
                </c:pt>
                <c:pt idx="10759">
                  <c:v>43221.583333333336</c:v>
                </c:pt>
                <c:pt idx="10760">
                  <c:v>43221.59375</c:v>
                </c:pt>
                <c:pt idx="10761">
                  <c:v>43221.604166666664</c:v>
                </c:pt>
                <c:pt idx="10762">
                  <c:v>43221.614583333336</c:v>
                </c:pt>
                <c:pt idx="10763">
                  <c:v>43221.625</c:v>
                </c:pt>
                <c:pt idx="10764">
                  <c:v>43221.635416666664</c:v>
                </c:pt>
                <c:pt idx="10765">
                  <c:v>43221.645833333336</c:v>
                </c:pt>
                <c:pt idx="10766">
                  <c:v>43221.65625</c:v>
                </c:pt>
                <c:pt idx="10767">
                  <c:v>43221.666666666664</c:v>
                </c:pt>
                <c:pt idx="10768">
                  <c:v>43221.677083333336</c:v>
                </c:pt>
                <c:pt idx="10769">
                  <c:v>43221.6875</c:v>
                </c:pt>
                <c:pt idx="10770">
                  <c:v>43221.697916666664</c:v>
                </c:pt>
                <c:pt idx="10771">
                  <c:v>43221.708333333336</c:v>
                </c:pt>
                <c:pt idx="10772">
                  <c:v>43221.71875</c:v>
                </c:pt>
                <c:pt idx="10773">
                  <c:v>43221.729166666664</c:v>
                </c:pt>
                <c:pt idx="10774">
                  <c:v>43221.739583333336</c:v>
                </c:pt>
                <c:pt idx="10775">
                  <c:v>43221.75</c:v>
                </c:pt>
                <c:pt idx="10776">
                  <c:v>43221.760416666664</c:v>
                </c:pt>
                <c:pt idx="10777">
                  <c:v>43221.770833333336</c:v>
                </c:pt>
                <c:pt idx="10778">
                  <c:v>43221.78125</c:v>
                </c:pt>
                <c:pt idx="10779">
                  <c:v>43221.791666666664</c:v>
                </c:pt>
                <c:pt idx="10780">
                  <c:v>43221.802083333336</c:v>
                </c:pt>
                <c:pt idx="10781">
                  <c:v>43221.8125</c:v>
                </c:pt>
                <c:pt idx="10782">
                  <c:v>43221.822916666664</c:v>
                </c:pt>
                <c:pt idx="10783">
                  <c:v>43221.833333333336</c:v>
                </c:pt>
                <c:pt idx="10784">
                  <c:v>43221.84375</c:v>
                </c:pt>
                <c:pt idx="10785">
                  <c:v>43221.854166666664</c:v>
                </c:pt>
                <c:pt idx="10786">
                  <c:v>43221.864583333336</c:v>
                </c:pt>
                <c:pt idx="10787">
                  <c:v>43221.875</c:v>
                </c:pt>
                <c:pt idx="10788">
                  <c:v>43221.885416666664</c:v>
                </c:pt>
                <c:pt idx="10789">
                  <c:v>43221.895833333336</c:v>
                </c:pt>
                <c:pt idx="10790">
                  <c:v>43221.90625</c:v>
                </c:pt>
                <c:pt idx="10791">
                  <c:v>43221.916666666664</c:v>
                </c:pt>
                <c:pt idx="10792">
                  <c:v>43221.927083333336</c:v>
                </c:pt>
                <c:pt idx="10793">
                  <c:v>43221.9375</c:v>
                </c:pt>
                <c:pt idx="10794">
                  <c:v>43221.947916666664</c:v>
                </c:pt>
                <c:pt idx="10795">
                  <c:v>43221.958333333336</c:v>
                </c:pt>
                <c:pt idx="10796">
                  <c:v>43221.96875</c:v>
                </c:pt>
                <c:pt idx="10797">
                  <c:v>43221.979166666664</c:v>
                </c:pt>
                <c:pt idx="10798">
                  <c:v>43221.989583333336</c:v>
                </c:pt>
                <c:pt idx="10799">
                  <c:v>43222</c:v>
                </c:pt>
                <c:pt idx="10800">
                  <c:v>43222.010416666664</c:v>
                </c:pt>
                <c:pt idx="10801">
                  <c:v>43222.020833333336</c:v>
                </c:pt>
                <c:pt idx="10802">
                  <c:v>43222.03125</c:v>
                </c:pt>
                <c:pt idx="10803">
                  <c:v>43222.041666666664</c:v>
                </c:pt>
                <c:pt idx="10804">
                  <c:v>43222.052083333336</c:v>
                </c:pt>
                <c:pt idx="10805">
                  <c:v>43222.0625</c:v>
                </c:pt>
                <c:pt idx="10806">
                  <c:v>43222.072916666664</c:v>
                </c:pt>
                <c:pt idx="10807">
                  <c:v>43222.083333333336</c:v>
                </c:pt>
                <c:pt idx="10808">
                  <c:v>43222.09375</c:v>
                </c:pt>
                <c:pt idx="10809">
                  <c:v>43222.104166666664</c:v>
                </c:pt>
                <c:pt idx="10810">
                  <c:v>43222.114583333336</c:v>
                </c:pt>
                <c:pt idx="10811">
                  <c:v>43222.125</c:v>
                </c:pt>
                <c:pt idx="10812">
                  <c:v>43222.135416666664</c:v>
                </c:pt>
                <c:pt idx="10813">
                  <c:v>43222.145833333336</c:v>
                </c:pt>
                <c:pt idx="10814">
                  <c:v>43222.15625</c:v>
                </c:pt>
                <c:pt idx="10815">
                  <c:v>43222.166666666664</c:v>
                </c:pt>
                <c:pt idx="10816">
                  <c:v>43222.177083333336</c:v>
                </c:pt>
                <c:pt idx="10817">
                  <c:v>43222.1875</c:v>
                </c:pt>
                <c:pt idx="10818">
                  <c:v>43222.197916666664</c:v>
                </c:pt>
                <c:pt idx="10819">
                  <c:v>43222.208333333336</c:v>
                </c:pt>
                <c:pt idx="10820">
                  <c:v>43222.21875</c:v>
                </c:pt>
                <c:pt idx="10821">
                  <c:v>43222.229166666664</c:v>
                </c:pt>
                <c:pt idx="10822">
                  <c:v>43222.239583333336</c:v>
                </c:pt>
                <c:pt idx="10823">
                  <c:v>43222.25</c:v>
                </c:pt>
                <c:pt idx="10824">
                  <c:v>43222.260416666664</c:v>
                </c:pt>
                <c:pt idx="10825">
                  <c:v>43222.270833333336</c:v>
                </c:pt>
                <c:pt idx="10826">
                  <c:v>43222.28125</c:v>
                </c:pt>
                <c:pt idx="10827">
                  <c:v>43222.291666666664</c:v>
                </c:pt>
                <c:pt idx="10828">
                  <c:v>43222.302083333336</c:v>
                </c:pt>
                <c:pt idx="10829">
                  <c:v>43222.3125</c:v>
                </c:pt>
                <c:pt idx="10830">
                  <c:v>43222.322916666664</c:v>
                </c:pt>
                <c:pt idx="10831">
                  <c:v>43222.333333333336</c:v>
                </c:pt>
                <c:pt idx="10832">
                  <c:v>43222.34375</c:v>
                </c:pt>
                <c:pt idx="10833">
                  <c:v>43222.354166666664</c:v>
                </c:pt>
                <c:pt idx="10834">
                  <c:v>43222.364583333336</c:v>
                </c:pt>
                <c:pt idx="10835">
                  <c:v>43222.375</c:v>
                </c:pt>
                <c:pt idx="10836">
                  <c:v>43222.385416666664</c:v>
                </c:pt>
                <c:pt idx="10837">
                  <c:v>43222.395833333336</c:v>
                </c:pt>
                <c:pt idx="10838">
                  <c:v>43222.40625</c:v>
                </c:pt>
                <c:pt idx="10839">
                  <c:v>43222.416666666664</c:v>
                </c:pt>
                <c:pt idx="10840">
                  <c:v>43222.427083333336</c:v>
                </c:pt>
                <c:pt idx="10841">
                  <c:v>43222.4375</c:v>
                </c:pt>
                <c:pt idx="10842">
                  <c:v>43222.447916666664</c:v>
                </c:pt>
                <c:pt idx="10843">
                  <c:v>43222.458333333336</c:v>
                </c:pt>
                <c:pt idx="10844">
                  <c:v>43222.46875</c:v>
                </c:pt>
                <c:pt idx="10845">
                  <c:v>43222.479166666664</c:v>
                </c:pt>
                <c:pt idx="10846">
                  <c:v>43222.489583333336</c:v>
                </c:pt>
                <c:pt idx="10847">
                  <c:v>43222.5</c:v>
                </c:pt>
                <c:pt idx="10848">
                  <c:v>43222.510416666664</c:v>
                </c:pt>
                <c:pt idx="10849">
                  <c:v>43222.520833333336</c:v>
                </c:pt>
                <c:pt idx="10850">
                  <c:v>43222.53125</c:v>
                </c:pt>
                <c:pt idx="10851">
                  <c:v>43222.541666666664</c:v>
                </c:pt>
                <c:pt idx="10852">
                  <c:v>43222.552083333336</c:v>
                </c:pt>
                <c:pt idx="10853">
                  <c:v>43222.5625</c:v>
                </c:pt>
                <c:pt idx="10854">
                  <c:v>43222.572916666664</c:v>
                </c:pt>
                <c:pt idx="10855">
                  <c:v>43222.583333333336</c:v>
                </c:pt>
                <c:pt idx="10856">
                  <c:v>43222.59375</c:v>
                </c:pt>
                <c:pt idx="10857">
                  <c:v>43222.604166666664</c:v>
                </c:pt>
                <c:pt idx="10858">
                  <c:v>43222.614583333336</c:v>
                </c:pt>
                <c:pt idx="10859">
                  <c:v>43222.625</c:v>
                </c:pt>
                <c:pt idx="10860">
                  <c:v>43222.635416666664</c:v>
                </c:pt>
                <c:pt idx="10861">
                  <c:v>43222.645833333336</c:v>
                </c:pt>
                <c:pt idx="10862">
                  <c:v>43222.65625</c:v>
                </c:pt>
                <c:pt idx="10863">
                  <c:v>43222.666666666664</c:v>
                </c:pt>
                <c:pt idx="10864">
                  <c:v>43222.677083333336</c:v>
                </c:pt>
                <c:pt idx="10865">
                  <c:v>43222.6875</c:v>
                </c:pt>
                <c:pt idx="10866">
                  <c:v>43222.697916666664</c:v>
                </c:pt>
                <c:pt idx="10867">
                  <c:v>43222.708333333336</c:v>
                </c:pt>
                <c:pt idx="10868">
                  <c:v>43222.71875</c:v>
                </c:pt>
                <c:pt idx="10869">
                  <c:v>43222.729166666664</c:v>
                </c:pt>
                <c:pt idx="10870">
                  <c:v>43222.739583333336</c:v>
                </c:pt>
                <c:pt idx="10871">
                  <c:v>43222.75</c:v>
                </c:pt>
                <c:pt idx="10872">
                  <c:v>43222.760416666664</c:v>
                </c:pt>
                <c:pt idx="10873">
                  <c:v>43222.770833333336</c:v>
                </c:pt>
                <c:pt idx="10874">
                  <c:v>43222.78125</c:v>
                </c:pt>
                <c:pt idx="10875">
                  <c:v>43222.791666666664</c:v>
                </c:pt>
                <c:pt idx="10876">
                  <c:v>43222.802083333336</c:v>
                </c:pt>
                <c:pt idx="10877">
                  <c:v>43222.8125</c:v>
                </c:pt>
                <c:pt idx="10878">
                  <c:v>43222.822916666664</c:v>
                </c:pt>
                <c:pt idx="10879">
                  <c:v>43222.833333333336</c:v>
                </c:pt>
                <c:pt idx="10880">
                  <c:v>43222.84375</c:v>
                </c:pt>
                <c:pt idx="10881">
                  <c:v>43222.854166666664</c:v>
                </c:pt>
                <c:pt idx="10882">
                  <c:v>43222.864583333336</c:v>
                </c:pt>
                <c:pt idx="10883">
                  <c:v>43222.875</c:v>
                </c:pt>
                <c:pt idx="10884">
                  <c:v>43222.885416666664</c:v>
                </c:pt>
                <c:pt idx="10885">
                  <c:v>43222.895833333336</c:v>
                </c:pt>
                <c:pt idx="10886">
                  <c:v>43222.90625</c:v>
                </c:pt>
                <c:pt idx="10887">
                  <c:v>43222.916666666664</c:v>
                </c:pt>
                <c:pt idx="10888">
                  <c:v>43222.927083333336</c:v>
                </c:pt>
                <c:pt idx="10889">
                  <c:v>43222.9375</c:v>
                </c:pt>
                <c:pt idx="10890">
                  <c:v>43222.947916666664</c:v>
                </c:pt>
                <c:pt idx="10891">
                  <c:v>43222.958333333336</c:v>
                </c:pt>
                <c:pt idx="10892">
                  <c:v>43222.96875</c:v>
                </c:pt>
                <c:pt idx="10893">
                  <c:v>43222.979166666664</c:v>
                </c:pt>
                <c:pt idx="10894">
                  <c:v>43222.989583333336</c:v>
                </c:pt>
                <c:pt idx="10895">
                  <c:v>43223</c:v>
                </c:pt>
                <c:pt idx="10896">
                  <c:v>43223.010416666664</c:v>
                </c:pt>
                <c:pt idx="10897">
                  <c:v>43223.020833333336</c:v>
                </c:pt>
                <c:pt idx="10898">
                  <c:v>43223.03125</c:v>
                </c:pt>
                <c:pt idx="10899">
                  <c:v>43223.041666666664</c:v>
                </c:pt>
                <c:pt idx="10900">
                  <c:v>43223.052083333336</c:v>
                </c:pt>
                <c:pt idx="10901">
                  <c:v>43223.0625</c:v>
                </c:pt>
                <c:pt idx="10902">
                  <c:v>43223.072916666664</c:v>
                </c:pt>
                <c:pt idx="10903">
                  <c:v>43223.083333333336</c:v>
                </c:pt>
                <c:pt idx="10904">
                  <c:v>43223.09375</c:v>
                </c:pt>
                <c:pt idx="10905">
                  <c:v>43223.104166666664</c:v>
                </c:pt>
                <c:pt idx="10906">
                  <c:v>43223.114583333336</c:v>
                </c:pt>
                <c:pt idx="10907">
                  <c:v>43223.125</c:v>
                </c:pt>
                <c:pt idx="10908">
                  <c:v>43223.135416666664</c:v>
                </c:pt>
                <c:pt idx="10909">
                  <c:v>43223.145833333336</c:v>
                </c:pt>
                <c:pt idx="10910">
                  <c:v>43223.15625</c:v>
                </c:pt>
                <c:pt idx="10911">
                  <c:v>43223.166666666664</c:v>
                </c:pt>
                <c:pt idx="10912">
                  <c:v>43223.177083333336</c:v>
                </c:pt>
                <c:pt idx="10913">
                  <c:v>43223.1875</c:v>
                </c:pt>
                <c:pt idx="10914">
                  <c:v>43223.197916666664</c:v>
                </c:pt>
                <c:pt idx="10915">
                  <c:v>43223.208333333336</c:v>
                </c:pt>
                <c:pt idx="10916">
                  <c:v>43223.21875</c:v>
                </c:pt>
                <c:pt idx="10917">
                  <c:v>43223.229166666664</c:v>
                </c:pt>
                <c:pt idx="10918">
                  <c:v>43223.239583333336</c:v>
                </c:pt>
                <c:pt idx="10919">
                  <c:v>43223.25</c:v>
                </c:pt>
                <c:pt idx="10920">
                  <c:v>43223.260416666664</c:v>
                </c:pt>
                <c:pt idx="10921">
                  <c:v>43223.270833333336</c:v>
                </c:pt>
                <c:pt idx="10922">
                  <c:v>43223.28125</c:v>
                </c:pt>
                <c:pt idx="10923">
                  <c:v>43223.291666666664</c:v>
                </c:pt>
                <c:pt idx="10924">
                  <c:v>43223.302083333336</c:v>
                </c:pt>
                <c:pt idx="10925">
                  <c:v>43223.3125</c:v>
                </c:pt>
                <c:pt idx="10926">
                  <c:v>43223.322916666664</c:v>
                </c:pt>
                <c:pt idx="10927">
                  <c:v>43223.333333333336</c:v>
                </c:pt>
                <c:pt idx="10928">
                  <c:v>43223.34375</c:v>
                </c:pt>
                <c:pt idx="10929">
                  <c:v>43223.354166666664</c:v>
                </c:pt>
                <c:pt idx="10930">
                  <c:v>43223.364583333336</c:v>
                </c:pt>
                <c:pt idx="10931">
                  <c:v>43223.375</c:v>
                </c:pt>
                <c:pt idx="10932">
                  <c:v>43223.385416666664</c:v>
                </c:pt>
                <c:pt idx="10933">
                  <c:v>43223.395833333336</c:v>
                </c:pt>
                <c:pt idx="10934">
                  <c:v>43223.40625</c:v>
                </c:pt>
                <c:pt idx="10935">
                  <c:v>43223.416666666664</c:v>
                </c:pt>
                <c:pt idx="10936">
                  <c:v>43223.427083333336</c:v>
                </c:pt>
                <c:pt idx="10937">
                  <c:v>43223.4375</c:v>
                </c:pt>
                <c:pt idx="10938">
                  <c:v>43223.447916666664</c:v>
                </c:pt>
                <c:pt idx="10939">
                  <c:v>43223.458333333336</c:v>
                </c:pt>
                <c:pt idx="10940">
                  <c:v>43223.46875</c:v>
                </c:pt>
                <c:pt idx="10941">
                  <c:v>43223.479166666664</c:v>
                </c:pt>
                <c:pt idx="10942">
                  <c:v>43223.489583333336</c:v>
                </c:pt>
                <c:pt idx="10943">
                  <c:v>43223.5</c:v>
                </c:pt>
                <c:pt idx="10944">
                  <c:v>43223.510416666664</c:v>
                </c:pt>
                <c:pt idx="10945">
                  <c:v>43223.520833333336</c:v>
                </c:pt>
                <c:pt idx="10946">
                  <c:v>43223.53125</c:v>
                </c:pt>
                <c:pt idx="10947">
                  <c:v>43223.541666666664</c:v>
                </c:pt>
                <c:pt idx="10948">
                  <c:v>43223.552083333336</c:v>
                </c:pt>
                <c:pt idx="10949">
                  <c:v>43223.5625</c:v>
                </c:pt>
                <c:pt idx="10950">
                  <c:v>43223.572916666664</c:v>
                </c:pt>
                <c:pt idx="10951">
                  <c:v>43223.583333333336</c:v>
                </c:pt>
                <c:pt idx="10952">
                  <c:v>43223.59375</c:v>
                </c:pt>
                <c:pt idx="10953">
                  <c:v>43223.604166666664</c:v>
                </c:pt>
                <c:pt idx="10954">
                  <c:v>43223.614583333336</c:v>
                </c:pt>
                <c:pt idx="10955">
                  <c:v>43223.625</c:v>
                </c:pt>
                <c:pt idx="10956">
                  <c:v>43223.635416666664</c:v>
                </c:pt>
                <c:pt idx="10957">
                  <c:v>43223.645833333336</c:v>
                </c:pt>
                <c:pt idx="10958">
                  <c:v>43223.65625</c:v>
                </c:pt>
                <c:pt idx="10959">
                  <c:v>43223.666666666664</c:v>
                </c:pt>
                <c:pt idx="10960">
                  <c:v>43223.677083333336</c:v>
                </c:pt>
                <c:pt idx="10961">
                  <c:v>43223.6875</c:v>
                </c:pt>
                <c:pt idx="10962">
                  <c:v>43223.697916666664</c:v>
                </c:pt>
                <c:pt idx="10963">
                  <c:v>43223.708333333336</c:v>
                </c:pt>
                <c:pt idx="10964">
                  <c:v>43223.71875</c:v>
                </c:pt>
                <c:pt idx="10965">
                  <c:v>43223.729166666664</c:v>
                </c:pt>
                <c:pt idx="10966">
                  <c:v>43223.739583333336</c:v>
                </c:pt>
                <c:pt idx="10967">
                  <c:v>43223.75</c:v>
                </c:pt>
                <c:pt idx="10968">
                  <c:v>43223.760416666664</c:v>
                </c:pt>
                <c:pt idx="10969">
                  <c:v>43223.770833333336</c:v>
                </c:pt>
                <c:pt idx="10970">
                  <c:v>43223.78125</c:v>
                </c:pt>
                <c:pt idx="10971">
                  <c:v>43223.791666666664</c:v>
                </c:pt>
                <c:pt idx="10972">
                  <c:v>43223.802083333336</c:v>
                </c:pt>
                <c:pt idx="10973">
                  <c:v>43223.8125</c:v>
                </c:pt>
                <c:pt idx="10974">
                  <c:v>43223.822916666664</c:v>
                </c:pt>
                <c:pt idx="10975">
                  <c:v>43223.833333333336</c:v>
                </c:pt>
                <c:pt idx="10976">
                  <c:v>43223.84375</c:v>
                </c:pt>
                <c:pt idx="10977">
                  <c:v>43223.854166666664</c:v>
                </c:pt>
                <c:pt idx="10978">
                  <c:v>43223.864583333336</c:v>
                </c:pt>
                <c:pt idx="10979">
                  <c:v>43223.875</c:v>
                </c:pt>
                <c:pt idx="10980">
                  <c:v>43223.885416666664</c:v>
                </c:pt>
                <c:pt idx="10981">
                  <c:v>43223.895833333336</c:v>
                </c:pt>
                <c:pt idx="10982">
                  <c:v>43223.90625</c:v>
                </c:pt>
                <c:pt idx="10983">
                  <c:v>43223.916666666664</c:v>
                </c:pt>
                <c:pt idx="10984">
                  <c:v>43223.927083333336</c:v>
                </c:pt>
                <c:pt idx="10985">
                  <c:v>43223.9375</c:v>
                </c:pt>
                <c:pt idx="10986">
                  <c:v>43223.947916666664</c:v>
                </c:pt>
                <c:pt idx="10987">
                  <c:v>43223.958333333336</c:v>
                </c:pt>
                <c:pt idx="10988">
                  <c:v>43223.96875</c:v>
                </c:pt>
                <c:pt idx="10989">
                  <c:v>43223.979166666664</c:v>
                </c:pt>
                <c:pt idx="10990">
                  <c:v>43223.989583333336</c:v>
                </c:pt>
                <c:pt idx="10991">
                  <c:v>43224</c:v>
                </c:pt>
                <c:pt idx="10992">
                  <c:v>43224.010416666664</c:v>
                </c:pt>
                <c:pt idx="10993">
                  <c:v>43224.020833333336</c:v>
                </c:pt>
                <c:pt idx="10994">
                  <c:v>43224.03125</c:v>
                </c:pt>
                <c:pt idx="10995">
                  <c:v>43224.041666666664</c:v>
                </c:pt>
                <c:pt idx="10996">
                  <c:v>43224.052083333336</c:v>
                </c:pt>
                <c:pt idx="10997">
                  <c:v>43224.0625</c:v>
                </c:pt>
                <c:pt idx="10998">
                  <c:v>43224.072916666664</c:v>
                </c:pt>
                <c:pt idx="10999">
                  <c:v>43224.083333333336</c:v>
                </c:pt>
                <c:pt idx="11000">
                  <c:v>43224.09375</c:v>
                </c:pt>
                <c:pt idx="11001">
                  <c:v>43224.104166666664</c:v>
                </c:pt>
                <c:pt idx="11002">
                  <c:v>43224.114583333336</c:v>
                </c:pt>
                <c:pt idx="11003">
                  <c:v>43224.125</c:v>
                </c:pt>
                <c:pt idx="11004">
                  <c:v>43224.135416666664</c:v>
                </c:pt>
                <c:pt idx="11005">
                  <c:v>43224.145833333336</c:v>
                </c:pt>
                <c:pt idx="11006">
                  <c:v>43224.15625</c:v>
                </c:pt>
                <c:pt idx="11007">
                  <c:v>43224.166666666664</c:v>
                </c:pt>
                <c:pt idx="11008">
                  <c:v>43224.177083333336</c:v>
                </c:pt>
                <c:pt idx="11009">
                  <c:v>43224.1875</c:v>
                </c:pt>
                <c:pt idx="11010">
                  <c:v>43224.197916666664</c:v>
                </c:pt>
                <c:pt idx="11011">
                  <c:v>43224.208333333336</c:v>
                </c:pt>
                <c:pt idx="11012">
                  <c:v>43224.21875</c:v>
                </c:pt>
                <c:pt idx="11013">
                  <c:v>43224.229166666664</c:v>
                </c:pt>
                <c:pt idx="11014">
                  <c:v>43224.239583333336</c:v>
                </c:pt>
                <c:pt idx="11015">
                  <c:v>43224.25</c:v>
                </c:pt>
                <c:pt idx="11016">
                  <c:v>43224.260416666664</c:v>
                </c:pt>
                <c:pt idx="11017">
                  <c:v>43224.270833333336</c:v>
                </c:pt>
                <c:pt idx="11018">
                  <c:v>43224.28125</c:v>
                </c:pt>
                <c:pt idx="11019">
                  <c:v>43224.291666666664</c:v>
                </c:pt>
                <c:pt idx="11020">
                  <c:v>43224.302083333336</c:v>
                </c:pt>
                <c:pt idx="11021">
                  <c:v>43224.3125</c:v>
                </c:pt>
                <c:pt idx="11022">
                  <c:v>43224.322916666664</c:v>
                </c:pt>
                <c:pt idx="11023">
                  <c:v>43224.333333333336</c:v>
                </c:pt>
                <c:pt idx="11024">
                  <c:v>43224.34375</c:v>
                </c:pt>
                <c:pt idx="11025">
                  <c:v>43224.354166666664</c:v>
                </c:pt>
                <c:pt idx="11026">
                  <c:v>43224.364583333336</c:v>
                </c:pt>
                <c:pt idx="11027">
                  <c:v>43224.375</c:v>
                </c:pt>
                <c:pt idx="11028">
                  <c:v>43224.385416666664</c:v>
                </c:pt>
                <c:pt idx="11029">
                  <c:v>43224.395833333336</c:v>
                </c:pt>
                <c:pt idx="11030">
                  <c:v>43224.40625</c:v>
                </c:pt>
                <c:pt idx="11031">
                  <c:v>43224.416666666664</c:v>
                </c:pt>
                <c:pt idx="11032">
                  <c:v>43224.427083333336</c:v>
                </c:pt>
                <c:pt idx="11033">
                  <c:v>43224.4375</c:v>
                </c:pt>
                <c:pt idx="11034">
                  <c:v>43224.447916666664</c:v>
                </c:pt>
                <c:pt idx="11035">
                  <c:v>43224.458333333336</c:v>
                </c:pt>
                <c:pt idx="11036">
                  <c:v>43224.46875</c:v>
                </c:pt>
                <c:pt idx="11037">
                  <c:v>43224.479166666664</c:v>
                </c:pt>
                <c:pt idx="11038">
                  <c:v>43224.489583333336</c:v>
                </c:pt>
                <c:pt idx="11039">
                  <c:v>43224.5</c:v>
                </c:pt>
                <c:pt idx="11040">
                  <c:v>43224.510416666664</c:v>
                </c:pt>
                <c:pt idx="11041">
                  <c:v>43224.520833333336</c:v>
                </c:pt>
                <c:pt idx="11042">
                  <c:v>43224.53125</c:v>
                </c:pt>
                <c:pt idx="11043">
                  <c:v>43224.541666666664</c:v>
                </c:pt>
                <c:pt idx="11044">
                  <c:v>43224.552083333336</c:v>
                </c:pt>
                <c:pt idx="11045">
                  <c:v>43224.5625</c:v>
                </c:pt>
                <c:pt idx="11046">
                  <c:v>43224.572916666664</c:v>
                </c:pt>
                <c:pt idx="11047">
                  <c:v>43224.583333333336</c:v>
                </c:pt>
                <c:pt idx="11048">
                  <c:v>43224.59375</c:v>
                </c:pt>
                <c:pt idx="11049">
                  <c:v>43224.604166666664</c:v>
                </c:pt>
                <c:pt idx="11050">
                  <c:v>43224.614583333336</c:v>
                </c:pt>
                <c:pt idx="11051">
                  <c:v>43224.625</c:v>
                </c:pt>
                <c:pt idx="11052">
                  <c:v>43224.635416666664</c:v>
                </c:pt>
                <c:pt idx="11053">
                  <c:v>43224.645833333336</c:v>
                </c:pt>
                <c:pt idx="11054">
                  <c:v>43224.65625</c:v>
                </c:pt>
                <c:pt idx="11055">
                  <c:v>43224.666666666664</c:v>
                </c:pt>
                <c:pt idx="11056">
                  <c:v>43224.677083333336</c:v>
                </c:pt>
                <c:pt idx="11057">
                  <c:v>43224.6875</c:v>
                </c:pt>
                <c:pt idx="11058">
                  <c:v>43224.697916666664</c:v>
                </c:pt>
                <c:pt idx="11059">
                  <c:v>43224.708333333336</c:v>
                </c:pt>
                <c:pt idx="11060">
                  <c:v>43224.71875</c:v>
                </c:pt>
                <c:pt idx="11061">
                  <c:v>43224.729166666664</c:v>
                </c:pt>
                <c:pt idx="11062">
                  <c:v>43224.739583333336</c:v>
                </c:pt>
                <c:pt idx="11063">
                  <c:v>43224.75</c:v>
                </c:pt>
                <c:pt idx="11064">
                  <c:v>43224.760416666664</c:v>
                </c:pt>
                <c:pt idx="11065">
                  <c:v>43224.770833333336</c:v>
                </c:pt>
                <c:pt idx="11066">
                  <c:v>43224.78125</c:v>
                </c:pt>
                <c:pt idx="11067">
                  <c:v>43224.791666666664</c:v>
                </c:pt>
                <c:pt idx="11068">
                  <c:v>43224.802083333336</c:v>
                </c:pt>
                <c:pt idx="11069">
                  <c:v>43224.8125</c:v>
                </c:pt>
                <c:pt idx="11070">
                  <c:v>43224.822916666664</c:v>
                </c:pt>
                <c:pt idx="11071">
                  <c:v>43224.833333333336</c:v>
                </c:pt>
                <c:pt idx="11072">
                  <c:v>43224.84375</c:v>
                </c:pt>
                <c:pt idx="11073">
                  <c:v>43224.854166666664</c:v>
                </c:pt>
                <c:pt idx="11074">
                  <c:v>43224.864583333336</c:v>
                </c:pt>
                <c:pt idx="11075">
                  <c:v>43224.875</c:v>
                </c:pt>
                <c:pt idx="11076">
                  <c:v>43224.885416666664</c:v>
                </c:pt>
                <c:pt idx="11077">
                  <c:v>43224.895833333336</c:v>
                </c:pt>
                <c:pt idx="11078">
                  <c:v>43224.90625</c:v>
                </c:pt>
                <c:pt idx="11079">
                  <c:v>43224.916666666664</c:v>
                </c:pt>
                <c:pt idx="11080">
                  <c:v>43224.927083333336</c:v>
                </c:pt>
                <c:pt idx="11081">
                  <c:v>43224.9375</c:v>
                </c:pt>
                <c:pt idx="11082">
                  <c:v>43224.947916666664</c:v>
                </c:pt>
                <c:pt idx="11083">
                  <c:v>43224.958333333336</c:v>
                </c:pt>
                <c:pt idx="11084">
                  <c:v>43224.96875</c:v>
                </c:pt>
                <c:pt idx="11085">
                  <c:v>43224.979166666664</c:v>
                </c:pt>
                <c:pt idx="11086">
                  <c:v>43224.989583333336</c:v>
                </c:pt>
                <c:pt idx="11087">
                  <c:v>43225</c:v>
                </c:pt>
                <c:pt idx="11088">
                  <c:v>43225.010416666664</c:v>
                </c:pt>
                <c:pt idx="11089">
                  <c:v>43225.020833333336</c:v>
                </c:pt>
                <c:pt idx="11090">
                  <c:v>43225.03125</c:v>
                </c:pt>
                <c:pt idx="11091">
                  <c:v>43225.041666666664</c:v>
                </c:pt>
                <c:pt idx="11092">
                  <c:v>43225.052083333336</c:v>
                </c:pt>
                <c:pt idx="11093">
                  <c:v>43225.0625</c:v>
                </c:pt>
                <c:pt idx="11094">
                  <c:v>43225.072916666664</c:v>
                </c:pt>
                <c:pt idx="11095">
                  <c:v>43225.083333333336</c:v>
                </c:pt>
                <c:pt idx="11096">
                  <c:v>43225.09375</c:v>
                </c:pt>
                <c:pt idx="11097">
                  <c:v>43225.104166666664</c:v>
                </c:pt>
                <c:pt idx="11098">
                  <c:v>43225.114583333336</c:v>
                </c:pt>
                <c:pt idx="11099">
                  <c:v>43225.125</c:v>
                </c:pt>
                <c:pt idx="11100">
                  <c:v>43225.135416666664</c:v>
                </c:pt>
                <c:pt idx="11101">
                  <c:v>43225.145833333336</c:v>
                </c:pt>
                <c:pt idx="11102">
                  <c:v>43225.15625</c:v>
                </c:pt>
                <c:pt idx="11103">
                  <c:v>43225.166666666664</c:v>
                </c:pt>
                <c:pt idx="11104">
                  <c:v>43225.177083333336</c:v>
                </c:pt>
                <c:pt idx="11105">
                  <c:v>43225.1875</c:v>
                </c:pt>
                <c:pt idx="11106">
                  <c:v>43225.197916666664</c:v>
                </c:pt>
                <c:pt idx="11107">
                  <c:v>43225.208333333336</c:v>
                </c:pt>
                <c:pt idx="11108">
                  <c:v>43225.21875</c:v>
                </c:pt>
                <c:pt idx="11109">
                  <c:v>43225.229166666664</c:v>
                </c:pt>
                <c:pt idx="11110">
                  <c:v>43225.239583333336</c:v>
                </c:pt>
                <c:pt idx="11111">
                  <c:v>43225.25</c:v>
                </c:pt>
                <c:pt idx="11112">
                  <c:v>43225.260416666664</c:v>
                </c:pt>
                <c:pt idx="11113">
                  <c:v>43225.270833333336</c:v>
                </c:pt>
                <c:pt idx="11114">
                  <c:v>43225.28125</c:v>
                </c:pt>
                <c:pt idx="11115">
                  <c:v>43225.291666666664</c:v>
                </c:pt>
                <c:pt idx="11116">
                  <c:v>43225.302083333336</c:v>
                </c:pt>
                <c:pt idx="11117">
                  <c:v>43225.3125</c:v>
                </c:pt>
                <c:pt idx="11118">
                  <c:v>43225.322916666664</c:v>
                </c:pt>
                <c:pt idx="11119">
                  <c:v>43225.333333333336</c:v>
                </c:pt>
                <c:pt idx="11120">
                  <c:v>43225.34375</c:v>
                </c:pt>
                <c:pt idx="11121">
                  <c:v>43225.354166666664</c:v>
                </c:pt>
                <c:pt idx="11122">
                  <c:v>43225.364583333336</c:v>
                </c:pt>
                <c:pt idx="11123">
                  <c:v>43225.375</c:v>
                </c:pt>
                <c:pt idx="11124">
                  <c:v>43225.385416666664</c:v>
                </c:pt>
                <c:pt idx="11125">
                  <c:v>43225.395833333336</c:v>
                </c:pt>
                <c:pt idx="11126">
                  <c:v>43225.40625</c:v>
                </c:pt>
                <c:pt idx="11127">
                  <c:v>43225.416666666664</c:v>
                </c:pt>
                <c:pt idx="11128">
                  <c:v>43225.427083333336</c:v>
                </c:pt>
                <c:pt idx="11129">
                  <c:v>43225.4375</c:v>
                </c:pt>
                <c:pt idx="11130">
                  <c:v>43225.447916666664</c:v>
                </c:pt>
                <c:pt idx="11131">
                  <c:v>43225.458333333336</c:v>
                </c:pt>
                <c:pt idx="11132">
                  <c:v>43225.46875</c:v>
                </c:pt>
                <c:pt idx="11133">
                  <c:v>43225.479166666664</c:v>
                </c:pt>
                <c:pt idx="11134">
                  <c:v>43225.489583333336</c:v>
                </c:pt>
                <c:pt idx="11135">
                  <c:v>43225.5</c:v>
                </c:pt>
                <c:pt idx="11136">
                  <c:v>43225.510416666664</c:v>
                </c:pt>
                <c:pt idx="11137">
                  <c:v>43225.520833333336</c:v>
                </c:pt>
                <c:pt idx="11138">
                  <c:v>43225.53125</c:v>
                </c:pt>
                <c:pt idx="11139">
                  <c:v>43225.541666666664</c:v>
                </c:pt>
                <c:pt idx="11140">
                  <c:v>43225.552083333336</c:v>
                </c:pt>
                <c:pt idx="11141">
                  <c:v>43225.5625</c:v>
                </c:pt>
                <c:pt idx="11142">
                  <c:v>43225.572916666664</c:v>
                </c:pt>
                <c:pt idx="11143">
                  <c:v>43225.583333333336</c:v>
                </c:pt>
                <c:pt idx="11144">
                  <c:v>43225.59375</c:v>
                </c:pt>
                <c:pt idx="11145">
                  <c:v>43225.604166666664</c:v>
                </c:pt>
                <c:pt idx="11146">
                  <c:v>43225.614583333336</c:v>
                </c:pt>
                <c:pt idx="11147">
                  <c:v>43225.625</c:v>
                </c:pt>
                <c:pt idx="11148">
                  <c:v>43225.635416666664</c:v>
                </c:pt>
                <c:pt idx="11149">
                  <c:v>43225.645833333336</c:v>
                </c:pt>
                <c:pt idx="11150">
                  <c:v>43225.65625</c:v>
                </c:pt>
                <c:pt idx="11151">
                  <c:v>43225.666666666664</c:v>
                </c:pt>
                <c:pt idx="11152">
                  <c:v>43225.677083333336</c:v>
                </c:pt>
                <c:pt idx="11153">
                  <c:v>43225.6875</c:v>
                </c:pt>
                <c:pt idx="11154">
                  <c:v>43225.697916666664</c:v>
                </c:pt>
                <c:pt idx="11155">
                  <c:v>43225.708333333336</c:v>
                </c:pt>
                <c:pt idx="11156">
                  <c:v>43225.71875</c:v>
                </c:pt>
                <c:pt idx="11157">
                  <c:v>43225.729166666664</c:v>
                </c:pt>
                <c:pt idx="11158">
                  <c:v>43225.739583333336</c:v>
                </c:pt>
                <c:pt idx="11159">
                  <c:v>43225.75</c:v>
                </c:pt>
                <c:pt idx="11160">
                  <c:v>43225.760416666664</c:v>
                </c:pt>
                <c:pt idx="11161">
                  <c:v>43225.770833333336</c:v>
                </c:pt>
                <c:pt idx="11162">
                  <c:v>43225.78125</c:v>
                </c:pt>
                <c:pt idx="11163">
                  <c:v>43225.791666666664</c:v>
                </c:pt>
                <c:pt idx="11164">
                  <c:v>43225.802083333336</c:v>
                </c:pt>
                <c:pt idx="11165">
                  <c:v>43225.8125</c:v>
                </c:pt>
                <c:pt idx="11166">
                  <c:v>43225.822916666664</c:v>
                </c:pt>
                <c:pt idx="11167">
                  <c:v>43225.833333333336</c:v>
                </c:pt>
                <c:pt idx="11168">
                  <c:v>43225.84375</c:v>
                </c:pt>
                <c:pt idx="11169">
                  <c:v>43225.854166666664</c:v>
                </c:pt>
                <c:pt idx="11170">
                  <c:v>43225.864583333336</c:v>
                </c:pt>
                <c:pt idx="11171">
                  <c:v>43225.875</c:v>
                </c:pt>
                <c:pt idx="11172">
                  <c:v>43225.885416666664</c:v>
                </c:pt>
                <c:pt idx="11173">
                  <c:v>43225.895833333336</c:v>
                </c:pt>
                <c:pt idx="11174">
                  <c:v>43225.90625</c:v>
                </c:pt>
                <c:pt idx="11175">
                  <c:v>43225.916666666664</c:v>
                </c:pt>
                <c:pt idx="11176">
                  <c:v>43225.927083333336</c:v>
                </c:pt>
                <c:pt idx="11177">
                  <c:v>43225.9375</c:v>
                </c:pt>
                <c:pt idx="11178">
                  <c:v>43225.947916666664</c:v>
                </c:pt>
                <c:pt idx="11179">
                  <c:v>43225.958333333336</c:v>
                </c:pt>
                <c:pt idx="11180">
                  <c:v>43225.96875</c:v>
                </c:pt>
                <c:pt idx="11181">
                  <c:v>43225.979166666664</c:v>
                </c:pt>
                <c:pt idx="11182">
                  <c:v>43225.989583333336</c:v>
                </c:pt>
                <c:pt idx="11183">
                  <c:v>43226</c:v>
                </c:pt>
                <c:pt idx="11184">
                  <c:v>43226.010416666664</c:v>
                </c:pt>
                <c:pt idx="11185">
                  <c:v>43226.020833333336</c:v>
                </c:pt>
                <c:pt idx="11186">
                  <c:v>43226.03125</c:v>
                </c:pt>
                <c:pt idx="11187">
                  <c:v>43226.041666666664</c:v>
                </c:pt>
                <c:pt idx="11188">
                  <c:v>43226.052083333336</c:v>
                </c:pt>
                <c:pt idx="11189">
                  <c:v>43226.0625</c:v>
                </c:pt>
                <c:pt idx="11190">
                  <c:v>43226.072916666664</c:v>
                </c:pt>
                <c:pt idx="11191">
                  <c:v>43226.083333333336</c:v>
                </c:pt>
                <c:pt idx="11192">
                  <c:v>43226.09375</c:v>
                </c:pt>
                <c:pt idx="11193">
                  <c:v>43226.104166666664</c:v>
                </c:pt>
                <c:pt idx="11194">
                  <c:v>43226.114583333336</c:v>
                </c:pt>
                <c:pt idx="11195">
                  <c:v>43226.125</c:v>
                </c:pt>
                <c:pt idx="11196">
                  <c:v>43226.135416666664</c:v>
                </c:pt>
                <c:pt idx="11197">
                  <c:v>43226.145833333336</c:v>
                </c:pt>
                <c:pt idx="11198">
                  <c:v>43226.15625</c:v>
                </c:pt>
                <c:pt idx="11199">
                  <c:v>43226.166666666664</c:v>
                </c:pt>
                <c:pt idx="11200">
                  <c:v>43226.177083333336</c:v>
                </c:pt>
                <c:pt idx="11201">
                  <c:v>43226.1875</c:v>
                </c:pt>
                <c:pt idx="11202">
                  <c:v>43226.197916666664</c:v>
                </c:pt>
                <c:pt idx="11203">
                  <c:v>43226.208333333336</c:v>
                </c:pt>
                <c:pt idx="11204">
                  <c:v>43226.21875</c:v>
                </c:pt>
                <c:pt idx="11205">
                  <c:v>43226.229166666664</c:v>
                </c:pt>
                <c:pt idx="11206">
                  <c:v>43226.239583333336</c:v>
                </c:pt>
                <c:pt idx="11207">
                  <c:v>43226.25</c:v>
                </c:pt>
                <c:pt idx="11208">
                  <c:v>43226.260416666664</c:v>
                </c:pt>
                <c:pt idx="11209">
                  <c:v>43226.270833333336</c:v>
                </c:pt>
                <c:pt idx="11210">
                  <c:v>43226.28125</c:v>
                </c:pt>
                <c:pt idx="11211">
                  <c:v>43226.291666666664</c:v>
                </c:pt>
                <c:pt idx="11212">
                  <c:v>43226.302083333336</c:v>
                </c:pt>
                <c:pt idx="11213">
                  <c:v>43226.3125</c:v>
                </c:pt>
                <c:pt idx="11214">
                  <c:v>43226.322916666664</c:v>
                </c:pt>
                <c:pt idx="11215">
                  <c:v>43226.333333333336</c:v>
                </c:pt>
                <c:pt idx="11216">
                  <c:v>43226.34375</c:v>
                </c:pt>
                <c:pt idx="11217">
                  <c:v>43226.354166666664</c:v>
                </c:pt>
                <c:pt idx="11218">
                  <c:v>43226.364583333336</c:v>
                </c:pt>
                <c:pt idx="11219">
                  <c:v>43226.375</c:v>
                </c:pt>
                <c:pt idx="11220">
                  <c:v>43226.385416666664</c:v>
                </c:pt>
                <c:pt idx="11221">
                  <c:v>43226.395833333336</c:v>
                </c:pt>
                <c:pt idx="11222">
                  <c:v>43226.40625</c:v>
                </c:pt>
                <c:pt idx="11223">
                  <c:v>43226.416666666664</c:v>
                </c:pt>
                <c:pt idx="11224">
                  <c:v>43226.427083333336</c:v>
                </c:pt>
                <c:pt idx="11225">
                  <c:v>43226.4375</c:v>
                </c:pt>
                <c:pt idx="11226">
                  <c:v>43226.447916666664</c:v>
                </c:pt>
                <c:pt idx="11227">
                  <c:v>43226.458333333336</c:v>
                </c:pt>
                <c:pt idx="11228">
                  <c:v>43226.46875</c:v>
                </c:pt>
                <c:pt idx="11229">
                  <c:v>43226.479166666664</c:v>
                </c:pt>
                <c:pt idx="11230">
                  <c:v>43226.489583333336</c:v>
                </c:pt>
                <c:pt idx="11231">
                  <c:v>43226.5</c:v>
                </c:pt>
                <c:pt idx="11232">
                  <c:v>43226.510416666664</c:v>
                </c:pt>
                <c:pt idx="11233">
                  <c:v>43226.520833333336</c:v>
                </c:pt>
                <c:pt idx="11234">
                  <c:v>43226.53125</c:v>
                </c:pt>
                <c:pt idx="11235">
                  <c:v>43226.541666666664</c:v>
                </c:pt>
                <c:pt idx="11236">
                  <c:v>43226.552083333336</c:v>
                </c:pt>
                <c:pt idx="11237">
                  <c:v>43226.5625</c:v>
                </c:pt>
                <c:pt idx="11238">
                  <c:v>43226.572916666664</c:v>
                </c:pt>
                <c:pt idx="11239">
                  <c:v>43226.583333333336</c:v>
                </c:pt>
                <c:pt idx="11240">
                  <c:v>43226.59375</c:v>
                </c:pt>
                <c:pt idx="11241">
                  <c:v>43226.604166666664</c:v>
                </c:pt>
                <c:pt idx="11242">
                  <c:v>43226.614583333336</c:v>
                </c:pt>
                <c:pt idx="11243">
                  <c:v>43226.625</c:v>
                </c:pt>
                <c:pt idx="11244">
                  <c:v>43226.635416666664</c:v>
                </c:pt>
                <c:pt idx="11245">
                  <c:v>43226.645833333336</c:v>
                </c:pt>
                <c:pt idx="11246">
                  <c:v>43226.65625</c:v>
                </c:pt>
                <c:pt idx="11247">
                  <c:v>43226.666666666664</c:v>
                </c:pt>
                <c:pt idx="11248">
                  <c:v>43226.677083333336</c:v>
                </c:pt>
                <c:pt idx="11249">
                  <c:v>43226.6875</c:v>
                </c:pt>
                <c:pt idx="11250">
                  <c:v>43226.697916666664</c:v>
                </c:pt>
                <c:pt idx="11251">
                  <c:v>43226.708333333336</c:v>
                </c:pt>
                <c:pt idx="11252">
                  <c:v>43226.71875</c:v>
                </c:pt>
                <c:pt idx="11253">
                  <c:v>43226.729166666664</c:v>
                </c:pt>
                <c:pt idx="11254">
                  <c:v>43226.739583333336</c:v>
                </c:pt>
                <c:pt idx="11255">
                  <c:v>43226.75</c:v>
                </c:pt>
                <c:pt idx="11256">
                  <c:v>43226.760416666664</c:v>
                </c:pt>
                <c:pt idx="11257">
                  <c:v>43226.770833333336</c:v>
                </c:pt>
                <c:pt idx="11258">
                  <c:v>43226.78125</c:v>
                </c:pt>
                <c:pt idx="11259">
                  <c:v>43226.791666666664</c:v>
                </c:pt>
                <c:pt idx="11260">
                  <c:v>43226.802083333336</c:v>
                </c:pt>
                <c:pt idx="11261">
                  <c:v>43226.8125</c:v>
                </c:pt>
                <c:pt idx="11262">
                  <c:v>43226.822916666664</c:v>
                </c:pt>
                <c:pt idx="11263">
                  <c:v>43226.833333333336</c:v>
                </c:pt>
                <c:pt idx="11264">
                  <c:v>43226.84375</c:v>
                </c:pt>
                <c:pt idx="11265">
                  <c:v>43226.854166666664</c:v>
                </c:pt>
                <c:pt idx="11266">
                  <c:v>43226.864583333336</c:v>
                </c:pt>
                <c:pt idx="11267">
                  <c:v>43226.875</c:v>
                </c:pt>
                <c:pt idx="11268">
                  <c:v>43226.885416666664</c:v>
                </c:pt>
                <c:pt idx="11269">
                  <c:v>43226.895833333336</c:v>
                </c:pt>
                <c:pt idx="11270">
                  <c:v>43226.90625</c:v>
                </c:pt>
                <c:pt idx="11271">
                  <c:v>43226.916666666664</c:v>
                </c:pt>
                <c:pt idx="11272">
                  <c:v>43226.927083333336</c:v>
                </c:pt>
                <c:pt idx="11273">
                  <c:v>43226.9375</c:v>
                </c:pt>
                <c:pt idx="11274">
                  <c:v>43226.947916666664</c:v>
                </c:pt>
                <c:pt idx="11275">
                  <c:v>43226.958333333336</c:v>
                </c:pt>
                <c:pt idx="11276">
                  <c:v>43226.96875</c:v>
                </c:pt>
                <c:pt idx="11277">
                  <c:v>43226.979166666664</c:v>
                </c:pt>
                <c:pt idx="11278">
                  <c:v>43226.989583333336</c:v>
                </c:pt>
                <c:pt idx="11279">
                  <c:v>43227</c:v>
                </c:pt>
                <c:pt idx="11280">
                  <c:v>43227.010416666664</c:v>
                </c:pt>
                <c:pt idx="11281">
                  <c:v>43227.020833333336</c:v>
                </c:pt>
                <c:pt idx="11282">
                  <c:v>43227.03125</c:v>
                </c:pt>
                <c:pt idx="11283">
                  <c:v>43227.041666666664</c:v>
                </c:pt>
                <c:pt idx="11284">
                  <c:v>43227.052083333336</c:v>
                </c:pt>
                <c:pt idx="11285">
                  <c:v>43227.0625</c:v>
                </c:pt>
                <c:pt idx="11286">
                  <c:v>43227.072916666664</c:v>
                </c:pt>
                <c:pt idx="11287">
                  <c:v>43227.083333333336</c:v>
                </c:pt>
                <c:pt idx="11288">
                  <c:v>43227.09375</c:v>
                </c:pt>
                <c:pt idx="11289">
                  <c:v>43227.104166666664</c:v>
                </c:pt>
                <c:pt idx="11290">
                  <c:v>43227.114583333336</c:v>
                </c:pt>
                <c:pt idx="11291">
                  <c:v>43227.125</c:v>
                </c:pt>
                <c:pt idx="11292">
                  <c:v>43227.135416666664</c:v>
                </c:pt>
                <c:pt idx="11293">
                  <c:v>43227.145833333336</c:v>
                </c:pt>
                <c:pt idx="11294">
                  <c:v>43227.15625</c:v>
                </c:pt>
                <c:pt idx="11295">
                  <c:v>43227.166666666664</c:v>
                </c:pt>
                <c:pt idx="11296">
                  <c:v>43227.177083333336</c:v>
                </c:pt>
                <c:pt idx="11297">
                  <c:v>43227.1875</c:v>
                </c:pt>
                <c:pt idx="11298">
                  <c:v>43227.197916666664</c:v>
                </c:pt>
                <c:pt idx="11299">
                  <c:v>43227.208333333336</c:v>
                </c:pt>
                <c:pt idx="11300">
                  <c:v>43227.21875</c:v>
                </c:pt>
                <c:pt idx="11301">
                  <c:v>43227.229166666664</c:v>
                </c:pt>
                <c:pt idx="11302">
                  <c:v>43227.239583333336</c:v>
                </c:pt>
                <c:pt idx="11303">
                  <c:v>43227.25</c:v>
                </c:pt>
                <c:pt idx="11304">
                  <c:v>43227.260416666664</c:v>
                </c:pt>
                <c:pt idx="11305">
                  <c:v>43227.270833333336</c:v>
                </c:pt>
                <c:pt idx="11306">
                  <c:v>43227.28125</c:v>
                </c:pt>
                <c:pt idx="11307">
                  <c:v>43227.291666666664</c:v>
                </c:pt>
                <c:pt idx="11308">
                  <c:v>43227.302083333336</c:v>
                </c:pt>
                <c:pt idx="11309">
                  <c:v>43227.3125</c:v>
                </c:pt>
                <c:pt idx="11310">
                  <c:v>43227.322916666664</c:v>
                </c:pt>
                <c:pt idx="11311">
                  <c:v>43227.333333333336</c:v>
                </c:pt>
                <c:pt idx="11312">
                  <c:v>43227.34375</c:v>
                </c:pt>
                <c:pt idx="11313">
                  <c:v>43227.354166666664</c:v>
                </c:pt>
                <c:pt idx="11314">
                  <c:v>43227.364583333336</c:v>
                </c:pt>
                <c:pt idx="11315">
                  <c:v>43227.375</c:v>
                </c:pt>
                <c:pt idx="11316">
                  <c:v>43227.385416666664</c:v>
                </c:pt>
                <c:pt idx="11317">
                  <c:v>43227.395833333336</c:v>
                </c:pt>
                <c:pt idx="11318">
                  <c:v>43227.40625</c:v>
                </c:pt>
                <c:pt idx="11319">
                  <c:v>43227.416666666664</c:v>
                </c:pt>
                <c:pt idx="11320">
                  <c:v>43227.427083333336</c:v>
                </c:pt>
                <c:pt idx="11321">
                  <c:v>43227.4375</c:v>
                </c:pt>
                <c:pt idx="11322">
                  <c:v>43227.447916666664</c:v>
                </c:pt>
                <c:pt idx="11323">
                  <c:v>43227.458333333336</c:v>
                </c:pt>
                <c:pt idx="11324">
                  <c:v>43227.46875</c:v>
                </c:pt>
                <c:pt idx="11325">
                  <c:v>43227.479166666664</c:v>
                </c:pt>
                <c:pt idx="11326">
                  <c:v>43227.489583333336</c:v>
                </c:pt>
                <c:pt idx="11327">
                  <c:v>43227.5</c:v>
                </c:pt>
                <c:pt idx="11328">
                  <c:v>43227.510416666664</c:v>
                </c:pt>
                <c:pt idx="11329">
                  <c:v>43227.520833333336</c:v>
                </c:pt>
                <c:pt idx="11330">
                  <c:v>43227.53125</c:v>
                </c:pt>
                <c:pt idx="11331">
                  <c:v>43227.541666666664</c:v>
                </c:pt>
                <c:pt idx="11332">
                  <c:v>43227.552083333336</c:v>
                </c:pt>
                <c:pt idx="11333">
                  <c:v>43227.5625</c:v>
                </c:pt>
                <c:pt idx="11334">
                  <c:v>43227.572916666664</c:v>
                </c:pt>
                <c:pt idx="11335">
                  <c:v>43227.583333333336</c:v>
                </c:pt>
                <c:pt idx="11336">
                  <c:v>43227.59375</c:v>
                </c:pt>
                <c:pt idx="11337">
                  <c:v>43227.604166666664</c:v>
                </c:pt>
                <c:pt idx="11338">
                  <c:v>43227.614583333336</c:v>
                </c:pt>
                <c:pt idx="11339">
                  <c:v>43227.625</c:v>
                </c:pt>
                <c:pt idx="11340">
                  <c:v>43227.635416666664</c:v>
                </c:pt>
                <c:pt idx="11341">
                  <c:v>43227.645833333336</c:v>
                </c:pt>
                <c:pt idx="11342">
                  <c:v>43227.65625</c:v>
                </c:pt>
                <c:pt idx="11343">
                  <c:v>43227.666666666664</c:v>
                </c:pt>
                <c:pt idx="11344">
                  <c:v>43227.677083333336</c:v>
                </c:pt>
                <c:pt idx="11345">
                  <c:v>43227.6875</c:v>
                </c:pt>
                <c:pt idx="11346">
                  <c:v>43227.697916666664</c:v>
                </c:pt>
                <c:pt idx="11347">
                  <c:v>43227.708333333336</c:v>
                </c:pt>
                <c:pt idx="11348">
                  <c:v>43227.71875</c:v>
                </c:pt>
                <c:pt idx="11349">
                  <c:v>43227.729166666664</c:v>
                </c:pt>
                <c:pt idx="11350">
                  <c:v>43227.739583333336</c:v>
                </c:pt>
                <c:pt idx="11351">
                  <c:v>43227.75</c:v>
                </c:pt>
                <c:pt idx="11352">
                  <c:v>43227.760416666664</c:v>
                </c:pt>
                <c:pt idx="11353">
                  <c:v>43227.770833333336</c:v>
                </c:pt>
                <c:pt idx="11354">
                  <c:v>43227.78125</c:v>
                </c:pt>
                <c:pt idx="11355">
                  <c:v>43227.791666666664</c:v>
                </c:pt>
                <c:pt idx="11356">
                  <c:v>43227.802083333336</c:v>
                </c:pt>
                <c:pt idx="11357">
                  <c:v>43227.8125</c:v>
                </c:pt>
                <c:pt idx="11358">
                  <c:v>43227.822916666664</c:v>
                </c:pt>
                <c:pt idx="11359">
                  <c:v>43227.833333333336</c:v>
                </c:pt>
                <c:pt idx="11360">
                  <c:v>43227.84375</c:v>
                </c:pt>
                <c:pt idx="11361">
                  <c:v>43227.854166666664</c:v>
                </c:pt>
                <c:pt idx="11362">
                  <c:v>43227.864583333336</c:v>
                </c:pt>
                <c:pt idx="11363">
                  <c:v>43227.875</c:v>
                </c:pt>
                <c:pt idx="11364">
                  <c:v>43227.885416666664</c:v>
                </c:pt>
                <c:pt idx="11365">
                  <c:v>43227.895833333336</c:v>
                </c:pt>
                <c:pt idx="11366">
                  <c:v>43227.90625</c:v>
                </c:pt>
                <c:pt idx="11367">
                  <c:v>43227.916666666664</c:v>
                </c:pt>
                <c:pt idx="11368">
                  <c:v>43227.927083333336</c:v>
                </c:pt>
                <c:pt idx="11369">
                  <c:v>43227.9375</c:v>
                </c:pt>
                <c:pt idx="11370">
                  <c:v>43227.947916666664</c:v>
                </c:pt>
                <c:pt idx="11371">
                  <c:v>43227.958333333336</c:v>
                </c:pt>
                <c:pt idx="11372">
                  <c:v>43227.96875</c:v>
                </c:pt>
                <c:pt idx="11373">
                  <c:v>43227.979166666664</c:v>
                </c:pt>
                <c:pt idx="11374">
                  <c:v>43227.989583333336</c:v>
                </c:pt>
                <c:pt idx="11375">
                  <c:v>43228</c:v>
                </c:pt>
                <c:pt idx="11376">
                  <c:v>43228.010416666664</c:v>
                </c:pt>
                <c:pt idx="11377">
                  <c:v>43228.020833333336</c:v>
                </c:pt>
                <c:pt idx="11378">
                  <c:v>43228.03125</c:v>
                </c:pt>
                <c:pt idx="11379">
                  <c:v>43228.041666666664</c:v>
                </c:pt>
                <c:pt idx="11380">
                  <c:v>43228.052083333336</c:v>
                </c:pt>
                <c:pt idx="11381">
                  <c:v>43228.0625</c:v>
                </c:pt>
                <c:pt idx="11382">
                  <c:v>43228.072916666664</c:v>
                </c:pt>
                <c:pt idx="11383">
                  <c:v>43228.083333333336</c:v>
                </c:pt>
                <c:pt idx="11384">
                  <c:v>43228.09375</c:v>
                </c:pt>
                <c:pt idx="11385">
                  <c:v>43228.104166666664</c:v>
                </c:pt>
                <c:pt idx="11386">
                  <c:v>43228.114583333336</c:v>
                </c:pt>
                <c:pt idx="11387">
                  <c:v>43228.125</c:v>
                </c:pt>
                <c:pt idx="11388">
                  <c:v>43228.135416666664</c:v>
                </c:pt>
                <c:pt idx="11389">
                  <c:v>43228.145833333336</c:v>
                </c:pt>
                <c:pt idx="11390">
                  <c:v>43228.15625</c:v>
                </c:pt>
                <c:pt idx="11391">
                  <c:v>43228.166666666664</c:v>
                </c:pt>
                <c:pt idx="11392">
                  <c:v>43228.177083333336</c:v>
                </c:pt>
                <c:pt idx="11393">
                  <c:v>43228.1875</c:v>
                </c:pt>
                <c:pt idx="11394">
                  <c:v>43228.197916666664</c:v>
                </c:pt>
                <c:pt idx="11395">
                  <c:v>43228.208333333336</c:v>
                </c:pt>
                <c:pt idx="11396">
                  <c:v>43228.21875</c:v>
                </c:pt>
                <c:pt idx="11397">
                  <c:v>43228.229166666664</c:v>
                </c:pt>
                <c:pt idx="11398">
                  <c:v>43228.239583333336</c:v>
                </c:pt>
                <c:pt idx="11399">
                  <c:v>43228.25</c:v>
                </c:pt>
                <c:pt idx="11400">
                  <c:v>43228.260416666664</c:v>
                </c:pt>
                <c:pt idx="11401">
                  <c:v>43228.270833333336</c:v>
                </c:pt>
                <c:pt idx="11402">
                  <c:v>43228.28125</c:v>
                </c:pt>
                <c:pt idx="11403">
                  <c:v>43228.291666666664</c:v>
                </c:pt>
                <c:pt idx="11404">
                  <c:v>43228.302083333336</c:v>
                </c:pt>
                <c:pt idx="11405">
                  <c:v>43228.3125</c:v>
                </c:pt>
                <c:pt idx="11406">
                  <c:v>43228.322916666664</c:v>
                </c:pt>
                <c:pt idx="11407">
                  <c:v>43228.333333333336</c:v>
                </c:pt>
                <c:pt idx="11408">
                  <c:v>43228.34375</c:v>
                </c:pt>
                <c:pt idx="11409">
                  <c:v>43228.354166666664</c:v>
                </c:pt>
                <c:pt idx="11410">
                  <c:v>43228.364583333336</c:v>
                </c:pt>
                <c:pt idx="11411">
                  <c:v>43228.375</c:v>
                </c:pt>
                <c:pt idx="11412">
                  <c:v>43228.385416666664</c:v>
                </c:pt>
                <c:pt idx="11413">
                  <c:v>43228.395833333336</c:v>
                </c:pt>
                <c:pt idx="11414">
                  <c:v>43228.40625</c:v>
                </c:pt>
                <c:pt idx="11415">
                  <c:v>43228.416666666664</c:v>
                </c:pt>
                <c:pt idx="11416">
                  <c:v>43228.427083333336</c:v>
                </c:pt>
                <c:pt idx="11417">
                  <c:v>43228.4375</c:v>
                </c:pt>
                <c:pt idx="11418">
                  <c:v>43228.447916666664</c:v>
                </c:pt>
                <c:pt idx="11419">
                  <c:v>43228.458333333336</c:v>
                </c:pt>
                <c:pt idx="11420">
                  <c:v>43228.46875</c:v>
                </c:pt>
                <c:pt idx="11421">
                  <c:v>43228.479166666664</c:v>
                </c:pt>
                <c:pt idx="11422">
                  <c:v>43228.489583333336</c:v>
                </c:pt>
                <c:pt idx="11423">
                  <c:v>43228.5</c:v>
                </c:pt>
                <c:pt idx="11424">
                  <c:v>43228.510416666664</c:v>
                </c:pt>
                <c:pt idx="11425">
                  <c:v>43228.520833333336</c:v>
                </c:pt>
                <c:pt idx="11426">
                  <c:v>43228.53125</c:v>
                </c:pt>
                <c:pt idx="11427">
                  <c:v>43228.541666666664</c:v>
                </c:pt>
                <c:pt idx="11428">
                  <c:v>43228.552083333336</c:v>
                </c:pt>
                <c:pt idx="11429">
                  <c:v>43228.5625</c:v>
                </c:pt>
                <c:pt idx="11430">
                  <c:v>43228.572916666664</c:v>
                </c:pt>
                <c:pt idx="11431">
                  <c:v>43228.583333333336</c:v>
                </c:pt>
                <c:pt idx="11432">
                  <c:v>43228.59375</c:v>
                </c:pt>
                <c:pt idx="11433">
                  <c:v>43228.604166666664</c:v>
                </c:pt>
                <c:pt idx="11434">
                  <c:v>43228.614583333336</c:v>
                </c:pt>
                <c:pt idx="11435">
                  <c:v>43228.625</c:v>
                </c:pt>
                <c:pt idx="11436">
                  <c:v>43228.635416666664</c:v>
                </c:pt>
                <c:pt idx="11437">
                  <c:v>43228.645833333336</c:v>
                </c:pt>
                <c:pt idx="11438">
                  <c:v>43228.65625</c:v>
                </c:pt>
                <c:pt idx="11439">
                  <c:v>43228.666666666664</c:v>
                </c:pt>
                <c:pt idx="11440">
                  <c:v>43228.677083333336</c:v>
                </c:pt>
                <c:pt idx="11441">
                  <c:v>43228.6875</c:v>
                </c:pt>
                <c:pt idx="11442">
                  <c:v>43228.697916666664</c:v>
                </c:pt>
                <c:pt idx="11443">
                  <c:v>43228.708333333336</c:v>
                </c:pt>
                <c:pt idx="11444">
                  <c:v>43228.71875</c:v>
                </c:pt>
                <c:pt idx="11445">
                  <c:v>43228.729166666664</c:v>
                </c:pt>
                <c:pt idx="11446">
                  <c:v>43228.739583333336</c:v>
                </c:pt>
                <c:pt idx="11447">
                  <c:v>43228.75</c:v>
                </c:pt>
                <c:pt idx="11448">
                  <c:v>43228.760416666664</c:v>
                </c:pt>
                <c:pt idx="11449">
                  <c:v>43228.770833333336</c:v>
                </c:pt>
                <c:pt idx="11450">
                  <c:v>43228.78125</c:v>
                </c:pt>
                <c:pt idx="11451">
                  <c:v>43228.791666666664</c:v>
                </c:pt>
                <c:pt idx="11452">
                  <c:v>43228.802083333336</c:v>
                </c:pt>
                <c:pt idx="11453">
                  <c:v>43228.8125</c:v>
                </c:pt>
                <c:pt idx="11454">
                  <c:v>43228.822916666664</c:v>
                </c:pt>
                <c:pt idx="11455">
                  <c:v>43228.833333333336</c:v>
                </c:pt>
                <c:pt idx="11456">
                  <c:v>43228.84375</c:v>
                </c:pt>
                <c:pt idx="11457">
                  <c:v>43228.854166666664</c:v>
                </c:pt>
                <c:pt idx="11458">
                  <c:v>43228.864583333336</c:v>
                </c:pt>
                <c:pt idx="11459">
                  <c:v>43228.875</c:v>
                </c:pt>
                <c:pt idx="11460">
                  <c:v>43228.885416666664</c:v>
                </c:pt>
                <c:pt idx="11461">
                  <c:v>43228.895833333336</c:v>
                </c:pt>
                <c:pt idx="11462">
                  <c:v>43228.90625</c:v>
                </c:pt>
                <c:pt idx="11463">
                  <c:v>43228.916666666664</c:v>
                </c:pt>
                <c:pt idx="11464">
                  <c:v>43228.927083333336</c:v>
                </c:pt>
                <c:pt idx="11465">
                  <c:v>43228.9375</c:v>
                </c:pt>
                <c:pt idx="11466">
                  <c:v>43228.947916666664</c:v>
                </c:pt>
                <c:pt idx="11467">
                  <c:v>43228.958333333336</c:v>
                </c:pt>
                <c:pt idx="11468">
                  <c:v>43228.96875</c:v>
                </c:pt>
                <c:pt idx="11469">
                  <c:v>43228.979166666664</c:v>
                </c:pt>
                <c:pt idx="11470">
                  <c:v>43228.989583333336</c:v>
                </c:pt>
                <c:pt idx="11471">
                  <c:v>43229</c:v>
                </c:pt>
                <c:pt idx="11472">
                  <c:v>43229.010416666664</c:v>
                </c:pt>
                <c:pt idx="11473">
                  <c:v>43229.020833333336</c:v>
                </c:pt>
                <c:pt idx="11474">
                  <c:v>43229.03125</c:v>
                </c:pt>
                <c:pt idx="11475">
                  <c:v>43229.041666666664</c:v>
                </c:pt>
                <c:pt idx="11476">
                  <c:v>43229.052083333336</c:v>
                </c:pt>
                <c:pt idx="11477">
                  <c:v>43229.0625</c:v>
                </c:pt>
                <c:pt idx="11478">
                  <c:v>43229.072916666664</c:v>
                </c:pt>
                <c:pt idx="11479">
                  <c:v>43229.083333333336</c:v>
                </c:pt>
                <c:pt idx="11480">
                  <c:v>43229.09375</c:v>
                </c:pt>
                <c:pt idx="11481">
                  <c:v>43229.104166666664</c:v>
                </c:pt>
                <c:pt idx="11482">
                  <c:v>43229.114583333336</c:v>
                </c:pt>
                <c:pt idx="11483">
                  <c:v>43229.125</c:v>
                </c:pt>
                <c:pt idx="11484">
                  <c:v>43229.135416666664</c:v>
                </c:pt>
                <c:pt idx="11485">
                  <c:v>43229.145833333336</c:v>
                </c:pt>
                <c:pt idx="11486">
                  <c:v>43229.15625</c:v>
                </c:pt>
                <c:pt idx="11487">
                  <c:v>43229.166666666664</c:v>
                </c:pt>
                <c:pt idx="11488">
                  <c:v>43229.177083333336</c:v>
                </c:pt>
                <c:pt idx="11489">
                  <c:v>43229.1875</c:v>
                </c:pt>
                <c:pt idx="11490">
                  <c:v>43229.197916666664</c:v>
                </c:pt>
                <c:pt idx="11491">
                  <c:v>43229.208333333336</c:v>
                </c:pt>
                <c:pt idx="11492">
                  <c:v>43229.21875</c:v>
                </c:pt>
                <c:pt idx="11493">
                  <c:v>43229.229166666664</c:v>
                </c:pt>
                <c:pt idx="11494">
                  <c:v>43229.239583333336</c:v>
                </c:pt>
                <c:pt idx="11495">
                  <c:v>43229.25</c:v>
                </c:pt>
                <c:pt idx="11496">
                  <c:v>43229.260416666664</c:v>
                </c:pt>
                <c:pt idx="11497">
                  <c:v>43229.270833333336</c:v>
                </c:pt>
                <c:pt idx="11498">
                  <c:v>43229.28125</c:v>
                </c:pt>
                <c:pt idx="11499">
                  <c:v>43229.291666666664</c:v>
                </c:pt>
                <c:pt idx="11500">
                  <c:v>43229.302083333336</c:v>
                </c:pt>
                <c:pt idx="11501">
                  <c:v>43229.3125</c:v>
                </c:pt>
                <c:pt idx="11502">
                  <c:v>43229.322916666664</c:v>
                </c:pt>
                <c:pt idx="11503">
                  <c:v>43229.333333333336</c:v>
                </c:pt>
                <c:pt idx="11504">
                  <c:v>43229.34375</c:v>
                </c:pt>
                <c:pt idx="11505">
                  <c:v>43229.354166666664</c:v>
                </c:pt>
                <c:pt idx="11506">
                  <c:v>43229.364583333336</c:v>
                </c:pt>
                <c:pt idx="11507">
                  <c:v>43229.375</c:v>
                </c:pt>
                <c:pt idx="11508">
                  <c:v>43229.385416666664</c:v>
                </c:pt>
                <c:pt idx="11509">
                  <c:v>43229.395833333336</c:v>
                </c:pt>
                <c:pt idx="11510">
                  <c:v>43229.40625</c:v>
                </c:pt>
                <c:pt idx="11511">
                  <c:v>43229.416666666664</c:v>
                </c:pt>
                <c:pt idx="11512">
                  <c:v>43229.427083333336</c:v>
                </c:pt>
                <c:pt idx="11513">
                  <c:v>43229.4375</c:v>
                </c:pt>
                <c:pt idx="11514">
                  <c:v>43229.447916666664</c:v>
                </c:pt>
                <c:pt idx="11515">
                  <c:v>43229.458333333336</c:v>
                </c:pt>
                <c:pt idx="11516">
                  <c:v>43229.46875</c:v>
                </c:pt>
                <c:pt idx="11517">
                  <c:v>43229.479166666664</c:v>
                </c:pt>
                <c:pt idx="11518">
                  <c:v>43229.489583333336</c:v>
                </c:pt>
                <c:pt idx="11519">
                  <c:v>43229.5</c:v>
                </c:pt>
                <c:pt idx="11520">
                  <c:v>43229.510416666664</c:v>
                </c:pt>
                <c:pt idx="11521">
                  <c:v>43229.520833333336</c:v>
                </c:pt>
                <c:pt idx="11522">
                  <c:v>43229.53125</c:v>
                </c:pt>
                <c:pt idx="11523">
                  <c:v>43229.541666666664</c:v>
                </c:pt>
                <c:pt idx="11524">
                  <c:v>43229.552083333336</c:v>
                </c:pt>
                <c:pt idx="11525">
                  <c:v>43229.5625</c:v>
                </c:pt>
                <c:pt idx="11526">
                  <c:v>43229.572916666664</c:v>
                </c:pt>
                <c:pt idx="11527">
                  <c:v>43229.583333333336</c:v>
                </c:pt>
                <c:pt idx="11528">
                  <c:v>43229.59375</c:v>
                </c:pt>
                <c:pt idx="11529">
                  <c:v>43229.604166666664</c:v>
                </c:pt>
                <c:pt idx="11530">
                  <c:v>43229.614583333336</c:v>
                </c:pt>
                <c:pt idx="11531">
                  <c:v>43229.625</c:v>
                </c:pt>
                <c:pt idx="11532">
                  <c:v>43229.635416666664</c:v>
                </c:pt>
                <c:pt idx="11533">
                  <c:v>43229.645833333336</c:v>
                </c:pt>
                <c:pt idx="11534">
                  <c:v>43229.65625</c:v>
                </c:pt>
                <c:pt idx="11535">
                  <c:v>43229.666666666664</c:v>
                </c:pt>
                <c:pt idx="11536">
                  <c:v>43229.677083333336</c:v>
                </c:pt>
                <c:pt idx="11537">
                  <c:v>43229.6875</c:v>
                </c:pt>
                <c:pt idx="11538">
                  <c:v>43229.697916666664</c:v>
                </c:pt>
                <c:pt idx="11539">
                  <c:v>43229.708333333336</c:v>
                </c:pt>
                <c:pt idx="11540">
                  <c:v>43229.71875</c:v>
                </c:pt>
                <c:pt idx="11541">
                  <c:v>43229.729166666664</c:v>
                </c:pt>
                <c:pt idx="11542">
                  <c:v>43229.739583333336</c:v>
                </c:pt>
                <c:pt idx="11543">
                  <c:v>43229.75</c:v>
                </c:pt>
                <c:pt idx="11544">
                  <c:v>43229.760416666664</c:v>
                </c:pt>
                <c:pt idx="11545">
                  <c:v>43229.770833333336</c:v>
                </c:pt>
                <c:pt idx="11546">
                  <c:v>43229.78125</c:v>
                </c:pt>
                <c:pt idx="11547">
                  <c:v>43229.791666666664</c:v>
                </c:pt>
                <c:pt idx="11548">
                  <c:v>43229.802083333336</c:v>
                </c:pt>
                <c:pt idx="11549">
                  <c:v>43229.8125</c:v>
                </c:pt>
                <c:pt idx="11550">
                  <c:v>43229.822916666664</c:v>
                </c:pt>
                <c:pt idx="11551">
                  <c:v>43229.833333333336</c:v>
                </c:pt>
                <c:pt idx="11552">
                  <c:v>43229.84375</c:v>
                </c:pt>
                <c:pt idx="11553">
                  <c:v>43229.854166666664</c:v>
                </c:pt>
                <c:pt idx="11554">
                  <c:v>43229.864583333336</c:v>
                </c:pt>
                <c:pt idx="11555">
                  <c:v>43229.875</c:v>
                </c:pt>
                <c:pt idx="11556">
                  <c:v>43229.885416666664</c:v>
                </c:pt>
                <c:pt idx="11557">
                  <c:v>43229.895833333336</c:v>
                </c:pt>
                <c:pt idx="11558">
                  <c:v>43229.90625</c:v>
                </c:pt>
                <c:pt idx="11559">
                  <c:v>43229.916666666664</c:v>
                </c:pt>
                <c:pt idx="11560">
                  <c:v>43229.927083333336</c:v>
                </c:pt>
                <c:pt idx="11561">
                  <c:v>43229.9375</c:v>
                </c:pt>
                <c:pt idx="11562">
                  <c:v>43229.947916666664</c:v>
                </c:pt>
                <c:pt idx="11563">
                  <c:v>43229.958333333336</c:v>
                </c:pt>
                <c:pt idx="11564">
                  <c:v>43229.96875</c:v>
                </c:pt>
                <c:pt idx="11565">
                  <c:v>43229.979166666664</c:v>
                </c:pt>
                <c:pt idx="11566">
                  <c:v>43229.989583333336</c:v>
                </c:pt>
                <c:pt idx="11567">
                  <c:v>43230</c:v>
                </c:pt>
                <c:pt idx="11568">
                  <c:v>43230.010416666664</c:v>
                </c:pt>
                <c:pt idx="11569">
                  <c:v>43230.020833333336</c:v>
                </c:pt>
                <c:pt idx="11570">
                  <c:v>43230.03125</c:v>
                </c:pt>
                <c:pt idx="11571">
                  <c:v>43230.041666666664</c:v>
                </c:pt>
                <c:pt idx="11572">
                  <c:v>43230.052083333336</c:v>
                </c:pt>
                <c:pt idx="11573">
                  <c:v>43230.0625</c:v>
                </c:pt>
                <c:pt idx="11574">
                  <c:v>43230.072916666664</c:v>
                </c:pt>
                <c:pt idx="11575">
                  <c:v>43230.083333333336</c:v>
                </c:pt>
                <c:pt idx="11576">
                  <c:v>43230.09375</c:v>
                </c:pt>
                <c:pt idx="11577">
                  <c:v>43230.104166666664</c:v>
                </c:pt>
                <c:pt idx="11578">
                  <c:v>43230.114583333336</c:v>
                </c:pt>
                <c:pt idx="11579">
                  <c:v>43230.125</c:v>
                </c:pt>
                <c:pt idx="11580">
                  <c:v>43230.135416666664</c:v>
                </c:pt>
                <c:pt idx="11581">
                  <c:v>43230.145833333336</c:v>
                </c:pt>
                <c:pt idx="11582">
                  <c:v>43230.15625</c:v>
                </c:pt>
                <c:pt idx="11583">
                  <c:v>43230.166666666664</c:v>
                </c:pt>
                <c:pt idx="11584">
                  <c:v>43230.177083333336</c:v>
                </c:pt>
                <c:pt idx="11585">
                  <c:v>43230.1875</c:v>
                </c:pt>
                <c:pt idx="11586">
                  <c:v>43230.197916666664</c:v>
                </c:pt>
                <c:pt idx="11587">
                  <c:v>43230.208333333336</c:v>
                </c:pt>
                <c:pt idx="11588">
                  <c:v>43230.21875</c:v>
                </c:pt>
                <c:pt idx="11589">
                  <c:v>43230.229166666664</c:v>
                </c:pt>
                <c:pt idx="11590">
                  <c:v>43230.239583333336</c:v>
                </c:pt>
                <c:pt idx="11591">
                  <c:v>43230.25</c:v>
                </c:pt>
                <c:pt idx="11592">
                  <c:v>43230.260416666664</c:v>
                </c:pt>
                <c:pt idx="11593">
                  <c:v>43230.270833333336</c:v>
                </c:pt>
                <c:pt idx="11594">
                  <c:v>43230.28125</c:v>
                </c:pt>
                <c:pt idx="11595">
                  <c:v>43230.291666666664</c:v>
                </c:pt>
                <c:pt idx="11596">
                  <c:v>43230.302083333336</c:v>
                </c:pt>
                <c:pt idx="11597">
                  <c:v>43230.3125</c:v>
                </c:pt>
                <c:pt idx="11598">
                  <c:v>43230.322916666664</c:v>
                </c:pt>
                <c:pt idx="11599">
                  <c:v>43230.333333333336</c:v>
                </c:pt>
                <c:pt idx="11600">
                  <c:v>43230.34375</c:v>
                </c:pt>
                <c:pt idx="11601">
                  <c:v>43230.354166666664</c:v>
                </c:pt>
                <c:pt idx="11602">
                  <c:v>43230.364583333336</c:v>
                </c:pt>
                <c:pt idx="11603">
                  <c:v>43230.375</c:v>
                </c:pt>
                <c:pt idx="11604">
                  <c:v>43230.385416666664</c:v>
                </c:pt>
                <c:pt idx="11605">
                  <c:v>43230.395833333336</c:v>
                </c:pt>
                <c:pt idx="11606">
                  <c:v>43230.40625</c:v>
                </c:pt>
                <c:pt idx="11607">
                  <c:v>43230.416666666664</c:v>
                </c:pt>
                <c:pt idx="11608">
                  <c:v>43230.427083333336</c:v>
                </c:pt>
                <c:pt idx="11609">
                  <c:v>43230.4375</c:v>
                </c:pt>
                <c:pt idx="11610">
                  <c:v>43230.447916666664</c:v>
                </c:pt>
                <c:pt idx="11611">
                  <c:v>43230.458333333336</c:v>
                </c:pt>
                <c:pt idx="11612">
                  <c:v>43230.46875</c:v>
                </c:pt>
                <c:pt idx="11613">
                  <c:v>43230.479166666664</c:v>
                </c:pt>
                <c:pt idx="11614">
                  <c:v>43230.489583333336</c:v>
                </c:pt>
                <c:pt idx="11615">
                  <c:v>43230.5</c:v>
                </c:pt>
                <c:pt idx="11616">
                  <c:v>43230.510416666664</c:v>
                </c:pt>
                <c:pt idx="11617">
                  <c:v>43230.520833333336</c:v>
                </c:pt>
                <c:pt idx="11618">
                  <c:v>43230.53125</c:v>
                </c:pt>
                <c:pt idx="11619">
                  <c:v>43230.541666666664</c:v>
                </c:pt>
                <c:pt idx="11620">
                  <c:v>43230.552083333336</c:v>
                </c:pt>
                <c:pt idx="11621">
                  <c:v>43230.5625</c:v>
                </c:pt>
                <c:pt idx="11622">
                  <c:v>43230.572916666664</c:v>
                </c:pt>
                <c:pt idx="11623">
                  <c:v>43230.583333333336</c:v>
                </c:pt>
                <c:pt idx="11624">
                  <c:v>43230.59375</c:v>
                </c:pt>
                <c:pt idx="11625">
                  <c:v>43230.604166666664</c:v>
                </c:pt>
                <c:pt idx="11626">
                  <c:v>43230.614583333336</c:v>
                </c:pt>
                <c:pt idx="11627">
                  <c:v>43230.625</c:v>
                </c:pt>
                <c:pt idx="11628">
                  <c:v>43230.635416666664</c:v>
                </c:pt>
                <c:pt idx="11629">
                  <c:v>43230.645833333336</c:v>
                </c:pt>
                <c:pt idx="11630">
                  <c:v>43230.65625</c:v>
                </c:pt>
                <c:pt idx="11631">
                  <c:v>43230.666666666664</c:v>
                </c:pt>
                <c:pt idx="11632">
                  <c:v>43230.677083333336</c:v>
                </c:pt>
                <c:pt idx="11633">
                  <c:v>43230.6875</c:v>
                </c:pt>
                <c:pt idx="11634">
                  <c:v>43230.697916666664</c:v>
                </c:pt>
                <c:pt idx="11635">
                  <c:v>43230.708333333336</c:v>
                </c:pt>
                <c:pt idx="11636">
                  <c:v>43230.71875</c:v>
                </c:pt>
                <c:pt idx="11637">
                  <c:v>43230.729166666664</c:v>
                </c:pt>
                <c:pt idx="11638">
                  <c:v>43230.739583333336</c:v>
                </c:pt>
                <c:pt idx="11639">
                  <c:v>43230.75</c:v>
                </c:pt>
                <c:pt idx="11640">
                  <c:v>43230.760416666664</c:v>
                </c:pt>
                <c:pt idx="11641">
                  <c:v>43230.770833333336</c:v>
                </c:pt>
                <c:pt idx="11642">
                  <c:v>43230.78125</c:v>
                </c:pt>
                <c:pt idx="11643">
                  <c:v>43230.791666666664</c:v>
                </c:pt>
                <c:pt idx="11644">
                  <c:v>43230.802083333336</c:v>
                </c:pt>
                <c:pt idx="11645">
                  <c:v>43230.8125</c:v>
                </c:pt>
                <c:pt idx="11646">
                  <c:v>43230.822916666664</c:v>
                </c:pt>
                <c:pt idx="11647">
                  <c:v>43230.833333333336</c:v>
                </c:pt>
                <c:pt idx="11648">
                  <c:v>43230.84375</c:v>
                </c:pt>
                <c:pt idx="11649">
                  <c:v>43230.854166666664</c:v>
                </c:pt>
                <c:pt idx="11650">
                  <c:v>43230.864583333336</c:v>
                </c:pt>
                <c:pt idx="11651">
                  <c:v>43230.875</c:v>
                </c:pt>
                <c:pt idx="11652">
                  <c:v>43230.885416666664</c:v>
                </c:pt>
                <c:pt idx="11653">
                  <c:v>43230.895833333336</c:v>
                </c:pt>
                <c:pt idx="11654">
                  <c:v>43230.90625</c:v>
                </c:pt>
                <c:pt idx="11655">
                  <c:v>43230.916666666664</c:v>
                </c:pt>
                <c:pt idx="11656">
                  <c:v>43230.927083333336</c:v>
                </c:pt>
                <c:pt idx="11657">
                  <c:v>43230.9375</c:v>
                </c:pt>
                <c:pt idx="11658">
                  <c:v>43230.947916666664</c:v>
                </c:pt>
                <c:pt idx="11659">
                  <c:v>43230.958333333336</c:v>
                </c:pt>
                <c:pt idx="11660">
                  <c:v>43230.96875</c:v>
                </c:pt>
                <c:pt idx="11661">
                  <c:v>43230.979166666664</c:v>
                </c:pt>
                <c:pt idx="11662">
                  <c:v>43230.989583333336</c:v>
                </c:pt>
                <c:pt idx="11663">
                  <c:v>43231</c:v>
                </c:pt>
                <c:pt idx="11664">
                  <c:v>43231.010416666664</c:v>
                </c:pt>
                <c:pt idx="11665">
                  <c:v>43231.020833333336</c:v>
                </c:pt>
                <c:pt idx="11666">
                  <c:v>43231.03125</c:v>
                </c:pt>
                <c:pt idx="11667">
                  <c:v>43231.041666666664</c:v>
                </c:pt>
                <c:pt idx="11668">
                  <c:v>43231.052083333336</c:v>
                </c:pt>
                <c:pt idx="11669">
                  <c:v>43231.0625</c:v>
                </c:pt>
                <c:pt idx="11670">
                  <c:v>43231.072916666664</c:v>
                </c:pt>
                <c:pt idx="11671">
                  <c:v>43231.083333333336</c:v>
                </c:pt>
                <c:pt idx="11672">
                  <c:v>43231.09375</c:v>
                </c:pt>
                <c:pt idx="11673">
                  <c:v>43231.104166666664</c:v>
                </c:pt>
                <c:pt idx="11674">
                  <c:v>43231.114583333336</c:v>
                </c:pt>
                <c:pt idx="11675">
                  <c:v>43231.125</c:v>
                </c:pt>
                <c:pt idx="11676">
                  <c:v>43231.135416666664</c:v>
                </c:pt>
                <c:pt idx="11677">
                  <c:v>43231.145833333336</c:v>
                </c:pt>
                <c:pt idx="11678">
                  <c:v>43231.15625</c:v>
                </c:pt>
                <c:pt idx="11679">
                  <c:v>43231.166666666664</c:v>
                </c:pt>
                <c:pt idx="11680">
                  <c:v>43231.177083333336</c:v>
                </c:pt>
                <c:pt idx="11681">
                  <c:v>43231.1875</c:v>
                </c:pt>
                <c:pt idx="11682">
                  <c:v>43231.197916666664</c:v>
                </c:pt>
                <c:pt idx="11683">
                  <c:v>43231.208333333336</c:v>
                </c:pt>
                <c:pt idx="11684">
                  <c:v>43231.21875</c:v>
                </c:pt>
                <c:pt idx="11685">
                  <c:v>43231.229166666664</c:v>
                </c:pt>
                <c:pt idx="11686">
                  <c:v>43231.239583333336</c:v>
                </c:pt>
                <c:pt idx="11687">
                  <c:v>43231.25</c:v>
                </c:pt>
                <c:pt idx="11688">
                  <c:v>43231.260416666664</c:v>
                </c:pt>
                <c:pt idx="11689">
                  <c:v>43231.270833333336</c:v>
                </c:pt>
                <c:pt idx="11690">
                  <c:v>43231.28125</c:v>
                </c:pt>
                <c:pt idx="11691">
                  <c:v>43231.291666666664</c:v>
                </c:pt>
                <c:pt idx="11692">
                  <c:v>43231.302083333336</c:v>
                </c:pt>
                <c:pt idx="11693">
                  <c:v>43231.3125</c:v>
                </c:pt>
                <c:pt idx="11694">
                  <c:v>43231.322916666664</c:v>
                </c:pt>
                <c:pt idx="11695">
                  <c:v>43231.333333333336</c:v>
                </c:pt>
                <c:pt idx="11696">
                  <c:v>43231.34375</c:v>
                </c:pt>
                <c:pt idx="11697">
                  <c:v>43231.354166666664</c:v>
                </c:pt>
                <c:pt idx="11698">
                  <c:v>43231.364583333336</c:v>
                </c:pt>
                <c:pt idx="11699">
                  <c:v>43231.375</c:v>
                </c:pt>
                <c:pt idx="11700">
                  <c:v>43231.385416666664</c:v>
                </c:pt>
                <c:pt idx="11701">
                  <c:v>43231.395833333336</c:v>
                </c:pt>
                <c:pt idx="11702">
                  <c:v>43231.40625</c:v>
                </c:pt>
                <c:pt idx="11703">
                  <c:v>43231.416666666664</c:v>
                </c:pt>
                <c:pt idx="11704">
                  <c:v>43231.427083333336</c:v>
                </c:pt>
                <c:pt idx="11705">
                  <c:v>43231.4375</c:v>
                </c:pt>
                <c:pt idx="11706">
                  <c:v>43231.447916666664</c:v>
                </c:pt>
                <c:pt idx="11707">
                  <c:v>43231.458333333336</c:v>
                </c:pt>
                <c:pt idx="11708">
                  <c:v>43231.46875</c:v>
                </c:pt>
                <c:pt idx="11709">
                  <c:v>43231.479166666664</c:v>
                </c:pt>
                <c:pt idx="11710">
                  <c:v>43231.489583333336</c:v>
                </c:pt>
                <c:pt idx="11711">
                  <c:v>43231.5</c:v>
                </c:pt>
                <c:pt idx="11712">
                  <c:v>43231.510416666664</c:v>
                </c:pt>
                <c:pt idx="11713">
                  <c:v>43231.520833333336</c:v>
                </c:pt>
                <c:pt idx="11714">
                  <c:v>43231.53125</c:v>
                </c:pt>
                <c:pt idx="11715">
                  <c:v>43231.541666666664</c:v>
                </c:pt>
                <c:pt idx="11716">
                  <c:v>43231.552083333336</c:v>
                </c:pt>
                <c:pt idx="11717">
                  <c:v>43231.5625</c:v>
                </c:pt>
                <c:pt idx="11718">
                  <c:v>43231.572916666664</c:v>
                </c:pt>
                <c:pt idx="11719">
                  <c:v>43231.583333333336</c:v>
                </c:pt>
                <c:pt idx="11720">
                  <c:v>43231.59375</c:v>
                </c:pt>
                <c:pt idx="11721">
                  <c:v>43231.604166666664</c:v>
                </c:pt>
                <c:pt idx="11722">
                  <c:v>43231.614583333336</c:v>
                </c:pt>
                <c:pt idx="11723">
                  <c:v>43231.625</c:v>
                </c:pt>
                <c:pt idx="11724">
                  <c:v>43231.635416666664</c:v>
                </c:pt>
                <c:pt idx="11725">
                  <c:v>43231.645833333336</c:v>
                </c:pt>
                <c:pt idx="11726">
                  <c:v>43231.65625</c:v>
                </c:pt>
                <c:pt idx="11727">
                  <c:v>43231.666666666664</c:v>
                </c:pt>
                <c:pt idx="11728">
                  <c:v>43231.677083333336</c:v>
                </c:pt>
                <c:pt idx="11729">
                  <c:v>43231.6875</c:v>
                </c:pt>
                <c:pt idx="11730">
                  <c:v>43231.697916666664</c:v>
                </c:pt>
                <c:pt idx="11731">
                  <c:v>43231.708333333336</c:v>
                </c:pt>
                <c:pt idx="11732">
                  <c:v>43231.71875</c:v>
                </c:pt>
                <c:pt idx="11733">
                  <c:v>43231.729166666664</c:v>
                </c:pt>
                <c:pt idx="11734">
                  <c:v>43231.739583333336</c:v>
                </c:pt>
                <c:pt idx="11735">
                  <c:v>43231.75</c:v>
                </c:pt>
                <c:pt idx="11736">
                  <c:v>43231.760416666664</c:v>
                </c:pt>
                <c:pt idx="11737">
                  <c:v>43231.770833333336</c:v>
                </c:pt>
                <c:pt idx="11738">
                  <c:v>43231.78125</c:v>
                </c:pt>
                <c:pt idx="11739">
                  <c:v>43231.791666666664</c:v>
                </c:pt>
                <c:pt idx="11740">
                  <c:v>43231.802083333336</c:v>
                </c:pt>
                <c:pt idx="11741">
                  <c:v>43231.8125</c:v>
                </c:pt>
                <c:pt idx="11742">
                  <c:v>43231.822916666664</c:v>
                </c:pt>
                <c:pt idx="11743">
                  <c:v>43231.833333333336</c:v>
                </c:pt>
                <c:pt idx="11744">
                  <c:v>43231.84375</c:v>
                </c:pt>
                <c:pt idx="11745">
                  <c:v>43231.854166666664</c:v>
                </c:pt>
                <c:pt idx="11746">
                  <c:v>43231.864583333336</c:v>
                </c:pt>
                <c:pt idx="11747">
                  <c:v>43231.875</c:v>
                </c:pt>
                <c:pt idx="11748">
                  <c:v>43231.885416666664</c:v>
                </c:pt>
                <c:pt idx="11749">
                  <c:v>43231.895833333336</c:v>
                </c:pt>
                <c:pt idx="11750">
                  <c:v>43231.90625</c:v>
                </c:pt>
                <c:pt idx="11751">
                  <c:v>43231.916666666664</c:v>
                </c:pt>
                <c:pt idx="11752">
                  <c:v>43231.927083333336</c:v>
                </c:pt>
                <c:pt idx="11753">
                  <c:v>43231.9375</c:v>
                </c:pt>
                <c:pt idx="11754">
                  <c:v>43231.947916666664</c:v>
                </c:pt>
                <c:pt idx="11755">
                  <c:v>43231.958333333336</c:v>
                </c:pt>
                <c:pt idx="11756">
                  <c:v>43231.96875</c:v>
                </c:pt>
                <c:pt idx="11757">
                  <c:v>43231.979166666664</c:v>
                </c:pt>
                <c:pt idx="11758">
                  <c:v>43231.989583333336</c:v>
                </c:pt>
                <c:pt idx="11759">
                  <c:v>43232</c:v>
                </c:pt>
                <c:pt idx="11760">
                  <c:v>43232.010416666664</c:v>
                </c:pt>
                <c:pt idx="11761">
                  <c:v>43232.020833333336</c:v>
                </c:pt>
                <c:pt idx="11762">
                  <c:v>43232.03125</c:v>
                </c:pt>
                <c:pt idx="11763">
                  <c:v>43232.041666666664</c:v>
                </c:pt>
                <c:pt idx="11764">
                  <c:v>43232.052083333336</c:v>
                </c:pt>
                <c:pt idx="11765">
                  <c:v>43232.0625</c:v>
                </c:pt>
                <c:pt idx="11766">
                  <c:v>43232.072916666664</c:v>
                </c:pt>
                <c:pt idx="11767">
                  <c:v>43232.083333333336</c:v>
                </c:pt>
                <c:pt idx="11768">
                  <c:v>43232.09375</c:v>
                </c:pt>
                <c:pt idx="11769">
                  <c:v>43232.104166666664</c:v>
                </c:pt>
                <c:pt idx="11770">
                  <c:v>43232.114583333336</c:v>
                </c:pt>
                <c:pt idx="11771">
                  <c:v>43232.125</c:v>
                </c:pt>
                <c:pt idx="11772">
                  <c:v>43232.135416666664</c:v>
                </c:pt>
                <c:pt idx="11773">
                  <c:v>43232.145833333336</c:v>
                </c:pt>
                <c:pt idx="11774">
                  <c:v>43232.15625</c:v>
                </c:pt>
                <c:pt idx="11775">
                  <c:v>43232.166666666664</c:v>
                </c:pt>
                <c:pt idx="11776">
                  <c:v>43232.177083333336</c:v>
                </c:pt>
                <c:pt idx="11777">
                  <c:v>43232.1875</c:v>
                </c:pt>
                <c:pt idx="11778">
                  <c:v>43232.197916666664</c:v>
                </c:pt>
                <c:pt idx="11779">
                  <c:v>43232.208333333336</c:v>
                </c:pt>
                <c:pt idx="11780">
                  <c:v>43232.21875</c:v>
                </c:pt>
                <c:pt idx="11781">
                  <c:v>43232.229166666664</c:v>
                </c:pt>
                <c:pt idx="11782">
                  <c:v>43232.239583333336</c:v>
                </c:pt>
                <c:pt idx="11783">
                  <c:v>43232.25</c:v>
                </c:pt>
                <c:pt idx="11784">
                  <c:v>43232.260416666664</c:v>
                </c:pt>
                <c:pt idx="11785">
                  <c:v>43232.270833333336</c:v>
                </c:pt>
                <c:pt idx="11786">
                  <c:v>43232.28125</c:v>
                </c:pt>
                <c:pt idx="11787">
                  <c:v>43232.291666666664</c:v>
                </c:pt>
                <c:pt idx="11788">
                  <c:v>43232.302083333336</c:v>
                </c:pt>
                <c:pt idx="11789">
                  <c:v>43232.3125</c:v>
                </c:pt>
                <c:pt idx="11790">
                  <c:v>43232.322916666664</c:v>
                </c:pt>
                <c:pt idx="11791">
                  <c:v>43232.333333333336</c:v>
                </c:pt>
                <c:pt idx="11792">
                  <c:v>43232.34375</c:v>
                </c:pt>
                <c:pt idx="11793">
                  <c:v>43232.354166666664</c:v>
                </c:pt>
                <c:pt idx="11794">
                  <c:v>43232.364583333336</c:v>
                </c:pt>
                <c:pt idx="11795">
                  <c:v>43232.375</c:v>
                </c:pt>
                <c:pt idx="11796">
                  <c:v>43232.385416666664</c:v>
                </c:pt>
                <c:pt idx="11797">
                  <c:v>43232.395833333336</c:v>
                </c:pt>
                <c:pt idx="11798">
                  <c:v>43232.40625</c:v>
                </c:pt>
                <c:pt idx="11799">
                  <c:v>43232.416666666664</c:v>
                </c:pt>
                <c:pt idx="11800">
                  <c:v>43232.427083333336</c:v>
                </c:pt>
                <c:pt idx="11801">
                  <c:v>43232.4375</c:v>
                </c:pt>
                <c:pt idx="11802">
                  <c:v>43232.447916666664</c:v>
                </c:pt>
                <c:pt idx="11803">
                  <c:v>43232.458333333336</c:v>
                </c:pt>
                <c:pt idx="11804">
                  <c:v>43232.46875</c:v>
                </c:pt>
                <c:pt idx="11805">
                  <c:v>43232.479166666664</c:v>
                </c:pt>
                <c:pt idx="11806">
                  <c:v>43232.489583333336</c:v>
                </c:pt>
                <c:pt idx="11807">
                  <c:v>43232.5</c:v>
                </c:pt>
                <c:pt idx="11808">
                  <c:v>43232.510416666664</c:v>
                </c:pt>
                <c:pt idx="11809">
                  <c:v>43232.520833333336</c:v>
                </c:pt>
                <c:pt idx="11810">
                  <c:v>43232.53125</c:v>
                </c:pt>
                <c:pt idx="11811">
                  <c:v>43232.541666666664</c:v>
                </c:pt>
                <c:pt idx="11812">
                  <c:v>43232.552083333336</c:v>
                </c:pt>
                <c:pt idx="11813">
                  <c:v>43232.5625</c:v>
                </c:pt>
                <c:pt idx="11814">
                  <c:v>43232.572916666664</c:v>
                </c:pt>
                <c:pt idx="11815">
                  <c:v>43232.583333333336</c:v>
                </c:pt>
                <c:pt idx="11816">
                  <c:v>43232.59375</c:v>
                </c:pt>
                <c:pt idx="11817">
                  <c:v>43232.604166666664</c:v>
                </c:pt>
                <c:pt idx="11818">
                  <c:v>43232.614583333336</c:v>
                </c:pt>
                <c:pt idx="11819">
                  <c:v>43232.625</c:v>
                </c:pt>
                <c:pt idx="11820">
                  <c:v>43232.635416666664</c:v>
                </c:pt>
                <c:pt idx="11821">
                  <c:v>43232.645833333336</c:v>
                </c:pt>
                <c:pt idx="11822">
                  <c:v>43232.65625</c:v>
                </c:pt>
                <c:pt idx="11823">
                  <c:v>43232.666666666664</c:v>
                </c:pt>
                <c:pt idx="11824">
                  <c:v>43232.677083333336</c:v>
                </c:pt>
                <c:pt idx="11825">
                  <c:v>43232.6875</c:v>
                </c:pt>
                <c:pt idx="11826">
                  <c:v>43232.697916666664</c:v>
                </c:pt>
                <c:pt idx="11827">
                  <c:v>43232.708333333336</c:v>
                </c:pt>
                <c:pt idx="11828">
                  <c:v>43232.71875</c:v>
                </c:pt>
                <c:pt idx="11829">
                  <c:v>43232.729166666664</c:v>
                </c:pt>
                <c:pt idx="11830">
                  <c:v>43232.739583333336</c:v>
                </c:pt>
                <c:pt idx="11831">
                  <c:v>43232.75</c:v>
                </c:pt>
                <c:pt idx="11832">
                  <c:v>43232.760416666664</c:v>
                </c:pt>
                <c:pt idx="11833">
                  <c:v>43232.770833333336</c:v>
                </c:pt>
                <c:pt idx="11834">
                  <c:v>43232.78125</c:v>
                </c:pt>
                <c:pt idx="11835">
                  <c:v>43232.791666666664</c:v>
                </c:pt>
                <c:pt idx="11836">
                  <c:v>43232.802083333336</c:v>
                </c:pt>
                <c:pt idx="11837">
                  <c:v>43232.8125</c:v>
                </c:pt>
                <c:pt idx="11838">
                  <c:v>43232.822916666664</c:v>
                </c:pt>
                <c:pt idx="11839">
                  <c:v>43232.833333333336</c:v>
                </c:pt>
                <c:pt idx="11840">
                  <c:v>43232.84375</c:v>
                </c:pt>
                <c:pt idx="11841">
                  <c:v>43232.854166666664</c:v>
                </c:pt>
                <c:pt idx="11842">
                  <c:v>43232.864583333336</c:v>
                </c:pt>
                <c:pt idx="11843">
                  <c:v>43232.875</c:v>
                </c:pt>
                <c:pt idx="11844">
                  <c:v>43232.885416666664</c:v>
                </c:pt>
                <c:pt idx="11845">
                  <c:v>43232.895833333336</c:v>
                </c:pt>
                <c:pt idx="11846">
                  <c:v>43232.90625</c:v>
                </c:pt>
                <c:pt idx="11847">
                  <c:v>43232.916666666664</c:v>
                </c:pt>
                <c:pt idx="11848">
                  <c:v>43232.927083333336</c:v>
                </c:pt>
                <c:pt idx="11849">
                  <c:v>43232.9375</c:v>
                </c:pt>
                <c:pt idx="11850">
                  <c:v>43232.947916666664</c:v>
                </c:pt>
                <c:pt idx="11851">
                  <c:v>43232.958333333336</c:v>
                </c:pt>
                <c:pt idx="11852">
                  <c:v>43232.96875</c:v>
                </c:pt>
                <c:pt idx="11853">
                  <c:v>43232.979166666664</c:v>
                </c:pt>
                <c:pt idx="11854">
                  <c:v>43232.989583333336</c:v>
                </c:pt>
                <c:pt idx="11855">
                  <c:v>43233</c:v>
                </c:pt>
                <c:pt idx="11856">
                  <c:v>43233.010416666664</c:v>
                </c:pt>
                <c:pt idx="11857">
                  <c:v>43233.020833333336</c:v>
                </c:pt>
                <c:pt idx="11858">
                  <c:v>43233.03125</c:v>
                </c:pt>
                <c:pt idx="11859">
                  <c:v>43233.041666666664</c:v>
                </c:pt>
                <c:pt idx="11860">
                  <c:v>43233.052083333336</c:v>
                </c:pt>
                <c:pt idx="11861">
                  <c:v>43233.0625</c:v>
                </c:pt>
                <c:pt idx="11862">
                  <c:v>43233.072916666664</c:v>
                </c:pt>
                <c:pt idx="11863">
                  <c:v>43233.083333333336</c:v>
                </c:pt>
                <c:pt idx="11864">
                  <c:v>43233.09375</c:v>
                </c:pt>
                <c:pt idx="11865">
                  <c:v>43233.104166666664</c:v>
                </c:pt>
                <c:pt idx="11866">
                  <c:v>43233.114583333336</c:v>
                </c:pt>
                <c:pt idx="11867">
                  <c:v>43233.125</c:v>
                </c:pt>
                <c:pt idx="11868">
                  <c:v>43233.135416666664</c:v>
                </c:pt>
                <c:pt idx="11869">
                  <c:v>43233.145833333336</c:v>
                </c:pt>
                <c:pt idx="11870">
                  <c:v>43233.15625</c:v>
                </c:pt>
                <c:pt idx="11871">
                  <c:v>43233.166666666664</c:v>
                </c:pt>
                <c:pt idx="11872">
                  <c:v>43233.177083333336</c:v>
                </c:pt>
                <c:pt idx="11873">
                  <c:v>43233.1875</c:v>
                </c:pt>
                <c:pt idx="11874">
                  <c:v>43233.197916666664</c:v>
                </c:pt>
                <c:pt idx="11875">
                  <c:v>43233.208333333336</c:v>
                </c:pt>
                <c:pt idx="11876">
                  <c:v>43233.21875</c:v>
                </c:pt>
                <c:pt idx="11877">
                  <c:v>43233.229166666664</c:v>
                </c:pt>
                <c:pt idx="11878">
                  <c:v>43233.239583333336</c:v>
                </c:pt>
                <c:pt idx="11879">
                  <c:v>43233.25</c:v>
                </c:pt>
                <c:pt idx="11880">
                  <c:v>43233.260416666664</c:v>
                </c:pt>
                <c:pt idx="11881">
                  <c:v>43233.270833333336</c:v>
                </c:pt>
                <c:pt idx="11882">
                  <c:v>43233.28125</c:v>
                </c:pt>
                <c:pt idx="11883">
                  <c:v>43233.291666666664</c:v>
                </c:pt>
                <c:pt idx="11884">
                  <c:v>43233.302083333336</c:v>
                </c:pt>
                <c:pt idx="11885">
                  <c:v>43233.3125</c:v>
                </c:pt>
                <c:pt idx="11886">
                  <c:v>43233.322916666664</c:v>
                </c:pt>
                <c:pt idx="11887">
                  <c:v>43233.333333333336</c:v>
                </c:pt>
                <c:pt idx="11888">
                  <c:v>43233.34375</c:v>
                </c:pt>
                <c:pt idx="11889">
                  <c:v>43233.354166666664</c:v>
                </c:pt>
                <c:pt idx="11890">
                  <c:v>43233.364583333336</c:v>
                </c:pt>
                <c:pt idx="11891">
                  <c:v>43233.375</c:v>
                </c:pt>
                <c:pt idx="11892">
                  <c:v>43233.385416666664</c:v>
                </c:pt>
                <c:pt idx="11893">
                  <c:v>43233.395833333336</c:v>
                </c:pt>
                <c:pt idx="11894">
                  <c:v>43233.40625</c:v>
                </c:pt>
                <c:pt idx="11895">
                  <c:v>43233.416666666664</c:v>
                </c:pt>
                <c:pt idx="11896">
                  <c:v>43233.427083333336</c:v>
                </c:pt>
                <c:pt idx="11897">
                  <c:v>43233.4375</c:v>
                </c:pt>
                <c:pt idx="11898">
                  <c:v>43233.447916666664</c:v>
                </c:pt>
                <c:pt idx="11899">
                  <c:v>43233.458333333336</c:v>
                </c:pt>
                <c:pt idx="11900">
                  <c:v>43233.46875</c:v>
                </c:pt>
                <c:pt idx="11901">
                  <c:v>43233.479166666664</c:v>
                </c:pt>
                <c:pt idx="11902">
                  <c:v>43233.489583333336</c:v>
                </c:pt>
                <c:pt idx="11903">
                  <c:v>43233.5</c:v>
                </c:pt>
                <c:pt idx="11904">
                  <c:v>43233.510416666664</c:v>
                </c:pt>
                <c:pt idx="11905">
                  <c:v>43233.520833333336</c:v>
                </c:pt>
                <c:pt idx="11906">
                  <c:v>43233.53125</c:v>
                </c:pt>
                <c:pt idx="11907">
                  <c:v>43233.541666666664</c:v>
                </c:pt>
                <c:pt idx="11908">
                  <c:v>43233.552083333336</c:v>
                </c:pt>
                <c:pt idx="11909">
                  <c:v>43233.5625</c:v>
                </c:pt>
                <c:pt idx="11910">
                  <c:v>43233.572916666664</c:v>
                </c:pt>
                <c:pt idx="11911">
                  <c:v>43233.583333333336</c:v>
                </c:pt>
                <c:pt idx="11912">
                  <c:v>43233.59375</c:v>
                </c:pt>
                <c:pt idx="11913">
                  <c:v>43233.604166666664</c:v>
                </c:pt>
                <c:pt idx="11914">
                  <c:v>43233.614583333336</c:v>
                </c:pt>
                <c:pt idx="11915">
                  <c:v>43233.625</c:v>
                </c:pt>
                <c:pt idx="11916">
                  <c:v>43233.635416666664</c:v>
                </c:pt>
                <c:pt idx="11917">
                  <c:v>43233.645833333336</c:v>
                </c:pt>
                <c:pt idx="11918">
                  <c:v>43233.65625</c:v>
                </c:pt>
                <c:pt idx="11919">
                  <c:v>43233.666666666664</c:v>
                </c:pt>
                <c:pt idx="11920">
                  <c:v>43233.677083333336</c:v>
                </c:pt>
                <c:pt idx="11921">
                  <c:v>43233.6875</c:v>
                </c:pt>
                <c:pt idx="11922">
                  <c:v>43233.697916666664</c:v>
                </c:pt>
                <c:pt idx="11923">
                  <c:v>43233.708333333336</c:v>
                </c:pt>
                <c:pt idx="11924">
                  <c:v>43233.71875</c:v>
                </c:pt>
                <c:pt idx="11925">
                  <c:v>43233.729166666664</c:v>
                </c:pt>
                <c:pt idx="11926">
                  <c:v>43233.739583333336</c:v>
                </c:pt>
                <c:pt idx="11927">
                  <c:v>43233.75</c:v>
                </c:pt>
                <c:pt idx="11928">
                  <c:v>43233.760416666664</c:v>
                </c:pt>
                <c:pt idx="11929">
                  <c:v>43233.770833333336</c:v>
                </c:pt>
                <c:pt idx="11930">
                  <c:v>43233.78125</c:v>
                </c:pt>
                <c:pt idx="11931">
                  <c:v>43233.791666666664</c:v>
                </c:pt>
                <c:pt idx="11932">
                  <c:v>43233.802083333336</c:v>
                </c:pt>
                <c:pt idx="11933">
                  <c:v>43233.8125</c:v>
                </c:pt>
                <c:pt idx="11934">
                  <c:v>43233.822916666664</c:v>
                </c:pt>
                <c:pt idx="11935">
                  <c:v>43233.833333333336</c:v>
                </c:pt>
                <c:pt idx="11936">
                  <c:v>43233.84375</c:v>
                </c:pt>
                <c:pt idx="11937">
                  <c:v>43233.854166666664</c:v>
                </c:pt>
                <c:pt idx="11938">
                  <c:v>43233.864583333336</c:v>
                </c:pt>
                <c:pt idx="11939">
                  <c:v>43233.875</c:v>
                </c:pt>
                <c:pt idx="11940">
                  <c:v>43233.885416666664</c:v>
                </c:pt>
                <c:pt idx="11941">
                  <c:v>43233.895833333336</c:v>
                </c:pt>
                <c:pt idx="11942">
                  <c:v>43233.90625</c:v>
                </c:pt>
                <c:pt idx="11943">
                  <c:v>43233.916666666664</c:v>
                </c:pt>
                <c:pt idx="11944">
                  <c:v>43233.927083333336</c:v>
                </c:pt>
                <c:pt idx="11945">
                  <c:v>43233.9375</c:v>
                </c:pt>
                <c:pt idx="11946">
                  <c:v>43233.947916666664</c:v>
                </c:pt>
                <c:pt idx="11947">
                  <c:v>43233.958333333336</c:v>
                </c:pt>
                <c:pt idx="11948">
                  <c:v>43233.96875</c:v>
                </c:pt>
                <c:pt idx="11949">
                  <c:v>43233.979166666664</c:v>
                </c:pt>
                <c:pt idx="11950">
                  <c:v>43233.989583333336</c:v>
                </c:pt>
                <c:pt idx="11951">
                  <c:v>43234</c:v>
                </c:pt>
                <c:pt idx="11952">
                  <c:v>43234.010416666664</c:v>
                </c:pt>
                <c:pt idx="11953">
                  <c:v>43234.020833333336</c:v>
                </c:pt>
                <c:pt idx="11954">
                  <c:v>43234.03125</c:v>
                </c:pt>
                <c:pt idx="11955">
                  <c:v>43234.041666666664</c:v>
                </c:pt>
                <c:pt idx="11956">
                  <c:v>43234.052083333336</c:v>
                </c:pt>
                <c:pt idx="11957">
                  <c:v>43234.0625</c:v>
                </c:pt>
                <c:pt idx="11958">
                  <c:v>43234.072916666664</c:v>
                </c:pt>
                <c:pt idx="11959">
                  <c:v>43234.083333333336</c:v>
                </c:pt>
                <c:pt idx="11960">
                  <c:v>43234.09375</c:v>
                </c:pt>
                <c:pt idx="11961">
                  <c:v>43234.104166666664</c:v>
                </c:pt>
                <c:pt idx="11962">
                  <c:v>43234.114583333336</c:v>
                </c:pt>
                <c:pt idx="11963">
                  <c:v>43234.125</c:v>
                </c:pt>
                <c:pt idx="11964">
                  <c:v>43234.135416666664</c:v>
                </c:pt>
                <c:pt idx="11965">
                  <c:v>43234.145833333336</c:v>
                </c:pt>
                <c:pt idx="11966">
                  <c:v>43234.15625</c:v>
                </c:pt>
                <c:pt idx="11967">
                  <c:v>43234.166666666664</c:v>
                </c:pt>
                <c:pt idx="11968">
                  <c:v>43234.177083333336</c:v>
                </c:pt>
                <c:pt idx="11969">
                  <c:v>43234.1875</c:v>
                </c:pt>
                <c:pt idx="11970">
                  <c:v>43234.197916666664</c:v>
                </c:pt>
                <c:pt idx="11971">
                  <c:v>43234.208333333336</c:v>
                </c:pt>
                <c:pt idx="11972">
                  <c:v>43234.21875</c:v>
                </c:pt>
                <c:pt idx="11973">
                  <c:v>43234.229166666664</c:v>
                </c:pt>
                <c:pt idx="11974">
                  <c:v>43234.239583333336</c:v>
                </c:pt>
                <c:pt idx="11975">
                  <c:v>43234.25</c:v>
                </c:pt>
                <c:pt idx="11976">
                  <c:v>43234.260416666664</c:v>
                </c:pt>
                <c:pt idx="11977">
                  <c:v>43234.270833333336</c:v>
                </c:pt>
                <c:pt idx="11978">
                  <c:v>43234.28125</c:v>
                </c:pt>
                <c:pt idx="11979">
                  <c:v>43234.291666666664</c:v>
                </c:pt>
                <c:pt idx="11980">
                  <c:v>43234.302083333336</c:v>
                </c:pt>
                <c:pt idx="11981">
                  <c:v>43234.3125</c:v>
                </c:pt>
                <c:pt idx="11982">
                  <c:v>43234.322916666664</c:v>
                </c:pt>
                <c:pt idx="11983">
                  <c:v>43234.333333333336</c:v>
                </c:pt>
                <c:pt idx="11984">
                  <c:v>43234.34375</c:v>
                </c:pt>
                <c:pt idx="11985">
                  <c:v>43234.354166666664</c:v>
                </c:pt>
                <c:pt idx="11986">
                  <c:v>43234.364583333336</c:v>
                </c:pt>
                <c:pt idx="11987">
                  <c:v>43234.375</c:v>
                </c:pt>
                <c:pt idx="11988">
                  <c:v>43234.385416666664</c:v>
                </c:pt>
                <c:pt idx="11989">
                  <c:v>43234.395833333336</c:v>
                </c:pt>
                <c:pt idx="11990">
                  <c:v>43234.40625</c:v>
                </c:pt>
                <c:pt idx="11991">
                  <c:v>43234.416666666664</c:v>
                </c:pt>
                <c:pt idx="11992">
                  <c:v>43234.427083333336</c:v>
                </c:pt>
                <c:pt idx="11993">
                  <c:v>43234.4375</c:v>
                </c:pt>
                <c:pt idx="11994">
                  <c:v>43234.447916666664</c:v>
                </c:pt>
                <c:pt idx="11995">
                  <c:v>43234.458333333336</c:v>
                </c:pt>
                <c:pt idx="11996">
                  <c:v>43234.46875</c:v>
                </c:pt>
                <c:pt idx="11997">
                  <c:v>43234.479166666664</c:v>
                </c:pt>
                <c:pt idx="11998">
                  <c:v>43234.489583333336</c:v>
                </c:pt>
                <c:pt idx="11999">
                  <c:v>43234.5</c:v>
                </c:pt>
                <c:pt idx="12000">
                  <c:v>43234.510416666664</c:v>
                </c:pt>
                <c:pt idx="12001">
                  <c:v>43234.520833333336</c:v>
                </c:pt>
                <c:pt idx="12002">
                  <c:v>43234.53125</c:v>
                </c:pt>
                <c:pt idx="12003">
                  <c:v>43234.541666666664</c:v>
                </c:pt>
                <c:pt idx="12004">
                  <c:v>43234.552083333336</c:v>
                </c:pt>
                <c:pt idx="12005">
                  <c:v>43234.5625</c:v>
                </c:pt>
                <c:pt idx="12006">
                  <c:v>43234.572916666664</c:v>
                </c:pt>
                <c:pt idx="12007">
                  <c:v>43234.583333333336</c:v>
                </c:pt>
                <c:pt idx="12008">
                  <c:v>43234.59375</c:v>
                </c:pt>
                <c:pt idx="12009">
                  <c:v>43234.604166666664</c:v>
                </c:pt>
                <c:pt idx="12010">
                  <c:v>43234.614583333336</c:v>
                </c:pt>
                <c:pt idx="12011">
                  <c:v>43234.625</c:v>
                </c:pt>
                <c:pt idx="12012">
                  <c:v>43234.635416666664</c:v>
                </c:pt>
                <c:pt idx="12013">
                  <c:v>43234.645833333336</c:v>
                </c:pt>
                <c:pt idx="12014">
                  <c:v>43234.65625</c:v>
                </c:pt>
                <c:pt idx="12015">
                  <c:v>43234.666666666664</c:v>
                </c:pt>
                <c:pt idx="12016">
                  <c:v>43234.677083333336</c:v>
                </c:pt>
                <c:pt idx="12017">
                  <c:v>43234.6875</c:v>
                </c:pt>
                <c:pt idx="12018">
                  <c:v>43234.697916666664</c:v>
                </c:pt>
                <c:pt idx="12019">
                  <c:v>43234.708333333336</c:v>
                </c:pt>
                <c:pt idx="12020">
                  <c:v>43234.71875</c:v>
                </c:pt>
                <c:pt idx="12021">
                  <c:v>43234.729166666664</c:v>
                </c:pt>
                <c:pt idx="12022">
                  <c:v>43234.739583333336</c:v>
                </c:pt>
                <c:pt idx="12023">
                  <c:v>43234.75</c:v>
                </c:pt>
                <c:pt idx="12024">
                  <c:v>43234.760416666664</c:v>
                </c:pt>
                <c:pt idx="12025">
                  <c:v>43234.770833333336</c:v>
                </c:pt>
                <c:pt idx="12026">
                  <c:v>43234.78125</c:v>
                </c:pt>
                <c:pt idx="12027">
                  <c:v>43234.791666666664</c:v>
                </c:pt>
                <c:pt idx="12028">
                  <c:v>43234.802083333336</c:v>
                </c:pt>
                <c:pt idx="12029">
                  <c:v>43234.8125</c:v>
                </c:pt>
                <c:pt idx="12030">
                  <c:v>43234.822916666664</c:v>
                </c:pt>
                <c:pt idx="12031">
                  <c:v>43234.833333333336</c:v>
                </c:pt>
                <c:pt idx="12032">
                  <c:v>43234.84375</c:v>
                </c:pt>
                <c:pt idx="12033">
                  <c:v>43234.854166666664</c:v>
                </c:pt>
                <c:pt idx="12034">
                  <c:v>43234.864583333336</c:v>
                </c:pt>
                <c:pt idx="12035">
                  <c:v>43234.875</c:v>
                </c:pt>
                <c:pt idx="12036">
                  <c:v>43234.885416666664</c:v>
                </c:pt>
                <c:pt idx="12037">
                  <c:v>43234.895833333336</c:v>
                </c:pt>
                <c:pt idx="12038">
                  <c:v>43234.90625</c:v>
                </c:pt>
                <c:pt idx="12039">
                  <c:v>43234.916666666664</c:v>
                </c:pt>
                <c:pt idx="12040">
                  <c:v>43234.927083333336</c:v>
                </c:pt>
                <c:pt idx="12041">
                  <c:v>43234.9375</c:v>
                </c:pt>
                <c:pt idx="12042">
                  <c:v>43234.947916666664</c:v>
                </c:pt>
                <c:pt idx="12043">
                  <c:v>43234.958333333336</c:v>
                </c:pt>
                <c:pt idx="12044">
                  <c:v>43234.96875</c:v>
                </c:pt>
                <c:pt idx="12045">
                  <c:v>43234.979166666664</c:v>
                </c:pt>
                <c:pt idx="12046">
                  <c:v>43234.989583333336</c:v>
                </c:pt>
                <c:pt idx="12047">
                  <c:v>43235</c:v>
                </c:pt>
                <c:pt idx="12048">
                  <c:v>43235.010416666664</c:v>
                </c:pt>
                <c:pt idx="12049">
                  <c:v>43235.020833333336</c:v>
                </c:pt>
                <c:pt idx="12050">
                  <c:v>43235.03125</c:v>
                </c:pt>
                <c:pt idx="12051">
                  <c:v>43235.041666666664</c:v>
                </c:pt>
                <c:pt idx="12052">
                  <c:v>43235.052083333336</c:v>
                </c:pt>
                <c:pt idx="12053">
                  <c:v>43235.0625</c:v>
                </c:pt>
                <c:pt idx="12054">
                  <c:v>43235.072916666664</c:v>
                </c:pt>
                <c:pt idx="12055">
                  <c:v>43235.083333333336</c:v>
                </c:pt>
                <c:pt idx="12056">
                  <c:v>43235.09375</c:v>
                </c:pt>
                <c:pt idx="12057">
                  <c:v>43235.104166666664</c:v>
                </c:pt>
                <c:pt idx="12058">
                  <c:v>43235.114583333336</c:v>
                </c:pt>
                <c:pt idx="12059">
                  <c:v>43235.125</c:v>
                </c:pt>
                <c:pt idx="12060">
                  <c:v>43235.135416666664</c:v>
                </c:pt>
                <c:pt idx="12061">
                  <c:v>43235.145833333336</c:v>
                </c:pt>
                <c:pt idx="12062">
                  <c:v>43235.15625</c:v>
                </c:pt>
                <c:pt idx="12063">
                  <c:v>43235.166666666664</c:v>
                </c:pt>
                <c:pt idx="12064">
                  <c:v>43235.177083333336</c:v>
                </c:pt>
                <c:pt idx="12065">
                  <c:v>43235.1875</c:v>
                </c:pt>
                <c:pt idx="12066">
                  <c:v>43235.197916666664</c:v>
                </c:pt>
                <c:pt idx="12067">
                  <c:v>43235.208333333336</c:v>
                </c:pt>
                <c:pt idx="12068">
                  <c:v>43235.21875</c:v>
                </c:pt>
                <c:pt idx="12069">
                  <c:v>43235.229166666664</c:v>
                </c:pt>
                <c:pt idx="12070">
                  <c:v>43235.239583333336</c:v>
                </c:pt>
                <c:pt idx="12071">
                  <c:v>43235.25</c:v>
                </c:pt>
                <c:pt idx="12072">
                  <c:v>43235.260416666664</c:v>
                </c:pt>
                <c:pt idx="12073">
                  <c:v>43235.270833333336</c:v>
                </c:pt>
                <c:pt idx="12074">
                  <c:v>43235.28125</c:v>
                </c:pt>
                <c:pt idx="12075">
                  <c:v>43235.291666666664</c:v>
                </c:pt>
                <c:pt idx="12076">
                  <c:v>43235.302083333336</c:v>
                </c:pt>
                <c:pt idx="12077">
                  <c:v>43235.3125</c:v>
                </c:pt>
                <c:pt idx="12078">
                  <c:v>43235.322916666664</c:v>
                </c:pt>
                <c:pt idx="12079">
                  <c:v>43235.333333333336</c:v>
                </c:pt>
                <c:pt idx="12080">
                  <c:v>43235.34375</c:v>
                </c:pt>
                <c:pt idx="12081">
                  <c:v>43235.354166666664</c:v>
                </c:pt>
                <c:pt idx="12082">
                  <c:v>43235.364583333336</c:v>
                </c:pt>
                <c:pt idx="12083">
                  <c:v>43235.375</c:v>
                </c:pt>
                <c:pt idx="12084">
                  <c:v>43235.385416666664</c:v>
                </c:pt>
                <c:pt idx="12085">
                  <c:v>43235.395833333336</c:v>
                </c:pt>
                <c:pt idx="12086">
                  <c:v>43235.40625</c:v>
                </c:pt>
                <c:pt idx="12087">
                  <c:v>43235.416666666664</c:v>
                </c:pt>
                <c:pt idx="12088">
                  <c:v>43235.427083333336</c:v>
                </c:pt>
                <c:pt idx="12089">
                  <c:v>43235.4375</c:v>
                </c:pt>
                <c:pt idx="12090">
                  <c:v>43235.447916666664</c:v>
                </c:pt>
                <c:pt idx="12091">
                  <c:v>43235.458333333336</c:v>
                </c:pt>
                <c:pt idx="12092">
                  <c:v>43235.46875</c:v>
                </c:pt>
                <c:pt idx="12093">
                  <c:v>43235.479166666664</c:v>
                </c:pt>
                <c:pt idx="12094">
                  <c:v>43235.489583333336</c:v>
                </c:pt>
                <c:pt idx="12095">
                  <c:v>43235.5</c:v>
                </c:pt>
                <c:pt idx="12096">
                  <c:v>43235.510416666664</c:v>
                </c:pt>
                <c:pt idx="12097">
                  <c:v>43235.520833333336</c:v>
                </c:pt>
                <c:pt idx="12098">
                  <c:v>43235.53125</c:v>
                </c:pt>
                <c:pt idx="12099">
                  <c:v>43235.541666666664</c:v>
                </c:pt>
                <c:pt idx="12100">
                  <c:v>43235.552083333336</c:v>
                </c:pt>
                <c:pt idx="12101">
                  <c:v>43235.5625</c:v>
                </c:pt>
                <c:pt idx="12102">
                  <c:v>43235.572916666664</c:v>
                </c:pt>
                <c:pt idx="12103">
                  <c:v>43235.583333333336</c:v>
                </c:pt>
                <c:pt idx="12104">
                  <c:v>43235.59375</c:v>
                </c:pt>
                <c:pt idx="12105">
                  <c:v>43235.604166666664</c:v>
                </c:pt>
                <c:pt idx="12106">
                  <c:v>43235.614583333336</c:v>
                </c:pt>
                <c:pt idx="12107">
                  <c:v>43235.625</c:v>
                </c:pt>
                <c:pt idx="12108">
                  <c:v>43235.635416666664</c:v>
                </c:pt>
                <c:pt idx="12109">
                  <c:v>43235.645833333336</c:v>
                </c:pt>
                <c:pt idx="12110">
                  <c:v>43235.65625</c:v>
                </c:pt>
                <c:pt idx="12111">
                  <c:v>43235.666666666664</c:v>
                </c:pt>
                <c:pt idx="12112">
                  <c:v>43235.677083333336</c:v>
                </c:pt>
                <c:pt idx="12113">
                  <c:v>43235.6875</c:v>
                </c:pt>
                <c:pt idx="12114">
                  <c:v>43235.697916666664</c:v>
                </c:pt>
                <c:pt idx="12115">
                  <c:v>43235.708333333336</c:v>
                </c:pt>
                <c:pt idx="12116">
                  <c:v>43235.71875</c:v>
                </c:pt>
                <c:pt idx="12117">
                  <c:v>43235.729166666664</c:v>
                </c:pt>
                <c:pt idx="12118">
                  <c:v>43235.739583333336</c:v>
                </c:pt>
                <c:pt idx="12119">
                  <c:v>43235.75</c:v>
                </c:pt>
                <c:pt idx="12120">
                  <c:v>43235.760416666664</c:v>
                </c:pt>
                <c:pt idx="12121">
                  <c:v>43235.770833333336</c:v>
                </c:pt>
                <c:pt idx="12122">
                  <c:v>43235.78125</c:v>
                </c:pt>
                <c:pt idx="12123">
                  <c:v>43235.791666666664</c:v>
                </c:pt>
                <c:pt idx="12124">
                  <c:v>43235.802083333336</c:v>
                </c:pt>
                <c:pt idx="12125">
                  <c:v>43235.8125</c:v>
                </c:pt>
                <c:pt idx="12126">
                  <c:v>43235.822916666664</c:v>
                </c:pt>
                <c:pt idx="12127">
                  <c:v>43235.833333333336</c:v>
                </c:pt>
                <c:pt idx="12128">
                  <c:v>43235.84375</c:v>
                </c:pt>
                <c:pt idx="12129">
                  <c:v>43235.854166666664</c:v>
                </c:pt>
                <c:pt idx="12130">
                  <c:v>43235.864583333336</c:v>
                </c:pt>
                <c:pt idx="12131">
                  <c:v>43235.875</c:v>
                </c:pt>
                <c:pt idx="12132">
                  <c:v>43235.885416666664</c:v>
                </c:pt>
                <c:pt idx="12133">
                  <c:v>43235.895833333336</c:v>
                </c:pt>
                <c:pt idx="12134">
                  <c:v>43235.90625</c:v>
                </c:pt>
                <c:pt idx="12135">
                  <c:v>43235.916666666664</c:v>
                </c:pt>
                <c:pt idx="12136">
                  <c:v>43235.927083333336</c:v>
                </c:pt>
                <c:pt idx="12137">
                  <c:v>43235.9375</c:v>
                </c:pt>
                <c:pt idx="12138">
                  <c:v>43235.947916666664</c:v>
                </c:pt>
                <c:pt idx="12139">
                  <c:v>43235.958333333336</c:v>
                </c:pt>
                <c:pt idx="12140">
                  <c:v>43235.96875</c:v>
                </c:pt>
                <c:pt idx="12141">
                  <c:v>43235.979166666664</c:v>
                </c:pt>
                <c:pt idx="12142">
                  <c:v>43235.989583333336</c:v>
                </c:pt>
                <c:pt idx="12143">
                  <c:v>43236</c:v>
                </c:pt>
                <c:pt idx="12144">
                  <c:v>43236.010416666664</c:v>
                </c:pt>
                <c:pt idx="12145">
                  <c:v>43236.020833333336</c:v>
                </c:pt>
                <c:pt idx="12146">
                  <c:v>43236.03125</c:v>
                </c:pt>
                <c:pt idx="12147">
                  <c:v>43236.041666666664</c:v>
                </c:pt>
                <c:pt idx="12148">
                  <c:v>43236.052083333336</c:v>
                </c:pt>
                <c:pt idx="12149">
                  <c:v>43236.0625</c:v>
                </c:pt>
                <c:pt idx="12150">
                  <c:v>43236.072916666664</c:v>
                </c:pt>
                <c:pt idx="12151">
                  <c:v>43236.083333333336</c:v>
                </c:pt>
                <c:pt idx="12152">
                  <c:v>43236.09375</c:v>
                </c:pt>
                <c:pt idx="12153">
                  <c:v>43236.104166666664</c:v>
                </c:pt>
                <c:pt idx="12154">
                  <c:v>43236.114583333336</c:v>
                </c:pt>
                <c:pt idx="12155">
                  <c:v>43236.125</c:v>
                </c:pt>
                <c:pt idx="12156">
                  <c:v>43236.135416666664</c:v>
                </c:pt>
                <c:pt idx="12157">
                  <c:v>43236.145833333336</c:v>
                </c:pt>
                <c:pt idx="12158">
                  <c:v>43236.15625</c:v>
                </c:pt>
                <c:pt idx="12159">
                  <c:v>43236.166666666664</c:v>
                </c:pt>
                <c:pt idx="12160">
                  <c:v>43236.177083333336</c:v>
                </c:pt>
                <c:pt idx="12161">
                  <c:v>43236.1875</c:v>
                </c:pt>
                <c:pt idx="12162">
                  <c:v>43236.197916666664</c:v>
                </c:pt>
                <c:pt idx="12163">
                  <c:v>43236.208333333336</c:v>
                </c:pt>
                <c:pt idx="12164">
                  <c:v>43236.21875</c:v>
                </c:pt>
                <c:pt idx="12165">
                  <c:v>43236.229166666664</c:v>
                </c:pt>
                <c:pt idx="12166">
                  <c:v>43236.239583333336</c:v>
                </c:pt>
                <c:pt idx="12167">
                  <c:v>43236.25</c:v>
                </c:pt>
                <c:pt idx="12168">
                  <c:v>43236.260416666664</c:v>
                </c:pt>
                <c:pt idx="12169">
                  <c:v>43236.270833333336</c:v>
                </c:pt>
                <c:pt idx="12170">
                  <c:v>43236.28125</c:v>
                </c:pt>
                <c:pt idx="12171">
                  <c:v>43236.291666666664</c:v>
                </c:pt>
                <c:pt idx="12172">
                  <c:v>43236.302083333336</c:v>
                </c:pt>
                <c:pt idx="12173">
                  <c:v>43236.3125</c:v>
                </c:pt>
                <c:pt idx="12174">
                  <c:v>43236.322916666664</c:v>
                </c:pt>
                <c:pt idx="12175">
                  <c:v>43236.333333333336</c:v>
                </c:pt>
                <c:pt idx="12176">
                  <c:v>43236.34375</c:v>
                </c:pt>
                <c:pt idx="12177">
                  <c:v>43236.354166666664</c:v>
                </c:pt>
                <c:pt idx="12178">
                  <c:v>43236.364583333336</c:v>
                </c:pt>
                <c:pt idx="12179">
                  <c:v>43236.375</c:v>
                </c:pt>
                <c:pt idx="12180">
                  <c:v>43236.385416666664</c:v>
                </c:pt>
                <c:pt idx="12181">
                  <c:v>43236.395833333336</c:v>
                </c:pt>
                <c:pt idx="12182">
                  <c:v>43236.40625</c:v>
                </c:pt>
                <c:pt idx="12183">
                  <c:v>43236.416666666664</c:v>
                </c:pt>
                <c:pt idx="12184">
                  <c:v>43236.427083333336</c:v>
                </c:pt>
                <c:pt idx="12185">
                  <c:v>43236.4375</c:v>
                </c:pt>
                <c:pt idx="12186">
                  <c:v>43236.447916666664</c:v>
                </c:pt>
                <c:pt idx="12187">
                  <c:v>43236.458333333336</c:v>
                </c:pt>
                <c:pt idx="12188">
                  <c:v>43236.46875</c:v>
                </c:pt>
                <c:pt idx="12189">
                  <c:v>43236.479166666664</c:v>
                </c:pt>
                <c:pt idx="12190">
                  <c:v>43236.489583333336</c:v>
                </c:pt>
                <c:pt idx="12191">
                  <c:v>43236.5</c:v>
                </c:pt>
                <c:pt idx="12192">
                  <c:v>43236.510416666664</c:v>
                </c:pt>
                <c:pt idx="12193">
                  <c:v>43236.520833333336</c:v>
                </c:pt>
                <c:pt idx="12194">
                  <c:v>43236.53125</c:v>
                </c:pt>
                <c:pt idx="12195">
                  <c:v>43236.541666666664</c:v>
                </c:pt>
                <c:pt idx="12196">
                  <c:v>43236.552083333336</c:v>
                </c:pt>
                <c:pt idx="12197">
                  <c:v>43236.5625</c:v>
                </c:pt>
                <c:pt idx="12198">
                  <c:v>43236.572916666664</c:v>
                </c:pt>
                <c:pt idx="12199">
                  <c:v>43236.583333333336</c:v>
                </c:pt>
                <c:pt idx="12200">
                  <c:v>43236.59375</c:v>
                </c:pt>
                <c:pt idx="12201">
                  <c:v>43236.604166666664</c:v>
                </c:pt>
                <c:pt idx="12202">
                  <c:v>43236.614583333336</c:v>
                </c:pt>
                <c:pt idx="12203">
                  <c:v>43236.625</c:v>
                </c:pt>
                <c:pt idx="12204">
                  <c:v>43236.635416666664</c:v>
                </c:pt>
                <c:pt idx="12205">
                  <c:v>43236.645833333336</c:v>
                </c:pt>
                <c:pt idx="12206">
                  <c:v>43236.65625</c:v>
                </c:pt>
                <c:pt idx="12207">
                  <c:v>43236.666666666664</c:v>
                </c:pt>
                <c:pt idx="12208">
                  <c:v>43236.677083333336</c:v>
                </c:pt>
                <c:pt idx="12209">
                  <c:v>43236.6875</c:v>
                </c:pt>
                <c:pt idx="12210">
                  <c:v>43236.697916666664</c:v>
                </c:pt>
                <c:pt idx="12211">
                  <c:v>43236.708333333336</c:v>
                </c:pt>
                <c:pt idx="12212">
                  <c:v>43236.71875</c:v>
                </c:pt>
                <c:pt idx="12213">
                  <c:v>43236.729166666664</c:v>
                </c:pt>
                <c:pt idx="12214">
                  <c:v>43236.739583333336</c:v>
                </c:pt>
                <c:pt idx="12215">
                  <c:v>43236.75</c:v>
                </c:pt>
                <c:pt idx="12216">
                  <c:v>43236.760416666664</c:v>
                </c:pt>
                <c:pt idx="12217">
                  <c:v>43236.770833333336</c:v>
                </c:pt>
                <c:pt idx="12218">
                  <c:v>43236.78125</c:v>
                </c:pt>
                <c:pt idx="12219">
                  <c:v>43236.791666666664</c:v>
                </c:pt>
                <c:pt idx="12220">
                  <c:v>43236.802083333336</c:v>
                </c:pt>
                <c:pt idx="12221">
                  <c:v>43236.8125</c:v>
                </c:pt>
                <c:pt idx="12222">
                  <c:v>43236.822916666664</c:v>
                </c:pt>
                <c:pt idx="12223">
                  <c:v>43236.833333333336</c:v>
                </c:pt>
                <c:pt idx="12224">
                  <c:v>43236.84375</c:v>
                </c:pt>
                <c:pt idx="12225">
                  <c:v>43236.854166666664</c:v>
                </c:pt>
                <c:pt idx="12226">
                  <c:v>43236.864583333336</c:v>
                </c:pt>
                <c:pt idx="12227">
                  <c:v>43236.875</c:v>
                </c:pt>
                <c:pt idx="12228">
                  <c:v>43236.885416666664</c:v>
                </c:pt>
                <c:pt idx="12229">
                  <c:v>43236.895833333336</c:v>
                </c:pt>
                <c:pt idx="12230">
                  <c:v>43236.90625</c:v>
                </c:pt>
                <c:pt idx="12231">
                  <c:v>43236.916666666664</c:v>
                </c:pt>
                <c:pt idx="12232">
                  <c:v>43236.927083333336</c:v>
                </c:pt>
                <c:pt idx="12233">
                  <c:v>43236.9375</c:v>
                </c:pt>
                <c:pt idx="12234">
                  <c:v>43236.947916666664</c:v>
                </c:pt>
                <c:pt idx="12235">
                  <c:v>43236.958333333336</c:v>
                </c:pt>
                <c:pt idx="12236">
                  <c:v>43236.96875</c:v>
                </c:pt>
                <c:pt idx="12237">
                  <c:v>43236.979166666664</c:v>
                </c:pt>
                <c:pt idx="12238">
                  <c:v>43236.989583333336</c:v>
                </c:pt>
                <c:pt idx="12239">
                  <c:v>43237</c:v>
                </c:pt>
                <c:pt idx="12240">
                  <c:v>43237.010416666664</c:v>
                </c:pt>
                <c:pt idx="12241">
                  <c:v>43237.020833333336</c:v>
                </c:pt>
                <c:pt idx="12242">
                  <c:v>43237.03125</c:v>
                </c:pt>
                <c:pt idx="12243">
                  <c:v>43237.041666666664</c:v>
                </c:pt>
                <c:pt idx="12244">
                  <c:v>43237.052083333336</c:v>
                </c:pt>
                <c:pt idx="12245">
                  <c:v>43237.0625</c:v>
                </c:pt>
                <c:pt idx="12246">
                  <c:v>43237.072916666664</c:v>
                </c:pt>
                <c:pt idx="12247">
                  <c:v>43237.083333333336</c:v>
                </c:pt>
                <c:pt idx="12248">
                  <c:v>43237.09375</c:v>
                </c:pt>
                <c:pt idx="12249">
                  <c:v>43237.104166666664</c:v>
                </c:pt>
                <c:pt idx="12250">
                  <c:v>43237.114583333336</c:v>
                </c:pt>
                <c:pt idx="12251">
                  <c:v>43237.125</c:v>
                </c:pt>
                <c:pt idx="12252">
                  <c:v>43237.135416666664</c:v>
                </c:pt>
                <c:pt idx="12253">
                  <c:v>43237.145833333336</c:v>
                </c:pt>
                <c:pt idx="12254">
                  <c:v>43237.15625</c:v>
                </c:pt>
                <c:pt idx="12255">
                  <c:v>43237.166666666664</c:v>
                </c:pt>
                <c:pt idx="12256">
                  <c:v>43237.177083333336</c:v>
                </c:pt>
                <c:pt idx="12257">
                  <c:v>43237.1875</c:v>
                </c:pt>
                <c:pt idx="12258">
                  <c:v>43237.197916666664</c:v>
                </c:pt>
                <c:pt idx="12259">
                  <c:v>43237.208333333336</c:v>
                </c:pt>
                <c:pt idx="12260">
                  <c:v>43237.21875</c:v>
                </c:pt>
                <c:pt idx="12261">
                  <c:v>43237.229166666664</c:v>
                </c:pt>
                <c:pt idx="12262">
                  <c:v>43237.239583333336</c:v>
                </c:pt>
                <c:pt idx="12263">
                  <c:v>43237.25</c:v>
                </c:pt>
                <c:pt idx="12264">
                  <c:v>43237.260416666664</c:v>
                </c:pt>
                <c:pt idx="12265">
                  <c:v>43237.270833333336</c:v>
                </c:pt>
                <c:pt idx="12266">
                  <c:v>43237.28125</c:v>
                </c:pt>
                <c:pt idx="12267">
                  <c:v>43237.291666666664</c:v>
                </c:pt>
                <c:pt idx="12268">
                  <c:v>43237.302083333336</c:v>
                </c:pt>
                <c:pt idx="12269">
                  <c:v>43237.3125</c:v>
                </c:pt>
                <c:pt idx="12270">
                  <c:v>43237.322916666664</c:v>
                </c:pt>
                <c:pt idx="12271">
                  <c:v>43237.333333333336</c:v>
                </c:pt>
                <c:pt idx="12272">
                  <c:v>43237.34375</c:v>
                </c:pt>
                <c:pt idx="12273">
                  <c:v>43237.354166666664</c:v>
                </c:pt>
                <c:pt idx="12274">
                  <c:v>43237.364583333336</c:v>
                </c:pt>
                <c:pt idx="12275">
                  <c:v>43237.375</c:v>
                </c:pt>
                <c:pt idx="12276">
                  <c:v>43237.385416666664</c:v>
                </c:pt>
                <c:pt idx="12277">
                  <c:v>43237.395833333336</c:v>
                </c:pt>
                <c:pt idx="12278">
                  <c:v>43237.40625</c:v>
                </c:pt>
                <c:pt idx="12279">
                  <c:v>43237.416666666664</c:v>
                </c:pt>
                <c:pt idx="12280">
                  <c:v>43237.427083333336</c:v>
                </c:pt>
                <c:pt idx="12281">
                  <c:v>43237.4375</c:v>
                </c:pt>
                <c:pt idx="12282">
                  <c:v>43237.447916666664</c:v>
                </c:pt>
                <c:pt idx="12283">
                  <c:v>43237.458333333336</c:v>
                </c:pt>
                <c:pt idx="12284">
                  <c:v>43237.46875</c:v>
                </c:pt>
                <c:pt idx="12285">
                  <c:v>43237.479166666664</c:v>
                </c:pt>
                <c:pt idx="12286">
                  <c:v>43237.489583333336</c:v>
                </c:pt>
                <c:pt idx="12287">
                  <c:v>43237.5</c:v>
                </c:pt>
                <c:pt idx="12288">
                  <c:v>43237.510416666664</c:v>
                </c:pt>
                <c:pt idx="12289">
                  <c:v>43237.520833333336</c:v>
                </c:pt>
                <c:pt idx="12290">
                  <c:v>43237.53125</c:v>
                </c:pt>
                <c:pt idx="12291">
                  <c:v>43237.541666666664</c:v>
                </c:pt>
                <c:pt idx="12292">
                  <c:v>43237.552083333336</c:v>
                </c:pt>
                <c:pt idx="12293">
                  <c:v>43237.5625</c:v>
                </c:pt>
                <c:pt idx="12294">
                  <c:v>43237.572916666664</c:v>
                </c:pt>
                <c:pt idx="12295">
                  <c:v>43237.583333333336</c:v>
                </c:pt>
                <c:pt idx="12296">
                  <c:v>43237.59375</c:v>
                </c:pt>
                <c:pt idx="12297">
                  <c:v>43237.604166666664</c:v>
                </c:pt>
                <c:pt idx="12298">
                  <c:v>43237.614583333336</c:v>
                </c:pt>
                <c:pt idx="12299">
                  <c:v>43237.625</c:v>
                </c:pt>
                <c:pt idx="12300">
                  <c:v>43237.635416666664</c:v>
                </c:pt>
                <c:pt idx="12301">
                  <c:v>43237.645833333336</c:v>
                </c:pt>
                <c:pt idx="12302">
                  <c:v>43237.65625</c:v>
                </c:pt>
                <c:pt idx="12303">
                  <c:v>43237.666666666664</c:v>
                </c:pt>
                <c:pt idx="12304">
                  <c:v>43237.677083333336</c:v>
                </c:pt>
                <c:pt idx="12305">
                  <c:v>43237.6875</c:v>
                </c:pt>
                <c:pt idx="12306">
                  <c:v>43237.697916666664</c:v>
                </c:pt>
                <c:pt idx="12307">
                  <c:v>43237.708333333336</c:v>
                </c:pt>
                <c:pt idx="12308">
                  <c:v>43237.71875</c:v>
                </c:pt>
                <c:pt idx="12309">
                  <c:v>43237.729166666664</c:v>
                </c:pt>
                <c:pt idx="12310">
                  <c:v>43237.739583333336</c:v>
                </c:pt>
                <c:pt idx="12311">
                  <c:v>43237.75</c:v>
                </c:pt>
                <c:pt idx="12312">
                  <c:v>43237.760416666664</c:v>
                </c:pt>
                <c:pt idx="12313">
                  <c:v>43237.770833333336</c:v>
                </c:pt>
                <c:pt idx="12314">
                  <c:v>43237.78125</c:v>
                </c:pt>
                <c:pt idx="12315">
                  <c:v>43237.791666666664</c:v>
                </c:pt>
                <c:pt idx="12316">
                  <c:v>43237.802083333336</c:v>
                </c:pt>
                <c:pt idx="12317">
                  <c:v>43237.8125</c:v>
                </c:pt>
                <c:pt idx="12318">
                  <c:v>43237.822916666664</c:v>
                </c:pt>
                <c:pt idx="12319">
                  <c:v>43237.833333333336</c:v>
                </c:pt>
                <c:pt idx="12320">
                  <c:v>43237.84375</c:v>
                </c:pt>
                <c:pt idx="12321">
                  <c:v>43237.854166666664</c:v>
                </c:pt>
                <c:pt idx="12322">
                  <c:v>43237.864583333336</c:v>
                </c:pt>
                <c:pt idx="12323">
                  <c:v>43237.875</c:v>
                </c:pt>
                <c:pt idx="12324">
                  <c:v>43237.885416666664</c:v>
                </c:pt>
                <c:pt idx="12325">
                  <c:v>43237.895833333336</c:v>
                </c:pt>
                <c:pt idx="12326">
                  <c:v>43237.90625</c:v>
                </c:pt>
                <c:pt idx="12327">
                  <c:v>43237.916666666664</c:v>
                </c:pt>
                <c:pt idx="12328">
                  <c:v>43237.927083333336</c:v>
                </c:pt>
                <c:pt idx="12329">
                  <c:v>43237.9375</c:v>
                </c:pt>
                <c:pt idx="12330">
                  <c:v>43237.947916666664</c:v>
                </c:pt>
                <c:pt idx="12331">
                  <c:v>43237.958333333336</c:v>
                </c:pt>
                <c:pt idx="12332">
                  <c:v>43237.96875</c:v>
                </c:pt>
                <c:pt idx="12333">
                  <c:v>43237.979166666664</c:v>
                </c:pt>
                <c:pt idx="12334">
                  <c:v>43237.989583333336</c:v>
                </c:pt>
                <c:pt idx="12335">
                  <c:v>43238</c:v>
                </c:pt>
                <c:pt idx="12336">
                  <c:v>43238.010416666664</c:v>
                </c:pt>
                <c:pt idx="12337">
                  <c:v>43238.020833333336</c:v>
                </c:pt>
                <c:pt idx="12338">
                  <c:v>43238.03125</c:v>
                </c:pt>
                <c:pt idx="12339">
                  <c:v>43238.041666666664</c:v>
                </c:pt>
                <c:pt idx="12340">
                  <c:v>43238.052083333336</c:v>
                </c:pt>
                <c:pt idx="12341">
                  <c:v>43238.0625</c:v>
                </c:pt>
                <c:pt idx="12342">
                  <c:v>43238.072916666664</c:v>
                </c:pt>
                <c:pt idx="12343">
                  <c:v>43238.083333333336</c:v>
                </c:pt>
                <c:pt idx="12344">
                  <c:v>43238.09375</c:v>
                </c:pt>
                <c:pt idx="12345">
                  <c:v>43238.104166666664</c:v>
                </c:pt>
                <c:pt idx="12346">
                  <c:v>43238.114583333336</c:v>
                </c:pt>
                <c:pt idx="12347">
                  <c:v>43238.125</c:v>
                </c:pt>
                <c:pt idx="12348">
                  <c:v>43238.135416666664</c:v>
                </c:pt>
                <c:pt idx="12349">
                  <c:v>43238.145833333336</c:v>
                </c:pt>
                <c:pt idx="12350">
                  <c:v>43238.15625</c:v>
                </c:pt>
                <c:pt idx="12351">
                  <c:v>43238.166666666664</c:v>
                </c:pt>
                <c:pt idx="12352">
                  <c:v>43238.177083333336</c:v>
                </c:pt>
                <c:pt idx="12353">
                  <c:v>43238.1875</c:v>
                </c:pt>
                <c:pt idx="12354">
                  <c:v>43238.197916666664</c:v>
                </c:pt>
                <c:pt idx="12355">
                  <c:v>43238.208333333336</c:v>
                </c:pt>
                <c:pt idx="12356">
                  <c:v>43238.21875</c:v>
                </c:pt>
                <c:pt idx="12357">
                  <c:v>43238.229166666664</c:v>
                </c:pt>
                <c:pt idx="12358">
                  <c:v>43238.239583333336</c:v>
                </c:pt>
                <c:pt idx="12359">
                  <c:v>43238.25</c:v>
                </c:pt>
                <c:pt idx="12360">
                  <c:v>43238.260416666664</c:v>
                </c:pt>
                <c:pt idx="12361">
                  <c:v>43238.270833333336</c:v>
                </c:pt>
                <c:pt idx="12362">
                  <c:v>43238.28125</c:v>
                </c:pt>
                <c:pt idx="12363">
                  <c:v>43238.291666666664</c:v>
                </c:pt>
                <c:pt idx="12364">
                  <c:v>43238.302083333336</c:v>
                </c:pt>
                <c:pt idx="12365">
                  <c:v>43238.3125</c:v>
                </c:pt>
                <c:pt idx="12366">
                  <c:v>43238.322916666664</c:v>
                </c:pt>
                <c:pt idx="12367">
                  <c:v>43238.333333333336</c:v>
                </c:pt>
                <c:pt idx="12368">
                  <c:v>43238.34375</c:v>
                </c:pt>
                <c:pt idx="12369">
                  <c:v>43238.354166666664</c:v>
                </c:pt>
                <c:pt idx="12370">
                  <c:v>43238.364583333336</c:v>
                </c:pt>
                <c:pt idx="12371">
                  <c:v>43238.375</c:v>
                </c:pt>
                <c:pt idx="12372">
                  <c:v>43238.385416666664</c:v>
                </c:pt>
                <c:pt idx="12373">
                  <c:v>43238.395833333336</c:v>
                </c:pt>
                <c:pt idx="12374">
                  <c:v>43238.40625</c:v>
                </c:pt>
                <c:pt idx="12375">
                  <c:v>43238.416666666664</c:v>
                </c:pt>
                <c:pt idx="12376">
                  <c:v>43238.427083333336</c:v>
                </c:pt>
                <c:pt idx="12377">
                  <c:v>43238.4375</c:v>
                </c:pt>
                <c:pt idx="12378">
                  <c:v>43238.447916666664</c:v>
                </c:pt>
                <c:pt idx="12379">
                  <c:v>43238.458333333336</c:v>
                </c:pt>
                <c:pt idx="12380">
                  <c:v>43238.46875</c:v>
                </c:pt>
                <c:pt idx="12381">
                  <c:v>43238.479166666664</c:v>
                </c:pt>
                <c:pt idx="12382">
                  <c:v>43238.489583333336</c:v>
                </c:pt>
                <c:pt idx="12383">
                  <c:v>43238.5</c:v>
                </c:pt>
                <c:pt idx="12384">
                  <c:v>43238.510416666664</c:v>
                </c:pt>
                <c:pt idx="12385">
                  <c:v>43238.520833333336</c:v>
                </c:pt>
                <c:pt idx="12386">
                  <c:v>43238.53125</c:v>
                </c:pt>
                <c:pt idx="12387">
                  <c:v>43238.541666666664</c:v>
                </c:pt>
                <c:pt idx="12388">
                  <c:v>43238.552083333336</c:v>
                </c:pt>
                <c:pt idx="12389">
                  <c:v>43238.5625</c:v>
                </c:pt>
                <c:pt idx="12390">
                  <c:v>43238.572916666664</c:v>
                </c:pt>
                <c:pt idx="12391">
                  <c:v>43238.583333333336</c:v>
                </c:pt>
                <c:pt idx="12392">
                  <c:v>43238.59375</c:v>
                </c:pt>
                <c:pt idx="12393">
                  <c:v>43238.604166666664</c:v>
                </c:pt>
                <c:pt idx="12394">
                  <c:v>43238.614583333336</c:v>
                </c:pt>
                <c:pt idx="12395">
                  <c:v>43238.625</c:v>
                </c:pt>
                <c:pt idx="12396">
                  <c:v>43238.635416666664</c:v>
                </c:pt>
                <c:pt idx="12397">
                  <c:v>43238.645833333336</c:v>
                </c:pt>
                <c:pt idx="12398">
                  <c:v>43238.65625</c:v>
                </c:pt>
                <c:pt idx="12399">
                  <c:v>43238.666666666664</c:v>
                </c:pt>
                <c:pt idx="12400">
                  <c:v>43238.677083333336</c:v>
                </c:pt>
                <c:pt idx="12401">
                  <c:v>43238.6875</c:v>
                </c:pt>
                <c:pt idx="12402">
                  <c:v>43238.697916666664</c:v>
                </c:pt>
                <c:pt idx="12403">
                  <c:v>43238.708333333336</c:v>
                </c:pt>
                <c:pt idx="12404">
                  <c:v>43238.71875</c:v>
                </c:pt>
                <c:pt idx="12405">
                  <c:v>43238.729166666664</c:v>
                </c:pt>
                <c:pt idx="12406">
                  <c:v>43238.739583333336</c:v>
                </c:pt>
                <c:pt idx="12407">
                  <c:v>43238.75</c:v>
                </c:pt>
                <c:pt idx="12408">
                  <c:v>43238.760416666664</c:v>
                </c:pt>
                <c:pt idx="12409">
                  <c:v>43238.770833333336</c:v>
                </c:pt>
                <c:pt idx="12410">
                  <c:v>43238.78125</c:v>
                </c:pt>
                <c:pt idx="12411">
                  <c:v>43238.791666666664</c:v>
                </c:pt>
                <c:pt idx="12412">
                  <c:v>43238.802083333336</c:v>
                </c:pt>
                <c:pt idx="12413">
                  <c:v>43238.8125</c:v>
                </c:pt>
                <c:pt idx="12414">
                  <c:v>43238.822916666664</c:v>
                </c:pt>
                <c:pt idx="12415">
                  <c:v>43238.833333333336</c:v>
                </c:pt>
                <c:pt idx="12416">
                  <c:v>43238.84375</c:v>
                </c:pt>
                <c:pt idx="12417">
                  <c:v>43238.854166666664</c:v>
                </c:pt>
                <c:pt idx="12418">
                  <c:v>43238.864583333336</c:v>
                </c:pt>
                <c:pt idx="12419">
                  <c:v>43238.875</c:v>
                </c:pt>
                <c:pt idx="12420">
                  <c:v>43238.885416666664</c:v>
                </c:pt>
                <c:pt idx="12421">
                  <c:v>43238.895833333336</c:v>
                </c:pt>
                <c:pt idx="12422">
                  <c:v>43238.90625</c:v>
                </c:pt>
                <c:pt idx="12423">
                  <c:v>43238.916666666664</c:v>
                </c:pt>
                <c:pt idx="12424">
                  <c:v>43238.927083333336</c:v>
                </c:pt>
                <c:pt idx="12425">
                  <c:v>43238.9375</c:v>
                </c:pt>
                <c:pt idx="12426">
                  <c:v>43238.947916666664</c:v>
                </c:pt>
                <c:pt idx="12427">
                  <c:v>43238.958333333336</c:v>
                </c:pt>
                <c:pt idx="12428">
                  <c:v>43238.96875</c:v>
                </c:pt>
                <c:pt idx="12429">
                  <c:v>43238.979166666664</c:v>
                </c:pt>
                <c:pt idx="12430">
                  <c:v>43238.989583333336</c:v>
                </c:pt>
                <c:pt idx="12431">
                  <c:v>43239</c:v>
                </c:pt>
                <c:pt idx="12432">
                  <c:v>43239.010416666664</c:v>
                </c:pt>
                <c:pt idx="12433">
                  <c:v>43239.020833333336</c:v>
                </c:pt>
                <c:pt idx="12434">
                  <c:v>43239.03125</c:v>
                </c:pt>
                <c:pt idx="12435">
                  <c:v>43239.041666666664</c:v>
                </c:pt>
                <c:pt idx="12436">
                  <c:v>43239.052083333336</c:v>
                </c:pt>
                <c:pt idx="12437">
                  <c:v>43239.0625</c:v>
                </c:pt>
                <c:pt idx="12438">
                  <c:v>43239.072916666664</c:v>
                </c:pt>
                <c:pt idx="12439">
                  <c:v>43239.083333333336</c:v>
                </c:pt>
                <c:pt idx="12440">
                  <c:v>43239.09375</c:v>
                </c:pt>
                <c:pt idx="12441">
                  <c:v>43239.104166666664</c:v>
                </c:pt>
                <c:pt idx="12442">
                  <c:v>43239.114583333336</c:v>
                </c:pt>
                <c:pt idx="12443">
                  <c:v>43239.125</c:v>
                </c:pt>
                <c:pt idx="12444">
                  <c:v>43239.135416666664</c:v>
                </c:pt>
                <c:pt idx="12445">
                  <c:v>43239.145833333336</c:v>
                </c:pt>
                <c:pt idx="12446">
                  <c:v>43239.15625</c:v>
                </c:pt>
                <c:pt idx="12447">
                  <c:v>43239.166666666664</c:v>
                </c:pt>
                <c:pt idx="12448">
                  <c:v>43239.177083333336</c:v>
                </c:pt>
                <c:pt idx="12449">
                  <c:v>43239.1875</c:v>
                </c:pt>
                <c:pt idx="12450">
                  <c:v>43239.197916666664</c:v>
                </c:pt>
                <c:pt idx="12451">
                  <c:v>43239.208333333336</c:v>
                </c:pt>
                <c:pt idx="12452">
                  <c:v>43239.21875</c:v>
                </c:pt>
                <c:pt idx="12453">
                  <c:v>43239.229166666664</c:v>
                </c:pt>
                <c:pt idx="12454">
                  <c:v>43239.239583333336</c:v>
                </c:pt>
                <c:pt idx="12455">
                  <c:v>43239.25</c:v>
                </c:pt>
                <c:pt idx="12456">
                  <c:v>43239.260416666664</c:v>
                </c:pt>
                <c:pt idx="12457">
                  <c:v>43239.270833333336</c:v>
                </c:pt>
                <c:pt idx="12458">
                  <c:v>43239.28125</c:v>
                </c:pt>
                <c:pt idx="12459">
                  <c:v>43239.291666666664</c:v>
                </c:pt>
                <c:pt idx="12460">
                  <c:v>43239.302083333336</c:v>
                </c:pt>
                <c:pt idx="12461">
                  <c:v>43239.3125</c:v>
                </c:pt>
                <c:pt idx="12462">
                  <c:v>43239.322916666664</c:v>
                </c:pt>
                <c:pt idx="12463">
                  <c:v>43239.333333333336</c:v>
                </c:pt>
                <c:pt idx="12464">
                  <c:v>43239.34375</c:v>
                </c:pt>
                <c:pt idx="12465">
                  <c:v>43239.354166666664</c:v>
                </c:pt>
                <c:pt idx="12466">
                  <c:v>43239.364583333336</c:v>
                </c:pt>
                <c:pt idx="12467">
                  <c:v>43239.375</c:v>
                </c:pt>
                <c:pt idx="12468">
                  <c:v>43239.385416666664</c:v>
                </c:pt>
                <c:pt idx="12469">
                  <c:v>43239.395833333336</c:v>
                </c:pt>
                <c:pt idx="12470">
                  <c:v>43239.40625</c:v>
                </c:pt>
                <c:pt idx="12471">
                  <c:v>43239.416666666664</c:v>
                </c:pt>
                <c:pt idx="12472">
                  <c:v>43239.427083333336</c:v>
                </c:pt>
                <c:pt idx="12473">
                  <c:v>43239.4375</c:v>
                </c:pt>
                <c:pt idx="12474">
                  <c:v>43239.447916666664</c:v>
                </c:pt>
                <c:pt idx="12475">
                  <c:v>43239.458333333336</c:v>
                </c:pt>
                <c:pt idx="12476">
                  <c:v>43239.46875</c:v>
                </c:pt>
                <c:pt idx="12477">
                  <c:v>43239.479166666664</c:v>
                </c:pt>
                <c:pt idx="12478">
                  <c:v>43239.489583333336</c:v>
                </c:pt>
                <c:pt idx="12479">
                  <c:v>43239.5</c:v>
                </c:pt>
                <c:pt idx="12480">
                  <c:v>43239.510416666664</c:v>
                </c:pt>
                <c:pt idx="12481">
                  <c:v>43239.520833333336</c:v>
                </c:pt>
                <c:pt idx="12482">
                  <c:v>43239.53125</c:v>
                </c:pt>
                <c:pt idx="12483">
                  <c:v>43239.541666666664</c:v>
                </c:pt>
                <c:pt idx="12484">
                  <c:v>43239.552083333336</c:v>
                </c:pt>
                <c:pt idx="12485">
                  <c:v>43239.5625</c:v>
                </c:pt>
                <c:pt idx="12486">
                  <c:v>43239.572916666664</c:v>
                </c:pt>
                <c:pt idx="12487">
                  <c:v>43239.583333333336</c:v>
                </c:pt>
                <c:pt idx="12488">
                  <c:v>43239.59375</c:v>
                </c:pt>
                <c:pt idx="12489">
                  <c:v>43239.604166666664</c:v>
                </c:pt>
                <c:pt idx="12490">
                  <c:v>43239.614583333336</c:v>
                </c:pt>
                <c:pt idx="12491">
                  <c:v>43239.625</c:v>
                </c:pt>
                <c:pt idx="12492">
                  <c:v>43239.635416666664</c:v>
                </c:pt>
                <c:pt idx="12493">
                  <c:v>43239.645833333336</c:v>
                </c:pt>
                <c:pt idx="12494">
                  <c:v>43239.65625</c:v>
                </c:pt>
                <c:pt idx="12495">
                  <c:v>43239.666666666664</c:v>
                </c:pt>
                <c:pt idx="12496">
                  <c:v>43239.677083333336</c:v>
                </c:pt>
                <c:pt idx="12497">
                  <c:v>43239.6875</c:v>
                </c:pt>
                <c:pt idx="12498">
                  <c:v>43239.697916666664</c:v>
                </c:pt>
                <c:pt idx="12499">
                  <c:v>43239.708333333336</c:v>
                </c:pt>
                <c:pt idx="12500">
                  <c:v>43239.71875</c:v>
                </c:pt>
                <c:pt idx="12501">
                  <c:v>43239.729166666664</c:v>
                </c:pt>
                <c:pt idx="12502">
                  <c:v>43239.739583333336</c:v>
                </c:pt>
                <c:pt idx="12503">
                  <c:v>43239.75</c:v>
                </c:pt>
                <c:pt idx="12504">
                  <c:v>43239.760416666664</c:v>
                </c:pt>
                <c:pt idx="12505">
                  <c:v>43239.770833333336</c:v>
                </c:pt>
                <c:pt idx="12506">
                  <c:v>43239.78125</c:v>
                </c:pt>
                <c:pt idx="12507">
                  <c:v>43239.791666666664</c:v>
                </c:pt>
                <c:pt idx="12508">
                  <c:v>43239.802083333336</c:v>
                </c:pt>
                <c:pt idx="12509">
                  <c:v>43239.8125</c:v>
                </c:pt>
                <c:pt idx="12510">
                  <c:v>43239.822916666664</c:v>
                </c:pt>
                <c:pt idx="12511">
                  <c:v>43239.833333333336</c:v>
                </c:pt>
                <c:pt idx="12512">
                  <c:v>43239.84375</c:v>
                </c:pt>
                <c:pt idx="12513">
                  <c:v>43239.854166666664</c:v>
                </c:pt>
                <c:pt idx="12514">
                  <c:v>43239.864583333336</c:v>
                </c:pt>
                <c:pt idx="12515">
                  <c:v>43239.875</c:v>
                </c:pt>
                <c:pt idx="12516">
                  <c:v>43239.885416666664</c:v>
                </c:pt>
                <c:pt idx="12517">
                  <c:v>43239.895833333336</c:v>
                </c:pt>
                <c:pt idx="12518">
                  <c:v>43239.90625</c:v>
                </c:pt>
                <c:pt idx="12519">
                  <c:v>43239.916666666664</c:v>
                </c:pt>
                <c:pt idx="12520">
                  <c:v>43239.927083333336</c:v>
                </c:pt>
                <c:pt idx="12521">
                  <c:v>43239.9375</c:v>
                </c:pt>
                <c:pt idx="12522">
                  <c:v>43239.947916666664</c:v>
                </c:pt>
                <c:pt idx="12523">
                  <c:v>43239.958333333336</c:v>
                </c:pt>
                <c:pt idx="12524">
                  <c:v>43239.96875</c:v>
                </c:pt>
                <c:pt idx="12525">
                  <c:v>43239.979166666664</c:v>
                </c:pt>
                <c:pt idx="12526">
                  <c:v>43239.989583333336</c:v>
                </c:pt>
                <c:pt idx="12527">
                  <c:v>43240</c:v>
                </c:pt>
                <c:pt idx="12528">
                  <c:v>43240.010416666664</c:v>
                </c:pt>
                <c:pt idx="12529">
                  <c:v>43240.020833333336</c:v>
                </c:pt>
                <c:pt idx="12530">
                  <c:v>43240.03125</c:v>
                </c:pt>
                <c:pt idx="12531">
                  <c:v>43240.041666666664</c:v>
                </c:pt>
                <c:pt idx="12532">
                  <c:v>43240.052083333336</c:v>
                </c:pt>
                <c:pt idx="12533">
                  <c:v>43240.0625</c:v>
                </c:pt>
                <c:pt idx="12534">
                  <c:v>43240.072916666664</c:v>
                </c:pt>
                <c:pt idx="12535">
                  <c:v>43240.083333333336</c:v>
                </c:pt>
                <c:pt idx="12536">
                  <c:v>43240.09375</c:v>
                </c:pt>
                <c:pt idx="12537">
                  <c:v>43240.104166666664</c:v>
                </c:pt>
                <c:pt idx="12538">
                  <c:v>43240.114583333336</c:v>
                </c:pt>
                <c:pt idx="12539">
                  <c:v>43240.125</c:v>
                </c:pt>
                <c:pt idx="12540">
                  <c:v>43240.135416666664</c:v>
                </c:pt>
                <c:pt idx="12541">
                  <c:v>43240.145833333336</c:v>
                </c:pt>
                <c:pt idx="12542">
                  <c:v>43240.15625</c:v>
                </c:pt>
                <c:pt idx="12543">
                  <c:v>43240.166666666664</c:v>
                </c:pt>
                <c:pt idx="12544">
                  <c:v>43240.177083333336</c:v>
                </c:pt>
                <c:pt idx="12545">
                  <c:v>43240.1875</c:v>
                </c:pt>
                <c:pt idx="12546">
                  <c:v>43240.197916666664</c:v>
                </c:pt>
                <c:pt idx="12547">
                  <c:v>43240.208333333336</c:v>
                </c:pt>
                <c:pt idx="12548">
                  <c:v>43240.21875</c:v>
                </c:pt>
                <c:pt idx="12549">
                  <c:v>43240.229166666664</c:v>
                </c:pt>
                <c:pt idx="12550">
                  <c:v>43240.239583333336</c:v>
                </c:pt>
                <c:pt idx="12551">
                  <c:v>43240.25</c:v>
                </c:pt>
                <c:pt idx="12552">
                  <c:v>43240.260416666664</c:v>
                </c:pt>
                <c:pt idx="12553">
                  <c:v>43240.270833333336</c:v>
                </c:pt>
                <c:pt idx="12554">
                  <c:v>43240.28125</c:v>
                </c:pt>
                <c:pt idx="12555">
                  <c:v>43240.291666666664</c:v>
                </c:pt>
                <c:pt idx="12556">
                  <c:v>43240.302083333336</c:v>
                </c:pt>
                <c:pt idx="12557">
                  <c:v>43240.3125</c:v>
                </c:pt>
                <c:pt idx="12558">
                  <c:v>43240.322916666664</c:v>
                </c:pt>
                <c:pt idx="12559">
                  <c:v>43240.333333333336</c:v>
                </c:pt>
                <c:pt idx="12560">
                  <c:v>43240.34375</c:v>
                </c:pt>
                <c:pt idx="12561">
                  <c:v>43240.354166666664</c:v>
                </c:pt>
                <c:pt idx="12562">
                  <c:v>43240.364583333336</c:v>
                </c:pt>
                <c:pt idx="12563">
                  <c:v>43240.375</c:v>
                </c:pt>
                <c:pt idx="12564">
                  <c:v>43240.385416666664</c:v>
                </c:pt>
                <c:pt idx="12565">
                  <c:v>43240.395833333336</c:v>
                </c:pt>
                <c:pt idx="12566">
                  <c:v>43240.40625</c:v>
                </c:pt>
                <c:pt idx="12567">
                  <c:v>43240.416666666664</c:v>
                </c:pt>
                <c:pt idx="12568">
                  <c:v>43240.427083333336</c:v>
                </c:pt>
                <c:pt idx="12569">
                  <c:v>43240.4375</c:v>
                </c:pt>
                <c:pt idx="12570">
                  <c:v>43240.447916666664</c:v>
                </c:pt>
                <c:pt idx="12571">
                  <c:v>43240.458333333336</c:v>
                </c:pt>
                <c:pt idx="12572">
                  <c:v>43240.46875</c:v>
                </c:pt>
                <c:pt idx="12573">
                  <c:v>43240.479166666664</c:v>
                </c:pt>
                <c:pt idx="12574">
                  <c:v>43240.489583333336</c:v>
                </c:pt>
                <c:pt idx="12575">
                  <c:v>43240.5</c:v>
                </c:pt>
                <c:pt idx="12576">
                  <c:v>43240.510416666664</c:v>
                </c:pt>
                <c:pt idx="12577">
                  <c:v>43240.520833333336</c:v>
                </c:pt>
                <c:pt idx="12578">
                  <c:v>43240.53125</c:v>
                </c:pt>
                <c:pt idx="12579">
                  <c:v>43240.541666666664</c:v>
                </c:pt>
                <c:pt idx="12580">
                  <c:v>43240.552083333336</c:v>
                </c:pt>
                <c:pt idx="12581">
                  <c:v>43240.5625</c:v>
                </c:pt>
                <c:pt idx="12582">
                  <c:v>43240.572916666664</c:v>
                </c:pt>
                <c:pt idx="12583">
                  <c:v>43240.583333333336</c:v>
                </c:pt>
                <c:pt idx="12584">
                  <c:v>43240.59375</c:v>
                </c:pt>
                <c:pt idx="12585">
                  <c:v>43240.604166666664</c:v>
                </c:pt>
                <c:pt idx="12586">
                  <c:v>43240.614583333336</c:v>
                </c:pt>
                <c:pt idx="12587">
                  <c:v>43240.625</c:v>
                </c:pt>
                <c:pt idx="12588">
                  <c:v>43240.635416666664</c:v>
                </c:pt>
                <c:pt idx="12589">
                  <c:v>43240.645833333336</c:v>
                </c:pt>
                <c:pt idx="12590">
                  <c:v>43240.65625</c:v>
                </c:pt>
                <c:pt idx="12591">
                  <c:v>43240.666666666664</c:v>
                </c:pt>
                <c:pt idx="12592">
                  <c:v>43240.677083333336</c:v>
                </c:pt>
                <c:pt idx="12593">
                  <c:v>43240.6875</c:v>
                </c:pt>
                <c:pt idx="12594">
                  <c:v>43240.697916666664</c:v>
                </c:pt>
                <c:pt idx="12595">
                  <c:v>43240.708333333336</c:v>
                </c:pt>
                <c:pt idx="12596">
                  <c:v>43240.71875</c:v>
                </c:pt>
                <c:pt idx="12597">
                  <c:v>43240.729166666664</c:v>
                </c:pt>
                <c:pt idx="12598">
                  <c:v>43240.739583333336</c:v>
                </c:pt>
                <c:pt idx="12599">
                  <c:v>43240.75</c:v>
                </c:pt>
                <c:pt idx="12600">
                  <c:v>43240.760416666664</c:v>
                </c:pt>
                <c:pt idx="12601">
                  <c:v>43240.770833333336</c:v>
                </c:pt>
                <c:pt idx="12602">
                  <c:v>43240.78125</c:v>
                </c:pt>
                <c:pt idx="12603">
                  <c:v>43240.791666666664</c:v>
                </c:pt>
                <c:pt idx="12604">
                  <c:v>43240.802083333336</c:v>
                </c:pt>
                <c:pt idx="12605">
                  <c:v>43240.8125</c:v>
                </c:pt>
                <c:pt idx="12606">
                  <c:v>43240.822916666664</c:v>
                </c:pt>
                <c:pt idx="12607">
                  <c:v>43240.833333333336</c:v>
                </c:pt>
                <c:pt idx="12608">
                  <c:v>43240.84375</c:v>
                </c:pt>
                <c:pt idx="12609">
                  <c:v>43240.854166666664</c:v>
                </c:pt>
                <c:pt idx="12610">
                  <c:v>43240.864583333336</c:v>
                </c:pt>
                <c:pt idx="12611">
                  <c:v>43240.875</c:v>
                </c:pt>
                <c:pt idx="12612">
                  <c:v>43240.885416666664</c:v>
                </c:pt>
                <c:pt idx="12613">
                  <c:v>43240.895833333336</c:v>
                </c:pt>
                <c:pt idx="12614">
                  <c:v>43240.90625</c:v>
                </c:pt>
                <c:pt idx="12615">
                  <c:v>43240.916666666664</c:v>
                </c:pt>
                <c:pt idx="12616">
                  <c:v>43240.927083333336</c:v>
                </c:pt>
                <c:pt idx="12617">
                  <c:v>43240.9375</c:v>
                </c:pt>
                <c:pt idx="12618">
                  <c:v>43240.947916666664</c:v>
                </c:pt>
                <c:pt idx="12619">
                  <c:v>43240.958333333336</c:v>
                </c:pt>
                <c:pt idx="12620">
                  <c:v>43240.96875</c:v>
                </c:pt>
                <c:pt idx="12621">
                  <c:v>43240.979166666664</c:v>
                </c:pt>
                <c:pt idx="12622">
                  <c:v>43240.989583333336</c:v>
                </c:pt>
                <c:pt idx="12623">
                  <c:v>43241</c:v>
                </c:pt>
                <c:pt idx="12624">
                  <c:v>43241.010416666664</c:v>
                </c:pt>
                <c:pt idx="12625">
                  <c:v>43241.020833333336</c:v>
                </c:pt>
                <c:pt idx="12626">
                  <c:v>43241.03125</c:v>
                </c:pt>
                <c:pt idx="12627">
                  <c:v>43241.041666666664</c:v>
                </c:pt>
                <c:pt idx="12628">
                  <c:v>43241.052083333336</c:v>
                </c:pt>
                <c:pt idx="12629">
                  <c:v>43241.0625</c:v>
                </c:pt>
                <c:pt idx="12630">
                  <c:v>43241.072916666664</c:v>
                </c:pt>
                <c:pt idx="12631">
                  <c:v>43241.083333333336</c:v>
                </c:pt>
                <c:pt idx="12632">
                  <c:v>43241.09375</c:v>
                </c:pt>
                <c:pt idx="12633">
                  <c:v>43241.104166666664</c:v>
                </c:pt>
                <c:pt idx="12634">
                  <c:v>43241.114583333336</c:v>
                </c:pt>
                <c:pt idx="12635">
                  <c:v>43241.125</c:v>
                </c:pt>
                <c:pt idx="12636">
                  <c:v>43241.135416666664</c:v>
                </c:pt>
                <c:pt idx="12637">
                  <c:v>43241.145833333336</c:v>
                </c:pt>
                <c:pt idx="12638">
                  <c:v>43241.15625</c:v>
                </c:pt>
                <c:pt idx="12639">
                  <c:v>43241.166666666664</c:v>
                </c:pt>
                <c:pt idx="12640">
                  <c:v>43241.177083333336</c:v>
                </c:pt>
                <c:pt idx="12641">
                  <c:v>43241.1875</c:v>
                </c:pt>
                <c:pt idx="12642">
                  <c:v>43241.197916666664</c:v>
                </c:pt>
                <c:pt idx="12643">
                  <c:v>43241.208333333336</c:v>
                </c:pt>
                <c:pt idx="12644">
                  <c:v>43241.21875</c:v>
                </c:pt>
                <c:pt idx="12645">
                  <c:v>43241.229166666664</c:v>
                </c:pt>
                <c:pt idx="12646">
                  <c:v>43241.239583333336</c:v>
                </c:pt>
                <c:pt idx="12647">
                  <c:v>43241.25</c:v>
                </c:pt>
                <c:pt idx="12648">
                  <c:v>43241.260416666664</c:v>
                </c:pt>
                <c:pt idx="12649">
                  <c:v>43241.270833333336</c:v>
                </c:pt>
                <c:pt idx="12650">
                  <c:v>43241.28125</c:v>
                </c:pt>
                <c:pt idx="12651">
                  <c:v>43241.291666666664</c:v>
                </c:pt>
                <c:pt idx="12652">
                  <c:v>43241.302083333336</c:v>
                </c:pt>
                <c:pt idx="12653">
                  <c:v>43241.3125</c:v>
                </c:pt>
                <c:pt idx="12654">
                  <c:v>43241.322916666664</c:v>
                </c:pt>
                <c:pt idx="12655">
                  <c:v>43241.333333333336</c:v>
                </c:pt>
                <c:pt idx="12656">
                  <c:v>43241.34375</c:v>
                </c:pt>
                <c:pt idx="12657">
                  <c:v>43241.354166666664</c:v>
                </c:pt>
                <c:pt idx="12658">
                  <c:v>43241.364583333336</c:v>
                </c:pt>
                <c:pt idx="12659">
                  <c:v>43241.375</c:v>
                </c:pt>
                <c:pt idx="12660">
                  <c:v>43241.385416666664</c:v>
                </c:pt>
                <c:pt idx="12661">
                  <c:v>43241.395833333336</c:v>
                </c:pt>
                <c:pt idx="12662">
                  <c:v>43241.40625</c:v>
                </c:pt>
                <c:pt idx="12663">
                  <c:v>43241.416666666664</c:v>
                </c:pt>
                <c:pt idx="12664">
                  <c:v>43241.427083333336</c:v>
                </c:pt>
                <c:pt idx="12665">
                  <c:v>43241.4375</c:v>
                </c:pt>
                <c:pt idx="12666">
                  <c:v>43241.447916666664</c:v>
                </c:pt>
                <c:pt idx="12667">
                  <c:v>43241.458333333336</c:v>
                </c:pt>
                <c:pt idx="12668">
                  <c:v>43241.46875</c:v>
                </c:pt>
                <c:pt idx="12669">
                  <c:v>43241.479166666664</c:v>
                </c:pt>
                <c:pt idx="12670">
                  <c:v>43241.489583333336</c:v>
                </c:pt>
                <c:pt idx="12671">
                  <c:v>43241.5</c:v>
                </c:pt>
                <c:pt idx="12672">
                  <c:v>43241.510416666664</c:v>
                </c:pt>
                <c:pt idx="12673">
                  <c:v>43241.520833333336</c:v>
                </c:pt>
                <c:pt idx="12674">
                  <c:v>43241.53125</c:v>
                </c:pt>
                <c:pt idx="12675">
                  <c:v>43241.541666666664</c:v>
                </c:pt>
                <c:pt idx="12676">
                  <c:v>43241.552083333336</c:v>
                </c:pt>
                <c:pt idx="12677">
                  <c:v>43241.5625</c:v>
                </c:pt>
                <c:pt idx="12678">
                  <c:v>43241.572916666664</c:v>
                </c:pt>
                <c:pt idx="12679">
                  <c:v>43241.583333333336</c:v>
                </c:pt>
                <c:pt idx="12680">
                  <c:v>43241.59375</c:v>
                </c:pt>
                <c:pt idx="12681">
                  <c:v>43241.604166666664</c:v>
                </c:pt>
                <c:pt idx="12682">
                  <c:v>43241.614583333336</c:v>
                </c:pt>
                <c:pt idx="12683">
                  <c:v>43241.625</c:v>
                </c:pt>
                <c:pt idx="12684">
                  <c:v>43241.635416666664</c:v>
                </c:pt>
                <c:pt idx="12685">
                  <c:v>43241.645833333336</c:v>
                </c:pt>
                <c:pt idx="12686">
                  <c:v>43241.65625</c:v>
                </c:pt>
                <c:pt idx="12687">
                  <c:v>43241.666666666664</c:v>
                </c:pt>
                <c:pt idx="12688">
                  <c:v>43241.677083333336</c:v>
                </c:pt>
                <c:pt idx="12689">
                  <c:v>43241.6875</c:v>
                </c:pt>
                <c:pt idx="12690">
                  <c:v>43241.697916666664</c:v>
                </c:pt>
                <c:pt idx="12691">
                  <c:v>43241.708333333336</c:v>
                </c:pt>
                <c:pt idx="12692">
                  <c:v>43241.71875</c:v>
                </c:pt>
                <c:pt idx="12693">
                  <c:v>43241.729166666664</c:v>
                </c:pt>
                <c:pt idx="12694">
                  <c:v>43241.739583333336</c:v>
                </c:pt>
                <c:pt idx="12695">
                  <c:v>43241.75</c:v>
                </c:pt>
                <c:pt idx="12696">
                  <c:v>43241.760416666664</c:v>
                </c:pt>
                <c:pt idx="12697">
                  <c:v>43241.770833333336</c:v>
                </c:pt>
                <c:pt idx="12698">
                  <c:v>43241.78125</c:v>
                </c:pt>
                <c:pt idx="12699">
                  <c:v>43241.791666666664</c:v>
                </c:pt>
                <c:pt idx="12700">
                  <c:v>43241.802083333336</c:v>
                </c:pt>
                <c:pt idx="12701">
                  <c:v>43241.8125</c:v>
                </c:pt>
                <c:pt idx="12702">
                  <c:v>43241.822916666664</c:v>
                </c:pt>
                <c:pt idx="12703">
                  <c:v>43241.833333333336</c:v>
                </c:pt>
                <c:pt idx="12704">
                  <c:v>43241.84375</c:v>
                </c:pt>
                <c:pt idx="12705">
                  <c:v>43241.854166666664</c:v>
                </c:pt>
                <c:pt idx="12706">
                  <c:v>43241.864583333336</c:v>
                </c:pt>
                <c:pt idx="12707">
                  <c:v>43241.875</c:v>
                </c:pt>
                <c:pt idx="12708">
                  <c:v>43241.885416666664</c:v>
                </c:pt>
                <c:pt idx="12709">
                  <c:v>43241.895833333336</c:v>
                </c:pt>
                <c:pt idx="12710">
                  <c:v>43241.90625</c:v>
                </c:pt>
                <c:pt idx="12711">
                  <c:v>43241.916666666664</c:v>
                </c:pt>
                <c:pt idx="12712">
                  <c:v>43241.927083333336</c:v>
                </c:pt>
                <c:pt idx="12713">
                  <c:v>43241.9375</c:v>
                </c:pt>
                <c:pt idx="12714">
                  <c:v>43241.947916666664</c:v>
                </c:pt>
                <c:pt idx="12715">
                  <c:v>43241.958333333336</c:v>
                </c:pt>
                <c:pt idx="12716">
                  <c:v>43241.96875</c:v>
                </c:pt>
                <c:pt idx="12717">
                  <c:v>43241.979166666664</c:v>
                </c:pt>
                <c:pt idx="12718">
                  <c:v>43241.989583333336</c:v>
                </c:pt>
                <c:pt idx="12719">
                  <c:v>43242</c:v>
                </c:pt>
                <c:pt idx="12720">
                  <c:v>43242.010416666664</c:v>
                </c:pt>
                <c:pt idx="12721">
                  <c:v>43242.020833333336</c:v>
                </c:pt>
                <c:pt idx="12722">
                  <c:v>43242.03125</c:v>
                </c:pt>
                <c:pt idx="12723">
                  <c:v>43242.041666666664</c:v>
                </c:pt>
                <c:pt idx="12724">
                  <c:v>43242.052083333336</c:v>
                </c:pt>
                <c:pt idx="12725">
                  <c:v>43242.0625</c:v>
                </c:pt>
                <c:pt idx="12726">
                  <c:v>43242.072916666664</c:v>
                </c:pt>
                <c:pt idx="12727">
                  <c:v>43242.083333333336</c:v>
                </c:pt>
                <c:pt idx="12728">
                  <c:v>43242.09375</c:v>
                </c:pt>
                <c:pt idx="12729">
                  <c:v>43242.104166666664</c:v>
                </c:pt>
                <c:pt idx="12730">
                  <c:v>43242.114583333336</c:v>
                </c:pt>
                <c:pt idx="12731">
                  <c:v>43242.125</c:v>
                </c:pt>
                <c:pt idx="12732">
                  <c:v>43242.135416666664</c:v>
                </c:pt>
                <c:pt idx="12733">
                  <c:v>43242.145833333336</c:v>
                </c:pt>
                <c:pt idx="12734">
                  <c:v>43242.15625</c:v>
                </c:pt>
                <c:pt idx="12735">
                  <c:v>43242.166666666664</c:v>
                </c:pt>
                <c:pt idx="12736">
                  <c:v>43242.177083333336</c:v>
                </c:pt>
                <c:pt idx="12737">
                  <c:v>43242.1875</c:v>
                </c:pt>
                <c:pt idx="12738">
                  <c:v>43242.197916666664</c:v>
                </c:pt>
                <c:pt idx="12739">
                  <c:v>43242.208333333336</c:v>
                </c:pt>
                <c:pt idx="12740">
                  <c:v>43242.21875</c:v>
                </c:pt>
                <c:pt idx="12741">
                  <c:v>43242.229166666664</c:v>
                </c:pt>
                <c:pt idx="12742">
                  <c:v>43242.239583333336</c:v>
                </c:pt>
                <c:pt idx="12743">
                  <c:v>43242.25</c:v>
                </c:pt>
                <c:pt idx="12744">
                  <c:v>43242.260416666664</c:v>
                </c:pt>
                <c:pt idx="12745">
                  <c:v>43242.270833333336</c:v>
                </c:pt>
                <c:pt idx="12746">
                  <c:v>43242.28125</c:v>
                </c:pt>
                <c:pt idx="12747">
                  <c:v>43242.291666666664</c:v>
                </c:pt>
                <c:pt idx="12748">
                  <c:v>43242.302083333336</c:v>
                </c:pt>
                <c:pt idx="12749">
                  <c:v>43242.3125</c:v>
                </c:pt>
                <c:pt idx="12750">
                  <c:v>43242.322916666664</c:v>
                </c:pt>
                <c:pt idx="12751">
                  <c:v>43242.333333333336</c:v>
                </c:pt>
                <c:pt idx="12752">
                  <c:v>43242.34375</c:v>
                </c:pt>
                <c:pt idx="12753">
                  <c:v>43242.354166666664</c:v>
                </c:pt>
                <c:pt idx="12754">
                  <c:v>43242.364583333336</c:v>
                </c:pt>
                <c:pt idx="12755">
                  <c:v>43242.375</c:v>
                </c:pt>
                <c:pt idx="12756">
                  <c:v>43242.385416666664</c:v>
                </c:pt>
                <c:pt idx="12757">
                  <c:v>43242.395833333336</c:v>
                </c:pt>
                <c:pt idx="12758">
                  <c:v>43242.40625</c:v>
                </c:pt>
                <c:pt idx="12759">
                  <c:v>43242.416666666664</c:v>
                </c:pt>
                <c:pt idx="12760">
                  <c:v>43242.427083333336</c:v>
                </c:pt>
                <c:pt idx="12761">
                  <c:v>43242.4375</c:v>
                </c:pt>
                <c:pt idx="12762">
                  <c:v>43242.447916666664</c:v>
                </c:pt>
                <c:pt idx="12763">
                  <c:v>43242.458333333336</c:v>
                </c:pt>
                <c:pt idx="12764">
                  <c:v>43242.46875</c:v>
                </c:pt>
                <c:pt idx="12765">
                  <c:v>43242.479166666664</c:v>
                </c:pt>
                <c:pt idx="12766">
                  <c:v>43242.489583333336</c:v>
                </c:pt>
                <c:pt idx="12767">
                  <c:v>43242.5</c:v>
                </c:pt>
                <c:pt idx="12768">
                  <c:v>43242.510416666664</c:v>
                </c:pt>
                <c:pt idx="12769">
                  <c:v>43242.520833333336</c:v>
                </c:pt>
                <c:pt idx="12770">
                  <c:v>43242.53125</c:v>
                </c:pt>
                <c:pt idx="12771">
                  <c:v>43242.541666666664</c:v>
                </c:pt>
                <c:pt idx="12772">
                  <c:v>43242.552083333336</c:v>
                </c:pt>
                <c:pt idx="12773">
                  <c:v>43242.5625</c:v>
                </c:pt>
                <c:pt idx="12774">
                  <c:v>43242.572916666664</c:v>
                </c:pt>
                <c:pt idx="12775">
                  <c:v>43242.583333333336</c:v>
                </c:pt>
                <c:pt idx="12776">
                  <c:v>43242.59375</c:v>
                </c:pt>
                <c:pt idx="12777">
                  <c:v>43242.604166666664</c:v>
                </c:pt>
                <c:pt idx="12778">
                  <c:v>43242.614583333336</c:v>
                </c:pt>
                <c:pt idx="12779">
                  <c:v>43242.625</c:v>
                </c:pt>
                <c:pt idx="12780">
                  <c:v>43242.635416666664</c:v>
                </c:pt>
                <c:pt idx="12781">
                  <c:v>43242.645833333336</c:v>
                </c:pt>
                <c:pt idx="12782">
                  <c:v>43242.65625</c:v>
                </c:pt>
                <c:pt idx="12783">
                  <c:v>43242.666666666664</c:v>
                </c:pt>
                <c:pt idx="12784">
                  <c:v>43242.677083333336</c:v>
                </c:pt>
                <c:pt idx="12785">
                  <c:v>43242.6875</c:v>
                </c:pt>
                <c:pt idx="12786">
                  <c:v>43242.697916666664</c:v>
                </c:pt>
                <c:pt idx="12787">
                  <c:v>43242.708333333336</c:v>
                </c:pt>
                <c:pt idx="12788">
                  <c:v>43242.71875</c:v>
                </c:pt>
                <c:pt idx="12789">
                  <c:v>43242.729166666664</c:v>
                </c:pt>
                <c:pt idx="12790">
                  <c:v>43242.739583333336</c:v>
                </c:pt>
                <c:pt idx="12791">
                  <c:v>43242.75</c:v>
                </c:pt>
                <c:pt idx="12792">
                  <c:v>43242.760416666664</c:v>
                </c:pt>
                <c:pt idx="12793">
                  <c:v>43242.770833333336</c:v>
                </c:pt>
                <c:pt idx="12794">
                  <c:v>43242.78125</c:v>
                </c:pt>
                <c:pt idx="12795">
                  <c:v>43242.791666666664</c:v>
                </c:pt>
                <c:pt idx="12796">
                  <c:v>43242.802083333336</c:v>
                </c:pt>
                <c:pt idx="12797">
                  <c:v>43242.8125</c:v>
                </c:pt>
                <c:pt idx="12798">
                  <c:v>43242.822916666664</c:v>
                </c:pt>
                <c:pt idx="12799">
                  <c:v>43242.833333333336</c:v>
                </c:pt>
                <c:pt idx="12800">
                  <c:v>43242.84375</c:v>
                </c:pt>
                <c:pt idx="12801">
                  <c:v>43242.854166666664</c:v>
                </c:pt>
                <c:pt idx="12802">
                  <c:v>43242.864583333336</c:v>
                </c:pt>
                <c:pt idx="12803">
                  <c:v>43242.875</c:v>
                </c:pt>
                <c:pt idx="12804">
                  <c:v>43242.885416666664</c:v>
                </c:pt>
                <c:pt idx="12805">
                  <c:v>43242.895833333336</c:v>
                </c:pt>
                <c:pt idx="12806">
                  <c:v>43242.90625</c:v>
                </c:pt>
                <c:pt idx="12807">
                  <c:v>43242.916666666664</c:v>
                </c:pt>
                <c:pt idx="12808">
                  <c:v>43242.927083333336</c:v>
                </c:pt>
                <c:pt idx="12809">
                  <c:v>43242.9375</c:v>
                </c:pt>
                <c:pt idx="12810">
                  <c:v>43242.947916666664</c:v>
                </c:pt>
                <c:pt idx="12811">
                  <c:v>43242.958333333336</c:v>
                </c:pt>
                <c:pt idx="12812">
                  <c:v>43242.96875</c:v>
                </c:pt>
                <c:pt idx="12813">
                  <c:v>43242.979166666664</c:v>
                </c:pt>
                <c:pt idx="12814">
                  <c:v>43242.989583333336</c:v>
                </c:pt>
                <c:pt idx="12815">
                  <c:v>43243</c:v>
                </c:pt>
                <c:pt idx="12816">
                  <c:v>43243.010416666664</c:v>
                </c:pt>
                <c:pt idx="12817">
                  <c:v>43243.020833333336</c:v>
                </c:pt>
                <c:pt idx="12818">
                  <c:v>43243.03125</c:v>
                </c:pt>
                <c:pt idx="12819">
                  <c:v>43243.041666666664</c:v>
                </c:pt>
                <c:pt idx="12820">
                  <c:v>43243.052083333336</c:v>
                </c:pt>
                <c:pt idx="12821">
                  <c:v>43243.0625</c:v>
                </c:pt>
                <c:pt idx="12822">
                  <c:v>43243.072916666664</c:v>
                </c:pt>
                <c:pt idx="12823">
                  <c:v>43243.083333333336</c:v>
                </c:pt>
                <c:pt idx="12824">
                  <c:v>43243.09375</c:v>
                </c:pt>
                <c:pt idx="12825">
                  <c:v>43243.104166666664</c:v>
                </c:pt>
                <c:pt idx="12826">
                  <c:v>43243.114583333336</c:v>
                </c:pt>
                <c:pt idx="12827">
                  <c:v>43243.125</c:v>
                </c:pt>
                <c:pt idx="12828">
                  <c:v>43243.135416666664</c:v>
                </c:pt>
                <c:pt idx="12829">
                  <c:v>43243.145833333336</c:v>
                </c:pt>
                <c:pt idx="12830">
                  <c:v>43243.15625</c:v>
                </c:pt>
                <c:pt idx="12831">
                  <c:v>43243.166666666664</c:v>
                </c:pt>
                <c:pt idx="12832">
                  <c:v>43243.177083333336</c:v>
                </c:pt>
                <c:pt idx="12833">
                  <c:v>43243.1875</c:v>
                </c:pt>
                <c:pt idx="12834">
                  <c:v>43243.197916666664</c:v>
                </c:pt>
                <c:pt idx="12835">
                  <c:v>43243.208333333336</c:v>
                </c:pt>
                <c:pt idx="12836">
                  <c:v>43243.21875</c:v>
                </c:pt>
                <c:pt idx="12837">
                  <c:v>43243.229166666664</c:v>
                </c:pt>
                <c:pt idx="12838">
                  <c:v>43243.239583333336</c:v>
                </c:pt>
                <c:pt idx="12839">
                  <c:v>43243.25</c:v>
                </c:pt>
                <c:pt idx="12840">
                  <c:v>43243.260416666664</c:v>
                </c:pt>
                <c:pt idx="12841">
                  <c:v>43243.270833333336</c:v>
                </c:pt>
                <c:pt idx="12842">
                  <c:v>43243.28125</c:v>
                </c:pt>
                <c:pt idx="12843">
                  <c:v>43243.291666666664</c:v>
                </c:pt>
                <c:pt idx="12844">
                  <c:v>43243.302083333336</c:v>
                </c:pt>
                <c:pt idx="12845">
                  <c:v>43243.3125</c:v>
                </c:pt>
                <c:pt idx="12846">
                  <c:v>43243.322916666664</c:v>
                </c:pt>
                <c:pt idx="12847">
                  <c:v>43243.333333333336</c:v>
                </c:pt>
                <c:pt idx="12848">
                  <c:v>43243.34375</c:v>
                </c:pt>
                <c:pt idx="12849">
                  <c:v>43243.354166666664</c:v>
                </c:pt>
                <c:pt idx="12850">
                  <c:v>43243.364583333336</c:v>
                </c:pt>
                <c:pt idx="12851">
                  <c:v>43243.375</c:v>
                </c:pt>
                <c:pt idx="12852">
                  <c:v>43243.385416666664</c:v>
                </c:pt>
                <c:pt idx="12853">
                  <c:v>43243.395833333336</c:v>
                </c:pt>
                <c:pt idx="12854">
                  <c:v>43243.40625</c:v>
                </c:pt>
                <c:pt idx="12855">
                  <c:v>43243.416666666664</c:v>
                </c:pt>
                <c:pt idx="12856">
                  <c:v>43243.427083333336</c:v>
                </c:pt>
                <c:pt idx="12857">
                  <c:v>43243.4375</c:v>
                </c:pt>
                <c:pt idx="12858">
                  <c:v>43243.447916666664</c:v>
                </c:pt>
                <c:pt idx="12859">
                  <c:v>43243.458333333336</c:v>
                </c:pt>
                <c:pt idx="12860">
                  <c:v>43243.46875</c:v>
                </c:pt>
                <c:pt idx="12861">
                  <c:v>43243.479166666664</c:v>
                </c:pt>
                <c:pt idx="12862">
                  <c:v>43243.489583333336</c:v>
                </c:pt>
                <c:pt idx="12863">
                  <c:v>43243.5</c:v>
                </c:pt>
                <c:pt idx="12864">
                  <c:v>43243.510416666664</c:v>
                </c:pt>
                <c:pt idx="12865">
                  <c:v>43243.520833333336</c:v>
                </c:pt>
                <c:pt idx="12866">
                  <c:v>43243.53125</c:v>
                </c:pt>
                <c:pt idx="12867">
                  <c:v>43243.541666666664</c:v>
                </c:pt>
                <c:pt idx="12868">
                  <c:v>43243.552083333336</c:v>
                </c:pt>
                <c:pt idx="12869">
                  <c:v>43243.5625</c:v>
                </c:pt>
                <c:pt idx="12870">
                  <c:v>43243.572916666664</c:v>
                </c:pt>
                <c:pt idx="12871">
                  <c:v>43243.583333333336</c:v>
                </c:pt>
                <c:pt idx="12872">
                  <c:v>43243.59375</c:v>
                </c:pt>
                <c:pt idx="12873">
                  <c:v>43243.604166666664</c:v>
                </c:pt>
                <c:pt idx="12874">
                  <c:v>43243.614583333336</c:v>
                </c:pt>
                <c:pt idx="12875">
                  <c:v>43243.625</c:v>
                </c:pt>
                <c:pt idx="12876">
                  <c:v>43243.635416666664</c:v>
                </c:pt>
                <c:pt idx="12877">
                  <c:v>43243.645833333336</c:v>
                </c:pt>
                <c:pt idx="12878">
                  <c:v>43243.65625</c:v>
                </c:pt>
                <c:pt idx="12879">
                  <c:v>43243.666666666664</c:v>
                </c:pt>
                <c:pt idx="12880">
                  <c:v>43243.677083333336</c:v>
                </c:pt>
                <c:pt idx="12881">
                  <c:v>43243.6875</c:v>
                </c:pt>
                <c:pt idx="12882">
                  <c:v>43243.697916666664</c:v>
                </c:pt>
                <c:pt idx="12883">
                  <c:v>43243.708333333336</c:v>
                </c:pt>
                <c:pt idx="12884">
                  <c:v>43243.71875</c:v>
                </c:pt>
                <c:pt idx="12885">
                  <c:v>43243.729166666664</c:v>
                </c:pt>
                <c:pt idx="12886">
                  <c:v>43243.739583333336</c:v>
                </c:pt>
                <c:pt idx="12887">
                  <c:v>43243.75</c:v>
                </c:pt>
                <c:pt idx="12888">
                  <c:v>43243.760416666664</c:v>
                </c:pt>
                <c:pt idx="12889">
                  <c:v>43243.770833333336</c:v>
                </c:pt>
                <c:pt idx="12890">
                  <c:v>43243.78125</c:v>
                </c:pt>
                <c:pt idx="12891">
                  <c:v>43243.791666666664</c:v>
                </c:pt>
                <c:pt idx="12892">
                  <c:v>43243.802083333336</c:v>
                </c:pt>
                <c:pt idx="12893">
                  <c:v>43243.8125</c:v>
                </c:pt>
                <c:pt idx="12894">
                  <c:v>43243.822916666664</c:v>
                </c:pt>
                <c:pt idx="12895">
                  <c:v>43243.833333333336</c:v>
                </c:pt>
                <c:pt idx="12896">
                  <c:v>43243.84375</c:v>
                </c:pt>
                <c:pt idx="12897">
                  <c:v>43243.854166666664</c:v>
                </c:pt>
                <c:pt idx="12898">
                  <c:v>43243.864583333336</c:v>
                </c:pt>
                <c:pt idx="12899">
                  <c:v>43243.875</c:v>
                </c:pt>
                <c:pt idx="12900">
                  <c:v>43243.885416666664</c:v>
                </c:pt>
                <c:pt idx="12901">
                  <c:v>43243.895833333336</c:v>
                </c:pt>
                <c:pt idx="12902">
                  <c:v>43243.90625</c:v>
                </c:pt>
                <c:pt idx="12903">
                  <c:v>43243.916666666664</c:v>
                </c:pt>
                <c:pt idx="12904">
                  <c:v>43243.927083333336</c:v>
                </c:pt>
                <c:pt idx="12905">
                  <c:v>43243.9375</c:v>
                </c:pt>
                <c:pt idx="12906">
                  <c:v>43243.947916666664</c:v>
                </c:pt>
                <c:pt idx="12907">
                  <c:v>43243.958333333336</c:v>
                </c:pt>
                <c:pt idx="12908">
                  <c:v>43243.96875</c:v>
                </c:pt>
                <c:pt idx="12909">
                  <c:v>43243.979166666664</c:v>
                </c:pt>
                <c:pt idx="12910">
                  <c:v>43243.989583333336</c:v>
                </c:pt>
                <c:pt idx="12911">
                  <c:v>43244</c:v>
                </c:pt>
                <c:pt idx="12912">
                  <c:v>43244.010416666664</c:v>
                </c:pt>
                <c:pt idx="12913">
                  <c:v>43244.020833333336</c:v>
                </c:pt>
                <c:pt idx="12914">
                  <c:v>43244.03125</c:v>
                </c:pt>
                <c:pt idx="12915">
                  <c:v>43244.041666666664</c:v>
                </c:pt>
                <c:pt idx="12916">
                  <c:v>43244.052083333336</c:v>
                </c:pt>
                <c:pt idx="12917">
                  <c:v>43244.0625</c:v>
                </c:pt>
                <c:pt idx="12918">
                  <c:v>43244.072916666664</c:v>
                </c:pt>
                <c:pt idx="12919">
                  <c:v>43244.083333333336</c:v>
                </c:pt>
                <c:pt idx="12920">
                  <c:v>43244.09375</c:v>
                </c:pt>
                <c:pt idx="12921">
                  <c:v>43244.104166666664</c:v>
                </c:pt>
                <c:pt idx="12922">
                  <c:v>43244.114583333336</c:v>
                </c:pt>
                <c:pt idx="12923">
                  <c:v>43244.125</c:v>
                </c:pt>
                <c:pt idx="12924">
                  <c:v>43244.135416666664</c:v>
                </c:pt>
                <c:pt idx="12925">
                  <c:v>43244.145833333336</c:v>
                </c:pt>
                <c:pt idx="12926">
                  <c:v>43244.15625</c:v>
                </c:pt>
                <c:pt idx="12927">
                  <c:v>43244.166666666664</c:v>
                </c:pt>
                <c:pt idx="12928">
                  <c:v>43244.177083333336</c:v>
                </c:pt>
                <c:pt idx="12929">
                  <c:v>43244.1875</c:v>
                </c:pt>
                <c:pt idx="12930">
                  <c:v>43244.197916666664</c:v>
                </c:pt>
                <c:pt idx="12931">
                  <c:v>43244.208333333336</c:v>
                </c:pt>
                <c:pt idx="12932">
                  <c:v>43244.21875</c:v>
                </c:pt>
                <c:pt idx="12933">
                  <c:v>43244.229166666664</c:v>
                </c:pt>
                <c:pt idx="12934">
                  <c:v>43244.239583333336</c:v>
                </c:pt>
                <c:pt idx="12935">
                  <c:v>43244.25</c:v>
                </c:pt>
                <c:pt idx="12936">
                  <c:v>43244.260416666664</c:v>
                </c:pt>
                <c:pt idx="12937">
                  <c:v>43244.270833333336</c:v>
                </c:pt>
                <c:pt idx="12938">
                  <c:v>43244.28125</c:v>
                </c:pt>
                <c:pt idx="12939">
                  <c:v>43244.291666666664</c:v>
                </c:pt>
                <c:pt idx="12940">
                  <c:v>43244.302083333336</c:v>
                </c:pt>
                <c:pt idx="12941">
                  <c:v>43244.3125</c:v>
                </c:pt>
                <c:pt idx="12942">
                  <c:v>43244.322916666664</c:v>
                </c:pt>
                <c:pt idx="12943">
                  <c:v>43244.333333333336</c:v>
                </c:pt>
                <c:pt idx="12944">
                  <c:v>43244.34375</c:v>
                </c:pt>
                <c:pt idx="12945">
                  <c:v>43244.354166666664</c:v>
                </c:pt>
                <c:pt idx="12946">
                  <c:v>43244.364583333336</c:v>
                </c:pt>
                <c:pt idx="12947">
                  <c:v>43244.375</c:v>
                </c:pt>
                <c:pt idx="12948">
                  <c:v>43244.385416666664</c:v>
                </c:pt>
                <c:pt idx="12949">
                  <c:v>43244.395833333336</c:v>
                </c:pt>
                <c:pt idx="12950">
                  <c:v>43244.40625</c:v>
                </c:pt>
                <c:pt idx="12951">
                  <c:v>43244.416666666664</c:v>
                </c:pt>
                <c:pt idx="12952">
                  <c:v>43244.427083333336</c:v>
                </c:pt>
                <c:pt idx="12953">
                  <c:v>43244.4375</c:v>
                </c:pt>
                <c:pt idx="12954">
                  <c:v>43244.447916666664</c:v>
                </c:pt>
                <c:pt idx="12955">
                  <c:v>43244.458333333336</c:v>
                </c:pt>
                <c:pt idx="12956">
                  <c:v>43244.46875</c:v>
                </c:pt>
                <c:pt idx="12957">
                  <c:v>43244.479166666664</c:v>
                </c:pt>
                <c:pt idx="12958">
                  <c:v>43244.489583333336</c:v>
                </c:pt>
                <c:pt idx="12959">
                  <c:v>43244.5</c:v>
                </c:pt>
                <c:pt idx="12960">
                  <c:v>43244.510416666664</c:v>
                </c:pt>
                <c:pt idx="12961">
                  <c:v>43244.520833333336</c:v>
                </c:pt>
                <c:pt idx="12962">
                  <c:v>43244.53125</c:v>
                </c:pt>
                <c:pt idx="12963">
                  <c:v>43244.541666666664</c:v>
                </c:pt>
                <c:pt idx="12964">
                  <c:v>43244.552083333336</c:v>
                </c:pt>
                <c:pt idx="12965">
                  <c:v>43244.5625</c:v>
                </c:pt>
                <c:pt idx="12966">
                  <c:v>43244.572916666664</c:v>
                </c:pt>
                <c:pt idx="12967">
                  <c:v>43244.583333333336</c:v>
                </c:pt>
                <c:pt idx="12968">
                  <c:v>43244.59375</c:v>
                </c:pt>
                <c:pt idx="12969">
                  <c:v>43244.604166666664</c:v>
                </c:pt>
                <c:pt idx="12970">
                  <c:v>43244.614583333336</c:v>
                </c:pt>
                <c:pt idx="12971">
                  <c:v>43244.625</c:v>
                </c:pt>
                <c:pt idx="12972">
                  <c:v>43244.635416666664</c:v>
                </c:pt>
                <c:pt idx="12973">
                  <c:v>43244.645833333336</c:v>
                </c:pt>
                <c:pt idx="12974">
                  <c:v>43244.65625</c:v>
                </c:pt>
                <c:pt idx="12975">
                  <c:v>43244.666666666664</c:v>
                </c:pt>
                <c:pt idx="12976">
                  <c:v>43244.677083333336</c:v>
                </c:pt>
                <c:pt idx="12977">
                  <c:v>43244.6875</c:v>
                </c:pt>
                <c:pt idx="12978">
                  <c:v>43244.697916666664</c:v>
                </c:pt>
                <c:pt idx="12979">
                  <c:v>43244.708333333336</c:v>
                </c:pt>
                <c:pt idx="12980">
                  <c:v>43244.71875</c:v>
                </c:pt>
                <c:pt idx="12981">
                  <c:v>43244.729166666664</c:v>
                </c:pt>
                <c:pt idx="12982">
                  <c:v>43244.739583333336</c:v>
                </c:pt>
                <c:pt idx="12983">
                  <c:v>43244.75</c:v>
                </c:pt>
                <c:pt idx="12984">
                  <c:v>43244.760416666664</c:v>
                </c:pt>
                <c:pt idx="12985">
                  <c:v>43244.770833333336</c:v>
                </c:pt>
                <c:pt idx="12986">
                  <c:v>43244.78125</c:v>
                </c:pt>
                <c:pt idx="12987">
                  <c:v>43244.791666666664</c:v>
                </c:pt>
                <c:pt idx="12988">
                  <c:v>43244.802083333336</c:v>
                </c:pt>
                <c:pt idx="12989">
                  <c:v>43244.8125</c:v>
                </c:pt>
                <c:pt idx="12990">
                  <c:v>43244.822916666664</c:v>
                </c:pt>
                <c:pt idx="12991">
                  <c:v>43244.833333333336</c:v>
                </c:pt>
                <c:pt idx="12992">
                  <c:v>43244.84375</c:v>
                </c:pt>
                <c:pt idx="12993">
                  <c:v>43244.854166666664</c:v>
                </c:pt>
                <c:pt idx="12994">
                  <c:v>43244.864583333336</c:v>
                </c:pt>
                <c:pt idx="12995">
                  <c:v>43244.875</c:v>
                </c:pt>
                <c:pt idx="12996">
                  <c:v>43244.885416666664</c:v>
                </c:pt>
                <c:pt idx="12997">
                  <c:v>43244.895833333336</c:v>
                </c:pt>
                <c:pt idx="12998">
                  <c:v>43244.90625</c:v>
                </c:pt>
                <c:pt idx="12999">
                  <c:v>43244.916666666664</c:v>
                </c:pt>
                <c:pt idx="13000">
                  <c:v>43244.927083333336</c:v>
                </c:pt>
                <c:pt idx="13001">
                  <c:v>43244.9375</c:v>
                </c:pt>
                <c:pt idx="13002">
                  <c:v>43244.947916666664</c:v>
                </c:pt>
                <c:pt idx="13003">
                  <c:v>43244.958333333336</c:v>
                </c:pt>
                <c:pt idx="13004">
                  <c:v>43244.96875</c:v>
                </c:pt>
                <c:pt idx="13005">
                  <c:v>43244.979166666664</c:v>
                </c:pt>
                <c:pt idx="13006">
                  <c:v>43244.989583333336</c:v>
                </c:pt>
                <c:pt idx="13007">
                  <c:v>43245</c:v>
                </c:pt>
                <c:pt idx="13008">
                  <c:v>43245.010416666664</c:v>
                </c:pt>
                <c:pt idx="13009">
                  <c:v>43245.020833333336</c:v>
                </c:pt>
                <c:pt idx="13010">
                  <c:v>43245.03125</c:v>
                </c:pt>
                <c:pt idx="13011">
                  <c:v>43245.041666666664</c:v>
                </c:pt>
                <c:pt idx="13012">
                  <c:v>43245.052083333336</c:v>
                </c:pt>
                <c:pt idx="13013">
                  <c:v>43245.0625</c:v>
                </c:pt>
                <c:pt idx="13014">
                  <c:v>43245.072916666664</c:v>
                </c:pt>
                <c:pt idx="13015">
                  <c:v>43245.083333333336</c:v>
                </c:pt>
                <c:pt idx="13016">
                  <c:v>43245.09375</c:v>
                </c:pt>
                <c:pt idx="13017">
                  <c:v>43245.104166666664</c:v>
                </c:pt>
                <c:pt idx="13018">
                  <c:v>43245.114583333336</c:v>
                </c:pt>
                <c:pt idx="13019">
                  <c:v>43245.125</c:v>
                </c:pt>
                <c:pt idx="13020">
                  <c:v>43245.135416666664</c:v>
                </c:pt>
                <c:pt idx="13021">
                  <c:v>43245.145833333336</c:v>
                </c:pt>
                <c:pt idx="13022">
                  <c:v>43245.15625</c:v>
                </c:pt>
                <c:pt idx="13023">
                  <c:v>43245.166666666664</c:v>
                </c:pt>
                <c:pt idx="13024">
                  <c:v>43245.177083333336</c:v>
                </c:pt>
                <c:pt idx="13025">
                  <c:v>43245.1875</c:v>
                </c:pt>
                <c:pt idx="13026">
                  <c:v>43245.197916666664</c:v>
                </c:pt>
                <c:pt idx="13027">
                  <c:v>43245.208333333336</c:v>
                </c:pt>
                <c:pt idx="13028">
                  <c:v>43245.21875</c:v>
                </c:pt>
                <c:pt idx="13029">
                  <c:v>43245.229166666664</c:v>
                </c:pt>
                <c:pt idx="13030">
                  <c:v>43245.239583333336</c:v>
                </c:pt>
                <c:pt idx="13031">
                  <c:v>43245.25</c:v>
                </c:pt>
                <c:pt idx="13032">
                  <c:v>43245.260416666664</c:v>
                </c:pt>
                <c:pt idx="13033">
                  <c:v>43245.270833333336</c:v>
                </c:pt>
                <c:pt idx="13034">
                  <c:v>43245.28125</c:v>
                </c:pt>
                <c:pt idx="13035">
                  <c:v>43245.291666666664</c:v>
                </c:pt>
                <c:pt idx="13036">
                  <c:v>43245.302083333336</c:v>
                </c:pt>
                <c:pt idx="13037">
                  <c:v>43245.3125</c:v>
                </c:pt>
                <c:pt idx="13038">
                  <c:v>43245.322916666664</c:v>
                </c:pt>
                <c:pt idx="13039">
                  <c:v>43245.333333333336</c:v>
                </c:pt>
                <c:pt idx="13040">
                  <c:v>43245.34375</c:v>
                </c:pt>
                <c:pt idx="13041">
                  <c:v>43245.354166666664</c:v>
                </c:pt>
                <c:pt idx="13042">
                  <c:v>43245.364583333336</c:v>
                </c:pt>
                <c:pt idx="13043">
                  <c:v>43245.375</c:v>
                </c:pt>
                <c:pt idx="13044">
                  <c:v>43245.385416666664</c:v>
                </c:pt>
                <c:pt idx="13045">
                  <c:v>43245.395833333336</c:v>
                </c:pt>
                <c:pt idx="13046">
                  <c:v>43245.40625</c:v>
                </c:pt>
                <c:pt idx="13047">
                  <c:v>43245.416666666664</c:v>
                </c:pt>
                <c:pt idx="13048">
                  <c:v>43245.427083333336</c:v>
                </c:pt>
                <c:pt idx="13049">
                  <c:v>43245.4375</c:v>
                </c:pt>
                <c:pt idx="13050">
                  <c:v>43245.447916666664</c:v>
                </c:pt>
                <c:pt idx="13051">
                  <c:v>43245.458333333336</c:v>
                </c:pt>
                <c:pt idx="13052">
                  <c:v>43245.46875</c:v>
                </c:pt>
                <c:pt idx="13053">
                  <c:v>43245.479166666664</c:v>
                </c:pt>
                <c:pt idx="13054">
                  <c:v>43245.489583333336</c:v>
                </c:pt>
                <c:pt idx="13055">
                  <c:v>43245.5</c:v>
                </c:pt>
                <c:pt idx="13056">
                  <c:v>43245.510416666664</c:v>
                </c:pt>
                <c:pt idx="13057">
                  <c:v>43245.520833333336</c:v>
                </c:pt>
                <c:pt idx="13058">
                  <c:v>43245.53125</c:v>
                </c:pt>
                <c:pt idx="13059">
                  <c:v>43245.541666666664</c:v>
                </c:pt>
                <c:pt idx="13060">
                  <c:v>43245.552083333336</c:v>
                </c:pt>
                <c:pt idx="13061">
                  <c:v>43245.5625</c:v>
                </c:pt>
                <c:pt idx="13062">
                  <c:v>43245.572916666664</c:v>
                </c:pt>
                <c:pt idx="13063">
                  <c:v>43245.583333333336</c:v>
                </c:pt>
                <c:pt idx="13064">
                  <c:v>43245.59375</c:v>
                </c:pt>
                <c:pt idx="13065">
                  <c:v>43245.604166666664</c:v>
                </c:pt>
                <c:pt idx="13066">
                  <c:v>43245.614583333336</c:v>
                </c:pt>
                <c:pt idx="13067">
                  <c:v>43245.625</c:v>
                </c:pt>
                <c:pt idx="13068">
                  <c:v>43245.635416666664</c:v>
                </c:pt>
                <c:pt idx="13069">
                  <c:v>43245.645833333336</c:v>
                </c:pt>
                <c:pt idx="13070">
                  <c:v>43245.65625</c:v>
                </c:pt>
                <c:pt idx="13071">
                  <c:v>43245.666666666664</c:v>
                </c:pt>
                <c:pt idx="13072">
                  <c:v>43245.677083333336</c:v>
                </c:pt>
                <c:pt idx="13073">
                  <c:v>43245.6875</c:v>
                </c:pt>
                <c:pt idx="13074">
                  <c:v>43245.697916666664</c:v>
                </c:pt>
                <c:pt idx="13075">
                  <c:v>43245.708333333336</c:v>
                </c:pt>
                <c:pt idx="13076">
                  <c:v>43245.71875</c:v>
                </c:pt>
                <c:pt idx="13077">
                  <c:v>43245.729166666664</c:v>
                </c:pt>
                <c:pt idx="13078">
                  <c:v>43245.739583333336</c:v>
                </c:pt>
                <c:pt idx="13079">
                  <c:v>43245.75</c:v>
                </c:pt>
                <c:pt idx="13080">
                  <c:v>43245.760416666664</c:v>
                </c:pt>
                <c:pt idx="13081">
                  <c:v>43245.770833333336</c:v>
                </c:pt>
                <c:pt idx="13082">
                  <c:v>43245.78125</c:v>
                </c:pt>
                <c:pt idx="13083">
                  <c:v>43245.791666666664</c:v>
                </c:pt>
                <c:pt idx="13084">
                  <c:v>43245.802083333336</c:v>
                </c:pt>
                <c:pt idx="13085">
                  <c:v>43245.8125</c:v>
                </c:pt>
                <c:pt idx="13086">
                  <c:v>43245.822916666664</c:v>
                </c:pt>
                <c:pt idx="13087">
                  <c:v>43245.833333333336</c:v>
                </c:pt>
                <c:pt idx="13088">
                  <c:v>43245.84375</c:v>
                </c:pt>
                <c:pt idx="13089">
                  <c:v>43245.854166666664</c:v>
                </c:pt>
                <c:pt idx="13090">
                  <c:v>43245.864583333336</c:v>
                </c:pt>
                <c:pt idx="13091">
                  <c:v>43245.875</c:v>
                </c:pt>
                <c:pt idx="13092">
                  <c:v>43245.885416666664</c:v>
                </c:pt>
                <c:pt idx="13093">
                  <c:v>43245.895833333336</c:v>
                </c:pt>
                <c:pt idx="13094">
                  <c:v>43245.90625</c:v>
                </c:pt>
                <c:pt idx="13095">
                  <c:v>43245.916666666664</c:v>
                </c:pt>
                <c:pt idx="13096">
                  <c:v>43245.927083333336</c:v>
                </c:pt>
                <c:pt idx="13097">
                  <c:v>43245.9375</c:v>
                </c:pt>
                <c:pt idx="13098">
                  <c:v>43245.947916666664</c:v>
                </c:pt>
                <c:pt idx="13099">
                  <c:v>43245.958333333336</c:v>
                </c:pt>
                <c:pt idx="13100">
                  <c:v>43245.96875</c:v>
                </c:pt>
                <c:pt idx="13101">
                  <c:v>43245.979166666664</c:v>
                </c:pt>
                <c:pt idx="13102">
                  <c:v>43245.989583333336</c:v>
                </c:pt>
                <c:pt idx="13103">
                  <c:v>43246</c:v>
                </c:pt>
                <c:pt idx="13104">
                  <c:v>43246.010416666664</c:v>
                </c:pt>
                <c:pt idx="13105">
                  <c:v>43246.020833333336</c:v>
                </c:pt>
                <c:pt idx="13106">
                  <c:v>43246.03125</c:v>
                </c:pt>
                <c:pt idx="13107">
                  <c:v>43246.041666666664</c:v>
                </c:pt>
                <c:pt idx="13108">
                  <c:v>43246.052083333336</c:v>
                </c:pt>
                <c:pt idx="13109">
                  <c:v>43246.0625</c:v>
                </c:pt>
                <c:pt idx="13110">
                  <c:v>43246.072916666664</c:v>
                </c:pt>
                <c:pt idx="13111">
                  <c:v>43246.083333333336</c:v>
                </c:pt>
                <c:pt idx="13112">
                  <c:v>43246.09375</c:v>
                </c:pt>
                <c:pt idx="13113">
                  <c:v>43246.104166666664</c:v>
                </c:pt>
                <c:pt idx="13114">
                  <c:v>43246.114583333336</c:v>
                </c:pt>
                <c:pt idx="13115">
                  <c:v>43246.125</c:v>
                </c:pt>
                <c:pt idx="13116">
                  <c:v>43246.135416666664</c:v>
                </c:pt>
                <c:pt idx="13117">
                  <c:v>43246.145833333336</c:v>
                </c:pt>
                <c:pt idx="13118">
                  <c:v>43246.15625</c:v>
                </c:pt>
                <c:pt idx="13119">
                  <c:v>43246.166666666664</c:v>
                </c:pt>
                <c:pt idx="13120">
                  <c:v>43246.177083333336</c:v>
                </c:pt>
                <c:pt idx="13121">
                  <c:v>43246.1875</c:v>
                </c:pt>
                <c:pt idx="13122">
                  <c:v>43246.197916666664</c:v>
                </c:pt>
                <c:pt idx="13123">
                  <c:v>43246.208333333336</c:v>
                </c:pt>
                <c:pt idx="13124">
                  <c:v>43246.21875</c:v>
                </c:pt>
                <c:pt idx="13125">
                  <c:v>43246.229166666664</c:v>
                </c:pt>
                <c:pt idx="13126">
                  <c:v>43246.239583333336</c:v>
                </c:pt>
                <c:pt idx="13127">
                  <c:v>43246.25</c:v>
                </c:pt>
                <c:pt idx="13128">
                  <c:v>43246.260416666664</c:v>
                </c:pt>
                <c:pt idx="13129">
                  <c:v>43246.270833333336</c:v>
                </c:pt>
                <c:pt idx="13130">
                  <c:v>43246.28125</c:v>
                </c:pt>
                <c:pt idx="13131">
                  <c:v>43246.291666666664</c:v>
                </c:pt>
                <c:pt idx="13132">
                  <c:v>43246.302083333336</c:v>
                </c:pt>
                <c:pt idx="13133">
                  <c:v>43246.3125</c:v>
                </c:pt>
                <c:pt idx="13134">
                  <c:v>43246.322916666664</c:v>
                </c:pt>
                <c:pt idx="13135">
                  <c:v>43246.333333333336</c:v>
                </c:pt>
                <c:pt idx="13136">
                  <c:v>43246.34375</c:v>
                </c:pt>
                <c:pt idx="13137">
                  <c:v>43246.354166666664</c:v>
                </c:pt>
                <c:pt idx="13138">
                  <c:v>43246.364583333336</c:v>
                </c:pt>
                <c:pt idx="13139">
                  <c:v>43246.375</c:v>
                </c:pt>
                <c:pt idx="13140">
                  <c:v>43246.385416666664</c:v>
                </c:pt>
                <c:pt idx="13141">
                  <c:v>43246.395833333336</c:v>
                </c:pt>
                <c:pt idx="13142">
                  <c:v>43246.40625</c:v>
                </c:pt>
                <c:pt idx="13143">
                  <c:v>43246.416666666664</c:v>
                </c:pt>
                <c:pt idx="13144">
                  <c:v>43246.427083333336</c:v>
                </c:pt>
                <c:pt idx="13145">
                  <c:v>43246.4375</c:v>
                </c:pt>
                <c:pt idx="13146">
                  <c:v>43246.447916666664</c:v>
                </c:pt>
                <c:pt idx="13147">
                  <c:v>43246.458333333336</c:v>
                </c:pt>
                <c:pt idx="13148">
                  <c:v>43246.46875</c:v>
                </c:pt>
                <c:pt idx="13149">
                  <c:v>43246.479166666664</c:v>
                </c:pt>
                <c:pt idx="13150">
                  <c:v>43246.489583333336</c:v>
                </c:pt>
                <c:pt idx="13151">
                  <c:v>43246.5</c:v>
                </c:pt>
                <c:pt idx="13152">
                  <c:v>43246.510416666664</c:v>
                </c:pt>
                <c:pt idx="13153">
                  <c:v>43246.520833333336</c:v>
                </c:pt>
                <c:pt idx="13154">
                  <c:v>43246.53125</c:v>
                </c:pt>
                <c:pt idx="13155">
                  <c:v>43246.541666666664</c:v>
                </c:pt>
                <c:pt idx="13156">
                  <c:v>43246.552083333336</c:v>
                </c:pt>
                <c:pt idx="13157">
                  <c:v>43246.5625</c:v>
                </c:pt>
                <c:pt idx="13158">
                  <c:v>43246.572916666664</c:v>
                </c:pt>
                <c:pt idx="13159">
                  <c:v>43246.583333333336</c:v>
                </c:pt>
                <c:pt idx="13160">
                  <c:v>43246.59375</c:v>
                </c:pt>
                <c:pt idx="13161">
                  <c:v>43246.604166666664</c:v>
                </c:pt>
                <c:pt idx="13162">
                  <c:v>43246.614583333336</c:v>
                </c:pt>
                <c:pt idx="13163">
                  <c:v>43246.625</c:v>
                </c:pt>
                <c:pt idx="13164">
                  <c:v>43246.635416666664</c:v>
                </c:pt>
                <c:pt idx="13165">
                  <c:v>43246.645833333336</c:v>
                </c:pt>
                <c:pt idx="13166">
                  <c:v>43246.65625</c:v>
                </c:pt>
                <c:pt idx="13167">
                  <c:v>43246.666666666664</c:v>
                </c:pt>
                <c:pt idx="13168">
                  <c:v>43246.677083333336</c:v>
                </c:pt>
                <c:pt idx="13169">
                  <c:v>43246.6875</c:v>
                </c:pt>
                <c:pt idx="13170">
                  <c:v>43246.697916666664</c:v>
                </c:pt>
                <c:pt idx="13171">
                  <c:v>43246.708333333336</c:v>
                </c:pt>
                <c:pt idx="13172">
                  <c:v>43246.71875</c:v>
                </c:pt>
                <c:pt idx="13173">
                  <c:v>43246.729166666664</c:v>
                </c:pt>
                <c:pt idx="13174">
                  <c:v>43246.739583333336</c:v>
                </c:pt>
                <c:pt idx="13175">
                  <c:v>43246.75</c:v>
                </c:pt>
                <c:pt idx="13176">
                  <c:v>43246.760416666664</c:v>
                </c:pt>
                <c:pt idx="13177">
                  <c:v>43246.770833333336</c:v>
                </c:pt>
                <c:pt idx="13178">
                  <c:v>43246.78125</c:v>
                </c:pt>
                <c:pt idx="13179">
                  <c:v>43246.791666666664</c:v>
                </c:pt>
                <c:pt idx="13180">
                  <c:v>43246.802083333336</c:v>
                </c:pt>
                <c:pt idx="13181">
                  <c:v>43246.8125</c:v>
                </c:pt>
                <c:pt idx="13182">
                  <c:v>43246.822916666664</c:v>
                </c:pt>
                <c:pt idx="13183">
                  <c:v>43246.833333333336</c:v>
                </c:pt>
                <c:pt idx="13184">
                  <c:v>43246.84375</c:v>
                </c:pt>
                <c:pt idx="13185">
                  <c:v>43246.854166666664</c:v>
                </c:pt>
                <c:pt idx="13186">
                  <c:v>43246.864583333336</c:v>
                </c:pt>
                <c:pt idx="13187">
                  <c:v>43246.875</c:v>
                </c:pt>
                <c:pt idx="13188">
                  <c:v>43246.885416666664</c:v>
                </c:pt>
                <c:pt idx="13189">
                  <c:v>43246.895833333336</c:v>
                </c:pt>
                <c:pt idx="13190">
                  <c:v>43246.90625</c:v>
                </c:pt>
                <c:pt idx="13191">
                  <c:v>43246.916666666664</c:v>
                </c:pt>
                <c:pt idx="13192">
                  <c:v>43246.927083333336</c:v>
                </c:pt>
                <c:pt idx="13193">
                  <c:v>43246.9375</c:v>
                </c:pt>
                <c:pt idx="13194">
                  <c:v>43246.947916666664</c:v>
                </c:pt>
                <c:pt idx="13195">
                  <c:v>43246.958333333336</c:v>
                </c:pt>
                <c:pt idx="13196">
                  <c:v>43246.96875</c:v>
                </c:pt>
                <c:pt idx="13197">
                  <c:v>43246.979166666664</c:v>
                </c:pt>
                <c:pt idx="13198">
                  <c:v>43246.989583333336</c:v>
                </c:pt>
                <c:pt idx="13199">
                  <c:v>43247</c:v>
                </c:pt>
                <c:pt idx="13200">
                  <c:v>43247.010416666664</c:v>
                </c:pt>
                <c:pt idx="13201">
                  <c:v>43247.020833333336</c:v>
                </c:pt>
                <c:pt idx="13202">
                  <c:v>43247.03125</c:v>
                </c:pt>
                <c:pt idx="13203">
                  <c:v>43247.041666666664</c:v>
                </c:pt>
                <c:pt idx="13204">
                  <c:v>43247.052083333336</c:v>
                </c:pt>
                <c:pt idx="13205">
                  <c:v>43247.0625</c:v>
                </c:pt>
                <c:pt idx="13206">
                  <c:v>43247.072916666664</c:v>
                </c:pt>
                <c:pt idx="13207">
                  <c:v>43247.083333333336</c:v>
                </c:pt>
                <c:pt idx="13208">
                  <c:v>43247.09375</c:v>
                </c:pt>
                <c:pt idx="13209">
                  <c:v>43247.104166666664</c:v>
                </c:pt>
                <c:pt idx="13210">
                  <c:v>43247.114583333336</c:v>
                </c:pt>
                <c:pt idx="13211">
                  <c:v>43247.125</c:v>
                </c:pt>
                <c:pt idx="13212">
                  <c:v>43247.135416666664</c:v>
                </c:pt>
                <c:pt idx="13213">
                  <c:v>43247.145833333336</c:v>
                </c:pt>
                <c:pt idx="13214">
                  <c:v>43247.15625</c:v>
                </c:pt>
                <c:pt idx="13215">
                  <c:v>43247.166666666664</c:v>
                </c:pt>
                <c:pt idx="13216">
                  <c:v>43247.177083333336</c:v>
                </c:pt>
                <c:pt idx="13217">
                  <c:v>43247.1875</c:v>
                </c:pt>
                <c:pt idx="13218">
                  <c:v>43247.197916666664</c:v>
                </c:pt>
                <c:pt idx="13219">
                  <c:v>43247.208333333336</c:v>
                </c:pt>
                <c:pt idx="13220">
                  <c:v>43247.21875</c:v>
                </c:pt>
                <c:pt idx="13221">
                  <c:v>43247.229166666664</c:v>
                </c:pt>
                <c:pt idx="13222">
                  <c:v>43247.239583333336</c:v>
                </c:pt>
                <c:pt idx="13223">
                  <c:v>43247.25</c:v>
                </c:pt>
                <c:pt idx="13224">
                  <c:v>43247.260416666664</c:v>
                </c:pt>
                <c:pt idx="13225">
                  <c:v>43247.270833333336</c:v>
                </c:pt>
                <c:pt idx="13226">
                  <c:v>43247.28125</c:v>
                </c:pt>
                <c:pt idx="13227">
                  <c:v>43247.291666666664</c:v>
                </c:pt>
                <c:pt idx="13228">
                  <c:v>43247.302083333336</c:v>
                </c:pt>
                <c:pt idx="13229">
                  <c:v>43247.3125</c:v>
                </c:pt>
                <c:pt idx="13230">
                  <c:v>43247.322916666664</c:v>
                </c:pt>
                <c:pt idx="13231">
                  <c:v>43247.333333333336</c:v>
                </c:pt>
                <c:pt idx="13232">
                  <c:v>43247.34375</c:v>
                </c:pt>
                <c:pt idx="13233">
                  <c:v>43247.354166666664</c:v>
                </c:pt>
                <c:pt idx="13234">
                  <c:v>43247.364583333336</c:v>
                </c:pt>
                <c:pt idx="13235">
                  <c:v>43247.375</c:v>
                </c:pt>
                <c:pt idx="13236">
                  <c:v>43247.385416666664</c:v>
                </c:pt>
                <c:pt idx="13237">
                  <c:v>43247.395833333336</c:v>
                </c:pt>
                <c:pt idx="13238">
                  <c:v>43247.40625</c:v>
                </c:pt>
                <c:pt idx="13239">
                  <c:v>43247.416666666664</c:v>
                </c:pt>
                <c:pt idx="13240">
                  <c:v>43247.427083333336</c:v>
                </c:pt>
                <c:pt idx="13241">
                  <c:v>43247.4375</c:v>
                </c:pt>
                <c:pt idx="13242">
                  <c:v>43247.447916666664</c:v>
                </c:pt>
                <c:pt idx="13243">
                  <c:v>43247.458333333336</c:v>
                </c:pt>
                <c:pt idx="13244">
                  <c:v>43247.46875</c:v>
                </c:pt>
                <c:pt idx="13245">
                  <c:v>43247.479166666664</c:v>
                </c:pt>
                <c:pt idx="13246">
                  <c:v>43247.489583333336</c:v>
                </c:pt>
                <c:pt idx="13247">
                  <c:v>43247.5</c:v>
                </c:pt>
                <c:pt idx="13248">
                  <c:v>43247.510416666664</c:v>
                </c:pt>
                <c:pt idx="13249">
                  <c:v>43247.520833333336</c:v>
                </c:pt>
                <c:pt idx="13250">
                  <c:v>43247.53125</c:v>
                </c:pt>
                <c:pt idx="13251">
                  <c:v>43247.541666666664</c:v>
                </c:pt>
                <c:pt idx="13252">
                  <c:v>43247.552083333336</c:v>
                </c:pt>
                <c:pt idx="13253">
                  <c:v>43247.5625</c:v>
                </c:pt>
                <c:pt idx="13254">
                  <c:v>43247.572916666664</c:v>
                </c:pt>
                <c:pt idx="13255">
                  <c:v>43247.583333333336</c:v>
                </c:pt>
                <c:pt idx="13256">
                  <c:v>43247.59375</c:v>
                </c:pt>
                <c:pt idx="13257">
                  <c:v>43247.604166666664</c:v>
                </c:pt>
                <c:pt idx="13258">
                  <c:v>43247.614583333336</c:v>
                </c:pt>
                <c:pt idx="13259">
                  <c:v>43247.625</c:v>
                </c:pt>
                <c:pt idx="13260">
                  <c:v>43247.635416666664</c:v>
                </c:pt>
                <c:pt idx="13261">
                  <c:v>43247.645833333336</c:v>
                </c:pt>
                <c:pt idx="13262">
                  <c:v>43247.65625</c:v>
                </c:pt>
                <c:pt idx="13263">
                  <c:v>43247.666666666664</c:v>
                </c:pt>
                <c:pt idx="13264">
                  <c:v>43247.677083333336</c:v>
                </c:pt>
                <c:pt idx="13265">
                  <c:v>43247.6875</c:v>
                </c:pt>
                <c:pt idx="13266">
                  <c:v>43247.697916666664</c:v>
                </c:pt>
                <c:pt idx="13267">
                  <c:v>43247.702777777777</c:v>
                </c:pt>
                <c:pt idx="13268">
                  <c:v>43247.708333333336</c:v>
                </c:pt>
                <c:pt idx="13269">
                  <c:v>43247.71875</c:v>
                </c:pt>
                <c:pt idx="13270">
                  <c:v>43247.729166666664</c:v>
                </c:pt>
                <c:pt idx="13271">
                  <c:v>43247.739583333336</c:v>
                </c:pt>
                <c:pt idx="13272">
                  <c:v>43247.75</c:v>
                </c:pt>
                <c:pt idx="13273">
                  <c:v>43247.760416666664</c:v>
                </c:pt>
                <c:pt idx="13274">
                  <c:v>43247.770833333336</c:v>
                </c:pt>
                <c:pt idx="13275">
                  <c:v>43247.78125</c:v>
                </c:pt>
                <c:pt idx="13276">
                  <c:v>43247.791666666664</c:v>
                </c:pt>
                <c:pt idx="13277">
                  <c:v>43247.802083333336</c:v>
                </c:pt>
                <c:pt idx="13278">
                  <c:v>43247.8125</c:v>
                </c:pt>
                <c:pt idx="13279">
                  <c:v>43247.822916666664</c:v>
                </c:pt>
                <c:pt idx="13280">
                  <c:v>43247.833333333336</c:v>
                </c:pt>
                <c:pt idx="13281">
                  <c:v>43247.84375</c:v>
                </c:pt>
                <c:pt idx="13282">
                  <c:v>43247.854166666664</c:v>
                </c:pt>
                <c:pt idx="13283">
                  <c:v>43247.864583333336</c:v>
                </c:pt>
                <c:pt idx="13284">
                  <c:v>43247.875</c:v>
                </c:pt>
                <c:pt idx="13285">
                  <c:v>43247.885416666664</c:v>
                </c:pt>
                <c:pt idx="13286">
                  <c:v>43247.895833333336</c:v>
                </c:pt>
                <c:pt idx="13287">
                  <c:v>43247.90625</c:v>
                </c:pt>
                <c:pt idx="13288">
                  <c:v>43247.916666666664</c:v>
                </c:pt>
                <c:pt idx="13289">
                  <c:v>43247.927083333336</c:v>
                </c:pt>
                <c:pt idx="13290">
                  <c:v>43247.9375</c:v>
                </c:pt>
                <c:pt idx="13291">
                  <c:v>43247.947916666664</c:v>
                </c:pt>
                <c:pt idx="13292">
                  <c:v>43247.958333333336</c:v>
                </c:pt>
                <c:pt idx="13293">
                  <c:v>43247.96875</c:v>
                </c:pt>
                <c:pt idx="13294">
                  <c:v>43247.979166666664</c:v>
                </c:pt>
                <c:pt idx="13295">
                  <c:v>43247.989583333336</c:v>
                </c:pt>
                <c:pt idx="13296">
                  <c:v>43248</c:v>
                </c:pt>
                <c:pt idx="13297">
                  <c:v>43248.010416666664</c:v>
                </c:pt>
                <c:pt idx="13298">
                  <c:v>43248.020833333336</c:v>
                </c:pt>
                <c:pt idx="13299">
                  <c:v>43248.03125</c:v>
                </c:pt>
                <c:pt idx="13300">
                  <c:v>43248.041666666664</c:v>
                </c:pt>
                <c:pt idx="13301">
                  <c:v>43248.052083333336</c:v>
                </c:pt>
                <c:pt idx="13302">
                  <c:v>43248.0625</c:v>
                </c:pt>
                <c:pt idx="13303">
                  <c:v>43248.072916666664</c:v>
                </c:pt>
                <c:pt idx="13304">
                  <c:v>43248.083333333336</c:v>
                </c:pt>
                <c:pt idx="13305">
                  <c:v>43248.09375</c:v>
                </c:pt>
                <c:pt idx="13306">
                  <c:v>43248.104166666664</c:v>
                </c:pt>
                <c:pt idx="13307">
                  <c:v>43248.114583333336</c:v>
                </c:pt>
                <c:pt idx="13308">
                  <c:v>43248.125</c:v>
                </c:pt>
                <c:pt idx="13309">
                  <c:v>43248.135416666664</c:v>
                </c:pt>
                <c:pt idx="13310">
                  <c:v>43248.145833333336</c:v>
                </c:pt>
                <c:pt idx="13311">
                  <c:v>43248.15625</c:v>
                </c:pt>
                <c:pt idx="13312">
                  <c:v>43248.166666666664</c:v>
                </c:pt>
                <c:pt idx="13313">
                  <c:v>43248.177083333336</c:v>
                </c:pt>
                <c:pt idx="13314">
                  <c:v>43248.1875</c:v>
                </c:pt>
                <c:pt idx="13315">
                  <c:v>43248.197916666664</c:v>
                </c:pt>
                <c:pt idx="13316">
                  <c:v>43248.208333333336</c:v>
                </c:pt>
                <c:pt idx="13317">
                  <c:v>43248.21875</c:v>
                </c:pt>
                <c:pt idx="13318">
                  <c:v>43248.229166666664</c:v>
                </c:pt>
                <c:pt idx="13319">
                  <c:v>43248.239583333336</c:v>
                </c:pt>
                <c:pt idx="13320">
                  <c:v>43248.25</c:v>
                </c:pt>
                <c:pt idx="13321">
                  <c:v>43248.260416666664</c:v>
                </c:pt>
                <c:pt idx="13322">
                  <c:v>43248.270833333336</c:v>
                </c:pt>
                <c:pt idx="13323">
                  <c:v>43248.28125</c:v>
                </c:pt>
                <c:pt idx="13324">
                  <c:v>43248.291666666664</c:v>
                </c:pt>
                <c:pt idx="13325">
                  <c:v>43248.302083333336</c:v>
                </c:pt>
                <c:pt idx="13326">
                  <c:v>43248.3125</c:v>
                </c:pt>
                <c:pt idx="13327">
                  <c:v>43248.322916666664</c:v>
                </c:pt>
                <c:pt idx="13328">
                  <c:v>43248.333333333336</c:v>
                </c:pt>
                <c:pt idx="13329">
                  <c:v>43248.34375</c:v>
                </c:pt>
                <c:pt idx="13330">
                  <c:v>43248.354166666664</c:v>
                </c:pt>
                <c:pt idx="13331">
                  <c:v>43248.364583333336</c:v>
                </c:pt>
                <c:pt idx="13332">
                  <c:v>43248.375</c:v>
                </c:pt>
                <c:pt idx="13333">
                  <c:v>43248.385416666664</c:v>
                </c:pt>
                <c:pt idx="13334">
                  <c:v>43248.395833333336</c:v>
                </c:pt>
                <c:pt idx="13335">
                  <c:v>43248.40625</c:v>
                </c:pt>
                <c:pt idx="13336">
                  <c:v>43248.416666666664</c:v>
                </c:pt>
                <c:pt idx="13337">
                  <c:v>43248.427083333336</c:v>
                </c:pt>
                <c:pt idx="13338">
                  <c:v>43248.4375</c:v>
                </c:pt>
                <c:pt idx="13339">
                  <c:v>43248.447916666664</c:v>
                </c:pt>
                <c:pt idx="13340">
                  <c:v>43248.458333333336</c:v>
                </c:pt>
                <c:pt idx="13341">
                  <c:v>43248.46875</c:v>
                </c:pt>
                <c:pt idx="13342">
                  <c:v>43248.479166666664</c:v>
                </c:pt>
                <c:pt idx="13343">
                  <c:v>43248.489583333336</c:v>
                </c:pt>
                <c:pt idx="13344">
                  <c:v>43248.5</c:v>
                </c:pt>
                <c:pt idx="13345">
                  <c:v>43248.510416666664</c:v>
                </c:pt>
                <c:pt idx="13346">
                  <c:v>43248.520833333336</c:v>
                </c:pt>
                <c:pt idx="13347">
                  <c:v>43248.53125</c:v>
                </c:pt>
                <c:pt idx="13348">
                  <c:v>43248.541666666664</c:v>
                </c:pt>
                <c:pt idx="13349">
                  <c:v>43248.552083333336</c:v>
                </c:pt>
                <c:pt idx="13350">
                  <c:v>43248.5625</c:v>
                </c:pt>
                <c:pt idx="13351">
                  <c:v>43248.572916666664</c:v>
                </c:pt>
                <c:pt idx="13352">
                  <c:v>43248.583333333336</c:v>
                </c:pt>
                <c:pt idx="13353">
                  <c:v>43248.59375</c:v>
                </c:pt>
                <c:pt idx="13354">
                  <c:v>43248.604166666664</c:v>
                </c:pt>
                <c:pt idx="13355">
                  <c:v>43248.614583333336</c:v>
                </c:pt>
                <c:pt idx="13356">
                  <c:v>43248.625</c:v>
                </c:pt>
                <c:pt idx="13357">
                  <c:v>43248.635416666664</c:v>
                </c:pt>
                <c:pt idx="13358">
                  <c:v>43248.645833333336</c:v>
                </c:pt>
                <c:pt idx="13359">
                  <c:v>43248.65625</c:v>
                </c:pt>
                <c:pt idx="13360">
                  <c:v>43248.666666666664</c:v>
                </c:pt>
                <c:pt idx="13361">
                  <c:v>43248.677083333336</c:v>
                </c:pt>
                <c:pt idx="13362">
                  <c:v>43248.6875</c:v>
                </c:pt>
                <c:pt idx="13363">
                  <c:v>43248.697916666664</c:v>
                </c:pt>
                <c:pt idx="13364">
                  <c:v>43248.708333333336</c:v>
                </c:pt>
                <c:pt idx="13365">
                  <c:v>43248.71875</c:v>
                </c:pt>
                <c:pt idx="13366">
                  <c:v>43248.729166666664</c:v>
                </c:pt>
                <c:pt idx="13367">
                  <c:v>43248.739583333336</c:v>
                </c:pt>
                <c:pt idx="13368">
                  <c:v>43248.75</c:v>
                </c:pt>
                <c:pt idx="13369">
                  <c:v>43248.760416666664</c:v>
                </c:pt>
                <c:pt idx="13370">
                  <c:v>43248.770833333336</c:v>
                </c:pt>
                <c:pt idx="13371">
                  <c:v>43248.78125</c:v>
                </c:pt>
                <c:pt idx="13372">
                  <c:v>43248.791666666664</c:v>
                </c:pt>
                <c:pt idx="13373">
                  <c:v>43248.802083333336</c:v>
                </c:pt>
                <c:pt idx="13374">
                  <c:v>43248.8125</c:v>
                </c:pt>
                <c:pt idx="13375">
                  <c:v>43248.822916666664</c:v>
                </c:pt>
                <c:pt idx="13376">
                  <c:v>43248.833333333336</c:v>
                </c:pt>
                <c:pt idx="13377">
                  <c:v>43248.84375</c:v>
                </c:pt>
                <c:pt idx="13378">
                  <c:v>43248.854166666664</c:v>
                </c:pt>
                <c:pt idx="13379">
                  <c:v>43248.864583333336</c:v>
                </c:pt>
                <c:pt idx="13380">
                  <c:v>43248.875</c:v>
                </c:pt>
                <c:pt idx="13381">
                  <c:v>43248.885416666664</c:v>
                </c:pt>
                <c:pt idx="13382">
                  <c:v>43248.895833333336</c:v>
                </c:pt>
                <c:pt idx="13383">
                  <c:v>43248.90625</c:v>
                </c:pt>
                <c:pt idx="13384">
                  <c:v>43248.916666666664</c:v>
                </c:pt>
                <c:pt idx="13385">
                  <c:v>43248.927083333336</c:v>
                </c:pt>
                <c:pt idx="13386">
                  <c:v>43248.9375</c:v>
                </c:pt>
                <c:pt idx="13387">
                  <c:v>43248.947916666664</c:v>
                </c:pt>
                <c:pt idx="13388">
                  <c:v>43248.958333333336</c:v>
                </c:pt>
                <c:pt idx="13389">
                  <c:v>43248.96875</c:v>
                </c:pt>
                <c:pt idx="13390">
                  <c:v>43248.979166666664</c:v>
                </c:pt>
                <c:pt idx="13391">
                  <c:v>43248.989583333336</c:v>
                </c:pt>
                <c:pt idx="13392">
                  <c:v>43249</c:v>
                </c:pt>
                <c:pt idx="13393">
                  <c:v>43249.010416666664</c:v>
                </c:pt>
                <c:pt idx="13394">
                  <c:v>43249.020833333336</c:v>
                </c:pt>
                <c:pt idx="13395">
                  <c:v>43249.03125</c:v>
                </c:pt>
                <c:pt idx="13396">
                  <c:v>43249.041666666664</c:v>
                </c:pt>
                <c:pt idx="13397">
                  <c:v>43249.052083333336</c:v>
                </c:pt>
                <c:pt idx="13398">
                  <c:v>43249.0625</c:v>
                </c:pt>
                <c:pt idx="13399">
                  <c:v>43249.072916666664</c:v>
                </c:pt>
                <c:pt idx="13400">
                  <c:v>43249.083333333336</c:v>
                </c:pt>
                <c:pt idx="13401">
                  <c:v>43249.09375</c:v>
                </c:pt>
                <c:pt idx="13402">
                  <c:v>43249.104166666664</c:v>
                </c:pt>
                <c:pt idx="13403">
                  <c:v>43249.114583333336</c:v>
                </c:pt>
                <c:pt idx="13404">
                  <c:v>43249.125</c:v>
                </c:pt>
                <c:pt idx="13405">
                  <c:v>43249.135416666664</c:v>
                </c:pt>
                <c:pt idx="13406">
                  <c:v>43249.145833333336</c:v>
                </c:pt>
                <c:pt idx="13407">
                  <c:v>43249.15625</c:v>
                </c:pt>
                <c:pt idx="13408">
                  <c:v>43249.166666666664</c:v>
                </c:pt>
                <c:pt idx="13409">
                  <c:v>43249.177083333336</c:v>
                </c:pt>
                <c:pt idx="13410">
                  <c:v>43249.1875</c:v>
                </c:pt>
                <c:pt idx="13411">
                  <c:v>43249.197916666664</c:v>
                </c:pt>
                <c:pt idx="13412">
                  <c:v>43249.208333333336</c:v>
                </c:pt>
                <c:pt idx="13413">
                  <c:v>43249.21875</c:v>
                </c:pt>
                <c:pt idx="13414">
                  <c:v>43249.229166666664</c:v>
                </c:pt>
                <c:pt idx="13415">
                  <c:v>43249.239583333336</c:v>
                </c:pt>
                <c:pt idx="13416">
                  <c:v>43249.25</c:v>
                </c:pt>
                <c:pt idx="13417">
                  <c:v>43249.260416666664</c:v>
                </c:pt>
                <c:pt idx="13418">
                  <c:v>43249.270833333336</c:v>
                </c:pt>
                <c:pt idx="13419">
                  <c:v>43249.28125</c:v>
                </c:pt>
                <c:pt idx="13420">
                  <c:v>43249.291666666664</c:v>
                </c:pt>
                <c:pt idx="13421">
                  <c:v>43249.302083333336</c:v>
                </c:pt>
                <c:pt idx="13422">
                  <c:v>43249.3125</c:v>
                </c:pt>
                <c:pt idx="13423">
                  <c:v>43249.322916666664</c:v>
                </c:pt>
                <c:pt idx="13424">
                  <c:v>43249.333333333336</c:v>
                </c:pt>
                <c:pt idx="13425">
                  <c:v>43249.34375</c:v>
                </c:pt>
                <c:pt idx="13426">
                  <c:v>43249.354166666664</c:v>
                </c:pt>
                <c:pt idx="13427">
                  <c:v>43249.364583333336</c:v>
                </c:pt>
                <c:pt idx="13428">
                  <c:v>43249.375</c:v>
                </c:pt>
                <c:pt idx="13429">
                  <c:v>43249.385416666664</c:v>
                </c:pt>
                <c:pt idx="13430">
                  <c:v>43249.395833333336</c:v>
                </c:pt>
                <c:pt idx="13431">
                  <c:v>43249.40625</c:v>
                </c:pt>
                <c:pt idx="13432">
                  <c:v>43249.416666666664</c:v>
                </c:pt>
                <c:pt idx="13433">
                  <c:v>43249.427083333336</c:v>
                </c:pt>
                <c:pt idx="13434">
                  <c:v>43249.4375</c:v>
                </c:pt>
                <c:pt idx="13435">
                  <c:v>43249.447916666664</c:v>
                </c:pt>
                <c:pt idx="13436">
                  <c:v>43249.458333333336</c:v>
                </c:pt>
                <c:pt idx="13437">
                  <c:v>43249.46875</c:v>
                </c:pt>
                <c:pt idx="13438">
                  <c:v>43249.479166666664</c:v>
                </c:pt>
                <c:pt idx="13439">
                  <c:v>43249.489583333336</c:v>
                </c:pt>
                <c:pt idx="13440">
                  <c:v>43249.5</c:v>
                </c:pt>
                <c:pt idx="13441">
                  <c:v>43249.510416666664</c:v>
                </c:pt>
                <c:pt idx="13442">
                  <c:v>43249.520833333336</c:v>
                </c:pt>
                <c:pt idx="13443">
                  <c:v>43249.53125</c:v>
                </c:pt>
                <c:pt idx="13444">
                  <c:v>43249.541666666664</c:v>
                </c:pt>
                <c:pt idx="13445">
                  <c:v>43249.552083333336</c:v>
                </c:pt>
                <c:pt idx="13446">
                  <c:v>43249.5625</c:v>
                </c:pt>
                <c:pt idx="13447">
                  <c:v>43249.572916666664</c:v>
                </c:pt>
                <c:pt idx="13448">
                  <c:v>43249.583333333336</c:v>
                </c:pt>
                <c:pt idx="13449">
                  <c:v>43249.59375</c:v>
                </c:pt>
                <c:pt idx="13450">
                  <c:v>43249.604166666664</c:v>
                </c:pt>
                <c:pt idx="13451">
                  <c:v>43249.614583333336</c:v>
                </c:pt>
                <c:pt idx="13452">
                  <c:v>43249.625</c:v>
                </c:pt>
                <c:pt idx="13453">
                  <c:v>43249.635416666664</c:v>
                </c:pt>
                <c:pt idx="13454">
                  <c:v>43249.645833333336</c:v>
                </c:pt>
                <c:pt idx="13455">
                  <c:v>43249.65625</c:v>
                </c:pt>
                <c:pt idx="13456">
                  <c:v>43249.666666666664</c:v>
                </c:pt>
                <c:pt idx="13457">
                  <c:v>43249.677083333336</c:v>
                </c:pt>
                <c:pt idx="13458">
                  <c:v>43249.6875</c:v>
                </c:pt>
                <c:pt idx="13459">
                  <c:v>43249.697916666664</c:v>
                </c:pt>
                <c:pt idx="13460">
                  <c:v>43249.708333333336</c:v>
                </c:pt>
                <c:pt idx="13461">
                  <c:v>43249.71875</c:v>
                </c:pt>
                <c:pt idx="13462">
                  <c:v>43249.729166666664</c:v>
                </c:pt>
                <c:pt idx="13463">
                  <c:v>43249.739583333336</c:v>
                </c:pt>
                <c:pt idx="13464">
                  <c:v>43249.75</c:v>
                </c:pt>
                <c:pt idx="13465">
                  <c:v>43249.760416666664</c:v>
                </c:pt>
                <c:pt idx="13466">
                  <c:v>43249.770833333336</c:v>
                </c:pt>
                <c:pt idx="13467">
                  <c:v>43249.78125</c:v>
                </c:pt>
                <c:pt idx="13468">
                  <c:v>43249.791666666664</c:v>
                </c:pt>
                <c:pt idx="13469">
                  <c:v>43249.802083333336</c:v>
                </c:pt>
                <c:pt idx="13470">
                  <c:v>43249.8125</c:v>
                </c:pt>
                <c:pt idx="13471">
                  <c:v>43249.822916666664</c:v>
                </c:pt>
                <c:pt idx="13472">
                  <c:v>43249.833333333336</c:v>
                </c:pt>
                <c:pt idx="13473">
                  <c:v>43249.84375</c:v>
                </c:pt>
                <c:pt idx="13474">
                  <c:v>43249.854166666664</c:v>
                </c:pt>
                <c:pt idx="13475">
                  <c:v>43249.864583333336</c:v>
                </c:pt>
                <c:pt idx="13476">
                  <c:v>43249.875</c:v>
                </c:pt>
                <c:pt idx="13477">
                  <c:v>43249.885416666664</c:v>
                </c:pt>
                <c:pt idx="13478">
                  <c:v>43249.895833333336</c:v>
                </c:pt>
                <c:pt idx="13479">
                  <c:v>43249.90625</c:v>
                </c:pt>
                <c:pt idx="13480">
                  <c:v>43249.916666666664</c:v>
                </c:pt>
                <c:pt idx="13481">
                  <c:v>43249.927083333336</c:v>
                </c:pt>
                <c:pt idx="13482">
                  <c:v>43249.9375</c:v>
                </c:pt>
                <c:pt idx="13483">
                  <c:v>43249.947916666664</c:v>
                </c:pt>
                <c:pt idx="13484">
                  <c:v>43249.958333333336</c:v>
                </c:pt>
                <c:pt idx="13485">
                  <c:v>43249.96875</c:v>
                </c:pt>
                <c:pt idx="13486">
                  <c:v>43249.979166666664</c:v>
                </c:pt>
                <c:pt idx="13487">
                  <c:v>43249.989583333336</c:v>
                </c:pt>
                <c:pt idx="13488">
                  <c:v>43250</c:v>
                </c:pt>
                <c:pt idx="13489">
                  <c:v>43250.010416666664</c:v>
                </c:pt>
                <c:pt idx="13490">
                  <c:v>43250.020833333336</c:v>
                </c:pt>
                <c:pt idx="13491">
                  <c:v>43250.03125</c:v>
                </c:pt>
                <c:pt idx="13492">
                  <c:v>43250.041666666664</c:v>
                </c:pt>
                <c:pt idx="13493">
                  <c:v>43250.052083333336</c:v>
                </c:pt>
                <c:pt idx="13494">
                  <c:v>43250.0625</c:v>
                </c:pt>
                <c:pt idx="13495">
                  <c:v>43250.072916666664</c:v>
                </c:pt>
                <c:pt idx="13496">
                  <c:v>43250.083333333336</c:v>
                </c:pt>
                <c:pt idx="13497">
                  <c:v>43250.09375</c:v>
                </c:pt>
                <c:pt idx="13498">
                  <c:v>43250.104166666664</c:v>
                </c:pt>
                <c:pt idx="13499">
                  <c:v>43250.114583333336</c:v>
                </c:pt>
                <c:pt idx="13500">
                  <c:v>43250.125</c:v>
                </c:pt>
                <c:pt idx="13501">
                  <c:v>43250.135416666664</c:v>
                </c:pt>
                <c:pt idx="13502">
                  <c:v>43250.145833333336</c:v>
                </c:pt>
                <c:pt idx="13503">
                  <c:v>43250.15625</c:v>
                </c:pt>
                <c:pt idx="13504">
                  <c:v>43250.166666666664</c:v>
                </c:pt>
                <c:pt idx="13505">
                  <c:v>43250.177083333336</c:v>
                </c:pt>
                <c:pt idx="13506">
                  <c:v>43250.1875</c:v>
                </c:pt>
                <c:pt idx="13507">
                  <c:v>43250.197916666664</c:v>
                </c:pt>
                <c:pt idx="13508">
                  <c:v>43250.208333333336</c:v>
                </c:pt>
                <c:pt idx="13509">
                  <c:v>43250.21875</c:v>
                </c:pt>
                <c:pt idx="13510">
                  <c:v>43250.229166666664</c:v>
                </c:pt>
                <c:pt idx="13511">
                  <c:v>43250.239583333336</c:v>
                </c:pt>
                <c:pt idx="13512">
                  <c:v>43250.25</c:v>
                </c:pt>
                <c:pt idx="13513">
                  <c:v>43250.260416666664</c:v>
                </c:pt>
                <c:pt idx="13514">
                  <c:v>43250.270833333336</c:v>
                </c:pt>
                <c:pt idx="13515">
                  <c:v>43250.28125</c:v>
                </c:pt>
                <c:pt idx="13516">
                  <c:v>43250.291666666664</c:v>
                </c:pt>
                <c:pt idx="13517">
                  <c:v>43250.302083333336</c:v>
                </c:pt>
                <c:pt idx="13518">
                  <c:v>43250.3125</c:v>
                </c:pt>
                <c:pt idx="13519">
                  <c:v>43250.322916666664</c:v>
                </c:pt>
                <c:pt idx="13520">
                  <c:v>43250.333333333336</c:v>
                </c:pt>
                <c:pt idx="13521">
                  <c:v>43250.34375</c:v>
                </c:pt>
                <c:pt idx="13522">
                  <c:v>43250.354166666664</c:v>
                </c:pt>
                <c:pt idx="13523">
                  <c:v>43250.364583333336</c:v>
                </c:pt>
                <c:pt idx="13524">
                  <c:v>43250.375</c:v>
                </c:pt>
                <c:pt idx="13525">
                  <c:v>43250.385416666664</c:v>
                </c:pt>
                <c:pt idx="13526">
                  <c:v>43250.395833333336</c:v>
                </c:pt>
                <c:pt idx="13527">
                  <c:v>43250.40625</c:v>
                </c:pt>
                <c:pt idx="13528">
                  <c:v>43250.416666666664</c:v>
                </c:pt>
                <c:pt idx="13529">
                  <c:v>43250.427083333336</c:v>
                </c:pt>
                <c:pt idx="13530">
                  <c:v>43250.4375</c:v>
                </c:pt>
                <c:pt idx="13531">
                  <c:v>43250.447916666664</c:v>
                </c:pt>
                <c:pt idx="13532">
                  <c:v>43250.458333333336</c:v>
                </c:pt>
                <c:pt idx="13533">
                  <c:v>43250.46875</c:v>
                </c:pt>
                <c:pt idx="13534">
                  <c:v>43250.479166666664</c:v>
                </c:pt>
                <c:pt idx="13535">
                  <c:v>43250.489583333336</c:v>
                </c:pt>
                <c:pt idx="13536">
                  <c:v>43250.5</c:v>
                </c:pt>
                <c:pt idx="13537">
                  <c:v>43250.510416666664</c:v>
                </c:pt>
                <c:pt idx="13538">
                  <c:v>43250.520833333336</c:v>
                </c:pt>
                <c:pt idx="13539">
                  <c:v>43250.53125</c:v>
                </c:pt>
                <c:pt idx="13540">
                  <c:v>43250.541666666664</c:v>
                </c:pt>
                <c:pt idx="13541">
                  <c:v>43250.552083333336</c:v>
                </c:pt>
                <c:pt idx="13542">
                  <c:v>43250.5625</c:v>
                </c:pt>
                <c:pt idx="13543">
                  <c:v>43250.572916666664</c:v>
                </c:pt>
                <c:pt idx="13544">
                  <c:v>43250.583333333336</c:v>
                </c:pt>
                <c:pt idx="13545">
                  <c:v>43250.59375</c:v>
                </c:pt>
                <c:pt idx="13546">
                  <c:v>43250.604166666664</c:v>
                </c:pt>
                <c:pt idx="13547">
                  <c:v>43250.614583333336</c:v>
                </c:pt>
                <c:pt idx="13548">
                  <c:v>43250.625</c:v>
                </c:pt>
                <c:pt idx="13549">
                  <c:v>43250.635416666664</c:v>
                </c:pt>
                <c:pt idx="13550">
                  <c:v>43250.645833333336</c:v>
                </c:pt>
                <c:pt idx="13551">
                  <c:v>43250.65625</c:v>
                </c:pt>
                <c:pt idx="13552">
                  <c:v>43250.666666666664</c:v>
                </c:pt>
                <c:pt idx="13553">
                  <c:v>43250.677083333336</c:v>
                </c:pt>
                <c:pt idx="13554">
                  <c:v>43250.6875</c:v>
                </c:pt>
                <c:pt idx="13555">
                  <c:v>43250.697916666664</c:v>
                </c:pt>
                <c:pt idx="13556">
                  <c:v>43250.708333333336</c:v>
                </c:pt>
                <c:pt idx="13557">
                  <c:v>43250.71875</c:v>
                </c:pt>
                <c:pt idx="13558">
                  <c:v>43250.729166666664</c:v>
                </c:pt>
                <c:pt idx="13559">
                  <c:v>43250.739583333336</c:v>
                </c:pt>
                <c:pt idx="13560">
                  <c:v>43250.75</c:v>
                </c:pt>
                <c:pt idx="13561">
                  <c:v>43250.760416666664</c:v>
                </c:pt>
                <c:pt idx="13562">
                  <c:v>43250.770833333336</c:v>
                </c:pt>
                <c:pt idx="13563">
                  <c:v>43250.78125</c:v>
                </c:pt>
                <c:pt idx="13564">
                  <c:v>43250.791666666664</c:v>
                </c:pt>
                <c:pt idx="13565">
                  <c:v>43250.802083333336</c:v>
                </c:pt>
                <c:pt idx="13566">
                  <c:v>43250.8125</c:v>
                </c:pt>
                <c:pt idx="13567">
                  <c:v>43250.822916666664</c:v>
                </c:pt>
                <c:pt idx="13568">
                  <c:v>43250.833333333336</c:v>
                </c:pt>
                <c:pt idx="13569">
                  <c:v>43250.84375</c:v>
                </c:pt>
                <c:pt idx="13570">
                  <c:v>43250.854166666664</c:v>
                </c:pt>
                <c:pt idx="13571">
                  <c:v>43250.864583333336</c:v>
                </c:pt>
                <c:pt idx="13572">
                  <c:v>43250.875</c:v>
                </c:pt>
                <c:pt idx="13573">
                  <c:v>43250.885416666664</c:v>
                </c:pt>
                <c:pt idx="13574">
                  <c:v>43250.895833333336</c:v>
                </c:pt>
                <c:pt idx="13575">
                  <c:v>43250.90625</c:v>
                </c:pt>
                <c:pt idx="13576">
                  <c:v>43250.916666666664</c:v>
                </c:pt>
                <c:pt idx="13577">
                  <c:v>43250.927083333336</c:v>
                </c:pt>
                <c:pt idx="13578">
                  <c:v>43250.9375</c:v>
                </c:pt>
                <c:pt idx="13579">
                  <c:v>43250.947916666664</c:v>
                </c:pt>
                <c:pt idx="13580">
                  <c:v>43250.958333333336</c:v>
                </c:pt>
                <c:pt idx="13581">
                  <c:v>43250.96875</c:v>
                </c:pt>
                <c:pt idx="13582">
                  <c:v>43250.979166666664</c:v>
                </c:pt>
                <c:pt idx="13583">
                  <c:v>43250.989583333336</c:v>
                </c:pt>
                <c:pt idx="13584">
                  <c:v>43251</c:v>
                </c:pt>
                <c:pt idx="13585">
                  <c:v>43251.010416666664</c:v>
                </c:pt>
                <c:pt idx="13586">
                  <c:v>43251.020833333336</c:v>
                </c:pt>
                <c:pt idx="13587">
                  <c:v>43251.03125</c:v>
                </c:pt>
                <c:pt idx="13588">
                  <c:v>43251.041666666664</c:v>
                </c:pt>
                <c:pt idx="13589">
                  <c:v>43251.052083333336</c:v>
                </c:pt>
                <c:pt idx="13590">
                  <c:v>43251.0625</c:v>
                </c:pt>
                <c:pt idx="13591">
                  <c:v>43251.072916666664</c:v>
                </c:pt>
                <c:pt idx="13592">
                  <c:v>43251.083333333336</c:v>
                </c:pt>
                <c:pt idx="13593">
                  <c:v>43251.09375</c:v>
                </c:pt>
                <c:pt idx="13594">
                  <c:v>43251.104166666664</c:v>
                </c:pt>
                <c:pt idx="13595">
                  <c:v>43251.114583333336</c:v>
                </c:pt>
                <c:pt idx="13596">
                  <c:v>43251.125</c:v>
                </c:pt>
                <c:pt idx="13597">
                  <c:v>43251.135416666664</c:v>
                </c:pt>
                <c:pt idx="13598">
                  <c:v>43251.145833333336</c:v>
                </c:pt>
                <c:pt idx="13599">
                  <c:v>43251.15625</c:v>
                </c:pt>
                <c:pt idx="13600">
                  <c:v>43251.166666666664</c:v>
                </c:pt>
                <c:pt idx="13601">
                  <c:v>43251.177083333336</c:v>
                </c:pt>
                <c:pt idx="13602">
                  <c:v>43251.1875</c:v>
                </c:pt>
                <c:pt idx="13603">
                  <c:v>43251.197916666664</c:v>
                </c:pt>
                <c:pt idx="13604">
                  <c:v>43251.208333333336</c:v>
                </c:pt>
                <c:pt idx="13605">
                  <c:v>43251.21875</c:v>
                </c:pt>
                <c:pt idx="13606">
                  <c:v>43251.229166666664</c:v>
                </c:pt>
                <c:pt idx="13607">
                  <c:v>43251.239583333336</c:v>
                </c:pt>
                <c:pt idx="13608">
                  <c:v>43251.25</c:v>
                </c:pt>
                <c:pt idx="13609">
                  <c:v>43251.260416666664</c:v>
                </c:pt>
                <c:pt idx="13610">
                  <c:v>43251.270833333336</c:v>
                </c:pt>
                <c:pt idx="13611">
                  <c:v>43251.28125</c:v>
                </c:pt>
                <c:pt idx="13612">
                  <c:v>43251.291666666664</c:v>
                </c:pt>
                <c:pt idx="13613">
                  <c:v>43251.302083333336</c:v>
                </c:pt>
                <c:pt idx="13614">
                  <c:v>43251.3125</c:v>
                </c:pt>
                <c:pt idx="13615">
                  <c:v>43251.322916666664</c:v>
                </c:pt>
                <c:pt idx="13616">
                  <c:v>43251.333333333336</c:v>
                </c:pt>
                <c:pt idx="13617">
                  <c:v>43251.34375</c:v>
                </c:pt>
                <c:pt idx="13618">
                  <c:v>43251.354166666664</c:v>
                </c:pt>
                <c:pt idx="13619">
                  <c:v>43251.364583333336</c:v>
                </c:pt>
                <c:pt idx="13620">
                  <c:v>43251.375</c:v>
                </c:pt>
                <c:pt idx="13621">
                  <c:v>43251.385416666664</c:v>
                </c:pt>
                <c:pt idx="13622">
                  <c:v>43251.395833333336</c:v>
                </c:pt>
                <c:pt idx="13623">
                  <c:v>43251.40625</c:v>
                </c:pt>
                <c:pt idx="13624">
                  <c:v>43251.416666666664</c:v>
                </c:pt>
                <c:pt idx="13625">
                  <c:v>43251.427083333336</c:v>
                </c:pt>
                <c:pt idx="13626">
                  <c:v>43251.4375</c:v>
                </c:pt>
                <c:pt idx="13627">
                  <c:v>43251.447916666664</c:v>
                </c:pt>
                <c:pt idx="13628">
                  <c:v>43251.458333333336</c:v>
                </c:pt>
                <c:pt idx="13629">
                  <c:v>43251.46875</c:v>
                </c:pt>
                <c:pt idx="13630">
                  <c:v>43251.479166666664</c:v>
                </c:pt>
                <c:pt idx="13631">
                  <c:v>43251.489583333336</c:v>
                </c:pt>
                <c:pt idx="13632">
                  <c:v>43251.5</c:v>
                </c:pt>
                <c:pt idx="13633">
                  <c:v>43251.510416666664</c:v>
                </c:pt>
                <c:pt idx="13634">
                  <c:v>43251.520833333336</c:v>
                </c:pt>
                <c:pt idx="13635">
                  <c:v>43251.53125</c:v>
                </c:pt>
                <c:pt idx="13636">
                  <c:v>43251.541666666664</c:v>
                </c:pt>
                <c:pt idx="13637">
                  <c:v>43251.552083333336</c:v>
                </c:pt>
                <c:pt idx="13638">
                  <c:v>43251.5625</c:v>
                </c:pt>
                <c:pt idx="13639">
                  <c:v>43251.572916666664</c:v>
                </c:pt>
                <c:pt idx="13640">
                  <c:v>43251.583333333336</c:v>
                </c:pt>
                <c:pt idx="13641">
                  <c:v>43251.59375</c:v>
                </c:pt>
                <c:pt idx="13642">
                  <c:v>43251.604166666664</c:v>
                </c:pt>
                <c:pt idx="13643">
                  <c:v>43251.614583333336</c:v>
                </c:pt>
                <c:pt idx="13644">
                  <c:v>43251.625</c:v>
                </c:pt>
                <c:pt idx="13645">
                  <c:v>43251.635416666664</c:v>
                </c:pt>
                <c:pt idx="13646">
                  <c:v>43251.645833333336</c:v>
                </c:pt>
                <c:pt idx="13647">
                  <c:v>43251.65625</c:v>
                </c:pt>
                <c:pt idx="13648">
                  <c:v>43251.666666666664</c:v>
                </c:pt>
                <c:pt idx="13649">
                  <c:v>43251.677083333336</c:v>
                </c:pt>
                <c:pt idx="13650">
                  <c:v>43251.6875</c:v>
                </c:pt>
                <c:pt idx="13651">
                  <c:v>43251.697916666664</c:v>
                </c:pt>
                <c:pt idx="13652">
                  <c:v>43251.708333333336</c:v>
                </c:pt>
                <c:pt idx="13653">
                  <c:v>43251.71875</c:v>
                </c:pt>
                <c:pt idx="13654">
                  <c:v>43251.729166666664</c:v>
                </c:pt>
                <c:pt idx="13655">
                  <c:v>43251.739583333336</c:v>
                </c:pt>
                <c:pt idx="13656">
                  <c:v>43251.75</c:v>
                </c:pt>
                <c:pt idx="13657">
                  <c:v>43251.760416666664</c:v>
                </c:pt>
                <c:pt idx="13658">
                  <c:v>43251.770833333336</c:v>
                </c:pt>
                <c:pt idx="13659">
                  <c:v>43251.78125</c:v>
                </c:pt>
                <c:pt idx="13660">
                  <c:v>43251.791666666664</c:v>
                </c:pt>
                <c:pt idx="13661">
                  <c:v>43251.802083333336</c:v>
                </c:pt>
                <c:pt idx="13662">
                  <c:v>43251.8125</c:v>
                </c:pt>
                <c:pt idx="13663">
                  <c:v>43251.822916666664</c:v>
                </c:pt>
                <c:pt idx="13664">
                  <c:v>43251.833333333336</c:v>
                </c:pt>
                <c:pt idx="13665">
                  <c:v>43251.84375</c:v>
                </c:pt>
                <c:pt idx="13666">
                  <c:v>43251.854166666664</c:v>
                </c:pt>
                <c:pt idx="13667">
                  <c:v>43251.864583333336</c:v>
                </c:pt>
                <c:pt idx="13668">
                  <c:v>43251.875</c:v>
                </c:pt>
                <c:pt idx="13669">
                  <c:v>43251.885416666664</c:v>
                </c:pt>
                <c:pt idx="13670">
                  <c:v>43251.895833333336</c:v>
                </c:pt>
                <c:pt idx="13671">
                  <c:v>43251.90625</c:v>
                </c:pt>
                <c:pt idx="13672">
                  <c:v>43251.916666666664</c:v>
                </c:pt>
                <c:pt idx="13673">
                  <c:v>43251.927083333336</c:v>
                </c:pt>
                <c:pt idx="13674">
                  <c:v>43251.9375</c:v>
                </c:pt>
                <c:pt idx="13675">
                  <c:v>43251.947916666664</c:v>
                </c:pt>
                <c:pt idx="13676">
                  <c:v>43251.958333333336</c:v>
                </c:pt>
                <c:pt idx="13677">
                  <c:v>43251.96875</c:v>
                </c:pt>
                <c:pt idx="13678">
                  <c:v>43251.979166666664</c:v>
                </c:pt>
                <c:pt idx="13679">
                  <c:v>43251.989583333336</c:v>
                </c:pt>
                <c:pt idx="13680">
                  <c:v>43252</c:v>
                </c:pt>
                <c:pt idx="13681">
                  <c:v>43252.010416666664</c:v>
                </c:pt>
                <c:pt idx="13682">
                  <c:v>43252.020833333336</c:v>
                </c:pt>
                <c:pt idx="13683">
                  <c:v>43252.03125</c:v>
                </c:pt>
                <c:pt idx="13684">
                  <c:v>43252.041666666664</c:v>
                </c:pt>
                <c:pt idx="13685">
                  <c:v>43252.052083333336</c:v>
                </c:pt>
                <c:pt idx="13686">
                  <c:v>43252.0625</c:v>
                </c:pt>
                <c:pt idx="13687">
                  <c:v>43252.072916666664</c:v>
                </c:pt>
                <c:pt idx="13688">
                  <c:v>43252.083333333336</c:v>
                </c:pt>
                <c:pt idx="13689">
                  <c:v>43252.09375</c:v>
                </c:pt>
                <c:pt idx="13690">
                  <c:v>43252.104166666664</c:v>
                </c:pt>
                <c:pt idx="13691">
                  <c:v>43252.114583333336</c:v>
                </c:pt>
                <c:pt idx="13692">
                  <c:v>43252.125</c:v>
                </c:pt>
                <c:pt idx="13693">
                  <c:v>43252.135416666664</c:v>
                </c:pt>
                <c:pt idx="13694">
                  <c:v>43252.145833333336</c:v>
                </c:pt>
                <c:pt idx="13695">
                  <c:v>43252.15625</c:v>
                </c:pt>
                <c:pt idx="13696">
                  <c:v>43252.166666666664</c:v>
                </c:pt>
                <c:pt idx="13697">
                  <c:v>43252.177083333336</c:v>
                </c:pt>
                <c:pt idx="13698">
                  <c:v>43252.1875</c:v>
                </c:pt>
                <c:pt idx="13699">
                  <c:v>43252.197916666664</c:v>
                </c:pt>
                <c:pt idx="13700">
                  <c:v>43252.208333333336</c:v>
                </c:pt>
                <c:pt idx="13701">
                  <c:v>43252.21875</c:v>
                </c:pt>
                <c:pt idx="13702">
                  <c:v>43252.229166666664</c:v>
                </c:pt>
                <c:pt idx="13703">
                  <c:v>43252.239583333336</c:v>
                </c:pt>
                <c:pt idx="13704">
                  <c:v>43252.25</c:v>
                </c:pt>
                <c:pt idx="13705">
                  <c:v>43252.260416666664</c:v>
                </c:pt>
                <c:pt idx="13706">
                  <c:v>43252.270833333336</c:v>
                </c:pt>
                <c:pt idx="13707">
                  <c:v>43252.28125</c:v>
                </c:pt>
                <c:pt idx="13708">
                  <c:v>43252.291666666664</c:v>
                </c:pt>
                <c:pt idx="13709">
                  <c:v>43252.302083333336</c:v>
                </c:pt>
                <c:pt idx="13710">
                  <c:v>43252.3125</c:v>
                </c:pt>
                <c:pt idx="13711">
                  <c:v>43252.322916666664</c:v>
                </c:pt>
                <c:pt idx="13712">
                  <c:v>43252.333333333336</c:v>
                </c:pt>
                <c:pt idx="13713">
                  <c:v>43252.34375</c:v>
                </c:pt>
                <c:pt idx="13714">
                  <c:v>43252.354166666664</c:v>
                </c:pt>
                <c:pt idx="13715">
                  <c:v>43252.364583333336</c:v>
                </c:pt>
                <c:pt idx="13716">
                  <c:v>43252.375</c:v>
                </c:pt>
                <c:pt idx="13717">
                  <c:v>43252.385416666664</c:v>
                </c:pt>
                <c:pt idx="13718">
                  <c:v>43252.395833333336</c:v>
                </c:pt>
                <c:pt idx="13719">
                  <c:v>43252.40625</c:v>
                </c:pt>
                <c:pt idx="13720">
                  <c:v>43252.416666666664</c:v>
                </c:pt>
                <c:pt idx="13721">
                  <c:v>43252.427083333336</c:v>
                </c:pt>
                <c:pt idx="13722">
                  <c:v>43252.4375</c:v>
                </c:pt>
                <c:pt idx="13723">
                  <c:v>43252.447916666664</c:v>
                </c:pt>
                <c:pt idx="13724">
                  <c:v>43252.458333333336</c:v>
                </c:pt>
                <c:pt idx="13725">
                  <c:v>43252.46875</c:v>
                </c:pt>
                <c:pt idx="13726">
                  <c:v>43252.479166666664</c:v>
                </c:pt>
                <c:pt idx="13727">
                  <c:v>43252.489583333336</c:v>
                </c:pt>
                <c:pt idx="13728">
                  <c:v>43252.5</c:v>
                </c:pt>
                <c:pt idx="13729">
                  <c:v>43252.510416666664</c:v>
                </c:pt>
                <c:pt idx="13730">
                  <c:v>43252.520833333336</c:v>
                </c:pt>
                <c:pt idx="13731">
                  <c:v>43252.53125</c:v>
                </c:pt>
                <c:pt idx="13732">
                  <c:v>43252.541666666664</c:v>
                </c:pt>
                <c:pt idx="13733">
                  <c:v>43252.552083333336</c:v>
                </c:pt>
                <c:pt idx="13734">
                  <c:v>43252.5625</c:v>
                </c:pt>
                <c:pt idx="13735">
                  <c:v>43252.572916666664</c:v>
                </c:pt>
                <c:pt idx="13736">
                  <c:v>43252.583333333336</c:v>
                </c:pt>
                <c:pt idx="13737">
                  <c:v>43252.59375</c:v>
                </c:pt>
                <c:pt idx="13738">
                  <c:v>43252.604166666664</c:v>
                </c:pt>
                <c:pt idx="13739">
                  <c:v>43252.614583333336</c:v>
                </c:pt>
                <c:pt idx="13740">
                  <c:v>43252.625</c:v>
                </c:pt>
                <c:pt idx="13741">
                  <c:v>43252.635416666664</c:v>
                </c:pt>
                <c:pt idx="13742">
                  <c:v>43252.645833333336</c:v>
                </c:pt>
                <c:pt idx="13743">
                  <c:v>43252.65625</c:v>
                </c:pt>
                <c:pt idx="13744">
                  <c:v>43252.666666666664</c:v>
                </c:pt>
                <c:pt idx="13745">
                  <c:v>43252.677083333336</c:v>
                </c:pt>
                <c:pt idx="13746">
                  <c:v>43252.6875</c:v>
                </c:pt>
                <c:pt idx="13747">
                  <c:v>43252.697916666664</c:v>
                </c:pt>
                <c:pt idx="13748">
                  <c:v>43252.708333333336</c:v>
                </c:pt>
                <c:pt idx="13749">
                  <c:v>43252.71875</c:v>
                </c:pt>
                <c:pt idx="13750">
                  <c:v>43252.729166666664</c:v>
                </c:pt>
                <c:pt idx="13751">
                  <c:v>43252.739583333336</c:v>
                </c:pt>
                <c:pt idx="13752">
                  <c:v>43252.75</c:v>
                </c:pt>
                <c:pt idx="13753">
                  <c:v>43252.760416666664</c:v>
                </c:pt>
                <c:pt idx="13754">
                  <c:v>43252.770833333336</c:v>
                </c:pt>
                <c:pt idx="13755">
                  <c:v>43252.78125</c:v>
                </c:pt>
                <c:pt idx="13756">
                  <c:v>43252.791666666664</c:v>
                </c:pt>
                <c:pt idx="13757">
                  <c:v>43252.802083333336</c:v>
                </c:pt>
                <c:pt idx="13758">
                  <c:v>43252.8125</c:v>
                </c:pt>
                <c:pt idx="13759">
                  <c:v>43252.822916666664</c:v>
                </c:pt>
                <c:pt idx="13760">
                  <c:v>43252.833333333336</c:v>
                </c:pt>
                <c:pt idx="13761">
                  <c:v>43252.84375</c:v>
                </c:pt>
                <c:pt idx="13762">
                  <c:v>43252.854166666664</c:v>
                </c:pt>
                <c:pt idx="13763">
                  <c:v>43252.864583333336</c:v>
                </c:pt>
                <c:pt idx="13764">
                  <c:v>43252.875</c:v>
                </c:pt>
                <c:pt idx="13765">
                  <c:v>43252.885416666664</c:v>
                </c:pt>
                <c:pt idx="13766">
                  <c:v>43252.895833333336</c:v>
                </c:pt>
                <c:pt idx="13767">
                  <c:v>43252.90625</c:v>
                </c:pt>
                <c:pt idx="13768">
                  <c:v>43252.916666666664</c:v>
                </c:pt>
                <c:pt idx="13769">
                  <c:v>43252.927083333336</c:v>
                </c:pt>
                <c:pt idx="13770">
                  <c:v>43252.9375</c:v>
                </c:pt>
                <c:pt idx="13771">
                  <c:v>43252.947916666664</c:v>
                </c:pt>
                <c:pt idx="13772">
                  <c:v>43252.958333333336</c:v>
                </c:pt>
                <c:pt idx="13773">
                  <c:v>43252.96875</c:v>
                </c:pt>
                <c:pt idx="13774">
                  <c:v>43252.979166666664</c:v>
                </c:pt>
                <c:pt idx="13775">
                  <c:v>43252.989583333336</c:v>
                </c:pt>
                <c:pt idx="13776">
                  <c:v>43253</c:v>
                </c:pt>
                <c:pt idx="13777">
                  <c:v>43253.010416666664</c:v>
                </c:pt>
                <c:pt idx="13778">
                  <c:v>43253.020833333336</c:v>
                </c:pt>
                <c:pt idx="13779">
                  <c:v>43253.03125</c:v>
                </c:pt>
                <c:pt idx="13780">
                  <c:v>43253.041666666664</c:v>
                </c:pt>
                <c:pt idx="13781">
                  <c:v>43253.052083333336</c:v>
                </c:pt>
                <c:pt idx="13782">
                  <c:v>43253.0625</c:v>
                </c:pt>
                <c:pt idx="13783">
                  <c:v>43253.072916666664</c:v>
                </c:pt>
                <c:pt idx="13784">
                  <c:v>43253.083333333336</c:v>
                </c:pt>
                <c:pt idx="13785">
                  <c:v>43253.09375</c:v>
                </c:pt>
                <c:pt idx="13786">
                  <c:v>43253.104166666664</c:v>
                </c:pt>
                <c:pt idx="13787">
                  <c:v>43253.114583333336</c:v>
                </c:pt>
                <c:pt idx="13788">
                  <c:v>43253.125</c:v>
                </c:pt>
                <c:pt idx="13789">
                  <c:v>43253.135416666664</c:v>
                </c:pt>
                <c:pt idx="13790">
                  <c:v>43253.145833333336</c:v>
                </c:pt>
                <c:pt idx="13791">
                  <c:v>43253.15625</c:v>
                </c:pt>
                <c:pt idx="13792">
                  <c:v>43253.166666666664</c:v>
                </c:pt>
                <c:pt idx="13793">
                  <c:v>43253.177083333336</c:v>
                </c:pt>
                <c:pt idx="13794">
                  <c:v>43253.1875</c:v>
                </c:pt>
                <c:pt idx="13795">
                  <c:v>43253.197916666664</c:v>
                </c:pt>
                <c:pt idx="13796">
                  <c:v>43253.208333333336</c:v>
                </c:pt>
                <c:pt idx="13797">
                  <c:v>43253.21875</c:v>
                </c:pt>
                <c:pt idx="13798">
                  <c:v>43253.229166666664</c:v>
                </c:pt>
                <c:pt idx="13799">
                  <c:v>43253.239583333336</c:v>
                </c:pt>
                <c:pt idx="13800">
                  <c:v>43253.25</c:v>
                </c:pt>
                <c:pt idx="13801">
                  <c:v>43253.260416666664</c:v>
                </c:pt>
                <c:pt idx="13802">
                  <c:v>43253.270833333336</c:v>
                </c:pt>
                <c:pt idx="13803">
                  <c:v>43253.28125</c:v>
                </c:pt>
                <c:pt idx="13804">
                  <c:v>43253.291666666664</c:v>
                </c:pt>
                <c:pt idx="13805">
                  <c:v>43253.302083333336</c:v>
                </c:pt>
                <c:pt idx="13806">
                  <c:v>43253.3125</c:v>
                </c:pt>
                <c:pt idx="13807">
                  <c:v>43253.322916666664</c:v>
                </c:pt>
                <c:pt idx="13808">
                  <c:v>43253.333333333336</c:v>
                </c:pt>
                <c:pt idx="13809">
                  <c:v>43253.34375</c:v>
                </c:pt>
                <c:pt idx="13810">
                  <c:v>43253.354166666664</c:v>
                </c:pt>
                <c:pt idx="13811">
                  <c:v>43253.364583333336</c:v>
                </c:pt>
                <c:pt idx="13812">
                  <c:v>43253.375</c:v>
                </c:pt>
                <c:pt idx="13813">
                  <c:v>43253.385416666664</c:v>
                </c:pt>
                <c:pt idx="13814">
                  <c:v>43253.395833333336</c:v>
                </c:pt>
                <c:pt idx="13815">
                  <c:v>43253.40625</c:v>
                </c:pt>
                <c:pt idx="13816">
                  <c:v>43253.416666666664</c:v>
                </c:pt>
                <c:pt idx="13817">
                  <c:v>43253.427083333336</c:v>
                </c:pt>
                <c:pt idx="13818">
                  <c:v>43253.4375</c:v>
                </c:pt>
                <c:pt idx="13819">
                  <c:v>43253.447916666664</c:v>
                </c:pt>
                <c:pt idx="13820">
                  <c:v>43253.458333333336</c:v>
                </c:pt>
                <c:pt idx="13821">
                  <c:v>43253.46875</c:v>
                </c:pt>
                <c:pt idx="13822">
                  <c:v>43253.479166666664</c:v>
                </c:pt>
                <c:pt idx="13823">
                  <c:v>43253.489583333336</c:v>
                </c:pt>
                <c:pt idx="13824">
                  <c:v>43253.5</c:v>
                </c:pt>
                <c:pt idx="13825">
                  <c:v>43253.510416666664</c:v>
                </c:pt>
                <c:pt idx="13826">
                  <c:v>43253.520833333336</c:v>
                </c:pt>
                <c:pt idx="13827">
                  <c:v>43253.53125</c:v>
                </c:pt>
                <c:pt idx="13828">
                  <c:v>43253.541666666664</c:v>
                </c:pt>
                <c:pt idx="13829">
                  <c:v>43253.552083333336</c:v>
                </c:pt>
                <c:pt idx="13830">
                  <c:v>43253.5625</c:v>
                </c:pt>
                <c:pt idx="13831">
                  <c:v>43253.572916666664</c:v>
                </c:pt>
                <c:pt idx="13832">
                  <c:v>43253.583333333336</c:v>
                </c:pt>
                <c:pt idx="13833">
                  <c:v>43253.59375</c:v>
                </c:pt>
                <c:pt idx="13834">
                  <c:v>43253.604166666664</c:v>
                </c:pt>
                <c:pt idx="13835">
                  <c:v>43253.614583333336</c:v>
                </c:pt>
                <c:pt idx="13836">
                  <c:v>43253.625</c:v>
                </c:pt>
                <c:pt idx="13837">
                  <c:v>43253.635416666664</c:v>
                </c:pt>
                <c:pt idx="13838">
                  <c:v>43253.645833333336</c:v>
                </c:pt>
                <c:pt idx="13839">
                  <c:v>43253.65625</c:v>
                </c:pt>
                <c:pt idx="13840">
                  <c:v>43253.666666666664</c:v>
                </c:pt>
                <c:pt idx="13841">
                  <c:v>43253.677083333336</c:v>
                </c:pt>
                <c:pt idx="13842">
                  <c:v>43253.6875</c:v>
                </c:pt>
                <c:pt idx="13843">
                  <c:v>43253.697916666664</c:v>
                </c:pt>
                <c:pt idx="13844">
                  <c:v>43253.708333333336</c:v>
                </c:pt>
                <c:pt idx="13845">
                  <c:v>43253.71875</c:v>
                </c:pt>
                <c:pt idx="13846">
                  <c:v>43253.729166666664</c:v>
                </c:pt>
                <c:pt idx="13847">
                  <c:v>43253.739583333336</c:v>
                </c:pt>
                <c:pt idx="13848">
                  <c:v>43253.75</c:v>
                </c:pt>
                <c:pt idx="13849">
                  <c:v>43253.760416666664</c:v>
                </c:pt>
                <c:pt idx="13850">
                  <c:v>43253.770833333336</c:v>
                </c:pt>
                <c:pt idx="13851">
                  <c:v>43253.78125</c:v>
                </c:pt>
                <c:pt idx="13852">
                  <c:v>43253.791666666664</c:v>
                </c:pt>
                <c:pt idx="13853">
                  <c:v>43253.802083333336</c:v>
                </c:pt>
                <c:pt idx="13854">
                  <c:v>43253.8125</c:v>
                </c:pt>
                <c:pt idx="13855">
                  <c:v>43253.822916666664</c:v>
                </c:pt>
                <c:pt idx="13856">
                  <c:v>43253.833333333336</c:v>
                </c:pt>
                <c:pt idx="13857">
                  <c:v>43253.84375</c:v>
                </c:pt>
                <c:pt idx="13858">
                  <c:v>43253.854166666664</c:v>
                </c:pt>
                <c:pt idx="13859">
                  <c:v>43253.864583333336</c:v>
                </c:pt>
                <c:pt idx="13860">
                  <c:v>43253.875</c:v>
                </c:pt>
                <c:pt idx="13861">
                  <c:v>43253.885416666664</c:v>
                </c:pt>
                <c:pt idx="13862">
                  <c:v>43253.895833333336</c:v>
                </c:pt>
                <c:pt idx="13863">
                  <c:v>43253.90625</c:v>
                </c:pt>
                <c:pt idx="13864">
                  <c:v>43253.916666666664</c:v>
                </c:pt>
                <c:pt idx="13865">
                  <c:v>43253.927083333336</c:v>
                </c:pt>
                <c:pt idx="13866">
                  <c:v>43253.9375</c:v>
                </c:pt>
                <c:pt idx="13867">
                  <c:v>43253.947916666664</c:v>
                </c:pt>
                <c:pt idx="13868">
                  <c:v>43253.958333333336</c:v>
                </c:pt>
                <c:pt idx="13869">
                  <c:v>43253.96875</c:v>
                </c:pt>
                <c:pt idx="13870">
                  <c:v>43253.979166666664</c:v>
                </c:pt>
                <c:pt idx="13871">
                  <c:v>43253.989583333336</c:v>
                </c:pt>
                <c:pt idx="13872">
                  <c:v>43254</c:v>
                </c:pt>
                <c:pt idx="13873">
                  <c:v>43254.010416666664</c:v>
                </c:pt>
                <c:pt idx="13874">
                  <c:v>43254.020833333336</c:v>
                </c:pt>
                <c:pt idx="13875">
                  <c:v>43254.03125</c:v>
                </c:pt>
                <c:pt idx="13876">
                  <c:v>43254.041666666664</c:v>
                </c:pt>
                <c:pt idx="13877">
                  <c:v>43254.052083333336</c:v>
                </c:pt>
                <c:pt idx="13878">
                  <c:v>43254.0625</c:v>
                </c:pt>
                <c:pt idx="13879">
                  <c:v>43254.072916666664</c:v>
                </c:pt>
                <c:pt idx="13880">
                  <c:v>43254.083333333336</c:v>
                </c:pt>
                <c:pt idx="13881">
                  <c:v>43254.09375</c:v>
                </c:pt>
                <c:pt idx="13882">
                  <c:v>43254.104166666664</c:v>
                </c:pt>
                <c:pt idx="13883">
                  <c:v>43254.114583333336</c:v>
                </c:pt>
                <c:pt idx="13884">
                  <c:v>43254.125</c:v>
                </c:pt>
                <c:pt idx="13885">
                  <c:v>43254.135416666664</c:v>
                </c:pt>
                <c:pt idx="13886">
                  <c:v>43254.145833333336</c:v>
                </c:pt>
                <c:pt idx="13887">
                  <c:v>43254.15625</c:v>
                </c:pt>
                <c:pt idx="13888">
                  <c:v>43254.166666666664</c:v>
                </c:pt>
                <c:pt idx="13889">
                  <c:v>43254.177083333336</c:v>
                </c:pt>
                <c:pt idx="13890">
                  <c:v>43254.1875</c:v>
                </c:pt>
                <c:pt idx="13891">
                  <c:v>43254.197916666664</c:v>
                </c:pt>
                <c:pt idx="13892">
                  <c:v>43254.208333333336</c:v>
                </c:pt>
                <c:pt idx="13893">
                  <c:v>43254.21875</c:v>
                </c:pt>
                <c:pt idx="13894">
                  <c:v>43254.229166666664</c:v>
                </c:pt>
                <c:pt idx="13895">
                  <c:v>43254.239583333336</c:v>
                </c:pt>
                <c:pt idx="13896">
                  <c:v>43254.25</c:v>
                </c:pt>
                <c:pt idx="13897">
                  <c:v>43254.260416666664</c:v>
                </c:pt>
                <c:pt idx="13898">
                  <c:v>43254.270833333336</c:v>
                </c:pt>
                <c:pt idx="13899">
                  <c:v>43254.28125</c:v>
                </c:pt>
                <c:pt idx="13900">
                  <c:v>43254.291666666664</c:v>
                </c:pt>
                <c:pt idx="13901">
                  <c:v>43254.302083333336</c:v>
                </c:pt>
                <c:pt idx="13902">
                  <c:v>43254.3125</c:v>
                </c:pt>
                <c:pt idx="13903">
                  <c:v>43254.322916666664</c:v>
                </c:pt>
                <c:pt idx="13904">
                  <c:v>43254.333333333336</c:v>
                </c:pt>
                <c:pt idx="13905">
                  <c:v>43254.34375</c:v>
                </c:pt>
                <c:pt idx="13906">
                  <c:v>43254.354166666664</c:v>
                </c:pt>
                <c:pt idx="13907">
                  <c:v>43254.364583333336</c:v>
                </c:pt>
                <c:pt idx="13908">
                  <c:v>43254.375</c:v>
                </c:pt>
                <c:pt idx="13909">
                  <c:v>43254.385416666664</c:v>
                </c:pt>
                <c:pt idx="13910">
                  <c:v>43254.395833333336</c:v>
                </c:pt>
                <c:pt idx="13911">
                  <c:v>43254.40625</c:v>
                </c:pt>
                <c:pt idx="13912">
                  <c:v>43254.416666666664</c:v>
                </c:pt>
                <c:pt idx="13913">
                  <c:v>43254.427083333336</c:v>
                </c:pt>
                <c:pt idx="13914">
                  <c:v>43254.4375</c:v>
                </c:pt>
                <c:pt idx="13915">
                  <c:v>43254.447916666664</c:v>
                </c:pt>
                <c:pt idx="13916">
                  <c:v>43254.458333333336</c:v>
                </c:pt>
                <c:pt idx="13917">
                  <c:v>43254.46875</c:v>
                </c:pt>
                <c:pt idx="13918">
                  <c:v>43254.479166666664</c:v>
                </c:pt>
                <c:pt idx="13919">
                  <c:v>43254.489583333336</c:v>
                </c:pt>
                <c:pt idx="13920">
                  <c:v>43254.5</c:v>
                </c:pt>
                <c:pt idx="13921">
                  <c:v>43254.510416666664</c:v>
                </c:pt>
                <c:pt idx="13922">
                  <c:v>43254.520833333336</c:v>
                </c:pt>
                <c:pt idx="13923">
                  <c:v>43254.53125</c:v>
                </c:pt>
                <c:pt idx="13924">
                  <c:v>43254.541666666664</c:v>
                </c:pt>
                <c:pt idx="13925">
                  <c:v>43254.552083333336</c:v>
                </c:pt>
                <c:pt idx="13926">
                  <c:v>43254.5625</c:v>
                </c:pt>
                <c:pt idx="13927">
                  <c:v>43254.572916666664</c:v>
                </c:pt>
                <c:pt idx="13928">
                  <c:v>43254.583333333336</c:v>
                </c:pt>
                <c:pt idx="13929">
                  <c:v>43254.59375</c:v>
                </c:pt>
                <c:pt idx="13930">
                  <c:v>43254.604166666664</c:v>
                </c:pt>
                <c:pt idx="13931">
                  <c:v>43254.614583333336</c:v>
                </c:pt>
                <c:pt idx="13932">
                  <c:v>43254.625</c:v>
                </c:pt>
                <c:pt idx="13933">
                  <c:v>43254.635416666664</c:v>
                </c:pt>
                <c:pt idx="13934">
                  <c:v>43254.645833333336</c:v>
                </c:pt>
                <c:pt idx="13935">
                  <c:v>43254.65625</c:v>
                </c:pt>
                <c:pt idx="13936">
                  <c:v>43254.666666666664</c:v>
                </c:pt>
                <c:pt idx="13937">
                  <c:v>43254.677083333336</c:v>
                </c:pt>
                <c:pt idx="13938">
                  <c:v>43254.6875</c:v>
                </c:pt>
                <c:pt idx="13939">
                  <c:v>43254.697916666664</c:v>
                </c:pt>
                <c:pt idx="13940">
                  <c:v>43254.708333333336</c:v>
                </c:pt>
                <c:pt idx="13941">
                  <c:v>43254.71875</c:v>
                </c:pt>
                <c:pt idx="13942">
                  <c:v>43254.729166666664</c:v>
                </c:pt>
                <c:pt idx="13943">
                  <c:v>43254.739583333336</c:v>
                </c:pt>
                <c:pt idx="13944">
                  <c:v>43254.75</c:v>
                </c:pt>
                <c:pt idx="13945">
                  <c:v>43254.760416666664</c:v>
                </c:pt>
                <c:pt idx="13946">
                  <c:v>43254.770833333336</c:v>
                </c:pt>
                <c:pt idx="13947">
                  <c:v>43254.78125</c:v>
                </c:pt>
                <c:pt idx="13948">
                  <c:v>43254.791666666664</c:v>
                </c:pt>
                <c:pt idx="13949">
                  <c:v>43254.802083333336</c:v>
                </c:pt>
                <c:pt idx="13950">
                  <c:v>43254.8125</c:v>
                </c:pt>
                <c:pt idx="13951">
                  <c:v>43254.822916666664</c:v>
                </c:pt>
                <c:pt idx="13952">
                  <c:v>43254.833333333336</c:v>
                </c:pt>
                <c:pt idx="13953">
                  <c:v>43254.84375</c:v>
                </c:pt>
                <c:pt idx="13954">
                  <c:v>43254.854166666664</c:v>
                </c:pt>
                <c:pt idx="13955">
                  <c:v>43254.864583333336</c:v>
                </c:pt>
                <c:pt idx="13956">
                  <c:v>43254.875</c:v>
                </c:pt>
                <c:pt idx="13957">
                  <c:v>43254.885416666664</c:v>
                </c:pt>
                <c:pt idx="13958">
                  <c:v>43254.895833333336</c:v>
                </c:pt>
                <c:pt idx="13959">
                  <c:v>43254.90625</c:v>
                </c:pt>
                <c:pt idx="13960">
                  <c:v>43254.916666666664</c:v>
                </c:pt>
                <c:pt idx="13961">
                  <c:v>43254.927083333336</c:v>
                </c:pt>
                <c:pt idx="13962">
                  <c:v>43254.9375</c:v>
                </c:pt>
                <c:pt idx="13963">
                  <c:v>43254.947916666664</c:v>
                </c:pt>
                <c:pt idx="13964">
                  <c:v>43254.958333333336</c:v>
                </c:pt>
                <c:pt idx="13965">
                  <c:v>43254.96875</c:v>
                </c:pt>
                <c:pt idx="13966">
                  <c:v>43254.979166666664</c:v>
                </c:pt>
                <c:pt idx="13967">
                  <c:v>43254.989583333336</c:v>
                </c:pt>
                <c:pt idx="13968">
                  <c:v>43255</c:v>
                </c:pt>
                <c:pt idx="13969">
                  <c:v>43255.010416666664</c:v>
                </c:pt>
                <c:pt idx="13970">
                  <c:v>43255.020833333336</c:v>
                </c:pt>
                <c:pt idx="13971">
                  <c:v>43255.03125</c:v>
                </c:pt>
                <c:pt idx="13972">
                  <c:v>43255.041666666664</c:v>
                </c:pt>
                <c:pt idx="13973">
                  <c:v>43255.052083333336</c:v>
                </c:pt>
                <c:pt idx="13974">
                  <c:v>43255.0625</c:v>
                </c:pt>
                <c:pt idx="13975">
                  <c:v>43255.072916666664</c:v>
                </c:pt>
                <c:pt idx="13976">
                  <c:v>43255.083333333336</c:v>
                </c:pt>
                <c:pt idx="13977">
                  <c:v>43255.09375</c:v>
                </c:pt>
                <c:pt idx="13978">
                  <c:v>43255.104166666664</c:v>
                </c:pt>
                <c:pt idx="13979">
                  <c:v>43255.114583333336</c:v>
                </c:pt>
                <c:pt idx="13980">
                  <c:v>43255.125</c:v>
                </c:pt>
                <c:pt idx="13981">
                  <c:v>43255.135416666664</c:v>
                </c:pt>
                <c:pt idx="13982">
                  <c:v>43255.145833333336</c:v>
                </c:pt>
                <c:pt idx="13983">
                  <c:v>43255.15625</c:v>
                </c:pt>
                <c:pt idx="13984">
                  <c:v>43255.166666666664</c:v>
                </c:pt>
                <c:pt idx="13985">
                  <c:v>43255.177083333336</c:v>
                </c:pt>
                <c:pt idx="13986">
                  <c:v>43255.1875</c:v>
                </c:pt>
                <c:pt idx="13987">
                  <c:v>43255.197916666664</c:v>
                </c:pt>
                <c:pt idx="13988">
                  <c:v>43255.208333333336</c:v>
                </c:pt>
                <c:pt idx="13989">
                  <c:v>43255.21875</c:v>
                </c:pt>
                <c:pt idx="13990">
                  <c:v>43255.229166666664</c:v>
                </c:pt>
                <c:pt idx="13991">
                  <c:v>43255.239583333336</c:v>
                </c:pt>
                <c:pt idx="13992">
                  <c:v>43255.25</c:v>
                </c:pt>
                <c:pt idx="13993">
                  <c:v>43255.260416666664</c:v>
                </c:pt>
                <c:pt idx="13994">
                  <c:v>43255.270833333336</c:v>
                </c:pt>
                <c:pt idx="13995">
                  <c:v>43255.28125</c:v>
                </c:pt>
                <c:pt idx="13996">
                  <c:v>43255.291666666664</c:v>
                </c:pt>
                <c:pt idx="13997">
                  <c:v>43255.302083333336</c:v>
                </c:pt>
                <c:pt idx="13998">
                  <c:v>43255.3125</c:v>
                </c:pt>
                <c:pt idx="13999">
                  <c:v>43255.322916666664</c:v>
                </c:pt>
                <c:pt idx="14000">
                  <c:v>43255.333333333336</c:v>
                </c:pt>
                <c:pt idx="14001">
                  <c:v>43255.34375</c:v>
                </c:pt>
                <c:pt idx="14002">
                  <c:v>43255.354166666664</c:v>
                </c:pt>
                <c:pt idx="14003">
                  <c:v>43255.364583333336</c:v>
                </c:pt>
                <c:pt idx="14004">
                  <c:v>43255.375</c:v>
                </c:pt>
                <c:pt idx="14005">
                  <c:v>43255.385416666664</c:v>
                </c:pt>
                <c:pt idx="14006">
                  <c:v>43255.395833333336</c:v>
                </c:pt>
                <c:pt idx="14007">
                  <c:v>43255.40625</c:v>
                </c:pt>
                <c:pt idx="14008">
                  <c:v>43255.416666666664</c:v>
                </c:pt>
                <c:pt idx="14009">
                  <c:v>43255.427083333336</c:v>
                </c:pt>
                <c:pt idx="14010">
                  <c:v>43255.4375</c:v>
                </c:pt>
                <c:pt idx="14011">
                  <c:v>43255.447916666664</c:v>
                </c:pt>
                <c:pt idx="14012">
                  <c:v>43255.458333333336</c:v>
                </c:pt>
                <c:pt idx="14013">
                  <c:v>43255.46875</c:v>
                </c:pt>
                <c:pt idx="14014">
                  <c:v>43255.479166666664</c:v>
                </c:pt>
                <c:pt idx="14015">
                  <c:v>43255.489583333336</c:v>
                </c:pt>
                <c:pt idx="14016">
                  <c:v>43255.5</c:v>
                </c:pt>
                <c:pt idx="14017">
                  <c:v>43255.510416666664</c:v>
                </c:pt>
                <c:pt idx="14018">
                  <c:v>43255.520833333336</c:v>
                </c:pt>
                <c:pt idx="14019">
                  <c:v>43255.53125</c:v>
                </c:pt>
                <c:pt idx="14020">
                  <c:v>43255.541666666664</c:v>
                </c:pt>
                <c:pt idx="14021">
                  <c:v>43255.552083333336</c:v>
                </c:pt>
                <c:pt idx="14022">
                  <c:v>43255.5625</c:v>
                </c:pt>
                <c:pt idx="14023">
                  <c:v>43255.572916666664</c:v>
                </c:pt>
                <c:pt idx="14024">
                  <c:v>43255.583333333336</c:v>
                </c:pt>
                <c:pt idx="14025">
                  <c:v>43255.59375</c:v>
                </c:pt>
                <c:pt idx="14026">
                  <c:v>43255.604166666664</c:v>
                </c:pt>
                <c:pt idx="14027">
                  <c:v>43255.614583333336</c:v>
                </c:pt>
                <c:pt idx="14028">
                  <c:v>43255.625</c:v>
                </c:pt>
                <c:pt idx="14029">
                  <c:v>43255.635416666664</c:v>
                </c:pt>
                <c:pt idx="14030">
                  <c:v>43255.645833333336</c:v>
                </c:pt>
                <c:pt idx="14031">
                  <c:v>43255.65625</c:v>
                </c:pt>
                <c:pt idx="14032">
                  <c:v>43255.666666666664</c:v>
                </c:pt>
                <c:pt idx="14033">
                  <c:v>43255.677083333336</c:v>
                </c:pt>
                <c:pt idx="14034">
                  <c:v>43255.6875</c:v>
                </c:pt>
                <c:pt idx="14035">
                  <c:v>43255.697916666664</c:v>
                </c:pt>
                <c:pt idx="14036">
                  <c:v>43255.708333333336</c:v>
                </c:pt>
                <c:pt idx="14037">
                  <c:v>43255.71875</c:v>
                </c:pt>
                <c:pt idx="14038">
                  <c:v>43255.729166666664</c:v>
                </c:pt>
                <c:pt idx="14039">
                  <c:v>43255.739583333336</c:v>
                </c:pt>
                <c:pt idx="14040">
                  <c:v>43255.75</c:v>
                </c:pt>
                <c:pt idx="14041">
                  <c:v>43255.760416666664</c:v>
                </c:pt>
                <c:pt idx="14042">
                  <c:v>43255.770833333336</c:v>
                </c:pt>
                <c:pt idx="14043">
                  <c:v>43255.78125</c:v>
                </c:pt>
                <c:pt idx="14044">
                  <c:v>43255.791666666664</c:v>
                </c:pt>
                <c:pt idx="14045">
                  <c:v>43255.802083333336</c:v>
                </c:pt>
                <c:pt idx="14046">
                  <c:v>43255.8125</c:v>
                </c:pt>
                <c:pt idx="14047">
                  <c:v>43255.822916666664</c:v>
                </c:pt>
                <c:pt idx="14048">
                  <c:v>43255.833333333336</c:v>
                </c:pt>
                <c:pt idx="14049">
                  <c:v>43255.84375</c:v>
                </c:pt>
                <c:pt idx="14050">
                  <c:v>43255.854166666664</c:v>
                </c:pt>
                <c:pt idx="14051">
                  <c:v>43255.864583333336</c:v>
                </c:pt>
                <c:pt idx="14052">
                  <c:v>43255.875</c:v>
                </c:pt>
                <c:pt idx="14053">
                  <c:v>43255.885416666664</c:v>
                </c:pt>
                <c:pt idx="14054">
                  <c:v>43255.895833333336</c:v>
                </c:pt>
                <c:pt idx="14055">
                  <c:v>43255.90625</c:v>
                </c:pt>
                <c:pt idx="14056">
                  <c:v>43255.916666666664</c:v>
                </c:pt>
                <c:pt idx="14057">
                  <c:v>43255.927083333336</c:v>
                </c:pt>
                <c:pt idx="14058">
                  <c:v>43255.9375</c:v>
                </c:pt>
                <c:pt idx="14059">
                  <c:v>43255.947916666664</c:v>
                </c:pt>
                <c:pt idx="14060">
                  <c:v>43255.958333333336</c:v>
                </c:pt>
                <c:pt idx="14061">
                  <c:v>43255.96875</c:v>
                </c:pt>
                <c:pt idx="14062">
                  <c:v>43255.979166666664</c:v>
                </c:pt>
                <c:pt idx="14063">
                  <c:v>43255.989583333336</c:v>
                </c:pt>
                <c:pt idx="14064">
                  <c:v>43256</c:v>
                </c:pt>
                <c:pt idx="14065">
                  <c:v>43256.010416666664</c:v>
                </c:pt>
                <c:pt idx="14066">
                  <c:v>43256.020833333336</c:v>
                </c:pt>
                <c:pt idx="14067">
                  <c:v>43256.03125</c:v>
                </c:pt>
                <c:pt idx="14068">
                  <c:v>43256.041666666664</c:v>
                </c:pt>
                <c:pt idx="14069">
                  <c:v>43256.052083333336</c:v>
                </c:pt>
                <c:pt idx="14070">
                  <c:v>43256.0625</c:v>
                </c:pt>
                <c:pt idx="14071">
                  <c:v>43256.072916666664</c:v>
                </c:pt>
                <c:pt idx="14072">
                  <c:v>43256.083333333336</c:v>
                </c:pt>
                <c:pt idx="14073">
                  <c:v>43256.09375</c:v>
                </c:pt>
                <c:pt idx="14074">
                  <c:v>43256.104166666664</c:v>
                </c:pt>
                <c:pt idx="14075">
                  <c:v>43256.114583333336</c:v>
                </c:pt>
                <c:pt idx="14076">
                  <c:v>43256.125</c:v>
                </c:pt>
                <c:pt idx="14077">
                  <c:v>43256.135416666664</c:v>
                </c:pt>
                <c:pt idx="14078">
                  <c:v>43256.145833333336</c:v>
                </c:pt>
                <c:pt idx="14079">
                  <c:v>43256.15625</c:v>
                </c:pt>
                <c:pt idx="14080">
                  <c:v>43256.166666666664</c:v>
                </c:pt>
                <c:pt idx="14081">
                  <c:v>43256.177083333336</c:v>
                </c:pt>
                <c:pt idx="14082">
                  <c:v>43256.1875</c:v>
                </c:pt>
                <c:pt idx="14083">
                  <c:v>43256.197916666664</c:v>
                </c:pt>
                <c:pt idx="14084">
                  <c:v>43256.208333333336</c:v>
                </c:pt>
                <c:pt idx="14085">
                  <c:v>43256.21875</c:v>
                </c:pt>
                <c:pt idx="14086">
                  <c:v>43256.229166666664</c:v>
                </c:pt>
                <c:pt idx="14087">
                  <c:v>43256.239583333336</c:v>
                </c:pt>
                <c:pt idx="14088">
                  <c:v>43256.25</c:v>
                </c:pt>
                <c:pt idx="14089">
                  <c:v>43256.260416666664</c:v>
                </c:pt>
                <c:pt idx="14090">
                  <c:v>43256.270833333336</c:v>
                </c:pt>
                <c:pt idx="14091">
                  <c:v>43256.28125</c:v>
                </c:pt>
                <c:pt idx="14092">
                  <c:v>43256.291666666664</c:v>
                </c:pt>
                <c:pt idx="14093">
                  <c:v>43256.302083333336</c:v>
                </c:pt>
                <c:pt idx="14094">
                  <c:v>43256.3125</c:v>
                </c:pt>
                <c:pt idx="14095">
                  <c:v>43256.322916666664</c:v>
                </c:pt>
                <c:pt idx="14096">
                  <c:v>43256.333333333336</c:v>
                </c:pt>
                <c:pt idx="14097">
                  <c:v>43256.34375</c:v>
                </c:pt>
                <c:pt idx="14098">
                  <c:v>43256.354166666664</c:v>
                </c:pt>
                <c:pt idx="14099">
                  <c:v>43256.364583333336</c:v>
                </c:pt>
                <c:pt idx="14100">
                  <c:v>43256.375</c:v>
                </c:pt>
                <c:pt idx="14101">
                  <c:v>43256.385416666664</c:v>
                </c:pt>
                <c:pt idx="14102">
                  <c:v>43256.395833333336</c:v>
                </c:pt>
                <c:pt idx="14103">
                  <c:v>43256.40625</c:v>
                </c:pt>
                <c:pt idx="14104">
                  <c:v>43256.416666666664</c:v>
                </c:pt>
                <c:pt idx="14105">
                  <c:v>43256.427083333336</c:v>
                </c:pt>
                <c:pt idx="14106">
                  <c:v>43256.4375</c:v>
                </c:pt>
                <c:pt idx="14107">
                  <c:v>43256.447916666664</c:v>
                </c:pt>
                <c:pt idx="14108">
                  <c:v>43256.458333333336</c:v>
                </c:pt>
                <c:pt idx="14109">
                  <c:v>43256.46875</c:v>
                </c:pt>
                <c:pt idx="14110">
                  <c:v>43256.479166666664</c:v>
                </c:pt>
                <c:pt idx="14111">
                  <c:v>43256.489583333336</c:v>
                </c:pt>
                <c:pt idx="14112">
                  <c:v>43256.5</c:v>
                </c:pt>
                <c:pt idx="14113">
                  <c:v>43256.510416666664</c:v>
                </c:pt>
                <c:pt idx="14114">
                  <c:v>43256.520833333336</c:v>
                </c:pt>
                <c:pt idx="14115">
                  <c:v>43256.53125</c:v>
                </c:pt>
                <c:pt idx="14116">
                  <c:v>43256.541666666664</c:v>
                </c:pt>
                <c:pt idx="14117">
                  <c:v>43256.552083333336</c:v>
                </c:pt>
                <c:pt idx="14118">
                  <c:v>43256.5625</c:v>
                </c:pt>
                <c:pt idx="14119">
                  <c:v>43256.572916666664</c:v>
                </c:pt>
                <c:pt idx="14120">
                  <c:v>43256.583333333336</c:v>
                </c:pt>
                <c:pt idx="14121">
                  <c:v>43256.59375</c:v>
                </c:pt>
                <c:pt idx="14122">
                  <c:v>43256.604166666664</c:v>
                </c:pt>
                <c:pt idx="14123">
                  <c:v>43256.614583333336</c:v>
                </c:pt>
                <c:pt idx="14124">
                  <c:v>43256.625</c:v>
                </c:pt>
                <c:pt idx="14125">
                  <c:v>43256.635416666664</c:v>
                </c:pt>
                <c:pt idx="14126">
                  <c:v>43256.645833333336</c:v>
                </c:pt>
                <c:pt idx="14127">
                  <c:v>43256.65625</c:v>
                </c:pt>
                <c:pt idx="14128">
                  <c:v>43256.666666666664</c:v>
                </c:pt>
                <c:pt idx="14129">
                  <c:v>43256.677083333336</c:v>
                </c:pt>
                <c:pt idx="14130">
                  <c:v>43256.6875</c:v>
                </c:pt>
                <c:pt idx="14131">
                  <c:v>43256.697916666664</c:v>
                </c:pt>
                <c:pt idx="14132">
                  <c:v>43256.708333333336</c:v>
                </c:pt>
                <c:pt idx="14133">
                  <c:v>43256.71875</c:v>
                </c:pt>
                <c:pt idx="14134">
                  <c:v>43256.729166666664</c:v>
                </c:pt>
                <c:pt idx="14135">
                  <c:v>43256.739583333336</c:v>
                </c:pt>
                <c:pt idx="14136">
                  <c:v>43256.75</c:v>
                </c:pt>
                <c:pt idx="14137">
                  <c:v>43256.760416666664</c:v>
                </c:pt>
                <c:pt idx="14138">
                  <c:v>43256.770833333336</c:v>
                </c:pt>
                <c:pt idx="14139">
                  <c:v>43256.78125</c:v>
                </c:pt>
                <c:pt idx="14140">
                  <c:v>43256.791666666664</c:v>
                </c:pt>
                <c:pt idx="14141">
                  <c:v>43256.802083333336</c:v>
                </c:pt>
                <c:pt idx="14142">
                  <c:v>43256.8125</c:v>
                </c:pt>
                <c:pt idx="14143">
                  <c:v>43256.822916666664</c:v>
                </c:pt>
                <c:pt idx="14144">
                  <c:v>43256.833333333336</c:v>
                </c:pt>
                <c:pt idx="14145">
                  <c:v>43256.84375</c:v>
                </c:pt>
                <c:pt idx="14146">
                  <c:v>43256.854166666664</c:v>
                </c:pt>
                <c:pt idx="14147">
                  <c:v>43256.864583333336</c:v>
                </c:pt>
                <c:pt idx="14148">
                  <c:v>43256.875</c:v>
                </c:pt>
                <c:pt idx="14149">
                  <c:v>43256.885416666664</c:v>
                </c:pt>
                <c:pt idx="14150">
                  <c:v>43256.895833333336</c:v>
                </c:pt>
                <c:pt idx="14151">
                  <c:v>43256.90625</c:v>
                </c:pt>
                <c:pt idx="14152">
                  <c:v>43256.916666666664</c:v>
                </c:pt>
                <c:pt idx="14153">
                  <c:v>43256.927083333336</c:v>
                </c:pt>
                <c:pt idx="14154">
                  <c:v>43256.9375</c:v>
                </c:pt>
                <c:pt idx="14155">
                  <c:v>43256.947916666664</c:v>
                </c:pt>
                <c:pt idx="14156">
                  <c:v>43256.958333333336</c:v>
                </c:pt>
                <c:pt idx="14157">
                  <c:v>43256.96875</c:v>
                </c:pt>
                <c:pt idx="14158">
                  <c:v>43256.979166666664</c:v>
                </c:pt>
                <c:pt idx="14159">
                  <c:v>43256.989583333336</c:v>
                </c:pt>
                <c:pt idx="14160">
                  <c:v>43257</c:v>
                </c:pt>
                <c:pt idx="14161">
                  <c:v>43257.010416666664</c:v>
                </c:pt>
                <c:pt idx="14162">
                  <c:v>43257.020833333336</c:v>
                </c:pt>
                <c:pt idx="14163">
                  <c:v>43257.03125</c:v>
                </c:pt>
                <c:pt idx="14164">
                  <c:v>43257.041666666664</c:v>
                </c:pt>
                <c:pt idx="14165">
                  <c:v>43257.052083333336</c:v>
                </c:pt>
                <c:pt idx="14166">
                  <c:v>43257.0625</c:v>
                </c:pt>
                <c:pt idx="14167">
                  <c:v>43257.072916666664</c:v>
                </c:pt>
                <c:pt idx="14168">
                  <c:v>43257.083333333336</c:v>
                </c:pt>
                <c:pt idx="14169">
                  <c:v>43257.09375</c:v>
                </c:pt>
                <c:pt idx="14170">
                  <c:v>43257.104166666664</c:v>
                </c:pt>
                <c:pt idx="14171">
                  <c:v>43257.114583333336</c:v>
                </c:pt>
                <c:pt idx="14172">
                  <c:v>43257.125</c:v>
                </c:pt>
                <c:pt idx="14173">
                  <c:v>43257.135416666664</c:v>
                </c:pt>
                <c:pt idx="14174">
                  <c:v>43257.145833333336</c:v>
                </c:pt>
                <c:pt idx="14175">
                  <c:v>43257.15625</c:v>
                </c:pt>
                <c:pt idx="14176">
                  <c:v>43257.166666666664</c:v>
                </c:pt>
                <c:pt idx="14177">
                  <c:v>43257.177083333336</c:v>
                </c:pt>
                <c:pt idx="14178">
                  <c:v>43257.1875</c:v>
                </c:pt>
                <c:pt idx="14179">
                  <c:v>43257.197916666664</c:v>
                </c:pt>
                <c:pt idx="14180">
                  <c:v>43257.208333333336</c:v>
                </c:pt>
                <c:pt idx="14181">
                  <c:v>43257.21875</c:v>
                </c:pt>
                <c:pt idx="14182">
                  <c:v>43257.229166666664</c:v>
                </c:pt>
                <c:pt idx="14183">
                  <c:v>43257.239583333336</c:v>
                </c:pt>
                <c:pt idx="14184">
                  <c:v>43257.25</c:v>
                </c:pt>
                <c:pt idx="14185">
                  <c:v>43257.260416666664</c:v>
                </c:pt>
                <c:pt idx="14186">
                  <c:v>43257.270833333336</c:v>
                </c:pt>
                <c:pt idx="14187">
                  <c:v>43257.28125</c:v>
                </c:pt>
                <c:pt idx="14188">
                  <c:v>43257.291666666664</c:v>
                </c:pt>
                <c:pt idx="14189">
                  <c:v>43257.302083333336</c:v>
                </c:pt>
                <c:pt idx="14190">
                  <c:v>43257.3125</c:v>
                </c:pt>
                <c:pt idx="14191">
                  <c:v>43257.322916666664</c:v>
                </c:pt>
                <c:pt idx="14192">
                  <c:v>43257.333333333336</c:v>
                </c:pt>
                <c:pt idx="14193">
                  <c:v>43257.34375</c:v>
                </c:pt>
                <c:pt idx="14194">
                  <c:v>43257.354166666664</c:v>
                </c:pt>
                <c:pt idx="14195">
                  <c:v>43257.364583333336</c:v>
                </c:pt>
                <c:pt idx="14196">
                  <c:v>43257.375</c:v>
                </c:pt>
                <c:pt idx="14197">
                  <c:v>43257.385416666664</c:v>
                </c:pt>
                <c:pt idx="14198">
                  <c:v>43257.395833333336</c:v>
                </c:pt>
                <c:pt idx="14199">
                  <c:v>43257.40625</c:v>
                </c:pt>
                <c:pt idx="14200">
                  <c:v>43257.416666666664</c:v>
                </c:pt>
                <c:pt idx="14201">
                  <c:v>43257.427083333336</c:v>
                </c:pt>
                <c:pt idx="14202">
                  <c:v>43257.4375</c:v>
                </c:pt>
                <c:pt idx="14203">
                  <c:v>43257.447916666664</c:v>
                </c:pt>
                <c:pt idx="14204">
                  <c:v>43257.458333333336</c:v>
                </c:pt>
                <c:pt idx="14205">
                  <c:v>43257.46875</c:v>
                </c:pt>
                <c:pt idx="14206">
                  <c:v>43257.479166666664</c:v>
                </c:pt>
                <c:pt idx="14207">
                  <c:v>43257.489583333336</c:v>
                </c:pt>
                <c:pt idx="14208">
                  <c:v>43257.5</c:v>
                </c:pt>
                <c:pt idx="14209">
                  <c:v>43257.510416666664</c:v>
                </c:pt>
                <c:pt idx="14210">
                  <c:v>43257.520833333336</c:v>
                </c:pt>
                <c:pt idx="14211">
                  <c:v>43257.53125</c:v>
                </c:pt>
                <c:pt idx="14212">
                  <c:v>43257.541666666664</c:v>
                </c:pt>
                <c:pt idx="14213">
                  <c:v>43257.552083333336</c:v>
                </c:pt>
                <c:pt idx="14214">
                  <c:v>43257.5625</c:v>
                </c:pt>
                <c:pt idx="14215">
                  <c:v>43257.572916666664</c:v>
                </c:pt>
                <c:pt idx="14216">
                  <c:v>43257.583333333336</c:v>
                </c:pt>
                <c:pt idx="14217">
                  <c:v>43257.59375</c:v>
                </c:pt>
                <c:pt idx="14218">
                  <c:v>43257.604166666664</c:v>
                </c:pt>
                <c:pt idx="14219">
                  <c:v>43257.614583333336</c:v>
                </c:pt>
                <c:pt idx="14220">
                  <c:v>43257.625</c:v>
                </c:pt>
                <c:pt idx="14221">
                  <c:v>43257.635416666664</c:v>
                </c:pt>
                <c:pt idx="14222">
                  <c:v>43257.645833333336</c:v>
                </c:pt>
                <c:pt idx="14223">
                  <c:v>43257.65625</c:v>
                </c:pt>
                <c:pt idx="14224">
                  <c:v>43257.666666666664</c:v>
                </c:pt>
                <c:pt idx="14225">
                  <c:v>43257.677083333336</c:v>
                </c:pt>
                <c:pt idx="14226">
                  <c:v>43257.6875</c:v>
                </c:pt>
                <c:pt idx="14227">
                  <c:v>43257.697916666664</c:v>
                </c:pt>
                <c:pt idx="14228">
                  <c:v>43257.708333333336</c:v>
                </c:pt>
                <c:pt idx="14229">
                  <c:v>43257.71875</c:v>
                </c:pt>
                <c:pt idx="14230">
                  <c:v>43257.729166666664</c:v>
                </c:pt>
                <c:pt idx="14231">
                  <c:v>43257.739583333336</c:v>
                </c:pt>
                <c:pt idx="14232">
                  <c:v>43257.75</c:v>
                </c:pt>
                <c:pt idx="14233">
                  <c:v>43257.760416666664</c:v>
                </c:pt>
                <c:pt idx="14234">
                  <c:v>43257.770833333336</c:v>
                </c:pt>
                <c:pt idx="14235">
                  <c:v>43257.78125</c:v>
                </c:pt>
                <c:pt idx="14236">
                  <c:v>43257.791666666664</c:v>
                </c:pt>
                <c:pt idx="14237">
                  <c:v>43257.802083333336</c:v>
                </c:pt>
                <c:pt idx="14238">
                  <c:v>43257.8125</c:v>
                </c:pt>
                <c:pt idx="14239">
                  <c:v>43257.822916666664</c:v>
                </c:pt>
                <c:pt idx="14240">
                  <c:v>43257.833333333336</c:v>
                </c:pt>
                <c:pt idx="14241">
                  <c:v>43257.84375</c:v>
                </c:pt>
                <c:pt idx="14242">
                  <c:v>43257.854166666664</c:v>
                </c:pt>
                <c:pt idx="14243">
                  <c:v>43257.864583333336</c:v>
                </c:pt>
                <c:pt idx="14244">
                  <c:v>43257.875</c:v>
                </c:pt>
                <c:pt idx="14245">
                  <c:v>43257.885416666664</c:v>
                </c:pt>
                <c:pt idx="14246">
                  <c:v>43257.895833333336</c:v>
                </c:pt>
                <c:pt idx="14247">
                  <c:v>43257.90625</c:v>
                </c:pt>
                <c:pt idx="14248">
                  <c:v>43257.916666666664</c:v>
                </c:pt>
                <c:pt idx="14249">
                  <c:v>43257.927083333336</c:v>
                </c:pt>
                <c:pt idx="14250">
                  <c:v>43257.9375</c:v>
                </c:pt>
                <c:pt idx="14251">
                  <c:v>43257.947916666664</c:v>
                </c:pt>
                <c:pt idx="14252">
                  <c:v>43257.958333333336</c:v>
                </c:pt>
                <c:pt idx="14253">
                  <c:v>43257.96875</c:v>
                </c:pt>
                <c:pt idx="14254">
                  <c:v>43257.979166666664</c:v>
                </c:pt>
                <c:pt idx="14255">
                  <c:v>43257.989583333336</c:v>
                </c:pt>
                <c:pt idx="14256">
                  <c:v>43258</c:v>
                </c:pt>
                <c:pt idx="14257">
                  <c:v>43258.010416666664</c:v>
                </c:pt>
                <c:pt idx="14258">
                  <c:v>43258.020833333336</c:v>
                </c:pt>
                <c:pt idx="14259">
                  <c:v>43258.03125</c:v>
                </c:pt>
                <c:pt idx="14260">
                  <c:v>43258.041666666664</c:v>
                </c:pt>
                <c:pt idx="14261">
                  <c:v>43258.052083333336</c:v>
                </c:pt>
                <c:pt idx="14262">
                  <c:v>43258.0625</c:v>
                </c:pt>
                <c:pt idx="14263">
                  <c:v>43258.072916666664</c:v>
                </c:pt>
                <c:pt idx="14264">
                  <c:v>43258.083333333336</c:v>
                </c:pt>
                <c:pt idx="14265">
                  <c:v>43258.09375</c:v>
                </c:pt>
                <c:pt idx="14266">
                  <c:v>43258.104166666664</c:v>
                </c:pt>
                <c:pt idx="14267">
                  <c:v>43258.114583333336</c:v>
                </c:pt>
                <c:pt idx="14268">
                  <c:v>43258.125</c:v>
                </c:pt>
                <c:pt idx="14269">
                  <c:v>43258.135416666664</c:v>
                </c:pt>
                <c:pt idx="14270">
                  <c:v>43258.145833333336</c:v>
                </c:pt>
                <c:pt idx="14271">
                  <c:v>43258.15625</c:v>
                </c:pt>
                <c:pt idx="14272">
                  <c:v>43258.166666666664</c:v>
                </c:pt>
                <c:pt idx="14273">
                  <c:v>43258.177083333336</c:v>
                </c:pt>
                <c:pt idx="14274">
                  <c:v>43258.1875</c:v>
                </c:pt>
                <c:pt idx="14275">
                  <c:v>43258.197916666664</c:v>
                </c:pt>
                <c:pt idx="14276">
                  <c:v>43258.208333333336</c:v>
                </c:pt>
                <c:pt idx="14277">
                  <c:v>43258.21875</c:v>
                </c:pt>
                <c:pt idx="14278">
                  <c:v>43258.229166666664</c:v>
                </c:pt>
                <c:pt idx="14279">
                  <c:v>43258.239583333336</c:v>
                </c:pt>
                <c:pt idx="14280">
                  <c:v>43258.25</c:v>
                </c:pt>
                <c:pt idx="14281">
                  <c:v>43258.260416666664</c:v>
                </c:pt>
                <c:pt idx="14282">
                  <c:v>43258.270833333336</c:v>
                </c:pt>
                <c:pt idx="14283">
                  <c:v>43258.28125</c:v>
                </c:pt>
                <c:pt idx="14284">
                  <c:v>43258.291666666664</c:v>
                </c:pt>
                <c:pt idx="14285">
                  <c:v>43258.302083333336</c:v>
                </c:pt>
                <c:pt idx="14286">
                  <c:v>43258.3125</c:v>
                </c:pt>
                <c:pt idx="14287">
                  <c:v>43258.322916666664</c:v>
                </c:pt>
                <c:pt idx="14288">
                  <c:v>43258.333333333336</c:v>
                </c:pt>
                <c:pt idx="14289">
                  <c:v>43258.34375</c:v>
                </c:pt>
                <c:pt idx="14290">
                  <c:v>43258.354166666664</c:v>
                </c:pt>
                <c:pt idx="14291">
                  <c:v>43258.364583333336</c:v>
                </c:pt>
                <c:pt idx="14292">
                  <c:v>43258.375</c:v>
                </c:pt>
                <c:pt idx="14293">
                  <c:v>43258.385416666664</c:v>
                </c:pt>
                <c:pt idx="14294">
                  <c:v>43258.395833333336</c:v>
                </c:pt>
                <c:pt idx="14295">
                  <c:v>43258.40625</c:v>
                </c:pt>
                <c:pt idx="14296">
                  <c:v>43258.416666666664</c:v>
                </c:pt>
                <c:pt idx="14297">
                  <c:v>43258.427083333336</c:v>
                </c:pt>
                <c:pt idx="14298">
                  <c:v>43258.4375</c:v>
                </c:pt>
                <c:pt idx="14299">
                  <c:v>43258.447916666664</c:v>
                </c:pt>
                <c:pt idx="14300">
                  <c:v>43258.458333333336</c:v>
                </c:pt>
                <c:pt idx="14301">
                  <c:v>43258.46875</c:v>
                </c:pt>
                <c:pt idx="14302">
                  <c:v>43258.479166666664</c:v>
                </c:pt>
                <c:pt idx="14303">
                  <c:v>43258.489583333336</c:v>
                </c:pt>
                <c:pt idx="14304">
                  <c:v>43258.5</c:v>
                </c:pt>
                <c:pt idx="14305">
                  <c:v>43258.510416666664</c:v>
                </c:pt>
                <c:pt idx="14306">
                  <c:v>43258.520833333336</c:v>
                </c:pt>
                <c:pt idx="14307">
                  <c:v>43258.53125</c:v>
                </c:pt>
                <c:pt idx="14308">
                  <c:v>43258.541666666664</c:v>
                </c:pt>
                <c:pt idx="14309">
                  <c:v>43258.552083333336</c:v>
                </c:pt>
                <c:pt idx="14310">
                  <c:v>43258.5625</c:v>
                </c:pt>
                <c:pt idx="14311">
                  <c:v>43258.572916666664</c:v>
                </c:pt>
                <c:pt idx="14312">
                  <c:v>43258.583333333336</c:v>
                </c:pt>
                <c:pt idx="14313">
                  <c:v>43258.59375</c:v>
                </c:pt>
                <c:pt idx="14314">
                  <c:v>43258.604166666664</c:v>
                </c:pt>
                <c:pt idx="14315">
                  <c:v>43258.614583333336</c:v>
                </c:pt>
                <c:pt idx="14316">
                  <c:v>43258.625</c:v>
                </c:pt>
                <c:pt idx="14317">
                  <c:v>43258.635416666664</c:v>
                </c:pt>
                <c:pt idx="14318">
                  <c:v>43258.645833333336</c:v>
                </c:pt>
                <c:pt idx="14319">
                  <c:v>43258.65625</c:v>
                </c:pt>
                <c:pt idx="14320">
                  <c:v>43258.666666666664</c:v>
                </c:pt>
                <c:pt idx="14321">
                  <c:v>43258.677083333336</c:v>
                </c:pt>
                <c:pt idx="14322">
                  <c:v>43258.6875</c:v>
                </c:pt>
                <c:pt idx="14323">
                  <c:v>43258.697916666664</c:v>
                </c:pt>
                <c:pt idx="14324">
                  <c:v>43258.708333333336</c:v>
                </c:pt>
                <c:pt idx="14325">
                  <c:v>43258.71875</c:v>
                </c:pt>
                <c:pt idx="14326">
                  <c:v>43258.729166666664</c:v>
                </c:pt>
                <c:pt idx="14327">
                  <c:v>43258.739583333336</c:v>
                </c:pt>
                <c:pt idx="14328">
                  <c:v>43258.75</c:v>
                </c:pt>
                <c:pt idx="14329">
                  <c:v>43258.760416666664</c:v>
                </c:pt>
                <c:pt idx="14330">
                  <c:v>43258.770833333336</c:v>
                </c:pt>
                <c:pt idx="14331">
                  <c:v>43258.78125</c:v>
                </c:pt>
                <c:pt idx="14332">
                  <c:v>43258.791666666664</c:v>
                </c:pt>
                <c:pt idx="14333">
                  <c:v>43258.802083333336</c:v>
                </c:pt>
                <c:pt idx="14334">
                  <c:v>43258.8125</c:v>
                </c:pt>
                <c:pt idx="14335">
                  <c:v>43258.822916666664</c:v>
                </c:pt>
                <c:pt idx="14336">
                  <c:v>43258.833333333336</c:v>
                </c:pt>
                <c:pt idx="14337">
                  <c:v>43258.84375</c:v>
                </c:pt>
                <c:pt idx="14338">
                  <c:v>43258.854166666664</c:v>
                </c:pt>
                <c:pt idx="14339">
                  <c:v>43258.864583333336</c:v>
                </c:pt>
                <c:pt idx="14340">
                  <c:v>43258.875</c:v>
                </c:pt>
                <c:pt idx="14341">
                  <c:v>43258.885416666664</c:v>
                </c:pt>
                <c:pt idx="14342">
                  <c:v>43258.895833333336</c:v>
                </c:pt>
                <c:pt idx="14343">
                  <c:v>43258.90625</c:v>
                </c:pt>
                <c:pt idx="14344">
                  <c:v>43258.916666666664</c:v>
                </c:pt>
                <c:pt idx="14345">
                  <c:v>43258.927083333336</c:v>
                </c:pt>
                <c:pt idx="14346">
                  <c:v>43258.9375</c:v>
                </c:pt>
                <c:pt idx="14347">
                  <c:v>43258.947916666664</c:v>
                </c:pt>
                <c:pt idx="14348">
                  <c:v>43258.958333333336</c:v>
                </c:pt>
                <c:pt idx="14349">
                  <c:v>43258.96875</c:v>
                </c:pt>
                <c:pt idx="14350">
                  <c:v>43258.979166666664</c:v>
                </c:pt>
                <c:pt idx="14351">
                  <c:v>43258.989583333336</c:v>
                </c:pt>
                <c:pt idx="14352">
                  <c:v>43259</c:v>
                </c:pt>
                <c:pt idx="14353">
                  <c:v>43259.010416666664</c:v>
                </c:pt>
                <c:pt idx="14354">
                  <c:v>43259.020833333336</c:v>
                </c:pt>
                <c:pt idx="14355">
                  <c:v>43259.03125</c:v>
                </c:pt>
                <c:pt idx="14356">
                  <c:v>43259.041666666664</c:v>
                </c:pt>
                <c:pt idx="14357">
                  <c:v>43259.052083333336</c:v>
                </c:pt>
                <c:pt idx="14358">
                  <c:v>43259.0625</c:v>
                </c:pt>
                <c:pt idx="14359">
                  <c:v>43259.072916666664</c:v>
                </c:pt>
                <c:pt idx="14360">
                  <c:v>43259.083333333336</c:v>
                </c:pt>
                <c:pt idx="14361">
                  <c:v>43259.09375</c:v>
                </c:pt>
                <c:pt idx="14362">
                  <c:v>43259.104166666664</c:v>
                </c:pt>
                <c:pt idx="14363">
                  <c:v>43259.114583333336</c:v>
                </c:pt>
                <c:pt idx="14364">
                  <c:v>43259.125</c:v>
                </c:pt>
                <c:pt idx="14365">
                  <c:v>43259.135416666664</c:v>
                </c:pt>
                <c:pt idx="14366">
                  <c:v>43259.145833333336</c:v>
                </c:pt>
                <c:pt idx="14367">
                  <c:v>43259.15625</c:v>
                </c:pt>
                <c:pt idx="14368">
                  <c:v>43259.166666666664</c:v>
                </c:pt>
                <c:pt idx="14369">
                  <c:v>43259.177083333336</c:v>
                </c:pt>
                <c:pt idx="14370">
                  <c:v>43259.1875</c:v>
                </c:pt>
                <c:pt idx="14371">
                  <c:v>43259.197916666664</c:v>
                </c:pt>
                <c:pt idx="14372">
                  <c:v>43259.208333333336</c:v>
                </c:pt>
                <c:pt idx="14373">
                  <c:v>43259.21875</c:v>
                </c:pt>
                <c:pt idx="14374">
                  <c:v>43259.229166666664</c:v>
                </c:pt>
                <c:pt idx="14375">
                  <c:v>43259.239583333336</c:v>
                </c:pt>
                <c:pt idx="14376">
                  <c:v>43259.25</c:v>
                </c:pt>
                <c:pt idx="14377">
                  <c:v>43259.260416666664</c:v>
                </c:pt>
                <c:pt idx="14378">
                  <c:v>43259.270833333336</c:v>
                </c:pt>
                <c:pt idx="14379">
                  <c:v>43259.28125</c:v>
                </c:pt>
                <c:pt idx="14380">
                  <c:v>43259.291666666664</c:v>
                </c:pt>
                <c:pt idx="14381">
                  <c:v>43259.302083333336</c:v>
                </c:pt>
                <c:pt idx="14382">
                  <c:v>43259.3125</c:v>
                </c:pt>
                <c:pt idx="14383">
                  <c:v>43259.322916666664</c:v>
                </c:pt>
                <c:pt idx="14384">
                  <c:v>43259.333333333336</c:v>
                </c:pt>
                <c:pt idx="14385">
                  <c:v>43259.34375</c:v>
                </c:pt>
                <c:pt idx="14386">
                  <c:v>43259.354166666664</c:v>
                </c:pt>
                <c:pt idx="14387">
                  <c:v>43259.364583333336</c:v>
                </c:pt>
                <c:pt idx="14388">
                  <c:v>43259.375</c:v>
                </c:pt>
                <c:pt idx="14389">
                  <c:v>43259.385416666664</c:v>
                </c:pt>
                <c:pt idx="14390">
                  <c:v>43259.395833333336</c:v>
                </c:pt>
                <c:pt idx="14391">
                  <c:v>43259.40625</c:v>
                </c:pt>
                <c:pt idx="14392">
                  <c:v>43259.416666666664</c:v>
                </c:pt>
                <c:pt idx="14393">
                  <c:v>43259.427083333336</c:v>
                </c:pt>
                <c:pt idx="14394">
                  <c:v>43259.4375</c:v>
                </c:pt>
                <c:pt idx="14395">
                  <c:v>43259.447916666664</c:v>
                </c:pt>
                <c:pt idx="14396">
                  <c:v>43259.458333333336</c:v>
                </c:pt>
                <c:pt idx="14397">
                  <c:v>43259.46875</c:v>
                </c:pt>
                <c:pt idx="14398">
                  <c:v>43259.479166666664</c:v>
                </c:pt>
                <c:pt idx="14399">
                  <c:v>43259.489583333336</c:v>
                </c:pt>
                <c:pt idx="14400">
                  <c:v>43259.5</c:v>
                </c:pt>
                <c:pt idx="14401">
                  <c:v>43259.510416666664</c:v>
                </c:pt>
                <c:pt idx="14402">
                  <c:v>43259.520833333336</c:v>
                </c:pt>
                <c:pt idx="14403">
                  <c:v>43259.53125</c:v>
                </c:pt>
                <c:pt idx="14404">
                  <c:v>43259.541666666664</c:v>
                </c:pt>
                <c:pt idx="14405">
                  <c:v>43259.552083333336</c:v>
                </c:pt>
                <c:pt idx="14406">
                  <c:v>43259.5625</c:v>
                </c:pt>
                <c:pt idx="14407">
                  <c:v>43259.572916666664</c:v>
                </c:pt>
                <c:pt idx="14408">
                  <c:v>43259.583333333336</c:v>
                </c:pt>
                <c:pt idx="14409">
                  <c:v>43259.59375</c:v>
                </c:pt>
                <c:pt idx="14410">
                  <c:v>43259.604166666664</c:v>
                </c:pt>
                <c:pt idx="14411">
                  <c:v>43259.614583333336</c:v>
                </c:pt>
                <c:pt idx="14412">
                  <c:v>43259.625</c:v>
                </c:pt>
                <c:pt idx="14413">
                  <c:v>43259.635416666664</c:v>
                </c:pt>
                <c:pt idx="14414">
                  <c:v>43259.645833333336</c:v>
                </c:pt>
                <c:pt idx="14415">
                  <c:v>43259.65625</c:v>
                </c:pt>
                <c:pt idx="14416">
                  <c:v>43259.666666666664</c:v>
                </c:pt>
                <c:pt idx="14417">
                  <c:v>43259.677083333336</c:v>
                </c:pt>
                <c:pt idx="14418">
                  <c:v>43259.6875</c:v>
                </c:pt>
                <c:pt idx="14419">
                  <c:v>43259.697916666664</c:v>
                </c:pt>
                <c:pt idx="14420">
                  <c:v>43259.708333333336</c:v>
                </c:pt>
                <c:pt idx="14421">
                  <c:v>43259.71875</c:v>
                </c:pt>
                <c:pt idx="14422">
                  <c:v>43259.729166666664</c:v>
                </c:pt>
                <c:pt idx="14423">
                  <c:v>43259.739583333336</c:v>
                </c:pt>
                <c:pt idx="14424">
                  <c:v>43259.75</c:v>
                </c:pt>
                <c:pt idx="14425">
                  <c:v>43259.760416666664</c:v>
                </c:pt>
                <c:pt idx="14426">
                  <c:v>43259.770833333336</c:v>
                </c:pt>
                <c:pt idx="14427">
                  <c:v>43259.78125</c:v>
                </c:pt>
                <c:pt idx="14428">
                  <c:v>43259.791666666664</c:v>
                </c:pt>
                <c:pt idx="14429">
                  <c:v>43259.802083333336</c:v>
                </c:pt>
                <c:pt idx="14430">
                  <c:v>43259.8125</c:v>
                </c:pt>
                <c:pt idx="14431">
                  <c:v>43259.822916666664</c:v>
                </c:pt>
                <c:pt idx="14432">
                  <c:v>43259.833333333336</c:v>
                </c:pt>
                <c:pt idx="14433">
                  <c:v>43259.84375</c:v>
                </c:pt>
                <c:pt idx="14434">
                  <c:v>43259.854166666664</c:v>
                </c:pt>
                <c:pt idx="14435">
                  <c:v>43259.864583333336</c:v>
                </c:pt>
                <c:pt idx="14436">
                  <c:v>43259.875</c:v>
                </c:pt>
                <c:pt idx="14437">
                  <c:v>43259.885416666664</c:v>
                </c:pt>
                <c:pt idx="14438">
                  <c:v>43259.895833333336</c:v>
                </c:pt>
                <c:pt idx="14439">
                  <c:v>43259.90625</c:v>
                </c:pt>
                <c:pt idx="14440">
                  <c:v>43259.916666666664</c:v>
                </c:pt>
                <c:pt idx="14441">
                  <c:v>43259.927083333336</c:v>
                </c:pt>
                <c:pt idx="14442">
                  <c:v>43259.9375</c:v>
                </c:pt>
                <c:pt idx="14443">
                  <c:v>43259.947916666664</c:v>
                </c:pt>
                <c:pt idx="14444">
                  <c:v>43259.958333333336</c:v>
                </c:pt>
                <c:pt idx="14445">
                  <c:v>43259.96875</c:v>
                </c:pt>
                <c:pt idx="14446">
                  <c:v>43259.979166666664</c:v>
                </c:pt>
                <c:pt idx="14447">
                  <c:v>43259.989583333336</c:v>
                </c:pt>
                <c:pt idx="14448">
                  <c:v>43260</c:v>
                </c:pt>
                <c:pt idx="14449">
                  <c:v>43260.010416666664</c:v>
                </c:pt>
                <c:pt idx="14450">
                  <c:v>43260.020833333336</c:v>
                </c:pt>
                <c:pt idx="14451">
                  <c:v>43260.03125</c:v>
                </c:pt>
                <c:pt idx="14452">
                  <c:v>43260.041666666664</c:v>
                </c:pt>
                <c:pt idx="14453">
                  <c:v>43260.052083333336</c:v>
                </c:pt>
                <c:pt idx="14454">
                  <c:v>43260.0625</c:v>
                </c:pt>
                <c:pt idx="14455">
                  <c:v>43260.072916666664</c:v>
                </c:pt>
                <c:pt idx="14456">
                  <c:v>43260.083333333336</c:v>
                </c:pt>
                <c:pt idx="14457">
                  <c:v>43260.09375</c:v>
                </c:pt>
                <c:pt idx="14458">
                  <c:v>43260.104166666664</c:v>
                </c:pt>
                <c:pt idx="14459">
                  <c:v>43260.114583333336</c:v>
                </c:pt>
                <c:pt idx="14460">
                  <c:v>43260.125</c:v>
                </c:pt>
                <c:pt idx="14461">
                  <c:v>43260.135416666664</c:v>
                </c:pt>
                <c:pt idx="14462">
                  <c:v>43260.145833333336</c:v>
                </c:pt>
                <c:pt idx="14463">
                  <c:v>43260.15625</c:v>
                </c:pt>
                <c:pt idx="14464">
                  <c:v>43260.166666666664</c:v>
                </c:pt>
                <c:pt idx="14465">
                  <c:v>43260.177083333336</c:v>
                </c:pt>
                <c:pt idx="14466">
                  <c:v>43260.1875</c:v>
                </c:pt>
                <c:pt idx="14467">
                  <c:v>43260.197916666664</c:v>
                </c:pt>
                <c:pt idx="14468">
                  <c:v>43260.208333333336</c:v>
                </c:pt>
                <c:pt idx="14469">
                  <c:v>43260.21875</c:v>
                </c:pt>
                <c:pt idx="14470">
                  <c:v>43260.229166666664</c:v>
                </c:pt>
                <c:pt idx="14471">
                  <c:v>43260.239583333336</c:v>
                </c:pt>
                <c:pt idx="14472">
                  <c:v>43260.25</c:v>
                </c:pt>
                <c:pt idx="14473">
                  <c:v>43260.260416666664</c:v>
                </c:pt>
                <c:pt idx="14474">
                  <c:v>43260.270833333336</c:v>
                </c:pt>
                <c:pt idx="14475">
                  <c:v>43260.28125</c:v>
                </c:pt>
                <c:pt idx="14476">
                  <c:v>43260.291666666664</c:v>
                </c:pt>
                <c:pt idx="14477">
                  <c:v>43260.302083333336</c:v>
                </c:pt>
                <c:pt idx="14478">
                  <c:v>43260.3125</c:v>
                </c:pt>
                <c:pt idx="14479">
                  <c:v>43260.322916666664</c:v>
                </c:pt>
                <c:pt idx="14480">
                  <c:v>43260.333333333336</c:v>
                </c:pt>
                <c:pt idx="14481">
                  <c:v>43260.34375</c:v>
                </c:pt>
                <c:pt idx="14482">
                  <c:v>43260.354166666664</c:v>
                </c:pt>
                <c:pt idx="14483">
                  <c:v>43260.364583333336</c:v>
                </c:pt>
                <c:pt idx="14484">
                  <c:v>43260.375</c:v>
                </c:pt>
                <c:pt idx="14485">
                  <c:v>43260.385416666664</c:v>
                </c:pt>
                <c:pt idx="14486">
                  <c:v>43260.395833333336</c:v>
                </c:pt>
                <c:pt idx="14487">
                  <c:v>43260.40625</c:v>
                </c:pt>
                <c:pt idx="14488">
                  <c:v>43260.416666666664</c:v>
                </c:pt>
                <c:pt idx="14489">
                  <c:v>43260.427083333336</c:v>
                </c:pt>
                <c:pt idx="14490">
                  <c:v>43260.4375</c:v>
                </c:pt>
                <c:pt idx="14491">
                  <c:v>43260.447916666664</c:v>
                </c:pt>
                <c:pt idx="14492">
                  <c:v>43260.458333333336</c:v>
                </c:pt>
                <c:pt idx="14493">
                  <c:v>43260.46875</c:v>
                </c:pt>
                <c:pt idx="14494">
                  <c:v>43260.479166666664</c:v>
                </c:pt>
                <c:pt idx="14495">
                  <c:v>43260.489583333336</c:v>
                </c:pt>
                <c:pt idx="14496">
                  <c:v>43260.5</c:v>
                </c:pt>
                <c:pt idx="14497">
                  <c:v>43260.510416666664</c:v>
                </c:pt>
                <c:pt idx="14498">
                  <c:v>43260.520833333336</c:v>
                </c:pt>
                <c:pt idx="14499">
                  <c:v>43260.53125</c:v>
                </c:pt>
                <c:pt idx="14500">
                  <c:v>43260.541666666664</c:v>
                </c:pt>
                <c:pt idx="14501">
                  <c:v>43260.552083333336</c:v>
                </c:pt>
                <c:pt idx="14502">
                  <c:v>43260.5625</c:v>
                </c:pt>
                <c:pt idx="14503">
                  <c:v>43260.572916666664</c:v>
                </c:pt>
                <c:pt idx="14504">
                  <c:v>43260.583333333336</c:v>
                </c:pt>
                <c:pt idx="14505">
                  <c:v>43260.59375</c:v>
                </c:pt>
                <c:pt idx="14506">
                  <c:v>43260.604166666664</c:v>
                </c:pt>
                <c:pt idx="14507">
                  <c:v>43260.614583333336</c:v>
                </c:pt>
                <c:pt idx="14508">
                  <c:v>43260.625</c:v>
                </c:pt>
                <c:pt idx="14509">
                  <c:v>43260.635416666664</c:v>
                </c:pt>
                <c:pt idx="14510">
                  <c:v>43260.645833333336</c:v>
                </c:pt>
                <c:pt idx="14511">
                  <c:v>43260.65625</c:v>
                </c:pt>
                <c:pt idx="14512">
                  <c:v>43260.666666666664</c:v>
                </c:pt>
                <c:pt idx="14513">
                  <c:v>43260.677083333336</c:v>
                </c:pt>
                <c:pt idx="14514">
                  <c:v>43260.6875</c:v>
                </c:pt>
                <c:pt idx="14515">
                  <c:v>43260.697916666664</c:v>
                </c:pt>
                <c:pt idx="14516">
                  <c:v>43260.708333333336</c:v>
                </c:pt>
                <c:pt idx="14517">
                  <c:v>43260.71875</c:v>
                </c:pt>
                <c:pt idx="14518">
                  <c:v>43260.729166666664</c:v>
                </c:pt>
                <c:pt idx="14519">
                  <c:v>43260.739583333336</c:v>
                </c:pt>
                <c:pt idx="14520">
                  <c:v>43260.75</c:v>
                </c:pt>
                <c:pt idx="14521">
                  <c:v>43260.760416666664</c:v>
                </c:pt>
                <c:pt idx="14522">
                  <c:v>43260.770833333336</c:v>
                </c:pt>
                <c:pt idx="14523">
                  <c:v>43260.78125</c:v>
                </c:pt>
                <c:pt idx="14524">
                  <c:v>43260.791666666664</c:v>
                </c:pt>
                <c:pt idx="14525">
                  <c:v>43260.802083333336</c:v>
                </c:pt>
                <c:pt idx="14526">
                  <c:v>43260.8125</c:v>
                </c:pt>
                <c:pt idx="14527">
                  <c:v>43260.822916666664</c:v>
                </c:pt>
                <c:pt idx="14528">
                  <c:v>43260.833333333336</c:v>
                </c:pt>
                <c:pt idx="14529">
                  <c:v>43260.84375</c:v>
                </c:pt>
                <c:pt idx="14530">
                  <c:v>43260.854166666664</c:v>
                </c:pt>
                <c:pt idx="14531">
                  <c:v>43260.864583333336</c:v>
                </c:pt>
                <c:pt idx="14532">
                  <c:v>43260.875</c:v>
                </c:pt>
                <c:pt idx="14533">
                  <c:v>43260.885416666664</c:v>
                </c:pt>
                <c:pt idx="14534">
                  <c:v>43260.895833333336</c:v>
                </c:pt>
                <c:pt idx="14535">
                  <c:v>43260.90625</c:v>
                </c:pt>
                <c:pt idx="14536">
                  <c:v>43260.916666666664</c:v>
                </c:pt>
                <c:pt idx="14537">
                  <c:v>43260.927083333336</c:v>
                </c:pt>
                <c:pt idx="14538">
                  <c:v>43260.9375</c:v>
                </c:pt>
                <c:pt idx="14539">
                  <c:v>43260.947916666664</c:v>
                </c:pt>
                <c:pt idx="14540">
                  <c:v>43260.958333333336</c:v>
                </c:pt>
                <c:pt idx="14541">
                  <c:v>43260.96875</c:v>
                </c:pt>
                <c:pt idx="14542">
                  <c:v>43260.979166666664</c:v>
                </c:pt>
                <c:pt idx="14543">
                  <c:v>43260.989583333336</c:v>
                </c:pt>
                <c:pt idx="14544">
                  <c:v>43261</c:v>
                </c:pt>
                <c:pt idx="14545">
                  <c:v>43261.010416666664</c:v>
                </c:pt>
                <c:pt idx="14546">
                  <c:v>43261.020833333336</c:v>
                </c:pt>
                <c:pt idx="14547">
                  <c:v>43261.03125</c:v>
                </c:pt>
                <c:pt idx="14548">
                  <c:v>43261.041666666664</c:v>
                </c:pt>
                <c:pt idx="14549">
                  <c:v>43261.052083333336</c:v>
                </c:pt>
                <c:pt idx="14550">
                  <c:v>43261.0625</c:v>
                </c:pt>
                <c:pt idx="14551">
                  <c:v>43261.072916666664</c:v>
                </c:pt>
                <c:pt idx="14552">
                  <c:v>43261.083333333336</c:v>
                </c:pt>
                <c:pt idx="14553">
                  <c:v>43261.09375</c:v>
                </c:pt>
                <c:pt idx="14554">
                  <c:v>43261.104166666664</c:v>
                </c:pt>
                <c:pt idx="14555">
                  <c:v>43261.114583333336</c:v>
                </c:pt>
                <c:pt idx="14556">
                  <c:v>43261.125</c:v>
                </c:pt>
                <c:pt idx="14557">
                  <c:v>43261.135416666664</c:v>
                </c:pt>
                <c:pt idx="14558">
                  <c:v>43261.145833333336</c:v>
                </c:pt>
                <c:pt idx="14559">
                  <c:v>43261.15625</c:v>
                </c:pt>
                <c:pt idx="14560">
                  <c:v>43261.166666666664</c:v>
                </c:pt>
                <c:pt idx="14561">
                  <c:v>43261.177083333336</c:v>
                </c:pt>
                <c:pt idx="14562">
                  <c:v>43261.1875</c:v>
                </c:pt>
                <c:pt idx="14563">
                  <c:v>43261.197916666664</c:v>
                </c:pt>
                <c:pt idx="14564">
                  <c:v>43261.208333333336</c:v>
                </c:pt>
                <c:pt idx="14565">
                  <c:v>43261.21875</c:v>
                </c:pt>
                <c:pt idx="14566">
                  <c:v>43261.229166666664</c:v>
                </c:pt>
                <c:pt idx="14567">
                  <c:v>43261.239583333336</c:v>
                </c:pt>
                <c:pt idx="14568">
                  <c:v>43261.25</c:v>
                </c:pt>
                <c:pt idx="14569">
                  <c:v>43261.260416666664</c:v>
                </c:pt>
                <c:pt idx="14570">
                  <c:v>43261.270833333336</c:v>
                </c:pt>
                <c:pt idx="14571">
                  <c:v>43261.28125</c:v>
                </c:pt>
                <c:pt idx="14572">
                  <c:v>43261.291666666664</c:v>
                </c:pt>
                <c:pt idx="14573">
                  <c:v>43261.302083333336</c:v>
                </c:pt>
                <c:pt idx="14574">
                  <c:v>43261.3125</c:v>
                </c:pt>
                <c:pt idx="14575">
                  <c:v>43261.322916666664</c:v>
                </c:pt>
                <c:pt idx="14576">
                  <c:v>43261.333333333336</c:v>
                </c:pt>
                <c:pt idx="14577">
                  <c:v>43261.34375</c:v>
                </c:pt>
                <c:pt idx="14578">
                  <c:v>43261.354166666664</c:v>
                </c:pt>
                <c:pt idx="14579">
                  <c:v>43261.364583333336</c:v>
                </c:pt>
                <c:pt idx="14580">
                  <c:v>43261.375</c:v>
                </c:pt>
                <c:pt idx="14581">
                  <c:v>43261.385416666664</c:v>
                </c:pt>
                <c:pt idx="14582">
                  <c:v>43261.395833333336</c:v>
                </c:pt>
                <c:pt idx="14583">
                  <c:v>43261.40625</c:v>
                </c:pt>
                <c:pt idx="14584">
                  <c:v>43261.416666666664</c:v>
                </c:pt>
                <c:pt idx="14585">
                  <c:v>43261.427083333336</c:v>
                </c:pt>
                <c:pt idx="14586">
                  <c:v>43261.4375</c:v>
                </c:pt>
                <c:pt idx="14587">
                  <c:v>43261.447916666664</c:v>
                </c:pt>
                <c:pt idx="14588">
                  <c:v>43261.458333333336</c:v>
                </c:pt>
                <c:pt idx="14589">
                  <c:v>43261.46875</c:v>
                </c:pt>
                <c:pt idx="14590">
                  <c:v>43261.479166666664</c:v>
                </c:pt>
                <c:pt idx="14591">
                  <c:v>43261.489583333336</c:v>
                </c:pt>
                <c:pt idx="14592">
                  <c:v>43261.5</c:v>
                </c:pt>
                <c:pt idx="14593">
                  <c:v>43261.510416666664</c:v>
                </c:pt>
                <c:pt idx="14594">
                  <c:v>43261.520833333336</c:v>
                </c:pt>
                <c:pt idx="14595">
                  <c:v>43261.53125</c:v>
                </c:pt>
                <c:pt idx="14596">
                  <c:v>43261.541666666664</c:v>
                </c:pt>
                <c:pt idx="14597">
                  <c:v>43261.552083333336</c:v>
                </c:pt>
                <c:pt idx="14598">
                  <c:v>43261.5625</c:v>
                </c:pt>
                <c:pt idx="14599">
                  <c:v>43261.572916666664</c:v>
                </c:pt>
                <c:pt idx="14600">
                  <c:v>43261.583333333336</c:v>
                </c:pt>
                <c:pt idx="14601">
                  <c:v>43261.59375</c:v>
                </c:pt>
                <c:pt idx="14602">
                  <c:v>43261.604166666664</c:v>
                </c:pt>
                <c:pt idx="14603">
                  <c:v>43261.614583333336</c:v>
                </c:pt>
                <c:pt idx="14604">
                  <c:v>43261.625</c:v>
                </c:pt>
                <c:pt idx="14605">
                  <c:v>43261.635416666664</c:v>
                </c:pt>
                <c:pt idx="14606">
                  <c:v>43261.645833333336</c:v>
                </c:pt>
                <c:pt idx="14607">
                  <c:v>43261.65625</c:v>
                </c:pt>
                <c:pt idx="14608">
                  <c:v>43261.666666666664</c:v>
                </c:pt>
                <c:pt idx="14609">
                  <c:v>43261.677083333336</c:v>
                </c:pt>
                <c:pt idx="14610">
                  <c:v>43261.6875</c:v>
                </c:pt>
                <c:pt idx="14611">
                  <c:v>43261.697916666664</c:v>
                </c:pt>
                <c:pt idx="14612">
                  <c:v>43261.708333333336</c:v>
                </c:pt>
                <c:pt idx="14613">
                  <c:v>43261.71875</c:v>
                </c:pt>
                <c:pt idx="14614">
                  <c:v>43261.729166666664</c:v>
                </c:pt>
                <c:pt idx="14615">
                  <c:v>43261.739583333336</c:v>
                </c:pt>
                <c:pt idx="14616">
                  <c:v>43261.75</c:v>
                </c:pt>
                <c:pt idx="14617">
                  <c:v>43261.760416666664</c:v>
                </c:pt>
                <c:pt idx="14618">
                  <c:v>43261.770833333336</c:v>
                </c:pt>
                <c:pt idx="14619">
                  <c:v>43261.78125</c:v>
                </c:pt>
                <c:pt idx="14620">
                  <c:v>43261.791666666664</c:v>
                </c:pt>
                <c:pt idx="14621">
                  <c:v>43261.802083333336</c:v>
                </c:pt>
                <c:pt idx="14622">
                  <c:v>43261.8125</c:v>
                </c:pt>
                <c:pt idx="14623">
                  <c:v>43261.822916666664</c:v>
                </c:pt>
                <c:pt idx="14624">
                  <c:v>43261.833333333336</c:v>
                </c:pt>
                <c:pt idx="14625">
                  <c:v>43261.84375</c:v>
                </c:pt>
                <c:pt idx="14626">
                  <c:v>43261.854166666664</c:v>
                </c:pt>
                <c:pt idx="14627">
                  <c:v>43261.864583333336</c:v>
                </c:pt>
                <c:pt idx="14628">
                  <c:v>43261.875</c:v>
                </c:pt>
                <c:pt idx="14629">
                  <c:v>43261.885416666664</c:v>
                </c:pt>
                <c:pt idx="14630">
                  <c:v>43261.895833333336</c:v>
                </c:pt>
                <c:pt idx="14631">
                  <c:v>43261.90625</c:v>
                </c:pt>
                <c:pt idx="14632">
                  <c:v>43261.916666666664</c:v>
                </c:pt>
                <c:pt idx="14633">
                  <c:v>43261.927083333336</c:v>
                </c:pt>
                <c:pt idx="14634">
                  <c:v>43261.9375</c:v>
                </c:pt>
                <c:pt idx="14635">
                  <c:v>43261.947916666664</c:v>
                </c:pt>
                <c:pt idx="14636">
                  <c:v>43261.958333333336</c:v>
                </c:pt>
                <c:pt idx="14637">
                  <c:v>43261.96875</c:v>
                </c:pt>
                <c:pt idx="14638">
                  <c:v>43261.979166666664</c:v>
                </c:pt>
                <c:pt idx="14639">
                  <c:v>43261.989583333336</c:v>
                </c:pt>
                <c:pt idx="14640">
                  <c:v>43262</c:v>
                </c:pt>
                <c:pt idx="14641">
                  <c:v>43262.010416666664</c:v>
                </c:pt>
                <c:pt idx="14642">
                  <c:v>43262.020833333336</c:v>
                </c:pt>
                <c:pt idx="14643">
                  <c:v>43262.03125</c:v>
                </c:pt>
                <c:pt idx="14644">
                  <c:v>43262.041666666664</c:v>
                </c:pt>
                <c:pt idx="14645">
                  <c:v>43262.052083333336</c:v>
                </c:pt>
                <c:pt idx="14646">
                  <c:v>43262.0625</c:v>
                </c:pt>
                <c:pt idx="14647">
                  <c:v>43262.072916666664</c:v>
                </c:pt>
                <c:pt idx="14648">
                  <c:v>43262.083333333336</c:v>
                </c:pt>
                <c:pt idx="14649">
                  <c:v>43262.09375</c:v>
                </c:pt>
                <c:pt idx="14650">
                  <c:v>43262.104166666664</c:v>
                </c:pt>
                <c:pt idx="14651">
                  <c:v>43262.114583333336</c:v>
                </c:pt>
                <c:pt idx="14652">
                  <c:v>43262.125</c:v>
                </c:pt>
                <c:pt idx="14653">
                  <c:v>43262.135416666664</c:v>
                </c:pt>
                <c:pt idx="14654">
                  <c:v>43262.145833333336</c:v>
                </c:pt>
                <c:pt idx="14655">
                  <c:v>43262.15625</c:v>
                </c:pt>
                <c:pt idx="14656">
                  <c:v>43262.166666666664</c:v>
                </c:pt>
                <c:pt idx="14657">
                  <c:v>43262.177083333336</c:v>
                </c:pt>
                <c:pt idx="14658">
                  <c:v>43262.1875</c:v>
                </c:pt>
                <c:pt idx="14659">
                  <c:v>43262.197916666664</c:v>
                </c:pt>
                <c:pt idx="14660">
                  <c:v>43262.208333333336</c:v>
                </c:pt>
                <c:pt idx="14661">
                  <c:v>43262.21875</c:v>
                </c:pt>
                <c:pt idx="14662">
                  <c:v>43262.229166666664</c:v>
                </c:pt>
                <c:pt idx="14663">
                  <c:v>43262.239583333336</c:v>
                </c:pt>
                <c:pt idx="14664">
                  <c:v>43262.25</c:v>
                </c:pt>
                <c:pt idx="14665">
                  <c:v>43262.260416666664</c:v>
                </c:pt>
                <c:pt idx="14666">
                  <c:v>43262.270833333336</c:v>
                </c:pt>
                <c:pt idx="14667">
                  <c:v>43262.28125</c:v>
                </c:pt>
                <c:pt idx="14668">
                  <c:v>43262.291666666664</c:v>
                </c:pt>
                <c:pt idx="14669">
                  <c:v>43262.302083333336</c:v>
                </c:pt>
                <c:pt idx="14670">
                  <c:v>43262.3125</c:v>
                </c:pt>
                <c:pt idx="14671">
                  <c:v>43262.322916666664</c:v>
                </c:pt>
                <c:pt idx="14672">
                  <c:v>43262.333333333336</c:v>
                </c:pt>
                <c:pt idx="14673">
                  <c:v>43262.34375</c:v>
                </c:pt>
                <c:pt idx="14674">
                  <c:v>43262.354166666664</c:v>
                </c:pt>
                <c:pt idx="14675">
                  <c:v>43262.364583333336</c:v>
                </c:pt>
                <c:pt idx="14676">
                  <c:v>43262.375</c:v>
                </c:pt>
                <c:pt idx="14677">
                  <c:v>43262.385416666664</c:v>
                </c:pt>
                <c:pt idx="14678">
                  <c:v>43262.395833333336</c:v>
                </c:pt>
                <c:pt idx="14679">
                  <c:v>43262.40625</c:v>
                </c:pt>
                <c:pt idx="14680">
                  <c:v>43262.416666666664</c:v>
                </c:pt>
                <c:pt idx="14681">
                  <c:v>43262.427083333336</c:v>
                </c:pt>
                <c:pt idx="14682">
                  <c:v>43262.4375</c:v>
                </c:pt>
                <c:pt idx="14683">
                  <c:v>43262.447916666664</c:v>
                </c:pt>
                <c:pt idx="14684">
                  <c:v>43262.458333333336</c:v>
                </c:pt>
                <c:pt idx="14685">
                  <c:v>43262.46875</c:v>
                </c:pt>
                <c:pt idx="14686">
                  <c:v>43262.479166666664</c:v>
                </c:pt>
                <c:pt idx="14687">
                  <c:v>43262.489583333336</c:v>
                </c:pt>
                <c:pt idx="14688">
                  <c:v>43262.5</c:v>
                </c:pt>
                <c:pt idx="14689">
                  <c:v>43262.510416666664</c:v>
                </c:pt>
                <c:pt idx="14690">
                  <c:v>43262.520833333336</c:v>
                </c:pt>
                <c:pt idx="14691">
                  <c:v>43262.53125</c:v>
                </c:pt>
                <c:pt idx="14692">
                  <c:v>43262.541666666664</c:v>
                </c:pt>
                <c:pt idx="14693">
                  <c:v>43262.552083333336</c:v>
                </c:pt>
                <c:pt idx="14694">
                  <c:v>43262.5625</c:v>
                </c:pt>
                <c:pt idx="14695">
                  <c:v>43262.572916666664</c:v>
                </c:pt>
                <c:pt idx="14696">
                  <c:v>43262.583333333336</c:v>
                </c:pt>
                <c:pt idx="14697">
                  <c:v>43262.59375</c:v>
                </c:pt>
                <c:pt idx="14698">
                  <c:v>43262.604166666664</c:v>
                </c:pt>
                <c:pt idx="14699">
                  <c:v>43262.614583333336</c:v>
                </c:pt>
                <c:pt idx="14700">
                  <c:v>43262.625</c:v>
                </c:pt>
                <c:pt idx="14701">
                  <c:v>43262.635416666664</c:v>
                </c:pt>
                <c:pt idx="14702">
                  <c:v>43262.645833333336</c:v>
                </c:pt>
                <c:pt idx="14703">
                  <c:v>43262.65625</c:v>
                </c:pt>
                <c:pt idx="14704">
                  <c:v>43262.666666666664</c:v>
                </c:pt>
                <c:pt idx="14705">
                  <c:v>43262.677083333336</c:v>
                </c:pt>
                <c:pt idx="14706">
                  <c:v>43262.6875</c:v>
                </c:pt>
                <c:pt idx="14707">
                  <c:v>43262.697916666664</c:v>
                </c:pt>
                <c:pt idx="14708">
                  <c:v>43262.708333333336</c:v>
                </c:pt>
                <c:pt idx="14709">
                  <c:v>43262.71875</c:v>
                </c:pt>
                <c:pt idx="14710">
                  <c:v>43262.729166666664</c:v>
                </c:pt>
                <c:pt idx="14711">
                  <c:v>43262.739583333336</c:v>
                </c:pt>
                <c:pt idx="14712">
                  <c:v>43262.75</c:v>
                </c:pt>
                <c:pt idx="14713">
                  <c:v>43262.760416666664</c:v>
                </c:pt>
                <c:pt idx="14714">
                  <c:v>43262.770833333336</c:v>
                </c:pt>
                <c:pt idx="14715">
                  <c:v>43262.78125</c:v>
                </c:pt>
                <c:pt idx="14716">
                  <c:v>43262.791666666664</c:v>
                </c:pt>
                <c:pt idx="14717">
                  <c:v>43262.802083333336</c:v>
                </c:pt>
                <c:pt idx="14718">
                  <c:v>43262.8125</c:v>
                </c:pt>
                <c:pt idx="14719">
                  <c:v>43262.822916666664</c:v>
                </c:pt>
                <c:pt idx="14720">
                  <c:v>43262.833333333336</c:v>
                </c:pt>
                <c:pt idx="14721">
                  <c:v>43262.84375</c:v>
                </c:pt>
                <c:pt idx="14722">
                  <c:v>43262.854166666664</c:v>
                </c:pt>
                <c:pt idx="14723">
                  <c:v>43262.864583333336</c:v>
                </c:pt>
                <c:pt idx="14724">
                  <c:v>43262.875</c:v>
                </c:pt>
                <c:pt idx="14725">
                  <c:v>43262.885416666664</c:v>
                </c:pt>
                <c:pt idx="14726">
                  <c:v>43262.895833333336</c:v>
                </c:pt>
                <c:pt idx="14727">
                  <c:v>43262.90625</c:v>
                </c:pt>
                <c:pt idx="14728">
                  <c:v>43262.916666666664</c:v>
                </c:pt>
                <c:pt idx="14729">
                  <c:v>43262.927083333336</c:v>
                </c:pt>
                <c:pt idx="14730">
                  <c:v>43262.9375</c:v>
                </c:pt>
                <c:pt idx="14731">
                  <c:v>43262.947916666664</c:v>
                </c:pt>
                <c:pt idx="14732">
                  <c:v>43262.958333333336</c:v>
                </c:pt>
                <c:pt idx="14733">
                  <c:v>43262.96875</c:v>
                </c:pt>
                <c:pt idx="14734">
                  <c:v>43262.979166666664</c:v>
                </c:pt>
                <c:pt idx="14735">
                  <c:v>43262.989583333336</c:v>
                </c:pt>
                <c:pt idx="14736">
                  <c:v>43263</c:v>
                </c:pt>
                <c:pt idx="14737">
                  <c:v>43263.010416666664</c:v>
                </c:pt>
                <c:pt idx="14738">
                  <c:v>43263.020833333336</c:v>
                </c:pt>
                <c:pt idx="14739">
                  <c:v>43263.03125</c:v>
                </c:pt>
                <c:pt idx="14740">
                  <c:v>43263.041666666664</c:v>
                </c:pt>
                <c:pt idx="14741">
                  <c:v>43263.052083333336</c:v>
                </c:pt>
                <c:pt idx="14742">
                  <c:v>43263.0625</c:v>
                </c:pt>
                <c:pt idx="14743">
                  <c:v>43263.072916666664</c:v>
                </c:pt>
                <c:pt idx="14744">
                  <c:v>43263.083333333336</c:v>
                </c:pt>
                <c:pt idx="14745">
                  <c:v>43263.09375</c:v>
                </c:pt>
                <c:pt idx="14746">
                  <c:v>43263.104166666664</c:v>
                </c:pt>
                <c:pt idx="14747">
                  <c:v>43263.114583333336</c:v>
                </c:pt>
                <c:pt idx="14748">
                  <c:v>43263.125</c:v>
                </c:pt>
                <c:pt idx="14749">
                  <c:v>43263.135416666664</c:v>
                </c:pt>
                <c:pt idx="14750">
                  <c:v>43263.145833333336</c:v>
                </c:pt>
                <c:pt idx="14751">
                  <c:v>43263.15625</c:v>
                </c:pt>
                <c:pt idx="14752">
                  <c:v>43263.166666666664</c:v>
                </c:pt>
                <c:pt idx="14753">
                  <c:v>43263.177083333336</c:v>
                </c:pt>
                <c:pt idx="14754">
                  <c:v>43263.1875</c:v>
                </c:pt>
                <c:pt idx="14755">
                  <c:v>43263.197916666664</c:v>
                </c:pt>
                <c:pt idx="14756">
                  <c:v>43263.208333333336</c:v>
                </c:pt>
                <c:pt idx="14757">
                  <c:v>43263.21875</c:v>
                </c:pt>
                <c:pt idx="14758">
                  <c:v>43263.229166666664</c:v>
                </c:pt>
                <c:pt idx="14759">
                  <c:v>43263.239583333336</c:v>
                </c:pt>
                <c:pt idx="14760">
                  <c:v>43263.25</c:v>
                </c:pt>
                <c:pt idx="14761">
                  <c:v>43263.260416666664</c:v>
                </c:pt>
                <c:pt idx="14762">
                  <c:v>43263.270833333336</c:v>
                </c:pt>
                <c:pt idx="14763">
                  <c:v>43263.28125</c:v>
                </c:pt>
                <c:pt idx="14764">
                  <c:v>43263.291666666664</c:v>
                </c:pt>
                <c:pt idx="14765">
                  <c:v>43263.302083333336</c:v>
                </c:pt>
                <c:pt idx="14766">
                  <c:v>43263.3125</c:v>
                </c:pt>
                <c:pt idx="14767">
                  <c:v>43263.322916666664</c:v>
                </c:pt>
                <c:pt idx="14768">
                  <c:v>43263.333333333336</c:v>
                </c:pt>
                <c:pt idx="14769">
                  <c:v>43263.34375</c:v>
                </c:pt>
                <c:pt idx="14770">
                  <c:v>43263.354166666664</c:v>
                </c:pt>
                <c:pt idx="14771">
                  <c:v>43263.364583333336</c:v>
                </c:pt>
                <c:pt idx="14772">
                  <c:v>43263.375</c:v>
                </c:pt>
                <c:pt idx="14773">
                  <c:v>43263.385416666664</c:v>
                </c:pt>
                <c:pt idx="14774">
                  <c:v>43263.395833333336</c:v>
                </c:pt>
                <c:pt idx="14775">
                  <c:v>43263.40625</c:v>
                </c:pt>
                <c:pt idx="14776">
                  <c:v>43263.416666666664</c:v>
                </c:pt>
                <c:pt idx="14777">
                  <c:v>43263.427083333336</c:v>
                </c:pt>
                <c:pt idx="14778">
                  <c:v>43263.4375</c:v>
                </c:pt>
                <c:pt idx="14779">
                  <c:v>43263.447916666664</c:v>
                </c:pt>
                <c:pt idx="14780">
                  <c:v>43263.458333333336</c:v>
                </c:pt>
                <c:pt idx="14781">
                  <c:v>43263.46875</c:v>
                </c:pt>
                <c:pt idx="14782">
                  <c:v>43263.479166666664</c:v>
                </c:pt>
                <c:pt idx="14783">
                  <c:v>43263.489583333336</c:v>
                </c:pt>
                <c:pt idx="14784">
                  <c:v>43263.5</c:v>
                </c:pt>
                <c:pt idx="14785">
                  <c:v>43263.510416666664</c:v>
                </c:pt>
                <c:pt idx="14786">
                  <c:v>43263.520833333336</c:v>
                </c:pt>
                <c:pt idx="14787">
                  <c:v>43263.53125</c:v>
                </c:pt>
                <c:pt idx="14788">
                  <c:v>43263.541666666664</c:v>
                </c:pt>
                <c:pt idx="14789">
                  <c:v>43263.552083333336</c:v>
                </c:pt>
                <c:pt idx="14790">
                  <c:v>43263.5625</c:v>
                </c:pt>
                <c:pt idx="14791">
                  <c:v>43263.572916666664</c:v>
                </c:pt>
                <c:pt idx="14792">
                  <c:v>43263.583333333336</c:v>
                </c:pt>
                <c:pt idx="14793">
                  <c:v>43263.59375</c:v>
                </c:pt>
                <c:pt idx="14794">
                  <c:v>43263.604166666664</c:v>
                </c:pt>
                <c:pt idx="14795">
                  <c:v>43263.614583333336</c:v>
                </c:pt>
                <c:pt idx="14796">
                  <c:v>43263.625</c:v>
                </c:pt>
                <c:pt idx="14797">
                  <c:v>43263.635416666664</c:v>
                </c:pt>
                <c:pt idx="14798">
                  <c:v>43263.645833333336</c:v>
                </c:pt>
                <c:pt idx="14799">
                  <c:v>43263.65625</c:v>
                </c:pt>
                <c:pt idx="14800">
                  <c:v>43263.666666666664</c:v>
                </c:pt>
                <c:pt idx="14801">
                  <c:v>43263.677083333336</c:v>
                </c:pt>
                <c:pt idx="14802">
                  <c:v>43263.6875</c:v>
                </c:pt>
                <c:pt idx="14803">
                  <c:v>43263.697916666664</c:v>
                </c:pt>
                <c:pt idx="14804">
                  <c:v>43263.708333333336</c:v>
                </c:pt>
                <c:pt idx="14805">
                  <c:v>43263.71875</c:v>
                </c:pt>
                <c:pt idx="14806">
                  <c:v>43263.729166666664</c:v>
                </c:pt>
                <c:pt idx="14807">
                  <c:v>43263.739583333336</c:v>
                </c:pt>
                <c:pt idx="14808">
                  <c:v>43263.75</c:v>
                </c:pt>
                <c:pt idx="14809">
                  <c:v>43263.760416666664</c:v>
                </c:pt>
                <c:pt idx="14810">
                  <c:v>43263.770833333336</c:v>
                </c:pt>
                <c:pt idx="14811">
                  <c:v>43263.78125</c:v>
                </c:pt>
                <c:pt idx="14812">
                  <c:v>43263.791666666664</c:v>
                </c:pt>
                <c:pt idx="14813">
                  <c:v>43263.802083333336</c:v>
                </c:pt>
                <c:pt idx="14814">
                  <c:v>43263.8125</c:v>
                </c:pt>
                <c:pt idx="14815">
                  <c:v>43263.822916666664</c:v>
                </c:pt>
                <c:pt idx="14816">
                  <c:v>43263.833333333336</c:v>
                </c:pt>
                <c:pt idx="14817">
                  <c:v>43263.84375</c:v>
                </c:pt>
                <c:pt idx="14818">
                  <c:v>43263.854166666664</c:v>
                </c:pt>
                <c:pt idx="14819">
                  <c:v>43263.864583333336</c:v>
                </c:pt>
                <c:pt idx="14820">
                  <c:v>43263.875</c:v>
                </c:pt>
                <c:pt idx="14821">
                  <c:v>43263.885416666664</c:v>
                </c:pt>
                <c:pt idx="14822">
                  <c:v>43263.895833333336</c:v>
                </c:pt>
                <c:pt idx="14823">
                  <c:v>43263.90625</c:v>
                </c:pt>
                <c:pt idx="14824">
                  <c:v>43263.916666666664</c:v>
                </c:pt>
                <c:pt idx="14825">
                  <c:v>43263.927083333336</c:v>
                </c:pt>
                <c:pt idx="14826">
                  <c:v>43263.9375</c:v>
                </c:pt>
                <c:pt idx="14827">
                  <c:v>43263.947916666664</c:v>
                </c:pt>
                <c:pt idx="14828">
                  <c:v>43263.958333333336</c:v>
                </c:pt>
                <c:pt idx="14829">
                  <c:v>43263.96875</c:v>
                </c:pt>
                <c:pt idx="14830">
                  <c:v>43263.979166666664</c:v>
                </c:pt>
                <c:pt idx="14831">
                  <c:v>43263.989583333336</c:v>
                </c:pt>
                <c:pt idx="14832">
                  <c:v>43264</c:v>
                </c:pt>
                <c:pt idx="14833">
                  <c:v>43264.010416666664</c:v>
                </c:pt>
                <c:pt idx="14834">
                  <c:v>43264.020833333336</c:v>
                </c:pt>
                <c:pt idx="14835">
                  <c:v>43264.03125</c:v>
                </c:pt>
                <c:pt idx="14836">
                  <c:v>43264.041666666664</c:v>
                </c:pt>
                <c:pt idx="14837">
                  <c:v>43264.052083333336</c:v>
                </c:pt>
                <c:pt idx="14838">
                  <c:v>43264.0625</c:v>
                </c:pt>
                <c:pt idx="14839">
                  <c:v>43264.072916666664</c:v>
                </c:pt>
                <c:pt idx="14840">
                  <c:v>43264.083333333336</c:v>
                </c:pt>
                <c:pt idx="14841">
                  <c:v>43264.09375</c:v>
                </c:pt>
                <c:pt idx="14842">
                  <c:v>43264.104166666664</c:v>
                </c:pt>
                <c:pt idx="14843">
                  <c:v>43264.114583333336</c:v>
                </c:pt>
                <c:pt idx="14844">
                  <c:v>43264.125</c:v>
                </c:pt>
                <c:pt idx="14845">
                  <c:v>43264.135416666664</c:v>
                </c:pt>
                <c:pt idx="14846">
                  <c:v>43264.145833333336</c:v>
                </c:pt>
                <c:pt idx="14847">
                  <c:v>43264.15625</c:v>
                </c:pt>
                <c:pt idx="14848">
                  <c:v>43264.166666666664</c:v>
                </c:pt>
                <c:pt idx="14849">
                  <c:v>43264.177083333336</c:v>
                </c:pt>
                <c:pt idx="14850">
                  <c:v>43264.1875</c:v>
                </c:pt>
                <c:pt idx="14851">
                  <c:v>43264.197916666664</c:v>
                </c:pt>
                <c:pt idx="14852">
                  <c:v>43264.208333333336</c:v>
                </c:pt>
                <c:pt idx="14853">
                  <c:v>43264.21875</c:v>
                </c:pt>
                <c:pt idx="14854">
                  <c:v>43264.229166666664</c:v>
                </c:pt>
                <c:pt idx="14855">
                  <c:v>43264.239583333336</c:v>
                </c:pt>
                <c:pt idx="14856">
                  <c:v>43264.25</c:v>
                </c:pt>
                <c:pt idx="14857">
                  <c:v>43264.260416666664</c:v>
                </c:pt>
                <c:pt idx="14858">
                  <c:v>43264.270833333336</c:v>
                </c:pt>
                <c:pt idx="14859">
                  <c:v>43264.28125</c:v>
                </c:pt>
                <c:pt idx="14860">
                  <c:v>43264.291666666664</c:v>
                </c:pt>
                <c:pt idx="14861">
                  <c:v>43264.302083333336</c:v>
                </c:pt>
                <c:pt idx="14862">
                  <c:v>43264.3125</c:v>
                </c:pt>
                <c:pt idx="14863">
                  <c:v>43264.322916666664</c:v>
                </c:pt>
                <c:pt idx="14864">
                  <c:v>43264.333333333336</c:v>
                </c:pt>
                <c:pt idx="14865">
                  <c:v>43264.34375</c:v>
                </c:pt>
                <c:pt idx="14866">
                  <c:v>43264.354166666664</c:v>
                </c:pt>
                <c:pt idx="14867">
                  <c:v>43264.364583333336</c:v>
                </c:pt>
                <c:pt idx="14868">
                  <c:v>43264.375</c:v>
                </c:pt>
                <c:pt idx="14869">
                  <c:v>43264.385416666664</c:v>
                </c:pt>
                <c:pt idx="14870">
                  <c:v>43264.395833333336</c:v>
                </c:pt>
                <c:pt idx="14871">
                  <c:v>43264.40625</c:v>
                </c:pt>
                <c:pt idx="14872">
                  <c:v>43264.416666666664</c:v>
                </c:pt>
                <c:pt idx="14873">
                  <c:v>43264.427083333336</c:v>
                </c:pt>
                <c:pt idx="14874">
                  <c:v>43264.4375</c:v>
                </c:pt>
                <c:pt idx="14875">
                  <c:v>43264.447916666664</c:v>
                </c:pt>
                <c:pt idx="14876">
                  <c:v>43264.458333333336</c:v>
                </c:pt>
                <c:pt idx="14877">
                  <c:v>43264.46875</c:v>
                </c:pt>
                <c:pt idx="14878">
                  <c:v>43264.479166666664</c:v>
                </c:pt>
                <c:pt idx="14879">
                  <c:v>43264.489583333336</c:v>
                </c:pt>
                <c:pt idx="14880">
                  <c:v>43264.5</c:v>
                </c:pt>
                <c:pt idx="14881">
                  <c:v>43264.510416666664</c:v>
                </c:pt>
                <c:pt idx="14882">
                  <c:v>43264.520833333336</c:v>
                </c:pt>
                <c:pt idx="14883">
                  <c:v>43264.53125</c:v>
                </c:pt>
                <c:pt idx="14884">
                  <c:v>43264.541666666664</c:v>
                </c:pt>
                <c:pt idx="14885">
                  <c:v>43264.552083333336</c:v>
                </c:pt>
                <c:pt idx="14886">
                  <c:v>43264.5625</c:v>
                </c:pt>
                <c:pt idx="14887">
                  <c:v>43264.572916666664</c:v>
                </c:pt>
                <c:pt idx="14888">
                  <c:v>43264.583333333336</c:v>
                </c:pt>
                <c:pt idx="14889">
                  <c:v>43264.59375</c:v>
                </c:pt>
                <c:pt idx="14890">
                  <c:v>43264.604166666664</c:v>
                </c:pt>
                <c:pt idx="14891">
                  <c:v>43264.614583333336</c:v>
                </c:pt>
                <c:pt idx="14892">
                  <c:v>43264.625</c:v>
                </c:pt>
                <c:pt idx="14893">
                  <c:v>43264.635416666664</c:v>
                </c:pt>
                <c:pt idx="14894">
                  <c:v>43264.645833333336</c:v>
                </c:pt>
                <c:pt idx="14895">
                  <c:v>43264.65625</c:v>
                </c:pt>
                <c:pt idx="14896">
                  <c:v>43264.666666666664</c:v>
                </c:pt>
                <c:pt idx="14897">
                  <c:v>43264.677083333336</c:v>
                </c:pt>
                <c:pt idx="14898">
                  <c:v>43264.6875</c:v>
                </c:pt>
                <c:pt idx="14899">
                  <c:v>43264.697916666664</c:v>
                </c:pt>
                <c:pt idx="14900">
                  <c:v>43264.708333333336</c:v>
                </c:pt>
                <c:pt idx="14901">
                  <c:v>43264.71875</c:v>
                </c:pt>
                <c:pt idx="14902">
                  <c:v>43264.729166666664</c:v>
                </c:pt>
                <c:pt idx="14903">
                  <c:v>43264.739583333336</c:v>
                </c:pt>
                <c:pt idx="14904">
                  <c:v>43264.75</c:v>
                </c:pt>
                <c:pt idx="14905">
                  <c:v>43264.760416666664</c:v>
                </c:pt>
                <c:pt idx="14906">
                  <c:v>43264.770833333336</c:v>
                </c:pt>
                <c:pt idx="14907">
                  <c:v>43264.78125</c:v>
                </c:pt>
                <c:pt idx="14908">
                  <c:v>43264.791666666664</c:v>
                </c:pt>
                <c:pt idx="14909">
                  <c:v>43264.802083333336</c:v>
                </c:pt>
                <c:pt idx="14910">
                  <c:v>43264.8125</c:v>
                </c:pt>
                <c:pt idx="14911">
                  <c:v>43264.822916666664</c:v>
                </c:pt>
                <c:pt idx="14912">
                  <c:v>43264.833333333336</c:v>
                </c:pt>
                <c:pt idx="14913">
                  <c:v>43264.84375</c:v>
                </c:pt>
                <c:pt idx="14914">
                  <c:v>43264.854166666664</c:v>
                </c:pt>
                <c:pt idx="14915">
                  <c:v>43264.864583333336</c:v>
                </c:pt>
                <c:pt idx="14916">
                  <c:v>43264.875</c:v>
                </c:pt>
                <c:pt idx="14917">
                  <c:v>43264.885416666664</c:v>
                </c:pt>
                <c:pt idx="14918">
                  <c:v>43264.895833333336</c:v>
                </c:pt>
                <c:pt idx="14919">
                  <c:v>43264.90625</c:v>
                </c:pt>
                <c:pt idx="14920">
                  <c:v>43264.916666666664</c:v>
                </c:pt>
                <c:pt idx="14921">
                  <c:v>43264.927083333336</c:v>
                </c:pt>
                <c:pt idx="14922">
                  <c:v>43264.9375</c:v>
                </c:pt>
                <c:pt idx="14923">
                  <c:v>43264.947916666664</c:v>
                </c:pt>
                <c:pt idx="14924">
                  <c:v>43264.958333333336</c:v>
                </c:pt>
                <c:pt idx="14925">
                  <c:v>43264.96875</c:v>
                </c:pt>
                <c:pt idx="14926">
                  <c:v>43264.979166666664</c:v>
                </c:pt>
                <c:pt idx="14927">
                  <c:v>43264.989583333336</c:v>
                </c:pt>
                <c:pt idx="14928">
                  <c:v>43265</c:v>
                </c:pt>
                <c:pt idx="14929">
                  <c:v>43265.010416666664</c:v>
                </c:pt>
                <c:pt idx="14930">
                  <c:v>43265.020833333336</c:v>
                </c:pt>
                <c:pt idx="14931">
                  <c:v>43265.03125</c:v>
                </c:pt>
                <c:pt idx="14932">
                  <c:v>43265.041666666664</c:v>
                </c:pt>
                <c:pt idx="14933">
                  <c:v>43265.052083333336</c:v>
                </c:pt>
                <c:pt idx="14934">
                  <c:v>43265.0625</c:v>
                </c:pt>
                <c:pt idx="14935">
                  <c:v>43265.072916666664</c:v>
                </c:pt>
                <c:pt idx="14936">
                  <c:v>43265.083333333336</c:v>
                </c:pt>
                <c:pt idx="14937">
                  <c:v>43265.09375</c:v>
                </c:pt>
                <c:pt idx="14938">
                  <c:v>43265.104166666664</c:v>
                </c:pt>
                <c:pt idx="14939">
                  <c:v>43265.114583333336</c:v>
                </c:pt>
                <c:pt idx="14940">
                  <c:v>43265.125</c:v>
                </c:pt>
                <c:pt idx="14941">
                  <c:v>43265.135416666664</c:v>
                </c:pt>
                <c:pt idx="14942">
                  <c:v>43265.145833333336</c:v>
                </c:pt>
                <c:pt idx="14943">
                  <c:v>43265.15625</c:v>
                </c:pt>
                <c:pt idx="14944">
                  <c:v>43265.166666666664</c:v>
                </c:pt>
                <c:pt idx="14945">
                  <c:v>43265.177083333336</c:v>
                </c:pt>
                <c:pt idx="14946">
                  <c:v>43265.1875</c:v>
                </c:pt>
                <c:pt idx="14947">
                  <c:v>43265.197916666664</c:v>
                </c:pt>
                <c:pt idx="14948">
                  <c:v>43265.208333333336</c:v>
                </c:pt>
                <c:pt idx="14949">
                  <c:v>43265.21875</c:v>
                </c:pt>
                <c:pt idx="14950">
                  <c:v>43265.229166666664</c:v>
                </c:pt>
                <c:pt idx="14951">
                  <c:v>43265.239583333336</c:v>
                </c:pt>
                <c:pt idx="14952">
                  <c:v>43265.25</c:v>
                </c:pt>
                <c:pt idx="14953">
                  <c:v>43265.260416666664</c:v>
                </c:pt>
                <c:pt idx="14954">
                  <c:v>43265.270833333336</c:v>
                </c:pt>
                <c:pt idx="14955">
                  <c:v>43265.28125</c:v>
                </c:pt>
                <c:pt idx="14956">
                  <c:v>43265.291666666664</c:v>
                </c:pt>
                <c:pt idx="14957">
                  <c:v>43265.302083333336</c:v>
                </c:pt>
                <c:pt idx="14958">
                  <c:v>43265.3125</c:v>
                </c:pt>
                <c:pt idx="14959">
                  <c:v>43265.322916666664</c:v>
                </c:pt>
                <c:pt idx="14960">
                  <c:v>43265.333333333336</c:v>
                </c:pt>
                <c:pt idx="14961">
                  <c:v>43265.34375</c:v>
                </c:pt>
                <c:pt idx="14962">
                  <c:v>43265.354166666664</c:v>
                </c:pt>
                <c:pt idx="14963">
                  <c:v>43265.364583333336</c:v>
                </c:pt>
                <c:pt idx="14964">
                  <c:v>43265.375</c:v>
                </c:pt>
                <c:pt idx="14965">
                  <c:v>43265.385416666664</c:v>
                </c:pt>
                <c:pt idx="14966">
                  <c:v>43265.395833333336</c:v>
                </c:pt>
                <c:pt idx="14967">
                  <c:v>43265.40625</c:v>
                </c:pt>
                <c:pt idx="14968">
                  <c:v>43265.416666666664</c:v>
                </c:pt>
                <c:pt idx="14969">
                  <c:v>43265.427083333336</c:v>
                </c:pt>
                <c:pt idx="14970">
                  <c:v>43265.4375</c:v>
                </c:pt>
                <c:pt idx="14971">
                  <c:v>43265.447916666664</c:v>
                </c:pt>
                <c:pt idx="14972">
                  <c:v>43265.458333333336</c:v>
                </c:pt>
                <c:pt idx="14973">
                  <c:v>43265.46875</c:v>
                </c:pt>
                <c:pt idx="14974">
                  <c:v>43265.479166666664</c:v>
                </c:pt>
                <c:pt idx="14975">
                  <c:v>43265.489583333336</c:v>
                </c:pt>
                <c:pt idx="14976">
                  <c:v>43265.5</c:v>
                </c:pt>
                <c:pt idx="14977">
                  <c:v>43265.510416666664</c:v>
                </c:pt>
                <c:pt idx="14978">
                  <c:v>43265.520833333336</c:v>
                </c:pt>
                <c:pt idx="14979">
                  <c:v>43265.53125</c:v>
                </c:pt>
                <c:pt idx="14980">
                  <c:v>43265.541666666664</c:v>
                </c:pt>
                <c:pt idx="14981">
                  <c:v>43265.552083333336</c:v>
                </c:pt>
                <c:pt idx="14982">
                  <c:v>43265.5625</c:v>
                </c:pt>
                <c:pt idx="14983">
                  <c:v>43265.572916666664</c:v>
                </c:pt>
                <c:pt idx="14984">
                  <c:v>43265.583333333336</c:v>
                </c:pt>
                <c:pt idx="14985">
                  <c:v>43265.59375</c:v>
                </c:pt>
                <c:pt idx="14986">
                  <c:v>43265.604166666664</c:v>
                </c:pt>
                <c:pt idx="14987">
                  <c:v>43265.614583333336</c:v>
                </c:pt>
                <c:pt idx="14988">
                  <c:v>43265.625</c:v>
                </c:pt>
                <c:pt idx="14989">
                  <c:v>43265.635416666664</c:v>
                </c:pt>
                <c:pt idx="14990">
                  <c:v>43265.645833333336</c:v>
                </c:pt>
                <c:pt idx="14991">
                  <c:v>43265.65625</c:v>
                </c:pt>
                <c:pt idx="14992">
                  <c:v>43265.666666666664</c:v>
                </c:pt>
                <c:pt idx="14993">
                  <c:v>43265.677083333336</c:v>
                </c:pt>
                <c:pt idx="14994">
                  <c:v>43265.6875</c:v>
                </c:pt>
                <c:pt idx="14995">
                  <c:v>43265.697916666664</c:v>
                </c:pt>
                <c:pt idx="14996">
                  <c:v>43265.708333333336</c:v>
                </c:pt>
                <c:pt idx="14997">
                  <c:v>43265.71875</c:v>
                </c:pt>
                <c:pt idx="14998">
                  <c:v>43265.729166666664</c:v>
                </c:pt>
                <c:pt idx="14999">
                  <c:v>43265.739583333336</c:v>
                </c:pt>
                <c:pt idx="15000">
                  <c:v>43265.75</c:v>
                </c:pt>
                <c:pt idx="15001">
                  <c:v>43265.760416666664</c:v>
                </c:pt>
                <c:pt idx="15002">
                  <c:v>43265.770833333336</c:v>
                </c:pt>
                <c:pt idx="15003">
                  <c:v>43265.78125</c:v>
                </c:pt>
                <c:pt idx="15004">
                  <c:v>43265.791666666664</c:v>
                </c:pt>
                <c:pt idx="15005">
                  <c:v>43265.802083333336</c:v>
                </c:pt>
                <c:pt idx="15006">
                  <c:v>43265.8125</c:v>
                </c:pt>
                <c:pt idx="15007">
                  <c:v>43265.822916666664</c:v>
                </c:pt>
                <c:pt idx="15008">
                  <c:v>43265.833333333336</c:v>
                </c:pt>
                <c:pt idx="15009">
                  <c:v>43265.84375</c:v>
                </c:pt>
                <c:pt idx="15010">
                  <c:v>43265.854166666664</c:v>
                </c:pt>
                <c:pt idx="15011">
                  <c:v>43265.864583333336</c:v>
                </c:pt>
                <c:pt idx="15012">
                  <c:v>43265.875</c:v>
                </c:pt>
                <c:pt idx="15013">
                  <c:v>43265.885416666664</c:v>
                </c:pt>
                <c:pt idx="15014">
                  <c:v>43265.895833333336</c:v>
                </c:pt>
                <c:pt idx="15015">
                  <c:v>43265.90625</c:v>
                </c:pt>
                <c:pt idx="15016">
                  <c:v>43265.916666666664</c:v>
                </c:pt>
                <c:pt idx="15017">
                  <c:v>43265.927083333336</c:v>
                </c:pt>
                <c:pt idx="15018">
                  <c:v>43265.9375</c:v>
                </c:pt>
                <c:pt idx="15019">
                  <c:v>43265.947916666664</c:v>
                </c:pt>
                <c:pt idx="15020">
                  <c:v>43265.958333333336</c:v>
                </c:pt>
                <c:pt idx="15021">
                  <c:v>43265.96875</c:v>
                </c:pt>
                <c:pt idx="15022">
                  <c:v>43265.979166666664</c:v>
                </c:pt>
                <c:pt idx="15023">
                  <c:v>43265.989583333336</c:v>
                </c:pt>
                <c:pt idx="15024">
                  <c:v>43266</c:v>
                </c:pt>
                <c:pt idx="15025">
                  <c:v>43266.010416666664</c:v>
                </c:pt>
                <c:pt idx="15026">
                  <c:v>43266.020833333336</c:v>
                </c:pt>
                <c:pt idx="15027">
                  <c:v>43266.03125</c:v>
                </c:pt>
                <c:pt idx="15028">
                  <c:v>43266.041666666664</c:v>
                </c:pt>
                <c:pt idx="15029">
                  <c:v>43266.052083333336</c:v>
                </c:pt>
                <c:pt idx="15030">
                  <c:v>43266.0625</c:v>
                </c:pt>
                <c:pt idx="15031">
                  <c:v>43266.072916666664</c:v>
                </c:pt>
                <c:pt idx="15032">
                  <c:v>43266.083333333336</c:v>
                </c:pt>
                <c:pt idx="15033">
                  <c:v>43266.09375</c:v>
                </c:pt>
                <c:pt idx="15034">
                  <c:v>43266.104166666664</c:v>
                </c:pt>
                <c:pt idx="15035">
                  <c:v>43266.114583333336</c:v>
                </c:pt>
                <c:pt idx="15036">
                  <c:v>43266.125</c:v>
                </c:pt>
                <c:pt idx="15037">
                  <c:v>43266.135416666664</c:v>
                </c:pt>
                <c:pt idx="15038">
                  <c:v>43266.145833333336</c:v>
                </c:pt>
                <c:pt idx="15039">
                  <c:v>43266.15625</c:v>
                </c:pt>
                <c:pt idx="15040">
                  <c:v>43266.166666666664</c:v>
                </c:pt>
                <c:pt idx="15041">
                  <c:v>43266.177083333336</c:v>
                </c:pt>
                <c:pt idx="15042">
                  <c:v>43266.1875</c:v>
                </c:pt>
                <c:pt idx="15043">
                  <c:v>43266.197916666664</c:v>
                </c:pt>
                <c:pt idx="15044">
                  <c:v>43266.208333333336</c:v>
                </c:pt>
                <c:pt idx="15045">
                  <c:v>43266.21875</c:v>
                </c:pt>
                <c:pt idx="15046">
                  <c:v>43266.229166666664</c:v>
                </c:pt>
                <c:pt idx="15047">
                  <c:v>43266.239583333336</c:v>
                </c:pt>
                <c:pt idx="15048">
                  <c:v>43266.25</c:v>
                </c:pt>
                <c:pt idx="15049">
                  <c:v>43266.260416666664</c:v>
                </c:pt>
                <c:pt idx="15050">
                  <c:v>43266.270833333336</c:v>
                </c:pt>
                <c:pt idx="15051">
                  <c:v>43266.28125</c:v>
                </c:pt>
                <c:pt idx="15052">
                  <c:v>43266.291666666664</c:v>
                </c:pt>
                <c:pt idx="15053">
                  <c:v>43266.302083333336</c:v>
                </c:pt>
                <c:pt idx="15054">
                  <c:v>43266.3125</c:v>
                </c:pt>
                <c:pt idx="15055">
                  <c:v>43266.322916666664</c:v>
                </c:pt>
                <c:pt idx="15056">
                  <c:v>43266.333333333336</c:v>
                </c:pt>
                <c:pt idx="15057">
                  <c:v>43266.34375</c:v>
                </c:pt>
                <c:pt idx="15058">
                  <c:v>43266.354166666664</c:v>
                </c:pt>
                <c:pt idx="15059">
                  <c:v>43266.364583333336</c:v>
                </c:pt>
                <c:pt idx="15060">
                  <c:v>43266.375</c:v>
                </c:pt>
                <c:pt idx="15061">
                  <c:v>43266.385416666664</c:v>
                </c:pt>
                <c:pt idx="15062">
                  <c:v>43266.395833333336</c:v>
                </c:pt>
                <c:pt idx="15063">
                  <c:v>43266.40625</c:v>
                </c:pt>
                <c:pt idx="15064">
                  <c:v>43266.416666666664</c:v>
                </c:pt>
                <c:pt idx="15065">
                  <c:v>43266.427083333336</c:v>
                </c:pt>
                <c:pt idx="15066">
                  <c:v>43266.4375</c:v>
                </c:pt>
                <c:pt idx="15067">
                  <c:v>43266.447916666664</c:v>
                </c:pt>
                <c:pt idx="15068">
                  <c:v>43266.458333333336</c:v>
                </c:pt>
                <c:pt idx="15069">
                  <c:v>43266.46875</c:v>
                </c:pt>
                <c:pt idx="15070">
                  <c:v>43266.479166666664</c:v>
                </c:pt>
                <c:pt idx="15071">
                  <c:v>43266.489583333336</c:v>
                </c:pt>
                <c:pt idx="15072">
                  <c:v>43266.5</c:v>
                </c:pt>
                <c:pt idx="15073">
                  <c:v>43266.510416666664</c:v>
                </c:pt>
                <c:pt idx="15074">
                  <c:v>43266.520833333336</c:v>
                </c:pt>
                <c:pt idx="15075">
                  <c:v>43266.53125</c:v>
                </c:pt>
                <c:pt idx="15076">
                  <c:v>43266.541666666664</c:v>
                </c:pt>
                <c:pt idx="15077">
                  <c:v>43266.552083333336</c:v>
                </c:pt>
                <c:pt idx="15078">
                  <c:v>43266.5625</c:v>
                </c:pt>
                <c:pt idx="15079">
                  <c:v>43266.572916666664</c:v>
                </c:pt>
                <c:pt idx="15080">
                  <c:v>43266.583333333336</c:v>
                </c:pt>
                <c:pt idx="15081">
                  <c:v>43266.59375</c:v>
                </c:pt>
                <c:pt idx="15082">
                  <c:v>43266.604166666664</c:v>
                </c:pt>
                <c:pt idx="15083">
                  <c:v>43266.614583333336</c:v>
                </c:pt>
                <c:pt idx="15084">
                  <c:v>43266.625</c:v>
                </c:pt>
                <c:pt idx="15085">
                  <c:v>43266.635416666664</c:v>
                </c:pt>
                <c:pt idx="15086">
                  <c:v>43266.645833333336</c:v>
                </c:pt>
                <c:pt idx="15087">
                  <c:v>43266.65625</c:v>
                </c:pt>
                <c:pt idx="15088">
                  <c:v>43266.666666666664</c:v>
                </c:pt>
                <c:pt idx="15089">
                  <c:v>43266.677083333336</c:v>
                </c:pt>
                <c:pt idx="15090">
                  <c:v>43266.6875</c:v>
                </c:pt>
                <c:pt idx="15091">
                  <c:v>43266.697916666664</c:v>
                </c:pt>
                <c:pt idx="15092">
                  <c:v>43266.708333333336</c:v>
                </c:pt>
                <c:pt idx="15093">
                  <c:v>43266.71875</c:v>
                </c:pt>
                <c:pt idx="15094">
                  <c:v>43266.729166666664</c:v>
                </c:pt>
                <c:pt idx="15095">
                  <c:v>43266.739583333336</c:v>
                </c:pt>
                <c:pt idx="15096">
                  <c:v>43266.75</c:v>
                </c:pt>
                <c:pt idx="15097">
                  <c:v>43266.760416666664</c:v>
                </c:pt>
                <c:pt idx="15098">
                  <c:v>43266.770833333336</c:v>
                </c:pt>
                <c:pt idx="15099">
                  <c:v>43266.78125</c:v>
                </c:pt>
                <c:pt idx="15100">
                  <c:v>43266.791666666664</c:v>
                </c:pt>
                <c:pt idx="15101">
                  <c:v>43266.802083333336</c:v>
                </c:pt>
                <c:pt idx="15102">
                  <c:v>43266.8125</c:v>
                </c:pt>
                <c:pt idx="15103">
                  <c:v>43266.822916666664</c:v>
                </c:pt>
                <c:pt idx="15104">
                  <c:v>43266.833333333336</c:v>
                </c:pt>
                <c:pt idx="15105">
                  <c:v>43266.84375</c:v>
                </c:pt>
                <c:pt idx="15106">
                  <c:v>43266.854166666664</c:v>
                </c:pt>
                <c:pt idx="15107">
                  <c:v>43266.864583333336</c:v>
                </c:pt>
                <c:pt idx="15108">
                  <c:v>43266.875</c:v>
                </c:pt>
                <c:pt idx="15109">
                  <c:v>43266.885416666664</c:v>
                </c:pt>
                <c:pt idx="15110">
                  <c:v>43266.895833333336</c:v>
                </c:pt>
                <c:pt idx="15111">
                  <c:v>43266.90625</c:v>
                </c:pt>
                <c:pt idx="15112">
                  <c:v>43266.916666666664</c:v>
                </c:pt>
                <c:pt idx="15113">
                  <c:v>43266.927083333336</c:v>
                </c:pt>
                <c:pt idx="15114">
                  <c:v>43266.9375</c:v>
                </c:pt>
                <c:pt idx="15115">
                  <c:v>43266.947916666664</c:v>
                </c:pt>
                <c:pt idx="15116">
                  <c:v>43266.958333333336</c:v>
                </c:pt>
                <c:pt idx="15117">
                  <c:v>43266.96875</c:v>
                </c:pt>
                <c:pt idx="15118">
                  <c:v>43266.979166666664</c:v>
                </c:pt>
                <c:pt idx="15119">
                  <c:v>43266.989583333336</c:v>
                </c:pt>
                <c:pt idx="15120">
                  <c:v>43267</c:v>
                </c:pt>
                <c:pt idx="15121">
                  <c:v>43267.010416666664</c:v>
                </c:pt>
                <c:pt idx="15122">
                  <c:v>43267.020833333336</c:v>
                </c:pt>
                <c:pt idx="15123">
                  <c:v>43267.03125</c:v>
                </c:pt>
                <c:pt idx="15124">
                  <c:v>43267.041666666664</c:v>
                </c:pt>
                <c:pt idx="15125">
                  <c:v>43267.052083333336</c:v>
                </c:pt>
                <c:pt idx="15126">
                  <c:v>43267.0625</c:v>
                </c:pt>
                <c:pt idx="15127">
                  <c:v>43267.072916666664</c:v>
                </c:pt>
                <c:pt idx="15128">
                  <c:v>43267.083333333336</c:v>
                </c:pt>
                <c:pt idx="15129">
                  <c:v>43267.09375</c:v>
                </c:pt>
                <c:pt idx="15130">
                  <c:v>43267.104166666664</c:v>
                </c:pt>
                <c:pt idx="15131">
                  <c:v>43267.114583333336</c:v>
                </c:pt>
                <c:pt idx="15132">
                  <c:v>43267.125</c:v>
                </c:pt>
                <c:pt idx="15133">
                  <c:v>43267.135416666664</c:v>
                </c:pt>
                <c:pt idx="15134">
                  <c:v>43267.145833333336</c:v>
                </c:pt>
                <c:pt idx="15135">
                  <c:v>43267.15625</c:v>
                </c:pt>
                <c:pt idx="15136">
                  <c:v>43267.166666666664</c:v>
                </c:pt>
                <c:pt idx="15137">
                  <c:v>43267.177083333336</c:v>
                </c:pt>
                <c:pt idx="15138">
                  <c:v>43267.1875</c:v>
                </c:pt>
                <c:pt idx="15139">
                  <c:v>43267.197916666664</c:v>
                </c:pt>
                <c:pt idx="15140">
                  <c:v>43267.208333333336</c:v>
                </c:pt>
                <c:pt idx="15141">
                  <c:v>43267.21875</c:v>
                </c:pt>
                <c:pt idx="15142">
                  <c:v>43267.229166666664</c:v>
                </c:pt>
                <c:pt idx="15143">
                  <c:v>43267.239583333336</c:v>
                </c:pt>
                <c:pt idx="15144">
                  <c:v>43267.25</c:v>
                </c:pt>
                <c:pt idx="15145">
                  <c:v>43267.260416666664</c:v>
                </c:pt>
                <c:pt idx="15146">
                  <c:v>43267.270833333336</c:v>
                </c:pt>
                <c:pt idx="15147">
                  <c:v>43267.28125</c:v>
                </c:pt>
                <c:pt idx="15148">
                  <c:v>43267.291666666664</c:v>
                </c:pt>
                <c:pt idx="15149">
                  <c:v>43267.302083333336</c:v>
                </c:pt>
                <c:pt idx="15150">
                  <c:v>43267.3125</c:v>
                </c:pt>
                <c:pt idx="15151">
                  <c:v>43267.322916666664</c:v>
                </c:pt>
                <c:pt idx="15152">
                  <c:v>43267.333333333336</c:v>
                </c:pt>
                <c:pt idx="15153">
                  <c:v>43267.34375</c:v>
                </c:pt>
                <c:pt idx="15154">
                  <c:v>43267.354166666664</c:v>
                </c:pt>
                <c:pt idx="15155">
                  <c:v>43267.364583333336</c:v>
                </c:pt>
                <c:pt idx="15156">
                  <c:v>43267.375</c:v>
                </c:pt>
                <c:pt idx="15157">
                  <c:v>43267.385416666664</c:v>
                </c:pt>
                <c:pt idx="15158">
                  <c:v>43267.395833333336</c:v>
                </c:pt>
                <c:pt idx="15159">
                  <c:v>43267.40625</c:v>
                </c:pt>
                <c:pt idx="15160">
                  <c:v>43267.416666666664</c:v>
                </c:pt>
                <c:pt idx="15161">
                  <c:v>43267.427083333336</c:v>
                </c:pt>
                <c:pt idx="15162">
                  <c:v>43267.4375</c:v>
                </c:pt>
                <c:pt idx="15163">
                  <c:v>43267.447916666664</c:v>
                </c:pt>
                <c:pt idx="15164">
                  <c:v>43267.458333333336</c:v>
                </c:pt>
                <c:pt idx="15165">
                  <c:v>43267.46875</c:v>
                </c:pt>
                <c:pt idx="15166">
                  <c:v>43267.479166666664</c:v>
                </c:pt>
                <c:pt idx="15167">
                  <c:v>43267.489583333336</c:v>
                </c:pt>
                <c:pt idx="15168">
                  <c:v>43267.5</c:v>
                </c:pt>
                <c:pt idx="15169">
                  <c:v>43267.510416666664</c:v>
                </c:pt>
                <c:pt idx="15170">
                  <c:v>43267.520833333336</c:v>
                </c:pt>
                <c:pt idx="15171">
                  <c:v>43267.53125</c:v>
                </c:pt>
                <c:pt idx="15172">
                  <c:v>43267.541666666664</c:v>
                </c:pt>
                <c:pt idx="15173">
                  <c:v>43267.552083333336</c:v>
                </c:pt>
                <c:pt idx="15174">
                  <c:v>43267.5625</c:v>
                </c:pt>
                <c:pt idx="15175">
                  <c:v>43267.572916666664</c:v>
                </c:pt>
                <c:pt idx="15176">
                  <c:v>43267.583333333336</c:v>
                </c:pt>
                <c:pt idx="15177">
                  <c:v>43267.59375</c:v>
                </c:pt>
                <c:pt idx="15178">
                  <c:v>43267.604166666664</c:v>
                </c:pt>
                <c:pt idx="15179">
                  <c:v>43267.614583333336</c:v>
                </c:pt>
                <c:pt idx="15180">
                  <c:v>43267.625</c:v>
                </c:pt>
                <c:pt idx="15181">
                  <c:v>43267.635416666664</c:v>
                </c:pt>
                <c:pt idx="15182">
                  <c:v>43267.645833333336</c:v>
                </c:pt>
                <c:pt idx="15183">
                  <c:v>43267.65625</c:v>
                </c:pt>
                <c:pt idx="15184">
                  <c:v>43267.666666666664</c:v>
                </c:pt>
                <c:pt idx="15185">
                  <c:v>43267.677083333336</c:v>
                </c:pt>
                <c:pt idx="15186">
                  <c:v>43267.6875</c:v>
                </c:pt>
                <c:pt idx="15187">
                  <c:v>43267.697916666664</c:v>
                </c:pt>
                <c:pt idx="15188">
                  <c:v>43267.708333333336</c:v>
                </c:pt>
                <c:pt idx="15189">
                  <c:v>43267.71875</c:v>
                </c:pt>
                <c:pt idx="15190">
                  <c:v>43267.729166666664</c:v>
                </c:pt>
                <c:pt idx="15191">
                  <c:v>43267.739583333336</c:v>
                </c:pt>
                <c:pt idx="15192">
                  <c:v>43267.75</c:v>
                </c:pt>
                <c:pt idx="15193">
                  <c:v>43267.760416666664</c:v>
                </c:pt>
                <c:pt idx="15194">
                  <c:v>43267.770833333336</c:v>
                </c:pt>
                <c:pt idx="15195">
                  <c:v>43267.78125</c:v>
                </c:pt>
                <c:pt idx="15196">
                  <c:v>43267.791666666664</c:v>
                </c:pt>
                <c:pt idx="15197">
                  <c:v>43267.802083333336</c:v>
                </c:pt>
                <c:pt idx="15198">
                  <c:v>43267.8125</c:v>
                </c:pt>
                <c:pt idx="15199">
                  <c:v>43267.822916666664</c:v>
                </c:pt>
                <c:pt idx="15200">
                  <c:v>43267.833333333336</c:v>
                </c:pt>
                <c:pt idx="15201">
                  <c:v>43267.84375</c:v>
                </c:pt>
                <c:pt idx="15202">
                  <c:v>43267.854166666664</c:v>
                </c:pt>
                <c:pt idx="15203">
                  <c:v>43267.864583333336</c:v>
                </c:pt>
                <c:pt idx="15204">
                  <c:v>43267.875</c:v>
                </c:pt>
                <c:pt idx="15205">
                  <c:v>43267.885416666664</c:v>
                </c:pt>
                <c:pt idx="15206">
                  <c:v>43267.895833333336</c:v>
                </c:pt>
                <c:pt idx="15207">
                  <c:v>43267.90625</c:v>
                </c:pt>
                <c:pt idx="15208">
                  <c:v>43267.916666666664</c:v>
                </c:pt>
                <c:pt idx="15209">
                  <c:v>43267.927083333336</c:v>
                </c:pt>
                <c:pt idx="15210">
                  <c:v>43267.9375</c:v>
                </c:pt>
                <c:pt idx="15211">
                  <c:v>43267.947916666664</c:v>
                </c:pt>
                <c:pt idx="15212">
                  <c:v>43267.958333333336</c:v>
                </c:pt>
                <c:pt idx="15213">
                  <c:v>43267.96875</c:v>
                </c:pt>
                <c:pt idx="15214">
                  <c:v>43267.979166666664</c:v>
                </c:pt>
                <c:pt idx="15215">
                  <c:v>43267.989583333336</c:v>
                </c:pt>
                <c:pt idx="15216">
                  <c:v>43268</c:v>
                </c:pt>
                <c:pt idx="15217">
                  <c:v>43268.010416666664</c:v>
                </c:pt>
                <c:pt idx="15218">
                  <c:v>43268.020833333336</c:v>
                </c:pt>
                <c:pt idx="15219">
                  <c:v>43268.03125</c:v>
                </c:pt>
                <c:pt idx="15220">
                  <c:v>43268.041666666664</c:v>
                </c:pt>
                <c:pt idx="15221">
                  <c:v>43268.052083333336</c:v>
                </c:pt>
                <c:pt idx="15222">
                  <c:v>43268.0625</c:v>
                </c:pt>
                <c:pt idx="15223">
                  <c:v>43268.072916666664</c:v>
                </c:pt>
                <c:pt idx="15224">
                  <c:v>43268.083333333336</c:v>
                </c:pt>
                <c:pt idx="15225">
                  <c:v>43268.09375</c:v>
                </c:pt>
                <c:pt idx="15226">
                  <c:v>43268.104166666664</c:v>
                </c:pt>
                <c:pt idx="15227">
                  <c:v>43268.114583333336</c:v>
                </c:pt>
                <c:pt idx="15228">
                  <c:v>43268.125</c:v>
                </c:pt>
                <c:pt idx="15229">
                  <c:v>43268.135416666664</c:v>
                </c:pt>
                <c:pt idx="15230">
                  <c:v>43268.145833333336</c:v>
                </c:pt>
                <c:pt idx="15231">
                  <c:v>43268.15625</c:v>
                </c:pt>
                <c:pt idx="15232">
                  <c:v>43268.166666666664</c:v>
                </c:pt>
                <c:pt idx="15233">
                  <c:v>43268.177083333336</c:v>
                </c:pt>
                <c:pt idx="15234">
                  <c:v>43268.1875</c:v>
                </c:pt>
                <c:pt idx="15235">
                  <c:v>43268.197916666664</c:v>
                </c:pt>
                <c:pt idx="15236">
                  <c:v>43268.208333333336</c:v>
                </c:pt>
                <c:pt idx="15237">
                  <c:v>43268.21875</c:v>
                </c:pt>
                <c:pt idx="15238">
                  <c:v>43268.229166666664</c:v>
                </c:pt>
                <c:pt idx="15239">
                  <c:v>43268.239583333336</c:v>
                </c:pt>
                <c:pt idx="15240">
                  <c:v>43268.25</c:v>
                </c:pt>
                <c:pt idx="15241">
                  <c:v>43268.260416666664</c:v>
                </c:pt>
                <c:pt idx="15242">
                  <c:v>43268.270833333336</c:v>
                </c:pt>
                <c:pt idx="15243">
                  <c:v>43268.28125</c:v>
                </c:pt>
                <c:pt idx="15244">
                  <c:v>43268.291666666664</c:v>
                </c:pt>
                <c:pt idx="15245">
                  <c:v>43268.302083333336</c:v>
                </c:pt>
                <c:pt idx="15246">
                  <c:v>43268.3125</c:v>
                </c:pt>
                <c:pt idx="15247">
                  <c:v>43268.322916666664</c:v>
                </c:pt>
                <c:pt idx="15248">
                  <c:v>43268.333333333336</c:v>
                </c:pt>
                <c:pt idx="15249">
                  <c:v>43268.34375</c:v>
                </c:pt>
                <c:pt idx="15250">
                  <c:v>43268.354166666664</c:v>
                </c:pt>
                <c:pt idx="15251">
                  <c:v>43268.364583333336</c:v>
                </c:pt>
                <c:pt idx="15252">
                  <c:v>43268.375</c:v>
                </c:pt>
                <c:pt idx="15253">
                  <c:v>43268.385416666664</c:v>
                </c:pt>
                <c:pt idx="15254">
                  <c:v>43268.395833333336</c:v>
                </c:pt>
                <c:pt idx="15255">
                  <c:v>43268.40625</c:v>
                </c:pt>
                <c:pt idx="15256">
                  <c:v>43268.416666666664</c:v>
                </c:pt>
                <c:pt idx="15257">
                  <c:v>43268.427083333336</c:v>
                </c:pt>
                <c:pt idx="15258">
                  <c:v>43268.4375</c:v>
                </c:pt>
                <c:pt idx="15259">
                  <c:v>43268.447916666664</c:v>
                </c:pt>
                <c:pt idx="15260">
                  <c:v>43268.458333333336</c:v>
                </c:pt>
                <c:pt idx="15261">
                  <c:v>43268.46875</c:v>
                </c:pt>
                <c:pt idx="15262">
                  <c:v>43268.479166666664</c:v>
                </c:pt>
                <c:pt idx="15263">
                  <c:v>43268.489583333336</c:v>
                </c:pt>
                <c:pt idx="15264">
                  <c:v>43268.5</c:v>
                </c:pt>
                <c:pt idx="15265">
                  <c:v>43268.510416666664</c:v>
                </c:pt>
                <c:pt idx="15266">
                  <c:v>43268.520833333336</c:v>
                </c:pt>
                <c:pt idx="15267">
                  <c:v>43268.53125</c:v>
                </c:pt>
                <c:pt idx="15268">
                  <c:v>43268.541666666664</c:v>
                </c:pt>
                <c:pt idx="15269">
                  <c:v>43268.552083333336</c:v>
                </c:pt>
                <c:pt idx="15270">
                  <c:v>43268.5625</c:v>
                </c:pt>
                <c:pt idx="15271">
                  <c:v>43268.572916666664</c:v>
                </c:pt>
                <c:pt idx="15272">
                  <c:v>43268.583333333336</c:v>
                </c:pt>
                <c:pt idx="15273">
                  <c:v>43268.59375</c:v>
                </c:pt>
                <c:pt idx="15274">
                  <c:v>43268.604166666664</c:v>
                </c:pt>
                <c:pt idx="15275">
                  <c:v>43268.614583333336</c:v>
                </c:pt>
                <c:pt idx="15276">
                  <c:v>43268.625</c:v>
                </c:pt>
                <c:pt idx="15277">
                  <c:v>43268.635416666664</c:v>
                </c:pt>
                <c:pt idx="15278">
                  <c:v>43268.645833333336</c:v>
                </c:pt>
                <c:pt idx="15279">
                  <c:v>43268.65625</c:v>
                </c:pt>
                <c:pt idx="15280">
                  <c:v>43268.666666666664</c:v>
                </c:pt>
                <c:pt idx="15281">
                  <c:v>43268.677083333336</c:v>
                </c:pt>
                <c:pt idx="15282">
                  <c:v>43268.6875</c:v>
                </c:pt>
                <c:pt idx="15283">
                  <c:v>43268.697916666664</c:v>
                </c:pt>
                <c:pt idx="15284">
                  <c:v>43268.708333333336</c:v>
                </c:pt>
                <c:pt idx="15285">
                  <c:v>43268.71875</c:v>
                </c:pt>
                <c:pt idx="15286">
                  <c:v>43268.729166666664</c:v>
                </c:pt>
                <c:pt idx="15287">
                  <c:v>43268.739583333336</c:v>
                </c:pt>
                <c:pt idx="15288">
                  <c:v>43268.75</c:v>
                </c:pt>
                <c:pt idx="15289">
                  <c:v>43268.760416666664</c:v>
                </c:pt>
                <c:pt idx="15290">
                  <c:v>43268.770833333336</c:v>
                </c:pt>
                <c:pt idx="15291">
                  <c:v>43268.78125</c:v>
                </c:pt>
                <c:pt idx="15292">
                  <c:v>43268.791666666664</c:v>
                </c:pt>
                <c:pt idx="15293">
                  <c:v>43268.802083333336</c:v>
                </c:pt>
                <c:pt idx="15294">
                  <c:v>43268.8125</c:v>
                </c:pt>
                <c:pt idx="15295">
                  <c:v>43268.822916666664</c:v>
                </c:pt>
                <c:pt idx="15296">
                  <c:v>43268.833333333336</c:v>
                </c:pt>
                <c:pt idx="15297">
                  <c:v>43268.84375</c:v>
                </c:pt>
                <c:pt idx="15298">
                  <c:v>43268.854166666664</c:v>
                </c:pt>
                <c:pt idx="15299">
                  <c:v>43268.864583333336</c:v>
                </c:pt>
                <c:pt idx="15300">
                  <c:v>43268.875</c:v>
                </c:pt>
                <c:pt idx="15301">
                  <c:v>43268.885416666664</c:v>
                </c:pt>
                <c:pt idx="15302">
                  <c:v>43268.895833333336</c:v>
                </c:pt>
                <c:pt idx="15303">
                  <c:v>43268.90625</c:v>
                </c:pt>
                <c:pt idx="15304">
                  <c:v>43268.916666666664</c:v>
                </c:pt>
                <c:pt idx="15305">
                  <c:v>43268.927083333336</c:v>
                </c:pt>
                <c:pt idx="15306">
                  <c:v>43268.9375</c:v>
                </c:pt>
                <c:pt idx="15307">
                  <c:v>43268.947916666664</c:v>
                </c:pt>
                <c:pt idx="15308">
                  <c:v>43268.958333333336</c:v>
                </c:pt>
                <c:pt idx="15309">
                  <c:v>43268.96875</c:v>
                </c:pt>
                <c:pt idx="15310">
                  <c:v>43268.979166666664</c:v>
                </c:pt>
                <c:pt idx="15311">
                  <c:v>43268.989583333336</c:v>
                </c:pt>
                <c:pt idx="15312">
                  <c:v>43269</c:v>
                </c:pt>
                <c:pt idx="15313">
                  <c:v>43269.010416666664</c:v>
                </c:pt>
                <c:pt idx="15314">
                  <c:v>43269.020833333336</c:v>
                </c:pt>
                <c:pt idx="15315">
                  <c:v>43269.03125</c:v>
                </c:pt>
                <c:pt idx="15316">
                  <c:v>43269.041666666664</c:v>
                </c:pt>
                <c:pt idx="15317">
                  <c:v>43269.052083333336</c:v>
                </c:pt>
                <c:pt idx="15318">
                  <c:v>43269.0625</c:v>
                </c:pt>
                <c:pt idx="15319">
                  <c:v>43269.072916666664</c:v>
                </c:pt>
                <c:pt idx="15320">
                  <c:v>43269.083333333336</c:v>
                </c:pt>
                <c:pt idx="15321">
                  <c:v>43269.09375</c:v>
                </c:pt>
                <c:pt idx="15322">
                  <c:v>43269.104166666664</c:v>
                </c:pt>
                <c:pt idx="15323">
                  <c:v>43269.114583333336</c:v>
                </c:pt>
                <c:pt idx="15324">
                  <c:v>43269.125</c:v>
                </c:pt>
                <c:pt idx="15325">
                  <c:v>43269.135416666664</c:v>
                </c:pt>
                <c:pt idx="15326">
                  <c:v>43269.145833333336</c:v>
                </c:pt>
                <c:pt idx="15327">
                  <c:v>43269.15625</c:v>
                </c:pt>
                <c:pt idx="15328">
                  <c:v>43269.166666666664</c:v>
                </c:pt>
                <c:pt idx="15329">
                  <c:v>43269.177083333336</c:v>
                </c:pt>
                <c:pt idx="15330">
                  <c:v>43269.1875</c:v>
                </c:pt>
                <c:pt idx="15331">
                  <c:v>43269.197916666664</c:v>
                </c:pt>
                <c:pt idx="15332">
                  <c:v>43269.208333333336</c:v>
                </c:pt>
                <c:pt idx="15333">
                  <c:v>43269.21875</c:v>
                </c:pt>
                <c:pt idx="15334">
                  <c:v>43269.229166666664</c:v>
                </c:pt>
                <c:pt idx="15335">
                  <c:v>43269.239583333336</c:v>
                </c:pt>
                <c:pt idx="15336">
                  <c:v>43269.25</c:v>
                </c:pt>
                <c:pt idx="15337">
                  <c:v>43269.260416666664</c:v>
                </c:pt>
                <c:pt idx="15338">
                  <c:v>43269.270833333336</c:v>
                </c:pt>
                <c:pt idx="15339">
                  <c:v>43269.28125</c:v>
                </c:pt>
                <c:pt idx="15340">
                  <c:v>43269.291666666664</c:v>
                </c:pt>
                <c:pt idx="15341">
                  <c:v>43269.302083333336</c:v>
                </c:pt>
                <c:pt idx="15342">
                  <c:v>43269.3125</c:v>
                </c:pt>
                <c:pt idx="15343">
                  <c:v>43269.322916666664</c:v>
                </c:pt>
                <c:pt idx="15344">
                  <c:v>43269.333333333336</c:v>
                </c:pt>
                <c:pt idx="15345">
                  <c:v>43269.34375</c:v>
                </c:pt>
                <c:pt idx="15346">
                  <c:v>43269.354166666664</c:v>
                </c:pt>
                <c:pt idx="15347">
                  <c:v>43269.364583333336</c:v>
                </c:pt>
                <c:pt idx="15348">
                  <c:v>43269.375</c:v>
                </c:pt>
                <c:pt idx="15349">
                  <c:v>43269.385416666664</c:v>
                </c:pt>
                <c:pt idx="15350">
                  <c:v>43269.395833333336</c:v>
                </c:pt>
                <c:pt idx="15351">
                  <c:v>43269.40625</c:v>
                </c:pt>
                <c:pt idx="15352">
                  <c:v>43269.416666666664</c:v>
                </c:pt>
                <c:pt idx="15353">
                  <c:v>43269.427083333336</c:v>
                </c:pt>
                <c:pt idx="15354">
                  <c:v>43269.4375</c:v>
                </c:pt>
                <c:pt idx="15355">
                  <c:v>43269.447916666664</c:v>
                </c:pt>
                <c:pt idx="15356">
                  <c:v>43269.458333333336</c:v>
                </c:pt>
                <c:pt idx="15357">
                  <c:v>43269.46875</c:v>
                </c:pt>
                <c:pt idx="15358">
                  <c:v>43269.479166666664</c:v>
                </c:pt>
                <c:pt idx="15359">
                  <c:v>43269.489583333336</c:v>
                </c:pt>
                <c:pt idx="15360">
                  <c:v>43269.5</c:v>
                </c:pt>
                <c:pt idx="15361">
                  <c:v>43269.510416666664</c:v>
                </c:pt>
                <c:pt idx="15362">
                  <c:v>43269.520833333336</c:v>
                </c:pt>
                <c:pt idx="15363">
                  <c:v>43269.53125</c:v>
                </c:pt>
                <c:pt idx="15364">
                  <c:v>43269.541666666664</c:v>
                </c:pt>
                <c:pt idx="15365">
                  <c:v>43269.552083333336</c:v>
                </c:pt>
                <c:pt idx="15366">
                  <c:v>43269.5625</c:v>
                </c:pt>
                <c:pt idx="15367">
                  <c:v>43269.572916666664</c:v>
                </c:pt>
                <c:pt idx="15368">
                  <c:v>43269.583333333336</c:v>
                </c:pt>
                <c:pt idx="15369">
                  <c:v>43269.59375</c:v>
                </c:pt>
                <c:pt idx="15370">
                  <c:v>43269.604166666664</c:v>
                </c:pt>
                <c:pt idx="15371">
                  <c:v>43269.614583333336</c:v>
                </c:pt>
                <c:pt idx="15372">
                  <c:v>43269.625</c:v>
                </c:pt>
                <c:pt idx="15373">
                  <c:v>43269.635416666664</c:v>
                </c:pt>
                <c:pt idx="15374">
                  <c:v>43269.645833333336</c:v>
                </c:pt>
                <c:pt idx="15375">
                  <c:v>43269.65625</c:v>
                </c:pt>
                <c:pt idx="15376">
                  <c:v>43269.666666666664</c:v>
                </c:pt>
                <c:pt idx="15377">
                  <c:v>43269.677083333336</c:v>
                </c:pt>
                <c:pt idx="15378">
                  <c:v>43269.6875</c:v>
                </c:pt>
                <c:pt idx="15379">
                  <c:v>43269.697916666664</c:v>
                </c:pt>
                <c:pt idx="15380">
                  <c:v>43269.708333333336</c:v>
                </c:pt>
                <c:pt idx="15381">
                  <c:v>43269.71875</c:v>
                </c:pt>
                <c:pt idx="15382">
                  <c:v>43269.729166666664</c:v>
                </c:pt>
                <c:pt idx="15383">
                  <c:v>43269.739583333336</c:v>
                </c:pt>
                <c:pt idx="15384">
                  <c:v>43269.75</c:v>
                </c:pt>
                <c:pt idx="15385">
                  <c:v>43269.760416666664</c:v>
                </c:pt>
                <c:pt idx="15386">
                  <c:v>43269.770833333336</c:v>
                </c:pt>
                <c:pt idx="15387">
                  <c:v>43269.78125</c:v>
                </c:pt>
                <c:pt idx="15388">
                  <c:v>43269.791666666664</c:v>
                </c:pt>
                <c:pt idx="15389">
                  <c:v>43269.802083333336</c:v>
                </c:pt>
                <c:pt idx="15390">
                  <c:v>43269.8125</c:v>
                </c:pt>
                <c:pt idx="15391">
                  <c:v>43269.822916666664</c:v>
                </c:pt>
                <c:pt idx="15392">
                  <c:v>43269.833333333336</c:v>
                </c:pt>
                <c:pt idx="15393">
                  <c:v>43269.84375</c:v>
                </c:pt>
                <c:pt idx="15394">
                  <c:v>43269.854166666664</c:v>
                </c:pt>
                <c:pt idx="15395">
                  <c:v>43269.864583333336</c:v>
                </c:pt>
                <c:pt idx="15396">
                  <c:v>43269.875</c:v>
                </c:pt>
                <c:pt idx="15397">
                  <c:v>43269.885416666664</c:v>
                </c:pt>
                <c:pt idx="15398">
                  <c:v>43269.895833333336</c:v>
                </c:pt>
                <c:pt idx="15399">
                  <c:v>43269.90625</c:v>
                </c:pt>
                <c:pt idx="15400">
                  <c:v>43269.916666666664</c:v>
                </c:pt>
                <c:pt idx="15401">
                  <c:v>43269.927083333336</c:v>
                </c:pt>
                <c:pt idx="15402">
                  <c:v>43269.9375</c:v>
                </c:pt>
                <c:pt idx="15403">
                  <c:v>43269.947916666664</c:v>
                </c:pt>
                <c:pt idx="15404">
                  <c:v>43269.958333333336</c:v>
                </c:pt>
                <c:pt idx="15405">
                  <c:v>43269.96875</c:v>
                </c:pt>
                <c:pt idx="15406">
                  <c:v>43269.979166666664</c:v>
                </c:pt>
                <c:pt idx="15407">
                  <c:v>43269.989583333336</c:v>
                </c:pt>
                <c:pt idx="15408">
                  <c:v>43270</c:v>
                </c:pt>
                <c:pt idx="15409">
                  <c:v>43270.010416666664</c:v>
                </c:pt>
                <c:pt idx="15410">
                  <c:v>43270.020833333336</c:v>
                </c:pt>
                <c:pt idx="15411">
                  <c:v>43270.03125</c:v>
                </c:pt>
                <c:pt idx="15412">
                  <c:v>43270.041666666664</c:v>
                </c:pt>
                <c:pt idx="15413">
                  <c:v>43270.052083333336</c:v>
                </c:pt>
                <c:pt idx="15414">
                  <c:v>43270.0625</c:v>
                </c:pt>
                <c:pt idx="15415">
                  <c:v>43270.072916666664</c:v>
                </c:pt>
                <c:pt idx="15416">
                  <c:v>43270.083333333336</c:v>
                </c:pt>
                <c:pt idx="15417">
                  <c:v>43270.09375</c:v>
                </c:pt>
                <c:pt idx="15418">
                  <c:v>43270.104166666664</c:v>
                </c:pt>
                <c:pt idx="15419">
                  <c:v>43270.114583333336</c:v>
                </c:pt>
                <c:pt idx="15420">
                  <c:v>43270.125</c:v>
                </c:pt>
                <c:pt idx="15421">
                  <c:v>43270.135416666664</c:v>
                </c:pt>
                <c:pt idx="15422">
                  <c:v>43270.145833333336</c:v>
                </c:pt>
                <c:pt idx="15423">
                  <c:v>43270.15625</c:v>
                </c:pt>
                <c:pt idx="15424">
                  <c:v>43270.166666666664</c:v>
                </c:pt>
                <c:pt idx="15425">
                  <c:v>43270.177083333336</c:v>
                </c:pt>
                <c:pt idx="15426">
                  <c:v>43270.1875</c:v>
                </c:pt>
                <c:pt idx="15427">
                  <c:v>43270.197916666664</c:v>
                </c:pt>
                <c:pt idx="15428">
                  <c:v>43270.208333333336</c:v>
                </c:pt>
                <c:pt idx="15429">
                  <c:v>43270.21875</c:v>
                </c:pt>
                <c:pt idx="15430">
                  <c:v>43270.229166666664</c:v>
                </c:pt>
                <c:pt idx="15431">
                  <c:v>43270.239583333336</c:v>
                </c:pt>
                <c:pt idx="15432">
                  <c:v>43270.25</c:v>
                </c:pt>
                <c:pt idx="15433">
                  <c:v>43270.260416666664</c:v>
                </c:pt>
                <c:pt idx="15434">
                  <c:v>43270.270833333336</c:v>
                </c:pt>
                <c:pt idx="15435">
                  <c:v>43270.28125</c:v>
                </c:pt>
                <c:pt idx="15436">
                  <c:v>43270.291666666664</c:v>
                </c:pt>
                <c:pt idx="15437">
                  <c:v>43270.302083333336</c:v>
                </c:pt>
                <c:pt idx="15438">
                  <c:v>43270.3125</c:v>
                </c:pt>
                <c:pt idx="15439">
                  <c:v>43270.322916666664</c:v>
                </c:pt>
                <c:pt idx="15440">
                  <c:v>43270.333333333336</c:v>
                </c:pt>
                <c:pt idx="15441">
                  <c:v>43270.34375</c:v>
                </c:pt>
                <c:pt idx="15442">
                  <c:v>43270.354166666664</c:v>
                </c:pt>
                <c:pt idx="15443">
                  <c:v>43270.364583333336</c:v>
                </c:pt>
                <c:pt idx="15444">
                  <c:v>43270.375</c:v>
                </c:pt>
                <c:pt idx="15445">
                  <c:v>43270.385416666664</c:v>
                </c:pt>
                <c:pt idx="15446">
                  <c:v>43270.395833333336</c:v>
                </c:pt>
                <c:pt idx="15447">
                  <c:v>43270.40625</c:v>
                </c:pt>
                <c:pt idx="15448">
                  <c:v>43270.416666666664</c:v>
                </c:pt>
                <c:pt idx="15449">
                  <c:v>43270.427083333336</c:v>
                </c:pt>
                <c:pt idx="15450">
                  <c:v>43270.4375</c:v>
                </c:pt>
                <c:pt idx="15451">
                  <c:v>43270.447916666664</c:v>
                </c:pt>
                <c:pt idx="15452">
                  <c:v>43270.458333333336</c:v>
                </c:pt>
                <c:pt idx="15453">
                  <c:v>43270.46875</c:v>
                </c:pt>
                <c:pt idx="15454">
                  <c:v>43270.479166666664</c:v>
                </c:pt>
                <c:pt idx="15455">
                  <c:v>43270.489583333336</c:v>
                </c:pt>
                <c:pt idx="15456">
                  <c:v>43270.5</c:v>
                </c:pt>
                <c:pt idx="15457">
                  <c:v>43270.510416666664</c:v>
                </c:pt>
                <c:pt idx="15458">
                  <c:v>43270.520833333336</c:v>
                </c:pt>
                <c:pt idx="15459">
                  <c:v>43270.53125</c:v>
                </c:pt>
                <c:pt idx="15460">
                  <c:v>43270.541666666664</c:v>
                </c:pt>
                <c:pt idx="15461">
                  <c:v>43270.552083333336</c:v>
                </c:pt>
                <c:pt idx="15462">
                  <c:v>43270.5625</c:v>
                </c:pt>
                <c:pt idx="15463">
                  <c:v>43270.572916666664</c:v>
                </c:pt>
                <c:pt idx="15464">
                  <c:v>43270.583333333336</c:v>
                </c:pt>
                <c:pt idx="15465">
                  <c:v>43270.59375</c:v>
                </c:pt>
                <c:pt idx="15466">
                  <c:v>43270.604166666664</c:v>
                </c:pt>
                <c:pt idx="15467">
                  <c:v>43270.614583333336</c:v>
                </c:pt>
                <c:pt idx="15468">
                  <c:v>43270.625</c:v>
                </c:pt>
                <c:pt idx="15469">
                  <c:v>43270.635416666664</c:v>
                </c:pt>
                <c:pt idx="15470">
                  <c:v>43270.645833333336</c:v>
                </c:pt>
                <c:pt idx="15471">
                  <c:v>43270.65625</c:v>
                </c:pt>
                <c:pt idx="15472">
                  <c:v>43270.666666666664</c:v>
                </c:pt>
                <c:pt idx="15473">
                  <c:v>43270.677083333336</c:v>
                </c:pt>
                <c:pt idx="15474">
                  <c:v>43270.6875</c:v>
                </c:pt>
                <c:pt idx="15475">
                  <c:v>43270.697916666664</c:v>
                </c:pt>
                <c:pt idx="15476">
                  <c:v>43270.708333333336</c:v>
                </c:pt>
                <c:pt idx="15477">
                  <c:v>43270.71875</c:v>
                </c:pt>
                <c:pt idx="15478">
                  <c:v>43270.729166666664</c:v>
                </c:pt>
                <c:pt idx="15479">
                  <c:v>43270.739583333336</c:v>
                </c:pt>
                <c:pt idx="15480">
                  <c:v>43270.75</c:v>
                </c:pt>
                <c:pt idx="15481">
                  <c:v>43270.760416666664</c:v>
                </c:pt>
                <c:pt idx="15482">
                  <c:v>43270.770833333336</c:v>
                </c:pt>
                <c:pt idx="15483">
                  <c:v>43270.78125</c:v>
                </c:pt>
                <c:pt idx="15484">
                  <c:v>43270.791666666664</c:v>
                </c:pt>
                <c:pt idx="15485">
                  <c:v>43270.802083333336</c:v>
                </c:pt>
                <c:pt idx="15486">
                  <c:v>43270.8125</c:v>
                </c:pt>
                <c:pt idx="15487">
                  <c:v>43270.822916666664</c:v>
                </c:pt>
                <c:pt idx="15488">
                  <c:v>43270.833333333336</c:v>
                </c:pt>
                <c:pt idx="15489">
                  <c:v>43270.84375</c:v>
                </c:pt>
                <c:pt idx="15490">
                  <c:v>43270.854166666664</c:v>
                </c:pt>
                <c:pt idx="15491">
                  <c:v>43270.864583333336</c:v>
                </c:pt>
                <c:pt idx="15492">
                  <c:v>43270.875</c:v>
                </c:pt>
                <c:pt idx="15493">
                  <c:v>43270.885416666664</c:v>
                </c:pt>
                <c:pt idx="15494">
                  <c:v>43270.895833333336</c:v>
                </c:pt>
                <c:pt idx="15495">
                  <c:v>43270.90625</c:v>
                </c:pt>
                <c:pt idx="15496">
                  <c:v>43270.916666666664</c:v>
                </c:pt>
                <c:pt idx="15497">
                  <c:v>43270.927083333336</c:v>
                </c:pt>
                <c:pt idx="15498">
                  <c:v>43270.9375</c:v>
                </c:pt>
                <c:pt idx="15499">
                  <c:v>43270.947916666664</c:v>
                </c:pt>
                <c:pt idx="15500">
                  <c:v>43270.958333333336</c:v>
                </c:pt>
                <c:pt idx="15501">
                  <c:v>43270.96875</c:v>
                </c:pt>
                <c:pt idx="15502">
                  <c:v>43270.979166666664</c:v>
                </c:pt>
                <c:pt idx="15503">
                  <c:v>43270.989583333336</c:v>
                </c:pt>
                <c:pt idx="15504">
                  <c:v>43271</c:v>
                </c:pt>
                <c:pt idx="15505">
                  <c:v>43271.010416666664</c:v>
                </c:pt>
                <c:pt idx="15506">
                  <c:v>43271.020833333336</c:v>
                </c:pt>
                <c:pt idx="15507">
                  <c:v>43271.03125</c:v>
                </c:pt>
                <c:pt idx="15508">
                  <c:v>43271.041666666664</c:v>
                </c:pt>
                <c:pt idx="15509">
                  <c:v>43271.052083333336</c:v>
                </c:pt>
                <c:pt idx="15510">
                  <c:v>43271.0625</c:v>
                </c:pt>
                <c:pt idx="15511">
                  <c:v>43271.072916666664</c:v>
                </c:pt>
                <c:pt idx="15512">
                  <c:v>43271.083333333336</c:v>
                </c:pt>
                <c:pt idx="15513">
                  <c:v>43271.09375</c:v>
                </c:pt>
                <c:pt idx="15514">
                  <c:v>43271.104166666664</c:v>
                </c:pt>
                <c:pt idx="15515">
                  <c:v>43271.114583333336</c:v>
                </c:pt>
                <c:pt idx="15516">
                  <c:v>43271.125</c:v>
                </c:pt>
                <c:pt idx="15517">
                  <c:v>43271.135416666664</c:v>
                </c:pt>
                <c:pt idx="15518">
                  <c:v>43271.145833333336</c:v>
                </c:pt>
                <c:pt idx="15519">
                  <c:v>43271.15625</c:v>
                </c:pt>
                <c:pt idx="15520">
                  <c:v>43271.166666666664</c:v>
                </c:pt>
                <c:pt idx="15521">
                  <c:v>43271.177083333336</c:v>
                </c:pt>
                <c:pt idx="15522">
                  <c:v>43271.1875</c:v>
                </c:pt>
                <c:pt idx="15523">
                  <c:v>43271.197916666664</c:v>
                </c:pt>
                <c:pt idx="15524">
                  <c:v>43271.208333333336</c:v>
                </c:pt>
                <c:pt idx="15525">
                  <c:v>43271.21875</c:v>
                </c:pt>
                <c:pt idx="15526">
                  <c:v>43271.229166666664</c:v>
                </c:pt>
                <c:pt idx="15527">
                  <c:v>43271.239583333336</c:v>
                </c:pt>
                <c:pt idx="15528">
                  <c:v>43271.25</c:v>
                </c:pt>
                <c:pt idx="15529">
                  <c:v>43271.260416666664</c:v>
                </c:pt>
                <c:pt idx="15530">
                  <c:v>43271.270833333336</c:v>
                </c:pt>
                <c:pt idx="15531">
                  <c:v>43271.28125</c:v>
                </c:pt>
                <c:pt idx="15532">
                  <c:v>43271.291666666664</c:v>
                </c:pt>
                <c:pt idx="15533">
                  <c:v>43271.302083333336</c:v>
                </c:pt>
                <c:pt idx="15534">
                  <c:v>43271.3125</c:v>
                </c:pt>
                <c:pt idx="15535">
                  <c:v>43271.322916666664</c:v>
                </c:pt>
                <c:pt idx="15536">
                  <c:v>43271.333333333336</c:v>
                </c:pt>
                <c:pt idx="15537">
                  <c:v>43271.34375</c:v>
                </c:pt>
                <c:pt idx="15538">
                  <c:v>43271.354166666664</c:v>
                </c:pt>
                <c:pt idx="15539">
                  <c:v>43271.364583333336</c:v>
                </c:pt>
                <c:pt idx="15540">
                  <c:v>43271.375</c:v>
                </c:pt>
                <c:pt idx="15541">
                  <c:v>43271.385416666664</c:v>
                </c:pt>
                <c:pt idx="15542">
                  <c:v>43271.395833333336</c:v>
                </c:pt>
                <c:pt idx="15543">
                  <c:v>43271.40625</c:v>
                </c:pt>
                <c:pt idx="15544">
                  <c:v>43271.416666666664</c:v>
                </c:pt>
                <c:pt idx="15545">
                  <c:v>43271.427083333336</c:v>
                </c:pt>
                <c:pt idx="15546">
                  <c:v>43271.4375</c:v>
                </c:pt>
                <c:pt idx="15547">
                  <c:v>43271.447916666664</c:v>
                </c:pt>
                <c:pt idx="15548">
                  <c:v>43271.458333333336</c:v>
                </c:pt>
                <c:pt idx="15549">
                  <c:v>43271.46875</c:v>
                </c:pt>
                <c:pt idx="15550">
                  <c:v>43271.479166666664</c:v>
                </c:pt>
                <c:pt idx="15551">
                  <c:v>43271.489583333336</c:v>
                </c:pt>
                <c:pt idx="15552">
                  <c:v>43271.5</c:v>
                </c:pt>
                <c:pt idx="15553">
                  <c:v>43271.510416666664</c:v>
                </c:pt>
                <c:pt idx="15554">
                  <c:v>43271.520833333336</c:v>
                </c:pt>
                <c:pt idx="15555">
                  <c:v>43271.53125</c:v>
                </c:pt>
                <c:pt idx="15556">
                  <c:v>43271.541666666664</c:v>
                </c:pt>
                <c:pt idx="15557">
                  <c:v>43271.552083333336</c:v>
                </c:pt>
                <c:pt idx="15558">
                  <c:v>43271.5625</c:v>
                </c:pt>
                <c:pt idx="15559">
                  <c:v>43271.572916666664</c:v>
                </c:pt>
                <c:pt idx="15560">
                  <c:v>43271.583333333336</c:v>
                </c:pt>
                <c:pt idx="15561">
                  <c:v>43271.59375</c:v>
                </c:pt>
                <c:pt idx="15562">
                  <c:v>43271.604166666664</c:v>
                </c:pt>
                <c:pt idx="15563">
                  <c:v>43271.614583333336</c:v>
                </c:pt>
                <c:pt idx="15564">
                  <c:v>43271.625</c:v>
                </c:pt>
                <c:pt idx="15565">
                  <c:v>43271.635416666664</c:v>
                </c:pt>
                <c:pt idx="15566">
                  <c:v>43271.645833333336</c:v>
                </c:pt>
                <c:pt idx="15567">
                  <c:v>43271.65625</c:v>
                </c:pt>
                <c:pt idx="15568">
                  <c:v>43271.666666666664</c:v>
                </c:pt>
                <c:pt idx="15569">
                  <c:v>43271.677083333336</c:v>
                </c:pt>
                <c:pt idx="15570">
                  <c:v>43271.6875</c:v>
                </c:pt>
                <c:pt idx="15571">
                  <c:v>43271.697916666664</c:v>
                </c:pt>
                <c:pt idx="15572">
                  <c:v>43271.708333333336</c:v>
                </c:pt>
                <c:pt idx="15573">
                  <c:v>43271.71875</c:v>
                </c:pt>
                <c:pt idx="15574">
                  <c:v>43271.729166666664</c:v>
                </c:pt>
                <c:pt idx="15575">
                  <c:v>43271.739583333336</c:v>
                </c:pt>
                <c:pt idx="15576">
                  <c:v>43271.75</c:v>
                </c:pt>
                <c:pt idx="15577">
                  <c:v>43271.760416666664</c:v>
                </c:pt>
                <c:pt idx="15578">
                  <c:v>43271.770833333336</c:v>
                </c:pt>
                <c:pt idx="15579">
                  <c:v>43271.78125</c:v>
                </c:pt>
                <c:pt idx="15580">
                  <c:v>43271.791666666664</c:v>
                </c:pt>
                <c:pt idx="15581">
                  <c:v>43271.802083333336</c:v>
                </c:pt>
                <c:pt idx="15582">
                  <c:v>43271.8125</c:v>
                </c:pt>
                <c:pt idx="15583">
                  <c:v>43271.822916666664</c:v>
                </c:pt>
                <c:pt idx="15584">
                  <c:v>43271.833333333336</c:v>
                </c:pt>
                <c:pt idx="15585">
                  <c:v>43271.84375</c:v>
                </c:pt>
                <c:pt idx="15586">
                  <c:v>43271.854166666664</c:v>
                </c:pt>
                <c:pt idx="15587">
                  <c:v>43271.864583333336</c:v>
                </c:pt>
                <c:pt idx="15588">
                  <c:v>43271.875</c:v>
                </c:pt>
                <c:pt idx="15589">
                  <c:v>43271.885416666664</c:v>
                </c:pt>
                <c:pt idx="15590">
                  <c:v>43271.895833333336</c:v>
                </c:pt>
                <c:pt idx="15591">
                  <c:v>43271.90625</c:v>
                </c:pt>
                <c:pt idx="15592">
                  <c:v>43271.916666666664</c:v>
                </c:pt>
                <c:pt idx="15593">
                  <c:v>43271.927083333336</c:v>
                </c:pt>
                <c:pt idx="15594">
                  <c:v>43271.9375</c:v>
                </c:pt>
                <c:pt idx="15595">
                  <c:v>43271.947916666664</c:v>
                </c:pt>
                <c:pt idx="15596">
                  <c:v>43271.958333333336</c:v>
                </c:pt>
                <c:pt idx="15597">
                  <c:v>43271.96875</c:v>
                </c:pt>
                <c:pt idx="15598">
                  <c:v>43271.979166666664</c:v>
                </c:pt>
                <c:pt idx="15599">
                  <c:v>43271.989583333336</c:v>
                </c:pt>
                <c:pt idx="15600">
                  <c:v>43272</c:v>
                </c:pt>
                <c:pt idx="15601">
                  <c:v>43272.010416666664</c:v>
                </c:pt>
                <c:pt idx="15602">
                  <c:v>43272.020833333336</c:v>
                </c:pt>
                <c:pt idx="15603">
                  <c:v>43272.03125</c:v>
                </c:pt>
                <c:pt idx="15604">
                  <c:v>43272.041666666664</c:v>
                </c:pt>
                <c:pt idx="15605">
                  <c:v>43272.052083333336</c:v>
                </c:pt>
                <c:pt idx="15606">
                  <c:v>43272.0625</c:v>
                </c:pt>
                <c:pt idx="15607">
                  <c:v>43272.072916666664</c:v>
                </c:pt>
                <c:pt idx="15608">
                  <c:v>43272.083333333336</c:v>
                </c:pt>
                <c:pt idx="15609">
                  <c:v>43272.09375</c:v>
                </c:pt>
                <c:pt idx="15610">
                  <c:v>43272.104166666664</c:v>
                </c:pt>
                <c:pt idx="15611">
                  <c:v>43272.114583333336</c:v>
                </c:pt>
                <c:pt idx="15612">
                  <c:v>43272.125</c:v>
                </c:pt>
                <c:pt idx="15613">
                  <c:v>43272.135416666664</c:v>
                </c:pt>
                <c:pt idx="15614">
                  <c:v>43272.145833333336</c:v>
                </c:pt>
                <c:pt idx="15615">
                  <c:v>43272.15625</c:v>
                </c:pt>
                <c:pt idx="15616">
                  <c:v>43272.166666666664</c:v>
                </c:pt>
                <c:pt idx="15617">
                  <c:v>43272.177083333336</c:v>
                </c:pt>
                <c:pt idx="15618">
                  <c:v>43272.1875</c:v>
                </c:pt>
                <c:pt idx="15619">
                  <c:v>43272.197916666664</c:v>
                </c:pt>
                <c:pt idx="15620">
                  <c:v>43272.208333333336</c:v>
                </c:pt>
                <c:pt idx="15621">
                  <c:v>43272.21875</c:v>
                </c:pt>
                <c:pt idx="15622">
                  <c:v>43272.229166666664</c:v>
                </c:pt>
                <c:pt idx="15623">
                  <c:v>43272.239583333336</c:v>
                </c:pt>
                <c:pt idx="15624">
                  <c:v>43272.25</c:v>
                </c:pt>
                <c:pt idx="15625">
                  <c:v>43272.260416666664</c:v>
                </c:pt>
                <c:pt idx="15626">
                  <c:v>43272.270833333336</c:v>
                </c:pt>
                <c:pt idx="15627">
                  <c:v>43272.28125</c:v>
                </c:pt>
                <c:pt idx="15628">
                  <c:v>43272.291666666664</c:v>
                </c:pt>
                <c:pt idx="15629">
                  <c:v>43272.302083333336</c:v>
                </c:pt>
                <c:pt idx="15630">
                  <c:v>43272.3125</c:v>
                </c:pt>
                <c:pt idx="15631">
                  <c:v>43272.322916666664</c:v>
                </c:pt>
                <c:pt idx="15632">
                  <c:v>43272.333333333336</c:v>
                </c:pt>
                <c:pt idx="15633">
                  <c:v>43272.34375</c:v>
                </c:pt>
                <c:pt idx="15634">
                  <c:v>43272.354166666664</c:v>
                </c:pt>
                <c:pt idx="15635">
                  <c:v>43272.364583333336</c:v>
                </c:pt>
                <c:pt idx="15636">
                  <c:v>43272.375</c:v>
                </c:pt>
                <c:pt idx="15637">
                  <c:v>43272.385416666664</c:v>
                </c:pt>
                <c:pt idx="15638">
                  <c:v>43272.395833333336</c:v>
                </c:pt>
                <c:pt idx="15639">
                  <c:v>43272.40625</c:v>
                </c:pt>
                <c:pt idx="15640">
                  <c:v>43272.416666666664</c:v>
                </c:pt>
                <c:pt idx="15641">
                  <c:v>43272.427083333336</c:v>
                </c:pt>
                <c:pt idx="15642">
                  <c:v>43272.4375</c:v>
                </c:pt>
                <c:pt idx="15643">
                  <c:v>43272.447916666664</c:v>
                </c:pt>
                <c:pt idx="15644">
                  <c:v>43272.458333333336</c:v>
                </c:pt>
                <c:pt idx="15645">
                  <c:v>43272.46875</c:v>
                </c:pt>
                <c:pt idx="15646">
                  <c:v>43272.479166666664</c:v>
                </c:pt>
                <c:pt idx="15647">
                  <c:v>43272.489583333336</c:v>
                </c:pt>
                <c:pt idx="15648">
                  <c:v>43272.5</c:v>
                </c:pt>
                <c:pt idx="15649">
                  <c:v>43272.510416666664</c:v>
                </c:pt>
                <c:pt idx="15650">
                  <c:v>43272.520833333336</c:v>
                </c:pt>
                <c:pt idx="15651">
                  <c:v>43272.53125</c:v>
                </c:pt>
                <c:pt idx="15652">
                  <c:v>43272.541666666664</c:v>
                </c:pt>
                <c:pt idx="15653">
                  <c:v>43272.552083333336</c:v>
                </c:pt>
                <c:pt idx="15654">
                  <c:v>43272.5625</c:v>
                </c:pt>
                <c:pt idx="15655">
                  <c:v>43272.572916666664</c:v>
                </c:pt>
                <c:pt idx="15656">
                  <c:v>43272.583333333336</c:v>
                </c:pt>
                <c:pt idx="15657">
                  <c:v>43272.59375</c:v>
                </c:pt>
                <c:pt idx="15658">
                  <c:v>43272.604166666664</c:v>
                </c:pt>
                <c:pt idx="15659">
                  <c:v>43272.614583333336</c:v>
                </c:pt>
                <c:pt idx="15660">
                  <c:v>43272.625</c:v>
                </c:pt>
                <c:pt idx="15661">
                  <c:v>43272.635416666664</c:v>
                </c:pt>
                <c:pt idx="15662">
                  <c:v>43272.645833333336</c:v>
                </c:pt>
                <c:pt idx="15663">
                  <c:v>43272.65625</c:v>
                </c:pt>
                <c:pt idx="15664">
                  <c:v>43272.666666666664</c:v>
                </c:pt>
                <c:pt idx="15665">
                  <c:v>43272.677083333336</c:v>
                </c:pt>
                <c:pt idx="15666">
                  <c:v>43272.6875</c:v>
                </c:pt>
                <c:pt idx="15667">
                  <c:v>43272.697916666664</c:v>
                </c:pt>
                <c:pt idx="15668">
                  <c:v>43272.708333333336</c:v>
                </c:pt>
                <c:pt idx="15669">
                  <c:v>43272.71875</c:v>
                </c:pt>
                <c:pt idx="15670">
                  <c:v>43272.729166666664</c:v>
                </c:pt>
                <c:pt idx="15671">
                  <c:v>43272.739583333336</c:v>
                </c:pt>
                <c:pt idx="15672">
                  <c:v>43272.75</c:v>
                </c:pt>
                <c:pt idx="15673">
                  <c:v>43272.760416666664</c:v>
                </c:pt>
                <c:pt idx="15674">
                  <c:v>43272.770833333336</c:v>
                </c:pt>
                <c:pt idx="15675">
                  <c:v>43272.78125</c:v>
                </c:pt>
                <c:pt idx="15676">
                  <c:v>43272.791666666664</c:v>
                </c:pt>
                <c:pt idx="15677">
                  <c:v>43272.802083333336</c:v>
                </c:pt>
                <c:pt idx="15678">
                  <c:v>43272.8125</c:v>
                </c:pt>
                <c:pt idx="15679">
                  <c:v>43272.822916666664</c:v>
                </c:pt>
                <c:pt idx="15680">
                  <c:v>43272.833333333336</c:v>
                </c:pt>
                <c:pt idx="15681">
                  <c:v>43272.84375</c:v>
                </c:pt>
                <c:pt idx="15682">
                  <c:v>43272.854166666664</c:v>
                </c:pt>
                <c:pt idx="15683">
                  <c:v>43272.864583333336</c:v>
                </c:pt>
                <c:pt idx="15684">
                  <c:v>43272.875</c:v>
                </c:pt>
                <c:pt idx="15685">
                  <c:v>43272.885416666664</c:v>
                </c:pt>
                <c:pt idx="15686">
                  <c:v>43272.895833333336</c:v>
                </c:pt>
                <c:pt idx="15687">
                  <c:v>43272.90625</c:v>
                </c:pt>
                <c:pt idx="15688">
                  <c:v>43272.916666666664</c:v>
                </c:pt>
                <c:pt idx="15689">
                  <c:v>43272.927083333336</c:v>
                </c:pt>
                <c:pt idx="15690">
                  <c:v>43272.9375</c:v>
                </c:pt>
                <c:pt idx="15691">
                  <c:v>43272.947916666664</c:v>
                </c:pt>
                <c:pt idx="15692">
                  <c:v>43272.958333333336</c:v>
                </c:pt>
                <c:pt idx="15693">
                  <c:v>43272.96875</c:v>
                </c:pt>
                <c:pt idx="15694">
                  <c:v>43272.979166666664</c:v>
                </c:pt>
                <c:pt idx="15695">
                  <c:v>43272.989583333336</c:v>
                </c:pt>
                <c:pt idx="15696">
                  <c:v>43273</c:v>
                </c:pt>
                <c:pt idx="15697">
                  <c:v>43273.010416666664</c:v>
                </c:pt>
                <c:pt idx="15698">
                  <c:v>43273.020833333336</c:v>
                </c:pt>
                <c:pt idx="15699">
                  <c:v>43273.03125</c:v>
                </c:pt>
                <c:pt idx="15700">
                  <c:v>43273.041666666664</c:v>
                </c:pt>
                <c:pt idx="15701">
                  <c:v>43273.052083333336</c:v>
                </c:pt>
                <c:pt idx="15702">
                  <c:v>43273.0625</c:v>
                </c:pt>
                <c:pt idx="15703">
                  <c:v>43273.072916666664</c:v>
                </c:pt>
                <c:pt idx="15704">
                  <c:v>43273.083333333336</c:v>
                </c:pt>
                <c:pt idx="15705">
                  <c:v>43273.09375</c:v>
                </c:pt>
                <c:pt idx="15706">
                  <c:v>43273.104166666664</c:v>
                </c:pt>
                <c:pt idx="15707">
                  <c:v>43273.114583333336</c:v>
                </c:pt>
                <c:pt idx="15708">
                  <c:v>43273.125</c:v>
                </c:pt>
                <c:pt idx="15709">
                  <c:v>43273.135416666664</c:v>
                </c:pt>
                <c:pt idx="15710">
                  <c:v>43273.145833333336</c:v>
                </c:pt>
                <c:pt idx="15711">
                  <c:v>43273.15625</c:v>
                </c:pt>
                <c:pt idx="15712">
                  <c:v>43273.166666666664</c:v>
                </c:pt>
                <c:pt idx="15713">
                  <c:v>43273.177083333336</c:v>
                </c:pt>
                <c:pt idx="15714">
                  <c:v>43273.1875</c:v>
                </c:pt>
                <c:pt idx="15715">
                  <c:v>43273.197916666664</c:v>
                </c:pt>
                <c:pt idx="15716">
                  <c:v>43273.208333333336</c:v>
                </c:pt>
                <c:pt idx="15717">
                  <c:v>43273.21875</c:v>
                </c:pt>
                <c:pt idx="15718">
                  <c:v>43273.229166666664</c:v>
                </c:pt>
                <c:pt idx="15719">
                  <c:v>43273.239583333336</c:v>
                </c:pt>
                <c:pt idx="15720">
                  <c:v>43273.25</c:v>
                </c:pt>
                <c:pt idx="15721">
                  <c:v>43273.260416666664</c:v>
                </c:pt>
                <c:pt idx="15722">
                  <c:v>43273.270833333336</c:v>
                </c:pt>
                <c:pt idx="15723">
                  <c:v>43273.28125</c:v>
                </c:pt>
                <c:pt idx="15724">
                  <c:v>43273.291666666664</c:v>
                </c:pt>
                <c:pt idx="15725">
                  <c:v>43273.302083333336</c:v>
                </c:pt>
                <c:pt idx="15726">
                  <c:v>43273.3125</c:v>
                </c:pt>
                <c:pt idx="15727">
                  <c:v>43273.322916666664</c:v>
                </c:pt>
                <c:pt idx="15728">
                  <c:v>43273.333333333336</c:v>
                </c:pt>
                <c:pt idx="15729">
                  <c:v>43273.34375</c:v>
                </c:pt>
                <c:pt idx="15730">
                  <c:v>43273.354166666664</c:v>
                </c:pt>
                <c:pt idx="15731">
                  <c:v>43273.364583333336</c:v>
                </c:pt>
                <c:pt idx="15732">
                  <c:v>43273.375</c:v>
                </c:pt>
                <c:pt idx="15733">
                  <c:v>43273.385416666664</c:v>
                </c:pt>
                <c:pt idx="15734">
                  <c:v>43273.395833333336</c:v>
                </c:pt>
                <c:pt idx="15735">
                  <c:v>43273.40625</c:v>
                </c:pt>
                <c:pt idx="15736">
                  <c:v>43273.416666666664</c:v>
                </c:pt>
                <c:pt idx="15737">
                  <c:v>43273.427083333336</c:v>
                </c:pt>
                <c:pt idx="15738">
                  <c:v>43273.4375</c:v>
                </c:pt>
                <c:pt idx="15739">
                  <c:v>43273.447916666664</c:v>
                </c:pt>
                <c:pt idx="15740">
                  <c:v>43273.458333333336</c:v>
                </c:pt>
                <c:pt idx="15741">
                  <c:v>43273.46875</c:v>
                </c:pt>
                <c:pt idx="15742">
                  <c:v>43273.479166666664</c:v>
                </c:pt>
                <c:pt idx="15743">
                  <c:v>43273.489583333336</c:v>
                </c:pt>
                <c:pt idx="15744">
                  <c:v>43273.5</c:v>
                </c:pt>
                <c:pt idx="15745">
                  <c:v>43273.510416666664</c:v>
                </c:pt>
                <c:pt idx="15746">
                  <c:v>43273.520833333336</c:v>
                </c:pt>
                <c:pt idx="15747">
                  <c:v>43273.53125</c:v>
                </c:pt>
                <c:pt idx="15748">
                  <c:v>43273.541666666664</c:v>
                </c:pt>
                <c:pt idx="15749">
                  <c:v>43273.552083333336</c:v>
                </c:pt>
                <c:pt idx="15750">
                  <c:v>43273.5625</c:v>
                </c:pt>
                <c:pt idx="15751">
                  <c:v>43273.572916666664</c:v>
                </c:pt>
                <c:pt idx="15752">
                  <c:v>43273.583333333336</c:v>
                </c:pt>
                <c:pt idx="15753">
                  <c:v>43273.59375</c:v>
                </c:pt>
                <c:pt idx="15754">
                  <c:v>43273.604166666664</c:v>
                </c:pt>
                <c:pt idx="15755">
                  <c:v>43273.614583333336</c:v>
                </c:pt>
                <c:pt idx="15756">
                  <c:v>43273.625</c:v>
                </c:pt>
                <c:pt idx="15757">
                  <c:v>43273.635416666664</c:v>
                </c:pt>
                <c:pt idx="15758">
                  <c:v>43273.645833333336</c:v>
                </c:pt>
                <c:pt idx="15759">
                  <c:v>43273.65625</c:v>
                </c:pt>
                <c:pt idx="15760">
                  <c:v>43273.666666666664</c:v>
                </c:pt>
                <c:pt idx="15761">
                  <c:v>43273.677083333336</c:v>
                </c:pt>
                <c:pt idx="15762">
                  <c:v>43273.6875</c:v>
                </c:pt>
                <c:pt idx="15763">
                  <c:v>43273.697916666664</c:v>
                </c:pt>
                <c:pt idx="15764">
                  <c:v>43273.708333333336</c:v>
                </c:pt>
                <c:pt idx="15765">
                  <c:v>43273.71875</c:v>
                </c:pt>
                <c:pt idx="15766">
                  <c:v>43273.729166666664</c:v>
                </c:pt>
                <c:pt idx="15767">
                  <c:v>43273.739583333336</c:v>
                </c:pt>
                <c:pt idx="15768">
                  <c:v>43273.75</c:v>
                </c:pt>
                <c:pt idx="15769">
                  <c:v>43273.760416666664</c:v>
                </c:pt>
                <c:pt idx="15770">
                  <c:v>43273.770833333336</c:v>
                </c:pt>
                <c:pt idx="15771">
                  <c:v>43273.78125</c:v>
                </c:pt>
                <c:pt idx="15772">
                  <c:v>43273.791666666664</c:v>
                </c:pt>
                <c:pt idx="15773">
                  <c:v>43273.802083333336</c:v>
                </c:pt>
                <c:pt idx="15774">
                  <c:v>43273.8125</c:v>
                </c:pt>
                <c:pt idx="15775">
                  <c:v>43273.822916666664</c:v>
                </c:pt>
                <c:pt idx="15776">
                  <c:v>43273.833333333336</c:v>
                </c:pt>
                <c:pt idx="15777">
                  <c:v>43273.84375</c:v>
                </c:pt>
                <c:pt idx="15778">
                  <c:v>43273.854166666664</c:v>
                </c:pt>
                <c:pt idx="15779">
                  <c:v>43273.864583333336</c:v>
                </c:pt>
                <c:pt idx="15780">
                  <c:v>43273.875</c:v>
                </c:pt>
                <c:pt idx="15781">
                  <c:v>43273.885416666664</c:v>
                </c:pt>
                <c:pt idx="15782">
                  <c:v>43273.895833333336</c:v>
                </c:pt>
                <c:pt idx="15783">
                  <c:v>43273.90625</c:v>
                </c:pt>
                <c:pt idx="15784">
                  <c:v>43273.916666666664</c:v>
                </c:pt>
                <c:pt idx="15785">
                  <c:v>43273.927083333336</c:v>
                </c:pt>
                <c:pt idx="15786">
                  <c:v>43273.9375</c:v>
                </c:pt>
                <c:pt idx="15787">
                  <c:v>43273.947916666664</c:v>
                </c:pt>
                <c:pt idx="15788">
                  <c:v>43273.958333333336</c:v>
                </c:pt>
                <c:pt idx="15789">
                  <c:v>43273.96875</c:v>
                </c:pt>
                <c:pt idx="15790">
                  <c:v>43273.979166666664</c:v>
                </c:pt>
                <c:pt idx="15791">
                  <c:v>43273.989583333336</c:v>
                </c:pt>
                <c:pt idx="15792">
                  <c:v>43274</c:v>
                </c:pt>
                <c:pt idx="15793">
                  <c:v>43274.010416666664</c:v>
                </c:pt>
                <c:pt idx="15794">
                  <c:v>43274.020833333336</c:v>
                </c:pt>
                <c:pt idx="15795">
                  <c:v>43274.03125</c:v>
                </c:pt>
                <c:pt idx="15796">
                  <c:v>43274.041666666664</c:v>
                </c:pt>
                <c:pt idx="15797">
                  <c:v>43274.052083333336</c:v>
                </c:pt>
                <c:pt idx="15798">
                  <c:v>43274.0625</c:v>
                </c:pt>
                <c:pt idx="15799">
                  <c:v>43274.072916666664</c:v>
                </c:pt>
                <c:pt idx="15800">
                  <c:v>43274.083333333336</c:v>
                </c:pt>
                <c:pt idx="15801">
                  <c:v>43274.09375</c:v>
                </c:pt>
                <c:pt idx="15802">
                  <c:v>43274.104166666664</c:v>
                </c:pt>
                <c:pt idx="15803">
                  <c:v>43274.114583333336</c:v>
                </c:pt>
                <c:pt idx="15804">
                  <c:v>43274.125</c:v>
                </c:pt>
                <c:pt idx="15805">
                  <c:v>43274.135416666664</c:v>
                </c:pt>
                <c:pt idx="15806">
                  <c:v>43274.145833333336</c:v>
                </c:pt>
                <c:pt idx="15807">
                  <c:v>43274.15625</c:v>
                </c:pt>
                <c:pt idx="15808">
                  <c:v>43274.166666666664</c:v>
                </c:pt>
                <c:pt idx="15809">
                  <c:v>43274.177083333336</c:v>
                </c:pt>
                <c:pt idx="15810">
                  <c:v>43274.1875</c:v>
                </c:pt>
                <c:pt idx="15811">
                  <c:v>43274.197916666664</c:v>
                </c:pt>
                <c:pt idx="15812">
                  <c:v>43274.208333333336</c:v>
                </c:pt>
                <c:pt idx="15813">
                  <c:v>43274.21875</c:v>
                </c:pt>
                <c:pt idx="15814">
                  <c:v>43274.229166666664</c:v>
                </c:pt>
                <c:pt idx="15815">
                  <c:v>43274.239583333336</c:v>
                </c:pt>
                <c:pt idx="15816">
                  <c:v>43274.25</c:v>
                </c:pt>
                <c:pt idx="15817">
                  <c:v>43274.260416666664</c:v>
                </c:pt>
                <c:pt idx="15818">
                  <c:v>43274.270833333336</c:v>
                </c:pt>
                <c:pt idx="15819">
                  <c:v>43274.28125</c:v>
                </c:pt>
                <c:pt idx="15820">
                  <c:v>43274.291666666664</c:v>
                </c:pt>
                <c:pt idx="15821">
                  <c:v>43274.302083333336</c:v>
                </c:pt>
                <c:pt idx="15822">
                  <c:v>43274.3125</c:v>
                </c:pt>
                <c:pt idx="15823">
                  <c:v>43274.322916666664</c:v>
                </c:pt>
                <c:pt idx="15824">
                  <c:v>43274.333333333336</c:v>
                </c:pt>
                <c:pt idx="15825">
                  <c:v>43274.34375</c:v>
                </c:pt>
                <c:pt idx="15826">
                  <c:v>43274.354166666664</c:v>
                </c:pt>
                <c:pt idx="15827">
                  <c:v>43274.364583333336</c:v>
                </c:pt>
                <c:pt idx="15828">
                  <c:v>43274.375</c:v>
                </c:pt>
                <c:pt idx="15829">
                  <c:v>43274.385416666664</c:v>
                </c:pt>
                <c:pt idx="15830">
                  <c:v>43274.395833333336</c:v>
                </c:pt>
                <c:pt idx="15831">
                  <c:v>43274.40625</c:v>
                </c:pt>
                <c:pt idx="15832">
                  <c:v>43274.416666666664</c:v>
                </c:pt>
                <c:pt idx="15833">
                  <c:v>43274.427083333336</c:v>
                </c:pt>
                <c:pt idx="15834">
                  <c:v>43274.4375</c:v>
                </c:pt>
                <c:pt idx="15835">
                  <c:v>43274.447916666664</c:v>
                </c:pt>
                <c:pt idx="15836">
                  <c:v>43274.458333333336</c:v>
                </c:pt>
                <c:pt idx="15837">
                  <c:v>43274.46875</c:v>
                </c:pt>
                <c:pt idx="15838">
                  <c:v>43274.479166666664</c:v>
                </c:pt>
                <c:pt idx="15839">
                  <c:v>43274.489583333336</c:v>
                </c:pt>
                <c:pt idx="15840">
                  <c:v>43274.5</c:v>
                </c:pt>
                <c:pt idx="15841">
                  <c:v>43274.510416666664</c:v>
                </c:pt>
                <c:pt idx="15842">
                  <c:v>43274.520833333336</c:v>
                </c:pt>
                <c:pt idx="15843">
                  <c:v>43274.53125</c:v>
                </c:pt>
                <c:pt idx="15844">
                  <c:v>43274.541666666664</c:v>
                </c:pt>
                <c:pt idx="15845">
                  <c:v>43274.552083333336</c:v>
                </c:pt>
                <c:pt idx="15846">
                  <c:v>43274.5625</c:v>
                </c:pt>
                <c:pt idx="15847">
                  <c:v>43274.572916666664</c:v>
                </c:pt>
                <c:pt idx="15848">
                  <c:v>43274.583333333336</c:v>
                </c:pt>
                <c:pt idx="15849">
                  <c:v>43274.59375</c:v>
                </c:pt>
                <c:pt idx="15850">
                  <c:v>43274.604166666664</c:v>
                </c:pt>
                <c:pt idx="15851">
                  <c:v>43274.614583333336</c:v>
                </c:pt>
                <c:pt idx="15852">
                  <c:v>43274.625</c:v>
                </c:pt>
                <c:pt idx="15853">
                  <c:v>43274.635416666664</c:v>
                </c:pt>
                <c:pt idx="15854">
                  <c:v>43274.645833333336</c:v>
                </c:pt>
                <c:pt idx="15855">
                  <c:v>43274.65625</c:v>
                </c:pt>
                <c:pt idx="15856">
                  <c:v>43274.666666666664</c:v>
                </c:pt>
                <c:pt idx="15857">
                  <c:v>43274.677083333336</c:v>
                </c:pt>
                <c:pt idx="15858">
                  <c:v>43274.6875</c:v>
                </c:pt>
                <c:pt idx="15859">
                  <c:v>43274.697916666664</c:v>
                </c:pt>
                <c:pt idx="15860">
                  <c:v>43274.708333333336</c:v>
                </c:pt>
                <c:pt idx="15861">
                  <c:v>43274.71875</c:v>
                </c:pt>
                <c:pt idx="15862">
                  <c:v>43274.729166666664</c:v>
                </c:pt>
                <c:pt idx="15863">
                  <c:v>43274.739583333336</c:v>
                </c:pt>
                <c:pt idx="15864">
                  <c:v>43274.75</c:v>
                </c:pt>
                <c:pt idx="15865">
                  <c:v>43274.760416666664</c:v>
                </c:pt>
                <c:pt idx="15866">
                  <c:v>43274.770833333336</c:v>
                </c:pt>
                <c:pt idx="15867">
                  <c:v>43274.78125</c:v>
                </c:pt>
                <c:pt idx="15868">
                  <c:v>43274.791666666664</c:v>
                </c:pt>
                <c:pt idx="15869">
                  <c:v>43274.802083333336</c:v>
                </c:pt>
                <c:pt idx="15870">
                  <c:v>43274.8125</c:v>
                </c:pt>
                <c:pt idx="15871">
                  <c:v>43274.822916666664</c:v>
                </c:pt>
                <c:pt idx="15872">
                  <c:v>43274.833333333336</c:v>
                </c:pt>
                <c:pt idx="15873">
                  <c:v>43274.84375</c:v>
                </c:pt>
                <c:pt idx="15874">
                  <c:v>43274.854166666664</c:v>
                </c:pt>
                <c:pt idx="15875">
                  <c:v>43274.864583333336</c:v>
                </c:pt>
                <c:pt idx="15876">
                  <c:v>43274.875</c:v>
                </c:pt>
                <c:pt idx="15877">
                  <c:v>43274.885416666664</c:v>
                </c:pt>
                <c:pt idx="15878">
                  <c:v>43274.895833333336</c:v>
                </c:pt>
                <c:pt idx="15879">
                  <c:v>43274.90625</c:v>
                </c:pt>
                <c:pt idx="15880">
                  <c:v>43274.916666666664</c:v>
                </c:pt>
                <c:pt idx="15881">
                  <c:v>43274.927083333336</c:v>
                </c:pt>
                <c:pt idx="15882">
                  <c:v>43274.9375</c:v>
                </c:pt>
                <c:pt idx="15883">
                  <c:v>43274.947916666664</c:v>
                </c:pt>
                <c:pt idx="15884">
                  <c:v>43274.958333333336</c:v>
                </c:pt>
                <c:pt idx="15885">
                  <c:v>43274.96875</c:v>
                </c:pt>
                <c:pt idx="15886">
                  <c:v>43274.979166666664</c:v>
                </c:pt>
                <c:pt idx="15887">
                  <c:v>43274.989583333336</c:v>
                </c:pt>
                <c:pt idx="15888">
                  <c:v>43275</c:v>
                </c:pt>
                <c:pt idx="15889">
                  <c:v>43275.010416666664</c:v>
                </c:pt>
                <c:pt idx="15890">
                  <c:v>43275.020833333336</c:v>
                </c:pt>
                <c:pt idx="15891">
                  <c:v>43275.03125</c:v>
                </c:pt>
                <c:pt idx="15892">
                  <c:v>43275.041666666664</c:v>
                </c:pt>
                <c:pt idx="15893">
                  <c:v>43275.052083333336</c:v>
                </c:pt>
                <c:pt idx="15894">
                  <c:v>43275.0625</c:v>
                </c:pt>
                <c:pt idx="15895">
                  <c:v>43275.072916666664</c:v>
                </c:pt>
                <c:pt idx="15896">
                  <c:v>43275.083333333336</c:v>
                </c:pt>
                <c:pt idx="15897">
                  <c:v>43275.09375</c:v>
                </c:pt>
                <c:pt idx="15898">
                  <c:v>43275.104166666664</c:v>
                </c:pt>
                <c:pt idx="15899">
                  <c:v>43275.114583333336</c:v>
                </c:pt>
                <c:pt idx="15900">
                  <c:v>43275.125</c:v>
                </c:pt>
                <c:pt idx="15901">
                  <c:v>43275.135416666664</c:v>
                </c:pt>
                <c:pt idx="15902">
                  <c:v>43275.145833333336</c:v>
                </c:pt>
                <c:pt idx="15903">
                  <c:v>43275.15625</c:v>
                </c:pt>
                <c:pt idx="15904">
                  <c:v>43275.166666666664</c:v>
                </c:pt>
                <c:pt idx="15905">
                  <c:v>43275.177083333336</c:v>
                </c:pt>
                <c:pt idx="15906">
                  <c:v>43275.1875</c:v>
                </c:pt>
                <c:pt idx="15907">
                  <c:v>43275.197916666664</c:v>
                </c:pt>
                <c:pt idx="15908">
                  <c:v>43275.208333333336</c:v>
                </c:pt>
                <c:pt idx="15909">
                  <c:v>43275.21875</c:v>
                </c:pt>
                <c:pt idx="15910">
                  <c:v>43275.229166666664</c:v>
                </c:pt>
                <c:pt idx="15911">
                  <c:v>43275.239583333336</c:v>
                </c:pt>
                <c:pt idx="15912">
                  <c:v>43275.25</c:v>
                </c:pt>
                <c:pt idx="15913">
                  <c:v>43275.260416666664</c:v>
                </c:pt>
                <c:pt idx="15914">
                  <c:v>43275.270833333336</c:v>
                </c:pt>
                <c:pt idx="15915">
                  <c:v>43275.28125</c:v>
                </c:pt>
                <c:pt idx="15916">
                  <c:v>43275.291666666664</c:v>
                </c:pt>
                <c:pt idx="15917">
                  <c:v>43275.302083333336</c:v>
                </c:pt>
                <c:pt idx="15918">
                  <c:v>43275.3125</c:v>
                </c:pt>
                <c:pt idx="15919">
                  <c:v>43275.322916666664</c:v>
                </c:pt>
                <c:pt idx="15920">
                  <c:v>43275.333333333336</c:v>
                </c:pt>
                <c:pt idx="15921">
                  <c:v>43275.34375</c:v>
                </c:pt>
                <c:pt idx="15922">
                  <c:v>43275.354166666664</c:v>
                </c:pt>
                <c:pt idx="15923">
                  <c:v>43275.364583333336</c:v>
                </c:pt>
                <c:pt idx="15924">
                  <c:v>43275.375</c:v>
                </c:pt>
                <c:pt idx="15925">
                  <c:v>43275.385416666664</c:v>
                </c:pt>
                <c:pt idx="15926">
                  <c:v>43275.395833333336</c:v>
                </c:pt>
                <c:pt idx="15927">
                  <c:v>43275.40625</c:v>
                </c:pt>
                <c:pt idx="15928">
                  <c:v>43275.416666666664</c:v>
                </c:pt>
                <c:pt idx="15929">
                  <c:v>43275.427083333336</c:v>
                </c:pt>
                <c:pt idx="15930">
                  <c:v>43275.4375</c:v>
                </c:pt>
                <c:pt idx="15931">
                  <c:v>43275.447916666664</c:v>
                </c:pt>
                <c:pt idx="15932">
                  <c:v>43275.458333333336</c:v>
                </c:pt>
                <c:pt idx="15933">
                  <c:v>43275.46875</c:v>
                </c:pt>
                <c:pt idx="15934">
                  <c:v>43275.479166666664</c:v>
                </c:pt>
                <c:pt idx="15935">
                  <c:v>43275.489583333336</c:v>
                </c:pt>
                <c:pt idx="15936">
                  <c:v>43275.5</c:v>
                </c:pt>
                <c:pt idx="15937">
                  <c:v>43275.510416666664</c:v>
                </c:pt>
                <c:pt idx="15938">
                  <c:v>43275.520833333336</c:v>
                </c:pt>
                <c:pt idx="15939">
                  <c:v>43275.53125</c:v>
                </c:pt>
                <c:pt idx="15940">
                  <c:v>43275.541666666664</c:v>
                </c:pt>
                <c:pt idx="15941">
                  <c:v>43275.552083333336</c:v>
                </c:pt>
                <c:pt idx="15942">
                  <c:v>43275.5625</c:v>
                </c:pt>
                <c:pt idx="15943">
                  <c:v>43275.572916666664</c:v>
                </c:pt>
                <c:pt idx="15944">
                  <c:v>43275.583333333336</c:v>
                </c:pt>
                <c:pt idx="15945">
                  <c:v>43275.59375</c:v>
                </c:pt>
                <c:pt idx="15946">
                  <c:v>43275.604166666664</c:v>
                </c:pt>
                <c:pt idx="15947">
                  <c:v>43275.614583333336</c:v>
                </c:pt>
                <c:pt idx="15948">
                  <c:v>43275.625</c:v>
                </c:pt>
                <c:pt idx="15949">
                  <c:v>43275.635416666664</c:v>
                </c:pt>
                <c:pt idx="15950">
                  <c:v>43275.645833333336</c:v>
                </c:pt>
                <c:pt idx="15951">
                  <c:v>43275.65625</c:v>
                </c:pt>
                <c:pt idx="15952">
                  <c:v>43275.666666666664</c:v>
                </c:pt>
                <c:pt idx="15953">
                  <c:v>43275.677083333336</c:v>
                </c:pt>
                <c:pt idx="15954">
                  <c:v>43275.6875</c:v>
                </c:pt>
                <c:pt idx="15955">
                  <c:v>43275.697916666664</c:v>
                </c:pt>
                <c:pt idx="15956">
                  <c:v>43275.708333333336</c:v>
                </c:pt>
                <c:pt idx="15957">
                  <c:v>43275.71875</c:v>
                </c:pt>
                <c:pt idx="15958">
                  <c:v>43275.729166666664</c:v>
                </c:pt>
                <c:pt idx="15959">
                  <c:v>43275.739583333336</c:v>
                </c:pt>
                <c:pt idx="15960">
                  <c:v>43275.75</c:v>
                </c:pt>
                <c:pt idx="15961">
                  <c:v>43275.760416666664</c:v>
                </c:pt>
                <c:pt idx="15962">
                  <c:v>43275.770833333336</c:v>
                </c:pt>
                <c:pt idx="15963">
                  <c:v>43275.78125</c:v>
                </c:pt>
                <c:pt idx="15964">
                  <c:v>43275.791666666664</c:v>
                </c:pt>
                <c:pt idx="15965">
                  <c:v>43275.802083333336</c:v>
                </c:pt>
                <c:pt idx="15966">
                  <c:v>43275.8125</c:v>
                </c:pt>
                <c:pt idx="15967">
                  <c:v>43275.822916666664</c:v>
                </c:pt>
                <c:pt idx="15968">
                  <c:v>43275.833333333336</c:v>
                </c:pt>
                <c:pt idx="15969">
                  <c:v>43275.84375</c:v>
                </c:pt>
                <c:pt idx="15970">
                  <c:v>43275.854166666664</c:v>
                </c:pt>
                <c:pt idx="15971">
                  <c:v>43275.864583333336</c:v>
                </c:pt>
                <c:pt idx="15972">
                  <c:v>43275.875</c:v>
                </c:pt>
                <c:pt idx="15973">
                  <c:v>43275.885416666664</c:v>
                </c:pt>
                <c:pt idx="15974">
                  <c:v>43275.895833333336</c:v>
                </c:pt>
                <c:pt idx="15975">
                  <c:v>43275.90625</c:v>
                </c:pt>
                <c:pt idx="15976">
                  <c:v>43275.916666666664</c:v>
                </c:pt>
                <c:pt idx="15977">
                  <c:v>43275.927083333336</c:v>
                </c:pt>
                <c:pt idx="15978">
                  <c:v>43275.9375</c:v>
                </c:pt>
                <c:pt idx="15979">
                  <c:v>43275.947916666664</c:v>
                </c:pt>
                <c:pt idx="15980">
                  <c:v>43275.958333333336</c:v>
                </c:pt>
                <c:pt idx="15981">
                  <c:v>43275.96875</c:v>
                </c:pt>
                <c:pt idx="15982">
                  <c:v>43275.979166666664</c:v>
                </c:pt>
                <c:pt idx="15983">
                  <c:v>43275.989583333336</c:v>
                </c:pt>
                <c:pt idx="15984">
                  <c:v>43276</c:v>
                </c:pt>
                <c:pt idx="15985">
                  <c:v>43276.010416666664</c:v>
                </c:pt>
                <c:pt idx="15986">
                  <c:v>43276.020833333336</c:v>
                </c:pt>
                <c:pt idx="15987">
                  <c:v>43276.03125</c:v>
                </c:pt>
                <c:pt idx="15988">
                  <c:v>43276.041666666664</c:v>
                </c:pt>
                <c:pt idx="15989">
                  <c:v>43276.052083333336</c:v>
                </c:pt>
                <c:pt idx="15990">
                  <c:v>43276.0625</c:v>
                </c:pt>
                <c:pt idx="15991">
                  <c:v>43276.072916666664</c:v>
                </c:pt>
                <c:pt idx="15992">
                  <c:v>43276.083333333336</c:v>
                </c:pt>
                <c:pt idx="15993">
                  <c:v>43276.09375</c:v>
                </c:pt>
                <c:pt idx="15994">
                  <c:v>43276.104166666664</c:v>
                </c:pt>
                <c:pt idx="15995">
                  <c:v>43276.114583333336</c:v>
                </c:pt>
                <c:pt idx="15996">
                  <c:v>43276.125</c:v>
                </c:pt>
                <c:pt idx="15997">
                  <c:v>43276.135416666664</c:v>
                </c:pt>
                <c:pt idx="15998">
                  <c:v>43276.145833333336</c:v>
                </c:pt>
                <c:pt idx="15999">
                  <c:v>43276.15625</c:v>
                </c:pt>
                <c:pt idx="16000">
                  <c:v>43276.166666666664</c:v>
                </c:pt>
                <c:pt idx="16001">
                  <c:v>43276.177083333336</c:v>
                </c:pt>
                <c:pt idx="16002">
                  <c:v>43276.1875</c:v>
                </c:pt>
                <c:pt idx="16003">
                  <c:v>43276.197916666664</c:v>
                </c:pt>
                <c:pt idx="16004">
                  <c:v>43276.208333333336</c:v>
                </c:pt>
                <c:pt idx="16005">
                  <c:v>43276.21875</c:v>
                </c:pt>
                <c:pt idx="16006">
                  <c:v>43276.229166666664</c:v>
                </c:pt>
                <c:pt idx="16007">
                  <c:v>43276.239583333336</c:v>
                </c:pt>
                <c:pt idx="16008">
                  <c:v>43276.25</c:v>
                </c:pt>
                <c:pt idx="16009">
                  <c:v>43276.260416666664</c:v>
                </c:pt>
                <c:pt idx="16010">
                  <c:v>43276.270833333336</c:v>
                </c:pt>
                <c:pt idx="16011">
                  <c:v>43276.28125</c:v>
                </c:pt>
                <c:pt idx="16012">
                  <c:v>43276.291666666664</c:v>
                </c:pt>
                <c:pt idx="16013">
                  <c:v>43276.302083333336</c:v>
                </c:pt>
                <c:pt idx="16014">
                  <c:v>43276.3125</c:v>
                </c:pt>
                <c:pt idx="16015">
                  <c:v>43276.322916666664</c:v>
                </c:pt>
                <c:pt idx="16016">
                  <c:v>43276.333333333336</c:v>
                </c:pt>
                <c:pt idx="16017">
                  <c:v>43276.34375</c:v>
                </c:pt>
                <c:pt idx="16018">
                  <c:v>43276.354166666664</c:v>
                </c:pt>
                <c:pt idx="16019">
                  <c:v>43276.364583333336</c:v>
                </c:pt>
                <c:pt idx="16020">
                  <c:v>43276.375</c:v>
                </c:pt>
                <c:pt idx="16021">
                  <c:v>43276.385416666664</c:v>
                </c:pt>
                <c:pt idx="16022">
                  <c:v>43276.395833333336</c:v>
                </c:pt>
                <c:pt idx="16023">
                  <c:v>43276.40625</c:v>
                </c:pt>
                <c:pt idx="16024">
                  <c:v>43276.416666666664</c:v>
                </c:pt>
                <c:pt idx="16025">
                  <c:v>43276.427083333336</c:v>
                </c:pt>
                <c:pt idx="16026">
                  <c:v>43276.4375</c:v>
                </c:pt>
                <c:pt idx="16027">
                  <c:v>43276.447916666664</c:v>
                </c:pt>
                <c:pt idx="16028">
                  <c:v>43276.458333333336</c:v>
                </c:pt>
                <c:pt idx="16029">
                  <c:v>43276.46875</c:v>
                </c:pt>
                <c:pt idx="16030">
                  <c:v>43276.479166666664</c:v>
                </c:pt>
                <c:pt idx="16031">
                  <c:v>43276.489583333336</c:v>
                </c:pt>
                <c:pt idx="16032">
                  <c:v>43276.5</c:v>
                </c:pt>
                <c:pt idx="16033">
                  <c:v>43276.510416666664</c:v>
                </c:pt>
                <c:pt idx="16034">
                  <c:v>43276.520833333336</c:v>
                </c:pt>
                <c:pt idx="16035">
                  <c:v>43276.53125</c:v>
                </c:pt>
                <c:pt idx="16036">
                  <c:v>43276.541666666664</c:v>
                </c:pt>
                <c:pt idx="16037">
                  <c:v>43276.552083333336</c:v>
                </c:pt>
                <c:pt idx="16038">
                  <c:v>43276.5625</c:v>
                </c:pt>
                <c:pt idx="16039">
                  <c:v>43276.572916666664</c:v>
                </c:pt>
                <c:pt idx="16040">
                  <c:v>43276.583333333336</c:v>
                </c:pt>
                <c:pt idx="16041">
                  <c:v>43276.59375</c:v>
                </c:pt>
                <c:pt idx="16042">
                  <c:v>43276.604166666664</c:v>
                </c:pt>
                <c:pt idx="16043">
                  <c:v>43276.614583333336</c:v>
                </c:pt>
                <c:pt idx="16044">
                  <c:v>43276.625</c:v>
                </c:pt>
                <c:pt idx="16045">
                  <c:v>43276.635416666664</c:v>
                </c:pt>
                <c:pt idx="16046">
                  <c:v>43276.645833333336</c:v>
                </c:pt>
                <c:pt idx="16047">
                  <c:v>43276.65625</c:v>
                </c:pt>
                <c:pt idx="16048">
                  <c:v>43276.666666666664</c:v>
                </c:pt>
                <c:pt idx="16049">
                  <c:v>43276.677083333336</c:v>
                </c:pt>
                <c:pt idx="16050">
                  <c:v>43276.6875</c:v>
                </c:pt>
                <c:pt idx="16051">
                  <c:v>43276.697916666664</c:v>
                </c:pt>
                <c:pt idx="16052">
                  <c:v>43276.708333333336</c:v>
                </c:pt>
                <c:pt idx="16053">
                  <c:v>43276.71875</c:v>
                </c:pt>
                <c:pt idx="16054">
                  <c:v>43276.729166666664</c:v>
                </c:pt>
                <c:pt idx="16055">
                  <c:v>43276.739583333336</c:v>
                </c:pt>
                <c:pt idx="16056">
                  <c:v>43276.75</c:v>
                </c:pt>
                <c:pt idx="16057">
                  <c:v>43276.760416666664</c:v>
                </c:pt>
                <c:pt idx="16058">
                  <c:v>43276.770833333336</c:v>
                </c:pt>
                <c:pt idx="16059">
                  <c:v>43276.78125</c:v>
                </c:pt>
                <c:pt idx="16060">
                  <c:v>43276.791666666664</c:v>
                </c:pt>
                <c:pt idx="16061">
                  <c:v>43276.802083333336</c:v>
                </c:pt>
                <c:pt idx="16062">
                  <c:v>43276.8125</c:v>
                </c:pt>
                <c:pt idx="16063">
                  <c:v>43276.822916666664</c:v>
                </c:pt>
                <c:pt idx="16064">
                  <c:v>43276.833333333336</c:v>
                </c:pt>
                <c:pt idx="16065">
                  <c:v>43276.84375</c:v>
                </c:pt>
                <c:pt idx="16066">
                  <c:v>43276.854166666664</c:v>
                </c:pt>
                <c:pt idx="16067">
                  <c:v>43276.864583333336</c:v>
                </c:pt>
                <c:pt idx="16068">
                  <c:v>43276.875</c:v>
                </c:pt>
                <c:pt idx="16069">
                  <c:v>43276.885416666664</c:v>
                </c:pt>
                <c:pt idx="16070">
                  <c:v>43276.895833333336</c:v>
                </c:pt>
                <c:pt idx="16071">
                  <c:v>43276.90625</c:v>
                </c:pt>
                <c:pt idx="16072">
                  <c:v>43276.916666666664</c:v>
                </c:pt>
                <c:pt idx="16073">
                  <c:v>43276.927083333336</c:v>
                </c:pt>
                <c:pt idx="16074">
                  <c:v>43276.9375</c:v>
                </c:pt>
                <c:pt idx="16075">
                  <c:v>43276.947916666664</c:v>
                </c:pt>
                <c:pt idx="16076">
                  <c:v>43276.958333333336</c:v>
                </c:pt>
                <c:pt idx="16077">
                  <c:v>43276.96875</c:v>
                </c:pt>
                <c:pt idx="16078">
                  <c:v>43276.979166666664</c:v>
                </c:pt>
                <c:pt idx="16079">
                  <c:v>43276.989583333336</c:v>
                </c:pt>
                <c:pt idx="16080">
                  <c:v>43277</c:v>
                </c:pt>
                <c:pt idx="16081">
                  <c:v>43277.010416666664</c:v>
                </c:pt>
                <c:pt idx="16082">
                  <c:v>43277.020833333336</c:v>
                </c:pt>
                <c:pt idx="16083">
                  <c:v>43277.03125</c:v>
                </c:pt>
                <c:pt idx="16084">
                  <c:v>43277.041666666664</c:v>
                </c:pt>
                <c:pt idx="16085">
                  <c:v>43277.052083333336</c:v>
                </c:pt>
                <c:pt idx="16086">
                  <c:v>43277.0625</c:v>
                </c:pt>
                <c:pt idx="16087">
                  <c:v>43277.072916666664</c:v>
                </c:pt>
                <c:pt idx="16088">
                  <c:v>43277.083333333336</c:v>
                </c:pt>
                <c:pt idx="16089">
                  <c:v>43277.09375</c:v>
                </c:pt>
                <c:pt idx="16090">
                  <c:v>43277.104166666664</c:v>
                </c:pt>
                <c:pt idx="16091">
                  <c:v>43277.114583333336</c:v>
                </c:pt>
                <c:pt idx="16092">
                  <c:v>43277.125</c:v>
                </c:pt>
                <c:pt idx="16093">
                  <c:v>43277.135416666664</c:v>
                </c:pt>
                <c:pt idx="16094">
                  <c:v>43277.145833333336</c:v>
                </c:pt>
                <c:pt idx="16095">
                  <c:v>43277.15625</c:v>
                </c:pt>
                <c:pt idx="16096">
                  <c:v>43277.166666666664</c:v>
                </c:pt>
                <c:pt idx="16097">
                  <c:v>43277.177083333336</c:v>
                </c:pt>
                <c:pt idx="16098">
                  <c:v>43277.1875</c:v>
                </c:pt>
                <c:pt idx="16099">
                  <c:v>43277.197916666664</c:v>
                </c:pt>
                <c:pt idx="16100">
                  <c:v>43277.208333333336</c:v>
                </c:pt>
                <c:pt idx="16101">
                  <c:v>43277.21875</c:v>
                </c:pt>
                <c:pt idx="16102">
                  <c:v>43277.229166666664</c:v>
                </c:pt>
                <c:pt idx="16103">
                  <c:v>43277.239583333336</c:v>
                </c:pt>
                <c:pt idx="16104">
                  <c:v>43277.25</c:v>
                </c:pt>
                <c:pt idx="16105">
                  <c:v>43277.260416666664</c:v>
                </c:pt>
                <c:pt idx="16106">
                  <c:v>43277.270833333336</c:v>
                </c:pt>
                <c:pt idx="16107">
                  <c:v>43277.28125</c:v>
                </c:pt>
                <c:pt idx="16108">
                  <c:v>43277.291666666664</c:v>
                </c:pt>
                <c:pt idx="16109">
                  <c:v>43277.302083333336</c:v>
                </c:pt>
                <c:pt idx="16110">
                  <c:v>43277.3125</c:v>
                </c:pt>
                <c:pt idx="16111">
                  <c:v>43277.322916666664</c:v>
                </c:pt>
                <c:pt idx="16112">
                  <c:v>43277.333333333336</c:v>
                </c:pt>
                <c:pt idx="16113">
                  <c:v>43277.34375</c:v>
                </c:pt>
                <c:pt idx="16114">
                  <c:v>43277.354166666664</c:v>
                </c:pt>
                <c:pt idx="16115">
                  <c:v>43277.364583333336</c:v>
                </c:pt>
                <c:pt idx="16116">
                  <c:v>43277.375</c:v>
                </c:pt>
                <c:pt idx="16117">
                  <c:v>43277.385416666664</c:v>
                </c:pt>
                <c:pt idx="16118">
                  <c:v>43277.395833333336</c:v>
                </c:pt>
                <c:pt idx="16119">
                  <c:v>43277.40625</c:v>
                </c:pt>
                <c:pt idx="16120">
                  <c:v>43277.416666666664</c:v>
                </c:pt>
                <c:pt idx="16121">
                  <c:v>43277.427083333336</c:v>
                </c:pt>
                <c:pt idx="16122">
                  <c:v>43277.4375</c:v>
                </c:pt>
                <c:pt idx="16123">
                  <c:v>43277.447916666664</c:v>
                </c:pt>
                <c:pt idx="16124">
                  <c:v>43277.458333333336</c:v>
                </c:pt>
                <c:pt idx="16125">
                  <c:v>43277.46875</c:v>
                </c:pt>
                <c:pt idx="16126">
                  <c:v>43277.479166666664</c:v>
                </c:pt>
                <c:pt idx="16127">
                  <c:v>43277.489583333336</c:v>
                </c:pt>
                <c:pt idx="16128">
                  <c:v>43277.5</c:v>
                </c:pt>
                <c:pt idx="16129">
                  <c:v>43277.510416666664</c:v>
                </c:pt>
                <c:pt idx="16130">
                  <c:v>43277.520833333336</c:v>
                </c:pt>
                <c:pt idx="16131">
                  <c:v>43277.53125</c:v>
                </c:pt>
                <c:pt idx="16132">
                  <c:v>43277.541666666664</c:v>
                </c:pt>
                <c:pt idx="16133">
                  <c:v>43277.552083333336</c:v>
                </c:pt>
                <c:pt idx="16134">
                  <c:v>43277.5625</c:v>
                </c:pt>
                <c:pt idx="16135">
                  <c:v>43277.572916666664</c:v>
                </c:pt>
                <c:pt idx="16136">
                  <c:v>43277.583333333336</c:v>
                </c:pt>
                <c:pt idx="16137">
                  <c:v>43277.59375</c:v>
                </c:pt>
                <c:pt idx="16138">
                  <c:v>43277.604166666664</c:v>
                </c:pt>
                <c:pt idx="16139">
                  <c:v>43277.614583333336</c:v>
                </c:pt>
                <c:pt idx="16140">
                  <c:v>43277.625</c:v>
                </c:pt>
                <c:pt idx="16141">
                  <c:v>43277.635416666664</c:v>
                </c:pt>
                <c:pt idx="16142">
                  <c:v>43277.645833333336</c:v>
                </c:pt>
                <c:pt idx="16143">
                  <c:v>43277.65625</c:v>
                </c:pt>
                <c:pt idx="16144">
                  <c:v>43277.666666666664</c:v>
                </c:pt>
                <c:pt idx="16145">
                  <c:v>43277.677083333336</c:v>
                </c:pt>
                <c:pt idx="16146">
                  <c:v>43277.6875</c:v>
                </c:pt>
                <c:pt idx="16147">
                  <c:v>43277.697916666664</c:v>
                </c:pt>
                <c:pt idx="16148">
                  <c:v>43277.708333333336</c:v>
                </c:pt>
                <c:pt idx="16149">
                  <c:v>43277.71875</c:v>
                </c:pt>
                <c:pt idx="16150">
                  <c:v>43277.729166666664</c:v>
                </c:pt>
                <c:pt idx="16151">
                  <c:v>43277.739583333336</c:v>
                </c:pt>
                <c:pt idx="16152">
                  <c:v>43277.75</c:v>
                </c:pt>
                <c:pt idx="16153">
                  <c:v>43277.760416666664</c:v>
                </c:pt>
                <c:pt idx="16154">
                  <c:v>43277.770833333336</c:v>
                </c:pt>
                <c:pt idx="16155">
                  <c:v>43277.78125</c:v>
                </c:pt>
                <c:pt idx="16156">
                  <c:v>43277.791666666664</c:v>
                </c:pt>
                <c:pt idx="16157">
                  <c:v>43277.802083333336</c:v>
                </c:pt>
                <c:pt idx="16158">
                  <c:v>43277.8125</c:v>
                </c:pt>
                <c:pt idx="16159">
                  <c:v>43277.822916666664</c:v>
                </c:pt>
                <c:pt idx="16160">
                  <c:v>43277.833333333336</c:v>
                </c:pt>
                <c:pt idx="16161">
                  <c:v>43277.84375</c:v>
                </c:pt>
                <c:pt idx="16162">
                  <c:v>43277.854166666664</c:v>
                </c:pt>
                <c:pt idx="16163">
                  <c:v>43277.864583333336</c:v>
                </c:pt>
                <c:pt idx="16164">
                  <c:v>43277.875</c:v>
                </c:pt>
                <c:pt idx="16165">
                  <c:v>43277.885416666664</c:v>
                </c:pt>
                <c:pt idx="16166">
                  <c:v>43277.895833333336</c:v>
                </c:pt>
                <c:pt idx="16167">
                  <c:v>43277.90625</c:v>
                </c:pt>
                <c:pt idx="16168">
                  <c:v>43277.916666666664</c:v>
                </c:pt>
                <c:pt idx="16169">
                  <c:v>43277.927083333336</c:v>
                </c:pt>
                <c:pt idx="16170">
                  <c:v>43277.9375</c:v>
                </c:pt>
                <c:pt idx="16171">
                  <c:v>43277.947916666664</c:v>
                </c:pt>
                <c:pt idx="16172">
                  <c:v>43277.958333333336</c:v>
                </c:pt>
                <c:pt idx="16173">
                  <c:v>43277.96875</c:v>
                </c:pt>
                <c:pt idx="16174">
                  <c:v>43277.979166666664</c:v>
                </c:pt>
                <c:pt idx="16175">
                  <c:v>43277.989583333336</c:v>
                </c:pt>
                <c:pt idx="16176">
                  <c:v>43278</c:v>
                </c:pt>
                <c:pt idx="16177">
                  <c:v>43278.010416666664</c:v>
                </c:pt>
                <c:pt idx="16178">
                  <c:v>43278.020833333336</c:v>
                </c:pt>
                <c:pt idx="16179">
                  <c:v>43278.03125</c:v>
                </c:pt>
                <c:pt idx="16180">
                  <c:v>43278.041666666664</c:v>
                </c:pt>
                <c:pt idx="16181">
                  <c:v>43278.052083333336</c:v>
                </c:pt>
                <c:pt idx="16182">
                  <c:v>43278.0625</c:v>
                </c:pt>
                <c:pt idx="16183">
                  <c:v>43278.072916666664</c:v>
                </c:pt>
                <c:pt idx="16184">
                  <c:v>43278.083333333336</c:v>
                </c:pt>
                <c:pt idx="16185">
                  <c:v>43278.09375</c:v>
                </c:pt>
                <c:pt idx="16186">
                  <c:v>43278.104166666664</c:v>
                </c:pt>
                <c:pt idx="16187">
                  <c:v>43278.114583333336</c:v>
                </c:pt>
                <c:pt idx="16188">
                  <c:v>43278.125</c:v>
                </c:pt>
                <c:pt idx="16189">
                  <c:v>43278.135416666664</c:v>
                </c:pt>
                <c:pt idx="16190">
                  <c:v>43278.145833333336</c:v>
                </c:pt>
                <c:pt idx="16191">
                  <c:v>43278.15625</c:v>
                </c:pt>
                <c:pt idx="16192">
                  <c:v>43278.166666666664</c:v>
                </c:pt>
                <c:pt idx="16193">
                  <c:v>43278.177083333336</c:v>
                </c:pt>
                <c:pt idx="16194">
                  <c:v>43278.1875</c:v>
                </c:pt>
                <c:pt idx="16195">
                  <c:v>43278.197916666664</c:v>
                </c:pt>
                <c:pt idx="16196">
                  <c:v>43278.208333333336</c:v>
                </c:pt>
                <c:pt idx="16197">
                  <c:v>43278.21875</c:v>
                </c:pt>
                <c:pt idx="16198">
                  <c:v>43278.229166666664</c:v>
                </c:pt>
                <c:pt idx="16199">
                  <c:v>43278.239583333336</c:v>
                </c:pt>
                <c:pt idx="16200">
                  <c:v>43278.25</c:v>
                </c:pt>
                <c:pt idx="16201">
                  <c:v>43278.260416666664</c:v>
                </c:pt>
                <c:pt idx="16202">
                  <c:v>43278.270833333336</c:v>
                </c:pt>
                <c:pt idx="16203">
                  <c:v>43278.28125</c:v>
                </c:pt>
                <c:pt idx="16204">
                  <c:v>43278.291666666664</c:v>
                </c:pt>
                <c:pt idx="16205">
                  <c:v>43278.302083333336</c:v>
                </c:pt>
                <c:pt idx="16206">
                  <c:v>43278.3125</c:v>
                </c:pt>
                <c:pt idx="16207">
                  <c:v>43278.322916666664</c:v>
                </c:pt>
                <c:pt idx="16208">
                  <c:v>43278.333333333336</c:v>
                </c:pt>
                <c:pt idx="16209">
                  <c:v>43278.34375</c:v>
                </c:pt>
                <c:pt idx="16210">
                  <c:v>43278.354166666664</c:v>
                </c:pt>
                <c:pt idx="16211">
                  <c:v>43278.364583333336</c:v>
                </c:pt>
                <c:pt idx="16212">
                  <c:v>43278.375</c:v>
                </c:pt>
                <c:pt idx="16213">
                  <c:v>43278.385416666664</c:v>
                </c:pt>
                <c:pt idx="16214">
                  <c:v>43278.395833333336</c:v>
                </c:pt>
                <c:pt idx="16215">
                  <c:v>43278.40625</c:v>
                </c:pt>
                <c:pt idx="16216">
                  <c:v>43278.416666666664</c:v>
                </c:pt>
                <c:pt idx="16217">
                  <c:v>43278.427083333336</c:v>
                </c:pt>
                <c:pt idx="16218">
                  <c:v>43278.4375</c:v>
                </c:pt>
                <c:pt idx="16219">
                  <c:v>43278.447916666664</c:v>
                </c:pt>
                <c:pt idx="16220">
                  <c:v>43278.458333333336</c:v>
                </c:pt>
                <c:pt idx="16221">
                  <c:v>43278.46875</c:v>
                </c:pt>
                <c:pt idx="16222">
                  <c:v>43278.479166666664</c:v>
                </c:pt>
                <c:pt idx="16223">
                  <c:v>43278.489583333336</c:v>
                </c:pt>
                <c:pt idx="16224">
                  <c:v>43278.5</c:v>
                </c:pt>
                <c:pt idx="16225">
                  <c:v>43278.510416666664</c:v>
                </c:pt>
                <c:pt idx="16226">
                  <c:v>43278.520833333336</c:v>
                </c:pt>
                <c:pt idx="16227">
                  <c:v>43278.53125</c:v>
                </c:pt>
                <c:pt idx="16228">
                  <c:v>43278.541666666664</c:v>
                </c:pt>
                <c:pt idx="16229">
                  <c:v>43278.552083333336</c:v>
                </c:pt>
                <c:pt idx="16230">
                  <c:v>43278.5625</c:v>
                </c:pt>
                <c:pt idx="16231">
                  <c:v>43278.572916666664</c:v>
                </c:pt>
                <c:pt idx="16232">
                  <c:v>43278.583333333336</c:v>
                </c:pt>
                <c:pt idx="16233">
                  <c:v>43278.59375</c:v>
                </c:pt>
                <c:pt idx="16234">
                  <c:v>43278.604166666664</c:v>
                </c:pt>
                <c:pt idx="16235">
                  <c:v>43278.614583333336</c:v>
                </c:pt>
                <c:pt idx="16236">
                  <c:v>43278.625</c:v>
                </c:pt>
                <c:pt idx="16237">
                  <c:v>43278.635416666664</c:v>
                </c:pt>
                <c:pt idx="16238">
                  <c:v>43278.645833333336</c:v>
                </c:pt>
                <c:pt idx="16239">
                  <c:v>43278.65625</c:v>
                </c:pt>
                <c:pt idx="16240">
                  <c:v>43278.666666666664</c:v>
                </c:pt>
                <c:pt idx="16241">
                  <c:v>43278.677083333336</c:v>
                </c:pt>
                <c:pt idx="16242">
                  <c:v>43278.6875</c:v>
                </c:pt>
                <c:pt idx="16243">
                  <c:v>43278.697916666664</c:v>
                </c:pt>
                <c:pt idx="16244">
                  <c:v>43278.708333333336</c:v>
                </c:pt>
                <c:pt idx="16245">
                  <c:v>43278.71875</c:v>
                </c:pt>
                <c:pt idx="16246">
                  <c:v>43278.729166666664</c:v>
                </c:pt>
                <c:pt idx="16247">
                  <c:v>43278.739583333336</c:v>
                </c:pt>
                <c:pt idx="16248">
                  <c:v>43278.75</c:v>
                </c:pt>
                <c:pt idx="16249">
                  <c:v>43278.760416666664</c:v>
                </c:pt>
                <c:pt idx="16250">
                  <c:v>43278.770833333336</c:v>
                </c:pt>
                <c:pt idx="16251">
                  <c:v>43278.78125</c:v>
                </c:pt>
                <c:pt idx="16252">
                  <c:v>43278.791666666664</c:v>
                </c:pt>
                <c:pt idx="16253">
                  <c:v>43278.802083333336</c:v>
                </c:pt>
                <c:pt idx="16254">
                  <c:v>43278.8125</c:v>
                </c:pt>
                <c:pt idx="16255">
                  <c:v>43278.822916666664</c:v>
                </c:pt>
                <c:pt idx="16256">
                  <c:v>43278.833333333336</c:v>
                </c:pt>
                <c:pt idx="16257">
                  <c:v>43278.84375</c:v>
                </c:pt>
                <c:pt idx="16258">
                  <c:v>43278.854166666664</c:v>
                </c:pt>
                <c:pt idx="16259">
                  <c:v>43278.864583333336</c:v>
                </c:pt>
                <c:pt idx="16260">
                  <c:v>43278.875</c:v>
                </c:pt>
                <c:pt idx="16261">
                  <c:v>43278.885416666664</c:v>
                </c:pt>
                <c:pt idx="16262">
                  <c:v>43278.895833333336</c:v>
                </c:pt>
                <c:pt idx="16263">
                  <c:v>43278.90625</c:v>
                </c:pt>
                <c:pt idx="16264">
                  <c:v>43278.916666666664</c:v>
                </c:pt>
                <c:pt idx="16265">
                  <c:v>43278.927083333336</c:v>
                </c:pt>
                <c:pt idx="16266">
                  <c:v>43278.9375</c:v>
                </c:pt>
                <c:pt idx="16267">
                  <c:v>43278.947916666664</c:v>
                </c:pt>
                <c:pt idx="16268">
                  <c:v>43278.958333333336</c:v>
                </c:pt>
                <c:pt idx="16269">
                  <c:v>43278.96875</c:v>
                </c:pt>
                <c:pt idx="16270">
                  <c:v>43278.979166666664</c:v>
                </c:pt>
                <c:pt idx="16271">
                  <c:v>43278.989583333336</c:v>
                </c:pt>
                <c:pt idx="16272">
                  <c:v>43279</c:v>
                </c:pt>
                <c:pt idx="16273">
                  <c:v>43279.010416666664</c:v>
                </c:pt>
                <c:pt idx="16274">
                  <c:v>43279.020833333336</c:v>
                </c:pt>
                <c:pt idx="16275">
                  <c:v>43279.03125</c:v>
                </c:pt>
                <c:pt idx="16276">
                  <c:v>43279.041666666664</c:v>
                </c:pt>
                <c:pt idx="16277">
                  <c:v>43279.052083333336</c:v>
                </c:pt>
                <c:pt idx="16278">
                  <c:v>43279.0625</c:v>
                </c:pt>
                <c:pt idx="16279">
                  <c:v>43279.072916666664</c:v>
                </c:pt>
                <c:pt idx="16280">
                  <c:v>43279.083333333336</c:v>
                </c:pt>
                <c:pt idx="16281">
                  <c:v>43279.09375</c:v>
                </c:pt>
                <c:pt idx="16282">
                  <c:v>43279.104166666664</c:v>
                </c:pt>
                <c:pt idx="16283">
                  <c:v>43279.114583333336</c:v>
                </c:pt>
                <c:pt idx="16284">
                  <c:v>43279.125</c:v>
                </c:pt>
                <c:pt idx="16285">
                  <c:v>43279.135416666664</c:v>
                </c:pt>
                <c:pt idx="16286">
                  <c:v>43279.145833333336</c:v>
                </c:pt>
                <c:pt idx="16287">
                  <c:v>43279.15625</c:v>
                </c:pt>
                <c:pt idx="16288">
                  <c:v>43279.166666666664</c:v>
                </c:pt>
                <c:pt idx="16289">
                  <c:v>43279.177083333336</c:v>
                </c:pt>
                <c:pt idx="16290">
                  <c:v>43279.1875</c:v>
                </c:pt>
                <c:pt idx="16291">
                  <c:v>43279.197916666664</c:v>
                </c:pt>
                <c:pt idx="16292">
                  <c:v>43279.208333333336</c:v>
                </c:pt>
                <c:pt idx="16293">
                  <c:v>43279.21875</c:v>
                </c:pt>
                <c:pt idx="16294">
                  <c:v>43279.229166666664</c:v>
                </c:pt>
                <c:pt idx="16295">
                  <c:v>43279.239583333336</c:v>
                </c:pt>
                <c:pt idx="16296">
                  <c:v>43279.25</c:v>
                </c:pt>
                <c:pt idx="16297">
                  <c:v>43279.260416666664</c:v>
                </c:pt>
                <c:pt idx="16298">
                  <c:v>43279.270833333336</c:v>
                </c:pt>
                <c:pt idx="16299">
                  <c:v>43279.28125</c:v>
                </c:pt>
                <c:pt idx="16300">
                  <c:v>43279.291666666664</c:v>
                </c:pt>
                <c:pt idx="16301">
                  <c:v>43279.302083333336</c:v>
                </c:pt>
                <c:pt idx="16302">
                  <c:v>43279.3125</c:v>
                </c:pt>
                <c:pt idx="16303">
                  <c:v>43279.322916666664</c:v>
                </c:pt>
                <c:pt idx="16304">
                  <c:v>43279.333333333336</c:v>
                </c:pt>
                <c:pt idx="16305">
                  <c:v>43279.34375</c:v>
                </c:pt>
                <c:pt idx="16306">
                  <c:v>43279.354166666664</c:v>
                </c:pt>
                <c:pt idx="16307">
                  <c:v>43279.364583333336</c:v>
                </c:pt>
                <c:pt idx="16308">
                  <c:v>43279.375</c:v>
                </c:pt>
                <c:pt idx="16309">
                  <c:v>43279.385416666664</c:v>
                </c:pt>
                <c:pt idx="16310">
                  <c:v>43279.395833333336</c:v>
                </c:pt>
                <c:pt idx="16311">
                  <c:v>43279.40625</c:v>
                </c:pt>
                <c:pt idx="16312">
                  <c:v>43279.416666666664</c:v>
                </c:pt>
                <c:pt idx="16313">
                  <c:v>43279.427083333336</c:v>
                </c:pt>
                <c:pt idx="16314">
                  <c:v>43279.4375</c:v>
                </c:pt>
                <c:pt idx="16315">
                  <c:v>43279.447916666664</c:v>
                </c:pt>
                <c:pt idx="16316">
                  <c:v>43279.458333333336</c:v>
                </c:pt>
                <c:pt idx="16317">
                  <c:v>43279.46875</c:v>
                </c:pt>
                <c:pt idx="16318">
                  <c:v>43279.479166666664</c:v>
                </c:pt>
                <c:pt idx="16319">
                  <c:v>43279.489583333336</c:v>
                </c:pt>
                <c:pt idx="16320">
                  <c:v>43279.5</c:v>
                </c:pt>
                <c:pt idx="16321">
                  <c:v>43279.510416666664</c:v>
                </c:pt>
                <c:pt idx="16322">
                  <c:v>43279.520833333336</c:v>
                </c:pt>
                <c:pt idx="16323">
                  <c:v>43279.53125</c:v>
                </c:pt>
                <c:pt idx="16324">
                  <c:v>43279.541666666664</c:v>
                </c:pt>
                <c:pt idx="16325">
                  <c:v>43279.552083333336</c:v>
                </c:pt>
                <c:pt idx="16326">
                  <c:v>43279.5625</c:v>
                </c:pt>
                <c:pt idx="16327">
                  <c:v>43279.572916666664</c:v>
                </c:pt>
                <c:pt idx="16328">
                  <c:v>43279.583333333336</c:v>
                </c:pt>
                <c:pt idx="16329">
                  <c:v>43279.59375</c:v>
                </c:pt>
                <c:pt idx="16330">
                  <c:v>43279.604166666664</c:v>
                </c:pt>
                <c:pt idx="16331">
                  <c:v>43279.614583333336</c:v>
                </c:pt>
                <c:pt idx="16332">
                  <c:v>43279.625</c:v>
                </c:pt>
                <c:pt idx="16333">
                  <c:v>43279.635416666664</c:v>
                </c:pt>
                <c:pt idx="16334">
                  <c:v>43279.645833333336</c:v>
                </c:pt>
                <c:pt idx="16335">
                  <c:v>43279.65625</c:v>
                </c:pt>
                <c:pt idx="16336">
                  <c:v>43279.666666666664</c:v>
                </c:pt>
                <c:pt idx="16337">
                  <c:v>43279.677083333336</c:v>
                </c:pt>
                <c:pt idx="16338">
                  <c:v>43279.6875</c:v>
                </c:pt>
                <c:pt idx="16339">
                  <c:v>43279.697916666664</c:v>
                </c:pt>
                <c:pt idx="16340">
                  <c:v>43279.708333333336</c:v>
                </c:pt>
                <c:pt idx="16341">
                  <c:v>43279.71875</c:v>
                </c:pt>
                <c:pt idx="16342">
                  <c:v>43279.729166666664</c:v>
                </c:pt>
                <c:pt idx="16343">
                  <c:v>43279.739583333336</c:v>
                </c:pt>
                <c:pt idx="16344">
                  <c:v>43279.75</c:v>
                </c:pt>
                <c:pt idx="16345">
                  <c:v>43279.760416666664</c:v>
                </c:pt>
                <c:pt idx="16346">
                  <c:v>43279.770833333336</c:v>
                </c:pt>
                <c:pt idx="16347">
                  <c:v>43279.78125</c:v>
                </c:pt>
                <c:pt idx="16348">
                  <c:v>43279.791666666664</c:v>
                </c:pt>
                <c:pt idx="16349">
                  <c:v>43279.802083333336</c:v>
                </c:pt>
                <c:pt idx="16350">
                  <c:v>43279.8125</c:v>
                </c:pt>
                <c:pt idx="16351">
                  <c:v>43279.822916666664</c:v>
                </c:pt>
                <c:pt idx="16352">
                  <c:v>43279.833333333336</c:v>
                </c:pt>
                <c:pt idx="16353">
                  <c:v>43279.84375</c:v>
                </c:pt>
                <c:pt idx="16354">
                  <c:v>43279.854166666664</c:v>
                </c:pt>
                <c:pt idx="16355">
                  <c:v>43279.864583333336</c:v>
                </c:pt>
                <c:pt idx="16356">
                  <c:v>43279.875</c:v>
                </c:pt>
                <c:pt idx="16357">
                  <c:v>43279.885416666664</c:v>
                </c:pt>
                <c:pt idx="16358">
                  <c:v>43279.895833333336</c:v>
                </c:pt>
                <c:pt idx="16359">
                  <c:v>43279.90625</c:v>
                </c:pt>
                <c:pt idx="16360">
                  <c:v>43279.916666666664</c:v>
                </c:pt>
                <c:pt idx="16361">
                  <c:v>43279.927083333336</c:v>
                </c:pt>
                <c:pt idx="16362">
                  <c:v>43279.9375</c:v>
                </c:pt>
                <c:pt idx="16363">
                  <c:v>43279.947916666664</c:v>
                </c:pt>
                <c:pt idx="16364">
                  <c:v>43279.958333333336</c:v>
                </c:pt>
                <c:pt idx="16365">
                  <c:v>43279.96875</c:v>
                </c:pt>
                <c:pt idx="16366">
                  <c:v>43279.979166666664</c:v>
                </c:pt>
                <c:pt idx="16367">
                  <c:v>43279.989583333336</c:v>
                </c:pt>
                <c:pt idx="16368">
                  <c:v>43280</c:v>
                </c:pt>
                <c:pt idx="16369">
                  <c:v>43280.010416666664</c:v>
                </c:pt>
                <c:pt idx="16370">
                  <c:v>43280.020833333336</c:v>
                </c:pt>
                <c:pt idx="16371">
                  <c:v>43280.03125</c:v>
                </c:pt>
                <c:pt idx="16372">
                  <c:v>43280.041666666664</c:v>
                </c:pt>
                <c:pt idx="16373">
                  <c:v>43280.052083333336</c:v>
                </c:pt>
                <c:pt idx="16374">
                  <c:v>43280.0625</c:v>
                </c:pt>
                <c:pt idx="16375">
                  <c:v>43280.072916666664</c:v>
                </c:pt>
                <c:pt idx="16376">
                  <c:v>43280.083333333336</c:v>
                </c:pt>
                <c:pt idx="16377">
                  <c:v>43280.09375</c:v>
                </c:pt>
                <c:pt idx="16378">
                  <c:v>43280.104166666664</c:v>
                </c:pt>
                <c:pt idx="16379">
                  <c:v>43280.114583333336</c:v>
                </c:pt>
                <c:pt idx="16380">
                  <c:v>43280.125</c:v>
                </c:pt>
                <c:pt idx="16381">
                  <c:v>43280.135416666664</c:v>
                </c:pt>
                <c:pt idx="16382">
                  <c:v>43280.145833333336</c:v>
                </c:pt>
                <c:pt idx="16383">
                  <c:v>43280.15625</c:v>
                </c:pt>
                <c:pt idx="16384">
                  <c:v>43280.166666666664</c:v>
                </c:pt>
                <c:pt idx="16385">
                  <c:v>43280.177083333336</c:v>
                </c:pt>
                <c:pt idx="16386">
                  <c:v>43280.1875</c:v>
                </c:pt>
                <c:pt idx="16387">
                  <c:v>43280.197916666664</c:v>
                </c:pt>
                <c:pt idx="16388">
                  <c:v>43280.208333333336</c:v>
                </c:pt>
                <c:pt idx="16389">
                  <c:v>43280.21875</c:v>
                </c:pt>
                <c:pt idx="16390">
                  <c:v>43280.229166666664</c:v>
                </c:pt>
                <c:pt idx="16391">
                  <c:v>43280.239583333336</c:v>
                </c:pt>
                <c:pt idx="16392">
                  <c:v>43280.25</c:v>
                </c:pt>
                <c:pt idx="16393">
                  <c:v>43280.260416666664</c:v>
                </c:pt>
                <c:pt idx="16394">
                  <c:v>43280.270833333336</c:v>
                </c:pt>
                <c:pt idx="16395">
                  <c:v>43280.28125</c:v>
                </c:pt>
                <c:pt idx="16396">
                  <c:v>43280.291666666664</c:v>
                </c:pt>
                <c:pt idx="16397">
                  <c:v>43280.302083333336</c:v>
                </c:pt>
                <c:pt idx="16398">
                  <c:v>43280.3125</c:v>
                </c:pt>
                <c:pt idx="16399">
                  <c:v>43280.322916666664</c:v>
                </c:pt>
                <c:pt idx="16400">
                  <c:v>43280.333333333336</c:v>
                </c:pt>
                <c:pt idx="16401">
                  <c:v>43280.34375</c:v>
                </c:pt>
                <c:pt idx="16402">
                  <c:v>43280.354166666664</c:v>
                </c:pt>
                <c:pt idx="16403">
                  <c:v>43280.364583333336</c:v>
                </c:pt>
                <c:pt idx="16404">
                  <c:v>43280.375</c:v>
                </c:pt>
                <c:pt idx="16405">
                  <c:v>43280.385416666664</c:v>
                </c:pt>
                <c:pt idx="16406">
                  <c:v>43280.395833333336</c:v>
                </c:pt>
                <c:pt idx="16407">
                  <c:v>43280.40625</c:v>
                </c:pt>
                <c:pt idx="16408">
                  <c:v>43280.416666666664</c:v>
                </c:pt>
                <c:pt idx="16409">
                  <c:v>43280.427083333336</c:v>
                </c:pt>
                <c:pt idx="16410">
                  <c:v>43280.4375</c:v>
                </c:pt>
                <c:pt idx="16411">
                  <c:v>43280.447916666664</c:v>
                </c:pt>
                <c:pt idx="16412">
                  <c:v>43280.458333333336</c:v>
                </c:pt>
                <c:pt idx="16413">
                  <c:v>43280.46875</c:v>
                </c:pt>
                <c:pt idx="16414">
                  <c:v>43280.479166666664</c:v>
                </c:pt>
                <c:pt idx="16415">
                  <c:v>43280.489583333336</c:v>
                </c:pt>
                <c:pt idx="16416">
                  <c:v>43280.5</c:v>
                </c:pt>
                <c:pt idx="16417">
                  <c:v>43280.510416666664</c:v>
                </c:pt>
                <c:pt idx="16418">
                  <c:v>43280.520833333336</c:v>
                </c:pt>
                <c:pt idx="16419">
                  <c:v>43280.53125</c:v>
                </c:pt>
                <c:pt idx="16420">
                  <c:v>43280.541666666664</c:v>
                </c:pt>
                <c:pt idx="16421">
                  <c:v>43280.552083333336</c:v>
                </c:pt>
                <c:pt idx="16422">
                  <c:v>43280.5625</c:v>
                </c:pt>
                <c:pt idx="16423">
                  <c:v>43280.572916666664</c:v>
                </c:pt>
                <c:pt idx="16424">
                  <c:v>43280.583333333336</c:v>
                </c:pt>
                <c:pt idx="16425">
                  <c:v>43280.59375</c:v>
                </c:pt>
                <c:pt idx="16426">
                  <c:v>43280.604166666664</c:v>
                </c:pt>
                <c:pt idx="16427">
                  <c:v>43280.614583333336</c:v>
                </c:pt>
                <c:pt idx="16428">
                  <c:v>43280.625</c:v>
                </c:pt>
                <c:pt idx="16429">
                  <c:v>43280.635416666664</c:v>
                </c:pt>
                <c:pt idx="16430">
                  <c:v>43280.645833333336</c:v>
                </c:pt>
                <c:pt idx="16431">
                  <c:v>43280.65625</c:v>
                </c:pt>
                <c:pt idx="16432">
                  <c:v>43280.666666666664</c:v>
                </c:pt>
                <c:pt idx="16433">
                  <c:v>43280.677083333336</c:v>
                </c:pt>
                <c:pt idx="16434">
                  <c:v>43280.6875</c:v>
                </c:pt>
                <c:pt idx="16435">
                  <c:v>43280.697916666664</c:v>
                </c:pt>
                <c:pt idx="16436">
                  <c:v>43280.708333333336</c:v>
                </c:pt>
                <c:pt idx="16437">
                  <c:v>43280.71875</c:v>
                </c:pt>
                <c:pt idx="16438">
                  <c:v>43280.729166666664</c:v>
                </c:pt>
                <c:pt idx="16439">
                  <c:v>43280.739583333336</c:v>
                </c:pt>
                <c:pt idx="16440">
                  <c:v>43280.75</c:v>
                </c:pt>
                <c:pt idx="16441">
                  <c:v>43280.760416666664</c:v>
                </c:pt>
                <c:pt idx="16442">
                  <c:v>43280.770833333336</c:v>
                </c:pt>
                <c:pt idx="16443">
                  <c:v>43280.78125</c:v>
                </c:pt>
                <c:pt idx="16444">
                  <c:v>43280.791666666664</c:v>
                </c:pt>
                <c:pt idx="16445">
                  <c:v>43280.802083333336</c:v>
                </c:pt>
                <c:pt idx="16446">
                  <c:v>43280.8125</c:v>
                </c:pt>
                <c:pt idx="16447">
                  <c:v>43280.822916666664</c:v>
                </c:pt>
                <c:pt idx="16448">
                  <c:v>43280.833333333336</c:v>
                </c:pt>
                <c:pt idx="16449">
                  <c:v>43280.84375</c:v>
                </c:pt>
                <c:pt idx="16450">
                  <c:v>43280.854166666664</c:v>
                </c:pt>
                <c:pt idx="16451">
                  <c:v>43280.864583333336</c:v>
                </c:pt>
                <c:pt idx="16452">
                  <c:v>43280.875</c:v>
                </c:pt>
                <c:pt idx="16453">
                  <c:v>43280.885416666664</c:v>
                </c:pt>
                <c:pt idx="16454">
                  <c:v>43280.895833333336</c:v>
                </c:pt>
                <c:pt idx="16455">
                  <c:v>43280.90625</c:v>
                </c:pt>
                <c:pt idx="16456">
                  <c:v>43280.916666666664</c:v>
                </c:pt>
                <c:pt idx="16457">
                  <c:v>43280.927083333336</c:v>
                </c:pt>
                <c:pt idx="16458">
                  <c:v>43280.9375</c:v>
                </c:pt>
                <c:pt idx="16459">
                  <c:v>43280.947916666664</c:v>
                </c:pt>
                <c:pt idx="16460">
                  <c:v>43280.958333333336</c:v>
                </c:pt>
                <c:pt idx="16461">
                  <c:v>43280.96875</c:v>
                </c:pt>
                <c:pt idx="16462">
                  <c:v>43280.979166666664</c:v>
                </c:pt>
                <c:pt idx="16463">
                  <c:v>43280.989583333336</c:v>
                </c:pt>
                <c:pt idx="16464">
                  <c:v>43281</c:v>
                </c:pt>
                <c:pt idx="16465">
                  <c:v>43281.010416666664</c:v>
                </c:pt>
                <c:pt idx="16466">
                  <c:v>43281.020833333336</c:v>
                </c:pt>
                <c:pt idx="16467">
                  <c:v>43281.03125</c:v>
                </c:pt>
                <c:pt idx="16468">
                  <c:v>43281.041666666664</c:v>
                </c:pt>
                <c:pt idx="16469">
                  <c:v>43281.052083333336</c:v>
                </c:pt>
                <c:pt idx="16470">
                  <c:v>43281.0625</c:v>
                </c:pt>
                <c:pt idx="16471">
                  <c:v>43281.072916666664</c:v>
                </c:pt>
                <c:pt idx="16472">
                  <c:v>43281.083333333336</c:v>
                </c:pt>
                <c:pt idx="16473">
                  <c:v>43281.09375</c:v>
                </c:pt>
                <c:pt idx="16474">
                  <c:v>43281.104166666664</c:v>
                </c:pt>
                <c:pt idx="16475">
                  <c:v>43281.114583333336</c:v>
                </c:pt>
                <c:pt idx="16476">
                  <c:v>43281.125</c:v>
                </c:pt>
                <c:pt idx="16477">
                  <c:v>43281.135416666664</c:v>
                </c:pt>
                <c:pt idx="16478">
                  <c:v>43281.145833333336</c:v>
                </c:pt>
                <c:pt idx="16479">
                  <c:v>43281.15625</c:v>
                </c:pt>
                <c:pt idx="16480">
                  <c:v>43281.166666666664</c:v>
                </c:pt>
                <c:pt idx="16481">
                  <c:v>43281.177083333336</c:v>
                </c:pt>
                <c:pt idx="16482">
                  <c:v>43281.1875</c:v>
                </c:pt>
                <c:pt idx="16483">
                  <c:v>43281.197916666664</c:v>
                </c:pt>
                <c:pt idx="16484">
                  <c:v>43281.208333333336</c:v>
                </c:pt>
                <c:pt idx="16485">
                  <c:v>43281.21875</c:v>
                </c:pt>
                <c:pt idx="16486">
                  <c:v>43281.229166666664</c:v>
                </c:pt>
                <c:pt idx="16487">
                  <c:v>43281.239583333336</c:v>
                </c:pt>
                <c:pt idx="16488">
                  <c:v>43281.25</c:v>
                </c:pt>
                <c:pt idx="16489">
                  <c:v>43281.260416666664</c:v>
                </c:pt>
                <c:pt idx="16490">
                  <c:v>43281.270833333336</c:v>
                </c:pt>
                <c:pt idx="16491">
                  <c:v>43281.28125</c:v>
                </c:pt>
                <c:pt idx="16492">
                  <c:v>43281.291666666664</c:v>
                </c:pt>
                <c:pt idx="16493">
                  <c:v>43281.302083333336</c:v>
                </c:pt>
                <c:pt idx="16494">
                  <c:v>43281.3125</c:v>
                </c:pt>
                <c:pt idx="16495">
                  <c:v>43281.322916666664</c:v>
                </c:pt>
                <c:pt idx="16496">
                  <c:v>43281.333333333336</c:v>
                </c:pt>
                <c:pt idx="16497">
                  <c:v>43281.34375</c:v>
                </c:pt>
                <c:pt idx="16498">
                  <c:v>43281.354166666664</c:v>
                </c:pt>
                <c:pt idx="16499">
                  <c:v>43281.364583333336</c:v>
                </c:pt>
                <c:pt idx="16500">
                  <c:v>43281.375</c:v>
                </c:pt>
                <c:pt idx="16501">
                  <c:v>43281.385416666664</c:v>
                </c:pt>
                <c:pt idx="16502">
                  <c:v>43281.395833333336</c:v>
                </c:pt>
                <c:pt idx="16503">
                  <c:v>43281.40625</c:v>
                </c:pt>
                <c:pt idx="16504">
                  <c:v>43281.416666666664</c:v>
                </c:pt>
                <c:pt idx="16505">
                  <c:v>43281.427083333336</c:v>
                </c:pt>
                <c:pt idx="16506">
                  <c:v>43281.4375</c:v>
                </c:pt>
                <c:pt idx="16507">
                  <c:v>43281.447916666664</c:v>
                </c:pt>
                <c:pt idx="16508">
                  <c:v>43281.458333333336</c:v>
                </c:pt>
                <c:pt idx="16509">
                  <c:v>43281.46875</c:v>
                </c:pt>
                <c:pt idx="16510">
                  <c:v>43281.479166666664</c:v>
                </c:pt>
                <c:pt idx="16511">
                  <c:v>43281.489583333336</c:v>
                </c:pt>
                <c:pt idx="16512">
                  <c:v>43281.5</c:v>
                </c:pt>
                <c:pt idx="16513">
                  <c:v>43281.510416666664</c:v>
                </c:pt>
                <c:pt idx="16514">
                  <c:v>43281.520833333336</c:v>
                </c:pt>
                <c:pt idx="16515">
                  <c:v>43281.53125</c:v>
                </c:pt>
                <c:pt idx="16516">
                  <c:v>43281.541666666664</c:v>
                </c:pt>
                <c:pt idx="16517">
                  <c:v>43281.552083333336</c:v>
                </c:pt>
                <c:pt idx="16518">
                  <c:v>43281.5625</c:v>
                </c:pt>
                <c:pt idx="16519">
                  <c:v>43281.572916666664</c:v>
                </c:pt>
                <c:pt idx="16520">
                  <c:v>43281.583333333336</c:v>
                </c:pt>
                <c:pt idx="16521">
                  <c:v>43281.59375</c:v>
                </c:pt>
                <c:pt idx="16522">
                  <c:v>43281.604166666664</c:v>
                </c:pt>
                <c:pt idx="16523">
                  <c:v>43281.614583333336</c:v>
                </c:pt>
                <c:pt idx="16524">
                  <c:v>43281.625</c:v>
                </c:pt>
                <c:pt idx="16525">
                  <c:v>43281.635416666664</c:v>
                </c:pt>
                <c:pt idx="16526">
                  <c:v>43281.645833333336</c:v>
                </c:pt>
                <c:pt idx="16527">
                  <c:v>43281.65625</c:v>
                </c:pt>
                <c:pt idx="16528">
                  <c:v>43281.666666666664</c:v>
                </c:pt>
                <c:pt idx="16529">
                  <c:v>43281.677083333336</c:v>
                </c:pt>
                <c:pt idx="16530">
                  <c:v>43281.6875</c:v>
                </c:pt>
                <c:pt idx="16531">
                  <c:v>43281.697916666664</c:v>
                </c:pt>
                <c:pt idx="16532">
                  <c:v>43281.708333333336</c:v>
                </c:pt>
                <c:pt idx="16533">
                  <c:v>43281.71875</c:v>
                </c:pt>
                <c:pt idx="16534">
                  <c:v>43281.729166666664</c:v>
                </c:pt>
                <c:pt idx="16535">
                  <c:v>43281.739583333336</c:v>
                </c:pt>
                <c:pt idx="16536">
                  <c:v>43281.75</c:v>
                </c:pt>
                <c:pt idx="16537">
                  <c:v>43281.760416666664</c:v>
                </c:pt>
                <c:pt idx="16538">
                  <c:v>43281.770833333336</c:v>
                </c:pt>
                <c:pt idx="16539">
                  <c:v>43281.78125</c:v>
                </c:pt>
                <c:pt idx="16540">
                  <c:v>43281.791666666664</c:v>
                </c:pt>
                <c:pt idx="16541">
                  <c:v>43281.802083333336</c:v>
                </c:pt>
                <c:pt idx="16542">
                  <c:v>43281.8125</c:v>
                </c:pt>
                <c:pt idx="16543">
                  <c:v>43281.822916666664</c:v>
                </c:pt>
                <c:pt idx="16544">
                  <c:v>43281.833333333336</c:v>
                </c:pt>
                <c:pt idx="16545">
                  <c:v>43281.84375</c:v>
                </c:pt>
                <c:pt idx="16546">
                  <c:v>43281.854166666664</c:v>
                </c:pt>
                <c:pt idx="16547">
                  <c:v>43281.864583333336</c:v>
                </c:pt>
                <c:pt idx="16548">
                  <c:v>43281.875</c:v>
                </c:pt>
                <c:pt idx="16549">
                  <c:v>43281.885416666664</c:v>
                </c:pt>
                <c:pt idx="16550">
                  <c:v>43281.895833333336</c:v>
                </c:pt>
                <c:pt idx="16551">
                  <c:v>43281.90625</c:v>
                </c:pt>
                <c:pt idx="16552">
                  <c:v>43281.916666666664</c:v>
                </c:pt>
                <c:pt idx="16553">
                  <c:v>43281.927083333336</c:v>
                </c:pt>
                <c:pt idx="16554">
                  <c:v>43281.9375</c:v>
                </c:pt>
                <c:pt idx="16555">
                  <c:v>43281.947916666664</c:v>
                </c:pt>
                <c:pt idx="16556">
                  <c:v>43281.958333333336</c:v>
                </c:pt>
                <c:pt idx="16557">
                  <c:v>43281.96875</c:v>
                </c:pt>
                <c:pt idx="16558">
                  <c:v>43281.979166666664</c:v>
                </c:pt>
                <c:pt idx="16559">
                  <c:v>43281.989583333336</c:v>
                </c:pt>
                <c:pt idx="16560">
                  <c:v>43282</c:v>
                </c:pt>
                <c:pt idx="16561">
                  <c:v>43282.010416666664</c:v>
                </c:pt>
                <c:pt idx="16562">
                  <c:v>43282.020833333336</c:v>
                </c:pt>
                <c:pt idx="16563">
                  <c:v>43282.03125</c:v>
                </c:pt>
                <c:pt idx="16564">
                  <c:v>43282.041666666664</c:v>
                </c:pt>
                <c:pt idx="16565">
                  <c:v>43282.052083333336</c:v>
                </c:pt>
                <c:pt idx="16566">
                  <c:v>43282.0625</c:v>
                </c:pt>
                <c:pt idx="16567">
                  <c:v>43282.072916666664</c:v>
                </c:pt>
                <c:pt idx="16568">
                  <c:v>43282.083333333336</c:v>
                </c:pt>
                <c:pt idx="16569">
                  <c:v>43282.09375</c:v>
                </c:pt>
                <c:pt idx="16570">
                  <c:v>43282.104166666664</c:v>
                </c:pt>
                <c:pt idx="16571">
                  <c:v>43282.114583333336</c:v>
                </c:pt>
                <c:pt idx="16572">
                  <c:v>43282.125</c:v>
                </c:pt>
                <c:pt idx="16573">
                  <c:v>43282.135416666664</c:v>
                </c:pt>
                <c:pt idx="16574">
                  <c:v>43282.145833333336</c:v>
                </c:pt>
                <c:pt idx="16575">
                  <c:v>43282.15625</c:v>
                </c:pt>
                <c:pt idx="16576">
                  <c:v>43282.166666666664</c:v>
                </c:pt>
                <c:pt idx="16577">
                  <c:v>43282.177083333336</c:v>
                </c:pt>
                <c:pt idx="16578">
                  <c:v>43282.1875</c:v>
                </c:pt>
                <c:pt idx="16579">
                  <c:v>43282.197916666664</c:v>
                </c:pt>
                <c:pt idx="16580">
                  <c:v>43282.208333333336</c:v>
                </c:pt>
                <c:pt idx="16581">
                  <c:v>43282.21875</c:v>
                </c:pt>
                <c:pt idx="16582">
                  <c:v>43282.229166666664</c:v>
                </c:pt>
                <c:pt idx="16583">
                  <c:v>43282.239583333336</c:v>
                </c:pt>
                <c:pt idx="16584">
                  <c:v>43282.25</c:v>
                </c:pt>
                <c:pt idx="16585">
                  <c:v>43282.260416666664</c:v>
                </c:pt>
                <c:pt idx="16586">
                  <c:v>43282.270833333336</c:v>
                </c:pt>
                <c:pt idx="16587">
                  <c:v>43282.28125</c:v>
                </c:pt>
                <c:pt idx="16588">
                  <c:v>43282.291666666664</c:v>
                </c:pt>
                <c:pt idx="16589">
                  <c:v>43282.302083333336</c:v>
                </c:pt>
                <c:pt idx="16590">
                  <c:v>43282.3125</c:v>
                </c:pt>
                <c:pt idx="16591">
                  <c:v>43282.322916666664</c:v>
                </c:pt>
                <c:pt idx="16592">
                  <c:v>43282.333333333336</c:v>
                </c:pt>
                <c:pt idx="16593">
                  <c:v>43282.34375</c:v>
                </c:pt>
                <c:pt idx="16594">
                  <c:v>43282.354166666664</c:v>
                </c:pt>
                <c:pt idx="16595">
                  <c:v>43282.364583333336</c:v>
                </c:pt>
                <c:pt idx="16596">
                  <c:v>43282.375</c:v>
                </c:pt>
                <c:pt idx="16597">
                  <c:v>43282.385416666664</c:v>
                </c:pt>
                <c:pt idx="16598">
                  <c:v>43282.395833333336</c:v>
                </c:pt>
                <c:pt idx="16599">
                  <c:v>43282.40625</c:v>
                </c:pt>
                <c:pt idx="16600">
                  <c:v>43282.416666666664</c:v>
                </c:pt>
                <c:pt idx="16601">
                  <c:v>43282.427083333336</c:v>
                </c:pt>
                <c:pt idx="16602">
                  <c:v>43282.4375</c:v>
                </c:pt>
                <c:pt idx="16603">
                  <c:v>43282.447916666664</c:v>
                </c:pt>
                <c:pt idx="16604">
                  <c:v>43282.458333333336</c:v>
                </c:pt>
                <c:pt idx="16605">
                  <c:v>43282.46875</c:v>
                </c:pt>
                <c:pt idx="16606">
                  <c:v>43282.479166666664</c:v>
                </c:pt>
                <c:pt idx="16607">
                  <c:v>43282.489583333336</c:v>
                </c:pt>
                <c:pt idx="16608">
                  <c:v>43282.5</c:v>
                </c:pt>
                <c:pt idx="16609">
                  <c:v>43282.510416666664</c:v>
                </c:pt>
                <c:pt idx="16610">
                  <c:v>43282.520833333336</c:v>
                </c:pt>
                <c:pt idx="16611">
                  <c:v>43282.53125</c:v>
                </c:pt>
                <c:pt idx="16612">
                  <c:v>43282.541666666664</c:v>
                </c:pt>
                <c:pt idx="16613">
                  <c:v>43282.552083333336</c:v>
                </c:pt>
                <c:pt idx="16614">
                  <c:v>43282.5625</c:v>
                </c:pt>
                <c:pt idx="16615">
                  <c:v>43282.572916666664</c:v>
                </c:pt>
                <c:pt idx="16616">
                  <c:v>43282.583333333336</c:v>
                </c:pt>
                <c:pt idx="16617">
                  <c:v>43282.59375</c:v>
                </c:pt>
                <c:pt idx="16618">
                  <c:v>43282.604166666664</c:v>
                </c:pt>
                <c:pt idx="16619">
                  <c:v>43282.614583333336</c:v>
                </c:pt>
                <c:pt idx="16620">
                  <c:v>43282.625</c:v>
                </c:pt>
                <c:pt idx="16621">
                  <c:v>43282.635416666664</c:v>
                </c:pt>
                <c:pt idx="16622">
                  <c:v>43282.645833333336</c:v>
                </c:pt>
                <c:pt idx="16623">
                  <c:v>43282.65625</c:v>
                </c:pt>
                <c:pt idx="16624">
                  <c:v>43282.666666666664</c:v>
                </c:pt>
                <c:pt idx="16625">
                  <c:v>43282.677083333336</c:v>
                </c:pt>
                <c:pt idx="16626">
                  <c:v>43282.6875</c:v>
                </c:pt>
                <c:pt idx="16627">
                  <c:v>43282.697916666664</c:v>
                </c:pt>
                <c:pt idx="16628">
                  <c:v>43282.708333333336</c:v>
                </c:pt>
                <c:pt idx="16629">
                  <c:v>43282.71875</c:v>
                </c:pt>
                <c:pt idx="16630">
                  <c:v>43282.729166666664</c:v>
                </c:pt>
                <c:pt idx="16631">
                  <c:v>43282.739583333336</c:v>
                </c:pt>
                <c:pt idx="16632">
                  <c:v>43282.75</c:v>
                </c:pt>
                <c:pt idx="16633">
                  <c:v>43282.760416666664</c:v>
                </c:pt>
                <c:pt idx="16634">
                  <c:v>43282.770833333336</c:v>
                </c:pt>
                <c:pt idx="16635">
                  <c:v>43282.78125</c:v>
                </c:pt>
                <c:pt idx="16636">
                  <c:v>43282.791666666664</c:v>
                </c:pt>
                <c:pt idx="16637">
                  <c:v>43282.802083333336</c:v>
                </c:pt>
                <c:pt idx="16638">
                  <c:v>43282.8125</c:v>
                </c:pt>
                <c:pt idx="16639">
                  <c:v>43282.822916666664</c:v>
                </c:pt>
                <c:pt idx="16640">
                  <c:v>43282.833333333336</c:v>
                </c:pt>
                <c:pt idx="16641">
                  <c:v>43282.84375</c:v>
                </c:pt>
                <c:pt idx="16642">
                  <c:v>43282.854166666664</c:v>
                </c:pt>
                <c:pt idx="16643">
                  <c:v>43282.864583333336</c:v>
                </c:pt>
                <c:pt idx="16644">
                  <c:v>43282.875</c:v>
                </c:pt>
                <c:pt idx="16645">
                  <c:v>43282.885416666664</c:v>
                </c:pt>
                <c:pt idx="16646">
                  <c:v>43282.895833333336</c:v>
                </c:pt>
                <c:pt idx="16647">
                  <c:v>43282.90625</c:v>
                </c:pt>
                <c:pt idx="16648">
                  <c:v>43282.916666666664</c:v>
                </c:pt>
                <c:pt idx="16649">
                  <c:v>43282.927083333336</c:v>
                </c:pt>
                <c:pt idx="16650">
                  <c:v>43282.9375</c:v>
                </c:pt>
                <c:pt idx="16651">
                  <c:v>43282.947916666664</c:v>
                </c:pt>
                <c:pt idx="16652">
                  <c:v>43282.958333333336</c:v>
                </c:pt>
                <c:pt idx="16653">
                  <c:v>43282.96875</c:v>
                </c:pt>
                <c:pt idx="16654">
                  <c:v>43282.979166666664</c:v>
                </c:pt>
                <c:pt idx="16655">
                  <c:v>43282.989583333336</c:v>
                </c:pt>
                <c:pt idx="16656">
                  <c:v>43283</c:v>
                </c:pt>
                <c:pt idx="16657">
                  <c:v>43283.010416666664</c:v>
                </c:pt>
                <c:pt idx="16658">
                  <c:v>43283.020833333336</c:v>
                </c:pt>
                <c:pt idx="16659">
                  <c:v>43283.03125</c:v>
                </c:pt>
                <c:pt idx="16660">
                  <c:v>43283.041666666664</c:v>
                </c:pt>
                <c:pt idx="16661">
                  <c:v>43283.052083333336</c:v>
                </c:pt>
                <c:pt idx="16662">
                  <c:v>43283.0625</c:v>
                </c:pt>
                <c:pt idx="16663">
                  <c:v>43283.072916666664</c:v>
                </c:pt>
                <c:pt idx="16664">
                  <c:v>43283.083333333336</c:v>
                </c:pt>
                <c:pt idx="16665">
                  <c:v>43283.09375</c:v>
                </c:pt>
                <c:pt idx="16666">
                  <c:v>43283.104166666664</c:v>
                </c:pt>
                <c:pt idx="16667">
                  <c:v>43283.114583333336</c:v>
                </c:pt>
                <c:pt idx="16668">
                  <c:v>43283.125</c:v>
                </c:pt>
                <c:pt idx="16669">
                  <c:v>43283.135416666664</c:v>
                </c:pt>
                <c:pt idx="16670">
                  <c:v>43283.145833333336</c:v>
                </c:pt>
                <c:pt idx="16671">
                  <c:v>43283.15625</c:v>
                </c:pt>
                <c:pt idx="16672">
                  <c:v>43283.166666666664</c:v>
                </c:pt>
                <c:pt idx="16673">
                  <c:v>43283.177083333336</c:v>
                </c:pt>
                <c:pt idx="16674">
                  <c:v>43283.1875</c:v>
                </c:pt>
                <c:pt idx="16675">
                  <c:v>43283.197916666664</c:v>
                </c:pt>
                <c:pt idx="16676">
                  <c:v>43283.208333333336</c:v>
                </c:pt>
                <c:pt idx="16677">
                  <c:v>43283.21875</c:v>
                </c:pt>
                <c:pt idx="16678">
                  <c:v>43283.229166666664</c:v>
                </c:pt>
                <c:pt idx="16679">
                  <c:v>43283.239583333336</c:v>
                </c:pt>
                <c:pt idx="16680">
                  <c:v>43283.25</c:v>
                </c:pt>
                <c:pt idx="16681">
                  <c:v>43283.260416666664</c:v>
                </c:pt>
                <c:pt idx="16682">
                  <c:v>43283.270833333336</c:v>
                </c:pt>
                <c:pt idx="16683">
                  <c:v>43283.28125</c:v>
                </c:pt>
                <c:pt idx="16684">
                  <c:v>43283.291666666664</c:v>
                </c:pt>
                <c:pt idx="16685">
                  <c:v>43283.302083333336</c:v>
                </c:pt>
                <c:pt idx="16686">
                  <c:v>43283.3125</c:v>
                </c:pt>
                <c:pt idx="16687">
                  <c:v>43283.322916666664</c:v>
                </c:pt>
                <c:pt idx="16688">
                  <c:v>43283.333333333336</c:v>
                </c:pt>
                <c:pt idx="16689">
                  <c:v>43283.34375</c:v>
                </c:pt>
                <c:pt idx="16690">
                  <c:v>43283.354166666664</c:v>
                </c:pt>
                <c:pt idx="16691">
                  <c:v>43283.364583333336</c:v>
                </c:pt>
                <c:pt idx="16692">
                  <c:v>43283.375</c:v>
                </c:pt>
                <c:pt idx="16693">
                  <c:v>43283.385416666664</c:v>
                </c:pt>
                <c:pt idx="16694">
                  <c:v>43283.395833333336</c:v>
                </c:pt>
                <c:pt idx="16695">
                  <c:v>43283.40625</c:v>
                </c:pt>
                <c:pt idx="16696">
                  <c:v>43283.416666666664</c:v>
                </c:pt>
                <c:pt idx="16697">
                  <c:v>43283.427083333336</c:v>
                </c:pt>
                <c:pt idx="16698">
                  <c:v>43283.4375</c:v>
                </c:pt>
                <c:pt idx="16699">
                  <c:v>43283.447916666664</c:v>
                </c:pt>
                <c:pt idx="16700">
                  <c:v>43283.458333333336</c:v>
                </c:pt>
                <c:pt idx="16701">
                  <c:v>43283.46875</c:v>
                </c:pt>
                <c:pt idx="16702">
                  <c:v>43283.479166666664</c:v>
                </c:pt>
                <c:pt idx="16703">
                  <c:v>43283.489583333336</c:v>
                </c:pt>
                <c:pt idx="16704">
                  <c:v>43283.5</c:v>
                </c:pt>
                <c:pt idx="16705">
                  <c:v>43283.510416666664</c:v>
                </c:pt>
                <c:pt idx="16706">
                  <c:v>43283.520833333336</c:v>
                </c:pt>
                <c:pt idx="16707">
                  <c:v>43283.53125</c:v>
                </c:pt>
                <c:pt idx="16708">
                  <c:v>43283.541666666664</c:v>
                </c:pt>
                <c:pt idx="16709">
                  <c:v>43283.552083333336</c:v>
                </c:pt>
                <c:pt idx="16710">
                  <c:v>43283.5625</c:v>
                </c:pt>
                <c:pt idx="16711">
                  <c:v>43283.572916666664</c:v>
                </c:pt>
                <c:pt idx="16712">
                  <c:v>43283.583333333336</c:v>
                </c:pt>
                <c:pt idx="16713">
                  <c:v>43283.59375</c:v>
                </c:pt>
                <c:pt idx="16714">
                  <c:v>43283.604166666664</c:v>
                </c:pt>
                <c:pt idx="16715">
                  <c:v>43283.614583333336</c:v>
                </c:pt>
                <c:pt idx="16716">
                  <c:v>43283.625</c:v>
                </c:pt>
                <c:pt idx="16717">
                  <c:v>43283.635416666664</c:v>
                </c:pt>
                <c:pt idx="16718">
                  <c:v>43283.645833333336</c:v>
                </c:pt>
                <c:pt idx="16719">
                  <c:v>43283.65625</c:v>
                </c:pt>
                <c:pt idx="16720">
                  <c:v>43283.666666666664</c:v>
                </c:pt>
                <c:pt idx="16721">
                  <c:v>43283.677083333336</c:v>
                </c:pt>
                <c:pt idx="16722">
                  <c:v>43283.6875</c:v>
                </c:pt>
                <c:pt idx="16723">
                  <c:v>43283.697916666664</c:v>
                </c:pt>
                <c:pt idx="16724">
                  <c:v>43283.708333333336</c:v>
                </c:pt>
                <c:pt idx="16725">
                  <c:v>43283.71875</c:v>
                </c:pt>
                <c:pt idx="16726">
                  <c:v>43283.729166666664</c:v>
                </c:pt>
                <c:pt idx="16727">
                  <c:v>43283.739583333336</c:v>
                </c:pt>
                <c:pt idx="16728">
                  <c:v>43283.75</c:v>
                </c:pt>
                <c:pt idx="16729">
                  <c:v>43283.760416666664</c:v>
                </c:pt>
                <c:pt idx="16730">
                  <c:v>43283.770833333336</c:v>
                </c:pt>
                <c:pt idx="16731">
                  <c:v>43283.78125</c:v>
                </c:pt>
                <c:pt idx="16732">
                  <c:v>43283.791666666664</c:v>
                </c:pt>
                <c:pt idx="16733">
                  <c:v>43283.802083333336</c:v>
                </c:pt>
                <c:pt idx="16734">
                  <c:v>43283.8125</c:v>
                </c:pt>
                <c:pt idx="16735">
                  <c:v>43283.822916666664</c:v>
                </c:pt>
                <c:pt idx="16736">
                  <c:v>43283.833333333336</c:v>
                </c:pt>
                <c:pt idx="16737">
                  <c:v>43283.84375</c:v>
                </c:pt>
                <c:pt idx="16738">
                  <c:v>43283.854166666664</c:v>
                </c:pt>
                <c:pt idx="16739">
                  <c:v>43283.864583333336</c:v>
                </c:pt>
                <c:pt idx="16740">
                  <c:v>43283.875</c:v>
                </c:pt>
                <c:pt idx="16741">
                  <c:v>43283.885416666664</c:v>
                </c:pt>
                <c:pt idx="16742">
                  <c:v>43283.895833333336</c:v>
                </c:pt>
                <c:pt idx="16743">
                  <c:v>43283.90625</c:v>
                </c:pt>
                <c:pt idx="16744">
                  <c:v>43283.916666666664</c:v>
                </c:pt>
                <c:pt idx="16745">
                  <c:v>43283.927083333336</c:v>
                </c:pt>
                <c:pt idx="16746">
                  <c:v>43283.9375</c:v>
                </c:pt>
                <c:pt idx="16747">
                  <c:v>43283.947916666664</c:v>
                </c:pt>
                <c:pt idx="16748">
                  <c:v>43283.958333333336</c:v>
                </c:pt>
                <c:pt idx="16749">
                  <c:v>43283.96875</c:v>
                </c:pt>
                <c:pt idx="16750">
                  <c:v>43283.979166666664</c:v>
                </c:pt>
                <c:pt idx="16751">
                  <c:v>43283.989583333336</c:v>
                </c:pt>
                <c:pt idx="16752">
                  <c:v>43284</c:v>
                </c:pt>
                <c:pt idx="16753">
                  <c:v>43284.010416666664</c:v>
                </c:pt>
                <c:pt idx="16754">
                  <c:v>43284.020833333336</c:v>
                </c:pt>
                <c:pt idx="16755">
                  <c:v>43284.03125</c:v>
                </c:pt>
                <c:pt idx="16756">
                  <c:v>43284.041666666664</c:v>
                </c:pt>
                <c:pt idx="16757">
                  <c:v>43284.052083333336</c:v>
                </c:pt>
                <c:pt idx="16758">
                  <c:v>43284.0625</c:v>
                </c:pt>
                <c:pt idx="16759">
                  <c:v>43284.072916666664</c:v>
                </c:pt>
                <c:pt idx="16760">
                  <c:v>43284.083333333336</c:v>
                </c:pt>
                <c:pt idx="16761">
                  <c:v>43284.09375</c:v>
                </c:pt>
                <c:pt idx="16762">
                  <c:v>43284.104166666664</c:v>
                </c:pt>
                <c:pt idx="16763">
                  <c:v>43284.114583333336</c:v>
                </c:pt>
                <c:pt idx="16764">
                  <c:v>43284.125</c:v>
                </c:pt>
                <c:pt idx="16765">
                  <c:v>43284.135416666664</c:v>
                </c:pt>
                <c:pt idx="16766">
                  <c:v>43284.145833333336</c:v>
                </c:pt>
                <c:pt idx="16767">
                  <c:v>43284.15625</c:v>
                </c:pt>
                <c:pt idx="16768">
                  <c:v>43284.166666666664</c:v>
                </c:pt>
                <c:pt idx="16769">
                  <c:v>43284.177083333336</c:v>
                </c:pt>
                <c:pt idx="16770">
                  <c:v>43284.1875</c:v>
                </c:pt>
                <c:pt idx="16771">
                  <c:v>43284.197916666664</c:v>
                </c:pt>
                <c:pt idx="16772">
                  <c:v>43284.208333333336</c:v>
                </c:pt>
                <c:pt idx="16773">
                  <c:v>43284.21875</c:v>
                </c:pt>
                <c:pt idx="16774">
                  <c:v>43284.229166666664</c:v>
                </c:pt>
                <c:pt idx="16775">
                  <c:v>43284.239583333336</c:v>
                </c:pt>
                <c:pt idx="16776">
                  <c:v>43284.25</c:v>
                </c:pt>
                <c:pt idx="16777">
                  <c:v>43284.260416666664</c:v>
                </c:pt>
                <c:pt idx="16778">
                  <c:v>43284.270833333336</c:v>
                </c:pt>
                <c:pt idx="16779">
                  <c:v>43284.28125</c:v>
                </c:pt>
                <c:pt idx="16780">
                  <c:v>43284.291666666664</c:v>
                </c:pt>
                <c:pt idx="16781">
                  <c:v>43284.302083333336</c:v>
                </c:pt>
                <c:pt idx="16782">
                  <c:v>43284.3125</c:v>
                </c:pt>
                <c:pt idx="16783">
                  <c:v>43284.322916666664</c:v>
                </c:pt>
                <c:pt idx="16784">
                  <c:v>43284.333333333336</c:v>
                </c:pt>
                <c:pt idx="16785">
                  <c:v>43284.34375</c:v>
                </c:pt>
                <c:pt idx="16786">
                  <c:v>43284.354166666664</c:v>
                </c:pt>
                <c:pt idx="16787">
                  <c:v>43284.364583333336</c:v>
                </c:pt>
                <c:pt idx="16788">
                  <c:v>43284.375</c:v>
                </c:pt>
                <c:pt idx="16789">
                  <c:v>43284.385416666664</c:v>
                </c:pt>
                <c:pt idx="16790">
                  <c:v>43284.395833333336</c:v>
                </c:pt>
                <c:pt idx="16791">
                  <c:v>43284.40625</c:v>
                </c:pt>
                <c:pt idx="16792">
                  <c:v>43284.416666666664</c:v>
                </c:pt>
                <c:pt idx="16793">
                  <c:v>43284.427083333336</c:v>
                </c:pt>
                <c:pt idx="16794">
                  <c:v>43284.4375</c:v>
                </c:pt>
                <c:pt idx="16795">
                  <c:v>43284.447916666664</c:v>
                </c:pt>
                <c:pt idx="16796">
                  <c:v>43284.458333333336</c:v>
                </c:pt>
                <c:pt idx="16797">
                  <c:v>43284.46875</c:v>
                </c:pt>
                <c:pt idx="16798">
                  <c:v>43284.479166666664</c:v>
                </c:pt>
                <c:pt idx="16799">
                  <c:v>43284.489583333336</c:v>
                </c:pt>
                <c:pt idx="16800">
                  <c:v>43284.5</c:v>
                </c:pt>
                <c:pt idx="16801">
                  <c:v>43284.510416666664</c:v>
                </c:pt>
                <c:pt idx="16802">
                  <c:v>43284.520833333336</c:v>
                </c:pt>
                <c:pt idx="16803">
                  <c:v>43284.53125</c:v>
                </c:pt>
                <c:pt idx="16804">
                  <c:v>43284.541666666664</c:v>
                </c:pt>
                <c:pt idx="16805">
                  <c:v>43284.552083333336</c:v>
                </c:pt>
                <c:pt idx="16806">
                  <c:v>43284.5625</c:v>
                </c:pt>
                <c:pt idx="16807">
                  <c:v>43284.572916666664</c:v>
                </c:pt>
                <c:pt idx="16808">
                  <c:v>43284.583333333336</c:v>
                </c:pt>
                <c:pt idx="16809">
                  <c:v>43284.59375</c:v>
                </c:pt>
                <c:pt idx="16810">
                  <c:v>43284.604166666664</c:v>
                </c:pt>
                <c:pt idx="16811">
                  <c:v>43284.614583333336</c:v>
                </c:pt>
                <c:pt idx="16812">
                  <c:v>43284.625</c:v>
                </c:pt>
                <c:pt idx="16813">
                  <c:v>43284.635416666664</c:v>
                </c:pt>
                <c:pt idx="16814">
                  <c:v>43284.645833333336</c:v>
                </c:pt>
                <c:pt idx="16815">
                  <c:v>43284.65625</c:v>
                </c:pt>
                <c:pt idx="16816">
                  <c:v>43284.666666666664</c:v>
                </c:pt>
                <c:pt idx="16817">
                  <c:v>43284.677083333336</c:v>
                </c:pt>
                <c:pt idx="16818">
                  <c:v>43284.6875</c:v>
                </c:pt>
                <c:pt idx="16819">
                  <c:v>43284.697916666664</c:v>
                </c:pt>
                <c:pt idx="16820">
                  <c:v>43284.708333333336</c:v>
                </c:pt>
                <c:pt idx="16821">
                  <c:v>43284.71875</c:v>
                </c:pt>
                <c:pt idx="16822">
                  <c:v>43284.729166666664</c:v>
                </c:pt>
                <c:pt idx="16823">
                  <c:v>43284.739583333336</c:v>
                </c:pt>
                <c:pt idx="16824">
                  <c:v>43284.75</c:v>
                </c:pt>
                <c:pt idx="16825">
                  <c:v>43284.760416666664</c:v>
                </c:pt>
                <c:pt idx="16826">
                  <c:v>43284.770833333336</c:v>
                </c:pt>
                <c:pt idx="16827">
                  <c:v>43284.78125</c:v>
                </c:pt>
                <c:pt idx="16828">
                  <c:v>43284.791666666664</c:v>
                </c:pt>
                <c:pt idx="16829">
                  <c:v>43284.802083333336</c:v>
                </c:pt>
                <c:pt idx="16830">
                  <c:v>43284.8125</c:v>
                </c:pt>
                <c:pt idx="16831">
                  <c:v>43284.822916666664</c:v>
                </c:pt>
                <c:pt idx="16832">
                  <c:v>43284.833333333336</c:v>
                </c:pt>
                <c:pt idx="16833">
                  <c:v>43284.84375</c:v>
                </c:pt>
                <c:pt idx="16834">
                  <c:v>43284.854166666664</c:v>
                </c:pt>
                <c:pt idx="16835">
                  <c:v>43284.864583333336</c:v>
                </c:pt>
                <c:pt idx="16836">
                  <c:v>43284.875</c:v>
                </c:pt>
                <c:pt idx="16837">
                  <c:v>43284.885416666664</c:v>
                </c:pt>
                <c:pt idx="16838">
                  <c:v>43284.895833333336</c:v>
                </c:pt>
                <c:pt idx="16839">
                  <c:v>43284.90625</c:v>
                </c:pt>
                <c:pt idx="16840">
                  <c:v>43284.916666666664</c:v>
                </c:pt>
                <c:pt idx="16841">
                  <c:v>43284.927083333336</c:v>
                </c:pt>
                <c:pt idx="16842">
                  <c:v>43284.9375</c:v>
                </c:pt>
                <c:pt idx="16843">
                  <c:v>43284.947916666664</c:v>
                </c:pt>
                <c:pt idx="16844">
                  <c:v>43284.958333333336</c:v>
                </c:pt>
                <c:pt idx="16845">
                  <c:v>43284.96875</c:v>
                </c:pt>
                <c:pt idx="16846">
                  <c:v>43284.979166666664</c:v>
                </c:pt>
                <c:pt idx="16847">
                  <c:v>43284.989583333336</c:v>
                </c:pt>
                <c:pt idx="16848">
                  <c:v>43285</c:v>
                </c:pt>
                <c:pt idx="16849">
                  <c:v>43285.010416666664</c:v>
                </c:pt>
                <c:pt idx="16850">
                  <c:v>43285.020833333336</c:v>
                </c:pt>
                <c:pt idx="16851">
                  <c:v>43285.03125</c:v>
                </c:pt>
                <c:pt idx="16852">
                  <c:v>43285.041666666664</c:v>
                </c:pt>
                <c:pt idx="16853">
                  <c:v>43285.052083333336</c:v>
                </c:pt>
                <c:pt idx="16854">
                  <c:v>43285.0625</c:v>
                </c:pt>
                <c:pt idx="16855">
                  <c:v>43285.072916666664</c:v>
                </c:pt>
                <c:pt idx="16856">
                  <c:v>43285.083333333336</c:v>
                </c:pt>
                <c:pt idx="16857">
                  <c:v>43285.09375</c:v>
                </c:pt>
                <c:pt idx="16858">
                  <c:v>43285.104166666664</c:v>
                </c:pt>
                <c:pt idx="16859">
                  <c:v>43285.114583333336</c:v>
                </c:pt>
                <c:pt idx="16860">
                  <c:v>43285.125</c:v>
                </c:pt>
                <c:pt idx="16861">
                  <c:v>43285.135416666664</c:v>
                </c:pt>
                <c:pt idx="16862">
                  <c:v>43285.145833333336</c:v>
                </c:pt>
                <c:pt idx="16863">
                  <c:v>43285.15625</c:v>
                </c:pt>
                <c:pt idx="16864">
                  <c:v>43285.166666666664</c:v>
                </c:pt>
                <c:pt idx="16865">
                  <c:v>43285.177083333336</c:v>
                </c:pt>
                <c:pt idx="16866">
                  <c:v>43285.1875</c:v>
                </c:pt>
                <c:pt idx="16867">
                  <c:v>43285.197916666664</c:v>
                </c:pt>
                <c:pt idx="16868">
                  <c:v>43285.208333333336</c:v>
                </c:pt>
                <c:pt idx="16869">
                  <c:v>43285.21875</c:v>
                </c:pt>
                <c:pt idx="16870">
                  <c:v>43285.229166666664</c:v>
                </c:pt>
                <c:pt idx="16871">
                  <c:v>43285.239583333336</c:v>
                </c:pt>
                <c:pt idx="16872">
                  <c:v>43285.25</c:v>
                </c:pt>
                <c:pt idx="16873">
                  <c:v>43285.260416666664</c:v>
                </c:pt>
                <c:pt idx="16874">
                  <c:v>43285.270833333336</c:v>
                </c:pt>
                <c:pt idx="16875">
                  <c:v>43285.28125</c:v>
                </c:pt>
                <c:pt idx="16876">
                  <c:v>43285.291666666664</c:v>
                </c:pt>
                <c:pt idx="16877">
                  <c:v>43285.302083333336</c:v>
                </c:pt>
                <c:pt idx="16878">
                  <c:v>43285.3125</c:v>
                </c:pt>
                <c:pt idx="16879">
                  <c:v>43285.322916666664</c:v>
                </c:pt>
                <c:pt idx="16880">
                  <c:v>43285.333333333336</c:v>
                </c:pt>
                <c:pt idx="16881">
                  <c:v>43285.34375</c:v>
                </c:pt>
                <c:pt idx="16882">
                  <c:v>43285.354166666664</c:v>
                </c:pt>
                <c:pt idx="16883">
                  <c:v>43285.364583333336</c:v>
                </c:pt>
                <c:pt idx="16884">
                  <c:v>43285.375</c:v>
                </c:pt>
                <c:pt idx="16885">
                  <c:v>43285.385416666664</c:v>
                </c:pt>
                <c:pt idx="16886">
                  <c:v>43285.395833333336</c:v>
                </c:pt>
                <c:pt idx="16887">
                  <c:v>43285.40625</c:v>
                </c:pt>
                <c:pt idx="16888">
                  <c:v>43285.416666666664</c:v>
                </c:pt>
                <c:pt idx="16889">
                  <c:v>43285.427083333336</c:v>
                </c:pt>
                <c:pt idx="16890">
                  <c:v>43285.4375</c:v>
                </c:pt>
                <c:pt idx="16891">
                  <c:v>43285.447916666664</c:v>
                </c:pt>
                <c:pt idx="16892">
                  <c:v>43285.458333333336</c:v>
                </c:pt>
                <c:pt idx="16893">
                  <c:v>43285.46875</c:v>
                </c:pt>
                <c:pt idx="16894">
                  <c:v>43285.479166666664</c:v>
                </c:pt>
                <c:pt idx="16895">
                  <c:v>43285.489583333336</c:v>
                </c:pt>
                <c:pt idx="16896">
                  <c:v>43285.5</c:v>
                </c:pt>
                <c:pt idx="16897">
                  <c:v>43285.510416666664</c:v>
                </c:pt>
                <c:pt idx="16898">
                  <c:v>43285.520833333336</c:v>
                </c:pt>
                <c:pt idx="16899">
                  <c:v>43285.53125</c:v>
                </c:pt>
                <c:pt idx="16900">
                  <c:v>43285.541666666664</c:v>
                </c:pt>
                <c:pt idx="16901">
                  <c:v>43285.552083333336</c:v>
                </c:pt>
                <c:pt idx="16902">
                  <c:v>43285.5625</c:v>
                </c:pt>
                <c:pt idx="16903">
                  <c:v>43285.572916666664</c:v>
                </c:pt>
                <c:pt idx="16904">
                  <c:v>43285.583333333336</c:v>
                </c:pt>
                <c:pt idx="16905">
                  <c:v>43285.59375</c:v>
                </c:pt>
                <c:pt idx="16906">
                  <c:v>43285.604166666664</c:v>
                </c:pt>
                <c:pt idx="16907">
                  <c:v>43285.614583333336</c:v>
                </c:pt>
                <c:pt idx="16908">
                  <c:v>43285.625</c:v>
                </c:pt>
                <c:pt idx="16909">
                  <c:v>43285.635416666664</c:v>
                </c:pt>
                <c:pt idx="16910">
                  <c:v>43285.645833333336</c:v>
                </c:pt>
                <c:pt idx="16911">
                  <c:v>43285.65625</c:v>
                </c:pt>
                <c:pt idx="16912">
                  <c:v>43285.666666666664</c:v>
                </c:pt>
                <c:pt idx="16913">
                  <c:v>43285.677083333336</c:v>
                </c:pt>
                <c:pt idx="16914">
                  <c:v>43285.6875</c:v>
                </c:pt>
                <c:pt idx="16915">
                  <c:v>43285.697916666664</c:v>
                </c:pt>
                <c:pt idx="16916">
                  <c:v>43285.708333333336</c:v>
                </c:pt>
                <c:pt idx="16917">
                  <c:v>43285.71875</c:v>
                </c:pt>
                <c:pt idx="16918">
                  <c:v>43285.729166666664</c:v>
                </c:pt>
                <c:pt idx="16919">
                  <c:v>43285.739583333336</c:v>
                </c:pt>
                <c:pt idx="16920">
                  <c:v>43285.75</c:v>
                </c:pt>
                <c:pt idx="16921">
                  <c:v>43285.760416666664</c:v>
                </c:pt>
                <c:pt idx="16922">
                  <c:v>43285.770833333336</c:v>
                </c:pt>
                <c:pt idx="16923">
                  <c:v>43285.78125</c:v>
                </c:pt>
                <c:pt idx="16924">
                  <c:v>43285.791666666664</c:v>
                </c:pt>
                <c:pt idx="16925">
                  <c:v>43285.802083333336</c:v>
                </c:pt>
                <c:pt idx="16926">
                  <c:v>43285.8125</c:v>
                </c:pt>
                <c:pt idx="16927">
                  <c:v>43285.822916666664</c:v>
                </c:pt>
                <c:pt idx="16928">
                  <c:v>43285.833333333336</c:v>
                </c:pt>
                <c:pt idx="16929">
                  <c:v>43285.84375</c:v>
                </c:pt>
                <c:pt idx="16930">
                  <c:v>43285.854166666664</c:v>
                </c:pt>
                <c:pt idx="16931">
                  <c:v>43285.864583333336</c:v>
                </c:pt>
                <c:pt idx="16932">
                  <c:v>43285.875</c:v>
                </c:pt>
                <c:pt idx="16933">
                  <c:v>43285.885416666664</c:v>
                </c:pt>
                <c:pt idx="16934">
                  <c:v>43285.895833333336</c:v>
                </c:pt>
                <c:pt idx="16935">
                  <c:v>43285.90625</c:v>
                </c:pt>
                <c:pt idx="16936">
                  <c:v>43285.916666666664</c:v>
                </c:pt>
                <c:pt idx="16937">
                  <c:v>43285.927083333336</c:v>
                </c:pt>
                <c:pt idx="16938">
                  <c:v>43285.9375</c:v>
                </c:pt>
                <c:pt idx="16939">
                  <c:v>43285.947916666664</c:v>
                </c:pt>
                <c:pt idx="16940">
                  <c:v>43285.958333333336</c:v>
                </c:pt>
                <c:pt idx="16941">
                  <c:v>43285.96875</c:v>
                </c:pt>
                <c:pt idx="16942">
                  <c:v>43285.979166666664</c:v>
                </c:pt>
                <c:pt idx="16943">
                  <c:v>43285.989583333336</c:v>
                </c:pt>
                <c:pt idx="16944">
                  <c:v>43286</c:v>
                </c:pt>
                <c:pt idx="16945">
                  <c:v>43286.010416666664</c:v>
                </c:pt>
                <c:pt idx="16946">
                  <c:v>43286.020833333336</c:v>
                </c:pt>
                <c:pt idx="16947">
                  <c:v>43286.03125</c:v>
                </c:pt>
                <c:pt idx="16948">
                  <c:v>43286.041666666664</c:v>
                </c:pt>
                <c:pt idx="16949">
                  <c:v>43286.052083333336</c:v>
                </c:pt>
                <c:pt idx="16950">
                  <c:v>43286.0625</c:v>
                </c:pt>
                <c:pt idx="16951">
                  <c:v>43286.072916666664</c:v>
                </c:pt>
                <c:pt idx="16952">
                  <c:v>43286.083333333336</c:v>
                </c:pt>
                <c:pt idx="16953">
                  <c:v>43286.09375</c:v>
                </c:pt>
                <c:pt idx="16954">
                  <c:v>43286.104166666664</c:v>
                </c:pt>
                <c:pt idx="16955">
                  <c:v>43286.114583333336</c:v>
                </c:pt>
                <c:pt idx="16956">
                  <c:v>43286.125</c:v>
                </c:pt>
                <c:pt idx="16957">
                  <c:v>43286.135416666664</c:v>
                </c:pt>
                <c:pt idx="16958">
                  <c:v>43286.145833333336</c:v>
                </c:pt>
                <c:pt idx="16959">
                  <c:v>43286.15625</c:v>
                </c:pt>
                <c:pt idx="16960">
                  <c:v>43286.166666666664</c:v>
                </c:pt>
                <c:pt idx="16961">
                  <c:v>43286.177083333336</c:v>
                </c:pt>
                <c:pt idx="16962">
                  <c:v>43286.1875</c:v>
                </c:pt>
                <c:pt idx="16963">
                  <c:v>43286.197916666664</c:v>
                </c:pt>
                <c:pt idx="16964">
                  <c:v>43286.208333333336</c:v>
                </c:pt>
                <c:pt idx="16965">
                  <c:v>43286.21875</c:v>
                </c:pt>
                <c:pt idx="16966">
                  <c:v>43286.229166666664</c:v>
                </c:pt>
                <c:pt idx="16967">
                  <c:v>43286.239583333336</c:v>
                </c:pt>
                <c:pt idx="16968">
                  <c:v>43286.25</c:v>
                </c:pt>
                <c:pt idx="16969">
                  <c:v>43286.260416666664</c:v>
                </c:pt>
                <c:pt idx="16970">
                  <c:v>43286.270833333336</c:v>
                </c:pt>
                <c:pt idx="16971">
                  <c:v>43286.28125</c:v>
                </c:pt>
                <c:pt idx="16972">
                  <c:v>43286.291666666664</c:v>
                </c:pt>
                <c:pt idx="16973">
                  <c:v>43286.302083333336</c:v>
                </c:pt>
                <c:pt idx="16974">
                  <c:v>43286.3125</c:v>
                </c:pt>
                <c:pt idx="16975">
                  <c:v>43286.322916666664</c:v>
                </c:pt>
                <c:pt idx="16976">
                  <c:v>43286.333333333336</c:v>
                </c:pt>
                <c:pt idx="16977">
                  <c:v>43286.34375</c:v>
                </c:pt>
                <c:pt idx="16978">
                  <c:v>43286.354166666664</c:v>
                </c:pt>
                <c:pt idx="16979">
                  <c:v>43286.364583333336</c:v>
                </c:pt>
                <c:pt idx="16980">
                  <c:v>43286.375</c:v>
                </c:pt>
                <c:pt idx="16981">
                  <c:v>43286.385416666664</c:v>
                </c:pt>
                <c:pt idx="16982">
                  <c:v>43286.395833333336</c:v>
                </c:pt>
                <c:pt idx="16983">
                  <c:v>43286.40625</c:v>
                </c:pt>
                <c:pt idx="16984">
                  <c:v>43286.416666666664</c:v>
                </c:pt>
                <c:pt idx="16985">
                  <c:v>43286.427083333336</c:v>
                </c:pt>
                <c:pt idx="16986">
                  <c:v>43286.4375</c:v>
                </c:pt>
                <c:pt idx="16987">
                  <c:v>43286.447916666664</c:v>
                </c:pt>
                <c:pt idx="16988">
                  <c:v>43286.458333333336</c:v>
                </c:pt>
                <c:pt idx="16989">
                  <c:v>43286.46875</c:v>
                </c:pt>
                <c:pt idx="16990">
                  <c:v>43286.479166666664</c:v>
                </c:pt>
                <c:pt idx="16991">
                  <c:v>43286.489583333336</c:v>
                </c:pt>
                <c:pt idx="16992">
                  <c:v>43286.5</c:v>
                </c:pt>
                <c:pt idx="16993">
                  <c:v>43286.510416666664</c:v>
                </c:pt>
                <c:pt idx="16994">
                  <c:v>43286.520833333336</c:v>
                </c:pt>
                <c:pt idx="16995">
                  <c:v>43286.53125</c:v>
                </c:pt>
                <c:pt idx="16996">
                  <c:v>43286.541666666664</c:v>
                </c:pt>
                <c:pt idx="16997">
                  <c:v>43286.552083333336</c:v>
                </c:pt>
                <c:pt idx="16998">
                  <c:v>43286.5625</c:v>
                </c:pt>
                <c:pt idx="16999">
                  <c:v>43286.572916666664</c:v>
                </c:pt>
                <c:pt idx="17000">
                  <c:v>43286.583333333336</c:v>
                </c:pt>
                <c:pt idx="17001">
                  <c:v>43286.59375</c:v>
                </c:pt>
                <c:pt idx="17002">
                  <c:v>43286.604166666664</c:v>
                </c:pt>
                <c:pt idx="17003">
                  <c:v>43286.614583333336</c:v>
                </c:pt>
                <c:pt idx="17004">
                  <c:v>43286.625</c:v>
                </c:pt>
                <c:pt idx="17005">
                  <c:v>43286.635416666664</c:v>
                </c:pt>
                <c:pt idx="17006">
                  <c:v>43286.645833333336</c:v>
                </c:pt>
                <c:pt idx="17007">
                  <c:v>43286.65625</c:v>
                </c:pt>
                <c:pt idx="17008">
                  <c:v>43286.666666666664</c:v>
                </c:pt>
                <c:pt idx="17009">
                  <c:v>43286.677083333336</c:v>
                </c:pt>
                <c:pt idx="17010">
                  <c:v>43286.6875</c:v>
                </c:pt>
                <c:pt idx="17011">
                  <c:v>43286.697916666664</c:v>
                </c:pt>
                <c:pt idx="17012">
                  <c:v>43286.708333333336</c:v>
                </c:pt>
                <c:pt idx="17013">
                  <c:v>43286.71875</c:v>
                </c:pt>
                <c:pt idx="17014">
                  <c:v>43286.729166666664</c:v>
                </c:pt>
                <c:pt idx="17015">
                  <c:v>43286.739583333336</c:v>
                </c:pt>
                <c:pt idx="17016">
                  <c:v>43286.75</c:v>
                </c:pt>
                <c:pt idx="17017">
                  <c:v>43286.760416666664</c:v>
                </c:pt>
                <c:pt idx="17018">
                  <c:v>43286.770833333336</c:v>
                </c:pt>
                <c:pt idx="17019">
                  <c:v>43286.78125</c:v>
                </c:pt>
                <c:pt idx="17020">
                  <c:v>43286.791666666664</c:v>
                </c:pt>
                <c:pt idx="17021">
                  <c:v>43286.802083333336</c:v>
                </c:pt>
                <c:pt idx="17022">
                  <c:v>43286.8125</c:v>
                </c:pt>
                <c:pt idx="17023">
                  <c:v>43286.822916666664</c:v>
                </c:pt>
                <c:pt idx="17024">
                  <c:v>43286.833333333336</c:v>
                </c:pt>
                <c:pt idx="17025">
                  <c:v>43286.84375</c:v>
                </c:pt>
                <c:pt idx="17026">
                  <c:v>43286.854166666664</c:v>
                </c:pt>
                <c:pt idx="17027">
                  <c:v>43286.864583333336</c:v>
                </c:pt>
                <c:pt idx="17028">
                  <c:v>43286.875</c:v>
                </c:pt>
                <c:pt idx="17029">
                  <c:v>43286.885416666664</c:v>
                </c:pt>
                <c:pt idx="17030">
                  <c:v>43286.895833333336</c:v>
                </c:pt>
                <c:pt idx="17031">
                  <c:v>43286.90625</c:v>
                </c:pt>
                <c:pt idx="17032">
                  <c:v>43286.916666666664</c:v>
                </c:pt>
                <c:pt idx="17033">
                  <c:v>43286.927083333336</c:v>
                </c:pt>
                <c:pt idx="17034">
                  <c:v>43286.9375</c:v>
                </c:pt>
                <c:pt idx="17035">
                  <c:v>43286.947916666664</c:v>
                </c:pt>
                <c:pt idx="17036">
                  <c:v>43286.958333333336</c:v>
                </c:pt>
                <c:pt idx="17037">
                  <c:v>43286.96875</c:v>
                </c:pt>
                <c:pt idx="17038">
                  <c:v>43286.979166666664</c:v>
                </c:pt>
                <c:pt idx="17039">
                  <c:v>43286.989583333336</c:v>
                </c:pt>
                <c:pt idx="17040">
                  <c:v>43287</c:v>
                </c:pt>
                <c:pt idx="17041">
                  <c:v>43287.010416666664</c:v>
                </c:pt>
                <c:pt idx="17042">
                  <c:v>43287.020833333336</c:v>
                </c:pt>
                <c:pt idx="17043">
                  <c:v>43287.03125</c:v>
                </c:pt>
                <c:pt idx="17044">
                  <c:v>43287.041666666664</c:v>
                </c:pt>
                <c:pt idx="17045">
                  <c:v>43287.052083333336</c:v>
                </c:pt>
                <c:pt idx="17046">
                  <c:v>43287.0625</c:v>
                </c:pt>
                <c:pt idx="17047">
                  <c:v>43287.072916666664</c:v>
                </c:pt>
                <c:pt idx="17048">
                  <c:v>43287.083333333336</c:v>
                </c:pt>
                <c:pt idx="17049">
                  <c:v>43287.09375</c:v>
                </c:pt>
                <c:pt idx="17050">
                  <c:v>43287.104166666664</c:v>
                </c:pt>
                <c:pt idx="17051">
                  <c:v>43287.114583333336</c:v>
                </c:pt>
                <c:pt idx="17052">
                  <c:v>43287.125</c:v>
                </c:pt>
                <c:pt idx="17053">
                  <c:v>43287.135416666664</c:v>
                </c:pt>
                <c:pt idx="17054">
                  <c:v>43287.145833333336</c:v>
                </c:pt>
                <c:pt idx="17055">
                  <c:v>43287.15625</c:v>
                </c:pt>
                <c:pt idx="17056">
                  <c:v>43287.166666666664</c:v>
                </c:pt>
                <c:pt idx="17057">
                  <c:v>43287.177083333336</c:v>
                </c:pt>
                <c:pt idx="17058">
                  <c:v>43287.1875</c:v>
                </c:pt>
                <c:pt idx="17059">
                  <c:v>43287.197916666664</c:v>
                </c:pt>
                <c:pt idx="17060">
                  <c:v>43287.208333333336</c:v>
                </c:pt>
                <c:pt idx="17061">
                  <c:v>43287.21875</c:v>
                </c:pt>
                <c:pt idx="17062">
                  <c:v>43287.229166666664</c:v>
                </c:pt>
                <c:pt idx="17063">
                  <c:v>43287.239583333336</c:v>
                </c:pt>
                <c:pt idx="17064">
                  <c:v>43287.25</c:v>
                </c:pt>
                <c:pt idx="17065">
                  <c:v>43287.260416666664</c:v>
                </c:pt>
                <c:pt idx="17066">
                  <c:v>43287.270833333336</c:v>
                </c:pt>
                <c:pt idx="17067">
                  <c:v>43287.28125</c:v>
                </c:pt>
                <c:pt idx="17068">
                  <c:v>43287.291666666664</c:v>
                </c:pt>
                <c:pt idx="17069">
                  <c:v>43287.302083333336</c:v>
                </c:pt>
                <c:pt idx="17070">
                  <c:v>43287.3125</c:v>
                </c:pt>
                <c:pt idx="17071">
                  <c:v>43287.322916666664</c:v>
                </c:pt>
                <c:pt idx="17072">
                  <c:v>43287.333333333336</c:v>
                </c:pt>
                <c:pt idx="17073">
                  <c:v>43287.34375</c:v>
                </c:pt>
                <c:pt idx="17074">
                  <c:v>43287.354166666664</c:v>
                </c:pt>
                <c:pt idx="17075">
                  <c:v>43287.364583333336</c:v>
                </c:pt>
                <c:pt idx="17076">
                  <c:v>43287.375</c:v>
                </c:pt>
                <c:pt idx="17077">
                  <c:v>43287.385416666664</c:v>
                </c:pt>
                <c:pt idx="17078">
                  <c:v>43287.395833333336</c:v>
                </c:pt>
                <c:pt idx="17079">
                  <c:v>43287.40625</c:v>
                </c:pt>
                <c:pt idx="17080">
                  <c:v>43287.416666666664</c:v>
                </c:pt>
                <c:pt idx="17081">
                  <c:v>43287.427083333336</c:v>
                </c:pt>
                <c:pt idx="17082">
                  <c:v>43287.4375</c:v>
                </c:pt>
                <c:pt idx="17083">
                  <c:v>43287.447916666664</c:v>
                </c:pt>
                <c:pt idx="17084">
                  <c:v>43287.458333333336</c:v>
                </c:pt>
                <c:pt idx="17085">
                  <c:v>43287.46875</c:v>
                </c:pt>
                <c:pt idx="17086">
                  <c:v>43287.479166666664</c:v>
                </c:pt>
                <c:pt idx="17087">
                  <c:v>43287.489583333336</c:v>
                </c:pt>
                <c:pt idx="17088">
                  <c:v>43287.5</c:v>
                </c:pt>
                <c:pt idx="17089">
                  <c:v>43287.510416666664</c:v>
                </c:pt>
                <c:pt idx="17090">
                  <c:v>43287.520833333336</c:v>
                </c:pt>
                <c:pt idx="17091">
                  <c:v>43287.53125</c:v>
                </c:pt>
                <c:pt idx="17092">
                  <c:v>43287.541666666664</c:v>
                </c:pt>
                <c:pt idx="17093">
                  <c:v>43287.552083333336</c:v>
                </c:pt>
                <c:pt idx="17094">
                  <c:v>43287.5625</c:v>
                </c:pt>
                <c:pt idx="17095">
                  <c:v>43287.572916666664</c:v>
                </c:pt>
                <c:pt idx="17096">
                  <c:v>43287.583333333336</c:v>
                </c:pt>
                <c:pt idx="17097">
                  <c:v>43287.59375</c:v>
                </c:pt>
                <c:pt idx="17098">
                  <c:v>43287.604166666664</c:v>
                </c:pt>
                <c:pt idx="17099">
                  <c:v>43287.614583333336</c:v>
                </c:pt>
                <c:pt idx="17100">
                  <c:v>43287.625</c:v>
                </c:pt>
                <c:pt idx="17101">
                  <c:v>43287.635416666664</c:v>
                </c:pt>
                <c:pt idx="17102">
                  <c:v>43287.645833333336</c:v>
                </c:pt>
                <c:pt idx="17103">
                  <c:v>43287.65625</c:v>
                </c:pt>
                <c:pt idx="17104">
                  <c:v>43287.666666666664</c:v>
                </c:pt>
                <c:pt idx="17105">
                  <c:v>43287.677083333336</c:v>
                </c:pt>
                <c:pt idx="17106">
                  <c:v>43287.6875</c:v>
                </c:pt>
                <c:pt idx="17107">
                  <c:v>43287.697916666664</c:v>
                </c:pt>
                <c:pt idx="17108">
                  <c:v>43287.708333333336</c:v>
                </c:pt>
                <c:pt idx="17109">
                  <c:v>43287.71875</c:v>
                </c:pt>
                <c:pt idx="17110">
                  <c:v>43287.729166666664</c:v>
                </c:pt>
                <c:pt idx="17111">
                  <c:v>43287.739583333336</c:v>
                </c:pt>
                <c:pt idx="17112">
                  <c:v>43287.75</c:v>
                </c:pt>
                <c:pt idx="17113">
                  <c:v>43287.760416666664</c:v>
                </c:pt>
                <c:pt idx="17114">
                  <c:v>43287.770833333336</c:v>
                </c:pt>
                <c:pt idx="17115">
                  <c:v>43287.78125</c:v>
                </c:pt>
                <c:pt idx="17116">
                  <c:v>43287.791666666664</c:v>
                </c:pt>
                <c:pt idx="17117">
                  <c:v>43287.802083333336</c:v>
                </c:pt>
                <c:pt idx="17118">
                  <c:v>43287.8125</c:v>
                </c:pt>
                <c:pt idx="17119">
                  <c:v>43287.822916666664</c:v>
                </c:pt>
                <c:pt idx="17120">
                  <c:v>43287.833333333336</c:v>
                </c:pt>
                <c:pt idx="17121">
                  <c:v>43287.84375</c:v>
                </c:pt>
                <c:pt idx="17122">
                  <c:v>43287.854166666664</c:v>
                </c:pt>
                <c:pt idx="17123">
                  <c:v>43287.864583333336</c:v>
                </c:pt>
                <c:pt idx="17124">
                  <c:v>43287.875</c:v>
                </c:pt>
                <c:pt idx="17125">
                  <c:v>43287.885416666664</c:v>
                </c:pt>
                <c:pt idx="17126">
                  <c:v>43287.895833333336</c:v>
                </c:pt>
                <c:pt idx="17127">
                  <c:v>43287.90625</c:v>
                </c:pt>
                <c:pt idx="17128">
                  <c:v>43287.916666666664</c:v>
                </c:pt>
                <c:pt idx="17129">
                  <c:v>43287.927083333336</c:v>
                </c:pt>
                <c:pt idx="17130">
                  <c:v>43287.9375</c:v>
                </c:pt>
                <c:pt idx="17131">
                  <c:v>43287.947916666664</c:v>
                </c:pt>
                <c:pt idx="17132">
                  <c:v>43287.958333333336</c:v>
                </c:pt>
                <c:pt idx="17133">
                  <c:v>43287.96875</c:v>
                </c:pt>
                <c:pt idx="17134">
                  <c:v>43287.979166666664</c:v>
                </c:pt>
                <c:pt idx="17135">
                  <c:v>43287.989583333336</c:v>
                </c:pt>
                <c:pt idx="17136">
                  <c:v>43288</c:v>
                </c:pt>
                <c:pt idx="17137">
                  <c:v>43288.010416666664</c:v>
                </c:pt>
                <c:pt idx="17138">
                  <c:v>43288.020833333336</c:v>
                </c:pt>
                <c:pt idx="17139">
                  <c:v>43288.03125</c:v>
                </c:pt>
                <c:pt idx="17140">
                  <c:v>43288.041666666664</c:v>
                </c:pt>
                <c:pt idx="17141">
                  <c:v>43288.052083333336</c:v>
                </c:pt>
                <c:pt idx="17142">
                  <c:v>43288.0625</c:v>
                </c:pt>
                <c:pt idx="17143">
                  <c:v>43288.072916666664</c:v>
                </c:pt>
                <c:pt idx="17144">
                  <c:v>43288.083333333336</c:v>
                </c:pt>
                <c:pt idx="17145">
                  <c:v>43288.09375</c:v>
                </c:pt>
                <c:pt idx="17146">
                  <c:v>43288.104166666664</c:v>
                </c:pt>
                <c:pt idx="17147">
                  <c:v>43288.114583333336</c:v>
                </c:pt>
                <c:pt idx="17148">
                  <c:v>43288.125</c:v>
                </c:pt>
                <c:pt idx="17149">
                  <c:v>43288.135416666664</c:v>
                </c:pt>
                <c:pt idx="17150">
                  <c:v>43288.145833333336</c:v>
                </c:pt>
                <c:pt idx="17151">
                  <c:v>43288.15625</c:v>
                </c:pt>
                <c:pt idx="17152">
                  <c:v>43288.166666666664</c:v>
                </c:pt>
                <c:pt idx="17153">
                  <c:v>43288.177083333336</c:v>
                </c:pt>
                <c:pt idx="17154">
                  <c:v>43288.1875</c:v>
                </c:pt>
                <c:pt idx="17155">
                  <c:v>43288.197916666664</c:v>
                </c:pt>
                <c:pt idx="17156">
                  <c:v>43288.208333333336</c:v>
                </c:pt>
                <c:pt idx="17157">
                  <c:v>43288.21875</c:v>
                </c:pt>
                <c:pt idx="17158">
                  <c:v>43288.229166666664</c:v>
                </c:pt>
                <c:pt idx="17159">
                  <c:v>43288.239583333336</c:v>
                </c:pt>
                <c:pt idx="17160">
                  <c:v>43288.25</c:v>
                </c:pt>
                <c:pt idx="17161">
                  <c:v>43288.260416666664</c:v>
                </c:pt>
                <c:pt idx="17162">
                  <c:v>43288.270833333336</c:v>
                </c:pt>
                <c:pt idx="17163">
                  <c:v>43288.28125</c:v>
                </c:pt>
                <c:pt idx="17164">
                  <c:v>43288.291666666664</c:v>
                </c:pt>
                <c:pt idx="17165">
                  <c:v>43288.302083333336</c:v>
                </c:pt>
                <c:pt idx="17166">
                  <c:v>43288.3125</c:v>
                </c:pt>
                <c:pt idx="17167">
                  <c:v>43288.322916666664</c:v>
                </c:pt>
                <c:pt idx="17168">
                  <c:v>43288.333333333336</c:v>
                </c:pt>
                <c:pt idx="17169">
                  <c:v>43288.34375</c:v>
                </c:pt>
                <c:pt idx="17170">
                  <c:v>43288.354166666664</c:v>
                </c:pt>
                <c:pt idx="17171">
                  <c:v>43288.364583333336</c:v>
                </c:pt>
                <c:pt idx="17172">
                  <c:v>43288.375</c:v>
                </c:pt>
                <c:pt idx="17173">
                  <c:v>43288.385416666664</c:v>
                </c:pt>
                <c:pt idx="17174">
                  <c:v>43288.395833333336</c:v>
                </c:pt>
                <c:pt idx="17175">
                  <c:v>43288.40625</c:v>
                </c:pt>
                <c:pt idx="17176">
                  <c:v>43288.416666666664</c:v>
                </c:pt>
                <c:pt idx="17177">
                  <c:v>43288.427083333336</c:v>
                </c:pt>
                <c:pt idx="17178">
                  <c:v>43288.4375</c:v>
                </c:pt>
                <c:pt idx="17179">
                  <c:v>43288.447916666664</c:v>
                </c:pt>
                <c:pt idx="17180">
                  <c:v>43288.458333333336</c:v>
                </c:pt>
                <c:pt idx="17181">
                  <c:v>43288.46875</c:v>
                </c:pt>
                <c:pt idx="17182">
                  <c:v>43288.479166666664</c:v>
                </c:pt>
                <c:pt idx="17183">
                  <c:v>43288.489583333336</c:v>
                </c:pt>
                <c:pt idx="17184">
                  <c:v>43288.5</c:v>
                </c:pt>
                <c:pt idx="17185">
                  <c:v>43288.510416666664</c:v>
                </c:pt>
                <c:pt idx="17186">
                  <c:v>43288.520833333336</c:v>
                </c:pt>
                <c:pt idx="17187">
                  <c:v>43288.53125</c:v>
                </c:pt>
                <c:pt idx="17188">
                  <c:v>43288.541666666664</c:v>
                </c:pt>
                <c:pt idx="17189">
                  <c:v>43288.552083333336</c:v>
                </c:pt>
                <c:pt idx="17190">
                  <c:v>43288.5625</c:v>
                </c:pt>
                <c:pt idx="17191">
                  <c:v>43288.572916666664</c:v>
                </c:pt>
                <c:pt idx="17192">
                  <c:v>43288.583333333336</c:v>
                </c:pt>
                <c:pt idx="17193">
                  <c:v>43288.59375</c:v>
                </c:pt>
                <c:pt idx="17194">
                  <c:v>43288.604166666664</c:v>
                </c:pt>
                <c:pt idx="17195">
                  <c:v>43288.614583333336</c:v>
                </c:pt>
                <c:pt idx="17196">
                  <c:v>43288.625</c:v>
                </c:pt>
                <c:pt idx="17197">
                  <c:v>43288.635416666664</c:v>
                </c:pt>
                <c:pt idx="17198">
                  <c:v>43288.645833333336</c:v>
                </c:pt>
                <c:pt idx="17199">
                  <c:v>43288.65625</c:v>
                </c:pt>
                <c:pt idx="17200">
                  <c:v>43288.666666666664</c:v>
                </c:pt>
                <c:pt idx="17201">
                  <c:v>43288.677083333336</c:v>
                </c:pt>
                <c:pt idx="17202">
                  <c:v>43288.6875</c:v>
                </c:pt>
                <c:pt idx="17203">
                  <c:v>43288.697916666664</c:v>
                </c:pt>
                <c:pt idx="17204">
                  <c:v>43288.708333333336</c:v>
                </c:pt>
                <c:pt idx="17205">
                  <c:v>43288.71875</c:v>
                </c:pt>
                <c:pt idx="17206">
                  <c:v>43288.729166666664</c:v>
                </c:pt>
                <c:pt idx="17207">
                  <c:v>43288.739583333336</c:v>
                </c:pt>
                <c:pt idx="17208">
                  <c:v>43288.75</c:v>
                </c:pt>
                <c:pt idx="17209">
                  <c:v>43288.760416666664</c:v>
                </c:pt>
                <c:pt idx="17210">
                  <c:v>43288.770833333336</c:v>
                </c:pt>
                <c:pt idx="17211">
                  <c:v>43288.78125</c:v>
                </c:pt>
                <c:pt idx="17212">
                  <c:v>43288.791666666664</c:v>
                </c:pt>
                <c:pt idx="17213">
                  <c:v>43288.802083333336</c:v>
                </c:pt>
                <c:pt idx="17214">
                  <c:v>43288.8125</c:v>
                </c:pt>
                <c:pt idx="17215">
                  <c:v>43288.822916666664</c:v>
                </c:pt>
                <c:pt idx="17216">
                  <c:v>43288.833333333336</c:v>
                </c:pt>
                <c:pt idx="17217">
                  <c:v>43288.84375</c:v>
                </c:pt>
                <c:pt idx="17218">
                  <c:v>43288.854166666664</c:v>
                </c:pt>
                <c:pt idx="17219">
                  <c:v>43288.864583333336</c:v>
                </c:pt>
                <c:pt idx="17220">
                  <c:v>43288.875</c:v>
                </c:pt>
                <c:pt idx="17221">
                  <c:v>43288.885416666664</c:v>
                </c:pt>
                <c:pt idx="17222">
                  <c:v>43288.895833333336</c:v>
                </c:pt>
                <c:pt idx="17223">
                  <c:v>43288.90625</c:v>
                </c:pt>
                <c:pt idx="17224">
                  <c:v>43288.916666666664</c:v>
                </c:pt>
                <c:pt idx="17225">
                  <c:v>43288.927083333336</c:v>
                </c:pt>
                <c:pt idx="17226">
                  <c:v>43288.9375</c:v>
                </c:pt>
                <c:pt idx="17227">
                  <c:v>43288.947916666664</c:v>
                </c:pt>
                <c:pt idx="17228">
                  <c:v>43288.958333333336</c:v>
                </c:pt>
                <c:pt idx="17229">
                  <c:v>43288.96875</c:v>
                </c:pt>
                <c:pt idx="17230">
                  <c:v>43288.979166666664</c:v>
                </c:pt>
                <c:pt idx="17231">
                  <c:v>43288.989583333336</c:v>
                </c:pt>
                <c:pt idx="17232">
                  <c:v>43289</c:v>
                </c:pt>
                <c:pt idx="17233">
                  <c:v>43289.010416666664</c:v>
                </c:pt>
                <c:pt idx="17234">
                  <c:v>43289.020833333336</c:v>
                </c:pt>
                <c:pt idx="17235">
                  <c:v>43289.03125</c:v>
                </c:pt>
                <c:pt idx="17236">
                  <c:v>43289.041666666664</c:v>
                </c:pt>
                <c:pt idx="17237">
                  <c:v>43289.052083333336</c:v>
                </c:pt>
                <c:pt idx="17238">
                  <c:v>43289.0625</c:v>
                </c:pt>
                <c:pt idx="17239">
                  <c:v>43289.072916666664</c:v>
                </c:pt>
                <c:pt idx="17240">
                  <c:v>43289.083333333336</c:v>
                </c:pt>
                <c:pt idx="17241">
                  <c:v>43289.09375</c:v>
                </c:pt>
                <c:pt idx="17242">
                  <c:v>43289.104166666664</c:v>
                </c:pt>
                <c:pt idx="17243">
                  <c:v>43289.114583333336</c:v>
                </c:pt>
                <c:pt idx="17244">
                  <c:v>43289.125</c:v>
                </c:pt>
                <c:pt idx="17245">
                  <c:v>43289.135416666664</c:v>
                </c:pt>
                <c:pt idx="17246">
                  <c:v>43289.145833333336</c:v>
                </c:pt>
                <c:pt idx="17247">
                  <c:v>43289.15625</c:v>
                </c:pt>
                <c:pt idx="17248">
                  <c:v>43289.166666666664</c:v>
                </c:pt>
                <c:pt idx="17249">
                  <c:v>43289.177083333336</c:v>
                </c:pt>
                <c:pt idx="17250">
                  <c:v>43289.1875</c:v>
                </c:pt>
                <c:pt idx="17251">
                  <c:v>43289.197916666664</c:v>
                </c:pt>
                <c:pt idx="17252">
                  <c:v>43289.208333333336</c:v>
                </c:pt>
                <c:pt idx="17253">
                  <c:v>43289.21875</c:v>
                </c:pt>
                <c:pt idx="17254">
                  <c:v>43289.229166666664</c:v>
                </c:pt>
                <c:pt idx="17255">
                  <c:v>43289.239583333336</c:v>
                </c:pt>
                <c:pt idx="17256">
                  <c:v>43289.25</c:v>
                </c:pt>
                <c:pt idx="17257">
                  <c:v>43289.260416666664</c:v>
                </c:pt>
                <c:pt idx="17258">
                  <c:v>43289.270833333336</c:v>
                </c:pt>
                <c:pt idx="17259">
                  <c:v>43289.28125</c:v>
                </c:pt>
                <c:pt idx="17260">
                  <c:v>43289.291666666664</c:v>
                </c:pt>
                <c:pt idx="17261">
                  <c:v>43289.302083333336</c:v>
                </c:pt>
                <c:pt idx="17262">
                  <c:v>43289.3125</c:v>
                </c:pt>
                <c:pt idx="17263">
                  <c:v>43289.322916666664</c:v>
                </c:pt>
                <c:pt idx="17264">
                  <c:v>43289.333333333336</c:v>
                </c:pt>
                <c:pt idx="17265">
                  <c:v>43289.34375</c:v>
                </c:pt>
                <c:pt idx="17266">
                  <c:v>43289.354166666664</c:v>
                </c:pt>
                <c:pt idx="17267">
                  <c:v>43289.364583333336</c:v>
                </c:pt>
                <c:pt idx="17268">
                  <c:v>43289.375</c:v>
                </c:pt>
                <c:pt idx="17269">
                  <c:v>43289.385416666664</c:v>
                </c:pt>
                <c:pt idx="17270">
                  <c:v>43289.395833333336</c:v>
                </c:pt>
                <c:pt idx="17271">
                  <c:v>43289.40625</c:v>
                </c:pt>
                <c:pt idx="17272">
                  <c:v>43289.416666666664</c:v>
                </c:pt>
                <c:pt idx="17273">
                  <c:v>43289.427083333336</c:v>
                </c:pt>
                <c:pt idx="17274">
                  <c:v>43289.4375</c:v>
                </c:pt>
                <c:pt idx="17275">
                  <c:v>43289.447916666664</c:v>
                </c:pt>
                <c:pt idx="17276">
                  <c:v>43289.458333333336</c:v>
                </c:pt>
                <c:pt idx="17277">
                  <c:v>43289.46875</c:v>
                </c:pt>
                <c:pt idx="17278">
                  <c:v>43289.479166666664</c:v>
                </c:pt>
                <c:pt idx="17279">
                  <c:v>43289.489583333336</c:v>
                </c:pt>
                <c:pt idx="17280">
                  <c:v>43289.5</c:v>
                </c:pt>
                <c:pt idx="17281">
                  <c:v>43289.510416666664</c:v>
                </c:pt>
                <c:pt idx="17282">
                  <c:v>43289.520833333336</c:v>
                </c:pt>
                <c:pt idx="17283">
                  <c:v>43289.53125</c:v>
                </c:pt>
                <c:pt idx="17284">
                  <c:v>43289.541666666664</c:v>
                </c:pt>
                <c:pt idx="17285">
                  <c:v>43289.552083333336</c:v>
                </c:pt>
                <c:pt idx="17286">
                  <c:v>43289.5625</c:v>
                </c:pt>
                <c:pt idx="17287">
                  <c:v>43289.572916666664</c:v>
                </c:pt>
                <c:pt idx="17288">
                  <c:v>43289.583333333336</c:v>
                </c:pt>
                <c:pt idx="17289">
                  <c:v>43289.59375</c:v>
                </c:pt>
                <c:pt idx="17290">
                  <c:v>43289.604166666664</c:v>
                </c:pt>
                <c:pt idx="17291">
                  <c:v>43289.614583333336</c:v>
                </c:pt>
                <c:pt idx="17292">
                  <c:v>43289.625</c:v>
                </c:pt>
                <c:pt idx="17293">
                  <c:v>43289.635416666664</c:v>
                </c:pt>
                <c:pt idx="17294">
                  <c:v>43289.645833333336</c:v>
                </c:pt>
                <c:pt idx="17295">
                  <c:v>43289.65625</c:v>
                </c:pt>
                <c:pt idx="17296">
                  <c:v>43289.666666666664</c:v>
                </c:pt>
                <c:pt idx="17297">
                  <c:v>43289.677083333336</c:v>
                </c:pt>
                <c:pt idx="17298">
                  <c:v>43289.6875</c:v>
                </c:pt>
                <c:pt idx="17299">
                  <c:v>43289.697916666664</c:v>
                </c:pt>
                <c:pt idx="17300">
                  <c:v>43289.708333333336</c:v>
                </c:pt>
                <c:pt idx="17301">
                  <c:v>43289.71875</c:v>
                </c:pt>
                <c:pt idx="17302">
                  <c:v>43289.729166666664</c:v>
                </c:pt>
                <c:pt idx="17303">
                  <c:v>43289.739583333336</c:v>
                </c:pt>
                <c:pt idx="17304">
                  <c:v>43289.75</c:v>
                </c:pt>
                <c:pt idx="17305">
                  <c:v>43289.760416666664</c:v>
                </c:pt>
                <c:pt idx="17306">
                  <c:v>43289.770833333336</c:v>
                </c:pt>
                <c:pt idx="17307">
                  <c:v>43289.78125</c:v>
                </c:pt>
                <c:pt idx="17308">
                  <c:v>43289.791666666664</c:v>
                </c:pt>
                <c:pt idx="17309">
                  <c:v>43289.802083333336</c:v>
                </c:pt>
                <c:pt idx="17310">
                  <c:v>43289.8125</c:v>
                </c:pt>
                <c:pt idx="17311">
                  <c:v>43289.822916666664</c:v>
                </c:pt>
                <c:pt idx="17312">
                  <c:v>43289.833333333336</c:v>
                </c:pt>
                <c:pt idx="17313">
                  <c:v>43289.84375</c:v>
                </c:pt>
                <c:pt idx="17314">
                  <c:v>43289.854166666664</c:v>
                </c:pt>
                <c:pt idx="17315">
                  <c:v>43289.864583333336</c:v>
                </c:pt>
                <c:pt idx="17316">
                  <c:v>43289.875</c:v>
                </c:pt>
                <c:pt idx="17317">
                  <c:v>43289.885416666664</c:v>
                </c:pt>
                <c:pt idx="17318">
                  <c:v>43289.895833333336</c:v>
                </c:pt>
                <c:pt idx="17319">
                  <c:v>43289.90625</c:v>
                </c:pt>
                <c:pt idx="17320">
                  <c:v>43289.916666666664</c:v>
                </c:pt>
                <c:pt idx="17321">
                  <c:v>43289.927083333336</c:v>
                </c:pt>
                <c:pt idx="17322">
                  <c:v>43289.9375</c:v>
                </c:pt>
                <c:pt idx="17323">
                  <c:v>43289.947916666664</c:v>
                </c:pt>
                <c:pt idx="17324">
                  <c:v>43289.958333333336</c:v>
                </c:pt>
                <c:pt idx="17325">
                  <c:v>43289.96875</c:v>
                </c:pt>
                <c:pt idx="17326">
                  <c:v>43289.979166666664</c:v>
                </c:pt>
                <c:pt idx="17327">
                  <c:v>43289.989583333336</c:v>
                </c:pt>
                <c:pt idx="17328">
                  <c:v>43290</c:v>
                </c:pt>
                <c:pt idx="17329">
                  <c:v>43290.010416666664</c:v>
                </c:pt>
                <c:pt idx="17330">
                  <c:v>43290.020833333336</c:v>
                </c:pt>
                <c:pt idx="17331">
                  <c:v>43290.03125</c:v>
                </c:pt>
                <c:pt idx="17332">
                  <c:v>43290.041666666664</c:v>
                </c:pt>
                <c:pt idx="17333">
                  <c:v>43290.052083333336</c:v>
                </c:pt>
                <c:pt idx="17334">
                  <c:v>43290.0625</c:v>
                </c:pt>
                <c:pt idx="17335">
                  <c:v>43290.072916666664</c:v>
                </c:pt>
                <c:pt idx="17336">
                  <c:v>43290.083333333336</c:v>
                </c:pt>
                <c:pt idx="17337">
                  <c:v>43290.09375</c:v>
                </c:pt>
                <c:pt idx="17338">
                  <c:v>43290.104166666664</c:v>
                </c:pt>
                <c:pt idx="17339">
                  <c:v>43290.114583333336</c:v>
                </c:pt>
                <c:pt idx="17340">
                  <c:v>43290.125</c:v>
                </c:pt>
                <c:pt idx="17341">
                  <c:v>43290.135416666664</c:v>
                </c:pt>
                <c:pt idx="17342">
                  <c:v>43290.145833333336</c:v>
                </c:pt>
                <c:pt idx="17343">
                  <c:v>43290.15625</c:v>
                </c:pt>
                <c:pt idx="17344">
                  <c:v>43290.166666666664</c:v>
                </c:pt>
                <c:pt idx="17345">
                  <c:v>43290.177083333336</c:v>
                </c:pt>
                <c:pt idx="17346">
                  <c:v>43290.1875</c:v>
                </c:pt>
                <c:pt idx="17347">
                  <c:v>43290.197916666664</c:v>
                </c:pt>
                <c:pt idx="17348">
                  <c:v>43290.208333333336</c:v>
                </c:pt>
                <c:pt idx="17349">
                  <c:v>43290.21875</c:v>
                </c:pt>
                <c:pt idx="17350">
                  <c:v>43290.229166666664</c:v>
                </c:pt>
                <c:pt idx="17351">
                  <c:v>43290.239583333336</c:v>
                </c:pt>
                <c:pt idx="17352">
                  <c:v>43290.25</c:v>
                </c:pt>
                <c:pt idx="17353">
                  <c:v>43290.260416666664</c:v>
                </c:pt>
                <c:pt idx="17354">
                  <c:v>43290.270833333336</c:v>
                </c:pt>
                <c:pt idx="17355">
                  <c:v>43290.28125</c:v>
                </c:pt>
                <c:pt idx="17356">
                  <c:v>43290.291666666664</c:v>
                </c:pt>
                <c:pt idx="17357">
                  <c:v>43290.302083333336</c:v>
                </c:pt>
                <c:pt idx="17358">
                  <c:v>43290.3125</c:v>
                </c:pt>
                <c:pt idx="17359">
                  <c:v>43290.322916666664</c:v>
                </c:pt>
                <c:pt idx="17360">
                  <c:v>43290.333333333336</c:v>
                </c:pt>
                <c:pt idx="17361">
                  <c:v>43290.34375</c:v>
                </c:pt>
                <c:pt idx="17362">
                  <c:v>43290.354166666664</c:v>
                </c:pt>
                <c:pt idx="17363">
                  <c:v>43290.364583333336</c:v>
                </c:pt>
                <c:pt idx="17364">
                  <c:v>43290.375</c:v>
                </c:pt>
                <c:pt idx="17365">
                  <c:v>43290.385416666664</c:v>
                </c:pt>
                <c:pt idx="17366">
                  <c:v>43290.395833333336</c:v>
                </c:pt>
                <c:pt idx="17367">
                  <c:v>43290.40625</c:v>
                </c:pt>
                <c:pt idx="17368">
                  <c:v>43290.416666666664</c:v>
                </c:pt>
                <c:pt idx="17369">
                  <c:v>43290.427083333336</c:v>
                </c:pt>
                <c:pt idx="17370">
                  <c:v>43290.4375</c:v>
                </c:pt>
                <c:pt idx="17371">
                  <c:v>43290.447916666664</c:v>
                </c:pt>
                <c:pt idx="17372">
                  <c:v>43290.458333333336</c:v>
                </c:pt>
                <c:pt idx="17373">
                  <c:v>43290.46875</c:v>
                </c:pt>
                <c:pt idx="17374">
                  <c:v>43290.479166666664</c:v>
                </c:pt>
                <c:pt idx="17375">
                  <c:v>43290.489583333336</c:v>
                </c:pt>
                <c:pt idx="17376">
                  <c:v>43290.5</c:v>
                </c:pt>
                <c:pt idx="17377">
                  <c:v>43290.510416666664</c:v>
                </c:pt>
                <c:pt idx="17378">
                  <c:v>43290.520833333336</c:v>
                </c:pt>
                <c:pt idx="17379">
                  <c:v>43290.53125</c:v>
                </c:pt>
                <c:pt idx="17380">
                  <c:v>43290.541666666664</c:v>
                </c:pt>
                <c:pt idx="17381">
                  <c:v>43290.552083333336</c:v>
                </c:pt>
                <c:pt idx="17382">
                  <c:v>43290.5625</c:v>
                </c:pt>
                <c:pt idx="17383">
                  <c:v>43290.572916666664</c:v>
                </c:pt>
                <c:pt idx="17384">
                  <c:v>43290.583333333336</c:v>
                </c:pt>
                <c:pt idx="17385">
                  <c:v>43290.59375</c:v>
                </c:pt>
                <c:pt idx="17386">
                  <c:v>43290.604166666664</c:v>
                </c:pt>
                <c:pt idx="17387">
                  <c:v>43290.614583333336</c:v>
                </c:pt>
                <c:pt idx="17388">
                  <c:v>43290.625</c:v>
                </c:pt>
                <c:pt idx="17389">
                  <c:v>43290.635416666664</c:v>
                </c:pt>
                <c:pt idx="17390">
                  <c:v>43290.645833333336</c:v>
                </c:pt>
                <c:pt idx="17391">
                  <c:v>43290.65625</c:v>
                </c:pt>
                <c:pt idx="17392">
                  <c:v>43290.666666666664</c:v>
                </c:pt>
                <c:pt idx="17393">
                  <c:v>43290.677083333336</c:v>
                </c:pt>
                <c:pt idx="17394">
                  <c:v>43290.6875</c:v>
                </c:pt>
                <c:pt idx="17395">
                  <c:v>43290.697916666664</c:v>
                </c:pt>
                <c:pt idx="17396">
                  <c:v>43290.708333333336</c:v>
                </c:pt>
                <c:pt idx="17397">
                  <c:v>43290.71875</c:v>
                </c:pt>
                <c:pt idx="17398">
                  <c:v>43290.729166666664</c:v>
                </c:pt>
                <c:pt idx="17399">
                  <c:v>43290.739583333336</c:v>
                </c:pt>
                <c:pt idx="17400">
                  <c:v>43290.75</c:v>
                </c:pt>
                <c:pt idx="17401">
                  <c:v>43290.760416666664</c:v>
                </c:pt>
                <c:pt idx="17402">
                  <c:v>43290.770833333336</c:v>
                </c:pt>
                <c:pt idx="17403">
                  <c:v>43290.78125</c:v>
                </c:pt>
                <c:pt idx="17404">
                  <c:v>43290.791666666664</c:v>
                </c:pt>
                <c:pt idx="17405">
                  <c:v>43290.802083333336</c:v>
                </c:pt>
                <c:pt idx="17406">
                  <c:v>43290.8125</c:v>
                </c:pt>
                <c:pt idx="17407">
                  <c:v>43290.822916666664</c:v>
                </c:pt>
                <c:pt idx="17408">
                  <c:v>43290.833333333336</c:v>
                </c:pt>
                <c:pt idx="17409">
                  <c:v>43290.84375</c:v>
                </c:pt>
                <c:pt idx="17410">
                  <c:v>43290.854166666664</c:v>
                </c:pt>
                <c:pt idx="17411">
                  <c:v>43290.864583333336</c:v>
                </c:pt>
                <c:pt idx="17412">
                  <c:v>43290.875</c:v>
                </c:pt>
                <c:pt idx="17413">
                  <c:v>43290.885416666664</c:v>
                </c:pt>
                <c:pt idx="17414">
                  <c:v>43290.895833333336</c:v>
                </c:pt>
                <c:pt idx="17415">
                  <c:v>43290.90625</c:v>
                </c:pt>
                <c:pt idx="17416">
                  <c:v>43290.916666666664</c:v>
                </c:pt>
                <c:pt idx="17417">
                  <c:v>43290.927083333336</c:v>
                </c:pt>
                <c:pt idx="17418">
                  <c:v>43290.9375</c:v>
                </c:pt>
                <c:pt idx="17419">
                  <c:v>43290.947916666664</c:v>
                </c:pt>
                <c:pt idx="17420">
                  <c:v>43290.958333333336</c:v>
                </c:pt>
                <c:pt idx="17421">
                  <c:v>43290.96875</c:v>
                </c:pt>
                <c:pt idx="17422">
                  <c:v>43290.979166666664</c:v>
                </c:pt>
                <c:pt idx="17423">
                  <c:v>43290.989583333336</c:v>
                </c:pt>
                <c:pt idx="17424">
                  <c:v>43291</c:v>
                </c:pt>
                <c:pt idx="17425">
                  <c:v>43291.010416666664</c:v>
                </c:pt>
                <c:pt idx="17426">
                  <c:v>43291.020833333336</c:v>
                </c:pt>
                <c:pt idx="17427">
                  <c:v>43291.03125</c:v>
                </c:pt>
                <c:pt idx="17428">
                  <c:v>43291.041666666664</c:v>
                </c:pt>
                <c:pt idx="17429">
                  <c:v>43291.052083333336</c:v>
                </c:pt>
                <c:pt idx="17430">
                  <c:v>43291.0625</c:v>
                </c:pt>
                <c:pt idx="17431">
                  <c:v>43291.072916666664</c:v>
                </c:pt>
                <c:pt idx="17432">
                  <c:v>43291.083333333336</c:v>
                </c:pt>
                <c:pt idx="17433">
                  <c:v>43291.09375</c:v>
                </c:pt>
                <c:pt idx="17434">
                  <c:v>43291.104166666664</c:v>
                </c:pt>
                <c:pt idx="17435">
                  <c:v>43291.114583333336</c:v>
                </c:pt>
                <c:pt idx="17436">
                  <c:v>43291.125</c:v>
                </c:pt>
                <c:pt idx="17437">
                  <c:v>43291.135416666664</c:v>
                </c:pt>
                <c:pt idx="17438">
                  <c:v>43291.145833333336</c:v>
                </c:pt>
                <c:pt idx="17439">
                  <c:v>43291.15625</c:v>
                </c:pt>
                <c:pt idx="17440">
                  <c:v>43291.166666666664</c:v>
                </c:pt>
                <c:pt idx="17441">
                  <c:v>43291.177083333336</c:v>
                </c:pt>
                <c:pt idx="17442">
                  <c:v>43291.1875</c:v>
                </c:pt>
                <c:pt idx="17443">
                  <c:v>43291.197916666664</c:v>
                </c:pt>
                <c:pt idx="17444">
                  <c:v>43291.208333333336</c:v>
                </c:pt>
                <c:pt idx="17445">
                  <c:v>43291.21875</c:v>
                </c:pt>
                <c:pt idx="17446">
                  <c:v>43291.229166666664</c:v>
                </c:pt>
                <c:pt idx="17447">
                  <c:v>43291.239583333336</c:v>
                </c:pt>
                <c:pt idx="17448">
                  <c:v>43291.25</c:v>
                </c:pt>
                <c:pt idx="17449">
                  <c:v>43291.260416666664</c:v>
                </c:pt>
                <c:pt idx="17450">
                  <c:v>43291.270833333336</c:v>
                </c:pt>
                <c:pt idx="17451">
                  <c:v>43291.28125</c:v>
                </c:pt>
                <c:pt idx="17452">
                  <c:v>43291.291666666664</c:v>
                </c:pt>
                <c:pt idx="17453">
                  <c:v>43291.302083333336</c:v>
                </c:pt>
                <c:pt idx="17454">
                  <c:v>43291.3125</c:v>
                </c:pt>
                <c:pt idx="17455">
                  <c:v>43291.322916666664</c:v>
                </c:pt>
                <c:pt idx="17456">
                  <c:v>43291.333333333336</c:v>
                </c:pt>
                <c:pt idx="17457">
                  <c:v>43291.34375</c:v>
                </c:pt>
                <c:pt idx="17458">
                  <c:v>43291.354166666664</c:v>
                </c:pt>
                <c:pt idx="17459">
                  <c:v>43291.364583333336</c:v>
                </c:pt>
                <c:pt idx="17460">
                  <c:v>43291.375</c:v>
                </c:pt>
                <c:pt idx="17461">
                  <c:v>43291.385416666664</c:v>
                </c:pt>
                <c:pt idx="17462">
                  <c:v>43291.395833333336</c:v>
                </c:pt>
                <c:pt idx="17463">
                  <c:v>43291.40625</c:v>
                </c:pt>
                <c:pt idx="17464">
                  <c:v>43291.416666666664</c:v>
                </c:pt>
                <c:pt idx="17465">
                  <c:v>43291.427083333336</c:v>
                </c:pt>
                <c:pt idx="17466">
                  <c:v>43291.4375</c:v>
                </c:pt>
                <c:pt idx="17467">
                  <c:v>43291.447916666664</c:v>
                </c:pt>
                <c:pt idx="17468">
                  <c:v>43291.458333333336</c:v>
                </c:pt>
                <c:pt idx="17469">
                  <c:v>43291.46875</c:v>
                </c:pt>
                <c:pt idx="17470">
                  <c:v>43291.479166666664</c:v>
                </c:pt>
                <c:pt idx="17471">
                  <c:v>43291.489583333336</c:v>
                </c:pt>
                <c:pt idx="17472">
                  <c:v>43291.5</c:v>
                </c:pt>
                <c:pt idx="17473">
                  <c:v>43291.510416666664</c:v>
                </c:pt>
                <c:pt idx="17474">
                  <c:v>43291.520833333336</c:v>
                </c:pt>
                <c:pt idx="17475">
                  <c:v>43291.53125</c:v>
                </c:pt>
                <c:pt idx="17476">
                  <c:v>43291.541666666664</c:v>
                </c:pt>
                <c:pt idx="17477">
                  <c:v>43291.552083333336</c:v>
                </c:pt>
                <c:pt idx="17478">
                  <c:v>43291.5625</c:v>
                </c:pt>
                <c:pt idx="17479">
                  <c:v>43291.572916666664</c:v>
                </c:pt>
                <c:pt idx="17480">
                  <c:v>43291.583333333336</c:v>
                </c:pt>
                <c:pt idx="17481">
                  <c:v>43291.59375</c:v>
                </c:pt>
                <c:pt idx="17482">
                  <c:v>43291.604166666664</c:v>
                </c:pt>
                <c:pt idx="17483">
                  <c:v>43291.614583333336</c:v>
                </c:pt>
                <c:pt idx="17484">
                  <c:v>43291.625</c:v>
                </c:pt>
                <c:pt idx="17485">
                  <c:v>43291.635416666664</c:v>
                </c:pt>
                <c:pt idx="17486">
                  <c:v>43291.645833333336</c:v>
                </c:pt>
                <c:pt idx="17487">
                  <c:v>43291.65625</c:v>
                </c:pt>
                <c:pt idx="17488">
                  <c:v>43291.666666666664</c:v>
                </c:pt>
                <c:pt idx="17489">
                  <c:v>43291.677083333336</c:v>
                </c:pt>
                <c:pt idx="17490">
                  <c:v>43291.6875</c:v>
                </c:pt>
                <c:pt idx="17491">
                  <c:v>43291.697916666664</c:v>
                </c:pt>
                <c:pt idx="17492">
                  <c:v>43291.708333333336</c:v>
                </c:pt>
                <c:pt idx="17493">
                  <c:v>43291.71875</c:v>
                </c:pt>
                <c:pt idx="17494">
                  <c:v>43291.729166666664</c:v>
                </c:pt>
                <c:pt idx="17495">
                  <c:v>43291.739583333336</c:v>
                </c:pt>
                <c:pt idx="17496">
                  <c:v>43291.75</c:v>
                </c:pt>
                <c:pt idx="17497">
                  <c:v>43291.760416666664</c:v>
                </c:pt>
                <c:pt idx="17498">
                  <c:v>43291.770833333336</c:v>
                </c:pt>
                <c:pt idx="17499">
                  <c:v>43291.78125</c:v>
                </c:pt>
                <c:pt idx="17500">
                  <c:v>43291.791666666664</c:v>
                </c:pt>
                <c:pt idx="17501">
                  <c:v>43291.802083333336</c:v>
                </c:pt>
                <c:pt idx="17502">
                  <c:v>43291.8125</c:v>
                </c:pt>
                <c:pt idx="17503">
                  <c:v>43291.822916666664</c:v>
                </c:pt>
                <c:pt idx="17504">
                  <c:v>43291.833333333336</c:v>
                </c:pt>
                <c:pt idx="17505">
                  <c:v>43291.84375</c:v>
                </c:pt>
                <c:pt idx="17506">
                  <c:v>43291.854166666664</c:v>
                </c:pt>
                <c:pt idx="17507">
                  <c:v>43291.864583333336</c:v>
                </c:pt>
                <c:pt idx="17508">
                  <c:v>43291.875</c:v>
                </c:pt>
                <c:pt idx="17509">
                  <c:v>43291.885416666664</c:v>
                </c:pt>
                <c:pt idx="17510">
                  <c:v>43291.895833333336</c:v>
                </c:pt>
                <c:pt idx="17511">
                  <c:v>43291.90625</c:v>
                </c:pt>
                <c:pt idx="17512">
                  <c:v>43291.916666666664</c:v>
                </c:pt>
                <c:pt idx="17513">
                  <c:v>43291.927083333336</c:v>
                </c:pt>
                <c:pt idx="17514">
                  <c:v>43291.9375</c:v>
                </c:pt>
                <c:pt idx="17515">
                  <c:v>43291.947916666664</c:v>
                </c:pt>
                <c:pt idx="17516">
                  <c:v>43291.958333333336</c:v>
                </c:pt>
                <c:pt idx="17517">
                  <c:v>43291.96875</c:v>
                </c:pt>
                <c:pt idx="17518">
                  <c:v>43291.979166666664</c:v>
                </c:pt>
                <c:pt idx="17519">
                  <c:v>43291.989583333336</c:v>
                </c:pt>
                <c:pt idx="17520">
                  <c:v>43292</c:v>
                </c:pt>
                <c:pt idx="17521">
                  <c:v>43292.010416666664</c:v>
                </c:pt>
                <c:pt idx="17522">
                  <c:v>43292.020833333336</c:v>
                </c:pt>
                <c:pt idx="17523">
                  <c:v>43292.03125</c:v>
                </c:pt>
                <c:pt idx="17524">
                  <c:v>43292.041666666664</c:v>
                </c:pt>
                <c:pt idx="17525">
                  <c:v>43292.052083333336</c:v>
                </c:pt>
                <c:pt idx="17526">
                  <c:v>43292.0625</c:v>
                </c:pt>
                <c:pt idx="17527">
                  <c:v>43292.072916666664</c:v>
                </c:pt>
                <c:pt idx="17528">
                  <c:v>43292.083333333336</c:v>
                </c:pt>
                <c:pt idx="17529">
                  <c:v>43292.09375</c:v>
                </c:pt>
                <c:pt idx="17530">
                  <c:v>43292.104166666664</c:v>
                </c:pt>
                <c:pt idx="17531">
                  <c:v>43292.114583333336</c:v>
                </c:pt>
                <c:pt idx="17532">
                  <c:v>43292.125</c:v>
                </c:pt>
                <c:pt idx="17533">
                  <c:v>43292.135416666664</c:v>
                </c:pt>
                <c:pt idx="17534">
                  <c:v>43292.145833333336</c:v>
                </c:pt>
                <c:pt idx="17535">
                  <c:v>43292.15625</c:v>
                </c:pt>
                <c:pt idx="17536">
                  <c:v>43292.166666666664</c:v>
                </c:pt>
                <c:pt idx="17537">
                  <c:v>43292.177083333336</c:v>
                </c:pt>
                <c:pt idx="17538">
                  <c:v>43292.1875</c:v>
                </c:pt>
                <c:pt idx="17539">
                  <c:v>43292.197916666664</c:v>
                </c:pt>
                <c:pt idx="17540">
                  <c:v>43292.208333333336</c:v>
                </c:pt>
                <c:pt idx="17541">
                  <c:v>43292.21875</c:v>
                </c:pt>
                <c:pt idx="17542">
                  <c:v>43292.229166666664</c:v>
                </c:pt>
                <c:pt idx="17543">
                  <c:v>43292.239583333336</c:v>
                </c:pt>
                <c:pt idx="17544">
                  <c:v>43292.25</c:v>
                </c:pt>
                <c:pt idx="17545">
                  <c:v>43292.260416666664</c:v>
                </c:pt>
                <c:pt idx="17546">
                  <c:v>43292.270833333336</c:v>
                </c:pt>
                <c:pt idx="17547">
                  <c:v>43292.28125</c:v>
                </c:pt>
                <c:pt idx="17548">
                  <c:v>43292.291666666664</c:v>
                </c:pt>
                <c:pt idx="17549">
                  <c:v>43292.302083333336</c:v>
                </c:pt>
                <c:pt idx="17550">
                  <c:v>43292.3125</c:v>
                </c:pt>
                <c:pt idx="17551">
                  <c:v>43292.322916666664</c:v>
                </c:pt>
                <c:pt idx="17552">
                  <c:v>43292.333333333336</c:v>
                </c:pt>
                <c:pt idx="17553">
                  <c:v>43292.34375</c:v>
                </c:pt>
                <c:pt idx="17554">
                  <c:v>43292.354166666664</c:v>
                </c:pt>
                <c:pt idx="17555">
                  <c:v>43292.364583333336</c:v>
                </c:pt>
                <c:pt idx="17556">
                  <c:v>43292.375</c:v>
                </c:pt>
                <c:pt idx="17557">
                  <c:v>43292.385416666664</c:v>
                </c:pt>
                <c:pt idx="17558">
                  <c:v>43292.395833333336</c:v>
                </c:pt>
                <c:pt idx="17559">
                  <c:v>43292.40625</c:v>
                </c:pt>
                <c:pt idx="17560">
                  <c:v>43292.416666666664</c:v>
                </c:pt>
                <c:pt idx="17561">
                  <c:v>43292.427083333336</c:v>
                </c:pt>
                <c:pt idx="17562">
                  <c:v>43292.4375</c:v>
                </c:pt>
                <c:pt idx="17563">
                  <c:v>43292.447916666664</c:v>
                </c:pt>
                <c:pt idx="17564">
                  <c:v>43292.458333333336</c:v>
                </c:pt>
                <c:pt idx="17565">
                  <c:v>43292.46875</c:v>
                </c:pt>
                <c:pt idx="17566">
                  <c:v>43292.479166666664</c:v>
                </c:pt>
                <c:pt idx="17567">
                  <c:v>43292.489583333336</c:v>
                </c:pt>
                <c:pt idx="17568">
                  <c:v>43292.5</c:v>
                </c:pt>
                <c:pt idx="17569">
                  <c:v>43292.510416666664</c:v>
                </c:pt>
                <c:pt idx="17570">
                  <c:v>43292.520833333336</c:v>
                </c:pt>
                <c:pt idx="17571">
                  <c:v>43292.53125</c:v>
                </c:pt>
                <c:pt idx="17572">
                  <c:v>43292.541666666664</c:v>
                </c:pt>
                <c:pt idx="17573">
                  <c:v>43292.552083333336</c:v>
                </c:pt>
                <c:pt idx="17574">
                  <c:v>43292.5625</c:v>
                </c:pt>
                <c:pt idx="17575">
                  <c:v>43292.572916666664</c:v>
                </c:pt>
                <c:pt idx="17576">
                  <c:v>43292.583333333336</c:v>
                </c:pt>
                <c:pt idx="17577">
                  <c:v>43292.59375</c:v>
                </c:pt>
                <c:pt idx="17578">
                  <c:v>43292.604166666664</c:v>
                </c:pt>
                <c:pt idx="17579">
                  <c:v>43292.614583333336</c:v>
                </c:pt>
                <c:pt idx="17580">
                  <c:v>43292.625</c:v>
                </c:pt>
                <c:pt idx="17581">
                  <c:v>43292.635416666664</c:v>
                </c:pt>
                <c:pt idx="17582">
                  <c:v>43292.645833333336</c:v>
                </c:pt>
                <c:pt idx="17583">
                  <c:v>43292.65625</c:v>
                </c:pt>
                <c:pt idx="17584">
                  <c:v>43292.666666666664</c:v>
                </c:pt>
                <c:pt idx="17585">
                  <c:v>43292.677083333336</c:v>
                </c:pt>
                <c:pt idx="17586">
                  <c:v>43292.6875</c:v>
                </c:pt>
                <c:pt idx="17587">
                  <c:v>43292.697916666664</c:v>
                </c:pt>
                <c:pt idx="17588">
                  <c:v>43292.708333333336</c:v>
                </c:pt>
                <c:pt idx="17589">
                  <c:v>43292.71875</c:v>
                </c:pt>
                <c:pt idx="17590">
                  <c:v>43292.729166666664</c:v>
                </c:pt>
                <c:pt idx="17591">
                  <c:v>43292.739583333336</c:v>
                </c:pt>
                <c:pt idx="17592">
                  <c:v>43292.75</c:v>
                </c:pt>
                <c:pt idx="17593">
                  <c:v>43292.760416666664</c:v>
                </c:pt>
                <c:pt idx="17594">
                  <c:v>43292.770833333336</c:v>
                </c:pt>
                <c:pt idx="17595">
                  <c:v>43292.78125</c:v>
                </c:pt>
                <c:pt idx="17596">
                  <c:v>43292.791666666664</c:v>
                </c:pt>
                <c:pt idx="17597">
                  <c:v>43292.802083333336</c:v>
                </c:pt>
                <c:pt idx="17598">
                  <c:v>43292.8125</c:v>
                </c:pt>
                <c:pt idx="17599">
                  <c:v>43292.822916666664</c:v>
                </c:pt>
                <c:pt idx="17600">
                  <c:v>43292.833333333336</c:v>
                </c:pt>
                <c:pt idx="17601">
                  <c:v>43292.84375</c:v>
                </c:pt>
                <c:pt idx="17602">
                  <c:v>43292.854166666664</c:v>
                </c:pt>
                <c:pt idx="17603">
                  <c:v>43292.864583333336</c:v>
                </c:pt>
                <c:pt idx="17604">
                  <c:v>43292.875</c:v>
                </c:pt>
                <c:pt idx="17605">
                  <c:v>43292.885416666664</c:v>
                </c:pt>
                <c:pt idx="17606">
                  <c:v>43292.895833333336</c:v>
                </c:pt>
                <c:pt idx="17607">
                  <c:v>43292.90625</c:v>
                </c:pt>
                <c:pt idx="17608">
                  <c:v>43292.916666666664</c:v>
                </c:pt>
                <c:pt idx="17609">
                  <c:v>43292.927083333336</c:v>
                </c:pt>
                <c:pt idx="17610">
                  <c:v>43292.9375</c:v>
                </c:pt>
                <c:pt idx="17611">
                  <c:v>43292.947916666664</c:v>
                </c:pt>
                <c:pt idx="17612">
                  <c:v>43292.958333333336</c:v>
                </c:pt>
                <c:pt idx="17613">
                  <c:v>43292.96875</c:v>
                </c:pt>
                <c:pt idx="17614">
                  <c:v>43292.979166666664</c:v>
                </c:pt>
                <c:pt idx="17615">
                  <c:v>43292.989583333336</c:v>
                </c:pt>
                <c:pt idx="17616">
                  <c:v>43293</c:v>
                </c:pt>
                <c:pt idx="17617">
                  <c:v>43293.010416666664</c:v>
                </c:pt>
                <c:pt idx="17618">
                  <c:v>43293.020833333336</c:v>
                </c:pt>
                <c:pt idx="17619">
                  <c:v>43293.03125</c:v>
                </c:pt>
                <c:pt idx="17620">
                  <c:v>43293.041666666664</c:v>
                </c:pt>
                <c:pt idx="17621">
                  <c:v>43293.052083333336</c:v>
                </c:pt>
                <c:pt idx="17622">
                  <c:v>43293.0625</c:v>
                </c:pt>
                <c:pt idx="17623">
                  <c:v>43293.072916666664</c:v>
                </c:pt>
                <c:pt idx="17624">
                  <c:v>43293.083333333336</c:v>
                </c:pt>
                <c:pt idx="17625">
                  <c:v>43293.09375</c:v>
                </c:pt>
                <c:pt idx="17626">
                  <c:v>43293.104166666664</c:v>
                </c:pt>
                <c:pt idx="17627">
                  <c:v>43293.114583333336</c:v>
                </c:pt>
                <c:pt idx="17628">
                  <c:v>43293.125</c:v>
                </c:pt>
                <c:pt idx="17629">
                  <c:v>43293.135416666664</c:v>
                </c:pt>
                <c:pt idx="17630">
                  <c:v>43293.145833333336</c:v>
                </c:pt>
                <c:pt idx="17631">
                  <c:v>43293.15625</c:v>
                </c:pt>
                <c:pt idx="17632">
                  <c:v>43293.166666666664</c:v>
                </c:pt>
                <c:pt idx="17633">
                  <c:v>43293.177083333336</c:v>
                </c:pt>
                <c:pt idx="17634">
                  <c:v>43293.1875</c:v>
                </c:pt>
                <c:pt idx="17635">
                  <c:v>43293.197916666664</c:v>
                </c:pt>
                <c:pt idx="17636">
                  <c:v>43293.208333333336</c:v>
                </c:pt>
                <c:pt idx="17637">
                  <c:v>43293.21875</c:v>
                </c:pt>
                <c:pt idx="17638">
                  <c:v>43293.229166666664</c:v>
                </c:pt>
                <c:pt idx="17639">
                  <c:v>43293.239583333336</c:v>
                </c:pt>
                <c:pt idx="17640">
                  <c:v>43293.25</c:v>
                </c:pt>
                <c:pt idx="17641">
                  <c:v>43293.260416666664</c:v>
                </c:pt>
                <c:pt idx="17642">
                  <c:v>43293.270833333336</c:v>
                </c:pt>
                <c:pt idx="17643">
                  <c:v>43293.28125</c:v>
                </c:pt>
                <c:pt idx="17644">
                  <c:v>43293.291666666664</c:v>
                </c:pt>
                <c:pt idx="17645">
                  <c:v>43293.302083333336</c:v>
                </c:pt>
                <c:pt idx="17646">
                  <c:v>43293.3125</c:v>
                </c:pt>
                <c:pt idx="17647">
                  <c:v>43293.322916666664</c:v>
                </c:pt>
                <c:pt idx="17648">
                  <c:v>43293.333333333336</c:v>
                </c:pt>
                <c:pt idx="17649">
                  <c:v>43293.34375</c:v>
                </c:pt>
                <c:pt idx="17650">
                  <c:v>43293.354166666664</c:v>
                </c:pt>
                <c:pt idx="17651">
                  <c:v>43293.364583333336</c:v>
                </c:pt>
                <c:pt idx="17652">
                  <c:v>43293.375</c:v>
                </c:pt>
                <c:pt idx="17653">
                  <c:v>43293.385416666664</c:v>
                </c:pt>
                <c:pt idx="17654">
                  <c:v>43293.395833333336</c:v>
                </c:pt>
                <c:pt idx="17655">
                  <c:v>43293.40625</c:v>
                </c:pt>
                <c:pt idx="17656">
                  <c:v>43293.416666666664</c:v>
                </c:pt>
                <c:pt idx="17657">
                  <c:v>43293.427083333336</c:v>
                </c:pt>
                <c:pt idx="17658">
                  <c:v>43293.4375</c:v>
                </c:pt>
                <c:pt idx="17659">
                  <c:v>43293.447916666664</c:v>
                </c:pt>
                <c:pt idx="17660">
                  <c:v>43293.458333333336</c:v>
                </c:pt>
                <c:pt idx="17661">
                  <c:v>43293.46875</c:v>
                </c:pt>
                <c:pt idx="17662">
                  <c:v>43293.479166666664</c:v>
                </c:pt>
                <c:pt idx="17663">
                  <c:v>43293.489583333336</c:v>
                </c:pt>
                <c:pt idx="17664">
                  <c:v>43293.5</c:v>
                </c:pt>
                <c:pt idx="17665">
                  <c:v>43293.510416666664</c:v>
                </c:pt>
                <c:pt idx="17666">
                  <c:v>43293.520833333336</c:v>
                </c:pt>
                <c:pt idx="17667">
                  <c:v>43293.53125</c:v>
                </c:pt>
                <c:pt idx="17668">
                  <c:v>43293.541666666664</c:v>
                </c:pt>
                <c:pt idx="17669">
                  <c:v>43293.552083333336</c:v>
                </c:pt>
                <c:pt idx="17670">
                  <c:v>43293.5625</c:v>
                </c:pt>
                <c:pt idx="17671">
                  <c:v>43293.572916666664</c:v>
                </c:pt>
                <c:pt idx="17672">
                  <c:v>43293.583333333336</c:v>
                </c:pt>
                <c:pt idx="17673">
                  <c:v>43293.59375</c:v>
                </c:pt>
                <c:pt idx="17674">
                  <c:v>43293.604166666664</c:v>
                </c:pt>
                <c:pt idx="17675">
                  <c:v>43293.614583333336</c:v>
                </c:pt>
                <c:pt idx="17676">
                  <c:v>43293.625</c:v>
                </c:pt>
                <c:pt idx="17677">
                  <c:v>43293.635416666664</c:v>
                </c:pt>
                <c:pt idx="17678">
                  <c:v>43293.645833333336</c:v>
                </c:pt>
                <c:pt idx="17679">
                  <c:v>43293.65625</c:v>
                </c:pt>
                <c:pt idx="17680">
                  <c:v>43293.666666666664</c:v>
                </c:pt>
                <c:pt idx="17681">
                  <c:v>43293.677083333336</c:v>
                </c:pt>
                <c:pt idx="17682">
                  <c:v>43293.6875</c:v>
                </c:pt>
                <c:pt idx="17683">
                  <c:v>43293.697916666664</c:v>
                </c:pt>
                <c:pt idx="17684">
                  <c:v>43293.708333333336</c:v>
                </c:pt>
                <c:pt idx="17685">
                  <c:v>43293.71875</c:v>
                </c:pt>
                <c:pt idx="17686">
                  <c:v>43293.729166666664</c:v>
                </c:pt>
                <c:pt idx="17687">
                  <c:v>43293.739583333336</c:v>
                </c:pt>
                <c:pt idx="17688">
                  <c:v>43293.75</c:v>
                </c:pt>
                <c:pt idx="17689">
                  <c:v>43293.760416666664</c:v>
                </c:pt>
                <c:pt idx="17690">
                  <c:v>43293.770833333336</c:v>
                </c:pt>
                <c:pt idx="17691">
                  <c:v>43293.78125</c:v>
                </c:pt>
                <c:pt idx="17692">
                  <c:v>43293.791666666664</c:v>
                </c:pt>
                <c:pt idx="17693">
                  <c:v>43293.802083333336</c:v>
                </c:pt>
                <c:pt idx="17694">
                  <c:v>43293.8125</c:v>
                </c:pt>
                <c:pt idx="17695">
                  <c:v>43293.822916666664</c:v>
                </c:pt>
                <c:pt idx="17696">
                  <c:v>43293.833333333336</c:v>
                </c:pt>
                <c:pt idx="17697">
                  <c:v>43293.84375</c:v>
                </c:pt>
                <c:pt idx="17698">
                  <c:v>43293.854166666664</c:v>
                </c:pt>
                <c:pt idx="17699">
                  <c:v>43293.864583333336</c:v>
                </c:pt>
                <c:pt idx="17700">
                  <c:v>43293.875</c:v>
                </c:pt>
                <c:pt idx="17701">
                  <c:v>43293.885416666664</c:v>
                </c:pt>
                <c:pt idx="17702">
                  <c:v>43293.895833333336</c:v>
                </c:pt>
                <c:pt idx="17703">
                  <c:v>43293.90625</c:v>
                </c:pt>
                <c:pt idx="17704">
                  <c:v>43293.916666666664</c:v>
                </c:pt>
                <c:pt idx="17705">
                  <c:v>43293.927083333336</c:v>
                </c:pt>
                <c:pt idx="17706">
                  <c:v>43293.9375</c:v>
                </c:pt>
                <c:pt idx="17707">
                  <c:v>43293.947916666664</c:v>
                </c:pt>
                <c:pt idx="17708">
                  <c:v>43293.958333333336</c:v>
                </c:pt>
                <c:pt idx="17709">
                  <c:v>43293.96875</c:v>
                </c:pt>
                <c:pt idx="17710">
                  <c:v>43293.979166666664</c:v>
                </c:pt>
                <c:pt idx="17711">
                  <c:v>43293.989583333336</c:v>
                </c:pt>
                <c:pt idx="17712">
                  <c:v>43294</c:v>
                </c:pt>
                <c:pt idx="17713">
                  <c:v>43294.010416666664</c:v>
                </c:pt>
                <c:pt idx="17714">
                  <c:v>43294.020833333336</c:v>
                </c:pt>
                <c:pt idx="17715">
                  <c:v>43294.03125</c:v>
                </c:pt>
                <c:pt idx="17716">
                  <c:v>43294.041666666664</c:v>
                </c:pt>
                <c:pt idx="17717">
                  <c:v>43294.052083333336</c:v>
                </c:pt>
                <c:pt idx="17718">
                  <c:v>43294.0625</c:v>
                </c:pt>
                <c:pt idx="17719">
                  <c:v>43294.072916666664</c:v>
                </c:pt>
                <c:pt idx="17720">
                  <c:v>43294.083333333336</c:v>
                </c:pt>
                <c:pt idx="17721">
                  <c:v>43294.09375</c:v>
                </c:pt>
                <c:pt idx="17722">
                  <c:v>43294.104166666664</c:v>
                </c:pt>
                <c:pt idx="17723">
                  <c:v>43294.114583333336</c:v>
                </c:pt>
                <c:pt idx="17724">
                  <c:v>43294.125</c:v>
                </c:pt>
                <c:pt idx="17725">
                  <c:v>43294.135416666664</c:v>
                </c:pt>
                <c:pt idx="17726">
                  <c:v>43294.145833333336</c:v>
                </c:pt>
                <c:pt idx="17727">
                  <c:v>43294.15625</c:v>
                </c:pt>
                <c:pt idx="17728">
                  <c:v>43294.166666666664</c:v>
                </c:pt>
                <c:pt idx="17729">
                  <c:v>43294.177083333336</c:v>
                </c:pt>
                <c:pt idx="17730">
                  <c:v>43294.1875</c:v>
                </c:pt>
                <c:pt idx="17731">
                  <c:v>43294.197916666664</c:v>
                </c:pt>
                <c:pt idx="17732">
                  <c:v>43294.208333333336</c:v>
                </c:pt>
                <c:pt idx="17733">
                  <c:v>43294.21875</c:v>
                </c:pt>
                <c:pt idx="17734">
                  <c:v>43294.229166666664</c:v>
                </c:pt>
                <c:pt idx="17735">
                  <c:v>43294.239583333336</c:v>
                </c:pt>
                <c:pt idx="17736">
                  <c:v>43294.25</c:v>
                </c:pt>
                <c:pt idx="17737">
                  <c:v>43294.260416666664</c:v>
                </c:pt>
                <c:pt idx="17738">
                  <c:v>43294.270833333336</c:v>
                </c:pt>
                <c:pt idx="17739">
                  <c:v>43294.28125</c:v>
                </c:pt>
                <c:pt idx="17740">
                  <c:v>43294.291666666664</c:v>
                </c:pt>
                <c:pt idx="17741">
                  <c:v>43294.302083333336</c:v>
                </c:pt>
                <c:pt idx="17742">
                  <c:v>43294.3125</c:v>
                </c:pt>
                <c:pt idx="17743">
                  <c:v>43294.322916666664</c:v>
                </c:pt>
                <c:pt idx="17744">
                  <c:v>43294.333333333336</c:v>
                </c:pt>
                <c:pt idx="17745">
                  <c:v>43294.34375</c:v>
                </c:pt>
                <c:pt idx="17746">
                  <c:v>43294.354166666664</c:v>
                </c:pt>
                <c:pt idx="17747">
                  <c:v>43294.364583333336</c:v>
                </c:pt>
                <c:pt idx="17748">
                  <c:v>43294.375</c:v>
                </c:pt>
                <c:pt idx="17749">
                  <c:v>43294.385416666664</c:v>
                </c:pt>
                <c:pt idx="17750">
                  <c:v>43294.395833333336</c:v>
                </c:pt>
                <c:pt idx="17751">
                  <c:v>43294.40625</c:v>
                </c:pt>
                <c:pt idx="17752">
                  <c:v>43294.416666666664</c:v>
                </c:pt>
                <c:pt idx="17753">
                  <c:v>43294.427083333336</c:v>
                </c:pt>
                <c:pt idx="17754">
                  <c:v>43294.4375</c:v>
                </c:pt>
                <c:pt idx="17755">
                  <c:v>43294.447916666664</c:v>
                </c:pt>
                <c:pt idx="17756">
                  <c:v>43294.458333333336</c:v>
                </c:pt>
                <c:pt idx="17757">
                  <c:v>43294.46875</c:v>
                </c:pt>
                <c:pt idx="17758">
                  <c:v>43294.479166666664</c:v>
                </c:pt>
                <c:pt idx="17759">
                  <c:v>43294.489583333336</c:v>
                </c:pt>
                <c:pt idx="17760">
                  <c:v>43294.5</c:v>
                </c:pt>
                <c:pt idx="17761">
                  <c:v>43294.510416666664</c:v>
                </c:pt>
                <c:pt idx="17762">
                  <c:v>43294.520833333336</c:v>
                </c:pt>
                <c:pt idx="17763">
                  <c:v>43294.53125</c:v>
                </c:pt>
                <c:pt idx="17764">
                  <c:v>43294.541666666664</c:v>
                </c:pt>
                <c:pt idx="17765">
                  <c:v>43294.552083333336</c:v>
                </c:pt>
                <c:pt idx="17766">
                  <c:v>43294.5625</c:v>
                </c:pt>
                <c:pt idx="17767">
                  <c:v>43294.572916666664</c:v>
                </c:pt>
                <c:pt idx="17768">
                  <c:v>43294.583333333336</c:v>
                </c:pt>
                <c:pt idx="17769">
                  <c:v>43294.59375</c:v>
                </c:pt>
                <c:pt idx="17770">
                  <c:v>43294.604166666664</c:v>
                </c:pt>
                <c:pt idx="17771">
                  <c:v>43294.614583333336</c:v>
                </c:pt>
                <c:pt idx="17772">
                  <c:v>43294.625</c:v>
                </c:pt>
                <c:pt idx="17773">
                  <c:v>43294.635416666664</c:v>
                </c:pt>
                <c:pt idx="17774">
                  <c:v>43294.645833333336</c:v>
                </c:pt>
                <c:pt idx="17775">
                  <c:v>43294.65625</c:v>
                </c:pt>
                <c:pt idx="17776">
                  <c:v>43294.666666666664</c:v>
                </c:pt>
                <c:pt idx="17777">
                  <c:v>43294.677083333336</c:v>
                </c:pt>
                <c:pt idx="17778">
                  <c:v>43294.6875</c:v>
                </c:pt>
                <c:pt idx="17779">
                  <c:v>43294.697916666664</c:v>
                </c:pt>
                <c:pt idx="17780">
                  <c:v>43294.708333333336</c:v>
                </c:pt>
                <c:pt idx="17781">
                  <c:v>43294.71875</c:v>
                </c:pt>
                <c:pt idx="17782">
                  <c:v>43294.729166666664</c:v>
                </c:pt>
                <c:pt idx="17783">
                  <c:v>43294.739583333336</c:v>
                </c:pt>
                <c:pt idx="17784">
                  <c:v>43294.75</c:v>
                </c:pt>
                <c:pt idx="17785">
                  <c:v>43294.760416666664</c:v>
                </c:pt>
                <c:pt idx="17786">
                  <c:v>43294.770833333336</c:v>
                </c:pt>
                <c:pt idx="17787">
                  <c:v>43294.78125</c:v>
                </c:pt>
                <c:pt idx="17788">
                  <c:v>43294.791666666664</c:v>
                </c:pt>
                <c:pt idx="17789">
                  <c:v>43294.802083333336</c:v>
                </c:pt>
                <c:pt idx="17790">
                  <c:v>43294.8125</c:v>
                </c:pt>
                <c:pt idx="17791">
                  <c:v>43294.822916666664</c:v>
                </c:pt>
                <c:pt idx="17792">
                  <c:v>43294.833333333336</c:v>
                </c:pt>
                <c:pt idx="17793">
                  <c:v>43294.84375</c:v>
                </c:pt>
                <c:pt idx="17794">
                  <c:v>43294.854166666664</c:v>
                </c:pt>
                <c:pt idx="17795">
                  <c:v>43294.864583333336</c:v>
                </c:pt>
                <c:pt idx="17796">
                  <c:v>43294.875</c:v>
                </c:pt>
                <c:pt idx="17797">
                  <c:v>43294.885416666664</c:v>
                </c:pt>
                <c:pt idx="17798">
                  <c:v>43294.895833333336</c:v>
                </c:pt>
                <c:pt idx="17799">
                  <c:v>43294.90625</c:v>
                </c:pt>
                <c:pt idx="17800">
                  <c:v>43294.916666666664</c:v>
                </c:pt>
                <c:pt idx="17801">
                  <c:v>43294.927083333336</c:v>
                </c:pt>
                <c:pt idx="17802">
                  <c:v>43294.9375</c:v>
                </c:pt>
                <c:pt idx="17803">
                  <c:v>43294.947916666664</c:v>
                </c:pt>
                <c:pt idx="17804">
                  <c:v>43294.958333333336</c:v>
                </c:pt>
                <c:pt idx="17805">
                  <c:v>43294.96875</c:v>
                </c:pt>
                <c:pt idx="17806">
                  <c:v>43294.979166666664</c:v>
                </c:pt>
                <c:pt idx="17807">
                  <c:v>43294.989583333336</c:v>
                </c:pt>
                <c:pt idx="17808">
                  <c:v>43295</c:v>
                </c:pt>
                <c:pt idx="17809">
                  <c:v>43295.010416666664</c:v>
                </c:pt>
                <c:pt idx="17810">
                  <c:v>43295.020833333336</c:v>
                </c:pt>
                <c:pt idx="17811">
                  <c:v>43295.03125</c:v>
                </c:pt>
                <c:pt idx="17812">
                  <c:v>43295.041666666664</c:v>
                </c:pt>
                <c:pt idx="17813">
                  <c:v>43295.052083333336</c:v>
                </c:pt>
                <c:pt idx="17814">
                  <c:v>43295.0625</c:v>
                </c:pt>
                <c:pt idx="17815">
                  <c:v>43295.072916666664</c:v>
                </c:pt>
                <c:pt idx="17816">
                  <c:v>43295.083333333336</c:v>
                </c:pt>
                <c:pt idx="17817">
                  <c:v>43295.09375</c:v>
                </c:pt>
                <c:pt idx="17818">
                  <c:v>43295.104166666664</c:v>
                </c:pt>
                <c:pt idx="17819">
                  <c:v>43295.114583333336</c:v>
                </c:pt>
                <c:pt idx="17820">
                  <c:v>43295.125</c:v>
                </c:pt>
                <c:pt idx="17821">
                  <c:v>43295.135416666664</c:v>
                </c:pt>
                <c:pt idx="17822">
                  <c:v>43295.145833333336</c:v>
                </c:pt>
                <c:pt idx="17823">
                  <c:v>43295.15625</c:v>
                </c:pt>
                <c:pt idx="17824">
                  <c:v>43295.166666666664</c:v>
                </c:pt>
                <c:pt idx="17825">
                  <c:v>43295.177083333336</c:v>
                </c:pt>
                <c:pt idx="17826">
                  <c:v>43295.1875</c:v>
                </c:pt>
                <c:pt idx="17827">
                  <c:v>43295.197916666664</c:v>
                </c:pt>
                <c:pt idx="17828">
                  <c:v>43295.208333333336</c:v>
                </c:pt>
                <c:pt idx="17829">
                  <c:v>43295.21875</c:v>
                </c:pt>
                <c:pt idx="17830">
                  <c:v>43295.229166666664</c:v>
                </c:pt>
                <c:pt idx="17831">
                  <c:v>43295.239583333336</c:v>
                </c:pt>
                <c:pt idx="17832">
                  <c:v>43295.25</c:v>
                </c:pt>
                <c:pt idx="17833">
                  <c:v>43295.260416666664</c:v>
                </c:pt>
                <c:pt idx="17834">
                  <c:v>43295.270833333336</c:v>
                </c:pt>
                <c:pt idx="17835">
                  <c:v>43295.28125</c:v>
                </c:pt>
                <c:pt idx="17836">
                  <c:v>43295.291666666664</c:v>
                </c:pt>
                <c:pt idx="17837">
                  <c:v>43295.302083333336</c:v>
                </c:pt>
                <c:pt idx="17838">
                  <c:v>43295.3125</c:v>
                </c:pt>
                <c:pt idx="17839">
                  <c:v>43295.322916666664</c:v>
                </c:pt>
                <c:pt idx="17840">
                  <c:v>43295.333333333336</c:v>
                </c:pt>
                <c:pt idx="17841">
                  <c:v>43295.34375</c:v>
                </c:pt>
                <c:pt idx="17842">
                  <c:v>43295.354166666664</c:v>
                </c:pt>
                <c:pt idx="17843">
                  <c:v>43295.364583333336</c:v>
                </c:pt>
                <c:pt idx="17844">
                  <c:v>43295.375</c:v>
                </c:pt>
                <c:pt idx="17845">
                  <c:v>43295.385416666664</c:v>
                </c:pt>
                <c:pt idx="17846">
                  <c:v>43295.395833333336</c:v>
                </c:pt>
                <c:pt idx="17847">
                  <c:v>43295.40625</c:v>
                </c:pt>
                <c:pt idx="17848">
                  <c:v>43295.416666666664</c:v>
                </c:pt>
                <c:pt idx="17849">
                  <c:v>43295.427083333336</c:v>
                </c:pt>
                <c:pt idx="17850">
                  <c:v>43295.4375</c:v>
                </c:pt>
                <c:pt idx="17851">
                  <c:v>43295.447916666664</c:v>
                </c:pt>
                <c:pt idx="17852">
                  <c:v>43295.458333333336</c:v>
                </c:pt>
                <c:pt idx="17853">
                  <c:v>43295.46875</c:v>
                </c:pt>
                <c:pt idx="17854">
                  <c:v>43295.479166666664</c:v>
                </c:pt>
                <c:pt idx="17855">
                  <c:v>43295.489583333336</c:v>
                </c:pt>
                <c:pt idx="17856">
                  <c:v>43295.5</c:v>
                </c:pt>
                <c:pt idx="17857">
                  <c:v>43295.510416666664</c:v>
                </c:pt>
                <c:pt idx="17858">
                  <c:v>43295.520833333336</c:v>
                </c:pt>
                <c:pt idx="17859">
                  <c:v>43295.53125</c:v>
                </c:pt>
                <c:pt idx="17860">
                  <c:v>43295.541666666664</c:v>
                </c:pt>
                <c:pt idx="17861">
                  <c:v>43295.552083333336</c:v>
                </c:pt>
                <c:pt idx="17862">
                  <c:v>43295.5625</c:v>
                </c:pt>
                <c:pt idx="17863">
                  <c:v>43295.572916666664</c:v>
                </c:pt>
                <c:pt idx="17864">
                  <c:v>43295.583333333336</c:v>
                </c:pt>
                <c:pt idx="17865">
                  <c:v>43295.59375</c:v>
                </c:pt>
                <c:pt idx="17866">
                  <c:v>43295.604166666664</c:v>
                </c:pt>
                <c:pt idx="17867">
                  <c:v>43295.614583333336</c:v>
                </c:pt>
                <c:pt idx="17868">
                  <c:v>43295.625</c:v>
                </c:pt>
                <c:pt idx="17869">
                  <c:v>43295.635416666664</c:v>
                </c:pt>
                <c:pt idx="17870">
                  <c:v>43295.645833333336</c:v>
                </c:pt>
                <c:pt idx="17871">
                  <c:v>43295.65625</c:v>
                </c:pt>
                <c:pt idx="17872">
                  <c:v>43295.666666666664</c:v>
                </c:pt>
                <c:pt idx="17873">
                  <c:v>43295.677083333336</c:v>
                </c:pt>
                <c:pt idx="17874">
                  <c:v>43295.6875</c:v>
                </c:pt>
                <c:pt idx="17875">
                  <c:v>43295.697916666664</c:v>
                </c:pt>
                <c:pt idx="17876">
                  <c:v>43295.708333333336</c:v>
                </c:pt>
                <c:pt idx="17877">
                  <c:v>43295.71875</c:v>
                </c:pt>
                <c:pt idx="17878">
                  <c:v>43295.729166666664</c:v>
                </c:pt>
                <c:pt idx="17879">
                  <c:v>43295.739583333336</c:v>
                </c:pt>
                <c:pt idx="17880">
                  <c:v>43295.75</c:v>
                </c:pt>
                <c:pt idx="17881">
                  <c:v>43295.760416666664</c:v>
                </c:pt>
                <c:pt idx="17882">
                  <c:v>43295.770833333336</c:v>
                </c:pt>
                <c:pt idx="17883">
                  <c:v>43295.78125</c:v>
                </c:pt>
                <c:pt idx="17884">
                  <c:v>43295.791666666664</c:v>
                </c:pt>
                <c:pt idx="17885">
                  <c:v>43295.802083333336</c:v>
                </c:pt>
                <c:pt idx="17886">
                  <c:v>43295.8125</c:v>
                </c:pt>
                <c:pt idx="17887">
                  <c:v>43295.822916666664</c:v>
                </c:pt>
                <c:pt idx="17888">
                  <c:v>43295.833333333336</c:v>
                </c:pt>
                <c:pt idx="17889">
                  <c:v>43295.84375</c:v>
                </c:pt>
                <c:pt idx="17890">
                  <c:v>43295.854166666664</c:v>
                </c:pt>
                <c:pt idx="17891">
                  <c:v>43295.864583333336</c:v>
                </c:pt>
                <c:pt idx="17892">
                  <c:v>43295.875</c:v>
                </c:pt>
                <c:pt idx="17893">
                  <c:v>43295.885416666664</c:v>
                </c:pt>
                <c:pt idx="17894">
                  <c:v>43295.895833333336</c:v>
                </c:pt>
                <c:pt idx="17895">
                  <c:v>43295.90625</c:v>
                </c:pt>
                <c:pt idx="17896">
                  <c:v>43295.916666666664</c:v>
                </c:pt>
                <c:pt idx="17897">
                  <c:v>43295.927083333336</c:v>
                </c:pt>
                <c:pt idx="17898">
                  <c:v>43295.9375</c:v>
                </c:pt>
                <c:pt idx="17899">
                  <c:v>43295.947916666664</c:v>
                </c:pt>
                <c:pt idx="17900">
                  <c:v>43295.958333333336</c:v>
                </c:pt>
                <c:pt idx="17901">
                  <c:v>43295.96875</c:v>
                </c:pt>
                <c:pt idx="17902">
                  <c:v>43295.979166666664</c:v>
                </c:pt>
                <c:pt idx="17903">
                  <c:v>43295.989583333336</c:v>
                </c:pt>
                <c:pt idx="17904">
                  <c:v>43296</c:v>
                </c:pt>
                <c:pt idx="17905">
                  <c:v>43296.010416666664</c:v>
                </c:pt>
                <c:pt idx="17906">
                  <c:v>43296.020833333336</c:v>
                </c:pt>
                <c:pt idx="17907">
                  <c:v>43296.03125</c:v>
                </c:pt>
                <c:pt idx="17908">
                  <c:v>43296.041666666664</c:v>
                </c:pt>
                <c:pt idx="17909">
                  <c:v>43296.052083333336</c:v>
                </c:pt>
                <c:pt idx="17910">
                  <c:v>43296.0625</c:v>
                </c:pt>
                <c:pt idx="17911">
                  <c:v>43296.072916666664</c:v>
                </c:pt>
                <c:pt idx="17912">
                  <c:v>43296.083333333336</c:v>
                </c:pt>
                <c:pt idx="17913">
                  <c:v>43296.09375</c:v>
                </c:pt>
                <c:pt idx="17914">
                  <c:v>43296.104166666664</c:v>
                </c:pt>
                <c:pt idx="17915">
                  <c:v>43296.114583333336</c:v>
                </c:pt>
                <c:pt idx="17916">
                  <c:v>43296.125</c:v>
                </c:pt>
                <c:pt idx="17917">
                  <c:v>43296.135416666664</c:v>
                </c:pt>
                <c:pt idx="17918">
                  <c:v>43296.145833333336</c:v>
                </c:pt>
                <c:pt idx="17919">
                  <c:v>43296.15625</c:v>
                </c:pt>
                <c:pt idx="17920">
                  <c:v>43296.166666666664</c:v>
                </c:pt>
                <c:pt idx="17921">
                  <c:v>43296.177083333336</c:v>
                </c:pt>
                <c:pt idx="17922">
                  <c:v>43296.1875</c:v>
                </c:pt>
                <c:pt idx="17923">
                  <c:v>43296.197916666664</c:v>
                </c:pt>
                <c:pt idx="17924">
                  <c:v>43296.208333333336</c:v>
                </c:pt>
                <c:pt idx="17925">
                  <c:v>43296.21875</c:v>
                </c:pt>
                <c:pt idx="17926">
                  <c:v>43296.229166666664</c:v>
                </c:pt>
                <c:pt idx="17927">
                  <c:v>43296.239583333336</c:v>
                </c:pt>
                <c:pt idx="17928">
                  <c:v>43296.25</c:v>
                </c:pt>
                <c:pt idx="17929">
                  <c:v>43296.260416666664</c:v>
                </c:pt>
                <c:pt idx="17930">
                  <c:v>43296.270833333336</c:v>
                </c:pt>
                <c:pt idx="17931">
                  <c:v>43296.28125</c:v>
                </c:pt>
                <c:pt idx="17932">
                  <c:v>43296.291666666664</c:v>
                </c:pt>
                <c:pt idx="17933">
                  <c:v>43296.302083333336</c:v>
                </c:pt>
                <c:pt idx="17934">
                  <c:v>43296.3125</c:v>
                </c:pt>
                <c:pt idx="17935">
                  <c:v>43296.322916666664</c:v>
                </c:pt>
                <c:pt idx="17936">
                  <c:v>43296.333333333336</c:v>
                </c:pt>
                <c:pt idx="17937">
                  <c:v>43296.34375</c:v>
                </c:pt>
                <c:pt idx="17938">
                  <c:v>43296.354166666664</c:v>
                </c:pt>
                <c:pt idx="17939">
                  <c:v>43296.364583333336</c:v>
                </c:pt>
                <c:pt idx="17940">
                  <c:v>43296.375</c:v>
                </c:pt>
                <c:pt idx="17941">
                  <c:v>43296.385416666664</c:v>
                </c:pt>
                <c:pt idx="17942">
                  <c:v>43296.395833333336</c:v>
                </c:pt>
                <c:pt idx="17943">
                  <c:v>43296.40625</c:v>
                </c:pt>
                <c:pt idx="17944">
                  <c:v>43296.416666666664</c:v>
                </c:pt>
                <c:pt idx="17945">
                  <c:v>43296.427083333336</c:v>
                </c:pt>
                <c:pt idx="17946">
                  <c:v>43296.4375</c:v>
                </c:pt>
                <c:pt idx="17947">
                  <c:v>43296.447916666664</c:v>
                </c:pt>
                <c:pt idx="17948">
                  <c:v>43296.458333333336</c:v>
                </c:pt>
                <c:pt idx="17949">
                  <c:v>43296.46875</c:v>
                </c:pt>
                <c:pt idx="17950">
                  <c:v>43296.479166666664</c:v>
                </c:pt>
                <c:pt idx="17951">
                  <c:v>43296.489583333336</c:v>
                </c:pt>
                <c:pt idx="17952">
                  <c:v>43296.5</c:v>
                </c:pt>
                <c:pt idx="17953">
                  <c:v>43296.510416666664</c:v>
                </c:pt>
                <c:pt idx="17954">
                  <c:v>43296.520833333336</c:v>
                </c:pt>
                <c:pt idx="17955">
                  <c:v>43296.53125</c:v>
                </c:pt>
                <c:pt idx="17956">
                  <c:v>43296.541666666664</c:v>
                </c:pt>
                <c:pt idx="17957">
                  <c:v>43296.552083333336</c:v>
                </c:pt>
                <c:pt idx="17958">
                  <c:v>43296.5625</c:v>
                </c:pt>
                <c:pt idx="17959">
                  <c:v>43296.572916666664</c:v>
                </c:pt>
                <c:pt idx="17960">
                  <c:v>43296.583333333336</c:v>
                </c:pt>
                <c:pt idx="17961">
                  <c:v>43296.59375</c:v>
                </c:pt>
                <c:pt idx="17962">
                  <c:v>43296.604166666664</c:v>
                </c:pt>
                <c:pt idx="17963">
                  <c:v>43296.614583333336</c:v>
                </c:pt>
                <c:pt idx="17964">
                  <c:v>43296.625</c:v>
                </c:pt>
                <c:pt idx="17965">
                  <c:v>43296.635416666664</c:v>
                </c:pt>
                <c:pt idx="17966">
                  <c:v>43296.645833333336</c:v>
                </c:pt>
                <c:pt idx="17967">
                  <c:v>43296.65625</c:v>
                </c:pt>
                <c:pt idx="17968">
                  <c:v>43296.666666666664</c:v>
                </c:pt>
                <c:pt idx="17969">
                  <c:v>43296.677083333336</c:v>
                </c:pt>
                <c:pt idx="17970">
                  <c:v>43296.6875</c:v>
                </c:pt>
                <c:pt idx="17971">
                  <c:v>43296.697916666664</c:v>
                </c:pt>
                <c:pt idx="17972">
                  <c:v>43296.708333333336</c:v>
                </c:pt>
                <c:pt idx="17973">
                  <c:v>43296.71875</c:v>
                </c:pt>
                <c:pt idx="17974">
                  <c:v>43296.729166666664</c:v>
                </c:pt>
                <c:pt idx="17975">
                  <c:v>43296.739583333336</c:v>
                </c:pt>
                <c:pt idx="17976">
                  <c:v>43296.75</c:v>
                </c:pt>
                <c:pt idx="17977">
                  <c:v>43296.760416666664</c:v>
                </c:pt>
                <c:pt idx="17978">
                  <c:v>43296.770833333336</c:v>
                </c:pt>
                <c:pt idx="17979">
                  <c:v>43296.78125</c:v>
                </c:pt>
                <c:pt idx="17980">
                  <c:v>43296.791666666664</c:v>
                </c:pt>
                <c:pt idx="17981">
                  <c:v>43296.802083333336</c:v>
                </c:pt>
                <c:pt idx="17982">
                  <c:v>43296.8125</c:v>
                </c:pt>
                <c:pt idx="17983">
                  <c:v>43296.822916666664</c:v>
                </c:pt>
                <c:pt idx="17984">
                  <c:v>43296.833333333336</c:v>
                </c:pt>
                <c:pt idx="17985">
                  <c:v>43296.84375</c:v>
                </c:pt>
                <c:pt idx="17986">
                  <c:v>43296.854166666664</c:v>
                </c:pt>
                <c:pt idx="17987">
                  <c:v>43296.864583333336</c:v>
                </c:pt>
                <c:pt idx="17988">
                  <c:v>43296.875</c:v>
                </c:pt>
                <c:pt idx="17989">
                  <c:v>43296.885416666664</c:v>
                </c:pt>
                <c:pt idx="17990">
                  <c:v>43296.895833333336</c:v>
                </c:pt>
                <c:pt idx="17991">
                  <c:v>43296.90625</c:v>
                </c:pt>
                <c:pt idx="17992">
                  <c:v>43296.916666666664</c:v>
                </c:pt>
                <c:pt idx="17993">
                  <c:v>43296.927083333336</c:v>
                </c:pt>
                <c:pt idx="17994">
                  <c:v>43296.9375</c:v>
                </c:pt>
                <c:pt idx="17995">
                  <c:v>43296.947916666664</c:v>
                </c:pt>
                <c:pt idx="17996">
                  <c:v>43296.958333333336</c:v>
                </c:pt>
                <c:pt idx="17997">
                  <c:v>43296.96875</c:v>
                </c:pt>
                <c:pt idx="17998">
                  <c:v>43296.979166666664</c:v>
                </c:pt>
                <c:pt idx="17999">
                  <c:v>43296.989583333336</c:v>
                </c:pt>
                <c:pt idx="18000">
                  <c:v>43297</c:v>
                </c:pt>
                <c:pt idx="18001">
                  <c:v>43297.010416666664</c:v>
                </c:pt>
                <c:pt idx="18002">
                  <c:v>43297.020833333336</c:v>
                </c:pt>
                <c:pt idx="18003">
                  <c:v>43297.03125</c:v>
                </c:pt>
                <c:pt idx="18004">
                  <c:v>43297.041666666664</c:v>
                </c:pt>
                <c:pt idx="18005">
                  <c:v>43297.052083333336</c:v>
                </c:pt>
                <c:pt idx="18006">
                  <c:v>43297.0625</c:v>
                </c:pt>
                <c:pt idx="18007">
                  <c:v>43297.072916666664</c:v>
                </c:pt>
                <c:pt idx="18008">
                  <c:v>43297.083333333336</c:v>
                </c:pt>
                <c:pt idx="18009">
                  <c:v>43297.09375</c:v>
                </c:pt>
                <c:pt idx="18010">
                  <c:v>43297.104166666664</c:v>
                </c:pt>
                <c:pt idx="18011">
                  <c:v>43297.114583333336</c:v>
                </c:pt>
                <c:pt idx="18012">
                  <c:v>43297.125</c:v>
                </c:pt>
                <c:pt idx="18013">
                  <c:v>43297.135416666664</c:v>
                </c:pt>
                <c:pt idx="18014">
                  <c:v>43297.145833333336</c:v>
                </c:pt>
                <c:pt idx="18015">
                  <c:v>43297.15625</c:v>
                </c:pt>
                <c:pt idx="18016">
                  <c:v>43297.166666666664</c:v>
                </c:pt>
                <c:pt idx="18017">
                  <c:v>43297.177083333336</c:v>
                </c:pt>
                <c:pt idx="18018">
                  <c:v>43297.1875</c:v>
                </c:pt>
                <c:pt idx="18019">
                  <c:v>43297.197916666664</c:v>
                </c:pt>
                <c:pt idx="18020">
                  <c:v>43297.208333333336</c:v>
                </c:pt>
                <c:pt idx="18021">
                  <c:v>43297.21875</c:v>
                </c:pt>
                <c:pt idx="18022">
                  <c:v>43297.229166666664</c:v>
                </c:pt>
                <c:pt idx="18023">
                  <c:v>43297.239583333336</c:v>
                </c:pt>
                <c:pt idx="18024">
                  <c:v>43297.25</c:v>
                </c:pt>
                <c:pt idx="18025">
                  <c:v>43297.260416666664</c:v>
                </c:pt>
                <c:pt idx="18026">
                  <c:v>43297.270833333336</c:v>
                </c:pt>
                <c:pt idx="18027">
                  <c:v>43297.28125</c:v>
                </c:pt>
                <c:pt idx="18028">
                  <c:v>43297.291666666664</c:v>
                </c:pt>
                <c:pt idx="18029">
                  <c:v>43297.302083333336</c:v>
                </c:pt>
                <c:pt idx="18030">
                  <c:v>43297.3125</c:v>
                </c:pt>
                <c:pt idx="18031">
                  <c:v>43297.322916666664</c:v>
                </c:pt>
                <c:pt idx="18032">
                  <c:v>43297.333333333336</c:v>
                </c:pt>
                <c:pt idx="18033">
                  <c:v>43297.34375</c:v>
                </c:pt>
                <c:pt idx="18034">
                  <c:v>43297.354166666664</c:v>
                </c:pt>
                <c:pt idx="18035">
                  <c:v>43297.364583333336</c:v>
                </c:pt>
                <c:pt idx="18036">
                  <c:v>43297.375</c:v>
                </c:pt>
                <c:pt idx="18037">
                  <c:v>43297.385416666664</c:v>
                </c:pt>
                <c:pt idx="18038">
                  <c:v>43297.395833333336</c:v>
                </c:pt>
                <c:pt idx="18039">
                  <c:v>43297.40625</c:v>
                </c:pt>
                <c:pt idx="18040">
                  <c:v>43297.416666666664</c:v>
                </c:pt>
                <c:pt idx="18041">
                  <c:v>43297.427083333336</c:v>
                </c:pt>
                <c:pt idx="18042">
                  <c:v>43297.4375</c:v>
                </c:pt>
                <c:pt idx="18043">
                  <c:v>43297.447916666664</c:v>
                </c:pt>
                <c:pt idx="18044">
                  <c:v>43297.458333333336</c:v>
                </c:pt>
                <c:pt idx="18045">
                  <c:v>43297.46875</c:v>
                </c:pt>
                <c:pt idx="18046">
                  <c:v>43297.479166666664</c:v>
                </c:pt>
                <c:pt idx="18047">
                  <c:v>43297.489583333336</c:v>
                </c:pt>
                <c:pt idx="18048">
                  <c:v>43297.5</c:v>
                </c:pt>
                <c:pt idx="18049">
                  <c:v>43297.510416666664</c:v>
                </c:pt>
                <c:pt idx="18050">
                  <c:v>43297.520833333336</c:v>
                </c:pt>
                <c:pt idx="18051">
                  <c:v>43297.53125</c:v>
                </c:pt>
                <c:pt idx="18052">
                  <c:v>43297.541666666664</c:v>
                </c:pt>
                <c:pt idx="18053">
                  <c:v>43297.552083333336</c:v>
                </c:pt>
                <c:pt idx="18054">
                  <c:v>43297.5625</c:v>
                </c:pt>
                <c:pt idx="18055">
                  <c:v>43297.572916666664</c:v>
                </c:pt>
                <c:pt idx="18056">
                  <c:v>43297.583333333336</c:v>
                </c:pt>
                <c:pt idx="18057">
                  <c:v>43297.59375</c:v>
                </c:pt>
                <c:pt idx="18058">
                  <c:v>43297.604166666664</c:v>
                </c:pt>
                <c:pt idx="18059">
                  <c:v>43297.614583333336</c:v>
                </c:pt>
                <c:pt idx="18060">
                  <c:v>43297.625</c:v>
                </c:pt>
                <c:pt idx="18061">
                  <c:v>43297.635416666664</c:v>
                </c:pt>
                <c:pt idx="18062">
                  <c:v>43297.645833333336</c:v>
                </c:pt>
                <c:pt idx="18063">
                  <c:v>43297.65625</c:v>
                </c:pt>
                <c:pt idx="18064">
                  <c:v>43297.666666666664</c:v>
                </c:pt>
                <c:pt idx="18065">
                  <c:v>43297.677083333336</c:v>
                </c:pt>
                <c:pt idx="18066">
                  <c:v>43297.6875</c:v>
                </c:pt>
                <c:pt idx="18067">
                  <c:v>43297.697916666664</c:v>
                </c:pt>
                <c:pt idx="18068">
                  <c:v>43297.708333333336</c:v>
                </c:pt>
                <c:pt idx="18069">
                  <c:v>43297.71875</c:v>
                </c:pt>
                <c:pt idx="18070">
                  <c:v>43297.729166666664</c:v>
                </c:pt>
                <c:pt idx="18071">
                  <c:v>43297.739583333336</c:v>
                </c:pt>
                <c:pt idx="18072">
                  <c:v>43297.75</c:v>
                </c:pt>
                <c:pt idx="18073">
                  <c:v>43297.760416666664</c:v>
                </c:pt>
                <c:pt idx="18074">
                  <c:v>43297.770833333336</c:v>
                </c:pt>
                <c:pt idx="18075">
                  <c:v>43297.78125</c:v>
                </c:pt>
                <c:pt idx="18076">
                  <c:v>43297.791666666664</c:v>
                </c:pt>
                <c:pt idx="18077">
                  <c:v>43297.802083333336</c:v>
                </c:pt>
                <c:pt idx="18078">
                  <c:v>43297.8125</c:v>
                </c:pt>
                <c:pt idx="18079">
                  <c:v>43297.822916666664</c:v>
                </c:pt>
                <c:pt idx="18080">
                  <c:v>43297.833333333336</c:v>
                </c:pt>
                <c:pt idx="18081">
                  <c:v>43297.84375</c:v>
                </c:pt>
                <c:pt idx="18082">
                  <c:v>43297.854166666664</c:v>
                </c:pt>
                <c:pt idx="18083">
                  <c:v>43297.864583333336</c:v>
                </c:pt>
                <c:pt idx="18084">
                  <c:v>43297.875</c:v>
                </c:pt>
                <c:pt idx="18085">
                  <c:v>43297.885416666664</c:v>
                </c:pt>
                <c:pt idx="18086">
                  <c:v>43297.895833333336</c:v>
                </c:pt>
                <c:pt idx="18087">
                  <c:v>43297.90625</c:v>
                </c:pt>
                <c:pt idx="18088">
                  <c:v>43297.916666666664</c:v>
                </c:pt>
                <c:pt idx="18089">
                  <c:v>43297.927083333336</c:v>
                </c:pt>
                <c:pt idx="18090">
                  <c:v>43297.9375</c:v>
                </c:pt>
                <c:pt idx="18091">
                  <c:v>43297.947916666664</c:v>
                </c:pt>
                <c:pt idx="18092">
                  <c:v>43297.958333333336</c:v>
                </c:pt>
                <c:pt idx="18093">
                  <c:v>43297.96875</c:v>
                </c:pt>
                <c:pt idx="18094">
                  <c:v>43297.979166666664</c:v>
                </c:pt>
                <c:pt idx="18095">
                  <c:v>43297.989583333336</c:v>
                </c:pt>
                <c:pt idx="18096">
                  <c:v>43298</c:v>
                </c:pt>
                <c:pt idx="18097">
                  <c:v>43298.010416666664</c:v>
                </c:pt>
                <c:pt idx="18098">
                  <c:v>43298.020833333336</c:v>
                </c:pt>
                <c:pt idx="18099">
                  <c:v>43298.03125</c:v>
                </c:pt>
                <c:pt idx="18100">
                  <c:v>43298.041666666664</c:v>
                </c:pt>
                <c:pt idx="18101">
                  <c:v>43298.052083333336</c:v>
                </c:pt>
                <c:pt idx="18102">
                  <c:v>43298.0625</c:v>
                </c:pt>
                <c:pt idx="18103">
                  <c:v>43298.072916666664</c:v>
                </c:pt>
                <c:pt idx="18104">
                  <c:v>43298.083333333336</c:v>
                </c:pt>
                <c:pt idx="18105">
                  <c:v>43298.09375</c:v>
                </c:pt>
                <c:pt idx="18106">
                  <c:v>43298.104166666664</c:v>
                </c:pt>
                <c:pt idx="18107">
                  <c:v>43298.114583333336</c:v>
                </c:pt>
                <c:pt idx="18108">
                  <c:v>43298.125</c:v>
                </c:pt>
                <c:pt idx="18109">
                  <c:v>43298.135416666664</c:v>
                </c:pt>
                <c:pt idx="18110">
                  <c:v>43298.145833333336</c:v>
                </c:pt>
                <c:pt idx="18111">
                  <c:v>43298.15625</c:v>
                </c:pt>
                <c:pt idx="18112">
                  <c:v>43298.166666666664</c:v>
                </c:pt>
                <c:pt idx="18113">
                  <c:v>43298.177083333336</c:v>
                </c:pt>
                <c:pt idx="18114">
                  <c:v>43298.1875</c:v>
                </c:pt>
                <c:pt idx="18115">
                  <c:v>43298.197916666664</c:v>
                </c:pt>
                <c:pt idx="18116">
                  <c:v>43298.208333333336</c:v>
                </c:pt>
                <c:pt idx="18117">
                  <c:v>43298.21875</c:v>
                </c:pt>
                <c:pt idx="18118">
                  <c:v>43298.229166666664</c:v>
                </c:pt>
                <c:pt idx="18119">
                  <c:v>43298.239583333336</c:v>
                </c:pt>
                <c:pt idx="18120">
                  <c:v>43298.25</c:v>
                </c:pt>
                <c:pt idx="18121">
                  <c:v>43298.260416666664</c:v>
                </c:pt>
                <c:pt idx="18122">
                  <c:v>43298.270833333336</c:v>
                </c:pt>
                <c:pt idx="18123">
                  <c:v>43298.28125</c:v>
                </c:pt>
                <c:pt idx="18124">
                  <c:v>43298.291666666664</c:v>
                </c:pt>
                <c:pt idx="18125">
                  <c:v>43298.302083333336</c:v>
                </c:pt>
                <c:pt idx="18126">
                  <c:v>43298.3125</c:v>
                </c:pt>
                <c:pt idx="18127">
                  <c:v>43298.322916666664</c:v>
                </c:pt>
                <c:pt idx="18128">
                  <c:v>43298.333333333336</c:v>
                </c:pt>
                <c:pt idx="18129">
                  <c:v>43298.34375</c:v>
                </c:pt>
                <c:pt idx="18130">
                  <c:v>43298.354166666664</c:v>
                </c:pt>
                <c:pt idx="18131">
                  <c:v>43298.364583333336</c:v>
                </c:pt>
                <c:pt idx="18132">
                  <c:v>43298.375</c:v>
                </c:pt>
                <c:pt idx="18133">
                  <c:v>43298.385416666664</c:v>
                </c:pt>
                <c:pt idx="18134">
                  <c:v>43298.395833333336</c:v>
                </c:pt>
                <c:pt idx="18135">
                  <c:v>43298.40625</c:v>
                </c:pt>
                <c:pt idx="18136">
                  <c:v>43298.416666666664</c:v>
                </c:pt>
                <c:pt idx="18137">
                  <c:v>43298.427083333336</c:v>
                </c:pt>
                <c:pt idx="18138">
                  <c:v>43298.4375</c:v>
                </c:pt>
                <c:pt idx="18139">
                  <c:v>43298.447916666664</c:v>
                </c:pt>
                <c:pt idx="18140">
                  <c:v>43298.458333333336</c:v>
                </c:pt>
                <c:pt idx="18141">
                  <c:v>43298.46875</c:v>
                </c:pt>
                <c:pt idx="18142">
                  <c:v>43298.479166666664</c:v>
                </c:pt>
                <c:pt idx="18143">
                  <c:v>43298.489583333336</c:v>
                </c:pt>
                <c:pt idx="18144">
                  <c:v>43298.5</c:v>
                </c:pt>
                <c:pt idx="18145">
                  <c:v>43298.510416666664</c:v>
                </c:pt>
                <c:pt idx="18146">
                  <c:v>43298.520833333336</c:v>
                </c:pt>
                <c:pt idx="18147">
                  <c:v>43298.53125</c:v>
                </c:pt>
                <c:pt idx="18148">
                  <c:v>43298.541666666664</c:v>
                </c:pt>
                <c:pt idx="18149">
                  <c:v>43298.552083333336</c:v>
                </c:pt>
                <c:pt idx="18150">
                  <c:v>43298.5625</c:v>
                </c:pt>
                <c:pt idx="18151">
                  <c:v>43298.572916666664</c:v>
                </c:pt>
                <c:pt idx="18152">
                  <c:v>43298.583333333336</c:v>
                </c:pt>
                <c:pt idx="18153">
                  <c:v>43298.59375</c:v>
                </c:pt>
                <c:pt idx="18154">
                  <c:v>43298.604166666664</c:v>
                </c:pt>
                <c:pt idx="18155">
                  <c:v>43298.614583333336</c:v>
                </c:pt>
                <c:pt idx="18156">
                  <c:v>43298.625</c:v>
                </c:pt>
                <c:pt idx="18157">
                  <c:v>43298.635416666664</c:v>
                </c:pt>
                <c:pt idx="18158">
                  <c:v>43298.645833333336</c:v>
                </c:pt>
                <c:pt idx="18159">
                  <c:v>43298.65625</c:v>
                </c:pt>
                <c:pt idx="18160">
                  <c:v>43298.666666666664</c:v>
                </c:pt>
                <c:pt idx="18161">
                  <c:v>43298.677083333336</c:v>
                </c:pt>
                <c:pt idx="18162">
                  <c:v>43298.6875</c:v>
                </c:pt>
                <c:pt idx="18163">
                  <c:v>43298.697916666664</c:v>
                </c:pt>
                <c:pt idx="18164">
                  <c:v>43298.708333333336</c:v>
                </c:pt>
                <c:pt idx="18165">
                  <c:v>43298.71875</c:v>
                </c:pt>
                <c:pt idx="18166">
                  <c:v>43298.729166666664</c:v>
                </c:pt>
                <c:pt idx="18167">
                  <c:v>43298.739583333336</c:v>
                </c:pt>
                <c:pt idx="18168">
                  <c:v>43298.75</c:v>
                </c:pt>
                <c:pt idx="18169">
                  <c:v>43298.760416666664</c:v>
                </c:pt>
                <c:pt idx="18170">
                  <c:v>43298.770833333336</c:v>
                </c:pt>
                <c:pt idx="18171">
                  <c:v>43298.78125</c:v>
                </c:pt>
                <c:pt idx="18172">
                  <c:v>43298.791666666664</c:v>
                </c:pt>
                <c:pt idx="18173">
                  <c:v>43298.802083333336</c:v>
                </c:pt>
                <c:pt idx="18174">
                  <c:v>43298.8125</c:v>
                </c:pt>
                <c:pt idx="18175">
                  <c:v>43298.822916666664</c:v>
                </c:pt>
                <c:pt idx="18176">
                  <c:v>43298.833333333336</c:v>
                </c:pt>
                <c:pt idx="18177">
                  <c:v>43298.84375</c:v>
                </c:pt>
                <c:pt idx="18178">
                  <c:v>43298.854166666664</c:v>
                </c:pt>
                <c:pt idx="18179">
                  <c:v>43298.864583333336</c:v>
                </c:pt>
                <c:pt idx="18180">
                  <c:v>43298.875</c:v>
                </c:pt>
                <c:pt idx="18181">
                  <c:v>43298.885416666664</c:v>
                </c:pt>
                <c:pt idx="18182">
                  <c:v>43298.895833333336</c:v>
                </c:pt>
                <c:pt idx="18183">
                  <c:v>43298.90625</c:v>
                </c:pt>
                <c:pt idx="18184">
                  <c:v>43298.916666666664</c:v>
                </c:pt>
                <c:pt idx="18185">
                  <c:v>43298.927083333336</c:v>
                </c:pt>
                <c:pt idx="18186">
                  <c:v>43298.9375</c:v>
                </c:pt>
                <c:pt idx="18187">
                  <c:v>43298.947916666664</c:v>
                </c:pt>
                <c:pt idx="18188">
                  <c:v>43298.958333333336</c:v>
                </c:pt>
                <c:pt idx="18189">
                  <c:v>43298.96875</c:v>
                </c:pt>
                <c:pt idx="18190">
                  <c:v>43298.979166666664</c:v>
                </c:pt>
                <c:pt idx="18191">
                  <c:v>43298.989583333336</c:v>
                </c:pt>
                <c:pt idx="18192">
                  <c:v>43299</c:v>
                </c:pt>
                <c:pt idx="18193">
                  <c:v>43299.010416666664</c:v>
                </c:pt>
                <c:pt idx="18194">
                  <c:v>43299.020833333336</c:v>
                </c:pt>
                <c:pt idx="18195">
                  <c:v>43299.03125</c:v>
                </c:pt>
                <c:pt idx="18196">
                  <c:v>43299.041666666664</c:v>
                </c:pt>
                <c:pt idx="18197">
                  <c:v>43299.052083333336</c:v>
                </c:pt>
                <c:pt idx="18198">
                  <c:v>43299.0625</c:v>
                </c:pt>
                <c:pt idx="18199">
                  <c:v>43299.072916666664</c:v>
                </c:pt>
                <c:pt idx="18200">
                  <c:v>43299.083333333336</c:v>
                </c:pt>
                <c:pt idx="18201">
                  <c:v>43299.09375</c:v>
                </c:pt>
                <c:pt idx="18202">
                  <c:v>43299.104166666664</c:v>
                </c:pt>
                <c:pt idx="18203">
                  <c:v>43299.114583333336</c:v>
                </c:pt>
                <c:pt idx="18204">
                  <c:v>43299.125</c:v>
                </c:pt>
                <c:pt idx="18205">
                  <c:v>43299.135416666664</c:v>
                </c:pt>
                <c:pt idx="18206">
                  <c:v>43299.145833333336</c:v>
                </c:pt>
                <c:pt idx="18207">
                  <c:v>43299.15625</c:v>
                </c:pt>
                <c:pt idx="18208">
                  <c:v>43299.166666666664</c:v>
                </c:pt>
                <c:pt idx="18209">
                  <c:v>43299.177083333336</c:v>
                </c:pt>
                <c:pt idx="18210">
                  <c:v>43299.1875</c:v>
                </c:pt>
                <c:pt idx="18211">
                  <c:v>43299.197916666664</c:v>
                </c:pt>
                <c:pt idx="18212">
                  <c:v>43299.208333333336</c:v>
                </c:pt>
                <c:pt idx="18213">
                  <c:v>43299.21875</c:v>
                </c:pt>
                <c:pt idx="18214">
                  <c:v>43299.229166666664</c:v>
                </c:pt>
                <c:pt idx="18215">
                  <c:v>43299.239583333336</c:v>
                </c:pt>
                <c:pt idx="18216">
                  <c:v>43299.25</c:v>
                </c:pt>
                <c:pt idx="18217">
                  <c:v>43299.260416666664</c:v>
                </c:pt>
                <c:pt idx="18218">
                  <c:v>43299.270833333336</c:v>
                </c:pt>
                <c:pt idx="18219">
                  <c:v>43299.28125</c:v>
                </c:pt>
                <c:pt idx="18220">
                  <c:v>43299.291666666664</c:v>
                </c:pt>
                <c:pt idx="18221">
                  <c:v>43299.302083333336</c:v>
                </c:pt>
                <c:pt idx="18222">
                  <c:v>43299.3125</c:v>
                </c:pt>
                <c:pt idx="18223">
                  <c:v>43299.322916666664</c:v>
                </c:pt>
                <c:pt idx="18224">
                  <c:v>43299.333333333336</c:v>
                </c:pt>
                <c:pt idx="18225">
                  <c:v>43299.34375</c:v>
                </c:pt>
                <c:pt idx="18226">
                  <c:v>43299.354166666664</c:v>
                </c:pt>
                <c:pt idx="18227">
                  <c:v>43299.364583333336</c:v>
                </c:pt>
                <c:pt idx="18228">
                  <c:v>43299.375</c:v>
                </c:pt>
                <c:pt idx="18229">
                  <c:v>43299.385416666664</c:v>
                </c:pt>
                <c:pt idx="18230">
                  <c:v>43299.395833333336</c:v>
                </c:pt>
                <c:pt idx="18231">
                  <c:v>43299.40625</c:v>
                </c:pt>
                <c:pt idx="18232">
                  <c:v>43299.416666666664</c:v>
                </c:pt>
                <c:pt idx="18233">
                  <c:v>43299.427083333336</c:v>
                </c:pt>
                <c:pt idx="18234">
                  <c:v>43299.4375</c:v>
                </c:pt>
                <c:pt idx="18235">
                  <c:v>43299.447916666664</c:v>
                </c:pt>
                <c:pt idx="18236">
                  <c:v>43299.458333333336</c:v>
                </c:pt>
                <c:pt idx="18237">
                  <c:v>43299.46875</c:v>
                </c:pt>
                <c:pt idx="18238">
                  <c:v>43299.479166666664</c:v>
                </c:pt>
                <c:pt idx="18239">
                  <c:v>43299.489583333336</c:v>
                </c:pt>
                <c:pt idx="18240">
                  <c:v>43299.5</c:v>
                </c:pt>
                <c:pt idx="18241">
                  <c:v>43299.510416666664</c:v>
                </c:pt>
                <c:pt idx="18242">
                  <c:v>43299.520833333336</c:v>
                </c:pt>
                <c:pt idx="18243">
                  <c:v>43299.53125</c:v>
                </c:pt>
                <c:pt idx="18244">
                  <c:v>43299.541666666664</c:v>
                </c:pt>
                <c:pt idx="18245">
                  <c:v>43299.552083333336</c:v>
                </c:pt>
                <c:pt idx="18246">
                  <c:v>43299.5625</c:v>
                </c:pt>
                <c:pt idx="18247">
                  <c:v>43299.572916666664</c:v>
                </c:pt>
                <c:pt idx="18248">
                  <c:v>43299.583333333336</c:v>
                </c:pt>
                <c:pt idx="18249">
                  <c:v>43299.59375</c:v>
                </c:pt>
                <c:pt idx="18250">
                  <c:v>43299.604166666664</c:v>
                </c:pt>
                <c:pt idx="18251">
                  <c:v>43299.614583333336</c:v>
                </c:pt>
                <c:pt idx="18252">
                  <c:v>43299.625</c:v>
                </c:pt>
                <c:pt idx="18253">
                  <c:v>43299.635416666664</c:v>
                </c:pt>
                <c:pt idx="18254">
                  <c:v>43299.645833333336</c:v>
                </c:pt>
                <c:pt idx="18255">
                  <c:v>43299.65625</c:v>
                </c:pt>
                <c:pt idx="18256">
                  <c:v>43299.666666666664</c:v>
                </c:pt>
                <c:pt idx="18257">
                  <c:v>43299.677083333336</c:v>
                </c:pt>
                <c:pt idx="18258">
                  <c:v>43299.6875</c:v>
                </c:pt>
                <c:pt idx="18259">
                  <c:v>43299.697916666664</c:v>
                </c:pt>
                <c:pt idx="18260">
                  <c:v>43299.708333333336</c:v>
                </c:pt>
                <c:pt idx="18261">
                  <c:v>43299.71875</c:v>
                </c:pt>
                <c:pt idx="18262">
                  <c:v>43299.729166666664</c:v>
                </c:pt>
                <c:pt idx="18263">
                  <c:v>43299.739583333336</c:v>
                </c:pt>
                <c:pt idx="18264">
                  <c:v>43299.75</c:v>
                </c:pt>
                <c:pt idx="18265">
                  <c:v>43299.760416666664</c:v>
                </c:pt>
                <c:pt idx="18266">
                  <c:v>43299.770833333336</c:v>
                </c:pt>
                <c:pt idx="18267">
                  <c:v>43299.78125</c:v>
                </c:pt>
                <c:pt idx="18268">
                  <c:v>43299.791666666664</c:v>
                </c:pt>
                <c:pt idx="18269">
                  <c:v>43299.802083333336</c:v>
                </c:pt>
                <c:pt idx="18270">
                  <c:v>43299.8125</c:v>
                </c:pt>
                <c:pt idx="18271">
                  <c:v>43299.822916666664</c:v>
                </c:pt>
                <c:pt idx="18272">
                  <c:v>43299.833333333336</c:v>
                </c:pt>
                <c:pt idx="18273">
                  <c:v>43299.84375</c:v>
                </c:pt>
                <c:pt idx="18274">
                  <c:v>43299.854166666664</c:v>
                </c:pt>
                <c:pt idx="18275">
                  <c:v>43299.864583333336</c:v>
                </c:pt>
                <c:pt idx="18276">
                  <c:v>43299.875</c:v>
                </c:pt>
                <c:pt idx="18277">
                  <c:v>43299.885416666664</c:v>
                </c:pt>
                <c:pt idx="18278">
                  <c:v>43299.895833333336</c:v>
                </c:pt>
                <c:pt idx="18279">
                  <c:v>43299.90625</c:v>
                </c:pt>
                <c:pt idx="18280">
                  <c:v>43299.916666666664</c:v>
                </c:pt>
                <c:pt idx="18281">
                  <c:v>43299.927083333336</c:v>
                </c:pt>
                <c:pt idx="18282">
                  <c:v>43299.9375</c:v>
                </c:pt>
                <c:pt idx="18283">
                  <c:v>43299.947916666664</c:v>
                </c:pt>
                <c:pt idx="18284">
                  <c:v>43299.958333333336</c:v>
                </c:pt>
                <c:pt idx="18285">
                  <c:v>43299.96875</c:v>
                </c:pt>
                <c:pt idx="18286">
                  <c:v>43299.979166666664</c:v>
                </c:pt>
                <c:pt idx="18287">
                  <c:v>43299.989583333336</c:v>
                </c:pt>
                <c:pt idx="18288">
                  <c:v>43300</c:v>
                </c:pt>
                <c:pt idx="18289">
                  <c:v>43300.010416666664</c:v>
                </c:pt>
                <c:pt idx="18290">
                  <c:v>43300.020833333336</c:v>
                </c:pt>
                <c:pt idx="18291">
                  <c:v>43300.03125</c:v>
                </c:pt>
                <c:pt idx="18292">
                  <c:v>43300.041666666664</c:v>
                </c:pt>
                <c:pt idx="18293">
                  <c:v>43300.052083333336</c:v>
                </c:pt>
                <c:pt idx="18294">
                  <c:v>43300.0625</c:v>
                </c:pt>
                <c:pt idx="18295">
                  <c:v>43300.072916666664</c:v>
                </c:pt>
                <c:pt idx="18296">
                  <c:v>43300.083333333336</c:v>
                </c:pt>
                <c:pt idx="18297">
                  <c:v>43300.09375</c:v>
                </c:pt>
                <c:pt idx="18298">
                  <c:v>43300.104166666664</c:v>
                </c:pt>
                <c:pt idx="18299">
                  <c:v>43300.114583333336</c:v>
                </c:pt>
                <c:pt idx="18300">
                  <c:v>43300.125</c:v>
                </c:pt>
                <c:pt idx="18301">
                  <c:v>43300.135416666664</c:v>
                </c:pt>
                <c:pt idx="18302">
                  <c:v>43300.145833333336</c:v>
                </c:pt>
                <c:pt idx="18303">
                  <c:v>43300.15625</c:v>
                </c:pt>
                <c:pt idx="18304">
                  <c:v>43300.166666666664</c:v>
                </c:pt>
                <c:pt idx="18305">
                  <c:v>43300.177083333336</c:v>
                </c:pt>
                <c:pt idx="18306">
                  <c:v>43300.1875</c:v>
                </c:pt>
                <c:pt idx="18307">
                  <c:v>43300.197916666664</c:v>
                </c:pt>
                <c:pt idx="18308">
                  <c:v>43300.208333333336</c:v>
                </c:pt>
                <c:pt idx="18309">
                  <c:v>43300.21875</c:v>
                </c:pt>
                <c:pt idx="18310">
                  <c:v>43300.229166666664</c:v>
                </c:pt>
                <c:pt idx="18311">
                  <c:v>43300.239583333336</c:v>
                </c:pt>
                <c:pt idx="18312">
                  <c:v>43300.25</c:v>
                </c:pt>
                <c:pt idx="18313">
                  <c:v>43300.260416666664</c:v>
                </c:pt>
                <c:pt idx="18314">
                  <c:v>43300.270833333336</c:v>
                </c:pt>
                <c:pt idx="18315">
                  <c:v>43300.28125</c:v>
                </c:pt>
                <c:pt idx="18316">
                  <c:v>43300.291666666664</c:v>
                </c:pt>
                <c:pt idx="18317">
                  <c:v>43300.302083333336</c:v>
                </c:pt>
                <c:pt idx="18318">
                  <c:v>43300.3125</c:v>
                </c:pt>
                <c:pt idx="18319">
                  <c:v>43300.322916666664</c:v>
                </c:pt>
                <c:pt idx="18320">
                  <c:v>43300.333333333336</c:v>
                </c:pt>
                <c:pt idx="18321">
                  <c:v>43300.34375</c:v>
                </c:pt>
                <c:pt idx="18322">
                  <c:v>43300.354166666664</c:v>
                </c:pt>
                <c:pt idx="18323">
                  <c:v>43300.364583333336</c:v>
                </c:pt>
                <c:pt idx="18324">
                  <c:v>43300.375</c:v>
                </c:pt>
                <c:pt idx="18325">
                  <c:v>43300.385416666664</c:v>
                </c:pt>
                <c:pt idx="18326">
                  <c:v>43300.395833333336</c:v>
                </c:pt>
                <c:pt idx="18327">
                  <c:v>43300.40625</c:v>
                </c:pt>
                <c:pt idx="18328">
                  <c:v>43300.416666666664</c:v>
                </c:pt>
                <c:pt idx="18329">
                  <c:v>43300.427083333336</c:v>
                </c:pt>
                <c:pt idx="18330">
                  <c:v>43300.4375</c:v>
                </c:pt>
                <c:pt idx="18331">
                  <c:v>43300.447916666664</c:v>
                </c:pt>
                <c:pt idx="18332">
                  <c:v>43300.458333333336</c:v>
                </c:pt>
                <c:pt idx="18333">
                  <c:v>43300.46875</c:v>
                </c:pt>
                <c:pt idx="18334">
                  <c:v>43300.479166666664</c:v>
                </c:pt>
                <c:pt idx="18335">
                  <c:v>43300.489583333336</c:v>
                </c:pt>
                <c:pt idx="18336">
                  <c:v>43300.5</c:v>
                </c:pt>
                <c:pt idx="18337">
                  <c:v>43300.510416666664</c:v>
                </c:pt>
                <c:pt idx="18338">
                  <c:v>43300.520833333336</c:v>
                </c:pt>
                <c:pt idx="18339">
                  <c:v>43300.53125</c:v>
                </c:pt>
                <c:pt idx="18340">
                  <c:v>43300.541666666664</c:v>
                </c:pt>
                <c:pt idx="18341">
                  <c:v>43300.552083333336</c:v>
                </c:pt>
                <c:pt idx="18342">
                  <c:v>43300.5625</c:v>
                </c:pt>
                <c:pt idx="18343">
                  <c:v>43300.572916666664</c:v>
                </c:pt>
                <c:pt idx="18344">
                  <c:v>43300.583333333336</c:v>
                </c:pt>
                <c:pt idx="18345">
                  <c:v>43300.59375</c:v>
                </c:pt>
                <c:pt idx="18346">
                  <c:v>43300.604166666664</c:v>
                </c:pt>
                <c:pt idx="18347">
                  <c:v>43300.614583333336</c:v>
                </c:pt>
                <c:pt idx="18348">
                  <c:v>43300.625</c:v>
                </c:pt>
                <c:pt idx="18349">
                  <c:v>43300.635416666664</c:v>
                </c:pt>
                <c:pt idx="18350">
                  <c:v>43300.645833333336</c:v>
                </c:pt>
                <c:pt idx="18351">
                  <c:v>43300.65625</c:v>
                </c:pt>
                <c:pt idx="18352">
                  <c:v>43300.666666666664</c:v>
                </c:pt>
                <c:pt idx="18353">
                  <c:v>43300.677083333336</c:v>
                </c:pt>
                <c:pt idx="18354">
                  <c:v>43300.6875</c:v>
                </c:pt>
                <c:pt idx="18355">
                  <c:v>43300.697916666664</c:v>
                </c:pt>
                <c:pt idx="18356">
                  <c:v>43300.708333333336</c:v>
                </c:pt>
                <c:pt idx="18357">
                  <c:v>43300.71875</c:v>
                </c:pt>
                <c:pt idx="18358">
                  <c:v>43300.729166666664</c:v>
                </c:pt>
                <c:pt idx="18359">
                  <c:v>43300.739583333336</c:v>
                </c:pt>
                <c:pt idx="18360">
                  <c:v>43300.75</c:v>
                </c:pt>
                <c:pt idx="18361">
                  <c:v>43300.760416666664</c:v>
                </c:pt>
                <c:pt idx="18362">
                  <c:v>43300.770833333336</c:v>
                </c:pt>
                <c:pt idx="18363">
                  <c:v>43300.78125</c:v>
                </c:pt>
                <c:pt idx="18364">
                  <c:v>43300.791666666664</c:v>
                </c:pt>
                <c:pt idx="18365">
                  <c:v>43300.802083333336</c:v>
                </c:pt>
                <c:pt idx="18366">
                  <c:v>43300.8125</c:v>
                </c:pt>
                <c:pt idx="18367">
                  <c:v>43300.822916666664</c:v>
                </c:pt>
                <c:pt idx="18368">
                  <c:v>43300.833333333336</c:v>
                </c:pt>
                <c:pt idx="18369">
                  <c:v>43300.84375</c:v>
                </c:pt>
                <c:pt idx="18370">
                  <c:v>43300.854166666664</c:v>
                </c:pt>
                <c:pt idx="18371">
                  <c:v>43300.864583333336</c:v>
                </c:pt>
                <c:pt idx="18372">
                  <c:v>43300.875</c:v>
                </c:pt>
                <c:pt idx="18373">
                  <c:v>43300.885416666664</c:v>
                </c:pt>
                <c:pt idx="18374">
                  <c:v>43300.895833333336</c:v>
                </c:pt>
                <c:pt idx="18375">
                  <c:v>43300.90625</c:v>
                </c:pt>
                <c:pt idx="18376">
                  <c:v>43300.916666666664</c:v>
                </c:pt>
                <c:pt idx="18377">
                  <c:v>43300.927083333336</c:v>
                </c:pt>
                <c:pt idx="18378">
                  <c:v>43300.9375</c:v>
                </c:pt>
                <c:pt idx="18379">
                  <c:v>43300.947916666664</c:v>
                </c:pt>
                <c:pt idx="18380">
                  <c:v>43300.958333333336</c:v>
                </c:pt>
                <c:pt idx="18381">
                  <c:v>43300.96875</c:v>
                </c:pt>
                <c:pt idx="18382">
                  <c:v>43300.979166666664</c:v>
                </c:pt>
                <c:pt idx="18383">
                  <c:v>43300.989583333336</c:v>
                </c:pt>
                <c:pt idx="18384">
                  <c:v>43301</c:v>
                </c:pt>
                <c:pt idx="18385">
                  <c:v>43301.010416666664</c:v>
                </c:pt>
                <c:pt idx="18386">
                  <c:v>43301.020833333336</c:v>
                </c:pt>
                <c:pt idx="18387">
                  <c:v>43301.03125</c:v>
                </c:pt>
                <c:pt idx="18388">
                  <c:v>43301.041666666664</c:v>
                </c:pt>
                <c:pt idx="18389">
                  <c:v>43301.052083333336</c:v>
                </c:pt>
                <c:pt idx="18390">
                  <c:v>43301.0625</c:v>
                </c:pt>
                <c:pt idx="18391">
                  <c:v>43301.072916666664</c:v>
                </c:pt>
                <c:pt idx="18392">
                  <c:v>43301.083333333336</c:v>
                </c:pt>
                <c:pt idx="18393">
                  <c:v>43301.09375</c:v>
                </c:pt>
                <c:pt idx="18394">
                  <c:v>43301.104166666664</c:v>
                </c:pt>
                <c:pt idx="18395">
                  <c:v>43301.114583333336</c:v>
                </c:pt>
                <c:pt idx="18396">
                  <c:v>43301.125</c:v>
                </c:pt>
                <c:pt idx="18397">
                  <c:v>43301.135416666664</c:v>
                </c:pt>
                <c:pt idx="18398">
                  <c:v>43301.145833333336</c:v>
                </c:pt>
                <c:pt idx="18399">
                  <c:v>43301.15625</c:v>
                </c:pt>
                <c:pt idx="18400">
                  <c:v>43301.166666666664</c:v>
                </c:pt>
                <c:pt idx="18401">
                  <c:v>43301.177083333336</c:v>
                </c:pt>
                <c:pt idx="18402">
                  <c:v>43301.1875</c:v>
                </c:pt>
                <c:pt idx="18403">
                  <c:v>43301.197916666664</c:v>
                </c:pt>
                <c:pt idx="18404">
                  <c:v>43301.208333333336</c:v>
                </c:pt>
                <c:pt idx="18405">
                  <c:v>43301.21875</c:v>
                </c:pt>
                <c:pt idx="18406">
                  <c:v>43301.229166666664</c:v>
                </c:pt>
                <c:pt idx="18407">
                  <c:v>43301.239583333336</c:v>
                </c:pt>
                <c:pt idx="18408">
                  <c:v>43301.25</c:v>
                </c:pt>
                <c:pt idx="18409">
                  <c:v>43301.260416666664</c:v>
                </c:pt>
                <c:pt idx="18410">
                  <c:v>43301.270833333336</c:v>
                </c:pt>
                <c:pt idx="18411">
                  <c:v>43301.28125</c:v>
                </c:pt>
                <c:pt idx="18412">
                  <c:v>43301.291666666664</c:v>
                </c:pt>
                <c:pt idx="18413">
                  <c:v>43301.302083333336</c:v>
                </c:pt>
                <c:pt idx="18414">
                  <c:v>43301.3125</c:v>
                </c:pt>
                <c:pt idx="18415">
                  <c:v>43301.322916666664</c:v>
                </c:pt>
                <c:pt idx="18416">
                  <c:v>43301.333333333336</c:v>
                </c:pt>
                <c:pt idx="18417">
                  <c:v>43301.34375</c:v>
                </c:pt>
                <c:pt idx="18418">
                  <c:v>43301.354166666664</c:v>
                </c:pt>
                <c:pt idx="18419">
                  <c:v>43301.364583333336</c:v>
                </c:pt>
                <c:pt idx="18420">
                  <c:v>43301.375</c:v>
                </c:pt>
                <c:pt idx="18421">
                  <c:v>43301.385416666664</c:v>
                </c:pt>
                <c:pt idx="18422">
                  <c:v>43301.395833333336</c:v>
                </c:pt>
                <c:pt idx="18423">
                  <c:v>43301.40625</c:v>
                </c:pt>
                <c:pt idx="18424">
                  <c:v>43301.416666666664</c:v>
                </c:pt>
                <c:pt idx="18425">
                  <c:v>43301.427083333336</c:v>
                </c:pt>
                <c:pt idx="18426">
                  <c:v>43301.4375</c:v>
                </c:pt>
                <c:pt idx="18427">
                  <c:v>43301.447916666664</c:v>
                </c:pt>
                <c:pt idx="18428">
                  <c:v>43301.458333333336</c:v>
                </c:pt>
                <c:pt idx="18429">
                  <c:v>43301.46875</c:v>
                </c:pt>
                <c:pt idx="18430">
                  <c:v>43301.479166666664</c:v>
                </c:pt>
                <c:pt idx="18431">
                  <c:v>43301.489583333336</c:v>
                </c:pt>
                <c:pt idx="18432">
                  <c:v>43301.5</c:v>
                </c:pt>
                <c:pt idx="18433">
                  <c:v>43301.510416666664</c:v>
                </c:pt>
                <c:pt idx="18434">
                  <c:v>43301.520833333336</c:v>
                </c:pt>
                <c:pt idx="18435">
                  <c:v>43301.53125</c:v>
                </c:pt>
                <c:pt idx="18436">
                  <c:v>43301.541666666664</c:v>
                </c:pt>
                <c:pt idx="18437">
                  <c:v>43301.552083333336</c:v>
                </c:pt>
                <c:pt idx="18438">
                  <c:v>43301.5625</c:v>
                </c:pt>
                <c:pt idx="18439">
                  <c:v>43301.572916666664</c:v>
                </c:pt>
                <c:pt idx="18440">
                  <c:v>43301.583333333336</c:v>
                </c:pt>
                <c:pt idx="18441">
                  <c:v>43301.59375</c:v>
                </c:pt>
                <c:pt idx="18442">
                  <c:v>43301.604166666664</c:v>
                </c:pt>
                <c:pt idx="18443">
                  <c:v>43301.614583333336</c:v>
                </c:pt>
                <c:pt idx="18444">
                  <c:v>43301.625</c:v>
                </c:pt>
                <c:pt idx="18445">
                  <c:v>43301.635416666664</c:v>
                </c:pt>
                <c:pt idx="18446">
                  <c:v>43301.645833333336</c:v>
                </c:pt>
                <c:pt idx="18447">
                  <c:v>43301.65625</c:v>
                </c:pt>
                <c:pt idx="18448">
                  <c:v>43301.666666666664</c:v>
                </c:pt>
                <c:pt idx="18449">
                  <c:v>43301.677083333336</c:v>
                </c:pt>
                <c:pt idx="18450">
                  <c:v>43301.6875</c:v>
                </c:pt>
                <c:pt idx="18451">
                  <c:v>43301.697916666664</c:v>
                </c:pt>
                <c:pt idx="18452">
                  <c:v>43301.708333333336</c:v>
                </c:pt>
                <c:pt idx="18453">
                  <c:v>43301.71875</c:v>
                </c:pt>
                <c:pt idx="18454">
                  <c:v>43301.729166666664</c:v>
                </c:pt>
                <c:pt idx="18455">
                  <c:v>43301.739583333336</c:v>
                </c:pt>
                <c:pt idx="18456">
                  <c:v>43301.75</c:v>
                </c:pt>
                <c:pt idx="18457">
                  <c:v>43301.760416666664</c:v>
                </c:pt>
                <c:pt idx="18458">
                  <c:v>43301.770833333336</c:v>
                </c:pt>
                <c:pt idx="18459">
                  <c:v>43301.78125</c:v>
                </c:pt>
                <c:pt idx="18460">
                  <c:v>43301.791666666664</c:v>
                </c:pt>
                <c:pt idx="18461">
                  <c:v>43301.802083333336</c:v>
                </c:pt>
                <c:pt idx="18462">
                  <c:v>43301.8125</c:v>
                </c:pt>
                <c:pt idx="18463">
                  <c:v>43301.822916666664</c:v>
                </c:pt>
                <c:pt idx="18464">
                  <c:v>43301.833333333336</c:v>
                </c:pt>
                <c:pt idx="18465">
                  <c:v>43301.84375</c:v>
                </c:pt>
                <c:pt idx="18466">
                  <c:v>43301.854166666664</c:v>
                </c:pt>
                <c:pt idx="18467">
                  <c:v>43301.864583333336</c:v>
                </c:pt>
                <c:pt idx="18468">
                  <c:v>43301.875</c:v>
                </c:pt>
                <c:pt idx="18469">
                  <c:v>43301.885416666664</c:v>
                </c:pt>
                <c:pt idx="18470">
                  <c:v>43301.895833333336</c:v>
                </c:pt>
                <c:pt idx="18471">
                  <c:v>43301.90625</c:v>
                </c:pt>
                <c:pt idx="18472">
                  <c:v>43301.916666666664</c:v>
                </c:pt>
                <c:pt idx="18473">
                  <c:v>43301.927083333336</c:v>
                </c:pt>
                <c:pt idx="18474">
                  <c:v>43301.9375</c:v>
                </c:pt>
                <c:pt idx="18475">
                  <c:v>43301.947916666664</c:v>
                </c:pt>
                <c:pt idx="18476">
                  <c:v>43301.958333333336</c:v>
                </c:pt>
                <c:pt idx="18477">
                  <c:v>43301.96875</c:v>
                </c:pt>
                <c:pt idx="18478">
                  <c:v>43301.979166666664</c:v>
                </c:pt>
                <c:pt idx="18479">
                  <c:v>43301.989583333336</c:v>
                </c:pt>
                <c:pt idx="18480">
                  <c:v>43302</c:v>
                </c:pt>
                <c:pt idx="18481">
                  <c:v>43302.010416666664</c:v>
                </c:pt>
                <c:pt idx="18482">
                  <c:v>43302.020833333336</c:v>
                </c:pt>
                <c:pt idx="18483">
                  <c:v>43302.03125</c:v>
                </c:pt>
                <c:pt idx="18484">
                  <c:v>43302.041666666664</c:v>
                </c:pt>
                <c:pt idx="18485">
                  <c:v>43302.052083333336</c:v>
                </c:pt>
                <c:pt idx="18486">
                  <c:v>43302.0625</c:v>
                </c:pt>
                <c:pt idx="18487">
                  <c:v>43302.072916666664</c:v>
                </c:pt>
                <c:pt idx="18488">
                  <c:v>43302.083333333336</c:v>
                </c:pt>
                <c:pt idx="18489">
                  <c:v>43302.09375</c:v>
                </c:pt>
                <c:pt idx="18490">
                  <c:v>43302.104166666664</c:v>
                </c:pt>
                <c:pt idx="18491">
                  <c:v>43302.114583333336</c:v>
                </c:pt>
                <c:pt idx="18492">
                  <c:v>43302.125</c:v>
                </c:pt>
                <c:pt idx="18493">
                  <c:v>43302.135416666664</c:v>
                </c:pt>
                <c:pt idx="18494">
                  <c:v>43302.145833333336</c:v>
                </c:pt>
                <c:pt idx="18495">
                  <c:v>43302.15625</c:v>
                </c:pt>
                <c:pt idx="18496">
                  <c:v>43302.166666666664</c:v>
                </c:pt>
                <c:pt idx="18497">
                  <c:v>43302.177083333336</c:v>
                </c:pt>
                <c:pt idx="18498">
                  <c:v>43302.1875</c:v>
                </c:pt>
                <c:pt idx="18499">
                  <c:v>43302.197916666664</c:v>
                </c:pt>
                <c:pt idx="18500">
                  <c:v>43302.208333333336</c:v>
                </c:pt>
                <c:pt idx="18501">
                  <c:v>43302.21875</c:v>
                </c:pt>
                <c:pt idx="18502">
                  <c:v>43302.229166666664</c:v>
                </c:pt>
                <c:pt idx="18503">
                  <c:v>43302.239583333336</c:v>
                </c:pt>
                <c:pt idx="18504">
                  <c:v>43302.25</c:v>
                </c:pt>
                <c:pt idx="18505">
                  <c:v>43302.260416666664</c:v>
                </c:pt>
                <c:pt idx="18506">
                  <c:v>43302.270833333336</c:v>
                </c:pt>
                <c:pt idx="18507">
                  <c:v>43302.28125</c:v>
                </c:pt>
                <c:pt idx="18508">
                  <c:v>43302.291666666664</c:v>
                </c:pt>
                <c:pt idx="18509">
                  <c:v>43302.302083333336</c:v>
                </c:pt>
                <c:pt idx="18510">
                  <c:v>43302.3125</c:v>
                </c:pt>
                <c:pt idx="18511">
                  <c:v>43302.322916666664</c:v>
                </c:pt>
                <c:pt idx="18512">
                  <c:v>43302.333333333336</c:v>
                </c:pt>
                <c:pt idx="18513">
                  <c:v>43302.34375</c:v>
                </c:pt>
                <c:pt idx="18514">
                  <c:v>43302.354166666664</c:v>
                </c:pt>
                <c:pt idx="18515">
                  <c:v>43302.364583333336</c:v>
                </c:pt>
                <c:pt idx="18516">
                  <c:v>43302.375</c:v>
                </c:pt>
                <c:pt idx="18517">
                  <c:v>43302.385416666664</c:v>
                </c:pt>
                <c:pt idx="18518">
                  <c:v>43302.395833333336</c:v>
                </c:pt>
                <c:pt idx="18519">
                  <c:v>43302.40625</c:v>
                </c:pt>
                <c:pt idx="18520">
                  <c:v>43302.416666666664</c:v>
                </c:pt>
                <c:pt idx="18521">
                  <c:v>43302.427083333336</c:v>
                </c:pt>
                <c:pt idx="18522">
                  <c:v>43302.4375</c:v>
                </c:pt>
                <c:pt idx="18523">
                  <c:v>43302.447916666664</c:v>
                </c:pt>
                <c:pt idx="18524">
                  <c:v>43302.458333333336</c:v>
                </c:pt>
                <c:pt idx="18525">
                  <c:v>43302.46875</c:v>
                </c:pt>
                <c:pt idx="18526">
                  <c:v>43302.479166666664</c:v>
                </c:pt>
                <c:pt idx="18527">
                  <c:v>43302.489583333336</c:v>
                </c:pt>
                <c:pt idx="18528">
                  <c:v>43302.5</c:v>
                </c:pt>
                <c:pt idx="18529">
                  <c:v>43302.510416666664</c:v>
                </c:pt>
                <c:pt idx="18530">
                  <c:v>43302.520833333336</c:v>
                </c:pt>
                <c:pt idx="18531">
                  <c:v>43302.53125</c:v>
                </c:pt>
                <c:pt idx="18532">
                  <c:v>43302.541666666664</c:v>
                </c:pt>
                <c:pt idx="18533">
                  <c:v>43302.552083333336</c:v>
                </c:pt>
                <c:pt idx="18534">
                  <c:v>43302.5625</c:v>
                </c:pt>
                <c:pt idx="18535">
                  <c:v>43302.572916666664</c:v>
                </c:pt>
                <c:pt idx="18536">
                  <c:v>43302.583333333336</c:v>
                </c:pt>
                <c:pt idx="18537">
                  <c:v>43302.59375</c:v>
                </c:pt>
                <c:pt idx="18538">
                  <c:v>43302.604166666664</c:v>
                </c:pt>
                <c:pt idx="18539">
                  <c:v>43302.614583333336</c:v>
                </c:pt>
                <c:pt idx="18540">
                  <c:v>43302.625</c:v>
                </c:pt>
                <c:pt idx="18541">
                  <c:v>43302.635416666664</c:v>
                </c:pt>
                <c:pt idx="18542">
                  <c:v>43302.645833333336</c:v>
                </c:pt>
                <c:pt idx="18543">
                  <c:v>43302.65625</c:v>
                </c:pt>
                <c:pt idx="18544">
                  <c:v>43302.666666666664</c:v>
                </c:pt>
                <c:pt idx="18545">
                  <c:v>43302.677083333336</c:v>
                </c:pt>
                <c:pt idx="18546">
                  <c:v>43302.6875</c:v>
                </c:pt>
                <c:pt idx="18547">
                  <c:v>43302.697916666664</c:v>
                </c:pt>
                <c:pt idx="18548">
                  <c:v>43302.708333333336</c:v>
                </c:pt>
                <c:pt idx="18549">
                  <c:v>43302.71875</c:v>
                </c:pt>
                <c:pt idx="18550">
                  <c:v>43302.729166666664</c:v>
                </c:pt>
                <c:pt idx="18551">
                  <c:v>43302.739583333336</c:v>
                </c:pt>
                <c:pt idx="18552">
                  <c:v>43302.75</c:v>
                </c:pt>
                <c:pt idx="18553">
                  <c:v>43302.760416666664</c:v>
                </c:pt>
                <c:pt idx="18554">
                  <c:v>43302.770833333336</c:v>
                </c:pt>
                <c:pt idx="18555">
                  <c:v>43302.78125</c:v>
                </c:pt>
                <c:pt idx="18556">
                  <c:v>43302.791666666664</c:v>
                </c:pt>
                <c:pt idx="18557">
                  <c:v>43302.802083333336</c:v>
                </c:pt>
                <c:pt idx="18558">
                  <c:v>43302.8125</c:v>
                </c:pt>
                <c:pt idx="18559">
                  <c:v>43302.822916666664</c:v>
                </c:pt>
                <c:pt idx="18560">
                  <c:v>43302.833333333336</c:v>
                </c:pt>
                <c:pt idx="18561">
                  <c:v>43302.84375</c:v>
                </c:pt>
                <c:pt idx="18562">
                  <c:v>43302.854166666664</c:v>
                </c:pt>
                <c:pt idx="18563">
                  <c:v>43302.864583333336</c:v>
                </c:pt>
                <c:pt idx="18564">
                  <c:v>43302.875</c:v>
                </c:pt>
                <c:pt idx="18565">
                  <c:v>43302.885416666664</c:v>
                </c:pt>
                <c:pt idx="18566">
                  <c:v>43302.895833333336</c:v>
                </c:pt>
                <c:pt idx="18567">
                  <c:v>43302.90625</c:v>
                </c:pt>
                <c:pt idx="18568">
                  <c:v>43302.916666666664</c:v>
                </c:pt>
                <c:pt idx="18569">
                  <c:v>43302.927083333336</c:v>
                </c:pt>
                <c:pt idx="18570">
                  <c:v>43302.9375</c:v>
                </c:pt>
                <c:pt idx="18571">
                  <c:v>43302.947916666664</c:v>
                </c:pt>
                <c:pt idx="18572">
                  <c:v>43302.958333333336</c:v>
                </c:pt>
                <c:pt idx="18573">
                  <c:v>43302.96875</c:v>
                </c:pt>
                <c:pt idx="18574">
                  <c:v>43302.979166666664</c:v>
                </c:pt>
                <c:pt idx="18575">
                  <c:v>43302.989583333336</c:v>
                </c:pt>
                <c:pt idx="18576">
                  <c:v>43303</c:v>
                </c:pt>
                <c:pt idx="18577">
                  <c:v>43303.010416666664</c:v>
                </c:pt>
                <c:pt idx="18578">
                  <c:v>43303.020833333336</c:v>
                </c:pt>
                <c:pt idx="18579">
                  <c:v>43303.03125</c:v>
                </c:pt>
                <c:pt idx="18580">
                  <c:v>43303.041666666664</c:v>
                </c:pt>
                <c:pt idx="18581">
                  <c:v>43303.052083333336</c:v>
                </c:pt>
                <c:pt idx="18582">
                  <c:v>43303.0625</c:v>
                </c:pt>
                <c:pt idx="18583">
                  <c:v>43303.072916666664</c:v>
                </c:pt>
                <c:pt idx="18584">
                  <c:v>43303.083333333336</c:v>
                </c:pt>
                <c:pt idx="18585">
                  <c:v>43303.09375</c:v>
                </c:pt>
                <c:pt idx="18586">
                  <c:v>43303.104166666664</c:v>
                </c:pt>
                <c:pt idx="18587">
                  <c:v>43303.114583333336</c:v>
                </c:pt>
                <c:pt idx="18588">
                  <c:v>43303.125</c:v>
                </c:pt>
                <c:pt idx="18589">
                  <c:v>43303.135416666664</c:v>
                </c:pt>
                <c:pt idx="18590">
                  <c:v>43303.145833333336</c:v>
                </c:pt>
                <c:pt idx="18591">
                  <c:v>43303.15625</c:v>
                </c:pt>
                <c:pt idx="18592">
                  <c:v>43303.166666666664</c:v>
                </c:pt>
                <c:pt idx="18593">
                  <c:v>43303.177083333336</c:v>
                </c:pt>
                <c:pt idx="18594">
                  <c:v>43303.1875</c:v>
                </c:pt>
                <c:pt idx="18595">
                  <c:v>43303.197916666664</c:v>
                </c:pt>
                <c:pt idx="18596">
                  <c:v>43303.208333333336</c:v>
                </c:pt>
                <c:pt idx="18597">
                  <c:v>43303.21875</c:v>
                </c:pt>
                <c:pt idx="18598">
                  <c:v>43303.229166666664</c:v>
                </c:pt>
                <c:pt idx="18599">
                  <c:v>43303.239583333336</c:v>
                </c:pt>
                <c:pt idx="18600">
                  <c:v>43303.25</c:v>
                </c:pt>
                <c:pt idx="18601">
                  <c:v>43303.260416666664</c:v>
                </c:pt>
                <c:pt idx="18602">
                  <c:v>43303.270833333336</c:v>
                </c:pt>
                <c:pt idx="18603">
                  <c:v>43303.28125</c:v>
                </c:pt>
                <c:pt idx="18604">
                  <c:v>43303.291666666664</c:v>
                </c:pt>
                <c:pt idx="18605">
                  <c:v>43303.302083333336</c:v>
                </c:pt>
                <c:pt idx="18606">
                  <c:v>43303.3125</c:v>
                </c:pt>
                <c:pt idx="18607">
                  <c:v>43303.322916666664</c:v>
                </c:pt>
                <c:pt idx="18608">
                  <c:v>43303.333333333336</c:v>
                </c:pt>
                <c:pt idx="18609">
                  <c:v>43303.34375</c:v>
                </c:pt>
                <c:pt idx="18610">
                  <c:v>43303.354166666664</c:v>
                </c:pt>
                <c:pt idx="18611">
                  <c:v>43303.364583333336</c:v>
                </c:pt>
                <c:pt idx="18612">
                  <c:v>43303.375</c:v>
                </c:pt>
                <c:pt idx="18613">
                  <c:v>43303.385416666664</c:v>
                </c:pt>
                <c:pt idx="18614">
                  <c:v>43303.395833333336</c:v>
                </c:pt>
                <c:pt idx="18615">
                  <c:v>43303.40625</c:v>
                </c:pt>
                <c:pt idx="18616">
                  <c:v>43303.416666666664</c:v>
                </c:pt>
                <c:pt idx="18617">
                  <c:v>43303.427083333336</c:v>
                </c:pt>
                <c:pt idx="18618">
                  <c:v>43303.4375</c:v>
                </c:pt>
                <c:pt idx="18619">
                  <c:v>43303.447916666664</c:v>
                </c:pt>
                <c:pt idx="18620">
                  <c:v>43303.458333333336</c:v>
                </c:pt>
                <c:pt idx="18621">
                  <c:v>43303.46875</c:v>
                </c:pt>
                <c:pt idx="18622">
                  <c:v>43303.479166666664</c:v>
                </c:pt>
                <c:pt idx="18623">
                  <c:v>43303.489583333336</c:v>
                </c:pt>
                <c:pt idx="18624">
                  <c:v>43303.5</c:v>
                </c:pt>
                <c:pt idx="18625">
                  <c:v>43303.510416666664</c:v>
                </c:pt>
                <c:pt idx="18626">
                  <c:v>43303.520833333336</c:v>
                </c:pt>
                <c:pt idx="18627">
                  <c:v>43303.53125</c:v>
                </c:pt>
                <c:pt idx="18628">
                  <c:v>43303.541666666664</c:v>
                </c:pt>
                <c:pt idx="18629">
                  <c:v>43303.552083333336</c:v>
                </c:pt>
                <c:pt idx="18630">
                  <c:v>43303.5625</c:v>
                </c:pt>
                <c:pt idx="18631">
                  <c:v>43303.572916666664</c:v>
                </c:pt>
                <c:pt idx="18632">
                  <c:v>43303.583333333336</c:v>
                </c:pt>
                <c:pt idx="18633">
                  <c:v>43303.59375</c:v>
                </c:pt>
                <c:pt idx="18634">
                  <c:v>43303.604166666664</c:v>
                </c:pt>
                <c:pt idx="18635">
                  <c:v>43303.614583333336</c:v>
                </c:pt>
                <c:pt idx="18636">
                  <c:v>43303.625</c:v>
                </c:pt>
                <c:pt idx="18637">
                  <c:v>43303.635416666664</c:v>
                </c:pt>
                <c:pt idx="18638">
                  <c:v>43303.645833333336</c:v>
                </c:pt>
                <c:pt idx="18639">
                  <c:v>43303.65625</c:v>
                </c:pt>
                <c:pt idx="18640">
                  <c:v>43303.666666666664</c:v>
                </c:pt>
                <c:pt idx="18641">
                  <c:v>43303.677083333336</c:v>
                </c:pt>
                <c:pt idx="18642">
                  <c:v>43303.6875</c:v>
                </c:pt>
                <c:pt idx="18643">
                  <c:v>43303.697916666664</c:v>
                </c:pt>
                <c:pt idx="18644">
                  <c:v>43303.708333333336</c:v>
                </c:pt>
                <c:pt idx="18645">
                  <c:v>43303.71875</c:v>
                </c:pt>
                <c:pt idx="18646">
                  <c:v>43303.729166666664</c:v>
                </c:pt>
                <c:pt idx="18647">
                  <c:v>43303.739583333336</c:v>
                </c:pt>
                <c:pt idx="18648">
                  <c:v>43303.75</c:v>
                </c:pt>
                <c:pt idx="18649">
                  <c:v>43303.760416666664</c:v>
                </c:pt>
                <c:pt idx="18650">
                  <c:v>43303.770833333336</c:v>
                </c:pt>
                <c:pt idx="18651">
                  <c:v>43303.78125</c:v>
                </c:pt>
                <c:pt idx="18652">
                  <c:v>43303.791666666664</c:v>
                </c:pt>
                <c:pt idx="18653">
                  <c:v>43303.802083333336</c:v>
                </c:pt>
                <c:pt idx="18654">
                  <c:v>43303.8125</c:v>
                </c:pt>
                <c:pt idx="18655">
                  <c:v>43303.822916666664</c:v>
                </c:pt>
                <c:pt idx="18656">
                  <c:v>43303.833333333336</c:v>
                </c:pt>
                <c:pt idx="18657">
                  <c:v>43303.84375</c:v>
                </c:pt>
                <c:pt idx="18658">
                  <c:v>43303.854166666664</c:v>
                </c:pt>
                <c:pt idx="18659">
                  <c:v>43303.864583333336</c:v>
                </c:pt>
                <c:pt idx="18660">
                  <c:v>43303.875</c:v>
                </c:pt>
                <c:pt idx="18661">
                  <c:v>43303.885416666664</c:v>
                </c:pt>
                <c:pt idx="18662">
                  <c:v>43303.895833333336</c:v>
                </c:pt>
                <c:pt idx="18663">
                  <c:v>43303.90625</c:v>
                </c:pt>
                <c:pt idx="18664">
                  <c:v>43303.916666666664</c:v>
                </c:pt>
                <c:pt idx="18665">
                  <c:v>43303.927083333336</c:v>
                </c:pt>
                <c:pt idx="18666">
                  <c:v>43303.9375</c:v>
                </c:pt>
                <c:pt idx="18667">
                  <c:v>43303.947916666664</c:v>
                </c:pt>
                <c:pt idx="18668">
                  <c:v>43303.958333333336</c:v>
                </c:pt>
                <c:pt idx="18669">
                  <c:v>43303.96875</c:v>
                </c:pt>
                <c:pt idx="18670">
                  <c:v>43303.979166666664</c:v>
                </c:pt>
                <c:pt idx="18671">
                  <c:v>43303.989583333336</c:v>
                </c:pt>
                <c:pt idx="18672">
                  <c:v>43304</c:v>
                </c:pt>
                <c:pt idx="18673">
                  <c:v>43304.010416666664</c:v>
                </c:pt>
                <c:pt idx="18674">
                  <c:v>43304.020833333336</c:v>
                </c:pt>
                <c:pt idx="18675">
                  <c:v>43304.03125</c:v>
                </c:pt>
                <c:pt idx="18676">
                  <c:v>43304.041666666664</c:v>
                </c:pt>
                <c:pt idx="18677">
                  <c:v>43304.052083333336</c:v>
                </c:pt>
                <c:pt idx="18678">
                  <c:v>43304.0625</c:v>
                </c:pt>
                <c:pt idx="18679">
                  <c:v>43304.072916666664</c:v>
                </c:pt>
                <c:pt idx="18680">
                  <c:v>43304.083333333336</c:v>
                </c:pt>
                <c:pt idx="18681">
                  <c:v>43304.09375</c:v>
                </c:pt>
                <c:pt idx="18682">
                  <c:v>43304.104166666664</c:v>
                </c:pt>
                <c:pt idx="18683">
                  <c:v>43304.114583333336</c:v>
                </c:pt>
                <c:pt idx="18684">
                  <c:v>43304.125</c:v>
                </c:pt>
                <c:pt idx="18685">
                  <c:v>43304.135416666664</c:v>
                </c:pt>
                <c:pt idx="18686">
                  <c:v>43304.145833333336</c:v>
                </c:pt>
                <c:pt idx="18687">
                  <c:v>43304.15625</c:v>
                </c:pt>
                <c:pt idx="18688">
                  <c:v>43304.166666666664</c:v>
                </c:pt>
                <c:pt idx="18689">
                  <c:v>43304.177083333336</c:v>
                </c:pt>
                <c:pt idx="18690">
                  <c:v>43304.1875</c:v>
                </c:pt>
                <c:pt idx="18691">
                  <c:v>43304.197916666664</c:v>
                </c:pt>
                <c:pt idx="18692">
                  <c:v>43304.208333333336</c:v>
                </c:pt>
                <c:pt idx="18693">
                  <c:v>43304.21875</c:v>
                </c:pt>
                <c:pt idx="18694">
                  <c:v>43304.229166666664</c:v>
                </c:pt>
                <c:pt idx="18695">
                  <c:v>43304.239583333336</c:v>
                </c:pt>
                <c:pt idx="18696">
                  <c:v>43304.25</c:v>
                </c:pt>
                <c:pt idx="18697">
                  <c:v>43304.260416666664</c:v>
                </c:pt>
                <c:pt idx="18698">
                  <c:v>43304.270833333336</c:v>
                </c:pt>
                <c:pt idx="18699">
                  <c:v>43304.28125</c:v>
                </c:pt>
                <c:pt idx="18700">
                  <c:v>43304.291666666664</c:v>
                </c:pt>
                <c:pt idx="18701">
                  <c:v>43304.302083333336</c:v>
                </c:pt>
                <c:pt idx="18702">
                  <c:v>43304.3125</c:v>
                </c:pt>
                <c:pt idx="18703">
                  <c:v>43304.322916666664</c:v>
                </c:pt>
                <c:pt idx="18704">
                  <c:v>43304.333333333336</c:v>
                </c:pt>
                <c:pt idx="18705">
                  <c:v>43304.34375</c:v>
                </c:pt>
                <c:pt idx="18706">
                  <c:v>43304.354166666664</c:v>
                </c:pt>
                <c:pt idx="18707">
                  <c:v>43304.364583333336</c:v>
                </c:pt>
                <c:pt idx="18708">
                  <c:v>43304.375</c:v>
                </c:pt>
                <c:pt idx="18709">
                  <c:v>43304.385416666664</c:v>
                </c:pt>
                <c:pt idx="18710">
                  <c:v>43304.395833333336</c:v>
                </c:pt>
                <c:pt idx="18711">
                  <c:v>43304.40625</c:v>
                </c:pt>
                <c:pt idx="18712">
                  <c:v>43304.416666666664</c:v>
                </c:pt>
                <c:pt idx="18713">
                  <c:v>43304.427083333336</c:v>
                </c:pt>
                <c:pt idx="18714">
                  <c:v>43304.4375</c:v>
                </c:pt>
                <c:pt idx="18715">
                  <c:v>43304.447916666664</c:v>
                </c:pt>
                <c:pt idx="18716">
                  <c:v>43304.458333333336</c:v>
                </c:pt>
                <c:pt idx="18717">
                  <c:v>43304.46875</c:v>
                </c:pt>
                <c:pt idx="18718">
                  <c:v>43304.479166666664</c:v>
                </c:pt>
                <c:pt idx="18719">
                  <c:v>43304.489583333336</c:v>
                </c:pt>
                <c:pt idx="18720">
                  <c:v>43304.5</c:v>
                </c:pt>
                <c:pt idx="18721">
                  <c:v>43304.510416666664</c:v>
                </c:pt>
                <c:pt idx="18722">
                  <c:v>43304.520833333336</c:v>
                </c:pt>
                <c:pt idx="18723">
                  <c:v>43304.53125</c:v>
                </c:pt>
                <c:pt idx="18724">
                  <c:v>43304.541666666664</c:v>
                </c:pt>
                <c:pt idx="18725">
                  <c:v>43304.552083333336</c:v>
                </c:pt>
                <c:pt idx="18726">
                  <c:v>43304.5625</c:v>
                </c:pt>
                <c:pt idx="18727">
                  <c:v>43304.572916666664</c:v>
                </c:pt>
                <c:pt idx="18728">
                  <c:v>43304.583333333336</c:v>
                </c:pt>
                <c:pt idx="18729">
                  <c:v>43304.59375</c:v>
                </c:pt>
                <c:pt idx="18730">
                  <c:v>43304.604166666664</c:v>
                </c:pt>
                <c:pt idx="18731">
                  <c:v>43304.614583333336</c:v>
                </c:pt>
                <c:pt idx="18732">
                  <c:v>43304.625</c:v>
                </c:pt>
                <c:pt idx="18733">
                  <c:v>43304.635416666664</c:v>
                </c:pt>
                <c:pt idx="18734">
                  <c:v>43304.645833333336</c:v>
                </c:pt>
                <c:pt idx="18735">
                  <c:v>43304.65625</c:v>
                </c:pt>
                <c:pt idx="18736">
                  <c:v>43304.666666666664</c:v>
                </c:pt>
                <c:pt idx="18737">
                  <c:v>43304.677083333336</c:v>
                </c:pt>
                <c:pt idx="18738">
                  <c:v>43304.6875</c:v>
                </c:pt>
                <c:pt idx="18739">
                  <c:v>43304.697916666664</c:v>
                </c:pt>
                <c:pt idx="18740">
                  <c:v>43304.708333333336</c:v>
                </c:pt>
                <c:pt idx="18741">
                  <c:v>43304.71875</c:v>
                </c:pt>
                <c:pt idx="18742">
                  <c:v>43304.729166666664</c:v>
                </c:pt>
                <c:pt idx="18743">
                  <c:v>43304.739583333336</c:v>
                </c:pt>
                <c:pt idx="18744">
                  <c:v>43304.75</c:v>
                </c:pt>
                <c:pt idx="18745">
                  <c:v>43304.760416666664</c:v>
                </c:pt>
                <c:pt idx="18746">
                  <c:v>43304.770833333336</c:v>
                </c:pt>
                <c:pt idx="18747">
                  <c:v>43304.78125</c:v>
                </c:pt>
                <c:pt idx="18748">
                  <c:v>43304.791666666664</c:v>
                </c:pt>
                <c:pt idx="18749">
                  <c:v>43304.802083333336</c:v>
                </c:pt>
                <c:pt idx="18750">
                  <c:v>43304.8125</c:v>
                </c:pt>
                <c:pt idx="18751">
                  <c:v>43304.822916666664</c:v>
                </c:pt>
                <c:pt idx="18752">
                  <c:v>43304.833333333336</c:v>
                </c:pt>
                <c:pt idx="18753">
                  <c:v>43304.84375</c:v>
                </c:pt>
                <c:pt idx="18754">
                  <c:v>43304.854166666664</c:v>
                </c:pt>
                <c:pt idx="18755">
                  <c:v>43304.864583333336</c:v>
                </c:pt>
                <c:pt idx="18756">
                  <c:v>43304.875</c:v>
                </c:pt>
                <c:pt idx="18757">
                  <c:v>43304.885416666664</c:v>
                </c:pt>
                <c:pt idx="18758">
                  <c:v>43304.895833333336</c:v>
                </c:pt>
                <c:pt idx="18759">
                  <c:v>43304.90625</c:v>
                </c:pt>
                <c:pt idx="18760">
                  <c:v>43304.916666666664</c:v>
                </c:pt>
                <c:pt idx="18761">
                  <c:v>43304.927083333336</c:v>
                </c:pt>
                <c:pt idx="18762">
                  <c:v>43304.9375</c:v>
                </c:pt>
                <c:pt idx="18763">
                  <c:v>43304.947916666664</c:v>
                </c:pt>
                <c:pt idx="18764">
                  <c:v>43304.958333333336</c:v>
                </c:pt>
                <c:pt idx="18765">
                  <c:v>43304.96875</c:v>
                </c:pt>
                <c:pt idx="18766">
                  <c:v>43304.979166666664</c:v>
                </c:pt>
                <c:pt idx="18767">
                  <c:v>43304.989583333336</c:v>
                </c:pt>
                <c:pt idx="18768">
                  <c:v>43305</c:v>
                </c:pt>
                <c:pt idx="18769">
                  <c:v>43305.010416666664</c:v>
                </c:pt>
                <c:pt idx="18770">
                  <c:v>43305.020833333336</c:v>
                </c:pt>
                <c:pt idx="18771">
                  <c:v>43305.03125</c:v>
                </c:pt>
                <c:pt idx="18772">
                  <c:v>43305.041666666664</c:v>
                </c:pt>
                <c:pt idx="18773">
                  <c:v>43305.052083333336</c:v>
                </c:pt>
                <c:pt idx="18774">
                  <c:v>43305.0625</c:v>
                </c:pt>
                <c:pt idx="18775">
                  <c:v>43305.072916666664</c:v>
                </c:pt>
                <c:pt idx="18776">
                  <c:v>43305.083333333336</c:v>
                </c:pt>
                <c:pt idx="18777">
                  <c:v>43305.09375</c:v>
                </c:pt>
                <c:pt idx="18778">
                  <c:v>43305.104166666664</c:v>
                </c:pt>
                <c:pt idx="18779">
                  <c:v>43305.114583333336</c:v>
                </c:pt>
                <c:pt idx="18780">
                  <c:v>43305.125</c:v>
                </c:pt>
                <c:pt idx="18781">
                  <c:v>43305.135416666664</c:v>
                </c:pt>
                <c:pt idx="18782">
                  <c:v>43305.145833333336</c:v>
                </c:pt>
                <c:pt idx="18783">
                  <c:v>43305.15625</c:v>
                </c:pt>
                <c:pt idx="18784">
                  <c:v>43305.166666666664</c:v>
                </c:pt>
                <c:pt idx="18785">
                  <c:v>43305.177083333336</c:v>
                </c:pt>
                <c:pt idx="18786">
                  <c:v>43305.1875</c:v>
                </c:pt>
                <c:pt idx="18787">
                  <c:v>43305.197916666664</c:v>
                </c:pt>
                <c:pt idx="18788">
                  <c:v>43305.208333333336</c:v>
                </c:pt>
                <c:pt idx="18789">
                  <c:v>43305.21875</c:v>
                </c:pt>
                <c:pt idx="18790">
                  <c:v>43305.229166666664</c:v>
                </c:pt>
                <c:pt idx="18791">
                  <c:v>43305.239583333336</c:v>
                </c:pt>
                <c:pt idx="18792">
                  <c:v>43305.25</c:v>
                </c:pt>
                <c:pt idx="18793">
                  <c:v>43305.260416666664</c:v>
                </c:pt>
                <c:pt idx="18794">
                  <c:v>43305.270833333336</c:v>
                </c:pt>
                <c:pt idx="18795">
                  <c:v>43305.28125</c:v>
                </c:pt>
                <c:pt idx="18796">
                  <c:v>43305.291666666664</c:v>
                </c:pt>
                <c:pt idx="18797">
                  <c:v>43305.302083333336</c:v>
                </c:pt>
                <c:pt idx="18798">
                  <c:v>43305.3125</c:v>
                </c:pt>
                <c:pt idx="18799">
                  <c:v>43305.322916666664</c:v>
                </c:pt>
                <c:pt idx="18800">
                  <c:v>43305.333333333336</c:v>
                </c:pt>
                <c:pt idx="18801">
                  <c:v>43305.34375</c:v>
                </c:pt>
                <c:pt idx="18802">
                  <c:v>43305.354166666664</c:v>
                </c:pt>
                <c:pt idx="18803">
                  <c:v>43305.364583333336</c:v>
                </c:pt>
                <c:pt idx="18804">
                  <c:v>43305.375</c:v>
                </c:pt>
                <c:pt idx="18805">
                  <c:v>43305.385416666664</c:v>
                </c:pt>
                <c:pt idx="18806">
                  <c:v>43305.395833333336</c:v>
                </c:pt>
                <c:pt idx="18807">
                  <c:v>43305.40625</c:v>
                </c:pt>
                <c:pt idx="18808">
                  <c:v>43305.416666666664</c:v>
                </c:pt>
                <c:pt idx="18809">
                  <c:v>43305.427083333336</c:v>
                </c:pt>
                <c:pt idx="18810">
                  <c:v>43305.4375</c:v>
                </c:pt>
                <c:pt idx="18811">
                  <c:v>43305.447916666664</c:v>
                </c:pt>
                <c:pt idx="18812">
                  <c:v>43305.458333333336</c:v>
                </c:pt>
                <c:pt idx="18813">
                  <c:v>43305.46875</c:v>
                </c:pt>
                <c:pt idx="18814">
                  <c:v>43305.479166666664</c:v>
                </c:pt>
                <c:pt idx="18815">
                  <c:v>43305.489583333336</c:v>
                </c:pt>
                <c:pt idx="18816">
                  <c:v>43305.5</c:v>
                </c:pt>
                <c:pt idx="18817">
                  <c:v>43305.510416666664</c:v>
                </c:pt>
                <c:pt idx="18818">
                  <c:v>43305.520833333336</c:v>
                </c:pt>
                <c:pt idx="18819">
                  <c:v>43305.53125</c:v>
                </c:pt>
                <c:pt idx="18820">
                  <c:v>43305.541666666664</c:v>
                </c:pt>
                <c:pt idx="18821">
                  <c:v>43305.552083333336</c:v>
                </c:pt>
                <c:pt idx="18822">
                  <c:v>43305.5625</c:v>
                </c:pt>
                <c:pt idx="18823">
                  <c:v>43305.572916666664</c:v>
                </c:pt>
                <c:pt idx="18824">
                  <c:v>43305.583333333336</c:v>
                </c:pt>
                <c:pt idx="18825">
                  <c:v>43305.59375</c:v>
                </c:pt>
                <c:pt idx="18826">
                  <c:v>43305.604166666664</c:v>
                </c:pt>
                <c:pt idx="18827">
                  <c:v>43305.614583333336</c:v>
                </c:pt>
                <c:pt idx="18828">
                  <c:v>43305.625</c:v>
                </c:pt>
                <c:pt idx="18829">
                  <c:v>43305.635416666664</c:v>
                </c:pt>
                <c:pt idx="18830">
                  <c:v>43305.645833333336</c:v>
                </c:pt>
                <c:pt idx="18831">
                  <c:v>43305.65625</c:v>
                </c:pt>
                <c:pt idx="18832">
                  <c:v>43305.666666666664</c:v>
                </c:pt>
                <c:pt idx="18833">
                  <c:v>43305.677083333336</c:v>
                </c:pt>
                <c:pt idx="18834">
                  <c:v>43305.6875</c:v>
                </c:pt>
                <c:pt idx="18835">
                  <c:v>43305.697916666664</c:v>
                </c:pt>
                <c:pt idx="18836">
                  <c:v>43305.708333333336</c:v>
                </c:pt>
                <c:pt idx="18837">
                  <c:v>43305.71875</c:v>
                </c:pt>
                <c:pt idx="18838">
                  <c:v>43305.729166666664</c:v>
                </c:pt>
                <c:pt idx="18839">
                  <c:v>43305.739583333336</c:v>
                </c:pt>
                <c:pt idx="18840">
                  <c:v>43305.75</c:v>
                </c:pt>
                <c:pt idx="18841">
                  <c:v>43305.760416666664</c:v>
                </c:pt>
                <c:pt idx="18842">
                  <c:v>43305.770833333336</c:v>
                </c:pt>
                <c:pt idx="18843">
                  <c:v>43305.78125</c:v>
                </c:pt>
                <c:pt idx="18844">
                  <c:v>43305.791666666664</c:v>
                </c:pt>
                <c:pt idx="18845">
                  <c:v>43305.802083333336</c:v>
                </c:pt>
                <c:pt idx="18846">
                  <c:v>43305.8125</c:v>
                </c:pt>
                <c:pt idx="18847">
                  <c:v>43305.822916666664</c:v>
                </c:pt>
                <c:pt idx="18848">
                  <c:v>43305.833333333336</c:v>
                </c:pt>
                <c:pt idx="18849">
                  <c:v>43305.84375</c:v>
                </c:pt>
                <c:pt idx="18850">
                  <c:v>43305.854166666664</c:v>
                </c:pt>
                <c:pt idx="18851">
                  <c:v>43305.864583333336</c:v>
                </c:pt>
                <c:pt idx="18852">
                  <c:v>43305.875</c:v>
                </c:pt>
                <c:pt idx="18853">
                  <c:v>43305.885416666664</c:v>
                </c:pt>
                <c:pt idx="18854">
                  <c:v>43305.895833333336</c:v>
                </c:pt>
                <c:pt idx="18855">
                  <c:v>43305.90625</c:v>
                </c:pt>
                <c:pt idx="18856">
                  <c:v>43305.916666666664</c:v>
                </c:pt>
                <c:pt idx="18857">
                  <c:v>43305.927083333336</c:v>
                </c:pt>
                <c:pt idx="18858">
                  <c:v>43305.9375</c:v>
                </c:pt>
                <c:pt idx="18859">
                  <c:v>43305.947916666664</c:v>
                </c:pt>
                <c:pt idx="18860">
                  <c:v>43305.958333333336</c:v>
                </c:pt>
                <c:pt idx="18861">
                  <c:v>43305.96875</c:v>
                </c:pt>
                <c:pt idx="18862">
                  <c:v>43305.979166666664</c:v>
                </c:pt>
                <c:pt idx="18863">
                  <c:v>43305.989583333336</c:v>
                </c:pt>
                <c:pt idx="18864">
                  <c:v>43306</c:v>
                </c:pt>
                <c:pt idx="18865">
                  <c:v>43306.010416666664</c:v>
                </c:pt>
                <c:pt idx="18866">
                  <c:v>43306.020833333336</c:v>
                </c:pt>
                <c:pt idx="18867">
                  <c:v>43306.03125</c:v>
                </c:pt>
                <c:pt idx="18868">
                  <c:v>43306.041666666664</c:v>
                </c:pt>
                <c:pt idx="18869">
                  <c:v>43306.052083333336</c:v>
                </c:pt>
                <c:pt idx="18870">
                  <c:v>43306.0625</c:v>
                </c:pt>
                <c:pt idx="18871">
                  <c:v>43306.072916666664</c:v>
                </c:pt>
                <c:pt idx="18872">
                  <c:v>43306.083333333336</c:v>
                </c:pt>
                <c:pt idx="18873">
                  <c:v>43306.09375</c:v>
                </c:pt>
                <c:pt idx="18874">
                  <c:v>43306.104166666664</c:v>
                </c:pt>
                <c:pt idx="18875">
                  <c:v>43306.114583333336</c:v>
                </c:pt>
                <c:pt idx="18876">
                  <c:v>43306.125</c:v>
                </c:pt>
                <c:pt idx="18877">
                  <c:v>43306.135416666664</c:v>
                </c:pt>
                <c:pt idx="18878">
                  <c:v>43306.145833333336</c:v>
                </c:pt>
                <c:pt idx="18879">
                  <c:v>43306.15625</c:v>
                </c:pt>
                <c:pt idx="18880">
                  <c:v>43306.166666666664</c:v>
                </c:pt>
                <c:pt idx="18881">
                  <c:v>43306.177083333336</c:v>
                </c:pt>
                <c:pt idx="18882">
                  <c:v>43306.1875</c:v>
                </c:pt>
                <c:pt idx="18883">
                  <c:v>43306.197916666664</c:v>
                </c:pt>
                <c:pt idx="18884">
                  <c:v>43306.208333333336</c:v>
                </c:pt>
                <c:pt idx="18885">
                  <c:v>43306.21875</c:v>
                </c:pt>
                <c:pt idx="18886">
                  <c:v>43306.229166666664</c:v>
                </c:pt>
                <c:pt idx="18887">
                  <c:v>43306.239583333336</c:v>
                </c:pt>
                <c:pt idx="18888">
                  <c:v>43306.25</c:v>
                </c:pt>
                <c:pt idx="18889">
                  <c:v>43306.260416666664</c:v>
                </c:pt>
                <c:pt idx="18890">
                  <c:v>43306.270833333336</c:v>
                </c:pt>
                <c:pt idx="18891">
                  <c:v>43306.28125</c:v>
                </c:pt>
                <c:pt idx="18892">
                  <c:v>43306.291666666664</c:v>
                </c:pt>
                <c:pt idx="18893">
                  <c:v>43306.302083333336</c:v>
                </c:pt>
                <c:pt idx="18894">
                  <c:v>43306.3125</c:v>
                </c:pt>
                <c:pt idx="18895">
                  <c:v>43306.322916666664</c:v>
                </c:pt>
                <c:pt idx="18896">
                  <c:v>43306.333333333336</c:v>
                </c:pt>
                <c:pt idx="18897">
                  <c:v>43306.34375</c:v>
                </c:pt>
                <c:pt idx="18898">
                  <c:v>43306.354166666664</c:v>
                </c:pt>
                <c:pt idx="18899">
                  <c:v>43306.364583333336</c:v>
                </c:pt>
                <c:pt idx="18900">
                  <c:v>43306.375</c:v>
                </c:pt>
                <c:pt idx="18901">
                  <c:v>43306.385416666664</c:v>
                </c:pt>
                <c:pt idx="18902">
                  <c:v>43306.395833333336</c:v>
                </c:pt>
                <c:pt idx="18903">
                  <c:v>43306.40625</c:v>
                </c:pt>
                <c:pt idx="18904">
                  <c:v>43306.416666666664</c:v>
                </c:pt>
                <c:pt idx="18905">
                  <c:v>43306.427083333336</c:v>
                </c:pt>
                <c:pt idx="18906">
                  <c:v>43306.4375</c:v>
                </c:pt>
                <c:pt idx="18907">
                  <c:v>43306.447916666664</c:v>
                </c:pt>
                <c:pt idx="18908">
                  <c:v>43306.458333333336</c:v>
                </c:pt>
                <c:pt idx="18909">
                  <c:v>43306.46875</c:v>
                </c:pt>
                <c:pt idx="18910">
                  <c:v>43306.479166666664</c:v>
                </c:pt>
                <c:pt idx="18911">
                  <c:v>43306.489583333336</c:v>
                </c:pt>
                <c:pt idx="18912">
                  <c:v>43306.5</c:v>
                </c:pt>
                <c:pt idx="18913">
                  <c:v>43306.510416666664</c:v>
                </c:pt>
                <c:pt idx="18914">
                  <c:v>43306.520833333336</c:v>
                </c:pt>
                <c:pt idx="18915">
                  <c:v>43306.53125</c:v>
                </c:pt>
                <c:pt idx="18916">
                  <c:v>43306.541666666664</c:v>
                </c:pt>
                <c:pt idx="18917">
                  <c:v>43306.552083333336</c:v>
                </c:pt>
                <c:pt idx="18918">
                  <c:v>43306.5625</c:v>
                </c:pt>
                <c:pt idx="18919">
                  <c:v>43306.572916666664</c:v>
                </c:pt>
                <c:pt idx="18920">
                  <c:v>43306.583333333336</c:v>
                </c:pt>
                <c:pt idx="18921">
                  <c:v>43306.59375</c:v>
                </c:pt>
                <c:pt idx="18922">
                  <c:v>43306.604166666664</c:v>
                </c:pt>
                <c:pt idx="18923">
                  <c:v>43306.614583333336</c:v>
                </c:pt>
                <c:pt idx="18924">
                  <c:v>43306.625</c:v>
                </c:pt>
                <c:pt idx="18925">
                  <c:v>43306.635416666664</c:v>
                </c:pt>
                <c:pt idx="18926">
                  <c:v>43306.645833333336</c:v>
                </c:pt>
                <c:pt idx="18927">
                  <c:v>43306.65625</c:v>
                </c:pt>
                <c:pt idx="18928">
                  <c:v>43306.666666666664</c:v>
                </c:pt>
                <c:pt idx="18929">
                  <c:v>43306.677083333336</c:v>
                </c:pt>
                <c:pt idx="18930">
                  <c:v>43306.6875</c:v>
                </c:pt>
                <c:pt idx="18931">
                  <c:v>43306.697916666664</c:v>
                </c:pt>
                <c:pt idx="18932">
                  <c:v>43306.708333333336</c:v>
                </c:pt>
                <c:pt idx="18933">
                  <c:v>43306.71875</c:v>
                </c:pt>
                <c:pt idx="18934">
                  <c:v>43306.729166666664</c:v>
                </c:pt>
                <c:pt idx="18935">
                  <c:v>43306.739583333336</c:v>
                </c:pt>
                <c:pt idx="18936">
                  <c:v>43306.75</c:v>
                </c:pt>
                <c:pt idx="18937">
                  <c:v>43306.760416666664</c:v>
                </c:pt>
                <c:pt idx="18938">
                  <c:v>43306.770833333336</c:v>
                </c:pt>
                <c:pt idx="18939">
                  <c:v>43306.78125</c:v>
                </c:pt>
                <c:pt idx="18940">
                  <c:v>43306.791666666664</c:v>
                </c:pt>
                <c:pt idx="18941">
                  <c:v>43306.802083333336</c:v>
                </c:pt>
                <c:pt idx="18942">
                  <c:v>43306.8125</c:v>
                </c:pt>
                <c:pt idx="18943">
                  <c:v>43306.822916666664</c:v>
                </c:pt>
                <c:pt idx="18944">
                  <c:v>43306.833333333336</c:v>
                </c:pt>
                <c:pt idx="18945">
                  <c:v>43306.84375</c:v>
                </c:pt>
                <c:pt idx="18946">
                  <c:v>43306.854166666664</c:v>
                </c:pt>
                <c:pt idx="18947">
                  <c:v>43306.864583333336</c:v>
                </c:pt>
                <c:pt idx="18948">
                  <c:v>43306.875</c:v>
                </c:pt>
                <c:pt idx="18949">
                  <c:v>43306.885416666664</c:v>
                </c:pt>
                <c:pt idx="18950">
                  <c:v>43306.895833333336</c:v>
                </c:pt>
                <c:pt idx="18951">
                  <c:v>43306.90625</c:v>
                </c:pt>
                <c:pt idx="18952">
                  <c:v>43306.916666666664</c:v>
                </c:pt>
                <c:pt idx="18953">
                  <c:v>43306.927083333336</c:v>
                </c:pt>
                <c:pt idx="18954">
                  <c:v>43306.9375</c:v>
                </c:pt>
                <c:pt idx="18955">
                  <c:v>43306.947916666664</c:v>
                </c:pt>
                <c:pt idx="18956">
                  <c:v>43306.958333333336</c:v>
                </c:pt>
                <c:pt idx="18957">
                  <c:v>43306.96875</c:v>
                </c:pt>
                <c:pt idx="18958">
                  <c:v>43306.979166666664</c:v>
                </c:pt>
                <c:pt idx="18959">
                  <c:v>43306.989583333336</c:v>
                </c:pt>
                <c:pt idx="18960">
                  <c:v>43307</c:v>
                </c:pt>
                <c:pt idx="18961">
                  <c:v>43307.010416666664</c:v>
                </c:pt>
                <c:pt idx="18962">
                  <c:v>43307.020833333336</c:v>
                </c:pt>
                <c:pt idx="18963">
                  <c:v>43307.03125</c:v>
                </c:pt>
                <c:pt idx="18964">
                  <c:v>43307.041666666664</c:v>
                </c:pt>
                <c:pt idx="18965">
                  <c:v>43307.052083333336</c:v>
                </c:pt>
                <c:pt idx="18966">
                  <c:v>43307.0625</c:v>
                </c:pt>
                <c:pt idx="18967">
                  <c:v>43307.072916666664</c:v>
                </c:pt>
                <c:pt idx="18968">
                  <c:v>43307.083333333336</c:v>
                </c:pt>
                <c:pt idx="18969">
                  <c:v>43307.09375</c:v>
                </c:pt>
                <c:pt idx="18970">
                  <c:v>43307.104166666664</c:v>
                </c:pt>
                <c:pt idx="18971">
                  <c:v>43307.114583333336</c:v>
                </c:pt>
                <c:pt idx="18972">
                  <c:v>43307.125</c:v>
                </c:pt>
                <c:pt idx="18973">
                  <c:v>43307.135416666664</c:v>
                </c:pt>
                <c:pt idx="18974">
                  <c:v>43307.145833333336</c:v>
                </c:pt>
                <c:pt idx="18975">
                  <c:v>43307.15625</c:v>
                </c:pt>
                <c:pt idx="18976">
                  <c:v>43307.166666666664</c:v>
                </c:pt>
                <c:pt idx="18977">
                  <c:v>43307.177083333336</c:v>
                </c:pt>
                <c:pt idx="18978">
                  <c:v>43307.1875</c:v>
                </c:pt>
                <c:pt idx="18979">
                  <c:v>43307.197916666664</c:v>
                </c:pt>
                <c:pt idx="18980">
                  <c:v>43307.208333333336</c:v>
                </c:pt>
                <c:pt idx="18981">
                  <c:v>43307.21875</c:v>
                </c:pt>
                <c:pt idx="18982">
                  <c:v>43307.229166666664</c:v>
                </c:pt>
                <c:pt idx="18983">
                  <c:v>43307.239583333336</c:v>
                </c:pt>
                <c:pt idx="18984">
                  <c:v>43307.25</c:v>
                </c:pt>
                <c:pt idx="18985">
                  <c:v>43307.260416666664</c:v>
                </c:pt>
                <c:pt idx="18986">
                  <c:v>43307.270833333336</c:v>
                </c:pt>
                <c:pt idx="18987">
                  <c:v>43307.28125</c:v>
                </c:pt>
                <c:pt idx="18988">
                  <c:v>43307.291666666664</c:v>
                </c:pt>
                <c:pt idx="18989">
                  <c:v>43307.302083333336</c:v>
                </c:pt>
                <c:pt idx="18990">
                  <c:v>43307.3125</c:v>
                </c:pt>
                <c:pt idx="18991">
                  <c:v>43307.322916666664</c:v>
                </c:pt>
                <c:pt idx="18992">
                  <c:v>43307.333333333336</c:v>
                </c:pt>
                <c:pt idx="18993">
                  <c:v>43307.34375</c:v>
                </c:pt>
                <c:pt idx="18994">
                  <c:v>43307.354166666664</c:v>
                </c:pt>
                <c:pt idx="18995">
                  <c:v>43307.364583333336</c:v>
                </c:pt>
                <c:pt idx="18996">
                  <c:v>43307.375</c:v>
                </c:pt>
                <c:pt idx="18997">
                  <c:v>43307.385416666664</c:v>
                </c:pt>
                <c:pt idx="18998">
                  <c:v>43307.395833333336</c:v>
                </c:pt>
                <c:pt idx="18999">
                  <c:v>43307.40625</c:v>
                </c:pt>
                <c:pt idx="19000">
                  <c:v>43307.416666666664</c:v>
                </c:pt>
                <c:pt idx="19001">
                  <c:v>43307.427083333336</c:v>
                </c:pt>
                <c:pt idx="19002">
                  <c:v>43307.4375</c:v>
                </c:pt>
                <c:pt idx="19003">
                  <c:v>43307.447916666664</c:v>
                </c:pt>
                <c:pt idx="19004">
                  <c:v>43307.458333333336</c:v>
                </c:pt>
                <c:pt idx="19005">
                  <c:v>43307.46875</c:v>
                </c:pt>
                <c:pt idx="19006">
                  <c:v>43307.479166666664</c:v>
                </c:pt>
                <c:pt idx="19007">
                  <c:v>43307.489583333336</c:v>
                </c:pt>
                <c:pt idx="19008">
                  <c:v>43307.5</c:v>
                </c:pt>
                <c:pt idx="19009">
                  <c:v>43307.510416666664</c:v>
                </c:pt>
                <c:pt idx="19010">
                  <c:v>43307.520833333336</c:v>
                </c:pt>
                <c:pt idx="19011">
                  <c:v>43307.53125</c:v>
                </c:pt>
                <c:pt idx="19012">
                  <c:v>43307.541666666664</c:v>
                </c:pt>
                <c:pt idx="19013">
                  <c:v>43307.552083333336</c:v>
                </c:pt>
                <c:pt idx="19014">
                  <c:v>43307.5625</c:v>
                </c:pt>
                <c:pt idx="19015">
                  <c:v>43307.572916666664</c:v>
                </c:pt>
                <c:pt idx="19016">
                  <c:v>43307.583333333336</c:v>
                </c:pt>
                <c:pt idx="19017">
                  <c:v>43307.59375</c:v>
                </c:pt>
                <c:pt idx="19018">
                  <c:v>43307.604166666664</c:v>
                </c:pt>
                <c:pt idx="19019">
                  <c:v>43307.614583333336</c:v>
                </c:pt>
                <c:pt idx="19020">
                  <c:v>43307.625</c:v>
                </c:pt>
                <c:pt idx="19021">
                  <c:v>43307.635416666664</c:v>
                </c:pt>
                <c:pt idx="19022">
                  <c:v>43307.645833333336</c:v>
                </c:pt>
                <c:pt idx="19023">
                  <c:v>43307.65625</c:v>
                </c:pt>
                <c:pt idx="19024">
                  <c:v>43307.666666666664</c:v>
                </c:pt>
                <c:pt idx="19025">
                  <c:v>43307.677083333336</c:v>
                </c:pt>
                <c:pt idx="19026">
                  <c:v>43307.6875</c:v>
                </c:pt>
                <c:pt idx="19027">
                  <c:v>43307.697916666664</c:v>
                </c:pt>
                <c:pt idx="19028">
                  <c:v>43307.708333333336</c:v>
                </c:pt>
                <c:pt idx="19029">
                  <c:v>43307.71875</c:v>
                </c:pt>
                <c:pt idx="19030">
                  <c:v>43307.729166666664</c:v>
                </c:pt>
                <c:pt idx="19031">
                  <c:v>43307.739583333336</c:v>
                </c:pt>
                <c:pt idx="19032">
                  <c:v>43307.75</c:v>
                </c:pt>
                <c:pt idx="19033">
                  <c:v>43307.760416666664</c:v>
                </c:pt>
                <c:pt idx="19034">
                  <c:v>43307.770833333336</c:v>
                </c:pt>
                <c:pt idx="19035">
                  <c:v>43307.78125</c:v>
                </c:pt>
                <c:pt idx="19036">
                  <c:v>43307.791666666664</c:v>
                </c:pt>
                <c:pt idx="19037">
                  <c:v>43307.802083333336</c:v>
                </c:pt>
                <c:pt idx="19038">
                  <c:v>43307.8125</c:v>
                </c:pt>
                <c:pt idx="19039">
                  <c:v>43307.822916666664</c:v>
                </c:pt>
                <c:pt idx="19040">
                  <c:v>43307.833333333336</c:v>
                </c:pt>
                <c:pt idx="19041">
                  <c:v>43307.84375</c:v>
                </c:pt>
                <c:pt idx="19042">
                  <c:v>43307.854166666664</c:v>
                </c:pt>
                <c:pt idx="19043">
                  <c:v>43307.864583333336</c:v>
                </c:pt>
                <c:pt idx="19044">
                  <c:v>43307.875</c:v>
                </c:pt>
                <c:pt idx="19045">
                  <c:v>43307.885416666664</c:v>
                </c:pt>
                <c:pt idx="19046">
                  <c:v>43307.895833333336</c:v>
                </c:pt>
                <c:pt idx="19047">
                  <c:v>43307.90625</c:v>
                </c:pt>
                <c:pt idx="19048">
                  <c:v>43307.916666666664</c:v>
                </c:pt>
                <c:pt idx="19049">
                  <c:v>43307.927083333336</c:v>
                </c:pt>
                <c:pt idx="19050">
                  <c:v>43307.9375</c:v>
                </c:pt>
                <c:pt idx="19051">
                  <c:v>43307.947916666664</c:v>
                </c:pt>
                <c:pt idx="19052">
                  <c:v>43307.958333333336</c:v>
                </c:pt>
                <c:pt idx="19053">
                  <c:v>43307.96875</c:v>
                </c:pt>
                <c:pt idx="19054">
                  <c:v>43307.979166666664</c:v>
                </c:pt>
                <c:pt idx="19055">
                  <c:v>43307.989583333336</c:v>
                </c:pt>
                <c:pt idx="19056">
                  <c:v>43308</c:v>
                </c:pt>
                <c:pt idx="19057">
                  <c:v>43308.010416666664</c:v>
                </c:pt>
                <c:pt idx="19058">
                  <c:v>43308.020833333336</c:v>
                </c:pt>
                <c:pt idx="19059">
                  <c:v>43308.03125</c:v>
                </c:pt>
                <c:pt idx="19060">
                  <c:v>43308.041666666664</c:v>
                </c:pt>
                <c:pt idx="19061">
                  <c:v>43308.052083333336</c:v>
                </c:pt>
                <c:pt idx="19062">
                  <c:v>43308.0625</c:v>
                </c:pt>
                <c:pt idx="19063">
                  <c:v>43308.072916666664</c:v>
                </c:pt>
                <c:pt idx="19064">
                  <c:v>43308.083333333336</c:v>
                </c:pt>
                <c:pt idx="19065">
                  <c:v>43308.09375</c:v>
                </c:pt>
                <c:pt idx="19066">
                  <c:v>43308.104166666664</c:v>
                </c:pt>
                <c:pt idx="19067">
                  <c:v>43308.114583333336</c:v>
                </c:pt>
                <c:pt idx="19068">
                  <c:v>43308.125</c:v>
                </c:pt>
                <c:pt idx="19069">
                  <c:v>43308.135416666664</c:v>
                </c:pt>
                <c:pt idx="19070">
                  <c:v>43308.145833333336</c:v>
                </c:pt>
                <c:pt idx="19071">
                  <c:v>43308.15625</c:v>
                </c:pt>
                <c:pt idx="19072">
                  <c:v>43308.166666666664</c:v>
                </c:pt>
                <c:pt idx="19073">
                  <c:v>43308.177083333336</c:v>
                </c:pt>
                <c:pt idx="19074">
                  <c:v>43308.1875</c:v>
                </c:pt>
                <c:pt idx="19075">
                  <c:v>43308.197916666664</c:v>
                </c:pt>
                <c:pt idx="19076">
                  <c:v>43308.208333333336</c:v>
                </c:pt>
                <c:pt idx="19077">
                  <c:v>43308.21875</c:v>
                </c:pt>
                <c:pt idx="19078">
                  <c:v>43308.229166666664</c:v>
                </c:pt>
                <c:pt idx="19079">
                  <c:v>43308.239583333336</c:v>
                </c:pt>
                <c:pt idx="19080">
                  <c:v>43308.25</c:v>
                </c:pt>
                <c:pt idx="19081">
                  <c:v>43308.260416666664</c:v>
                </c:pt>
                <c:pt idx="19082">
                  <c:v>43308.270833333336</c:v>
                </c:pt>
                <c:pt idx="19083">
                  <c:v>43308.28125</c:v>
                </c:pt>
                <c:pt idx="19084">
                  <c:v>43308.291666666664</c:v>
                </c:pt>
                <c:pt idx="19085">
                  <c:v>43308.302083333336</c:v>
                </c:pt>
                <c:pt idx="19086">
                  <c:v>43308.3125</c:v>
                </c:pt>
                <c:pt idx="19087">
                  <c:v>43308.322916666664</c:v>
                </c:pt>
                <c:pt idx="19088">
                  <c:v>43308.333333333336</c:v>
                </c:pt>
                <c:pt idx="19089">
                  <c:v>43308.34375</c:v>
                </c:pt>
                <c:pt idx="19090">
                  <c:v>43308.354166666664</c:v>
                </c:pt>
                <c:pt idx="19091">
                  <c:v>43308.364583333336</c:v>
                </c:pt>
                <c:pt idx="19092">
                  <c:v>43308.375</c:v>
                </c:pt>
                <c:pt idx="19093">
                  <c:v>43308.385416666664</c:v>
                </c:pt>
                <c:pt idx="19094">
                  <c:v>43308.395833333336</c:v>
                </c:pt>
                <c:pt idx="19095">
                  <c:v>43308.40625</c:v>
                </c:pt>
                <c:pt idx="19096">
                  <c:v>43308.416666666664</c:v>
                </c:pt>
                <c:pt idx="19097">
                  <c:v>43308.427083333336</c:v>
                </c:pt>
                <c:pt idx="19098">
                  <c:v>43308.4375</c:v>
                </c:pt>
                <c:pt idx="19099">
                  <c:v>43308.447916666664</c:v>
                </c:pt>
                <c:pt idx="19100">
                  <c:v>43308.458333333336</c:v>
                </c:pt>
                <c:pt idx="19101">
                  <c:v>43308.46875</c:v>
                </c:pt>
                <c:pt idx="19102">
                  <c:v>43308.479166666664</c:v>
                </c:pt>
                <c:pt idx="19103">
                  <c:v>43308.489583333336</c:v>
                </c:pt>
                <c:pt idx="19104">
                  <c:v>43308.5</c:v>
                </c:pt>
                <c:pt idx="19105">
                  <c:v>43308.510416666664</c:v>
                </c:pt>
                <c:pt idx="19106">
                  <c:v>43308.520833333336</c:v>
                </c:pt>
                <c:pt idx="19107">
                  <c:v>43308.53125</c:v>
                </c:pt>
                <c:pt idx="19108">
                  <c:v>43308.541666666664</c:v>
                </c:pt>
                <c:pt idx="19109">
                  <c:v>43308.552083333336</c:v>
                </c:pt>
                <c:pt idx="19110">
                  <c:v>43308.5625</c:v>
                </c:pt>
                <c:pt idx="19111">
                  <c:v>43308.572916666664</c:v>
                </c:pt>
                <c:pt idx="19112">
                  <c:v>43308.583333333336</c:v>
                </c:pt>
                <c:pt idx="19113">
                  <c:v>43308.59375</c:v>
                </c:pt>
                <c:pt idx="19114">
                  <c:v>43308.604166666664</c:v>
                </c:pt>
                <c:pt idx="19115">
                  <c:v>43308.614583333336</c:v>
                </c:pt>
                <c:pt idx="19116">
                  <c:v>43308.625</c:v>
                </c:pt>
                <c:pt idx="19117">
                  <c:v>43308.635416666664</c:v>
                </c:pt>
                <c:pt idx="19118">
                  <c:v>43308.645833333336</c:v>
                </c:pt>
                <c:pt idx="19119">
                  <c:v>43308.65625</c:v>
                </c:pt>
                <c:pt idx="19120">
                  <c:v>43308.666666666664</c:v>
                </c:pt>
                <c:pt idx="19121">
                  <c:v>43308.677083333336</c:v>
                </c:pt>
                <c:pt idx="19122">
                  <c:v>43308.6875</c:v>
                </c:pt>
                <c:pt idx="19123">
                  <c:v>43308.697916666664</c:v>
                </c:pt>
                <c:pt idx="19124">
                  <c:v>43308.708333333336</c:v>
                </c:pt>
                <c:pt idx="19125">
                  <c:v>43308.71875</c:v>
                </c:pt>
                <c:pt idx="19126">
                  <c:v>43308.729166666664</c:v>
                </c:pt>
                <c:pt idx="19127">
                  <c:v>43308.739583333336</c:v>
                </c:pt>
                <c:pt idx="19128">
                  <c:v>43308.75</c:v>
                </c:pt>
                <c:pt idx="19129">
                  <c:v>43308.760416666664</c:v>
                </c:pt>
                <c:pt idx="19130">
                  <c:v>43308.770833333336</c:v>
                </c:pt>
                <c:pt idx="19131">
                  <c:v>43308.78125</c:v>
                </c:pt>
                <c:pt idx="19132">
                  <c:v>43308.791666666664</c:v>
                </c:pt>
                <c:pt idx="19133">
                  <c:v>43308.802083333336</c:v>
                </c:pt>
                <c:pt idx="19134">
                  <c:v>43308.8125</c:v>
                </c:pt>
                <c:pt idx="19135">
                  <c:v>43308.822916666664</c:v>
                </c:pt>
                <c:pt idx="19136">
                  <c:v>43308.833333333336</c:v>
                </c:pt>
                <c:pt idx="19137">
                  <c:v>43308.84375</c:v>
                </c:pt>
                <c:pt idx="19138">
                  <c:v>43308.854166666664</c:v>
                </c:pt>
                <c:pt idx="19139">
                  <c:v>43308.864583333336</c:v>
                </c:pt>
                <c:pt idx="19140">
                  <c:v>43308.875</c:v>
                </c:pt>
                <c:pt idx="19141">
                  <c:v>43308.885416666664</c:v>
                </c:pt>
                <c:pt idx="19142">
                  <c:v>43308.895833333336</c:v>
                </c:pt>
                <c:pt idx="19143">
                  <c:v>43308.90625</c:v>
                </c:pt>
                <c:pt idx="19144">
                  <c:v>43308.916666666664</c:v>
                </c:pt>
                <c:pt idx="19145">
                  <c:v>43308.927083333336</c:v>
                </c:pt>
                <c:pt idx="19146">
                  <c:v>43308.9375</c:v>
                </c:pt>
                <c:pt idx="19147">
                  <c:v>43308.947916666664</c:v>
                </c:pt>
                <c:pt idx="19148">
                  <c:v>43308.958333333336</c:v>
                </c:pt>
                <c:pt idx="19149">
                  <c:v>43308.96875</c:v>
                </c:pt>
                <c:pt idx="19150">
                  <c:v>43308.979166666664</c:v>
                </c:pt>
                <c:pt idx="19151">
                  <c:v>43308.989583333336</c:v>
                </c:pt>
                <c:pt idx="19152">
                  <c:v>43309</c:v>
                </c:pt>
                <c:pt idx="19153">
                  <c:v>43309.010416666664</c:v>
                </c:pt>
                <c:pt idx="19154">
                  <c:v>43309.020833333336</c:v>
                </c:pt>
                <c:pt idx="19155">
                  <c:v>43309.03125</c:v>
                </c:pt>
                <c:pt idx="19156">
                  <c:v>43309.041666666664</c:v>
                </c:pt>
                <c:pt idx="19157">
                  <c:v>43309.052083333336</c:v>
                </c:pt>
                <c:pt idx="19158">
                  <c:v>43309.0625</c:v>
                </c:pt>
                <c:pt idx="19159">
                  <c:v>43309.072916666664</c:v>
                </c:pt>
                <c:pt idx="19160">
                  <c:v>43309.083333333336</c:v>
                </c:pt>
                <c:pt idx="19161">
                  <c:v>43309.09375</c:v>
                </c:pt>
                <c:pt idx="19162">
                  <c:v>43309.104166666664</c:v>
                </c:pt>
                <c:pt idx="19163">
                  <c:v>43309.114583333336</c:v>
                </c:pt>
                <c:pt idx="19164">
                  <c:v>43309.125</c:v>
                </c:pt>
                <c:pt idx="19165">
                  <c:v>43309.135416666664</c:v>
                </c:pt>
                <c:pt idx="19166">
                  <c:v>43309.145833333336</c:v>
                </c:pt>
                <c:pt idx="19167">
                  <c:v>43309.15625</c:v>
                </c:pt>
                <c:pt idx="19168">
                  <c:v>43309.166666666664</c:v>
                </c:pt>
                <c:pt idx="19169">
                  <c:v>43309.177083333336</c:v>
                </c:pt>
                <c:pt idx="19170">
                  <c:v>43309.1875</c:v>
                </c:pt>
                <c:pt idx="19171">
                  <c:v>43309.197916666664</c:v>
                </c:pt>
                <c:pt idx="19172">
                  <c:v>43309.208333333336</c:v>
                </c:pt>
                <c:pt idx="19173">
                  <c:v>43309.21875</c:v>
                </c:pt>
                <c:pt idx="19174">
                  <c:v>43309.229166666664</c:v>
                </c:pt>
                <c:pt idx="19175">
                  <c:v>43309.239583333336</c:v>
                </c:pt>
                <c:pt idx="19176">
                  <c:v>43309.25</c:v>
                </c:pt>
                <c:pt idx="19177">
                  <c:v>43309.260416666664</c:v>
                </c:pt>
                <c:pt idx="19178">
                  <c:v>43309.270833333336</c:v>
                </c:pt>
                <c:pt idx="19179">
                  <c:v>43309.28125</c:v>
                </c:pt>
                <c:pt idx="19180">
                  <c:v>43309.291666666664</c:v>
                </c:pt>
                <c:pt idx="19181">
                  <c:v>43309.302083333336</c:v>
                </c:pt>
                <c:pt idx="19182">
                  <c:v>43309.3125</c:v>
                </c:pt>
                <c:pt idx="19183">
                  <c:v>43309.322916666664</c:v>
                </c:pt>
                <c:pt idx="19184">
                  <c:v>43309.333333333336</c:v>
                </c:pt>
                <c:pt idx="19185">
                  <c:v>43309.34375</c:v>
                </c:pt>
                <c:pt idx="19186">
                  <c:v>43309.354166666664</c:v>
                </c:pt>
                <c:pt idx="19187">
                  <c:v>43309.364583333336</c:v>
                </c:pt>
                <c:pt idx="19188">
                  <c:v>43309.375</c:v>
                </c:pt>
                <c:pt idx="19189">
                  <c:v>43309.385416666664</c:v>
                </c:pt>
                <c:pt idx="19190">
                  <c:v>43309.395833333336</c:v>
                </c:pt>
                <c:pt idx="19191">
                  <c:v>43309.40625</c:v>
                </c:pt>
                <c:pt idx="19192">
                  <c:v>43309.416666666664</c:v>
                </c:pt>
                <c:pt idx="19193">
                  <c:v>43309.427083333336</c:v>
                </c:pt>
                <c:pt idx="19194">
                  <c:v>43309.4375</c:v>
                </c:pt>
                <c:pt idx="19195">
                  <c:v>43309.447916666664</c:v>
                </c:pt>
                <c:pt idx="19196">
                  <c:v>43309.458333333336</c:v>
                </c:pt>
                <c:pt idx="19197">
                  <c:v>43309.46875</c:v>
                </c:pt>
                <c:pt idx="19198">
                  <c:v>43309.479166666664</c:v>
                </c:pt>
                <c:pt idx="19199">
                  <c:v>43309.489583333336</c:v>
                </c:pt>
                <c:pt idx="19200">
                  <c:v>43309.5</c:v>
                </c:pt>
                <c:pt idx="19201">
                  <c:v>43309.510416666664</c:v>
                </c:pt>
                <c:pt idx="19202">
                  <c:v>43309.520833333336</c:v>
                </c:pt>
                <c:pt idx="19203">
                  <c:v>43309.53125</c:v>
                </c:pt>
                <c:pt idx="19204">
                  <c:v>43309.541666666664</c:v>
                </c:pt>
                <c:pt idx="19205">
                  <c:v>43309.552083333336</c:v>
                </c:pt>
                <c:pt idx="19206">
                  <c:v>43309.5625</c:v>
                </c:pt>
                <c:pt idx="19207">
                  <c:v>43309.572916666664</c:v>
                </c:pt>
                <c:pt idx="19208">
                  <c:v>43309.583333333336</c:v>
                </c:pt>
                <c:pt idx="19209">
                  <c:v>43309.59375</c:v>
                </c:pt>
                <c:pt idx="19210">
                  <c:v>43309.604166666664</c:v>
                </c:pt>
                <c:pt idx="19211">
                  <c:v>43309.614583333336</c:v>
                </c:pt>
                <c:pt idx="19212">
                  <c:v>43309.625</c:v>
                </c:pt>
                <c:pt idx="19213">
                  <c:v>43309.635416666664</c:v>
                </c:pt>
                <c:pt idx="19214">
                  <c:v>43309.645833333336</c:v>
                </c:pt>
                <c:pt idx="19215">
                  <c:v>43309.65625</c:v>
                </c:pt>
                <c:pt idx="19216">
                  <c:v>43309.666666666664</c:v>
                </c:pt>
                <c:pt idx="19217">
                  <c:v>43309.677083333336</c:v>
                </c:pt>
                <c:pt idx="19218">
                  <c:v>43309.6875</c:v>
                </c:pt>
                <c:pt idx="19219">
                  <c:v>43309.697916666664</c:v>
                </c:pt>
                <c:pt idx="19220">
                  <c:v>43309.708333333336</c:v>
                </c:pt>
                <c:pt idx="19221">
                  <c:v>43309.71875</c:v>
                </c:pt>
                <c:pt idx="19222">
                  <c:v>43309.729166666664</c:v>
                </c:pt>
                <c:pt idx="19223">
                  <c:v>43309.739583333336</c:v>
                </c:pt>
                <c:pt idx="19224">
                  <c:v>43309.75</c:v>
                </c:pt>
                <c:pt idx="19225">
                  <c:v>43309.760416666664</c:v>
                </c:pt>
                <c:pt idx="19226">
                  <c:v>43309.770833333336</c:v>
                </c:pt>
                <c:pt idx="19227">
                  <c:v>43309.78125</c:v>
                </c:pt>
                <c:pt idx="19228">
                  <c:v>43309.791666666664</c:v>
                </c:pt>
                <c:pt idx="19229">
                  <c:v>43309.802083333336</c:v>
                </c:pt>
                <c:pt idx="19230">
                  <c:v>43309.8125</c:v>
                </c:pt>
                <c:pt idx="19231">
                  <c:v>43309.822916666664</c:v>
                </c:pt>
                <c:pt idx="19232">
                  <c:v>43309.833333333336</c:v>
                </c:pt>
                <c:pt idx="19233">
                  <c:v>43309.84375</c:v>
                </c:pt>
                <c:pt idx="19234">
                  <c:v>43309.854166666664</c:v>
                </c:pt>
                <c:pt idx="19235">
                  <c:v>43309.864583333336</c:v>
                </c:pt>
                <c:pt idx="19236">
                  <c:v>43309.875</c:v>
                </c:pt>
                <c:pt idx="19237">
                  <c:v>43309.885416666664</c:v>
                </c:pt>
                <c:pt idx="19238">
                  <c:v>43309.895833333336</c:v>
                </c:pt>
                <c:pt idx="19239">
                  <c:v>43309.90625</c:v>
                </c:pt>
                <c:pt idx="19240">
                  <c:v>43309.916666666664</c:v>
                </c:pt>
                <c:pt idx="19241">
                  <c:v>43309.927083333336</c:v>
                </c:pt>
                <c:pt idx="19242">
                  <c:v>43309.9375</c:v>
                </c:pt>
                <c:pt idx="19243">
                  <c:v>43309.947916666664</c:v>
                </c:pt>
                <c:pt idx="19244">
                  <c:v>43309.958333333336</c:v>
                </c:pt>
                <c:pt idx="19245">
                  <c:v>43309.96875</c:v>
                </c:pt>
                <c:pt idx="19246">
                  <c:v>43309.979166666664</c:v>
                </c:pt>
                <c:pt idx="19247">
                  <c:v>43309.989583333336</c:v>
                </c:pt>
                <c:pt idx="19248">
                  <c:v>43310</c:v>
                </c:pt>
                <c:pt idx="19249">
                  <c:v>43310.010416666664</c:v>
                </c:pt>
                <c:pt idx="19250">
                  <c:v>43310.020833333336</c:v>
                </c:pt>
                <c:pt idx="19251">
                  <c:v>43310.03125</c:v>
                </c:pt>
                <c:pt idx="19252">
                  <c:v>43310.041666666664</c:v>
                </c:pt>
                <c:pt idx="19253">
                  <c:v>43310.052083333336</c:v>
                </c:pt>
                <c:pt idx="19254">
                  <c:v>43310.0625</c:v>
                </c:pt>
                <c:pt idx="19255">
                  <c:v>43310.072916666664</c:v>
                </c:pt>
                <c:pt idx="19256">
                  <c:v>43310.083333333336</c:v>
                </c:pt>
                <c:pt idx="19257">
                  <c:v>43310.09375</c:v>
                </c:pt>
                <c:pt idx="19258">
                  <c:v>43310.104166666664</c:v>
                </c:pt>
                <c:pt idx="19259">
                  <c:v>43310.114583333336</c:v>
                </c:pt>
                <c:pt idx="19260">
                  <c:v>43310.125</c:v>
                </c:pt>
                <c:pt idx="19261">
                  <c:v>43310.135416666664</c:v>
                </c:pt>
                <c:pt idx="19262">
                  <c:v>43310.145833333336</c:v>
                </c:pt>
                <c:pt idx="19263">
                  <c:v>43310.15625</c:v>
                </c:pt>
                <c:pt idx="19264">
                  <c:v>43310.166666666664</c:v>
                </c:pt>
                <c:pt idx="19265">
                  <c:v>43310.177083333336</c:v>
                </c:pt>
                <c:pt idx="19266">
                  <c:v>43310.1875</c:v>
                </c:pt>
                <c:pt idx="19267">
                  <c:v>43310.197916666664</c:v>
                </c:pt>
                <c:pt idx="19268">
                  <c:v>43310.208333333336</c:v>
                </c:pt>
                <c:pt idx="19269">
                  <c:v>43310.21875</c:v>
                </c:pt>
                <c:pt idx="19270">
                  <c:v>43310.229166666664</c:v>
                </c:pt>
                <c:pt idx="19271">
                  <c:v>43310.239583333336</c:v>
                </c:pt>
                <c:pt idx="19272">
                  <c:v>43310.25</c:v>
                </c:pt>
                <c:pt idx="19273">
                  <c:v>43310.260416666664</c:v>
                </c:pt>
                <c:pt idx="19274">
                  <c:v>43310.270833333336</c:v>
                </c:pt>
                <c:pt idx="19275">
                  <c:v>43310.28125</c:v>
                </c:pt>
                <c:pt idx="19276">
                  <c:v>43310.291666666664</c:v>
                </c:pt>
                <c:pt idx="19277">
                  <c:v>43310.302083333336</c:v>
                </c:pt>
                <c:pt idx="19278">
                  <c:v>43310.3125</c:v>
                </c:pt>
                <c:pt idx="19279">
                  <c:v>43310.322916666664</c:v>
                </c:pt>
                <c:pt idx="19280">
                  <c:v>43310.333333333336</c:v>
                </c:pt>
                <c:pt idx="19281">
                  <c:v>43310.34375</c:v>
                </c:pt>
                <c:pt idx="19282">
                  <c:v>43310.354166666664</c:v>
                </c:pt>
                <c:pt idx="19283">
                  <c:v>43310.364583333336</c:v>
                </c:pt>
                <c:pt idx="19284">
                  <c:v>43310.375</c:v>
                </c:pt>
                <c:pt idx="19285">
                  <c:v>43310.385416666664</c:v>
                </c:pt>
                <c:pt idx="19286">
                  <c:v>43310.395833333336</c:v>
                </c:pt>
                <c:pt idx="19287">
                  <c:v>43310.40625</c:v>
                </c:pt>
                <c:pt idx="19288">
                  <c:v>43310.416666666664</c:v>
                </c:pt>
                <c:pt idx="19289">
                  <c:v>43310.427083333336</c:v>
                </c:pt>
                <c:pt idx="19290">
                  <c:v>43310.4375</c:v>
                </c:pt>
                <c:pt idx="19291">
                  <c:v>43310.447916666664</c:v>
                </c:pt>
                <c:pt idx="19292">
                  <c:v>43310.458333333336</c:v>
                </c:pt>
                <c:pt idx="19293">
                  <c:v>43310.46875</c:v>
                </c:pt>
                <c:pt idx="19294">
                  <c:v>43310.479166666664</c:v>
                </c:pt>
                <c:pt idx="19295">
                  <c:v>43310.489583333336</c:v>
                </c:pt>
                <c:pt idx="19296">
                  <c:v>43310.5</c:v>
                </c:pt>
                <c:pt idx="19297">
                  <c:v>43310.510416666664</c:v>
                </c:pt>
                <c:pt idx="19298">
                  <c:v>43310.520833333336</c:v>
                </c:pt>
                <c:pt idx="19299">
                  <c:v>43310.53125</c:v>
                </c:pt>
                <c:pt idx="19300">
                  <c:v>43310.541666666664</c:v>
                </c:pt>
                <c:pt idx="19301">
                  <c:v>43310.552083333336</c:v>
                </c:pt>
                <c:pt idx="19302">
                  <c:v>43310.5625</c:v>
                </c:pt>
                <c:pt idx="19303">
                  <c:v>43310.572916666664</c:v>
                </c:pt>
                <c:pt idx="19304">
                  <c:v>43310.583333333336</c:v>
                </c:pt>
                <c:pt idx="19305">
                  <c:v>43310.59375</c:v>
                </c:pt>
                <c:pt idx="19306">
                  <c:v>43310.604166666664</c:v>
                </c:pt>
                <c:pt idx="19307">
                  <c:v>43310.614583333336</c:v>
                </c:pt>
                <c:pt idx="19308">
                  <c:v>43310.625</c:v>
                </c:pt>
                <c:pt idx="19309">
                  <c:v>43310.635416666664</c:v>
                </c:pt>
                <c:pt idx="19310">
                  <c:v>43310.645833333336</c:v>
                </c:pt>
                <c:pt idx="19311">
                  <c:v>43310.65625</c:v>
                </c:pt>
                <c:pt idx="19312">
                  <c:v>43310.666666666664</c:v>
                </c:pt>
                <c:pt idx="19313">
                  <c:v>43310.677083333336</c:v>
                </c:pt>
                <c:pt idx="19314">
                  <c:v>43310.6875</c:v>
                </c:pt>
                <c:pt idx="19315">
                  <c:v>43310.697916666664</c:v>
                </c:pt>
                <c:pt idx="19316">
                  <c:v>43310.708333333336</c:v>
                </c:pt>
                <c:pt idx="19317">
                  <c:v>43310.71875</c:v>
                </c:pt>
                <c:pt idx="19318">
                  <c:v>43310.729166666664</c:v>
                </c:pt>
                <c:pt idx="19319">
                  <c:v>43310.739583333336</c:v>
                </c:pt>
                <c:pt idx="19320">
                  <c:v>43310.75</c:v>
                </c:pt>
                <c:pt idx="19321">
                  <c:v>43310.760416666664</c:v>
                </c:pt>
                <c:pt idx="19322">
                  <c:v>43310.770833333336</c:v>
                </c:pt>
                <c:pt idx="19323">
                  <c:v>43310.78125</c:v>
                </c:pt>
                <c:pt idx="19324">
                  <c:v>43310.791666666664</c:v>
                </c:pt>
                <c:pt idx="19325">
                  <c:v>43310.802083333336</c:v>
                </c:pt>
                <c:pt idx="19326">
                  <c:v>43310.8125</c:v>
                </c:pt>
                <c:pt idx="19327">
                  <c:v>43310.822916666664</c:v>
                </c:pt>
                <c:pt idx="19328">
                  <c:v>43310.833333333336</c:v>
                </c:pt>
                <c:pt idx="19329">
                  <c:v>43310.84375</c:v>
                </c:pt>
                <c:pt idx="19330">
                  <c:v>43310.854166666664</c:v>
                </c:pt>
                <c:pt idx="19331">
                  <c:v>43310.864583333336</c:v>
                </c:pt>
                <c:pt idx="19332">
                  <c:v>43310.875</c:v>
                </c:pt>
                <c:pt idx="19333">
                  <c:v>43310.885416666664</c:v>
                </c:pt>
                <c:pt idx="19334">
                  <c:v>43310.895833333336</c:v>
                </c:pt>
                <c:pt idx="19335">
                  <c:v>43310.90625</c:v>
                </c:pt>
                <c:pt idx="19336">
                  <c:v>43310.916666666664</c:v>
                </c:pt>
                <c:pt idx="19337">
                  <c:v>43310.927083333336</c:v>
                </c:pt>
                <c:pt idx="19338">
                  <c:v>43310.9375</c:v>
                </c:pt>
                <c:pt idx="19339">
                  <c:v>43310.947916666664</c:v>
                </c:pt>
                <c:pt idx="19340">
                  <c:v>43310.958333333336</c:v>
                </c:pt>
                <c:pt idx="19341">
                  <c:v>43310.96875</c:v>
                </c:pt>
                <c:pt idx="19342">
                  <c:v>43310.979166666664</c:v>
                </c:pt>
                <c:pt idx="19343">
                  <c:v>43310.989583333336</c:v>
                </c:pt>
                <c:pt idx="19344">
                  <c:v>43311</c:v>
                </c:pt>
                <c:pt idx="19345">
                  <c:v>43311.010416666664</c:v>
                </c:pt>
                <c:pt idx="19346">
                  <c:v>43311.020833333336</c:v>
                </c:pt>
                <c:pt idx="19347">
                  <c:v>43311.03125</c:v>
                </c:pt>
                <c:pt idx="19348">
                  <c:v>43311.041666666664</c:v>
                </c:pt>
                <c:pt idx="19349">
                  <c:v>43311.052083333336</c:v>
                </c:pt>
                <c:pt idx="19350">
                  <c:v>43311.0625</c:v>
                </c:pt>
                <c:pt idx="19351">
                  <c:v>43311.072916666664</c:v>
                </c:pt>
                <c:pt idx="19352">
                  <c:v>43311.083333333336</c:v>
                </c:pt>
                <c:pt idx="19353">
                  <c:v>43311.09375</c:v>
                </c:pt>
                <c:pt idx="19354">
                  <c:v>43311.104166666664</c:v>
                </c:pt>
                <c:pt idx="19355">
                  <c:v>43311.114583333336</c:v>
                </c:pt>
                <c:pt idx="19356">
                  <c:v>43311.125</c:v>
                </c:pt>
                <c:pt idx="19357">
                  <c:v>43311.135416666664</c:v>
                </c:pt>
                <c:pt idx="19358">
                  <c:v>43311.145833333336</c:v>
                </c:pt>
                <c:pt idx="19359">
                  <c:v>43311.15625</c:v>
                </c:pt>
                <c:pt idx="19360">
                  <c:v>43311.166666666664</c:v>
                </c:pt>
                <c:pt idx="19361">
                  <c:v>43311.177083333336</c:v>
                </c:pt>
                <c:pt idx="19362">
                  <c:v>43311.1875</c:v>
                </c:pt>
                <c:pt idx="19363">
                  <c:v>43311.197916666664</c:v>
                </c:pt>
                <c:pt idx="19364">
                  <c:v>43311.208333333336</c:v>
                </c:pt>
                <c:pt idx="19365">
                  <c:v>43311.21875</c:v>
                </c:pt>
                <c:pt idx="19366">
                  <c:v>43311.229166666664</c:v>
                </c:pt>
                <c:pt idx="19367">
                  <c:v>43311.239583333336</c:v>
                </c:pt>
                <c:pt idx="19368">
                  <c:v>43311.25</c:v>
                </c:pt>
                <c:pt idx="19369">
                  <c:v>43311.260416666664</c:v>
                </c:pt>
                <c:pt idx="19370">
                  <c:v>43311.270833333336</c:v>
                </c:pt>
                <c:pt idx="19371">
                  <c:v>43311.28125</c:v>
                </c:pt>
                <c:pt idx="19372">
                  <c:v>43311.291666666664</c:v>
                </c:pt>
                <c:pt idx="19373">
                  <c:v>43311.302083333336</c:v>
                </c:pt>
                <c:pt idx="19374">
                  <c:v>43311.3125</c:v>
                </c:pt>
                <c:pt idx="19375">
                  <c:v>43311.322916666664</c:v>
                </c:pt>
                <c:pt idx="19376">
                  <c:v>43311.333333333336</c:v>
                </c:pt>
                <c:pt idx="19377">
                  <c:v>43311.34375</c:v>
                </c:pt>
                <c:pt idx="19378">
                  <c:v>43311.354166666664</c:v>
                </c:pt>
                <c:pt idx="19379">
                  <c:v>43311.364583333336</c:v>
                </c:pt>
                <c:pt idx="19380">
                  <c:v>43311.375</c:v>
                </c:pt>
                <c:pt idx="19381">
                  <c:v>43311.385416666664</c:v>
                </c:pt>
                <c:pt idx="19382">
                  <c:v>43311.395833333336</c:v>
                </c:pt>
                <c:pt idx="19383">
                  <c:v>43311.40625</c:v>
                </c:pt>
                <c:pt idx="19384">
                  <c:v>43311.416666666664</c:v>
                </c:pt>
                <c:pt idx="19385">
                  <c:v>43311.427083333336</c:v>
                </c:pt>
                <c:pt idx="19386">
                  <c:v>43311.4375</c:v>
                </c:pt>
                <c:pt idx="19387">
                  <c:v>43311.447916666664</c:v>
                </c:pt>
                <c:pt idx="19388">
                  <c:v>43311.458333333336</c:v>
                </c:pt>
                <c:pt idx="19389">
                  <c:v>43311.46875</c:v>
                </c:pt>
                <c:pt idx="19390">
                  <c:v>43311.479166666664</c:v>
                </c:pt>
                <c:pt idx="19391">
                  <c:v>43311.489583333336</c:v>
                </c:pt>
                <c:pt idx="19392">
                  <c:v>43311.5</c:v>
                </c:pt>
                <c:pt idx="19393">
                  <c:v>43311.510416666664</c:v>
                </c:pt>
                <c:pt idx="19394">
                  <c:v>43311.520833333336</c:v>
                </c:pt>
                <c:pt idx="19395">
                  <c:v>43311.53125</c:v>
                </c:pt>
                <c:pt idx="19396">
                  <c:v>43311.541666666664</c:v>
                </c:pt>
                <c:pt idx="19397">
                  <c:v>43311.552083333336</c:v>
                </c:pt>
                <c:pt idx="19398">
                  <c:v>43311.5625</c:v>
                </c:pt>
                <c:pt idx="19399">
                  <c:v>43311.572916666664</c:v>
                </c:pt>
                <c:pt idx="19400">
                  <c:v>43311.583333333336</c:v>
                </c:pt>
                <c:pt idx="19401">
                  <c:v>43311.59375</c:v>
                </c:pt>
                <c:pt idx="19402">
                  <c:v>43311.604166666664</c:v>
                </c:pt>
                <c:pt idx="19403">
                  <c:v>43311.614583333336</c:v>
                </c:pt>
                <c:pt idx="19404">
                  <c:v>43311.625</c:v>
                </c:pt>
                <c:pt idx="19405">
                  <c:v>43311.635416666664</c:v>
                </c:pt>
                <c:pt idx="19406">
                  <c:v>43311.645833333336</c:v>
                </c:pt>
                <c:pt idx="19407">
                  <c:v>43311.65625</c:v>
                </c:pt>
                <c:pt idx="19408">
                  <c:v>43311.666666666664</c:v>
                </c:pt>
                <c:pt idx="19409">
                  <c:v>43311.677083333336</c:v>
                </c:pt>
                <c:pt idx="19410">
                  <c:v>43311.6875</c:v>
                </c:pt>
                <c:pt idx="19411">
                  <c:v>43311.697916666664</c:v>
                </c:pt>
                <c:pt idx="19412">
                  <c:v>43311.708333333336</c:v>
                </c:pt>
                <c:pt idx="19413">
                  <c:v>43311.71875</c:v>
                </c:pt>
                <c:pt idx="19414">
                  <c:v>43311.729166666664</c:v>
                </c:pt>
                <c:pt idx="19415">
                  <c:v>43311.739583333336</c:v>
                </c:pt>
                <c:pt idx="19416">
                  <c:v>43311.75</c:v>
                </c:pt>
                <c:pt idx="19417">
                  <c:v>43311.760416666664</c:v>
                </c:pt>
                <c:pt idx="19418">
                  <c:v>43311.770833333336</c:v>
                </c:pt>
                <c:pt idx="19419">
                  <c:v>43311.78125</c:v>
                </c:pt>
                <c:pt idx="19420">
                  <c:v>43311.791666666664</c:v>
                </c:pt>
                <c:pt idx="19421">
                  <c:v>43311.802083333336</c:v>
                </c:pt>
                <c:pt idx="19422">
                  <c:v>43311.8125</c:v>
                </c:pt>
                <c:pt idx="19423">
                  <c:v>43311.822916666664</c:v>
                </c:pt>
                <c:pt idx="19424">
                  <c:v>43311.833333333336</c:v>
                </c:pt>
                <c:pt idx="19425">
                  <c:v>43311.84375</c:v>
                </c:pt>
                <c:pt idx="19426">
                  <c:v>43311.854166666664</c:v>
                </c:pt>
                <c:pt idx="19427">
                  <c:v>43311.864583333336</c:v>
                </c:pt>
                <c:pt idx="19428">
                  <c:v>43311.875</c:v>
                </c:pt>
                <c:pt idx="19429">
                  <c:v>43311.885416666664</c:v>
                </c:pt>
                <c:pt idx="19430">
                  <c:v>43311.895833333336</c:v>
                </c:pt>
                <c:pt idx="19431">
                  <c:v>43311.90625</c:v>
                </c:pt>
                <c:pt idx="19432">
                  <c:v>43311.916666666664</c:v>
                </c:pt>
                <c:pt idx="19433">
                  <c:v>43311.927083333336</c:v>
                </c:pt>
                <c:pt idx="19434">
                  <c:v>43311.9375</c:v>
                </c:pt>
                <c:pt idx="19435">
                  <c:v>43311.947916666664</c:v>
                </c:pt>
                <c:pt idx="19436">
                  <c:v>43311.958333333336</c:v>
                </c:pt>
                <c:pt idx="19437">
                  <c:v>43311.96875</c:v>
                </c:pt>
                <c:pt idx="19438">
                  <c:v>43311.979166666664</c:v>
                </c:pt>
                <c:pt idx="19439">
                  <c:v>43311.989583333336</c:v>
                </c:pt>
                <c:pt idx="19440">
                  <c:v>43312</c:v>
                </c:pt>
                <c:pt idx="19441">
                  <c:v>43312.010416666664</c:v>
                </c:pt>
                <c:pt idx="19442">
                  <c:v>43312.020833333336</c:v>
                </c:pt>
                <c:pt idx="19443">
                  <c:v>43312.03125</c:v>
                </c:pt>
                <c:pt idx="19444">
                  <c:v>43312.041666666664</c:v>
                </c:pt>
                <c:pt idx="19445">
                  <c:v>43312.052083333336</c:v>
                </c:pt>
                <c:pt idx="19446">
                  <c:v>43312.0625</c:v>
                </c:pt>
                <c:pt idx="19447">
                  <c:v>43312.072916666664</c:v>
                </c:pt>
                <c:pt idx="19448">
                  <c:v>43312.083333333336</c:v>
                </c:pt>
                <c:pt idx="19449">
                  <c:v>43312.09375</c:v>
                </c:pt>
                <c:pt idx="19450">
                  <c:v>43312.104166666664</c:v>
                </c:pt>
                <c:pt idx="19451">
                  <c:v>43312.114583333336</c:v>
                </c:pt>
                <c:pt idx="19452">
                  <c:v>43312.125</c:v>
                </c:pt>
                <c:pt idx="19453">
                  <c:v>43312.135416666664</c:v>
                </c:pt>
                <c:pt idx="19454">
                  <c:v>43312.145833333336</c:v>
                </c:pt>
                <c:pt idx="19455">
                  <c:v>43312.15625</c:v>
                </c:pt>
                <c:pt idx="19456">
                  <c:v>43312.166666666664</c:v>
                </c:pt>
                <c:pt idx="19457">
                  <c:v>43312.177083333336</c:v>
                </c:pt>
                <c:pt idx="19458">
                  <c:v>43312.1875</c:v>
                </c:pt>
                <c:pt idx="19459">
                  <c:v>43312.197916666664</c:v>
                </c:pt>
                <c:pt idx="19460">
                  <c:v>43312.208333333336</c:v>
                </c:pt>
                <c:pt idx="19461">
                  <c:v>43312.21875</c:v>
                </c:pt>
                <c:pt idx="19462">
                  <c:v>43312.229166666664</c:v>
                </c:pt>
                <c:pt idx="19463">
                  <c:v>43312.239583333336</c:v>
                </c:pt>
                <c:pt idx="19464">
                  <c:v>43312.25</c:v>
                </c:pt>
                <c:pt idx="19465">
                  <c:v>43312.260416666664</c:v>
                </c:pt>
                <c:pt idx="19466">
                  <c:v>43312.270833333336</c:v>
                </c:pt>
                <c:pt idx="19467">
                  <c:v>43312.28125</c:v>
                </c:pt>
                <c:pt idx="19468">
                  <c:v>43312.291666666664</c:v>
                </c:pt>
                <c:pt idx="19469">
                  <c:v>43312.302083333336</c:v>
                </c:pt>
                <c:pt idx="19470">
                  <c:v>43312.3125</c:v>
                </c:pt>
                <c:pt idx="19471">
                  <c:v>43312.322916666664</c:v>
                </c:pt>
                <c:pt idx="19472">
                  <c:v>43312.333333333336</c:v>
                </c:pt>
                <c:pt idx="19473">
                  <c:v>43312.34375</c:v>
                </c:pt>
                <c:pt idx="19474">
                  <c:v>43312.354166666664</c:v>
                </c:pt>
                <c:pt idx="19475">
                  <c:v>43312.364583333336</c:v>
                </c:pt>
                <c:pt idx="19476">
                  <c:v>43312.375</c:v>
                </c:pt>
                <c:pt idx="19477">
                  <c:v>43312.385416666664</c:v>
                </c:pt>
                <c:pt idx="19478">
                  <c:v>43312.395833333336</c:v>
                </c:pt>
                <c:pt idx="19479">
                  <c:v>43312.40625</c:v>
                </c:pt>
                <c:pt idx="19480">
                  <c:v>43312.416666666664</c:v>
                </c:pt>
                <c:pt idx="19481">
                  <c:v>43312.427083333336</c:v>
                </c:pt>
                <c:pt idx="19482">
                  <c:v>43312.4375</c:v>
                </c:pt>
                <c:pt idx="19483">
                  <c:v>43312.447916666664</c:v>
                </c:pt>
                <c:pt idx="19484">
                  <c:v>43312.458333333336</c:v>
                </c:pt>
                <c:pt idx="19485">
                  <c:v>43312.46875</c:v>
                </c:pt>
                <c:pt idx="19486">
                  <c:v>43312.479166666664</c:v>
                </c:pt>
                <c:pt idx="19487">
                  <c:v>43312.489583333336</c:v>
                </c:pt>
                <c:pt idx="19488">
                  <c:v>43312.5</c:v>
                </c:pt>
                <c:pt idx="19489">
                  <c:v>43312.510416666664</c:v>
                </c:pt>
                <c:pt idx="19490">
                  <c:v>43312.520833333336</c:v>
                </c:pt>
                <c:pt idx="19491">
                  <c:v>43312.53125</c:v>
                </c:pt>
                <c:pt idx="19492">
                  <c:v>43312.541666666664</c:v>
                </c:pt>
                <c:pt idx="19493">
                  <c:v>43312.552083333336</c:v>
                </c:pt>
                <c:pt idx="19494">
                  <c:v>43312.5625</c:v>
                </c:pt>
                <c:pt idx="19495">
                  <c:v>43312.572916666664</c:v>
                </c:pt>
                <c:pt idx="19496">
                  <c:v>43312.583333333336</c:v>
                </c:pt>
                <c:pt idx="19497">
                  <c:v>43312.59375</c:v>
                </c:pt>
                <c:pt idx="19498">
                  <c:v>43312.604166666664</c:v>
                </c:pt>
                <c:pt idx="19499">
                  <c:v>43312.614583333336</c:v>
                </c:pt>
                <c:pt idx="19500">
                  <c:v>43312.625</c:v>
                </c:pt>
                <c:pt idx="19501">
                  <c:v>43312.635416666664</c:v>
                </c:pt>
                <c:pt idx="19502">
                  <c:v>43312.645833333336</c:v>
                </c:pt>
                <c:pt idx="19503">
                  <c:v>43312.65625</c:v>
                </c:pt>
                <c:pt idx="19504">
                  <c:v>43312.666666666664</c:v>
                </c:pt>
                <c:pt idx="19505">
                  <c:v>43312.677083333336</c:v>
                </c:pt>
                <c:pt idx="19506">
                  <c:v>43312.6875</c:v>
                </c:pt>
                <c:pt idx="19507">
                  <c:v>43312.697916666664</c:v>
                </c:pt>
                <c:pt idx="19508">
                  <c:v>43312.708333333336</c:v>
                </c:pt>
                <c:pt idx="19509">
                  <c:v>43312.71875</c:v>
                </c:pt>
                <c:pt idx="19510">
                  <c:v>43312.729166666664</c:v>
                </c:pt>
                <c:pt idx="19511">
                  <c:v>43312.739583333336</c:v>
                </c:pt>
                <c:pt idx="19512">
                  <c:v>43312.75</c:v>
                </c:pt>
                <c:pt idx="19513">
                  <c:v>43312.760416666664</c:v>
                </c:pt>
                <c:pt idx="19514">
                  <c:v>43312.770833333336</c:v>
                </c:pt>
                <c:pt idx="19515">
                  <c:v>43312.78125</c:v>
                </c:pt>
                <c:pt idx="19516">
                  <c:v>43312.791666666664</c:v>
                </c:pt>
                <c:pt idx="19517">
                  <c:v>43312.802083333336</c:v>
                </c:pt>
                <c:pt idx="19518">
                  <c:v>43312.8125</c:v>
                </c:pt>
                <c:pt idx="19519">
                  <c:v>43312.822916666664</c:v>
                </c:pt>
                <c:pt idx="19520">
                  <c:v>43312.833333333336</c:v>
                </c:pt>
                <c:pt idx="19521">
                  <c:v>43312.84375</c:v>
                </c:pt>
                <c:pt idx="19522">
                  <c:v>43312.854166666664</c:v>
                </c:pt>
                <c:pt idx="19523">
                  <c:v>43312.864583333336</c:v>
                </c:pt>
                <c:pt idx="19524">
                  <c:v>43312.875</c:v>
                </c:pt>
                <c:pt idx="19525">
                  <c:v>43312.885416666664</c:v>
                </c:pt>
                <c:pt idx="19526">
                  <c:v>43312.895833333336</c:v>
                </c:pt>
                <c:pt idx="19527">
                  <c:v>43312.90625</c:v>
                </c:pt>
                <c:pt idx="19528">
                  <c:v>43312.916666666664</c:v>
                </c:pt>
                <c:pt idx="19529">
                  <c:v>43312.927083333336</c:v>
                </c:pt>
                <c:pt idx="19530">
                  <c:v>43312.9375</c:v>
                </c:pt>
                <c:pt idx="19531">
                  <c:v>43312.947916666664</c:v>
                </c:pt>
                <c:pt idx="19532">
                  <c:v>43312.958333333336</c:v>
                </c:pt>
                <c:pt idx="19533">
                  <c:v>43312.96875</c:v>
                </c:pt>
                <c:pt idx="19534">
                  <c:v>43312.979166666664</c:v>
                </c:pt>
                <c:pt idx="19535">
                  <c:v>43312.989583333336</c:v>
                </c:pt>
                <c:pt idx="19536">
                  <c:v>43313</c:v>
                </c:pt>
                <c:pt idx="19537">
                  <c:v>43313.010416666664</c:v>
                </c:pt>
                <c:pt idx="19538">
                  <c:v>43313.020833333336</c:v>
                </c:pt>
                <c:pt idx="19539">
                  <c:v>43313.03125</c:v>
                </c:pt>
                <c:pt idx="19540">
                  <c:v>43313.041666666664</c:v>
                </c:pt>
                <c:pt idx="19541">
                  <c:v>43313.052083333336</c:v>
                </c:pt>
                <c:pt idx="19542">
                  <c:v>43313.0625</c:v>
                </c:pt>
                <c:pt idx="19543">
                  <c:v>43313.072916666664</c:v>
                </c:pt>
                <c:pt idx="19544">
                  <c:v>43313.083333333336</c:v>
                </c:pt>
                <c:pt idx="19545">
                  <c:v>43313.09375</c:v>
                </c:pt>
                <c:pt idx="19546">
                  <c:v>43313.104166666664</c:v>
                </c:pt>
                <c:pt idx="19547">
                  <c:v>43313.114583333336</c:v>
                </c:pt>
                <c:pt idx="19548">
                  <c:v>43313.125</c:v>
                </c:pt>
                <c:pt idx="19549">
                  <c:v>43313.135416666664</c:v>
                </c:pt>
                <c:pt idx="19550">
                  <c:v>43313.145833333336</c:v>
                </c:pt>
                <c:pt idx="19551">
                  <c:v>43313.15625</c:v>
                </c:pt>
                <c:pt idx="19552">
                  <c:v>43313.166666666664</c:v>
                </c:pt>
                <c:pt idx="19553">
                  <c:v>43313.177083333336</c:v>
                </c:pt>
                <c:pt idx="19554">
                  <c:v>43313.1875</c:v>
                </c:pt>
                <c:pt idx="19555">
                  <c:v>43313.197916666664</c:v>
                </c:pt>
                <c:pt idx="19556">
                  <c:v>43313.208333333336</c:v>
                </c:pt>
                <c:pt idx="19557">
                  <c:v>43313.21875</c:v>
                </c:pt>
                <c:pt idx="19558">
                  <c:v>43313.229166666664</c:v>
                </c:pt>
                <c:pt idx="19559">
                  <c:v>43313.239583333336</c:v>
                </c:pt>
                <c:pt idx="19560">
                  <c:v>43313.25</c:v>
                </c:pt>
                <c:pt idx="19561">
                  <c:v>43313.260416666664</c:v>
                </c:pt>
                <c:pt idx="19562">
                  <c:v>43313.270833333336</c:v>
                </c:pt>
                <c:pt idx="19563">
                  <c:v>43313.28125</c:v>
                </c:pt>
                <c:pt idx="19564">
                  <c:v>43313.291666666664</c:v>
                </c:pt>
                <c:pt idx="19565">
                  <c:v>43313.302083333336</c:v>
                </c:pt>
                <c:pt idx="19566">
                  <c:v>43313.3125</c:v>
                </c:pt>
                <c:pt idx="19567">
                  <c:v>43313.322916666664</c:v>
                </c:pt>
                <c:pt idx="19568">
                  <c:v>43313.333333333336</c:v>
                </c:pt>
                <c:pt idx="19569">
                  <c:v>43313.34375</c:v>
                </c:pt>
                <c:pt idx="19570">
                  <c:v>43313.354166666664</c:v>
                </c:pt>
                <c:pt idx="19571">
                  <c:v>43313.364583333336</c:v>
                </c:pt>
                <c:pt idx="19572">
                  <c:v>43313.375</c:v>
                </c:pt>
                <c:pt idx="19573">
                  <c:v>43313.385416666664</c:v>
                </c:pt>
                <c:pt idx="19574">
                  <c:v>43313.395833333336</c:v>
                </c:pt>
                <c:pt idx="19575">
                  <c:v>43313.40625</c:v>
                </c:pt>
                <c:pt idx="19576">
                  <c:v>43313.416666666664</c:v>
                </c:pt>
                <c:pt idx="19577">
                  <c:v>43313.427083333336</c:v>
                </c:pt>
                <c:pt idx="19578">
                  <c:v>43313.4375</c:v>
                </c:pt>
                <c:pt idx="19579">
                  <c:v>43313.447916666664</c:v>
                </c:pt>
                <c:pt idx="19580">
                  <c:v>43313.458333333336</c:v>
                </c:pt>
                <c:pt idx="19581">
                  <c:v>43313.46875</c:v>
                </c:pt>
                <c:pt idx="19582">
                  <c:v>43313.479166666664</c:v>
                </c:pt>
                <c:pt idx="19583">
                  <c:v>43313.489583333336</c:v>
                </c:pt>
                <c:pt idx="19584">
                  <c:v>43313.5</c:v>
                </c:pt>
                <c:pt idx="19585">
                  <c:v>43313.510416666664</c:v>
                </c:pt>
                <c:pt idx="19586">
                  <c:v>43313.520833333336</c:v>
                </c:pt>
                <c:pt idx="19587">
                  <c:v>43313.53125</c:v>
                </c:pt>
                <c:pt idx="19588">
                  <c:v>43313.541666666664</c:v>
                </c:pt>
                <c:pt idx="19589">
                  <c:v>43313.552083333336</c:v>
                </c:pt>
                <c:pt idx="19590">
                  <c:v>43313.5625</c:v>
                </c:pt>
                <c:pt idx="19591">
                  <c:v>43313.572916666664</c:v>
                </c:pt>
                <c:pt idx="19592">
                  <c:v>43313.583333333336</c:v>
                </c:pt>
                <c:pt idx="19593">
                  <c:v>43313.59375</c:v>
                </c:pt>
                <c:pt idx="19594">
                  <c:v>43313.604166666664</c:v>
                </c:pt>
                <c:pt idx="19595">
                  <c:v>43313.614583333336</c:v>
                </c:pt>
                <c:pt idx="19596">
                  <c:v>43313.625</c:v>
                </c:pt>
                <c:pt idx="19597">
                  <c:v>43313.635416666664</c:v>
                </c:pt>
                <c:pt idx="19598">
                  <c:v>43313.645833333336</c:v>
                </c:pt>
                <c:pt idx="19599">
                  <c:v>43313.65625</c:v>
                </c:pt>
                <c:pt idx="19600">
                  <c:v>43313.666666666664</c:v>
                </c:pt>
                <c:pt idx="19601">
                  <c:v>43313.677083333336</c:v>
                </c:pt>
                <c:pt idx="19602">
                  <c:v>43313.6875</c:v>
                </c:pt>
                <c:pt idx="19603">
                  <c:v>43313.697916666664</c:v>
                </c:pt>
                <c:pt idx="19604">
                  <c:v>43313.708333333336</c:v>
                </c:pt>
                <c:pt idx="19605">
                  <c:v>43313.71875</c:v>
                </c:pt>
                <c:pt idx="19606">
                  <c:v>43313.729166666664</c:v>
                </c:pt>
                <c:pt idx="19607">
                  <c:v>43313.739583333336</c:v>
                </c:pt>
                <c:pt idx="19608">
                  <c:v>43313.75</c:v>
                </c:pt>
                <c:pt idx="19609">
                  <c:v>43313.760416666664</c:v>
                </c:pt>
                <c:pt idx="19610">
                  <c:v>43313.770833333336</c:v>
                </c:pt>
                <c:pt idx="19611">
                  <c:v>43313.78125</c:v>
                </c:pt>
                <c:pt idx="19612">
                  <c:v>43313.791666666664</c:v>
                </c:pt>
                <c:pt idx="19613">
                  <c:v>43313.802083333336</c:v>
                </c:pt>
                <c:pt idx="19614">
                  <c:v>43313.8125</c:v>
                </c:pt>
                <c:pt idx="19615">
                  <c:v>43313.822916666664</c:v>
                </c:pt>
                <c:pt idx="19616">
                  <c:v>43313.833333333336</c:v>
                </c:pt>
                <c:pt idx="19617">
                  <c:v>43313.84375</c:v>
                </c:pt>
                <c:pt idx="19618">
                  <c:v>43313.854166666664</c:v>
                </c:pt>
                <c:pt idx="19619">
                  <c:v>43313.864583333336</c:v>
                </c:pt>
                <c:pt idx="19620">
                  <c:v>43313.875</c:v>
                </c:pt>
                <c:pt idx="19621">
                  <c:v>43313.885416666664</c:v>
                </c:pt>
                <c:pt idx="19622">
                  <c:v>43313.895833333336</c:v>
                </c:pt>
                <c:pt idx="19623">
                  <c:v>43313.90625</c:v>
                </c:pt>
                <c:pt idx="19624">
                  <c:v>43313.916666666664</c:v>
                </c:pt>
                <c:pt idx="19625">
                  <c:v>43313.927083333336</c:v>
                </c:pt>
                <c:pt idx="19626">
                  <c:v>43313.9375</c:v>
                </c:pt>
                <c:pt idx="19627">
                  <c:v>43313.947916666664</c:v>
                </c:pt>
                <c:pt idx="19628">
                  <c:v>43313.958333333336</c:v>
                </c:pt>
                <c:pt idx="19629">
                  <c:v>43313.96875</c:v>
                </c:pt>
                <c:pt idx="19630">
                  <c:v>43313.979166666664</c:v>
                </c:pt>
                <c:pt idx="19631">
                  <c:v>43313.989583333336</c:v>
                </c:pt>
                <c:pt idx="19632">
                  <c:v>43314</c:v>
                </c:pt>
                <c:pt idx="19633">
                  <c:v>43314.010416666664</c:v>
                </c:pt>
                <c:pt idx="19634">
                  <c:v>43314.020833333336</c:v>
                </c:pt>
                <c:pt idx="19635">
                  <c:v>43314.03125</c:v>
                </c:pt>
                <c:pt idx="19636">
                  <c:v>43314.041666666664</c:v>
                </c:pt>
                <c:pt idx="19637">
                  <c:v>43314.052083333336</c:v>
                </c:pt>
                <c:pt idx="19638">
                  <c:v>43314.0625</c:v>
                </c:pt>
                <c:pt idx="19639">
                  <c:v>43314.072916666664</c:v>
                </c:pt>
                <c:pt idx="19640">
                  <c:v>43314.083333333336</c:v>
                </c:pt>
                <c:pt idx="19641">
                  <c:v>43314.09375</c:v>
                </c:pt>
                <c:pt idx="19642">
                  <c:v>43314.104166666664</c:v>
                </c:pt>
                <c:pt idx="19643">
                  <c:v>43314.114583333336</c:v>
                </c:pt>
                <c:pt idx="19644">
                  <c:v>43314.125</c:v>
                </c:pt>
                <c:pt idx="19645">
                  <c:v>43314.135416666664</c:v>
                </c:pt>
                <c:pt idx="19646">
                  <c:v>43314.145833333336</c:v>
                </c:pt>
                <c:pt idx="19647">
                  <c:v>43314.15625</c:v>
                </c:pt>
                <c:pt idx="19648">
                  <c:v>43314.166666666664</c:v>
                </c:pt>
                <c:pt idx="19649">
                  <c:v>43314.177083333336</c:v>
                </c:pt>
                <c:pt idx="19650">
                  <c:v>43314.1875</c:v>
                </c:pt>
                <c:pt idx="19651">
                  <c:v>43314.197916666664</c:v>
                </c:pt>
                <c:pt idx="19652">
                  <c:v>43314.208333333336</c:v>
                </c:pt>
                <c:pt idx="19653">
                  <c:v>43314.21875</c:v>
                </c:pt>
                <c:pt idx="19654">
                  <c:v>43314.229166666664</c:v>
                </c:pt>
                <c:pt idx="19655">
                  <c:v>43314.239583333336</c:v>
                </c:pt>
                <c:pt idx="19656">
                  <c:v>43314.25</c:v>
                </c:pt>
                <c:pt idx="19657">
                  <c:v>43314.260416666664</c:v>
                </c:pt>
                <c:pt idx="19658">
                  <c:v>43314.270833333336</c:v>
                </c:pt>
                <c:pt idx="19659">
                  <c:v>43314.28125</c:v>
                </c:pt>
                <c:pt idx="19660">
                  <c:v>43314.291666666664</c:v>
                </c:pt>
                <c:pt idx="19661">
                  <c:v>43314.302083333336</c:v>
                </c:pt>
                <c:pt idx="19662">
                  <c:v>43314.3125</c:v>
                </c:pt>
                <c:pt idx="19663">
                  <c:v>43314.322916666664</c:v>
                </c:pt>
                <c:pt idx="19664">
                  <c:v>43314.333333333336</c:v>
                </c:pt>
                <c:pt idx="19665">
                  <c:v>43314.34375</c:v>
                </c:pt>
                <c:pt idx="19666">
                  <c:v>43314.354166666664</c:v>
                </c:pt>
                <c:pt idx="19667">
                  <c:v>43314.364583333336</c:v>
                </c:pt>
                <c:pt idx="19668">
                  <c:v>43314.375</c:v>
                </c:pt>
                <c:pt idx="19669">
                  <c:v>43314.385416666664</c:v>
                </c:pt>
                <c:pt idx="19670">
                  <c:v>43314.395833333336</c:v>
                </c:pt>
                <c:pt idx="19671">
                  <c:v>43314.40625</c:v>
                </c:pt>
                <c:pt idx="19672">
                  <c:v>43314.416666666664</c:v>
                </c:pt>
                <c:pt idx="19673">
                  <c:v>43314.427083333336</c:v>
                </c:pt>
                <c:pt idx="19674">
                  <c:v>43314.4375</c:v>
                </c:pt>
                <c:pt idx="19675">
                  <c:v>43314.447916666664</c:v>
                </c:pt>
                <c:pt idx="19676">
                  <c:v>43314.458333333336</c:v>
                </c:pt>
                <c:pt idx="19677">
                  <c:v>43314.46875</c:v>
                </c:pt>
                <c:pt idx="19678">
                  <c:v>43314.479166666664</c:v>
                </c:pt>
                <c:pt idx="19679">
                  <c:v>43314.489583333336</c:v>
                </c:pt>
                <c:pt idx="19680">
                  <c:v>43314.5</c:v>
                </c:pt>
                <c:pt idx="19681">
                  <c:v>43314.510416666664</c:v>
                </c:pt>
                <c:pt idx="19682">
                  <c:v>43314.520833333336</c:v>
                </c:pt>
                <c:pt idx="19683">
                  <c:v>43314.53125</c:v>
                </c:pt>
                <c:pt idx="19684">
                  <c:v>43314.541666666664</c:v>
                </c:pt>
                <c:pt idx="19685">
                  <c:v>43314.552083333336</c:v>
                </c:pt>
                <c:pt idx="19686">
                  <c:v>43314.5625</c:v>
                </c:pt>
                <c:pt idx="19687">
                  <c:v>43314.572916666664</c:v>
                </c:pt>
                <c:pt idx="19688">
                  <c:v>43314.583333333336</c:v>
                </c:pt>
                <c:pt idx="19689">
                  <c:v>43314.59375</c:v>
                </c:pt>
                <c:pt idx="19690">
                  <c:v>43314.604166666664</c:v>
                </c:pt>
                <c:pt idx="19691">
                  <c:v>43314.614583333336</c:v>
                </c:pt>
                <c:pt idx="19692">
                  <c:v>43314.625</c:v>
                </c:pt>
                <c:pt idx="19693">
                  <c:v>43314.635416666664</c:v>
                </c:pt>
                <c:pt idx="19694">
                  <c:v>43314.645833333336</c:v>
                </c:pt>
                <c:pt idx="19695">
                  <c:v>43314.65625</c:v>
                </c:pt>
                <c:pt idx="19696">
                  <c:v>43314.666666666664</c:v>
                </c:pt>
                <c:pt idx="19697">
                  <c:v>43314.677083333336</c:v>
                </c:pt>
                <c:pt idx="19698">
                  <c:v>43314.6875</c:v>
                </c:pt>
                <c:pt idx="19699">
                  <c:v>43314.697916666664</c:v>
                </c:pt>
                <c:pt idx="19700">
                  <c:v>43314.708333333336</c:v>
                </c:pt>
                <c:pt idx="19701">
                  <c:v>43314.71875</c:v>
                </c:pt>
                <c:pt idx="19702">
                  <c:v>43314.729166666664</c:v>
                </c:pt>
                <c:pt idx="19703">
                  <c:v>43314.739583333336</c:v>
                </c:pt>
                <c:pt idx="19704">
                  <c:v>43314.75</c:v>
                </c:pt>
                <c:pt idx="19705">
                  <c:v>43314.760416666664</c:v>
                </c:pt>
                <c:pt idx="19706">
                  <c:v>43314.770833333336</c:v>
                </c:pt>
                <c:pt idx="19707">
                  <c:v>43314.78125</c:v>
                </c:pt>
                <c:pt idx="19708">
                  <c:v>43314.791666666664</c:v>
                </c:pt>
                <c:pt idx="19709">
                  <c:v>43314.802083333336</c:v>
                </c:pt>
                <c:pt idx="19710">
                  <c:v>43314.8125</c:v>
                </c:pt>
                <c:pt idx="19711">
                  <c:v>43314.822916666664</c:v>
                </c:pt>
                <c:pt idx="19712">
                  <c:v>43314.833333333336</c:v>
                </c:pt>
                <c:pt idx="19713">
                  <c:v>43314.84375</c:v>
                </c:pt>
                <c:pt idx="19714">
                  <c:v>43314.854166666664</c:v>
                </c:pt>
                <c:pt idx="19715">
                  <c:v>43314.864583333336</c:v>
                </c:pt>
                <c:pt idx="19716">
                  <c:v>43314.875</c:v>
                </c:pt>
                <c:pt idx="19717">
                  <c:v>43314.885416666664</c:v>
                </c:pt>
                <c:pt idx="19718">
                  <c:v>43314.895833333336</c:v>
                </c:pt>
                <c:pt idx="19719">
                  <c:v>43314.90625</c:v>
                </c:pt>
                <c:pt idx="19720">
                  <c:v>43314.916666666664</c:v>
                </c:pt>
                <c:pt idx="19721">
                  <c:v>43314.927083333336</c:v>
                </c:pt>
                <c:pt idx="19722">
                  <c:v>43314.9375</c:v>
                </c:pt>
                <c:pt idx="19723">
                  <c:v>43314.947916666664</c:v>
                </c:pt>
                <c:pt idx="19724">
                  <c:v>43314.958333333336</c:v>
                </c:pt>
                <c:pt idx="19725">
                  <c:v>43314.96875</c:v>
                </c:pt>
                <c:pt idx="19726">
                  <c:v>43314.979166666664</c:v>
                </c:pt>
                <c:pt idx="19727">
                  <c:v>43314.989583333336</c:v>
                </c:pt>
                <c:pt idx="19728">
                  <c:v>43315</c:v>
                </c:pt>
                <c:pt idx="19729">
                  <c:v>43315.010416666664</c:v>
                </c:pt>
                <c:pt idx="19730">
                  <c:v>43315.020833333336</c:v>
                </c:pt>
                <c:pt idx="19731">
                  <c:v>43315.03125</c:v>
                </c:pt>
                <c:pt idx="19732">
                  <c:v>43315.041666666664</c:v>
                </c:pt>
                <c:pt idx="19733">
                  <c:v>43315.052083333336</c:v>
                </c:pt>
                <c:pt idx="19734">
                  <c:v>43315.0625</c:v>
                </c:pt>
                <c:pt idx="19735">
                  <c:v>43315.072916666664</c:v>
                </c:pt>
                <c:pt idx="19736">
                  <c:v>43315.083333333336</c:v>
                </c:pt>
                <c:pt idx="19737">
                  <c:v>43315.09375</c:v>
                </c:pt>
                <c:pt idx="19738">
                  <c:v>43315.104166666664</c:v>
                </c:pt>
                <c:pt idx="19739">
                  <c:v>43315.114583333336</c:v>
                </c:pt>
                <c:pt idx="19740">
                  <c:v>43315.125</c:v>
                </c:pt>
                <c:pt idx="19741">
                  <c:v>43315.135416666664</c:v>
                </c:pt>
                <c:pt idx="19742">
                  <c:v>43315.145833333336</c:v>
                </c:pt>
                <c:pt idx="19743">
                  <c:v>43315.15625</c:v>
                </c:pt>
                <c:pt idx="19744">
                  <c:v>43315.166666666664</c:v>
                </c:pt>
                <c:pt idx="19745">
                  <c:v>43315.177083333336</c:v>
                </c:pt>
                <c:pt idx="19746">
                  <c:v>43315.1875</c:v>
                </c:pt>
                <c:pt idx="19747">
                  <c:v>43315.197916666664</c:v>
                </c:pt>
                <c:pt idx="19748">
                  <c:v>43315.208333333336</c:v>
                </c:pt>
                <c:pt idx="19749">
                  <c:v>43315.21875</c:v>
                </c:pt>
                <c:pt idx="19750">
                  <c:v>43315.229166666664</c:v>
                </c:pt>
                <c:pt idx="19751">
                  <c:v>43315.239583333336</c:v>
                </c:pt>
                <c:pt idx="19752">
                  <c:v>43315.25</c:v>
                </c:pt>
                <c:pt idx="19753">
                  <c:v>43315.260416666664</c:v>
                </c:pt>
                <c:pt idx="19754">
                  <c:v>43315.270833333336</c:v>
                </c:pt>
                <c:pt idx="19755">
                  <c:v>43315.28125</c:v>
                </c:pt>
                <c:pt idx="19756">
                  <c:v>43315.291666666664</c:v>
                </c:pt>
                <c:pt idx="19757">
                  <c:v>43315.302083333336</c:v>
                </c:pt>
                <c:pt idx="19758">
                  <c:v>43315.3125</c:v>
                </c:pt>
                <c:pt idx="19759">
                  <c:v>43315.322916666664</c:v>
                </c:pt>
                <c:pt idx="19760">
                  <c:v>43315.333333333336</c:v>
                </c:pt>
                <c:pt idx="19761">
                  <c:v>43315.34375</c:v>
                </c:pt>
                <c:pt idx="19762">
                  <c:v>43315.354166666664</c:v>
                </c:pt>
                <c:pt idx="19763">
                  <c:v>43315.364583333336</c:v>
                </c:pt>
                <c:pt idx="19764">
                  <c:v>43315.375</c:v>
                </c:pt>
                <c:pt idx="19765">
                  <c:v>43315.385416666664</c:v>
                </c:pt>
                <c:pt idx="19766">
                  <c:v>43315.395833333336</c:v>
                </c:pt>
                <c:pt idx="19767">
                  <c:v>43315.40625</c:v>
                </c:pt>
                <c:pt idx="19768">
                  <c:v>43315.416666666664</c:v>
                </c:pt>
                <c:pt idx="19769">
                  <c:v>43315.427083333336</c:v>
                </c:pt>
                <c:pt idx="19770">
                  <c:v>43315.4375</c:v>
                </c:pt>
                <c:pt idx="19771">
                  <c:v>43315.447916666664</c:v>
                </c:pt>
                <c:pt idx="19772">
                  <c:v>43315.458333333336</c:v>
                </c:pt>
                <c:pt idx="19773">
                  <c:v>43315.46875</c:v>
                </c:pt>
                <c:pt idx="19774">
                  <c:v>43315.479166666664</c:v>
                </c:pt>
                <c:pt idx="19775">
                  <c:v>43315.489583333336</c:v>
                </c:pt>
                <c:pt idx="19776">
                  <c:v>43315.5</c:v>
                </c:pt>
                <c:pt idx="19777">
                  <c:v>43315.510416666664</c:v>
                </c:pt>
                <c:pt idx="19778">
                  <c:v>43315.520833333336</c:v>
                </c:pt>
                <c:pt idx="19779">
                  <c:v>43315.53125</c:v>
                </c:pt>
                <c:pt idx="19780">
                  <c:v>43315.541666666664</c:v>
                </c:pt>
                <c:pt idx="19781">
                  <c:v>43315.552083333336</c:v>
                </c:pt>
                <c:pt idx="19782">
                  <c:v>43315.5625</c:v>
                </c:pt>
                <c:pt idx="19783">
                  <c:v>43315.572916666664</c:v>
                </c:pt>
                <c:pt idx="19784">
                  <c:v>43315.583333333336</c:v>
                </c:pt>
                <c:pt idx="19785">
                  <c:v>43315.59375</c:v>
                </c:pt>
                <c:pt idx="19786">
                  <c:v>43315.604166666664</c:v>
                </c:pt>
                <c:pt idx="19787">
                  <c:v>43315.614583333336</c:v>
                </c:pt>
                <c:pt idx="19788">
                  <c:v>43315.625</c:v>
                </c:pt>
                <c:pt idx="19789">
                  <c:v>43315.635416666664</c:v>
                </c:pt>
                <c:pt idx="19790">
                  <c:v>43315.645833333336</c:v>
                </c:pt>
                <c:pt idx="19791">
                  <c:v>43315.65625</c:v>
                </c:pt>
                <c:pt idx="19792">
                  <c:v>43315.666666666664</c:v>
                </c:pt>
                <c:pt idx="19793">
                  <c:v>43315.677083333336</c:v>
                </c:pt>
                <c:pt idx="19794">
                  <c:v>43315.6875</c:v>
                </c:pt>
                <c:pt idx="19795">
                  <c:v>43315.697916666664</c:v>
                </c:pt>
                <c:pt idx="19796">
                  <c:v>43315.708333333336</c:v>
                </c:pt>
                <c:pt idx="19797">
                  <c:v>43315.71875</c:v>
                </c:pt>
                <c:pt idx="19798">
                  <c:v>43315.729166666664</c:v>
                </c:pt>
                <c:pt idx="19799">
                  <c:v>43315.739583333336</c:v>
                </c:pt>
                <c:pt idx="19800">
                  <c:v>43315.75</c:v>
                </c:pt>
                <c:pt idx="19801">
                  <c:v>43315.760416666664</c:v>
                </c:pt>
                <c:pt idx="19802">
                  <c:v>43315.770833333336</c:v>
                </c:pt>
                <c:pt idx="19803">
                  <c:v>43315.78125</c:v>
                </c:pt>
                <c:pt idx="19804">
                  <c:v>43315.791666666664</c:v>
                </c:pt>
                <c:pt idx="19805">
                  <c:v>43315.802083333336</c:v>
                </c:pt>
                <c:pt idx="19806">
                  <c:v>43315.8125</c:v>
                </c:pt>
                <c:pt idx="19807">
                  <c:v>43315.822916666664</c:v>
                </c:pt>
                <c:pt idx="19808">
                  <c:v>43315.833333333336</c:v>
                </c:pt>
                <c:pt idx="19809">
                  <c:v>43315.84375</c:v>
                </c:pt>
                <c:pt idx="19810">
                  <c:v>43315.854166666664</c:v>
                </c:pt>
                <c:pt idx="19811">
                  <c:v>43315.864583333336</c:v>
                </c:pt>
                <c:pt idx="19812">
                  <c:v>43315.875</c:v>
                </c:pt>
                <c:pt idx="19813">
                  <c:v>43315.885416666664</c:v>
                </c:pt>
                <c:pt idx="19814">
                  <c:v>43315.895833333336</c:v>
                </c:pt>
                <c:pt idx="19815">
                  <c:v>43315.90625</c:v>
                </c:pt>
                <c:pt idx="19816">
                  <c:v>43315.916666666664</c:v>
                </c:pt>
                <c:pt idx="19817">
                  <c:v>43315.927083333336</c:v>
                </c:pt>
                <c:pt idx="19818">
                  <c:v>43315.9375</c:v>
                </c:pt>
                <c:pt idx="19819">
                  <c:v>43315.947916666664</c:v>
                </c:pt>
                <c:pt idx="19820">
                  <c:v>43315.958333333336</c:v>
                </c:pt>
                <c:pt idx="19821">
                  <c:v>43315.96875</c:v>
                </c:pt>
                <c:pt idx="19822">
                  <c:v>43315.979166666664</c:v>
                </c:pt>
                <c:pt idx="19823">
                  <c:v>43315.989583333336</c:v>
                </c:pt>
                <c:pt idx="19824">
                  <c:v>43316</c:v>
                </c:pt>
                <c:pt idx="19825">
                  <c:v>43316.010416666664</c:v>
                </c:pt>
                <c:pt idx="19826">
                  <c:v>43316.020833333336</c:v>
                </c:pt>
                <c:pt idx="19827">
                  <c:v>43316.03125</c:v>
                </c:pt>
                <c:pt idx="19828">
                  <c:v>43316.041666666664</c:v>
                </c:pt>
                <c:pt idx="19829">
                  <c:v>43316.052083333336</c:v>
                </c:pt>
                <c:pt idx="19830">
                  <c:v>43316.0625</c:v>
                </c:pt>
                <c:pt idx="19831">
                  <c:v>43316.072916666664</c:v>
                </c:pt>
                <c:pt idx="19832">
                  <c:v>43316.083333333336</c:v>
                </c:pt>
                <c:pt idx="19833">
                  <c:v>43316.09375</c:v>
                </c:pt>
                <c:pt idx="19834">
                  <c:v>43316.104166666664</c:v>
                </c:pt>
                <c:pt idx="19835">
                  <c:v>43316.114583333336</c:v>
                </c:pt>
                <c:pt idx="19836">
                  <c:v>43316.125</c:v>
                </c:pt>
                <c:pt idx="19837">
                  <c:v>43316.135416666664</c:v>
                </c:pt>
                <c:pt idx="19838">
                  <c:v>43316.145833333336</c:v>
                </c:pt>
                <c:pt idx="19839">
                  <c:v>43316.15625</c:v>
                </c:pt>
                <c:pt idx="19840">
                  <c:v>43316.166666666664</c:v>
                </c:pt>
                <c:pt idx="19841">
                  <c:v>43316.177083333336</c:v>
                </c:pt>
                <c:pt idx="19842">
                  <c:v>43316.1875</c:v>
                </c:pt>
                <c:pt idx="19843">
                  <c:v>43316.197916666664</c:v>
                </c:pt>
                <c:pt idx="19844">
                  <c:v>43316.208333333336</c:v>
                </c:pt>
                <c:pt idx="19845">
                  <c:v>43316.21875</c:v>
                </c:pt>
                <c:pt idx="19846">
                  <c:v>43316.229166666664</c:v>
                </c:pt>
                <c:pt idx="19847">
                  <c:v>43316.239583333336</c:v>
                </c:pt>
                <c:pt idx="19848">
                  <c:v>43316.25</c:v>
                </c:pt>
                <c:pt idx="19849">
                  <c:v>43316.260416666664</c:v>
                </c:pt>
                <c:pt idx="19850">
                  <c:v>43316.270833333336</c:v>
                </c:pt>
                <c:pt idx="19851">
                  <c:v>43316.28125</c:v>
                </c:pt>
                <c:pt idx="19852">
                  <c:v>43316.291666666664</c:v>
                </c:pt>
                <c:pt idx="19853">
                  <c:v>43316.302083333336</c:v>
                </c:pt>
                <c:pt idx="19854">
                  <c:v>43316.3125</c:v>
                </c:pt>
                <c:pt idx="19855">
                  <c:v>43316.322916666664</c:v>
                </c:pt>
                <c:pt idx="19856">
                  <c:v>43316.333333333336</c:v>
                </c:pt>
                <c:pt idx="19857">
                  <c:v>43316.34375</c:v>
                </c:pt>
                <c:pt idx="19858">
                  <c:v>43316.354166666664</c:v>
                </c:pt>
                <c:pt idx="19859">
                  <c:v>43316.364583333336</c:v>
                </c:pt>
                <c:pt idx="19860">
                  <c:v>43316.375</c:v>
                </c:pt>
                <c:pt idx="19861">
                  <c:v>43316.385416666664</c:v>
                </c:pt>
                <c:pt idx="19862">
                  <c:v>43316.395833333336</c:v>
                </c:pt>
                <c:pt idx="19863">
                  <c:v>43316.40625</c:v>
                </c:pt>
                <c:pt idx="19864">
                  <c:v>43316.416666666664</c:v>
                </c:pt>
                <c:pt idx="19865">
                  <c:v>43316.427083333336</c:v>
                </c:pt>
                <c:pt idx="19866">
                  <c:v>43316.4375</c:v>
                </c:pt>
                <c:pt idx="19867">
                  <c:v>43316.447916666664</c:v>
                </c:pt>
                <c:pt idx="19868">
                  <c:v>43316.458333333336</c:v>
                </c:pt>
                <c:pt idx="19869">
                  <c:v>43316.46875</c:v>
                </c:pt>
                <c:pt idx="19870">
                  <c:v>43316.479166666664</c:v>
                </c:pt>
                <c:pt idx="19871">
                  <c:v>43316.489583333336</c:v>
                </c:pt>
                <c:pt idx="19872">
                  <c:v>43316.5</c:v>
                </c:pt>
                <c:pt idx="19873">
                  <c:v>43316.510416666664</c:v>
                </c:pt>
                <c:pt idx="19874">
                  <c:v>43316.520833333336</c:v>
                </c:pt>
                <c:pt idx="19875">
                  <c:v>43316.53125</c:v>
                </c:pt>
                <c:pt idx="19876">
                  <c:v>43316.541666666664</c:v>
                </c:pt>
                <c:pt idx="19877">
                  <c:v>43316.552083333336</c:v>
                </c:pt>
                <c:pt idx="19878">
                  <c:v>43316.5625</c:v>
                </c:pt>
                <c:pt idx="19879">
                  <c:v>43316.572916666664</c:v>
                </c:pt>
                <c:pt idx="19880">
                  <c:v>43316.583333333336</c:v>
                </c:pt>
                <c:pt idx="19881">
                  <c:v>43316.59375</c:v>
                </c:pt>
                <c:pt idx="19882">
                  <c:v>43316.604166666664</c:v>
                </c:pt>
                <c:pt idx="19883">
                  <c:v>43316.614583333336</c:v>
                </c:pt>
                <c:pt idx="19884">
                  <c:v>43316.625</c:v>
                </c:pt>
                <c:pt idx="19885">
                  <c:v>43316.635416666664</c:v>
                </c:pt>
                <c:pt idx="19886">
                  <c:v>43316.645833333336</c:v>
                </c:pt>
                <c:pt idx="19887">
                  <c:v>43316.65625</c:v>
                </c:pt>
                <c:pt idx="19888">
                  <c:v>43316.666666666664</c:v>
                </c:pt>
                <c:pt idx="19889">
                  <c:v>43316.677083333336</c:v>
                </c:pt>
                <c:pt idx="19890">
                  <c:v>43316.6875</c:v>
                </c:pt>
                <c:pt idx="19891">
                  <c:v>43316.697916666664</c:v>
                </c:pt>
                <c:pt idx="19892">
                  <c:v>43316.708333333336</c:v>
                </c:pt>
                <c:pt idx="19893">
                  <c:v>43316.71875</c:v>
                </c:pt>
                <c:pt idx="19894">
                  <c:v>43316.729166666664</c:v>
                </c:pt>
                <c:pt idx="19895">
                  <c:v>43316.739583333336</c:v>
                </c:pt>
                <c:pt idx="19896">
                  <c:v>43316.75</c:v>
                </c:pt>
                <c:pt idx="19897">
                  <c:v>43316.760416666664</c:v>
                </c:pt>
                <c:pt idx="19898">
                  <c:v>43316.770833333336</c:v>
                </c:pt>
                <c:pt idx="19899">
                  <c:v>43316.78125</c:v>
                </c:pt>
                <c:pt idx="19900">
                  <c:v>43316.791666666664</c:v>
                </c:pt>
                <c:pt idx="19901">
                  <c:v>43316.802083333336</c:v>
                </c:pt>
                <c:pt idx="19902">
                  <c:v>43316.8125</c:v>
                </c:pt>
                <c:pt idx="19903">
                  <c:v>43316.822916666664</c:v>
                </c:pt>
                <c:pt idx="19904">
                  <c:v>43316.833333333336</c:v>
                </c:pt>
                <c:pt idx="19905">
                  <c:v>43316.84375</c:v>
                </c:pt>
                <c:pt idx="19906">
                  <c:v>43316.854166666664</c:v>
                </c:pt>
                <c:pt idx="19907">
                  <c:v>43316.864583333336</c:v>
                </c:pt>
                <c:pt idx="19908">
                  <c:v>43316.875</c:v>
                </c:pt>
                <c:pt idx="19909">
                  <c:v>43316.885416666664</c:v>
                </c:pt>
                <c:pt idx="19910">
                  <c:v>43316.895833333336</c:v>
                </c:pt>
                <c:pt idx="19911">
                  <c:v>43316.90625</c:v>
                </c:pt>
                <c:pt idx="19912">
                  <c:v>43316.916666666664</c:v>
                </c:pt>
                <c:pt idx="19913">
                  <c:v>43316.927083333336</c:v>
                </c:pt>
                <c:pt idx="19914">
                  <c:v>43316.9375</c:v>
                </c:pt>
                <c:pt idx="19915">
                  <c:v>43316.947916666664</c:v>
                </c:pt>
                <c:pt idx="19916">
                  <c:v>43316.958333333336</c:v>
                </c:pt>
                <c:pt idx="19917">
                  <c:v>43316.96875</c:v>
                </c:pt>
                <c:pt idx="19918">
                  <c:v>43316.979166666664</c:v>
                </c:pt>
                <c:pt idx="19919">
                  <c:v>43316.989583333336</c:v>
                </c:pt>
                <c:pt idx="19920">
                  <c:v>43317</c:v>
                </c:pt>
                <c:pt idx="19921">
                  <c:v>43317.010416666664</c:v>
                </c:pt>
                <c:pt idx="19922">
                  <c:v>43317.020833333336</c:v>
                </c:pt>
                <c:pt idx="19923">
                  <c:v>43317.03125</c:v>
                </c:pt>
                <c:pt idx="19924">
                  <c:v>43317.041666666664</c:v>
                </c:pt>
                <c:pt idx="19925">
                  <c:v>43317.052083333336</c:v>
                </c:pt>
                <c:pt idx="19926">
                  <c:v>43317.0625</c:v>
                </c:pt>
                <c:pt idx="19927">
                  <c:v>43317.072916666664</c:v>
                </c:pt>
                <c:pt idx="19928">
                  <c:v>43317.083333333336</c:v>
                </c:pt>
                <c:pt idx="19929">
                  <c:v>43317.09375</c:v>
                </c:pt>
                <c:pt idx="19930">
                  <c:v>43317.104166666664</c:v>
                </c:pt>
                <c:pt idx="19931">
                  <c:v>43317.114583333336</c:v>
                </c:pt>
                <c:pt idx="19932">
                  <c:v>43317.125</c:v>
                </c:pt>
                <c:pt idx="19933">
                  <c:v>43317.135416666664</c:v>
                </c:pt>
                <c:pt idx="19934">
                  <c:v>43317.145833333336</c:v>
                </c:pt>
                <c:pt idx="19935">
                  <c:v>43317.15625</c:v>
                </c:pt>
                <c:pt idx="19936">
                  <c:v>43317.166666666664</c:v>
                </c:pt>
                <c:pt idx="19937">
                  <c:v>43317.177083333336</c:v>
                </c:pt>
                <c:pt idx="19938">
                  <c:v>43317.1875</c:v>
                </c:pt>
                <c:pt idx="19939">
                  <c:v>43317.197916666664</c:v>
                </c:pt>
                <c:pt idx="19940">
                  <c:v>43317.208333333336</c:v>
                </c:pt>
                <c:pt idx="19941">
                  <c:v>43317.21875</c:v>
                </c:pt>
                <c:pt idx="19942">
                  <c:v>43317.229166666664</c:v>
                </c:pt>
                <c:pt idx="19943">
                  <c:v>43317.239583333336</c:v>
                </c:pt>
                <c:pt idx="19944">
                  <c:v>43317.25</c:v>
                </c:pt>
                <c:pt idx="19945">
                  <c:v>43317.260416666664</c:v>
                </c:pt>
                <c:pt idx="19946">
                  <c:v>43317.270833333336</c:v>
                </c:pt>
                <c:pt idx="19947">
                  <c:v>43317.28125</c:v>
                </c:pt>
                <c:pt idx="19948">
                  <c:v>43317.291666666664</c:v>
                </c:pt>
                <c:pt idx="19949">
                  <c:v>43317.302083333336</c:v>
                </c:pt>
                <c:pt idx="19950">
                  <c:v>43317.3125</c:v>
                </c:pt>
                <c:pt idx="19951">
                  <c:v>43317.322916666664</c:v>
                </c:pt>
                <c:pt idx="19952">
                  <c:v>43317.333333333336</c:v>
                </c:pt>
                <c:pt idx="19953">
                  <c:v>43317.34375</c:v>
                </c:pt>
                <c:pt idx="19954">
                  <c:v>43317.354166666664</c:v>
                </c:pt>
                <c:pt idx="19955">
                  <c:v>43317.364583333336</c:v>
                </c:pt>
                <c:pt idx="19956">
                  <c:v>43317.375</c:v>
                </c:pt>
                <c:pt idx="19957">
                  <c:v>43317.385416666664</c:v>
                </c:pt>
                <c:pt idx="19958">
                  <c:v>43317.395833333336</c:v>
                </c:pt>
                <c:pt idx="19959">
                  <c:v>43317.40625</c:v>
                </c:pt>
                <c:pt idx="19960">
                  <c:v>43317.416666666664</c:v>
                </c:pt>
                <c:pt idx="19961">
                  <c:v>43317.427083333336</c:v>
                </c:pt>
                <c:pt idx="19962">
                  <c:v>43317.4375</c:v>
                </c:pt>
                <c:pt idx="19963">
                  <c:v>43317.447916666664</c:v>
                </c:pt>
                <c:pt idx="19964">
                  <c:v>43317.458333333336</c:v>
                </c:pt>
                <c:pt idx="19965">
                  <c:v>43317.46875</c:v>
                </c:pt>
                <c:pt idx="19966">
                  <c:v>43317.479166666664</c:v>
                </c:pt>
                <c:pt idx="19967">
                  <c:v>43317.489583333336</c:v>
                </c:pt>
                <c:pt idx="19968">
                  <c:v>43317.5</c:v>
                </c:pt>
                <c:pt idx="19969">
                  <c:v>43317.510416666664</c:v>
                </c:pt>
                <c:pt idx="19970">
                  <c:v>43317.520833333336</c:v>
                </c:pt>
                <c:pt idx="19971">
                  <c:v>43317.53125</c:v>
                </c:pt>
                <c:pt idx="19972">
                  <c:v>43317.541666666664</c:v>
                </c:pt>
                <c:pt idx="19973">
                  <c:v>43317.552083333336</c:v>
                </c:pt>
                <c:pt idx="19974">
                  <c:v>43317.5625</c:v>
                </c:pt>
                <c:pt idx="19975">
                  <c:v>43317.572916666664</c:v>
                </c:pt>
                <c:pt idx="19976">
                  <c:v>43317.583333333336</c:v>
                </c:pt>
                <c:pt idx="19977">
                  <c:v>43317.59375</c:v>
                </c:pt>
                <c:pt idx="19978">
                  <c:v>43317.604166666664</c:v>
                </c:pt>
                <c:pt idx="19979">
                  <c:v>43317.614583333336</c:v>
                </c:pt>
                <c:pt idx="19980">
                  <c:v>43317.625</c:v>
                </c:pt>
                <c:pt idx="19981">
                  <c:v>43317.635416666664</c:v>
                </c:pt>
                <c:pt idx="19982">
                  <c:v>43317.645833333336</c:v>
                </c:pt>
                <c:pt idx="19983">
                  <c:v>43317.65625</c:v>
                </c:pt>
                <c:pt idx="19984">
                  <c:v>43317.666666666664</c:v>
                </c:pt>
                <c:pt idx="19985">
                  <c:v>43317.677083333336</c:v>
                </c:pt>
                <c:pt idx="19986">
                  <c:v>43317.6875</c:v>
                </c:pt>
                <c:pt idx="19987">
                  <c:v>43317.697916666664</c:v>
                </c:pt>
                <c:pt idx="19988">
                  <c:v>43317.708333333336</c:v>
                </c:pt>
                <c:pt idx="19989">
                  <c:v>43317.71875</c:v>
                </c:pt>
                <c:pt idx="19990">
                  <c:v>43317.729166666664</c:v>
                </c:pt>
                <c:pt idx="19991">
                  <c:v>43317.739583333336</c:v>
                </c:pt>
                <c:pt idx="19992">
                  <c:v>43317.75</c:v>
                </c:pt>
                <c:pt idx="19993">
                  <c:v>43317.760416666664</c:v>
                </c:pt>
                <c:pt idx="19994">
                  <c:v>43317.770833333336</c:v>
                </c:pt>
                <c:pt idx="19995">
                  <c:v>43317.78125</c:v>
                </c:pt>
                <c:pt idx="19996">
                  <c:v>43317.791666666664</c:v>
                </c:pt>
                <c:pt idx="19997">
                  <c:v>43317.802083333336</c:v>
                </c:pt>
                <c:pt idx="19998">
                  <c:v>43317.8125</c:v>
                </c:pt>
                <c:pt idx="19999">
                  <c:v>43317.822916666664</c:v>
                </c:pt>
                <c:pt idx="20000">
                  <c:v>43317.833333333336</c:v>
                </c:pt>
                <c:pt idx="20001">
                  <c:v>43317.84375</c:v>
                </c:pt>
                <c:pt idx="20002">
                  <c:v>43317.854166666664</c:v>
                </c:pt>
                <c:pt idx="20003">
                  <c:v>43317.864583333336</c:v>
                </c:pt>
                <c:pt idx="20004">
                  <c:v>43317.875</c:v>
                </c:pt>
                <c:pt idx="20005">
                  <c:v>43317.885416666664</c:v>
                </c:pt>
                <c:pt idx="20006">
                  <c:v>43317.895833333336</c:v>
                </c:pt>
                <c:pt idx="20007">
                  <c:v>43317.90625</c:v>
                </c:pt>
                <c:pt idx="20008">
                  <c:v>43317.916666666664</c:v>
                </c:pt>
                <c:pt idx="20009">
                  <c:v>43317.927083333336</c:v>
                </c:pt>
                <c:pt idx="20010">
                  <c:v>43317.9375</c:v>
                </c:pt>
                <c:pt idx="20011">
                  <c:v>43317.947916666664</c:v>
                </c:pt>
                <c:pt idx="20012">
                  <c:v>43317.958333333336</c:v>
                </c:pt>
                <c:pt idx="20013">
                  <c:v>43317.96875</c:v>
                </c:pt>
                <c:pt idx="20014">
                  <c:v>43317.979166666664</c:v>
                </c:pt>
                <c:pt idx="20015">
                  <c:v>43317.989583333336</c:v>
                </c:pt>
                <c:pt idx="20016">
                  <c:v>43318</c:v>
                </c:pt>
                <c:pt idx="20017">
                  <c:v>43318.010416666664</c:v>
                </c:pt>
                <c:pt idx="20018">
                  <c:v>43318.020833333336</c:v>
                </c:pt>
                <c:pt idx="20019">
                  <c:v>43318.03125</c:v>
                </c:pt>
                <c:pt idx="20020">
                  <c:v>43318.041666666664</c:v>
                </c:pt>
                <c:pt idx="20021">
                  <c:v>43318.052083333336</c:v>
                </c:pt>
                <c:pt idx="20022">
                  <c:v>43318.0625</c:v>
                </c:pt>
                <c:pt idx="20023">
                  <c:v>43318.072916666664</c:v>
                </c:pt>
                <c:pt idx="20024">
                  <c:v>43318.083333333336</c:v>
                </c:pt>
                <c:pt idx="20025">
                  <c:v>43318.09375</c:v>
                </c:pt>
                <c:pt idx="20026">
                  <c:v>43318.104166666664</c:v>
                </c:pt>
                <c:pt idx="20027">
                  <c:v>43318.114583333336</c:v>
                </c:pt>
                <c:pt idx="20028">
                  <c:v>43318.125</c:v>
                </c:pt>
                <c:pt idx="20029">
                  <c:v>43318.135416666664</c:v>
                </c:pt>
                <c:pt idx="20030">
                  <c:v>43318.145833333336</c:v>
                </c:pt>
                <c:pt idx="20031">
                  <c:v>43318.15625</c:v>
                </c:pt>
                <c:pt idx="20032">
                  <c:v>43318.166666666664</c:v>
                </c:pt>
                <c:pt idx="20033">
                  <c:v>43318.177083333336</c:v>
                </c:pt>
                <c:pt idx="20034">
                  <c:v>43318.1875</c:v>
                </c:pt>
                <c:pt idx="20035">
                  <c:v>43318.197916666664</c:v>
                </c:pt>
                <c:pt idx="20036">
                  <c:v>43318.208333333336</c:v>
                </c:pt>
                <c:pt idx="20037">
                  <c:v>43318.21875</c:v>
                </c:pt>
                <c:pt idx="20038">
                  <c:v>43318.229166666664</c:v>
                </c:pt>
                <c:pt idx="20039">
                  <c:v>43318.239583333336</c:v>
                </c:pt>
                <c:pt idx="20040">
                  <c:v>43318.25</c:v>
                </c:pt>
                <c:pt idx="20041">
                  <c:v>43318.260416666664</c:v>
                </c:pt>
                <c:pt idx="20042">
                  <c:v>43318.270833333336</c:v>
                </c:pt>
                <c:pt idx="20043">
                  <c:v>43318.28125</c:v>
                </c:pt>
                <c:pt idx="20044">
                  <c:v>43318.291666666664</c:v>
                </c:pt>
                <c:pt idx="20045">
                  <c:v>43318.302083333336</c:v>
                </c:pt>
                <c:pt idx="20046">
                  <c:v>43318.3125</c:v>
                </c:pt>
                <c:pt idx="20047">
                  <c:v>43318.322916666664</c:v>
                </c:pt>
                <c:pt idx="20048">
                  <c:v>43318.333333333336</c:v>
                </c:pt>
                <c:pt idx="20049">
                  <c:v>43318.34375</c:v>
                </c:pt>
                <c:pt idx="20050">
                  <c:v>43318.354166666664</c:v>
                </c:pt>
                <c:pt idx="20051">
                  <c:v>43318.364583333336</c:v>
                </c:pt>
                <c:pt idx="20052">
                  <c:v>43318.375</c:v>
                </c:pt>
                <c:pt idx="20053">
                  <c:v>43318.385416666664</c:v>
                </c:pt>
                <c:pt idx="20054">
                  <c:v>43318.395833333336</c:v>
                </c:pt>
                <c:pt idx="20055">
                  <c:v>43318.40625</c:v>
                </c:pt>
                <c:pt idx="20056">
                  <c:v>43318.416666666664</c:v>
                </c:pt>
                <c:pt idx="20057">
                  <c:v>43318.427083333336</c:v>
                </c:pt>
                <c:pt idx="20058">
                  <c:v>43318.4375</c:v>
                </c:pt>
                <c:pt idx="20059">
                  <c:v>43318.447916666664</c:v>
                </c:pt>
                <c:pt idx="20060">
                  <c:v>43318.458333333336</c:v>
                </c:pt>
                <c:pt idx="20061">
                  <c:v>43318.46875</c:v>
                </c:pt>
                <c:pt idx="20062">
                  <c:v>43318.479166666664</c:v>
                </c:pt>
                <c:pt idx="20063">
                  <c:v>43318.489583333336</c:v>
                </c:pt>
                <c:pt idx="20064">
                  <c:v>43318.5</c:v>
                </c:pt>
                <c:pt idx="20065">
                  <c:v>43318.510416666664</c:v>
                </c:pt>
                <c:pt idx="20066">
                  <c:v>43318.520833333336</c:v>
                </c:pt>
                <c:pt idx="20067">
                  <c:v>43318.53125</c:v>
                </c:pt>
                <c:pt idx="20068">
                  <c:v>43318.541666666664</c:v>
                </c:pt>
                <c:pt idx="20069">
                  <c:v>43318.552083333336</c:v>
                </c:pt>
                <c:pt idx="20070">
                  <c:v>43318.5625</c:v>
                </c:pt>
                <c:pt idx="20071">
                  <c:v>43318.572916666664</c:v>
                </c:pt>
                <c:pt idx="20072">
                  <c:v>43318.583333333336</c:v>
                </c:pt>
                <c:pt idx="20073">
                  <c:v>43318.59375</c:v>
                </c:pt>
                <c:pt idx="20074">
                  <c:v>43318.604166666664</c:v>
                </c:pt>
                <c:pt idx="20075">
                  <c:v>43318.614583333336</c:v>
                </c:pt>
                <c:pt idx="20076">
                  <c:v>43318.625</c:v>
                </c:pt>
                <c:pt idx="20077">
                  <c:v>43318.635416666664</c:v>
                </c:pt>
                <c:pt idx="20078">
                  <c:v>43318.645833333336</c:v>
                </c:pt>
                <c:pt idx="20079">
                  <c:v>43318.65625</c:v>
                </c:pt>
                <c:pt idx="20080">
                  <c:v>43318.666666666664</c:v>
                </c:pt>
                <c:pt idx="20081">
                  <c:v>43318.677083333336</c:v>
                </c:pt>
                <c:pt idx="20082">
                  <c:v>43318.6875</c:v>
                </c:pt>
                <c:pt idx="20083">
                  <c:v>43318.697916666664</c:v>
                </c:pt>
                <c:pt idx="20084">
                  <c:v>43318.708333333336</c:v>
                </c:pt>
                <c:pt idx="20085">
                  <c:v>43318.71875</c:v>
                </c:pt>
                <c:pt idx="20086">
                  <c:v>43318.729166666664</c:v>
                </c:pt>
                <c:pt idx="20087">
                  <c:v>43318.739583333336</c:v>
                </c:pt>
                <c:pt idx="20088">
                  <c:v>43318.75</c:v>
                </c:pt>
                <c:pt idx="20089">
                  <c:v>43318.760416666664</c:v>
                </c:pt>
                <c:pt idx="20090">
                  <c:v>43318.770833333336</c:v>
                </c:pt>
                <c:pt idx="20091">
                  <c:v>43318.78125</c:v>
                </c:pt>
                <c:pt idx="20092">
                  <c:v>43318.791666666664</c:v>
                </c:pt>
                <c:pt idx="20093">
                  <c:v>43318.802083333336</c:v>
                </c:pt>
                <c:pt idx="20094">
                  <c:v>43318.8125</c:v>
                </c:pt>
                <c:pt idx="20095">
                  <c:v>43318.822916666664</c:v>
                </c:pt>
                <c:pt idx="20096">
                  <c:v>43318.833333333336</c:v>
                </c:pt>
                <c:pt idx="20097">
                  <c:v>43318.84375</c:v>
                </c:pt>
                <c:pt idx="20098">
                  <c:v>43318.854166666664</c:v>
                </c:pt>
                <c:pt idx="20099">
                  <c:v>43318.864583333336</c:v>
                </c:pt>
                <c:pt idx="20100">
                  <c:v>43318.875</c:v>
                </c:pt>
                <c:pt idx="20101">
                  <c:v>43318.885416666664</c:v>
                </c:pt>
                <c:pt idx="20102">
                  <c:v>43318.895833333336</c:v>
                </c:pt>
                <c:pt idx="20103">
                  <c:v>43318.90625</c:v>
                </c:pt>
                <c:pt idx="20104">
                  <c:v>43318.916666666664</c:v>
                </c:pt>
                <c:pt idx="20105">
                  <c:v>43318.927083333336</c:v>
                </c:pt>
                <c:pt idx="20106">
                  <c:v>43318.9375</c:v>
                </c:pt>
                <c:pt idx="20107">
                  <c:v>43318.947916666664</c:v>
                </c:pt>
                <c:pt idx="20108">
                  <c:v>43318.958333333336</c:v>
                </c:pt>
                <c:pt idx="20109">
                  <c:v>43318.96875</c:v>
                </c:pt>
                <c:pt idx="20110">
                  <c:v>43318.979166666664</c:v>
                </c:pt>
                <c:pt idx="20111">
                  <c:v>43318.989583333336</c:v>
                </c:pt>
                <c:pt idx="20112">
                  <c:v>43319</c:v>
                </c:pt>
                <c:pt idx="20113">
                  <c:v>43319.010416666664</c:v>
                </c:pt>
                <c:pt idx="20114">
                  <c:v>43319.020833333336</c:v>
                </c:pt>
                <c:pt idx="20115">
                  <c:v>43319.03125</c:v>
                </c:pt>
                <c:pt idx="20116">
                  <c:v>43319.041666666664</c:v>
                </c:pt>
                <c:pt idx="20117">
                  <c:v>43319.052083333336</c:v>
                </c:pt>
                <c:pt idx="20118">
                  <c:v>43319.0625</c:v>
                </c:pt>
                <c:pt idx="20119">
                  <c:v>43319.072916666664</c:v>
                </c:pt>
                <c:pt idx="20120">
                  <c:v>43319.083333333336</c:v>
                </c:pt>
                <c:pt idx="20121">
                  <c:v>43319.09375</c:v>
                </c:pt>
                <c:pt idx="20122">
                  <c:v>43319.104166666664</c:v>
                </c:pt>
                <c:pt idx="20123">
                  <c:v>43319.114583333336</c:v>
                </c:pt>
                <c:pt idx="20124">
                  <c:v>43319.125</c:v>
                </c:pt>
                <c:pt idx="20125">
                  <c:v>43319.135416666664</c:v>
                </c:pt>
                <c:pt idx="20126">
                  <c:v>43319.145833333336</c:v>
                </c:pt>
                <c:pt idx="20127">
                  <c:v>43319.15625</c:v>
                </c:pt>
                <c:pt idx="20128">
                  <c:v>43319.166666666664</c:v>
                </c:pt>
                <c:pt idx="20129">
                  <c:v>43319.177083333336</c:v>
                </c:pt>
                <c:pt idx="20130">
                  <c:v>43319.1875</c:v>
                </c:pt>
                <c:pt idx="20131">
                  <c:v>43319.197916666664</c:v>
                </c:pt>
                <c:pt idx="20132">
                  <c:v>43319.208333333336</c:v>
                </c:pt>
                <c:pt idx="20133">
                  <c:v>43319.21875</c:v>
                </c:pt>
                <c:pt idx="20134">
                  <c:v>43319.229166666664</c:v>
                </c:pt>
                <c:pt idx="20135">
                  <c:v>43319.239583333336</c:v>
                </c:pt>
                <c:pt idx="20136">
                  <c:v>43319.25</c:v>
                </c:pt>
                <c:pt idx="20137">
                  <c:v>43319.260416666664</c:v>
                </c:pt>
                <c:pt idx="20138">
                  <c:v>43319.270833333336</c:v>
                </c:pt>
                <c:pt idx="20139">
                  <c:v>43319.28125</c:v>
                </c:pt>
                <c:pt idx="20140">
                  <c:v>43319.291666666664</c:v>
                </c:pt>
                <c:pt idx="20141">
                  <c:v>43319.302083333336</c:v>
                </c:pt>
                <c:pt idx="20142">
                  <c:v>43319.3125</c:v>
                </c:pt>
                <c:pt idx="20143">
                  <c:v>43319.322916666664</c:v>
                </c:pt>
                <c:pt idx="20144">
                  <c:v>43319.333333333336</c:v>
                </c:pt>
                <c:pt idx="20145">
                  <c:v>43319.34375</c:v>
                </c:pt>
                <c:pt idx="20146">
                  <c:v>43319.354166666664</c:v>
                </c:pt>
                <c:pt idx="20147">
                  <c:v>43319.364583333336</c:v>
                </c:pt>
                <c:pt idx="20148">
                  <c:v>43319.375</c:v>
                </c:pt>
                <c:pt idx="20149">
                  <c:v>43319.385416666664</c:v>
                </c:pt>
                <c:pt idx="20150">
                  <c:v>43319.395833333336</c:v>
                </c:pt>
                <c:pt idx="20151">
                  <c:v>43319.40625</c:v>
                </c:pt>
                <c:pt idx="20152">
                  <c:v>43319.416666666664</c:v>
                </c:pt>
                <c:pt idx="20153">
                  <c:v>43319.427083333336</c:v>
                </c:pt>
                <c:pt idx="20154">
                  <c:v>43319.4375</c:v>
                </c:pt>
                <c:pt idx="20155">
                  <c:v>43319.447916666664</c:v>
                </c:pt>
                <c:pt idx="20156">
                  <c:v>43319.458333333336</c:v>
                </c:pt>
                <c:pt idx="20157">
                  <c:v>43319.46875</c:v>
                </c:pt>
                <c:pt idx="20158">
                  <c:v>43319.479166666664</c:v>
                </c:pt>
                <c:pt idx="20159">
                  <c:v>43319.489583333336</c:v>
                </c:pt>
                <c:pt idx="20160">
                  <c:v>43319.5</c:v>
                </c:pt>
                <c:pt idx="20161">
                  <c:v>43319.510416666664</c:v>
                </c:pt>
                <c:pt idx="20162">
                  <c:v>43319.520833333336</c:v>
                </c:pt>
                <c:pt idx="20163">
                  <c:v>43319.53125</c:v>
                </c:pt>
                <c:pt idx="20164">
                  <c:v>43319.541666666664</c:v>
                </c:pt>
                <c:pt idx="20165">
                  <c:v>43319.552083333336</c:v>
                </c:pt>
                <c:pt idx="20166">
                  <c:v>43319.5625</c:v>
                </c:pt>
                <c:pt idx="20167">
                  <c:v>43319.572916666664</c:v>
                </c:pt>
                <c:pt idx="20168">
                  <c:v>43319.583333333336</c:v>
                </c:pt>
                <c:pt idx="20169">
                  <c:v>43319.59375</c:v>
                </c:pt>
                <c:pt idx="20170">
                  <c:v>43319.604166666664</c:v>
                </c:pt>
                <c:pt idx="20171">
                  <c:v>43319.614583333336</c:v>
                </c:pt>
                <c:pt idx="20172">
                  <c:v>43319.625</c:v>
                </c:pt>
                <c:pt idx="20173">
                  <c:v>43319.635416666664</c:v>
                </c:pt>
                <c:pt idx="20174">
                  <c:v>43319.645833333336</c:v>
                </c:pt>
                <c:pt idx="20175">
                  <c:v>43319.65625</c:v>
                </c:pt>
                <c:pt idx="20176">
                  <c:v>43319.666666666664</c:v>
                </c:pt>
                <c:pt idx="20177">
                  <c:v>43319.677083333336</c:v>
                </c:pt>
                <c:pt idx="20178">
                  <c:v>43319.6875</c:v>
                </c:pt>
                <c:pt idx="20179">
                  <c:v>43319.697916666664</c:v>
                </c:pt>
                <c:pt idx="20180">
                  <c:v>43319.708333333336</c:v>
                </c:pt>
                <c:pt idx="20181">
                  <c:v>43319.71875</c:v>
                </c:pt>
                <c:pt idx="20182">
                  <c:v>43319.729166666664</c:v>
                </c:pt>
                <c:pt idx="20183">
                  <c:v>43319.739583333336</c:v>
                </c:pt>
                <c:pt idx="20184">
                  <c:v>43319.75</c:v>
                </c:pt>
                <c:pt idx="20185">
                  <c:v>43319.760416666664</c:v>
                </c:pt>
                <c:pt idx="20186">
                  <c:v>43319.770833333336</c:v>
                </c:pt>
                <c:pt idx="20187">
                  <c:v>43319.78125</c:v>
                </c:pt>
                <c:pt idx="20188">
                  <c:v>43319.791666666664</c:v>
                </c:pt>
                <c:pt idx="20189">
                  <c:v>43319.802083333336</c:v>
                </c:pt>
                <c:pt idx="20190">
                  <c:v>43319.8125</c:v>
                </c:pt>
                <c:pt idx="20191">
                  <c:v>43319.822916666664</c:v>
                </c:pt>
                <c:pt idx="20192">
                  <c:v>43319.833333333336</c:v>
                </c:pt>
                <c:pt idx="20193">
                  <c:v>43319.84375</c:v>
                </c:pt>
                <c:pt idx="20194">
                  <c:v>43319.854166666664</c:v>
                </c:pt>
                <c:pt idx="20195">
                  <c:v>43319.864583333336</c:v>
                </c:pt>
                <c:pt idx="20196">
                  <c:v>43319.875</c:v>
                </c:pt>
                <c:pt idx="20197">
                  <c:v>43319.885416666664</c:v>
                </c:pt>
                <c:pt idx="20198">
                  <c:v>43319.895833333336</c:v>
                </c:pt>
                <c:pt idx="20199">
                  <c:v>43319.90625</c:v>
                </c:pt>
                <c:pt idx="20200">
                  <c:v>43319.916666666664</c:v>
                </c:pt>
                <c:pt idx="20201">
                  <c:v>43319.927083333336</c:v>
                </c:pt>
                <c:pt idx="20202">
                  <c:v>43319.9375</c:v>
                </c:pt>
                <c:pt idx="20203">
                  <c:v>43319.947916666664</c:v>
                </c:pt>
                <c:pt idx="20204">
                  <c:v>43319.958333333336</c:v>
                </c:pt>
                <c:pt idx="20205">
                  <c:v>43319.96875</c:v>
                </c:pt>
                <c:pt idx="20206">
                  <c:v>43319.979166666664</c:v>
                </c:pt>
                <c:pt idx="20207">
                  <c:v>43319.989583333336</c:v>
                </c:pt>
                <c:pt idx="20208">
                  <c:v>43320</c:v>
                </c:pt>
                <c:pt idx="20209">
                  <c:v>43320.010416666664</c:v>
                </c:pt>
                <c:pt idx="20210">
                  <c:v>43320.020833333336</c:v>
                </c:pt>
                <c:pt idx="20211">
                  <c:v>43320.03125</c:v>
                </c:pt>
                <c:pt idx="20212">
                  <c:v>43320.041666666664</c:v>
                </c:pt>
                <c:pt idx="20213">
                  <c:v>43320.052083333336</c:v>
                </c:pt>
                <c:pt idx="20214">
                  <c:v>43320.0625</c:v>
                </c:pt>
                <c:pt idx="20215">
                  <c:v>43320.072916666664</c:v>
                </c:pt>
                <c:pt idx="20216">
                  <c:v>43320.083333333336</c:v>
                </c:pt>
                <c:pt idx="20217">
                  <c:v>43320.09375</c:v>
                </c:pt>
                <c:pt idx="20218">
                  <c:v>43320.104166666664</c:v>
                </c:pt>
                <c:pt idx="20219">
                  <c:v>43320.114583333336</c:v>
                </c:pt>
                <c:pt idx="20220">
                  <c:v>43320.125</c:v>
                </c:pt>
                <c:pt idx="20221">
                  <c:v>43320.135416666664</c:v>
                </c:pt>
                <c:pt idx="20222">
                  <c:v>43320.145833333336</c:v>
                </c:pt>
                <c:pt idx="20223">
                  <c:v>43320.15625</c:v>
                </c:pt>
                <c:pt idx="20224">
                  <c:v>43320.166666666664</c:v>
                </c:pt>
                <c:pt idx="20225">
                  <c:v>43320.177083333336</c:v>
                </c:pt>
                <c:pt idx="20226">
                  <c:v>43320.1875</c:v>
                </c:pt>
                <c:pt idx="20227">
                  <c:v>43320.197916666664</c:v>
                </c:pt>
                <c:pt idx="20228">
                  <c:v>43320.208333333336</c:v>
                </c:pt>
                <c:pt idx="20229">
                  <c:v>43320.21875</c:v>
                </c:pt>
                <c:pt idx="20230">
                  <c:v>43320.229166666664</c:v>
                </c:pt>
                <c:pt idx="20231">
                  <c:v>43320.239583333336</c:v>
                </c:pt>
                <c:pt idx="20232">
                  <c:v>43320.25</c:v>
                </c:pt>
                <c:pt idx="20233">
                  <c:v>43320.260416666664</c:v>
                </c:pt>
                <c:pt idx="20234">
                  <c:v>43320.270833333336</c:v>
                </c:pt>
                <c:pt idx="20235">
                  <c:v>43320.28125</c:v>
                </c:pt>
                <c:pt idx="20236">
                  <c:v>43320.291666666664</c:v>
                </c:pt>
                <c:pt idx="20237">
                  <c:v>43320.302083333336</c:v>
                </c:pt>
                <c:pt idx="20238">
                  <c:v>43320.3125</c:v>
                </c:pt>
                <c:pt idx="20239">
                  <c:v>43320.322916666664</c:v>
                </c:pt>
                <c:pt idx="20240">
                  <c:v>43320.333333333336</c:v>
                </c:pt>
                <c:pt idx="20241">
                  <c:v>43320.34375</c:v>
                </c:pt>
                <c:pt idx="20242">
                  <c:v>43320.354166666664</c:v>
                </c:pt>
                <c:pt idx="20243">
                  <c:v>43320.364583333336</c:v>
                </c:pt>
                <c:pt idx="20244">
                  <c:v>43320.375</c:v>
                </c:pt>
                <c:pt idx="20245">
                  <c:v>43320.385416666664</c:v>
                </c:pt>
                <c:pt idx="20246">
                  <c:v>43320.395833333336</c:v>
                </c:pt>
                <c:pt idx="20247">
                  <c:v>43320.40625</c:v>
                </c:pt>
                <c:pt idx="20248">
                  <c:v>43320.416666666664</c:v>
                </c:pt>
                <c:pt idx="20249">
                  <c:v>43320.427083333336</c:v>
                </c:pt>
                <c:pt idx="20250">
                  <c:v>43320.4375</c:v>
                </c:pt>
                <c:pt idx="20251">
                  <c:v>43320.447916666664</c:v>
                </c:pt>
                <c:pt idx="20252">
                  <c:v>43320.458333333336</c:v>
                </c:pt>
                <c:pt idx="20253">
                  <c:v>43320.46875</c:v>
                </c:pt>
                <c:pt idx="20254">
                  <c:v>43320.479166666664</c:v>
                </c:pt>
                <c:pt idx="20255">
                  <c:v>43320.489583333336</c:v>
                </c:pt>
                <c:pt idx="20256">
                  <c:v>43320.5</c:v>
                </c:pt>
                <c:pt idx="20257">
                  <c:v>43320.510416666664</c:v>
                </c:pt>
                <c:pt idx="20258">
                  <c:v>43320.520833333336</c:v>
                </c:pt>
                <c:pt idx="20259">
                  <c:v>43320.53125</c:v>
                </c:pt>
                <c:pt idx="20260">
                  <c:v>43320.541666666664</c:v>
                </c:pt>
                <c:pt idx="20261">
                  <c:v>43320.552083333336</c:v>
                </c:pt>
                <c:pt idx="20262">
                  <c:v>43320.5625</c:v>
                </c:pt>
                <c:pt idx="20263">
                  <c:v>43320.572916666664</c:v>
                </c:pt>
                <c:pt idx="20264">
                  <c:v>43320.583333333336</c:v>
                </c:pt>
                <c:pt idx="20265">
                  <c:v>43320.59375</c:v>
                </c:pt>
                <c:pt idx="20266">
                  <c:v>43320.604166666664</c:v>
                </c:pt>
                <c:pt idx="20267">
                  <c:v>43320.614583333336</c:v>
                </c:pt>
                <c:pt idx="20268">
                  <c:v>43320.625</c:v>
                </c:pt>
                <c:pt idx="20269">
                  <c:v>43320.635416666664</c:v>
                </c:pt>
                <c:pt idx="20270">
                  <c:v>43320.645833333336</c:v>
                </c:pt>
                <c:pt idx="20271">
                  <c:v>43320.65625</c:v>
                </c:pt>
                <c:pt idx="20272">
                  <c:v>43320.666666666664</c:v>
                </c:pt>
                <c:pt idx="20273">
                  <c:v>43320.677083333336</c:v>
                </c:pt>
                <c:pt idx="20274">
                  <c:v>43320.6875</c:v>
                </c:pt>
                <c:pt idx="20275">
                  <c:v>43320.697916666664</c:v>
                </c:pt>
                <c:pt idx="20276">
                  <c:v>43320.708333333336</c:v>
                </c:pt>
                <c:pt idx="20277">
                  <c:v>43320.71875</c:v>
                </c:pt>
                <c:pt idx="20278">
                  <c:v>43320.729166666664</c:v>
                </c:pt>
                <c:pt idx="20279">
                  <c:v>43320.739583333336</c:v>
                </c:pt>
                <c:pt idx="20280">
                  <c:v>43320.75</c:v>
                </c:pt>
                <c:pt idx="20281">
                  <c:v>43320.760416666664</c:v>
                </c:pt>
                <c:pt idx="20282">
                  <c:v>43320.770833333336</c:v>
                </c:pt>
                <c:pt idx="20283">
                  <c:v>43320.78125</c:v>
                </c:pt>
                <c:pt idx="20284">
                  <c:v>43320.791666666664</c:v>
                </c:pt>
                <c:pt idx="20285">
                  <c:v>43320.802083333336</c:v>
                </c:pt>
                <c:pt idx="20286">
                  <c:v>43320.8125</c:v>
                </c:pt>
                <c:pt idx="20287">
                  <c:v>43320.822916666664</c:v>
                </c:pt>
                <c:pt idx="20288">
                  <c:v>43320.833333333336</c:v>
                </c:pt>
                <c:pt idx="20289">
                  <c:v>43320.84375</c:v>
                </c:pt>
                <c:pt idx="20290">
                  <c:v>43320.854166666664</c:v>
                </c:pt>
                <c:pt idx="20291">
                  <c:v>43320.864583333336</c:v>
                </c:pt>
                <c:pt idx="20292">
                  <c:v>43320.875</c:v>
                </c:pt>
                <c:pt idx="20293">
                  <c:v>43320.885416666664</c:v>
                </c:pt>
                <c:pt idx="20294">
                  <c:v>43320.895833333336</c:v>
                </c:pt>
                <c:pt idx="20295">
                  <c:v>43320.90625</c:v>
                </c:pt>
                <c:pt idx="20296">
                  <c:v>43320.916666666664</c:v>
                </c:pt>
                <c:pt idx="20297">
                  <c:v>43320.927083333336</c:v>
                </c:pt>
                <c:pt idx="20298">
                  <c:v>43320.9375</c:v>
                </c:pt>
                <c:pt idx="20299">
                  <c:v>43320.947916666664</c:v>
                </c:pt>
                <c:pt idx="20300">
                  <c:v>43320.958333333336</c:v>
                </c:pt>
                <c:pt idx="20301">
                  <c:v>43320.96875</c:v>
                </c:pt>
                <c:pt idx="20302">
                  <c:v>43320.979166666664</c:v>
                </c:pt>
                <c:pt idx="20303">
                  <c:v>43320.989583333336</c:v>
                </c:pt>
                <c:pt idx="20304">
                  <c:v>43321</c:v>
                </c:pt>
                <c:pt idx="20305">
                  <c:v>43321.010416666664</c:v>
                </c:pt>
                <c:pt idx="20306">
                  <c:v>43321.020833333336</c:v>
                </c:pt>
                <c:pt idx="20307">
                  <c:v>43321.03125</c:v>
                </c:pt>
                <c:pt idx="20308">
                  <c:v>43321.041666666664</c:v>
                </c:pt>
                <c:pt idx="20309">
                  <c:v>43321.052083333336</c:v>
                </c:pt>
                <c:pt idx="20310">
                  <c:v>43321.0625</c:v>
                </c:pt>
                <c:pt idx="20311">
                  <c:v>43321.072916666664</c:v>
                </c:pt>
                <c:pt idx="20312">
                  <c:v>43321.083333333336</c:v>
                </c:pt>
                <c:pt idx="20313">
                  <c:v>43321.09375</c:v>
                </c:pt>
                <c:pt idx="20314">
                  <c:v>43321.104166666664</c:v>
                </c:pt>
                <c:pt idx="20315">
                  <c:v>43321.114583333336</c:v>
                </c:pt>
                <c:pt idx="20316">
                  <c:v>43321.125</c:v>
                </c:pt>
                <c:pt idx="20317">
                  <c:v>43321.135416666664</c:v>
                </c:pt>
                <c:pt idx="20318">
                  <c:v>43321.145833333336</c:v>
                </c:pt>
                <c:pt idx="20319">
                  <c:v>43321.15625</c:v>
                </c:pt>
                <c:pt idx="20320">
                  <c:v>43321.166666666664</c:v>
                </c:pt>
                <c:pt idx="20321">
                  <c:v>43321.177083333336</c:v>
                </c:pt>
                <c:pt idx="20322">
                  <c:v>43321.1875</c:v>
                </c:pt>
                <c:pt idx="20323">
                  <c:v>43321.197916666664</c:v>
                </c:pt>
                <c:pt idx="20324">
                  <c:v>43321.208333333336</c:v>
                </c:pt>
                <c:pt idx="20325">
                  <c:v>43321.21875</c:v>
                </c:pt>
                <c:pt idx="20326">
                  <c:v>43321.229166666664</c:v>
                </c:pt>
                <c:pt idx="20327">
                  <c:v>43321.239583333336</c:v>
                </c:pt>
                <c:pt idx="20328">
                  <c:v>43321.25</c:v>
                </c:pt>
                <c:pt idx="20329">
                  <c:v>43321.260416666664</c:v>
                </c:pt>
                <c:pt idx="20330">
                  <c:v>43321.270833333336</c:v>
                </c:pt>
                <c:pt idx="20331">
                  <c:v>43321.28125</c:v>
                </c:pt>
                <c:pt idx="20332">
                  <c:v>43321.291666666664</c:v>
                </c:pt>
                <c:pt idx="20333">
                  <c:v>43321.302083333336</c:v>
                </c:pt>
                <c:pt idx="20334">
                  <c:v>43321.3125</c:v>
                </c:pt>
                <c:pt idx="20335">
                  <c:v>43321.322916666664</c:v>
                </c:pt>
                <c:pt idx="20336">
                  <c:v>43321.333333333336</c:v>
                </c:pt>
                <c:pt idx="20337">
                  <c:v>43321.34375</c:v>
                </c:pt>
                <c:pt idx="20338">
                  <c:v>43321.354166666664</c:v>
                </c:pt>
                <c:pt idx="20339">
                  <c:v>43321.364583333336</c:v>
                </c:pt>
                <c:pt idx="20340">
                  <c:v>43321.375</c:v>
                </c:pt>
                <c:pt idx="20341">
                  <c:v>43321.385416666664</c:v>
                </c:pt>
                <c:pt idx="20342">
                  <c:v>43321.395833333336</c:v>
                </c:pt>
                <c:pt idx="20343">
                  <c:v>43321.40625</c:v>
                </c:pt>
                <c:pt idx="20344">
                  <c:v>43321.416666666664</c:v>
                </c:pt>
                <c:pt idx="20345">
                  <c:v>43321.427083333336</c:v>
                </c:pt>
                <c:pt idx="20346">
                  <c:v>43321.4375</c:v>
                </c:pt>
                <c:pt idx="20347">
                  <c:v>43321.447916666664</c:v>
                </c:pt>
                <c:pt idx="20348">
                  <c:v>43321.458333333336</c:v>
                </c:pt>
                <c:pt idx="20349">
                  <c:v>43321.46875</c:v>
                </c:pt>
                <c:pt idx="20350">
                  <c:v>43321.479166666664</c:v>
                </c:pt>
                <c:pt idx="20351">
                  <c:v>43321.489583333336</c:v>
                </c:pt>
                <c:pt idx="20352">
                  <c:v>43321.5</c:v>
                </c:pt>
                <c:pt idx="20353">
                  <c:v>43321.510416666664</c:v>
                </c:pt>
                <c:pt idx="20354">
                  <c:v>43321.520833333336</c:v>
                </c:pt>
                <c:pt idx="20355">
                  <c:v>43321.53125</c:v>
                </c:pt>
                <c:pt idx="20356">
                  <c:v>43321.541666666664</c:v>
                </c:pt>
                <c:pt idx="20357">
                  <c:v>43321.552083333336</c:v>
                </c:pt>
                <c:pt idx="20358">
                  <c:v>43321.5625</c:v>
                </c:pt>
                <c:pt idx="20359">
                  <c:v>43321.572916666664</c:v>
                </c:pt>
                <c:pt idx="20360">
                  <c:v>43321.583333333336</c:v>
                </c:pt>
                <c:pt idx="20361">
                  <c:v>43321.59375</c:v>
                </c:pt>
                <c:pt idx="20362">
                  <c:v>43321.604166666664</c:v>
                </c:pt>
                <c:pt idx="20363">
                  <c:v>43321.614583333336</c:v>
                </c:pt>
                <c:pt idx="20364">
                  <c:v>43321.625</c:v>
                </c:pt>
                <c:pt idx="20365">
                  <c:v>43321.635416666664</c:v>
                </c:pt>
                <c:pt idx="20366">
                  <c:v>43321.645833333336</c:v>
                </c:pt>
                <c:pt idx="20367">
                  <c:v>43321.65625</c:v>
                </c:pt>
                <c:pt idx="20368">
                  <c:v>43321.666666666664</c:v>
                </c:pt>
                <c:pt idx="20369">
                  <c:v>43321.677083333336</c:v>
                </c:pt>
                <c:pt idx="20370">
                  <c:v>43321.6875</c:v>
                </c:pt>
                <c:pt idx="20371">
                  <c:v>43321.697916666664</c:v>
                </c:pt>
                <c:pt idx="20372">
                  <c:v>43321.708333333336</c:v>
                </c:pt>
                <c:pt idx="20373">
                  <c:v>43321.71875</c:v>
                </c:pt>
                <c:pt idx="20374">
                  <c:v>43321.729166666664</c:v>
                </c:pt>
                <c:pt idx="20375">
                  <c:v>43321.739583333336</c:v>
                </c:pt>
                <c:pt idx="20376">
                  <c:v>43321.75</c:v>
                </c:pt>
                <c:pt idx="20377">
                  <c:v>43321.760416666664</c:v>
                </c:pt>
                <c:pt idx="20378">
                  <c:v>43321.770833333336</c:v>
                </c:pt>
                <c:pt idx="20379">
                  <c:v>43321.78125</c:v>
                </c:pt>
                <c:pt idx="20380">
                  <c:v>43321.791666666664</c:v>
                </c:pt>
                <c:pt idx="20381">
                  <c:v>43321.802083333336</c:v>
                </c:pt>
                <c:pt idx="20382">
                  <c:v>43321.8125</c:v>
                </c:pt>
                <c:pt idx="20383">
                  <c:v>43321.822916666664</c:v>
                </c:pt>
                <c:pt idx="20384">
                  <c:v>43321.833333333336</c:v>
                </c:pt>
                <c:pt idx="20385">
                  <c:v>43321.84375</c:v>
                </c:pt>
                <c:pt idx="20386">
                  <c:v>43321.854166666664</c:v>
                </c:pt>
                <c:pt idx="20387">
                  <c:v>43321.864583333336</c:v>
                </c:pt>
                <c:pt idx="20388">
                  <c:v>43321.875</c:v>
                </c:pt>
                <c:pt idx="20389">
                  <c:v>43321.885416666664</c:v>
                </c:pt>
                <c:pt idx="20390">
                  <c:v>43321.895833333336</c:v>
                </c:pt>
                <c:pt idx="20391">
                  <c:v>43321.90625</c:v>
                </c:pt>
                <c:pt idx="20392">
                  <c:v>43321.916666666664</c:v>
                </c:pt>
                <c:pt idx="20393">
                  <c:v>43321.927083333336</c:v>
                </c:pt>
                <c:pt idx="20394">
                  <c:v>43321.9375</c:v>
                </c:pt>
                <c:pt idx="20395">
                  <c:v>43321.947916666664</c:v>
                </c:pt>
                <c:pt idx="20396">
                  <c:v>43321.958333333336</c:v>
                </c:pt>
                <c:pt idx="20397">
                  <c:v>43321.96875</c:v>
                </c:pt>
                <c:pt idx="20398">
                  <c:v>43321.979166666664</c:v>
                </c:pt>
                <c:pt idx="20399">
                  <c:v>43321.989583333336</c:v>
                </c:pt>
                <c:pt idx="20400">
                  <c:v>43322</c:v>
                </c:pt>
                <c:pt idx="20401">
                  <c:v>43322.010416666664</c:v>
                </c:pt>
                <c:pt idx="20402">
                  <c:v>43322.020833333336</c:v>
                </c:pt>
                <c:pt idx="20403">
                  <c:v>43322.03125</c:v>
                </c:pt>
                <c:pt idx="20404">
                  <c:v>43322.041666666664</c:v>
                </c:pt>
                <c:pt idx="20405">
                  <c:v>43322.052083333336</c:v>
                </c:pt>
                <c:pt idx="20406">
                  <c:v>43322.0625</c:v>
                </c:pt>
                <c:pt idx="20407">
                  <c:v>43322.072916666664</c:v>
                </c:pt>
                <c:pt idx="20408">
                  <c:v>43322.083333333336</c:v>
                </c:pt>
                <c:pt idx="20409">
                  <c:v>43322.09375</c:v>
                </c:pt>
                <c:pt idx="20410">
                  <c:v>43322.104166666664</c:v>
                </c:pt>
                <c:pt idx="20411">
                  <c:v>43322.114583333336</c:v>
                </c:pt>
                <c:pt idx="20412">
                  <c:v>43322.125</c:v>
                </c:pt>
                <c:pt idx="20413">
                  <c:v>43322.135416666664</c:v>
                </c:pt>
                <c:pt idx="20414">
                  <c:v>43322.145833333336</c:v>
                </c:pt>
                <c:pt idx="20415">
                  <c:v>43322.15625</c:v>
                </c:pt>
                <c:pt idx="20416">
                  <c:v>43322.166666666664</c:v>
                </c:pt>
                <c:pt idx="20417">
                  <c:v>43322.177083333336</c:v>
                </c:pt>
                <c:pt idx="20418">
                  <c:v>43322.1875</c:v>
                </c:pt>
                <c:pt idx="20419">
                  <c:v>43322.197916666664</c:v>
                </c:pt>
                <c:pt idx="20420">
                  <c:v>43322.208333333336</c:v>
                </c:pt>
                <c:pt idx="20421">
                  <c:v>43322.21875</c:v>
                </c:pt>
                <c:pt idx="20422">
                  <c:v>43322.229166666664</c:v>
                </c:pt>
                <c:pt idx="20423">
                  <c:v>43322.239583333336</c:v>
                </c:pt>
                <c:pt idx="20424">
                  <c:v>43322.25</c:v>
                </c:pt>
                <c:pt idx="20425">
                  <c:v>43322.260416666664</c:v>
                </c:pt>
                <c:pt idx="20426">
                  <c:v>43322.270833333336</c:v>
                </c:pt>
                <c:pt idx="20427">
                  <c:v>43322.28125</c:v>
                </c:pt>
                <c:pt idx="20428">
                  <c:v>43322.291666666664</c:v>
                </c:pt>
                <c:pt idx="20429">
                  <c:v>43322.302083333336</c:v>
                </c:pt>
                <c:pt idx="20430">
                  <c:v>43322.3125</c:v>
                </c:pt>
                <c:pt idx="20431">
                  <c:v>43322.322916666664</c:v>
                </c:pt>
                <c:pt idx="20432">
                  <c:v>43322.333333333336</c:v>
                </c:pt>
                <c:pt idx="20433">
                  <c:v>43322.34375</c:v>
                </c:pt>
                <c:pt idx="20434">
                  <c:v>43322.354166666664</c:v>
                </c:pt>
                <c:pt idx="20435">
                  <c:v>43322.364583333336</c:v>
                </c:pt>
                <c:pt idx="20436">
                  <c:v>43322.375</c:v>
                </c:pt>
                <c:pt idx="20437">
                  <c:v>43322.385416666664</c:v>
                </c:pt>
                <c:pt idx="20438">
                  <c:v>43322.395833333336</c:v>
                </c:pt>
                <c:pt idx="20439">
                  <c:v>43322.40625</c:v>
                </c:pt>
                <c:pt idx="20440">
                  <c:v>43322.416666666664</c:v>
                </c:pt>
                <c:pt idx="20441">
                  <c:v>43322.427083333336</c:v>
                </c:pt>
                <c:pt idx="20442">
                  <c:v>43322.4375</c:v>
                </c:pt>
                <c:pt idx="20443">
                  <c:v>43322.447916666664</c:v>
                </c:pt>
                <c:pt idx="20444">
                  <c:v>43322.458333333336</c:v>
                </c:pt>
                <c:pt idx="20445">
                  <c:v>43322.46875</c:v>
                </c:pt>
                <c:pt idx="20446">
                  <c:v>43322.479166666664</c:v>
                </c:pt>
                <c:pt idx="20447">
                  <c:v>43322.489583333336</c:v>
                </c:pt>
                <c:pt idx="20448">
                  <c:v>43322.5</c:v>
                </c:pt>
                <c:pt idx="20449">
                  <c:v>43322.510416666664</c:v>
                </c:pt>
                <c:pt idx="20450">
                  <c:v>43322.520833333336</c:v>
                </c:pt>
                <c:pt idx="20451">
                  <c:v>43322.53125</c:v>
                </c:pt>
                <c:pt idx="20452">
                  <c:v>43322.541666666664</c:v>
                </c:pt>
                <c:pt idx="20453">
                  <c:v>43322.552083333336</c:v>
                </c:pt>
                <c:pt idx="20454">
                  <c:v>43322.5625</c:v>
                </c:pt>
                <c:pt idx="20455">
                  <c:v>43322.572916666664</c:v>
                </c:pt>
                <c:pt idx="20456">
                  <c:v>43322.583333333336</c:v>
                </c:pt>
                <c:pt idx="20457">
                  <c:v>43322.59375</c:v>
                </c:pt>
                <c:pt idx="20458">
                  <c:v>43322.604166666664</c:v>
                </c:pt>
                <c:pt idx="20459">
                  <c:v>43322.614583333336</c:v>
                </c:pt>
                <c:pt idx="20460">
                  <c:v>43322.625</c:v>
                </c:pt>
                <c:pt idx="20461">
                  <c:v>43322.635416666664</c:v>
                </c:pt>
                <c:pt idx="20462">
                  <c:v>43322.645833333336</c:v>
                </c:pt>
                <c:pt idx="20463">
                  <c:v>43322.65625</c:v>
                </c:pt>
                <c:pt idx="20464">
                  <c:v>43322.666666666664</c:v>
                </c:pt>
                <c:pt idx="20465">
                  <c:v>43322.677083333336</c:v>
                </c:pt>
                <c:pt idx="20466">
                  <c:v>43322.6875</c:v>
                </c:pt>
                <c:pt idx="20467">
                  <c:v>43322.697916666664</c:v>
                </c:pt>
                <c:pt idx="20468">
                  <c:v>43322.708333333336</c:v>
                </c:pt>
                <c:pt idx="20469">
                  <c:v>43322.71875</c:v>
                </c:pt>
                <c:pt idx="20470">
                  <c:v>43322.729166666664</c:v>
                </c:pt>
                <c:pt idx="20471">
                  <c:v>43322.739583333336</c:v>
                </c:pt>
                <c:pt idx="20472">
                  <c:v>43322.75</c:v>
                </c:pt>
                <c:pt idx="20473">
                  <c:v>43322.760416666664</c:v>
                </c:pt>
                <c:pt idx="20474">
                  <c:v>43322.770833333336</c:v>
                </c:pt>
                <c:pt idx="20475">
                  <c:v>43322.78125</c:v>
                </c:pt>
                <c:pt idx="20476">
                  <c:v>43322.791666666664</c:v>
                </c:pt>
                <c:pt idx="20477">
                  <c:v>43322.802083333336</c:v>
                </c:pt>
                <c:pt idx="20478">
                  <c:v>43322.8125</c:v>
                </c:pt>
                <c:pt idx="20479">
                  <c:v>43322.822916666664</c:v>
                </c:pt>
                <c:pt idx="20480">
                  <c:v>43322.833333333336</c:v>
                </c:pt>
                <c:pt idx="20481">
                  <c:v>43322.84375</c:v>
                </c:pt>
                <c:pt idx="20482">
                  <c:v>43322.854166666664</c:v>
                </c:pt>
                <c:pt idx="20483">
                  <c:v>43322.864583333336</c:v>
                </c:pt>
                <c:pt idx="20484">
                  <c:v>43322.875</c:v>
                </c:pt>
                <c:pt idx="20485">
                  <c:v>43322.885416666664</c:v>
                </c:pt>
                <c:pt idx="20486">
                  <c:v>43322.895833333336</c:v>
                </c:pt>
                <c:pt idx="20487">
                  <c:v>43322.90625</c:v>
                </c:pt>
                <c:pt idx="20488">
                  <c:v>43322.916666666664</c:v>
                </c:pt>
                <c:pt idx="20489">
                  <c:v>43322.927083333336</c:v>
                </c:pt>
                <c:pt idx="20490">
                  <c:v>43322.9375</c:v>
                </c:pt>
                <c:pt idx="20491">
                  <c:v>43322.947916666664</c:v>
                </c:pt>
                <c:pt idx="20492">
                  <c:v>43322.958333333336</c:v>
                </c:pt>
                <c:pt idx="20493">
                  <c:v>43322.96875</c:v>
                </c:pt>
                <c:pt idx="20494">
                  <c:v>43322.979166666664</c:v>
                </c:pt>
                <c:pt idx="20495">
                  <c:v>43322.989583333336</c:v>
                </c:pt>
                <c:pt idx="20496">
                  <c:v>43323</c:v>
                </c:pt>
                <c:pt idx="20497">
                  <c:v>43323.010416666664</c:v>
                </c:pt>
                <c:pt idx="20498">
                  <c:v>43323.020833333336</c:v>
                </c:pt>
                <c:pt idx="20499">
                  <c:v>43323.03125</c:v>
                </c:pt>
                <c:pt idx="20500">
                  <c:v>43323.041666666664</c:v>
                </c:pt>
                <c:pt idx="20501">
                  <c:v>43323.052083333336</c:v>
                </c:pt>
                <c:pt idx="20502">
                  <c:v>43323.0625</c:v>
                </c:pt>
                <c:pt idx="20503">
                  <c:v>43323.072916666664</c:v>
                </c:pt>
                <c:pt idx="20504">
                  <c:v>43323.083333333336</c:v>
                </c:pt>
                <c:pt idx="20505">
                  <c:v>43323.09375</c:v>
                </c:pt>
                <c:pt idx="20506">
                  <c:v>43323.104166666664</c:v>
                </c:pt>
                <c:pt idx="20507">
                  <c:v>43323.114583333336</c:v>
                </c:pt>
                <c:pt idx="20508">
                  <c:v>43323.125</c:v>
                </c:pt>
                <c:pt idx="20509">
                  <c:v>43323.135416666664</c:v>
                </c:pt>
                <c:pt idx="20510">
                  <c:v>43323.145833333336</c:v>
                </c:pt>
                <c:pt idx="20511">
                  <c:v>43323.15625</c:v>
                </c:pt>
                <c:pt idx="20512">
                  <c:v>43323.166666666664</c:v>
                </c:pt>
                <c:pt idx="20513">
                  <c:v>43323.177083333336</c:v>
                </c:pt>
                <c:pt idx="20514">
                  <c:v>43323.1875</c:v>
                </c:pt>
                <c:pt idx="20515">
                  <c:v>43323.197916666664</c:v>
                </c:pt>
                <c:pt idx="20516">
                  <c:v>43323.208333333336</c:v>
                </c:pt>
                <c:pt idx="20517">
                  <c:v>43323.21875</c:v>
                </c:pt>
                <c:pt idx="20518">
                  <c:v>43323.229166666664</c:v>
                </c:pt>
                <c:pt idx="20519">
                  <c:v>43323.239583333336</c:v>
                </c:pt>
                <c:pt idx="20520">
                  <c:v>43323.25</c:v>
                </c:pt>
                <c:pt idx="20521">
                  <c:v>43323.260416666664</c:v>
                </c:pt>
                <c:pt idx="20522">
                  <c:v>43323.270833333336</c:v>
                </c:pt>
                <c:pt idx="20523">
                  <c:v>43323.28125</c:v>
                </c:pt>
                <c:pt idx="20524">
                  <c:v>43323.291666666664</c:v>
                </c:pt>
                <c:pt idx="20525">
                  <c:v>43323.302083333336</c:v>
                </c:pt>
                <c:pt idx="20526">
                  <c:v>43323.3125</c:v>
                </c:pt>
                <c:pt idx="20527">
                  <c:v>43323.322916666664</c:v>
                </c:pt>
                <c:pt idx="20528">
                  <c:v>43323.333333333336</c:v>
                </c:pt>
                <c:pt idx="20529">
                  <c:v>43323.34375</c:v>
                </c:pt>
                <c:pt idx="20530">
                  <c:v>43323.354166666664</c:v>
                </c:pt>
                <c:pt idx="20531">
                  <c:v>43323.364583333336</c:v>
                </c:pt>
                <c:pt idx="20532">
                  <c:v>43323.375</c:v>
                </c:pt>
                <c:pt idx="20533">
                  <c:v>43323.385416666664</c:v>
                </c:pt>
                <c:pt idx="20534">
                  <c:v>43323.395833333336</c:v>
                </c:pt>
                <c:pt idx="20535">
                  <c:v>43323.40625</c:v>
                </c:pt>
                <c:pt idx="20536">
                  <c:v>43323.416666666664</c:v>
                </c:pt>
                <c:pt idx="20537">
                  <c:v>43323.427083333336</c:v>
                </c:pt>
                <c:pt idx="20538">
                  <c:v>43323.4375</c:v>
                </c:pt>
                <c:pt idx="20539">
                  <c:v>43323.447916666664</c:v>
                </c:pt>
                <c:pt idx="20540">
                  <c:v>43323.458333333336</c:v>
                </c:pt>
                <c:pt idx="20541">
                  <c:v>43323.46875</c:v>
                </c:pt>
                <c:pt idx="20542">
                  <c:v>43323.479166666664</c:v>
                </c:pt>
                <c:pt idx="20543">
                  <c:v>43323.489583333336</c:v>
                </c:pt>
                <c:pt idx="20544">
                  <c:v>43323.5</c:v>
                </c:pt>
                <c:pt idx="20545">
                  <c:v>43323.510416666664</c:v>
                </c:pt>
                <c:pt idx="20546">
                  <c:v>43323.520833333336</c:v>
                </c:pt>
                <c:pt idx="20547">
                  <c:v>43323.53125</c:v>
                </c:pt>
                <c:pt idx="20548">
                  <c:v>43323.541666666664</c:v>
                </c:pt>
                <c:pt idx="20549">
                  <c:v>43323.552083333336</c:v>
                </c:pt>
                <c:pt idx="20550">
                  <c:v>43323.5625</c:v>
                </c:pt>
                <c:pt idx="20551">
                  <c:v>43323.572916666664</c:v>
                </c:pt>
                <c:pt idx="20552">
                  <c:v>43323.583333333336</c:v>
                </c:pt>
                <c:pt idx="20553">
                  <c:v>43323.59375</c:v>
                </c:pt>
                <c:pt idx="20554">
                  <c:v>43323.604166666664</c:v>
                </c:pt>
                <c:pt idx="20555">
                  <c:v>43323.614583333336</c:v>
                </c:pt>
                <c:pt idx="20556">
                  <c:v>43323.625</c:v>
                </c:pt>
                <c:pt idx="20557">
                  <c:v>43323.635416666664</c:v>
                </c:pt>
                <c:pt idx="20558">
                  <c:v>43323.645833333336</c:v>
                </c:pt>
                <c:pt idx="20559">
                  <c:v>43323.65625</c:v>
                </c:pt>
                <c:pt idx="20560">
                  <c:v>43323.666666666664</c:v>
                </c:pt>
                <c:pt idx="20561">
                  <c:v>43323.677083333336</c:v>
                </c:pt>
                <c:pt idx="20562">
                  <c:v>43323.6875</c:v>
                </c:pt>
                <c:pt idx="20563">
                  <c:v>43323.697916666664</c:v>
                </c:pt>
                <c:pt idx="20564">
                  <c:v>43323.708333333336</c:v>
                </c:pt>
                <c:pt idx="20565">
                  <c:v>43323.71875</c:v>
                </c:pt>
                <c:pt idx="20566">
                  <c:v>43323.729166666664</c:v>
                </c:pt>
                <c:pt idx="20567">
                  <c:v>43323.739583333336</c:v>
                </c:pt>
                <c:pt idx="20568">
                  <c:v>43323.75</c:v>
                </c:pt>
                <c:pt idx="20569">
                  <c:v>43323.760416666664</c:v>
                </c:pt>
                <c:pt idx="20570">
                  <c:v>43323.770833333336</c:v>
                </c:pt>
                <c:pt idx="20571">
                  <c:v>43323.78125</c:v>
                </c:pt>
                <c:pt idx="20572">
                  <c:v>43323.791666666664</c:v>
                </c:pt>
                <c:pt idx="20573">
                  <c:v>43323.802083333336</c:v>
                </c:pt>
                <c:pt idx="20574">
                  <c:v>43323.8125</c:v>
                </c:pt>
                <c:pt idx="20575">
                  <c:v>43323.822916666664</c:v>
                </c:pt>
                <c:pt idx="20576">
                  <c:v>43323.833333333336</c:v>
                </c:pt>
                <c:pt idx="20577">
                  <c:v>43323.84375</c:v>
                </c:pt>
                <c:pt idx="20578">
                  <c:v>43323.854166666664</c:v>
                </c:pt>
                <c:pt idx="20579">
                  <c:v>43323.864583333336</c:v>
                </c:pt>
                <c:pt idx="20580">
                  <c:v>43323.875</c:v>
                </c:pt>
                <c:pt idx="20581">
                  <c:v>43323.885416666664</c:v>
                </c:pt>
                <c:pt idx="20582">
                  <c:v>43323.895833333336</c:v>
                </c:pt>
                <c:pt idx="20583">
                  <c:v>43323.90625</c:v>
                </c:pt>
                <c:pt idx="20584">
                  <c:v>43323.916666666664</c:v>
                </c:pt>
                <c:pt idx="20585">
                  <c:v>43323.927083333336</c:v>
                </c:pt>
                <c:pt idx="20586">
                  <c:v>43323.9375</c:v>
                </c:pt>
                <c:pt idx="20587">
                  <c:v>43323.947916666664</c:v>
                </c:pt>
                <c:pt idx="20588">
                  <c:v>43323.958333333336</c:v>
                </c:pt>
                <c:pt idx="20589">
                  <c:v>43323.96875</c:v>
                </c:pt>
                <c:pt idx="20590">
                  <c:v>43323.979166666664</c:v>
                </c:pt>
                <c:pt idx="20591">
                  <c:v>43323.989583333336</c:v>
                </c:pt>
                <c:pt idx="20592">
                  <c:v>43324</c:v>
                </c:pt>
                <c:pt idx="20593">
                  <c:v>43324.010416666664</c:v>
                </c:pt>
                <c:pt idx="20594">
                  <c:v>43324.020833333336</c:v>
                </c:pt>
                <c:pt idx="20595">
                  <c:v>43324.03125</c:v>
                </c:pt>
                <c:pt idx="20596">
                  <c:v>43324.041666666664</c:v>
                </c:pt>
                <c:pt idx="20597">
                  <c:v>43324.052083333336</c:v>
                </c:pt>
                <c:pt idx="20598">
                  <c:v>43324.0625</c:v>
                </c:pt>
                <c:pt idx="20599">
                  <c:v>43324.072916666664</c:v>
                </c:pt>
                <c:pt idx="20600">
                  <c:v>43324.083333333336</c:v>
                </c:pt>
                <c:pt idx="20601">
                  <c:v>43324.09375</c:v>
                </c:pt>
                <c:pt idx="20602">
                  <c:v>43324.104166666664</c:v>
                </c:pt>
                <c:pt idx="20603">
                  <c:v>43324.114583333336</c:v>
                </c:pt>
                <c:pt idx="20604">
                  <c:v>43324.125</c:v>
                </c:pt>
                <c:pt idx="20605">
                  <c:v>43324.135416666664</c:v>
                </c:pt>
                <c:pt idx="20606">
                  <c:v>43324.145833333336</c:v>
                </c:pt>
                <c:pt idx="20607">
                  <c:v>43324.15625</c:v>
                </c:pt>
                <c:pt idx="20608">
                  <c:v>43324.166666666664</c:v>
                </c:pt>
                <c:pt idx="20609">
                  <c:v>43324.177083333336</c:v>
                </c:pt>
                <c:pt idx="20610">
                  <c:v>43324.1875</c:v>
                </c:pt>
                <c:pt idx="20611">
                  <c:v>43324.197916666664</c:v>
                </c:pt>
                <c:pt idx="20612">
                  <c:v>43324.208333333336</c:v>
                </c:pt>
                <c:pt idx="20613">
                  <c:v>43324.21875</c:v>
                </c:pt>
                <c:pt idx="20614">
                  <c:v>43324.229166666664</c:v>
                </c:pt>
                <c:pt idx="20615">
                  <c:v>43324.239583333336</c:v>
                </c:pt>
                <c:pt idx="20616">
                  <c:v>43324.25</c:v>
                </c:pt>
                <c:pt idx="20617">
                  <c:v>43324.260416666664</c:v>
                </c:pt>
                <c:pt idx="20618">
                  <c:v>43324.270833333336</c:v>
                </c:pt>
                <c:pt idx="20619">
                  <c:v>43324.28125</c:v>
                </c:pt>
                <c:pt idx="20620">
                  <c:v>43324.291666666664</c:v>
                </c:pt>
                <c:pt idx="20621">
                  <c:v>43324.302083333336</c:v>
                </c:pt>
                <c:pt idx="20622">
                  <c:v>43324.3125</c:v>
                </c:pt>
                <c:pt idx="20623">
                  <c:v>43324.322916666664</c:v>
                </c:pt>
                <c:pt idx="20624">
                  <c:v>43324.333333333336</c:v>
                </c:pt>
                <c:pt idx="20625">
                  <c:v>43324.34375</c:v>
                </c:pt>
                <c:pt idx="20626">
                  <c:v>43324.354166666664</c:v>
                </c:pt>
                <c:pt idx="20627">
                  <c:v>43324.364583333336</c:v>
                </c:pt>
                <c:pt idx="20628">
                  <c:v>43324.375</c:v>
                </c:pt>
                <c:pt idx="20629">
                  <c:v>43324.385416666664</c:v>
                </c:pt>
                <c:pt idx="20630">
                  <c:v>43324.395833333336</c:v>
                </c:pt>
                <c:pt idx="20631">
                  <c:v>43324.40625</c:v>
                </c:pt>
                <c:pt idx="20632">
                  <c:v>43324.416666666664</c:v>
                </c:pt>
                <c:pt idx="20633">
                  <c:v>43324.427083333336</c:v>
                </c:pt>
                <c:pt idx="20634">
                  <c:v>43324.4375</c:v>
                </c:pt>
                <c:pt idx="20635">
                  <c:v>43324.447916666664</c:v>
                </c:pt>
                <c:pt idx="20636">
                  <c:v>43324.458333333336</c:v>
                </c:pt>
                <c:pt idx="20637">
                  <c:v>43324.46875</c:v>
                </c:pt>
                <c:pt idx="20638">
                  <c:v>43324.479166666664</c:v>
                </c:pt>
                <c:pt idx="20639">
                  <c:v>43324.489583333336</c:v>
                </c:pt>
                <c:pt idx="20640">
                  <c:v>43324.5</c:v>
                </c:pt>
                <c:pt idx="20641">
                  <c:v>43324.510416666664</c:v>
                </c:pt>
                <c:pt idx="20642">
                  <c:v>43324.520833333336</c:v>
                </c:pt>
                <c:pt idx="20643">
                  <c:v>43324.53125</c:v>
                </c:pt>
                <c:pt idx="20644">
                  <c:v>43324.541666666664</c:v>
                </c:pt>
                <c:pt idx="20645">
                  <c:v>43324.552083333336</c:v>
                </c:pt>
                <c:pt idx="20646">
                  <c:v>43324.5625</c:v>
                </c:pt>
                <c:pt idx="20647">
                  <c:v>43324.572916666664</c:v>
                </c:pt>
                <c:pt idx="20648">
                  <c:v>43324.583333333336</c:v>
                </c:pt>
                <c:pt idx="20649">
                  <c:v>43324.59375</c:v>
                </c:pt>
                <c:pt idx="20650">
                  <c:v>43324.604166666664</c:v>
                </c:pt>
                <c:pt idx="20651">
                  <c:v>43324.614583333336</c:v>
                </c:pt>
                <c:pt idx="20652">
                  <c:v>43324.625</c:v>
                </c:pt>
                <c:pt idx="20653">
                  <c:v>43324.635416666664</c:v>
                </c:pt>
                <c:pt idx="20654">
                  <c:v>43324.645833333336</c:v>
                </c:pt>
                <c:pt idx="20655">
                  <c:v>43324.65625</c:v>
                </c:pt>
                <c:pt idx="20656">
                  <c:v>43324.666666666664</c:v>
                </c:pt>
                <c:pt idx="20657">
                  <c:v>43324.677083333336</c:v>
                </c:pt>
                <c:pt idx="20658">
                  <c:v>43324.6875</c:v>
                </c:pt>
                <c:pt idx="20659">
                  <c:v>43324.697916666664</c:v>
                </c:pt>
                <c:pt idx="20660">
                  <c:v>43324.708333333336</c:v>
                </c:pt>
                <c:pt idx="20661">
                  <c:v>43324.71875</c:v>
                </c:pt>
                <c:pt idx="20662">
                  <c:v>43324.729166666664</c:v>
                </c:pt>
                <c:pt idx="20663">
                  <c:v>43324.739583333336</c:v>
                </c:pt>
                <c:pt idx="20664">
                  <c:v>43324.75</c:v>
                </c:pt>
                <c:pt idx="20665">
                  <c:v>43324.760416666664</c:v>
                </c:pt>
                <c:pt idx="20666">
                  <c:v>43324.770833333336</c:v>
                </c:pt>
                <c:pt idx="20667">
                  <c:v>43324.78125</c:v>
                </c:pt>
                <c:pt idx="20668">
                  <c:v>43324.791666666664</c:v>
                </c:pt>
                <c:pt idx="20669">
                  <c:v>43324.802083333336</c:v>
                </c:pt>
                <c:pt idx="20670">
                  <c:v>43324.8125</c:v>
                </c:pt>
                <c:pt idx="20671">
                  <c:v>43324.822916666664</c:v>
                </c:pt>
                <c:pt idx="20672">
                  <c:v>43324.833333333336</c:v>
                </c:pt>
                <c:pt idx="20673">
                  <c:v>43324.84375</c:v>
                </c:pt>
                <c:pt idx="20674">
                  <c:v>43324.854166666664</c:v>
                </c:pt>
                <c:pt idx="20675">
                  <c:v>43324.864583333336</c:v>
                </c:pt>
                <c:pt idx="20676">
                  <c:v>43324.875</c:v>
                </c:pt>
                <c:pt idx="20677">
                  <c:v>43324.885416666664</c:v>
                </c:pt>
                <c:pt idx="20678">
                  <c:v>43324.895833333336</c:v>
                </c:pt>
                <c:pt idx="20679">
                  <c:v>43324.90625</c:v>
                </c:pt>
                <c:pt idx="20680">
                  <c:v>43324.916666666664</c:v>
                </c:pt>
                <c:pt idx="20681">
                  <c:v>43324.927083333336</c:v>
                </c:pt>
                <c:pt idx="20682">
                  <c:v>43324.9375</c:v>
                </c:pt>
                <c:pt idx="20683">
                  <c:v>43324.947916666664</c:v>
                </c:pt>
                <c:pt idx="20684">
                  <c:v>43324.958333333336</c:v>
                </c:pt>
                <c:pt idx="20685">
                  <c:v>43324.96875</c:v>
                </c:pt>
                <c:pt idx="20686">
                  <c:v>43324.979166666664</c:v>
                </c:pt>
                <c:pt idx="20687">
                  <c:v>43324.989583333336</c:v>
                </c:pt>
                <c:pt idx="20688">
                  <c:v>43325</c:v>
                </c:pt>
                <c:pt idx="20689">
                  <c:v>43325.010416666664</c:v>
                </c:pt>
                <c:pt idx="20690">
                  <c:v>43325.020833333336</c:v>
                </c:pt>
                <c:pt idx="20691">
                  <c:v>43325.03125</c:v>
                </c:pt>
                <c:pt idx="20692">
                  <c:v>43325.041666666664</c:v>
                </c:pt>
                <c:pt idx="20693">
                  <c:v>43325.052083333336</c:v>
                </c:pt>
                <c:pt idx="20694">
                  <c:v>43325.0625</c:v>
                </c:pt>
                <c:pt idx="20695">
                  <c:v>43325.072916666664</c:v>
                </c:pt>
                <c:pt idx="20696">
                  <c:v>43325.083333333336</c:v>
                </c:pt>
                <c:pt idx="20697">
                  <c:v>43325.09375</c:v>
                </c:pt>
                <c:pt idx="20698">
                  <c:v>43325.104166666664</c:v>
                </c:pt>
                <c:pt idx="20699">
                  <c:v>43325.114583333336</c:v>
                </c:pt>
                <c:pt idx="20700">
                  <c:v>43325.125</c:v>
                </c:pt>
                <c:pt idx="20701">
                  <c:v>43325.135416666664</c:v>
                </c:pt>
                <c:pt idx="20702">
                  <c:v>43325.145833333336</c:v>
                </c:pt>
                <c:pt idx="20703">
                  <c:v>43325.15625</c:v>
                </c:pt>
                <c:pt idx="20704">
                  <c:v>43325.166666666664</c:v>
                </c:pt>
                <c:pt idx="20705">
                  <c:v>43325.177083333336</c:v>
                </c:pt>
                <c:pt idx="20706">
                  <c:v>43325.1875</c:v>
                </c:pt>
                <c:pt idx="20707">
                  <c:v>43325.197916666664</c:v>
                </c:pt>
                <c:pt idx="20708">
                  <c:v>43325.208333333336</c:v>
                </c:pt>
                <c:pt idx="20709">
                  <c:v>43325.21875</c:v>
                </c:pt>
                <c:pt idx="20710">
                  <c:v>43325.229166666664</c:v>
                </c:pt>
                <c:pt idx="20711">
                  <c:v>43325.239583333336</c:v>
                </c:pt>
                <c:pt idx="20712">
                  <c:v>43325.25</c:v>
                </c:pt>
                <c:pt idx="20713">
                  <c:v>43325.260416666664</c:v>
                </c:pt>
                <c:pt idx="20714">
                  <c:v>43325.270833333336</c:v>
                </c:pt>
                <c:pt idx="20715">
                  <c:v>43325.28125</c:v>
                </c:pt>
                <c:pt idx="20716">
                  <c:v>43325.291666666664</c:v>
                </c:pt>
                <c:pt idx="20717">
                  <c:v>43325.302083333336</c:v>
                </c:pt>
                <c:pt idx="20718">
                  <c:v>43325.3125</c:v>
                </c:pt>
                <c:pt idx="20719">
                  <c:v>43325.322916666664</c:v>
                </c:pt>
                <c:pt idx="20720">
                  <c:v>43325.333333333336</c:v>
                </c:pt>
                <c:pt idx="20721">
                  <c:v>43325.34375</c:v>
                </c:pt>
                <c:pt idx="20722">
                  <c:v>43325.354166666664</c:v>
                </c:pt>
                <c:pt idx="20723">
                  <c:v>43325.364583333336</c:v>
                </c:pt>
                <c:pt idx="20724">
                  <c:v>43325.375</c:v>
                </c:pt>
                <c:pt idx="20725">
                  <c:v>43325.385416666664</c:v>
                </c:pt>
                <c:pt idx="20726">
                  <c:v>43325.395833333336</c:v>
                </c:pt>
                <c:pt idx="20727">
                  <c:v>43325.40625</c:v>
                </c:pt>
                <c:pt idx="20728">
                  <c:v>43325.416666666664</c:v>
                </c:pt>
                <c:pt idx="20729">
                  <c:v>43325.427083333336</c:v>
                </c:pt>
                <c:pt idx="20730">
                  <c:v>43325.4375</c:v>
                </c:pt>
                <c:pt idx="20731">
                  <c:v>43325.447916666664</c:v>
                </c:pt>
                <c:pt idx="20732">
                  <c:v>43325.458333333336</c:v>
                </c:pt>
                <c:pt idx="20733">
                  <c:v>43325.46875</c:v>
                </c:pt>
                <c:pt idx="20734">
                  <c:v>43325.479166666664</c:v>
                </c:pt>
                <c:pt idx="20735">
                  <c:v>43325.489583333336</c:v>
                </c:pt>
                <c:pt idx="20736">
                  <c:v>43325.5</c:v>
                </c:pt>
                <c:pt idx="20737">
                  <c:v>43325.510416666664</c:v>
                </c:pt>
                <c:pt idx="20738">
                  <c:v>43325.520833333336</c:v>
                </c:pt>
                <c:pt idx="20739">
                  <c:v>43325.53125</c:v>
                </c:pt>
                <c:pt idx="20740">
                  <c:v>43325.541666666664</c:v>
                </c:pt>
                <c:pt idx="20741">
                  <c:v>43325.552083333336</c:v>
                </c:pt>
                <c:pt idx="20742">
                  <c:v>43325.5625</c:v>
                </c:pt>
                <c:pt idx="20743">
                  <c:v>43325.572916666664</c:v>
                </c:pt>
                <c:pt idx="20744">
                  <c:v>43325.583333333336</c:v>
                </c:pt>
                <c:pt idx="20745">
                  <c:v>43325.59375</c:v>
                </c:pt>
                <c:pt idx="20746">
                  <c:v>43325.604166666664</c:v>
                </c:pt>
                <c:pt idx="20747">
                  <c:v>43325.614583333336</c:v>
                </c:pt>
                <c:pt idx="20748">
                  <c:v>43325.625</c:v>
                </c:pt>
                <c:pt idx="20749">
                  <c:v>43325.635416666664</c:v>
                </c:pt>
                <c:pt idx="20750">
                  <c:v>43325.645833333336</c:v>
                </c:pt>
                <c:pt idx="20751">
                  <c:v>43325.65625</c:v>
                </c:pt>
                <c:pt idx="20752">
                  <c:v>43325.666666666664</c:v>
                </c:pt>
                <c:pt idx="20753">
                  <c:v>43325.677083333336</c:v>
                </c:pt>
                <c:pt idx="20754">
                  <c:v>43325.6875</c:v>
                </c:pt>
                <c:pt idx="20755">
                  <c:v>43325.697916666664</c:v>
                </c:pt>
                <c:pt idx="20756">
                  <c:v>43325.708333333336</c:v>
                </c:pt>
                <c:pt idx="20757">
                  <c:v>43325.71875</c:v>
                </c:pt>
                <c:pt idx="20758">
                  <c:v>43325.729166666664</c:v>
                </c:pt>
                <c:pt idx="20759">
                  <c:v>43325.739583333336</c:v>
                </c:pt>
                <c:pt idx="20760">
                  <c:v>43325.75</c:v>
                </c:pt>
                <c:pt idx="20761">
                  <c:v>43325.760416666664</c:v>
                </c:pt>
                <c:pt idx="20762">
                  <c:v>43325.770833333336</c:v>
                </c:pt>
                <c:pt idx="20763">
                  <c:v>43325.78125</c:v>
                </c:pt>
                <c:pt idx="20764">
                  <c:v>43325.791666666664</c:v>
                </c:pt>
                <c:pt idx="20765">
                  <c:v>43325.802083333336</c:v>
                </c:pt>
                <c:pt idx="20766">
                  <c:v>43325.8125</c:v>
                </c:pt>
                <c:pt idx="20767">
                  <c:v>43325.822916666664</c:v>
                </c:pt>
                <c:pt idx="20768">
                  <c:v>43325.833333333336</c:v>
                </c:pt>
                <c:pt idx="20769">
                  <c:v>43325.84375</c:v>
                </c:pt>
                <c:pt idx="20770">
                  <c:v>43325.854166666664</c:v>
                </c:pt>
                <c:pt idx="20771">
                  <c:v>43325.864583333336</c:v>
                </c:pt>
                <c:pt idx="20772">
                  <c:v>43325.875</c:v>
                </c:pt>
                <c:pt idx="20773">
                  <c:v>43325.885416666664</c:v>
                </c:pt>
                <c:pt idx="20774">
                  <c:v>43325.895833333336</c:v>
                </c:pt>
                <c:pt idx="20775">
                  <c:v>43325.90625</c:v>
                </c:pt>
                <c:pt idx="20776">
                  <c:v>43325.916666666664</c:v>
                </c:pt>
                <c:pt idx="20777">
                  <c:v>43325.927083333336</c:v>
                </c:pt>
                <c:pt idx="20778">
                  <c:v>43325.9375</c:v>
                </c:pt>
                <c:pt idx="20779">
                  <c:v>43325.947916666664</c:v>
                </c:pt>
                <c:pt idx="20780">
                  <c:v>43325.958333333336</c:v>
                </c:pt>
                <c:pt idx="20781">
                  <c:v>43325.96875</c:v>
                </c:pt>
                <c:pt idx="20782">
                  <c:v>43325.979166666664</c:v>
                </c:pt>
                <c:pt idx="20783">
                  <c:v>43325.989583333336</c:v>
                </c:pt>
                <c:pt idx="20784">
                  <c:v>43326</c:v>
                </c:pt>
                <c:pt idx="20785">
                  <c:v>43326.010416666664</c:v>
                </c:pt>
                <c:pt idx="20786">
                  <c:v>43326.020833333336</c:v>
                </c:pt>
                <c:pt idx="20787">
                  <c:v>43326.03125</c:v>
                </c:pt>
                <c:pt idx="20788">
                  <c:v>43326.041666666664</c:v>
                </c:pt>
                <c:pt idx="20789">
                  <c:v>43326.052083333336</c:v>
                </c:pt>
                <c:pt idx="20790">
                  <c:v>43326.0625</c:v>
                </c:pt>
                <c:pt idx="20791">
                  <c:v>43326.072916666664</c:v>
                </c:pt>
                <c:pt idx="20792">
                  <c:v>43326.083333333336</c:v>
                </c:pt>
                <c:pt idx="20793">
                  <c:v>43326.09375</c:v>
                </c:pt>
                <c:pt idx="20794">
                  <c:v>43326.104166666664</c:v>
                </c:pt>
                <c:pt idx="20795">
                  <c:v>43326.114583333336</c:v>
                </c:pt>
                <c:pt idx="20796">
                  <c:v>43326.125</c:v>
                </c:pt>
                <c:pt idx="20797">
                  <c:v>43326.135416666664</c:v>
                </c:pt>
                <c:pt idx="20798">
                  <c:v>43326.145833333336</c:v>
                </c:pt>
                <c:pt idx="20799">
                  <c:v>43326.15625</c:v>
                </c:pt>
                <c:pt idx="20800">
                  <c:v>43326.166666666664</c:v>
                </c:pt>
                <c:pt idx="20801">
                  <c:v>43326.177083333336</c:v>
                </c:pt>
                <c:pt idx="20802">
                  <c:v>43326.1875</c:v>
                </c:pt>
                <c:pt idx="20803">
                  <c:v>43326.197916666664</c:v>
                </c:pt>
                <c:pt idx="20804">
                  <c:v>43326.208333333336</c:v>
                </c:pt>
                <c:pt idx="20805">
                  <c:v>43326.21875</c:v>
                </c:pt>
                <c:pt idx="20806">
                  <c:v>43326.229166666664</c:v>
                </c:pt>
                <c:pt idx="20807">
                  <c:v>43326.239583333336</c:v>
                </c:pt>
                <c:pt idx="20808">
                  <c:v>43326.25</c:v>
                </c:pt>
                <c:pt idx="20809">
                  <c:v>43326.260416666664</c:v>
                </c:pt>
                <c:pt idx="20810">
                  <c:v>43326.270833333336</c:v>
                </c:pt>
                <c:pt idx="20811">
                  <c:v>43326.28125</c:v>
                </c:pt>
                <c:pt idx="20812">
                  <c:v>43326.291666666664</c:v>
                </c:pt>
                <c:pt idx="20813">
                  <c:v>43326.302083333336</c:v>
                </c:pt>
                <c:pt idx="20814">
                  <c:v>43326.3125</c:v>
                </c:pt>
                <c:pt idx="20815">
                  <c:v>43326.322916666664</c:v>
                </c:pt>
                <c:pt idx="20816">
                  <c:v>43326.333333333336</c:v>
                </c:pt>
                <c:pt idx="20817">
                  <c:v>43326.34375</c:v>
                </c:pt>
                <c:pt idx="20818">
                  <c:v>43326.354166666664</c:v>
                </c:pt>
                <c:pt idx="20819">
                  <c:v>43326.364583333336</c:v>
                </c:pt>
                <c:pt idx="20820">
                  <c:v>43326.375</c:v>
                </c:pt>
                <c:pt idx="20821">
                  <c:v>43326.385416666664</c:v>
                </c:pt>
                <c:pt idx="20822">
                  <c:v>43326.395833333336</c:v>
                </c:pt>
                <c:pt idx="20823">
                  <c:v>43326.40625</c:v>
                </c:pt>
                <c:pt idx="20824">
                  <c:v>43326.416666666664</c:v>
                </c:pt>
                <c:pt idx="20825">
                  <c:v>43326.427083333336</c:v>
                </c:pt>
                <c:pt idx="20826">
                  <c:v>43326.4375</c:v>
                </c:pt>
                <c:pt idx="20827">
                  <c:v>43326.447916666664</c:v>
                </c:pt>
                <c:pt idx="20828">
                  <c:v>43326.458333333336</c:v>
                </c:pt>
                <c:pt idx="20829">
                  <c:v>43326.46875</c:v>
                </c:pt>
                <c:pt idx="20830">
                  <c:v>43326.479166666664</c:v>
                </c:pt>
                <c:pt idx="20831">
                  <c:v>43326.489583333336</c:v>
                </c:pt>
                <c:pt idx="20832">
                  <c:v>43326.5</c:v>
                </c:pt>
                <c:pt idx="20833">
                  <c:v>43326.510416666664</c:v>
                </c:pt>
                <c:pt idx="20834">
                  <c:v>43326.520833333336</c:v>
                </c:pt>
                <c:pt idx="20835">
                  <c:v>43326.53125</c:v>
                </c:pt>
                <c:pt idx="20836">
                  <c:v>43326.541666666664</c:v>
                </c:pt>
                <c:pt idx="20837">
                  <c:v>43326.552083333336</c:v>
                </c:pt>
                <c:pt idx="20838">
                  <c:v>43326.5625</c:v>
                </c:pt>
                <c:pt idx="20839">
                  <c:v>43326.572916666664</c:v>
                </c:pt>
                <c:pt idx="20840">
                  <c:v>43326.583333333336</c:v>
                </c:pt>
                <c:pt idx="20841">
                  <c:v>43326.59375</c:v>
                </c:pt>
                <c:pt idx="20842">
                  <c:v>43326.604166666664</c:v>
                </c:pt>
                <c:pt idx="20843">
                  <c:v>43326.614583333336</c:v>
                </c:pt>
                <c:pt idx="20844">
                  <c:v>43326.625</c:v>
                </c:pt>
                <c:pt idx="20845">
                  <c:v>43326.635416666664</c:v>
                </c:pt>
                <c:pt idx="20846">
                  <c:v>43326.645833333336</c:v>
                </c:pt>
                <c:pt idx="20847">
                  <c:v>43326.65625</c:v>
                </c:pt>
                <c:pt idx="20848">
                  <c:v>43326.666666666664</c:v>
                </c:pt>
                <c:pt idx="20849">
                  <c:v>43326.677083333336</c:v>
                </c:pt>
                <c:pt idx="20850">
                  <c:v>43326.6875</c:v>
                </c:pt>
                <c:pt idx="20851">
                  <c:v>43326.697916666664</c:v>
                </c:pt>
                <c:pt idx="20852">
                  <c:v>43326.708333333336</c:v>
                </c:pt>
                <c:pt idx="20853">
                  <c:v>43326.71875</c:v>
                </c:pt>
                <c:pt idx="20854">
                  <c:v>43326.729166666664</c:v>
                </c:pt>
                <c:pt idx="20855">
                  <c:v>43326.739583333336</c:v>
                </c:pt>
                <c:pt idx="20856">
                  <c:v>43326.75</c:v>
                </c:pt>
                <c:pt idx="20857">
                  <c:v>43326.760416666664</c:v>
                </c:pt>
                <c:pt idx="20858">
                  <c:v>43326.770833333336</c:v>
                </c:pt>
                <c:pt idx="20859">
                  <c:v>43326.78125</c:v>
                </c:pt>
                <c:pt idx="20860">
                  <c:v>43326.791666666664</c:v>
                </c:pt>
                <c:pt idx="20861">
                  <c:v>43326.802083333336</c:v>
                </c:pt>
                <c:pt idx="20862">
                  <c:v>43326.8125</c:v>
                </c:pt>
                <c:pt idx="20863">
                  <c:v>43326.822916666664</c:v>
                </c:pt>
                <c:pt idx="20864">
                  <c:v>43326.833333333336</c:v>
                </c:pt>
                <c:pt idx="20865">
                  <c:v>43326.84375</c:v>
                </c:pt>
                <c:pt idx="20866">
                  <c:v>43326.854166666664</c:v>
                </c:pt>
                <c:pt idx="20867">
                  <c:v>43326.864583333336</c:v>
                </c:pt>
                <c:pt idx="20868">
                  <c:v>43326.875</c:v>
                </c:pt>
                <c:pt idx="20869">
                  <c:v>43326.885416666664</c:v>
                </c:pt>
                <c:pt idx="20870">
                  <c:v>43326.895833333336</c:v>
                </c:pt>
                <c:pt idx="20871">
                  <c:v>43326.90625</c:v>
                </c:pt>
                <c:pt idx="20872">
                  <c:v>43326.916666666664</c:v>
                </c:pt>
                <c:pt idx="20873">
                  <c:v>43326.927083333336</c:v>
                </c:pt>
                <c:pt idx="20874">
                  <c:v>43326.9375</c:v>
                </c:pt>
                <c:pt idx="20875">
                  <c:v>43326.947916666664</c:v>
                </c:pt>
                <c:pt idx="20876">
                  <c:v>43326.958333333336</c:v>
                </c:pt>
                <c:pt idx="20877">
                  <c:v>43326.96875</c:v>
                </c:pt>
                <c:pt idx="20878">
                  <c:v>43326.979166666664</c:v>
                </c:pt>
                <c:pt idx="20879">
                  <c:v>43326.989583333336</c:v>
                </c:pt>
                <c:pt idx="20880">
                  <c:v>43327</c:v>
                </c:pt>
                <c:pt idx="20881">
                  <c:v>43327.010416666664</c:v>
                </c:pt>
                <c:pt idx="20882">
                  <c:v>43327.020833333336</c:v>
                </c:pt>
                <c:pt idx="20883">
                  <c:v>43327.03125</c:v>
                </c:pt>
                <c:pt idx="20884">
                  <c:v>43327.041666666664</c:v>
                </c:pt>
                <c:pt idx="20885">
                  <c:v>43327.052083333336</c:v>
                </c:pt>
                <c:pt idx="20886">
                  <c:v>43327.0625</c:v>
                </c:pt>
                <c:pt idx="20887">
                  <c:v>43327.072916666664</c:v>
                </c:pt>
                <c:pt idx="20888">
                  <c:v>43327.083333333336</c:v>
                </c:pt>
                <c:pt idx="20889">
                  <c:v>43327.09375</c:v>
                </c:pt>
                <c:pt idx="20890">
                  <c:v>43327.104166666664</c:v>
                </c:pt>
                <c:pt idx="20891">
                  <c:v>43327.114583333336</c:v>
                </c:pt>
                <c:pt idx="20892">
                  <c:v>43327.125</c:v>
                </c:pt>
                <c:pt idx="20893">
                  <c:v>43327.135416666664</c:v>
                </c:pt>
                <c:pt idx="20894">
                  <c:v>43327.145833333336</c:v>
                </c:pt>
                <c:pt idx="20895">
                  <c:v>43327.15625</c:v>
                </c:pt>
                <c:pt idx="20896">
                  <c:v>43327.166666666664</c:v>
                </c:pt>
                <c:pt idx="20897">
                  <c:v>43327.177083333336</c:v>
                </c:pt>
                <c:pt idx="20898">
                  <c:v>43327.1875</c:v>
                </c:pt>
                <c:pt idx="20899">
                  <c:v>43327.197916666664</c:v>
                </c:pt>
                <c:pt idx="20900">
                  <c:v>43327.208333333336</c:v>
                </c:pt>
                <c:pt idx="20901">
                  <c:v>43327.21875</c:v>
                </c:pt>
                <c:pt idx="20902">
                  <c:v>43327.229166666664</c:v>
                </c:pt>
                <c:pt idx="20903">
                  <c:v>43327.239583333336</c:v>
                </c:pt>
                <c:pt idx="20904">
                  <c:v>43327.25</c:v>
                </c:pt>
                <c:pt idx="20905">
                  <c:v>43327.260416666664</c:v>
                </c:pt>
                <c:pt idx="20906">
                  <c:v>43327.270833333336</c:v>
                </c:pt>
                <c:pt idx="20907">
                  <c:v>43327.28125</c:v>
                </c:pt>
                <c:pt idx="20908">
                  <c:v>43327.291666666664</c:v>
                </c:pt>
                <c:pt idx="20909">
                  <c:v>43327.302083333336</c:v>
                </c:pt>
                <c:pt idx="20910">
                  <c:v>43327.3125</c:v>
                </c:pt>
                <c:pt idx="20911">
                  <c:v>43327.322916666664</c:v>
                </c:pt>
                <c:pt idx="20912">
                  <c:v>43327.333333333336</c:v>
                </c:pt>
                <c:pt idx="20913">
                  <c:v>43327.34375</c:v>
                </c:pt>
                <c:pt idx="20914">
                  <c:v>43327.354166666664</c:v>
                </c:pt>
                <c:pt idx="20915">
                  <c:v>43327.364583333336</c:v>
                </c:pt>
                <c:pt idx="20916">
                  <c:v>43327.375</c:v>
                </c:pt>
                <c:pt idx="20917">
                  <c:v>43327.385416666664</c:v>
                </c:pt>
                <c:pt idx="20918">
                  <c:v>43327.395833333336</c:v>
                </c:pt>
                <c:pt idx="20919">
                  <c:v>43327.40625</c:v>
                </c:pt>
                <c:pt idx="20920">
                  <c:v>43327.416666666664</c:v>
                </c:pt>
                <c:pt idx="20921">
                  <c:v>43327.427083333336</c:v>
                </c:pt>
                <c:pt idx="20922">
                  <c:v>43327.4375</c:v>
                </c:pt>
                <c:pt idx="20923">
                  <c:v>43327.447916666664</c:v>
                </c:pt>
                <c:pt idx="20924">
                  <c:v>43327.458333333336</c:v>
                </c:pt>
                <c:pt idx="20925">
                  <c:v>43327.46875</c:v>
                </c:pt>
                <c:pt idx="20926">
                  <c:v>43327.479166666664</c:v>
                </c:pt>
                <c:pt idx="20927">
                  <c:v>43327.489583333336</c:v>
                </c:pt>
                <c:pt idx="20928">
                  <c:v>43327.5</c:v>
                </c:pt>
                <c:pt idx="20929">
                  <c:v>43327.510416666664</c:v>
                </c:pt>
                <c:pt idx="20930">
                  <c:v>43327.520833333336</c:v>
                </c:pt>
                <c:pt idx="20931">
                  <c:v>43327.53125</c:v>
                </c:pt>
                <c:pt idx="20932">
                  <c:v>43327.541666666664</c:v>
                </c:pt>
                <c:pt idx="20933">
                  <c:v>43327.552083333336</c:v>
                </c:pt>
                <c:pt idx="20934">
                  <c:v>43327.5625</c:v>
                </c:pt>
                <c:pt idx="20935">
                  <c:v>43327.572916666664</c:v>
                </c:pt>
                <c:pt idx="20936">
                  <c:v>43327.583333333336</c:v>
                </c:pt>
                <c:pt idx="20937">
                  <c:v>43327.59375</c:v>
                </c:pt>
                <c:pt idx="20938">
                  <c:v>43327.604166666664</c:v>
                </c:pt>
                <c:pt idx="20939">
                  <c:v>43327.614583333336</c:v>
                </c:pt>
                <c:pt idx="20940">
                  <c:v>43327.625</c:v>
                </c:pt>
                <c:pt idx="20941">
                  <c:v>43327.635416666664</c:v>
                </c:pt>
                <c:pt idx="20942">
                  <c:v>43327.645833333336</c:v>
                </c:pt>
                <c:pt idx="20943">
                  <c:v>43327.65625</c:v>
                </c:pt>
                <c:pt idx="20944">
                  <c:v>43327.666666666664</c:v>
                </c:pt>
                <c:pt idx="20945">
                  <c:v>43327.677083333336</c:v>
                </c:pt>
                <c:pt idx="20946">
                  <c:v>43327.6875</c:v>
                </c:pt>
                <c:pt idx="20947">
                  <c:v>43327.697916666664</c:v>
                </c:pt>
                <c:pt idx="20948">
                  <c:v>43327.708333333336</c:v>
                </c:pt>
                <c:pt idx="20949">
                  <c:v>43327.71875</c:v>
                </c:pt>
                <c:pt idx="20950">
                  <c:v>43327.729166666664</c:v>
                </c:pt>
                <c:pt idx="20951">
                  <c:v>43327.739583333336</c:v>
                </c:pt>
                <c:pt idx="20952">
                  <c:v>43327.75</c:v>
                </c:pt>
                <c:pt idx="20953">
                  <c:v>43327.760416666664</c:v>
                </c:pt>
                <c:pt idx="20954">
                  <c:v>43327.770833333336</c:v>
                </c:pt>
                <c:pt idx="20955">
                  <c:v>43327.78125</c:v>
                </c:pt>
                <c:pt idx="20956">
                  <c:v>43327.791666666664</c:v>
                </c:pt>
                <c:pt idx="20957">
                  <c:v>43327.802083333336</c:v>
                </c:pt>
                <c:pt idx="20958">
                  <c:v>43327.8125</c:v>
                </c:pt>
                <c:pt idx="20959">
                  <c:v>43327.822916666664</c:v>
                </c:pt>
                <c:pt idx="20960">
                  <c:v>43327.833333333336</c:v>
                </c:pt>
                <c:pt idx="20961">
                  <c:v>43327.84375</c:v>
                </c:pt>
                <c:pt idx="20962">
                  <c:v>43327.854166666664</c:v>
                </c:pt>
                <c:pt idx="20963">
                  <c:v>43327.864583333336</c:v>
                </c:pt>
                <c:pt idx="20964">
                  <c:v>43327.875</c:v>
                </c:pt>
                <c:pt idx="20965">
                  <c:v>43327.885416666664</c:v>
                </c:pt>
                <c:pt idx="20966">
                  <c:v>43327.895833333336</c:v>
                </c:pt>
                <c:pt idx="20967">
                  <c:v>43327.90625</c:v>
                </c:pt>
                <c:pt idx="20968">
                  <c:v>43327.916666666664</c:v>
                </c:pt>
                <c:pt idx="20969">
                  <c:v>43327.927083333336</c:v>
                </c:pt>
                <c:pt idx="20970">
                  <c:v>43327.9375</c:v>
                </c:pt>
                <c:pt idx="20971">
                  <c:v>43327.947916666664</c:v>
                </c:pt>
                <c:pt idx="20972">
                  <c:v>43327.958333333336</c:v>
                </c:pt>
                <c:pt idx="20973">
                  <c:v>43327.96875</c:v>
                </c:pt>
                <c:pt idx="20974">
                  <c:v>43327.979166666664</c:v>
                </c:pt>
                <c:pt idx="20975">
                  <c:v>43327.989583333336</c:v>
                </c:pt>
                <c:pt idx="20976">
                  <c:v>43328</c:v>
                </c:pt>
                <c:pt idx="20977">
                  <c:v>43328.010416666664</c:v>
                </c:pt>
                <c:pt idx="20978">
                  <c:v>43328.020833333336</c:v>
                </c:pt>
                <c:pt idx="20979">
                  <c:v>43328.03125</c:v>
                </c:pt>
                <c:pt idx="20980">
                  <c:v>43328.041666666664</c:v>
                </c:pt>
                <c:pt idx="20981">
                  <c:v>43328.052083333336</c:v>
                </c:pt>
                <c:pt idx="20982">
                  <c:v>43328.0625</c:v>
                </c:pt>
                <c:pt idx="20983">
                  <c:v>43328.072916666664</c:v>
                </c:pt>
                <c:pt idx="20984">
                  <c:v>43328.083333333336</c:v>
                </c:pt>
                <c:pt idx="20985">
                  <c:v>43328.09375</c:v>
                </c:pt>
                <c:pt idx="20986">
                  <c:v>43328.104166666664</c:v>
                </c:pt>
                <c:pt idx="20987">
                  <c:v>43328.114583333336</c:v>
                </c:pt>
                <c:pt idx="20988">
                  <c:v>43328.125</c:v>
                </c:pt>
                <c:pt idx="20989">
                  <c:v>43328.135416666664</c:v>
                </c:pt>
                <c:pt idx="20990">
                  <c:v>43328.145833333336</c:v>
                </c:pt>
                <c:pt idx="20991">
                  <c:v>43328.15625</c:v>
                </c:pt>
                <c:pt idx="20992">
                  <c:v>43328.166666666664</c:v>
                </c:pt>
                <c:pt idx="20993">
                  <c:v>43328.177083333336</c:v>
                </c:pt>
                <c:pt idx="20994">
                  <c:v>43328.1875</c:v>
                </c:pt>
                <c:pt idx="20995">
                  <c:v>43328.197916666664</c:v>
                </c:pt>
                <c:pt idx="20996">
                  <c:v>43328.208333333336</c:v>
                </c:pt>
                <c:pt idx="20997">
                  <c:v>43328.21875</c:v>
                </c:pt>
                <c:pt idx="20998">
                  <c:v>43328.229166666664</c:v>
                </c:pt>
                <c:pt idx="20999">
                  <c:v>43328.239583333336</c:v>
                </c:pt>
                <c:pt idx="21000">
                  <c:v>43328.25</c:v>
                </c:pt>
                <c:pt idx="21001">
                  <c:v>43328.260416666664</c:v>
                </c:pt>
                <c:pt idx="21002">
                  <c:v>43328.270833333336</c:v>
                </c:pt>
                <c:pt idx="21003">
                  <c:v>43328.28125</c:v>
                </c:pt>
                <c:pt idx="21004">
                  <c:v>43328.291666666664</c:v>
                </c:pt>
                <c:pt idx="21005">
                  <c:v>43328.302083333336</c:v>
                </c:pt>
                <c:pt idx="21006">
                  <c:v>43328.3125</c:v>
                </c:pt>
                <c:pt idx="21007">
                  <c:v>43328.322916666664</c:v>
                </c:pt>
                <c:pt idx="21008">
                  <c:v>43328.333333333336</c:v>
                </c:pt>
                <c:pt idx="21009">
                  <c:v>43328.34375</c:v>
                </c:pt>
                <c:pt idx="21010">
                  <c:v>43328.354166666664</c:v>
                </c:pt>
                <c:pt idx="21011">
                  <c:v>43328.364583333336</c:v>
                </c:pt>
                <c:pt idx="21012">
                  <c:v>43328.375</c:v>
                </c:pt>
                <c:pt idx="21013">
                  <c:v>43328.385416666664</c:v>
                </c:pt>
                <c:pt idx="21014">
                  <c:v>43328.395833333336</c:v>
                </c:pt>
                <c:pt idx="21015">
                  <c:v>43328.40625</c:v>
                </c:pt>
                <c:pt idx="21016">
                  <c:v>43328.416666666664</c:v>
                </c:pt>
                <c:pt idx="21017">
                  <c:v>43328.427083333336</c:v>
                </c:pt>
                <c:pt idx="21018">
                  <c:v>43328.4375</c:v>
                </c:pt>
                <c:pt idx="21019">
                  <c:v>43328.447916666664</c:v>
                </c:pt>
                <c:pt idx="21020">
                  <c:v>43328.458333333336</c:v>
                </c:pt>
                <c:pt idx="21021">
                  <c:v>43328.46875</c:v>
                </c:pt>
                <c:pt idx="21022">
                  <c:v>43328.479166666664</c:v>
                </c:pt>
                <c:pt idx="21023">
                  <c:v>43328.489583333336</c:v>
                </c:pt>
                <c:pt idx="21024">
                  <c:v>43328.5</c:v>
                </c:pt>
                <c:pt idx="21025">
                  <c:v>43328.510416666664</c:v>
                </c:pt>
                <c:pt idx="21026">
                  <c:v>43328.520833333336</c:v>
                </c:pt>
                <c:pt idx="21027">
                  <c:v>43328.53125</c:v>
                </c:pt>
                <c:pt idx="21028">
                  <c:v>43328.541666666664</c:v>
                </c:pt>
                <c:pt idx="21029">
                  <c:v>43328.552083333336</c:v>
                </c:pt>
                <c:pt idx="21030">
                  <c:v>43328.5625</c:v>
                </c:pt>
                <c:pt idx="21031">
                  <c:v>43328.572916666664</c:v>
                </c:pt>
                <c:pt idx="21032">
                  <c:v>43328.583333333336</c:v>
                </c:pt>
                <c:pt idx="21033">
                  <c:v>43328.59375</c:v>
                </c:pt>
                <c:pt idx="21034">
                  <c:v>43328.604166666664</c:v>
                </c:pt>
                <c:pt idx="21035">
                  <c:v>43328.614583333336</c:v>
                </c:pt>
                <c:pt idx="21036">
                  <c:v>43328.625</c:v>
                </c:pt>
                <c:pt idx="21037">
                  <c:v>43328.635416666664</c:v>
                </c:pt>
                <c:pt idx="21038">
                  <c:v>43328.645833333336</c:v>
                </c:pt>
                <c:pt idx="21039">
                  <c:v>43328.65625</c:v>
                </c:pt>
                <c:pt idx="21040">
                  <c:v>43328.666666666664</c:v>
                </c:pt>
                <c:pt idx="21041">
                  <c:v>43328.677083333336</c:v>
                </c:pt>
                <c:pt idx="21042">
                  <c:v>43328.6875</c:v>
                </c:pt>
                <c:pt idx="21043">
                  <c:v>43328.697916666664</c:v>
                </c:pt>
                <c:pt idx="21044">
                  <c:v>43328.708333333336</c:v>
                </c:pt>
                <c:pt idx="21045">
                  <c:v>43328.71875</c:v>
                </c:pt>
                <c:pt idx="21046">
                  <c:v>43328.729166666664</c:v>
                </c:pt>
                <c:pt idx="21047">
                  <c:v>43328.739583333336</c:v>
                </c:pt>
                <c:pt idx="21048">
                  <c:v>43328.75</c:v>
                </c:pt>
                <c:pt idx="21049">
                  <c:v>43328.760416666664</c:v>
                </c:pt>
                <c:pt idx="21050">
                  <c:v>43328.770833333336</c:v>
                </c:pt>
                <c:pt idx="21051">
                  <c:v>43328.78125</c:v>
                </c:pt>
                <c:pt idx="21052">
                  <c:v>43328.791666666664</c:v>
                </c:pt>
                <c:pt idx="21053">
                  <c:v>43328.802083333336</c:v>
                </c:pt>
                <c:pt idx="21054">
                  <c:v>43328.8125</c:v>
                </c:pt>
                <c:pt idx="21055">
                  <c:v>43328.822916666664</c:v>
                </c:pt>
                <c:pt idx="21056">
                  <c:v>43328.833333333336</c:v>
                </c:pt>
                <c:pt idx="21057">
                  <c:v>43328.84375</c:v>
                </c:pt>
                <c:pt idx="21058">
                  <c:v>43328.854166666664</c:v>
                </c:pt>
                <c:pt idx="21059">
                  <c:v>43328.864583333336</c:v>
                </c:pt>
                <c:pt idx="21060">
                  <c:v>43328.875</c:v>
                </c:pt>
                <c:pt idx="21061">
                  <c:v>43328.885416666664</c:v>
                </c:pt>
                <c:pt idx="21062">
                  <c:v>43328.895833333336</c:v>
                </c:pt>
                <c:pt idx="21063">
                  <c:v>43328.90625</c:v>
                </c:pt>
                <c:pt idx="21064">
                  <c:v>43328.916666666664</c:v>
                </c:pt>
                <c:pt idx="21065">
                  <c:v>43328.927083333336</c:v>
                </c:pt>
                <c:pt idx="21066">
                  <c:v>43328.9375</c:v>
                </c:pt>
                <c:pt idx="21067">
                  <c:v>43328.947916666664</c:v>
                </c:pt>
                <c:pt idx="21068">
                  <c:v>43328.958333333336</c:v>
                </c:pt>
                <c:pt idx="21069">
                  <c:v>43328.96875</c:v>
                </c:pt>
                <c:pt idx="21070">
                  <c:v>43328.979166666664</c:v>
                </c:pt>
                <c:pt idx="21071">
                  <c:v>43328.989583333336</c:v>
                </c:pt>
                <c:pt idx="21072">
                  <c:v>43329</c:v>
                </c:pt>
                <c:pt idx="21073">
                  <c:v>43329.010416666664</c:v>
                </c:pt>
                <c:pt idx="21074">
                  <c:v>43329.020833333336</c:v>
                </c:pt>
                <c:pt idx="21075">
                  <c:v>43329.03125</c:v>
                </c:pt>
                <c:pt idx="21076">
                  <c:v>43329.041666666664</c:v>
                </c:pt>
                <c:pt idx="21077">
                  <c:v>43329.052083333336</c:v>
                </c:pt>
                <c:pt idx="21078">
                  <c:v>43329.0625</c:v>
                </c:pt>
                <c:pt idx="21079">
                  <c:v>43329.072916666664</c:v>
                </c:pt>
                <c:pt idx="21080">
                  <c:v>43329.083333333336</c:v>
                </c:pt>
                <c:pt idx="21081">
                  <c:v>43329.09375</c:v>
                </c:pt>
                <c:pt idx="21082">
                  <c:v>43329.104166666664</c:v>
                </c:pt>
                <c:pt idx="21083">
                  <c:v>43329.114583333336</c:v>
                </c:pt>
                <c:pt idx="21084">
                  <c:v>43329.125</c:v>
                </c:pt>
                <c:pt idx="21085">
                  <c:v>43329.135416666664</c:v>
                </c:pt>
                <c:pt idx="21086">
                  <c:v>43329.145833333336</c:v>
                </c:pt>
                <c:pt idx="21087">
                  <c:v>43329.15625</c:v>
                </c:pt>
                <c:pt idx="21088">
                  <c:v>43329.166666666664</c:v>
                </c:pt>
                <c:pt idx="21089">
                  <c:v>43329.177083333336</c:v>
                </c:pt>
                <c:pt idx="21090">
                  <c:v>43329.1875</c:v>
                </c:pt>
                <c:pt idx="21091">
                  <c:v>43329.197916666664</c:v>
                </c:pt>
                <c:pt idx="21092">
                  <c:v>43329.208333333336</c:v>
                </c:pt>
                <c:pt idx="21093">
                  <c:v>43329.21875</c:v>
                </c:pt>
                <c:pt idx="21094">
                  <c:v>43329.229166666664</c:v>
                </c:pt>
                <c:pt idx="21095">
                  <c:v>43329.239583333336</c:v>
                </c:pt>
                <c:pt idx="21096">
                  <c:v>43329.25</c:v>
                </c:pt>
                <c:pt idx="21097">
                  <c:v>43329.260416666664</c:v>
                </c:pt>
                <c:pt idx="21098">
                  <c:v>43329.270833333336</c:v>
                </c:pt>
                <c:pt idx="21099">
                  <c:v>43329.28125</c:v>
                </c:pt>
                <c:pt idx="21100">
                  <c:v>43329.291666666664</c:v>
                </c:pt>
                <c:pt idx="21101">
                  <c:v>43329.302083333336</c:v>
                </c:pt>
                <c:pt idx="21102">
                  <c:v>43329.3125</c:v>
                </c:pt>
                <c:pt idx="21103">
                  <c:v>43329.322916666664</c:v>
                </c:pt>
                <c:pt idx="21104">
                  <c:v>43329.333333333336</c:v>
                </c:pt>
                <c:pt idx="21105">
                  <c:v>43329.34375</c:v>
                </c:pt>
                <c:pt idx="21106">
                  <c:v>43329.354166666664</c:v>
                </c:pt>
                <c:pt idx="21107">
                  <c:v>43329.364583333336</c:v>
                </c:pt>
                <c:pt idx="21108">
                  <c:v>43329.375</c:v>
                </c:pt>
                <c:pt idx="21109">
                  <c:v>43329.385416666664</c:v>
                </c:pt>
                <c:pt idx="21110">
                  <c:v>43329.395833333336</c:v>
                </c:pt>
                <c:pt idx="21111">
                  <c:v>43329.40625</c:v>
                </c:pt>
                <c:pt idx="21112">
                  <c:v>43329.416666666664</c:v>
                </c:pt>
                <c:pt idx="21113">
                  <c:v>43329.427083333336</c:v>
                </c:pt>
                <c:pt idx="21114">
                  <c:v>43329.4375</c:v>
                </c:pt>
                <c:pt idx="21115">
                  <c:v>43329.447916666664</c:v>
                </c:pt>
                <c:pt idx="21116">
                  <c:v>43329.458333333336</c:v>
                </c:pt>
                <c:pt idx="21117">
                  <c:v>43329.46875</c:v>
                </c:pt>
                <c:pt idx="21118">
                  <c:v>43329.479166666664</c:v>
                </c:pt>
                <c:pt idx="21119">
                  <c:v>43329.489583333336</c:v>
                </c:pt>
                <c:pt idx="21120">
                  <c:v>43329.5</c:v>
                </c:pt>
                <c:pt idx="21121">
                  <c:v>43329.510416666664</c:v>
                </c:pt>
                <c:pt idx="21122">
                  <c:v>43329.520833333336</c:v>
                </c:pt>
                <c:pt idx="21123">
                  <c:v>43329.53125</c:v>
                </c:pt>
                <c:pt idx="21124">
                  <c:v>43329.541666666664</c:v>
                </c:pt>
                <c:pt idx="21125">
                  <c:v>43329.552083333336</c:v>
                </c:pt>
                <c:pt idx="21126">
                  <c:v>43329.5625</c:v>
                </c:pt>
                <c:pt idx="21127">
                  <c:v>43329.572916666664</c:v>
                </c:pt>
                <c:pt idx="21128">
                  <c:v>43329.583333333336</c:v>
                </c:pt>
                <c:pt idx="21129">
                  <c:v>43329.59375</c:v>
                </c:pt>
                <c:pt idx="21130">
                  <c:v>43329.604166666664</c:v>
                </c:pt>
                <c:pt idx="21131">
                  <c:v>43329.614583333336</c:v>
                </c:pt>
                <c:pt idx="21132">
                  <c:v>43329.625</c:v>
                </c:pt>
                <c:pt idx="21133">
                  <c:v>43329.635416666664</c:v>
                </c:pt>
                <c:pt idx="21134">
                  <c:v>43329.645833333336</c:v>
                </c:pt>
                <c:pt idx="21135">
                  <c:v>43329.65625</c:v>
                </c:pt>
                <c:pt idx="21136">
                  <c:v>43329.666666666664</c:v>
                </c:pt>
                <c:pt idx="21137">
                  <c:v>43329.677083333336</c:v>
                </c:pt>
                <c:pt idx="21138">
                  <c:v>43329.6875</c:v>
                </c:pt>
                <c:pt idx="21139">
                  <c:v>43329.697916666664</c:v>
                </c:pt>
                <c:pt idx="21140">
                  <c:v>43329.708333333336</c:v>
                </c:pt>
                <c:pt idx="21141">
                  <c:v>43329.71875</c:v>
                </c:pt>
                <c:pt idx="21142">
                  <c:v>43329.729166666664</c:v>
                </c:pt>
                <c:pt idx="21143">
                  <c:v>43329.739583333336</c:v>
                </c:pt>
                <c:pt idx="21144">
                  <c:v>43329.75</c:v>
                </c:pt>
                <c:pt idx="21145">
                  <c:v>43329.760416666664</c:v>
                </c:pt>
                <c:pt idx="21146">
                  <c:v>43329.770833333336</c:v>
                </c:pt>
                <c:pt idx="21147">
                  <c:v>43329.78125</c:v>
                </c:pt>
                <c:pt idx="21148">
                  <c:v>43329.791666666664</c:v>
                </c:pt>
                <c:pt idx="21149">
                  <c:v>43329.802083333336</c:v>
                </c:pt>
                <c:pt idx="21150">
                  <c:v>43329.8125</c:v>
                </c:pt>
                <c:pt idx="21151">
                  <c:v>43329.822916666664</c:v>
                </c:pt>
                <c:pt idx="21152">
                  <c:v>43329.833333333336</c:v>
                </c:pt>
                <c:pt idx="21153">
                  <c:v>43329.84375</c:v>
                </c:pt>
                <c:pt idx="21154">
                  <c:v>43329.854166666664</c:v>
                </c:pt>
                <c:pt idx="21155">
                  <c:v>43329.864583333336</c:v>
                </c:pt>
                <c:pt idx="21156">
                  <c:v>43329.875</c:v>
                </c:pt>
                <c:pt idx="21157">
                  <c:v>43329.885416666664</c:v>
                </c:pt>
                <c:pt idx="21158">
                  <c:v>43329.895833333336</c:v>
                </c:pt>
                <c:pt idx="21159">
                  <c:v>43329.90625</c:v>
                </c:pt>
                <c:pt idx="21160">
                  <c:v>43329.916666666664</c:v>
                </c:pt>
                <c:pt idx="21161">
                  <c:v>43329.927083333336</c:v>
                </c:pt>
                <c:pt idx="21162">
                  <c:v>43329.9375</c:v>
                </c:pt>
                <c:pt idx="21163">
                  <c:v>43329.947916666664</c:v>
                </c:pt>
                <c:pt idx="21164">
                  <c:v>43329.958333333336</c:v>
                </c:pt>
                <c:pt idx="21165">
                  <c:v>43329.96875</c:v>
                </c:pt>
                <c:pt idx="21166">
                  <c:v>43329.979166666664</c:v>
                </c:pt>
                <c:pt idx="21167">
                  <c:v>43329.989583333336</c:v>
                </c:pt>
                <c:pt idx="21168">
                  <c:v>43330</c:v>
                </c:pt>
                <c:pt idx="21169">
                  <c:v>43330.010416666664</c:v>
                </c:pt>
                <c:pt idx="21170">
                  <c:v>43330.020833333336</c:v>
                </c:pt>
                <c:pt idx="21171">
                  <c:v>43330.03125</c:v>
                </c:pt>
                <c:pt idx="21172">
                  <c:v>43330.041666666664</c:v>
                </c:pt>
                <c:pt idx="21173">
                  <c:v>43330.052083333336</c:v>
                </c:pt>
                <c:pt idx="21174">
                  <c:v>43330.0625</c:v>
                </c:pt>
                <c:pt idx="21175">
                  <c:v>43330.072916666664</c:v>
                </c:pt>
                <c:pt idx="21176">
                  <c:v>43330.083333333336</c:v>
                </c:pt>
                <c:pt idx="21177">
                  <c:v>43330.09375</c:v>
                </c:pt>
                <c:pt idx="21178">
                  <c:v>43330.104166666664</c:v>
                </c:pt>
                <c:pt idx="21179">
                  <c:v>43330.114583333336</c:v>
                </c:pt>
                <c:pt idx="21180">
                  <c:v>43330.125</c:v>
                </c:pt>
                <c:pt idx="21181">
                  <c:v>43330.135416666664</c:v>
                </c:pt>
                <c:pt idx="21182">
                  <c:v>43330.145833333336</c:v>
                </c:pt>
                <c:pt idx="21183">
                  <c:v>43330.15625</c:v>
                </c:pt>
                <c:pt idx="21184">
                  <c:v>43330.166666666664</c:v>
                </c:pt>
                <c:pt idx="21185">
                  <c:v>43330.177083333336</c:v>
                </c:pt>
                <c:pt idx="21186">
                  <c:v>43330.1875</c:v>
                </c:pt>
                <c:pt idx="21187">
                  <c:v>43330.197916666664</c:v>
                </c:pt>
                <c:pt idx="21188">
                  <c:v>43330.208333333336</c:v>
                </c:pt>
                <c:pt idx="21189">
                  <c:v>43330.21875</c:v>
                </c:pt>
                <c:pt idx="21190">
                  <c:v>43330.229166666664</c:v>
                </c:pt>
                <c:pt idx="21191">
                  <c:v>43330.239583333336</c:v>
                </c:pt>
                <c:pt idx="21192">
                  <c:v>43330.25</c:v>
                </c:pt>
                <c:pt idx="21193">
                  <c:v>43330.260416666664</c:v>
                </c:pt>
                <c:pt idx="21194">
                  <c:v>43330.270833333336</c:v>
                </c:pt>
                <c:pt idx="21195">
                  <c:v>43330.28125</c:v>
                </c:pt>
                <c:pt idx="21196">
                  <c:v>43330.291666666664</c:v>
                </c:pt>
                <c:pt idx="21197">
                  <c:v>43330.302083333336</c:v>
                </c:pt>
                <c:pt idx="21198">
                  <c:v>43330.3125</c:v>
                </c:pt>
                <c:pt idx="21199">
                  <c:v>43330.322916666664</c:v>
                </c:pt>
                <c:pt idx="21200">
                  <c:v>43330.333333333336</c:v>
                </c:pt>
                <c:pt idx="21201">
                  <c:v>43330.34375</c:v>
                </c:pt>
                <c:pt idx="21202">
                  <c:v>43330.354166666664</c:v>
                </c:pt>
                <c:pt idx="21203">
                  <c:v>43330.364583333336</c:v>
                </c:pt>
                <c:pt idx="21204">
                  <c:v>43330.375</c:v>
                </c:pt>
                <c:pt idx="21205">
                  <c:v>43330.385416666664</c:v>
                </c:pt>
                <c:pt idx="21206">
                  <c:v>43330.395833333336</c:v>
                </c:pt>
                <c:pt idx="21207">
                  <c:v>43330.40625</c:v>
                </c:pt>
                <c:pt idx="21208">
                  <c:v>43330.416666666664</c:v>
                </c:pt>
                <c:pt idx="21209">
                  <c:v>43330.427083333336</c:v>
                </c:pt>
                <c:pt idx="21210">
                  <c:v>43330.4375</c:v>
                </c:pt>
                <c:pt idx="21211">
                  <c:v>43330.447916666664</c:v>
                </c:pt>
                <c:pt idx="21212">
                  <c:v>43330.458333333336</c:v>
                </c:pt>
                <c:pt idx="21213">
                  <c:v>43330.46875</c:v>
                </c:pt>
                <c:pt idx="21214">
                  <c:v>43330.479166666664</c:v>
                </c:pt>
                <c:pt idx="21215">
                  <c:v>43330.489583333336</c:v>
                </c:pt>
                <c:pt idx="21216">
                  <c:v>43330.5</c:v>
                </c:pt>
                <c:pt idx="21217">
                  <c:v>43330.510416666664</c:v>
                </c:pt>
                <c:pt idx="21218">
                  <c:v>43330.520833333336</c:v>
                </c:pt>
                <c:pt idx="21219">
                  <c:v>43330.53125</c:v>
                </c:pt>
                <c:pt idx="21220">
                  <c:v>43330.541666666664</c:v>
                </c:pt>
                <c:pt idx="21221">
                  <c:v>43330.552083333336</c:v>
                </c:pt>
                <c:pt idx="21222">
                  <c:v>43330.5625</c:v>
                </c:pt>
                <c:pt idx="21223">
                  <c:v>43330.572916666664</c:v>
                </c:pt>
                <c:pt idx="21224">
                  <c:v>43330.583333333336</c:v>
                </c:pt>
                <c:pt idx="21225">
                  <c:v>43330.59375</c:v>
                </c:pt>
                <c:pt idx="21226">
                  <c:v>43330.604166666664</c:v>
                </c:pt>
                <c:pt idx="21227">
                  <c:v>43330.614583333336</c:v>
                </c:pt>
                <c:pt idx="21228">
                  <c:v>43330.625</c:v>
                </c:pt>
                <c:pt idx="21229">
                  <c:v>43330.635416666664</c:v>
                </c:pt>
                <c:pt idx="21230">
                  <c:v>43330.645833333336</c:v>
                </c:pt>
                <c:pt idx="21231">
                  <c:v>43330.65625</c:v>
                </c:pt>
                <c:pt idx="21232">
                  <c:v>43330.666666666664</c:v>
                </c:pt>
                <c:pt idx="21233">
                  <c:v>43330.677083333336</c:v>
                </c:pt>
                <c:pt idx="21234">
                  <c:v>43330.6875</c:v>
                </c:pt>
                <c:pt idx="21235">
                  <c:v>43330.697916666664</c:v>
                </c:pt>
                <c:pt idx="21236">
                  <c:v>43330.708333333336</c:v>
                </c:pt>
                <c:pt idx="21237">
                  <c:v>43330.71875</c:v>
                </c:pt>
                <c:pt idx="21238">
                  <c:v>43330.729166666664</c:v>
                </c:pt>
                <c:pt idx="21239">
                  <c:v>43330.739583333336</c:v>
                </c:pt>
                <c:pt idx="21240">
                  <c:v>43330.75</c:v>
                </c:pt>
                <c:pt idx="21241">
                  <c:v>43330.760416666664</c:v>
                </c:pt>
                <c:pt idx="21242">
                  <c:v>43330.770833333336</c:v>
                </c:pt>
                <c:pt idx="21243">
                  <c:v>43330.78125</c:v>
                </c:pt>
                <c:pt idx="21244">
                  <c:v>43330.791666666664</c:v>
                </c:pt>
                <c:pt idx="21245">
                  <c:v>43330.802083333336</c:v>
                </c:pt>
                <c:pt idx="21246">
                  <c:v>43330.8125</c:v>
                </c:pt>
                <c:pt idx="21247">
                  <c:v>43330.822916666664</c:v>
                </c:pt>
                <c:pt idx="21248">
                  <c:v>43330.833333333336</c:v>
                </c:pt>
                <c:pt idx="21249">
                  <c:v>43330.84375</c:v>
                </c:pt>
                <c:pt idx="21250">
                  <c:v>43330.854166666664</c:v>
                </c:pt>
                <c:pt idx="21251">
                  <c:v>43330.864583333336</c:v>
                </c:pt>
                <c:pt idx="21252">
                  <c:v>43330.875</c:v>
                </c:pt>
                <c:pt idx="21253">
                  <c:v>43330.885416666664</c:v>
                </c:pt>
                <c:pt idx="21254">
                  <c:v>43330.895833333336</c:v>
                </c:pt>
                <c:pt idx="21255">
                  <c:v>43330.90625</c:v>
                </c:pt>
                <c:pt idx="21256">
                  <c:v>43330.916666666664</c:v>
                </c:pt>
                <c:pt idx="21257">
                  <c:v>43330.927083333336</c:v>
                </c:pt>
                <c:pt idx="21258">
                  <c:v>43330.9375</c:v>
                </c:pt>
                <c:pt idx="21259">
                  <c:v>43330.947916666664</c:v>
                </c:pt>
                <c:pt idx="21260">
                  <c:v>43330.958333333336</c:v>
                </c:pt>
                <c:pt idx="21261">
                  <c:v>43330.96875</c:v>
                </c:pt>
                <c:pt idx="21262">
                  <c:v>43330.979166666664</c:v>
                </c:pt>
                <c:pt idx="21263">
                  <c:v>43330.989583333336</c:v>
                </c:pt>
                <c:pt idx="21264">
                  <c:v>43331</c:v>
                </c:pt>
                <c:pt idx="21265">
                  <c:v>43331.010416666664</c:v>
                </c:pt>
                <c:pt idx="21266">
                  <c:v>43331.020833333336</c:v>
                </c:pt>
                <c:pt idx="21267">
                  <c:v>43331.03125</c:v>
                </c:pt>
                <c:pt idx="21268">
                  <c:v>43331.041666666664</c:v>
                </c:pt>
                <c:pt idx="21269">
                  <c:v>43331.052083333336</c:v>
                </c:pt>
                <c:pt idx="21270">
                  <c:v>43331.0625</c:v>
                </c:pt>
                <c:pt idx="21271">
                  <c:v>43331.072916666664</c:v>
                </c:pt>
                <c:pt idx="21272">
                  <c:v>43331.083333333336</c:v>
                </c:pt>
                <c:pt idx="21273">
                  <c:v>43331.09375</c:v>
                </c:pt>
                <c:pt idx="21274">
                  <c:v>43331.104166666664</c:v>
                </c:pt>
                <c:pt idx="21275">
                  <c:v>43331.114583333336</c:v>
                </c:pt>
                <c:pt idx="21276">
                  <c:v>43331.125</c:v>
                </c:pt>
                <c:pt idx="21277">
                  <c:v>43331.135416666664</c:v>
                </c:pt>
                <c:pt idx="21278">
                  <c:v>43331.145833333336</c:v>
                </c:pt>
                <c:pt idx="21279">
                  <c:v>43331.15625</c:v>
                </c:pt>
                <c:pt idx="21280">
                  <c:v>43331.166666666664</c:v>
                </c:pt>
                <c:pt idx="21281">
                  <c:v>43331.177083333336</c:v>
                </c:pt>
                <c:pt idx="21282">
                  <c:v>43331.1875</c:v>
                </c:pt>
                <c:pt idx="21283">
                  <c:v>43331.197916666664</c:v>
                </c:pt>
                <c:pt idx="21284">
                  <c:v>43331.208333333336</c:v>
                </c:pt>
                <c:pt idx="21285">
                  <c:v>43331.21875</c:v>
                </c:pt>
                <c:pt idx="21286">
                  <c:v>43331.229166666664</c:v>
                </c:pt>
                <c:pt idx="21287">
                  <c:v>43331.239583333336</c:v>
                </c:pt>
                <c:pt idx="21288">
                  <c:v>43331.25</c:v>
                </c:pt>
                <c:pt idx="21289">
                  <c:v>43331.260416666664</c:v>
                </c:pt>
                <c:pt idx="21290">
                  <c:v>43331.270833333336</c:v>
                </c:pt>
                <c:pt idx="21291">
                  <c:v>43331.28125</c:v>
                </c:pt>
                <c:pt idx="21292">
                  <c:v>43331.291666666664</c:v>
                </c:pt>
                <c:pt idx="21293">
                  <c:v>43331.302083333336</c:v>
                </c:pt>
                <c:pt idx="21294">
                  <c:v>43331.3125</c:v>
                </c:pt>
                <c:pt idx="21295">
                  <c:v>43331.322916666664</c:v>
                </c:pt>
                <c:pt idx="21296">
                  <c:v>43331.333333333336</c:v>
                </c:pt>
                <c:pt idx="21297">
                  <c:v>43331.34375</c:v>
                </c:pt>
                <c:pt idx="21298">
                  <c:v>43331.354166666664</c:v>
                </c:pt>
                <c:pt idx="21299">
                  <c:v>43331.364583333336</c:v>
                </c:pt>
                <c:pt idx="21300">
                  <c:v>43331.375</c:v>
                </c:pt>
                <c:pt idx="21301">
                  <c:v>43331.385416666664</c:v>
                </c:pt>
                <c:pt idx="21302">
                  <c:v>43331.395833333336</c:v>
                </c:pt>
                <c:pt idx="21303">
                  <c:v>43331.40625</c:v>
                </c:pt>
                <c:pt idx="21304">
                  <c:v>43331.416666666664</c:v>
                </c:pt>
                <c:pt idx="21305">
                  <c:v>43331.427083333336</c:v>
                </c:pt>
                <c:pt idx="21306">
                  <c:v>43331.4375</c:v>
                </c:pt>
                <c:pt idx="21307">
                  <c:v>43331.447916666664</c:v>
                </c:pt>
                <c:pt idx="21308">
                  <c:v>43331.458333333336</c:v>
                </c:pt>
                <c:pt idx="21309">
                  <c:v>43331.46875</c:v>
                </c:pt>
                <c:pt idx="21310">
                  <c:v>43331.479166666664</c:v>
                </c:pt>
                <c:pt idx="21311">
                  <c:v>43331.489583333336</c:v>
                </c:pt>
                <c:pt idx="21312">
                  <c:v>43331.5</c:v>
                </c:pt>
                <c:pt idx="21313">
                  <c:v>43331.510416666664</c:v>
                </c:pt>
                <c:pt idx="21314">
                  <c:v>43331.520833333336</c:v>
                </c:pt>
                <c:pt idx="21315">
                  <c:v>43331.53125</c:v>
                </c:pt>
                <c:pt idx="21316">
                  <c:v>43331.541666666664</c:v>
                </c:pt>
                <c:pt idx="21317">
                  <c:v>43331.552083333336</c:v>
                </c:pt>
                <c:pt idx="21318">
                  <c:v>43331.5625</c:v>
                </c:pt>
                <c:pt idx="21319">
                  <c:v>43331.572916666664</c:v>
                </c:pt>
                <c:pt idx="21320">
                  <c:v>43331.583333333336</c:v>
                </c:pt>
                <c:pt idx="21321">
                  <c:v>43331.59375</c:v>
                </c:pt>
                <c:pt idx="21322">
                  <c:v>43331.604166666664</c:v>
                </c:pt>
                <c:pt idx="21323">
                  <c:v>43331.614583333336</c:v>
                </c:pt>
                <c:pt idx="21324">
                  <c:v>43331.625</c:v>
                </c:pt>
                <c:pt idx="21325">
                  <c:v>43331.635416666664</c:v>
                </c:pt>
                <c:pt idx="21326">
                  <c:v>43331.645833333336</c:v>
                </c:pt>
                <c:pt idx="21327">
                  <c:v>43331.65625</c:v>
                </c:pt>
                <c:pt idx="21328">
                  <c:v>43331.666666666664</c:v>
                </c:pt>
                <c:pt idx="21329">
                  <c:v>43331.677083333336</c:v>
                </c:pt>
                <c:pt idx="21330">
                  <c:v>43331.6875</c:v>
                </c:pt>
                <c:pt idx="21331">
                  <c:v>43331.697916666664</c:v>
                </c:pt>
                <c:pt idx="21332">
                  <c:v>43331.708333333336</c:v>
                </c:pt>
                <c:pt idx="21333">
                  <c:v>43331.71875</c:v>
                </c:pt>
                <c:pt idx="21334">
                  <c:v>43331.729166666664</c:v>
                </c:pt>
                <c:pt idx="21335">
                  <c:v>43331.739583333336</c:v>
                </c:pt>
                <c:pt idx="21336">
                  <c:v>43331.75</c:v>
                </c:pt>
                <c:pt idx="21337">
                  <c:v>43331.760416666664</c:v>
                </c:pt>
                <c:pt idx="21338">
                  <c:v>43331.770833333336</c:v>
                </c:pt>
                <c:pt idx="21339">
                  <c:v>43331.78125</c:v>
                </c:pt>
                <c:pt idx="21340">
                  <c:v>43331.791666666664</c:v>
                </c:pt>
                <c:pt idx="21341">
                  <c:v>43331.802083333336</c:v>
                </c:pt>
                <c:pt idx="21342">
                  <c:v>43331.8125</c:v>
                </c:pt>
                <c:pt idx="21343">
                  <c:v>43331.822916666664</c:v>
                </c:pt>
                <c:pt idx="21344">
                  <c:v>43331.833333333336</c:v>
                </c:pt>
                <c:pt idx="21345">
                  <c:v>43331.84375</c:v>
                </c:pt>
                <c:pt idx="21346">
                  <c:v>43331.854166666664</c:v>
                </c:pt>
                <c:pt idx="21347">
                  <c:v>43331.864583333336</c:v>
                </c:pt>
                <c:pt idx="21348">
                  <c:v>43331.875</c:v>
                </c:pt>
                <c:pt idx="21349">
                  <c:v>43331.885416666664</c:v>
                </c:pt>
                <c:pt idx="21350">
                  <c:v>43331.895833333336</c:v>
                </c:pt>
                <c:pt idx="21351">
                  <c:v>43331.90625</c:v>
                </c:pt>
                <c:pt idx="21352">
                  <c:v>43331.916666666664</c:v>
                </c:pt>
                <c:pt idx="21353">
                  <c:v>43331.927083333336</c:v>
                </c:pt>
                <c:pt idx="21354">
                  <c:v>43331.9375</c:v>
                </c:pt>
                <c:pt idx="21355">
                  <c:v>43331.947916666664</c:v>
                </c:pt>
                <c:pt idx="21356">
                  <c:v>43331.958333333336</c:v>
                </c:pt>
                <c:pt idx="21357">
                  <c:v>43331.96875</c:v>
                </c:pt>
                <c:pt idx="21358">
                  <c:v>43331.979166666664</c:v>
                </c:pt>
                <c:pt idx="21359">
                  <c:v>43331.989583333336</c:v>
                </c:pt>
                <c:pt idx="21360">
                  <c:v>43332</c:v>
                </c:pt>
                <c:pt idx="21361">
                  <c:v>43332.010416666664</c:v>
                </c:pt>
                <c:pt idx="21362">
                  <c:v>43332.020833333336</c:v>
                </c:pt>
                <c:pt idx="21363">
                  <c:v>43332.03125</c:v>
                </c:pt>
                <c:pt idx="21364">
                  <c:v>43332.041666666664</c:v>
                </c:pt>
                <c:pt idx="21365">
                  <c:v>43332.052083333336</c:v>
                </c:pt>
                <c:pt idx="21366">
                  <c:v>43332.0625</c:v>
                </c:pt>
                <c:pt idx="21367">
                  <c:v>43332.072916666664</c:v>
                </c:pt>
                <c:pt idx="21368">
                  <c:v>43332.083333333336</c:v>
                </c:pt>
                <c:pt idx="21369">
                  <c:v>43332.09375</c:v>
                </c:pt>
                <c:pt idx="21370">
                  <c:v>43332.104166666664</c:v>
                </c:pt>
                <c:pt idx="21371">
                  <c:v>43332.114583333336</c:v>
                </c:pt>
                <c:pt idx="21372">
                  <c:v>43332.125</c:v>
                </c:pt>
                <c:pt idx="21373">
                  <c:v>43332.135416666664</c:v>
                </c:pt>
                <c:pt idx="21374">
                  <c:v>43332.145833333336</c:v>
                </c:pt>
                <c:pt idx="21375">
                  <c:v>43332.15625</c:v>
                </c:pt>
                <c:pt idx="21376">
                  <c:v>43332.166666666664</c:v>
                </c:pt>
                <c:pt idx="21377">
                  <c:v>43332.177083333336</c:v>
                </c:pt>
                <c:pt idx="21378">
                  <c:v>43332.1875</c:v>
                </c:pt>
                <c:pt idx="21379">
                  <c:v>43332.197916666664</c:v>
                </c:pt>
                <c:pt idx="21380">
                  <c:v>43332.208333333336</c:v>
                </c:pt>
                <c:pt idx="21381">
                  <c:v>43332.21875</c:v>
                </c:pt>
                <c:pt idx="21382">
                  <c:v>43332.229166666664</c:v>
                </c:pt>
                <c:pt idx="21383">
                  <c:v>43332.239583333336</c:v>
                </c:pt>
                <c:pt idx="21384">
                  <c:v>43332.25</c:v>
                </c:pt>
                <c:pt idx="21385">
                  <c:v>43332.260416666664</c:v>
                </c:pt>
                <c:pt idx="21386">
                  <c:v>43332.270833333336</c:v>
                </c:pt>
                <c:pt idx="21387">
                  <c:v>43332.28125</c:v>
                </c:pt>
                <c:pt idx="21388">
                  <c:v>43332.291666666664</c:v>
                </c:pt>
                <c:pt idx="21389">
                  <c:v>43332.302083333336</c:v>
                </c:pt>
                <c:pt idx="21390">
                  <c:v>43332.3125</c:v>
                </c:pt>
                <c:pt idx="21391">
                  <c:v>43332.322916666664</c:v>
                </c:pt>
                <c:pt idx="21392">
                  <c:v>43332.333333333336</c:v>
                </c:pt>
                <c:pt idx="21393">
                  <c:v>43332.34375</c:v>
                </c:pt>
                <c:pt idx="21394">
                  <c:v>43332.354166666664</c:v>
                </c:pt>
                <c:pt idx="21395">
                  <c:v>43332.364583333336</c:v>
                </c:pt>
                <c:pt idx="21396">
                  <c:v>43332.375</c:v>
                </c:pt>
                <c:pt idx="21397">
                  <c:v>43332.385416666664</c:v>
                </c:pt>
                <c:pt idx="21398">
                  <c:v>43332.395833333336</c:v>
                </c:pt>
                <c:pt idx="21399">
                  <c:v>43332.40625</c:v>
                </c:pt>
                <c:pt idx="21400">
                  <c:v>43332.416666666664</c:v>
                </c:pt>
                <c:pt idx="21401">
                  <c:v>43332.427083333336</c:v>
                </c:pt>
                <c:pt idx="21402">
                  <c:v>43332.4375</c:v>
                </c:pt>
                <c:pt idx="21403">
                  <c:v>43332.447916666664</c:v>
                </c:pt>
                <c:pt idx="21404">
                  <c:v>43332.458333333336</c:v>
                </c:pt>
                <c:pt idx="21405">
                  <c:v>43332.46875</c:v>
                </c:pt>
                <c:pt idx="21406">
                  <c:v>43332.479166666664</c:v>
                </c:pt>
                <c:pt idx="21407">
                  <c:v>43332.489583333336</c:v>
                </c:pt>
                <c:pt idx="21408">
                  <c:v>43332.5</c:v>
                </c:pt>
                <c:pt idx="21409">
                  <c:v>43332.510416666664</c:v>
                </c:pt>
                <c:pt idx="21410">
                  <c:v>43332.520833333336</c:v>
                </c:pt>
                <c:pt idx="21411">
                  <c:v>43332.53125</c:v>
                </c:pt>
                <c:pt idx="21412">
                  <c:v>43332.541666666664</c:v>
                </c:pt>
                <c:pt idx="21413">
                  <c:v>43332.552083333336</c:v>
                </c:pt>
                <c:pt idx="21414">
                  <c:v>43332.5625</c:v>
                </c:pt>
                <c:pt idx="21415">
                  <c:v>43332.572916666664</c:v>
                </c:pt>
                <c:pt idx="21416">
                  <c:v>43332.583333333336</c:v>
                </c:pt>
                <c:pt idx="21417">
                  <c:v>43332.59375</c:v>
                </c:pt>
                <c:pt idx="21418">
                  <c:v>43332.604166666664</c:v>
                </c:pt>
                <c:pt idx="21419">
                  <c:v>43332.614583333336</c:v>
                </c:pt>
                <c:pt idx="21420">
                  <c:v>43332.625</c:v>
                </c:pt>
                <c:pt idx="21421">
                  <c:v>43332.635416666664</c:v>
                </c:pt>
                <c:pt idx="21422">
                  <c:v>43332.645833333336</c:v>
                </c:pt>
                <c:pt idx="21423">
                  <c:v>43332.65625</c:v>
                </c:pt>
                <c:pt idx="21424">
                  <c:v>43332.666666666664</c:v>
                </c:pt>
                <c:pt idx="21425">
                  <c:v>43332.677083333336</c:v>
                </c:pt>
                <c:pt idx="21426">
                  <c:v>43332.6875</c:v>
                </c:pt>
                <c:pt idx="21427">
                  <c:v>43332.697916666664</c:v>
                </c:pt>
                <c:pt idx="21428">
                  <c:v>43332.708333333336</c:v>
                </c:pt>
                <c:pt idx="21429">
                  <c:v>43332.71875</c:v>
                </c:pt>
                <c:pt idx="21430">
                  <c:v>43332.729166666664</c:v>
                </c:pt>
                <c:pt idx="21431">
                  <c:v>43332.739583333336</c:v>
                </c:pt>
                <c:pt idx="21432">
                  <c:v>43332.75</c:v>
                </c:pt>
                <c:pt idx="21433">
                  <c:v>43332.760416666664</c:v>
                </c:pt>
                <c:pt idx="21434">
                  <c:v>43332.770833333336</c:v>
                </c:pt>
                <c:pt idx="21435">
                  <c:v>43332.78125</c:v>
                </c:pt>
                <c:pt idx="21436">
                  <c:v>43332.791666666664</c:v>
                </c:pt>
                <c:pt idx="21437">
                  <c:v>43332.802083333336</c:v>
                </c:pt>
                <c:pt idx="21438">
                  <c:v>43332.8125</c:v>
                </c:pt>
                <c:pt idx="21439">
                  <c:v>43332.822916666664</c:v>
                </c:pt>
                <c:pt idx="21440">
                  <c:v>43332.833333333336</c:v>
                </c:pt>
                <c:pt idx="21441">
                  <c:v>43332.84375</c:v>
                </c:pt>
                <c:pt idx="21442">
                  <c:v>43332.854166666664</c:v>
                </c:pt>
                <c:pt idx="21443">
                  <c:v>43332.864583333336</c:v>
                </c:pt>
                <c:pt idx="21444">
                  <c:v>43332.875</c:v>
                </c:pt>
                <c:pt idx="21445">
                  <c:v>43332.885416666664</c:v>
                </c:pt>
                <c:pt idx="21446">
                  <c:v>43332.895833333336</c:v>
                </c:pt>
                <c:pt idx="21447">
                  <c:v>43332.90625</c:v>
                </c:pt>
                <c:pt idx="21448">
                  <c:v>43332.916666666664</c:v>
                </c:pt>
                <c:pt idx="21449">
                  <c:v>43332.927083333336</c:v>
                </c:pt>
                <c:pt idx="21450">
                  <c:v>43332.9375</c:v>
                </c:pt>
                <c:pt idx="21451">
                  <c:v>43332.947916666664</c:v>
                </c:pt>
                <c:pt idx="21452">
                  <c:v>43332.958333333336</c:v>
                </c:pt>
                <c:pt idx="21453">
                  <c:v>43332.96875</c:v>
                </c:pt>
                <c:pt idx="21454">
                  <c:v>43332.979166666664</c:v>
                </c:pt>
                <c:pt idx="21455">
                  <c:v>43332.989583333336</c:v>
                </c:pt>
                <c:pt idx="21456">
                  <c:v>43333</c:v>
                </c:pt>
                <c:pt idx="21457">
                  <c:v>43333.010416666664</c:v>
                </c:pt>
                <c:pt idx="21458">
                  <c:v>43333.020833333336</c:v>
                </c:pt>
                <c:pt idx="21459">
                  <c:v>43333.03125</c:v>
                </c:pt>
                <c:pt idx="21460">
                  <c:v>43333.041666666664</c:v>
                </c:pt>
                <c:pt idx="21461">
                  <c:v>43333.052083333336</c:v>
                </c:pt>
                <c:pt idx="21462">
                  <c:v>43333.0625</c:v>
                </c:pt>
                <c:pt idx="21463">
                  <c:v>43333.072916666664</c:v>
                </c:pt>
                <c:pt idx="21464">
                  <c:v>43333.083333333336</c:v>
                </c:pt>
                <c:pt idx="21465">
                  <c:v>43333.09375</c:v>
                </c:pt>
                <c:pt idx="21466">
                  <c:v>43333.104166666664</c:v>
                </c:pt>
                <c:pt idx="21467">
                  <c:v>43333.114583333336</c:v>
                </c:pt>
                <c:pt idx="21468">
                  <c:v>43333.125</c:v>
                </c:pt>
                <c:pt idx="21469">
                  <c:v>43333.135416666664</c:v>
                </c:pt>
                <c:pt idx="21470">
                  <c:v>43333.145833333336</c:v>
                </c:pt>
                <c:pt idx="21471">
                  <c:v>43333.15625</c:v>
                </c:pt>
                <c:pt idx="21472">
                  <c:v>43333.166666666664</c:v>
                </c:pt>
                <c:pt idx="21473">
                  <c:v>43333.177083333336</c:v>
                </c:pt>
                <c:pt idx="21474">
                  <c:v>43333.1875</c:v>
                </c:pt>
                <c:pt idx="21475">
                  <c:v>43333.197916666664</c:v>
                </c:pt>
                <c:pt idx="21476">
                  <c:v>43333.208333333336</c:v>
                </c:pt>
                <c:pt idx="21477">
                  <c:v>43333.21875</c:v>
                </c:pt>
                <c:pt idx="21478">
                  <c:v>43333.229166666664</c:v>
                </c:pt>
                <c:pt idx="21479">
                  <c:v>43333.239583333336</c:v>
                </c:pt>
                <c:pt idx="21480">
                  <c:v>43333.25</c:v>
                </c:pt>
                <c:pt idx="21481">
                  <c:v>43333.260416666664</c:v>
                </c:pt>
                <c:pt idx="21482">
                  <c:v>43333.270833333336</c:v>
                </c:pt>
                <c:pt idx="21483">
                  <c:v>43333.28125</c:v>
                </c:pt>
                <c:pt idx="21484">
                  <c:v>43333.291666666664</c:v>
                </c:pt>
                <c:pt idx="21485">
                  <c:v>43333.302083333336</c:v>
                </c:pt>
                <c:pt idx="21486">
                  <c:v>43333.3125</c:v>
                </c:pt>
                <c:pt idx="21487">
                  <c:v>43333.322916666664</c:v>
                </c:pt>
                <c:pt idx="21488">
                  <c:v>43333.333333333336</c:v>
                </c:pt>
                <c:pt idx="21489">
                  <c:v>43333.34375</c:v>
                </c:pt>
                <c:pt idx="21490">
                  <c:v>43333.354166666664</c:v>
                </c:pt>
                <c:pt idx="21491">
                  <c:v>43333.364583333336</c:v>
                </c:pt>
                <c:pt idx="21492">
                  <c:v>43333.375</c:v>
                </c:pt>
                <c:pt idx="21493">
                  <c:v>43333.385416666664</c:v>
                </c:pt>
                <c:pt idx="21494">
                  <c:v>43333.395833333336</c:v>
                </c:pt>
                <c:pt idx="21495">
                  <c:v>43333.40625</c:v>
                </c:pt>
                <c:pt idx="21496">
                  <c:v>43333.416666666664</c:v>
                </c:pt>
                <c:pt idx="21497">
                  <c:v>43333.427083333336</c:v>
                </c:pt>
                <c:pt idx="21498">
                  <c:v>43333.4375</c:v>
                </c:pt>
                <c:pt idx="21499">
                  <c:v>43333.447916666664</c:v>
                </c:pt>
                <c:pt idx="21500">
                  <c:v>43333.458333333336</c:v>
                </c:pt>
                <c:pt idx="21501">
                  <c:v>43333.46875</c:v>
                </c:pt>
                <c:pt idx="21502">
                  <c:v>43333.479166666664</c:v>
                </c:pt>
                <c:pt idx="21503">
                  <c:v>43333.489583333336</c:v>
                </c:pt>
                <c:pt idx="21504">
                  <c:v>43333.5</c:v>
                </c:pt>
                <c:pt idx="21505">
                  <c:v>43333.510416666664</c:v>
                </c:pt>
                <c:pt idx="21506">
                  <c:v>43333.520833333336</c:v>
                </c:pt>
                <c:pt idx="21507">
                  <c:v>43333.53125</c:v>
                </c:pt>
                <c:pt idx="21508">
                  <c:v>43333.541666666664</c:v>
                </c:pt>
                <c:pt idx="21509">
                  <c:v>43333.552083333336</c:v>
                </c:pt>
                <c:pt idx="21510">
                  <c:v>43333.5625</c:v>
                </c:pt>
                <c:pt idx="21511">
                  <c:v>43333.572916666664</c:v>
                </c:pt>
                <c:pt idx="21512">
                  <c:v>43333.583333333336</c:v>
                </c:pt>
                <c:pt idx="21513">
                  <c:v>43333.59375</c:v>
                </c:pt>
                <c:pt idx="21514">
                  <c:v>43333.604166666664</c:v>
                </c:pt>
                <c:pt idx="21515">
                  <c:v>43333.614583333336</c:v>
                </c:pt>
                <c:pt idx="21516">
                  <c:v>43333.625</c:v>
                </c:pt>
                <c:pt idx="21517">
                  <c:v>43333.635416666664</c:v>
                </c:pt>
                <c:pt idx="21518">
                  <c:v>43333.645833333336</c:v>
                </c:pt>
                <c:pt idx="21519">
                  <c:v>43333.65625</c:v>
                </c:pt>
                <c:pt idx="21520">
                  <c:v>43333.666666666664</c:v>
                </c:pt>
                <c:pt idx="21521">
                  <c:v>43333.677083333336</c:v>
                </c:pt>
                <c:pt idx="21522">
                  <c:v>43333.6875</c:v>
                </c:pt>
                <c:pt idx="21523">
                  <c:v>43333.697916666664</c:v>
                </c:pt>
                <c:pt idx="21524">
                  <c:v>43333.708333333336</c:v>
                </c:pt>
                <c:pt idx="21525">
                  <c:v>43333.71875</c:v>
                </c:pt>
                <c:pt idx="21526">
                  <c:v>43333.729166666664</c:v>
                </c:pt>
                <c:pt idx="21527">
                  <c:v>43333.739583333336</c:v>
                </c:pt>
                <c:pt idx="21528">
                  <c:v>43333.75</c:v>
                </c:pt>
                <c:pt idx="21529">
                  <c:v>43333.760416666664</c:v>
                </c:pt>
                <c:pt idx="21530">
                  <c:v>43333.770833333336</c:v>
                </c:pt>
                <c:pt idx="21531">
                  <c:v>43333.78125</c:v>
                </c:pt>
                <c:pt idx="21532">
                  <c:v>43333.791666666664</c:v>
                </c:pt>
                <c:pt idx="21533">
                  <c:v>43333.802083333336</c:v>
                </c:pt>
                <c:pt idx="21534">
                  <c:v>43333.8125</c:v>
                </c:pt>
                <c:pt idx="21535">
                  <c:v>43333.822916666664</c:v>
                </c:pt>
                <c:pt idx="21536">
                  <c:v>43333.833333333336</c:v>
                </c:pt>
                <c:pt idx="21537">
                  <c:v>43333.84375</c:v>
                </c:pt>
                <c:pt idx="21538">
                  <c:v>43333.854166666664</c:v>
                </c:pt>
                <c:pt idx="21539">
                  <c:v>43333.864583333336</c:v>
                </c:pt>
                <c:pt idx="21540">
                  <c:v>43333.875</c:v>
                </c:pt>
                <c:pt idx="21541">
                  <c:v>43333.885416666664</c:v>
                </c:pt>
                <c:pt idx="21542">
                  <c:v>43333.895833333336</c:v>
                </c:pt>
                <c:pt idx="21543">
                  <c:v>43333.90625</c:v>
                </c:pt>
                <c:pt idx="21544">
                  <c:v>43333.916666666664</c:v>
                </c:pt>
                <c:pt idx="21545">
                  <c:v>43333.927083333336</c:v>
                </c:pt>
                <c:pt idx="21546">
                  <c:v>43333.9375</c:v>
                </c:pt>
                <c:pt idx="21547">
                  <c:v>43333.947916666664</c:v>
                </c:pt>
                <c:pt idx="21548">
                  <c:v>43333.958333333336</c:v>
                </c:pt>
                <c:pt idx="21549">
                  <c:v>43333.96875</c:v>
                </c:pt>
                <c:pt idx="21550">
                  <c:v>43333.979166666664</c:v>
                </c:pt>
                <c:pt idx="21551">
                  <c:v>43333.989583333336</c:v>
                </c:pt>
                <c:pt idx="21552">
                  <c:v>43334</c:v>
                </c:pt>
                <c:pt idx="21553">
                  <c:v>43334.010416666664</c:v>
                </c:pt>
                <c:pt idx="21554">
                  <c:v>43334.020833333336</c:v>
                </c:pt>
                <c:pt idx="21555">
                  <c:v>43334.03125</c:v>
                </c:pt>
                <c:pt idx="21556">
                  <c:v>43334.041666666664</c:v>
                </c:pt>
                <c:pt idx="21557">
                  <c:v>43334.052083333336</c:v>
                </c:pt>
                <c:pt idx="21558">
                  <c:v>43334.0625</c:v>
                </c:pt>
                <c:pt idx="21559">
                  <c:v>43334.072916666664</c:v>
                </c:pt>
                <c:pt idx="21560">
                  <c:v>43334.083333333336</c:v>
                </c:pt>
                <c:pt idx="21561">
                  <c:v>43334.09375</c:v>
                </c:pt>
                <c:pt idx="21562">
                  <c:v>43334.104166666664</c:v>
                </c:pt>
                <c:pt idx="21563">
                  <c:v>43334.114583333336</c:v>
                </c:pt>
                <c:pt idx="21564">
                  <c:v>43334.125</c:v>
                </c:pt>
                <c:pt idx="21565">
                  <c:v>43334.135416666664</c:v>
                </c:pt>
                <c:pt idx="21566">
                  <c:v>43334.145833333336</c:v>
                </c:pt>
                <c:pt idx="21567">
                  <c:v>43334.15625</c:v>
                </c:pt>
                <c:pt idx="21568">
                  <c:v>43334.166666666664</c:v>
                </c:pt>
                <c:pt idx="21569">
                  <c:v>43334.177083333336</c:v>
                </c:pt>
                <c:pt idx="21570">
                  <c:v>43334.1875</c:v>
                </c:pt>
                <c:pt idx="21571">
                  <c:v>43334.197916666664</c:v>
                </c:pt>
                <c:pt idx="21572">
                  <c:v>43334.208333333336</c:v>
                </c:pt>
                <c:pt idx="21573">
                  <c:v>43334.21875</c:v>
                </c:pt>
                <c:pt idx="21574">
                  <c:v>43334.229166666664</c:v>
                </c:pt>
                <c:pt idx="21575">
                  <c:v>43334.239583333336</c:v>
                </c:pt>
                <c:pt idx="21576">
                  <c:v>43334.25</c:v>
                </c:pt>
                <c:pt idx="21577">
                  <c:v>43334.260416666664</c:v>
                </c:pt>
                <c:pt idx="21578">
                  <c:v>43334.270833333336</c:v>
                </c:pt>
                <c:pt idx="21579">
                  <c:v>43334.28125</c:v>
                </c:pt>
                <c:pt idx="21580">
                  <c:v>43334.291666666664</c:v>
                </c:pt>
                <c:pt idx="21581">
                  <c:v>43334.302083333336</c:v>
                </c:pt>
                <c:pt idx="21582">
                  <c:v>43334.3125</c:v>
                </c:pt>
                <c:pt idx="21583">
                  <c:v>43334.322916666664</c:v>
                </c:pt>
                <c:pt idx="21584">
                  <c:v>43334.333333333336</c:v>
                </c:pt>
                <c:pt idx="21585">
                  <c:v>43334.34375</c:v>
                </c:pt>
                <c:pt idx="21586">
                  <c:v>43334.354166666664</c:v>
                </c:pt>
                <c:pt idx="21587">
                  <c:v>43334.364583333336</c:v>
                </c:pt>
                <c:pt idx="21588">
                  <c:v>43334.375</c:v>
                </c:pt>
                <c:pt idx="21589">
                  <c:v>43334.385416666664</c:v>
                </c:pt>
                <c:pt idx="21590">
                  <c:v>43334.395833333336</c:v>
                </c:pt>
                <c:pt idx="21591">
                  <c:v>43334.40625</c:v>
                </c:pt>
                <c:pt idx="21592">
                  <c:v>43334.416666666664</c:v>
                </c:pt>
                <c:pt idx="21593">
                  <c:v>43334.427083333336</c:v>
                </c:pt>
                <c:pt idx="21594">
                  <c:v>43334.4375</c:v>
                </c:pt>
                <c:pt idx="21595">
                  <c:v>43334.447916666664</c:v>
                </c:pt>
                <c:pt idx="21596">
                  <c:v>43334.458333333336</c:v>
                </c:pt>
                <c:pt idx="21597">
                  <c:v>43334.46875</c:v>
                </c:pt>
                <c:pt idx="21598">
                  <c:v>43334.479166666664</c:v>
                </c:pt>
                <c:pt idx="21599">
                  <c:v>43334.489583333336</c:v>
                </c:pt>
                <c:pt idx="21600">
                  <c:v>43334.5</c:v>
                </c:pt>
                <c:pt idx="21601">
                  <c:v>43334.510416666664</c:v>
                </c:pt>
                <c:pt idx="21602">
                  <c:v>43334.520833333336</c:v>
                </c:pt>
                <c:pt idx="21603">
                  <c:v>43334.53125</c:v>
                </c:pt>
                <c:pt idx="21604">
                  <c:v>43334.541666666664</c:v>
                </c:pt>
                <c:pt idx="21605">
                  <c:v>43334.552083333336</c:v>
                </c:pt>
                <c:pt idx="21606">
                  <c:v>43334.5625</c:v>
                </c:pt>
                <c:pt idx="21607">
                  <c:v>43334.572916666664</c:v>
                </c:pt>
                <c:pt idx="21608">
                  <c:v>43334.583333333336</c:v>
                </c:pt>
                <c:pt idx="21609">
                  <c:v>43334.59375</c:v>
                </c:pt>
                <c:pt idx="21610">
                  <c:v>43334.604166666664</c:v>
                </c:pt>
                <c:pt idx="21611">
                  <c:v>43334.614583333336</c:v>
                </c:pt>
                <c:pt idx="21612">
                  <c:v>43334.625</c:v>
                </c:pt>
                <c:pt idx="21613">
                  <c:v>43334.635416666664</c:v>
                </c:pt>
                <c:pt idx="21614">
                  <c:v>43334.645833333336</c:v>
                </c:pt>
                <c:pt idx="21615">
                  <c:v>43334.65625</c:v>
                </c:pt>
                <c:pt idx="21616">
                  <c:v>43334.666666666664</c:v>
                </c:pt>
                <c:pt idx="21617">
                  <c:v>43334.677083333336</c:v>
                </c:pt>
                <c:pt idx="21618">
                  <c:v>43334.6875</c:v>
                </c:pt>
                <c:pt idx="21619">
                  <c:v>43334.697916666664</c:v>
                </c:pt>
                <c:pt idx="21620">
                  <c:v>43334.708333333336</c:v>
                </c:pt>
                <c:pt idx="21621">
                  <c:v>43334.71875</c:v>
                </c:pt>
                <c:pt idx="21622">
                  <c:v>43334.729166666664</c:v>
                </c:pt>
                <c:pt idx="21623">
                  <c:v>43334.739583333336</c:v>
                </c:pt>
                <c:pt idx="21624">
                  <c:v>43334.75</c:v>
                </c:pt>
                <c:pt idx="21625">
                  <c:v>43334.760416666664</c:v>
                </c:pt>
                <c:pt idx="21626">
                  <c:v>43334.770833333336</c:v>
                </c:pt>
                <c:pt idx="21627">
                  <c:v>43334.78125</c:v>
                </c:pt>
                <c:pt idx="21628">
                  <c:v>43334.791666666664</c:v>
                </c:pt>
                <c:pt idx="21629">
                  <c:v>43334.802083333336</c:v>
                </c:pt>
                <c:pt idx="21630">
                  <c:v>43334.8125</c:v>
                </c:pt>
                <c:pt idx="21631">
                  <c:v>43334.822916666664</c:v>
                </c:pt>
                <c:pt idx="21632">
                  <c:v>43334.833333333336</c:v>
                </c:pt>
                <c:pt idx="21633">
                  <c:v>43334.84375</c:v>
                </c:pt>
                <c:pt idx="21634">
                  <c:v>43334.854166666664</c:v>
                </c:pt>
                <c:pt idx="21635">
                  <c:v>43334.864583333336</c:v>
                </c:pt>
                <c:pt idx="21636">
                  <c:v>43334.875</c:v>
                </c:pt>
                <c:pt idx="21637">
                  <c:v>43334.885416666664</c:v>
                </c:pt>
                <c:pt idx="21638">
                  <c:v>43334.895833333336</c:v>
                </c:pt>
                <c:pt idx="21639">
                  <c:v>43334.90625</c:v>
                </c:pt>
                <c:pt idx="21640">
                  <c:v>43334.916666666664</c:v>
                </c:pt>
                <c:pt idx="21641">
                  <c:v>43334.927083333336</c:v>
                </c:pt>
                <c:pt idx="21642">
                  <c:v>43334.9375</c:v>
                </c:pt>
                <c:pt idx="21643">
                  <c:v>43334.947916666664</c:v>
                </c:pt>
                <c:pt idx="21644">
                  <c:v>43334.958333333336</c:v>
                </c:pt>
                <c:pt idx="21645">
                  <c:v>43334.96875</c:v>
                </c:pt>
                <c:pt idx="21646">
                  <c:v>43334.979166666664</c:v>
                </c:pt>
                <c:pt idx="21647">
                  <c:v>43334.989583333336</c:v>
                </c:pt>
                <c:pt idx="21648">
                  <c:v>43335</c:v>
                </c:pt>
                <c:pt idx="21649">
                  <c:v>43335.010416666664</c:v>
                </c:pt>
                <c:pt idx="21650">
                  <c:v>43335.020833333336</c:v>
                </c:pt>
                <c:pt idx="21651">
                  <c:v>43335.03125</c:v>
                </c:pt>
                <c:pt idx="21652">
                  <c:v>43335.041666666664</c:v>
                </c:pt>
                <c:pt idx="21653">
                  <c:v>43335.052083333336</c:v>
                </c:pt>
                <c:pt idx="21654">
                  <c:v>43335.0625</c:v>
                </c:pt>
                <c:pt idx="21655">
                  <c:v>43335.072916666664</c:v>
                </c:pt>
                <c:pt idx="21656">
                  <c:v>43335.083333333336</c:v>
                </c:pt>
                <c:pt idx="21657">
                  <c:v>43335.09375</c:v>
                </c:pt>
                <c:pt idx="21658">
                  <c:v>43335.104166666664</c:v>
                </c:pt>
                <c:pt idx="21659">
                  <c:v>43335.114583333336</c:v>
                </c:pt>
                <c:pt idx="21660">
                  <c:v>43335.125</c:v>
                </c:pt>
                <c:pt idx="21661">
                  <c:v>43335.135416666664</c:v>
                </c:pt>
                <c:pt idx="21662">
                  <c:v>43335.145833333336</c:v>
                </c:pt>
                <c:pt idx="21663">
                  <c:v>43335.15625</c:v>
                </c:pt>
                <c:pt idx="21664">
                  <c:v>43335.166666666664</c:v>
                </c:pt>
                <c:pt idx="21665">
                  <c:v>43335.177083333336</c:v>
                </c:pt>
                <c:pt idx="21666">
                  <c:v>43335.1875</c:v>
                </c:pt>
                <c:pt idx="21667">
                  <c:v>43335.197916666664</c:v>
                </c:pt>
                <c:pt idx="21668">
                  <c:v>43335.208333333336</c:v>
                </c:pt>
                <c:pt idx="21669">
                  <c:v>43335.21875</c:v>
                </c:pt>
                <c:pt idx="21670">
                  <c:v>43335.229166666664</c:v>
                </c:pt>
                <c:pt idx="21671">
                  <c:v>43335.239583333336</c:v>
                </c:pt>
                <c:pt idx="21672">
                  <c:v>43335.25</c:v>
                </c:pt>
                <c:pt idx="21673">
                  <c:v>43335.260416666664</c:v>
                </c:pt>
                <c:pt idx="21674">
                  <c:v>43335.270833333336</c:v>
                </c:pt>
                <c:pt idx="21675">
                  <c:v>43335.28125</c:v>
                </c:pt>
                <c:pt idx="21676">
                  <c:v>43335.291666666664</c:v>
                </c:pt>
                <c:pt idx="21677">
                  <c:v>43335.302083333336</c:v>
                </c:pt>
                <c:pt idx="21678">
                  <c:v>43335.3125</c:v>
                </c:pt>
                <c:pt idx="21679">
                  <c:v>43335.322916666664</c:v>
                </c:pt>
                <c:pt idx="21680">
                  <c:v>43335.333333333336</c:v>
                </c:pt>
                <c:pt idx="21681">
                  <c:v>43335.34375</c:v>
                </c:pt>
                <c:pt idx="21682">
                  <c:v>43335.354166666664</c:v>
                </c:pt>
                <c:pt idx="21683">
                  <c:v>43335.364583333336</c:v>
                </c:pt>
                <c:pt idx="21684">
                  <c:v>43335.375</c:v>
                </c:pt>
                <c:pt idx="21685">
                  <c:v>43335.385416666664</c:v>
                </c:pt>
                <c:pt idx="21686">
                  <c:v>43335.395833333336</c:v>
                </c:pt>
                <c:pt idx="21687">
                  <c:v>43335.40625</c:v>
                </c:pt>
                <c:pt idx="21688">
                  <c:v>43335.416666666664</c:v>
                </c:pt>
                <c:pt idx="21689">
                  <c:v>43335.427083333336</c:v>
                </c:pt>
                <c:pt idx="21690">
                  <c:v>43335.4375</c:v>
                </c:pt>
                <c:pt idx="21691">
                  <c:v>43335.447916666664</c:v>
                </c:pt>
                <c:pt idx="21692">
                  <c:v>43335.458333333336</c:v>
                </c:pt>
                <c:pt idx="21693">
                  <c:v>43335.46875</c:v>
                </c:pt>
                <c:pt idx="21694">
                  <c:v>43335.479166666664</c:v>
                </c:pt>
                <c:pt idx="21695">
                  <c:v>43335.489583333336</c:v>
                </c:pt>
                <c:pt idx="21696">
                  <c:v>43335.5</c:v>
                </c:pt>
                <c:pt idx="21697">
                  <c:v>43335.510416666664</c:v>
                </c:pt>
                <c:pt idx="21698">
                  <c:v>43335.520833333336</c:v>
                </c:pt>
                <c:pt idx="21699">
                  <c:v>43335.53125</c:v>
                </c:pt>
                <c:pt idx="21700">
                  <c:v>43335.541666666664</c:v>
                </c:pt>
                <c:pt idx="21701">
                  <c:v>43335.552083333336</c:v>
                </c:pt>
                <c:pt idx="21702">
                  <c:v>43335.5625</c:v>
                </c:pt>
                <c:pt idx="21703">
                  <c:v>43335.572916666664</c:v>
                </c:pt>
                <c:pt idx="21704">
                  <c:v>43335.583333333336</c:v>
                </c:pt>
                <c:pt idx="21705">
                  <c:v>43335.59375</c:v>
                </c:pt>
                <c:pt idx="21706">
                  <c:v>43335.604166666664</c:v>
                </c:pt>
                <c:pt idx="21707">
                  <c:v>43335.614583333336</c:v>
                </c:pt>
                <c:pt idx="21708">
                  <c:v>43335.625</c:v>
                </c:pt>
                <c:pt idx="21709">
                  <c:v>43335.635416666664</c:v>
                </c:pt>
                <c:pt idx="21710">
                  <c:v>43335.645833333336</c:v>
                </c:pt>
                <c:pt idx="21711">
                  <c:v>43335.65625</c:v>
                </c:pt>
                <c:pt idx="21712">
                  <c:v>43335.666666666664</c:v>
                </c:pt>
                <c:pt idx="21713">
                  <c:v>43335.677083333336</c:v>
                </c:pt>
                <c:pt idx="21714">
                  <c:v>43335.6875</c:v>
                </c:pt>
                <c:pt idx="21715">
                  <c:v>43335.697916666664</c:v>
                </c:pt>
                <c:pt idx="21716">
                  <c:v>43335.708333333336</c:v>
                </c:pt>
                <c:pt idx="21717">
                  <c:v>43335.71875</c:v>
                </c:pt>
                <c:pt idx="21718">
                  <c:v>43335.729166666664</c:v>
                </c:pt>
                <c:pt idx="21719">
                  <c:v>43335.739583333336</c:v>
                </c:pt>
                <c:pt idx="21720">
                  <c:v>43335.75</c:v>
                </c:pt>
                <c:pt idx="21721">
                  <c:v>43335.760416666664</c:v>
                </c:pt>
                <c:pt idx="21722">
                  <c:v>43335.770833333336</c:v>
                </c:pt>
                <c:pt idx="21723">
                  <c:v>43335.78125</c:v>
                </c:pt>
                <c:pt idx="21724">
                  <c:v>43335.791666666664</c:v>
                </c:pt>
                <c:pt idx="21725">
                  <c:v>43335.802083333336</c:v>
                </c:pt>
                <c:pt idx="21726">
                  <c:v>43335.8125</c:v>
                </c:pt>
                <c:pt idx="21727">
                  <c:v>43335.822916666664</c:v>
                </c:pt>
                <c:pt idx="21728">
                  <c:v>43335.833333333336</c:v>
                </c:pt>
                <c:pt idx="21729">
                  <c:v>43335.84375</c:v>
                </c:pt>
                <c:pt idx="21730">
                  <c:v>43335.854166666664</c:v>
                </c:pt>
                <c:pt idx="21731">
                  <c:v>43335.864583333336</c:v>
                </c:pt>
                <c:pt idx="21732">
                  <c:v>43335.875</c:v>
                </c:pt>
                <c:pt idx="21733">
                  <c:v>43335.885416666664</c:v>
                </c:pt>
                <c:pt idx="21734">
                  <c:v>43335.895833333336</c:v>
                </c:pt>
                <c:pt idx="21735">
                  <c:v>43335.90625</c:v>
                </c:pt>
                <c:pt idx="21736">
                  <c:v>43335.916666666664</c:v>
                </c:pt>
                <c:pt idx="21737">
                  <c:v>43335.927083333336</c:v>
                </c:pt>
                <c:pt idx="21738">
                  <c:v>43335.9375</c:v>
                </c:pt>
                <c:pt idx="21739">
                  <c:v>43335.947916666664</c:v>
                </c:pt>
                <c:pt idx="21740">
                  <c:v>43335.958333333336</c:v>
                </c:pt>
                <c:pt idx="21741">
                  <c:v>43335.96875</c:v>
                </c:pt>
                <c:pt idx="21742">
                  <c:v>43335.979166666664</c:v>
                </c:pt>
                <c:pt idx="21743">
                  <c:v>43335.989583333336</c:v>
                </c:pt>
                <c:pt idx="21744">
                  <c:v>43336</c:v>
                </c:pt>
                <c:pt idx="21745">
                  <c:v>43336.010416666664</c:v>
                </c:pt>
                <c:pt idx="21746">
                  <c:v>43336.020833333336</c:v>
                </c:pt>
                <c:pt idx="21747">
                  <c:v>43336.03125</c:v>
                </c:pt>
                <c:pt idx="21748">
                  <c:v>43336.041666666664</c:v>
                </c:pt>
                <c:pt idx="21749">
                  <c:v>43336.052083333336</c:v>
                </c:pt>
                <c:pt idx="21750">
                  <c:v>43336.0625</c:v>
                </c:pt>
                <c:pt idx="21751">
                  <c:v>43336.072916666664</c:v>
                </c:pt>
                <c:pt idx="21752">
                  <c:v>43336.083333333336</c:v>
                </c:pt>
                <c:pt idx="21753">
                  <c:v>43336.09375</c:v>
                </c:pt>
                <c:pt idx="21754">
                  <c:v>43336.104166666664</c:v>
                </c:pt>
                <c:pt idx="21755">
                  <c:v>43336.114583333336</c:v>
                </c:pt>
                <c:pt idx="21756">
                  <c:v>43336.125</c:v>
                </c:pt>
                <c:pt idx="21757">
                  <c:v>43336.135416666664</c:v>
                </c:pt>
                <c:pt idx="21758">
                  <c:v>43336.145833333336</c:v>
                </c:pt>
                <c:pt idx="21759">
                  <c:v>43336.15625</c:v>
                </c:pt>
                <c:pt idx="21760">
                  <c:v>43336.166666666664</c:v>
                </c:pt>
                <c:pt idx="21761">
                  <c:v>43336.177083333336</c:v>
                </c:pt>
                <c:pt idx="21762">
                  <c:v>43336.1875</c:v>
                </c:pt>
                <c:pt idx="21763">
                  <c:v>43336.197916666664</c:v>
                </c:pt>
                <c:pt idx="21764">
                  <c:v>43336.208333333336</c:v>
                </c:pt>
                <c:pt idx="21765">
                  <c:v>43336.21875</c:v>
                </c:pt>
                <c:pt idx="21766">
                  <c:v>43336.229166666664</c:v>
                </c:pt>
                <c:pt idx="21767">
                  <c:v>43336.239583333336</c:v>
                </c:pt>
                <c:pt idx="21768">
                  <c:v>43336.25</c:v>
                </c:pt>
                <c:pt idx="21769">
                  <c:v>43336.260416666664</c:v>
                </c:pt>
                <c:pt idx="21770">
                  <c:v>43336.270833333336</c:v>
                </c:pt>
                <c:pt idx="21771">
                  <c:v>43336.28125</c:v>
                </c:pt>
                <c:pt idx="21772">
                  <c:v>43336.291666666664</c:v>
                </c:pt>
                <c:pt idx="21773">
                  <c:v>43336.302083333336</c:v>
                </c:pt>
                <c:pt idx="21774">
                  <c:v>43336.3125</c:v>
                </c:pt>
                <c:pt idx="21775">
                  <c:v>43336.322916666664</c:v>
                </c:pt>
                <c:pt idx="21776">
                  <c:v>43336.333333333336</c:v>
                </c:pt>
                <c:pt idx="21777">
                  <c:v>43336.34375</c:v>
                </c:pt>
                <c:pt idx="21778">
                  <c:v>43336.354166666664</c:v>
                </c:pt>
                <c:pt idx="21779">
                  <c:v>43336.364583333336</c:v>
                </c:pt>
                <c:pt idx="21780">
                  <c:v>43336.375</c:v>
                </c:pt>
                <c:pt idx="21781">
                  <c:v>43336.385416666664</c:v>
                </c:pt>
                <c:pt idx="21782">
                  <c:v>43336.395833333336</c:v>
                </c:pt>
                <c:pt idx="21783">
                  <c:v>43336.40625</c:v>
                </c:pt>
                <c:pt idx="21784">
                  <c:v>43336.416666666664</c:v>
                </c:pt>
                <c:pt idx="21785">
                  <c:v>43336.427083333336</c:v>
                </c:pt>
                <c:pt idx="21786">
                  <c:v>43336.4375</c:v>
                </c:pt>
                <c:pt idx="21787">
                  <c:v>43336.447916666664</c:v>
                </c:pt>
                <c:pt idx="21788">
                  <c:v>43336.458333333336</c:v>
                </c:pt>
                <c:pt idx="21789">
                  <c:v>43336.46875</c:v>
                </c:pt>
                <c:pt idx="21790">
                  <c:v>43336.479166666664</c:v>
                </c:pt>
                <c:pt idx="21791">
                  <c:v>43336.489583333336</c:v>
                </c:pt>
                <c:pt idx="21792">
                  <c:v>43336.5</c:v>
                </c:pt>
                <c:pt idx="21793">
                  <c:v>43336.510416666664</c:v>
                </c:pt>
                <c:pt idx="21794">
                  <c:v>43336.520833333336</c:v>
                </c:pt>
                <c:pt idx="21795">
                  <c:v>43336.53125</c:v>
                </c:pt>
                <c:pt idx="21796">
                  <c:v>43336.541666666664</c:v>
                </c:pt>
                <c:pt idx="21797">
                  <c:v>43336.552083333336</c:v>
                </c:pt>
                <c:pt idx="21798">
                  <c:v>43336.5625</c:v>
                </c:pt>
                <c:pt idx="21799">
                  <c:v>43336.572916666664</c:v>
                </c:pt>
                <c:pt idx="21800">
                  <c:v>43336.583333333336</c:v>
                </c:pt>
                <c:pt idx="21801">
                  <c:v>43336.59375</c:v>
                </c:pt>
                <c:pt idx="21802">
                  <c:v>43336.604166666664</c:v>
                </c:pt>
                <c:pt idx="21803">
                  <c:v>43336.614583333336</c:v>
                </c:pt>
                <c:pt idx="21804">
                  <c:v>43336.625</c:v>
                </c:pt>
                <c:pt idx="21805">
                  <c:v>43336.635416666664</c:v>
                </c:pt>
                <c:pt idx="21806">
                  <c:v>43336.645833333336</c:v>
                </c:pt>
                <c:pt idx="21807">
                  <c:v>43336.65625</c:v>
                </c:pt>
                <c:pt idx="21808">
                  <c:v>43336.666666666664</c:v>
                </c:pt>
                <c:pt idx="21809">
                  <c:v>43336.677083333336</c:v>
                </c:pt>
                <c:pt idx="21810">
                  <c:v>43336.6875</c:v>
                </c:pt>
                <c:pt idx="21811">
                  <c:v>43336.697916666664</c:v>
                </c:pt>
                <c:pt idx="21812">
                  <c:v>43336.708333333336</c:v>
                </c:pt>
                <c:pt idx="21813">
                  <c:v>43336.71875</c:v>
                </c:pt>
                <c:pt idx="21814">
                  <c:v>43336.729166666664</c:v>
                </c:pt>
                <c:pt idx="21815">
                  <c:v>43336.739583333336</c:v>
                </c:pt>
                <c:pt idx="21816">
                  <c:v>43336.75</c:v>
                </c:pt>
                <c:pt idx="21817">
                  <c:v>43336.760416666664</c:v>
                </c:pt>
                <c:pt idx="21818">
                  <c:v>43336.770833333336</c:v>
                </c:pt>
                <c:pt idx="21819">
                  <c:v>43336.78125</c:v>
                </c:pt>
                <c:pt idx="21820">
                  <c:v>43336.791666666664</c:v>
                </c:pt>
                <c:pt idx="21821">
                  <c:v>43336.802083333336</c:v>
                </c:pt>
                <c:pt idx="21822">
                  <c:v>43336.8125</c:v>
                </c:pt>
                <c:pt idx="21823">
                  <c:v>43336.822916666664</c:v>
                </c:pt>
                <c:pt idx="21824">
                  <c:v>43336.833333333336</c:v>
                </c:pt>
                <c:pt idx="21825">
                  <c:v>43336.84375</c:v>
                </c:pt>
                <c:pt idx="21826">
                  <c:v>43336.854166666664</c:v>
                </c:pt>
                <c:pt idx="21827">
                  <c:v>43336.864583333336</c:v>
                </c:pt>
                <c:pt idx="21828">
                  <c:v>43336.875</c:v>
                </c:pt>
                <c:pt idx="21829">
                  <c:v>43336.885416666664</c:v>
                </c:pt>
                <c:pt idx="21830">
                  <c:v>43336.895833333336</c:v>
                </c:pt>
                <c:pt idx="21831">
                  <c:v>43336.90625</c:v>
                </c:pt>
                <c:pt idx="21832">
                  <c:v>43336.916666666664</c:v>
                </c:pt>
                <c:pt idx="21833">
                  <c:v>43336.927083333336</c:v>
                </c:pt>
                <c:pt idx="21834">
                  <c:v>43336.9375</c:v>
                </c:pt>
                <c:pt idx="21835">
                  <c:v>43336.947916666664</c:v>
                </c:pt>
                <c:pt idx="21836">
                  <c:v>43336.958333333336</c:v>
                </c:pt>
                <c:pt idx="21837">
                  <c:v>43336.96875</c:v>
                </c:pt>
                <c:pt idx="21838">
                  <c:v>43336.979166666664</c:v>
                </c:pt>
                <c:pt idx="21839">
                  <c:v>43336.989583333336</c:v>
                </c:pt>
                <c:pt idx="21840">
                  <c:v>43337</c:v>
                </c:pt>
                <c:pt idx="21841">
                  <c:v>43337.010416666664</c:v>
                </c:pt>
                <c:pt idx="21842">
                  <c:v>43337.020833333336</c:v>
                </c:pt>
                <c:pt idx="21843">
                  <c:v>43337.03125</c:v>
                </c:pt>
                <c:pt idx="21844">
                  <c:v>43337.041666666664</c:v>
                </c:pt>
                <c:pt idx="21845">
                  <c:v>43337.052083333336</c:v>
                </c:pt>
                <c:pt idx="21846">
                  <c:v>43337.0625</c:v>
                </c:pt>
                <c:pt idx="21847">
                  <c:v>43337.072916666664</c:v>
                </c:pt>
                <c:pt idx="21848">
                  <c:v>43337.083333333336</c:v>
                </c:pt>
                <c:pt idx="21849">
                  <c:v>43337.09375</c:v>
                </c:pt>
                <c:pt idx="21850">
                  <c:v>43337.104166666664</c:v>
                </c:pt>
                <c:pt idx="21851">
                  <c:v>43337.114583333336</c:v>
                </c:pt>
                <c:pt idx="21852">
                  <c:v>43337.125</c:v>
                </c:pt>
                <c:pt idx="21853">
                  <c:v>43337.135416666664</c:v>
                </c:pt>
                <c:pt idx="21854">
                  <c:v>43337.145833333336</c:v>
                </c:pt>
                <c:pt idx="21855">
                  <c:v>43337.15625</c:v>
                </c:pt>
                <c:pt idx="21856">
                  <c:v>43337.166666666664</c:v>
                </c:pt>
                <c:pt idx="21857">
                  <c:v>43337.177083333336</c:v>
                </c:pt>
                <c:pt idx="21858">
                  <c:v>43337.1875</c:v>
                </c:pt>
                <c:pt idx="21859">
                  <c:v>43337.197916666664</c:v>
                </c:pt>
                <c:pt idx="21860">
                  <c:v>43337.208333333336</c:v>
                </c:pt>
                <c:pt idx="21861">
                  <c:v>43337.21875</c:v>
                </c:pt>
                <c:pt idx="21862">
                  <c:v>43337.229166666664</c:v>
                </c:pt>
                <c:pt idx="21863">
                  <c:v>43337.239583333336</c:v>
                </c:pt>
                <c:pt idx="21864">
                  <c:v>43337.25</c:v>
                </c:pt>
                <c:pt idx="21865">
                  <c:v>43337.260416666664</c:v>
                </c:pt>
                <c:pt idx="21866">
                  <c:v>43337.270833333336</c:v>
                </c:pt>
                <c:pt idx="21867">
                  <c:v>43337.28125</c:v>
                </c:pt>
                <c:pt idx="21868">
                  <c:v>43337.291666666664</c:v>
                </c:pt>
                <c:pt idx="21869">
                  <c:v>43337.302083333336</c:v>
                </c:pt>
                <c:pt idx="21870">
                  <c:v>43337.3125</c:v>
                </c:pt>
                <c:pt idx="21871">
                  <c:v>43337.322916666664</c:v>
                </c:pt>
                <c:pt idx="21872">
                  <c:v>43337.333333333336</c:v>
                </c:pt>
                <c:pt idx="21873">
                  <c:v>43337.34375</c:v>
                </c:pt>
                <c:pt idx="21874">
                  <c:v>43337.354166666664</c:v>
                </c:pt>
                <c:pt idx="21875">
                  <c:v>43337.364583333336</c:v>
                </c:pt>
                <c:pt idx="21876">
                  <c:v>43337.375</c:v>
                </c:pt>
                <c:pt idx="21877">
                  <c:v>43337.385416666664</c:v>
                </c:pt>
                <c:pt idx="21878">
                  <c:v>43337.395833333336</c:v>
                </c:pt>
                <c:pt idx="21879">
                  <c:v>43337.40625</c:v>
                </c:pt>
                <c:pt idx="21880">
                  <c:v>43337.416666666664</c:v>
                </c:pt>
                <c:pt idx="21881">
                  <c:v>43337.427083333336</c:v>
                </c:pt>
                <c:pt idx="21882">
                  <c:v>43337.4375</c:v>
                </c:pt>
                <c:pt idx="21883">
                  <c:v>43337.447916666664</c:v>
                </c:pt>
                <c:pt idx="21884">
                  <c:v>43337.458333333336</c:v>
                </c:pt>
                <c:pt idx="21885">
                  <c:v>43337.46875</c:v>
                </c:pt>
                <c:pt idx="21886">
                  <c:v>43337.479166666664</c:v>
                </c:pt>
                <c:pt idx="21887">
                  <c:v>43337.489583333336</c:v>
                </c:pt>
                <c:pt idx="21888">
                  <c:v>43337.5</c:v>
                </c:pt>
                <c:pt idx="21889">
                  <c:v>43337.510416666664</c:v>
                </c:pt>
                <c:pt idx="21890">
                  <c:v>43337.520833333336</c:v>
                </c:pt>
                <c:pt idx="21891">
                  <c:v>43337.53125</c:v>
                </c:pt>
                <c:pt idx="21892">
                  <c:v>43337.541666666664</c:v>
                </c:pt>
                <c:pt idx="21893">
                  <c:v>43337.552083333336</c:v>
                </c:pt>
                <c:pt idx="21894">
                  <c:v>43337.5625</c:v>
                </c:pt>
                <c:pt idx="21895">
                  <c:v>43337.572916666664</c:v>
                </c:pt>
                <c:pt idx="21896">
                  <c:v>43337.583333333336</c:v>
                </c:pt>
                <c:pt idx="21897">
                  <c:v>43337.59375</c:v>
                </c:pt>
                <c:pt idx="21898">
                  <c:v>43337.604166666664</c:v>
                </c:pt>
                <c:pt idx="21899">
                  <c:v>43337.614583333336</c:v>
                </c:pt>
                <c:pt idx="21900">
                  <c:v>43337.625</c:v>
                </c:pt>
                <c:pt idx="21901">
                  <c:v>43337.635416666664</c:v>
                </c:pt>
                <c:pt idx="21902">
                  <c:v>43337.645833333336</c:v>
                </c:pt>
                <c:pt idx="21903">
                  <c:v>43337.65625</c:v>
                </c:pt>
                <c:pt idx="21904">
                  <c:v>43337.666666666664</c:v>
                </c:pt>
                <c:pt idx="21905">
                  <c:v>43337.677083333336</c:v>
                </c:pt>
                <c:pt idx="21906">
                  <c:v>43337.6875</c:v>
                </c:pt>
                <c:pt idx="21907">
                  <c:v>43337.697916666664</c:v>
                </c:pt>
                <c:pt idx="21908">
                  <c:v>43337.708333333336</c:v>
                </c:pt>
                <c:pt idx="21909">
                  <c:v>43337.71875</c:v>
                </c:pt>
                <c:pt idx="21910">
                  <c:v>43337.729166666664</c:v>
                </c:pt>
                <c:pt idx="21911">
                  <c:v>43337.739583333336</c:v>
                </c:pt>
                <c:pt idx="21912">
                  <c:v>43337.75</c:v>
                </c:pt>
                <c:pt idx="21913">
                  <c:v>43337.760416666664</c:v>
                </c:pt>
                <c:pt idx="21914">
                  <c:v>43337.770833333336</c:v>
                </c:pt>
                <c:pt idx="21915">
                  <c:v>43337.78125</c:v>
                </c:pt>
                <c:pt idx="21916">
                  <c:v>43337.791666666664</c:v>
                </c:pt>
                <c:pt idx="21917">
                  <c:v>43337.802083333336</c:v>
                </c:pt>
                <c:pt idx="21918">
                  <c:v>43337.8125</c:v>
                </c:pt>
                <c:pt idx="21919">
                  <c:v>43337.822916666664</c:v>
                </c:pt>
                <c:pt idx="21920">
                  <c:v>43337.833333333336</c:v>
                </c:pt>
                <c:pt idx="21921">
                  <c:v>43337.84375</c:v>
                </c:pt>
                <c:pt idx="21922">
                  <c:v>43337.854166666664</c:v>
                </c:pt>
                <c:pt idx="21923">
                  <c:v>43337.864583333336</c:v>
                </c:pt>
                <c:pt idx="21924">
                  <c:v>43337.875</c:v>
                </c:pt>
                <c:pt idx="21925">
                  <c:v>43337.885416666664</c:v>
                </c:pt>
                <c:pt idx="21926">
                  <c:v>43337.895833333336</c:v>
                </c:pt>
                <c:pt idx="21927">
                  <c:v>43337.90625</c:v>
                </c:pt>
                <c:pt idx="21928">
                  <c:v>43337.916666666664</c:v>
                </c:pt>
                <c:pt idx="21929">
                  <c:v>43337.927083333336</c:v>
                </c:pt>
                <c:pt idx="21930">
                  <c:v>43337.9375</c:v>
                </c:pt>
                <c:pt idx="21931">
                  <c:v>43337.947916666664</c:v>
                </c:pt>
                <c:pt idx="21932">
                  <c:v>43337.958333333336</c:v>
                </c:pt>
                <c:pt idx="21933">
                  <c:v>43337.96875</c:v>
                </c:pt>
                <c:pt idx="21934">
                  <c:v>43337.979166666664</c:v>
                </c:pt>
                <c:pt idx="21935">
                  <c:v>43337.989583333336</c:v>
                </c:pt>
                <c:pt idx="21936">
                  <c:v>43338</c:v>
                </c:pt>
                <c:pt idx="21937">
                  <c:v>43338.010416666664</c:v>
                </c:pt>
                <c:pt idx="21938">
                  <c:v>43338.020833333336</c:v>
                </c:pt>
                <c:pt idx="21939">
                  <c:v>43338.03125</c:v>
                </c:pt>
                <c:pt idx="21940">
                  <c:v>43338.041666666664</c:v>
                </c:pt>
                <c:pt idx="21941">
                  <c:v>43338.052083333336</c:v>
                </c:pt>
                <c:pt idx="21942">
                  <c:v>43338.0625</c:v>
                </c:pt>
                <c:pt idx="21943">
                  <c:v>43338.072916666664</c:v>
                </c:pt>
                <c:pt idx="21944">
                  <c:v>43338.083333333336</c:v>
                </c:pt>
                <c:pt idx="21945">
                  <c:v>43338.09375</c:v>
                </c:pt>
                <c:pt idx="21946">
                  <c:v>43338.104166666664</c:v>
                </c:pt>
                <c:pt idx="21947">
                  <c:v>43338.114583333336</c:v>
                </c:pt>
                <c:pt idx="21948">
                  <c:v>43338.125</c:v>
                </c:pt>
                <c:pt idx="21949">
                  <c:v>43338.135416666664</c:v>
                </c:pt>
                <c:pt idx="21950">
                  <c:v>43338.145833333336</c:v>
                </c:pt>
                <c:pt idx="21951">
                  <c:v>43338.15625</c:v>
                </c:pt>
                <c:pt idx="21952">
                  <c:v>43338.166666666664</c:v>
                </c:pt>
                <c:pt idx="21953">
                  <c:v>43338.177083333336</c:v>
                </c:pt>
                <c:pt idx="21954">
                  <c:v>43338.1875</c:v>
                </c:pt>
                <c:pt idx="21955">
                  <c:v>43338.197916666664</c:v>
                </c:pt>
                <c:pt idx="21956">
                  <c:v>43338.208333333336</c:v>
                </c:pt>
                <c:pt idx="21957">
                  <c:v>43338.21875</c:v>
                </c:pt>
                <c:pt idx="21958">
                  <c:v>43338.229166666664</c:v>
                </c:pt>
                <c:pt idx="21959">
                  <c:v>43338.239583333336</c:v>
                </c:pt>
                <c:pt idx="21960">
                  <c:v>43338.25</c:v>
                </c:pt>
                <c:pt idx="21961">
                  <c:v>43338.260416666664</c:v>
                </c:pt>
                <c:pt idx="21962">
                  <c:v>43338.270833333336</c:v>
                </c:pt>
                <c:pt idx="21963">
                  <c:v>43338.28125</c:v>
                </c:pt>
                <c:pt idx="21964">
                  <c:v>43338.291666666664</c:v>
                </c:pt>
                <c:pt idx="21965">
                  <c:v>43338.302083333336</c:v>
                </c:pt>
                <c:pt idx="21966">
                  <c:v>43338.3125</c:v>
                </c:pt>
                <c:pt idx="21967">
                  <c:v>43338.322916666664</c:v>
                </c:pt>
                <c:pt idx="21968">
                  <c:v>43338.333333333336</c:v>
                </c:pt>
                <c:pt idx="21969">
                  <c:v>43338.34375</c:v>
                </c:pt>
                <c:pt idx="21970">
                  <c:v>43338.354166666664</c:v>
                </c:pt>
                <c:pt idx="21971">
                  <c:v>43338.364583333336</c:v>
                </c:pt>
                <c:pt idx="21972">
                  <c:v>43338.375</c:v>
                </c:pt>
                <c:pt idx="21973">
                  <c:v>43338.385416666664</c:v>
                </c:pt>
                <c:pt idx="21974">
                  <c:v>43338.395833333336</c:v>
                </c:pt>
                <c:pt idx="21975">
                  <c:v>43338.40625</c:v>
                </c:pt>
                <c:pt idx="21976">
                  <c:v>43338.416666666664</c:v>
                </c:pt>
                <c:pt idx="21977">
                  <c:v>43338.427083333336</c:v>
                </c:pt>
                <c:pt idx="21978">
                  <c:v>43338.4375</c:v>
                </c:pt>
                <c:pt idx="21979">
                  <c:v>43338.447916666664</c:v>
                </c:pt>
                <c:pt idx="21980">
                  <c:v>43338.458333333336</c:v>
                </c:pt>
                <c:pt idx="21981">
                  <c:v>43338.46875</c:v>
                </c:pt>
                <c:pt idx="21982">
                  <c:v>43338.479166666664</c:v>
                </c:pt>
                <c:pt idx="21983">
                  <c:v>43338.489583333336</c:v>
                </c:pt>
                <c:pt idx="21984">
                  <c:v>43338.5</c:v>
                </c:pt>
                <c:pt idx="21985">
                  <c:v>43338.510416666664</c:v>
                </c:pt>
                <c:pt idx="21986">
                  <c:v>43338.520833333336</c:v>
                </c:pt>
                <c:pt idx="21987">
                  <c:v>43338.53125</c:v>
                </c:pt>
                <c:pt idx="21988">
                  <c:v>43338.541666666664</c:v>
                </c:pt>
                <c:pt idx="21989">
                  <c:v>43338.552083333336</c:v>
                </c:pt>
                <c:pt idx="21990">
                  <c:v>43338.5625</c:v>
                </c:pt>
                <c:pt idx="21991">
                  <c:v>43338.572916666664</c:v>
                </c:pt>
                <c:pt idx="21992">
                  <c:v>43338.583333333336</c:v>
                </c:pt>
                <c:pt idx="21993">
                  <c:v>43338.59375</c:v>
                </c:pt>
                <c:pt idx="21994">
                  <c:v>43338.604166666664</c:v>
                </c:pt>
                <c:pt idx="21995">
                  <c:v>43338.614583333336</c:v>
                </c:pt>
                <c:pt idx="21996">
                  <c:v>43338.625</c:v>
                </c:pt>
                <c:pt idx="21997">
                  <c:v>43338.635416666664</c:v>
                </c:pt>
                <c:pt idx="21998">
                  <c:v>43338.645833333336</c:v>
                </c:pt>
                <c:pt idx="21999">
                  <c:v>43338.65625</c:v>
                </c:pt>
                <c:pt idx="22000">
                  <c:v>43338.666666666664</c:v>
                </c:pt>
                <c:pt idx="22001">
                  <c:v>43338.677083333336</c:v>
                </c:pt>
                <c:pt idx="22002">
                  <c:v>43338.6875</c:v>
                </c:pt>
                <c:pt idx="22003">
                  <c:v>43338.697916666664</c:v>
                </c:pt>
                <c:pt idx="22004">
                  <c:v>43338.708333333336</c:v>
                </c:pt>
                <c:pt idx="22005">
                  <c:v>43338.71875</c:v>
                </c:pt>
                <c:pt idx="22006">
                  <c:v>43338.729166666664</c:v>
                </c:pt>
                <c:pt idx="22007">
                  <c:v>43338.739583333336</c:v>
                </c:pt>
                <c:pt idx="22008">
                  <c:v>43338.75</c:v>
                </c:pt>
                <c:pt idx="22009">
                  <c:v>43338.760416666664</c:v>
                </c:pt>
                <c:pt idx="22010">
                  <c:v>43338.770833333336</c:v>
                </c:pt>
                <c:pt idx="22011">
                  <c:v>43338.78125</c:v>
                </c:pt>
                <c:pt idx="22012">
                  <c:v>43338.791666666664</c:v>
                </c:pt>
                <c:pt idx="22013">
                  <c:v>43338.802083333336</c:v>
                </c:pt>
                <c:pt idx="22014">
                  <c:v>43338.8125</c:v>
                </c:pt>
                <c:pt idx="22015">
                  <c:v>43338.822916666664</c:v>
                </c:pt>
                <c:pt idx="22016">
                  <c:v>43338.833333333336</c:v>
                </c:pt>
                <c:pt idx="22017">
                  <c:v>43338.84375</c:v>
                </c:pt>
                <c:pt idx="22018">
                  <c:v>43338.854166666664</c:v>
                </c:pt>
                <c:pt idx="22019">
                  <c:v>43338.864583333336</c:v>
                </c:pt>
                <c:pt idx="22020">
                  <c:v>43338.875</c:v>
                </c:pt>
                <c:pt idx="22021">
                  <c:v>43338.885416666664</c:v>
                </c:pt>
                <c:pt idx="22022">
                  <c:v>43338.895833333336</c:v>
                </c:pt>
                <c:pt idx="22023">
                  <c:v>43338.90625</c:v>
                </c:pt>
                <c:pt idx="22024">
                  <c:v>43338.916666666664</c:v>
                </c:pt>
                <c:pt idx="22025">
                  <c:v>43338.927083333336</c:v>
                </c:pt>
                <c:pt idx="22026">
                  <c:v>43338.9375</c:v>
                </c:pt>
                <c:pt idx="22027">
                  <c:v>43338.947916666664</c:v>
                </c:pt>
                <c:pt idx="22028">
                  <c:v>43338.958333333336</c:v>
                </c:pt>
                <c:pt idx="22029">
                  <c:v>43338.96875</c:v>
                </c:pt>
                <c:pt idx="22030">
                  <c:v>43338.979166666664</c:v>
                </c:pt>
                <c:pt idx="22031">
                  <c:v>43338.989583333336</c:v>
                </c:pt>
                <c:pt idx="22032">
                  <c:v>43339</c:v>
                </c:pt>
                <c:pt idx="22033">
                  <c:v>43339.010416666664</c:v>
                </c:pt>
                <c:pt idx="22034">
                  <c:v>43339.020833333336</c:v>
                </c:pt>
                <c:pt idx="22035">
                  <c:v>43339.03125</c:v>
                </c:pt>
                <c:pt idx="22036">
                  <c:v>43339.041666666664</c:v>
                </c:pt>
                <c:pt idx="22037">
                  <c:v>43339.052083333336</c:v>
                </c:pt>
                <c:pt idx="22038">
                  <c:v>43339.0625</c:v>
                </c:pt>
                <c:pt idx="22039">
                  <c:v>43339.072916666664</c:v>
                </c:pt>
                <c:pt idx="22040">
                  <c:v>43339.083333333336</c:v>
                </c:pt>
                <c:pt idx="22041">
                  <c:v>43339.09375</c:v>
                </c:pt>
                <c:pt idx="22042">
                  <c:v>43339.104166666664</c:v>
                </c:pt>
                <c:pt idx="22043">
                  <c:v>43339.114583333336</c:v>
                </c:pt>
                <c:pt idx="22044">
                  <c:v>43339.125</c:v>
                </c:pt>
                <c:pt idx="22045">
                  <c:v>43339.135416666664</c:v>
                </c:pt>
                <c:pt idx="22046">
                  <c:v>43339.145833333336</c:v>
                </c:pt>
                <c:pt idx="22047">
                  <c:v>43339.15625</c:v>
                </c:pt>
                <c:pt idx="22048">
                  <c:v>43339.166666666664</c:v>
                </c:pt>
                <c:pt idx="22049">
                  <c:v>43339.177083333336</c:v>
                </c:pt>
                <c:pt idx="22050">
                  <c:v>43339.1875</c:v>
                </c:pt>
                <c:pt idx="22051">
                  <c:v>43339.197916666664</c:v>
                </c:pt>
                <c:pt idx="22052">
                  <c:v>43339.208333333336</c:v>
                </c:pt>
                <c:pt idx="22053">
                  <c:v>43339.21875</c:v>
                </c:pt>
                <c:pt idx="22054">
                  <c:v>43339.229166666664</c:v>
                </c:pt>
                <c:pt idx="22055">
                  <c:v>43339.239583333336</c:v>
                </c:pt>
                <c:pt idx="22056">
                  <c:v>43339.25</c:v>
                </c:pt>
                <c:pt idx="22057">
                  <c:v>43339.260416666664</c:v>
                </c:pt>
                <c:pt idx="22058">
                  <c:v>43339.270833333336</c:v>
                </c:pt>
                <c:pt idx="22059">
                  <c:v>43339.28125</c:v>
                </c:pt>
                <c:pt idx="22060">
                  <c:v>43339.291666666664</c:v>
                </c:pt>
                <c:pt idx="22061">
                  <c:v>43339.302083333336</c:v>
                </c:pt>
                <c:pt idx="22062">
                  <c:v>43339.3125</c:v>
                </c:pt>
                <c:pt idx="22063">
                  <c:v>43339.322916666664</c:v>
                </c:pt>
                <c:pt idx="22064">
                  <c:v>43339.333333333336</c:v>
                </c:pt>
                <c:pt idx="22065">
                  <c:v>43339.34375</c:v>
                </c:pt>
                <c:pt idx="22066">
                  <c:v>43339.354166666664</c:v>
                </c:pt>
                <c:pt idx="22067">
                  <c:v>43339.364583333336</c:v>
                </c:pt>
                <c:pt idx="22068">
                  <c:v>43339.375</c:v>
                </c:pt>
                <c:pt idx="22069">
                  <c:v>43339.385416666664</c:v>
                </c:pt>
                <c:pt idx="22070">
                  <c:v>43339.395833333336</c:v>
                </c:pt>
                <c:pt idx="22071">
                  <c:v>43339.40625</c:v>
                </c:pt>
                <c:pt idx="22072">
                  <c:v>43339.416666666664</c:v>
                </c:pt>
                <c:pt idx="22073">
                  <c:v>43339.427083333336</c:v>
                </c:pt>
                <c:pt idx="22074">
                  <c:v>43339.4375</c:v>
                </c:pt>
                <c:pt idx="22075">
                  <c:v>43339.447916666664</c:v>
                </c:pt>
                <c:pt idx="22076">
                  <c:v>43339.458333333336</c:v>
                </c:pt>
                <c:pt idx="22077">
                  <c:v>43339.46875</c:v>
                </c:pt>
                <c:pt idx="22078">
                  <c:v>43339.479166666664</c:v>
                </c:pt>
                <c:pt idx="22079">
                  <c:v>43339.489583333336</c:v>
                </c:pt>
                <c:pt idx="22080">
                  <c:v>43339.5</c:v>
                </c:pt>
                <c:pt idx="22081">
                  <c:v>43339.510416666664</c:v>
                </c:pt>
                <c:pt idx="22082">
                  <c:v>43339.520833333336</c:v>
                </c:pt>
                <c:pt idx="22083">
                  <c:v>43339.53125</c:v>
                </c:pt>
                <c:pt idx="22084">
                  <c:v>43339.541666666664</c:v>
                </c:pt>
                <c:pt idx="22085">
                  <c:v>43339.552083333336</c:v>
                </c:pt>
                <c:pt idx="22086">
                  <c:v>43339.5625</c:v>
                </c:pt>
                <c:pt idx="22087">
                  <c:v>43339.572916666664</c:v>
                </c:pt>
                <c:pt idx="22088">
                  <c:v>43339.583333333336</c:v>
                </c:pt>
                <c:pt idx="22089">
                  <c:v>43339.59375</c:v>
                </c:pt>
                <c:pt idx="22090">
                  <c:v>43339.604166666664</c:v>
                </c:pt>
                <c:pt idx="22091">
                  <c:v>43339.614583333336</c:v>
                </c:pt>
                <c:pt idx="22092">
                  <c:v>43339.625</c:v>
                </c:pt>
                <c:pt idx="22093">
                  <c:v>43339.635416666664</c:v>
                </c:pt>
                <c:pt idx="22094">
                  <c:v>43339.645833333336</c:v>
                </c:pt>
                <c:pt idx="22095">
                  <c:v>43339.65625</c:v>
                </c:pt>
                <c:pt idx="22096">
                  <c:v>43339.666666666664</c:v>
                </c:pt>
                <c:pt idx="22097">
                  <c:v>43339.677083333336</c:v>
                </c:pt>
                <c:pt idx="22098">
                  <c:v>43339.6875</c:v>
                </c:pt>
                <c:pt idx="22099">
                  <c:v>43339.697916666664</c:v>
                </c:pt>
                <c:pt idx="22100">
                  <c:v>43339.708333333336</c:v>
                </c:pt>
                <c:pt idx="22101">
                  <c:v>43339.71875</c:v>
                </c:pt>
                <c:pt idx="22102">
                  <c:v>43339.729166666664</c:v>
                </c:pt>
                <c:pt idx="22103">
                  <c:v>43339.739583333336</c:v>
                </c:pt>
                <c:pt idx="22104">
                  <c:v>43339.75</c:v>
                </c:pt>
                <c:pt idx="22105">
                  <c:v>43339.760416666664</c:v>
                </c:pt>
                <c:pt idx="22106">
                  <c:v>43339.770833333336</c:v>
                </c:pt>
                <c:pt idx="22107">
                  <c:v>43339.78125</c:v>
                </c:pt>
                <c:pt idx="22108">
                  <c:v>43339.791666666664</c:v>
                </c:pt>
                <c:pt idx="22109">
                  <c:v>43339.802083333336</c:v>
                </c:pt>
                <c:pt idx="22110">
                  <c:v>43339.8125</c:v>
                </c:pt>
                <c:pt idx="22111">
                  <c:v>43339.822916666664</c:v>
                </c:pt>
                <c:pt idx="22112">
                  <c:v>43339.833333333336</c:v>
                </c:pt>
                <c:pt idx="22113">
                  <c:v>43339.84375</c:v>
                </c:pt>
                <c:pt idx="22114">
                  <c:v>43339.854166666664</c:v>
                </c:pt>
                <c:pt idx="22115">
                  <c:v>43339.864583333336</c:v>
                </c:pt>
                <c:pt idx="22116">
                  <c:v>43339.875</c:v>
                </c:pt>
                <c:pt idx="22117">
                  <c:v>43339.885416666664</c:v>
                </c:pt>
                <c:pt idx="22118">
                  <c:v>43339.895833333336</c:v>
                </c:pt>
                <c:pt idx="22119">
                  <c:v>43339.90625</c:v>
                </c:pt>
                <c:pt idx="22120">
                  <c:v>43339.916666666664</c:v>
                </c:pt>
                <c:pt idx="22121">
                  <c:v>43339.927083333336</c:v>
                </c:pt>
                <c:pt idx="22122">
                  <c:v>43339.9375</c:v>
                </c:pt>
                <c:pt idx="22123">
                  <c:v>43339.947916666664</c:v>
                </c:pt>
                <c:pt idx="22124">
                  <c:v>43339.958333333336</c:v>
                </c:pt>
                <c:pt idx="22125">
                  <c:v>43339.96875</c:v>
                </c:pt>
                <c:pt idx="22126">
                  <c:v>43339.979166666664</c:v>
                </c:pt>
                <c:pt idx="22127">
                  <c:v>43339.989583333336</c:v>
                </c:pt>
                <c:pt idx="22128">
                  <c:v>43340</c:v>
                </c:pt>
                <c:pt idx="22129">
                  <c:v>43340.010416666664</c:v>
                </c:pt>
                <c:pt idx="22130">
                  <c:v>43340.020833333336</c:v>
                </c:pt>
                <c:pt idx="22131">
                  <c:v>43340.03125</c:v>
                </c:pt>
                <c:pt idx="22132">
                  <c:v>43340.041666666664</c:v>
                </c:pt>
                <c:pt idx="22133">
                  <c:v>43340.052083333336</c:v>
                </c:pt>
                <c:pt idx="22134">
                  <c:v>43340.0625</c:v>
                </c:pt>
                <c:pt idx="22135">
                  <c:v>43340.072916666664</c:v>
                </c:pt>
                <c:pt idx="22136">
                  <c:v>43340.083333333336</c:v>
                </c:pt>
                <c:pt idx="22137">
                  <c:v>43340.09375</c:v>
                </c:pt>
                <c:pt idx="22138">
                  <c:v>43340.104166666664</c:v>
                </c:pt>
                <c:pt idx="22139">
                  <c:v>43340.114583333336</c:v>
                </c:pt>
                <c:pt idx="22140">
                  <c:v>43340.125</c:v>
                </c:pt>
                <c:pt idx="22141">
                  <c:v>43340.135416666664</c:v>
                </c:pt>
                <c:pt idx="22142">
                  <c:v>43340.145833333336</c:v>
                </c:pt>
                <c:pt idx="22143">
                  <c:v>43340.15625</c:v>
                </c:pt>
                <c:pt idx="22144">
                  <c:v>43340.166666666664</c:v>
                </c:pt>
                <c:pt idx="22145">
                  <c:v>43340.177083333336</c:v>
                </c:pt>
                <c:pt idx="22146">
                  <c:v>43340.1875</c:v>
                </c:pt>
                <c:pt idx="22147">
                  <c:v>43340.197916666664</c:v>
                </c:pt>
                <c:pt idx="22148">
                  <c:v>43340.208333333336</c:v>
                </c:pt>
                <c:pt idx="22149">
                  <c:v>43340.21875</c:v>
                </c:pt>
                <c:pt idx="22150">
                  <c:v>43340.229166666664</c:v>
                </c:pt>
                <c:pt idx="22151">
                  <c:v>43340.239583333336</c:v>
                </c:pt>
                <c:pt idx="22152">
                  <c:v>43340.25</c:v>
                </c:pt>
                <c:pt idx="22153">
                  <c:v>43340.260416666664</c:v>
                </c:pt>
                <c:pt idx="22154">
                  <c:v>43340.270833333336</c:v>
                </c:pt>
                <c:pt idx="22155">
                  <c:v>43340.28125</c:v>
                </c:pt>
                <c:pt idx="22156">
                  <c:v>43340.291666666664</c:v>
                </c:pt>
                <c:pt idx="22157">
                  <c:v>43340.302083333336</c:v>
                </c:pt>
                <c:pt idx="22158">
                  <c:v>43340.3125</c:v>
                </c:pt>
                <c:pt idx="22159">
                  <c:v>43340.322916666664</c:v>
                </c:pt>
                <c:pt idx="22160">
                  <c:v>43340.333333333336</c:v>
                </c:pt>
                <c:pt idx="22161">
                  <c:v>43340.34375</c:v>
                </c:pt>
                <c:pt idx="22162">
                  <c:v>43340.354166666664</c:v>
                </c:pt>
                <c:pt idx="22163">
                  <c:v>43340.364583333336</c:v>
                </c:pt>
                <c:pt idx="22164">
                  <c:v>43340.375</c:v>
                </c:pt>
                <c:pt idx="22165">
                  <c:v>43340.385416666664</c:v>
                </c:pt>
                <c:pt idx="22166">
                  <c:v>43340.395833333336</c:v>
                </c:pt>
                <c:pt idx="22167">
                  <c:v>43340.40625</c:v>
                </c:pt>
                <c:pt idx="22168">
                  <c:v>43340.416666666664</c:v>
                </c:pt>
                <c:pt idx="22169">
                  <c:v>43340.427083333336</c:v>
                </c:pt>
                <c:pt idx="22170">
                  <c:v>43340.4375</c:v>
                </c:pt>
                <c:pt idx="22171">
                  <c:v>43340.447916666664</c:v>
                </c:pt>
                <c:pt idx="22172">
                  <c:v>43340.458333333336</c:v>
                </c:pt>
                <c:pt idx="22173">
                  <c:v>43340.46875</c:v>
                </c:pt>
                <c:pt idx="22174">
                  <c:v>43340.479166666664</c:v>
                </c:pt>
                <c:pt idx="22175">
                  <c:v>43340.489583333336</c:v>
                </c:pt>
                <c:pt idx="22176">
                  <c:v>43340.5</c:v>
                </c:pt>
                <c:pt idx="22177">
                  <c:v>43340.510416666664</c:v>
                </c:pt>
                <c:pt idx="22178">
                  <c:v>43340.520833333336</c:v>
                </c:pt>
                <c:pt idx="22179">
                  <c:v>43340.53125</c:v>
                </c:pt>
                <c:pt idx="22180">
                  <c:v>43340.541666666664</c:v>
                </c:pt>
                <c:pt idx="22181">
                  <c:v>43340.552083333336</c:v>
                </c:pt>
                <c:pt idx="22182">
                  <c:v>43340.5625</c:v>
                </c:pt>
                <c:pt idx="22183">
                  <c:v>43340.572916666664</c:v>
                </c:pt>
                <c:pt idx="22184">
                  <c:v>43340.583333333336</c:v>
                </c:pt>
                <c:pt idx="22185">
                  <c:v>43340.59375</c:v>
                </c:pt>
                <c:pt idx="22186">
                  <c:v>43340.604166666664</c:v>
                </c:pt>
                <c:pt idx="22187">
                  <c:v>43340.614583333336</c:v>
                </c:pt>
                <c:pt idx="22188">
                  <c:v>43340.625</c:v>
                </c:pt>
                <c:pt idx="22189">
                  <c:v>43340.635416666664</c:v>
                </c:pt>
                <c:pt idx="22190">
                  <c:v>43340.645833333336</c:v>
                </c:pt>
                <c:pt idx="22191">
                  <c:v>43340.65625</c:v>
                </c:pt>
                <c:pt idx="22192">
                  <c:v>43340.666666666664</c:v>
                </c:pt>
                <c:pt idx="22193">
                  <c:v>43340.677083333336</c:v>
                </c:pt>
                <c:pt idx="22194">
                  <c:v>43340.6875</c:v>
                </c:pt>
                <c:pt idx="22195">
                  <c:v>43340.697916666664</c:v>
                </c:pt>
                <c:pt idx="22196">
                  <c:v>43340.708333333336</c:v>
                </c:pt>
                <c:pt idx="22197">
                  <c:v>43340.71875</c:v>
                </c:pt>
                <c:pt idx="22198">
                  <c:v>43340.729166666664</c:v>
                </c:pt>
                <c:pt idx="22199">
                  <c:v>43340.739583333336</c:v>
                </c:pt>
                <c:pt idx="22200">
                  <c:v>43340.75</c:v>
                </c:pt>
                <c:pt idx="22201">
                  <c:v>43340.760416666664</c:v>
                </c:pt>
                <c:pt idx="22202">
                  <c:v>43340.770833333336</c:v>
                </c:pt>
                <c:pt idx="22203">
                  <c:v>43340.78125</c:v>
                </c:pt>
                <c:pt idx="22204">
                  <c:v>43340.791666666664</c:v>
                </c:pt>
                <c:pt idx="22205">
                  <c:v>43340.802083333336</c:v>
                </c:pt>
                <c:pt idx="22206">
                  <c:v>43340.8125</c:v>
                </c:pt>
                <c:pt idx="22207">
                  <c:v>43340.822916666664</c:v>
                </c:pt>
                <c:pt idx="22208">
                  <c:v>43340.833333333336</c:v>
                </c:pt>
                <c:pt idx="22209">
                  <c:v>43340.84375</c:v>
                </c:pt>
                <c:pt idx="22210">
                  <c:v>43340.854166666664</c:v>
                </c:pt>
                <c:pt idx="22211">
                  <c:v>43340.864583333336</c:v>
                </c:pt>
                <c:pt idx="22212">
                  <c:v>43340.875</c:v>
                </c:pt>
                <c:pt idx="22213">
                  <c:v>43340.885416666664</c:v>
                </c:pt>
                <c:pt idx="22214">
                  <c:v>43340.895833333336</c:v>
                </c:pt>
                <c:pt idx="22215">
                  <c:v>43340.90625</c:v>
                </c:pt>
                <c:pt idx="22216">
                  <c:v>43340.916666666664</c:v>
                </c:pt>
                <c:pt idx="22217">
                  <c:v>43340.927083333336</c:v>
                </c:pt>
                <c:pt idx="22218">
                  <c:v>43340.9375</c:v>
                </c:pt>
                <c:pt idx="22219">
                  <c:v>43340.947916666664</c:v>
                </c:pt>
                <c:pt idx="22220">
                  <c:v>43340.958333333336</c:v>
                </c:pt>
                <c:pt idx="22221">
                  <c:v>43340.96875</c:v>
                </c:pt>
                <c:pt idx="22222">
                  <c:v>43340.979166666664</c:v>
                </c:pt>
                <c:pt idx="22223">
                  <c:v>43340.989583333336</c:v>
                </c:pt>
                <c:pt idx="22224">
                  <c:v>43341</c:v>
                </c:pt>
                <c:pt idx="22225">
                  <c:v>43341.010416666664</c:v>
                </c:pt>
                <c:pt idx="22226">
                  <c:v>43341.020833333336</c:v>
                </c:pt>
                <c:pt idx="22227">
                  <c:v>43341.03125</c:v>
                </c:pt>
                <c:pt idx="22228">
                  <c:v>43341.041666666664</c:v>
                </c:pt>
                <c:pt idx="22229">
                  <c:v>43341.052083333336</c:v>
                </c:pt>
                <c:pt idx="22230">
                  <c:v>43341.0625</c:v>
                </c:pt>
                <c:pt idx="22231">
                  <c:v>43341.072916666664</c:v>
                </c:pt>
                <c:pt idx="22232">
                  <c:v>43341.083333333336</c:v>
                </c:pt>
                <c:pt idx="22233">
                  <c:v>43341.09375</c:v>
                </c:pt>
                <c:pt idx="22234">
                  <c:v>43341.104166666664</c:v>
                </c:pt>
                <c:pt idx="22235">
                  <c:v>43341.114583333336</c:v>
                </c:pt>
                <c:pt idx="22236">
                  <c:v>43341.125</c:v>
                </c:pt>
                <c:pt idx="22237">
                  <c:v>43341.135416666664</c:v>
                </c:pt>
                <c:pt idx="22238">
                  <c:v>43341.145833333336</c:v>
                </c:pt>
                <c:pt idx="22239">
                  <c:v>43341.15625</c:v>
                </c:pt>
                <c:pt idx="22240">
                  <c:v>43341.166666666664</c:v>
                </c:pt>
                <c:pt idx="22241">
                  <c:v>43341.177083333336</c:v>
                </c:pt>
                <c:pt idx="22242">
                  <c:v>43341.1875</c:v>
                </c:pt>
                <c:pt idx="22243">
                  <c:v>43341.197916666664</c:v>
                </c:pt>
                <c:pt idx="22244">
                  <c:v>43341.208333333336</c:v>
                </c:pt>
                <c:pt idx="22245">
                  <c:v>43341.21875</c:v>
                </c:pt>
                <c:pt idx="22246">
                  <c:v>43341.229166666664</c:v>
                </c:pt>
                <c:pt idx="22247">
                  <c:v>43341.239583333336</c:v>
                </c:pt>
                <c:pt idx="22248">
                  <c:v>43341.25</c:v>
                </c:pt>
                <c:pt idx="22249">
                  <c:v>43341.260416666664</c:v>
                </c:pt>
                <c:pt idx="22250">
                  <c:v>43341.270833333336</c:v>
                </c:pt>
                <c:pt idx="22251">
                  <c:v>43341.28125</c:v>
                </c:pt>
                <c:pt idx="22252">
                  <c:v>43341.291666666664</c:v>
                </c:pt>
                <c:pt idx="22253">
                  <c:v>43341.302083333336</c:v>
                </c:pt>
                <c:pt idx="22254">
                  <c:v>43341.3125</c:v>
                </c:pt>
                <c:pt idx="22255">
                  <c:v>43341.322916666664</c:v>
                </c:pt>
                <c:pt idx="22256">
                  <c:v>43341.333333333336</c:v>
                </c:pt>
                <c:pt idx="22257">
                  <c:v>43341.34375</c:v>
                </c:pt>
                <c:pt idx="22258">
                  <c:v>43341.354166666664</c:v>
                </c:pt>
                <c:pt idx="22259">
                  <c:v>43341.364583333336</c:v>
                </c:pt>
                <c:pt idx="22260">
                  <c:v>43341.375</c:v>
                </c:pt>
                <c:pt idx="22261">
                  <c:v>43341.385416666664</c:v>
                </c:pt>
                <c:pt idx="22262">
                  <c:v>43341.395833333336</c:v>
                </c:pt>
                <c:pt idx="22263">
                  <c:v>43341.40625</c:v>
                </c:pt>
                <c:pt idx="22264">
                  <c:v>43341.416666666664</c:v>
                </c:pt>
                <c:pt idx="22265">
                  <c:v>43341.427083333336</c:v>
                </c:pt>
                <c:pt idx="22266">
                  <c:v>43341.4375</c:v>
                </c:pt>
                <c:pt idx="22267">
                  <c:v>43341.447916666664</c:v>
                </c:pt>
                <c:pt idx="22268">
                  <c:v>43341.458333333336</c:v>
                </c:pt>
                <c:pt idx="22269">
                  <c:v>43341.46875</c:v>
                </c:pt>
                <c:pt idx="22270">
                  <c:v>43341.479166666664</c:v>
                </c:pt>
                <c:pt idx="22271">
                  <c:v>43341.489583333336</c:v>
                </c:pt>
                <c:pt idx="22272">
                  <c:v>43341.5</c:v>
                </c:pt>
                <c:pt idx="22273">
                  <c:v>43341.510416666664</c:v>
                </c:pt>
                <c:pt idx="22274">
                  <c:v>43341.520833333336</c:v>
                </c:pt>
                <c:pt idx="22275">
                  <c:v>43341.53125</c:v>
                </c:pt>
                <c:pt idx="22276">
                  <c:v>43341.541666666664</c:v>
                </c:pt>
                <c:pt idx="22277">
                  <c:v>43341.552083333336</c:v>
                </c:pt>
                <c:pt idx="22278">
                  <c:v>43341.5625</c:v>
                </c:pt>
                <c:pt idx="22279">
                  <c:v>43341.572916666664</c:v>
                </c:pt>
                <c:pt idx="22280">
                  <c:v>43341.583333333336</c:v>
                </c:pt>
                <c:pt idx="22281">
                  <c:v>43341.59375</c:v>
                </c:pt>
                <c:pt idx="22282">
                  <c:v>43341.604166666664</c:v>
                </c:pt>
                <c:pt idx="22283">
                  <c:v>43341.614583333336</c:v>
                </c:pt>
                <c:pt idx="22284">
                  <c:v>43341.625</c:v>
                </c:pt>
                <c:pt idx="22285">
                  <c:v>43341.635416666664</c:v>
                </c:pt>
                <c:pt idx="22286">
                  <c:v>43341.645833333336</c:v>
                </c:pt>
                <c:pt idx="22287">
                  <c:v>43341.65625</c:v>
                </c:pt>
                <c:pt idx="22288">
                  <c:v>43341.666666666664</c:v>
                </c:pt>
                <c:pt idx="22289">
                  <c:v>43341.677083333336</c:v>
                </c:pt>
                <c:pt idx="22290">
                  <c:v>43341.6875</c:v>
                </c:pt>
                <c:pt idx="22291">
                  <c:v>43341.697916666664</c:v>
                </c:pt>
                <c:pt idx="22292">
                  <c:v>43341.708333333336</c:v>
                </c:pt>
                <c:pt idx="22293">
                  <c:v>43341.71875</c:v>
                </c:pt>
                <c:pt idx="22294">
                  <c:v>43341.729166666664</c:v>
                </c:pt>
                <c:pt idx="22295">
                  <c:v>43341.739583333336</c:v>
                </c:pt>
                <c:pt idx="22296">
                  <c:v>43341.75</c:v>
                </c:pt>
                <c:pt idx="22297">
                  <c:v>43341.760416666664</c:v>
                </c:pt>
                <c:pt idx="22298">
                  <c:v>43341.770833333336</c:v>
                </c:pt>
                <c:pt idx="22299">
                  <c:v>43341.78125</c:v>
                </c:pt>
                <c:pt idx="22300">
                  <c:v>43341.791666666664</c:v>
                </c:pt>
                <c:pt idx="22301">
                  <c:v>43341.802083333336</c:v>
                </c:pt>
                <c:pt idx="22302">
                  <c:v>43341.8125</c:v>
                </c:pt>
                <c:pt idx="22303">
                  <c:v>43341.822916666664</c:v>
                </c:pt>
                <c:pt idx="22304">
                  <c:v>43341.833333333336</c:v>
                </c:pt>
                <c:pt idx="22305">
                  <c:v>43341.84375</c:v>
                </c:pt>
                <c:pt idx="22306">
                  <c:v>43341.854166666664</c:v>
                </c:pt>
                <c:pt idx="22307">
                  <c:v>43341.864583333336</c:v>
                </c:pt>
                <c:pt idx="22308">
                  <c:v>43341.875</c:v>
                </c:pt>
                <c:pt idx="22309">
                  <c:v>43341.885416666664</c:v>
                </c:pt>
                <c:pt idx="22310">
                  <c:v>43341.895833333336</c:v>
                </c:pt>
                <c:pt idx="22311">
                  <c:v>43341.90625</c:v>
                </c:pt>
                <c:pt idx="22312">
                  <c:v>43341.916666666664</c:v>
                </c:pt>
                <c:pt idx="22313">
                  <c:v>43341.927083333336</c:v>
                </c:pt>
                <c:pt idx="22314">
                  <c:v>43341.9375</c:v>
                </c:pt>
                <c:pt idx="22315">
                  <c:v>43341.947916666664</c:v>
                </c:pt>
                <c:pt idx="22316">
                  <c:v>43341.958333333336</c:v>
                </c:pt>
                <c:pt idx="22317">
                  <c:v>43341.96875</c:v>
                </c:pt>
                <c:pt idx="22318">
                  <c:v>43341.979166666664</c:v>
                </c:pt>
                <c:pt idx="22319">
                  <c:v>43341.989583333336</c:v>
                </c:pt>
                <c:pt idx="22320">
                  <c:v>43342</c:v>
                </c:pt>
                <c:pt idx="22321">
                  <c:v>43342.010416666664</c:v>
                </c:pt>
                <c:pt idx="22322">
                  <c:v>43342.020833333336</c:v>
                </c:pt>
                <c:pt idx="22323">
                  <c:v>43342.03125</c:v>
                </c:pt>
                <c:pt idx="22324">
                  <c:v>43342.041666666664</c:v>
                </c:pt>
                <c:pt idx="22325">
                  <c:v>43342.052083333336</c:v>
                </c:pt>
                <c:pt idx="22326">
                  <c:v>43342.0625</c:v>
                </c:pt>
                <c:pt idx="22327">
                  <c:v>43342.072916666664</c:v>
                </c:pt>
                <c:pt idx="22328">
                  <c:v>43342.083333333336</c:v>
                </c:pt>
                <c:pt idx="22329">
                  <c:v>43342.09375</c:v>
                </c:pt>
                <c:pt idx="22330">
                  <c:v>43342.104166666664</c:v>
                </c:pt>
                <c:pt idx="22331">
                  <c:v>43342.114583333336</c:v>
                </c:pt>
                <c:pt idx="22332">
                  <c:v>43342.125</c:v>
                </c:pt>
                <c:pt idx="22333">
                  <c:v>43342.135416666664</c:v>
                </c:pt>
                <c:pt idx="22334">
                  <c:v>43342.145833333336</c:v>
                </c:pt>
                <c:pt idx="22335">
                  <c:v>43342.15625</c:v>
                </c:pt>
                <c:pt idx="22336">
                  <c:v>43342.166666666664</c:v>
                </c:pt>
                <c:pt idx="22337">
                  <c:v>43342.177083333336</c:v>
                </c:pt>
                <c:pt idx="22338">
                  <c:v>43342.1875</c:v>
                </c:pt>
                <c:pt idx="22339">
                  <c:v>43342.197916666664</c:v>
                </c:pt>
                <c:pt idx="22340">
                  <c:v>43342.208333333336</c:v>
                </c:pt>
                <c:pt idx="22341">
                  <c:v>43342.21875</c:v>
                </c:pt>
                <c:pt idx="22342">
                  <c:v>43342.229166666664</c:v>
                </c:pt>
                <c:pt idx="22343">
                  <c:v>43342.239583333336</c:v>
                </c:pt>
                <c:pt idx="22344">
                  <c:v>43342.25</c:v>
                </c:pt>
                <c:pt idx="22345">
                  <c:v>43342.260416666664</c:v>
                </c:pt>
                <c:pt idx="22346">
                  <c:v>43342.270833333336</c:v>
                </c:pt>
                <c:pt idx="22347">
                  <c:v>43342.28125</c:v>
                </c:pt>
                <c:pt idx="22348">
                  <c:v>43342.291666666664</c:v>
                </c:pt>
                <c:pt idx="22349">
                  <c:v>43342.302083333336</c:v>
                </c:pt>
                <c:pt idx="22350">
                  <c:v>43342.3125</c:v>
                </c:pt>
                <c:pt idx="22351">
                  <c:v>43342.322916666664</c:v>
                </c:pt>
                <c:pt idx="22352">
                  <c:v>43342.333333333336</c:v>
                </c:pt>
                <c:pt idx="22353">
                  <c:v>43342.34375</c:v>
                </c:pt>
                <c:pt idx="22354">
                  <c:v>43342.354166666664</c:v>
                </c:pt>
                <c:pt idx="22355">
                  <c:v>43342.364583333336</c:v>
                </c:pt>
                <c:pt idx="22356">
                  <c:v>43342.375</c:v>
                </c:pt>
                <c:pt idx="22357">
                  <c:v>43342.385416666664</c:v>
                </c:pt>
                <c:pt idx="22358">
                  <c:v>43342.395833333336</c:v>
                </c:pt>
                <c:pt idx="22359">
                  <c:v>43342.40625</c:v>
                </c:pt>
                <c:pt idx="22360">
                  <c:v>43342.416666666664</c:v>
                </c:pt>
                <c:pt idx="22361">
                  <c:v>43342.427083333336</c:v>
                </c:pt>
                <c:pt idx="22362">
                  <c:v>43342.4375</c:v>
                </c:pt>
                <c:pt idx="22363">
                  <c:v>43342.447916666664</c:v>
                </c:pt>
                <c:pt idx="22364">
                  <c:v>43342.458333333336</c:v>
                </c:pt>
                <c:pt idx="22365">
                  <c:v>43342.46875</c:v>
                </c:pt>
                <c:pt idx="22366">
                  <c:v>43342.479166666664</c:v>
                </c:pt>
                <c:pt idx="22367">
                  <c:v>43342.489583333336</c:v>
                </c:pt>
                <c:pt idx="22368">
                  <c:v>43342.5</c:v>
                </c:pt>
                <c:pt idx="22369">
                  <c:v>43342.510416666664</c:v>
                </c:pt>
                <c:pt idx="22370">
                  <c:v>43342.520833333336</c:v>
                </c:pt>
                <c:pt idx="22371">
                  <c:v>43342.53125</c:v>
                </c:pt>
                <c:pt idx="22372">
                  <c:v>43342.541666666664</c:v>
                </c:pt>
                <c:pt idx="22373">
                  <c:v>43342.552083333336</c:v>
                </c:pt>
                <c:pt idx="22374">
                  <c:v>43342.5625</c:v>
                </c:pt>
                <c:pt idx="22375">
                  <c:v>43342.572916666664</c:v>
                </c:pt>
                <c:pt idx="22376">
                  <c:v>43342.583333333336</c:v>
                </c:pt>
                <c:pt idx="22377">
                  <c:v>43342.59375</c:v>
                </c:pt>
                <c:pt idx="22378">
                  <c:v>43342.604166666664</c:v>
                </c:pt>
                <c:pt idx="22379">
                  <c:v>43342.614583333336</c:v>
                </c:pt>
                <c:pt idx="22380">
                  <c:v>43342.625</c:v>
                </c:pt>
                <c:pt idx="22381">
                  <c:v>43342.635416666664</c:v>
                </c:pt>
                <c:pt idx="22382">
                  <c:v>43342.645833333336</c:v>
                </c:pt>
                <c:pt idx="22383">
                  <c:v>43342.65625</c:v>
                </c:pt>
                <c:pt idx="22384">
                  <c:v>43342.666666666664</c:v>
                </c:pt>
                <c:pt idx="22385">
                  <c:v>43342.677083333336</c:v>
                </c:pt>
                <c:pt idx="22386">
                  <c:v>43342.6875</c:v>
                </c:pt>
                <c:pt idx="22387">
                  <c:v>43342.697916666664</c:v>
                </c:pt>
                <c:pt idx="22388">
                  <c:v>43342.708333333336</c:v>
                </c:pt>
                <c:pt idx="22389">
                  <c:v>43342.71875</c:v>
                </c:pt>
                <c:pt idx="22390">
                  <c:v>43342.729166666664</c:v>
                </c:pt>
                <c:pt idx="22391">
                  <c:v>43342.739583333336</c:v>
                </c:pt>
                <c:pt idx="22392">
                  <c:v>43342.75</c:v>
                </c:pt>
                <c:pt idx="22393">
                  <c:v>43342.760416666664</c:v>
                </c:pt>
                <c:pt idx="22394">
                  <c:v>43342.770833333336</c:v>
                </c:pt>
                <c:pt idx="22395">
                  <c:v>43342.78125</c:v>
                </c:pt>
                <c:pt idx="22396">
                  <c:v>43342.791666666664</c:v>
                </c:pt>
                <c:pt idx="22397">
                  <c:v>43342.802083333336</c:v>
                </c:pt>
                <c:pt idx="22398">
                  <c:v>43342.8125</c:v>
                </c:pt>
                <c:pt idx="22399">
                  <c:v>43342.822916666664</c:v>
                </c:pt>
                <c:pt idx="22400">
                  <c:v>43342.833333333336</c:v>
                </c:pt>
                <c:pt idx="22401">
                  <c:v>43342.84375</c:v>
                </c:pt>
                <c:pt idx="22402">
                  <c:v>43342.854166666664</c:v>
                </c:pt>
                <c:pt idx="22403">
                  <c:v>43342.864583333336</c:v>
                </c:pt>
                <c:pt idx="22404">
                  <c:v>43342.875</c:v>
                </c:pt>
                <c:pt idx="22405">
                  <c:v>43342.885416666664</c:v>
                </c:pt>
                <c:pt idx="22406">
                  <c:v>43342.895833333336</c:v>
                </c:pt>
                <c:pt idx="22407">
                  <c:v>43342.90625</c:v>
                </c:pt>
                <c:pt idx="22408">
                  <c:v>43342.916666666664</c:v>
                </c:pt>
                <c:pt idx="22409">
                  <c:v>43342.927083333336</c:v>
                </c:pt>
                <c:pt idx="22410">
                  <c:v>43342.9375</c:v>
                </c:pt>
                <c:pt idx="22411">
                  <c:v>43342.947916666664</c:v>
                </c:pt>
                <c:pt idx="22412">
                  <c:v>43342.958333333336</c:v>
                </c:pt>
                <c:pt idx="22413">
                  <c:v>43342.96875</c:v>
                </c:pt>
                <c:pt idx="22414">
                  <c:v>43342.979166666664</c:v>
                </c:pt>
                <c:pt idx="22415">
                  <c:v>43342.989583333336</c:v>
                </c:pt>
                <c:pt idx="22416">
                  <c:v>43343</c:v>
                </c:pt>
                <c:pt idx="22417">
                  <c:v>43343.010416666664</c:v>
                </c:pt>
                <c:pt idx="22418">
                  <c:v>43343.020833333336</c:v>
                </c:pt>
                <c:pt idx="22419">
                  <c:v>43343.03125</c:v>
                </c:pt>
                <c:pt idx="22420">
                  <c:v>43343.041666666664</c:v>
                </c:pt>
                <c:pt idx="22421">
                  <c:v>43343.052083333336</c:v>
                </c:pt>
                <c:pt idx="22422">
                  <c:v>43343.0625</c:v>
                </c:pt>
                <c:pt idx="22423">
                  <c:v>43343.072916666664</c:v>
                </c:pt>
                <c:pt idx="22424">
                  <c:v>43343.083333333336</c:v>
                </c:pt>
                <c:pt idx="22425">
                  <c:v>43343.09375</c:v>
                </c:pt>
                <c:pt idx="22426">
                  <c:v>43343.104166666664</c:v>
                </c:pt>
                <c:pt idx="22427">
                  <c:v>43343.114583333336</c:v>
                </c:pt>
                <c:pt idx="22428">
                  <c:v>43343.125</c:v>
                </c:pt>
                <c:pt idx="22429">
                  <c:v>43343.135416666664</c:v>
                </c:pt>
                <c:pt idx="22430">
                  <c:v>43343.145833333336</c:v>
                </c:pt>
                <c:pt idx="22431">
                  <c:v>43343.15625</c:v>
                </c:pt>
                <c:pt idx="22432">
                  <c:v>43343.166666666664</c:v>
                </c:pt>
                <c:pt idx="22433">
                  <c:v>43343.177083333336</c:v>
                </c:pt>
                <c:pt idx="22434">
                  <c:v>43343.1875</c:v>
                </c:pt>
                <c:pt idx="22435">
                  <c:v>43343.197916666664</c:v>
                </c:pt>
                <c:pt idx="22436">
                  <c:v>43343.208333333336</c:v>
                </c:pt>
                <c:pt idx="22437">
                  <c:v>43343.21875</c:v>
                </c:pt>
                <c:pt idx="22438">
                  <c:v>43343.229166666664</c:v>
                </c:pt>
                <c:pt idx="22439">
                  <c:v>43343.239583333336</c:v>
                </c:pt>
                <c:pt idx="22440">
                  <c:v>43343.25</c:v>
                </c:pt>
                <c:pt idx="22441">
                  <c:v>43343.260416666664</c:v>
                </c:pt>
                <c:pt idx="22442">
                  <c:v>43343.270833333336</c:v>
                </c:pt>
                <c:pt idx="22443">
                  <c:v>43343.28125</c:v>
                </c:pt>
                <c:pt idx="22444">
                  <c:v>43343.291666666664</c:v>
                </c:pt>
                <c:pt idx="22445">
                  <c:v>43343.302083333336</c:v>
                </c:pt>
                <c:pt idx="22446">
                  <c:v>43343.3125</c:v>
                </c:pt>
                <c:pt idx="22447">
                  <c:v>43343.322916666664</c:v>
                </c:pt>
                <c:pt idx="22448">
                  <c:v>43343.333333333336</c:v>
                </c:pt>
                <c:pt idx="22449">
                  <c:v>43343.34375</c:v>
                </c:pt>
                <c:pt idx="22450">
                  <c:v>43343.354166666664</c:v>
                </c:pt>
                <c:pt idx="22451">
                  <c:v>43343.364583333336</c:v>
                </c:pt>
                <c:pt idx="22452">
                  <c:v>43343.375</c:v>
                </c:pt>
                <c:pt idx="22453">
                  <c:v>43343.385416666664</c:v>
                </c:pt>
                <c:pt idx="22454">
                  <c:v>43343.395833333336</c:v>
                </c:pt>
                <c:pt idx="22455">
                  <c:v>43343.40625</c:v>
                </c:pt>
                <c:pt idx="22456">
                  <c:v>43343.416666666664</c:v>
                </c:pt>
                <c:pt idx="22457">
                  <c:v>43343.427083333336</c:v>
                </c:pt>
                <c:pt idx="22458">
                  <c:v>43343.4375</c:v>
                </c:pt>
                <c:pt idx="22459">
                  <c:v>43343.447916666664</c:v>
                </c:pt>
                <c:pt idx="22460">
                  <c:v>43343.458333333336</c:v>
                </c:pt>
                <c:pt idx="22461">
                  <c:v>43343.46875</c:v>
                </c:pt>
                <c:pt idx="22462">
                  <c:v>43343.479166666664</c:v>
                </c:pt>
                <c:pt idx="22463">
                  <c:v>43343.489583333336</c:v>
                </c:pt>
                <c:pt idx="22464">
                  <c:v>43343.5</c:v>
                </c:pt>
                <c:pt idx="22465">
                  <c:v>43343.510416666664</c:v>
                </c:pt>
                <c:pt idx="22466">
                  <c:v>43343.520833333336</c:v>
                </c:pt>
                <c:pt idx="22467">
                  <c:v>43343.53125</c:v>
                </c:pt>
                <c:pt idx="22468">
                  <c:v>43343.541666666664</c:v>
                </c:pt>
                <c:pt idx="22469">
                  <c:v>43343.552083333336</c:v>
                </c:pt>
                <c:pt idx="22470">
                  <c:v>43343.5625</c:v>
                </c:pt>
                <c:pt idx="22471">
                  <c:v>43343.572916666664</c:v>
                </c:pt>
                <c:pt idx="22472">
                  <c:v>43343.583333333336</c:v>
                </c:pt>
                <c:pt idx="22473">
                  <c:v>43343.59375</c:v>
                </c:pt>
                <c:pt idx="22474">
                  <c:v>43343.604166666664</c:v>
                </c:pt>
                <c:pt idx="22475">
                  <c:v>43343.614583333336</c:v>
                </c:pt>
                <c:pt idx="22476">
                  <c:v>43343.625</c:v>
                </c:pt>
                <c:pt idx="22477">
                  <c:v>43343.635416666664</c:v>
                </c:pt>
                <c:pt idx="22478">
                  <c:v>43343.645833333336</c:v>
                </c:pt>
                <c:pt idx="22479">
                  <c:v>43343.65625</c:v>
                </c:pt>
                <c:pt idx="22480">
                  <c:v>43343.666666666664</c:v>
                </c:pt>
                <c:pt idx="22481">
                  <c:v>43343.677083333336</c:v>
                </c:pt>
                <c:pt idx="22482">
                  <c:v>43343.6875</c:v>
                </c:pt>
                <c:pt idx="22483">
                  <c:v>43343.697916666664</c:v>
                </c:pt>
                <c:pt idx="22484">
                  <c:v>43343.708333333336</c:v>
                </c:pt>
                <c:pt idx="22485">
                  <c:v>43343.71875</c:v>
                </c:pt>
                <c:pt idx="22486">
                  <c:v>43343.729166666664</c:v>
                </c:pt>
                <c:pt idx="22487">
                  <c:v>43343.739583333336</c:v>
                </c:pt>
                <c:pt idx="22488">
                  <c:v>43343.75</c:v>
                </c:pt>
                <c:pt idx="22489">
                  <c:v>43343.760416666664</c:v>
                </c:pt>
                <c:pt idx="22490">
                  <c:v>43343.770833333336</c:v>
                </c:pt>
                <c:pt idx="22491">
                  <c:v>43343.78125</c:v>
                </c:pt>
                <c:pt idx="22492">
                  <c:v>43343.791666666664</c:v>
                </c:pt>
                <c:pt idx="22493">
                  <c:v>43343.802083333336</c:v>
                </c:pt>
                <c:pt idx="22494">
                  <c:v>43343.8125</c:v>
                </c:pt>
                <c:pt idx="22495">
                  <c:v>43343.822916666664</c:v>
                </c:pt>
                <c:pt idx="22496">
                  <c:v>43343.833333333336</c:v>
                </c:pt>
                <c:pt idx="22497">
                  <c:v>43343.84375</c:v>
                </c:pt>
                <c:pt idx="22498">
                  <c:v>43343.854166666664</c:v>
                </c:pt>
                <c:pt idx="22499">
                  <c:v>43343.864583333336</c:v>
                </c:pt>
                <c:pt idx="22500">
                  <c:v>43343.875</c:v>
                </c:pt>
                <c:pt idx="22501">
                  <c:v>43343.885416666664</c:v>
                </c:pt>
                <c:pt idx="22502">
                  <c:v>43343.895833333336</c:v>
                </c:pt>
                <c:pt idx="22503">
                  <c:v>43343.90625</c:v>
                </c:pt>
                <c:pt idx="22504">
                  <c:v>43343.916666666664</c:v>
                </c:pt>
                <c:pt idx="22505">
                  <c:v>43343.927083333336</c:v>
                </c:pt>
                <c:pt idx="22506">
                  <c:v>43343.9375</c:v>
                </c:pt>
                <c:pt idx="22507">
                  <c:v>43343.947916666664</c:v>
                </c:pt>
                <c:pt idx="22508">
                  <c:v>43343.958333333336</c:v>
                </c:pt>
                <c:pt idx="22509">
                  <c:v>43343.96875</c:v>
                </c:pt>
                <c:pt idx="22510">
                  <c:v>43343.979166666664</c:v>
                </c:pt>
                <c:pt idx="22511">
                  <c:v>43343.989583333336</c:v>
                </c:pt>
                <c:pt idx="22512">
                  <c:v>43344</c:v>
                </c:pt>
                <c:pt idx="22513">
                  <c:v>43344.010416666664</c:v>
                </c:pt>
                <c:pt idx="22514">
                  <c:v>43344.020833333336</c:v>
                </c:pt>
                <c:pt idx="22515">
                  <c:v>43344.03125</c:v>
                </c:pt>
                <c:pt idx="22516">
                  <c:v>43344.041666666664</c:v>
                </c:pt>
                <c:pt idx="22517">
                  <c:v>43344.052083333336</c:v>
                </c:pt>
                <c:pt idx="22518">
                  <c:v>43344.0625</c:v>
                </c:pt>
                <c:pt idx="22519">
                  <c:v>43344.072916666664</c:v>
                </c:pt>
                <c:pt idx="22520">
                  <c:v>43344.083333333336</c:v>
                </c:pt>
                <c:pt idx="22521">
                  <c:v>43344.09375</c:v>
                </c:pt>
                <c:pt idx="22522">
                  <c:v>43344.104166666664</c:v>
                </c:pt>
                <c:pt idx="22523">
                  <c:v>43344.114583333336</c:v>
                </c:pt>
                <c:pt idx="22524">
                  <c:v>43344.125</c:v>
                </c:pt>
                <c:pt idx="22525">
                  <c:v>43344.135416666664</c:v>
                </c:pt>
                <c:pt idx="22526">
                  <c:v>43344.145833333336</c:v>
                </c:pt>
                <c:pt idx="22527">
                  <c:v>43344.15625</c:v>
                </c:pt>
                <c:pt idx="22528">
                  <c:v>43344.166666666664</c:v>
                </c:pt>
                <c:pt idx="22529">
                  <c:v>43344.177083333336</c:v>
                </c:pt>
                <c:pt idx="22530">
                  <c:v>43344.1875</c:v>
                </c:pt>
                <c:pt idx="22531">
                  <c:v>43344.197916666664</c:v>
                </c:pt>
                <c:pt idx="22532">
                  <c:v>43344.208333333336</c:v>
                </c:pt>
                <c:pt idx="22533">
                  <c:v>43344.21875</c:v>
                </c:pt>
                <c:pt idx="22534">
                  <c:v>43344.229166666664</c:v>
                </c:pt>
                <c:pt idx="22535">
                  <c:v>43344.239583333336</c:v>
                </c:pt>
                <c:pt idx="22536">
                  <c:v>43344.25</c:v>
                </c:pt>
                <c:pt idx="22537">
                  <c:v>43344.260416666664</c:v>
                </c:pt>
                <c:pt idx="22538">
                  <c:v>43344.270833333336</c:v>
                </c:pt>
                <c:pt idx="22539">
                  <c:v>43344.28125</c:v>
                </c:pt>
                <c:pt idx="22540">
                  <c:v>43344.291666666664</c:v>
                </c:pt>
                <c:pt idx="22541">
                  <c:v>43344.302083333336</c:v>
                </c:pt>
                <c:pt idx="22542">
                  <c:v>43344.3125</c:v>
                </c:pt>
                <c:pt idx="22543">
                  <c:v>43344.322916666664</c:v>
                </c:pt>
                <c:pt idx="22544">
                  <c:v>43344.333333333336</c:v>
                </c:pt>
                <c:pt idx="22545">
                  <c:v>43344.34375</c:v>
                </c:pt>
                <c:pt idx="22546">
                  <c:v>43344.354166666664</c:v>
                </c:pt>
                <c:pt idx="22547">
                  <c:v>43344.364583333336</c:v>
                </c:pt>
                <c:pt idx="22548">
                  <c:v>43344.375</c:v>
                </c:pt>
                <c:pt idx="22549">
                  <c:v>43344.385416666664</c:v>
                </c:pt>
                <c:pt idx="22550">
                  <c:v>43344.395833333336</c:v>
                </c:pt>
                <c:pt idx="22551">
                  <c:v>43344.40625</c:v>
                </c:pt>
                <c:pt idx="22552">
                  <c:v>43344.416666666664</c:v>
                </c:pt>
                <c:pt idx="22553">
                  <c:v>43344.427083333336</c:v>
                </c:pt>
                <c:pt idx="22554">
                  <c:v>43344.4375</c:v>
                </c:pt>
                <c:pt idx="22555">
                  <c:v>43344.447916666664</c:v>
                </c:pt>
                <c:pt idx="22556">
                  <c:v>43344.458333333336</c:v>
                </c:pt>
                <c:pt idx="22557">
                  <c:v>43344.46875</c:v>
                </c:pt>
                <c:pt idx="22558">
                  <c:v>43344.479166666664</c:v>
                </c:pt>
                <c:pt idx="22559">
                  <c:v>43344.489583333336</c:v>
                </c:pt>
                <c:pt idx="22560">
                  <c:v>43344.5</c:v>
                </c:pt>
                <c:pt idx="22561">
                  <c:v>43344.510416666664</c:v>
                </c:pt>
                <c:pt idx="22562">
                  <c:v>43344.520833333336</c:v>
                </c:pt>
                <c:pt idx="22563">
                  <c:v>43344.53125</c:v>
                </c:pt>
                <c:pt idx="22564">
                  <c:v>43344.541666666664</c:v>
                </c:pt>
                <c:pt idx="22565">
                  <c:v>43344.552083333336</c:v>
                </c:pt>
                <c:pt idx="22566">
                  <c:v>43344.5625</c:v>
                </c:pt>
                <c:pt idx="22567">
                  <c:v>43344.572916666664</c:v>
                </c:pt>
                <c:pt idx="22568">
                  <c:v>43344.583333333336</c:v>
                </c:pt>
                <c:pt idx="22569">
                  <c:v>43344.59375</c:v>
                </c:pt>
                <c:pt idx="22570">
                  <c:v>43344.604166666664</c:v>
                </c:pt>
                <c:pt idx="22571">
                  <c:v>43344.614583333336</c:v>
                </c:pt>
                <c:pt idx="22572">
                  <c:v>43344.625</c:v>
                </c:pt>
                <c:pt idx="22573">
                  <c:v>43344.635416666664</c:v>
                </c:pt>
                <c:pt idx="22574">
                  <c:v>43344.645833333336</c:v>
                </c:pt>
                <c:pt idx="22575">
                  <c:v>43344.65625</c:v>
                </c:pt>
                <c:pt idx="22576">
                  <c:v>43344.666666666664</c:v>
                </c:pt>
                <c:pt idx="22577">
                  <c:v>43344.677083333336</c:v>
                </c:pt>
                <c:pt idx="22578">
                  <c:v>43344.6875</c:v>
                </c:pt>
                <c:pt idx="22579">
                  <c:v>43344.697916666664</c:v>
                </c:pt>
                <c:pt idx="22580">
                  <c:v>43344.708333333336</c:v>
                </c:pt>
                <c:pt idx="22581">
                  <c:v>43344.71875</c:v>
                </c:pt>
                <c:pt idx="22582">
                  <c:v>43344.729166666664</c:v>
                </c:pt>
                <c:pt idx="22583">
                  <c:v>43344.739583333336</c:v>
                </c:pt>
                <c:pt idx="22584">
                  <c:v>43344.75</c:v>
                </c:pt>
                <c:pt idx="22585">
                  <c:v>43344.760416666664</c:v>
                </c:pt>
                <c:pt idx="22586">
                  <c:v>43344.770833333336</c:v>
                </c:pt>
                <c:pt idx="22587">
                  <c:v>43344.78125</c:v>
                </c:pt>
                <c:pt idx="22588">
                  <c:v>43344.791666666664</c:v>
                </c:pt>
                <c:pt idx="22589">
                  <c:v>43344.802083333336</c:v>
                </c:pt>
                <c:pt idx="22590">
                  <c:v>43344.8125</c:v>
                </c:pt>
                <c:pt idx="22591">
                  <c:v>43344.822916666664</c:v>
                </c:pt>
                <c:pt idx="22592">
                  <c:v>43344.833333333336</c:v>
                </c:pt>
                <c:pt idx="22593">
                  <c:v>43344.84375</c:v>
                </c:pt>
                <c:pt idx="22594">
                  <c:v>43344.854166666664</c:v>
                </c:pt>
                <c:pt idx="22595">
                  <c:v>43344.864583333336</c:v>
                </c:pt>
                <c:pt idx="22596">
                  <c:v>43344.875</c:v>
                </c:pt>
                <c:pt idx="22597">
                  <c:v>43344.885416666664</c:v>
                </c:pt>
                <c:pt idx="22598">
                  <c:v>43344.895833333336</c:v>
                </c:pt>
                <c:pt idx="22599">
                  <c:v>43344.90625</c:v>
                </c:pt>
                <c:pt idx="22600">
                  <c:v>43344.916666666664</c:v>
                </c:pt>
                <c:pt idx="22601">
                  <c:v>43344.927083333336</c:v>
                </c:pt>
                <c:pt idx="22602">
                  <c:v>43344.9375</c:v>
                </c:pt>
                <c:pt idx="22603">
                  <c:v>43344.947916666664</c:v>
                </c:pt>
                <c:pt idx="22604">
                  <c:v>43344.958333333336</c:v>
                </c:pt>
                <c:pt idx="22605">
                  <c:v>43344.96875</c:v>
                </c:pt>
                <c:pt idx="22606">
                  <c:v>43344.979166666664</c:v>
                </c:pt>
                <c:pt idx="22607">
                  <c:v>43344.989583333336</c:v>
                </c:pt>
                <c:pt idx="22608">
                  <c:v>43345</c:v>
                </c:pt>
                <c:pt idx="22609">
                  <c:v>43345.010416666664</c:v>
                </c:pt>
                <c:pt idx="22610">
                  <c:v>43345.020833333336</c:v>
                </c:pt>
                <c:pt idx="22611">
                  <c:v>43345.03125</c:v>
                </c:pt>
                <c:pt idx="22612">
                  <c:v>43345.041666666664</c:v>
                </c:pt>
                <c:pt idx="22613">
                  <c:v>43345.052083333336</c:v>
                </c:pt>
                <c:pt idx="22614">
                  <c:v>43345.0625</c:v>
                </c:pt>
                <c:pt idx="22615">
                  <c:v>43345.072916666664</c:v>
                </c:pt>
                <c:pt idx="22616">
                  <c:v>43345.083333333336</c:v>
                </c:pt>
                <c:pt idx="22617">
                  <c:v>43345.09375</c:v>
                </c:pt>
                <c:pt idx="22618">
                  <c:v>43345.104166666664</c:v>
                </c:pt>
                <c:pt idx="22619">
                  <c:v>43345.114583333336</c:v>
                </c:pt>
                <c:pt idx="22620">
                  <c:v>43345.125</c:v>
                </c:pt>
                <c:pt idx="22621">
                  <c:v>43345.135416666664</c:v>
                </c:pt>
                <c:pt idx="22622">
                  <c:v>43345.145833333336</c:v>
                </c:pt>
                <c:pt idx="22623">
                  <c:v>43345.15625</c:v>
                </c:pt>
                <c:pt idx="22624">
                  <c:v>43345.166666666664</c:v>
                </c:pt>
                <c:pt idx="22625">
                  <c:v>43345.177083333336</c:v>
                </c:pt>
                <c:pt idx="22626">
                  <c:v>43345.1875</c:v>
                </c:pt>
                <c:pt idx="22627">
                  <c:v>43345.197916666664</c:v>
                </c:pt>
                <c:pt idx="22628">
                  <c:v>43345.208333333336</c:v>
                </c:pt>
                <c:pt idx="22629">
                  <c:v>43345.21875</c:v>
                </c:pt>
                <c:pt idx="22630">
                  <c:v>43345.229166666664</c:v>
                </c:pt>
                <c:pt idx="22631">
                  <c:v>43345.239583333336</c:v>
                </c:pt>
                <c:pt idx="22632">
                  <c:v>43345.25</c:v>
                </c:pt>
                <c:pt idx="22633">
                  <c:v>43345.260416666664</c:v>
                </c:pt>
                <c:pt idx="22634">
                  <c:v>43345.270833333336</c:v>
                </c:pt>
                <c:pt idx="22635">
                  <c:v>43345.28125</c:v>
                </c:pt>
                <c:pt idx="22636">
                  <c:v>43345.291666666664</c:v>
                </c:pt>
                <c:pt idx="22637">
                  <c:v>43345.302083333336</c:v>
                </c:pt>
                <c:pt idx="22638">
                  <c:v>43345.3125</c:v>
                </c:pt>
                <c:pt idx="22639">
                  <c:v>43345.322916666664</c:v>
                </c:pt>
                <c:pt idx="22640">
                  <c:v>43345.333333333336</c:v>
                </c:pt>
                <c:pt idx="22641">
                  <c:v>43345.34375</c:v>
                </c:pt>
                <c:pt idx="22642">
                  <c:v>43345.354166666664</c:v>
                </c:pt>
                <c:pt idx="22643">
                  <c:v>43345.364583333336</c:v>
                </c:pt>
                <c:pt idx="22644">
                  <c:v>43345.375</c:v>
                </c:pt>
                <c:pt idx="22645">
                  <c:v>43345.385416666664</c:v>
                </c:pt>
                <c:pt idx="22646">
                  <c:v>43345.395833333336</c:v>
                </c:pt>
                <c:pt idx="22647">
                  <c:v>43345.40625</c:v>
                </c:pt>
                <c:pt idx="22648">
                  <c:v>43345.416666666664</c:v>
                </c:pt>
                <c:pt idx="22649">
                  <c:v>43345.427083333336</c:v>
                </c:pt>
                <c:pt idx="22650">
                  <c:v>43345.4375</c:v>
                </c:pt>
                <c:pt idx="22651">
                  <c:v>43345.447916666664</c:v>
                </c:pt>
                <c:pt idx="22652">
                  <c:v>43345.458333333336</c:v>
                </c:pt>
                <c:pt idx="22653">
                  <c:v>43345.46875</c:v>
                </c:pt>
                <c:pt idx="22654">
                  <c:v>43345.479166666664</c:v>
                </c:pt>
                <c:pt idx="22655">
                  <c:v>43345.489583333336</c:v>
                </c:pt>
                <c:pt idx="22656">
                  <c:v>43345.5</c:v>
                </c:pt>
                <c:pt idx="22657">
                  <c:v>43345.510416666664</c:v>
                </c:pt>
                <c:pt idx="22658">
                  <c:v>43345.520833333336</c:v>
                </c:pt>
                <c:pt idx="22659">
                  <c:v>43345.53125</c:v>
                </c:pt>
                <c:pt idx="22660">
                  <c:v>43345.541666666664</c:v>
                </c:pt>
                <c:pt idx="22661">
                  <c:v>43345.552083333336</c:v>
                </c:pt>
                <c:pt idx="22662">
                  <c:v>43345.5625</c:v>
                </c:pt>
                <c:pt idx="22663">
                  <c:v>43345.572916666664</c:v>
                </c:pt>
                <c:pt idx="22664">
                  <c:v>43345.583333333336</c:v>
                </c:pt>
                <c:pt idx="22665">
                  <c:v>43345.59375</c:v>
                </c:pt>
                <c:pt idx="22666">
                  <c:v>43345.604166666664</c:v>
                </c:pt>
                <c:pt idx="22667">
                  <c:v>43345.614583333336</c:v>
                </c:pt>
                <c:pt idx="22668">
                  <c:v>43345.625</c:v>
                </c:pt>
                <c:pt idx="22669">
                  <c:v>43345.635416666664</c:v>
                </c:pt>
                <c:pt idx="22670">
                  <c:v>43345.645833333336</c:v>
                </c:pt>
                <c:pt idx="22671">
                  <c:v>43345.65625</c:v>
                </c:pt>
                <c:pt idx="22672">
                  <c:v>43345.666666666664</c:v>
                </c:pt>
                <c:pt idx="22673">
                  <c:v>43345.677083333336</c:v>
                </c:pt>
                <c:pt idx="22674">
                  <c:v>43345.6875</c:v>
                </c:pt>
                <c:pt idx="22675">
                  <c:v>43345.697916666664</c:v>
                </c:pt>
                <c:pt idx="22676">
                  <c:v>43345.708333333336</c:v>
                </c:pt>
                <c:pt idx="22677">
                  <c:v>43345.71875</c:v>
                </c:pt>
                <c:pt idx="22678">
                  <c:v>43345.729166666664</c:v>
                </c:pt>
                <c:pt idx="22679">
                  <c:v>43345.739583333336</c:v>
                </c:pt>
                <c:pt idx="22680">
                  <c:v>43345.75</c:v>
                </c:pt>
                <c:pt idx="22681">
                  <c:v>43345.760416666664</c:v>
                </c:pt>
                <c:pt idx="22682">
                  <c:v>43345.770833333336</c:v>
                </c:pt>
                <c:pt idx="22683">
                  <c:v>43345.78125</c:v>
                </c:pt>
                <c:pt idx="22684">
                  <c:v>43345.791666666664</c:v>
                </c:pt>
                <c:pt idx="22685">
                  <c:v>43345.802083333336</c:v>
                </c:pt>
                <c:pt idx="22686">
                  <c:v>43345.8125</c:v>
                </c:pt>
                <c:pt idx="22687">
                  <c:v>43345.822916666664</c:v>
                </c:pt>
                <c:pt idx="22688">
                  <c:v>43345.833333333336</c:v>
                </c:pt>
                <c:pt idx="22689">
                  <c:v>43345.84375</c:v>
                </c:pt>
                <c:pt idx="22690">
                  <c:v>43345.854166666664</c:v>
                </c:pt>
                <c:pt idx="22691">
                  <c:v>43345.864583333336</c:v>
                </c:pt>
                <c:pt idx="22692">
                  <c:v>43345.875</c:v>
                </c:pt>
                <c:pt idx="22693">
                  <c:v>43345.885416666664</c:v>
                </c:pt>
                <c:pt idx="22694">
                  <c:v>43345.895833333336</c:v>
                </c:pt>
                <c:pt idx="22695">
                  <c:v>43345.90625</c:v>
                </c:pt>
                <c:pt idx="22696">
                  <c:v>43345.916666666664</c:v>
                </c:pt>
                <c:pt idx="22697">
                  <c:v>43345.927083333336</c:v>
                </c:pt>
                <c:pt idx="22698">
                  <c:v>43345.9375</c:v>
                </c:pt>
                <c:pt idx="22699">
                  <c:v>43345.947916666664</c:v>
                </c:pt>
                <c:pt idx="22700">
                  <c:v>43345.958333333336</c:v>
                </c:pt>
                <c:pt idx="22701">
                  <c:v>43345.96875</c:v>
                </c:pt>
                <c:pt idx="22702">
                  <c:v>43345.979166666664</c:v>
                </c:pt>
                <c:pt idx="22703">
                  <c:v>43345.989583333336</c:v>
                </c:pt>
                <c:pt idx="22704">
                  <c:v>43346</c:v>
                </c:pt>
                <c:pt idx="22705">
                  <c:v>43346.010416666664</c:v>
                </c:pt>
                <c:pt idx="22706">
                  <c:v>43346.020833333336</c:v>
                </c:pt>
                <c:pt idx="22707">
                  <c:v>43346.03125</c:v>
                </c:pt>
                <c:pt idx="22708">
                  <c:v>43346.041666666664</c:v>
                </c:pt>
                <c:pt idx="22709">
                  <c:v>43346.052083333336</c:v>
                </c:pt>
                <c:pt idx="22710">
                  <c:v>43346.0625</c:v>
                </c:pt>
                <c:pt idx="22711">
                  <c:v>43346.072916666664</c:v>
                </c:pt>
                <c:pt idx="22712">
                  <c:v>43346.083333333336</c:v>
                </c:pt>
                <c:pt idx="22713">
                  <c:v>43346.09375</c:v>
                </c:pt>
                <c:pt idx="22714">
                  <c:v>43346.104166666664</c:v>
                </c:pt>
                <c:pt idx="22715">
                  <c:v>43346.114583333336</c:v>
                </c:pt>
                <c:pt idx="22716">
                  <c:v>43346.125</c:v>
                </c:pt>
                <c:pt idx="22717">
                  <c:v>43346.135416666664</c:v>
                </c:pt>
                <c:pt idx="22718">
                  <c:v>43346.145833333336</c:v>
                </c:pt>
                <c:pt idx="22719">
                  <c:v>43346.15625</c:v>
                </c:pt>
                <c:pt idx="22720">
                  <c:v>43346.166666666664</c:v>
                </c:pt>
                <c:pt idx="22721">
                  <c:v>43346.177083333336</c:v>
                </c:pt>
                <c:pt idx="22722">
                  <c:v>43346.1875</c:v>
                </c:pt>
                <c:pt idx="22723">
                  <c:v>43346.197916666664</c:v>
                </c:pt>
                <c:pt idx="22724">
                  <c:v>43346.208333333336</c:v>
                </c:pt>
                <c:pt idx="22725">
                  <c:v>43346.21875</c:v>
                </c:pt>
                <c:pt idx="22726">
                  <c:v>43346.229166666664</c:v>
                </c:pt>
                <c:pt idx="22727">
                  <c:v>43346.239583333336</c:v>
                </c:pt>
                <c:pt idx="22728">
                  <c:v>43346.25</c:v>
                </c:pt>
                <c:pt idx="22729">
                  <c:v>43346.260416666664</c:v>
                </c:pt>
                <c:pt idx="22730">
                  <c:v>43346.270833333336</c:v>
                </c:pt>
                <c:pt idx="22731">
                  <c:v>43346.28125</c:v>
                </c:pt>
                <c:pt idx="22732">
                  <c:v>43346.291666666664</c:v>
                </c:pt>
                <c:pt idx="22733">
                  <c:v>43346.302083333336</c:v>
                </c:pt>
                <c:pt idx="22734">
                  <c:v>43346.3125</c:v>
                </c:pt>
                <c:pt idx="22735">
                  <c:v>43346.322916666664</c:v>
                </c:pt>
                <c:pt idx="22736">
                  <c:v>43346.333333333336</c:v>
                </c:pt>
                <c:pt idx="22737">
                  <c:v>43346.34375</c:v>
                </c:pt>
                <c:pt idx="22738">
                  <c:v>43346.354166666664</c:v>
                </c:pt>
                <c:pt idx="22739">
                  <c:v>43346.364583333336</c:v>
                </c:pt>
                <c:pt idx="22740">
                  <c:v>43346.375</c:v>
                </c:pt>
                <c:pt idx="22741">
                  <c:v>43346.385416666664</c:v>
                </c:pt>
                <c:pt idx="22742">
                  <c:v>43346.395833333336</c:v>
                </c:pt>
                <c:pt idx="22743">
                  <c:v>43346.40625</c:v>
                </c:pt>
                <c:pt idx="22744">
                  <c:v>43346.416666666664</c:v>
                </c:pt>
                <c:pt idx="22745">
                  <c:v>43346.427083333336</c:v>
                </c:pt>
                <c:pt idx="22746">
                  <c:v>43346.4375</c:v>
                </c:pt>
                <c:pt idx="22747">
                  <c:v>43346.447916666664</c:v>
                </c:pt>
                <c:pt idx="22748">
                  <c:v>43346.458333333336</c:v>
                </c:pt>
                <c:pt idx="22749">
                  <c:v>43346.46875</c:v>
                </c:pt>
                <c:pt idx="22750">
                  <c:v>43346.479166666664</c:v>
                </c:pt>
                <c:pt idx="22751">
                  <c:v>43346.489583333336</c:v>
                </c:pt>
                <c:pt idx="22752">
                  <c:v>43346.5</c:v>
                </c:pt>
                <c:pt idx="22753">
                  <c:v>43346.510416666664</c:v>
                </c:pt>
                <c:pt idx="22754">
                  <c:v>43346.520833333336</c:v>
                </c:pt>
                <c:pt idx="22755">
                  <c:v>43346.53125</c:v>
                </c:pt>
                <c:pt idx="22756">
                  <c:v>43346.541666666664</c:v>
                </c:pt>
                <c:pt idx="22757">
                  <c:v>43346.552083333336</c:v>
                </c:pt>
                <c:pt idx="22758">
                  <c:v>43346.5625</c:v>
                </c:pt>
                <c:pt idx="22759">
                  <c:v>43346.572916666664</c:v>
                </c:pt>
                <c:pt idx="22760">
                  <c:v>43346.583333333336</c:v>
                </c:pt>
                <c:pt idx="22761">
                  <c:v>43346.59375</c:v>
                </c:pt>
                <c:pt idx="22762">
                  <c:v>43346.604166666664</c:v>
                </c:pt>
                <c:pt idx="22763">
                  <c:v>43346.614583333336</c:v>
                </c:pt>
                <c:pt idx="22764">
                  <c:v>43346.625</c:v>
                </c:pt>
                <c:pt idx="22765">
                  <c:v>43346.635416666664</c:v>
                </c:pt>
                <c:pt idx="22766">
                  <c:v>43346.645833333336</c:v>
                </c:pt>
                <c:pt idx="22767">
                  <c:v>43346.65625</c:v>
                </c:pt>
                <c:pt idx="22768">
                  <c:v>43346.666666666664</c:v>
                </c:pt>
                <c:pt idx="22769">
                  <c:v>43346.677083333336</c:v>
                </c:pt>
                <c:pt idx="22770">
                  <c:v>43346.6875</c:v>
                </c:pt>
                <c:pt idx="22771">
                  <c:v>43346.697916666664</c:v>
                </c:pt>
                <c:pt idx="22772">
                  <c:v>43346.708333333336</c:v>
                </c:pt>
                <c:pt idx="22773">
                  <c:v>43346.71875</c:v>
                </c:pt>
                <c:pt idx="22774">
                  <c:v>43346.729166666664</c:v>
                </c:pt>
                <c:pt idx="22775">
                  <c:v>43346.739583333336</c:v>
                </c:pt>
                <c:pt idx="22776">
                  <c:v>43346.75</c:v>
                </c:pt>
                <c:pt idx="22777">
                  <c:v>43346.760416666664</c:v>
                </c:pt>
                <c:pt idx="22778">
                  <c:v>43346.770833333336</c:v>
                </c:pt>
                <c:pt idx="22779">
                  <c:v>43346.78125</c:v>
                </c:pt>
                <c:pt idx="22780">
                  <c:v>43346.791666666664</c:v>
                </c:pt>
                <c:pt idx="22781">
                  <c:v>43346.802083333336</c:v>
                </c:pt>
                <c:pt idx="22782">
                  <c:v>43346.8125</c:v>
                </c:pt>
                <c:pt idx="22783">
                  <c:v>43346.822916666664</c:v>
                </c:pt>
                <c:pt idx="22784">
                  <c:v>43346.833333333336</c:v>
                </c:pt>
                <c:pt idx="22785">
                  <c:v>43346.84375</c:v>
                </c:pt>
                <c:pt idx="22786">
                  <c:v>43346.854166666664</c:v>
                </c:pt>
                <c:pt idx="22787">
                  <c:v>43346.864583333336</c:v>
                </c:pt>
                <c:pt idx="22788">
                  <c:v>43346.875</c:v>
                </c:pt>
                <c:pt idx="22789">
                  <c:v>43346.885416666664</c:v>
                </c:pt>
                <c:pt idx="22790">
                  <c:v>43346.895833333336</c:v>
                </c:pt>
                <c:pt idx="22791">
                  <c:v>43346.90625</c:v>
                </c:pt>
                <c:pt idx="22792">
                  <c:v>43346.916666666664</c:v>
                </c:pt>
                <c:pt idx="22793">
                  <c:v>43346.927083333336</c:v>
                </c:pt>
                <c:pt idx="22794">
                  <c:v>43346.9375</c:v>
                </c:pt>
                <c:pt idx="22795">
                  <c:v>43346.947916666664</c:v>
                </c:pt>
                <c:pt idx="22796">
                  <c:v>43346.958333333336</c:v>
                </c:pt>
                <c:pt idx="22797">
                  <c:v>43346.96875</c:v>
                </c:pt>
                <c:pt idx="22798">
                  <c:v>43346.979166666664</c:v>
                </c:pt>
                <c:pt idx="22799">
                  <c:v>43346.989583333336</c:v>
                </c:pt>
                <c:pt idx="22800">
                  <c:v>43347</c:v>
                </c:pt>
                <c:pt idx="22801">
                  <c:v>43347.010416666664</c:v>
                </c:pt>
                <c:pt idx="22802">
                  <c:v>43347.020833333336</c:v>
                </c:pt>
                <c:pt idx="22803">
                  <c:v>43347.03125</c:v>
                </c:pt>
                <c:pt idx="22804">
                  <c:v>43347.041666666664</c:v>
                </c:pt>
                <c:pt idx="22805">
                  <c:v>43347.052083333336</c:v>
                </c:pt>
                <c:pt idx="22806">
                  <c:v>43347.0625</c:v>
                </c:pt>
                <c:pt idx="22807">
                  <c:v>43347.072916666664</c:v>
                </c:pt>
                <c:pt idx="22808">
                  <c:v>43347.083333333336</c:v>
                </c:pt>
                <c:pt idx="22809">
                  <c:v>43347.09375</c:v>
                </c:pt>
                <c:pt idx="22810">
                  <c:v>43347.104166666664</c:v>
                </c:pt>
                <c:pt idx="22811">
                  <c:v>43347.114583333336</c:v>
                </c:pt>
                <c:pt idx="22812">
                  <c:v>43347.125</c:v>
                </c:pt>
                <c:pt idx="22813">
                  <c:v>43347.135416666664</c:v>
                </c:pt>
                <c:pt idx="22814">
                  <c:v>43347.145833333336</c:v>
                </c:pt>
                <c:pt idx="22815">
                  <c:v>43347.15625</c:v>
                </c:pt>
                <c:pt idx="22816">
                  <c:v>43347.166666666664</c:v>
                </c:pt>
                <c:pt idx="22817">
                  <c:v>43347.177083333336</c:v>
                </c:pt>
                <c:pt idx="22818">
                  <c:v>43347.1875</c:v>
                </c:pt>
                <c:pt idx="22819">
                  <c:v>43347.197916666664</c:v>
                </c:pt>
                <c:pt idx="22820">
                  <c:v>43347.208333333336</c:v>
                </c:pt>
                <c:pt idx="22821">
                  <c:v>43347.21875</c:v>
                </c:pt>
                <c:pt idx="22822">
                  <c:v>43347.229166666664</c:v>
                </c:pt>
                <c:pt idx="22823">
                  <c:v>43347.239583333336</c:v>
                </c:pt>
                <c:pt idx="22824">
                  <c:v>43347.25</c:v>
                </c:pt>
                <c:pt idx="22825">
                  <c:v>43347.260416666664</c:v>
                </c:pt>
                <c:pt idx="22826">
                  <c:v>43347.270833333336</c:v>
                </c:pt>
                <c:pt idx="22827">
                  <c:v>43347.28125</c:v>
                </c:pt>
                <c:pt idx="22828">
                  <c:v>43347.291666666664</c:v>
                </c:pt>
                <c:pt idx="22829">
                  <c:v>43347.302083333336</c:v>
                </c:pt>
                <c:pt idx="22830">
                  <c:v>43347.3125</c:v>
                </c:pt>
                <c:pt idx="22831">
                  <c:v>43347.322916666664</c:v>
                </c:pt>
                <c:pt idx="22832">
                  <c:v>43347.333333333336</c:v>
                </c:pt>
                <c:pt idx="22833">
                  <c:v>43347.34375</c:v>
                </c:pt>
                <c:pt idx="22834">
                  <c:v>43347.354166666664</c:v>
                </c:pt>
                <c:pt idx="22835">
                  <c:v>43347.364583333336</c:v>
                </c:pt>
                <c:pt idx="22836">
                  <c:v>43347.375</c:v>
                </c:pt>
                <c:pt idx="22837">
                  <c:v>43347.385416666664</c:v>
                </c:pt>
                <c:pt idx="22838">
                  <c:v>43347.395833333336</c:v>
                </c:pt>
                <c:pt idx="22839">
                  <c:v>43347.40625</c:v>
                </c:pt>
                <c:pt idx="22840">
                  <c:v>43347.416666666664</c:v>
                </c:pt>
                <c:pt idx="22841">
                  <c:v>43347.427083333336</c:v>
                </c:pt>
                <c:pt idx="22842">
                  <c:v>43347.4375</c:v>
                </c:pt>
                <c:pt idx="22843">
                  <c:v>43347.447916666664</c:v>
                </c:pt>
                <c:pt idx="22844">
                  <c:v>43347.458333333336</c:v>
                </c:pt>
                <c:pt idx="22845">
                  <c:v>43347.46875</c:v>
                </c:pt>
                <c:pt idx="22846">
                  <c:v>43347.479166666664</c:v>
                </c:pt>
                <c:pt idx="22847">
                  <c:v>43347.489583333336</c:v>
                </c:pt>
                <c:pt idx="22848">
                  <c:v>43347.5</c:v>
                </c:pt>
                <c:pt idx="22849">
                  <c:v>43347.510416666664</c:v>
                </c:pt>
                <c:pt idx="22850">
                  <c:v>43347.520833333336</c:v>
                </c:pt>
                <c:pt idx="22851">
                  <c:v>43347.53125</c:v>
                </c:pt>
                <c:pt idx="22852">
                  <c:v>43347.541666666664</c:v>
                </c:pt>
                <c:pt idx="22853">
                  <c:v>43347.552083333336</c:v>
                </c:pt>
                <c:pt idx="22854">
                  <c:v>43347.5625</c:v>
                </c:pt>
                <c:pt idx="22855">
                  <c:v>43347.572916666664</c:v>
                </c:pt>
                <c:pt idx="22856">
                  <c:v>43347.583333333336</c:v>
                </c:pt>
                <c:pt idx="22857">
                  <c:v>43347.59375</c:v>
                </c:pt>
                <c:pt idx="22858">
                  <c:v>43347.604166666664</c:v>
                </c:pt>
                <c:pt idx="22859">
                  <c:v>43347.614583333336</c:v>
                </c:pt>
                <c:pt idx="22860">
                  <c:v>43347.625</c:v>
                </c:pt>
                <c:pt idx="22861">
                  <c:v>43347.635416666664</c:v>
                </c:pt>
                <c:pt idx="22862">
                  <c:v>43347.645833333336</c:v>
                </c:pt>
                <c:pt idx="22863">
                  <c:v>43347.65625</c:v>
                </c:pt>
                <c:pt idx="22864">
                  <c:v>43347.666666666664</c:v>
                </c:pt>
                <c:pt idx="22865">
                  <c:v>43347.677083333336</c:v>
                </c:pt>
                <c:pt idx="22866">
                  <c:v>43347.6875</c:v>
                </c:pt>
                <c:pt idx="22867">
                  <c:v>43347.697916666664</c:v>
                </c:pt>
                <c:pt idx="22868">
                  <c:v>43347.708333333336</c:v>
                </c:pt>
                <c:pt idx="22869">
                  <c:v>43347.71875</c:v>
                </c:pt>
                <c:pt idx="22870">
                  <c:v>43347.729166666664</c:v>
                </c:pt>
                <c:pt idx="22871">
                  <c:v>43347.739583333336</c:v>
                </c:pt>
                <c:pt idx="22872">
                  <c:v>43347.75</c:v>
                </c:pt>
                <c:pt idx="22873">
                  <c:v>43347.760416666664</c:v>
                </c:pt>
                <c:pt idx="22874">
                  <c:v>43347.770833333336</c:v>
                </c:pt>
                <c:pt idx="22875">
                  <c:v>43347.78125</c:v>
                </c:pt>
                <c:pt idx="22876">
                  <c:v>43347.791666666664</c:v>
                </c:pt>
                <c:pt idx="22877">
                  <c:v>43347.802083333336</c:v>
                </c:pt>
                <c:pt idx="22878">
                  <c:v>43347.8125</c:v>
                </c:pt>
                <c:pt idx="22879">
                  <c:v>43347.822916666664</c:v>
                </c:pt>
                <c:pt idx="22880">
                  <c:v>43347.833333333336</c:v>
                </c:pt>
                <c:pt idx="22881">
                  <c:v>43347.84375</c:v>
                </c:pt>
                <c:pt idx="22882">
                  <c:v>43347.854166666664</c:v>
                </c:pt>
                <c:pt idx="22883">
                  <c:v>43347.864583333336</c:v>
                </c:pt>
                <c:pt idx="22884">
                  <c:v>43347.875</c:v>
                </c:pt>
                <c:pt idx="22885">
                  <c:v>43347.885416666664</c:v>
                </c:pt>
                <c:pt idx="22886">
                  <c:v>43347.895833333336</c:v>
                </c:pt>
                <c:pt idx="22887">
                  <c:v>43347.90625</c:v>
                </c:pt>
                <c:pt idx="22888">
                  <c:v>43347.916666666664</c:v>
                </c:pt>
                <c:pt idx="22889">
                  <c:v>43347.927083333336</c:v>
                </c:pt>
                <c:pt idx="22890">
                  <c:v>43347.9375</c:v>
                </c:pt>
                <c:pt idx="22891">
                  <c:v>43347.947916666664</c:v>
                </c:pt>
                <c:pt idx="22892">
                  <c:v>43347.958333333336</c:v>
                </c:pt>
                <c:pt idx="22893">
                  <c:v>43347.96875</c:v>
                </c:pt>
                <c:pt idx="22894">
                  <c:v>43347.979166666664</c:v>
                </c:pt>
                <c:pt idx="22895">
                  <c:v>43347.989583333336</c:v>
                </c:pt>
                <c:pt idx="22896">
                  <c:v>43348</c:v>
                </c:pt>
                <c:pt idx="22897">
                  <c:v>43348.010416666664</c:v>
                </c:pt>
                <c:pt idx="22898">
                  <c:v>43348.020833333336</c:v>
                </c:pt>
                <c:pt idx="22899">
                  <c:v>43348.03125</c:v>
                </c:pt>
                <c:pt idx="22900">
                  <c:v>43348.041666666664</c:v>
                </c:pt>
                <c:pt idx="22901">
                  <c:v>43348.052083333336</c:v>
                </c:pt>
                <c:pt idx="22902">
                  <c:v>43348.0625</c:v>
                </c:pt>
                <c:pt idx="22903">
                  <c:v>43348.072916666664</c:v>
                </c:pt>
                <c:pt idx="22904">
                  <c:v>43348.083333333336</c:v>
                </c:pt>
                <c:pt idx="22905">
                  <c:v>43348.09375</c:v>
                </c:pt>
                <c:pt idx="22906">
                  <c:v>43348.104166666664</c:v>
                </c:pt>
                <c:pt idx="22907">
                  <c:v>43348.114583333336</c:v>
                </c:pt>
                <c:pt idx="22908">
                  <c:v>43348.125</c:v>
                </c:pt>
                <c:pt idx="22909">
                  <c:v>43348.135416666664</c:v>
                </c:pt>
                <c:pt idx="22910">
                  <c:v>43348.145833333336</c:v>
                </c:pt>
                <c:pt idx="22911">
                  <c:v>43348.15625</c:v>
                </c:pt>
                <c:pt idx="22912">
                  <c:v>43348.166666666664</c:v>
                </c:pt>
                <c:pt idx="22913">
                  <c:v>43348.177083333336</c:v>
                </c:pt>
                <c:pt idx="22914">
                  <c:v>43348.1875</c:v>
                </c:pt>
                <c:pt idx="22915">
                  <c:v>43348.197916666664</c:v>
                </c:pt>
                <c:pt idx="22916">
                  <c:v>43348.208333333336</c:v>
                </c:pt>
                <c:pt idx="22917">
                  <c:v>43348.21875</c:v>
                </c:pt>
                <c:pt idx="22918">
                  <c:v>43348.229166666664</c:v>
                </c:pt>
                <c:pt idx="22919">
                  <c:v>43348.239583333336</c:v>
                </c:pt>
                <c:pt idx="22920">
                  <c:v>43348.25</c:v>
                </c:pt>
                <c:pt idx="22921">
                  <c:v>43348.260416666664</c:v>
                </c:pt>
                <c:pt idx="22922">
                  <c:v>43348.270833333336</c:v>
                </c:pt>
                <c:pt idx="22923">
                  <c:v>43348.28125</c:v>
                </c:pt>
                <c:pt idx="22924">
                  <c:v>43348.291666666664</c:v>
                </c:pt>
                <c:pt idx="22925">
                  <c:v>43348.302083333336</c:v>
                </c:pt>
                <c:pt idx="22926">
                  <c:v>43348.3125</c:v>
                </c:pt>
                <c:pt idx="22927">
                  <c:v>43348.322916666664</c:v>
                </c:pt>
                <c:pt idx="22928">
                  <c:v>43348.333333333336</c:v>
                </c:pt>
                <c:pt idx="22929">
                  <c:v>43348.34375</c:v>
                </c:pt>
                <c:pt idx="22930">
                  <c:v>43348.354166666664</c:v>
                </c:pt>
                <c:pt idx="22931">
                  <c:v>43348.364583333336</c:v>
                </c:pt>
                <c:pt idx="22932">
                  <c:v>43348.375</c:v>
                </c:pt>
                <c:pt idx="22933">
                  <c:v>43348.385416666664</c:v>
                </c:pt>
                <c:pt idx="22934">
                  <c:v>43348.395833333336</c:v>
                </c:pt>
                <c:pt idx="22935">
                  <c:v>43348.40625</c:v>
                </c:pt>
                <c:pt idx="22936">
                  <c:v>43348.416666666664</c:v>
                </c:pt>
                <c:pt idx="22937">
                  <c:v>43348.427083333336</c:v>
                </c:pt>
                <c:pt idx="22938">
                  <c:v>43348.4375</c:v>
                </c:pt>
                <c:pt idx="22939">
                  <c:v>43348.447916666664</c:v>
                </c:pt>
                <c:pt idx="22940">
                  <c:v>43348.458333333336</c:v>
                </c:pt>
                <c:pt idx="22941">
                  <c:v>43348.46875</c:v>
                </c:pt>
                <c:pt idx="22942">
                  <c:v>43348.479166666664</c:v>
                </c:pt>
                <c:pt idx="22943">
                  <c:v>43348.489583333336</c:v>
                </c:pt>
                <c:pt idx="22944">
                  <c:v>43348.5</c:v>
                </c:pt>
                <c:pt idx="22945">
                  <c:v>43348.510416666664</c:v>
                </c:pt>
                <c:pt idx="22946">
                  <c:v>43348.520833333336</c:v>
                </c:pt>
                <c:pt idx="22947">
                  <c:v>43348.53125</c:v>
                </c:pt>
                <c:pt idx="22948">
                  <c:v>43348.541666666664</c:v>
                </c:pt>
                <c:pt idx="22949">
                  <c:v>43348.552083333336</c:v>
                </c:pt>
                <c:pt idx="22950">
                  <c:v>43348.5625</c:v>
                </c:pt>
                <c:pt idx="22951">
                  <c:v>43348.572916666664</c:v>
                </c:pt>
                <c:pt idx="22952">
                  <c:v>43348.583333333336</c:v>
                </c:pt>
                <c:pt idx="22953">
                  <c:v>43348.59375</c:v>
                </c:pt>
                <c:pt idx="22954">
                  <c:v>43348.604166666664</c:v>
                </c:pt>
                <c:pt idx="22955">
                  <c:v>43348.614583333336</c:v>
                </c:pt>
                <c:pt idx="22956">
                  <c:v>43348.625</c:v>
                </c:pt>
                <c:pt idx="22957">
                  <c:v>43348.635416666664</c:v>
                </c:pt>
                <c:pt idx="22958">
                  <c:v>43348.645833333336</c:v>
                </c:pt>
                <c:pt idx="22959">
                  <c:v>43348.65625</c:v>
                </c:pt>
                <c:pt idx="22960">
                  <c:v>43348.666666666664</c:v>
                </c:pt>
                <c:pt idx="22961">
                  <c:v>43348.677083333336</c:v>
                </c:pt>
                <c:pt idx="22962">
                  <c:v>43348.6875</c:v>
                </c:pt>
                <c:pt idx="22963">
                  <c:v>43348.697916666664</c:v>
                </c:pt>
                <c:pt idx="22964">
                  <c:v>43348.708333333336</c:v>
                </c:pt>
                <c:pt idx="22965">
                  <c:v>43348.71875</c:v>
                </c:pt>
                <c:pt idx="22966">
                  <c:v>43348.729166666664</c:v>
                </c:pt>
                <c:pt idx="22967">
                  <c:v>43348.739583333336</c:v>
                </c:pt>
                <c:pt idx="22968">
                  <c:v>43348.75</c:v>
                </c:pt>
                <c:pt idx="22969">
                  <c:v>43348.760416666664</c:v>
                </c:pt>
                <c:pt idx="22970">
                  <c:v>43348.770833333336</c:v>
                </c:pt>
                <c:pt idx="22971">
                  <c:v>43348.78125</c:v>
                </c:pt>
                <c:pt idx="22972">
                  <c:v>43348.791666666664</c:v>
                </c:pt>
                <c:pt idx="22973">
                  <c:v>43348.802083333336</c:v>
                </c:pt>
                <c:pt idx="22974">
                  <c:v>43348.8125</c:v>
                </c:pt>
                <c:pt idx="22975">
                  <c:v>43348.822916666664</c:v>
                </c:pt>
                <c:pt idx="22976">
                  <c:v>43348.833333333336</c:v>
                </c:pt>
                <c:pt idx="22977">
                  <c:v>43348.84375</c:v>
                </c:pt>
                <c:pt idx="22978">
                  <c:v>43348.854166666664</c:v>
                </c:pt>
                <c:pt idx="22979">
                  <c:v>43348.864583333336</c:v>
                </c:pt>
                <c:pt idx="22980">
                  <c:v>43348.875</c:v>
                </c:pt>
                <c:pt idx="22981">
                  <c:v>43348.885416666664</c:v>
                </c:pt>
                <c:pt idx="22982">
                  <c:v>43348.895833333336</c:v>
                </c:pt>
                <c:pt idx="22983">
                  <c:v>43348.90625</c:v>
                </c:pt>
                <c:pt idx="22984">
                  <c:v>43348.916666666664</c:v>
                </c:pt>
                <c:pt idx="22985">
                  <c:v>43348.927083333336</c:v>
                </c:pt>
                <c:pt idx="22986">
                  <c:v>43348.9375</c:v>
                </c:pt>
                <c:pt idx="22987">
                  <c:v>43348.947916666664</c:v>
                </c:pt>
                <c:pt idx="22988">
                  <c:v>43348.958333333336</c:v>
                </c:pt>
                <c:pt idx="22989">
                  <c:v>43348.96875</c:v>
                </c:pt>
                <c:pt idx="22990">
                  <c:v>43348.979166666664</c:v>
                </c:pt>
                <c:pt idx="22991">
                  <c:v>43348.989583333336</c:v>
                </c:pt>
                <c:pt idx="22992">
                  <c:v>43349</c:v>
                </c:pt>
                <c:pt idx="22993">
                  <c:v>43349.010416666664</c:v>
                </c:pt>
                <c:pt idx="22994">
                  <c:v>43349.020833333336</c:v>
                </c:pt>
                <c:pt idx="22995">
                  <c:v>43349.03125</c:v>
                </c:pt>
                <c:pt idx="22996">
                  <c:v>43349.041666666664</c:v>
                </c:pt>
                <c:pt idx="22997">
                  <c:v>43349.052083333336</c:v>
                </c:pt>
                <c:pt idx="22998">
                  <c:v>43349.0625</c:v>
                </c:pt>
                <c:pt idx="22999">
                  <c:v>43349.072916666664</c:v>
                </c:pt>
                <c:pt idx="23000">
                  <c:v>43349.083333333336</c:v>
                </c:pt>
                <c:pt idx="23001">
                  <c:v>43349.09375</c:v>
                </c:pt>
                <c:pt idx="23002">
                  <c:v>43349.104166666664</c:v>
                </c:pt>
                <c:pt idx="23003">
                  <c:v>43349.114583333336</c:v>
                </c:pt>
                <c:pt idx="23004">
                  <c:v>43349.125</c:v>
                </c:pt>
                <c:pt idx="23005">
                  <c:v>43349.135416666664</c:v>
                </c:pt>
                <c:pt idx="23006">
                  <c:v>43349.145833333336</c:v>
                </c:pt>
                <c:pt idx="23007">
                  <c:v>43349.15625</c:v>
                </c:pt>
                <c:pt idx="23008">
                  <c:v>43349.166666666664</c:v>
                </c:pt>
                <c:pt idx="23009">
                  <c:v>43349.177083333336</c:v>
                </c:pt>
                <c:pt idx="23010">
                  <c:v>43349.1875</c:v>
                </c:pt>
                <c:pt idx="23011">
                  <c:v>43349.197916666664</c:v>
                </c:pt>
                <c:pt idx="23012">
                  <c:v>43349.208333333336</c:v>
                </c:pt>
                <c:pt idx="23013">
                  <c:v>43349.21875</c:v>
                </c:pt>
                <c:pt idx="23014">
                  <c:v>43349.229166666664</c:v>
                </c:pt>
                <c:pt idx="23015">
                  <c:v>43349.239583333336</c:v>
                </c:pt>
                <c:pt idx="23016">
                  <c:v>43349.25</c:v>
                </c:pt>
                <c:pt idx="23017">
                  <c:v>43349.260416666664</c:v>
                </c:pt>
                <c:pt idx="23018">
                  <c:v>43349.270833333336</c:v>
                </c:pt>
                <c:pt idx="23019">
                  <c:v>43349.28125</c:v>
                </c:pt>
                <c:pt idx="23020">
                  <c:v>43349.291666666664</c:v>
                </c:pt>
                <c:pt idx="23021">
                  <c:v>43349.302083333336</c:v>
                </c:pt>
                <c:pt idx="23022">
                  <c:v>43349.3125</c:v>
                </c:pt>
                <c:pt idx="23023">
                  <c:v>43349.322916666664</c:v>
                </c:pt>
                <c:pt idx="23024">
                  <c:v>43349.333333333336</c:v>
                </c:pt>
                <c:pt idx="23025">
                  <c:v>43349.34375</c:v>
                </c:pt>
                <c:pt idx="23026">
                  <c:v>43349.354166666664</c:v>
                </c:pt>
                <c:pt idx="23027">
                  <c:v>43349.364583333336</c:v>
                </c:pt>
                <c:pt idx="23028">
                  <c:v>43349.375</c:v>
                </c:pt>
                <c:pt idx="23029">
                  <c:v>43349.385416666664</c:v>
                </c:pt>
                <c:pt idx="23030">
                  <c:v>43349.395833333336</c:v>
                </c:pt>
                <c:pt idx="23031">
                  <c:v>43349.40625</c:v>
                </c:pt>
                <c:pt idx="23032">
                  <c:v>43349.416666666664</c:v>
                </c:pt>
                <c:pt idx="23033">
                  <c:v>43349.427083333336</c:v>
                </c:pt>
                <c:pt idx="23034">
                  <c:v>43349.4375</c:v>
                </c:pt>
                <c:pt idx="23035">
                  <c:v>43349.447916666664</c:v>
                </c:pt>
                <c:pt idx="23036">
                  <c:v>43349.458333333336</c:v>
                </c:pt>
                <c:pt idx="23037">
                  <c:v>43349.46875</c:v>
                </c:pt>
                <c:pt idx="23038">
                  <c:v>43349.479166666664</c:v>
                </c:pt>
                <c:pt idx="23039">
                  <c:v>43349.489583333336</c:v>
                </c:pt>
                <c:pt idx="23040">
                  <c:v>43349.5</c:v>
                </c:pt>
                <c:pt idx="23041">
                  <c:v>43349.510416666664</c:v>
                </c:pt>
                <c:pt idx="23042">
                  <c:v>43349.520833333336</c:v>
                </c:pt>
                <c:pt idx="23043">
                  <c:v>43349.53125</c:v>
                </c:pt>
                <c:pt idx="23044">
                  <c:v>43349.541666666664</c:v>
                </c:pt>
                <c:pt idx="23045">
                  <c:v>43349.552083333336</c:v>
                </c:pt>
                <c:pt idx="23046">
                  <c:v>43349.5625</c:v>
                </c:pt>
                <c:pt idx="23047">
                  <c:v>43349.572916666664</c:v>
                </c:pt>
                <c:pt idx="23048">
                  <c:v>43349.583333333336</c:v>
                </c:pt>
                <c:pt idx="23049">
                  <c:v>43349.59375</c:v>
                </c:pt>
                <c:pt idx="23050">
                  <c:v>43349.604166666664</c:v>
                </c:pt>
                <c:pt idx="23051">
                  <c:v>43349.614583333336</c:v>
                </c:pt>
                <c:pt idx="23052">
                  <c:v>43349.625</c:v>
                </c:pt>
                <c:pt idx="23053">
                  <c:v>43349.635416666664</c:v>
                </c:pt>
                <c:pt idx="23054">
                  <c:v>43349.645833333336</c:v>
                </c:pt>
                <c:pt idx="23055">
                  <c:v>43349.65625</c:v>
                </c:pt>
                <c:pt idx="23056">
                  <c:v>43349.666666666664</c:v>
                </c:pt>
                <c:pt idx="23057">
                  <c:v>43349.677083333336</c:v>
                </c:pt>
                <c:pt idx="23058">
                  <c:v>43349.6875</c:v>
                </c:pt>
                <c:pt idx="23059">
                  <c:v>43349.697916666664</c:v>
                </c:pt>
                <c:pt idx="23060">
                  <c:v>43349.708333333336</c:v>
                </c:pt>
                <c:pt idx="23061">
                  <c:v>43349.71875</c:v>
                </c:pt>
                <c:pt idx="23062">
                  <c:v>43349.729166666664</c:v>
                </c:pt>
                <c:pt idx="23063">
                  <c:v>43349.739583333336</c:v>
                </c:pt>
                <c:pt idx="23064">
                  <c:v>43349.75</c:v>
                </c:pt>
                <c:pt idx="23065">
                  <c:v>43349.760416666664</c:v>
                </c:pt>
                <c:pt idx="23066">
                  <c:v>43349.770833333336</c:v>
                </c:pt>
                <c:pt idx="23067">
                  <c:v>43349.78125</c:v>
                </c:pt>
                <c:pt idx="23068">
                  <c:v>43349.791666666664</c:v>
                </c:pt>
                <c:pt idx="23069">
                  <c:v>43349.802083333336</c:v>
                </c:pt>
                <c:pt idx="23070">
                  <c:v>43349.8125</c:v>
                </c:pt>
                <c:pt idx="23071">
                  <c:v>43349.822916666664</c:v>
                </c:pt>
                <c:pt idx="23072">
                  <c:v>43349.833333333336</c:v>
                </c:pt>
                <c:pt idx="23073">
                  <c:v>43349.84375</c:v>
                </c:pt>
                <c:pt idx="23074">
                  <c:v>43349.854166666664</c:v>
                </c:pt>
                <c:pt idx="23075">
                  <c:v>43349.864583333336</c:v>
                </c:pt>
                <c:pt idx="23076">
                  <c:v>43349.875</c:v>
                </c:pt>
                <c:pt idx="23077">
                  <c:v>43349.885416666664</c:v>
                </c:pt>
                <c:pt idx="23078">
                  <c:v>43349.895833333336</c:v>
                </c:pt>
                <c:pt idx="23079">
                  <c:v>43349.90625</c:v>
                </c:pt>
                <c:pt idx="23080">
                  <c:v>43349.916666666664</c:v>
                </c:pt>
                <c:pt idx="23081">
                  <c:v>43349.927083333336</c:v>
                </c:pt>
                <c:pt idx="23082">
                  <c:v>43349.9375</c:v>
                </c:pt>
                <c:pt idx="23083">
                  <c:v>43349.947916666664</c:v>
                </c:pt>
                <c:pt idx="23084">
                  <c:v>43349.958333333336</c:v>
                </c:pt>
                <c:pt idx="23085">
                  <c:v>43349.96875</c:v>
                </c:pt>
                <c:pt idx="23086">
                  <c:v>43349.979166666664</c:v>
                </c:pt>
                <c:pt idx="23087">
                  <c:v>43349.989583333336</c:v>
                </c:pt>
                <c:pt idx="23088">
                  <c:v>43350</c:v>
                </c:pt>
                <c:pt idx="23089">
                  <c:v>43350.010416666664</c:v>
                </c:pt>
                <c:pt idx="23090">
                  <c:v>43350.020833333336</c:v>
                </c:pt>
                <c:pt idx="23091">
                  <c:v>43350.03125</c:v>
                </c:pt>
                <c:pt idx="23092">
                  <c:v>43350.041666666664</c:v>
                </c:pt>
                <c:pt idx="23093">
                  <c:v>43350.052083333336</c:v>
                </c:pt>
                <c:pt idx="23094">
                  <c:v>43350.0625</c:v>
                </c:pt>
                <c:pt idx="23095">
                  <c:v>43350.072916666664</c:v>
                </c:pt>
                <c:pt idx="23096">
                  <c:v>43350.083333333336</c:v>
                </c:pt>
                <c:pt idx="23097">
                  <c:v>43350.09375</c:v>
                </c:pt>
                <c:pt idx="23098">
                  <c:v>43350.104166666664</c:v>
                </c:pt>
                <c:pt idx="23099">
                  <c:v>43350.114583333336</c:v>
                </c:pt>
                <c:pt idx="23100">
                  <c:v>43350.125</c:v>
                </c:pt>
                <c:pt idx="23101">
                  <c:v>43350.135416666664</c:v>
                </c:pt>
                <c:pt idx="23102">
                  <c:v>43350.145833333336</c:v>
                </c:pt>
                <c:pt idx="23103">
                  <c:v>43350.15625</c:v>
                </c:pt>
                <c:pt idx="23104">
                  <c:v>43350.166666666664</c:v>
                </c:pt>
                <c:pt idx="23105">
                  <c:v>43350.177083333336</c:v>
                </c:pt>
                <c:pt idx="23106">
                  <c:v>43350.1875</c:v>
                </c:pt>
                <c:pt idx="23107">
                  <c:v>43350.197916666664</c:v>
                </c:pt>
                <c:pt idx="23108">
                  <c:v>43350.208333333336</c:v>
                </c:pt>
                <c:pt idx="23109">
                  <c:v>43350.21875</c:v>
                </c:pt>
                <c:pt idx="23110">
                  <c:v>43350.229166666664</c:v>
                </c:pt>
                <c:pt idx="23111">
                  <c:v>43350.239583333336</c:v>
                </c:pt>
                <c:pt idx="23112">
                  <c:v>43350.25</c:v>
                </c:pt>
                <c:pt idx="23113">
                  <c:v>43350.260416666664</c:v>
                </c:pt>
                <c:pt idx="23114">
                  <c:v>43350.270833333336</c:v>
                </c:pt>
                <c:pt idx="23115">
                  <c:v>43350.28125</c:v>
                </c:pt>
                <c:pt idx="23116">
                  <c:v>43350.291666666664</c:v>
                </c:pt>
                <c:pt idx="23117">
                  <c:v>43350.302083333336</c:v>
                </c:pt>
                <c:pt idx="23118">
                  <c:v>43350.3125</c:v>
                </c:pt>
                <c:pt idx="23119">
                  <c:v>43350.322916666664</c:v>
                </c:pt>
                <c:pt idx="23120">
                  <c:v>43350.333333333336</c:v>
                </c:pt>
                <c:pt idx="23121">
                  <c:v>43350.34375</c:v>
                </c:pt>
                <c:pt idx="23122">
                  <c:v>43350.354166666664</c:v>
                </c:pt>
                <c:pt idx="23123">
                  <c:v>43350.364583333336</c:v>
                </c:pt>
                <c:pt idx="23124">
                  <c:v>43350.375</c:v>
                </c:pt>
                <c:pt idx="23125">
                  <c:v>43350.385416666664</c:v>
                </c:pt>
                <c:pt idx="23126">
                  <c:v>43350.395833333336</c:v>
                </c:pt>
                <c:pt idx="23127">
                  <c:v>43350.40625</c:v>
                </c:pt>
                <c:pt idx="23128">
                  <c:v>43350.416666666664</c:v>
                </c:pt>
                <c:pt idx="23129">
                  <c:v>43350.427083333336</c:v>
                </c:pt>
                <c:pt idx="23130">
                  <c:v>43350.4375</c:v>
                </c:pt>
                <c:pt idx="23131">
                  <c:v>43350.447916666664</c:v>
                </c:pt>
                <c:pt idx="23132">
                  <c:v>43350.458333333336</c:v>
                </c:pt>
                <c:pt idx="23133">
                  <c:v>43350.46875</c:v>
                </c:pt>
                <c:pt idx="23134">
                  <c:v>43350.479166666664</c:v>
                </c:pt>
                <c:pt idx="23135">
                  <c:v>43350.489583333336</c:v>
                </c:pt>
                <c:pt idx="23136">
                  <c:v>43350.5</c:v>
                </c:pt>
                <c:pt idx="23137">
                  <c:v>43350.510416666664</c:v>
                </c:pt>
                <c:pt idx="23138">
                  <c:v>43350.520833333336</c:v>
                </c:pt>
                <c:pt idx="23139">
                  <c:v>43350.53125</c:v>
                </c:pt>
                <c:pt idx="23140">
                  <c:v>43350.541666666664</c:v>
                </c:pt>
                <c:pt idx="23141">
                  <c:v>43350.552083333336</c:v>
                </c:pt>
                <c:pt idx="23142">
                  <c:v>43350.5625</c:v>
                </c:pt>
                <c:pt idx="23143">
                  <c:v>43350.572916666664</c:v>
                </c:pt>
                <c:pt idx="23144">
                  <c:v>43350.583333333336</c:v>
                </c:pt>
                <c:pt idx="23145">
                  <c:v>43350.59375</c:v>
                </c:pt>
                <c:pt idx="23146">
                  <c:v>43350.604166666664</c:v>
                </c:pt>
                <c:pt idx="23147">
                  <c:v>43350.614583333336</c:v>
                </c:pt>
                <c:pt idx="23148">
                  <c:v>43350.625</c:v>
                </c:pt>
                <c:pt idx="23149">
                  <c:v>43350.635416666664</c:v>
                </c:pt>
                <c:pt idx="23150">
                  <c:v>43350.645833333336</c:v>
                </c:pt>
                <c:pt idx="23151">
                  <c:v>43350.65625</c:v>
                </c:pt>
                <c:pt idx="23152">
                  <c:v>43350.666666666664</c:v>
                </c:pt>
                <c:pt idx="23153">
                  <c:v>43350.677083333336</c:v>
                </c:pt>
                <c:pt idx="23154">
                  <c:v>43350.6875</c:v>
                </c:pt>
                <c:pt idx="23155">
                  <c:v>43350.697916666664</c:v>
                </c:pt>
                <c:pt idx="23156">
                  <c:v>43350.708333333336</c:v>
                </c:pt>
                <c:pt idx="23157">
                  <c:v>43350.71875</c:v>
                </c:pt>
                <c:pt idx="23158">
                  <c:v>43350.729166666664</c:v>
                </c:pt>
                <c:pt idx="23159">
                  <c:v>43350.739583333336</c:v>
                </c:pt>
                <c:pt idx="23160">
                  <c:v>43350.75</c:v>
                </c:pt>
                <c:pt idx="23161">
                  <c:v>43350.760416666664</c:v>
                </c:pt>
                <c:pt idx="23162">
                  <c:v>43350.770833333336</c:v>
                </c:pt>
                <c:pt idx="23163">
                  <c:v>43350.78125</c:v>
                </c:pt>
                <c:pt idx="23164">
                  <c:v>43350.791666666664</c:v>
                </c:pt>
                <c:pt idx="23165">
                  <c:v>43350.802083333336</c:v>
                </c:pt>
                <c:pt idx="23166">
                  <c:v>43350.8125</c:v>
                </c:pt>
                <c:pt idx="23167">
                  <c:v>43350.822916666664</c:v>
                </c:pt>
                <c:pt idx="23168">
                  <c:v>43350.833333333336</c:v>
                </c:pt>
                <c:pt idx="23169">
                  <c:v>43350.84375</c:v>
                </c:pt>
                <c:pt idx="23170">
                  <c:v>43350.854166666664</c:v>
                </c:pt>
                <c:pt idx="23171">
                  <c:v>43350.864583333336</c:v>
                </c:pt>
                <c:pt idx="23172">
                  <c:v>43350.875</c:v>
                </c:pt>
                <c:pt idx="23173">
                  <c:v>43350.885416666664</c:v>
                </c:pt>
                <c:pt idx="23174">
                  <c:v>43350.895833333336</c:v>
                </c:pt>
                <c:pt idx="23175">
                  <c:v>43350.90625</c:v>
                </c:pt>
                <c:pt idx="23176">
                  <c:v>43350.916666666664</c:v>
                </c:pt>
                <c:pt idx="23177">
                  <c:v>43350.927083333336</c:v>
                </c:pt>
                <c:pt idx="23178">
                  <c:v>43350.9375</c:v>
                </c:pt>
                <c:pt idx="23179">
                  <c:v>43350.947916666664</c:v>
                </c:pt>
                <c:pt idx="23180">
                  <c:v>43350.958333333336</c:v>
                </c:pt>
                <c:pt idx="23181">
                  <c:v>43350.96875</c:v>
                </c:pt>
                <c:pt idx="23182">
                  <c:v>43350.979166666664</c:v>
                </c:pt>
                <c:pt idx="23183">
                  <c:v>43350.989583333336</c:v>
                </c:pt>
                <c:pt idx="23184">
                  <c:v>43351</c:v>
                </c:pt>
                <c:pt idx="23185">
                  <c:v>43351.010416666664</c:v>
                </c:pt>
                <c:pt idx="23186">
                  <c:v>43351.020833333336</c:v>
                </c:pt>
                <c:pt idx="23187">
                  <c:v>43351.03125</c:v>
                </c:pt>
                <c:pt idx="23188">
                  <c:v>43351.041666666664</c:v>
                </c:pt>
                <c:pt idx="23189">
                  <c:v>43351.052083333336</c:v>
                </c:pt>
                <c:pt idx="23190">
                  <c:v>43351.0625</c:v>
                </c:pt>
                <c:pt idx="23191">
                  <c:v>43351.072916666664</c:v>
                </c:pt>
                <c:pt idx="23192">
                  <c:v>43351.083333333336</c:v>
                </c:pt>
                <c:pt idx="23193">
                  <c:v>43351.09375</c:v>
                </c:pt>
                <c:pt idx="23194">
                  <c:v>43351.104166666664</c:v>
                </c:pt>
                <c:pt idx="23195">
                  <c:v>43351.114583333336</c:v>
                </c:pt>
                <c:pt idx="23196">
                  <c:v>43351.125</c:v>
                </c:pt>
                <c:pt idx="23197">
                  <c:v>43351.135416666664</c:v>
                </c:pt>
                <c:pt idx="23198">
                  <c:v>43351.145833333336</c:v>
                </c:pt>
                <c:pt idx="23199">
                  <c:v>43351.15625</c:v>
                </c:pt>
                <c:pt idx="23200">
                  <c:v>43351.166666666664</c:v>
                </c:pt>
                <c:pt idx="23201">
                  <c:v>43351.177083333336</c:v>
                </c:pt>
                <c:pt idx="23202">
                  <c:v>43351.1875</c:v>
                </c:pt>
                <c:pt idx="23203">
                  <c:v>43351.197916666664</c:v>
                </c:pt>
                <c:pt idx="23204">
                  <c:v>43351.208333333336</c:v>
                </c:pt>
                <c:pt idx="23205">
                  <c:v>43351.21875</c:v>
                </c:pt>
                <c:pt idx="23206">
                  <c:v>43351.229166666664</c:v>
                </c:pt>
                <c:pt idx="23207">
                  <c:v>43351.239583333336</c:v>
                </c:pt>
                <c:pt idx="23208">
                  <c:v>43351.25</c:v>
                </c:pt>
                <c:pt idx="23209">
                  <c:v>43351.260416666664</c:v>
                </c:pt>
                <c:pt idx="23210">
                  <c:v>43351.270833333336</c:v>
                </c:pt>
                <c:pt idx="23211">
                  <c:v>43351.28125</c:v>
                </c:pt>
                <c:pt idx="23212">
                  <c:v>43351.291666666664</c:v>
                </c:pt>
                <c:pt idx="23213">
                  <c:v>43351.302083333336</c:v>
                </c:pt>
                <c:pt idx="23214">
                  <c:v>43351.3125</c:v>
                </c:pt>
                <c:pt idx="23215">
                  <c:v>43351.322916666664</c:v>
                </c:pt>
                <c:pt idx="23216">
                  <c:v>43351.333333333336</c:v>
                </c:pt>
                <c:pt idx="23217">
                  <c:v>43351.34375</c:v>
                </c:pt>
                <c:pt idx="23218">
                  <c:v>43351.354166666664</c:v>
                </c:pt>
                <c:pt idx="23219">
                  <c:v>43351.364583333336</c:v>
                </c:pt>
                <c:pt idx="23220">
                  <c:v>43351.375</c:v>
                </c:pt>
                <c:pt idx="23221">
                  <c:v>43351.385416666664</c:v>
                </c:pt>
                <c:pt idx="23222">
                  <c:v>43351.395833333336</c:v>
                </c:pt>
                <c:pt idx="23223">
                  <c:v>43351.40625</c:v>
                </c:pt>
                <c:pt idx="23224">
                  <c:v>43351.416666666664</c:v>
                </c:pt>
                <c:pt idx="23225">
                  <c:v>43351.427083333336</c:v>
                </c:pt>
                <c:pt idx="23226">
                  <c:v>43351.4375</c:v>
                </c:pt>
                <c:pt idx="23227">
                  <c:v>43351.447916666664</c:v>
                </c:pt>
                <c:pt idx="23228">
                  <c:v>43351.458333333336</c:v>
                </c:pt>
                <c:pt idx="23229">
                  <c:v>43351.46875</c:v>
                </c:pt>
                <c:pt idx="23230">
                  <c:v>43351.479166666664</c:v>
                </c:pt>
                <c:pt idx="23231">
                  <c:v>43351.489583333336</c:v>
                </c:pt>
                <c:pt idx="23232">
                  <c:v>43351.5</c:v>
                </c:pt>
                <c:pt idx="23233">
                  <c:v>43351.510416666664</c:v>
                </c:pt>
                <c:pt idx="23234">
                  <c:v>43351.520833333336</c:v>
                </c:pt>
                <c:pt idx="23235">
                  <c:v>43351.53125</c:v>
                </c:pt>
                <c:pt idx="23236">
                  <c:v>43351.541666666664</c:v>
                </c:pt>
                <c:pt idx="23237">
                  <c:v>43351.552083333336</c:v>
                </c:pt>
                <c:pt idx="23238">
                  <c:v>43351.5625</c:v>
                </c:pt>
                <c:pt idx="23239">
                  <c:v>43351.572916666664</c:v>
                </c:pt>
                <c:pt idx="23240">
                  <c:v>43351.583333333336</c:v>
                </c:pt>
                <c:pt idx="23241">
                  <c:v>43351.59375</c:v>
                </c:pt>
                <c:pt idx="23242">
                  <c:v>43351.604166666664</c:v>
                </c:pt>
                <c:pt idx="23243">
                  <c:v>43351.614583333336</c:v>
                </c:pt>
                <c:pt idx="23244">
                  <c:v>43351.625</c:v>
                </c:pt>
                <c:pt idx="23245">
                  <c:v>43351.635416666664</c:v>
                </c:pt>
                <c:pt idx="23246">
                  <c:v>43351.645833333336</c:v>
                </c:pt>
                <c:pt idx="23247">
                  <c:v>43351.65625</c:v>
                </c:pt>
                <c:pt idx="23248">
                  <c:v>43351.666666666664</c:v>
                </c:pt>
                <c:pt idx="23249">
                  <c:v>43351.677083333336</c:v>
                </c:pt>
                <c:pt idx="23250">
                  <c:v>43351.6875</c:v>
                </c:pt>
                <c:pt idx="23251">
                  <c:v>43351.697916666664</c:v>
                </c:pt>
                <c:pt idx="23252">
                  <c:v>43351.708333333336</c:v>
                </c:pt>
                <c:pt idx="23253">
                  <c:v>43351.71875</c:v>
                </c:pt>
                <c:pt idx="23254">
                  <c:v>43351.729166666664</c:v>
                </c:pt>
                <c:pt idx="23255">
                  <c:v>43351.739583333336</c:v>
                </c:pt>
                <c:pt idx="23256">
                  <c:v>43351.75</c:v>
                </c:pt>
                <c:pt idx="23257">
                  <c:v>43351.760416666664</c:v>
                </c:pt>
                <c:pt idx="23258">
                  <c:v>43351.770833333336</c:v>
                </c:pt>
                <c:pt idx="23259">
                  <c:v>43351.78125</c:v>
                </c:pt>
                <c:pt idx="23260">
                  <c:v>43351.791666666664</c:v>
                </c:pt>
                <c:pt idx="23261">
                  <c:v>43351.802083333336</c:v>
                </c:pt>
                <c:pt idx="23262">
                  <c:v>43351.8125</c:v>
                </c:pt>
                <c:pt idx="23263">
                  <c:v>43351.822916666664</c:v>
                </c:pt>
                <c:pt idx="23264">
                  <c:v>43351.833333333336</c:v>
                </c:pt>
                <c:pt idx="23265">
                  <c:v>43351.84375</c:v>
                </c:pt>
                <c:pt idx="23266">
                  <c:v>43351.854166666664</c:v>
                </c:pt>
                <c:pt idx="23267">
                  <c:v>43351.864583333336</c:v>
                </c:pt>
                <c:pt idx="23268">
                  <c:v>43351.875</c:v>
                </c:pt>
                <c:pt idx="23269">
                  <c:v>43351.885416666664</c:v>
                </c:pt>
                <c:pt idx="23270">
                  <c:v>43351.895833333336</c:v>
                </c:pt>
                <c:pt idx="23271">
                  <c:v>43351.90625</c:v>
                </c:pt>
                <c:pt idx="23272">
                  <c:v>43351.916666666664</c:v>
                </c:pt>
                <c:pt idx="23273">
                  <c:v>43351.927083333336</c:v>
                </c:pt>
                <c:pt idx="23274">
                  <c:v>43351.9375</c:v>
                </c:pt>
                <c:pt idx="23275">
                  <c:v>43351.947916666664</c:v>
                </c:pt>
                <c:pt idx="23276">
                  <c:v>43351.958333333336</c:v>
                </c:pt>
                <c:pt idx="23277">
                  <c:v>43351.96875</c:v>
                </c:pt>
                <c:pt idx="23278">
                  <c:v>43351.979166666664</c:v>
                </c:pt>
                <c:pt idx="23279">
                  <c:v>43351.989583333336</c:v>
                </c:pt>
                <c:pt idx="23280">
                  <c:v>43352</c:v>
                </c:pt>
                <c:pt idx="23281">
                  <c:v>43352.010416666664</c:v>
                </c:pt>
                <c:pt idx="23282">
                  <c:v>43352.020833333336</c:v>
                </c:pt>
                <c:pt idx="23283">
                  <c:v>43352.03125</c:v>
                </c:pt>
                <c:pt idx="23284">
                  <c:v>43352.041666666664</c:v>
                </c:pt>
                <c:pt idx="23285">
                  <c:v>43352.052083333336</c:v>
                </c:pt>
                <c:pt idx="23286">
                  <c:v>43352.0625</c:v>
                </c:pt>
                <c:pt idx="23287">
                  <c:v>43352.072916666664</c:v>
                </c:pt>
                <c:pt idx="23288">
                  <c:v>43352.083333333336</c:v>
                </c:pt>
                <c:pt idx="23289">
                  <c:v>43352.09375</c:v>
                </c:pt>
                <c:pt idx="23290">
                  <c:v>43352.104166666664</c:v>
                </c:pt>
                <c:pt idx="23291">
                  <c:v>43352.114583333336</c:v>
                </c:pt>
                <c:pt idx="23292">
                  <c:v>43352.125</c:v>
                </c:pt>
                <c:pt idx="23293">
                  <c:v>43352.135416666664</c:v>
                </c:pt>
                <c:pt idx="23294">
                  <c:v>43352.145833333336</c:v>
                </c:pt>
                <c:pt idx="23295">
                  <c:v>43352.15625</c:v>
                </c:pt>
                <c:pt idx="23296">
                  <c:v>43352.166666666664</c:v>
                </c:pt>
                <c:pt idx="23297">
                  <c:v>43352.177083333336</c:v>
                </c:pt>
                <c:pt idx="23298">
                  <c:v>43352.1875</c:v>
                </c:pt>
                <c:pt idx="23299">
                  <c:v>43352.197916666664</c:v>
                </c:pt>
                <c:pt idx="23300">
                  <c:v>43352.208333333336</c:v>
                </c:pt>
                <c:pt idx="23301">
                  <c:v>43352.21875</c:v>
                </c:pt>
                <c:pt idx="23302">
                  <c:v>43352.229166666664</c:v>
                </c:pt>
                <c:pt idx="23303">
                  <c:v>43352.239583333336</c:v>
                </c:pt>
                <c:pt idx="23304">
                  <c:v>43352.25</c:v>
                </c:pt>
                <c:pt idx="23305">
                  <c:v>43352.260416666664</c:v>
                </c:pt>
                <c:pt idx="23306">
                  <c:v>43352.270833333336</c:v>
                </c:pt>
                <c:pt idx="23307">
                  <c:v>43352.28125</c:v>
                </c:pt>
                <c:pt idx="23308">
                  <c:v>43352.291666666664</c:v>
                </c:pt>
                <c:pt idx="23309">
                  <c:v>43352.302083333336</c:v>
                </c:pt>
                <c:pt idx="23310">
                  <c:v>43352.3125</c:v>
                </c:pt>
                <c:pt idx="23311">
                  <c:v>43352.322916666664</c:v>
                </c:pt>
                <c:pt idx="23312">
                  <c:v>43352.333333333336</c:v>
                </c:pt>
                <c:pt idx="23313">
                  <c:v>43352.34375</c:v>
                </c:pt>
                <c:pt idx="23314">
                  <c:v>43352.354166666664</c:v>
                </c:pt>
                <c:pt idx="23315">
                  <c:v>43352.364583333336</c:v>
                </c:pt>
                <c:pt idx="23316">
                  <c:v>43352.375</c:v>
                </c:pt>
                <c:pt idx="23317">
                  <c:v>43352.385416666664</c:v>
                </c:pt>
                <c:pt idx="23318">
                  <c:v>43352.395833333336</c:v>
                </c:pt>
                <c:pt idx="23319">
                  <c:v>43352.40625</c:v>
                </c:pt>
                <c:pt idx="23320">
                  <c:v>43352.416666666664</c:v>
                </c:pt>
                <c:pt idx="23321">
                  <c:v>43352.427083333336</c:v>
                </c:pt>
                <c:pt idx="23322">
                  <c:v>43352.4375</c:v>
                </c:pt>
                <c:pt idx="23323">
                  <c:v>43352.447916666664</c:v>
                </c:pt>
                <c:pt idx="23324">
                  <c:v>43352.458333333336</c:v>
                </c:pt>
                <c:pt idx="23325">
                  <c:v>43352.46875</c:v>
                </c:pt>
                <c:pt idx="23326">
                  <c:v>43352.479166666664</c:v>
                </c:pt>
                <c:pt idx="23327">
                  <c:v>43352.489583333336</c:v>
                </c:pt>
                <c:pt idx="23328">
                  <c:v>43352.5</c:v>
                </c:pt>
                <c:pt idx="23329">
                  <c:v>43352.510416666664</c:v>
                </c:pt>
                <c:pt idx="23330">
                  <c:v>43352.520833333336</c:v>
                </c:pt>
                <c:pt idx="23331">
                  <c:v>43352.53125</c:v>
                </c:pt>
                <c:pt idx="23332">
                  <c:v>43352.541666666664</c:v>
                </c:pt>
                <c:pt idx="23333">
                  <c:v>43352.552083333336</c:v>
                </c:pt>
                <c:pt idx="23334">
                  <c:v>43352.5625</c:v>
                </c:pt>
                <c:pt idx="23335">
                  <c:v>43352.572916666664</c:v>
                </c:pt>
                <c:pt idx="23336">
                  <c:v>43352.583333333336</c:v>
                </c:pt>
                <c:pt idx="23337">
                  <c:v>43352.59375</c:v>
                </c:pt>
                <c:pt idx="23338">
                  <c:v>43352.604166666664</c:v>
                </c:pt>
                <c:pt idx="23339">
                  <c:v>43352.614583333336</c:v>
                </c:pt>
                <c:pt idx="23340">
                  <c:v>43352.625</c:v>
                </c:pt>
                <c:pt idx="23341">
                  <c:v>43352.635416666664</c:v>
                </c:pt>
                <c:pt idx="23342">
                  <c:v>43352.645833333336</c:v>
                </c:pt>
                <c:pt idx="23343">
                  <c:v>43352.65625</c:v>
                </c:pt>
                <c:pt idx="23344">
                  <c:v>43352.666666666664</c:v>
                </c:pt>
                <c:pt idx="23345">
                  <c:v>43352.677083333336</c:v>
                </c:pt>
                <c:pt idx="23346">
                  <c:v>43352.6875</c:v>
                </c:pt>
                <c:pt idx="23347">
                  <c:v>43352.697916666664</c:v>
                </c:pt>
                <c:pt idx="23348">
                  <c:v>43352.708333333336</c:v>
                </c:pt>
                <c:pt idx="23349">
                  <c:v>43352.71875</c:v>
                </c:pt>
                <c:pt idx="23350">
                  <c:v>43352.729166666664</c:v>
                </c:pt>
                <c:pt idx="23351">
                  <c:v>43352.739583333336</c:v>
                </c:pt>
                <c:pt idx="23352">
                  <c:v>43352.75</c:v>
                </c:pt>
                <c:pt idx="23353">
                  <c:v>43352.760416666664</c:v>
                </c:pt>
                <c:pt idx="23354">
                  <c:v>43352.770833333336</c:v>
                </c:pt>
                <c:pt idx="23355">
                  <c:v>43352.78125</c:v>
                </c:pt>
                <c:pt idx="23356">
                  <c:v>43352.791666666664</c:v>
                </c:pt>
                <c:pt idx="23357">
                  <c:v>43352.802083333336</c:v>
                </c:pt>
                <c:pt idx="23358">
                  <c:v>43352.8125</c:v>
                </c:pt>
                <c:pt idx="23359">
                  <c:v>43352.822916666664</c:v>
                </c:pt>
                <c:pt idx="23360">
                  <c:v>43352.833333333336</c:v>
                </c:pt>
                <c:pt idx="23361">
                  <c:v>43352.84375</c:v>
                </c:pt>
                <c:pt idx="23362">
                  <c:v>43352.854166666664</c:v>
                </c:pt>
                <c:pt idx="23363">
                  <c:v>43352.864583333336</c:v>
                </c:pt>
                <c:pt idx="23364">
                  <c:v>43352.875</c:v>
                </c:pt>
                <c:pt idx="23365">
                  <c:v>43352.885416666664</c:v>
                </c:pt>
                <c:pt idx="23366">
                  <c:v>43352.895833333336</c:v>
                </c:pt>
                <c:pt idx="23367">
                  <c:v>43352.90625</c:v>
                </c:pt>
                <c:pt idx="23368">
                  <c:v>43352.916666666664</c:v>
                </c:pt>
                <c:pt idx="23369">
                  <c:v>43352.927083333336</c:v>
                </c:pt>
                <c:pt idx="23370">
                  <c:v>43352.9375</c:v>
                </c:pt>
                <c:pt idx="23371">
                  <c:v>43352.947916666664</c:v>
                </c:pt>
                <c:pt idx="23372">
                  <c:v>43352.958333333336</c:v>
                </c:pt>
                <c:pt idx="23373">
                  <c:v>43352.96875</c:v>
                </c:pt>
                <c:pt idx="23374">
                  <c:v>43352.979166666664</c:v>
                </c:pt>
                <c:pt idx="23375">
                  <c:v>43352.989583333336</c:v>
                </c:pt>
                <c:pt idx="23376">
                  <c:v>43353</c:v>
                </c:pt>
                <c:pt idx="23377">
                  <c:v>43353.010416666664</c:v>
                </c:pt>
                <c:pt idx="23378">
                  <c:v>43353.020833333336</c:v>
                </c:pt>
                <c:pt idx="23379">
                  <c:v>43353.03125</c:v>
                </c:pt>
                <c:pt idx="23380">
                  <c:v>43353.041666666664</c:v>
                </c:pt>
                <c:pt idx="23381">
                  <c:v>43353.052083333336</c:v>
                </c:pt>
                <c:pt idx="23382">
                  <c:v>43353.0625</c:v>
                </c:pt>
                <c:pt idx="23383">
                  <c:v>43353.072916666664</c:v>
                </c:pt>
                <c:pt idx="23384">
                  <c:v>43353.083333333336</c:v>
                </c:pt>
                <c:pt idx="23385">
                  <c:v>43353.09375</c:v>
                </c:pt>
                <c:pt idx="23386">
                  <c:v>43353.104166666664</c:v>
                </c:pt>
                <c:pt idx="23387">
                  <c:v>43353.114583333336</c:v>
                </c:pt>
                <c:pt idx="23388">
                  <c:v>43353.125</c:v>
                </c:pt>
                <c:pt idx="23389">
                  <c:v>43353.135416666664</c:v>
                </c:pt>
                <c:pt idx="23390">
                  <c:v>43353.145833333336</c:v>
                </c:pt>
                <c:pt idx="23391">
                  <c:v>43353.15625</c:v>
                </c:pt>
                <c:pt idx="23392">
                  <c:v>43353.166666666664</c:v>
                </c:pt>
                <c:pt idx="23393">
                  <c:v>43353.177083333336</c:v>
                </c:pt>
                <c:pt idx="23394">
                  <c:v>43353.1875</c:v>
                </c:pt>
                <c:pt idx="23395">
                  <c:v>43353.197916666664</c:v>
                </c:pt>
                <c:pt idx="23396">
                  <c:v>43353.208333333336</c:v>
                </c:pt>
                <c:pt idx="23397">
                  <c:v>43353.21875</c:v>
                </c:pt>
                <c:pt idx="23398">
                  <c:v>43353.229166666664</c:v>
                </c:pt>
                <c:pt idx="23399">
                  <c:v>43353.239583333336</c:v>
                </c:pt>
                <c:pt idx="23400">
                  <c:v>43353.25</c:v>
                </c:pt>
                <c:pt idx="23401">
                  <c:v>43353.260416666664</c:v>
                </c:pt>
                <c:pt idx="23402">
                  <c:v>43353.270833333336</c:v>
                </c:pt>
                <c:pt idx="23403">
                  <c:v>43353.28125</c:v>
                </c:pt>
                <c:pt idx="23404">
                  <c:v>43353.291666666664</c:v>
                </c:pt>
                <c:pt idx="23405">
                  <c:v>43353.302083333336</c:v>
                </c:pt>
                <c:pt idx="23406">
                  <c:v>43353.3125</c:v>
                </c:pt>
                <c:pt idx="23407">
                  <c:v>43353.322916666664</c:v>
                </c:pt>
                <c:pt idx="23408">
                  <c:v>43353.333333333336</c:v>
                </c:pt>
                <c:pt idx="23409">
                  <c:v>43353.34375</c:v>
                </c:pt>
                <c:pt idx="23410">
                  <c:v>43353.354166666664</c:v>
                </c:pt>
                <c:pt idx="23411">
                  <c:v>43353.364583333336</c:v>
                </c:pt>
                <c:pt idx="23412">
                  <c:v>43353.375</c:v>
                </c:pt>
                <c:pt idx="23413">
                  <c:v>43353.385416666664</c:v>
                </c:pt>
                <c:pt idx="23414">
                  <c:v>43353.395833333336</c:v>
                </c:pt>
                <c:pt idx="23415">
                  <c:v>43353.40625</c:v>
                </c:pt>
                <c:pt idx="23416">
                  <c:v>43353.416666666664</c:v>
                </c:pt>
                <c:pt idx="23417">
                  <c:v>43353.427083333336</c:v>
                </c:pt>
                <c:pt idx="23418">
                  <c:v>43353.4375</c:v>
                </c:pt>
                <c:pt idx="23419">
                  <c:v>43353.447916666664</c:v>
                </c:pt>
                <c:pt idx="23420">
                  <c:v>43353.458333333336</c:v>
                </c:pt>
                <c:pt idx="23421">
                  <c:v>43353.46875</c:v>
                </c:pt>
                <c:pt idx="23422">
                  <c:v>43353.479166666664</c:v>
                </c:pt>
                <c:pt idx="23423">
                  <c:v>43353.489583333336</c:v>
                </c:pt>
                <c:pt idx="23424">
                  <c:v>43353.5</c:v>
                </c:pt>
                <c:pt idx="23425">
                  <c:v>43353.510416666664</c:v>
                </c:pt>
                <c:pt idx="23426">
                  <c:v>43353.520833333336</c:v>
                </c:pt>
                <c:pt idx="23427">
                  <c:v>43353.53125</c:v>
                </c:pt>
                <c:pt idx="23428">
                  <c:v>43353.541666666664</c:v>
                </c:pt>
                <c:pt idx="23429">
                  <c:v>43353.552083333336</c:v>
                </c:pt>
                <c:pt idx="23430">
                  <c:v>43353.5625</c:v>
                </c:pt>
                <c:pt idx="23431">
                  <c:v>43353.572916666664</c:v>
                </c:pt>
                <c:pt idx="23432">
                  <c:v>43353.583333333336</c:v>
                </c:pt>
                <c:pt idx="23433">
                  <c:v>43353.59375</c:v>
                </c:pt>
                <c:pt idx="23434">
                  <c:v>43353.604166666664</c:v>
                </c:pt>
                <c:pt idx="23435">
                  <c:v>43353.614583333336</c:v>
                </c:pt>
                <c:pt idx="23436">
                  <c:v>43353.625</c:v>
                </c:pt>
                <c:pt idx="23437">
                  <c:v>43353.635416666664</c:v>
                </c:pt>
                <c:pt idx="23438">
                  <c:v>43353.645833333336</c:v>
                </c:pt>
                <c:pt idx="23439">
                  <c:v>43353.65625</c:v>
                </c:pt>
                <c:pt idx="23440">
                  <c:v>43353.666666666664</c:v>
                </c:pt>
                <c:pt idx="23441">
                  <c:v>43353.677083333336</c:v>
                </c:pt>
                <c:pt idx="23442">
                  <c:v>43353.6875</c:v>
                </c:pt>
                <c:pt idx="23443">
                  <c:v>43353.697916666664</c:v>
                </c:pt>
                <c:pt idx="23444">
                  <c:v>43353.708333333336</c:v>
                </c:pt>
                <c:pt idx="23445">
                  <c:v>43353.71875</c:v>
                </c:pt>
                <c:pt idx="23446">
                  <c:v>43353.729166666664</c:v>
                </c:pt>
                <c:pt idx="23447">
                  <c:v>43353.739583333336</c:v>
                </c:pt>
                <c:pt idx="23448">
                  <c:v>43353.75</c:v>
                </c:pt>
                <c:pt idx="23449">
                  <c:v>43353.760416666664</c:v>
                </c:pt>
                <c:pt idx="23450">
                  <c:v>43353.770833333336</c:v>
                </c:pt>
                <c:pt idx="23451">
                  <c:v>43353.78125</c:v>
                </c:pt>
                <c:pt idx="23452">
                  <c:v>43353.791666666664</c:v>
                </c:pt>
                <c:pt idx="23453">
                  <c:v>43353.802083333336</c:v>
                </c:pt>
                <c:pt idx="23454">
                  <c:v>43353.8125</c:v>
                </c:pt>
                <c:pt idx="23455">
                  <c:v>43353.822916666664</c:v>
                </c:pt>
                <c:pt idx="23456">
                  <c:v>43353.833333333336</c:v>
                </c:pt>
                <c:pt idx="23457">
                  <c:v>43353.84375</c:v>
                </c:pt>
                <c:pt idx="23458">
                  <c:v>43353.854166666664</c:v>
                </c:pt>
                <c:pt idx="23459">
                  <c:v>43353.864583333336</c:v>
                </c:pt>
                <c:pt idx="23460">
                  <c:v>43353.875</c:v>
                </c:pt>
                <c:pt idx="23461">
                  <c:v>43353.885416666664</c:v>
                </c:pt>
                <c:pt idx="23462">
                  <c:v>43353.895833333336</c:v>
                </c:pt>
                <c:pt idx="23463">
                  <c:v>43353.90625</c:v>
                </c:pt>
                <c:pt idx="23464">
                  <c:v>43353.916666666664</c:v>
                </c:pt>
                <c:pt idx="23465">
                  <c:v>43353.927083333336</c:v>
                </c:pt>
                <c:pt idx="23466">
                  <c:v>43353.9375</c:v>
                </c:pt>
                <c:pt idx="23467">
                  <c:v>43353.947916666664</c:v>
                </c:pt>
                <c:pt idx="23468">
                  <c:v>43353.958333333336</c:v>
                </c:pt>
                <c:pt idx="23469">
                  <c:v>43353.96875</c:v>
                </c:pt>
                <c:pt idx="23470">
                  <c:v>43353.979166666664</c:v>
                </c:pt>
                <c:pt idx="23471">
                  <c:v>43353.989583333336</c:v>
                </c:pt>
                <c:pt idx="23472">
                  <c:v>43354</c:v>
                </c:pt>
                <c:pt idx="23473">
                  <c:v>43354.010416666664</c:v>
                </c:pt>
                <c:pt idx="23474">
                  <c:v>43354.020833333336</c:v>
                </c:pt>
                <c:pt idx="23475">
                  <c:v>43354.03125</c:v>
                </c:pt>
                <c:pt idx="23476">
                  <c:v>43354.041666666664</c:v>
                </c:pt>
                <c:pt idx="23477">
                  <c:v>43354.052083333336</c:v>
                </c:pt>
                <c:pt idx="23478">
                  <c:v>43354.0625</c:v>
                </c:pt>
                <c:pt idx="23479">
                  <c:v>43354.072916666664</c:v>
                </c:pt>
                <c:pt idx="23480">
                  <c:v>43354.083333333336</c:v>
                </c:pt>
                <c:pt idx="23481">
                  <c:v>43354.09375</c:v>
                </c:pt>
                <c:pt idx="23482">
                  <c:v>43354.104166666664</c:v>
                </c:pt>
                <c:pt idx="23483">
                  <c:v>43354.114583333336</c:v>
                </c:pt>
                <c:pt idx="23484">
                  <c:v>43354.125</c:v>
                </c:pt>
                <c:pt idx="23485">
                  <c:v>43354.135416666664</c:v>
                </c:pt>
                <c:pt idx="23486">
                  <c:v>43354.145833333336</c:v>
                </c:pt>
                <c:pt idx="23487">
                  <c:v>43354.15625</c:v>
                </c:pt>
                <c:pt idx="23488">
                  <c:v>43354.166666666664</c:v>
                </c:pt>
                <c:pt idx="23489">
                  <c:v>43354.177083333336</c:v>
                </c:pt>
                <c:pt idx="23490">
                  <c:v>43354.1875</c:v>
                </c:pt>
                <c:pt idx="23491">
                  <c:v>43354.197916666664</c:v>
                </c:pt>
                <c:pt idx="23492">
                  <c:v>43354.208333333336</c:v>
                </c:pt>
                <c:pt idx="23493">
                  <c:v>43354.21875</c:v>
                </c:pt>
                <c:pt idx="23494">
                  <c:v>43354.229166666664</c:v>
                </c:pt>
                <c:pt idx="23495">
                  <c:v>43354.239583333336</c:v>
                </c:pt>
                <c:pt idx="23496">
                  <c:v>43354.25</c:v>
                </c:pt>
                <c:pt idx="23497">
                  <c:v>43354.260416666664</c:v>
                </c:pt>
                <c:pt idx="23498">
                  <c:v>43354.270833333336</c:v>
                </c:pt>
                <c:pt idx="23499">
                  <c:v>43354.28125</c:v>
                </c:pt>
                <c:pt idx="23500">
                  <c:v>43354.291666666664</c:v>
                </c:pt>
                <c:pt idx="23501">
                  <c:v>43354.302083333336</c:v>
                </c:pt>
                <c:pt idx="23502">
                  <c:v>43354.3125</c:v>
                </c:pt>
                <c:pt idx="23503">
                  <c:v>43354.322916666664</c:v>
                </c:pt>
                <c:pt idx="23504">
                  <c:v>43354.333333333336</c:v>
                </c:pt>
                <c:pt idx="23505">
                  <c:v>43354.34375</c:v>
                </c:pt>
                <c:pt idx="23506">
                  <c:v>43354.354166666664</c:v>
                </c:pt>
                <c:pt idx="23507">
                  <c:v>43354.364583333336</c:v>
                </c:pt>
                <c:pt idx="23508">
                  <c:v>43354.375</c:v>
                </c:pt>
                <c:pt idx="23509">
                  <c:v>43354.385416666664</c:v>
                </c:pt>
                <c:pt idx="23510">
                  <c:v>43354.395833333336</c:v>
                </c:pt>
                <c:pt idx="23511">
                  <c:v>43354.40625</c:v>
                </c:pt>
                <c:pt idx="23512">
                  <c:v>43354.416666666664</c:v>
                </c:pt>
                <c:pt idx="23513">
                  <c:v>43354.427083333336</c:v>
                </c:pt>
                <c:pt idx="23514">
                  <c:v>43354.4375</c:v>
                </c:pt>
                <c:pt idx="23515">
                  <c:v>43354.447916666664</c:v>
                </c:pt>
                <c:pt idx="23516">
                  <c:v>43354.458333333336</c:v>
                </c:pt>
                <c:pt idx="23517">
                  <c:v>43354.46875</c:v>
                </c:pt>
                <c:pt idx="23518">
                  <c:v>43354.479166666664</c:v>
                </c:pt>
                <c:pt idx="23519">
                  <c:v>43354.489583333336</c:v>
                </c:pt>
                <c:pt idx="23520">
                  <c:v>43354.5</c:v>
                </c:pt>
                <c:pt idx="23521">
                  <c:v>43354.510416666664</c:v>
                </c:pt>
                <c:pt idx="23522">
                  <c:v>43354.520833333336</c:v>
                </c:pt>
                <c:pt idx="23523">
                  <c:v>43354.53125</c:v>
                </c:pt>
                <c:pt idx="23524">
                  <c:v>43354.541666666664</c:v>
                </c:pt>
                <c:pt idx="23525">
                  <c:v>43354.552083333336</c:v>
                </c:pt>
                <c:pt idx="23526">
                  <c:v>43354.5625</c:v>
                </c:pt>
                <c:pt idx="23527">
                  <c:v>43354.572916666664</c:v>
                </c:pt>
                <c:pt idx="23528">
                  <c:v>43354.583333333336</c:v>
                </c:pt>
                <c:pt idx="23529">
                  <c:v>43354.59375</c:v>
                </c:pt>
                <c:pt idx="23530">
                  <c:v>43354.604166666664</c:v>
                </c:pt>
                <c:pt idx="23531">
                  <c:v>43354.614583333336</c:v>
                </c:pt>
                <c:pt idx="23532">
                  <c:v>43354.625</c:v>
                </c:pt>
                <c:pt idx="23533">
                  <c:v>43354.635416666664</c:v>
                </c:pt>
                <c:pt idx="23534">
                  <c:v>43354.645833333336</c:v>
                </c:pt>
                <c:pt idx="23535">
                  <c:v>43354.65625</c:v>
                </c:pt>
                <c:pt idx="23536">
                  <c:v>43354.666666666664</c:v>
                </c:pt>
                <c:pt idx="23537">
                  <c:v>43354.677083333336</c:v>
                </c:pt>
                <c:pt idx="23538">
                  <c:v>43354.6875</c:v>
                </c:pt>
                <c:pt idx="23539">
                  <c:v>43354.697916666664</c:v>
                </c:pt>
                <c:pt idx="23540">
                  <c:v>43354.708333333336</c:v>
                </c:pt>
                <c:pt idx="23541">
                  <c:v>43354.71875</c:v>
                </c:pt>
                <c:pt idx="23542">
                  <c:v>43354.729166666664</c:v>
                </c:pt>
                <c:pt idx="23543">
                  <c:v>43354.739583333336</c:v>
                </c:pt>
                <c:pt idx="23544">
                  <c:v>43354.75</c:v>
                </c:pt>
                <c:pt idx="23545">
                  <c:v>43354.760416666664</c:v>
                </c:pt>
                <c:pt idx="23546">
                  <c:v>43354.770833333336</c:v>
                </c:pt>
                <c:pt idx="23547">
                  <c:v>43354.78125</c:v>
                </c:pt>
                <c:pt idx="23548">
                  <c:v>43354.791666666664</c:v>
                </c:pt>
                <c:pt idx="23549">
                  <c:v>43354.802083333336</c:v>
                </c:pt>
                <c:pt idx="23550">
                  <c:v>43354.8125</c:v>
                </c:pt>
                <c:pt idx="23551">
                  <c:v>43354.822916666664</c:v>
                </c:pt>
                <c:pt idx="23552">
                  <c:v>43354.833333333336</c:v>
                </c:pt>
                <c:pt idx="23553">
                  <c:v>43354.84375</c:v>
                </c:pt>
                <c:pt idx="23554">
                  <c:v>43354.854166666664</c:v>
                </c:pt>
                <c:pt idx="23555">
                  <c:v>43354.864583333336</c:v>
                </c:pt>
                <c:pt idx="23556">
                  <c:v>43354.875</c:v>
                </c:pt>
                <c:pt idx="23557">
                  <c:v>43354.885416666664</c:v>
                </c:pt>
                <c:pt idx="23558">
                  <c:v>43354.895833333336</c:v>
                </c:pt>
                <c:pt idx="23559">
                  <c:v>43354.90625</c:v>
                </c:pt>
                <c:pt idx="23560">
                  <c:v>43354.916666666664</c:v>
                </c:pt>
                <c:pt idx="23561">
                  <c:v>43354.927083333336</c:v>
                </c:pt>
                <c:pt idx="23562">
                  <c:v>43354.9375</c:v>
                </c:pt>
                <c:pt idx="23563">
                  <c:v>43354.947916666664</c:v>
                </c:pt>
                <c:pt idx="23564">
                  <c:v>43354.958333333336</c:v>
                </c:pt>
                <c:pt idx="23565">
                  <c:v>43354.96875</c:v>
                </c:pt>
                <c:pt idx="23566">
                  <c:v>43354.979166666664</c:v>
                </c:pt>
                <c:pt idx="23567">
                  <c:v>43354.989583333336</c:v>
                </c:pt>
                <c:pt idx="23568">
                  <c:v>43355</c:v>
                </c:pt>
                <c:pt idx="23569">
                  <c:v>43355.010416666664</c:v>
                </c:pt>
                <c:pt idx="23570">
                  <c:v>43355.020833333336</c:v>
                </c:pt>
                <c:pt idx="23571">
                  <c:v>43355.03125</c:v>
                </c:pt>
                <c:pt idx="23572">
                  <c:v>43355.041666666664</c:v>
                </c:pt>
                <c:pt idx="23573">
                  <c:v>43355.052083333336</c:v>
                </c:pt>
                <c:pt idx="23574">
                  <c:v>43355.0625</c:v>
                </c:pt>
                <c:pt idx="23575">
                  <c:v>43355.072916666664</c:v>
                </c:pt>
                <c:pt idx="23576">
                  <c:v>43355.083333333336</c:v>
                </c:pt>
                <c:pt idx="23577">
                  <c:v>43355.09375</c:v>
                </c:pt>
                <c:pt idx="23578">
                  <c:v>43355.104166666664</c:v>
                </c:pt>
                <c:pt idx="23579">
                  <c:v>43355.114583333336</c:v>
                </c:pt>
                <c:pt idx="23580">
                  <c:v>43355.125</c:v>
                </c:pt>
                <c:pt idx="23581">
                  <c:v>43355.135416666664</c:v>
                </c:pt>
                <c:pt idx="23582">
                  <c:v>43355.145833333336</c:v>
                </c:pt>
                <c:pt idx="23583">
                  <c:v>43355.15625</c:v>
                </c:pt>
                <c:pt idx="23584">
                  <c:v>43355.166666666664</c:v>
                </c:pt>
                <c:pt idx="23585">
                  <c:v>43355.177083333336</c:v>
                </c:pt>
                <c:pt idx="23586">
                  <c:v>43355.1875</c:v>
                </c:pt>
                <c:pt idx="23587">
                  <c:v>43355.197916666664</c:v>
                </c:pt>
                <c:pt idx="23588">
                  <c:v>43355.208333333336</c:v>
                </c:pt>
                <c:pt idx="23589">
                  <c:v>43355.21875</c:v>
                </c:pt>
                <c:pt idx="23590">
                  <c:v>43355.229166666664</c:v>
                </c:pt>
                <c:pt idx="23591">
                  <c:v>43355.239583333336</c:v>
                </c:pt>
                <c:pt idx="23592">
                  <c:v>43355.25</c:v>
                </c:pt>
                <c:pt idx="23593">
                  <c:v>43355.260416666664</c:v>
                </c:pt>
                <c:pt idx="23594">
                  <c:v>43355.270833333336</c:v>
                </c:pt>
                <c:pt idx="23595">
                  <c:v>43355.28125</c:v>
                </c:pt>
                <c:pt idx="23596">
                  <c:v>43355.291666666664</c:v>
                </c:pt>
                <c:pt idx="23597">
                  <c:v>43355.302083333336</c:v>
                </c:pt>
                <c:pt idx="23598">
                  <c:v>43355.3125</c:v>
                </c:pt>
                <c:pt idx="23599">
                  <c:v>43355.322916666664</c:v>
                </c:pt>
                <c:pt idx="23600">
                  <c:v>43355.333333333336</c:v>
                </c:pt>
                <c:pt idx="23601">
                  <c:v>43355.34375</c:v>
                </c:pt>
                <c:pt idx="23602">
                  <c:v>43355.354166666664</c:v>
                </c:pt>
                <c:pt idx="23603">
                  <c:v>43355.364583333336</c:v>
                </c:pt>
                <c:pt idx="23604">
                  <c:v>43355.375</c:v>
                </c:pt>
                <c:pt idx="23605">
                  <c:v>43355.385416666664</c:v>
                </c:pt>
                <c:pt idx="23606">
                  <c:v>43355.395833333336</c:v>
                </c:pt>
                <c:pt idx="23607">
                  <c:v>43355.40625</c:v>
                </c:pt>
                <c:pt idx="23608">
                  <c:v>43355.416666666664</c:v>
                </c:pt>
                <c:pt idx="23609">
                  <c:v>43355.427083333336</c:v>
                </c:pt>
                <c:pt idx="23610">
                  <c:v>43355.4375</c:v>
                </c:pt>
                <c:pt idx="23611">
                  <c:v>43355.447916666664</c:v>
                </c:pt>
                <c:pt idx="23612">
                  <c:v>43355.458333333336</c:v>
                </c:pt>
                <c:pt idx="23613">
                  <c:v>43355.46875</c:v>
                </c:pt>
                <c:pt idx="23614">
                  <c:v>43355.479166666664</c:v>
                </c:pt>
                <c:pt idx="23615">
                  <c:v>43355.489583333336</c:v>
                </c:pt>
                <c:pt idx="23616">
                  <c:v>43355.5</c:v>
                </c:pt>
                <c:pt idx="23617">
                  <c:v>43355.510416666664</c:v>
                </c:pt>
                <c:pt idx="23618">
                  <c:v>43355.520833333336</c:v>
                </c:pt>
                <c:pt idx="23619">
                  <c:v>43355.53125</c:v>
                </c:pt>
                <c:pt idx="23620">
                  <c:v>43355.541666666664</c:v>
                </c:pt>
                <c:pt idx="23621">
                  <c:v>43355.552083333336</c:v>
                </c:pt>
                <c:pt idx="23622">
                  <c:v>43355.5625</c:v>
                </c:pt>
                <c:pt idx="23623">
                  <c:v>43355.572916666664</c:v>
                </c:pt>
                <c:pt idx="23624">
                  <c:v>43355.583333333336</c:v>
                </c:pt>
                <c:pt idx="23625">
                  <c:v>43355.59375</c:v>
                </c:pt>
                <c:pt idx="23626">
                  <c:v>43355.604166666664</c:v>
                </c:pt>
                <c:pt idx="23627">
                  <c:v>43355.614583333336</c:v>
                </c:pt>
                <c:pt idx="23628">
                  <c:v>43355.625</c:v>
                </c:pt>
                <c:pt idx="23629">
                  <c:v>43355.635416666664</c:v>
                </c:pt>
                <c:pt idx="23630">
                  <c:v>43355.645833333336</c:v>
                </c:pt>
                <c:pt idx="23631">
                  <c:v>43355.65625</c:v>
                </c:pt>
                <c:pt idx="23632">
                  <c:v>43355.666666666664</c:v>
                </c:pt>
                <c:pt idx="23633">
                  <c:v>43355.677083333336</c:v>
                </c:pt>
                <c:pt idx="23634">
                  <c:v>43355.6875</c:v>
                </c:pt>
                <c:pt idx="23635">
                  <c:v>43355.697916666664</c:v>
                </c:pt>
                <c:pt idx="23636">
                  <c:v>43355.708333333336</c:v>
                </c:pt>
                <c:pt idx="23637">
                  <c:v>43355.71875</c:v>
                </c:pt>
                <c:pt idx="23638">
                  <c:v>43355.729166666664</c:v>
                </c:pt>
                <c:pt idx="23639">
                  <c:v>43355.739583333336</c:v>
                </c:pt>
                <c:pt idx="23640">
                  <c:v>43355.75</c:v>
                </c:pt>
                <c:pt idx="23641">
                  <c:v>43355.760416666664</c:v>
                </c:pt>
                <c:pt idx="23642">
                  <c:v>43355.770833333336</c:v>
                </c:pt>
                <c:pt idx="23643">
                  <c:v>43355.78125</c:v>
                </c:pt>
                <c:pt idx="23644">
                  <c:v>43355.791666666664</c:v>
                </c:pt>
                <c:pt idx="23645">
                  <c:v>43355.802083333336</c:v>
                </c:pt>
                <c:pt idx="23646">
                  <c:v>43355.8125</c:v>
                </c:pt>
                <c:pt idx="23647">
                  <c:v>43355.822916666664</c:v>
                </c:pt>
                <c:pt idx="23648">
                  <c:v>43355.833333333336</c:v>
                </c:pt>
                <c:pt idx="23649">
                  <c:v>43355.84375</c:v>
                </c:pt>
                <c:pt idx="23650">
                  <c:v>43355.854166666664</c:v>
                </c:pt>
                <c:pt idx="23651">
                  <c:v>43355.864583333336</c:v>
                </c:pt>
                <c:pt idx="23652">
                  <c:v>43355.875</c:v>
                </c:pt>
                <c:pt idx="23653">
                  <c:v>43355.885416666664</c:v>
                </c:pt>
                <c:pt idx="23654">
                  <c:v>43355.895833333336</c:v>
                </c:pt>
                <c:pt idx="23655">
                  <c:v>43355.90625</c:v>
                </c:pt>
                <c:pt idx="23656">
                  <c:v>43355.916666666664</c:v>
                </c:pt>
                <c:pt idx="23657">
                  <c:v>43355.927083333336</c:v>
                </c:pt>
                <c:pt idx="23658">
                  <c:v>43355.9375</c:v>
                </c:pt>
                <c:pt idx="23659">
                  <c:v>43355.947916666664</c:v>
                </c:pt>
                <c:pt idx="23660">
                  <c:v>43355.958333333336</c:v>
                </c:pt>
                <c:pt idx="23661">
                  <c:v>43355.96875</c:v>
                </c:pt>
                <c:pt idx="23662">
                  <c:v>43355.979166666664</c:v>
                </c:pt>
                <c:pt idx="23663">
                  <c:v>43355.989583333336</c:v>
                </c:pt>
                <c:pt idx="23664">
                  <c:v>43356</c:v>
                </c:pt>
                <c:pt idx="23665">
                  <c:v>43356.010416666664</c:v>
                </c:pt>
                <c:pt idx="23666">
                  <c:v>43356.020833333336</c:v>
                </c:pt>
                <c:pt idx="23667">
                  <c:v>43356.03125</c:v>
                </c:pt>
                <c:pt idx="23668">
                  <c:v>43356.041666666664</c:v>
                </c:pt>
                <c:pt idx="23669">
                  <c:v>43356.052083333336</c:v>
                </c:pt>
                <c:pt idx="23670">
                  <c:v>43356.0625</c:v>
                </c:pt>
                <c:pt idx="23671">
                  <c:v>43356.072916666664</c:v>
                </c:pt>
                <c:pt idx="23672">
                  <c:v>43356.083333333336</c:v>
                </c:pt>
                <c:pt idx="23673">
                  <c:v>43356.09375</c:v>
                </c:pt>
                <c:pt idx="23674">
                  <c:v>43356.104166666664</c:v>
                </c:pt>
                <c:pt idx="23675">
                  <c:v>43356.114583333336</c:v>
                </c:pt>
                <c:pt idx="23676">
                  <c:v>43356.125</c:v>
                </c:pt>
                <c:pt idx="23677">
                  <c:v>43356.135416666664</c:v>
                </c:pt>
                <c:pt idx="23678">
                  <c:v>43356.145833333336</c:v>
                </c:pt>
                <c:pt idx="23679">
                  <c:v>43356.15625</c:v>
                </c:pt>
                <c:pt idx="23680">
                  <c:v>43356.166666666664</c:v>
                </c:pt>
                <c:pt idx="23681">
                  <c:v>43356.177083333336</c:v>
                </c:pt>
                <c:pt idx="23682">
                  <c:v>43356.1875</c:v>
                </c:pt>
                <c:pt idx="23683">
                  <c:v>43356.197916666664</c:v>
                </c:pt>
                <c:pt idx="23684">
                  <c:v>43356.208333333336</c:v>
                </c:pt>
                <c:pt idx="23685">
                  <c:v>43356.21875</c:v>
                </c:pt>
                <c:pt idx="23686">
                  <c:v>43356.229166666664</c:v>
                </c:pt>
                <c:pt idx="23687">
                  <c:v>43356.239583333336</c:v>
                </c:pt>
                <c:pt idx="23688">
                  <c:v>43356.25</c:v>
                </c:pt>
                <c:pt idx="23689">
                  <c:v>43356.260416666664</c:v>
                </c:pt>
                <c:pt idx="23690">
                  <c:v>43356.270833333336</c:v>
                </c:pt>
                <c:pt idx="23691">
                  <c:v>43356.28125</c:v>
                </c:pt>
                <c:pt idx="23692">
                  <c:v>43356.291666666664</c:v>
                </c:pt>
                <c:pt idx="23693">
                  <c:v>43356.302083333336</c:v>
                </c:pt>
                <c:pt idx="23694">
                  <c:v>43356.3125</c:v>
                </c:pt>
                <c:pt idx="23695">
                  <c:v>43356.322916666664</c:v>
                </c:pt>
                <c:pt idx="23696">
                  <c:v>43356.333333333336</c:v>
                </c:pt>
                <c:pt idx="23697">
                  <c:v>43356.34375</c:v>
                </c:pt>
                <c:pt idx="23698">
                  <c:v>43356.354166666664</c:v>
                </c:pt>
                <c:pt idx="23699">
                  <c:v>43356.364583333336</c:v>
                </c:pt>
                <c:pt idx="23700">
                  <c:v>43356.375</c:v>
                </c:pt>
                <c:pt idx="23701">
                  <c:v>43356.385416666664</c:v>
                </c:pt>
                <c:pt idx="23702">
                  <c:v>43356.395833333336</c:v>
                </c:pt>
                <c:pt idx="23703">
                  <c:v>43356.40625</c:v>
                </c:pt>
                <c:pt idx="23704">
                  <c:v>43356.416666666664</c:v>
                </c:pt>
                <c:pt idx="23705">
                  <c:v>43356.427083333336</c:v>
                </c:pt>
                <c:pt idx="23706">
                  <c:v>43356.4375</c:v>
                </c:pt>
                <c:pt idx="23707">
                  <c:v>43356.447916666664</c:v>
                </c:pt>
                <c:pt idx="23708">
                  <c:v>43356.458333333336</c:v>
                </c:pt>
                <c:pt idx="23709">
                  <c:v>43356.46875</c:v>
                </c:pt>
                <c:pt idx="23710">
                  <c:v>43356.479166666664</c:v>
                </c:pt>
                <c:pt idx="23711">
                  <c:v>43356.489583333336</c:v>
                </c:pt>
                <c:pt idx="23712">
                  <c:v>43356.5</c:v>
                </c:pt>
                <c:pt idx="23713">
                  <c:v>43356.510416666664</c:v>
                </c:pt>
                <c:pt idx="23714">
                  <c:v>43356.520833333336</c:v>
                </c:pt>
                <c:pt idx="23715">
                  <c:v>43356.53125</c:v>
                </c:pt>
                <c:pt idx="23716">
                  <c:v>43356.541666666664</c:v>
                </c:pt>
                <c:pt idx="23717">
                  <c:v>43356.552083333336</c:v>
                </c:pt>
                <c:pt idx="23718">
                  <c:v>43356.5625</c:v>
                </c:pt>
                <c:pt idx="23719">
                  <c:v>43356.572916666664</c:v>
                </c:pt>
                <c:pt idx="23720">
                  <c:v>43356.583333333336</c:v>
                </c:pt>
                <c:pt idx="23721">
                  <c:v>43356.59375</c:v>
                </c:pt>
                <c:pt idx="23722">
                  <c:v>43356.604166666664</c:v>
                </c:pt>
                <c:pt idx="23723">
                  <c:v>43356.614583333336</c:v>
                </c:pt>
                <c:pt idx="23724">
                  <c:v>43356.625</c:v>
                </c:pt>
                <c:pt idx="23725">
                  <c:v>43356.635416666664</c:v>
                </c:pt>
                <c:pt idx="23726">
                  <c:v>43356.645833333336</c:v>
                </c:pt>
                <c:pt idx="23727">
                  <c:v>43356.65625</c:v>
                </c:pt>
                <c:pt idx="23728">
                  <c:v>43356.666666666664</c:v>
                </c:pt>
                <c:pt idx="23729">
                  <c:v>43356.677083333336</c:v>
                </c:pt>
                <c:pt idx="23730">
                  <c:v>43356.6875</c:v>
                </c:pt>
                <c:pt idx="23731">
                  <c:v>43356.697916666664</c:v>
                </c:pt>
                <c:pt idx="23732">
                  <c:v>43356.708333333336</c:v>
                </c:pt>
                <c:pt idx="23733">
                  <c:v>43356.71875</c:v>
                </c:pt>
                <c:pt idx="23734">
                  <c:v>43356.729166666664</c:v>
                </c:pt>
                <c:pt idx="23735">
                  <c:v>43356.739583333336</c:v>
                </c:pt>
                <c:pt idx="23736">
                  <c:v>43356.75</c:v>
                </c:pt>
                <c:pt idx="23737">
                  <c:v>43356.760416666664</c:v>
                </c:pt>
                <c:pt idx="23738">
                  <c:v>43356.770833333336</c:v>
                </c:pt>
                <c:pt idx="23739">
                  <c:v>43356.78125</c:v>
                </c:pt>
                <c:pt idx="23740">
                  <c:v>43356.791666666664</c:v>
                </c:pt>
                <c:pt idx="23741">
                  <c:v>43356.802083333336</c:v>
                </c:pt>
                <c:pt idx="23742">
                  <c:v>43356.8125</c:v>
                </c:pt>
                <c:pt idx="23743">
                  <c:v>43356.822916666664</c:v>
                </c:pt>
                <c:pt idx="23744">
                  <c:v>43356.833333333336</c:v>
                </c:pt>
                <c:pt idx="23745">
                  <c:v>43356.84375</c:v>
                </c:pt>
                <c:pt idx="23746">
                  <c:v>43356.854166666664</c:v>
                </c:pt>
                <c:pt idx="23747">
                  <c:v>43356.864583333336</c:v>
                </c:pt>
                <c:pt idx="23748">
                  <c:v>43356.875</c:v>
                </c:pt>
                <c:pt idx="23749">
                  <c:v>43356.885416666664</c:v>
                </c:pt>
                <c:pt idx="23750">
                  <c:v>43356.895833333336</c:v>
                </c:pt>
                <c:pt idx="23751">
                  <c:v>43356.90625</c:v>
                </c:pt>
                <c:pt idx="23752">
                  <c:v>43356.916666666664</c:v>
                </c:pt>
                <c:pt idx="23753">
                  <c:v>43356.927083333336</c:v>
                </c:pt>
                <c:pt idx="23754">
                  <c:v>43356.9375</c:v>
                </c:pt>
                <c:pt idx="23755">
                  <c:v>43356.947916666664</c:v>
                </c:pt>
                <c:pt idx="23756">
                  <c:v>43356.958333333336</c:v>
                </c:pt>
                <c:pt idx="23757">
                  <c:v>43356.96875</c:v>
                </c:pt>
                <c:pt idx="23758">
                  <c:v>43356.979166666664</c:v>
                </c:pt>
                <c:pt idx="23759">
                  <c:v>43356.989583333336</c:v>
                </c:pt>
                <c:pt idx="23760">
                  <c:v>43357</c:v>
                </c:pt>
                <c:pt idx="23761">
                  <c:v>43357.010416666664</c:v>
                </c:pt>
                <c:pt idx="23762">
                  <c:v>43357.020833333336</c:v>
                </c:pt>
                <c:pt idx="23763">
                  <c:v>43357.03125</c:v>
                </c:pt>
                <c:pt idx="23764">
                  <c:v>43357.041666666664</c:v>
                </c:pt>
                <c:pt idx="23765">
                  <c:v>43357.052083333336</c:v>
                </c:pt>
                <c:pt idx="23766">
                  <c:v>43357.0625</c:v>
                </c:pt>
                <c:pt idx="23767">
                  <c:v>43357.072916666664</c:v>
                </c:pt>
                <c:pt idx="23768">
                  <c:v>43357.083333333336</c:v>
                </c:pt>
                <c:pt idx="23769">
                  <c:v>43357.09375</c:v>
                </c:pt>
                <c:pt idx="23770">
                  <c:v>43357.104166666664</c:v>
                </c:pt>
                <c:pt idx="23771">
                  <c:v>43357.114583333336</c:v>
                </c:pt>
                <c:pt idx="23772">
                  <c:v>43357.125</c:v>
                </c:pt>
                <c:pt idx="23773">
                  <c:v>43357.135416666664</c:v>
                </c:pt>
                <c:pt idx="23774">
                  <c:v>43357.145833333336</c:v>
                </c:pt>
                <c:pt idx="23775">
                  <c:v>43357.15625</c:v>
                </c:pt>
                <c:pt idx="23776">
                  <c:v>43357.166666666664</c:v>
                </c:pt>
                <c:pt idx="23777">
                  <c:v>43357.177083333336</c:v>
                </c:pt>
                <c:pt idx="23778">
                  <c:v>43357.1875</c:v>
                </c:pt>
                <c:pt idx="23779">
                  <c:v>43357.197916666664</c:v>
                </c:pt>
                <c:pt idx="23780">
                  <c:v>43357.208333333336</c:v>
                </c:pt>
                <c:pt idx="23781">
                  <c:v>43357.21875</c:v>
                </c:pt>
                <c:pt idx="23782">
                  <c:v>43357.229166666664</c:v>
                </c:pt>
                <c:pt idx="23783">
                  <c:v>43357.239583333336</c:v>
                </c:pt>
                <c:pt idx="23784">
                  <c:v>43357.25</c:v>
                </c:pt>
                <c:pt idx="23785">
                  <c:v>43357.260416666664</c:v>
                </c:pt>
                <c:pt idx="23786">
                  <c:v>43357.270833333336</c:v>
                </c:pt>
                <c:pt idx="23787">
                  <c:v>43357.28125</c:v>
                </c:pt>
                <c:pt idx="23788">
                  <c:v>43357.291666666664</c:v>
                </c:pt>
                <c:pt idx="23789">
                  <c:v>43357.302083333336</c:v>
                </c:pt>
                <c:pt idx="23790">
                  <c:v>43357.3125</c:v>
                </c:pt>
                <c:pt idx="23791">
                  <c:v>43357.322916666664</c:v>
                </c:pt>
                <c:pt idx="23792">
                  <c:v>43357.333333333336</c:v>
                </c:pt>
                <c:pt idx="23793">
                  <c:v>43357.34375</c:v>
                </c:pt>
                <c:pt idx="23794">
                  <c:v>43357.354166666664</c:v>
                </c:pt>
                <c:pt idx="23795">
                  <c:v>43357.364583333336</c:v>
                </c:pt>
                <c:pt idx="23796">
                  <c:v>43357.375</c:v>
                </c:pt>
                <c:pt idx="23797">
                  <c:v>43357.385416666664</c:v>
                </c:pt>
                <c:pt idx="23798">
                  <c:v>43357.395833333336</c:v>
                </c:pt>
                <c:pt idx="23799">
                  <c:v>43357.40625</c:v>
                </c:pt>
                <c:pt idx="23800">
                  <c:v>43357.416666666664</c:v>
                </c:pt>
                <c:pt idx="23801">
                  <c:v>43357.427083333336</c:v>
                </c:pt>
                <c:pt idx="23802">
                  <c:v>43357.4375</c:v>
                </c:pt>
                <c:pt idx="23803">
                  <c:v>43357.447916666664</c:v>
                </c:pt>
                <c:pt idx="23804">
                  <c:v>43357.458333333336</c:v>
                </c:pt>
                <c:pt idx="23805">
                  <c:v>43357.46875</c:v>
                </c:pt>
                <c:pt idx="23806">
                  <c:v>43357.479166666664</c:v>
                </c:pt>
                <c:pt idx="23807">
                  <c:v>43357.489583333336</c:v>
                </c:pt>
                <c:pt idx="23808">
                  <c:v>43357.5</c:v>
                </c:pt>
                <c:pt idx="23809">
                  <c:v>43357.510416666664</c:v>
                </c:pt>
                <c:pt idx="23810">
                  <c:v>43357.520833333336</c:v>
                </c:pt>
                <c:pt idx="23811">
                  <c:v>43357.53125</c:v>
                </c:pt>
                <c:pt idx="23812">
                  <c:v>43357.541666666664</c:v>
                </c:pt>
                <c:pt idx="23813">
                  <c:v>43357.552083333336</c:v>
                </c:pt>
                <c:pt idx="23814">
                  <c:v>43357.5625</c:v>
                </c:pt>
                <c:pt idx="23815">
                  <c:v>43357.572916666664</c:v>
                </c:pt>
                <c:pt idx="23816">
                  <c:v>43357.583333333336</c:v>
                </c:pt>
                <c:pt idx="23817">
                  <c:v>43357.59375</c:v>
                </c:pt>
                <c:pt idx="23818">
                  <c:v>43357.604166666664</c:v>
                </c:pt>
                <c:pt idx="23819">
                  <c:v>43357.614583333336</c:v>
                </c:pt>
                <c:pt idx="23820">
                  <c:v>43357.625</c:v>
                </c:pt>
                <c:pt idx="23821">
                  <c:v>43357.635416666664</c:v>
                </c:pt>
                <c:pt idx="23822">
                  <c:v>43357.645833333336</c:v>
                </c:pt>
                <c:pt idx="23823">
                  <c:v>43357.65625</c:v>
                </c:pt>
                <c:pt idx="23824">
                  <c:v>43357.666666666664</c:v>
                </c:pt>
                <c:pt idx="23825">
                  <c:v>43357.677083333336</c:v>
                </c:pt>
                <c:pt idx="23826">
                  <c:v>43357.6875</c:v>
                </c:pt>
                <c:pt idx="23827">
                  <c:v>43357.697916666664</c:v>
                </c:pt>
                <c:pt idx="23828">
                  <c:v>43357.708333333336</c:v>
                </c:pt>
                <c:pt idx="23829">
                  <c:v>43357.71875</c:v>
                </c:pt>
                <c:pt idx="23830">
                  <c:v>43357.729166666664</c:v>
                </c:pt>
                <c:pt idx="23831">
                  <c:v>43357.739583333336</c:v>
                </c:pt>
                <c:pt idx="23832">
                  <c:v>43357.75</c:v>
                </c:pt>
                <c:pt idx="23833">
                  <c:v>43357.760416666664</c:v>
                </c:pt>
                <c:pt idx="23834">
                  <c:v>43357.770833333336</c:v>
                </c:pt>
                <c:pt idx="23835">
                  <c:v>43357.78125</c:v>
                </c:pt>
                <c:pt idx="23836">
                  <c:v>43357.791666666664</c:v>
                </c:pt>
                <c:pt idx="23837">
                  <c:v>43357.802083333336</c:v>
                </c:pt>
                <c:pt idx="23838">
                  <c:v>43357.8125</c:v>
                </c:pt>
                <c:pt idx="23839">
                  <c:v>43357.822916666664</c:v>
                </c:pt>
                <c:pt idx="23840">
                  <c:v>43357.833333333336</c:v>
                </c:pt>
                <c:pt idx="23841">
                  <c:v>43357.84375</c:v>
                </c:pt>
                <c:pt idx="23842">
                  <c:v>43357.854166666664</c:v>
                </c:pt>
                <c:pt idx="23843">
                  <c:v>43357.864583333336</c:v>
                </c:pt>
                <c:pt idx="23844">
                  <c:v>43357.875</c:v>
                </c:pt>
                <c:pt idx="23845">
                  <c:v>43357.885416666664</c:v>
                </c:pt>
                <c:pt idx="23846">
                  <c:v>43357.895833333336</c:v>
                </c:pt>
                <c:pt idx="23847">
                  <c:v>43357.90625</c:v>
                </c:pt>
                <c:pt idx="23848">
                  <c:v>43357.916666666664</c:v>
                </c:pt>
                <c:pt idx="23849">
                  <c:v>43357.927083333336</c:v>
                </c:pt>
                <c:pt idx="23850">
                  <c:v>43357.9375</c:v>
                </c:pt>
                <c:pt idx="23851">
                  <c:v>43357.947916666664</c:v>
                </c:pt>
                <c:pt idx="23852">
                  <c:v>43357.958333333336</c:v>
                </c:pt>
                <c:pt idx="23853">
                  <c:v>43357.96875</c:v>
                </c:pt>
                <c:pt idx="23854">
                  <c:v>43357.979166666664</c:v>
                </c:pt>
                <c:pt idx="23855">
                  <c:v>43357.989583333336</c:v>
                </c:pt>
                <c:pt idx="23856">
                  <c:v>43358</c:v>
                </c:pt>
                <c:pt idx="23857">
                  <c:v>43358.010416666664</c:v>
                </c:pt>
                <c:pt idx="23858">
                  <c:v>43358.020833333336</c:v>
                </c:pt>
                <c:pt idx="23859">
                  <c:v>43358.03125</c:v>
                </c:pt>
                <c:pt idx="23860">
                  <c:v>43358.041666666664</c:v>
                </c:pt>
                <c:pt idx="23861">
                  <c:v>43358.052083333336</c:v>
                </c:pt>
                <c:pt idx="23862">
                  <c:v>43358.0625</c:v>
                </c:pt>
                <c:pt idx="23863">
                  <c:v>43358.072916666664</c:v>
                </c:pt>
                <c:pt idx="23864">
                  <c:v>43358.083333333336</c:v>
                </c:pt>
                <c:pt idx="23865">
                  <c:v>43358.09375</c:v>
                </c:pt>
                <c:pt idx="23866">
                  <c:v>43358.104166666664</c:v>
                </c:pt>
                <c:pt idx="23867">
                  <c:v>43358.114583333336</c:v>
                </c:pt>
                <c:pt idx="23868">
                  <c:v>43358.125</c:v>
                </c:pt>
                <c:pt idx="23869">
                  <c:v>43358.135416666664</c:v>
                </c:pt>
                <c:pt idx="23870">
                  <c:v>43358.145833333336</c:v>
                </c:pt>
                <c:pt idx="23871">
                  <c:v>43358.15625</c:v>
                </c:pt>
                <c:pt idx="23872">
                  <c:v>43358.166666666664</c:v>
                </c:pt>
                <c:pt idx="23873">
                  <c:v>43358.177083333336</c:v>
                </c:pt>
                <c:pt idx="23874">
                  <c:v>43358.1875</c:v>
                </c:pt>
                <c:pt idx="23875">
                  <c:v>43358.197916666664</c:v>
                </c:pt>
                <c:pt idx="23876">
                  <c:v>43358.208333333336</c:v>
                </c:pt>
                <c:pt idx="23877">
                  <c:v>43358.21875</c:v>
                </c:pt>
                <c:pt idx="23878">
                  <c:v>43358.229166666664</c:v>
                </c:pt>
                <c:pt idx="23879">
                  <c:v>43358.239583333336</c:v>
                </c:pt>
                <c:pt idx="23880">
                  <c:v>43358.25</c:v>
                </c:pt>
                <c:pt idx="23881">
                  <c:v>43358.260416666664</c:v>
                </c:pt>
                <c:pt idx="23882">
                  <c:v>43358.270833333336</c:v>
                </c:pt>
                <c:pt idx="23883">
                  <c:v>43358.28125</c:v>
                </c:pt>
                <c:pt idx="23884">
                  <c:v>43358.291666666664</c:v>
                </c:pt>
                <c:pt idx="23885">
                  <c:v>43358.302083333336</c:v>
                </c:pt>
                <c:pt idx="23886">
                  <c:v>43358.3125</c:v>
                </c:pt>
                <c:pt idx="23887">
                  <c:v>43358.322916666664</c:v>
                </c:pt>
                <c:pt idx="23888">
                  <c:v>43358.333333333336</c:v>
                </c:pt>
                <c:pt idx="23889">
                  <c:v>43358.34375</c:v>
                </c:pt>
                <c:pt idx="23890">
                  <c:v>43358.354166666664</c:v>
                </c:pt>
                <c:pt idx="23891">
                  <c:v>43358.364583333336</c:v>
                </c:pt>
                <c:pt idx="23892">
                  <c:v>43358.375</c:v>
                </c:pt>
                <c:pt idx="23893">
                  <c:v>43358.385416666664</c:v>
                </c:pt>
                <c:pt idx="23894">
                  <c:v>43358.395833333336</c:v>
                </c:pt>
                <c:pt idx="23895">
                  <c:v>43358.40625</c:v>
                </c:pt>
                <c:pt idx="23896">
                  <c:v>43358.416666666664</c:v>
                </c:pt>
                <c:pt idx="23897">
                  <c:v>43358.427083333336</c:v>
                </c:pt>
                <c:pt idx="23898">
                  <c:v>43358.4375</c:v>
                </c:pt>
                <c:pt idx="23899">
                  <c:v>43358.447916666664</c:v>
                </c:pt>
                <c:pt idx="23900">
                  <c:v>43358.458333333336</c:v>
                </c:pt>
                <c:pt idx="23901">
                  <c:v>43358.46875</c:v>
                </c:pt>
                <c:pt idx="23902">
                  <c:v>43358.479166666664</c:v>
                </c:pt>
                <c:pt idx="23903">
                  <c:v>43358.489583333336</c:v>
                </c:pt>
                <c:pt idx="23904">
                  <c:v>43358.5</c:v>
                </c:pt>
                <c:pt idx="23905">
                  <c:v>43358.510416666664</c:v>
                </c:pt>
                <c:pt idx="23906">
                  <c:v>43358.520833333336</c:v>
                </c:pt>
                <c:pt idx="23907">
                  <c:v>43358.53125</c:v>
                </c:pt>
                <c:pt idx="23908">
                  <c:v>43358.541666666664</c:v>
                </c:pt>
                <c:pt idx="23909">
                  <c:v>43358.552083333336</c:v>
                </c:pt>
                <c:pt idx="23910">
                  <c:v>43358.5625</c:v>
                </c:pt>
                <c:pt idx="23911">
                  <c:v>43358.572916666664</c:v>
                </c:pt>
                <c:pt idx="23912">
                  <c:v>43358.583333333336</c:v>
                </c:pt>
                <c:pt idx="23913">
                  <c:v>43358.59375</c:v>
                </c:pt>
                <c:pt idx="23914">
                  <c:v>43358.604166666664</c:v>
                </c:pt>
                <c:pt idx="23915">
                  <c:v>43358.614583333336</c:v>
                </c:pt>
                <c:pt idx="23916">
                  <c:v>43358.625</c:v>
                </c:pt>
                <c:pt idx="23917">
                  <c:v>43358.635416666664</c:v>
                </c:pt>
                <c:pt idx="23918">
                  <c:v>43358.645833333336</c:v>
                </c:pt>
                <c:pt idx="23919">
                  <c:v>43358.65625</c:v>
                </c:pt>
                <c:pt idx="23920">
                  <c:v>43358.666666666664</c:v>
                </c:pt>
                <c:pt idx="23921">
                  <c:v>43358.677083333336</c:v>
                </c:pt>
                <c:pt idx="23922">
                  <c:v>43358.6875</c:v>
                </c:pt>
                <c:pt idx="23923">
                  <c:v>43358.697916666664</c:v>
                </c:pt>
                <c:pt idx="23924">
                  <c:v>43358.708333333336</c:v>
                </c:pt>
                <c:pt idx="23925">
                  <c:v>43358.71875</c:v>
                </c:pt>
                <c:pt idx="23926">
                  <c:v>43358.729166666664</c:v>
                </c:pt>
                <c:pt idx="23927">
                  <c:v>43358.739583333336</c:v>
                </c:pt>
                <c:pt idx="23928">
                  <c:v>43358.75</c:v>
                </c:pt>
                <c:pt idx="23929">
                  <c:v>43358.760416666664</c:v>
                </c:pt>
                <c:pt idx="23930">
                  <c:v>43358.770833333336</c:v>
                </c:pt>
                <c:pt idx="23931">
                  <c:v>43358.78125</c:v>
                </c:pt>
                <c:pt idx="23932">
                  <c:v>43358.791666666664</c:v>
                </c:pt>
                <c:pt idx="23933">
                  <c:v>43358.802083333336</c:v>
                </c:pt>
                <c:pt idx="23934">
                  <c:v>43358.8125</c:v>
                </c:pt>
                <c:pt idx="23935">
                  <c:v>43358.822916666664</c:v>
                </c:pt>
                <c:pt idx="23936">
                  <c:v>43358.833333333336</c:v>
                </c:pt>
                <c:pt idx="23937">
                  <c:v>43358.84375</c:v>
                </c:pt>
                <c:pt idx="23938">
                  <c:v>43358.854166666664</c:v>
                </c:pt>
                <c:pt idx="23939">
                  <c:v>43358.864583333336</c:v>
                </c:pt>
                <c:pt idx="23940">
                  <c:v>43358.875</c:v>
                </c:pt>
                <c:pt idx="23941">
                  <c:v>43358.885416666664</c:v>
                </c:pt>
                <c:pt idx="23942">
                  <c:v>43358.895833333336</c:v>
                </c:pt>
                <c:pt idx="23943">
                  <c:v>43358.90625</c:v>
                </c:pt>
                <c:pt idx="23944">
                  <c:v>43358.916666666664</c:v>
                </c:pt>
                <c:pt idx="23945">
                  <c:v>43358.927083333336</c:v>
                </c:pt>
                <c:pt idx="23946">
                  <c:v>43358.9375</c:v>
                </c:pt>
                <c:pt idx="23947">
                  <c:v>43358.947916666664</c:v>
                </c:pt>
                <c:pt idx="23948">
                  <c:v>43358.958333333336</c:v>
                </c:pt>
                <c:pt idx="23949">
                  <c:v>43358.96875</c:v>
                </c:pt>
                <c:pt idx="23950">
                  <c:v>43358.979166666664</c:v>
                </c:pt>
                <c:pt idx="23951">
                  <c:v>43358.989583333336</c:v>
                </c:pt>
                <c:pt idx="23952">
                  <c:v>43359</c:v>
                </c:pt>
                <c:pt idx="23953">
                  <c:v>43359.010416666664</c:v>
                </c:pt>
                <c:pt idx="23954">
                  <c:v>43359.020833333336</c:v>
                </c:pt>
                <c:pt idx="23955">
                  <c:v>43359.03125</c:v>
                </c:pt>
                <c:pt idx="23956">
                  <c:v>43359.041666666664</c:v>
                </c:pt>
                <c:pt idx="23957">
                  <c:v>43359.052083333336</c:v>
                </c:pt>
                <c:pt idx="23958">
                  <c:v>43359.0625</c:v>
                </c:pt>
                <c:pt idx="23959">
                  <c:v>43359.072916666664</c:v>
                </c:pt>
                <c:pt idx="23960">
                  <c:v>43359.083333333336</c:v>
                </c:pt>
                <c:pt idx="23961">
                  <c:v>43359.09375</c:v>
                </c:pt>
                <c:pt idx="23962">
                  <c:v>43359.104166666664</c:v>
                </c:pt>
                <c:pt idx="23963">
                  <c:v>43359.114583333336</c:v>
                </c:pt>
                <c:pt idx="23964">
                  <c:v>43359.125</c:v>
                </c:pt>
                <c:pt idx="23965">
                  <c:v>43359.135416666664</c:v>
                </c:pt>
                <c:pt idx="23966">
                  <c:v>43359.145833333336</c:v>
                </c:pt>
                <c:pt idx="23967">
                  <c:v>43359.15625</c:v>
                </c:pt>
                <c:pt idx="23968">
                  <c:v>43359.166666666664</c:v>
                </c:pt>
                <c:pt idx="23969">
                  <c:v>43359.177083333336</c:v>
                </c:pt>
                <c:pt idx="23970">
                  <c:v>43359.1875</c:v>
                </c:pt>
                <c:pt idx="23971">
                  <c:v>43359.197916666664</c:v>
                </c:pt>
                <c:pt idx="23972">
                  <c:v>43359.208333333336</c:v>
                </c:pt>
                <c:pt idx="23973">
                  <c:v>43359.21875</c:v>
                </c:pt>
                <c:pt idx="23974">
                  <c:v>43359.229166666664</c:v>
                </c:pt>
                <c:pt idx="23975">
                  <c:v>43359.239583333336</c:v>
                </c:pt>
                <c:pt idx="23976">
                  <c:v>43359.25</c:v>
                </c:pt>
                <c:pt idx="23977">
                  <c:v>43359.260416666664</c:v>
                </c:pt>
                <c:pt idx="23978">
                  <c:v>43359.270833333336</c:v>
                </c:pt>
                <c:pt idx="23979">
                  <c:v>43359.28125</c:v>
                </c:pt>
                <c:pt idx="23980">
                  <c:v>43359.291666666664</c:v>
                </c:pt>
                <c:pt idx="23981">
                  <c:v>43359.302083333336</c:v>
                </c:pt>
                <c:pt idx="23982">
                  <c:v>43359.3125</c:v>
                </c:pt>
                <c:pt idx="23983">
                  <c:v>43359.322916666664</c:v>
                </c:pt>
                <c:pt idx="23984">
                  <c:v>43359.333333333336</c:v>
                </c:pt>
                <c:pt idx="23985">
                  <c:v>43359.34375</c:v>
                </c:pt>
                <c:pt idx="23986">
                  <c:v>43359.354166666664</c:v>
                </c:pt>
                <c:pt idx="23987">
                  <c:v>43359.364583333336</c:v>
                </c:pt>
                <c:pt idx="23988">
                  <c:v>43359.375</c:v>
                </c:pt>
                <c:pt idx="23989">
                  <c:v>43359.385416666664</c:v>
                </c:pt>
                <c:pt idx="23990">
                  <c:v>43359.395833333336</c:v>
                </c:pt>
                <c:pt idx="23991">
                  <c:v>43359.40625</c:v>
                </c:pt>
                <c:pt idx="23992">
                  <c:v>43359.416666666664</c:v>
                </c:pt>
                <c:pt idx="23993">
                  <c:v>43359.427083333336</c:v>
                </c:pt>
                <c:pt idx="23994">
                  <c:v>43359.4375</c:v>
                </c:pt>
                <c:pt idx="23995">
                  <c:v>43359.447916666664</c:v>
                </c:pt>
                <c:pt idx="23996">
                  <c:v>43359.458333333336</c:v>
                </c:pt>
                <c:pt idx="23997">
                  <c:v>43359.46875</c:v>
                </c:pt>
                <c:pt idx="23998">
                  <c:v>43359.479166666664</c:v>
                </c:pt>
                <c:pt idx="23999">
                  <c:v>43359.489583333336</c:v>
                </c:pt>
                <c:pt idx="24000">
                  <c:v>43359.5</c:v>
                </c:pt>
                <c:pt idx="24001">
                  <c:v>43359.510416666664</c:v>
                </c:pt>
                <c:pt idx="24002">
                  <c:v>43359.520833333336</c:v>
                </c:pt>
                <c:pt idx="24003">
                  <c:v>43359.53125</c:v>
                </c:pt>
                <c:pt idx="24004">
                  <c:v>43359.541666666664</c:v>
                </c:pt>
                <c:pt idx="24005">
                  <c:v>43359.552083333336</c:v>
                </c:pt>
                <c:pt idx="24006">
                  <c:v>43359.5625</c:v>
                </c:pt>
                <c:pt idx="24007">
                  <c:v>43359.572916666664</c:v>
                </c:pt>
                <c:pt idx="24008">
                  <c:v>43359.583333333336</c:v>
                </c:pt>
                <c:pt idx="24009">
                  <c:v>43359.59375</c:v>
                </c:pt>
                <c:pt idx="24010">
                  <c:v>43359.604166666664</c:v>
                </c:pt>
                <c:pt idx="24011">
                  <c:v>43359.614583333336</c:v>
                </c:pt>
                <c:pt idx="24012">
                  <c:v>43359.625</c:v>
                </c:pt>
                <c:pt idx="24013">
                  <c:v>43359.635416666664</c:v>
                </c:pt>
                <c:pt idx="24014">
                  <c:v>43359.645833333336</c:v>
                </c:pt>
                <c:pt idx="24015">
                  <c:v>43359.65625</c:v>
                </c:pt>
                <c:pt idx="24016">
                  <c:v>43359.666666666664</c:v>
                </c:pt>
                <c:pt idx="24017">
                  <c:v>43359.677083333336</c:v>
                </c:pt>
                <c:pt idx="24018">
                  <c:v>43359.6875</c:v>
                </c:pt>
                <c:pt idx="24019">
                  <c:v>43359.697916666664</c:v>
                </c:pt>
                <c:pt idx="24020">
                  <c:v>43359.708333333336</c:v>
                </c:pt>
                <c:pt idx="24021">
                  <c:v>43359.71875</c:v>
                </c:pt>
                <c:pt idx="24022">
                  <c:v>43359.729166666664</c:v>
                </c:pt>
                <c:pt idx="24023">
                  <c:v>43359.739583333336</c:v>
                </c:pt>
                <c:pt idx="24024">
                  <c:v>43359.75</c:v>
                </c:pt>
                <c:pt idx="24025">
                  <c:v>43359.760416666664</c:v>
                </c:pt>
                <c:pt idx="24026">
                  <c:v>43359.770833333336</c:v>
                </c:pt>
                <c:pt idx="24027">
                  <c:v>43359.78125</c:v>
                </c:pt>
                <c:pt idx="24028">
                  <c:v>43359.791666666664</c:v>
                </c:pt>
                <c:pt idx="24029">
                  <c:v>43359.802083333336</c:v>
                </c:pt>
                <c:pt idx="24030">
                  <c:v>43359.8125</c:v>
                </c:pt>
                <c:pt idx="24031">
                  <c:v>43359.822916666664</c:v>
                </c:pt>
                <c:pt idx="24032">
                  <c:v>43359.833333333336</c:v>
                </c:pt>
                <c:pt idx="24033">
                  <c:v>43359.84375</c:v>
                </c:pt>
                <c:pt idx="24034">
                  <c:v>43359.854166666664</c:v>
                </c:pt>
                <c:pt idx="24035">
                  <c:v>43359.864583333336</c:v>
                </c:pt>
                <c:pt idx="24036">
                  <c:v>43359.875</c:v>
                </c:pt>
                <c:pt idx="24037">
                  <c:v>43359.885416666664</c:v>
                </c:pt>
                <c:pt idx="24038">
                  <c:v>43359.895833333336</c:v>
                </c:pt>
                <c:pt idx="24039">
                  <c:v>43359.90625</c:v>
                </c:pt>
                <c:pt idx="24040">
                  <c:v>43359.916666666664</c:v>
                </c:pt>
                <c:pt idx="24041">
                  <c:v>43359.927083333336</c:v>
                </c:pt>
                <c:pt idx="24042">
                  <c:v>43359.9375</c:v>
                </c:pt>
                <c:pt idx="24043">
                  <c:v>43359.947916666664</c:v>
                </c:pt>
                <c:pt idx="24044">
                  <c:v>43359.958333333336</c:v>
                </c:pt>
                <c:pt idx="24045">
                  <c:v>43359.96875</c:v>
                </c:pt>
                <c:pt idx="24046">
                  <c:v>43359.979166666664</c:v>
                </c:pt>
                <c:pt idx="24047">
                  <c:v>43359.989583333336</c:v>
                </c:pt>
                <c:pt idx="24048">
                  <c:v>43360</c:v>
                </c:pt>
                <c:pt idx="24049">
                  <c:v>43360.010416666664</c:v>
                </c:pt>
                <c:pt idx="24050">
                  <c:v>43360.020833333336</c:v>
                </c:pt>
                <c:pt idx="24051">
                  <c:v>43360.03125</c:v>
                </c:pt>
                <c:pt idx="24052">
                  <c:v>43360.041666666664</c:v>
                </c:pt>
                <c:pt idx="24053">
                  <c:v>43360.052083333336</c:v>
                </c:pt>
                <c:pt idx="24054">
                  <c:v>43360.0625</c:v>
                </c:pt>
                <c:pt idx="24055">
                  <c:v>43360.072916666664</c:v>
                </c:pt>
                <c:pt idx="24056">
                  <c:v>43360.083333333336</c:v>
                </c:pt>
                <c:pt idx="24057">
                  <c:v>43360.09375</c:v>
                </c:pt>
                <c:pt idx="24058">
                  <c:v>43360.104166666664</c:v>
                </c:pt>
                <c:pt idx="24059">
                  <c:v>43360.114583333336</c:v>
                </c:pt>
                <c:pt idx="24060">
                  <c:v>43360.125</c:v>
                </c:pt>
                <c:pt idx="24061">
                  <c:v>43360.135416666664</c:v>
                </c:pt>
                <c:pt idx="24062">
                  <c:v>43360.145833333336</c:v>
                </c:pt>
                <c:pt idx="24063">
                  <c:v>43360.15625</c:v>
                </c:pt>
                <c:pt idx="24064">
                  <c:v>43360.166666666664</c:v>
                </c:pt>
                <c:pt idx="24065">
                  <c:v>43360.177083333336</c:v>
                </c:pt>
                <c:pt idx="24066">
                  <c:v>43360.1875</c:v>
                </c:pt>
                <c:pt idx="24067">
                  <c:v>43360.197916666664</c:v>
                </c:pt>
                <c:pt idx="24068">
                  <c:v>43360.208333333336</c:v>
                </c:pt>
                <c:pt idx="24069">
                  <c:v>43360.21875</c:v>
                </c:pt>
                <c:pt idx="24070">
                  <c:v>43360.229166666664</c:v>
                </c:pt>
                <c:pt idx="24071">
                  <c:v>43360.239583333336</c:v>
                </c:pt>
                <c:pt idx="24072">
                  <c:v>43360.25</c:v>
                </c:pt>
                <c:pt idx="24073">
                  <c:v>43360.260416666664</c:v>
                </c:pt>
                <c:pt idx="24074">
                  <c:v>43360.270833333336</c:v>
                </c:pt>
                <c:pt idx="24075">
                  <c:v>43360.28125</c:v>
                </c:pt>
                <c:pt idx="24076">
                  <c:v>43360.291666666664</c:v>
                </c:pt>
                <c:pt idx="24077">
                  <c:v>43360.302083333336</c:v>
                </c:pt>
                <c:pt idx="24078">
                  <c:v>43360.3125</c:v>
                </c:pt>
                <c:pt idx="24079">
                  <c:v>43360.322916666664</c:v>
                </c:pt>
                <c:pt idx="24080">
                  <c:v>43360.333333333336</c:v>
                </c:pt>
                <c:pt idx="24081">
                  <c:v>43360.34375</c:v>
                </c:pt>
                <c:pt idx="24082">
                  <c:v>43360.354166666664</c:v>
                </c:pt>
                <c:pt idx="24083">
                  <c:v>43360.364583333336</c:v>
                </c:pt>
                <c:pt idx="24084">
                  <c:v>43360.375</c:v>
                </c:pt>
                <c:pt idx="24085">
                  <c:v>43360.385416666664</c:v>
                </c:pt>
                <c:pt idx="24086">
                  <c:v>43360.395833333336</c:v>
                </c:pt>
                <c:pt idx="24087">
                  <c:v>43360.40625</c:v>
                </c:pt>
                <c:pt idx="24088">
                  <c:v>43360.416666666664</c:v>
                </c:pt>
                <c:pt idx="24089">
                  <c:v>43360.427083333336</c:v>
                </c:pt>
                <c:pt idx="24090">
                  <c:v>43360.4375</c:v>
                </c:pt>
                <c:pt idx="24091">
                  <c:v>43360.447916666664</c:v>
                </c:pt>
                <c:pt idx="24092">
                  <c:v>43360.458333333336</c:v>
                </c:pt>
                <c:pt idx="24093">
                  <c:v>43360.46875</c:v>
                </c:pt>
                <c:pt idx="24094">
                  <c:v>43360.479166666664</c:v>
                </c:pt>
                <c:pt idx="24095">
                  <c:v>43360.489583333336</c:v>
                </c:pt>
                <c:pt idx="24096">
                  <c:v>43360.5</c:v>
                </c:pt>
                <c:pt idx="24097">
                  <c:v>43360.510416666664</c:v>
                </c:pt>
                <c:pt idx="24098">
                  <c:v>43360.520833333336</c:v>
                </c:pt>
                <c:pt idx="24099">
                  <c:v>43360.53125</c:v>
                </c:pt>
                <c:pt idx="24100">
                  <c:v>43360.541666666664</c:v>
                </c:pt>
                <c:pt idx="24101">
                  <c:v>43360.552083333336</c:v>
                </c:pt>
                <c:pt idx="24102">
                  <c:v>43360.5625</c:v>
                </c:pt>
                <c:pt idx="24103">
                  <c:v>43360.572916666664</c:v>
                </c:pt>
                <c:pt idx="24104">
                  <c:v>43360.583333333336</c:v>
                </c:pt>
                <c:pt idx="24105">
                  <c:v>43360.59375</c:v>
                </c:pt>
                <c:pt idx="24106">
                  <c:v>43360.604166666664</c:v>
                </c:pt>
                <c:pt idx="24107">
                  <c:v>43360.614583333336</c:v>
                </c:pt>
                <c:pt idx="24108">
                  <c:v>43360.625</c:v>
                </c:pt>
                <c:pt idx="24109">
                  <c:v>43360.635416666664</c:v>
                </c:pt>
                <c:pt idx="24110">
                  <c:v>43360.645833333336</c:v>
                </c:pt>
                <c:pt idx="24111">
                  <c:v>43360.65625</c:v>
                </c:pt>
                <c:pt idx="24112">
                  <c:v>43360.666666666664</c:v>
                </c:pt>
                <c:pt idx="24113">
                  <c:v>43360.677083333336</c:v>
                </c:pt>
                <c:pt idx="24114">
                  <c:v>43360.6875</c:v>
                </c:pt>
                <c:pt idx="24115">
                  <c:v>43360.697916666664</c:v>
                </c:pt>
                <c:pt idx="24116">
                  <c:v>43360.708333333336</c:v>
                </c:pt>
                <c:pt idx="24117">
                  <c:v>43360.71875</c:v>
                </c:pt>
                <c:pt idx="24118">
                  <c:v>43360.729166666664</c:v>
                </c:pt>
                <c:pt idx="24119">
                  <c:v>43360.739583333336</c:v>
                </c:pt>
                <c:pt idx="24120">
                  <c:v>43360.75</c:v>
                </c:pt>
                <c:pt idx="24121">
                  <c:v>43360.760416666664</c:v>
                </c:pt>
                <c:pt idx="24122">
                  <c:v>43360.770833333336</c:v>
                </c:pt>
                <c:pt idx="24123">
                  <c:v>43360.78125</c:v>
                </c:pt>
                <c:pt idx="24124">
                  <c:v>43360.791666666664</c:v>
                </c:pt>
                <c:pt idx="24125">
                  <c:v>43360.802083333336</c:v>
                </c:pt>
                <c:pt idx="24126">
                  <c:v>43360.8125</c:v>
                </c:pt>
                <c:pt idx="24127">
                  <c:v>43360.822916666664</c:v>
                </c:pt>
                <c:pt idx="24128">
                  <c:v>43360.833333333336</c:v>
                </c:pt>
                <c:pt idx="24129">
                  <c:v>43360.84375</c:v>
                </c:pt>
                <c:pt idx="24130">
                  <c:v>43360.854166666664</c:v>
                </c:pt>
                <c:pt idx="24131">
                  <c:v>43360.864583333336</c:v>
                </c:pt>
                <c:pt idx="24132">
                  <c:v>43360.875</c:v>
                </c:pt>
                <c:pt idx="24133">
                  <c:v>43360.885416666664</c:v>
                </c:pt>
                <c:pt idx="24134">
                  <c:v>43360.895833333336</c:v>
                </c:pt>
                <c:pt idx="24135">
                  <c:v>43360.90625</c:v>
                </c:pt>
                <c:pt idx="24136">
                  <c:v>43360.916666666664</c:v>
                </c:pt>
                <c:pt idx="24137">
                  <c:v>43360.927083333336</c:v>
                </c:pt>
                <c:pt idx="24138">
                  <c:v>43360.9375</c:v>
                </c:pt>
                <c:pt idx="24139">
                  <c:v>43360.947916666664</c:v>
                </c:pt>
                <c:pt idx="24140">
                  <c:v>43360.958333333336</c:v>
                </c:pt>
                <c:pt idx="24141">
                  <c:v>43360.96875</c:v>
                </c:pt>
                <c:pt idx="24142">
                  <c:v>43360.979166666664</c:v>
                </c:pt>
                <c:pt idx="24143">
                  <c:v>43360.989583333336</c:v>
                </c:pt>
                <c:pt idx="24144">
                  <c:v>43361</c:v>
                </c:pt>
                <c:pt idx="24145">
                  <c:v>43361.010416666664</c:v>
                </c:pt>
                <c:pt idx="24146">
                  <c:v>43361.020833333336</c:v>
                </c:pt>
                <c:pt idx="24147">
                  <c:v>43361.03125</c:v>
                </c:pt>
                <c:pt idx="24148">
                  <c:v>43361.041666666664</c:v>
                </c:pt>
                <c:pt idx="24149">
                  <c:v>43361.052083333336</c:v>
                </c:pt>
                <c:pt idx="24150">
                  <c:v>43361.0625</c:v>
                </c:pt>
                <c:pt idx="24151">
                  <c:v>43361.072916666664</c:v>
                </c:pt>
                <c:pt idx="24152">
                  <c:v>43361.083333333336</c:v>
                </c:pt>
                <c:pt idx="24153">
                  <c:v>43361.09375</c:v>
                </c:pt>
                <c:pt idx="24154">
                  <c:v>43361.104166666664</c:v>
                </c:pt>
                <c:pt idx="24155">
                  <c:v>43361.114583333336</c:v>
                </c:pt>
                <c:pt idx="24156">
                  <c:v>43361.125</c:v>
                </c:pt>
                <c:pt idx="24157">
                  <c:v>43361.135416666664</c:v>
                </c:pt>
                <c:pt idx="24158">
                  <c:v>43361.145833333336</c:v>
                </c:pt>
                <c:pt idx="24159">
                  <c:v>43361.15625</c:v>
                </c:pt>
                <c:pt idx="24160">
                  <c:v>43361.166666666664</c:v>
                </c:pt>
                <c:pt idx="24161">
                  <c:v>43361.177083333336</c:v>
                </c:pt>
                <c:pt idx="24162">
                  <c:v>43361.1875</c:v>
                </c:pt>
                <c:pt idx="24163">
                  <c:v>43361.197916666664</c:v>
                </c:pt>
                <c:pt idx="24164">
                  <c:v>43361.208333333336</c:v>
                </c:pt>
                <c:pt idx="24165">
                  <c:v>43361.21875</c:v>
                </c:pt>
                <c:pt idx="24166">
                  <c:v>43361.229166666664</c:v>
                </c:pt>
                <c:pt idx="24167">
                  <c:v>43361.239583333336</c:v>
                </c:pt>
                <c:pt idx="24168">
                  <c:v>43361.25</c:v>
                </c:pt>
                <c:pt idx="24169">
                  <c:v>43361.260416666664</c:v>
                </c:pt>
                <c:pt idx="24170">
                  <c:v>43361.270833333336</c:v>
                </c:pt>
                <c:pt idx="24171">
                  <c:v>43361.28125</c:v>
                </c:pt>
                <c:pt idx="24172">
                  <c:v>43361.291666666664</c:v>
                </c:pt>
                <c:pt idx="24173">
                  <c:v>43361.302083333336</c:v>
                </c:pt>
                <c:pt idx="24174">
                  <c:v>43361.3125</c:v>
                </c:pt>
                <c:pt idx="24175">
                  <c:v>43361.322916666664</c:v>
                </c:pt>
                <c:pt idx="24176">
                  <c:v>43361.333333333336</c:v>
                </c:pt>
                <c:pt idx="24177">
                  <c:v>43361.34375</c:v>
                </c:pt>
                <c:pt idx="24178">
                  <c:v>43361.354166666664</c:v>
                </c:pt>
                <c:pt idx="24179">
                  <c:v>43361.364583333336</c:v>
                </c:pt>
                <c:pt idx="24180">
                  <c:v>43361.375</c:v>
                </c:pt>
                <c:pt idx="24181">
                  <c:v>43361.385416666664</c:v>
                </c:pt>
                <c:pt idx="24182">
                  <c:v>43361.395833333336</c:v>
                </c:pt>
                <c:pt idx="24183">
                  <c:v>43361.40625</c:v>
                </c:pt>
                <c:pt idx="24184">
                  <c:v>43361.416666666664</c:v>
                </c:pt>
                <c:pt idx="24185">
                  <c:v>43361.427083333336</c:v>
                </c:pt>
                <c:pt idx="24186">
                  <c:v>43361.4375</c:v>
                </c:pt>
                <c:pt idx="24187">
                  <c:v>43361.447916666664</c:v>
                </c:pt>
                <c:pt idx="24188">
                  <c:v>43361.458333333336</c:v>
                </c:pt>
                <c:pt idx="24189">
                  <c:v>43361.46875</c:v>
                </c:pt>
                <c:pt idx="24190">
                  <c:v>43361.479166666664</c:v>
                </c:pt>
                <c:pt idx="24191">
                  <c:v>43361.489583333336</c:v>
                </c:pt>
                <c:pt idx="24192">
                  <c:v>43361.5</c:v>
                </c:pt>
                <c:pt idx="24193">
                  <c:v>43361.510416666664</c:v>
                </c:pt>
                <c:pt idx="24194">
                  <c:v>43361.520833333336</c:v>
                </c:pt>
                <c:pt idx="24195">
                  <c:v>43361.53125</c:v>
                </c:pt>
                <c:pt idx="24196">
                  <c:v>43361.541666666664</c:v>
                </c:pt>
                <c:pt idx="24197">
                  <c:v>43361.552083333336</c:v>
                </c:pt>
                <c:pt idx="24198">
                  <c:v>43361.5625</c:v>
                </c:pt>
                <c:pt idx="24199">
                  <c:v>43361.572916666664</c:v>
                </c:pt>
                <c:pt idx="24200">
                  <c:v>43361.583333333336</c:v>
                </c:pt>
                <c:pt idx="24201">
                  <c:v>43361.59375</c:v>
                </c:pt>
                <c:pt idx="24202">
                  <c:v>43361.604166666664</c:v>
                </c:pt>
                <c:pt idx="24203">
                  <c:v>43361.614583333336</c:v>
                </c:pt>
                <c:pt idx="24204">
                  <c:v>43361.625</c:v>
                </c:pt>
                <c:pt idx="24205">
                  <c:v>43361.635416666664</c:v>
                </c:pt>
                <c:pt idx="24206">
                  <c:v>43361.645833333336</c:v>
                </c:pt>
                <c:pt idx="24207">
                  <c:v>43361.65625</c:v>
                </c:pt>
                <c:pt idx="24208">
                  <c:v>43361.666666666664</c:v>
                </c:pt>
                <c:pt idx="24209">
                  <c:v>43361.677083333336</c:v>
                </c:pt>
                <c:pt idx="24210">
                  <c:v>43361.6875</c:v>
                </c:pt>
                <c:pt idx="24211">
                  <c:v>43361.697916666664</c:v>
                </c:pt>
                <c:pt idx="24212">
                  <c:v>43361.708333333336</c:v>
                </c:pt>
                <c:pt idx="24213">
                  <c:v>43361.71875</c:v>
                </c:pt>
                <c:pt idx="24214">
                  <c:v>43361.729166666664</c:v>
                </c:pt>
                <c:pt idx="24215">
                  <c:v>43361.739583333336</c:v>
                </c:pt>
                <c:pt idx="24216">
                  <c:v>43361.75</c:v>
                </c:pt>
                <c:pt idx="24217">
                  <c:v>43361.760416666664</c:v>
                </c:pt>
                <c:pt idx="24218">
                  <c:v>43361.770833333336</c:v>
                </c:pt>
                <c:pt idx="24219">
                  <c:v>43361.78125</c:v>
                </c:pt>
                <c:pt idx="24220">
                  <c:v>43361.791666666664</c:v>
                </c:pt>
                <c:pt idx="24221">
                  <c:v>43361.802083333336</c:v>
                </c:pt>
                <c:pt idx="24222">
                  <c:v>43361.8125</c:v>
                </c:pt>
                <c:pt idx="24223">
                  <c:v>43361.822916666664</c:v>
                </c:pt>
                <c:pt idx="24224">
                  <c:v>43361.833333333336</c:v>
                </c:pt>
                <c:pt idx="24225">
                  <c:v>43361.84375</c:v>
                </c:pt>
                <c:pt idx="24226">
                  <c:v>43361.854166666664</c:v>
                </c:pt>
                <c:pt idx="24227">
                  <c:v>43361.864583333336</c:v>
                </c:pt>
                <c:pt idx="24228">
                  <c:v>43361.875</c:v>
                </c:pt>
                <c:pt idx="24229">
                  <c:v>43361.885416666664</c:v>
                </c:pt>
                <c:pt idx="24230">
                  <c:v>43361.895833333336</c:v>
                </c:pt>
                <c:pt idx="24231">
                  <c:v>43361.90625</c:v>
                </c:pt>
                <c:pt idx="24232">
                  <c:v>43361.916666666664</c:v>
                </c:pt>
                <c:pt idx="24233">
                  <c:v>43361.927083333336</c:v>
                </c:pt>
                <c:pt idx="24234">
                  <c:v>43361.9375</c:v>
                </c:pt>
                <c:pt idx="24235">
                  <c:v>43361.947916666664</c:v>
                </c:pt>
                <c:pt idx="24236">
                  <c:v>43361.958333333336</c:v>
                </c:pt>
                <c:pt idx="24237">
                  <c:v>43361.96875</c:v>
                </c:pt>
                <c:pt idx="24238">
                  <c:v>43361.979166666664</c:v>
                </c:pt>
                <c:pt idx="24239">
                  <c:v>43361.989583333336</c:v>
                </c:pt>
                <c:pt idx="24240">
                  <c:v>43362</c:v>
                </c:pt>
                <c:pt idx="24241">
                  <c:v>43362.010416666664</c:v>
                </c:pt>
                <c:pt idx="24242">
                  <c:v>43362.020833333336</c:v>
                </c:pt>
                <c:pt idx="24243">
                  <c:v>43362.03125</c:v>
                </c:pt>
                <c:pt idx="24244">
                  <c:v>43362.041666666664</c:v>
                </c:pt>
                <c:pt idx="24245">
                  <c:v>43362.052083333336</c:v>
                </c:pt>
                <c:pt idx="24246">
                  <c:v>43362.0625</c:v>
                </c:pt>
                <c:pt idx="24247">
                  <c:v>43362.072916666664</c:v>
                </c:pt>
                <c:pt idx="24248">
                  <c:v>43362.083333333336</c:v>
                </c:pt>
                <c:pt idx="24249">
                  <c:v>43362.09375</c:v>
                </c:pt>
                <c:pt idx="24250">
                  <c:v>43362.104166666664</c:v>
                </c:pt>
                <c:pt idx="24251">
                  <c:v>43362.114583333336</c:v>
                </c:pt>
                <c:pt idx="24252">
                  <c:v>43362.125</c:v>
                </c:pt>
                <c:pt idx="24253">
                  <c:v>43362.135416666664</c:v>
                </c:pt>
                <c:pt idx="24254">
                  <c:v>43362.145833333336</c:v>
                </c:pt>
                <c:pt idx="24255">
                  <c:v>43362.15625</c:v>
                </c:pt>
                <c:pt idx="24256">
                  <c:v>43362.166666666664</c:v>
                </c:pt>
                <c:pt idx="24257">
                  <c:v>43362.177083333336</c:v>
                </c:pt>
                <c:pt idx="24258">
                  <c:v>43362.1875</c:v>
                </c:pt>
                <c:pt idx="24259">
                  <c:v>43362.197916666664</c:v>
                </c:pt>
                <c:pt idx="24260">
                  <c:v>43362.208333333336</c:v>
                </c:pt>
                <c:pt idx="24261">
                  <c:v>43362.21875</c:v>
                </c:pt>
                <c:pt idx="24262">
                  <c:v>43362.229166666664</c:v>
                </c:pt>
                <c:pt idx="24263">
                  <c:v>43362.239583333336</c:v>
                </c:pt>
                <c:pt idx="24264">
                  <c:v>43362.25</c:v>
                </c:pt>
                <c:pt idx="24265">
                  <c:v>43362.260416666664</c:v>
                </c:pt>
                <c:pt idx="24266">
                  <c:v>43362.270833333336</c:v>
                </c:pt>
                <c:pt idx="24267">
                  <c:v>43362.28125</c:v>
                </c:pt>
                <c:pt idx="24268">
                  <c:v>43362.291666666664</c:v>
                </c:pt>
                <c:pt idx="24269">
                  <c:v>43362.302083333336</c:v>
                </c:pt>
                <c:pt idx="24270">
                  <c:v>43362.3125</c:v>
                </c:pt>
                <c:pt idx="24271">
                  <c:v>43362.322916666664</c:v>
                </c:pt>
                <c:pt idx="24272">
                  <c:v>43362.333333333336</c:v>
                </c:pt>
                <c:pt idx="24273">
                  <c:v>43362.34375</c:v>
                </c:pt>
                <c:pt idx="24274">
                  <c:v>43362.354166666664</c:v>
                </c:pt>
                <c:pt idx="24275">
                  <c:v>43362.364583333336</c:v>
                </c:pt>
                <c:pt idx="24276">
                  <c:v>43362.375</c:v>
                </c:pt>
                <c:pt idx="24277">
                  <c:v>43362.385416666664</c:v>
                </c:pt>
                <c:pt idx="24278">
                  <c:v>43362.395833333336</c:v>
                </c:pt>
                <c:pt idx="24279">
                  <c:v>43362.40625</c:v>
                </c:pt>
                <c:pt idx="24280">
                  <c:v>43362.416666666664</c:v>
                </c:pt>
                <c:pt idx="24281">
                  <c:v>43362.427083333336</c:v>
                </c:pt>
                <c:pt idx="24282">
                  <c:v>43362.4375</c:v>
                </c:pt>
                <c:pt idx="24283">
                  <c:v>43362.447916666664</c:v>
                </c:pt>
                <c:pt idx="24284">
                  <c:v>43362.458333333336</c:v>
                </c:pt>
                <c:pt idx="24285">
                  <c:v>43362.46875</c:v>
                </c:pt>
                <c:pt idx="24286">
                  <c:v>43362.479166666664</c:v>
                </c:pt>
                <c:pt idx="24287">
                  <c:v>43362.489583333336</c:v>
                </c:pt>
                <c:pt idx="24288">
                  <c:v>43362.5</c:v>
                </c:pt>
                <c:pt idx="24289">
                  <c:v>43362.510416666664</c:v>
                </c:pt>
                <c:pt idx="24290">
                  <c:v>43362.520833333336</c:v>
                </c:pt>
                <c:pt idx="24291">
                  <c:v>43362.53125</c:v>
                </c:pt>
                <c:pt idx="24292">
                  <c:v>43362.541666666664</c:v>
                </c:pt>
                <c:pt idx="24293">
                  <c:v>43362.552083333336</c:v>
                </c:pt>
                <c:pt idx="24294">
                  <c:v>43362.5625</c:v>
                </c:pt>
                <c:pt idx="24295">
                  <c:v>43362.572916666664</c:v>
                </c:pt>
                <c:pt idx="24296">
                  <c:v>43362.583333333336</c:v>
                </c:pt>
                <c:pt idx="24297">
                  <c:v>43362.59375</c:v>
                </c:pt>
                <c:pt idx="24298">
                  <c:v>43362.604166666664</c:v>
                </c:pt>
                <c:pt idx="24299">
                  <c:v>43362.614583333336</c:v>
                </c:pt>
                <c:pt idx="24300">
                  <c:v>43362.625</c:v>
                </c:pt>
                <c:pt idx="24301">
                  <c:v>43362.635416666664</c:v>
                </c:pt>
                <c:pt idx="24302">
                  <c:v>43362.645833333336</c:v>
                </c:pt>
                <c:pt idx="24303">
                  <c:v>43362.65625</c:v>
                </c:pt>
                <c:pt idx="24304">
                  <c:v>43362.666666666664</c:v>
                </c:pt>
                <c:pt idx="24305">
                  <c:v>43362.677083333336</c:v>
                </c:pt>
                <c:pt idx="24306">
                  <c:v>43362.6875</c:v>
                </c:pt>
                <c:pt idx="24307">
                  <c:v>43362.697916666664</c:v>
                </c:pt>
                <c:pt idx="24308">
                  <c:v>43362.708333333336</c:v>
                </c:pt>
                <c:pt idx="24309">
                  <c:v>43362.71875</c:v>
                </c:pt>
                <c:pt idx="24310">
                  <c:v>43362.729166666664</c:v>
                </c:pt>
                <c:pt idx="24311">
                  <c:v>43362.739583333336</c:v>
                </c:pt>
                <c:pt idx="24312">
                  <c:v>43362.75</c:v>
                </c:pt>
                <c:pt idx="24313">
                  <c:v>43362.760416666664</c:v>
                </c:pt>
                <c:pt idx="24314">
                  <c:v>43362.770833333336</c:v>
                </c:pt>
                <c:pt idx="24315">
                  <c:v>43362.78125</c:v>
                </c:pt>
                <c:pt idx="24316">
                  <c:v>43362.791666666664</c:v>
                </c:pt>
                <c:pt idx="24317">
                  <c:v>43362.802083333336</c:v>
                </c:pt>
                <c:pt idx="24318">
                  <c:v>43362.8125</c:v>
                </c:pt>
                <c:pt idx="24319">
                  <c:v>43362.822916666664</c:v>
                </c:pt>
                <c:pt idx="24320">
                  <c:v>43362.833333333336</c:v>
                </c:pt>
                <c:pt idx="24321">
                  <c:v>43362.84375</c:v>
                </c:pt>
                <c:pt idx="24322">
                  <c:v>43362.854166666664</c:v>
                </c:pt>
                <c:pt idx="24323">
                  <c:v>43362.864583333336</c:v>
                </c:pt>
                <c:pt idx="24324">
                  <c:v>43362.875</c:v>
                </c:pt>
                <c:pt idx="24325">
                  <c:v>43362.885416666664</c:v>
                </c:pt>
                <c:pt idx="24326">
                  <c:v>43362.895833333336</c:v>
                </c:pt>
                <c:pt idx="24327">
                  <c:v>43362.90625</c:v>
                </c:pt>
                <c:pt idx="24328">
                  <c:v>43362.916666666664</c:v>
                </c:pt>
                <c:pt idx="24329">
                  <c:v>43362.927083333336</c:v>
                </c:pt>
                <c:pt idx="24330">
                  <c:v>43362.9375</c:v>
                </c:pt>
                <c:pt idx="24331">
                  <c:v>43362.947916666664</c:v>
                </c:pt>
                <c:pt idx="24332">
                  <c:v>43362.958333333336</c:v>
                </c:pt>
                <c:pt idx="24333">
                  <c:v>43362.96875</c:v>
                </c:pt>
                <c:pt idx="24334">
                  <c:v>43362.979166666664</c:v>
                </c:pt>
                <c:pt idx="24335">
                  <c:v>43362.989583333336</c:v>
                </c:pt>
                <c:pt idx="24336">
                  <c:v>43363</c:v>
                </c:pt>
                <c:pt idx="24337">
                  <c:v>43363.010416666664</c:v>
                </c:pt>
                <c:pt idx="24338">
                  <c:v>43363.020833333336</c:v>
                </c:pt>
                <c:pt idx="24339">
                  <c:v>43363.03125</c:v>
                </c:pt>
                <c:pt idx="24340">
                  <c:v>43363.041666666664</c:v>
                </c:pt>
                <c:pt idx="24341">
                  <c:v>43363.052083333336</c:v>
                </c:pt>
                <c:pt idx="24342">
                  <c:v>43363.0625</c:v>
                </c:pt>
                <c:pt idx="24343">
                  <c:v>43363.072916666664</c:v>
                </c:pt>
                <c:pt idx="24344">
                  <c:v>43363.083333333336</c:v>
                </c:pt>
                <c:pt idx="24345">
                  <c:v>43363.09375</c:v>
                </c:pt>
                <c:pt idx="24346">
                  <c:v>43363.104166666664</c:v>
                </c:pt>
                <c:pt idx="24347">
                  <c:v>43363.114583333336</c:v>
                </c:pt>
                <c:pt idx="24348">
                  <c:v>43363.125</c:v>
                </c:pt>
                <c:pt idx="24349">
                  <c:v>43363.135416666664</c:v>
                </c:pt>
                <c:pt idx="24350">
                  <c:v>43363.145833333336</c:v>
                </c:pt>
                <c:pt idx="24351">
                  <c:v>43363.15625</c:v>
                </c:pt>
                <c:pt idx="24352">
                  <c:v>43363.166666666664</c:v>
                </c:pt>
                <c:pt idx="24353">
                  <c:v>43363.177083333336</c:v>
                </c:pt>
                <c:pt idx="24354">
                  <c:v>43363.1875</c:v>
                </c:pt>
                <c:pt idx="24355">
                  <c:v>43363.197916666664</c:v>
                </c:pt>
                <c:pt idx="24356">
                  <c:v>43363.208333333336</c:v>
                </c:pt>
                <c:pt idx="24357">
                  <c:v>43363.21875</c:v>
                </c:pt>
                <c:pt idx="24358">
                  <c:v>43363.229166666664</c:v>
                </c:pt>
                <c:pt idx="24359">
                  <c:v>43363.239583333336</c:v>
                </c:pt>
                <c:pt idx="24360">
                  <c:v>43363.25</c:v>
                </c:pt>
                <c:pt idx="24361">
                  <c:v>43363.260416666664</c:v>
                </c:pt>
                <c:pt idx="24362">
                  <c:v>43363.270833333336</c:v>
                </c:pt>
                <c:pt idx="24363">
                  <c:v>43363.28125</c:v>
                </c:pt>
                <c:pt idx="24364">
                  <c:v>43363.291666666664</c:v>
                </c:pt>
                <c:pt idx="24365">
                  <c:v>43363.302083333336</c:v>
                </c:pt>
                <c:pt idx="24366">
                  <c:v>43363.3125</c:v>
                </c:pt>
                <c:pt idx="24367">
                  <c:v>43363.322916666664</c:v>
                </c:pt>
                <c:pt idx="24368">
                  <c:v>43363.333333333336</c:v>
                </c:pt>
                <c:pt idx="24369">
                  <c:v>43363.34375</c:v>
                </c:pt>
                <c:pt idx="24370">
                  <c:v>43363.354166666664</c:v>
                </c:pt>
                <c:pt idx="24371">
                  <c:v>43363.364583333336</c:v>
                </c:pt>
                <c:pt idx="24372">
                  <c:v>43363.375</c:v>
                </c:pt>
                <c:pt idx="24373">
                  <c:v>43363.385416666664</c:v>
                </c:pt>
                <c:pt idx="24374">
                  <c:v>43363.395833333336</c:v>
                </c:pt>
                <c:pt idx="24375">
                  <c:v>43363.40625</c:v>
                </c:pt>
                <c:pt idx="24376">
                  <c:v>43363.416666666664</c:v>
                </c:pt>
                <c:pt idx="24377">
                  <c:v>43363.427083333336</c:v>
                </c:pt>
                <c:pt idx="24378">
                  <c:v>43363.4375</c:v>
                </c:pt>
                <c:pt idx="24379">
                  <c:v>43363.447916666664</c:v>
                </c:pt>
                <c:pt idx="24380">
                  <c:v>43363.458333333336</c:v>
                </c:pt>
                <c:pt idx="24381">
                  <c:v>43363.46875</c:v>
                </c:pt>
                <c:pt idx="24382">
                  <c:v>43363.479166666664</c:v>
                </c:pt>
                <c:pt idx="24383">
                  <c:v>43363.489583333336</c:v>
                </c:pt>
                <c:pt idx="24384">
                  <c:v>43363.5</c:v>
                </c:pt>
                <c:pt idx="24385">
                  <c:v>43363.510416666664</c:v>
                </c:pt>
                <c:pt idx="24386">
                  <c:v>43363.520833333336</c:v>
                </c:pt>
                <c:pt idx="24387">
                  <c:v>43363.53125</c:v>
                </c:pt>
                <c:pt idx="24388">
                  <c:v>43363.541666666664</c:v>
                </c:pt>
                <c:pt idx="24389">
                  <c:v>43363.552083333336</c:v>
                </c:pt>
                <c:pt idx="24390">
                  <c:v>43363.5625</c:v>
                </c:pt>
                <c:pt idx="24391">
                  <c:v>43363.572916666664</c:v>
                </c:pt>
                <c:pt idx="24392">
                  <c:v>43363.583333333336</c:v>
                </c:pt>
                <c:pt idx="24393">
                  <c:v>43363.59375</c:v>
                </c:pt>
                <c:pt idx="24394">
                  <c:v>43363.604166666664</c:v>
                </c:pt>
                <c:pt idx="24395">
                  <c:v>43363.614583333336</c:v>
                </c:pt>
                <c:pt idx="24396">
                  <c:v>43363.625</c:v>
                </c:pt>
                <c:pt idx="24397">
                  <c:v>43363.635416666664</c:v>
                </c:pt>
                <c:pt idx="24398">
                  <c:v>43363.645833333336</c:v>
                </c:pt>
                <c:pt idx="24399">
                  <c:v>43363.65625</c:v>
                </c:pt>
                <c:pt idx="24400">
                  <c:v>43363.666666666664</c:v>
                </c:pt>
                <c:pt idx="24401">
                  <c:v>43363.677083333336</c:v>
                </c:pt>
                <c:pt idx="24402">
                  <c:v>43363.6875</c:v>
                </c:pt>
                <c:pt idx="24403">
                  <c:v>43363.697916666664</c:v>
                </c:pt>
                <c:pt idx="24404">
                  <c:v>43363.708333333336</c:v>
                </c:pt>
                <c:pt idx="24405">
                  <c:v>43363.71875</c:v>
                </c:pt>
                <c:pt idx="24406">
                  <c:v>43363.729166666664</c:v>
                </c:pt>
                <c:pt idx="24407">
                  <c:v>43363.739583333336</c:v>
                </c:pt>
                <c:pt idx="24408">
                  <c:v>43363.75</c:v>
                </c:pt>
                <c:pt idx="24409">
                  <c:v>43363.760416666664</c:v>
                </c:pt>
                <c:pt idx="24410">
                  <c:v>43363.770833333336</c:v>
                </c:pt>
                <c:pt idx="24411">
                  <c:v>43363.78125</c:v>
                </c:pt>
                <c:pt idx="24412">
                  <c:v>43363.791666666664</c:v>
                </c:pt>
                <c:pt idx="24413">
                  <c:v>43363.802083333336</c:v>
                </c:pt>
                <c:pt idx="24414">
                  <c:v>43363.8125</c:v>
                </c:pt>
                <c:pt idx="24415">
                  <c:v>43363.822916666664</c:v>
                </c:pt>
                <c:pt idx="24416">
                  <c:v>43363.833333333336</c:v>
                </c:pt>
                <c:pt idx="24417">
                  <c:v>43363.84375</c:v>
                </c:pt>
                <c:pt idx="24418">
                  <c:v>43363.854166666664</c:v>
                </c:pt>
                <c:pt idx="24419">
                  <c:v>43363.864583333336</c:v>
                </c:pt>
                <c:pt idx="24420">
                  <c:v>43363.875</c:v>
                </c:pt>
                <c:pt idx="24421">
                  <c:v>43363.885416666664</c:v>
                </c:pt>
                <c:pt idx="24422">
                  <c:v>43363.895833333336</c:v>
                </c:pt>
                <c:pt idx="24423">
                  <c:v>43363.90625</c:v>
                </c:pt>
                <c:pt idx="24424">
                  <c:v>43363.916666666664</c:v>
                </c:pt>
                <c:pt idx="24425">
                  <c:v>43363.927083333336</c:v>
                </c:pt>
                <c:pt idx="24426">
                  <c:v>43363.9375</c:v>
                </c:pt>
                <c:pt idx="24427">
                  <c:v>43363.947916666664</c:v>
                </c:pt>
                <c:pt idx="24428">
                  <c:v>43363.958333333336</c:v>
                </c:pt>
                <c:pt idx="24429">
                  <c:v>43363.96875</c:v>
                </c:pt>
                <c:pt idx="24430">
                  <c:v>43363.979166666664</c:v>
                </c:pt>
                <c:pt idx="24431">
                  <c:v>43363.989583333336</c:v>
                </c:pt>
                <c:pt idx="24432">
                  <c:v>43364</c:v>
                </c:pt>
                <c:pt idx="24433">
                  <c:v>43364.010416666664</c:v>
                </c:pt>
                <c:pt idx="24434">
                  <c:v>43364.020833333336</c:v>
                </c:pt>
                <c:pt idx="24435">
                  <c:v>43364.03125</c:v>
                </c:pt>
                <c:pt idx="24436">
                  <c:v>43364.041666666664</c:v>
                </c:pt>
                <c:pt idx="24437">
                  <c:v>43364.052083333336</c:v>
                </c:pt>
                <c:pt idx="24438">
                  <c:v>43364.0625</c:v>
                </c:pt>
                <c:pt idx="24439">
                  <c:v>43364.072916666664</c:v>
                </c:pt>
                <c:pt idx="24440">
                  <c:v>43364.083333333336</c:v>
                </c:pt>
                <c:pt idx="24441">
                  <c:v>43364.09375</c:v>
                </c:pt>
                <c:pt idx="24442">
                  <c:v>43364.104166666664</c:v>
                </c:pt>
                <c:pt idx="24443">
                  <c:v>43364.114583333336</c:v>
                </c:pt>
                <c:pt idx="24444">
                  <c:v>43364.125</c:v>
                </c:pt>
                <c:pt idx="24445">
                  <c:v>43364.135416666664</c:v>
                </c:pt>
                <c:pt idx="24446">
                  <c:v>43364.145833333336</c:v>
                </c:pt>
                <c:pt idx="24447">
                  <c:v>43364.15625</c:v>
                </c:pt>
                <c:pt idx="24448">
                  <c:v>43364.166666666664</c:v>
                </c:pt>
                <c:pt idx="24449">
                  <c:v>43364.177083333336</c:v>
                </c:pt>
                <c:pt idx="24450">
                  <c:v>43364.1875</c:v>
                </c:pt>
                <c:pt idx="24451">
                  <c:v>43364.197916666664</c:v>
                </c:pt>
                <c:pt idx="24452">
                  <c:v>43364.208333333336</c:v>
                </c:pt>
                <c:pt idx="24453">
                  <c:v>43364.21875</c:v>
                </c:pt>
                <c:pt idx="24454">
                  <c:v>43364.229166666664</c:v>
                </c:pt>
                <c:pt idx="24455">
                  <c:v>43364.239583333336</c:v>
                </c:pt>
                <c:pt idx="24456">
                  <c:v>43364.25</c:v>
                </c:pt>
                <c:pt idx="24457">
                  <c:v>43364.260416666664</c:v>
                </c:pt>
                <c:pt idx="24458">
                  <c:v>43364.270833333336</c:v>
                </c:pt>
                <c:pt idx="24459">
                  <c:v>43364.28125</c:v>
                </c:pt>
                <c:pt idx="24460">
                  <c:v>43364.291666666664</c:v>
                </c:pt>
                <c:pt idx="24461">
                  <c:v>43364.302083333336</c:v>
                </c:pt>
                <c:pt idx="24462">
                  <c:v>43364.3125</c:v>
                </c:pt>
                <c:pt idx="24463">
                  <c:v>43364.322916666664</c:v>
                </c:pt>
                <c:pt idx="24464">
                  <c:v>43364.333333333336</c:v>
                </c:pt>
                <c:pt idx="24465">
                  <c:v>43364.34375</c:v>
                </c:pt>
                <c:pt idx="24466">
                  <c:v>43364.354166666664</c:v>
                </c:pt>
                <c:pt idx="24467">
                  <c:v>43364.364583333336</c:v>
                </c:pt>
                <c:pt idx="24468">
                  <c:v>43364.375</c:v>
                </c:pt>
                <c:pt idx="24469">
                  <c:v>43364.385416666664</c:v>
                </c:pt>
                <c:pt idx="24470">
                  <c:v>43364.395833333336</c:v>
                </c:pt>
                <c:pt idx="24471">
                  <c:v>43364.40625</c:v>
                </c:pt>
                <c:pt idx="24472">
                  <c:v>43364.416666666664</c:v>
                </c:pt>
                <c:pt idx="24473">
                  <c:v>43364.427083333336</c:v>
                </c:pt>
                <c:pt idx="24474">
                  <c:v>43364.4375</c:v>
                </c:pt>
                <c:pt idx="24475">
                  <c:v>43364.447916666664</c:v>
                </c:pt>
                <c:pt idx="24476">
                  <c:v>43364.458333333336</c:v>
                </c:pt>
                <c:pt idx="24477">
                  <c:v>43364.46875</c:v>
                </c:pt>
                <c:pt idx="24478">
                  <c:v>43364.479166666664</c:v>
                </c:pt>
                <c:pt idx="24479">
                  <c:v>43364.489583333336</c:v>
                </c:pt>
                <c:pt idx="24480">
                  <c:v>43364.5</c:v>
                </c:pt>
                <c:pt idx="24481">
                  <c:v>43364.510416666664</c:v>
                </c:pt>
                <c:pt idx="24482">
                  <c:v>43364.520833333336</c:v>
                </c:pt>
                <c:pt idx="24483">
                  <c:v>43364.53125</c:v>
                </c:pt>
                <c:pt idx="24484">
                  <c:v>43364.541666666664</c:v>
                </c:pt>
                <c:pt idx="24485">
                  <c:v>43364.552083333336</c:v>
                </c:pt>
                <c:pt idx="24486">
                  <c:v>43364.5625</c:v>
                </c:pt>
                <c:pt idx="24487">
                  <c:v>43364.572916666664</c:v>
                </c:pt>
                <c:pt idx="24488">
                  <c:v>43364.583333333336</c:v>
                </c:pt>
                <c:pt idx="24489">
                  <c:v>43364.59375</c:v>
                </c:pt>
                <c:pt idx="24490">
                  <c:v>43364.604166666664</c:v>
                </c:pt>
                <c:pt idx="24491">
                  <c:v>43364.614583333336</c:v>
                </c:pt>
                <c:pt idx="24492">
                  <c:v>43364.625</c:v>
                </c:pt>
                <c:pt idx="24493">
                  <c:v>43364.635416666664</c:v>
                </c:pt>
                <c:pt idx="24494">
                  <c:v>43364.645833333336</c:v>
                </c:pt>
                <c:pt idx="24495">
                  <c:v>43364.65625</c:v>
                </c:pt>
                <c:pt idx="24496">
                  <c:v>43364.666666666664</c:v>
                </c:pt>
                <c:pt idx="24497">
                  <c:v>43364.677083333336</c:v>
                </c:pt>
                <c:pt idx="24498">
                  <c:v>43364.6875</c:v>
                </c:pt>
                <c:pt idx="24499">
                  <c:v>43364.697916666664</c:v>
                </c:pt>
                <c:pt idx="24500">
                  <c:v>43364.708333333336</c:v>
                </c:pt>
                <c:pt idx="24501">
                  <c:v>43364.71875</c:v>
                </c:pt>
                <c:pt idx="24502">
                  <c:v>43364.729166666664</c:v>
                </c:pt>
                <c:pt idx="24503">
                  <c:v>43364.739583333336</c:v>
                </c:pt>
                <c:pt idx="24504">
                  <c:v>43364.75</c:v>
                </c:pt>
                <c:pt idx="24505">
                  <c:v>43364.760416666664</c:v>
                </c:pt>
                <c:pt idx="24506">
                  <c:v>43364.770833333336</c:v>
                </c:pt>
                <c:pt idx="24507">
                  <c:v>43364.78125</c:v>
                </c:pt>
                <c:pt idx="24508">
                  <c:v>43364.791666666664</c:v>
                </c:pt>
                <c:pt idx="24509">
                  <c:v>43364.802083333336</c:v>
                </c:pt>
                <c:pt idx="24510">
                  <c:v>43364.8125</c:v>
                </c:pt>
                <c:pt idx="24511">
                  <c:v>43364.822916666664</c:v>
                </c:pt>
                <c:pt idx="24512">
                  <c:v>43364.833333333336</c:v>
                </c:pt>
                <c:pt idx="24513">
                  <c:v>43364.84375</c:v>
                </c:pt>
                <c:pt idx="24514">
                  <c:v>43364.854166666664</c:v>
                </c:pt>
                <c:pt idx="24515">
                  <c:v>43364.864583333336</c:v>
                </c:pt>
                <c:pt idx="24516">
                  <c:v>43364.875</c:v>
                </c:pt>
                <c:pt idx="24517">
                  <c:v>43364.885416666664</c:v>
                </c:pt>
                <c:pt idx="24518">
                  <c:v>43364.895833333336</c:v>
                </c:pt>
                <c:pt idx="24519">
                  <c:v>43364.90625</c:v>
                </c:pt>
                <c:pt idx="24520">
                  <c:v>43364.916666666664</c:v>
                </c:pt>
                <c:pt idx="24521">
                  <c:v>43364.927083333336</c:v>
                </c:pt>
                <c:pt idx="24522">
                  <c:v>43364.9375</c:v>
                </c:pt>
                <c:pt idx="24523">
                  <c:v>43364.947916666664</c:v>
                </c:pt>
                <c:pt idx="24524">
                  <c:v>43364.958333333336</c:v>
                </c:pt>
                <c:pt idx="24525">
                  <c:v>43364.96875</c:v>
                </c:pt>
                <c:pt idx="24526">
                  <c:v>43364.979166666664</c:v>
                </c:pt>
                <c:pt idx="24527">
                  <c:v>43364.989583333336</c:v>
                </c:pt>
                <c:pt idx="24528">
                  <c:v>43365</c:v>
                </c:pt>
                <c:pt idx="24529">
                  <c:v>43365.010416666664</c:v>
                </c:pt>
                <c:pt idx="24530">
                  <c:v>43365.020833333336</c:v>
                </c:pt>
                <c:pt idx="24531">
                  <c:v>43365.03125</c:v>
                </c:pt>
                <c:pt idx="24532">
                  <c:v>43365.041666666664</c:v>
                </c:pt>
                <c:pt idx="24533">
                  <c:v>43365.052083333336</c:v>
                </c:pt>
                <c:pt idx="24534">
                  <c:v>43365.0625</c:v>
                </c:pt>
                <c:pt idx="24535">
                  <c:v>43365.072916666664</c:v>
                </c:pt>
                <c:pt idx="24536">
                  <c:v>43365.083333333336</c:v>
                </c:pt>
                <c:pt idx="24537">
                  <c:v>43365.09375</c:v>
                </c:pt>
                <c:pt idx="24538">
                  <c:v>43365.104166666664</c:v>
                </c:pt>
                <c:pt idx="24539">
                  <c:v>43365.114583333336</c:v>
                </c:pt>
                <c:pt idx="24540">
                  <c:v>43365.125</c:v>
                </c:pt>
                <c:pt idx="24541">
                  <c:v>43365.135416666664</c:v>
                </c:pt>
                <c:pt idx="24542">
                  <c:v>43365.145833333336</c:v>
                </c:pt>
                <c:pt idx="24543">
                  <c:v>43365.15625</c:v>
                </c:pt>
                <c:pt idx="24544">
                  <c:v>43365.166666666664</c:v>
                </c:pt>
                <c:pt idx="24545">
                  <c:v>43365.177083333336</c:v>
                </c:pt>
                <c:pt idx="24546">
                  <c:v>43365.1875</c:v>
                </c:pt>
                <c:pt idx="24547">
                  <c:v>43365.197916666664</c:v>
                </c:pt>
                <c:pt idx="24548">
                  <c:v>43365.208333333336</c:v>
                </c:pt>
                <c:pt idx="24549">
                  <c:v>43365.21875</c:v>
                </c:pt>
                <c:pt idx="24550">
                  <c:v>43365.229166666664</c:v>
                </c:pt>
                <c:pt idx="24551">
                  <c:v>43365.239583333336</c:v>
                </c:pt>
                <c:pt idx="24552">
                  <c:v>43365.25</c:v>
                </c:pt>
                <c:pt idx="24553">
                  <c:v>43365.260416666664</c:v>
                </c:pt>
                <c:pt idx="24554">
                  <c:v>43365.270833333336</c:v>
                </c:pt>
                <c:pt idx="24555">
                  <c:v>43365.28125</c:v>
                </c:pt>
                <c:pt idx="24556">
                  <c:v>43365.291666666664</c:v>
                </c:pt>
                <c:pt idx="24557">
                  <c:v>43365.302083333336</c:v>
                </c:pt>
                <c:pt idx="24558">
                  <c:v>43365.3125</c:v>
                </c:pt>
                <c:pt idx="24559">
                  <c:v>43365.322916666664</c:v>
                </c:pt>
                <c:pt idx="24560">
                  <c:v>43365.333333333336</c:v>
                </c:pt>
                <c:pt idx="24561">
                  <c:v>43365.34375</c:v>
                </c:pt>
                <c:pt idx="24562">
                  <c:v>43365.354166666664</c:v>
                </c:pt>
                <c:pt idx="24563">
                  <c:v>43365.364583333336</c:v>
                </c:pt>
                <c:pt idx="24564">
                  <c:v>43365.375</c:v>
                </c:pt>
                <c:pt idx="24565">
                  <c:v>43365.385416666664</c:v>
                </c:pt>
                <c:pt idx="24566">
                  <c:v>43365.395833333336</c:v>
                </c:pt>
                <c:pt idx="24567">
                  <c:v>43365.40625</c:v>
                </c:pt>
                <c:pt idx="24568">
                  <c:v>43365.416666666664</c:v>
                </c:pt>
                <c:pt idx="24569">
                  <c:v>43365.427083333336</c:v>
                </c:pt>
                <c:pt idx="24570">
                  <c:v>43365.4375</c:v>
                </c:pt>
                <c:pt idx="24571">
                  <c:v>43365.447916666664</c:v>
                </c:pt>
                <c:pt idx="24572">
                  <c:v>43365.458333333336</c:v>
                </c:pt>
                <c:pt idx="24573">
                  <c:v>43365.46875</c:v>
                </c:pt>
                <c:pt idx="24574">
                  <c:v>43365.479166666664</c:v>
                </c:pt>
                <c:pt idx="24575">
                  <c:v>43365.489583333336</c:v>
                </c:pt>
                <c:pt idx="24576">
                  <c:v>43365.5</c:v>
                </c:pt>
                <c:pt idx="24577">
                  <c:v>43365.510416666664</c:v>
                </c:pt>
                <c:pt idx="24578">
                  <c:v>43365.520833333336</c:v>
                </c:pt>
                <c:pt idx="24579">
                  <c:v>43365.53125</c:v>
                </c:pt>
                <c:pt idx="24580">
                  <c:v>43365.541666666664</c:v>
                </c:pt>
                <c:pt idx="24581">
                  <c:v>43365.552083333336</c:v>
                </c:pt>
                <c:pt idx="24582">
                  <c:v>43365.5625</c:v>
                </c:pt>
                <c:pt idx="24583">
                  <c:v>43365.572916666664</c:v>
                </c:pt>
                <c:pt idx="24584">
                  <c:v>43365.583333333336</c:v>
                </c:pt>
                <c:pt idx="24585">
                  <c:v>43365.59375</c:v>
                </c:pt>
                <c:pt idx="24586">
                  <c:v>43365.604166666664</c:v>
                </c:pt>
                <c:pt idx="24587">
                  <c:v>43365.614583333336</c:v>
                </c:pt>
                <c:pt idx="24588">
                  <c:v>43365.625</c:v>
                </c:pt>
                <c:pt idx="24589">
                  <c:v>43365.635416666664</c:v>
                </c:pt>
                <c:pt idx="24590">
                  <c:v>43365.645833333336</c:v>
                </c:pt>
                <c:pt idx="24591">
                  <c:v>43365.65625</c:v>
                </c:pt>
                <c:pt idx="24592">
                  <c:v>43365.666666666664</c:v>
                </c:pt>
                <c:pt idx="24593">
                  <c:v>43365.677083333336</c:v>
                </c:pt>
                <c:pt idx="24594">
                  <c:v>43365.6875</c:v>
                </c:pt>
                <c:pt idx="24595">
                  <c:v>43365.697916666664</c:v>
                </c:pt>
                <c:pt idx="24596">
                  <c:v>43365.708333333336</c:v>
                </c:pt>
                <c:pt idx="24597">
                  <c:v>43365.71875</c:v>
                </c:pt>
                <c:pt idx="24598">
                  <c:v>43365.729166666664</c:v>
                </c:pt>
                <c:pt idx="24599">
                  <c:v>43365.739583333336</c:v>
                </c:pt>
                <c:pt idx="24600">
                  <c:v>43365.75</c:v>
                </c:pt>
                <c:pt idx="24601">
                  <c:v>43365.760416666664</c:v>
                </c:pt>
                <c:pt idx="24602">
                  <c:v>43365.770833333336</c:v>
                </c:pt>
                <c:pt idx="24603">
                  <c:v>43365.78125</c:v>
                </c:pt>
                <c:pt idx="24604">
                  <c:v>43365.791666666664</c:v>
                </c:pt>
                <c:pt idx="24605">
                  <c:v>43365.802083333336</c:v>
                </c:pt>
                <c:pt idx="24606">
                  <c:v>43365.8125</c:v>
                </c:pt>
                <c:pt idx="24607">
                  <c:v>43365.822916666664</c:v>
                </c:pt>
                <c:pt idx="24608">
                  <c:v>43365.833333333336</c:v>
                </c:pt>
                <c:pt idx="24609">
                  <c:v>43365.84375</c:v>
                </c:pt>
                <c:pt idx="24610">
                  <c:v>43365.854166666664</c:v>
                </c:pt>
                <c:pt idx="24611">
                  <c:v>43365.864583333336</c:v>
                </c:pt>
                <c:pt idx="24612">
                  <c:v>43365.875</c:v>
                </c:pt>
                <c:pt idx="24613">
                  <c:v>43365.885416666664</c:v>
                </c:pt>
                <c:pt idx="24614">
                  <c:v>43365.895833333336</c:v>
                </c:pt>
                <c:pt idx="24615">
                  <c:v>43365.90625</c:v>
                </c:pt>
                <c:pt idx="24616">
                  <c:v>43365.916666666664</c:v>
                </c:pt>
                <c:pt idx="24617">
                  <c:v>43365.927083333336</c:v>
                </c:pt>
                <c:pt idx="24618">
                  <c:v>43365.9375</c:v>
                </c:pt>
                <c:pt idx="24619">
                  <c:v>43365.947916666664</c:v>
                </c:pt>
                <c:pt idx="24620">
                  <c:v>43365.958333333336</c:v>
                </c:pt>
                <c:pt idx="24621">
                  <c:v>43365.96875</c:v>
                </c:pt>
                <c:pt idx="24622">
                  <c:v>43365.979166666664</c:v>
                </c:pt>
                <c:pt idx="24623">
                  <c:v>43365.989583333336</c:v>
                </c:pt>
                <c:pt idx="24624">
                  <c:v>43366</c:v>
                </c:pt>
                <c:pt idx="24625">
                  <c:v>43366.010416666664</c:v>
                </c:pt>
                <c:pt idx="24626">
                  <c:v>43366.020833333336</c:v>
                </c:pt>
                <c:pt idx="24627">
                  <c:v>43366.03125</c:v>
                </c:pt>
                <c:pt idx="24628">
                  <c:v>43366.041666666664</c:v>
                </c:pt>
                <c:pt idx="24629">
                  <c:v>43366.052083333336</c:v>
                </c:pt>
                <c:pt idx="24630">
                  <c:v>43366.0625</c:v>
                </c:pt>
                <c:pt idx="24631">
                  <c:v>43366.072916666664</c:v>
                </c:pt>
                <c:pt idx="24632">
                  <c:v>43366.083333333336</c:v>
                </c:pt>
                <c:pt idx="24633">
                  <c:v>43366.09375</c:v>
                </c:pt>
                <c:pt idx="24634">
                  <c:v>43366.104166666664</c:v>
                </c:pt>
                <c:pt idx="24635">
                  <c:v>43366.114583333336</c:v>
                </c:pt>
                <c:pt idx="24636">
                  <c:v>43366.125</c:v>
                </c:pt>
                <c:pt idx="24637">
                  <c:v>43366.135416666664</c:v>
                </c:pt>
                <c:pt idx="24638">
                  <c:v>43366.145833333336</c:v>
                </c:pt>
                <c:pt idx="24639">
                  <c:v>43366.15625</c:v>
                </c:pt>
                <c:pt idx="24640">
                  <c:v>43366.166666666664</c:v>
                </c:pt>
                <c:pt idx="24641">
                  <c:v>43366.177083333336</c:v>
                </c:pt>
                <c:pt idx="24642">
                  <c:v>43366.1875</c:v>
                </c:pt>
                <c:pt idx="24643">
                  <c:v>43366.197916666664</c:v>
                </c:pt>
                <c:pt idx="24644">
                  <c:v>43366.208333333336</c:v>
                </c:pt>
                <c:pt idx="24645">
                  <c:v>43366.21875</c:v>
                </c:pt>
                <c:pt idx="24646">
                  <c:v>43366.229166666664</c:v>
                </c:pt>
                <c:pt idx="24647">
                  <c:v>43366.239583333336</c:v>
                </c:pt>
                <c:pt idx="24648">
                  <c:v>43366.25</c:v>
                </c:pt>
                <c:pt idx="24649">
                  <c:v>43366.260416666664</c:v>
                </c:pt>
                <c:pt idx="24650">
                  <c:v>43366.270833333336</c:v>
                </c:pt>
                <c:pt idx="24651">
                  <c:v>43366.28125</c:v>
                </c:pt>
                <c:pt idx="24652">
                  <c:v>43366.291666666664</c:v>
                </c:pt>
                <c:pt idx="24653">
                  <c:v>43366.302083333336</c:v>
                </c:pt>
                <c:pt idx="24654">
                  <c:v>43366.3125</c:v>
                </c:pt>
                <c:pt idx="24655">
                  <c:v>43366.322916666664</c:v>
                </c:pt>
                <c:pt idx="24656">
                  <c:v>43366.333333333336</c:v>
                </c:pt>
                <c:pt idx="24657">
                  <c:v>43366.34375</c:v>
                </c:pt>
                <c:pt idx="24658">
                  <c:v>43366.354166666664</c:v>
                </c:pt>
                <c:pt idx="24659">
                  <c:v>43366.364583333336</c:v>
                </c:pt>
                <c:pt idx="24660">
                  <c:v>43366.375</c:v>
                </c:pt>
                <c:pt idx="24661">
                  <c:v>43366.385416666664</c:v>
                </c:pt>
                <c:pt idx="24662">
                  <c:v>43366.395833333336</c:v>
                </c:pt>
                <c:pt idx="24663">
                  <c:v>43366.40625</c:v>
                </c:pt>
                <c:pt idx="24664">
                  <c:v>43366.416666666664</c:v>
                </c:pt>
                <c:pt idx="24665">
                  <c:v>43366.427083333336</c:v>
                </c:pt>
                <c:pt idx="24666">
                  <c:v>43366.4375</c:v>
                </c:pt>
                <c:pt idx="24667">
                  <c:v>43366.447916666664</c:v>
                </c:pt>
                <c:pt idx="24668">
                  <c:v>43366.458333333336</c:v>
                </c:pt>
                <c:pt idx="24669">
                  <c:v>43366.46875</c:v>
                </c:pt>
                <c:pt idx="24670">
                  <c:v>43366.479166666664</c:v>
                </c:pt>
                <c:pt idx="24671">
                  <c:v>43366.489583333336</c:v>
                </c:pt>
                <c:pt idx="24672">
                  <c:v>43366.5</c:v>
                </c:pt>
                <c:pt idx="24673">
                  <c:v>43366.510416666664</c:v>
                </c:pt>
                <c:pt idx="24674">
                  <c:v>43366.520833333336</c:v>
                </c:pt>
                <c:pt idx="24675">
                  <c:v>43366.53125</c:v>
                </c:pt>
                <c:pt idx="24676">
                  <c:v>43366.541666666664</c:v>
                </c:pt>
                <c:pt idx="24677">
                  <c:v>43366.552083333336</c:v>
                </c:pt>
                <c:pt idx="24678">
                  <c:v>43366.5625</c:v>
                </c:pt>
                <c:pt idx="24679">
                  <c:v>43366.572916666664</c:v>
                </c:pt>
                <c:pt idx="24680">
                  <c:v>43366.583333333336</c:v>
                </c:pt>
                <c:pt idx="24681">
                  <c:v>43366.59375</c:v>
                </c:pt>
                <c:pt idx="24682">
                  <c:v>43366.604166666664</c:v>
                </c:pt>
                <c:pt idx="24683">
                  <c:v>43366.614583333336</c:v>
                </c:pt>
                <c:pt idx="24684">
                  <c:v>43366.625</c:v>
                </c:pt>
                <c:pt idx="24685">
                  <c:v>43366.635416666664</c:v>
                </c:pt>
                <c:pt idx="24686">
                  <c:v>43366.645833333336</c:v>
                </c:pt>
                <c:pt idx="24687">
                  <c:v>43366.65625</c:v>
                </c:pt>
                <c:pt idx="24688">
                  <c:v>43366.666666666664</c:v>
                </c:pt>
                <c:pt idx="24689">
                  <c:v>43366.677083333336</c:v>
                </c:pt>
                <c:pt idx="24690">
                  <c:v>43366.6875</c:v>
                </c:pt>
                <c:pt idx="24691">
                  <c:v>43366.697916666664</c:v>
                </c:pt>
                <c:pt idx="24692">
                  <c:v>43366.708333333336</c:v>
                </c:pt>
                <c:pt idx="24693">
                  <c:v>43366.71875</c:v>
                </c:pt>
                <c:pt idx="24694">
                  <c:v>43366.729166666664</c:v>
                </c:pt>
                <c:pt idx="24695">
                  <c:v>43366.739583333336</c:v>
                </c:pt>
                <c:pt idx="24696">
                  <c:v>43366.75</c:v>
                </c:pt>
                <c:pt idx="24697">
                  <c:v>43366.760416666664</c:v>
                </c:pt>
                <c:pt idx="24698">
                  <c:v>43366.770833333336</c:v>
                </c:pt>
                <c:pt idx="24699">
                  <c:v>43366.78125</c:v>
                </c:pt>
                <c:pt idx="24700">
                  <c:v>43366.791666666664</c:v>
                </c:pt>
                <c:pt idx="24701">
                  <c:v>43366.802083333336</c:v>
                </c:pt>
                <c:pt idx="24702">
                  <c:v>43366.8125</c:v>
                </c:pt>
                <c:pt idx="24703">
                  <c:v>43366.822916666664</c:v>
                </c:pt>
                <c:pt idx="24704">
                  <c:v>43366.833333333336</c:v>
                </c:pt>
                <c:pt idx="24705">
                  <c:v>43366.84375</c:v>
                </c:pt>
                <c:pt idx="24706">
                  <c:v>43366.854166666664</c:v>
                </c:pt>
                <c:pt idx="24707">
                  <c:v>43366.864583333336</c:v>
                </c:pt>
                <c:pt idx="24708">
                  <c:v>43366.875</c:v>
                </c:pt>
                <c:pt idx="24709">
                  <c:v>43366.885416666664</c:v>
                </c:pt>
                <c:pt idx="24710">
                  <c:v>43366.895833333336</c:v>
                </c:pt>
                <c:pt idx="24711">
                  <c:v>43366.90625</c:v>
                </c:pt>
                <c:pt idx="24712">
                  <c:v>43366.916666666664</c:v>
                </c:pt>
                <c:pt idx="24713">
                  <c:v>43366.927083333336</c:v>
                </c:pt>
                <c:pt idx="24714">
                  <c:v>43366.9375</c:v>
                </c:pt>
                <c:pt idx="24715">
                  <c:v>43366.947916666664</c:v>
                </c:pt>
                <c:pt idx="24716">
                  <c:v>43366.958333333336</c:v>
                </c:pt>
                <c:pt idx="24717">
                  <c:v>43366.96875</c:v>
                </c:pt>
                <c:pt idx="24718">
                  <c:v>43366.979166666664</c:v>
                </c:pt>
                <c:pt idx="24719">
                  <c:v>43366.989583333336</c:v>
                </c:pt>
                <c:pt idx="24720">
                  <c:v>43367</c:v>
                </c:pt>
                <c:pt idx="24721">
                  <c:v>43367.010416666664</c:v>
                </c:pt>
                <c:pt idx="24722">
                  <c:v>43367.020833333336</c:v>
                </c:pt>
                <c:pt idx="24723">
                  <c:v>43367.03125</c:v>
                </c:pt>
                <c:pt idx="24724">
                  <c:v>43367.041666666664</c:v>
                </c:pt>
                <c:pt idx="24725">
                  <c:v>43367.052083333336</c:v>
                </c:pt>
                <c:pt idx="24726">
                  <c:v>43367.0625</c:v>
                </c:pt>
                <c:pt idx="24727">
                  <c:v>43367.072916666664</c:v>
                </c:pt>
                <c:pt idx="24728">
                  <c:v>43367.083333333336</c:v>
                </c:pt>
                <c:pt idx="24729">
                  <c:v>43367.09375</c:v>
                </c:pt>
                <c:pt idx="24730">
                  <c:v>43367.104166666664</c:v>
                </c:pt>
                <c:pt idx="24731">
                  <c:v>43367.114583333336</c:v>
                </c:pt>
                <c:pt idx="24732">
                  <c:v>43367.125</c:v>
                </c:pt>
                <c:pt idx="24733">
                  <c:v>43367.135416666664</c:v>
                </c:pt>
                <c:pt idx="24734">
                  <c:v>43367.145833333336</c:v>
                </c:pt>
                <c:pt idx="24735">
                  <c:v>43367.15625</c:v>
                </c:pt>
                <c:pt idx="24736">
                  <c:v>43367.166666666664</c:v>
                </c:pt>
                <c:pt idx="24737">
                  <c:v>43367.177083333336</c:v>
                </c:pt>
                <c:pt idx="24738">
                  <c:v>43367.1875</c:v>
                </c:pt>
                <c:pt idx="24739">
                  <c:v>43367.197916666664</c:v>
                </c:pt>
                <c:pt idx="24740">
                  <c:v>43367.208333333336</c:v>
                </c:pt>
                <c:pt idx="24741">
                  <c:v>43367.21875</c:v>
                </c:pt>
                <c:pt idx="24742">
                  <c:v>43367.229166666664</c:v>
                </c:pt>
                <c:pt idx="24743">
                  <c:v>43367.239583333336</c:v>
                </c:pt>
                <c:pt idx="24744">
                  <c:v>43367.25</c:v>
                </c:pt>
                <c:pt idx="24745">
                  <c:v>43367.260416666664</c:v>
                </c:pt>
                <c:pt idx="24746">
                  <c:v>43367.270833333336</c:v>
                </c:pt>
                <c:pt idx="24747">
                  <c:v>43367.28125</c:v>
                </c:pt>
                <c:pt idx="24748">
                  <c:v>43367.291666666664</c:v>
                </c:pt>
                <c:pt idx="24749">
                  <c:v>43367.302083333336</c:v>
                </c:pt>
                <c:pt idx="24750">
                  <c:v>43367.3125</c:v>
                </c:pt>
                <c:pt idx="24751">
                  <c:v>43367.322916666664</c:v>
                </c:pt>
                <c:pt idx="24752">
                  <c:v>43367.333333333336</c:v>
                </c:pt>
                <c:pt idx="24753">
                  <c:v>43367.34375</c:v>
                </c:pt>
                <c:pt idx="24754">
                  <c:v>43367.354166666664</c:v>
                </c:pt>
                <c:pt idx="24755">
                  <c:v>43367.364583333336</c:v>
                </c:pt>
                <c:pt idx="24756">
                  <c:v>43367.375</c:v>
                </c:pt>
                <c:pt idx="24757">
                  <c:v>43367.385416666664</c:v>
                </c:pt>
                <c:pt idx="24758">
                  <c:v>43367.395833333336</c:v>
                </c:pt>
                <c:pt idx="24759">
                  <c:v>43367.40625</c:v>
                </c:pt>
                <c:pt idx="24760">
                  <c:v>43367.416666666664</c:v>
                </c:pt>
                <c:pt idx="24761">
                  <c:v>43367.427083333336</c:v>
                </c:pt>
                <c:pt idx="24762">
                  <c:v>43367.4375</c:v>
                </c:pt>
                <c:pt idx="24763">
                  <c:v>43367.447916666664</c:v>
                </c:pt>
                <c:pt idx="24764">
                  <c:v>43367.458333333336</c:v>
                </c:pt>
                <c:pt idx="24765">
                  <c:v>43367.46875</c:v>
                </c:pt>
                <c:pt idx="24766">
                  <c:v>43367.479166666664</c:v>
                </c:pt>
                <c:pt idx="24767">
                  <c:v>43367.489583333336</c:v>
                </c:pt>
                <c:pt idx="24768">
                  <c:v>43367.5</c:v>
                </c:pt>
                <c:pt idx="24769">
                  <c:v>43367.510416666664</c:v>
                </c:pt>
                <c:pt idx="24770">
                  <c:v>43367.520833333336</c:v>
                </c:pt>
                <c:pt idx="24771">
                  <c:v>43367.53125</c:v>
                </c:pt>
                <c:pt idx="24772">
                  <c:v>43367.541666666664</c:v>
                </c:pt>
                <c:pt idx="24773">
                  <c:v>43367.552083333336</c:v>
                </c:pt>
                <c:pt idx="24774">
                  <c:v>43367.5625</c:v>
                </c:pt>
                <c:pt idx="24775">
                  <c:v>43367.572916666664</c:v>
                </c:pt>
                <c:pt idx="24776">
                  <c:v>43367.583333333336</c:v>
                </c:pt>
                <c:pt idx="24777">
                  <c:v>43367.59375</c:v>
                </c:pt>
                <c:pt idx="24778">
                  <c:v>43367.604166666664</c:v>
                </c:pt>
                <c:pt idx="24779">
                  <c:v>43367.614583333336</c:v>
                </c:pt>
                <c:pt idx="24780">
                  <c:v>43367.625</c:v>
                </c:pt>
                <c:pt idx="24781">
                  <c:v>43367.635416666664</c:v>
                </c:pt>
                <c:pt idx="24782">
                  <c:v>43367.645833333336</c:v>
                </c:pt>
                <c:pt idx="24783">
                  <c:v>43367.65625</c:v>
                </c:pt>
                <c:pt idx="24784">
                  <c:v>43367.666666666664</c:v>
                </c:pt>
                <c:pt idx="24785">
                  <c:v>43367.677083333336</c:v>
                </c:pt>
                <c:pt idx="24786">
                  <c:v>43367.6875</c:v>
                </c:pt>
                <c:pt idx="24787">
                  <c:v>43367.697916666664</c:v>
                </c:pt>
                <c:pt idx="24788">
                  <c:v>43367.708333333336</c:v>
                </c:pt>
                <c:pt idx="24789">
                  <c:v>43367.71875</c:v>
                </c:pt>
                <c:pt idx="24790">
                  <c:v>43367.729166666664</c:v>
                </c:pt>
                <c:pt idx="24791">
                  <c:v>43367.739583333336</c:v>
                </c:pt>
                <c:pt idx="24792">
                  <c:v>43367.75</c:v>
                </c:pt>
                <c:pt idx="24793">
                  <c:v>43367.760416666664</c:v>
                </c:pt>
                <c:pt idx="24794">
                  <c:v>43367.770833333336</c:v>
                </c:pt>
                <c:pt idx="24795">
                  <c:v>43367.78125</c:v>
                </c:pt>
                <c:pt idx="24796">
                  <c:v>43367.791666666664</c:v>
                </c:pt>
                <c:pt idx="24797">
                  <c:v>43367.802083333336</c:v>
                </c:pt>
                <c:pt idx="24798">
                  <c:v>43367.8125</c:v>
                </c:pt>
                <c:pt idx="24799">
                  <c:v>43367.822916666664</c:v>
                </c:pt>
                <c:pt idx="24800">
                  <c:v>43367.833333333336</c:v>
                </c:pt>
                <c:pt idx="24801">
                  <c:v>43367.84375</c:v>
                </c:pt>
                <c:pt idx="24802">
                  <c:v>43367.854166666664</c:v>
                </c:pt>
                <c:pt idx="24803">
                  <c:v>43367.864583333336</c:v>
                </c:pt>
                <c:pt idx="24804">
                  <c:v>43367.875</c:v>
                </c:pt>
                <c:pt idx="24805">
                  <c:v>43367.885416666664</c:v>
                </c:pt>
                <c:pt idx="24806">
                  <c:v>43367.895833333336</c:v>
                </c:pt>
                <c:pt idx="24807">
                  <c:v>43367.90625</c:v>
                </c:pt>
                <c:pt idx="24808">
                  <c:v>43367.916666666664</c:v>
                </c:pt>
                <c:pt idx="24809">
                  <c:v>43367.927083333336</c:v>
                </c:pt>
                <c:pt idx="24810">
                  <c:v>43367.9375</c:v>
                </c:pt>
                <c:pt idx="24811">
                  <c:v>43367.947916666664</c:v>
                </c:pt>
                <c:pt idx="24812">
                  <c:v>43367.958333333336</c:v>
                </c:pt>
                <c:pt idx="24813">
                  <c:v>43367.96875</c:v>
                </c:pt>
                <c:pt idx="24814">
                  <c:v>43367.979166666664</c:v>
                </c:pt>
                <c:pt idx="24815">
                  <c:v>43367.989583333336</c:v>
                </c:pt>
                <c:pt idx="24816">
                  <c:v>43368</c:v>
                </c:pt>
                <c:pt idx="24817">
                  <c:v>43368.010416666664</c:v>
                </c:pt>
                <c:pt idx="24818">
                  <c:v>43368.020833333336</c:v>
                </c:pt>
                <c:pt idx="24819">
                  <c:v>43368.03125</c:v>
                </c:pt>
                <c:pt idx="24820">
                  <c:v>43368.041666666664</c:v>
                </c:pt>
                <c:pt idx="24821">
                  <c:v>43368.052083333336</c:v>
                </c:pt>
                <c:pt idx="24822">
                  <c:v>43368.0625</c:v>
                </c:pt>
                <c:pt idx="24823">
                  <c:v>43368.072916666664</c:v>
                </c:pt>
                <c:pt idx="24824">
                  <c:v>43368.083333333336</c:v>
                </c:pt>
                <c:pt idx="24825">
                  <c:v>43368.09375</c:v>
                </c:pt>
                <c:pt idx="24826">
                  <c:v>43368.104166666664</c:v>
                </c:pt>
                <c:pt idx="24827">
                  <c:v>43368.114583333336</c:v>
                </c:pt>
                <c:pt idx="24828">
                  <c:v>43368.125</c:v>
                </c:pt>
                <c:pt idx="24829">
                  <c:v>43368.135416666664</c:v>
                </c:pt>
                <c:pt idx="24830">
                  <c:v>43368.145833333336</c:v>
                </c:pt>
                <c:pt idx="24831">
                  <c:v>43368.15625</c:v>
                </c:pt>
                <c:pt idx="24832">
                  <c:v>43368.166666666664</c:v>
                </c:pt>
                <c:pt idx="24833">
                  <c:v>43368.177083333336</c:v>
                </c:pt>
                <c:pt idx="24834">
                  <c:v>43368.1875</c:v>
                </c:pt>
                <c:pt idx="24835">
                  <c:v>43368.197916666664</c:v>
                </c:pt>
                <c:pt idx="24836">
                  <c:v>43368.208333333336</c:v>
                </c:pt>
                <c:pt idx="24837">
                  <c:v>43368.21875</c:v>
                </c:pt>
                <c:pt idx="24838">
                  <c:v>43368.229166666664</c:v>
                </c:pt>
                <c:pt idx="24839">
                  <c:v>43368.239583333336</c:v>
                </c:pt>
                <c:pt idx="24840">
                  <c:v>43368.25</c:v>
                </c:pt>
                <c:pt idx="24841">
                  <c:v>43368.260416666664</c:v>
                </c:pt>
                <c:pt idx="24842">
                  <c:v>43368.270833333336</c:v>
                </c:pt>
                <c:pt idx="24843">
                  <c:v>43368.28125</c:v>
                </c:pt>
                <c:pt idx="24844">
                  <c:v>43368.291666666664</c:v>
                </c:pt>
                <c:pt idx="24845">
                  <c:v>43368.302083333336</c:v>
                </c:pt>
                <c:pt idx="24846">
                  <c:v>43368.3125</c:v>
                </c:pt>
                <c:pt idx="24847">
                  <c:v>43368.322916666664</c:v>
                </c:pt>
                <c:pt idx="24848">
                  <c:v>43368.333333333336</c:v>
                </c:pt>
                <c:pt idx="24849">
                  <c:v>43368.34375</c:v>
                </c:pt>
                <c:pt idx="24850">
                  <c:v>43368.354166666664</c:v>
                </c:pt>
                <c:pt idx="24851">
                  <c:v>43368.364583333336</c:v>
                </c:pt>
                <c:pt idx="24852">
                  <c:v>43368.375</c:v>
                </c:pt>
                <c:pt idx="24853">
                  <c:v>43368.385416666664</c:v>
                </c:pt>
                <c:pt idx="24854">
                  <c:v>43368.395833333336</c:v>
                </c:pt>
                <c:pt idx="24855">
                  <c:v>43368.40625</c:v>
                </c:pt>
                <c:pt idx="24856">
                  <c:v>43368.416666666664</c:v>
                </c:pt>
                <c:pt idx="24857">
                  <c:v>43368.427083333336</c:v>
                </c:pt>
                <c:pt idx="24858">
                  <c:v>43368.4375</c:v>
                </c:pt>
                <c:pt idx="24859">
                  <c:v>43368.447916666664</c:v>
                </c:pt>
                <c:pt idx="24860">
                  <c:v>43368.458333333336</c:v>
                </c:pt>
                <c:pt idx="24861">
                  <c:v>43368.46875</c:v>
                </c:pt>
                <c:pt idx="24862">
                  <c:v>43368.479166666664</c:v>
                </c:pt>
                <c:pt idx="24863">
                  <c:v>43368.489583333336</c:v>
                </c:pt>
                <c:pt idx="24864">
                  <c:v>43368.5</c:v>
                </c:pt>
                <c:pt idx="24865">
                  <c:v>43368.510416666664</c:v>
                </c:pt>
                <c:pt idx="24866">
                  <c:v>43368.520833333336</c:v>
                </c:pt>
                <c:pt idx="24867">
                  <c:v>43368.53125</c:v>
                </c:pt>
                <c:pt idx="24868">
                  <c:v>43368.541666666664</c:v>
                </c:pt>
                <c:pt idx="24869">
                  <c:v>43368.552083333336</c:v>
                </c:pt>
                <c:pt idx="24870">
                  <c:v>43368.5625</c:v>
                </c:pt>
                <c:pt idx="24871">
                  <c:v>43368.572916666664</c:v>
                </c:pt>
                <c:pt idx="24872">
                  <c:v>43368.583333333336</c:v>
                </c:pt>
                <c:pt idx="24873">
                  <c:v>43368.59375</c:v>
                </c:pt>
                <c:pt idx="24874">
                  <c:v>43368.604166666664</c:v>
                </c:pt>
                <c:pt idx="24875">
                  <c:v>43368.614583333336</c:v>
                </c:pt>
                <c:pt idx="24876">
                  <c:v>43368.625</c:v>
                </c:pt>
                <c:pt idx="24877">
                  <c:v>43368.635416666664</c:v>
                </c:pt>
                <c:pt idx="24878">
                  <c:v>43368.645833333336</c:v>
                </c:pt>
                <c:pt idx="24879">
                  <c:v>43368.65625</c:v>
                </c:pt>
                <c:pt idx="24880">
                  <c:v>43368.666666666664</c:v>
                </c:pt>
                <c:pt idx="24881">
                  <c:v>43368.677083333336</c:v>
                </c:pt>
                <c:pt idx="24882">
                  <c:v>43368.6875</c:v>
                </c:pt>
                <c:pt idx="24883">
                  <c:v>43368.697916666664</c:v>
                </c:pt>
                <c:pt idx="24884">
                  <c:v>43368.708333333336</c:v>
                </c:pt>
                <c:pt idx="24885">
                  <c:v>43368.71875</c:v>
                </c:pt>
                <c:pt idx="24886">
                  <c:v>43368.729166666664</c:v>
                </c:pt>
                <c:pt idx="24887">
                  <c:v>43368.739583333336</c:v>
                </c:pt>
                <c:pt idx="24888">
                  <c:v>43368.75</c:v>
                </c:pt>
                <c:pt idx="24889">
                  <c:v>43368.760416666664</c:v>
                </c:pt>
                <c:pt idx="24890">
                  <c:v>43368.770833333336</c:v>
                </c:pt>
                <c:pt idx="24891">
                  <c:v>43368.78125</c:v>
                </c:pt>
                <c:pt idx="24892">
                  <c:v>43368.791666666664</c:v>
                </c:pt>
                <c:pt idx="24893">
                  <c:v>43368.802083333336</c:v>
                </c:pt>
                <c:pt idx="24894">
                  <c:v>43368.8125</c:v>
                </c:pt>
                <c:pt idx="24895">
                  <c:v>43368.822916666664</c:v>
                </c:pt>
                <c:pt idx="24896">
                  <c:v>43368.833333333336</c:v>
                </c:pt>
                <c:pt idx="24897">
                  <c:v>43368.84375</c:v>
                </c:pt>
                <c:pt idx="24898">
                  <c:v>43368.854166666664</c:v>
                </c:pt>
                <c:pt idx="24899">
                  <c:v>43368.864583333336</c:v>
                </c:pt>
                <c:pt idx="24900">
                  <c:v>43368.875</c:v>
                </c:pt>
                <c:pt idx="24901">
                  <c:v>43368.885416666664</c:v>
                </c:pt>
                <c:pt idx="24902">
                  <c:v>43368.895833333336</c:v>
                </c:pt>
                <c:pt idx="24903">
                  <c:v>43368.90625</c:v>
                </c:pt>
                <c:pt idx="24904">
                  <c:v>43368.916666666664</c:v>
                </c:pt>
                <c:pt idx="24905">
                  <c:v>43368.927083333336</c:v>
                </c:pt>
                <c:pt idx="24906">
                  <c:v>43368.9375</c:v>
                </c:pt>
                <c:pt idx="24907">
                  <c:v>43368.947916666664</c:v>
                </c:pt>
                <c:pt idx="24908">
                  <c:v>43368.958333333336</c:v>
                </c:pt>
                <c:pt idx="24909">
                  <c:v>43368.96875</c:v>
                </c:pt>
                <c:pt idx="24910">
                  <c:v>43368.979166666664</c:v>
                </c:pt>
                <c:pt idx="24911">
                  <c:v>43368.989583333336</c:v>
                </c:pt>
                <c:pt idx="24912">
                  <c:v>43369</c:v>
                </c:pt>
                <c:pt idx="24913">
                  <c:v>43369.010416666664</c:v>
                </c:pt>
                <c:pt idx="24914">
                  <c:v>43369.020833333336</c:v>
                </c:pt>
                <c:pt idx="24915">
                  <c:v>43369.03125</c:v>
                </c:pt>
                <c:pt idx="24916">
                  <c:v>43369.041666666664</c:v>
                </c:pt>
                <c:pt idx="24917">
                  <c:v>43369.052083333336</c:v>
                </c:pt>
                <c:pt idx="24918">
                  <c:v>43369.0625</c:v>
                </c:pt>
                <c:pt idx="24919">
                  <c:v>43369.072916666664</c:v>
                </c:pt>
                <c:pt idx="24920">
                  <c:v>43369.083333333336</c:v>
                </c:pt>
                <c:pt idx="24921">
                  <c:v>43369.09375</c:v>
                </c:pt>
                <c:pt idx="24922">
                  <c:v>43369.104166666664</c:v>
                </c:pt>
                <c:pt idx="24923">
                  <c:v>43369.114583333336</c:v>
                </c:pt>
                <c:pt idx="24924">
                  <c:v>43369.125</c:v>
                </c:pt>
                <c:pt idx="24925">
                  <c:v>43369.135416666664</c:v>
                </c:pt>
                <c:pt idx="24926">
                  <c:v>43369.145833333336</c:v>
                </c:pt>
                <c:pt idx="24927">
                  <c:v>43369.15625</c:v>
                </c:pt>
                <c:pt idx="24928">
                  <c:v>43369.166666666664</c:v>
                </c:pt>
                <c:pt idx="24929">
                  <c:v>43369.177083333336</c:v>
                </c:pt>
                <c:pt idx="24930">
                  <c:v>43369.1875</c:v>
                </c:pt>
                <c:pt idx="24931">
                  <c:v>43369.197916666664</c:v>
                </c:pt>
                <c:pt idx="24932">
                  <c:v>43369.208333333336</c:v>
                </c:pt>
                <c:pt idx="24933">
                  <c:v>43369.21875</c:v>
                </c:pt>
                <c:pt idx="24934">
                  <c:v>43369.229166666664</c:v>
                </c:pt>
                <c:pt idx="24935">
                  <c:v>43369.239583333336</c:v>
                </c:pt>
                <c:pt idx="24936">
                  <c:v>43369.25</c:v>
                </c:pt>
                <c:pt idx="24937">
                  <c:v>43369.260416666664</c:v>
                </c:pt>
                <c:pt idx="24938">
                  <c:v>43369.270833333336</c:v>
                </c:pt>
                <c:pt idx="24939">
                  <c:v>43369.28125</c:v>
                </c:pt>
                <c:pt idx="24940">
                  <c:v>43369.291666666664</c:v>
                </c:pt>
                <c:pt idx="24941">
                  <c:v>43369.302083333336</c:v>
                </c:pt>
                <c:pt idx="24942">
                  <c:v>43369.3125</c:v>
                </c:pt>
                <c:pt idx="24943">
                  <c:v>43369.322916666664</c:v>
                </c:pt>
                <c:pt idx="24944">
                  <c:v>43369.333333333336</c:v>
                </c:pt>
                <c:pt idx="24945">
                  <c:v>43369.34375</c:v>
                </c:pt>
                <c:pt idx="24946">
                  <c:v>43369.354166666664</c:v>
                </c:pt>
                <c:pt idx="24947">
                  <c:v>43369.364583333336</c:v>
                </c:pt>
                <c:pt idx="24948">
                  <c:v>43369.375</c:v>
                </c:pt>
                <c:pt idx="24949">
                  <c:v>43369.385416666664</c:v>
                </c:pt>
                <c:pt idx="24950">
                  <c:v>43369.395833333336</c:v>
                </c:pt>
                <c:pt idx="24951">
                  <c:v>43369.40625</c:v>
                </c:pt>
                <c:pt idx="24952">
                  <c:v>43369.416666666664</c:v>
                </c:pt>
                <c:pt idx="24953">
                  <c:v>43369.427083333336</c:v>
                </c:pt>
                <c:pt idx="24954">
                  <c:v>43369.4375</c:v>
                </c:pt>
                <c:pt idx="24955">
                  <c:v>43369.447916666664</c:v>
                </c:pt>
                <c:pt idx="24956">
                  <c:v>43369.458333333336</c:v>
                </c:pt>
                <c:pt idx="24957">
                  <c:v>43369.46875</c:v>
                </c:pt>
                <c:pt idx="24958">
                  <c:v>43369.479166666664</c:v>
                </c:pt>
                <c:pt idx="24959">
                  <c:v>43369.489583333336</c:v>
                </c:pt>
                <c:pt idx="24960">
                  <c:v>43369.5</c:v>
                </c:pt>
                <c:pt idx="24961">
                  <c:v>43369.510416666664</c:v>
                </c:pt>
                <c:pt idx="24962">
                  <c:v>43369.520833333336</c:v>
                </c:pt>
                <c:pt idx="24963">
                  <c:v>43369.53125</c:v>
                </c:pt>
                <c:pt idx="24964">
                  <c:v>43369.541666666664</c:v>
                </c:pt>
                <c:pt idx="24965">
                  <c:v>43369.552083333336</c:v>
                </c:pt>
                <c:pt idx="24966">
                  <c:v>43369.5625</c:v>
                </c:pt>
                <c:pt idx="24967">
                  <c:v>43369.572916666664</c:v>
                </c:pt>
                <c:pt idx="24968">
                  <c:v>43369.583333333336</c:v>
                </c:pt>
                <c:pt idx="24969">
                  <c:v>43369.59375</c:v>
                </c:pt>
                <c:pt idx="24970">
                  <c:v>43369.604166666664</c:v>
                </c:pt>
                <c:pt idx="24971">
                  <c:v>43369.614583333336</c:v>
                </c:pt>
                <c:pt idx="24972">
                  <c:v>43369.625</c:v>
                </c:pt>
                <c:pt idx="24973">
                  <c:v>43369.635416666664</c:v>
                </c:pt>
                <c:pt idx="24974">
                  <c:v>43369.645833333336</c:v>
                </c:pt>
                <c:pt idx="24975">
                  <c:v>43369.65625</c:v>
                </c:pt>
                <c:pt idx="24976">
                  <c:v>43369.666666666664</c:v>
                </c:pt>
                <c:pt idx="24977">
                  <c:v>43369.677083333336</c:v>
                </c:pt>
                <c:pt idx="24978">
                  <c:v>43369.6875</c:v>
                </c:pt>
                <c:pt idx="24979">
                  <c:v>43369.697916666664</c:v>
                </c:pt>
                <c:pt idx="24980">
                  <c:v>43369.708333333336</c:v>
                </c:pt>
                <c:pt idx="24981">
                  <c:v>43369.71875</c:v>
                </c:pt>
                <c:pt idx="24982">
                  <c:v>43369.729166666664</c:v>
                </c:pt>
                <c:pt idx="24983">
                  <c:v>43369.739583333336</c:v>
                </c:pt>
                <c:pt idx="24984">
                  <c:v>43369.75</c:v>
                </c:pt>
                <c:pt idx="24985">
                  <c:v>43369.760416666664</c:v>
                </c:pt>
                <c:pt idx="24986">
                  <c:v>43369.770833333336</c:v>
                </c:pt>
                <c:pt idx="24987">
                  <c:v>43369.78125</c:v>
                </c:pt>
                <c:pt idx="24988">
                  <c:v>43369.791666666664</c:v>
                </c:pt>
                <c:pt idx="24989">
                  <c:v>43369.802083333336</c:v>
                </c:pt>
                <c:pt idx="24990">
                  <c:v>43369.8125</c:v>
                </c:pt>
                <c:pt idx="24991">
                  <c:v>43369.822916666664</c:v>
                </c:pt>
                <c:pt idx="24992">
                  <c:v>43369.833333333336</c:v>
                </c:pt>
                <c:pt idx="24993">
                  <c:v>43369.84375</c:v>
                </c:pt>
                <c:pt idx="24994">
                  <c:v>43369.854166666664</c:v>
                </c:pt>
                <c:pt idx="24995">
                  <c:v>43369.864583333336</c:v>
                </c:pt>
                <c:pt idx="24996">
                  <c:v>43369.875</c:v>
                </c:pt>
                <c:pt idx="24997">
                  <c:v>43369.885416666664</c:v>
                </c:pt>
                <c:pt idx="24998">
                  <c:v>43369.895833333336</c:v>
                </c:pt>
                <c:pt idx="24999">
                  <c:v>43369.90625</c:v>
                </c:pt>
                <c:pt idx="25000">
                  <c:v>43369.916666666664</c:v>
                </c:pt>
                <c:pt idx="25001">
                  <c:v>43369.927083333336</c:v>
                </c:pt>
                <c:pt idx="25002">
                  <c:v>43369.9375</c:v>
                </c:pt>
                <c:pt idx="25003">
                  <c:v>43369.947916666664</c:v>
                </c:pt>
                <c:pt idx="25004">
                  <c:v>43369.958333333336</c:v>
                </c:pt>
                <c:pt idx="25005">
                  <c:v>43369.96875</c:v>
                </c:pt>
                <c:pt idx="25006">
                  <c:v>43369.979166666664</c:v>
                </c:pt>
                <c:pt idx="25007">
                  <c:v>43369.989583333336</c:v>
                </c:pt>
                <c:pt idx="25008">
                  <c:v>43370</c:v>
                </c:pt>
                <c:pt idx="25009">
                  <c:v>43370.010416666664</c:v>
                </c:pt>
                <c:pt idx="25010">
                  <c:v>43370.020833333336</c:v>
                </c:pt>
                <c:pt idx="25011">
                  <c:v>43370.03125</c:v>
                </c:pt>
                <c:pt idx="25012">
                  <c:v>43370.041666666664</c:v>
                </c:pt>
                <c:pt idx="25013">
                  <c:v>43370.052083333336</c:v>
                </c:pt>
                <c:pt idx="25014">
                  <c:v>43370.0625</c:v>
                </c:pt>
                <c:pt idx="25015">
                  <c:v>43370.072916666664</c:v>
                </c:pt>
                <c:pt idx="25016">
                  <c:v>43370.083333333336</c:v>
                </c:pt>
                <c:pt idx="25017">
                  <c:v>43370.09375</c:v>
                </c:pt>
                <c:pt idx="25018">
                  <c:v>43370.104166666664</c:v>
                </c:pt>
                <c:pt idx="25019">
                  <c:v>43370.114583333336</c:v>
                </c:pt>
                <c:pt idx="25020">
                  <c:v>43370.125</c:v>
                </c:pt>
                <c:pt idx="25021">
                  <c:v>43370.135416666664</c:v>
                </c:pt>
                <c:pt idx="25022">
                  <c:v>43370.145833333336</c:v>
                </c:pt>
                <c:pt idx="25023">
                  <c:v>43370.15625</c:v>
                </c:pt>
                <c:pt idx="25024">
                  <c:v>43370.166666666664</c:v>
                </c:pt>
                <c:pt idx="25025">
                  <c:v>43370.177083333336</c:v>
                </c:pt>
                <c:pt idx="25026">
                  <c:v>43370.1875</c:v>
                </c:pt>
                <c:pt idx="25027">
                  <c:v>43370.197916666664</c:v>
                </c:pt>
                <c:pt idx="25028">
                  <c:v>43370.208333333336</c:v>
                </c:pt>
                <c:pt idx="25029">
                  <c:v>43370.21875</c:v>
                </c:pt>
                <c:pt idx="25030">
                  <c:v>43370.229166666664</c:v>
                </c:pt>
                <c:pt idx="25031">
                  <c:v>43370.239583333336</c:v>
                </c:pt>
                <c:pt idx="25032">
                  <c:v>43370.25</c:v>
                </c:pt>
                <c:pt idx="25033">
                  <c:v>43370.260416666664</c:v>
                </c:pt>
                <c:pt idx="25034">
                  <c:v>43370.270833333336</c:v>
                </c:pt>
                <c:pt idx="25035">
                  <c:v>43370.28125</c:v>
                </c:pt>
                <c:pt idx="25036">
                  <c:v>43370.291666666664</c:v>
                </c:pt>
                <c:pt idx="25037">
                  <c:v>43370.302083333336</c:v>
                </c:pt>
                <c:pt idx="25038">
                  <c:v>43370.3125</c:v>
                </c:pt>
                <c:pt idx="25039">
                  <c:v>43370.322916666664</c:v>
                </c:pt>
                <c:pt idx="25040">
                  <c:v>43370.333333333336</c:v>
                </c:pt>
                <c:pt idx="25041">
                  <c:v>43370.34375</c:v>
                </c:pt>
                <c:pt idx="25042">
                  <c:v>43370.354166666664</c:v>
                </c:pt>
                <c:pt idx="25043">
                  <c:v>43370.364583333336</c:v>
                </c:pt>
                <c:pt idx="25044">
                  <c:v>43370.375</c:v>
                </c:pt>
                <c:pt idx="25045">
                  <c:v>43370.385416666664</c:v>
                </c:pt>
                <c:pt idx="25046">
                  <c:v>43370.395833333336</c:v>
                </c:pt>
                <c:pt idx="25047">
                  <c:v>43370.40625</c:v>
                </c:pt>
                <c:pt idx="25048">
                  <c:v>43370.416666666664</c:v>
                </c:pt>
                <c:pt idx="25049">
                  <c:v>43370.427083333336</c:v>
                </c:pt>
                <c:pt idx="25050">
                  <c:v>43370.4375</c:v>
                </c:pt>
                <c:pt idx="25051">
                  <c:v>43370.447916666664</c:v>
                </c:pt>
                <c:pt idx="25052">
                  <c:v>43370.458333333336</c:v>
                </c:pt>
                <c:pt idx="25053">
                  <c:v>43370.46875</c:v>
                </c:pt>
                <c:pt idx="25054">
                  <c:v>43370.479166666664</c:v>
                </c:pt>
                <c:pt idx="25055">
                  <c:v>43370.489583333336</c:v>
                </c:pt>
                <c:pt idx="25056">
                  <c:v>43370.5</c:v>
                </c:pt>
                <c:pt idx="25057">
                  <c:v>43370.510416666664</c:v>
                </c:pt>
                <c:pt idx="25058">
                  <c:v>43370.520833333336</c:v>
                </c:pt>
                <c:pt idx="25059">
                  <c:v>43370.53125</c:v>
                </c:pt>
                <c:pt idx="25060">
                  <c:v>43370.541666666664</c:v>
                </c:pt>
                <c:pt idx="25061">
                  <c:v>43370.552083333336</c:v>
                </c:pt>
                <c:pt idx="25062">
                  <c:v>43370.5625</c:v>
                </c:pt>
                <c:pt idx="25063">
                  <c:v>43370.572916666664</c:v>
                </c:pt>
                <c:pt idx="25064">
                  <c:v>43370.583333333336</c:v>
                </c:pt>
                <c:pt idx="25065">
                  <c:v>43370.59375</c:v>
                </c:pt>
                <c:pt idx="25066">
                  <c:v>43370.604166666664</c:v>
                </c:pt>
                <c:pt idx="25067">
                  <c:v>43370.614583333336</c:v>
                </c:pt>
                <c:pt idx="25068">
                  <c:v>43370.625</c:v>
                </c:pt>
                <c:pt idx="25069">
                  <c:v>43370.635416666664</c:v>
                </c:pt>
                <c:pt idx="25070">
                  <c:v>43370.645833333336</c:v>
                </c:pt>
                <c:pt idx="25071">
                  <c:v>43370.65625</c:v>
                </c:pt>
                <c:pt idx="25072">
                  <c:v>43370.666666666664</c:v>
                </c:pt>
                <c:pt idx="25073">
                  <c:v>43370.677083333336</c:v>
                </c:pt>
                <c:pt idx="25074">
                  <c:v>43370.6875</c:v>
                </c:pt>
                <c:pt idx="25075">
                  <c:v>43370.697916666664</c:v>
                </c:pt>
                <c:pt idx="25076">
                  <c:v>43370.708333333336</c:v>
                </c:pt>
                <c:pt idx="25077">
                  <c:v>43370.71875</c:v>
                </c:pt>
                <c:pt idx="25078">
                  <c:v>43370.729166666664</c:v>
                </c:pt>
                <c:pt idx="25079">
                  <c:v>43370.739583333336</c:v>
                </c:pt>
                <c:pt idx="25080">
                  <c:v>43370.75</c:v>
                </c:pt>
                <c:pt idx="25081">
                  <c:v>43370.760416666664</c:v>
                </c:pt>
                <c:pt idx="25082">
                  <c:v>43370.770833333336</c:v>
                </c:pt>
                <c:pt idx="25083">
                  <c:v>43370.78125</c:v>
                </c:pt>
                <c:pt idx="25084">
                  <c:v>43370.791666666664</c:v>
                </c:pt>
                <c:pt idx="25085">
                  <c:v>43370.802083333336</c:v>
                </c:pt>
                <c:pt idx="25086">
                  <c:v>43370.8125</c:v>
                </c:pt>
                <c:pt idx="25087">
                  <c:v>43370.822916666664</c:v>
                </c:pt>
                <c:pt idx="25088">
                  <c:v>43370.833333333336</c:v>
                </c:pt>
                <c:pt idx="25089">
                  <c:v>43370.84375</c:v>
                </c:pt>
                <c:pt idx="25090">
                  <c:v>43370.854166666664</c:v>
                </c:pt>
                <c:pt idx="25091">
                  <c:v>43370.864583333336</c:v>
                </c:pt>
                <c:pt idx="25092">
                  <c:v>43370.875</c:v>
                </c:pt>
                <c:pt idx="25093">
                  <c:v>43370.885416666664</c:v>
                </c:pt>
                <c:pt idx="25094">
                  <c:v>43370.895833333336</c:v>
                </c:pt>
                <c:pt idx="25095">
                  <c:v>43370.90625</c:v>
                </c:pt>
                <c:pt idx="25096">
                  <c:v>43370.916666666664</c:v>
                </c:pt>
                <c:pt idx="25097">
                  <c:v>43370.927083333336</c:v>
                </c:pt>
                <c:pt idx="25098">
                  <c:v>43370.9375</c:v>
                </c:pt>
                <c:pt idx="25099">
                  <c:v>43370.947916666664</c:v>
                </c:pt>
                <c:pt idx="25100">
                  <c:v>43370.958333333336</c:v>
                </c:pt>
                <c:pt idx="25101">
                  <c:v>43370.96875</c:v>
                </c:pt>
                <c:pt idx="25102">
                  <c:v>43370.979166666664</c:v>
                </c:pt>
                <c:pt idx="25103">
                  <c:v>43370.989583333336</c:v>
                </c:pt>
                <c:pt idx="25104">
                  <c:v>43371</c:v>
                </c:pt>
                <c:pt idx="25105">
                  <c:v>43371.010416666664</c:v>
                </c:pt>
                <c:pt idx="25106">
                  <c:v>43371.020833333336</c:v>
                </c:pt>
                <c:pt idx="25107">
                  <c:v>43371.03125</c:v>
                </c:pt>
                <c:pt idx="25108">
                  <c:v>43371.041666666664</c:v>
                </c:pt>
                <c:pt idx="25109">
                  <c:v>43371.052083333336</c:v>
                </c:pt>
                <c:pt idx="25110">
                  <c:v>43371.0625</c:v>
                </c:pt>
                <c:pt idx="25111">
                  <c:v>43371.072916666664</c:v>
                </c:pt>
                <c:pt idx="25112">
                  <c:v>43371.083333333336</c:v>
                </c:pt>
                <c:pt idx="25113">
                  <c:v>43371.09375</c:v>
                </c:pt>
                <c:pt idx="25114">
                  <c:v>43371.104166666664</c:v>
                </c:pt>
                <c:pt idx="25115">
                  <c:v>43371.114583333336</c:v>
                </c:pt>
                <c:pt idx="25116">
                  <c:v>43371.125</c:v>
                </c:pt>
                <c:pt idx="25117">
                  <c:v>43371.135416666664</c:v>
                </c:pt>
                <c:pt idx="25118">
                  <c:v>43371.145833333336</c:v>
                </c:pt>
                <c:pt idx="25119">
                  <c:v>43371.15625</c:v>
                </c:pt>
                <c:pt idx="25120">
                  <c:v>43371.166666666664</c:v>
                </c:pt>
                <c:pt idx="25121">
                  <c:v>43371.177083333336</c:v>
                </c:pt>
                <c:pt idx="25122">
                  <c:v>43371.1875</c:v>
                </c:pt>
                <c:pt idx="25123">
                  <c:v>43371.197916666664</c:v>
                </c:pt>
                <c:pt idx="25124">
                  <c:v>43371.208333333336</c:v>
                </c:pt>
                <c:pt idx="25125">
                  <c:v>43371.21875</c:v>
                </c:pt>
                <c:pt idx="25126">
                  <c:v>43371.229166666664</c:v>
                </c:pt>
                <c:pt idx="25127">
                  <c:v>43371.239583333336</c:v>
                </c:pt>
                <c:pt idx="25128">
                  <c:v>43371.25</c:v>
                </c:pt>
                <c:pt idx="25129">
                  <c:v>43371.260416666664</c:v>
                </c:pt>
                <c:pt idx="25130">
                  <c:v>43371.270833333336</c:v>
                </c:pt>
                <c:pt idx="25131">
                  <c:v>43371.28125</c:v>
                </c:pt>
                <c:pt idx="25132">
                  <c:v>43371.291666666664</c:v>
                </c:pt>
                <c:pt idx="25133">
                  <c:v>43371.302083333336</c:v>
                </c:pt>
                <c:pt idx="25134">
                  <c:v>43371.3125</c:v>
                </c:pt>
                <c:pt idx="25135">
                  <c:v>43371.322916666664</c:v>
                </c:pt>
                <c:pt idx="25136">
                  <c:v>43371.333333333336</c:v>
                </c:pt>
                <c:pt idx="25137">
                  <c:v>43371.34375</c:v>
                </c:pt>
                <c:pt idx="25138">
                  <c:v>43371.354166666664</c:v>
                </c:pt>
                <c:pt idx="25139">
                  <c:v>43371.364583333336</c:v>
                </c:pt>
                <c:pt idx="25140">
                  <c:v>43371.375</c:v>
                </c:pt>
                <c:pt idx="25141">
                  <c:v>43371.385416666664</c:v>
                </c:pt>
                <c:pt idx="25142">
                  <c:v>43371.395833333336</c:v>
                </c:pt>
                <c:pt idx="25143">
                  <c:v>43371.40625</c:v>
                </c:pt>
                <c:pt idx="25144">
                  <c:v>43371.416666666664</c:v>
                </c:pt>
                <c:pt idx="25145">
                  <c:v>43371.427083333336</c:v>
                </c:pt>
                <c:pt idx="25146">
                  <c:v>43371.4375</c:v>
                </c:pt>
                <c:pt idx="25147">
                  <c:v>43371.447916666664</c:v>
                </c:pt>
                <c:pt idx="25148">
                  <c:v>43371.458333333336</c:v>
                </c:pt>
                <c:pt idx="25149">
                  <c:v>43371.46875</c:v>
                </c:pt>
                <c:pt idx="25150">
                  <c:v>43371.479166666664</c:v>
                </c:pt>
                <c:pt idx="25151">
                  <c:v>43371.489583333336</c:v>
                </c:pt>
                <c:pt idx="25152">
                  <c:v>43371.5</c:v>
                </c:pt>
                <c:pt idx="25153">
                  <c:v>43371.510416666664</c:v>
                </c:pt>
                <c:pt idx="25154">
                  <c:v>43371.520833333336</c:v>
                </c:pt>
                <c:pt idx="25155">
                  <c:v>43371.53125</c:v>
                </c:pt>
                <c:pt idx="25156">
                  <c:v>43371.541666666664</c:v>
                </c:pt>
                <c:pt idx="25157">
                  <c:v>43371.552083333336</c:v>
                </c:pt>
                <c:pt idx="25158">
                  <c:v>43371.5625</c:v>
                </c:pt>
                <c:pt idx="25159">
                  <c:v>43371.572916666664</c:v>
                </c:pt>
                <c:pt idx="25160">
                  <c:v>43371.583333333336</c:v>
                </c:pt>
                <c:pt idx="25161">
                  <c:v>43371.59375</c:v>
                </c:pt>
                <c:pt idx="25162">
                  <c:v>43371.604166666664</c:v>
                </c:pt>
                <c:pt idx="25163">
                  <c:v>43371.614583333336</c:v>
                </c:pt>
                <c:pt idx="25164">
                  <c:v>43371.625</c:v>
                </c:pt>
                <c:pt idx="25165">
                  <c:v>43371.635416666664</c:v>
                </c:pt>
                <c:pt idx="25166">
                  <c:v>43371.645833333336</c:v>
                </c:pt>
                <c:pt idx="25167">
                  <c:v>43371.65625</c:v>
                </c:pt>
                <c:pt idx="25168">
                  <c:v>43371.666666666664</c:v>
                </c:pt>
                <c:pt idx="25169">
                  <c:v>43371.677083333336</c:v>
                </c:pt>
                <c:pt idx="25170">
                  <c:v>43371.6875</c:v>
                </c:pt>
                <c:pt idx="25171">
                  <c:v>43371.697916666664</c:v>
                </c:pt>
                <c:pt idx="25172">
                  <c:v>43371.708333333336</c:v>
                </c:pt>
                <c:pt idx="25173">
                  <c:v>43371.71875</c:v>
                </c:pt>
                <c:pt idx="25174">
                  <c:v>43371.729166666664</c:v>
                </c:pt>
                <c:pt idx="25175">
                  <c:v>43371.739583333336</c:v>
                </c:pt>
                <c:pt idx="25176">
                  <c:v>43371.75</c:v>
                </c:pt>
                <c:pt idx="25177">
                  <c:v>43371.760416666664</c:v>
                </c:pt>
                <c:pt idx="25178">
                  <c:v>43371.770833333336</c:v>
                </c:pt>
                <c:pt idx="25179">
                  <c:v>43371.78125</c:v>
                </c:pt>
                <c:pt idx="25180">
                  <c:v>43371.791666666664</c:v>
                </c:pt>
                <c:pt idx="25181">
                  <c:v>43371.802083333336</c:v>
                </c:pt>
                <c:pt idx="25182">
                  <c:v>43371.8125</c:v>
                </c:pt>
                <c:pt idx="25183">
                  <c:v>43371.822916666664</c:v>
                </c:pt>
                <c:pt idx="25184">
                  <c:v>43371.833333333336</c:v>
                </c:pt>
                <c:pt idx="25185">
                  <c:v>43371.84375</c:v>
                </c:pt>
                <c:pt idx="25186">
                  <c:v>43371.854166666664</c:v>
                </c:pt>
                <c:pt idx="25187">
                  <c:v>43371.864583333336</c:v>
                </c:pt>
                <c:pt idx="25188">
                  <c:v>43371.875</c:v>
                </c:pt>
                <c:pt idx="25189">
                  <c:v>43371.885416666664</c:v>
                </c:pt>
                <c:pt idx="25190">
                  <c:v>43371.895833333336</c:v>
                </c:pt>
                <c:pt idx="25191">
                  <c:v>43371.90625</c:v>
                </c:pt>
                <c:pt idx="25192">
                  <c:v>43371.916666666664</c:v>
                </c:pt>
                <c:pt idx="25193">
                  <c:v>43371.927083333336</c:v>
                </c:pt>
                <c:pt idx="25194">
                  <c:v>43371.9375</c:v>
                </c:pt>
                <c:pt idx="25195">
                  <c:v>43371.947916666664</c:v>
                </c:pt>
                <c:pt idx="25196">
                  <c:v>43371.958333333336</c:v>
                </c:pt>
                <c:pt idx="25197">
                  <c:v>43371.96875</c:v>
                </c:pt>
                <c:pt idx="25198">
                  <c:v>43371.979166666664</c:v>
                </c:pt>
                <c:pt idx="25199">
                  <c:v>43371.989583333336</c:v>
                </c:pt>
                <c:pt idx="25200">
                  <c:v>43372</c:v>
                </c:pt>
                <c:pt idx="25201">
                  <c:v>43372.010416666664</c:v>
                </c:pt>
                <c:pt idx="25202">
                  <c:v>43372.020833333336</c:v>
                </c:pt>
                <c:pt idx="25203">
                  <c:v>43372.03125</c:v>
                </c:pt>
                <c:pt idx="25204">
                  <c:v>43372.041666666664</c:v>
                </c:pt>
                <c:pt idx="25205">
                  <c:v>43372.052083333336</c:v>
                </c:pt>
                <c:pt idx="25206">
                  <c:v>43372.0625</c:v>
                </c:pt>
                <c:pt idx="25207">
                  <c:v>43372.072916666664</c:v>
                </c:pt>
                <c:pt idx="25208">
                  <c:v>43372.083333333336</c:v>
                </c:pt>
                <c:pt idx="25209">
                  <c:v>43372.09375</c:v>
                </c:pt>
                <c:pt idx="25210">
                  <c:v>43372.104166666664</c:v>
                </c:pt>
                <c:pt idx="25211">
                  <c:v>43372.114583333336</c:v>
                </c:pt>
                <c:pt idx="25212">
                  <c:v>43372.125</c:v>
                </c:pt>
                <c:pt idx="25213">
                  <c:v>43372.135416666664</c:v>
                </c:pt>
                <c:pt idx="25214">
                  <c:v>43372.145833333336</c:v>
                </c:pt>
                <c:pt idx="25215">
                  <c:v>43372.15625</c:v>
                </c:pt>
                <c:pt idx="25216">
                  <c:v>43372.166666666664</c:v>
                </c:pt>
                <c:pt idx="25217">
                  <c:v>43372.177083333336</c:v>
                </c:pt>
                <c:pt idx="25218">
                  <c:v>43372.1875</c:v>
                </c:pt>
                <c:pt idx="25219">
                  <c:v>43372.197916666664</c:v>
                </c:pt>
                <c:pt idx="25220">
                  <c:v>43372.208333333336</c:v>
                </c:pt>
                <c:pt idx="25221">
                  <c:v>43372.21875</c:v>
                </c:pt>
                <c:pt idx="25222">
                  <c:v>43372.229166666664</c:v>
                </c:pt>
                <c:pt idx="25223">
                  <c:v>43372.239583333336</c:v>
                </c:pt>
                <c:pt idx="25224">
                  <c:v>43372.25</c:v>
                </c:pt>
                <c:pt idx="25225">
                  <c:v>43372.260416666664</c:v>
                </c:pt>
                <c:pt idx="25226">
                  <c:v>43372.270833333336</c:v>
                </c:pt>
                <c:pt idx="25227">
                  <c:v>43372.28125</c:v>
                </c:pt>
                <c:pt idx="25228">
                  <c:v>43372.291666666664</c:v>
                </c:pt>
                <c:pt idx="25229">
                  <c:v>43372.302083333336</c:v>
                </c:pt>
                <c:pt idx="25230">
                  <c:v>43372.3125</c:v>
                </c:pt>
                <c:pt idx="25231">
                  <c:v>43372.322916666664</c:v>
                </c:pt>
                <c:pt idx="25232">
                  <c:v>43372.333333333336</c:v>
                </c:pt>
                <c:pt idx="25233">
                  <c:v>43372.34375</c:v>
                </c:pt>
                <c:pt idx="25234">
                  <c:v>43372.354166666664</c:v>
                </c:pt>
                <c:pt idx="25235">
                  <c:v>43372.364583333336</c:v>
                </c:pt>
                <c:pt idx="25236">
                  <c:v>43372.375</c:v>
                </c:pt>
                <c:pt idx="25237">
                  <c:v>43372.385416666664</c:v>
                </c:pt>
                <c:pt idx="25238">
                  <c:v>43372.395833333336</c:v>
                </c:pt>
                <c:pt idx="25239">
                  <c:v>43372.40625</c:v>
                </c:pt>
                <c:pt idx="25240">
                  <c:v>43372.416666666664</c:v>
                </c:pt>
                <c:pt idx="25241">
                  <c:v>43372.427083333336</c:v>
                </c:pt>
                <c:pt idx="25242">
                  <c:v>43372.4375</c:v>
                </c:pt>
                <c:pt idx="25243">
                  <c:v>43372.447916666664</c:v>
                </c:pt>
                <c:pt idx="25244">
                  <c:v>43372.458333333336</c:v>
                </c:pt>
                <c:pt idx="25245">
                  <c:v>43372.46875</c:v>
                </c:pt>
                <c:pt idx="25246">
                  <c:v>43372.479166666664</c:v>
                </c:pt>
                <c:pt idx="25247">
                  <c:v>43372.489583333336</c:v>
                </c:pt>
                <c:pt idx="25248">
                  <c:v>43372.5</c:v>
                </c:pt>
                <c:pt idx="25249">
                  <c:v>43372.510416666664</c:v>
                </c:pt>
                <c:pt idx="25250">
                  <c:v>43372.520833333336</c:v>
                </c:pt>
                <c:pt idx="25251">
                  <c:v>43372.53125</c:v>
                </c:pt>
                <c:pt idx="25252">
                  <c:v>43372.541666666664</c:v>
                </c:pt>
                <c:pt idx="25253">
                  <c:v>43372.552083333336</c:v>
                </c:pt>
                <c:pt idx="25254">
                  <c:v>43372.5625</c:v>
                </c:pt>
                <c:pt idx="25255">
                  <c:v>43372.572916666664</c:v>
                </c:pt>
                <c:pt idx="25256">
                  <c:v>43372.583333333336</c:v>
                </c:pt>
                <c:pt idx="25257">
                  <c:v>43372.59375</c:v>
                </c:pt>
                <c:pt idx="25258">
                  <c:v>43372.604166666664</c:v>
                </c:pt>
                <c:pt idx="25259">
                  <c:v>43372.614583333336</c:v>
                </c:pt>
                <c:pt idx="25260">
                  <c:v>43372.625</c:v>
                </c:pt>
                <c:pt idx="25261">
                  <c:v>43372.635416666664</c:v>
                </c:pt>
                <c:pt idx="25262">
                  <c:v>43372.645833333336</c:v>
                </c:pt>
                <c:pt idx="25263">
                  <c:v>43372.65625</c:v>
                </c:pt>
                <c:pt idx="25264">
                  <c:v>43372.666666666664</c:v>
                </c:pt>
                <c:pt idx="25265">
                  <c:v>43372.677083333336</c:v>
                </c:pt>
                <c:pt idx="25266">
                  <c:v>43372.6875</c:v>
                </c:pt>
                <c:pt idx="25267">
                  <c:v>43372.697916666664</c:v>
                </c:pt>
                <c:pt idx="25268">
                  <c:v>43372.708333333336</c:v>
                </c:pt>
                <c:pt idx="25269">
                  <c:v>43372.71875</c:v>
                </c:pt>
                <c:pt idx="25270">
                  <c:v>43372.729166666664</c:v>
                </c:pt>
                <c:pt idx="25271">
                  <c:v>43372.739583333336</c:v>
                </c:pt>
                <c:pt idx="25272">
                  <c:v>43372.75</c:v>
                </c:pt>
                <c:pt idx="25273">
                  <c:v>43372.760416666664</c:v>
                </c:pt>
                <c:pt idx="25274">
                  <c:v>43372.770833333336</c:v>
                </c:pt>
                <c:pt idx="25275">
                  <c:v>43372.78125</c:v>
                </c:pt>
                <c:pt idx="25276">
                  <c:v>43372.791666666664</c:v>
                </c:pt>
                <c:pt idx="25277">
                  <c:v>43372.802083333336</c:v>
                </c:pt>
                <c:pt idx="25278">
                  <c:v>43372.8125</c:v>
                </c:pt>
                <c:pt idx="25279">
                  <c:v>43372.822916666664</c:v>
                </c:pt>
                <c:pt idx="25280">
                  <c:v>43372.833333333336</c:v>
                </c:pt>
                <c:pt idx="25281">
                  <c:v>43372.84375</c:v>
                </c:pt>
                <c:pt idx="25282">
                  <c:v>43372.854166666664</c:v>
                </c:pt>
                <c:pt idx="25283">
                  <c:v>43372.864583333336</c:v>
                </c:pt>
                <c:pt idx="25284">
                  <c:v>43372.875</c:v>
                </c:pt>
                <c:pt idx="25285">
                  <c:v>43372.885416666664</c:v>
                </c:pt>
                <c:pt idx="25286">
                  <c:v>43372.895833333336</c:v>
                </c:pt>
                <c:pt idx="25287">
                  <c:v>43372.90625</c:v>
                </c:pt>
                <c:pt idx="25288">
                  <c:v>43372.916666666664</c:v>
                </c:pt>
                <c:pt idx="25289">
                  <c:v>43372.927083333336</c:v>
                </c:pt>
                <c:pt idx="25290">
                  <c:v>43372.9375</c:v>
                </c:pt>
                <c:pt idx="25291">
                  <c:v>43372.947916666664</c:v>
                </c:pt>
                <c:pt idx="25292">
                  <c:v>43372.958333333336</c:v>
                </c:pt>
                <c:pt idx="25293">
                  <c:v>43372.96875</c:v>
                </c:pt>
                <c:pt idx="25294">
                  <c:v>43372.979166666664</c:v>
                </c:pt>
                <c:pt idx="25295">
                  <c:v>43372.989583333336</c:v>
                </c:pt>
                <c:pt idx="25296">
                  <c:v>43373</c:v>
                </c:pt>
                <c:pt idx="25297">
                  <c:v>43373.010416666664</c:v>
                </c:pt>
                <c:pt idx="25298">
                  <c:v>43373.020833333336</c:v>
                </c:pt>
                <c:pt idx="25299">
                  <c:v>43373.03125</c:v>
                </c:pt>
                <c:pt idx="25300">
                  <c:v>43373.041666666664</c:v>
                </c:pt>
                <c:pt idx="25301">
                  <c:v>43373.052083333336</c:v>
                </c:pt>
                <c:pt idx="25302">
                  <c:v>43373.0625</c:v>
                </c:pt>
                <c:pt idx="25303">
                  <c:v>43373.072916666664</c:v>
                </c:pt>
                <c:pt idx="25304">
                  <c:v>43373.083333333336</c:v>
                </c:pt>
                <c:pt idx="25305">
                  <c:v>43373.09375</c:v>
                </c:pt>
                <c:pt idx="25306">
                  <c:v>43373.104166666664</c:v>
                </c:pt>
                <c:pt idx="25307">
                  <c:v>43373.114583333336</c:v>
                </c:pt>
                <c:pt idx="25308">
                  <c:v>43373.125</c:v>
                </c:pt>
                <c:pt idx="25309">
                  <c:v>43373.135416666664</c:v>
                </c:pt>
                <c:pt idx="25310">
                  <c:v>43373.145833333336</c:v>
                </c:pt>
                <c:pt idx="25311">
                  <c:v>43373.15625</c:v>
                </c:pt>
                <c:pt idx="25312">
                  <c:v>43373.166666666664</c:v>
                </c:pt>
                <c:pt idx="25313">
                  <c:v>43373.177083333336</c:v>
                </c:pt>
                <c:pt idx="25314">
                  <c:v>43373.1875</c:v>
                </c:pt>
                <c:pt idx="25315">
                  <c:v>43373.197916666664</c:v>
                </c:pt>
                <c:pt idx="25316">
                  <c:v>43373.208333333336</c:v>
                </c:pt>
                <c:pt idx="25317">
                  <c:v>43373.21875</c:v>
                </c:pt>
                <c:pt idx="25318">
                  <c:v>43373.229166666664</c:v>
                </c:pt>
                <c:pt idx="25319">
                  <c:v>43373.239583333336</c:v>
                </c:pt>
                <c:pt idx="25320">
                  <c:v>43373.25</c:v>
                </c:pt>
                <c:pt idx="25321">
                  <c:v>43373.260416666664</c:v>
                </c:pt>
                <c:pt idx="25322">
                  <c:v>43373.270833333336</c:v>
                </c:pt>
                <c:pt idx="25323">
                  <c:v>43373.28125</c:v>
                </c:pt>
                <c:pt idx="25324">
                  <c:v>43373.291666666664</c:v>
                </c:pt>
                <c:pt idx="25325">
                  <c:v>43373.302083333336</c:v>
                </c:pt>
                <c:pt idx="25326">
                  <c:v>43373.3125</c:v>
                </c:pt>
                <c:pt idx="25327">
                  <c:v>43373.322916666664</c:v>
                </c:pt>
                <c:pt idx="25328">
                  <c:v>43373.333333333336</c:v>
                </c:pt>
                <c:pt idx="25329">
                  <c:v>43373.34375</c:v>
                </c:pt>
                <c:pt idx="25330">
                  <c:v>43373.354166666664</c:v>
                </c:pt>
                <c:pt idx="25331">
                  <c:v>43373.364583333336</c:v>
                </c:pt>
                <c:pt idx="25332">
                  <c:v>43373.375</c:v>
                </c:pt>
                <c:pt idx="25333">
                  <c:v>43373.385416666664</c:v>
                </c:pt>
                <c:pt idx="25334">
                  <c:v>43373.395833333336</c:v>
                </c:pt>
                <c:pt idx="25335">
                  <c:v>43373.40625</c:v>
                </c:pt>
                <c:pt idx="25336">
                  <c:v>43373.416666666664</c:v>
                </c:pt>
                <c:pt idx="25337">
                  <c:v>43373.427083333336</c:v>
                </c:pt>
                <c:pt idx="25338">
                  <c:v>43373.4375</c:v>
                </c:pt>
                <c:pt idx="25339">
                  <c:v>43373.447916666664</c:v>
                </c:pt>
                <c:pt idx="25340">
                  <c:v>43373.458333333336</c:v>
                </c:pt>
                <c:pt idx="25341">
                  <c:v>43373.46875</c:v>
                </c:pt>
                <c:pt idx="25342">
                  <c:v>43373.479166666664</c:v>
                </c:pt>
                <c:pt idx="25343">
                  <c:v>43373.489583333336</c:v>
                </c:pt>
                <c:pt idx="25344">
                  <c:v>43373.5</c:v>
                </c:pt>
                <c:pt idx="25345">
                  <c:v>43373.510416666664</c:v>
                </c:pt>
                <c:pt idx="25346">
                  <c:v>43373.520833333336</c:v>
                </c:pt>
                <c:pt idx="25347">
                  <c:v>43373.53125</c:v>
                </c:pt>
                <c:pt idx="25348">
                  <c:v>43373.541666666664</c:v>
                </c:pt>
                <c:pt idx="25349">
                  <c:v>43373.552083333336</c:v>
                </c:pt>
                <c:pt idx="25350">
                  <c:v>43373.5625</c:v>
                </c:pt>
                <c:pt idx="25351">
                  <c:v>43373.572916666664</c:v>
                </c:pt>
                <c:pt idx="25352">
                  <c:v>43373.583333333336</c:v>
                </c:pt>
                <c:pt idx="25353">
                  <c:v>43373.59375</c:v>
                </c:pt>
                <c:pt idx="25354">
                  <c:v>43373.604166666664</c:v>
                </c:pt>
                <c:pt idx="25355">
                  <c:v>43373.614583333336</c:v>
                </c:pt>
                <c:pt idx="25356">
                  <c:v>43373.625</c:v>
                </c:pt>
                <c:pt idx="25357">
                  <c:v>43373.635416666664</c:v>
                </c:pt>
                <c:pt idx="25358">
                  <c:v>43373.645833333336</c:v>
                </c:pt>
                <c:pt idx="25359">
                  <c:v>43373.65625</c:v>
                </c:pt>
                <c:pt idx="25360">
                  <c:v>43373.666666666664</c:v>
                </c:pt>
                <c:pt idx="25361">
                  <c:v>43373.677083333336</c:v>
                </c:pt>
                <c:pt idx="25362">
                  <c:v>43373.6875</c:v>
                </c:pt>
                <c:pt idx="25363">
                  <c:v>43373.697916666664</c:v>
                </c:pt>
                <c:pt idx="25364">
                  <c:v>43373.708333333336</c:v>
                </c:pt>
                <c:pt idx="25365">
                  <c:v>43373.71875</c:v>
                </c:pt>
                <c:pt idx="25366">
                  <c:v>43373.729166666664</c:v>
                </c:pt>
                <c:pt idx="25367">
                  <c:v>43373.739583333336</c:v>
                </c:pt>
                <c:pt idx="25368">
                  <c:v>43373.75</c:v>
                </c:pt>
                <c:pt idx="25369">
                  <c:v>43373.760416666664</c:v>
                </c:pt>
                <c:pt idx="25370">
                  <c:v>43373.770833333336</c:v>
                </c:pt>
                <c:pt idx="25371">
                  <c:v>43373.78125</c:v>
                </c:pt>
                <c:pt idx="25372">
                  <c:v>43373.791666666664</c:v>
                </c:pt>
                <c:pt idx="25373">
                  <c:v>43373.802083333336</c:v>
                </c:pt>
                <c:pt idx="25374">
                  <c:v>43373.8125</c:v>
                </c:pt>
                <c:pt idx="25375">
                  <c:v>43373.822916666664</c:v>
                </c:pt>
                <c:pt idx="25376">
                  <c:v>43373.833333333336</c:v>
                </c:pt>
                <c:pt idx="25377">
                  <c:v>43373.84375</c:v>
                </c:pt>
                <c:pt idx="25378">
                  <c:v>43373.854166666664</c:v>
                </c:pt>
                <c:pt idx="25379">
                  <c:v>43373.864583333336</c:v>
                </c:pt>
                <c:pt idx="25380">
                  <c:v>43373.875</c:v>
                </c:pt>
                <c:pt idx="25381">
                  <c:v>43373.885416666664</c:v>
                </c:pt>
                <c:pt idx="25382">
                  <c:v>43373.895833333336</c:v>
                </c:pt>
                <c:pt idx="25383">
                  <c:v>43373.90625</c:v>
                </c:pt>
                <c:pt idx="25384">
                  <c:v>43373.916666666664</c:v>
                </c:pt>
                <c:pt idx="25385">
                  <c:v>43373.927083333336</c:v>
                </c:pt>
                <c:pt idx="25386">
                  <c:v>43373.9375</c:v>
                </c:pt>
                <c:pt idx="25387">
                  <c:v>43373.947916666664</c:v>
                </c:pt>
                <c:pt idx="25388">
                  <c:v>43373.958333333336</c:v>
                </c:pt>
                <c:pt idx="25389">
                  <c:v>43373.96875</c:v>
                </c:pt>
                <c:pt idx="25390">
                  <c:v>43373.979166666664</c:v>
                </c:pt>
                <c:pt idx="25391">
                  <c:v>43373.989583333336</c:v>
                </c:pt>
                <c:pt idx="25392">
                  <c:v>43374</c:v>
                </c:pt>
                <c:pt idx="25393">
                  <c:v>43374.010416666664</c:v>
                </c:pt>
                <c:pt idx="25394">
                  <c:v>43374.020833333336</c:v>
                </c:pt>
                <c:pt idx="25395">
                  <c:v>43374.03125</c:v>
                </c:pt>
                <c:pt idx="25396">
                  <c:v>43374.041666666664</c:v>
                </c:pt>
                <c:pt idx="25397">
                  <c:v>43374.052083333336</c:v>
                </c:pt>
                <c:pt idx="25398">
                  <c:v>43374.0625</c:v>
                </c:pt>
                <c:pt idx="25399">
                  <c:v>43374.072916666664</c:v>
                </c:pt>
                <c:pt idx="25400">
                  <c:v>43374.083333333336</c:v>
                </c:pt>
                <c:pt idx="25401">
                  <c:v>43374.09375</c:v>
                </c:pt>
                <c:pt idx="25402">
                  <c:v>43374.104166666664</c:v>
                </c:pt>
                <c:pt idx="25403">
                  <c:v>43374.114583333336</c:v>
                </c:pt>
                <c:pt idx="25404">
                  <c:v>43374.125</c:v>
                </c:pt>
                <c:pt idx="25405">
                  <c:v>43374.135416666664</c:v>
                </c:pt>
                <c:pt idx="25406">
                  <c:v>43374.145833333336</c:v>
                </c:pt>
                <c:pt idx="25407">
                  <c:v>43374.15625</c:v>
                </c:pt>
                <c:pt idx="25408">
                  <c:v>43374.166666666664</c:v>
                </c:pt>
                <c:pt idx="25409">
                  <c:v>43374.177083333336</c:v>
                </c:pt>
                <c:pt idx="25410">
                  <c:v>43374.1875</c:v>
                </c:pt>
                <c:pt idx="25411">
                  <c:v>43374.197916666664</c:v>
                </c:pt>
                <c:pt idx="25412">
                  <c:v>43374.208333333336</c:v>
                </c:pt>
                <c:pt idx="25413">
                  <c:v>43374.21875</c:v>
                </c:pt>
                <c:pt idx="25414">
                  <c:v>43374.229166666664</c:v>
                </c:pt>
                <c:pt idx="25415">
                  <c:v>43374.239583333336</c:v>
                </c:pt>
                <c:pt idx="25416">
                  <c:v>43374.25</c:v>
                </c:pt>
                <c:pt idx="25417">
                  <c:v>43374.260416666664</c:v>
                </c:pt>
                <c:pt idx="25418">
                  <c:v>43374.270833333336</c:v>
                </c:pt>
                <c:pt idx="25419">
                  <c:v>43374.28125</c:v>
                </c:pt>
                <c:pt idx="25420">
                  <c:v>43374.291666666664</c:v>
                </c:pt>
                <c:pt idx="25421">
                  <c:v>43374.302083333336</c:v>
                </c:pt>
                <c:pt idx="25422">
                  <c:v>43374.3125</c:v>
                </c:pt>
                <c:pt idx="25423">
                  <c:v>43374.322916666664</c:v>
                </c:pt>
                <c:pt idx="25424">
                  <c:v>43374.333333333336</c:v>
                </c:pt>
                <c:pt idx="25425">
                  <c:v>43374.34375</c:v>
                </c:pt>
                <c:pt idx="25426">
                  <c:v>43374.354166666664</c:v>
                </c:pt>
                <c:pt idx="25427">
                  <c:v>43374.364583333336</c:v>
                </c:pt>
                <c:pt idx="25428">
                  <c:v>43374.375</c:v>
                </c:pt>
                <c:pt idx="25429">
                  <c:v>43374.385416666664</c:v>
                </c:pt>
                <c:pt idx="25430">
                  <c:v>43374.395833333336</c:v>
                </c:pt>
                <c:pt idx="25431">
                  <c:v>43374.40625</c:v>
                </c:pt>
                <c:pt idx="25432">
                  <c:v>43374.416666666664</c:v>
                </c:pt>
                <c:pt idx="25433">
                  <c:v>43374.427083333336</c:v>
                </c:pt>
                <c:pt idx="25434">
                  <c:v>43374.4375</c:v>
                </c:pt>
                <c:pt idx="25435">
                  <c:v>43374.447916666664</c:v>
                </c:pt>
                <c:pt idx="25436">
                  <c:v>43374.458333333336</c:v>
                </c:pt>
                <c:pt idx="25437">
                  <c:v>43374.46875</c:v>
                </c:pt>
                <c:pt idx="25438">
                  <c:v>43374.479166666664</c:v>
                </c:pt>
                <c:pt idx="25439">
                  <c:v>43374.489583333336</c:v>
                </c:pt>
                <c:pt idx="25440">
                  <c:v>43374.5</c:v>
                </c:pt>
                <c:pt idx="25441">
                  <c:v>43374.510416666664</c:v>
                </c:pt>
                <c:pt idx="25442">
                  <c:v>43374.520833333336</c:v>
                </c:pt>
                <c:pt idx="25443">
                  <c:v>43374.53125</c:v>
                </c:pt>
                <c:pt idx="25444">
                  <c:v>43374.541666666664</c:v>
                </c:pt>
                <c:pt idx="25445">
                  <c:v>43374.552083333336</c:v>
                </c:pt>
                <c:pt idx="25446">
                  <c:v>43374.5625</c:v>
                </c:pt>
                <c:pt idx="25447">
                  <c:v>43374.572916666664</c:v>
                </c:pt>
                <c:pt idx="25448">
                  <c:v>43374.583333333336</c:v>
                </c:pt>
                <c:pt idx="25449">
                  <c:v>43374.59375</c:v>
                </c:pt>
                <c:pt idx="25450">
                  <c:v>43374.604166666664</c:v>
                </c:pt>
                <c:pt idx="25451">
                  <c:v>43374.614583333336</c:v>
                </c:pt>
                <c:pt idx="25452">
                  <c:v>43374.625</c:v>
                </c:pt>
                <c:pt idx="25453">
                  <c:v>43374.635416666664</c:v>
                </c:pt>
                <c:pt idx="25454">
                  <c:v>43374.645833333336</c:v>
                </c:pt>
                <c:pt idx="25455">
                  <c:v>43374.65625</c:v>
                </c:pt>
                <c:pt idx="25456">
                  <c:v>43374.666666666664</c:v>
                </c:pt>
                <c:pt idx="25457">
                  <c:v>43374.677083333336</c:v>
                </c:pt>
                <c:pt idx="25458">
                  <c:v>43374.6875</c:v>
                </c:pt>
                <c:pt idx="25459">
                  <c:v>43374.697916666664</c:v>
                </c:pt>
                <c:pt idx="25460">
                  <c:v>43374.708333333336</c:v>
                </c:pt>
                <c:pt idx="25461">
                  <c:v>43374.71875</c:v>
                </c:pt>
                <c:pt idx="25462">
                  <c:v>43374.729166666664</c:v>
                </c:pt>
                <c:pt idx="25463">
                  <c:v>43374.739583333336</c:v>
                </c:pt>
                <c:pt idx="25464">
                  <c:v>43374.75</c:v>
                </c:pt>
                <c:pt idx="25465">
                  <c:v>43374.760416666664</c:v>
                </c:pt>
                <c:pt idx="25466">
                  <c:v>43374.770833333336</c:v>
                </c:pt>
                <c:pt idx="25467">
                  <c:v>43374.78125</c:v>
                </c:pt>
                <c:pt idx="25468">
                  <c:v>43374.791666666664</c:v>
                </c:pt>
                <c:pt idx="25469">
                  <c:v>43374.802083333336</c:v>
                </c:pt>
                <c:pt idx="25470">
                  <c:v>43374.8125</c:v>
                </c:pt>
                <c:pt idx="25471">
                  <c:v>43374.822916666664</c:v>
                </c:pt>
                <c:pt idx="25472">
                  <c:v>43374.833333333336</c:v>
                </c:pt>
                <c:pt idx="25473">
                  <c:v>43374.84375</c:v>
                </c:pt>
                <c:pt idx="25474">
                  <c:v>43374.854166666664</c:v>
                </c:pt>
                <c:pt idx="25475">
                  <c:v>43374.864583333336</c:v>
                </c:pt>
                <c:pt idx="25476">
                  <c:v>43374.875</c:v>
                </c:pt>
                <c:pt idx="25477">
                  <c:v>43374.885416666664</c:v>
                </c:pt>
                <c:pt idx="25478">
                  <c:v>43374.895833333336</c:v>
                </c:pt>
                <c:pt idx="25479">
                  <c:v>43374.90625</c:v>
                </c:pt>
                <c:pt idx="25480">
                  <c:v>43374.916666666664</c:v>
                </c:pt>
                <c:pt idx="25481">
                  <c:v>43374.927083333336</c:v>
                </c:pt>
                <c:pt idx="25482">
                  <c:v>43374.9375</c:v>
                </c:pt>
                <c:pt idx="25483">
                  <c:v>43374.947916666664</c:v>
                </c:pt>
                <c:pt idx="25484">
                  <c:v>43374.958333333336</c:v>
                </c:pt>
                <c:pt idx="25485">
                  <c:v>43374.96875</c:v>
                </c:pt>
                <c:pt idx="25486">
                  <c:v>43374.979166666664</c:v>
                </c:pt>
                <c:pt idx="25487">
                  <c:v>43374.989583333336</c:v>
                </c:pt>
                <c:pt idx="25488">
                  <c:v>43375</c:v>
                </c:pt>
                <c:pt idx="25489">
                  <c:v>43375.010416666664</c:v>
                </c:pt>
                <c:pt idx="25490">
                  <c:v>43375.020833333336</c:v>
                </c:pt>
                <c:pt idx="25491">
                  <c:v>43375.03125</c:v>
                </c:pt>
                <c:pt idx="25492">
                  <c:v>43375.041666666664</c:v>
                </c:pt>
                <c:pt idx="25493">
                  <c:v>43375.052083333336</c:v>
                </c:pt>
                <c:pt idx="25494">
                  <c:v>43375.0625</c:v>
                </c:pt>
                <c:pt idx="25495">
                  <c:v>43375.072916666664</c:v>
                </c:pt>
                <c:pt idx="25496">
                  <c:v>43375.083333333336</c:v>
                </c:pt>
                <c:pt idx="25497">
                  <c:v>43375.09375</c:v>
                </c:pt>
                <c:pt idx="25498">
                  <c:v>43375.104166666664</c:v>
                </c:pt>
                <c:pt idx="25499">
                  <c:v>43375.114583333336</c:v>
                </c:pt>
                <c:pt idx="25500">
                  <c:v>43375.125</c:v>
                </c:pt>
                <c:pt idx="25501">
                  <c:v>43375.135416666664</c:v>
                </c:pt>
                <c:pt idx="25502">
                  <c:v>43375.145833333336</c:v>
                </c:pt>
                <c:pt idx="25503">
                  <c:v>43375.15625</c:v>
                </c:pt>
                <c:pt idx="25504">
                  <c:v>43375.166666666664</c:v>
                </c:pt>
                <c:pt idx="25505">
                  <c:v>43375.177083333336</c:v>
                </c:pt>
                <c:pt idx="25506">
                  <c:v>43375.1875</c:v>
                </c:pt>
                <c:pt idx="25507">
                  <c:v>43375.197916666664</c:v>
                </c:pt>
                <c:pt idx="25508">
                  <c:v>43375.208333333336</c:v>
                </c:pt>
                <c:pt idx="25509">
                  <c:v>43375.21875</c:v>
                </c:pt>
                <c:pt idx="25510">
                  <c:v>43375.229166666664</c:v>
                </c:pt>
                <c:pt idx="25511">
                  <c:v>43375.239583333336</c:v>
                </c:pt>
                <c:pt idx="25512">
                  <c:v>43375.25</c:v>
                </c:pt>
                <c:pt idx="25513">
                  <c:v>43375.260416666664</c:v>
                </c:pt>
                <c:pt idx="25514">
                  <c:v>43375.270833333336</c:v>
                </c:pt>
                <c:pt idx="25515">
                  <c:v>43375.28125</c:v>
                </c:pt>
                <c:pt idx="25516">
                  <c:v>43375.291666666664</c:v>
                </c:pt>
                <c:pt idx="25517">
                  <c:v>43375.302083333336</c:v>
                </c:pt>
                <c:pt idx="25518">
                  <c:v>43375.3125</c:v>
                </c:pt>
                <c:pt idx="25519">
                  <c:v>43375.322916666664</c:v>
                </c:pt>
                <c:pt idx="25520">
                  <c:v>43375.333333333336</c:v>
                </c:pt>
                <c:pt idx="25521">
                  <c:v>43375.34375</c:v>
                </c:pt>
                <c:pt idx="25522">
                  <c:v>43375.354166666664</c:v>
                </c:pt>
                <c:pt idx="25523">
                  <c:v>43375.364583333336</c:v>
                </c:pt>
                <c:pt idx="25524">
                  <c:v>43375.375</c:v>
                </c:pt>
                <c:pt idx="25525">
                  <c:v>43375.385416666664</c:v>
                </c:pt>
                <c:pt idx="25526">
                  <c:v>43375.395833333336</c:v>
                </c:pt>
                <c:pt idx="25527">
                  <c:v>43375.40625</c:v>
                </c:pt>
                <c:pt idx="25528">
                  <c:v>43375.416666666664</c:v>
                </c:pt>
                <c:pt idx="25529">
                  <c:v>43375.427083333336</c:v>
                </c:pt>
                <c:pt idx="25530">
                  <c:v>43375.4375</c:v>
                </c:pt>
                <c:pt idx="25531">
                  <c:v>43375.447916666664</c:v>
                </c:pt>
                <c:pt idx="25532">
                  <c:v>43375.458333333336</c:v>
                </c:pt>
                <c:pt idx="25533">
                  <c:v>43375.46875</c:v>
                </c:pt>
                <c:pt idx="25534">
                  <c:v>43375.479166666664</c:v>
                </c:pt>
                <c:pt idx="25535">
                  <c:v>43375.489583333336</c:v>
                </c:pt>
                <c:pt idx="25536">
                  <c:v>43375.5</c:v>
                </c:pt>
                <c:pt idx="25537">
                  <c:v>43375.510416666664</c:v>
                </c:pt>
                <c:pt idx="25538">
                  <c:v>43375.520833333336</c:v>
                </c:pt>
                <c:pt idx="25539">
                  <c:v>43375.53125</c:v>
                </c:pt>
                <c:pt idx="25540">
                  <c:v>43375.541666666664</c:v>
                </c:pt>
                <c:pt idx="25541">
                  <c:v>43375.552083333336</c:v>
                </c:pt>
                <c:pt idx="25542">
                  <c:v>43375.5625</c:v>
                </c:pt>
                <c:pt idx="25543">
                  <c:v>43375.572916666664</c:v>
                </c:pt>
                <c:pt idx="25544">
                  <c:v>43375.583333333336</c:v>
                </c:pt>
                <c:pt idx="25545">
                  <c:v>43375.59375</c:v>
                </c:pt>
                <c:pt idx="25546">
                  <c:v>43375.604166666664</c:v>
                </c:pt>
                <c:pt idx="25547">
                  <c:v>43375.614583333336</c:v>
                </c:pt>
                <c:pt idx="25548">
                  <c:v>43375.625</c:v>
                </c:pt>
                <c:pt idx="25549">
                  <c:v>43375.635416666664</c:v>
                </c:pt>
                <c:pt idx="25550">
                  <c:v>43375.645833333336</c:v>
                </c:pt>
                <c:pt idx="25551">
                  <c:v>43375.65625</c:v>
                </c:pt>
                <c:pt idx="25552">
                  <c:v>43375.666666666664</c:v>
                </c:pt>
                <c:pt idx="25553">
                  <c:v>43375.677083333336</c:v>
                </c:pt>
                <c:pt idx="25554">
                  <c:v>43375.6875</c:v>
                </c:pt>
                <c:pt idx="25555">
                  <c:v>43375.697916666664</c:v>
                </c:pt>
                <c:pt idx="25556">
                  <c:v>43375.708333333336</c:v>
                </c:pt>
                <c:pt idx="25557">
                  <c:v>43375.71875</c:v>
                </c:pt>
                <c:pt idx="25558">
                  <c:v>43375.729166666664</c:v>
                </c:pt>
                <c:pt idx="25559">
                  <c:v>43375.739583333336</c:v>
                </c:pt>
                <c:pt idx="25560">
                  <c:v>43375.75</c:v>
                </c:pt>
                <c:pt idx="25561">
                  <c:v>43375.760416666664</c:v>
                </c:pt>
                <c:pt idx="25562">
                  <c:v>43375.770833333336</c:v>
                </c:pt>
                <c:pt idx="25563">
                  <c:v>43375.78125</c:v>
                </c:pt>
                <c:pt idx="25564">
                  <c:v>43375.791666666664</c:v>
                </c:pt>
                <c:pt idx="25565">
                  <c:v>43375.802083333336</c:v>
                </c:pt>
                <c:pt idx="25566">
                  <c:v>43375.8125</c:v>
                </c:pt>
                <c:pt idx="25567">
                  <c:v>43375.822916666664</c:v>
                </c:pt>
                <c:pt idx="25568">
                  <c:v>43375.833333333336</c:v>
                </c:pt>
                <c:pt idx="25569">
                  <c:v>43375.84375</c:v>
                </c:pt>
                <c:pt idx="25570">
                  <c:v>43375.854166666664</c:v>
                </c:pt>
                <c:pt idx="25571">
                  <c:v>43375.864583333336</c:v>
                </c:pt>
                <c:pt idx="25572">
                  <c:v>43375.875</c:v>
                </c:pt>
                <c:pt idx="25573">
                  <c:v>43375.885416666664</c:v>
                </c:pt>
                <c:pt idx="25574">
                  <c:v>43375.895833333336</c:v>
                </c:pt>
                <c:pt idx="25575">
                  <c:v>43375.90625</c:v>
                </c:pt>
                <c:pt idx="25576">
                  <c:v>43375.916666666664</c:v>
                </c:pt>
                <c:pt idx="25577">
                  <c:v>43375.927083333336</c:v>
                </c:pt>
                <c:pt idx="25578">
                  <c:v>43375.9375</c:v>
                </c:pt>
                <c:pt idx="25579">
                  <c:v>43375.947916666664</c:v>
                </c:pt>
                <c:pt idx="25580">
                  <c:v>43375.958333333336</c:v>
                </c:pt>
                <c:pt idx="25581">
                  <c:v>43375.96875</c:v>
                </c:pt>
                <c:pt idx="25582">
                  <c:v>43375.979166666664</c:v>
                </c:pt>
                <c:pt idx="25583">
                  <c:v>43375.989583333336</c:v>
                </c:pt>
                <c:pt idx="25584">
                  <c:v>43376</c:v>
                </c:pt>
                <c:pt idx="25585">
                  <c:v>43376.010416666664</c:v>
                </c:pt>
                <c:pt idx="25586">
                  <c:v>43376.020833333336</c:v>
                </c:pt>
                <c:pt idx="25587">
                  <c:v>43376.03125</c:v>
                </c:pt>
                <c:pt idx="25588">
                  <c:v>43376.041666666664</c:v>
                </c:pt>
                <c:pt idx="25589">
                  <c:v>43376.052083333336</c:v>
                </c:pt>
                <c:pt idx="25590">
                  <c:v>43376.0625</c:v>
                </c:pt>
                <c:pt idx="25591">
                  <c:v>43376.072916666664</c:v>
                </c:pt>
                <c:pt idx="25592">
                  <c:v>43376.083333333336</c:v>
                </c:pt>
                <c:pt idx="25593">
                  <c:v>43376.09375</c:v>
                </c:pt>
                <c:pt idx="25594">
                  <c:v>43376.104166666664</c:v>
                </c:pt>
                <c:pt idx="25595">
                  <c:v>43376.114583333336</c:v>
                </c:pt>
                <c:pt idx="25596">
                  <c:v>43376.125</c:v>
                </c:pt>
                <c:pt idx="25597">
                  <c:v>43376.135416666664</c:v>
                </c:pt>
                <c:pt idx="25598">
                  <c:v>43376.145833333336</c:v>
                </c:pt>
                <c:pt idx="25599">
                  <c:v>43376.15625</c:v>
                </c:pt>
                <c:pt idx="25600">
                  <c:v>43376.166666666664</c:v>
                </c:pt>
                <c:pt idx="25601">
                  <c:v>43376.177083333336</c:v>
                </c:pt>
                <c:pt idx="25602">
                  <c:v>43376.1875</c:v>
                </c:pt>
                <c:pt idx="25603">
                  <c:v>43376.197916666664</c:v>
                </c:pt>
                <c:pt idx="25604">
                  <c:v>43376.208333333336</c:v>
                </c:pt>
                <c:pt idx="25605">
                  <c:v>43376.21875</c:v>
                </c:pt>
                <c:pt idx="25606">
                  <c:v>43376.229166666664</c:v>
                </c:pt>
                <c:pt idx="25607">
                  <c:v>43376.239583333336</c:v>
                </c:pt>
                <c:pt idx="25608">
                  <c:v>43376.25</c:v>
                </c:pt>
                <c:pt idx="25609">
                  <c:v>43376.260416666664</c:v>
                </c:pt>
                <c:pt idx="25610">
                  <c:v>43376.270833333336</c:v>
                </c:pt>
                <c:pt idx="25611">
                  <c:v>43376.28125</c:v>
                </c:pt>
                <c:pt idx="25612">
                  <c:v>43376.291666666664</c:v>
                </c:pt>
                <c:pt idx="25613">
                  <c:v>43376.302083333336</c:v>
                </c:pt>
                <c:pt idx="25614">
                  <c:v>43376.3125</c:v>
                </c:pt>
                <c:pt idx="25615">
                  <c:v>43376.322916666664</c:v>
                </c:pt>
                <c:pt idx="25616">
                  <c:v>43376.333333333336</c:v>
                </c:pt>
                <c:pt idx="25617">
                  <c:v>43376.34375</c:v>
                </c:pt>
                <c:pt idx="25618">
                  <c:v>43376.354166666664</c:v>
                </c:pt>
                <c:pt idx="25619">
                  <c:v>43376.364583333336</c:v>
                </c:pt>
                <c:pt idx="25620">
                  <c:v>43376.375</c:v>
                </c:pt>
                <c:pt idx="25621">
                  <c:v>43376.385416666664</c:v>
                </c:pt>
                <c:pt idx="25622">
                  <c:v>43376.395833333336</c:v>
                </c:pt>
                <c:pt idx="25623">
                  <c:v>43376.40625</c:v>
                </c:pt>
                <c:pt idx="25624">
                  <c:v>43376.416666666664</c:v>
                </c:pt>
                <c:pt idx="25625">
                  <c:v>43376.427083333336</c:v>
                </c:pt>
                <c:pt idx="25626">
                  <c:v>43376.4375</c:v>
                </c:pt>
                <c:pt idx="25627">
                  <c:v>43376.447916666664</c:v>
                </c:pt>
                <c:pt idx="25628">
                  <c:v>43376.458333333336</c:v>
                </c:pt>
                <c:pt idx="25629">
                  <c:v>43376.46875</c:v>
                </c:pt>
                <c:pt idx="25630">
                  <c:v>43376.479166666664</c:v>
                </c:pt>
                <c:pt idx="25631">
                  <c:v>43376.489583333336</c:v>
                </c:pt>
                <c:pt idx="25632">
                  <c:v>43376.5</c:v>
                </c:pt>
                <c:pt idx="25633">
                  <c:v>43376.510416666664</c:v>
                </c:pt>
                <c:pt idx="25634">
                  <c:v>43376.520833333336</c:v>
                </c:pt>
                <c:pt idx="25635">
                  <c:v>43376.53125</c:v>
                </c:pt>
                <c:pt idx="25636">
                  <c:v>43376.541666666664</c:v>
                </c:pt>
                <c:pt idx="25637">
                  <c:v>43376.552083333336</c:v>
                </c:pt>
                <c:pt idx="25638">
                  <c:v>43376.5625</c:v>
                </c:pt>
                <c:pt idx="25639">
                  <c:v>43376.572916666664</c:v>
                </c:pt>
                <c:pt idx="25640">
                  <c:v>43376.583333333336</c:v>
                </c:pt>
                <c:pt idx="25641">
                  <c:v>43376.59375</c:v>
                </c:pt>
                <c:pt idx="25642">
                  <c:v>43376.604166666664</c:v>
                </c:pt>
                <c:pt idx="25643">
                  <c:v>43376.614583333336</c:v>
                </c:pt>
                <c:pt idx="25644">
                  <c:v>43376.625</c:v>
                </c:pt>
                <c:pt idx="25645">
                  <c:v>43376.635416666664</c:v>
                </c:pt>
                <c:pt idx="25646">
                  <c:v>43376.645833333336</c:v>
                </c:pt>
                <c:pt idx="25647">
                  <c:v>43376.65625</c:v>
                </c:pt>
                <c:pt idx="25648">
                  <c:v>43376.666666666664</c:v>
                </c:pt>
                <c:pt idx="25649">
                  <c:v>43376.677083333336</c:v>
                </c:pt>
                <c:pt idx="25650">
                  <c:v>43376.6875</c:v>
                </c:pt>
                <c:pt idx="25651">
                  <c:v>43376.697916666664</c:v>
                </c:pt>
                <c:pt idx="25652">
                  <c:v>43376.708333333336</c:v>
                </c:pt>
                <c:pt idx="25653">
                  <c:v>43376.71875</c:v>
                </c:pt>
                <c:pt idx="25654">
                  <c:v>43376.729166666664</c:v>
                </c:pt>
                <c:pt idx="25655">
                  <c:v>43376.739583333336</c:v>
                </c:pt>
                <c:pt idx="25656">
                  <c:v>43376.75</c:v>
                </c:pt>
                <c:pt idx="25657">
                  <c:v>43376.760416666664</c:v>
                </c:pt>
                <c:pt idx="25658">
                  <c:v>43376.770833333336</c:v>
                </c:pt>
                <c:pt idx="25659">
                  <c:v>43376.78125</c:v>
                </c:pt>
                <c:pt idx="25660">
                  <c:v>43376.791666666664</c:v>
                </c:pt>
                <c:pt idx="25661">
                  <c:v>43376.802083333336</c:v>
                </c:pt>
                <c:pt idx="25662">
                  <c:v>43376.8125</c:v>
                </c:pt>
                <c:pt idx="25663">
                  <c:v>43376.822916666664</c:v>
                </c:pt>
                <c:pt idx="25664">
                  <c:v>43376.833333333336</c:v>
                </c:pt>
                <c:pt idx="25665">
                  <c:v>43376.84375</c:v>
                </c:pt>
                <c:pt idx="25666">
                  <c:v>43376.854166666664</c:v>
                </c:pt>
                <c:pt idx="25667">
                  <c:v>43376.864583333336</c:v>
                </c:pt>
                <c:pt idx="25668">
                  <c:v>43376.875</c:v>
                </c:pt>
                <c:pt idx="25669">
                  <c:v>43376.885416666664</c:v>
                </c:pt>
                <c:pt idx="25670">
                  <c:v>43376.895833333336</c:v>
                </c:pt>
                <c:pt idx="25671">
                  <c:v>43376.90625</c:v>
                </c:pt>
                <c:pt idx="25672">
                  <c:v>43376.916666666664</c:v>
                </c:pt>
                <c:pt idx="25673">
                  <c:v>43376.927083333336</c:v>
                </c:pt>
                <c:pt idx="25674">
                  <c:v>43376.9375</c:v>
                </c:pt>
                <c:pt idx="25675">
                  <c:v>43376.947916666664</c:v>
                </c:pt>
                <c:pt idx="25676">
                  <c:v>43376.958333333336</c:v>
                </c:pt>
                <c:pt idx="25677">
                  <c:v>43376.96875</c:v>
                </c:pt>
                <c:pt idx="25678">
                  <c:v>43376.979166666664</c:v>
                </c:pt>
                <c:pt idx="25679">
                  <c:v>43376.989583333336</c:v>
                </c:pt>
                <c:pt idx="25680">
                  <c:v>43377</c:v>
                </c:pt>
                <c:pt idx="25681">
                  <c:v>43377.010416666664</c:v>
                </c:pt>
                <c:pt idx="25682">
                  <c:v>43377.020833333336</c:v>
                </c:pt>
                <c:pt idx="25683">
                  <c:v>43377.03125</c:v>
                </c:pt>
                <c:pt idx="25684">
                  <c:v>43377.041666666664</c:v>
                </c:pt>
                <c:pt idx="25685">
                  <c:v>43377.052083333336</c:v>
                </c:pt>
                <c:pt idx="25686">
                  <c:v>43377.0625</c:v>
                </c:pt>
                <c:pt idx="25687">
                  <c:v>43377.072916666664</c:v>
                </c:pt>
                <c:pt idx="25688">
                  <c:v>43377.083333333336</c:v>
                </c:pt>
                <c:pt idx="25689">
                  <c:v>43377.09375</c:v>
                </c:pt>
                <c:pt idx="25690">
                  <c:v>43377.104166666664</c:v>
                </c:pt>
                <c:pt idx="25691">
                  <c:v>43377.114583333336</c:v>
                </c:pt>
                <c:pt idx="25692">
                  <c:v>43377.125</c:v>
                </c:pt>
                <c:pt idx="25693">
                  <c:v>43377.135416666664</c:v>
                </c:pt>
                <c:pt idx="25694">
                  <c:v>43377.145833333336</c:v>
                </c:pt>
                <c:pt idx="25695">
                  <c:v>43377.15625</c:v>
                </c:pt>
                <c:pt idx="25696">
                  <c:v>43377.166666666664</c:v>
                </c:pt>
                <c:pt idx="25697">
                  <c:v>43377.177083333336</c:v>
                </c:pt>
                <c:pt idx="25698">
                  <c:v>43377.1875</c:v>
                </c:pt>
                <c:pt idx="25699">
                  <c:v>43377.197916666664</c:v>
                </c:pt>
                <c:pt idx="25700">
                  <c:v>43377.208333333336</c:v>
                </c:pt>
                <c:pt idx="25701">
                  <c:v>43377.21875</c:v>
                </c:pt>
                <c:pt idx="25702">
                  <c:v>43377.229166666664</c:v>
                </c:pt>
                <c:pt idx="25703">
                  <c:v>43377.239583333336</c:v>
                </c:pt>
                <c:pt idx="25704">
                  <c:v>43377.25</c:v>
                </c:pt>
                <c:pt idx="25705">
                  <c:v>43377.260416666664</c:v>
                </c:pt>
                <c:pt idx="25706">
                  <c:v>43377.270833333336</c:v>
                </c:pt>
                <c:pt idx="25707">
                  <c:v>43377.28125</c:v>
                </c:pt>
                <c:pt idx="25708">
                  <c:v>43377.291666666664</c:v>
                </c:pt>
                <c:pt idx="25709">
                  <c:v>43377.302083333336</c:v>
                </c:pt>
                <c:pt idx="25710">
                  <c:v>43377.3125</c:v>
                </c:pt>
                <c:pt idx="25711">
                  <c:v>43377.322916666664</c:v>
                </c:pt>
                <c:pt idx="25712">
                  <c:v>43377.333333333336</c:v>
                </c:pt>
                <c:pt idx="25713">
                  <c:v>43377.34375</c:v>
                </c:pt>
                <c:pt idx="25714">
                  <c:v>43377.354166666664</c:v>
                </c:pt>
                <c:pt idx="25715">
                  <c:v>43377.364583333336</c:v>
                </c:pt>
                <c:pt idx="25716">
                  <c:v>43377.375</c:v>
                </c:pt>
                <c:pt idx="25717">
                  <c:v>43377.385416666664</c:v>
                </c:pt>
                <c:pt idx="25718">
                  <c:v>43377.395833333336</c:v>
                </c:pt>
                <c:pt idx="25719">
                  <c:v>43377.40625</c:v>
                </c:pt>
                <c:pt idx="25720">
                  <c:v>43377.416666666664</c:v>
                </c:pt>
                <c:pt idx="25721">
                  <c:v>43377.427083333336</c:v>
                </c:pt>
                <c:pt idx="25722">
                  <c:v>43377.4375</c:v>
                </c:pt>
                <c:pt idx="25723">
                  <c:v>43377.447916666664</c:v>
                </c:pt>
                <c:pt idx="25724">
                  <c:v>43377.458333333336</c:v>
                </c:pt>
                <c:pt idx="25725">
                  <c:v>43377.46875</c:v>
                </c:pt>
                <c:pt idx="25726">
                  <c:v>43377.479166666664</c:v>
                </c:pt>
                <c:pt idx="25727">
                  <c:v>43377.489583333336</c:v>
                </c:pt>
                <c:pt idx="25728">
                  <c:v>43377.5</c:v>
                </c:pt>
                <c:pt idx="25729">
                  <c:v>43377.510416666664</c:v>
                </c:pt>
                <c:pt idx="25730">
                  <c:v>43377.520833333336</c:v>
                </c:pt>
                <c:pt idx="25731">
                  <c:v>43377.53125</c:v>
                </c:pt>
                <c:pt idx="25732">
                  <c:v>43377.541666666664</c:v>
                </c:pt>
                <c:pt idx="25733">
                  <c:v>43377.552083333336</c:v>
                </c:pt>
                <c:pt idx="25734">
                  <c:v>43377.5625</c:v>
                </c:pt>
                <c:pt idx="25735">
                  <c:v>43377.572916666664</c:v>
                </c:pt>
                <c:pt idx="25736">
                  <c:v>43377.583333333336</c:v>
                </c:pt>
                <c:pt idx="25737">
                  <c:v>43377.59375</c:v>
                </c:pt>
                <c:pt idx="25738">
                  <c:v>43377.604166666664</c:v>
                </c:pt>
                <c:pt idx="25739">
                  <c:v>43377.614583333336</c:v>
                </c:pt>
                <c:pt idx="25740">
                  <c:v>43377.625</c:v>
                </c:pt>
                <c:pt idx="25741">
                  <c:v>43377.635416666664</c:v>
                </c:pt>
                <c:pt idx="25742">
                  <c:v>43377.645833333336</c:v>
                </c:pt>
                <c:pt idx="25743">
                  <c:v>43377.65625</c:v>
                </c:pt>
                <c:pt idx="25744">
                  <c:v>43377.666666666664</c:v>
                </c:pt>
                <c:pt idx="25745">
                  <c:v>43377.677083333336</c:v>
                </c:pt>
                <c:pt idx="25746">
                  <c:v>43377.6875</c:v>
                </c:pt>
                <c:pt idx="25747">
                  <c:v>43377.697916666664</c:v>
                </c:pt>
                <c:pt idx="25748">
                  <c:v>43377.708333333336</c:v>
                </c:pt>
                <c:pt idx="25749">
                  <c:v>43377.71875</c:v>
                </c:pt>
                <c:pt idx="25750">
                  <c:v>43377.729166666664</c:v>
                </c:pt>
                <c:pt idx="25751">
                  <c:v>43377.739583333336</c:v>
                </c:pt>
                <c:pt idx="25752">
                  <c:v>43377.75</c:v>
                </c:pt>
                <c:pt idx="25753">
                  <c:v>43377.760416666664</c:v>
                </c:pt>
                <c:pt idx="25754">
                  <c:v>43377.770833333336</c:v>
                </c:pt>
                <c:pt idx="25755">
                  <c:v>43377.78125</c:v>
                </c:pt>
                <c:pt idx="25756">
                  <c:v>43377.791666666664</c:v>
                </c:pt>
                <c:pt idx="25757">
                  <c:v>43377.802083333336</c:v>
                </c:pt>
                <c:pt idx="25758">
                  <c:v>43377.8125</c:v>
                </c:pt>
                <c:pt idx="25759">
                  <c:v>43377.822916666664</c:v>
                </c:pt>
                <c:pt idx="25760">
                  <c:v>43377.833333333336</c:v>
                </c:pt>
                <c:pt idx="25761">
                  <c:v>43377.84375</c:v>
                </c:pt>
                <c:pt idx="25762">
                  <c:v>43377.854166666664</c:v>
                </c:pt>
                <c:pt idx="25763">
                  <c:v>43377.864583333336</c:v>
                </c:pt>
                <c:pt idx="25764">
                  <c:v>43377.875</c:v>
                </c:pt>
                <c:pt idx="25765">
                  <c:v>43377.885416666664</c:v>
                </c:pt>
                <c:pt idx="25766">
                  <c:v>43377.895833333336</c:v>
                </c:pt>
                <c:pt idx="25767">
                  <c:v>43377.90625</c:v>
                </c:pt>
                <c:pt idx="25768">
                  <c:v>43377.916666666664</c:v>
                </c:pt>
                <c:pt idx="25769">
                  <c:v>43377.927083333336</c:v>
                </c:pt>
                <c:pt idx="25770">
                  <c:v>43377.9375</c:v>
                </c:pt>
                <c:pt idx="25771">
                  <c:v>43377.947916666664</c:v>
                </c:pt>
                <c:pt idx="25772">
                  <c:v>43377.958333333336</c:v>
                </c:pt>
                <c:pt idx="25773">
                  <c:v>43377.96875</c:v>
                </c:pt>
                <c:pt idx="25774">
                  <c:v>43377.979166666664</c:v>
                </c:pt>
                <c:pt idx="25775">
                  <c:v>43377.989583333336</c:v>
                </c:pt>
                <c:pt idx="25776">
                  <c:v>43378</c:v>
                </c:pt>
                <c:pt idx="25777">
                  <c:v>43378.010416666664</c:v>
                </c:pt>
                <c:pt idx="25778">
                  <c:v>43378.020833333336</c:v>
                </c:pt>
                <c:pt idx="25779">
                  <c:v>43378.03125</c:v>
                </c:pt>
                <c:pt idx="25780">
                  <c:v>43378.041666666664</c:v>
                </c:pt>
                <c:pt idx="25781">
                  <c:v>43378.052083333336</c:v>
                </c:pt>
                <c:pt idx="25782">
                  <c:v>43378.0625</c:v>
                </c:pt>
                <c:pt idx="25783">
                  <c:v>43378.072916666664</c:v>
                </c:pt>
                <c:pt idx="25784">
                  <c:v>43378.083333333336</c:v>
                </c:pt>
                <c:pt idx="25785">
                  <c:v>43378.09375</c:v>
                </c:pt>
                <c:pt idx="25786">
                  <c:v>43378.104166666664</c:v>
                </c:pt>
                <c:pt idx="25787">
                  <c:v>43378.114583333336</c:v>
                </c:pt>
                <c:pt idx="25788">
                  <c:v>43378.125</c:v>
                </c:pt>
                <c:pt idx="25789">
                  <c:v>43378.135416666664</c:v>
                </c:pt>
                <c:pt idx="25790">
                  <c:v>43378.145833333336</c:v>
                </c:pt>
                <c:pt idx="25791">
                  <c:v>43378.15625</c:v>
                </c:pt>
                <c:pt idx="25792">
                  <c:v>43378.166666666664</c:v>
                </c:pt>
                <c:pt idx="25793">
                  <c:v>43378.177083333336</c:v>
                </c:pt>
                <c:pt idx="25794">
                  <c:v>43378.1875</c:v>
                </c:pt>
                <c:pt idx="25795">
                  <c:v>43378.197916666664</c:v>
                </c:pt>
                <c:pt idx="25796">
                  <c:v>43378.208333333336</c:v>
                </c:pt>
                <c:pt idx="25797">
                  <c:v>43378.21875</c:v>
                </c:pt>
                <c:pt idx="25798">
                  <c:v>43378.229166666664</c:v>
                </c:pt>
                <c:pt idx="25799">
                  <c:v>43378.239583333336</c:v>
                </c:pt>
                <c:pt idx="25800">
                  <c:v>43378.25</c:v>
                </c:pt>
                <c:pt idx="25801">
                  <c:v>43378.260416666664</c:v>
                </c:pt>
                <c:pt idx="25802">
                  <c:v>43378.270833333336</c:v>
                </c:pt>
                <c:pt idx="25803">
                  <c:v>43378.28125</c:v>
                </c:pt>
                <c:pt idx="25804">
                  <c:v>43378.291666666664</c:v>
                </c:pt>
                <c:pt idx="25805">
                  <c:v>43378.302083333336</c:v>
                </c:pt>
                <c:pt idx="25806">
                  <c:v>43378.3125</c:v>
                </c:pt>
                <c:pt idx="25807">
                  <c:v>43378.322916666664</c:v>
                </c:pt>
                <c:pt idx="25808">
                  <c:v>43378.333333333336</c:v>
                </c:pt>
                <c:pt idx="25809">
                  <c:v>43378.34375</c:v>
                </c:pt>
                <c:pt idx="25810">
                  <c:v>43378.354166666664</c:v>
                </c:pt>
                <c:pt idx="25811">
                  <c:v>43378.364583333336</c:v>
                </c:pt>
                <c:pt idx="25812">
                  <c:v>43378.375</c:v>
                </c:pt>
                <c:pt idx="25813">
                  <c:v>43378.385416666664</c:v>
                </c:pt>
                <c:pt idx="25814">
                  <c:v>43378.395833333336</c:v>
                </c:pt>
                <c:pt idx="25815">
                  <c:v>43378.40625</c:v>
                </c:pt>
                <c:pt idx="25816">
                  <c:v>43378.416666666664</c:v>
                </c:pt>
                <c:pt idx="25817">
                  <c:v>43378.427083333336</c:v>
                </c:pt>
                <c:pt idx="25818">
                  <c:v>43378.4375</c:v>
                </c:pt>
                <c:pt idx="25819">
                  <c:v>43378.447916666664</c:v>
                </c:pt>
                <c:pt idx="25820">
                  <c:v>43378.458333333336</c:v>
                </c:pt>
                <c:pt idx="25821">
                  <c:v>43378.46875</c:v>
                </c:pt>
                <c:pt idx="25822">
                  <c:v>43378.479166666664</c:v>
                </c:pt>
                <c:pt idx="25823">
                  <c:v>43378.489583333336</c:v>
                </c:pt>
                <c:pt idx="25824">
                  <c:v>43378.5</c:v>
                </c:pt>
                <c:pt idx="25825">
                  <c:v>43378.510416666664</c:v>
                </c:pt>
                <c:pt idx="25826">
                  <c:v>43378.520833333336</c:v>
                </c:pt>
                <c:pt idx="25827">
                  <c:v>43378.53125</c:v>
                </c:pt>
                <c:pt idx="25828">
                  <c:v>43378.541666666664</c:v>
                </c:pt>
                <c:pt idx="25829">
                  <c:v>43378.552083333336</c:v>
                </c:pt>
                <c:pt idx="25830">
                  <c:v>43378.5625</c:v>
                </c:pt>
                <c:pt idx="25831">
                  <c:v>43378.572916666664</c:v>
                </c:pt>
                <c:pt idx="25832">
                  <c:v>43378.583333333336</c:v>
                </c:pt>
                <c:pt idx="25833">
                  <c:v>43378.59375</c:v>
                </c:pt>
                <c:pt idx="25834">
                  <c:v>43378.604166666664</c:v>
                </c:pt>
                <c:pt idx="25835">
                  <c:v>43378.614583333336</c:v>
                </c:pt>
                <c:pt idx="25836">
                  <c:v>43378.625</c:v>
                </c:pt>
                <c:pt idx="25837">
                  <c:v>43378.635416666664</c:v>
                </c:pt>
                <c:pt idx="25838">
                  <c:v>43378.645833333336</c:v>
                </c:pt>
                <c:pt idx="25839">
                  <c:v>43378.65625</c:v>
                </c:pt>
                <c:pt idx="25840">
                  <c:v>43378.666666666664</c:v>
                </c:pt>
                <c:pt idx="25841">
                  <c:v>43378.677083333336</c:v>
                </c:pt>
                <c:pt idx="25842">
                  <c:v>43378.6875</c:v>
                </c:pt>
                <c:pt idx="25843">
                  <c:v>43378.697916666664</c:v>
                </c:pt>
                <c:pt idx="25844">
                  <c:v>43378.708333333336</c:v>
                </c:pt>
                <c:pt idx="25845">
                  <c:v>43378.71875</c:v>
                </c:pt>
                <c:pt idx="25846">
                  <c:v>43378.729166666664</c:v>
                </c:pt>
                <c:pt idx="25847">
                  <c:v>43378.739583333336</c:v>
                </c:pt>
                <c:pt idx="25848">
                  <c:v>43378.75</c:v>
                </c:pt>
                <c:pt idx="25849">
                  <c:v>43378.760416666664</c:v>
                </c:pt>
                <c:pt idx="25850">
                  <c:v>43378.770833333336</c:v>
                </c:pt>
                <c:pt idx="25851">
                  <c:v>43378.78125</c:v>
                </c:pt>
                <c:pt idx="25852">
                  <c:v>43378.791666666664</c:v>
                </c:pt>
                <c:pt idx="25853">
                  <c:v>43378.802083333336</c:v>
                </c:pt>
                <c:pt idx="25854">
                  <c:v>43378.8125</c:v>
                </c:pt>
                <c:pt idx="25855">
                  <c:v>43378.822916666664</c:v>
                </c:pt>
                <c:pt idx="25856">
                  <c:v>43378.833333333336</c:v>
                </c:pt>
                <c:pt idx="25857">
                  <c:v>43378.84375</c:v>
                </c:pt>
                <c:pt idx="25858">
                  <c:v>43378.854166666664</c:v>
                </c:pt>
                <c:pt idx="25859">
                  <c:v>43378.864583333336</c:v>
                </c:pt>
                <c:pt idx="25860">
                  <c:v>43378.875</c:v>
                </c:pt>
                <c:pt idx="25861">
                  <c:v>43378.885416666664</c:v>
                </c:pt>
                <c:pt idx="25862">
                  <c:v>43378.895833333336</c:v>
                </c:pt>
                <c:pt idx="25863">
                  <c:v>43378.90625</c:v>
                </c:pt>
                <c:pt idx="25864">
                  <c:v>43378.916666666664</c:v>
                </c:pt>
                <c:pt idx="25865">
                  <c:v>43378.927083333336</c:v>
                </c:pt>
                <c:pt idx="25866">
                  <c:v>43378.9375</c:v>
                </c:pt>
                <c:pt idx="25867">
                  <c:v>43378.947916666664</c:v>
                </c:pt>
                <c:pt idx="25868">
                  <c:v>43378.958333333336</c:v>
                </c:pt>
                <c:pt idx="25869">
                  <c:v>43378.96875</c:v>
                </c:pt>
                <c:pt idx="25870">
                  <c:v>43378.979166666664</c:v>
                </c:pt>
                <c:pt idx="25871">
                  <c:v>43378.989583333336</c:v>
                </c:pt>
                <c:pt idx="25872">
                  <c:v>43379</c:v>
                </c:pt>
                <c:pt idx="25873">
                  <c:v>43379.010416666664</c:v>
                </c:pt>
                <c:pt idx="25874">
                  <c:v>43379.020833333336</c:v>
                </c:pt>
                <c:pt idx="25875">
                  <c:v>43379.03125</c:v>
                </c:pt>
                <c:pt idx="25876">
                  <c:v>43379.041666666664</c:v>
                </c:pt>
                <c:pt idx="25877">
                  <c:v>43379.052083333336</c:v>
                </c:pt>
                <c:pt idx="25878">
                  <c:v>43379.0625</c:v>
                </c:pt>
                <c:pt idx="25879">
                  <c:v>43379.072916666664</c:v>
                </c:pt>
                <c:pt idx="25880">
                  <c:v>43379.083333333336</c:v>
                </c:pt>
                <c:pt idx="25881">
                  <c:v>43379.09375</c:v>
                </c:pt>
                <c:pt idx="25882">
                  <c:v>43379.104166666664</c:v>
                </c:pt>
                <c:pt idx="25883">
                  <c:v>43379.114583333336</c:v>
                </c:pt>
                <c:pt idx="25884">
                  <c:v>43379.125</c:v>
                </c:pt>
                <c:pt idx="25885">
                  <c:v>43379.135416666664</c:v>
                </c:pt>
                <c:pt idx="25886">
                  <c:v>43379.145833333336</c:v>
                </c:pt>
                <c:pt idx="25887">
                  <c:v>43379.15625</c:v>
                </c:pt>
                <c:pt idx="25888">
                  <c:v>43379.166666666664</c:v>
                </c:pt>
                <c:pt idx="25889">
                  <c:v>43379.177083333336</c:v>
                </c:pt>
                <c:pt idx="25890">
                  <c:v>43379.1875</c:v>
                </c:pt>
                <c:pt idx="25891">
                  <c:v>43379.197916666664</c:v>
                </c:pt>
                <c:pt idx="25892">
                  <c:v>43379.208333333336</c:v>
                </c:pt>
                <c:pt idx="25893">
                  <c:v>43379.21875</c:v>
                </c:pt>
                <c:pt idx="25894">
                  <c:v>43379.229166666664</c:v>
                </c:pt>
                <c:pt idx="25895">
                  <c:v>43379.239583333336</c:v>
                </c:pt>
                <c:pt idx="25896">
                  <c:v>43379.25</c:v>
                </c:pt>
                <c:pt idx="25897">
                  <c:v>43379.260416666664</c:v>
                </c:pt>
                <c:pt idx="25898">
                  <c:v>43379.270833333336</c:v>
                </c:pt>
                <c:pt idx="25899">
                  <c:v>43379.28125</c:v>
                </c:pt>
                <c:pt idx="25900">
                  <c:v>43379.291666666664</c:v>
                </c:pt>
                <c:pt idx="25901">
                  <c:v>43379.302083333336</c:v>
                </c:pt>
                <c:pt idx="25902">
                  <c:v>43379.3125</c:v>
                </c:pt>
                <c:pt idx="25903">
                  <c:v>43379.322916666664</c:v>
                </c:pt>
                <c:pt idx="25904">
                  <c:v>43379.333333333336</c:v>
                </c:pt>
                <c:pt idx="25905">
                  <c:v>43379.34375</c:v>
                </c:pt>
                <c:pt idx="25906">
                  <c:v>43379.354166666664</c:v>
                </c:pt>
                <c:pt idx="25907">
                  <c:v>43379.364583333336</c:v>
                </c:pt>
                <c:pt idx="25908">
                  <c:v>43379.375</c:v>
                </c:pt>
                <c:pt idx="25909">
                  <c:v>43379.385416666664</c:v>
                </c:pt>
                <c:pt idx="25910">
                  <c:v>43379.395833333336</c:v>
                </c:pt>
                <c:pt idx="25911">
                  <c:v>43379.40625</c:v>
                </c:pt>
                <c:pt idx="25912">
                  <c:v>43379.416666666664</c:v>
                </c:pt>
                <c:pt idx="25913">
                  <c:v>43379.427083333336</c:v>
                </c:pt>
                <c:pt idx="25914">
                  <c:v>43379.4375</c:v>
                </c:pt>
                <c:pt idx="25915">
                  <c:v>43379.447916666664</c:v>
                </c:pt>
                <c:pt idx="25916">
                  <c:v>43379.458333333336</c:v>
                </c:pt>
                <c:pt idx="25917">
                  <c:v>43379.46875</c:v>
                </c:pt>
                <c:pt idx="25918">
                  <c:v>43379.479166666664</c:v>
                </c:pt>
                <c:pt idx="25919">
                  <c:v>43379.489583333336</c:v>
                </c:pt>
                <c:pt idx="25920">
                  <c:v>43379.5</c:v>
                </c:pt>
                <c:pt idx="25921">
                  <c:v>43379.510416666664</c:v>
                </c:pt>
                <c:pt idx="25922">
                  <c:v>43379.520833333336</c:v>
                </c:pt>
                <c:pt idx="25923">
                  <c:v>43379.53125</c:v>
                </c:pt>
                <c:pt idx="25924">
                  <c:v>43379.541666666664</c:v>
                </c:pt>
                <c:pt idx="25925">
                  <c:v>43379.552083333336</c:v>
                </c:pt>
                <c:pt idx="25926">
                  <c:v>43379.5625</c:v>
                </c:pt>
                <c:pt idx="25927">
                  <c:v>43379.572916666664</c:v>
                </c:pt>
                <c:pt idx="25928">
                  <c:v>43379.583333333336</c:v>
                </c:pt>
                <c:pt idx="25929">
                  <c:v>43379.59375</c:v>
                </c:pt>
                <c:pt idx="25930">
                  <c:v>43379.604166666664</c:v>
                </c:pt>
                <c:pt idx="25931">
                  <c:v>43379.614583333336</c:v>
                </c:pt>
                <c:pt idx="25932">
                  <c:v>43379.625</c:v>
                </c:pt>
                <c:pt idx="25933">
                  <c:v>43379.635416666664</c:v>
                </c:pt>
                <c:pt idx="25934">
                  <c:v>43379.645833333336</c:v>
                </c:pt>
                <c:pt idx="25935">
                  <c:v>43379.65625</c:v>
                </c:pt>
                <c:pt idx="25936">
                  <c:v>43379.666666666664</c:v>
                </c:pt>
                <c:pt idx="25937">
                  <c:v>43379.677083333336</c:v>
                </c:pt>
                <c:pt idx="25938">
                  <c:v>43379.6875</c:v>
                </c:pt>
                <c:pt idx="25939">
                  <c:v>43379.697916666664</c:v>
                </c:pt>
                <c:pt idx="25940">
                  <c:v>43379.708333333336</c:v>
                </c:pt>
                <c:pt idx="25941">
                  <c:v>43379.71875</c:v>
                </c:pt>
                <c:pt idx="25942">
                  <c:v>43379.729166666664</c:v>
                </c:pt>
                <c:pt idx="25943">
                  <c:v>43379.739583333336</c:v>
                </c:pt>
                <c:pt idx="25944">
                  <c:v>43379.75</c:v>
                </c:pt>
                <c:pt idx="25945">
                  <c:v>43379.760416666664</c:v>
                </c:pt>
                <c:pt idx="25946">
                  <c:v>43379.770833333336</c:v>
                </c:pt>
                <c:pt idx="25947">
                  <c:v>43379.78125</c:v>
                </c:pt>
                <c:pt idx="25948">
                  <c:v>43379.791666666664</c:v>
                </c:pt>
                <c:pt idx="25949">
                  <c:v>43379.802083333336</c:v>
                </c:pt>
                <c:pt idx="25950">
                  <c:v>43379.8125</c:v>
                </c:pt>
                <c:pt idx="25951">
                  <c:v>43379.822916666664</c:v>
                </c:pt>
                <c:pt idx="25952">
                  <c:v>43379.833333333336</c:v>
                </c:pt>
                <c:pt idx="25953">
                  <c:v>43379.84375</c:v>
                </c:pt>
                <c:pt idx="25954">
                  <c:v>43379.854166666664</c:v>
                </c:pt>
                <c:pt idx="25955">
                  <c:v>43379.864583333336</c:v>
                </c:pt>
                <c:pt idx="25956">
                  <c:v>43379.875</c:v>
                </c:pt>
                <c:pt idx="25957">
                  <c:v>43379.885416666664</c:v>
                </c:pt>
                <c:pt idx="25958">
                  <c:v>43379.895833333336</c:v>
                </c:pt>
                <c:pt idx="25959">
                  <c:v>43379.90625</c:v>
                </c:pt>
                <c:pt idx="25960">
                  <c:v>43379.916666666664</c:v>
                </c:pt>
                <c:pt idx="25961">
                  <c:v>43379.927083333336</c:v>
                </c:pt>
                <c:pt idx="25962">
                  <c:v>43379.9375</c:v>
                </c:pt>
                <c:pt idx="25963">
                  <c:v>43379.947916666664</c:v>
                </c:pt>
                <c:pt idx="25964">
                  <c:v>43379.958333333336</c:v>
                </c:pt>
                <c:pt idx="25965">
                  <c:v>43379.96875</c:v>
                </c:pt>
                <c:pt idx="25966">
                  <c:v>43379.979166666664</c:v>
                </c:pt>
                <c:pt idx="25967">
                  <c:v>43379.989583333336</c:v>
                </c:pt>
                <c:pt idx="25968">
                  <c:v>43380</c:v>
                </c:pt>
                <c:pt idx="25969">
                  <c:v>43380.010416666664</c:v>
                </c:pt>
                <c:pt idx="25970">
                  <c:v>43380.020833333336</c:v>
                </c:pt>
                <c:pt idx="25971">
                  <c:v>43380.03125</c:v>
                </c:pt>
                <c:pt idx="25972">
                  <c:v>43380.041666666664</c:v>
                </c:pt>
                <c:pt idx="25973">
                  <c:v>43380.052083333336</c:v>
                </c:pt>
                <c:pt idx="25974">
                  <c:v>43380.0625</c:v>
                </c:pt>
                <c:pt idx="25975">
                  <c:v>43380.072916666664</c:v>
                </c:pt>
                <c:pt idx="25976">
                  <c:v>43380.083333333336</c:v>
                </c:pt>
                <c:pt idx="25977">
                  <c:v>43380.09375</c:v>
                </c:pt>
                <c:pt idx="25978">
                  <c:v>43380.104166666664</c:v>
                </c:pt>
                <c:pt idx="25979">
                  <c:v>43380.114583333336</c:v>
                </c:pt>
                <c:pt idx="25980">
                  <c:v>43380.125</c:v>
                </c:pt>
                <c:pt idx="25981">
                  <c:v>43380.135416666664</c:v>
                </c:pt>
                <c:pt idx="25982">
                  <c:v>43380.145833333336</c:v>
                </c:pt>
                <c:pt idx="25983">
                  <c:v>43380.15625</c:v>
                </c:pt>
                <c:pt idx="25984">
                  <c:v>43380.166666666664</c:v>
                </c:pt>
                <c:pt idx="25985">
                  <c:v>43380.177083333336</c:v>
                </c:pt>
                <c:pt idx="25986">
                  <c:v>43380.1875</c:v>
                </c:pt>
                <c:pt idx="25987">
                  <c:v>43380.197916666664</c:v>
                </c:pt>
                <c:pt idx="25988">
                  <c:v>43380.208333333336</c:v>
                </c:pt>
                <c:pt idx="25989">
                  <c:v>43380.21875</c:v>
                </c:pt>
                <c:pt idx="25990">
                  <c:v>43380.229166666664</c:v>
                </c:pt>
                <c:pt idx="25991">
                  <c:v>43380.239583333336</c:v>
                </c:pt>
                <c:pt idx="25992">
                  <c:v>43380.25</c:v>
                </c:pt>
                <c:pt idx="25993">
                  <c:v>43380.260416666664</c:v>
                </c:pt>
                <c:pt idx="25994">
                  <c:v>43380.270833333336</c:v>
                </c:pt>
                <c:pt idx="25995">
                  <c:v>43380.28125</c:v>
                </c:pt>
                <c:pt idx="25996">
                  <c:v>43380.291666666664</c:v>
                </c:pt>
                <c:pt idx="25997">
                  <c:v>43380.302083333336</c:v>
                </c:pt>
                <c:pt idx="25998">
                  <c:v>43380.3125</c:v>
                </c:pt>
                <c:pt idx="25999">
                  <c:v>43380.322916666664</c:v>
                </c:pt>
                <c:pt idx="26000">
                  <c:v>43380.333333333336</c:v>
                </c:pt>
                <c:pt idx="26001">
                  <c:v>43380.34375</c:v>
                </c:pt>
                <c:pt idx="26002">
                  <c:v>43380.354166666664</c:v>
                </c:pt>
                <c:pt idx="26003">
                  <c:v>43380.364583333336</c:v>
                </c:pt>
                <c:pt idx="26004">
                  <c:v>43380.375</c:v>
                </c:pt>
                <c:pt idx="26005">
                  <c:v>43380.385416666664</c:v>
                </c:pt>
                <c:pt idx="26006">
                  <c:v>43380.395833333336</c:v>
                </c:pt>
                <c:pt idx="26007">
                  <c:v>43380.40625</c:v>
                </c:pt>
                <c:pt idx="26008">
                  <c:v>43380.416666666664</c:v>
                </c:pt>
                <c:pt idx="26009">
                  <c:v>43380.427083333336</c:v>
                </c:pt>
                <c:pt idx="26010">
                  <c:v>43380.4375</c:v>
                </c:pt>
                <c:pt idx="26011">
                  <c:v>43380.447916666664</c:v>
                </c:pt>
                <c:pt idx="26012">
                  <c:v>43380.458333333336</c:v>
                </c:pt>
                <c:pt idx="26013">
                  <c:v>43380.46875</c:v>
                </c:pt>
                <c:pt idx="26014">
                  <c:v>43380.479166666664</c:v>
                </c:pt>
                <c:pt idx="26015">
                  <c:v>43380.489583333336</c:v>
                </c:pt>
                <c:pt idx="26016">
                  <c:v>43380.5</c:v>
                </c:pt>
                <c:pt idx="26017">
                  <c:v>43380.510416666664</c:v>
                </c:pt>
                <c:pt idx="26018">
                  <c:v>43380.520833333336</c:v>
                </c:pt>
                <c:pt idx="26019">
                  <c:v>43380.53125</c:v>
                </c:pt>
                <c:pt idx="26020">
                  <c:v>43380.541666666664</c:v>
                </c:pt>
                <c:pt idx="26021">
                  <c:v>43380.552083333336</c:v>
                </c:pt>
                <c:pt idx="26022">
                  <c:v>43380.5625</c:v>
                </c:pt>
                <c:pt idx="26023">
                  <c:v>43380.572916666664</c:v>
                </c:pt>
                <c:pt idx="26024">
                  <c:v>43380.583333333336</c:v>
                </c:pt>
                <c:pt idx="26025">
                  <c:v>43380.59375</c:v>
                </c:pt>
                <c:pt idx="26026">
                  <c:v>43380.604166666664</c:v>
                </c:pt>
                <c:pt idx="26027">
                  <c:v>43380.614583333336</c:v>
                </c:pt>
                <c:pt idx="26028">
                  <c:v>43380.625</c:v>
                </c:pt>
                <c:pt idx="26029">
                  <c:v>43380.635416666664</c:v>
                </c:pt>
                <c:pt idx="26030">
                  <c:v>43380.645833333336</c:v>
                </c:pt>
                <c:pt idx="26031">
                  <c:v>43380.65625</c:v>
                </c:pt>
                <c:pt idx="26032">
                  <c:v>43380.666666666664</c:v>
                </c:pt>
                <c:pt idx="26033">
                  <c:v>43380.677083333336</c:v>
                </c:pt>
                <c:pt idx="26034">
                  <c:v>43380.6875</c:v>
                </c:pt>
                <c:pt idx="26035">
                  <c:v>43380.697916666664</c:v>
                </c:pt>
                <c:pt idx="26036">
                  <c:v>43380.708333333336</c:v>
                </c:pt>
                <c:pt idx="26037">
                  <c:v>43380.71875</c:v>
                </c:pt>
                <c:pt idx="26038">
                  <c:v>43380.729166666664</c:v>
                </c:pt>
                <c:pt idx="26039">
                  <c:v>43380.739583333336</c:v>
                </c:pt>
                <c:pt idx="26040">
                  <c:v>43380.75</c:v>
                </c:pt>
                <c:pt idx="26041">
                  <c:v>43380.760416666664</c:v>
                </c:pt>
                <c:pt idx="26042">
                  <c:v>43380.770833333336</c:v>
                </c:pt>
                <c:pt idx="26043">
                  <c:v>43380.78125</c:v>
                </c:pt>
                <c:pt idx="26044">
                  <c:v>43380.791666666664</c:v>
                </c:pt>
                <c:pt idx="26045">
                  <c:v>43380.802083333336</c:v>
                </c:pt>
                <c:pt idx="26046">
                  <c:v>43380.8125</c:v>
                </c:pt>
                <c:pt idx="26047">
                  <c:v>43380.822916666664</c:v>
                </c:pt>
                <c:pt idx="26048">
                  <c:v>43380.833333333336</c:v>
                </c:pt>
                <c:pt idx="26049">
                  <c:v>43380.84375</c:v>
                </c:pt>
                <c:pt idx="26050">
                  <c:v>43380.854166666664</c:v>
                </c:pt>
                <c:pt idx="26051">
                  <c:v>43380.864583333336</c:v>
                </c:pt>
                <c:pt idx="26052">
                  <c:v>43380.875</c:v>
                </c:pt>
                <c:pt idx="26053">
                  <c:v>43380.885416666664</c:v>
                </c:pt>
                <c:pt idx="26054">
                  <c:v>43380.895833333336</c:v>
                </c:pt>
                <c:pt idx="26055">
                  <c:v>43380.90625</c:v>
                </c:pt>
                <c:pt idx="26056">
                  <c:v>43380.916666666664</c:v>
                </c:pt>
                <c:pt idx="26057">
                  <c:v>43380.927083333336</c:v>
                </c:pt>
                <c:pt idx="26058">
                  <c:v>43380.9375</c:v>
                </c:pt>
                <c:pt idx="26059">
                  <c:v>43380.947916666664</c:v>
                </c:pt>
                <c:pt idx="26060">
                  <c:v>43380.958333333336</c:v>
                </c:pt>
                <c:pt idx="26061">
                  <c:v>43380.96875</c:v>
                </c:pt>
                <c:pt idx="26062">
                  <c:v>43380.979166666664</c:v>
                </c:pt>
                <c:pt idx="26063">
                  <c:v>43380.989583333336</c:v>
                </c:pt>
                <c:pt idx="26064">
                  <c:v>43381</c:v>
                </c:pt>
                <c:pt idx="26065">
                  <c:v>43381.010416666664</c:v>
                </c:pt>
                <c:pt idx="26066">
                  <c:v>43381.020833333336</c:v>
                </c:pt>
                <c:pt idx="26067">
                  <c:v>43381.03125</c:v>
                </c:pt>
                <c:pt idx="26068">
                  <c:v>43381.041666666664</c:v>
                </c:pt>
                <c:pt idx="26069">
                  <c:v>43381.052083333336</c:v>
                </c:pt>
                <c:pt idx="26070">
                  <c:v>43381.0625</c:v>
                </c:pt>
                <c:pt idx="26071">
                  <c:v>43381.072916666664</c:v>
                </c:pt>
                <c:pt idx="26072">
                  <c:v>43381.083333333336</c:v>
                </c:pt>
                <c:pt idx="26073">
                  <c:v>43381.09375</c:v>
                </c:pt>
                <c:pt idx="26074">
                  <c:v>43381.104166666664</c:v>
                </c:pt>
                <c:pt idx="26075">
                  <c:v>43381.114583333336</c:v>
                </c:pt>
                <c:pt idx="26076">
                  <c:v>43381.125</c:v>
                </c:pt>
                <c:pt idx="26077">
                  <c:v>43381.135416666664</c:v>
                </c:pt>
                <c:pt idx="26078">
                  <c:v>43381.145833333336</c:v>
                </c:pt>
                <c:pt idx="26079">
                  <c:v>43381.15625</c:v>
                </c:pt>
                <c:pt idx="26080">
                  <c:v>43381.166666666664</c:v>
                </c:pt>
                <c:pt idx="26081">
                  <c:v>43381.177083333336</c:v>
                </c:pt>
                <c:pt idx="26082">
                  <c:v>43381.1875</c:v>
                </c:pt>
                <c:pt idx="26083">
                  <c:v>43381.197916666664</c:v>
                </c:pt>
                <c:pt idx="26084">
                  <c:v>43381.208333333336</c:v>
                </c:pt>
                <c:pt idx="26085">
                  <c:v>43381.21875</c:v>
                </c:pt>
                <c:pt idx="26086">
                  <c:v>43381.229166666664</c:v>
                </c:pt>
                <c:pt idx="26087">
                  <c:v>43381.239583333336</c:v>
                </c:pt>
                <c:pt idx="26088">
                  <c:v>43381.25</c:v>
                </c:pt>
                <c:pt idx="26089">
                  <c:v>43381.260416666664</c:v>
                </c:pt>
                <c:pt idx="26090">
                  <c:v>43381.270833333336</c:v>
                </c:pt>
                <c:pt idx="26091">
                  <c:v>43381.28125</c:v>
                </c:pt>
                <c:pt idx="26092">
                  <c:v>43381.291666666664</c:v>
                </c:pt>
                <c:pt idx="26093">
                  <c:v>43381.302083333336</c:v>
                </c:pt>
                <c:pt idx="26094">
                  <c:v>43381.3125</c:v>
                </c:pt>
                <c:pt idx="26095">
                  <c:v>43381.322916666664</c:v>
                </c:pt>
                <c:pt idx="26096">
                  <c:v>43381.333333333336</c:v>
                </c:pt>
                <c:pt idx="26097">
                  <c:v>43381.34375</c:v>
                </c:pt>
                <c:pt idx="26098">
                  <c:v>43381.354166666664</c:v>
                </c:pt>
                <c:pt idx="26099">
                  <c:v>43381.364583333336</c:v>
                </c:pt>
                <c:pt idx="26100">
                  <c:v>43381.375</c:v>
                </c:pt>
                <c:pt idx="26101">
                  <c:v>43381.385416666664</c:v>
                </c:pt>
                <c:pt idx="26102">
                  <c:v>43381.395833333336</c:v>
                </c:pt>
                <c:pt idx="26103">
                  <c:v>43381.40625</c:v>
                </c:pt>
                <c:pt idx="26104">
                  <c:v>43381.416666666664</c:v>
                </c:pt>
                <c:pt idx="26105">
                  <c:v>43381.427083333336</c:v>
                </c:pt>
                <c:pt idx="26106">
                  <c:v>43381.4375</c:v>
                </c:pt>
                <c:pt idx="26107">
                  <c:v>43381.447916666664</c:v>
                </c:pt>
                <c:pt idx="26108">
                  <c:v>43381.458333333336</c:v>
                </c:pt>
                <c:pt idx="26109">
                  <c:v>43381.46875</c:v>
                </c:pt>
                <c:pt idx="26110">
                  <c:v>43381.479166666664</c:v>
                </c:pt>
                <c:pt idx="26111">
                  <c:v>43381.489583333336</c:v>
                </c:pt>
                <c:pt idx="26112">
                  <c:v>43381.5</c:v>
                </c:pt>
                <c:pt idx="26113">
                  <c:v>43381.510416666664</c:v>
                </c:pt>
                <c:pt idx="26114">
                  <c:v>43381.520833333336</c:v>
                </c:pt>
                <c:pt idx="26115">
                  <c:v>43381.53125</c:v>
                </c:pt>
                <c:pt idx="26116">
                  <c:v>43381.541666666664</c:v>
                </c:pt>
                <c:pt idx="26117">
                  <c:v>43381.552083333336</c:v>
                </c:pt>
                <c:pt idx="26118">
                  <c:v>43381.5625</c:v>
                </c:pt>
                <c:pt idx="26119">
                  <c:v>43381.572916666664</c:v>
                </c:pt>
                <c:pt idx="26120">
                  <c:v>43381.583333333336</c:v>
                </c:pt>
                <c:pt idx="26121">
                  <c:v>43381.59375</c:v>
                </c:pt>
                <c:pt idx="26122">
                  <c:v>43381.604166666664</c:v>
                </c:pt>
                <c:pt idx="26123">
                  <c:v>43381.614583333336</c:v>
                </c:pt>
                <c:pt idx="26124">
                  <c:v>43381.625</c:v>
                </c:pt>
                <c:pt idx="26125">
                  <c:v>43381.635416666664</c:v>
                </c:pt>
                <c:pt idx="26126">
                  <c:v>43381.645833333336</c:v>
                </c:pt>
                <c:pt idx="26127">
                  <c:v>43381.65625</c:v>
                </c:pt>
                <c:pt idx="26128">
                  <c:v>43381.666666666664</c:v>
                </c:pt>
                <c:pt idx="26129">
                  <c:v>43381.677083333336</c:v>
                </c:pt>
                <c:pt idx="26130">
                  <c:v>43381.6875</c:v>
                </c:pt>
                <c:pt idx="26131">
                  <c:v>43381.697916666664</c:v>
                </c:pt>
                <c:pt idx="26132">
                  <c:v>43381.708333333336</c:v>
                </c:pt>
                <c:pt idx="26133">
                  <c:v>43381.71875</c:v>
                </c:pt>
                <c:pt idx="26134">
                  <c:v>43381.729166666664</c:v>
                </c:pt>
                <c:pt idx="26135">
                  <c:v>43381.739583333336</c:v>
                </c:pt>
                <c:pt idx="26136">
                  <c:v>43381.75</c:v>
                </c:pt>
                <c:pt idx="26137">
                  <c:v>43381.760416666664</c:v>
                </c:pt>
                <c:pt idx="26138">
                  <c:v>43381.770833333336</c:v>
                </c:pt>
                <c:pt idx="26139">
                  <c:v>43381.78125</c:v>
                </c:pt>
                <c:pt idx="26140">
                  <c:v>43381.791666666664</c:v>
                </c:pt>
                <c:pt idx="26141">
                  <c:v>43381.802083333336</c:v>
                </c:pt>
                <c:pt idx="26142">
                  <c:v>43381.8125</c:v>
                </c:pt>
                <c:pt idx="26143">
                  <c:v>43381.822916666664</c:v>
                </c:pt>
                <c:pt idx="26144">
                  <c:v>43381.833333333336</c:v>
                </c:pt>
                <c:pt idx="26145">
                  <c:v>43381.84375</c:v>
                </c:pt>
                <c:pt idx="26146">
                  <c:v>43381.854166666664</c:v>
                </c:pt>
                <c:pt idx="26147">
                  <c:v>43381.864583333336</c:v>
                </c:pt>
                <c:pt idx="26148">
                  <c:v>43381.875</c:v>
                </c:pt>
                <c:pt idx="26149">
                  <c:v>43381.885416666664</c:v>
                </c:pt>
                <c:pt idx="26150">
                  <c:v>43381.895833333336</c:v>
                </c:pt>
                <c:pt idx="26151">
                  <c:v>43381.90625</c:v>
                </c:pt>
                <c:pt idx="26152">
                  <c:v>43381.916666666664</c:v>
                </c:pt>
                <c:pt idx="26153">
                  <c:v>43381.927083333336</c:v>
                </c:pt>
                <c:pt idx="26154">
                  <c:v>43381.9375</c:v>
                </c:pt>
                <c:pt idx="26155">
                  <c:v>43381.947916666664</c:v>
                </c:pt>
                <c:pt idx="26156">
                  <c:v>43381.958333333336</c:v>
                </c:pt>
                <c:pt idx="26157">
                  <c:v>43381.96875</c:v>
                </c:pt>
                <c:pt idx="26158">
                  <c:v>43381.979166666664</c:v>
                </c:pt>
                <c:pt idx="26159">
                  <c:v>43381.989583333336</c:v>
                </c:pt>
                <c:pt idx="26160">
                  <c:v>43382</c:v>
                </c:pt>
                <c:pt idx="26161">
                  <c:v>43382.010416666664</c:v>
                </c:pt>
                <c:pt idx="26162">
                  <c:v>43382.020833333336</c:v>
                </c:pt>
                <c:pt idx="26163">
                  <c:v>43382.03125</c:v>
                </c:pt>
                <c:pt idx="26164">
                  <c:v>43382.041666666664</c:v>
                </c:pt>
                <c:pt idx="26165">
                  <c:v>43382.052083333336</c:v>
                </c:pt>
                <c:pt idx="26166">
                  <c:v>43382.0625</c:v>
                </c:pt>
                <c:pt idx="26167">
                  <c:v>43382.072916666664</c:v>
                </c:pt>
                <c:pt idx="26168">
                  <c:v>43382.083333333336</c:v>
                </c:pt>
                <c:pt idx="26169">
                  <c:v>43382.09375</c:v>
                </c:pt>
                <c:pt idx="26170">
                  <c:v>43382.104166666664</c:v>
                </c:pt>
                <c:pt idx="26171">
                  <c:v>43382.114583333336</c:v>
                </c:pt>
                <c:pt idx="26172">
                  <c:v>43382.125</c:v>
                </c:pt>
                <c:pt idx="26173">
                  <c:v>43382.135416666664</c:v>
                </c:pt>
                <c:pt idx="26174">
                  <c:v>43382.145833333336</c:v>
                </c:pt>
                <c:pt idx="26175">
                  <c:v>43382.15625</c:v>
                </c:pt>
                <c:pt idx="26176">
                  <c:v>43382.166666666664</c:v>
                </c:pt>
                <c:pt idx="26177">
                  <c:v>43382.177083333336</c:v>
                </c:pt>
                <c:pt idx="26178">
                  <c:v>43382.1875</c:v>
                </c:pt>
                <c:pt idx="26179">
                  <c:v>43382.197916666664</c:v>
                </c:pt>
                <c:pt idx="26180">
                  <c:v>43382.208333333336</c:v>
                </c:pt>
                <c:pt idx="26181">
                  <c:v>43382.21875</c:v>
                </c:pt>
                <c:pt idx="26182">
                  <c:v>43382.229166666664</c:v>
                </c:pt>
                <c:pt idx="26183">
                  <c:v>43382.239583333336</c:v>
                </c:pt>
                <c:pt idx="26184">
                  <c:v>43382.25</c:v>
                </c:pt>
                <c:pt idx="26185">
                  <c:v>43382.260416666664</c:v>
                </c:pt>
                <c:pt idx="26186">
                  <c:v>43382.270833333336</c:v>
                </c:pt>
                <c:pt idx="26187">
                  <c:v>43382.28125</c:v>
                </c:pt>
                <c:pt idx="26188">
                  <c:v>43382.291666666664</c:v>
                </c:pt>
                <c:pt idx="26189">
                  <c:v>43382.302083333336</c:v>
                </c:pt>
                <c:pt idx="26190">
                  <c:v>43382.3125</c:v>
                </c:pt>
                <c:pt idx="26191">
                  <c:v>43382.322916666664</c:v>
                </c:pt>
                <c:pt idx="26192">
                  <c:v>43382.333333333336</c:v>
                </c:pt>
                <c:pt idx="26193">
                  <c:v>43382.34375</c:v>
                </c:pt>
                <c:pt idx="26194">
                  <c:v>43382.354166666664</c:v>
                </c:pt>
                <c:pt idx="26195">
                  <c:v>43382.364583333336</c:v>
                </c:pt>
                <c:pt idx="26196">
                  <c:v>43382.375</c:v>
                </c:pt>
                <c:pt idx="26197">
                  <c:v>43382.385416666664</c:v>
                </c:pt>
                <c:pt idx="26198">
                  <c:v>43382.395833333336</c:v>
                </c:pt>
                <c:pt idx="26199">
                  <c:v>43382.40625</c:v>
                </c:pt>
                <c:pt idx="26200">
                  <c:v>43382.416666666664</c:v>
                </c:pt>
                <c:pt idx="26201">
                  <c:v>43382.427083333336</c:v>
                </c:pt>
                <c:pt idx="26202">
                  <c:v>43382.4375</c:v>
                </c:pt>
                <c:pt idx="26203">
                  <c:v>43382.447916666664</c:v>
                </c:pt>
                <c:pt idx="26204">
                  <c:v>43382.458333333336</c:v>
                </c:pt>
                <c:pt idx="26205">
                  <c:v>43382.46875</c:v>
                </c:pt>
                <c:pt idx="26206">
                  <c:v>43382.479166666664</c:v>
                </c:pt>
                <c:pt idx="26207">
                  <c:v>43382.489583333336</c:v>
                </c:pt>
                <c:pt idx="26208">
                  <c:v>43382.5</c:v>
                </c:pt>
                <c:pt idx="26209">
                  <c:v>43382.510416666664</c:v>
                </c:pt>
                <c:pt idx="26210">
                  <c:v>43382.520833333336</c:v>
                </c:pt>
                <c:pt idx="26211">
                  <c:v>43382.53125</c:v>
                </c:pt>
                <c:pt idx="26212">
                  <c:v>43382.541666666664</c:v>
                </c:pt>
                <c:pt idx="26213">
                  <c:v>43382.552083333336</c:v>
                </c:pt>
                <c:pt idx="26214">
                  <c:v>43382.5625</c:v>
                </c:pt>
                <c:pt idx="26215">
                  <c:v>43382.572916666664</c:v>
                </c:pt>
                <c:pt idx="26216">
                  <c:v>43382.583333333336</c:v>
                </c:pt>
                <c:pt idx="26217">
                  <c:v>43382.59375</c:v>
                </c:pt>
                <c:pt idx="26218">
                  <c:v>43382.604166666664</c:v>
                </c:pt>
                <c:pt idx="26219">
                  <c:v>43382.614583333336</c:v>
                </c:pt>
                <c:pt idx="26220">
                  <c:v>43382.625</c:v>
                </c:pt>
                <c:pt idx="26221">
                  <c:v>43382.635416666664</c:v>
                </c:pt>
                <c:pt idx="26222">
                  <c:v>43382.645833333336</c:v>
                </c:pt>
                <c:pt idx="26223">
                  <c:v>43382.65625</c:v>
                </c:pt>
                <c:pt idx="26224">
                  <c:v>43382.666666666664</c:v>
                </c:pt>
                <c:pt idx="26225">
                  <c:v>43382.677083333336</c:v>
                </c:pt>
                <c:pt idx="26226">
                  <c:v>43382.6875</c:v>
                </c:pt>
                <c:pt idx="26227">
                  <c:v>43382.697916666664</c:v>
                </c:pt>
                <c:pt idx="26228">
                  <c:v>43382.708333333336</c:v>
                </c:pt>
                <c:pt idx="26229">
                  <c:v>43382.71875</c:v>
                </c:pt>
                <c:pt idx="26230">
                  <c:v>43382.729166666664</c:v>
                </c:pt>
                <c:pt idx="26231">
                  <c:v>43382.739583333336</c:v>
                </c:pt>
                <c:pt idx="26232">
                  <c:v>43382.75</c:v>
                </c:pt>
                <c:pt idx="26233">
                  <c:v>43382.760416666664</c:v>
                </c:pt>
                <c:pt idx="26234">
                  <c:v>43382.770833333336</c:v>
                </c:pt>
                <c:pt idx="26235">
                  <c:v>43382.78125</c:v>
                </c:pt>
                <c:pt idx="26236">
                  <c:v>43382.791666666664</c:v>
                </c:pt>
                <c:pt idx="26237">
                  <c:v>43382.802083333336</c:v>
                </c:pt>
                <c:pt idx="26238">
                  <c:v>43382.8125</c:v>
                </c:pt>
                <c:pt idx="26239">
                  <c:v>43382.822916666664</c:v>
                </c:pt>
                <c:pt idx="26240">
                  <c:v>43382.833333333336</c:v>
                </c:pt>
                <c:pt idx="26241">
                  <c:v>43382.84375</c:v>
                </c:pt>
                <c:pt idx="26242">
                  <c:v>43382.854166666664</c:v>
                </c:pt>
                <c:pt idx="26243">
                  <c:v>43382.864583333336</c:v>
                </c:pt>
                <c:pt idx="26244">
                  <c:v>43382.875</c:v>
                </c:pt>
                <c:pt idx="26245">
                  <c:v>43382.885416666664</c:v>
                </c:pt>
                <c:pt idx="26246">
                  <c:v>43382.895833333336</c:v>
                </c:pt>
                <c:pt idx="26247">
                  <c:v>43382.90625</c:v>
                </c:pt>
                <c:pt idx="26248">
                  <c:v>43382.916666666664</c:v>
                </c:pt>
                <c:pt idx="26249">
                  <c:v>43382.927083333336</c:v>
                </c:pt>
                <c:pt idx="26250">
                  <c:v>43382.9375</c:v>
                </c:pt>
                <c:pt idx="26251">
                  <c:v>43382.947916666664</c:v>
                </c:pt>
                <c:pt idx="26252">
                  <c:v>43382.958333333336</c:v>
                </c:pt>
                <c:pt idx="26253">
                  <c:v>43382.96875</c:v>
                </c:pt>
                <c:pt idx="26254">
                  <c:v>43382.979166666664</c:v>
                </c:pt>
                <c:pt idx="26255">
                  <c:v>43382.989583333336</c:v>
                </c:pt>
                <c:pt idx="26256">
                  <c:v>43383</c:v>
                </c:pt>
                <c:pt idx="26257">
                  <c:v>43383.010416666664</c:v>
                </c:pt>
                <c:pt idx="26258">
                  <c:v>43383.020833333336</c:v>
                </c:pt>
                <c:pt idx="26259">
                  <c:v>43383.03125</c:v>
                </c:pt>
                <c:pt idx="26260">
                  <c:v>43383.041666666664</c:v>
                </c:pt>
                <c:pt idx="26261">
                  <c:v>43383.052083333336</c:v>
                </c:pt>
                <c:pt idx="26262">
                  <c:v>43383.0625</c:v>
                </c:pt>
                <c:pt idx="26263">
                  <c:v>43383.072916666664</c:v>
                </c:pt>
                <c:pt idx="26264">
                  <c:v>43383.083333333336</c:v>
                </c:pt>
                <c:pt idx="26265">
                  <c:v>43383.09375</c:v>
                </c:pt>
                <c:pt idx="26266">
                  <c:v>43383.104166666664</c:v>
                </c:pt>
                <c:pt idx="26267">
                  <c:v>43383.114583333336</c:v>
                </c:pt>
                <c:pt idx="26268">
                  <c:v>43383.125</c:v>
                </c:pt>
                <c:pt idx="26269">
                  <c:v>43383.135416666664</c:v>
                </c:pt>
                <c:pt idx="26270">
                  <c:v>43383.145833333336</c:v>
                </c:pt>
                <c:pt idx="26271">
                  <c:v>43383.15625</c:v>
                </c:pt>
                <c:pt idx="26272">
                  <c:v>43383.166666666664</c:v>
                </c:pt>
                <c:pt idx="26273">
                  <c:v>43383.177083333336</c:v>
                </c:pt>
                <c:pt idx="26274">
                  <c:v>43383.1875</c:v>
                </c:pt>
                <c:pt idx="26275">
                  <c:v>43383.197916666664</c:v>
                </c:pt>
                <c:pt idx="26276">
                  <c:v>43383.208333333336</c:v>
                </c:pt>
                <c:pt idx="26277">
                  <c:v>43383.21875</c:v>
                </c:pt>
                <c:pt idx="26278">
                  <c:v>43383.229166666664</c:v>
                </c:pt>
                <c:pt idx="26279">
                  <c:v>43383.239583333336</c:v>
                </c:pt>
                <c:pt idx="26280">
                  <c:v>43383.25</c:v>
                </c:pt>
                <c:pt idx="26281">
                  <c:v>43383.260416666664</c:v>
                </c:pt>
                <c:pt idx="26282">
                  <c:v>43383.270833333336</c:v>
                </c:pt>
                <c:pt idx="26283">
                  <c:v>43383.28125</c:v>
                </c:pt>
                <c:pt idx="26284">
                  <c:v>43383.291666666664</c:v>
                </c:pt>
                <c:pt idx="26285">
                  <c:v>43383.302083333336</c:v>
                </c:pt>
                <c:pt idx="26286">
                  <c:v>43383.3125</c:v>
                </c:pt>
                <c:pt idx="26287">
                  <c:v>43383.322916666664</c:v>
                </c:pt>
                <c:pt idx="26288">
                  <c:v>43383.333333333336</c:v>
                </c:pt>
                <c:pt idx="26289">
                  <c:v>43383.34375</c:v>
                </c:pt>
                <c:pt idx="26290">
                  <c:v>43383.354166666664</c:v>
                </c:pt>
                <c:pt idx="26291">
                  <c:v>43383.364583333336</c:v>
                </c:pt>
                <c:pt idx="26292">
                  <c:v>43383.375</c:v>
                </c:pt>
                <c:pt idx="26293">
                  <c:v>43383.385416666664</c:v>
                </c:pt>
                <c:pt idx="26294">
                  <c:v>43383.395833333336</c:v>
                </c:pt>
                <c:pt idx="26295">
                  <c:v>43383.40625</c:v>
                </c:pt>
                <c:pt idx="26296">
                  <c:v>43383.416666666664</c:v>
                </c:pt>
                <c:pt idx="26297">
                  <c:v>43383.427083333336</c:v>
                </c:pt>
                <c:pt idx="26298">
                  <c:v>43383.4375</c:v>
                </c:pt>
                <c:pt idx="26299">
                  <c:v>43383.447916666664</c:v>
                </c:pt>
                <c:pt idx="26300">
                  <c:v>43383.458333333336</c:v>
                </c:pt>
                <c:pt idx="26301">
                  <c:v>43383.46875</c:v>
                </c:pt>
                <c:pt idx="26302">
                  <c:v>43383.479166666664</c:v>
                </c:pt>
                <c:pt idx="26303">
                  <c:v>43383.489583333336</c:v>
                </c:pt>
                <c:pt idx="26304">
                  <c:v>43383.5</c:v>
                </c:pt>
                <c:pt idx="26305">
                  <c:v>43383.510416666664</c:v>
                </c:pt>
                <c:pt idx="26306">
                  <c:v>43383.520833333336</c:v>
                </c:pt>
                <c:pt idx="26307">
                  <c:v>43383.53125</c:v>
                </c:pt>
                <c:pt idx="26308">
                  <c:v>43383.541666666664</c:v>
                </c:pt>
                <c:pt idx="26309">
                  <c:v>43383.552083333336</c:v>
                </c:pt>
                <c:pt idx="26310">
                  <c:v>43383.5625</c:v>
                </c:pt>
                <c:pt idx="26311">
                  <c:v>43383.572916666664</c:v>
                </c:pt>
                <c:pt idx="26312">
                  <c:v>43383.583333333336</c:v>
                </c:pt>
                <c:pt idx="26313">
                  <c:v>43383.59375</c:v>
                </c:pt>
                <c:pt idx="26314">
                  <c:v>43383.604166666664</c:v>
                </c:pt>
                <c:pt idx="26315">
                  <c:v>43383.614583333336</c:v>
                </c:pt>
                <c:pt idx="26316">
                  <c:v>43383.625</c:v>
                </c:pt>
                <c:pt idx="26317">
                  <c:v>43383.635416666664</c:v>
                </c:pt>
                <c:pt idx="26318">
                  <c:v>43383.645833333336</c:v>
                </c:pt>
                <c:pt idx="26319">
                  <c:v>43383.65625</c:v>
                </c:pt>
                <c:pt idx="26320">
                  <c:v>43383.666666666664</c:v>
                </c:pt>
                <c:pt idx="26321">
                  <c:v>43383.677083333336</c:v>
                </c:pt>
                <c:pt idx="26322">
                  <c:v>43383.6875</c:v>
                </c:pt>
                <c:pt idx="26323">
                  <c:v>43383.697916666664</c:v>
                </c:pt>
                <c:pt idx="26324">
                  <c:v>43383.708333333336</c:v>
                </c:pt>
                <c:pt idx="26325">
                  <c:v>43383.71875</c:v>
                </c:pt>
                <c:pt idx="26326">
                  <c:v>43383.729166666664</c:v>
                </c:pt>
                <c:pt idx="26327">
                  <c:v>43383.739583333336</c:v>
                </c:pt>
                <c:pt idx="26328">
                  <c:v>43383.75</c:v>
                </c:pt>
                <c:pt idx="26329">
                  <c:v>43383.760416666664</c:v>
                </c:pt>
                <c:pt idx="26330">
                  <c:v>43383.770833333336</c:v>
                </c:pt>
                <c:pt idx="26331">
                  <c:v>43383.78125</c:v>
                </c:pt>
                <c:pt idx="26332">
                  <c:v>43383.791666666664</c:v>
                </c:pt>
                <c:pt idx="26333">
                  <c:v>43383.802083333336</c:v>
                </c:pt>
                <c:pt idx="26334">
                  <c:v>43383.8125</c:v>
                </c:pt>
                <c:pt idx="26335">
                  <c:v>43383.822916666664</c:v>
                </c:pt>
                <c:pt idx="26336">
                  <c:v>43383.833333333336</c:v>
                </c:pt>
                <c:pt idx="26337">
                  <c:v>43383.84375</c:v>
                </c:pt>
                <c:pt idx="26338">
                  <c:v>43383.854166666664</c:v>
                </c:pt>
                <c:pt idx="26339">
                  <c:v>43383.864583333336</c:v>
                </c:pt>
                <c:pt idx="26340">
                  <c:v>43383.875</c:v>
                </c:pt>
                <c:pt idx="26341">
                  <c:v>43383.885416666664</c:v>
                </c:pt>
                <c:pt idx="26342">
                  <c:v>43383.895833333336</c:v>
                </c:pt>
                <c:pt idx="26343">
                  <c:v>43383.90625</c:v>
                </c:pt>
                <c:pt idx="26344">
                  <c:v>43383.916666666664</c:v>
                </c:pt>
                <c:pt idx="26345">
                  <c:v>43383.927083333336</c:v>
                </c:pt>
                <c:pt idx="26346">
                  <c:v>43383.9375</c:v>
                </c:pt>
                <c:pt idx="26347">
                  <c:v>43383.947916666664</c:v>
                </c:pt>
                <c:pt idx="26348">
                  <c:v>43383.958333333336</c:v>
                </c:pt>
                <c:pt idx="26349">
                  <c:v>43383.96875</c:v>
                </c:pt>
                <c:pt idx="26350">
                  <c:v>43383.979166666664</c:v>
                </c:pt>
                <c:pt idx="26351">
                  <c:v>43383.989583333336</c:v>
                </c:pt>
                <c:pt idx="26352">
                  <c:v>43384</c:v>
                </c:pt>
                <c:pt idx="26353">
                  <c:v>43384.010416666664</c:v>
                </c:pt>
                <c:pt idx="26354">
                  <c:v>43384.020833333336</c:v>
                </c:pt>
                <c:pt idx="26355">
                  <c:v>43384.03125</c:v>
                </c:pt>
                <c:pt idx="26356">
                  <c:v>43384.041666666664</c:v>
                </c:pt>
                <c:pt idx="26357">
                  <c:v>43384.052083333336</c:v>
                </c:pt>
                <c:pt idx="26358">
                  <c:v>43384.0625</c:v>
                </c:pt>
                <c:pt idx="26359">
                  <c:v>43384.072916666664</c:v>
                </c:pt>
                <c:pt idx="26360">
                  <c:v>43384.083333333336</c:v>
                </c:pt>
                <c:pt idx="26361">
                  <c:v>43384.09375</c:v>
                </c:pt>
                <c:pt idx="26362">
                  <c:v>43384.104166666664</c:v>
                </c:pt>
                <c:pt idx="26363">
                  <c:v>43384.114583333336</c:v>
                </c:pt>
                <c:pt idx="26364">
                  <c:v>43384.125</c:v>
                </c:pt>
                <c:pt idx="26365">
                  <c:v>43384.135416666664</c:v>
                </c:pt>
                <c:pt idx="26366">
                  <c:v>43384.145833333336</c:v>
                </c:pt>
                <c:pt idx="26367">
                  <c:v>43384.15625</c:v>
                </c:pt>
                <c:pt idx="26368">
                  <c:v>43384.166666666664</c:v>
                </c:pt>
                <c:pt idx="26369">
                  <c:v>43384.177083333336</c:v>
                </c:pt>
                <c:pt idx="26370">
                  <c:v>43384.1875</c:v>
                </c:pt>
                <c:pt idx="26371">
                  <c:v>43384.197916666664</c:v>
                </c:pt>
                <c:pt idx="26372">
                  <c:v>43384.208333333336</c:v>
                </c:pt>
                <c:pt idx="26373">
                  <c:v>43384.21875</c:v>
                </c:pt>
                <c:pt idx="26374">
                  <c:v>43384.229166666664</c:v>
                </c:pt>
                <c:pt idx="26375">
                  <c:v>43384.239583333336</c:v>
                </c:pt>
                <c:pt idx="26376">
                  <c:v>43384.25</c:v>
                </c:pt>
                <c:pt idx="26377">
                  <c:v>43384.260416666664</c:v>
                </c:pt>
                <c:pt idx="26378">
                  <c:v>43384.270833333336</c:v>
                </c:pt>
                <c:pt idx="26379">
                  <c:v>43384.28125</c:v>
                </c:pt>
                <c:pt idx="26380">
                  <c:v>43384.291666666664</c:v>
                </c:pt>
                <c:pt idx="26381">
                  <c:v>43384.302083333336</c:v>
                </c:pt>
                <c:pt idx="26382">
                  <c:v>43384.3125</c:v>
                </c:pt>
                <c:pt idx="26383">
                  <c:v>43384.322916666664</c:v>
                </c:pt>
                <c:pt idx="26384">
                  <c:v>43384.333333333336</c:v>
                </c:pt>
                <c:pt idx="26385">
                  <c:v>43384.34375</c:v>
                </c:pt>
                <c:pt idx="26386">
                  <c:v>43384.354166666664</c:v>
                </c:pt>
                <c:pt idx="26387">
                  <c:v>43384.364583333336</c:v>
                </c:pt>
                <c:pt idx="26388">
                  <c:v>43384.375</c:v>
                </c:pt>
                <c:pt idx="26389">
                  <c:v>43384.385416666664</c:v>
                </c:pt>
                <c:pt idx="26390">
                  <c:v>43384.395833333336</c:v>
                </c:pt>
                <c:pt idx="26391">
                  <c:v>43384.40625</c:v>
                </c:pt>
                <c:pt idx="26392">
                  <c:v>43384.416666666664</c:v>
                </c:pt>
                <c:pt idx="26393">
                  <c:v>43384.427083333336</c:v>
                </c:pt>
                <c:pt idx="26394">
                  <c:v>43384.4375</c:v>
                </c:pt>
                <c:pt idx="26395">
                  <c:v>43384.447916666664</c:v>
                </c:pt>
                <c:pt idx="26396">
                  <c:v>43384.458333333336</c:v>
                </c:pt>
                <c:pt idx="26397">
                  <c:v>43384.46875</c:v>
                </c:pt>
                <c:pt idx="26398">
                  <c:v>43384.479166666664</c:v>
                </c:pt>
                <c:pt idx="26399">
                  <c:v>43384.489583333336</c:v>
                </c:pt>
                <c:pt idx="26400">
                  <c:v>43384.5</c:v>
                </c:pt>
                <c:pt idx="26401">
                  <c:v>43384.510416666664</c:v>
                </c:pt>
                <c:pt idx="26402">
                  <c:v>43384.520833333336</c:v>
                </c:pt>
                <c:pt idx="26403">
                  <c:v>43384.53125</c:v>
                </c:pt>
                <c:pt idx="26404">
                  <c:v>43384.541666666664</c:v>
                </c:pt>
                <c:pt idx="26405">
                  <c:v>43384.552083333336</c:v>
                </c:pt>
                <c:pt idx="26406">
                  <c:v>43384.5625</c:v>
                </c:pt>
                <c:pt idx="26407">
                  <c:v>43384.572916666664</c:v>
                </c:pt>
                <c:pt idx="26408">
                  <c:v>43384.583333333336</c:v>
                </c:pt>
                <c:pt idx="26409">
                  <c:v>43384.59375</c:v>
                </c:pt>
                <c:pt idx="26410">
                  <c:v>43384.604166666664</c:v>
                </c:pt>
                <c:pt idx="26411">
                  <c:v>43384.614583333336</c:v>
                </c:pt>
                <c:pt idx="26412">
                  <c:v>43384.625</c:v>
                </c:pt>
                <c:pt idx="26413">
                  <c:v>43384.635416666664</c:v>
                </c:pt>
                <c:pt idx="26414">
                  <c:v>43384.645833333336</c:v>
                </c:pt>
                <c:pt idx="26415">
                  <c:v>43384.65625</c:v>
                </c:pt>
                <c:pt idx="26416">
                  <c:v>43384.666666666664</c:v>
                </c:pt>
                <c:pt idx="26417">
                  <c:v>43384.677083333336</c:v>
                </c:pt>
                <c:pt idx="26418">
                  <c:v>43384.6875</c:v>
                </c:pt>
                <c:pt idx="26419">
                  <c:v>43384.697916666664</c:v>
                </c:pt>
                <c:pt idx="26420">
                  <c:v>43384.708333333336</c:v>
                </c:pt>
                <c:pt idx="26421">
                  <c:v>43384.71875</c:v>
                </c:pt>
                <c:pt idx="26422">
                  <c:v>43384.729166666664</c:v>
                </c:pt>
                <c:pt idx="26423">
                  <c:v>43384.739583333336</c:v>
                </c:pt>
                <c:pt idx="26424">
                  <c:v>43384.75</c:v>
                </c:pt>
                <c:pt idx="26425">
                  <c:v>43384.760416666664</c:v>
                </c:pt>
                <c:pt idx="26426">
                  <c:v>43384.770833333336</c:v>
                </c:pt>
                <c:pt idx="26427">
                  <c:v>43384.78125</c:v>
                </c:pt>
                <c:pt idx="26428">
                  <c:v>43384.791666666664</c:v>
                </c:pt>
                <c:pt idx="26429">
                  <c:v>43384.802083333336</c:v>
                </c:pt>
                <c:pt idx="26430">
                  <c:v>43384.8125</c:v>
                </c:pt>
                <c:pt idx="26431">
                  <c:v>43384.822916666664</c:v>
                </c:pt>
                <c:pt idx="26432">
                  <c:v>43384.833333333336</c:v>
                </c:pt>
                <c:pt idx="26433">
                  <c:v>43384.84375</c:v>
                </c:pt>
                <c:pt idx="26434">
                  <c:v>43384.854166666664</c:v>
                </c:pt>
                <c:pt idx="26435">
                  <c:v>43384.864583333336</c:v>
                </c:pt>
                <c:pt idx="26436">
                  <c:v>43384.875</c:v>
                </c:pt>
                <c:pt idx="26437">
                  <c:v>43384.885416666664</c:v>
                </c:pt>
                <c:pt idx="26438">
                  <c:v>43384.895833333336</c:v>
                </c:pt>
                <c:pt idx="26439">
                  <c:v>43384.90625</c:v>
                </c:pt>
                <c:pt idx="26440">
                  <c:v>43384.916666666664</c:v>
                </c:pt>
                <c:pt idx="26441">
                  <c:v>43384.927083333336</c:v>
                </c:pt>
                <c:pt idx="26442">
                  <c:v>43384.9375</c:v>
                </c:pt>
                <c:pt idx="26443">
                  <c:v>43384.947916666664</c:v>
                </c:pt>
                <c:pt idx="26444">
                  <c:v>43384.958333333336</c:v>
                </c:pt>
                <c:pt idx="26445">
                  <c:v>43384.96875</c:v>
                </c:pt>
                <c:pt idx="26446">
                  <c:v>43384.979166666664</c:v>
                </c:pt>
                <c:pt idx="26447">
                  <c:v>43384.989583333336</c:v>
                </c:pt>
                <c:pt idx="26448">
                  <c:v>43385</c:v>
                </c:pt>
                <c:pt idx="26449">
                  <c:v>43385.010416666664</c:v>
                </c:pt>
                <c:pt idx="26450">
                  <c:v>43385.020833333336</c:v>
                </c:pt>
                <c:pt idx="26451">
                  <c:v>43385.03125</c:v>
                </c:pt>
                <c:pt idx="26452">
                  <c:v>43385.041666666664</c:v>
                </c:pt>
                <c:pt idx="26453">
                  <c:v>43385.052083333336</c:v>
                </c:pt>
                <c:pt idx="26454">
                  <c:v>43385.0625</c:v>
                </c:pt>
                <c:pt idx="26455">
                  <c:v>43385.072916666664</c:v>
                </c:pt>
                <c:pt idx="26456">
                  <c:v>43385.083333333336</c:v>
                </c:pt>
                <c:pt idx="26457">
                  <c:v>43385.09375</c:v>
                </c:pt>
                <c:pt idx="26458">
                  <c:v>43385.104166666664</c:v>
                </c:pt>
                <c:pt idx="26459">
                  <c:v>43385.114583333336</c:v>
                </c:pt>
                <c:pt idx="26460">
                  <c:v>43385.125</c:v>
                </c:pt>
                <c:pt idx="26461">
                  <c:v>43385.135416666664</c:v>
                </c:pt>
                <c:pt idx="26462">
                  <c:v>43385.145833333336</c:v>
                </c:pt>
                <c:pt idx="26463">
                  <c:v>43385.15625</c:v>
                </c:pt>
                <c:pt idx="26464">
                  <c:v>43385.166666666664</c:v>
                </c:pt>
                <c:pt idx="26465">
                  <c:v>43385.177083333336</c:v>
                </c:pt>
                <c:pt idx="26466">
                  <c:v>43385.1875</c:v>
                </c:pt>
                <c:pt idx="26467">
                  <c:v>43385.197916666664</c:v>
                </c:pt>
                <c:pt idx="26468">
                  <c:v>43385.208333333336</c:v>
                </c:pt>
                <c:pt idx="26469">
                  <c:v>43385.21875</c:v>
                </c:pt>
                <c:pt idx="26470">
                  <c:v>43385.229166666664</c:v>
                </c:pt>
                <c:pt idx="26471">
                  <c:v>43385.239583333336</c:v>
                </c:pt>
                <c:pt idx="26472">
                  <c:v>43385.25</c:v>
                </c:pt>
                <c:pt idx="26473">
                  <c:v>43385.260416666664</c:v>
                </c:pt>
                <c:pt idx="26474">
                  <c:v>43385.270833333336</c:v>
                </c:pt>
                <c:pt idx="26475">
                  <c:v>43385.28125</c:v>
                </c:pt>
                <c:pt idx="26476">
                  <c:v>43385.291666666664</c:v>
                </c:pt>
                <c:pt idx="26477">
                  <c:v>43385.302083333336</c:v>
                </c:pt>
                <c:pt idx="26478">
                  <c:v>43385.3125</c:v>
                </c:pt>
                <c:pt idx="26479">
                  <c:v>43385.322916666664</c:v>
                </c:pt>
                <c:pt idx="26480">
                  <c:v>43385.333333333336</c:v>
                </c:pt>
                <c:pt idx="26481">
                  <c:v>43385.34375</c:v>
                </c:pt>
                <c:pt idx="26482">
                  <c:v>43385.354166666664</c:v>
                </c:pt>
                <c:pt idx="26483">
                  <c:v>43385.364583333336</c:v>
                </c:pt>
                <c:pt idx="26484">
                  <c:v>43385.375</c:v>
                </c:pt>
                <c:pt idx="26485">
                  <c:v>43385.385416666664</c:v>
                </c:pt>
                <c:pt idx="26486">
                  <c:v>43385.395833333336</c:v>
                </c:pt>
                <c:pt idx="26487">
                  <c:v>43385.40625</c:v>
                </c:pt>
                <c:pt idx="26488">
                  <c:v>43385.416666666664</c:v>
                </c:pt>
                <c:pt idx="26489">
                  <c:v>43385.427083333336</c:v>
                </c:pt>
                <c:pt idx="26490">
                  <c:v>43385.4375</c:v>
                </c:pt>
                <c:pt idx="26491">
                  <c:v>43385.447916666664</c:v>
                </c:pt>
                <c:pt idx="26492">
                  <c:v>43385.458333333336</c:v>
                </c:pt>
                <c:pt idx="26493">
                  <c:v>43385.46875</c:v>
                </c:pt>
                <c:pt idx="26494">
                  <c:v>43385.479166666664</c:v>
                </c:pt>
                <c:pt idx="26495">
                  <c:v>43385.489583333336</c:v>
                </c:pt>
                <c:pt idx="26496">
                  <c:v>43385.5</c:v>
                </c:pt>
                <c:pt idx="26497">
                  <c:v>43385.510416666664</c:v>
                </c:pt>
                <c:pt idx="26498">
                  <c:v>43385.520833333336</c:v>
                </c:pt>
                <c:pt idx="26499">
                  <c:v>43385.53125</c:v>
                </c:pt>
                <c:pt idx="26500">
                  <c:v>43385.541666666664</c:v>
                </c:pt>
                <c:pt idx="26501">
                  <c:v>43385.552083333336</c:v>
                </c:pt>
                <c:pt idx="26502">
                  <c:v>43385.5625</c:v>
                </c:pt>
                <c:pt idx="26503">
                  <c:v>43385.572916666664</c:v>
                </c:pt>
                <c:pt idx="26504">
                  <c:v>43385.583333333336</c:v>
                </c:pt>
                <c:pt idx="26505">
                  <c:v>43385.59375</c:v>
                </c:pt>
                <c:pt idx="26506">
                  <c:v>43385.604166666664</c:v>
                </c:pt>
                <c:pt idx="26507">
                  <c:v>43385.614583333336</c:v>
                </c:pt>
                <c:pt idx="26508">
                  <c:v>43385.625</c:v>
                </c:pt>
                <c:pt idx="26509">
                  <c:v>43385.635416666664</c:v>
                </c:pt>
                <c:pt idx="26510">
                  <c:v>43385.645833333336</c:v>
                </c:pt>
                <c:pt idx="26511">
                  <c:v>43385.65625</c:v>
                </c:pt>
                <c:pt idx="26512">
                  <c:v>43385.666666666664</c:v>
                </c:pt>
                <c:pt idx="26513">
                  <c:v>43385.677083333336</c:v>
                </c:pt>
                <c:pt idx="26514">
                  <c:v>43385.6875</c:v>
                </c:pt>
                <c:pt idx="26515">
                  <c:v>43385.697916666664</c:v>
                </c:pt>
                <c:pt idx="26516">
                  <c:v>43385.708333333336</c:v>
                </c:pt>
                <c:pt idx="26517">
                  <c:v>43385.71875</c:v>
                </c:pt>
                <c:pt idx="26518">
                  <c:v>43385.729166666664</c:v>
                </c:pt>
                <c:pt idx="26519">
                  <c:v>43385.739583333336</c:v>
                </c:pt>
                <c:pt idx="26520">
                  <c:v>43385.75</c:v>
                </c:pt>
                <c:pt idx="26521">
                  <c:v>43385.760416666664</c:v>
                </c:pt>
                <c:pt idx="26522">
                  <c:v>43385.770833333336</c:v>
                </c:pt>
                <c:pt idx="26523">
                  <c:v>43385.78125</c:v>
                </c:pt>
                <c:pt idx="26524">
                  <c:v>43385.791666666664</c:v>
                </c:pt>
                <c:pt idx="26525">
                  <c:v>43385.802083333336</c:v>
                </c:pt>
                <c:pt idx="26526">
                  <c:v>43385.8125</c:v>
                </c:pt>
                <c:pt idx="26527">
                  <c:v>43385.822916666664</c:v>
                </c:pt>
                <c:pt idx="26528">
                  <c:v>43385.833333333336</c:v>
                </c:pt>
                <c:pt idx="26529">
                  <c:v>43385.84375</c:v>
                </c:pt>
                <c:pt idx="26530">
                  <c:v>43385.854166666664</c:v>
                </c:pt>
                <c:pt idx="26531">
                  <c:v>43385.864583333336</c:v>
                </c:pt>
                <c:pt idx="26532">
                  <c:v>43385.875</c:v>
                </c:pt>
                <c:pt idx="26533">
                  <c:v>43385.885416666664</c:v>
                </c:pt>
                <c:pt idx="26534">
                  <c:v>43385.895833333336</c:v>
                </c:pt>
                <c:pt idx="26535">
                  <c:v>43385.90625</c:v>
                </c:pt>
                <c:pt idx="26536">
                  <c:v>43385.916666666664</c:v>
                </c:pt>
                <c:pt idx="26537">
                  <c:v>43385.927083333336</c:v>
                </c:pt>
                <c:pt idx="26538">
                  <c:v>43385.9375</c:v>
                </c:pt>
                <c:pt idx="26539">
                  <c:v>43385.947916666664</c:v>
                </c:pt>
                <c:pt idx="26540">
                  <c:v>43385.958333333336</c:v>
                </c:pt>
                <c:pt idx="26541">
                  <c:v>43385.96875</c:v>
                </c:pt>
                <c:pt idx="26542">
                  <c:v>43385.979166666664</c:v>
                </c:pt>
                <c:pt idx="26543">
                  <c:v>43385.989583333336</c:v>
                </c:pt>
                <c:pt idx="26544">
                  <c:v>43386</c:v>
                </c:pt>
                <c:pt idx="26545">
                  <c:v>43386.010416666664</c:v>
                </c:pt>
                <c:pt idx="26546">
                  <c:v>43386.020833333336</c:v>
                </c:pt>
                <c:pt idx="26547">
                  <c:v>43386.03125</c:v>
                </c:pt>
                <c:pt idx="26548">
                  <c:v>43386.041666666664</c:v>
                </c:pt>
                <c:pt idx="26549">
                  <c:v>43386.052083333336</c:v>
                </c:pt>
                <c:pt idx="26550">
                  <c:v>43386.0625</c:v>
                </c:pt>
                <c:pt idx="26551">
                  <c:v>43386.072916666664</c:v>
                </c:pt>
                <c:pt idx="26552">
                  <c:v>43386.083333333336</c:v>
                </c:pt>
                <c:pt idx="26553">
                  <c:v>43386.09375</c:v>
                </c:pt>
                <c:pt idx="26554">
                  <c:v>43386.104166666664</c:v>
                </c:pt>
                <c:pt idx="26555">
                  <c:v>43386.114583333336</c:v>
                </c:pt>
                <c:pt idx="26556">
                  <c:v>43386.125</c:v>
                </c:pt>
                <c:pt idx="26557">
                  <c:v>43386.135416666664</c:v>
                </c:pt>
                <c:pt idx="26558">
                  <c:v>43386.145833333336</c:v>
                </c:pt>
                <c:pt idx="26559">
                  <c:v>43386.15625</c:v>
                </c:pt>
                <c:pt idx="26560">
                  <c:v>43386.166666666664</c:v>
                </c:pt>
                <c:pt idx="26561">
                  <c:v>43386.177083333336</c:v>
                </c:pt>
                <c:pt idx="26562">
                  <c:v>43386.1875</c:v>
                </c:pt>
                <c:pt idx="26563">
                  <c:v>43386.197916666664</c:v>
                </c:pt>
                <c:pt idx="26564">
                  <c:v>43386.208333333336</c:v>
                </c:pt>
                <c:pt idx="26565">
                  <c:v>43386.21875</c:v>
                </c:pt>
                <c:pt idx="26566">
                  <c:v>43386.229166666664</c:v>
                </c:pt>
                <c:pt idx="26567">
                  <c:v>43386.239583333336</c:v>
                </c:pt>
                <c:pt idx="26568">
                  <c:v>43386.25</c:v>
                </c:pt>
                <c:pt idx="26569">
                  <c:v>43386.260416666664</c:v>
                </c:pt>
                <c:pt idx="26570">
                  <c:v>43386.270833333336</c:v>
                </c:pt>
                <c:pt idx="26571">
                  <c:v>43386.28125</c:v>
                </c:pt>
                <c:pt idx="26572">
                  <c:v>43386.291666666664</c:v>
                </c:pt>
                <c:pt idx="26573">
                  <c:v>43386.302083333336</c:v>
                </c:pt>
                <c:pt idx="26574">
                  <c:v>43386.3125</c:v>
                </c:pt>
                <c:pt idx="26575">
                  <c:v>43386.322916666664</c:v>
                </c:pt>
                <c:pt idx="26576">
                  <c:v>43386.333333333336</c:v>
                </c:pt>
                <c:pt idx="26577">
                  <c:v>43386.34375</c:v>
                </c:pt>
                <c:pt idx="26578">
                  <c:v>43386.354166666664</c:v>
                </c:pt>
                <c:pt idx="26579">
                  <c:v>43386.364583333336</c:v>
                </c:pt>
                <c:pt idx="26580">
                  <c:v>43386.375</c:v>
                </c:pt>
                <c:pt idx="26581">
                  <c:v>43386.385416666664</c:v>
                </c:pt>
                <c:pt idx="26582">
                  <c:v>43386.395833333336</c:v>
                </c:pt>
                <c:pt idx="26583">
                  <c:v>43386.40625</c:v>
                </c:pt>
                <c:pt idx="26584">
                  <c:v>43386.416666666664</c:v>
                </c:pt>
                <c:pt idx="26585">
                  <c:v>43386.427083333336</c:v>
                </c:pt>
                <c:pt idx="26586">
                  <c:v>43386.4375</c:v>
                </c:pt>
                <c:pt idx="26587">
                  <c:v>43386.447916666664</c:v>
                </c:pt>
                <c:pt idx="26588">
                  <c:v>43386.458333333336</c:v>
                </c:pt>
                <c:pt idx="26589">
                  <c:v>43386.46875</c:v>
                </c:pt>
                <c:pt idx="26590">
                  <c:v>43386.479166666664</c:v>
                </c:pt>
                <c:pt idx="26591">
                  <c:v>43386.489583333336</c:v>
                </c:pt>
                <c:pt idx="26592">
                  <c:v>43386.5</c:v>
                </c:pt>
                <c:pt idx="26593">
                  <c:v>43386.510416666664</c:v>
                </c:pt>
                <c:pt idx="26594">
                  <c:v>43386.520833333336</c:v>
                </c:pt>
                <c:pt idx="26595">
                  <c:v>43386.53125</c:v>
                </c:pt>
                <c:pt idx="26596">
                  <c:v>43386.541666666664</c:v>
                </c:pt>
                <c:pt idx="26597">
                  <c:v>43386.552083333336</c:v>
                </c:pt>
                <c:pt idx="26598">
                  <c:v>43386.5625</c:v>
                </c:pt>
                <c:pt idx="26599">
                  <c:v>43386.572916666664</c:v>
                </c:pt>
                <c:pt idx="26600">
                  <c:v>43386.583333333336</c:v>
                </c:pt>
                <c:pt idx="26601">
                  <c:v>43386.59375</c:v>
                </c:pt>
                <c:pt idx="26602">
                  <c:v>43386.604166666664</c:v>
                </c:pt>
                <c:pt idx="26603">
                  <c:v>43386.614583333336</c:v>
                </c:pt>
                <c:pt idx="26604">
                  <c:v>43386.625</c:v>
                </c:pt>
                <c:pt idx="26605">
                  <c:v>43386.635416666664</c:v>
                </c:pt>
                <c:pt idx="26606">
                  <c:v>43386.645833333336</c:v>
                </c:pt>
                <c:pt idx="26607">
                  <c:v>43386.65625</c:v>
                </c:pt>
                <c:pt idx="26608">
                  <c:v>43386.666666666664</c:v>
                </c:pt>
                <c:pt idx="26609">
                  <c:v>43386.677083333336</c:v>
                </c:pt>
                <c:pt idx="26610">
                  <c:v>43386.6875</c:v>
                </c:pt>
                <c:pt idx="26611">
                  <c:v>43386.697916666664</c:v>
                </c:pt>
                <c:pt idx="26612">
                  <c:v>43386.708333333336</c:v>
                </c:pt>
                <c:pt idx="26613">
                  <c:v>43386.71875</c:v>
                </c:pt>
                <c:pt idx="26614">
                  <c:v>43386.729166666664</c:v>
                </c:pt>
                <c:pt idx="26615">
                  <c:v>43386.739583333336</c:v>
                </c:pt>
                <c:pt idx="26616">
                  <c:v>43386.75</c:v>
                </c:pt>
                <c:pt idx="26617">
                  <c:v>43386.760416666664</c:v>
                </c:pt>
                <c:pt idx="26618">
                  <c:v>43386.770833333336</c:v>
                </c:pt>
                <c:pt idx="26619">
                  <c:v>43386.78125</c:v>
                </c:pt>
                <c:pt idx="26620">
                  <c:v>43386.791666666664</c:v>
                </c:pt>
                <c:pt idx="26621">
                  <c:v>43386.802083333336</c:v>
                </c:pt>
                <c:pt idx="26622">
                  <c:v>43386.8125</c:v>
                </c:pt>
                <c:pt idx="26623">
                  <c:v>43386.822916666664</c:v>
                </c:pt>
                <c:pt idx="26624">
                  <c:v>43386.833333333336</c:v>
                </c:pt>
                <c:pt idx="26625">
                  <c:v>43386.84375</c:v>
                </c:pt>
                <c:pt idx="26626">
                  <c:v>43386.854166666664</c:v>
                </c:pt>
                <c:pt idx="26627">
                  <c:v>43386.864583333336</c:v>
                </c:pt>
                <c:pt idx="26628">
                  <c:v>43386.875</c:v>
                </c:pt>
                <c:pt idx="26629">
                  <c:v>43386.885416666664</c:v>
                </c:pt>
                <c:pt idx="26630">
                  <c:v>43386.895833333336</c:v>
                </c:pt>
                <c:pt idx="26631">
                  <c:v>43386.90625</c:v>
                </c:pt>
                <c:pt idx="26632">
                  <c:v>43386.916666666664</c:v>
                </c:pt>
                <c:pt idx="26633">
                  <c:v>43386.927083333336</c:v>
                </c:pt>
                <c:pt idx="26634">
                  <c:v>43386.9375</c:v>
                </c:pt>
                <c:pt idx="26635">
                  <c:v>43386.947916666664</c:v>
                </c:pt>
                <c:pt idx="26636">
                  <c:v>43386.958333333336</c:v>
                </c:pt>
                <c:pt idx="26637">
                  <c:v>43386.96875</c:v>
                </c:pt>
                <c:pt idx="26638">
                  <c:v>43386.979166666664</c:v>
                </c:pt>
                <c:pt idx="26639">
                  <c:v>43386.989583333336</c:v>
                </c:pt>
                <c:pt idx="26640">
                  <c:v>43387</c:v>
                </c:pt>
                <c:pt idx="26641">
                  <c:v>43387.010416666664</c:v>
                </c:pt>
                <c:pt idx="26642">
                  <c:v>43387.020833333336</c:v>
                </c:pt>
                <c:pt idx="26643">
                  <c:v>43387.03125</c:v>
                </c:pt>
                <c:pt idx="26644">
                  <c:v>43387.041666666664</c:v>
                </c:pt>
                <c:pt idx="26645">
                  <c:v>43387.052083333336</c:v>
                </c:pt>
                <c:pt idx="26646">
                  <c:v>43387.0625</c:v>
                </c:pt>
                <c:pt idx="26647">
                  <c:v>43387.072916666664</c:v>
                </c:pt>
                <c:pt idx="26648">
                  <c:v>43387.083333333336</c:v>
                </c:pt>
                <c:pt idx="26649">
                  <c:v>43387.09375</c:v>
                </c:pt>
                <c:pt idx="26650">
                  <c:v>43387.104166666664</c:v>
                </c:pt>
                <c:pt idx="26651">
                  <c:v>43387.114583333336</c:v>
                </c:pt>
                <c:pt idx="26652">
                  <c:v>43387.125</c:v>
                </c:pt>
                <c:pt idx="26653">
                  <c:v>43387.135416666664</c:v>
                </c:pt>
                <c:pt idx="26654">
                  <c:v>43387.145833333336</c:v>
                </c:pt>
                <c:pt idx="26655">
                  <c:v>43387.15625</c:v>
                </c:pt>
                <c:pt idx="26656">
                  <c:v>43387.166666666664</c:v>
                </c:pt>
                <c:pt idx="26657">
                  <c:v>43387.177083333336</c:v>
                </c:pt>
                <c:pt idx="26658">
                  <c:v>43387.1875</c:v>
                </c:pt>
                <c:pt idx="26659">
                  <c:v>43387.197916666664</c:v>
                </c:pt>
                <c:pt idx="26660">
                  <c:v>43387.208333333336</c:v>
                </c:pt>
                <c:pt idx="26661">
                  <c:v>43387.21875</c:v>
                </c:pt>
                <c:pt idx="26662">
                  <c:v>43387.229166666664</c:v>
                </c:pt>
                <c:pt idx="26663">
                  <c:v>43387.239583333336</c:v>
                </c:pt>
                <c:pt idx="26664">
                  <c:v>43387.25</c:v>
                </c:pt>
                <c:pt idx="26665">
                  <c:v>43387.260416666664</c:v>
                </c:pt>
                <c:pt idx="26666">
                  <c:v>43387.270833333336</c:v>
                </c:pt>
                <c:pt idx="26667">
                  <c:v>43387.28125</c:v>
                </c:pt>
                <c:pt idx="26668">
                  <c:v>43387.291666666664</c:v>
                </c:pt>
                <c:pt idx="26669">
                  <c:v>43387.302083333336</c:v>
                </c:pt>
                <c:pt idx="26670">
                  <c:v>43387.3125</c:v>
                </c:pt>
                <c:pt idx="26671">
                  <c:v>43387.322916666664</c:v>
                </c:pt>
                <c:pt idx="26672">
                  <c:v>43387.333333333336</c:v>
                </c:pt>
                <c:pt idx="26673">
                  <c:v>43387.34375</c:v>
                </c:pt>
                <c:pt idx="26674">
                  <c:v>43387.354166666664</c:v>
                </c:pt>
                <c:pt idx="26675">
                  <c:v>43387.364583333336</c:v>
                </c:pt>
                <c:pt idx="26676">
                  <c:v>43387.375</c:v>
                </c:pt>
                <c:pt idx="26677">
                  <c:v>43387.385416666664</c:v>
                </c:pt>
                <c:pt idx="26678">
                  <c:v>43387.395833333336</c:v>
                </c:pt>
                <c:pt idx="26679">
                  <c:v>43387.40625</c:v>
                </c:pt>
                <c:pt idx="26680">
                  <c:v>43387.416666666664</c:v>
                </c:pt>
                <c:pt idx="26681">
                  <c:v>43387.427083333336</c:v>
                </c:pt>
                <c:pt idx="26682">
                  <c:v>43387.4375</c:v>
                </c:pt>
                <c:pt idx="26683">
                  <c:v>43387.447916666664</c:v>
                </c:pt>
                <c:pt idx="26684">
                  <c:v>43387.458333333336</c:v>
                </c:pt>
                <c:pt idx="26685">
                  <c:v>43387.46875</c:v>
                </c:pt>
                <c:pt idx="26686">
                  <c:v>43387.479166666664</c:v>
                </c:pt>
                <c:pt idx="26687">
                  <c:v>43387.489583333336</c:v>
                </c:pt>
                <c:pt idx="26688">
                  <c:v>43387.5</c:v>
                </c:pt>
                <c:pt idx="26689">
                  <c:v>43387.510416666664</c:v>
                </c:pt>
                <c:pt idx="26690">
                  <c:v>43387.520833333336</c:v>
                </c:pt>
                <c:pt idx="26691">
                  <c:v>43387.53125</c:v>
                </c:pt>
                <c:pt idx="26692">
                  <c:v>43387.541666666664</c:v>
                </c:pt>
                <c:pt idx="26693">
                  <c:v>43387.552083333336</c:v>
                </c:pt>
                <c:pt idx="26694">
                  <c:v>43387.5625</c:v>
                </c:pt>
                <c:pt idx="26695">
                  <c:v>43387.572916666664</c:v>
                </c:pt>
                <c:pt idx="26696">
                  <c:v>43387.583333333336</c:v>
                </c:pt>
                <c:pt idx="26697">
                  <c:v>43387.59375</c:v>
                </c:pt>
                <c:pt idx="26698">
                  <c:v>43387.604166666664</c:v>
                </c:pt>
                <c:pt idx="26699">
                  <c:v>43387.614583333336</c:v>
                </c:pt>
                <c:pt idx="26700">
                  <c:v>43387.625</c:v>
                </c:pt>
                <c:pt idx="26701">
                  <c:v>43387.635416666664</c:v>
                </c:pt>
                <c:pt idx="26702">
                  <c:v>43387.645833333336</c:v>
                </c:pt>
                <c:pt idx="26703">
                  <c:v>43387.65625</c:v>
                </c:pt>
                <c:pt idx="26704">
                  <c:v>43387.666666666664</c:v>
                </c:pt>
                <c:pt idx="26705">
                  <c:v>43387.677083333336</c:v>
                </c:pt>
                <c:pt idx="26706">
                  <c:v>43387.6875</c:v>
                </c:pt>
                <c:pt idx="26707">
                  <c:v>43387.697916666664</c:v>
                </c:pt>
                <c:pt idx="26708">
                  <c:v>43387.708333333336</c:v>
                </c:pt>
                <c:pt idx="26709">
                  <c:v>43387.71875</c:v>
                </c:pt>
                <c:pt idx="26710">
                  <c:v>43387.729166666664</c:v>
                </c:pt>
                <c:pt idx="26711">
                  <c:v>43387.739583333336</c:v>
                </c:pt>
                <c:pt idx="26712">
                  <c:v>43387.75</c:v>
                </c:pt>
                <c:pt idx="26713">
                  <c:v>43387.760416666664</c:v>
                </c:pt>
                <c:pt idx="26714">
                  <c:v>43387.770833333336</c:v>
                </c:pt>
                <c:pt idx="26715">
                  <c:v>43387.78125</c:v>
                </c:pt>
                <c:pt idx="26716">
                  <c:v>43387.791666666664</c:v>
                </c:pt>
                <c:pt idx="26717">
                  <c:v>43387.802083333336</c:v>
                </c:pt>
                <c:pt idx="26718">
                  <c:v>43387.8125</c:v>
                </c:pt>
                <c:pt idx="26719">
                  <c:v>43387.822916666664</c:v>
                </c:pt>
                <c:pt idx="26720">
                  <c:v>43387.833333333336</c:v>
                </c:pt>
                <c:pt idx="26721">
                  <c:v>43387.84375</c:v>
                </c:pt>
                <c:pt idx="26722">
                  <c:v>43387.854166666664</c:v>
                </c:pt>
                <c:pt idx="26723">
                  <c:v>43387.864583333336</c:v>
                </c:pt>
                <c:pt idx="26724">
                  <c:v>43387.875</c:v>
                </c:pt>
                <c:pt idx="26725">
                  <c:v>43387.885416666664</c:v>
                </c:pt>
                <c:pt idx="26726">
                  <c:v>43387.895833333336</c:v>
                </c:pt>
                <c:pt idx="26727">
                  <c:v>43387.90625</c:v>
                </c:pt>
                <c:pt idx="26728">
                  <c:v>43387.916666666664</c:v>
                </c:pt>
                <c:pt idx="26729">
                  <c:v>43387.927083333336</c:v>
                </c:pt>
                <c:pt idx="26730">
                  <c:v>43387.9375</c:v>
                </c:pt>
                <c:pt idx="26731">
                  <c:v>43387.947916666664</c:v>
                </c:pt>
                <c:pt idx="26732">
                  <c:v>43387.958333333336</c:v>
                </c:pt>
                <c:pt idx="26733">
                  <c:v>43387.96875</c:v>
                </c:pt>
                <c:pt idx="26734">
                  <c:v>43387.979166666664</c:v>
                </c:pt>
                <c:pt idx="26735">
                  <c:v>43387.989583333336</c:v>
                </c:pt>
                <c:pt idx="26736">
                  <c:v>43388</c:v>
                </c:pt>
                <c:pt idx="26737">
                  <c:v>43388.010416666664</c:v>
                </c:pt>
                <c:pt idx="26738">
                  <c:v>43388.020833333336</c:v>
                </c:pt>
                <c:pt idx="26739">
                  <c:v>43388.03125</c:v>
                </c:pt>
                <c:pt idx="26740">
                  <c:v>43388.041666666664</c:v>
                </c:pt>
                <c:pt idx="26741">
                  <c:v>43388.052083333336</c:v>
                </c:pt>
                <c:pt idx="26742">
                  <c:v>43388.0625</c:v>
                </c:pt>
                <c:pt idx="26743">
                  <c:v>43388.072916666664</c:v>
                </c:pt>
                <c:pt idx="26744">
                  <c:v>43388.083333333336</c:v>
                </c:pt>
                <c:pt idx="26745">
                  <c:v>43388.09375</c:v>
                </c:pt>
                <c:pt idx="26746">
                  <c:v>43388.104166666664</c:v>
                </c:pt>
                <c:pt idx="26747">
                  <c:v>43388.114583333336</c:v>
                </c:pt>
                <c:pt idx="26748">
                  <c:v>43388.125</c:v>
                </c:pt>
                <c:pt idx="26749">
                  <c:v>43388.135416666664</c:v>
                </c:pt>
                <c:pt idx="26750">
                  <c:v>43388.145833333336</c:v>
                </c:pt>
                <c:pt idx="26751">
                  <c:v>43388.15625</c:v>
                </c:pt>
                <c:pt idx="26752">
                  <c:v>43388.166666666664</c:v>
                </c:pt>
                <c:pt idx="26753">
                  <c:v>43388.177083333336</c:v>
                </c:pt>
                <c:pt idx="26754">
                  <c:v>43388.1875</c:v>
                </c:pt>
                <c:pt idx="26755">
                  <c:v>43388.197916666664</c:v>
                </c:pt>
                <c:pt idx="26756">
                  <c:v>43388.208333333336</c:v>
                </c:pt>
                <c:pt idx="26757">
                  <c:v>43388.21875</c:v>
                </c:pt>
                <c:pt idx="26758">
                  <c:v>43388.229166666664</c:v>
                </c:pt>
                <c:pt idx="26759">
                  <c:v>43388.239583333336</c:v>
                </c:pt>
                <c:pt idx="26760">
                  <c:v>43388.25</c:v>
                </c:pt>
                <c:pt idx="26761">
                  <c:v>43388.260416666664</c:v>
                </c:pt>
                <c:pt idx="26762">
                  <c:v>43388.270833333336</c:v>
                </c:pt>
                <c:pt idx="26763">
                  <c:v>43388.28125</c:v>
                </c:pt>
                <c:pt idx="26764">
                  <c:v>43388.291666666664</c:v>
                </c:pt>
                <c:pt idx="26765">
                  <c:v>43388.302083333336</c:v>
                </c:pt>
                <c:pt idx="26766">
                  <c:v>43388.3125</c:v>
                </c:pt>
                <c:pt idx="26767">
                  <c:v>43388.322916666664</c:v>
                </c:pt>
                <c:pt idx="26768">
                  <c:v>43388.333333333336</c:v>
                </c:pt>
                <c:pt idx="26769">
                  <c:v>43388.34375</c:v>
                </c:pt>
                <c:pt idx="26770">
                  <c:v>43388.354166666664</c:v>
                </c:pt>
                <c:pt idx="26771">
                  <c:v>43388.364583333336</c:v>
                </c:pt>
                <c:pt idx="26772">
                  <c:v>43388.375</c:v>
                </c:pt>
                <c:pt idx="26773">
                  <c:v>43388.385416666664</c:v>
                </c:pt>
                <c:pt idx="26774">
                  <c:v>43388.395833333336</c:v>
                </c:pt>
                <c:pt idx="26775">
                  <c:v>43388.40625</c:v>
                </c:pt>
                <c:pt idx="26776">
                  <c:v>43388.416666666664</c:v>
                </c:pt>
                <c:pt idx="26777">
                  <c:v>43388.427083333336</c:v>
                </c:pt>
                <c:pt idx="26778">
                  <c:v>43388.4375</c:v>
                </c:pt>
                <c:pt idx="26779">
                  <c:v>43388.447916666664</c:v>
                </c:pt>
                <c:pt idx="26780">
                  <c:v>43388.458333333336</c:v>
                </c:pt>
                <c:pt idx="26781">
                  <c:v>43388.46875</c:v>
                </c:pt>
                <c:pt idx="26782">
                  <c:v>43388.479166666664</c:v>
                </c:pt>
                <c:pt idx="26783">
                  <c:v>43388.489583333336</c:v>
                </c:pt>
                <c:pt idx="26784">
                  <c:v>43388.5</c:v>
                </c:pt>
                <c:pt idx="26785">
                  <c:v>43388.510416666664</c:v>
                </c:pt>
                <c:pt idx="26786">
                  <c:v>43388.520833333336</c:v>
                </c:pt>
                <c:pt idx="26787">
                  <c:v>43388.53125</c:v>
                </c:pt>
                <c:pt idx="26788">
                  <c:v>43388.541666666664</c:v>
                </c:pt>
                <c:pt idx="26789">
                  <c:v>43388.552083333336</c:v>
                </c:pt>
                <c:pt idx="26790">
                  <c:v>43388.5625</c:v>
                </c:pt>
                <c:pt idx="26791">
                  <c:v>43388.572916666664</c:v>
                </c:pt>
                <c:pt idx="26792">
                  <c:v>43388.583333333336</c:v>
                </c:pt>
                <c:pt idx="26793">
                  <c:v>43388.59375</c:v>
                </c:pt>
                <c:pt idx="26794">
                  <c:v>43388.604166666664</c:v>
                </c:pt>
                <c:pt idx="26795">
                  <c:v>43388.614583333336</c:v>
                </c:pt>
                <c:pt idx="26796">
                  <c:v>43388.625</c:v>
                </c:pt>
                <c:pt idx="26797">
                  <c:v>43388.635416666664</c:v>
                </c:pt>
                <c:pt idx="26798">
                  <c:v>43388.645833333336</c:v>
                </c:pt>
                <c:pt idx="26799">
                  <c:v>43388.65625</c:v>
                </c:pt>
                <c:pt idx="26800">
                  <c:v>43388.666666666664</c:v>
                </c:pt>
                <c:pt idx="26801">
                  <c:v>43388.677083333336</c:v>
                </c:pt>
                <c:pt idx="26802">
                  <c:v>43388.6875</c:v>
                </c:pt>
                <c:pt idx="26803">
                  <c:v>43388.697916666664</c:v>
                </c:pt>
                <c:pt idx="26804">
                  <c:v>43388.708333333336</c:v>
                </c:pt>
                <c:pt idx="26805">
                  <c:v>43388.71875</c:v>
                </c:pt>
                <c:pt idx="26806">
                  <c:v>43388.729166666664</c:v>
                </c:pt>
                <c:pt idx="26807">
                  <c:v>43388.739583333336</c:v>
                </c:pt>
                <c:pt idx="26808">
                  <c:v>43388.75</c:v>
                </c:pt>
                <c:pt idx="26809">
                  <c:v>43388.760416666664</c:v>
                </c:pt>
                <c:pt idx="26810">
                  <c:v>43388.770833333336</c:v>
                </c:pt>
                <c:pt idx="26811">
                  <c:v>43388.78125</c:v>
                </c:pt>
                <c:pt idx="26812">
                  <c:v>43388.791666666664</c:v>
                </c:pt>
                <c:pt idx="26813">
                  <c:v>43388.802083333336</c:v>
                </c:pt>
                <c:pt idx="26814">
                  <c:v>43388.8125</c:v>
                </c:pt>
                <c:pt idx="26815">
                  <c:v>43388.822916666664</c:v>
                </c:pt>
                <c:pt idx="26816">
                  <c:v>43388.833333333336</c:v>
                </c:pt>
                <c:pt idx="26817">
                  <c:v>43388.84375</c:v>
                </c:pt>
                <c:pt idx="26818">
                  <c:v>43388.854166666664</c:v>
                </c:pt>
                <c:pt idx="26819">
                  <c:v>43388.864583333336</c:v>
                </c:pt>
                <c:pt idx="26820">
                  <c:v>43388.875</c:v>
                </c:pt>
                <c:pt idx="26821">
                  <c:v>43388.885416666664</c:v>
                </c:pt>
                <c:pt idx="26822">
                  <c:v>43388.895833333336</c:v>
                </c:pt>
                <c:pt idx="26823">
                  <c:v>43388.90625</c:v>
                </c:pt>
                <c:pt idx="26824">
                  <c:v>43388.916666666664</c:v>
                </c:pt>
                <c:pt idx="26825">
                  <c:v>43388.927083333336</c:v>
                </c:pt>
                <c:pt idx="26826">
                  <c:v>43388.9375</c:v>
                </c:pt>
                <c:pt idx="26827">
                  <c:v>43388.947916666664</c:v>
                </c:pt>
                <c:pt idx="26828">
                  <c:v>43388.958333333336</c:v>
                </c:pt>
                <c:pt idx="26829">
                  <c:v>43388.96875</c:v>
                </c:pt>
                <c:pt idx="26830">
                  <c:v>43388.979166666664</c:v>
                </c:pt>
                <c:pt idx="26831">
                  <c:v>43388.989583333336</c:v>
                </c:pt>
                <c:pt idx="26832">
                  <c:v>43389</c:v>
                </c:pt>
                <c:pt idx="26833">
                  <c:v>43389.010416666664</c:v>
                </c:pt>
                <c:pt idx="26834">
                  <c:v>43389.020833333336</c:v>
                </c:pt>
                <c:pt idx="26835">
                  <c:v>43389.03125</c:v>
                </c:pt>
                <c:pt idx="26836">
                  <c:v>43389.041666666664</c:v>
                </c:pt>
                <c:pt idx="26837">
                  <c:v>43389.052083333336</c:v>
                </c:pt>
                <c:pt idx="26838">
                  <c:v>43389.0625</c:v>
                </c:pt>
                <c:pt idx="26839">
                  <c:v>43389.072916666664</c:v>
                </c:pt>
                <c:pt idx="26840">
                  <c:v>43389.083333333336</c:v>
                </c:pt>
                <c:pt idx="26841">
                  <c:v>43389.09375</c:v>
                </c:pt>
                <c:pt idx="26842">
                  <c:v>43389.104166666664</c:v>
                </c:pt>
                <c:pt idx="26843">
                  <c:v>43389.114583333336</c:v>
                </c:pt>
                <c:pt idx="26844">
                  <c:v>43389.125</c:v>
                </c:pt>
                <c:pt idx="26845">
                  <c:v>43389.135416666664</c:v>
                </c:pt>
                <c:pt idx="26846">
                  <c:v>43389.145833333336</c:v>
                </c:pt>
                <c:pt idx="26847">
                  <c:v>43389.15625</c:v>
                </c:pt>
                <c:pt idx="26848">
                  <c:v>43389.166666666664</c:v>
                </c:pt>
                <c:pt idx="26849">
                  <c:v>43389.177083333336</c:v>
                </c:pt>
                <c:pt idx="26850">
                  <c:v>43389.1875</c:v>
                </c:pt>
                <c:pt idx="26851">
                  <c:v>43389.197916666664</c:v>
                </c:pt>
                <c:pt idx="26852">
                  <c:v>43389.208333333336</c:v>
                </c:pt>
                <c:pt idx="26853">
                  <c:v>43389.21875</c:v>
                </c:pt>
                <c:pt idx="26854">
                  <c:v>43389.229166666664</c:v>
                </c:pt>
                <c:pt idx="26855">
                  <c:v>43389.239583333336</c:v>
                </c:pt>
                <c:pt idx="26856">
                  <c:v>43389.25</c:v>
                </c:pt>
                <c:pt idx="26857">
                  <c:v>43389.260416666664</c:v>
                </c:pt>
                <c:pt idx="26858">
                  <c:v>43389.270833333336</c:v>
                </c:pt>
                <c:pt idx="26859">
                  <c:v>43389.28125</c:v>
                </c:pt>
                <c:pt idx="26860">
                  <c:v>43389.291666666664</c:v>
                </c:pt>
                <c:pt idx="26861">
                  <c:v>43389.302083333336</c:v>
                </c:pt>
                <c:pt idx="26862">
                  <c:v>43389.3125</c:v>
                </c:pt>
                <c:pt idx="26863">
                  <c:v>43389.322916666664</c:v>
                </c:pt>
                <c:pt idx="26864">
                  <c:v>43389.333333333336</c:v>
                </c:pt>
                <c:pt idx="26865">
                  <c:v>43389.34375</c:v>
                </c:pt>
                <c:pt idx="26866">
                  <c:v>43389.354166666664</c:v>
                </c:pt>
                <c:pt idx="26867">
                  <c:v>43389.364583333336</c:v>
                </c:pt>
                <c:pt idx="26868">
                  <c:v>43389.375</c:v>
                </c:pt>
                <c:pt idx="26869">
                  <c:v>43389.385416666664</c:v>
                </c:pt>
                <c:pt idx="26870">
                  <c:v>43389.395833333336</c:v>
                </c:pt>
                <c:pt idx="26871">
                  <c:v>43389.40625</c:v>
                </c:pt>
                <c:pt idx="26872">
                  <c:v>43389.416666666664</c:v>
                </c:pt>
                <c:pt idx="26873">
                  <c:v>43389.427083333336</c:v>
                </c:pt>
                <c:pt idx="26874">
                  <c:v>43389.4375</c:v>
                </c:pt>
                <c:pt idx="26875">
                  <c:v>43389.447916666664</c:v>
                </c:pt>
                <c:pt idx="26876">
                  <c:v>43389.458333333336</c:v>
                </c:pt>
                <c:pt idx="26877">
                  <c:v>43389.46875</c:v>
                </c:pt>
                <c:pt idx="26878">
                  <c:v>43389.479166666664</c:v>
                </c:pt>
                <c:pt idx="26879">
                  <c:v>43389.489583333336</c:v>
                </c:pt>
                <c:pt idx="26880">
                  <c:v>43389.5</c:v>
                </c:pt>
                <c:pt idx="26881">
                  <c:v>43389.510416666664</c:v>
                </c:pt>
                <c:pt idx="26882">
                  <c:v>43389.520833333336</c:v>
                </c:pt>
                <c:pt idx="26883">
                  <c:v>43389.53125</c:v>
                </c:pt>
                <c:pt idx="26884">
                  <c:v>43389.541666666664</c:v>
                </c:pt>
                <c:pt idx="26885">
                  <c:v>43389.552083333336</c:v>
                </c:pt>
                <c:pt idx="26886">
                  <c:v>43389.5625</c:v>
                </c:pt>
                <c:pt idx="26887">
                  <c:v>43389.572916666664</c:v>
                </c:pt>
                <c:pt idx="26888">
                  <c:v>43389.583333333336</c:v>
                </c:pt>
                <c:pt idx="26889">
                  <c:v>43389.59375</c:v>
                </c:pt>
                <c:pt idx="26890">
                  <c:v>43389.604166666664</c:v>
                </c:pt>
                <c:pt idx="26891">
                  <c:v>43389.614583333336</c:v>
                </c:pt>
                <c:pt idx="26892">
                  <c:v>43389.625</c:v>
                </c:pt>
                <c:pt idx="26893">
                  <c:v>43389.635416666664</c:v>
                </c:pt>
                <c:pt idx="26894">
                  <c:v>43389.645833333336</c:v>
                </c:pt>
                <c:pt idx="26895">
                  <c:v>43389.65625</c:v>
                </c:pt>
                <c:pt idx="26896">
                  <c:v>43389.666666666664</c:v>
                </c:pt>
                <c:pt idx="26897">
                  <c:v>43389.677083333336</c:v>
                </c:pt>
                <c:pt idx="26898">
                  <c:v>43389.6875</c:v>
                </c:pt>
                <c:pt idx="26899">
                  <c:v>43389.697916666664</c:v>
                </c:pt>
                <c:pt idx="26900">
                  <c:v>43389.708333333336</c:v>
                </c:pt>
                <c:pt idx="26901">
                  <c:v>43389.71875</c:v>
                </c:pt>
                <c:pt idx="26902">
                  <c:v>43389.729166666664</c:v>
                </c:pt>
                <c:pt idx="26903">
                  <c:v>43389.739583333336</c:v>
                </c:pt>
                <c:pt idx="26904">
                  <c:v>43389.75</c:v>
                </c:pt>
                <c:pt idx="26905">
                  <c:v>43389.760416666664</c:v>
                </c:pt>
                <c:pt idx="26906">
                  <c:v>43389.770833333336</c:v>
                </c:pt>
                <c:pt idx="26907">
                  <c:v>43389.78125</c:v>
                </c:pt>
                <c:pt idx="26908">
                  <c:v>43389.791666666664</c:v>
                </c:pt>
                <c:pt idx="26909">
                  <c:v>43389.802083333336</c:v>
                </c:pt>
                <c:pt idx="26910">
                  <c:v>43389.8125</c:v>
                </c:pt>
                <c:pt idx="26911">
                  <c:v>43389.822916666664</c:v>
                </c:pt>
                <c:pt idx="26912">
                  <c:v>43389.833333333336</c:v>
                </c:pt>
                <c:pt idx="26913">
                  <c:v>43389.84375</c:v>
                </c:pt>
                <c:pt idx="26914">
                  <c:v>43389.854166666664</c:v>
                </c:pt>
                <c:pt idx="26915">
                  <c:v>43389.864583333336</c:v>
                </c:pt>
                <c:pt idx="26916">
                  <c:v>43389.875</c:v>
                </c:pt>
                <c:pt idx="26917">
                  <c:v>43389.885416666664</c:v>
                </c:pt>
                <c:pt idx="26918">
                  <c:v>43389.895833333336</c:v>
                </c:pt>
                <c:pt idx="26919">
                  <c:v>43389.90625</c:v>
                </c:pt>
                <c:pt idx="26920">
                  <c:v>43389.916666666664</c:v>
                </c:pt>
                <c:pt idx="26921">
                  <c:v>43389.927083333336</c:v>
                </c:pt>
                <c:pt idx="26922">
                  <c:v>43389.9375</c:v>
                </c:pt>
                <c:pt idx="26923">
                  <c:v>43389.947916666664</c:v>
                </c:pt>
                <c:pt idx="26924">
                  <c:v>43389.958333333336</c:v>
                </c:pt>
                <c:pt idx="26925">
                  <c:v>43389.96875</c:v>
                </c:pt>
                <c:pt idx="26926">
                  <c:v>43389.979166666664</c:v>
                </c:pt>
                <c:pt idx="26927">
                  <c:v>43389.989583333336</c:v>
                </c:pt>
                <c:pt idx="26928">
                  <c:v>43390</c:v>
                </c:pt>
                <c:pt idx="26929">
                  <c:v>43390.010416666664</c:v>
                </c:pt>
                <c:pt idx="26930">
                  <c:v>43390.020833333336</c:v>
                </c:pt>
                <c:pt idx="26931">
                  <c:v>43390.03125</c:v>
                </c:pt>
                <c:pt idx="26932">
                  <c:v>43390.041666666664</c:v>
                </c:pt>
                <c:pt idx="26933">
                  <c:v>43390.052083333336</c:v>
                </c:pt>
                <c:pt idx="26934">
                  <c:v>43390.0625</c:v>
                </c:pt>
                <c:pt idx="26935">
                  <c:v>43390.072916666664</c:v>
                </c:pt>
                <c:pt idx="26936">
                  <c:v>43390.083333333336</c:v>
                </c:pt>
                <c:pt idx="26937">
                  <c:v>43390.09375</c:v>
                </c:pt>
                <c:pt idx="26938">
                  <c:v>43390.104166666664</c:v>
                </c:pt>
                <c:pt idx="26939">
                  <c:v>43390.114583333336</c:v>
                </c:pt>
                <c:pt idx="26940">
                  <c:v>43390.125</c:v>
                </c:pt>
                <c:pt idx="26941">
                  <c:v>43390.135416666664</c:v>
                </c:pt>
                <c:pt idx="26942">
                  <c:v>43390.145833333336</c:v>
                </c:pt>
                <c:pt idx="26943">
                  <c:v>43390.15625</c:v>
                </c:pt>
                <c:pt idx="26944">
                  <c:v>43390.166666666664</c:v>
                </c:pt>
                <c:pt idx="26945">
                  <c:v>43390.177083333336</c:v>
                </c:pt>
                <c:pt idx="26946">
                  <c:v>43390.1875</c:v>
                </c:pt>
                <c:pt idx="26947">
                  <c:v>43390.197916666664</c:v>
                </c:pt>
                <c:pt idx="26948">
                  <c:v>43390.208333333336</c:v>
                </c:pt>
                <c:pt idx="26949">
                  <c:v>43390.21875</c:v>
                </c:pt>
                <c:pt idx="26950">
                  <c:v>43390.229166666664</c:v>
                </c:pt>
                <c:pt idx="26951">
                  <c:v>43390.239583333336</c:v>
                </c:pt>
                <c:pt idx="26952">
                  <c:v>43390.25</c:v>
                </c:pt>
                <c:pt idx="26953">
                  <c:v>43390.260416666664</c:v>
                </c:pt>
                <c:pt idx="26954">
                  <c:v>43390.270833333336</c:v>
                </c:pt>
                <c:pt idx="26955">
                  <c:v>43390.28125</c:v>
                </c:pt>
                <c:pt idx="26956">
                  <c:v>43390.291666666664</c:v>
                </c:pt>
                <c:pt idx="26957">
                  <c:v>43390.302083333336</c:v>
                </c:pt>
                <c:pt idx="26958">
                  <c:v>43390.3125</c:v>
                </c:pt>
                <c:pt idx="26959">
                  <c:v>43390.322916666664</c:v>
                </c:pt>
                <c:pt idx="26960">
                  <c:v>43390.333333333336</c:v>
                </c:pt>
                <c:pt idx="26961">
                  <c:v>43390.34375</c:v>
                </c:pt>
                <c:pt idx="26962">
                  <c:v>43390.354166666664</c:v>
                </c:pt>
                <c:pt idx="26963">
                  <c:v>43390.364583333336</c:v>
                </c:pt>
                <c:pt idx="26964">
                  <c:v>43390.375</c:v>
                </c:pt>
                <c:pt idx="26965">
                  <c:v>43390.385416666664</c:v>
                </c:pt>
                <c:pt idx="26966">
                  <c:v>43390.395833333336</c:v>
                </c:pt>
                <c:pt idx="26967">
                  <c:v>43390.40625</c:v>
                </c:pt>
                <c:pt idx="26968">
                  <c:v>43390.416666666664</c:v>
                </c:pt>
                <c:pt idx="26969">
                  <c:v>43390.427083333336</c:v>
                </c:pt>
                <c:pt idx="26970">
                  <c:v>43390.4375</c:v>
                </c:pt>
                <c:pt idx="26971">
                  <c:v>43390.447916666664</c:v>
                </c:pt>
                <c:pt idx="26972">
                  <c:v>43390.458333333336</c:v>
                </c:pt>
                <c:pt idx="26973">
                  <c:v>43390.46875</c:v>
                </c:pt>
                <c:pt idx="26974">
                  <c:v>43390.479166666664</c:v>
                </c:pt>
                <c:pt idx="26975">
                  <c:v>43390.489583333336</c:v>
                </c:pt>
                <c:pt idx="26976">
                  <c:v>43390.5</c:v>
                </c:pt>
                <c:pt idx="26977">
                  <c:v>43390.510416666664</c:v>
                </c:pt>
                <c:pt idx="26978">
                  <c:v>43390.520833333336</c:v>
                </c:pt>
                <c:pt idx="26979">
                  <c:v>43390.53125</c:v>
                </c:pt>
                <c:pt idx="26980">
                  <c:v>43390.541666666664</c:v>
                </c:pt>
                <c:pt idx="26981">
                  <c:v>43390.552083333336</c:v>
                </c:pt>
                <c:pt idx="26982">
                  <c:v>43390.5625</c:v>
                </c:pt>
                <c:pt idx="26983">
                  <c:v>43390.572916666664</c:v>
                </c:pt>
                <c:pt idx="26984">
                  <c:v>43390.583333333336</c:v>
                </c:pt>
                <c:pt idx="26985">
                  <c:v>43390.59375</c:v>
                </c:pt>
                <c:pt idx="26986">
                  <c:v>43390.604166666664</c:v>
                </c:pt>
                <c:pt idx="26987">
                  <c:v>43390.614583333336</c:v>
                </c:pt>
                <c:pt idx="26988">
                  <c:v>43390.625</c:v>
                </c:pt>
                <c:pt idx="26989">
                  <c:v>43390.635416666664</c:v>
                </c:pt>
                <c:pt idx="26990">
                  <c:v>43390.645833333336</c:v>
                </c:pt>
                <c:pt idx="26991">
                  <c:v>43390.65625</c:v>
                </c:pt>
                <c:pt idx="26992">
                  <c:v>43390.666666666664</c:v>
                </c:pt>
                <c:pt idx="26993">
                  <c:v>43390.677083333336</c:v>
                </c:pt>
                <c:pt idx="26994">
                  <c:v>43390.6875</c:v>
                </c:pt>
                <c:pt idx="26995">
                  <c:v>43390.697916666664</c:v>
                </c:pt>
                <c:pt idx="26996">
                  <c:v>43390.708333333336</c:v>
                </c:pt>
                <c:pt idx="26997">
                  <c:v>43390.71875</c:v>
                </c:pt>
                <c:pt idx="26998">
                  <c:v>43390.729166666664</c:v>
                </c:pt>
                <c:pt idx="26999">
                  <c:v>43390.739583333336</c:v>
                </c:pt>
                <c:pt idx="27000">
                  <c:v>43390.75</c:v>
                </c:pt>
                <c:pt idx="27001">
                  <c:v>43390.760416666664</c:v>
                </c:pt>
                <c:pt idx="27002">
                  <c:v>43390.770833333336</c:v>
                </c:pt>
                <c:pt idx="27003">
                  <c:v>43390.78125</c:v>
                </c:pt>
                <c:pt idx="27004">
                  <c:v>43390.791666666664</c:v>
                </c:pt>
                <c:pt idx="27005">
                  <c:v>43390.802083333336</c:v>
                </c:pt>
                <c:pt idx="27006">
                  <c:v>43390.8125</c:v>
                </c:pt>
                <c:pt idx="27007">
                  <c:v>43390.822916666664</c:v>
                </c:pt>
                <c:pt idx="27008">
                  <c:v>43390.833333333336</c:v>
                </c:pt>
                <c:pt idx="27009">
                  <c:v>43390.84375</c:v>
                </c:pt>
                <c:pt idx="27010">
                  <c:v>43390.854166666664</c:v>
                </c:pt>
                <c:pt idx="27011">
                  <c:v>43390.864583333336</c:v>
                </c:pt>
                <c:pt idx="27012">
                  <c:v>43390.875</c:v>
                </c:pt>
                <c:pt idx="27013">
                  <c:v>43390.885416666664</c:v>
                </c:pt>
                <c:pt idx="27014">
                  <c:v>43390.895833333336</c:v>
                </c:pt>
                <c:pt idx="27015">
                  <c:v>43390.90625</c:v>
                </c:pt>
                <c:pt idx="27016">
                  <c:v>43390.916666666664</c:v>
                </c:pt>
                <c:pt idx="27017">
                  <c:v>43390.927083333336</c:v>
                </c:pt>
                <c:pt idx="27018">
                  <c:v>43390.9375</c:v>
                </c:pt>
                <c:pt idx="27019">
                  <c:v>43390.947916666664</c:v>
                </c:pt>
                <c:pt idx="27020">
                  <c:v>43390.958333333336</c:v>
                </c:pt>
                <c:pt idx="27021">
                  <c:v>43390.96875</c:v>
                </c:pt>
                <c:pt idx="27022">
                  <c:v>43390.979166666664</c:v>
                </c:pt>
                <c:pt idx="27023">
                  <c:v>43390.989583333336</c:v>
                </c:pt>
                <c:pt idx="27024">
                  <c:v>43391</c:v>
                </c:pt>
                <c:pt idx="27025">
                  <c:v>43391.010416666664</c:v>
                </c:pt>
                <c:pt idx="27026">
                  <c:v>43391.020833333336</c:v>
                </c:pt>
                <c:pt idx="27027">
                  <c:v>43391.03125</c:v>
                </c:pt>
                <c:pt idx="27028">
                  <c:v>43391.041666666664</c:v>
                </c:pt>
                <c:pt idx="27029">
                  <c:v>43391.052083333336</c:v>
                </c:pt>
                <c:pt idx="27030">
                  <c:v>43391.0625</c:v>
                </c:pt>
                <c:pt idx="27031">
                  <c:v>43391.072916666664</c:v>
                </c:pt>
                <c:pt idx="27032">
                  <c:v>43391.083333333336</c:v>
                </c:pt>
                <c:pt idx="27033">
                  <c:v>43391.09375</c:v>
                </c:pt>
                <c:pt idx="27034">
                  <c:v>43391.104166666664</c:v>
                </c:pt>
                <c:pt idx="27035">
                  <c:v>43391.114583333336</c:v>
                </c:pt>
                <c:pt idx="27036">
                  <c:v>43391.125</c:v>
                </c:pt>
                <c:pt idx="27037">
                  <c:v>43391.135416666664</c:v>
                </c:pt>
                <c:pt idx="27038">
                  <c:v>43391.145833333336</c:v>
                </c:pt>
                <c:pt idx="27039">
                  <c:v>43391.15625</c:v>
                </c:pt>
                <c:pt idx="27040">
                  <c:v>43391.166666666664</c:v>
                </c:pt>
                <c:pt idx="27041">
                  <c:v>43391.177083333336</c:v>
                </c:pt>
                <c:pt idx="27042">
                  <c:v>43391.1875</c:v>
                </c:pt>
                <c:pt idx="27043">
                  <c:v>43391.197916666664</c:v>
                </c:pt>
                <c:pt idx="27044">
                  <c:v>43391.208333333336</c:v>
                </c:pt>
                <c:pt idx="27045">
                  <c:v>43391.21875</c:v>
                </c:pt>
                <c:pt idx="27046">
                  <c:v>43391.229166666664</c:v>
                </c:pt>
                <c:pt idx="27047">
                  <c:v>43391.239583333336</c:v>
                </c:pt>
                <c:pt idx="27048">
                  <c:v>43391.25</c:v>
                </c:pt>
                <c:pt idx="27049">
                  <c:v>43391.260416666664</c:v>
                </c:pt>
                <c:pt idx="27050">
                  <c:v>43391.270833333336</c:v>
                </c:pt>
                <c:pt idx="27051">
                  <c:v>43391.28125</c:v>
                </c:pt>
                <c:pt idx="27052">
                  <c:v>43391.291666666664</c:v>
                </c:pt>
                <c:pt idx="27053">
                  <c:v>43391.302083333336</c:v>
                </c:pt>
                <c:pt idx="27054">
                  <c:v>43391.3125</c:v>
                </c:pt>
                <c:pt idx="27055">
                  <c:v>43391.322916666664</c:v>
                </c:pt>
                <c:pt idx="27056">
                  <c:v>43391.333333333336</c:v>
                </c:pt>
                <c:pt idx="27057">
                  <c:v>43391.34375</c:v>
                </c:pt>
                <c:pt idx="27058">
                  <c:v>43391.354166666664</c:v>
                </c:pt>
                <c:pt idx="27059">
                  <c:v>43391.364583333336</c:v>
                </c:pt>
                <c:pt idx="27060">
                  <c:v>43391.375</c:v>
                </c:pt>
                <c:pt idx="27061">
                  <c:v>43391.385416666664</c:v>
                </c:pt>
                <c:pt idx="27062">
                  <c:v>43391.395833333336</c:v>
                </c:pt>
                <c:pt idx="27063">
                  <c:v>43391.40625</c:v>
                </c:pt>
                <c:pt idx="27064">
                  <c:v>43391.416666666664</c:v>
                </c:pt>
                <c:pt idx="27065">
                  <c:v>43391.427083333336</c:v>
                </c:pt>
                <c:pt idx="27066">
                  <c:v>43391.4375</c:v>
                </c:pt>
                <c:pt idx="27067">
                  <c:v>43391.447916666664</c:v>
                </c:pt>
                <c:pt idx="27068">
                  <c:v>43391.458333333336</c:v>
                </c:pt>
                <c:pt idx="27069">
                  <c:v>43391.46875</c:v>
                </c:pt>
                <c:pt idx="27070">
                  <c:v>43391.479166666664</c:v>
                </c:pt>
                <c:pt idx="27071">
                  <c:v>43391.489583333336</c:v>
                </c:pt>
                <c:pt idx="27072">
                  <c:v>43391.5</c:v>
                </c:pt>
                <c:pt idx="27073">
                  <c:v>43391.510416666664</c:v>
                </c:pt>
                <c:pt idx="27074">
                  <c:v>43391.520833333336</c:v>
                </c:pt>
                <c:pt idx="27075">
                  <c:v>43391.53125</c:v>
                </c:pt>
                <c:pt idx="27076">
                  <c:v>43391.541666666664</c:v>
                </c:pt>
                <c:pt idx="27077">
                  <c:v>43391.552083333336</c:v>
                </c:pt>
                <c:pt idx="27078">
                  <c:v>43391.5625</c:v>
                </c:pt>
                <c:pt idx="27079">
                  <c:v>43391.572916666664</c:v>
                </c:pt>
                <c:pt idx="27080">
                  <c:v>43391.583333333336</c:v>
                </c:pt>
                <c:pt idx="27081">
                  <c:v>43391.59375</c:v>
                </c:pt>
                <c:pt idx="27082">
                  <c:v>43391.604166666664</c:v>
                </c:pt>
                <c:pt idx="27083">
                  <c:v>43391.614583333336</c:v>
                </c:pt>
                <c:pt idx="27084">
                  <c:v>43391.625</c:v>
                </c:pt>
                <c:pt idx="27085">
                  <c:v>43391.635416666664</c:v>
                </c:pt>
                <c:pt idx="27086">
                  <c:v>43391.645833333336</c:v>
                </c:pt>
                <c:pt idx="27087">
                  <c:v>43391.65625</c:v>
                </c:pt>
                <c:pt idx="27088">
                  <c:v>43391.666666666664</c:v>
                </c:pt>
                <c:pt idx="27089">
                  <c:v>43391.677083333336</c:v>
                </c:pt>
                <c:pt idx="27090">
                  <c:v>43391.6875</c:v>
                </c:pt>
                <c:pt idx="27091">
                  <c:v>43391.697916666664</c:v>
                </c:pt>
                <c:pt idx="27092">
                  <c:v>43391.708333333336</c:v>
                </c:pt>
                <c:pt idx="27093">
                  <c:v>43391.71875</c:v>
                </c:pt>
                <c:pt idx="27094">
                  <c:v>43391.729166666664</c:v>
                </c:pt>
                <c:pt idx="27095">
                  <c:v>43391.739583333336</c:v>
                </c:pt>
                <c:pt idx="27096">
                  <c:v>43391.75</c:v>
                </c:pt>
                <c:pt idx="27097">
                  <c:v>43391.760416666664</c:v>
                </c:pt>
                <c:pt idx="27098">
                  <c:v>43391.770833333336</c:v>
                </c:pt>
                <c:pt idx="27099">
                  <c:v>43391.78125</c:v>
                </c:pt>
                <c:pt idx="27100">
                  <c:v>43391.791666666664</c:v>
                </c:pt>
                <c:pt idx="27101">
                  <c:v>43391.802083333336</c:v>
                </c:pt>
                <c:pt idx="27102">
                  <c:v>43391.8125</c:v>
                </c:pt>
                <c:pt idx="27103">
                  <c:v>43391.822916666664</c:v>
                </c:pt>
                <c:pt idx="27104">
                  <c:v>43391.833333333336</c:v>
                </c:pt>
                <c:pt idx="27105">
                  <c:v>43391.84375</c:v>
                </c:pt>
                <c:pt idx="27106">
                  <c:v>43391.854166666664</c:v>
                </c:pt>
                <c:pt idx="27107">
                  <c:v>43391.864583333336</c:v>
                </c:pt>
                <c:pt idx="27108">
                  <c:v>43391.875</c:v>
                </c:pt>
                <c:pt idx="27109">
                  <c:v>43391.885416666664</c:v>
                </c:pt>
                <c:pt idx="27110">
                  <c:v>43391.895833333336</c:v>
                </c:pt>
                <c:pt idx="27111">
                  <c:v>43391.90625</c:v>
                </c:pt>
                <c:pt idx="27112">
                  <c:v>43391.916666666664</c:v>
                </c:pt>
                <c:pt idx="27113">
                  <c:v>43391.927083333336</c:v>
                </c:pt>
                <c:pt idx="27114">
                  <c:v>43391.9375</c:v>
                </c:pt>
                <c:pt idx="27115">
                  <c:v>43391.947916666664</c:v>
                </c:pt>
                <c:pt idx="27116">
                  <c:v>43391.958333333336</c:v>
                </c:pt>
                <c:pt idx="27117">
                  <c:v>43391.96875</c:v>
                </c:pt>
                <c:pt idx="27118">
                  <c:v>43391.979166666664</c:v>
                </c:pt>
                <c:pt idx="27119">
                  <c:v>43391.989583333336</c:v>
                </c:pt>
                <c:pt idx="27120">
                  <c:v>43392</c:v>
                </c:pt>
                <c:pt idx="27121">
                  <c:v>43392.010416666664</c:v>
                </c:pt>
                <c:pt idx="27122">
                  <c:v>43392.020833333336</c:v>
                </c:pt>
                <c:pt idx="27123">
                  <c:v>43392.03125</c:v>
                </c:pt>
                <c:pt idx="27124">
                  <c:v>43392.041666666664</c:v>
                </c:pt>
                <c:pt idx="27125">
                  <c:v>43392.052083333336</c:v>
                </c:pt>
                <c:pt idx="27126">
                  <c:v>43392.0625</c:v>
                </c:pt>
                <c:pt idx="27127">
                  <c:v>43392.072916666664</c:v>
                </c:pt>
                <c:pt idx="27128">
                  <c:v>43392.083333333336</c:v>
                </c:pt>
                <c:pt idx="27129">
                  <c:v>43392.09375</c:v>
                </c:pt>
                <c:pt idx="27130">
                  <c:v>43392.104166666664</c:v>
                </c:pt>
                <c:pt idx="27131">
                  <c:v>43392.114583333336</c:v>
                </c:pt>
                <c:pt idx="27132">
                  <c:v>43392.125</c:v>
                </c:pt>
                <c:pt idx="27133">
                  <c:v>43392.135416666664</c:v>
                </c:pt>
                <c:pt idx="27134">
                  <c:v>43392.145833333336</c:v>
                </c:pt>
                <c:pt idx="27135">
                  <c:v>43392.15625</c:v>
                </c:pt>
                <c:pt idx="27136">
                  <c:v>43392.166666666664</c:v>
                </c:pt>
                <c:pt idx="27137">
                  <c:v>43392.177083333336</c:v>
                </c:pt>
                <c:pt idx="27138">
                  <c:v>43392.1875</c:v>
                </c:pt>
                <c:pt idx="27139">
                  <c:v>43392.197916666664</c:v>
                </c:pt>
                <c:pt idx="27140">
                  <c:v>43392.208333333336</c:v>
                </c:pt>
                <c:pt idx="27141">
                  <c:v>43392.21875</c:v>
                </c:pt>
                <c:pt idx="27142">
                  <c:v>43392.229166666664</c:v>
                </c:pt>
                <c:pt idx="27143">
                  <c:v>43392.239583333336</c:v>
                </c:pt>
                <c:pt idx="27144">
                  <c:v>43392.25</c:v>
                </c:pt>
                <c:pt idx="27145">
                  <c:v>43392.260416666664</c:v>
                </c:pt>
                <c:pt idx="27146">
                  <c:v>43392.270833333336</c:v>
                </c:pt>
                <c:pt idx="27147">
                  <c:v>43392.28125</c:v>
                </c:pt>
                <c:pt idx="27148">
                  <c:v>43392.291666666664</c:v>
                </c:pt>
                <c:pt idx="27149">
                  <c:v>43392.302083333336</c:v>
                </c:pt>
                <c:pt idx="27150">
                  <c:v>43392.3125</c:v>
                </c:pt>
                <c:pt idx="27151">
                  <c:v>43392.322916666664</c:v>
                </c:pt>
                <c:pt idx="27152">
                  <c:v>43392.333333333336</c:v>
                </c:pt>
                <c:pt idx="27153">
                  <c:v>43392.34375</c:v>
                </c:pt>
                <c:pt idx="27154">
                  <c:v>43392.354166666664</c:v>
                </c:pt>
                <c:pt idx="27155">
                  <c:v>43392.364583333336</c:v>
                </c:pt>
                <c:pt idx="27156">
                  <c:v>43392.375</c:v>
                </c:pt>
                <c:pt idx="27157">
                  <c:v>43392.385416666664</c:v>
                </c:pt>
                <c:pt idx="27158">
                  <c:v>43392.395833333336</c:v>
                </c:pt>
                <c:pt idx="27159">
                  <c:v>43392.40625</c:v>
                </c:pt>
                <c:pt idx="27160">
                  <c:v>43392.416666666664</c:v>
                </c:pt>
                <c:pt idx="27161">
                  <c:v>43392.427083333336</c:v>
                </c:pt>
                <c:pt idx="27162">
                  <c:v>43392.4375</c:v>
                </c:pt>
                <c:pt idx="27163">
                  <c:v>43392.447916666664</c:v>
                </c:pt>
                <c:pt idx="27164">
                  <c:v>43392.458333333336</c:v>
                </c:pt>
                <c:pt idx="27165">
                  <c:v>43392.46875</c:v>
                </c:pt>
                <c:pt idx="27166">
                  <c:v>43392.479166666664</c:v>
                </c:pt>
                <c:pt idx="27167">
                  <c:v>43392.489583333336</c:v>
                </c:pt>
                <c:pt idx="27168">
                  <c:v>43392.5</c:v>
                </c:pt>
                <c:pt idx="27169">
                  <c:v>43392.510416666664</c:v>
                </c:pt>
                <c:pt idx="27170">
                  <c:v>43392.520833333336</c:v>
                </c:pt>
                <c:pt idx="27171">
                  <c:v>43392.53125</c:v>
                </c:pt>
                <c:pt idx="27172">
                  <c:v>43392.541666666664</c:v>
                </c:pt>
                <c:pt idx="27173">
                  <c:v>43392.552083333336</c:v>
                </c:pt>
                <c:pt idx="27174">
                  <c:v>43392.5625</c:v>
                </c:pt>
                <c:pt idx="27175">
                  <c:v>43392.572916666664</c:v>
                </c:pt>
                <c:pt idx="27176">
                  <c:v>43392.583333333336</c:v>
                </c:pt>
                <c:pt idx="27177">
                  <c:v>43392.59375</c:v>
                </c:pt>
                <c:pt idx="27178">
                  <c:v>43392.604166666664</c:v>
                </c:pt>
                <c:pt idx="27179">
                  <c:v>43392.614583333336</c:v>
                </c:pt>
                <c:pt idx="27180">
                  <c:v>43392.625</c:v>
                </c:pt>
                <c:pt idx="27181">
                  <c:v>43392.635416666664</c:v>
                </c:pt>
                <c:pt idx="27182">
                  <c:v>43392.645833333336</c:v>
                </c:pt>
                <c:pt idx="27183">
                  <c:v>43392.65625</c:v>
                </c:pt>
                <c:pt idx="27184">
                  <c:v>43392.666666666664</c:v>
                </c:pt>
                <c:pt idx="27185">
                  <c:v>43392.677083333336</c:v>
                </c:pt>
                <c:pt idx="27186">
                  <c:v>43392.6875</c:v>
                </c:pt>
                <c:pt idx="27187">
                  <c:v>43392.697916666664</c:v>
                </c:pt>
                <c:pt idx="27188">
                  <c:v>43392.708333333336</c:v>
                </c:pt>
                <c:pt idx="27189">
                  <c:v>43392.71875</c:v>
                </c:pt>
                <c:pt idx="27190">
                  <c:v>43392.729166666664</c:v>
                </c:pt>
                <c:pt idx="27191">
                  <c:v>43392.739583333336</c:v>
                </c:pt>
                <c:pt idx="27192">
                  <c:v>43392.75</c:v>
                </c:pt>
                <c:pt idx="27193">
                  <c:v>43392.760416666664</c:v>
                </c:pt>
                <c:pt idx="27194">
                  <c:v>43392.770833333336</c:v>
                </c:pt>
                <c:pt idx="27195">
                  <c:v>43392.78125</c:v>
                </c:pt>
                <c:pt idx="27196">
                  <c:v>43392.791666666664</c:v>
                </c:pt>
                <c:pt idx="27197">
                  <c:v>43392.802083333336</c:v>
                </c:pt>
                <c:pt idx="27198">
                  <c:v>43392.8125</c:v>
                </c:pt>
                <c:pt idx="27199">
                  <c:v>43392.822916666664</c:v>
                </c:pt>
                <c:pt idx="27200">
                  <c:v>43392.833333333336</c:v>
                </c:pt>
                <c:pt idx="27201">
                  <c:v>43392.84375</c:v>
                </c:pt>
                <c:pt idx="27202">
                  <c:v>43392.854166666664</c:v>
                </c:pt>
                <c:pt idx="27203">
                  <c:v>43392.864583333336</c:v>
                </c:pt>
                <c:pt idx="27204">
                  <c:v>43392.875</c:v>
                </c:pt>
                <c:pt idx="27205">
                  <c:v>43392.885416666664</c:v>
                </c:pt>
                <c:pt idx="27206">
                  <c:v>43392.895833333336</c:v>
                </c:pt>
                <c:pt idx="27207">
                  <c:v>43392.90625</c:v>
                </c:pt>
                <c:pt idx="27208">
                  <c:v>43392.916666666664</c:v>
                </c:pt>
                <c:pt idx="27209">
                  <c:v>43392.927083333336</c:v>
                </c:pt>
                <c:pt idx="27210">
                  <c:v>43392.9375</c:v>
                </c:pt>
                <c:pt idx="27211">
                  <c:v>43392.947916666664</c:v>
                </c:pt>
                <c:pt idx="27212">
                  <c:v>43392.958333333336</c:v>
                </c:pt>
                <c:pt idx="27213">
                  <c:v>43392.96875</c:v>
                </c:pt>
                <c:pt idx="27214">
                  <c:v>43392.979166666664</c:v>
                </c:pt>
                <c:pt idx="27215">
                  <c:v>43392.989583333336</c:v>
                </c:pt>
                <c:pt idx="27216">
                  <c:v>43393</c:v>
                </c:pt>
                <c:pt idx="27217">
                  <c:v>43393.010416666664</c:v>
                </c:pt>
                <c:pt idx="27218">
                  <c:v>43393.020833333336</c:v>
                </c:pt>
                <c:pt idx="27219">
                  <c:v>43393.03125</c:v>
                </c:pt>
                <c:pt idx="27220">
                  <c:v>43393.041666666664</c:v>
                </c:pt>
                <c:pt idx="27221">
                  <c:v>43393.052083333336</c:v>
                </c:pt>
                <c:pt idx="27222">
                  <c:v>43393.0625</c:v>
                </c:pt>
                <c:pt idx="27223">
                  <c:v>43393.072916666664</c:v>
                </c:pt>
                <c:pt idx="27224">
                  <c:v>43393.083333333336</c:v>
                </c:pt>
                <c:pt idx="27225">
                  <c:v>43393.09375</c:v>
                </c:pt>
                <c:pt idx="27226">
                  <c:v>43393.104166666664</c:v>
                </c:pt>
                <c:pt idx="27227">
                  <c:v>43393.114583333336</c:v>
                </c:pt>
                <c:pt idx="27228">
                  <c:v>43393.125</c:v>
                </c:pt>
                <c:pt idx="27229">
                  <c:v>43393.135416666664</c:v>
                </c:pt>
                <c:pt idx="27230">
                  <c:v>43393.145833333336</c:v>
                </c:pt>
                <c:pt idx="27231">
                  <c:v>43393.15625</c:v>
                </c:pt>
                <c:pt idx="27232">
                  <c:v>43393.166666666664</c:v>
                </c:pt>
                <c:pt idx="27233">
                  <c:v>43393.177083333336</c:v>
                </c:pt>
                <c:pt idx="27234">
                  <c:v>43393.1875</c:v>
                </c:pt>
                <c:pt idx="27235">
                  <c:v>43393.197916666664</c:v>
                </c:pt>
                <c:pt idx="27236">
                  <c:v>43393.208333333336</c:v>
                </c:pt>
                <c:pt idx="27237">
                  <c:v>43393.21875</c:v>
                </c:pt>
                <c:pt idx="27238">
                  <c:v>43393.229166666664</c:v>
                </c:pt>
                <c:pt idx="27239">
                  <c:v>43393.239583333336</c:v>
                </c:pt>
                <c:pt idx="27240">
                  <c:v>43393.25</c:v>
                </c:pt>
                <c:pt idx="27241">
                  <c:v>43393.260416666664</c:v>
                </c:pt>
                <c:pt idx="27242">
                  <c:v>43393.270833333336</c:v>
                </c:pt>
                <c:pt idx="27243">
                  <c:v>43393.28125</c:v>
                </c:pt>
                <c:pt idx="27244">
                  <c:v>43393.291666666664</c:v>
                </c:pt>
                <c:pt idx="27245">
                  <c:v>43393.302083333336</c:v>
                </c:pt>
                <c:pt idx="27246">
                  <c:v>43393.3125</c:v>
                </c:pt>
                <c:pt idx="27247">
                  <c:v>43393.322916666664</c:v>
                </c:pt>
                <c:pt idx="27248">
                  <c:v>43393.333333333336</c:v>
                </c:pt>
                <c:pt idx="27249">
                  <c:v>43393.34375</c:v>
                </c:pt>
                <c:pt idx="27250">
                  <c:v>43393.354166666664</c:v>
                </c:pt>
                <c:pt idx="27251">
                  <c:v>43393.364583333336</c:v>
                </c:pt>
                <c:pt idx="27252">
                  <c:v>43393.375</c:v>
                </c:pt>
                <c:pt idx="27253">
                  <c:v>43393.385416666664</c:v>
                </c:pt>
                <c:pt idx="27254">
                  <c:v>43393.395833333336</c:v>
                </c:pt>
                <c:pt idx="27255">
                  <c:v>43393.40625</c:v>
                </c:pt>
                <c:pt idx="27256">
                  <c:v>43393.416666666664</c:v>
                </c:pt>
                <c:pt idx="27257">
                  <c:v>43393.427083333336</c:v>
                </c:pt>
                <c:pt idx="27258">
                  <c:v>43393.4375</c:v>
                </c:pt>
                <c:pt idx="27259">
                  <c:v>43393.447916666664</c:v>
                </c:pt>
                <c:pt idx="27260">
                  <c:v>43393.458333333336</c:v>
                </c:pt>
                <c:pt idx="27261">
                  <c:v>43393.46875</c:v>
                </c:pt>
                <c:pt idx="27262">
                  <c:v>43393.479166666664</c:v>
                </c:pt>
                <c:pt idx="27263">
                  <c:v>43393.489583333336</c:v>
                </c:pt>
                <c:pt idx="27264">
                  <c:v>43393.5</c:v>
                </c:pt>
                <c:pt idx="27265">
                  <c:v>43393.510416666664</c:v>
                </c:pt>
                <c:pt idx="27266">
                  <c:v>43393.520833333336</c:v>
                </c:pt>
                <c:pt idx="27267">
                  <c:v>43393.53125</c:v>
                </c:pt>
                <c:pt idx="27268">
                  <c:v>43393.541666666664</c:v>
                </c:pt>
                <c:pt idx="27269">
                  <c:v>43393.552083333336</c:v>
                </c:pt>
                <c:pt idx="27270">
                  <c:v>43393.5625</c:v>
                </c:pt>
                <c:pt idx="27271">
                  <c:v>43393.572916666664</c:v>
                </c:pt>
                <c:pt idx="27272">
                  <c:v>43393.583333333336</c:v>
                </c:pt>
                <c:pt idx="27273">
                  <c:v>43393.59375</c:v>
                </c:pt>
                <c:pt idx="27274">
                  <c:v>43393.604166666664</c:v>
                </c:pt>
                <c:pt idx="27275">
                  <c:v>43393.614583333336</c:v>
                </c:pt>
                <c:pt idx="27276">
                  <c:v>43393.625</c:v>
                </c:pt>
                <c:pt idx="27277">
                  <c:v>43393.635416666664</c:v>
                </c:pt>
                <c:pt idx="27278">
                  <c:v>43393.645833333336</c:v>
                </c:pt>
                <c:pt idx="27279">
                  <c:v>43393.65625</c:v>
                </c:pt>
                <c:pt idx="27280">
                  <c:v>43393.666666666664</c:v>
                </c:pt>
                <c:pt idx="27281">
                  <c:v>43393.677083333336</c:v>
                </c:pt>
                <c:pt idx="27282">
                  <c:v>43393.6875</c:v>
                </c:pt>
                <c:pt idx="27283">
                  <c:v>43393.697916666664</c:v>
                </c:pt>
                <c:pt idx="27284">
                  <c:v>43393.708333333336</c:v>
                </c:pt>
                <c:pt idx="27285">
                  <c:v>43393.71875</c:v>
                </c:pt>
                <c:pt idx="27286">
                  <c:v>43393.729166666664</c:v>
                </c:pt>
                <c:pt idx="27287">
                  <c:v>43393.739583333336</c:v>
                </c:pt>
                <c:pt idx="27288">
                  <c:v>43393.75</c:v>
                </c:pt>
                <c:pt idx="27289">
                  <c:v>43393.760416666664</c:v>
                </c:pt>
                <c:pt idx="27290">
                  <c:v>43393.770833333336</c:v>
                </c:pt>
                <c:pt idx="27291">
                  <c:v>43393.78125</c:v>
                </c:pt>
                <c:pt idx="27292">
                  <c:v>43393.791666666664</c:v>
                </c:pt>
                <c:pt idx="27293">
                  <c:v>43393.802083333336</c:v>
                </c:pt>
                <c:pt idx="27294">
                  <c:v>43393.8125</c:v>
                </c:pt>
                <c:pt idx="27295">
                  <c:v>43393.822916666664</c:v>
                </c:pt>
                <c:pt idx="27296">
                  <c:v>43393.833333333336</c:v>
                </c:pt>
                <c:pt idx="27297">
                  <c:v>43393.84375</c:v>
                </c:pt>
                <c:pt idx="27298">
                  <c:v>43393.854166666664</c:v>
                </c:pt>
                <c:pt idx="27299">
                  <c:v>43393.864583333336</c:v>
                </c:pt>
                <c:pt idx="27300">
                  <c:v>43393.875</c:v>
                </c:pt>
                <c:pt idx="27301">
                  <c:v>43393.885416666664</c:v>
                </c:pt>
                <c:pt idx="27302">
                  <c:v>43393.895833333336</c:v>
                </c:pt>
                <c:pt idx="27303">
                  <c:v>43393.90625</c:v>
                </c:pt>
                <c:pt idx="27304">
                  <c:v>43393.916666666664</c:v>
                </c:pt>
                <c:pt idx="27305">
                  <c:v>43393.927083333336</c:v>
                </c:pt>
                <c:pt idx="27306">
                  <c:v>43393.9375</c:v>
                </c:pt>
                <c:pt idx="27307">
                  <c:v>43393.947916666664</c:v>
                </c:pt>
                <c:pt idx="27308">
                  <c:v>43393.958333333336</c:v>
                </c:pt>
                <c:pt idx="27309">
                  <c:v>43393.96875</c:v>
                </c:pt>
                <c:pt idx="27310">
                  <c:v>43393.979166666664</c:v>
                </c:pt>
                <c:pt idx="27311">
                  <c:v>43393.989583333336</c:v>
                </c:pt>
                <c:pt idx="27312">
                  <c:v>43394</c:v>
                </c:pt>
                <c:pt idx="27313">
                  <c:v>43394.010416666664</c:v>
                </c:pt>
                <c:pt idx="27314">
                  <c:v>43394.020833333336</c:v>
                </c:pt>
                <c:pt idx="27315">
                  <c:v>43394.03125</c:v>
                </c:pt>
                <c:pt idx="27316">
                  <c:v>43394.041666666664</c:v>
                </c:pt>
                <c:pt idx="27317">
                  <c:v>43394.052083333336</c:v>
                </c:pt>
                <c:pt idx="27318">
                  <c:v>43394.0625</c:v>
                </c:pt>
                <c:pt idx="27319">
                  <c:v>43394.072916666664</c:v>
                </c:pt>
                <c:pt idx="27320">
                  <c:v>43394.083333333336</c:v>
                </c:pt>
                <c:pt idx="27321">
                  <c:v>43394.09375</c:v>
                </c:pt>
                <c:pt idx="27322">
                  <c:v>43394.104166666664</c:v>
                </c:pt>
                <c:pt idx="27323">
                  <c:v>43394.114583333336</c:v>
                </c:pt>
                <c:pt idx="27324">
                  <c:v>43394.125</c:v>
                </c:pt>
                <c:pt idx="27325">
                  <c:v>43394.135416666664</c:v>
                </c:pt>
                <c:pt idx="27326">
                  <c:v>43394.145833333336</c:v>
                </c:pt>
                <c:pt idx="27327">
                  <c:v>43394.15625</c:v>
                </c:pt>
                <c:pt idx="27328">
                  <c:v>43394.166666666664</c:v>
                </c:pt>
                <c:pt idx="27329">
                  <c:v>43394.177083333336</c:v>
                </c:pt>
                <c:pt idx="27330">
                  <c:v>43394.1875</c:v>
                </c:pt>
                <c:pt idx="27331">
                  <c:v>43394.197916666664</c:v>
                </c:pt>
                <c:pt idx="27332">
                  <c:v>43394.208333333336</c:v>
                </c:pt>
                <c:pt idx="27333">
                  <c:v>43394.21875</c:v>
                </c:pt>
                <c:pt idx="27334">
                  <c:v>43394.229166666664</c:v>
                </c:pt>
                <c:pt idx="27335">
                  <c:v>43394.239583333336</c:v>
                </c:pt>
                <c:pt idx="27336">
                  <c:v>43394.25</c:v>
                </c:pt>
                <c:pt idx="27337">
                  <c:v>43394.260416666664</c:v>
                </c:pt>
                <c:pt idx="27338">
                  <c:v>43394.270833333336</c:v>
                </c:pt>
                <c:pt idx="27339">
                  <c:v>43394.28125</c:v>
                </c:pt>
                <c:pt idx="27340">
                  <c:v>43394.291666666664</c:v>
                </c:pt>
                <c:pt idx="27341">
                  <c:v>43394.302083333336</c:v>
                </c:pt>
                <c:pt idx="27342">
                  <c:v>43394.3125</c:v>
                </c:pt>
                <c:pt idx="27343">
                  <c:v>43394.322916666664</c:v>
                </c:pt>
                <c:pt idx="27344">
                  <c:v>43394.333333333336</c:v>
                </c:pt>
                <c:pt idx="27345">
                  <c:v>43394.34375</c:v>
                </c:pt>
                <c:pt idx="27346">
                  <c:v>43394.354166666664</c:v>
                </c:pt>
                <c:pt idx="27347">
                  <c:v>43394.364583333336</c:v>
                </c:pt>
                <c:pt idx="27348">
                  <c:v>43394.375</c:v>
                </c:pt>
                <c:pt idx="27349">
                  <c:v>43394.385416666664</c:v>
                </c:pt>
                <c:pt idx="27350">
                  <c:v>43394.395833333336</c:v>
                </c:pt>
                <c:pt idx="27351">
                  <c:v>43394.40625</c:v>
                </c:pt>
                <c:pt idx="27352">
                  <c:v>43394.416666666664</c:v>
                </c:pt>
                <c:pt idx="27353">
                  <c:v>43394.427083333336</c:v>
                </c:pt>
                <c:pt idx="27354">
                  <c:v>43394.4375</c:v>
                </c:pt>
                <c:pt idx="27355">
                  <c:v>43394.447916666664</c:v>
                </c:pt>
                <c:pt idx="27356">
                  <c:v>43394.458333333336</c:v>
                </c:pt>
                <c:pt idx="27357">
                  <c:v>43394.46875</c:v>
                </c:pt>
                <c:pt idx="27358">
                  <c:v>43394.479166666664</c:v>
                </c:pt>
                <c:pt idx="27359">
                  <c:v>43394.489583333336</c:v>
                </c:pt>
                <c:pt idx="27360">
                  <c:v>43394.5</c:v>
                </c:pt>
                <c:pt idx="27361">
                  <c:v>43394.510416666664</c:v>
                </c:pt>
                <c:pt idx="27362">
                  <c:v>43394.520833333336</c:v>
                </c:pt>
                <c:pt idx="27363">
                  <c:v>43394.53125</c:v>
                </c:pt>
                <c:pt idx="27364">
                  <c:v>43394.541666666664</c:v>
                </c:pt>
                <c:pt idx="27365">
                  <c:v>43394.552083333336</c:v>
                </c:pt>
                <c:pt idx="27366">
                  <c:v>43394.5625</c:v>
                </c:pt>
                <c:pt idx="27367">
                  <c:v>43394.572916666664</c:v>
                </c:pt>
                <c:pt idx="27368">
                  <c:v>43394.583333333336</c:v>
                </c:pt>
                <c:pt idx="27369">
                  <c:v>43394.59375</c:v>
                </c:pt>
                <c:pt idx="27370">
                  <c:v>43394.604166666664</c:v>
                </c:pt>
                <c:pt idx="27371">
                  <c:v>43394.614583333336</c:v>
                </c:pt>
                <c:pt idx="27372">
                  <c:v>43394.625</c:v>
                </c:pt>
                <c:pt idx="27373">
                  <c:v>43394.635416666664</c:v>
                </c:pt>
                <c:pt idx="27374">
                  <c:v>43394.645833333336</c:v>
                </c:pt>
                <c:pt idx="27375">
                  <c:v>43394.65625</c:v>
                </c:pt>
                <c:pt idx="27376">
                  <c:v>43394.666666666664</c:v>
                </c:pt>
                <c:pt idx="27377">
                  <c:v>43394.677083333336</c:v>
                </c:pt>
                <c:pt idx="27378">
                  <c:v>43394.6875</c:v>
                </c:pt>
                <c:pt idx="27379">
                  <c:v>43394.697916666664</c:v>
                </c:pt>
                <c:pt idx="27380">
                  <c:v>43394.708333333336</c:v>
                </c:pt>
                <c:pt idx="27381">
                  <c:v>43394.71875</c:v>
                </c:pt>
                <c:pt idx="27382">
                  <c:v>43394.729166666664</c:v>
                </c:pt>
                <c:pt idx="27383">
                  <c:v>43394.739583333336</c:v>
                </c:pt>
                <c:pt idx="27384">
                  <c:v>43394.75</c:v>
                </c:pt>
                <c:pt idx="27385">
                  <c:v>43394.760416666664</c:v>
                </c:pt>
                <c:pt idx="27386">
                  <c:v>43394.770833333336</c:v>
                </c:pt>
                <c:pt idx="27387">
                  <c:v>43394.78125</c:v>
                </c:pt>
                <c:pt idx="27388">
                  <c:v>43394.791666666664</c:v>
                </c:pt>
                <c:pt idx="27389">
                  <c:v>43394.802083333336</c:v>
                </c:pt>
                <c:pt idx="27390">
                  <c:v>43394.8125</c:v>
                </c:pt>
                <c:pt idx="27391">
                  <c:v>43394.822916666664</c:v>
                </c:pt>
                <c:pt idx="27392">
                  <c:v>43394.833333333336</c:v>
                </c:pt>
                <c:pt idx="27393">
                  <c:v>43394.84375</c:v>
                </c:pt>
                <c:pt idx="27394">
                  <c:v>43394.854166666664</c:v>
                </c:pt>
                <c:pt idx="27395">
                  <c:v>43394.864583333336</c:v>
                </c:pt>
                <c:pt idx="27396">
                  <c:v>43394.875</c:v>
                </c:pt>
                <c:pt idx="27397">
                  <c:v>43394.885416666664</c:v>
                </c:pt>
                <c:pt idx="27398">
                  <c:v>43394.895833333336</c:v>
                </c:pt>
                <c:pt idx="27399">
                  <c:v>43394.90625</c:v>
                </c:pt>
                <c:pt idx="27400">
                  <c:v>43394.916666666664</c:v>
                </c:pt>
                <c:pt idx="27401">
                  <c:v>43394.927083333336</c:v>
                </c:pt>
                <c:pt idx="27402">
                  <c:v>43394.9375</c:v>
                </c:pt>
                <c:pt idx="27403">
                  <c:v>43394.947916666664</c:v>
                </c:pt>
                <c:pt idx="27404">
                  <c:v>43394.958333333336</c:v>
                </c:pt>
                <c:pt idx="27405">
                  <c:v>43394.96875</c:v>
                </c:pt>
                <c:pt idx="27406">
                  <c:v>43394.979166666664</c:v>
                </c:pt>
                <c:pt idx="27407">
                  <c:v>43394.989583333336</c:v>
                </c:pt>
                <c:pt idx="27408">
                  <c:v>43395</c:v>
                </c:pt>
                <c:pt idx="27409">
                  <c:v>43395.010416666664</c:v>
                </c:pt>
                <c:pt idx="27410">
                  <c:v>43395.020833333336</c:v>
                </c:pt>
                <c:pt idx="27411">
                  <c:v>43395.03125</c:v>
                </c:pt>
                <c:pt idx="27412">
                  <c:v>43395.041666666664</c:v>
                </c:pt>
                <c:pt idx="27413">
                  <c:v>43395.052083333336</c:v>
                </c:pt>
                <c:pt idx="27414">
                  <c:v>43395.0625</c:v>
                </c:pt>
                <c:pt idx="27415">
                  <c:v>43395.072916666664</c:v>
                </c:pt>
                <c:pt idx="27416">
                  <c:v>43395.083333333336</c:v>
                </c:pt>
                <c:pt idx="27417">
                  <c:v>43395.09375</c:v>
                </c:pt>
                <c:pt idx="27418">
                  <c:v>43395.104166666664</c:v>
                </c:pt>
                <c:pt idx="27419">
                  <c:v>43395.114583333336</c:v>
                </c:pt>
                <c:pt idx="27420">
                  <c:v>43395.125</c:v>
                </c:pt>
                <c:pt idx="27421">
                  <c:v>43395.135416666664</c:v>
                </c:pt>
                <c:pt idx="27422">
                  <c:v>43395.145833333336</c:v>
                </c:pt>
                <c:pt idx="27423">
                  <c:v>43395.15625</c:v>
                </c:pt>
                <c:pt idx="27424">
                  <c:v>43395.166666666664</c:v>
                </c:pt>
                <c:pt idx="27425">
                  <c:v>43395.177083333336</c:v>
                </c:pt>
                <c:pt idx="27426">
                  <c:v>43395.1875</c:v>
                </c:pt>
                <c:pt idx="27427">
                  <c:v>43395.197916666664</c:v>
                </c:pt>
                <c:pt idx="27428">
                  <c:v>43395.208333333336</c:v>
                </c:pt>
                <c:pt idx="27429">
                  <c:v>43395.21875</c:v>
                </c:pt>
                <c:pt idx="27430">
                  <c:v>43395.229166666664</c:v>
                </c:pt>
                <c:pt idx="27431">
                  <c:v>43395.239583333336</c:v>
                </c:pt>
                <c:pt idx="27432">
                  <c:v>43395.25</c:v>
                </c:pt>
                <c:pt idx="27433">
                  <c:v>43395.260416666664</c:v>
                </c:pt>
                <c:pt idx="27434">
                  <c:v>43395.270833333336</c:v>
                </c:pt>
                <c:pt idx="27435">
                  <c:v>43395.28125</c:v>
                </c:pt>
                <c:pt idx="27436">
                  <c:v>43395.291666666664</c:v>
                </c:pt>
                <c:pt idx="27437">
                  <c:v>43395.302083333336</c:v>
                </c:pt>
                <c:pt idx="27438">
                  <c:v>43395.3125</c:v>
                </c:pt>
                <c:pt idx="27439">
                  <c:v>43395.322916666664</c:v>
                </c:pt>
                <c:pt idx="27440">
                  <c:v>43395.333333333336</c:v>
                </c:pt>
                <c:pt idx="27441">
                  <c:v>43395.34375</c:v>
                </c:pt>
                <c:pt idx="27442">
                  <c:v>43395.354166666664</c:v>
                </c:pt>
                <c:pt idx="27443">
                  <c:v>43395.364583333336</c:v>
                </c:pt>
                <c:pt idx="27444">
                  <c:v>43395.375</c:v>
                </c:pt>
                <c:pt idx="27445">
                  <c:v>43395.385416666664</c:v>
                </c:pt>
                <c:pt idx="27446">
                  <c:v>43395.395833333336</c:v>
                </c:pt>
                <c:pt idx="27447">
                  <c:v>43395.40625</c:v>
                </c:pt>
                <c:pt idx="27448">
                  <c:v>43395.416666666664</c:v>
                </c:pt>
                <c:pt idx="27449">
                  <c:v>43395.427083333336</c:v>
                </c:pt>
                <c:pt idx="27450">
                  <c:v>43395.4375</c:v>
                </c:pt>
                <c:pt idx="27451">
                  <c:v>43395.447916666664</c:v>
                </c:pt>
                <c:pt idx="27452">
                  <c:v>43395.458333333336</c:v>
                </c:pt>
                <c:pt idx="27453">
                  <c:v>43395.46875</c:v>
                </c:pt>
                <c:pt idx="27454">
                  <c:v>43395.479166666664</c:v>
                </c:pt>
                <c:pt idx="27455">
                  <c:v>43395.489583333336</c:v>
                </c:pt>
                <c:pt idx="27456">
                  <c:v>43395.5</c:v>
                </c:pt>
                <c:pt idx="27457">
                  <c:v>43395.510416666664</c:v>
                </c:pt>
                <c:pt idx="27458">
                  <c:v>43395.520833333336</c:v>
                </c:pt>
                <c:pt idx="27459">
                  <c:v>43395.53125</c:v>
                </c:pt>
                <c:pt idx="27460">
                  <c:v>43395.541666666664</c:v>
                </c:pt>
                <c:pt idx="27461">
                  <c:v>43395.552083333336</c:v>
                </c:pt>
                <c:pt idx="27462">
                  <c:v>43395.5625</c:v>
                </c:pt>
                <c:pt idx="27463">
                  <c:v>43395.572916666664</c:v>
                </c:pt>
                <c:pt idx="27464">
                  <c:v>43395.583333333336</c:v>
                </c:pt>
                <c:pt idx="27465">
                  <c:v>43395.59375</c:v>
                </c:pt>
                <c:pt idx="27466">
                  <c:v>43395.604166666664</c:v>
                </c:pt>
                <c:pt idx="27467">
                  <c:v>43395.614583333336</c:v>
                </c:pt>
                <c:pt idx="27468">
                  <c:v>43395.625</c:v>
                </c:pt>
                <c:pt idx="27469">
                  <c:v>43395.635416666664</c:v>
                </c:pt>
                <c:pt idx="27470">
                  <c:v>43395.645833333336</c:v>
                </c:pt>
                <c:pt idx="27471">
                  <c:v>43395.65625</c:v>
                </c:pt>
                <c:pt idx="27472">
                  <c:v>43395.666666666664</c:v>
                </c:pt>
                <c:pt idx="27473">
                  <c:v>43395.677083333336</c:v>
                </c:pt>
                <c:pt idx="27474">
                  <c:v>43395.6875</c:v>
                </c:pt>
                <c:pt idx="27475">
                  <c:v>43395.697916666664</c:v>
                </c:pt>
                <c:pt idx="27476">
                  <c:v>43395.708333333336</c:v>
                </c:pt>
                <c:pt idx="27477">
                  <c:v>43395.71875</c:v>
                </c:pt>
                <c:pt idx="27478">
                  <c:v>43395.729166666664</c:v>
                </c:pt>
                <c:pt idx="27479">
                  <c:v>43395.739583333336</c:v>
                </c:pt>
                <c:pt idx="27480">
                  <c:v>43395.75</c:v>
                </c:pt>
                <c:pt idx="27481">
                  <c:v>43395.760416666664</c:v>
                </c:pt>
                <c:pt idx="27482">
                  <c:v>43395.770833333336</c:v>
                </c:pt>
                <c:pt idx="27483">
                  <c:v>43395.78125</c:v>
                </c:pt>
                <c:pt idx="27484">
                  <c:v>43395.791666666664</c:v>
                </c:pt>
                <c:pt idx="27485">
                  <c:v>43395.802083333336</c:v>
                </c:pt>
                <c:pt idx="27486">
                  <c:v>43395.8125</c:v>
                </c:pt>
                <c:pt idx="27487">
                  <c:v>43395.822916666664</c:v>
                </c:pt>
                <c:pt idx="27488">
                  <c:v>43395.833333333336</c:v>
                </c:pt>
                <c:pt idx="27489">
                  <c:v>43395.84375</c:v>
                </c:pt>
                <c:pt idx="27490">
                  <c:v>43395.854166666664</c:v>
                </c:pt>
                <c:pt idx="27491">
                  <c:v>43395.864583333336</c:v>
                </c:pt>
                <c:pt idx="27492">
                  <c:v>43395.875</c:v>
                </c:pt>
                <c:pt idx="27493">
                  <c:v>43395.885416666664</c:v>
                </c:pt>
                <c:pt idx="27494">
                  <c:v>43395.895833333336</c:v>
                </c:pt>
                <c:pt idx="27495">
                  <c:v>43395.90625</c:v>
                </c:pt>
                <c:pt idx="27496">
                  <c:v>43395.916666666664</c:v>
                </c:pt>
                <c:pt idx="27497">
                  <c:v>43395.927083333336</c:v>
                </c:pt>
                <c:pt idx="27498">
                  <c:v>43395.9375</c:v>
                </c:pt>
                <c:pt idx="27499">
                  <c:v>43395.947916666664</c:v>
                </c:pt>
                <c:pt idx="27500">
                  <c:v>43395.958333333336</c:v>
                </c:pt>
                <c:pt idx="27501">
                  <c:v>43395.96875</c:v>
                </c:pt>
                <c:pt idx="27502">
                  <c:v>43395.979166666664</c:v>
                </c:pt>
                <c:pt idx="27503">
                  <c:v>43395.989583333336</c:v>
                </c:pt>
                <c:pt idx="27504">
                  <c:v>43396</c:v>
                </c:pt>
                <c:pt idx="27505">
                  <c:v>43396.010416666664</c:v>
                </c:pt>
                <c:pt idx="27506">
                  <c:v>43396.020833333336</c:v>
                </c:pt>
                <c:pt idx="27507">
                  <c:v>43396.03125</c:v>
                </c:pt>
                <c:pt idx="27508">
                  <c:v>43396.041666666664</c:v>
                </c:pt>
                <c:pt idx="27509">
                  <c:v>43396.052083333336</c:v>
                </c:pt>
                <c:pt idx="27510">
                  <c:v>43396.0625</c:v>
                </c:pt>
                <c:pt idx="27511">
                  <c:v>43396.072916666664</c:v>
                </c:pt>
                <c:pt idx="27512">
                  <c:v>43396.083333333336</c:v>
                </c:pt>
                <c:pt idx="27513">
                  <c:v>43396.09375</c:v>
                </c:pt>
                <c:pt idx="27514">
                  <c:v>43396.104166666664</c:v>
                </c:pt>
                <c:pt idx="27515">
                  <c:v>43396.114583333336</c:v>
                </c:pt>
                <c:pt idx="27516">
                  <c:v>43396.125</c:v>
                </c:pt>
                <c:pt idx="27517">
                  <c:v>43396.135416666664</c:v>
                </c:pt>
                <c:pt idx="27518">
                  <c:v>43396.145833333336</c:v>
                </c:pt>
                <c:pt idx="27519">
                  <c:v>43396.15625</c:v>
                </c:pt>
                <c:pt idx="27520">
                  <c:v>43396.166666666664</c:v>
                </c:pt>
                <c:pt idx="27521">
                  <c:v>43396.177083333336</c:v>
                </c:pt>
                <c:pt idx="27522">
                  <c:v>43396.1875</c:v>
                </c:pt>
                <c:pt idx="27523">
                  <c:v>43396.197916666664</c:v>
                </c:pt>
                <c:pt idx="27524">
                  <c:v>43396.208333333336</c:v>
                </c:pt>
                <c:pt idx="27525">
                  <c:v>43396.21875</c:v>
                </c:pt>
                <c:pt idx="27526">
                  <c:v>43396.229166666664</c:v>
                </c:pt>
                <c:pt idx="27527">
                  <c:v>43396.239583333336</c:v>
                </c:pt>
                <c:pt idx="27528">
                  <c:v>43396.25</c:v>
                </c:pt>
                <c:pt idx="27529">
                  <c:v>43396.260416666664</c:v>
                </c:pt>
                <c:pt idx="27530">
                  <c:v>43396.270833333336</c:v>
                </c:pt>
                <c:pt idx="27531">
                  <c:v>43396.28125</c:v>
                </c:pt>
                <c:pt idx="27532">
                  <c:v>43396.291666666664</c:v>
                </c:pt>
                <c:pt idx="27533">
                  <c:v>43396.302083333336</c:v>
                </c:pt>
                <c:pt idx="27534">
                  <c:v>43396.3125</c:v>
                </c:pt>
                <c:pt idx="27535">
                  <c:v>43396.322916666664</c:v>
                </c:pt>
                <c:pt idx="27536">
                  <c:v>43396.333333333336</c:v>
                </c:pt>
                <c:pt idx="27537">
                  <c:v>43396.34375</c:v>
                </c:pt>
                <c:pt idx="27538">
                  <c:v>43396.354166666664</c:v>
                </c:pt>
                <c:pt idx="27539">
                  <c:v>43396.364583333336</c:v>
                </c:pt>
                <c:pt idx="27540">
                  <c:v>43396.375</c:v>
                </c:pt>
                <c:pt idx="27541">
                  <c:v>43396.385416666664</c:v>
                </c:pt>
                <c:pt idx="27542">
                  <c:v>43396.395833333336</c:v>
                </c:pt>
                <c:pt idx="27543">
                  <c:v>43396.40625</c:v>
                </c:pt>
                <c:pt idx="27544">
                  <c:v>43396.416666666664</c:v>
                </c:pt>
                <c:pt idx="27545">
                  <c:v>43396.427083333336</c:v>
                </c:pt>
                <c:pt idx="27546">
                  <c:v>43396.4375</c:v>
                </c:pt>
                <c:pt idx="27547">
                  <c:v>43396.447916666664</c:v>
                </c:pt>
                <c:pt idx="27548">
                  <c:v>43396.458333333336</c:v>
                </c:pt>
                <c:pt idx="27549">
                  <c:v>43396.46875</c:v>
                </c:pt>
                <c:pt idx="27550">
                  <c:v>43396.479166666664</c:v>
                </c:pt>
                <c:pt idx="27551">
                  <c:v>43396.489583333336</c:v>
                </c:pt>
                <c:pt idx="27552">
                  <c:v>43396.5</c:v>
                </c:pt>
                <c:pt idx="27553">
                  <c:v>43396.510416666664</c:v>
                </c:pt>
                <c:pt idx="27554">
                  <c:v>43396.520833333336</c:v>
                </c:pt>
                <c:pt idx="27555">
                  <c:v>43396.53125</c:v>
                </c:pt>
                <c:pt idx="27556">
                  <c:v>43396.541666666664</c:v>
                </c:pt>
                <c:pt idx="27557">
                  <c:v>43396.552083333336</c:v>
                </c:pt>
                <c:pt idx="27558">
                  <c:v>43396.5625</c:v>
                </c:pt>
                <c:pt idx="27559">
                  <c:v>43396.572916666664</c:v>
                </c:pt>
                <c:pt idx="27560">
                  <c:v>43396.583333333336</c:v>
                </c:pt>
                <c:pt idx="27561">
                  <c:v>43396.59375</c:v>
                </c:pt>
                <c:pt idx="27562">
                  <c:v>43396.604166666664</c:v>
                </c:pt>
                <c:pt idx="27563">
                  <c:v>43396.614583333336</c:v>
                </c:pt>
                <c:pt idx="27564">
                  <c:v>43396.625</c:v>
                </c:pt>
                <c:pt idx="27565">
                  <c:v>43396.635416666664</c:v>
                </c:pt>
                <c:pt idx="27566">
                  <c:v>43396.645833333336</c:v>
                </c:pt>
                <c:pt idx="27567">
                  <c:v>43396.65625</c:v>
                </c:pt>
                <c:pt idx="27568">
                  <c:v>43396.666666666664</c:v>
                </c:pt>
                <c:pt idx="27569">
                  <c:v>43396.677083333336</c:v>
                </c:pt>
                <c:pt idx="27570">
                  <c:v>43396.6875</c:v>
                </c:pt>
                <c:pt idx="27571">
                  <c:v>43396.697916666664</c:v>
                </c:pt>
                <c:pt idx="27572">
                  <c:v>43396.708333333336</c:v>
                </c:pt>
                <c:pt idx="27573">
                  <c:v>43396.71875</c:v>
                </c:pt>
                <c:pt idx="27574">
                  <c:v>43396.729166666664</c:v>
                </c:pt>
                <c:pt idx="27575">
                  <c:v>43396.739583333336</c:v>
                </c:pt>
                <c:pt idx="27576">
                  <c:v>43396.75</c:v>
                </c:pt>
                <c:pt idx="27577">
                  <c:v>43396.760416666664</c:v>
                </c:pt>
                <c:pt idx="27578">
                  <c:v>43396.770833333336</c:v>
                </c:pt>
                <c:pt idx="27579">
                  <c:v>43396.78125</c:v>
                </c:pt>
                <c:pt idx="27580">
                  <c:v>43396.791666666664</c:v>
                </c:pt>
                <c:pt idx="27581">
                  <c:v>43396.802083333336</c:v>
                </c:pt>
                <c:pt idx="27582">
                  <c:v>43396.8125</c:v>
                </c:pt>
                <c:pt idx="27583">
                  <c:v>43396.822916666664</c:v>
                </c:pt>
                <c:pt idx="27584">
                  <c:v>43396.833333333336</c:v>
                </c:pt>
                <c:pt idx="27585">
                  <c:v>43396.84375</c:v>
                </c:pt>
                <c:pt idx="27586">
                  <c:v>43396.854166666664</c:v>
                </c:pt>
                <c:pt idx="27587">
                  <c:v>43396.864583333336</c:v>
                </c:pt>
                <c:pt idx="27588">
                  <c:v>43396.875</c:v>
                </c:pt>
                <c:pt idx="27589">
                  <c:v>43396.885416666664</c:v>
                </c:pt>
                <c:pt idx="27590">
                  <c:v>43396.895833333336</c:v>
                </c:pt>
                <c:pt idx="27591">
                  <c:v>43396.90625</c:v>
                </c:pt>
                <c:pt idx="27592">
                  <c:v>43396.916666666664</c:v>
                </c:pt>
                <c:pt idx="27593">
                  <c:v>43396.927083333336</c:v>
                </c:pt>
                <c:pt idx="27594">
                  <c:v>43396.9375</c:v>
                </c:pt>
                <c:pt idx="27595">
                  <c:v>43396.947916666664</c:v>
                </c:pt>
                <c:pt idx="27596">
                  <c:v>43396.958333333336</c:v>
                </c:pt>
                <c:pt idx="27597">
                  <c:v>43396.96875</c:v>
                </c:pt>
                <c:pt idx="27598">
                  <c:v>43396.979166666664</c:v>
                </c:pt>
                <c:pt idx="27599">
                  <c:v>43396.989583333336</c:v>
                </c:pt>
                <c:pt idx="27600">
                  <c:v>43397</c:v>
                </c:pt>
                <c:pt idx="27601">
                  <c:v>43397.010416666664</c:v>
                </c:pt>
                <c:pt idx="27602">
                  <c:v>43397.020833333336</c:v>
                </c:pt>
                <c:pt idx="27603">
                  <c:v>43397.03125</c:v>
                </c:pt>
                <c:pt idx="27604">
                  <c:v>43397.041666666664</c:v>
                </c:pt>
                <c:pt idx="27605">
                  <c:v>43397.052083333336</c:v>
                </c:pt>
                <c:pt idx="27606">
                  <c:v>43397.0625</c:v>
                </c:pt>
                <c:pt idx="27607">
                  <c:v>43397.072916666664</c:v>
                </c:pt>
                <c:pt idx="27608">
                  <c:v>43397.083333333336</c:v>
                </c:pt>
                <c:pt idx="27609">
                  <c:v>43397.09375</c:v>
                </c:pt>
                <c:pt idx="27610">
                  <c:v>43397.104166666664</c:v>
                </c:pt>
                <c:pt idx="27611">
                  <c:v>43397.114583333336</c:v>
                </c:pt>
                <c:pt idx="27612">
                  <c:v>43397.125</c:v>
                </c:pt>
                <c:pt idx="27613">
                  <c:v>43397.135416666664</c:v>
                </c:pt>
                <c:pt idx="27614">
                  <c:v>43397.145833333336</c:v>
                </c:pt>
                <c:pt idx="27615">
                  <c:v>43397.15625</c:v>
                </c:pt>
                <c:pt idx="27616">
                  <c:v>43397.166666666664</c:v>
                </c:pt>
                <c:pt idx="27617">
                  <c:v>43397.177083333336</c:v>
                </c:pt>
                <c:pt idx="27618">
                  <c:v>43397.1875</c:v>
                </c:pt>
                <c:pt idx="27619">
                  <c:v>43397.197916666664</c:v>
                </c:pt>
                <c:pt idx="27620">
                  <c:v>43397.208333333336</c:v>
                </c:pt>
                <c:pt idx="27621">
                  <c:v>43397.21875</c:v>
                </c:pt>
                <c:pt idx="27622">
                  <c:v>43397.229166666664</c:v>
                </c:pt>
                <c:pt idx="27623">
                  <c:v>43397.239583333336</c:v>
                </c:pt>
                <c:pt idx="27624">
                  <c:v>43397.25</c:v>
                </c:pt>
                <c:pt idx="27625">
                  <c:v>43397.260416666664</c:v>
                </c:pt>
                <c:pt idx="27626">
                  <c:v>43397.270833333336</c:v>
                </c:pt>
                <c:pt idx="27627">
                  <c:v>43397.28125</c:v>
                </c:pt>
                <c:pt idx="27628">
                  <c:v>43397.291666666664</c:v>
                </c:pt>
                <c:pt idx="27629">
                  <c:v>43397.302083333336</c:v>
                </c:pt>
                <c:pt idx="27630">
                  <c:v>43397.3125</c:v>
                </c:pt>
                <c:pt idx="27631">
                  <c:v>43397.322916666664</c:v>
                </c:pt>
                <c:pt idx="27632">
                  <c:v>43397.333333333336</c:v>
                </c:pt>
                <c:pt idx="27633">
                  <c:v>43397.34375</c:v>
                </c:pt>
                <c:pt idx="27634">
                  <c:v>43397.354166666664</c:v>
                </c:pt>
                <c:pt idx="27635">
                  <c:v>43397.364583333336</c:v>
                </c:pt>
                <c:pt idx="27636">
                  <c:v>43397.375</c:v>
                </c:pt>
                <c:pt idx="27637">
                  <c:v>43397.385416666664</c:v>
                </c:pt>
                <c:pt idx="27638">
                  <c:v>43397.395833333336</c:v>
                </c:pt>
                <c:pt idx="27639">
                  <c:v>43397.40625</c:v>
                </c:pt>
                <c:pt idx="27640">
                  <c:v>43397.416666666664</c:v>
                </c:pt>
                <c:pt idx="27641">
                  <c:v>43397.427083333336</c:v>
                </c:pt>
                <c:pt idx="27642">
                  <c:v>43397.4375</c:v>
                </c:pt>
                <c:pt idx="27643">
                  <c:v>43397.447916666664</c:v>
                </c:pt>
                <c:pt idx="27644">
                  <c:v>43397.458333333336</c:v>
                </c:pt>
                <c:pt idx="27645">
                  <c:v>43397.46875</c:v>
                </c:pt>
                <c:pt idx="27646">
                  <c:v>43397.479166666664</c:v>
                </c:pt>
                <c:pt idx="27647">
                  <c:v>43397.489583333336</c:v>
                </c:pt>
                <c:pt idx="27648">
                  <c:v>43397.5</c:v>
                </c:pt>
                <c:pt idx="27649">
                  <c:v>43397.510416666664</c:v>
                </c:pt>
                <c:pt idx="27650">
                  <c:v>43397.520833333336</c:v>
                </c:pt>
                <c:pt idx="27651">
                  <c:v>43397.53125</c:v>
                </c:pt>
                <c:pt idx="27652">
                  <c:v>43397.541666666664</c:v>
                </c:pt>
                <c:pt idx="27653">
                  <c:v>43397.552083333336</c:v>
                </c:pt>
                <c:pt idx="27654">
                  <c:v>43397.5625</c:v>
                </c:pt>
                <c:pt idx="27655">
                  <c:v>43397.572916666664</c:v>
                </c:pt>
                <c:pt idx="27656">
                  <c:v>43397.583333333336</c:v>
                </c:pt>
                <c:pt idx="27657">
                  <c:v>43397.59375</c:v>
                </c:pt>
                <c:pt idx="27658">
                  <c:v>43397.604166666664</c:v>
                </c:pt>
                <c:pt idx="27659">
                  <c:v>43397.614583333336</c:v>
                </c:pt>
                <c:pt idx="27660">
                  <c:v>43397.625</c:v>
                </c:pt>
                <c:pt idx="27661">
                  <c:v>43397.635416666664</c:v>
                </c:pt>
                <c:pt idx="27662">
                  <c:v>43397.645833333336</c:v>
                </c:pt>
                <c:pt idx="27663">
                  <c:v>43397.65625</c:v>
                </c:pt>
                <c:pt idx="27664">
                  <c:v>43397.666666666664</c:v>
                </c:pt>
                <c:pt idx="27665">
                  <c:v>43397.677083333336</c:v>
                </c:pt>
                <c:pt idx="27666">
                  <c:v>43397.6875</c:v>
                </c:pt>
                <c:pt idx="27667">
                  <c:v>43397.697916666664</c:v>
                </c:pt>
                <c:pt idx="27668">
                  <c:v>43397.708333333336</c:v>
                </c:pt>
                <c:pt idx="27669">
                  <c:v>43397.71875</c:v>
                </c:pt>
                <c:pt idx="27670">
                  <c:v>43397.729166666664</c:v>
                </c:pt>
                <c:pt idx="27671">
                  <c:v>43397.739583333336</c:v>
                </c:pt>
                <c:pt idx="27672">
                  <c:v>43397.75</c:v>
                </c:pt>
                <c:pt idx="27673">
                  <c:v>43397.760416666664</c:v>
                </c:pt>
                <c:pt idx="27674">
                  <c:v>43397.770833333336</c:v>
                </c:pt>
                <c:pt idx="27675">
                  <c:v>43397.78125</c:v>
                </c:pt>
                <c:pt idx="27676">
                  <c:v>43397.791666666664</c:v>
                </c:pt>
                <c:pt idx="27677">
                  <c:v>43397.802083333336</c:v>
                </c:pt>
                <c:pt idx="27678">
                  <c:v>43397.8125</c:v>
                </c:pt>
                <c:pt idx="27679">
                  <c:v>43397.822916666664</c:v>
                </c:pt>
                <c:pt idx="27680">
                  <c:v>43397.833333333336</c:v>
                </c:pt>
                <c:pt idx="27681">
                  <c:v>43397.84375</c:v>
                </c:pt>
                <c:pt idx="27682">
                  <c:v>43397.854166666664</c:v>
                </c:pt>
                <c:pt idx="27683">
                  <c:v>43397.864583333336</c:v>
                </c:pt>
                <c:pt idx="27684">
                  <c:v>43397.875</c:v>
                </c:pt>
                <c:pt idx="27685">
                  <c:v>43397.885416666664</c:v>
                </c:pt>
                <c:pt idx="27686">
                  <c:v>43397.895833333336</c:v>
                </c:pt>
                <c:pt idx="27687">
                  <c:v>43397.90625</c:v>
                </c:pt>
                <c:pt idx="27688">
                  <c:v>43397.916666666664</c:v>
                </c:pt>
                <c:pt idx="27689">
                  <c:v>43397.927083333336</c:v>
                </c:pt>
                <c:pt idx="27690">
                  <c:v>43397.9375</c:v>
                </c:pt>
                <c:pt idx="27691">
                  <c:v>43397.947916666664</c:v>
                </c:pt>
                <c:pt idx="27692">
                  <c:v>43397.958333333336</c:v>
                </c:pt>
                <c:pt idx="27693">
                  <c:v>43397.96875</c:v>
                </c:pt>
                <c:pt idx="27694">
                  <c:v>43397.979166666664</c:v>
                </c:pt>
                <c:pt idx="27695">
                  <c:v>43397.989583333336</c:v>
                </c:pt>
                <c:pt idx="27696">
                  <c:v>43398</c:v>
                </c:pt>
                <c:pt idx="27697">
                  <c:v>43398.010416666664</c:v>
                </c:pt>
                <c:pt idx="27698">
                  <c:v>43398.020833333336</c:v>
                </c:pt>
                <c:pt idx="27699">
                  <c:v>43398.03125</c:v>
                </c:pt>
                <c:pt idx="27700">
                  <c:v>43398.041666666664</c:v>
                </c:pt>
                <c:pt idx="27701">
                  <c:v>43398.052083333336</c:v>
                </c:pt>
                <c:pt idx="27702">
                  <c:v>43398.0625</c:v>
                </c:pt>
                <c:pt idx="27703">
                  <c:v>43398.072916666664</c:v>
                </c:pt>
                <c:pt idx="27704">
                  <c:v>43398.083333333336</c:v>
                </c:pt>
                <c:pt idx="27705">
                  <c:v>43398.09375</c:v>
                </c:pt>
                <c:pt idx="27706">
                  <c:v>43398.104166666664</c:v>
                </c:pt>
                <c:pt idx="27707">
                  <c:v>43398.114583333336</c:v>
                </c:pt>
                <c:pt idx="27708">
                  <c:v>43398.125</c:v>
                </c:pt>
                <c:pt idx="27709">
                  <c:v>43398.135416666664</c:v>
                </c:pt>
                <c:pt idx="27710">
                  <c:v>43398.145833333336</c:v>
                </c:pt>
                <c:pt idx="27711">
                  <c:v>43398.15625</c:v>
                </c:pt>
                <c:pt idx="27712">
                  <c:v>43398.166666666664</c:v>
                </c:pt>
                <c:pt idx="27713">
                  <c:v>43398.177083333336</c:v>
                </c:pt>
                <c:pt idx="27714">
                  <c:v>43398.1875</c:v>
                </c:pt>
                <c:pt idx="27715">
                  <c:v>43398.197916666664</c:v>
                </c:pt>
                <c:pt idx="27716">
                  <c:v>43398.208333333336</c:v>
                </c:pt>
                <c:pt idx="27717">
                  <c:v>43398.21875</c:v>
                </c:pt>
                <c:pt idx="27718">
                  <c:v>43398.229166666664</c:v>
                </c:pt>
                <c:pt idx="27719">
                  <c:v>43398.239583333336</c:v>
                </c:pt>
                <c:pt idx="27720">
                  <c:v>43398.25</c:v>
                </c:pt>
                <c:pt idx="27721">
                  <c:v>43398.260416666664</c:v>
                </c:pt>
                <c:pt idx="27722">
                  <c:v>43398.270833333336</c:v>
                </c:pt>
                <c:pt idx="27723">
                  <c:v>43398.28125</c:v>
                </c:pt>
                <c:pt idx="27724">
                  <c:v>43398.291666666664</c:v>
                </c:pt>
                <c:pt idx="27725">
                  <c:v>43398.302083333336</c:v>
                </c:pt>
                <c:pt idx="27726">
                  <c:v>43398.3125</c:v>
                </c:pt>
                <c:pt idx="27727">
                  <c:v>43398.322916666664</c:v>
                </c:pt>
                <c:pt idx="27728">
                  <c:v>43398.333333333336</c:v>
                </c:pt>
                <c:pt idx="27729">
                  <c:v>43398.34375</c:v>
                </c:pt>
                <c:pt idx="27730">
                  <c:v>43398.354166666664</c:v>
                </c:pt>
                <c:pt idx="27731">
                  <c:v>43398.364583333336</c:v>
                </c:pt>
                <c:pt idx="27732">
                  <c:v>43398.375</c:v>
                </c:pt>
                <c:pt idx="27733">
                  <c:v>43398.385416666664</c:v>
                </c:pt>
                <c:pt idx="27734">
                  <c:v>43398.395833333336</c:v>
                </c:pt>
                <c:pt idx="27735">
                  <c:v>43398.40625</c:v>
                </c:pt>
                <c:pt idx="27736">
                  <c:v>43398.416666666664</c:v>
                </c:pt>
                <c:pt idx="27737">
                  <c:v>43398.427083333336</c:v>
                </c:pt>
                <c:pt idx="27738">
                  <c:v>43398.4375</c:v>
                </c:pt>
                <c:pt idx="27739">
                  <c:v>43398.447916666664</c:v>
                </c:pt>
                <c:pt idx="27740">
                  <c:v>43398.458333333336</c:v>
                </c:pt>
                <c:pt idx="27741">
                  <c:v>43398.46875</c:v>
                </c:pt>
                <c:pt idx="27742">
                  <c:v>43398.479166666664</c:v>
                </c:pt>
                <c:pt idx="27743">
                  <c:v>43398.489583333336</c:v>
                </c:pt>
                <c:pt idx="27744">
                  <c:v>43398.5</c:v>
                </c:pt>
                <c:pt idx="27745">
                  <c:v>43398.510416666664</c:v>
                </c:pt>
                <c:pt idx="27746">
                  <c:v>43398.520833333336</c:v>
                </c:pt>
                <c:pt idx="27747">
                  <c:v>43398.53125</c:v>
                </c:pt>
                <c:pt idx="27748">
                  <c:v>43398.541666666664</c:v>
                </c:pt>
                <c:pt idx="27749">
                  <c:v>43398.552083333336</c:v>
                </c:pt>
                <c:pt idx="27750">
                  <c:v>43398.5625</c:v>
                </c:pt>
                <c:pt idx="27751">
                  <c:v>43398.572916666664</c:v>
                </c:pt>
                <c:pt idx="27752">
                  <c:v>43398.583333333336</c:v>
                </c:pt>
                <c:pt idx="27753">
                  <c:v>43398.59375</c:v>
                </c:pt>
                <c:pt idx="27754">
                  <c:v>43398.604166666664</c:v>
                </c:pt>
                <c:pt idx="27755">
                  <c:v>43398.614583333336</c:v>
                </c:pt>
                <c:pt idx="27756">
                  <c:v>43398.625</c:v>
                </c:pt>
                <c:pt idx="27757">
                  <c:v>43398.635416666664</c:v>
                </c:pt>
                <c:pt idx="27758">
                  <c:v>43398.645833333336</c:v>
                </c:pt>
                <c:pt idx="27759">
                  <c:v>43398.65625</c:v>
                </c:pt>
                <c:pt idx="27760">
                  <c:v>43398.666666666664</c:v>
                </c:pt>
                <c:pt idx="27761">
                  <c:v>43398.677083333336</c:v>
                </c:pt>
                <c:pt idx="27762">
                  <c:v>43398.6875</c:v>
                </c:pt>
                <c:pt idx="27763">
                  <c:v>43398.697916666664</c:v>
                </c:pt>
                <c:pt idx="27764">
                  <c:v>43398.708333333336</c:v>
                </c:pt>
                <c:pt idx="27765">
                  <c:v>43398.71875</c:v>
                </c:pt>
                <c:pt idx="27766">
                  <c:v>43398.729166666664</c:v>
                </c:pt>
                <c:pt idx="27767">
                  <c:v>43398.739583333336</c:v>
                </c:pt>
                <c:pt idx="27768">
                  <c:v>43398.75</c:v>
                </c:pt>
                <c:pt idx="27769">
                  <c:v>43398.760416666664</c:v>
                </c:pt>
                <c:pt idx="27770">
                  <c:v>43398.770833333336</c:v>
                </c:pt>
                <c:pt idx="27771">
                  <c:v>43398.78125</c:v>
                </c:pt>
                <c:pt idx="27772">
                  <c:v>43398.791666666664</c:v>
                </c:pt>
                <c:pt idx="27773">
                  <c:v>43398.802083333336</c:v>
                </c:pt>
                <c:pt idx="27774">
                  <c:v>43398.8125</c:v>
                </c:pt>
                <c:pt idx="27775">
                  <c:v>43398.822916666664</c:v>
                </c:pt>
                <c:pt idx="27776">
                  <c:v>43398.833333333336</c:v>
                </c:pt>
                <c:pt idx="27777">
                  <c:v>43398.84375</c:v>
                </c:pt>
                <c:pt idx="27778">
                  <c:v>43398.854166666664</c:v>
                </c:pt>
                <c:pt idx="27779">
                  <c:v>43398.864583333336</c:v>
                </c:pt>
                <c:pt idx="27780">
                  <c:v>43398.875</c:v>
                </c:pt>
                <c:pt idx="27781">
                  <c:v>43398.885416666664</c:v>
                </c:pt>
                <c:pt idx="27782">
                  <c:v>43398.895833333336</c:v>
                </c:pt>
                <c:pt idx="27783">
                  <c:v>43398.90625</c:v>
                </c:pt>
                <c:pt idx="27784">
                  <c:v>43398.916666666664</c:v>
                </c:pt>
                <c:pt idx="27785">
                  <c:v>43398.927083333336</c:v>
                </c:pt>
                <c:pt idx="27786">
                  <c:v>43398.9375</c:v>
                </c:pt>
                <c:pt idx="27787">
                  <c:v>43398.947916666664</c:v>
                </c:pt>
                <c:pt idx="27788">
                  <c:v>43398.958333333336</c:v>
                </c:pt>
                <c:pt idx="27789">
                  <c:v>43398.96875</c:v>
                </c:pt>
                <c:pt idx="27790">
                  <c:v>43398.979166666664</c:v>
                </c:pt>
                <c:pt idx="27791">
                  <c:v>43398.989583333336</c:v>
                </c:pt>
                <c:pt idx="27792">
                  <c:v>43399</c:v>
                </c:pt>
                <c:pt idx="27793">
                  <c:v>43399.010416666664</c:v>
                </c:pt>
                <c:pt idx="27794">
                  <c:v>43399.020833333336</c:v>
                </c:pt>
                <c:pt idx="27795">
                  <c:v>43399.03125</c:v>
                </c:pt>
                <c:pt idx="27796">
                  <c:v>43399.041666666664</c:v>
                </c:pt>
                <c:pt idx="27797">
                  <c:v>43399.052083333336</c:v>
                </c:pt>
                <c:pt idx="27798">
                  <c:v>43399.0625</c:v>
                </c:pt>
                <c:pt idx="27799">
                  <c:v>43399.072916666664</c:v>
                </c:pt>
                <c:pt idx="27800">
                  <c:v>43399.083333333336</c:v>
                </c:pt>
                <c:pt idx="27801">
                  <c:v>43399.09375</c:v>
                </c:pt>
                <c:pt idx="27802">
                  <c:v>43399.104166666664</c:v>
                </c:pt>
                <c:pt idx="27803">
                  <c:v>43399.114583333336</c:v>
                </c:pt>
                <c:pt idx="27804">
                  <c:v>43399.125</c:v>
                </c:pt>
                <c:pt idx="27805">
                  <c:v>43399.135416666664</c:v>
                </c:pt>
                <c:pt idx="27806">
                  <c:v>43399.145833333336</c:v>
                </c:pt>
                <c:pt idx="27807">
                  <c:v>43399.15625</c:v>
                </c:pt>
                <c:pt idx="27808">
                  <c:v>43399.166666666664</c:v>
                </c:pt>
                <c:pt idx="27809">
                  <c:v>43399.177083333336</c:v>
                </c:pt>
                <c:pt idx="27810">
                  <c:v>43399.1875</c:v>
                </c:pt>
                <c:pt idx="27811">
                  <c:v>43399.197916666664</c:v>
                </c:pt>
                <c:pt idx="27812">
                  <c:v>43399.208333333336</c:v>
                </c:pt>
                <c:pt idx="27813">
                  <c:v>43399.21875</c:v>
                </c:pt>
                <c:pt idx="27814">
                  <c:v>43399.229166666664</c:v>
                </c:pt>
                <c:pt idx="27815">
                  <c:v>43399.239583333336</c:v>
                </c:pt>
                <c:pt idx="27816">
                  <c:v>43399.25</c:v>
                </c:pt>
                <c:pt idx="27817">
                  <c:v>43399.260416666664</c:v>
                </c:pt>
                <c:pt idx="27818">
                  <c:v>43399.270833333336</c:v>
                </c:pt>
                <c:pt idx="27819">
                  <c:v>43399.28125</c:v>
                </c:pt>
                <c:pt idx="27820">
                  <c:v>43399.291666666664</c:v>
                </c:pt>
                <c:pt idx="27821">
                  <c:v>43399.302083333336</c:v>
                </c:pt>
                <c:pt idx="27822">
                  <c:v>43399.3125</c:v>
                </c:pt>
                <c:pt idx="27823">
                  <c:v>43399.322916666664</c:v>
                </c:pt>
                <c:pt idx="27824">
                  <c:v>43399.333333333336</c:v>
                </c:pt>
                <c:pt idx="27825">
                  <c:v>43399.34375</c:v>
                </c:pt>
                <c:pt idx="27826">
                  <c:v>43399.354166666664</c:v>
                </c:pt>
                <c:pt idx="27827">
                  <c:v>43399.364583333336</c:v>
                </c:pt>
                <c:pt idx="27828">
                  <c:v>43399.375</c:v>
                </c:pt>
                <c:pt idx="27829">
                  <c:v>43399.385416666664</c:v>
                </c:pt>
                <c:pt idx="27830">
                  <c:v>43399.395833333336</c:v>
                </c:pt>
                <c:pt idx="27831">
                  <c:v>43399.40625</c:v>
                </c:pt>
                <c:pt idx="27832">
                  <c:v>43399.416666666664</c:v>
                </c:pt>
                <c:pt idx="27833">
                  <c:v>43399.427083333336</c:v>
                </c:pt>
                <c:pt idx="27834">
                  <c:v>43399.4375</c:v>
                </c:pt>
                <c:pt idx="27835">
                  <c:v>43399.447916666664</c:v>
                </c:pt>
                <c:pt idx="27836">
                  <c:v>43399.458333333336</c:v>
                </c:pt>
                <c:pt idx="27837">
                  <c:v>43399.46875</c:v>
                </c:pt>
                <c:pt idx="27838">
                  <c:v>43399.479166666664</c:v>
                </c:pt>
                <c:pt idx="27839">
                  <c:v>43399.489583333336</c:v>
                </c:pt>
                <c:pt idx="27840">
                  <c:v>43399.5</c:v>
                </c:pt>
                <c:pt idx="27841">
                  <c:v>43399.510416666664</c:v>
                </c:pt>
                <c:pt idx="27842">
                  <c:v>43399.520833333336</c:v>
                </c:pt>
                <c:pt idx="27843">
                  <c:v>43399.53125</c:v>
                </c:pt>
                <c:pt idx="27844">
                  <c:v>43399.541666666664</c:v>
                </c:pt>
                <c:pt idx="27845">
                  <c:v>43399.552083333336</c:v>
                </c:pt>
                <c:pt idx="27846">
                  <c:v>43399.5625</c:v>
                </c:pt>
                <c:pt idx="27847">
                  <c:v>43399.572916666664</c:v>
                </c:pt>
                <c:pt idx="27848">
                  <c:v>43399.583333333336</c:v>
                </c:pt>
                <c:pt idx="27849">
                  <c:v>43399.59375</c:v>
                </c:pt>
                <c:pt idx="27850">
                  <c:v>43399.604166666664</c:v>
                </c:pt>
                <c:pt idx="27851">
                  <c:v>43399.614583333336</c:v>
                </c:pt>
                <c:pt idx="27852">
                  <c:v>43399.625</c:v>
                </c:pt>
                <c:pt idx="27853">
                  <c:v>43399.635416666664</c:v>
                </c:pt>
                <c:pt idx="27854">
                  <c:v>43399.645833333336</c:v>
                </c:pt>
                <c:pt idx="27855">
                  <c:v>43399.65625</c:v>
                </c:pt>
                <c:pt idx="27856">
                  <c:v>43399.666666666664</c:v>
                </c:pt>
                <c:pt idx="27857">
                  <c:v>43399.677083333336</c:v>
                </c:pt>
                <c:pt idx="27858">
                  <c:v>43399.6875</c:v>
                </c:pt>
                <c:pt idx="27859">
                  <c:v>43399.697916666664</c:v>
                </c:pt>
                <c:pt idx="27860">
                  <c:v>43399.708333333336</c:v>
                </c:pt>
                <c:pt idx="27861">
                  <c:v>43399.71875</c:v>
                </c:pt>
                <c:pt idx="27862">
                  <c:v>43399.729166666664</c:v>
                </c:pt>
                <c:pt idx="27863">
                  <c:v>43399.739583333336</c:v>
                </c:pt>
                <c:pt idx="27864">
                  <c:v>43399.75</c:v>
                </c:pt>
                <c:pt idx="27865">
                  <c:v>43399.760416666664</c:v>
                </c:pt>
                <c:pt idx="27866">
                  <c:v>43399.770833333336</c:v>
                </c:pt>
                <c:pt idx="27867">
                  <c:v>43399.78125</c:v>
                </c:pt>
                <c:pt idx="27868">
                  <c:v>43399.791666666664</c:v>
                </c:pt>
                <c:pt idx="27869">
                  <c:v>43399.802083333336</c:v>
                </c:pt>
                <c:pt idx="27870">
                  <c:v>43399.8125</c:v>
                </c:pt>
                <c:pt idx="27871">
                  <c:v>43399.822916666664</c:v>
                </c:pt>
                <c:pt idx="27872">
                  <c:v>43399.833333333336</c:v>
                </c:pt>
                <c:pt idx="27873">
                  <c:v>43399.84375</c:v>
                </c:pt>
                <c:pt idx="27874">
                  <c:v>43399.854166666664</c:v>
                </c:pt>
                <c:pt idx="27875">
                  <c:v>43399.864583333336</c:v>
                </c:pt>
                <c:pt idx="27876">
                  <c:v>43399.875</c:v>
                </c:pt>
                <c:pt idx="27877">
                  <c:v>43399.885416666664</c:v>
                </c:pt>
                <c:pt idx="27878">
                  <c:v>43399.895833333336</c:v>
                </c:pt>
                <c:pt idx="27879">
                  <c:v>43399.90625</c:v>
                </c:pt>
                <c:pt idx="27880">
                  <c:v>43399.916666666664</c:v>
                </c:pt>
                <c:pt idx="27881">
                  <c:v>43399.927083333336</c:v>
                </c:pt>
                <c:pt idx="27882">
                  <c:v>43399.9375</c:v>
                </c:pt>
                <c:pt idx="27883">
                  <c:v>43399.947916666664</c:v>
                </c:pt>
                <c:pt idx="27884">
                  <c:v>43399.958333333336</c:v>
                </c:pt>
                <c:pt idx="27885">
                  <c:v>43399.96875</c:v>
                </c:pt>
                <c:pt idx="27886">
                  <c:v>43399.979166666664</c:v>
                </c:pt>
                <c:pt idx="27887">
                  <c:v>43399.989583333336</c:v>
                </c:pt>
                <c:pt idx="27888">
                  <c:v>43400</c:v>
                </c:pt>
                <c:pt idx="27889">
                  <c:v>43400.010416666664</c:v>
                </c:pt>
                <c:pt idx="27890">
                  <c:v>43400.020833333336</c:v>
                </c:pt>
                <c:pt idx="27891">
                  <c:v>43400.03125</c:v>
                </c:pt>
                <c:pt idx="27892">
                  <c:v>43400.041666666664</c:v>
                </c:pt>
                <c:pt idx="27893">
                  <c:v>43400.052083333336</c:v>
                </c:pt>
                <c:pt idx="27894">
                  <c:v>43400.0625</c:v>
                </c:pt>
                <c:pt idx="27895">
                  <c:v>43400.072916666664</c:v>
                </c:pt>
                <c:pt idx="27896">
                  <c:v>43400.083333333336</c:v>
                </c:pt>
                <c:pt idx="27897">
                  <c:v>43400.09375</c:v>
                </c:pt>
                <c:pt idx="27898">
                  <c:v>43400.104166666664</c:v>
                </c:pt>
                <c:pt idx="27899">
                  <c:v>43400.114583333336</c:v>
                </c:pt>
                <c:pt idx="27900">
                  <c:v>43400.125</c:v>
                </c:pt>
                <c:pt idx="27901">
                  <c:v>43400.135416666664</c:v>
                </c:pt>
                <c:pt idx="27902">
                  <c:v>43400.145833333336</c:v>
                </c:pt>
                <c:pt idx="27903">
                  <c:v>43400.15625</c:v>
                </c:pt>
                <c:pt idx="27904">
                  <c:v>43400.166666666664</c:v>
                </c:pt>
                <c:pt idx="27905">
                  <c:v>43400.177083333336</c:v>
                </c:pt>
                <c:pt idx="27906">
                  <c:v>43400.1875</c:v>
                </c:pt>
                <c:pt idx="27907">
                  <c:v>43400.197916666664</c:v>
                </c:pt>
                <c:pt idx="27908">
                  <c:v>43400.208333333336</c:v>
                </c:pt>
                <c:pt idx="27909">
                  <c:v>43400.21875</c:v>
                </c:pt>
                <c:pt idx="27910">
                  <c:v>43400.229166666664</c:v>
                </c:pt>
                <c:pt idx="27911">
                  <c:v>43400.239583333336</c:v>
                </c:pt>
                <c:pt idx="27912">
                  <c:v>43400.25</c:v>
                </c:pt>
                <c:pt idx="27913">
                  <c:v>43400.260416666664</c:v>
                </c:pt>
                <c:pt idx="27914">
                  <c:v>43400.270833333336</c:v>
                </c:pt>
                <c:pt idx="27915">
                  <c:v>43400.28125</c:v>
                </c:pt>
                <c:pt idx="27916">
                  <c:v>43400.291666666664</c:v>
                </c:pt>
                <c:pt idx="27917">
                  <c:v>43400.302083333336</c:v>
                </c:pt>
                <c:pt idx="27918">
                  <c:v>43400.3125</c:v>
                </c:pt>
                <c:pt idx="27919">
                  <c:v>43400.322916666664</c:v>
                </c:pt>
                <c:pt idx="27920">
                  <c:v>43400.333333333336</c:v>
                </c:pt>
                <c:pt idx="27921">
                  <c:v>43400.34375</c:v>
                </c:pt>
                <c:pt idx="27922">
                  <c:v>43400.354166666664</c:v>
                </c:pt>
                <c:pt idx="27923">
                  <c:v>43400.364583333336</c:v>
                </c:pt>
                <c:pt idx="27924">
                  <c:v>43400.375</c:v>
                </c:pt>
                <c:pt idx="27925">
                  <c:v>43400.385416666664</c:v>
                </c:pt>
                <c:pt idx="27926">
                  <c:v>43400.395833333336</c:v>
                </c:pt>
                <c:pt idx="27927">
                  <c:v>43400.40625</c:v>
                </c:pt>
                <c:pt idx="27928">
                  <c:v>43400.416666666664</c:v>
                </c:pt>
                <c:pt idx="27929">
                  <c:v>43400.427083333336</c:v>
                </c:pt>
                <c:pt idx="27930">
                  <c:v>43400.4375</c:v>
                </c:pt>
                <c:pt idx="27931">
                  <c:v>43400.447916666664</c:v>
                </c:pt>
                <c:pt idx="27932">
                  <c:v>43400.458333333336</c:v>
                </c:pt>
                <c:pt idx="27933">
                  <c:v>43400.46875</c:v>
                </c:pt>
                <c:pt idx="27934">
                  <c:v>43400.479166666664</c:v>
                </c:pt>
                <c:pt idx="27935">
                  <c:v>43400.489583333336</c:v>
                </c:pt>
                <c:pt idx="27936">
                  <c:v>43400.5</c:v>
                </c:pt>
                <c:pt idx="27937">
                  <c:v>43400.510416666664</c:v>
                </c:pt>
                <c:pt idx="27938">
                  <c:v>43400.520833333336</c:v>
                </c:pt>
                <c:pt idx="27939">
                  <c:v>43400.53125</c:v>
                </c:pt>
                <c:pt idx="27940">
                  <c:v>43400.541666666664</c:v>
                </c:pt>
                <c:pt idx="27941">
                  <c:v>43400.552083333336</c:v>
                </c:pt>
                <c:pt idx="27942">
                  <c:v>43400.5625</c:v>
                </c:pt>
                <c:pt idx="27943">
                  <c:v>43400.572916666664</c:v>
                </c:pt>
                <c:pt idx="27944">
                  <c:v>43400.583333333336</c:v>
                </c:pt>
                <c:pt idx="27945">
                  <c:v>43400.59375</c:v>
                </c:pt>
                <c:pt idx="27946">
                  <c:v>43400.604166666664</c:v>
                </c:pt>
                <c:pt idx="27947">
                  <c:v>43400.614583333336</c:v>
                </c:pt>
                <c:pt idx="27948">
                  <c:v>43400.625</c:v>
                </c:pt>
                <c:pt idx="27949">
                  <c:v>43400.635416666664</c:v>
                </c:pt>
                <c:pt idx="27950">
                  <c:v>43400.645833333336</c:v>
                </c:pt>
                <c:pt idx="27951">
                  <c:v>43400.65625</c:v>
                </c:pt>
                <c:pt idx="27952">
                  <c:v>43400.666666666664</c:v>
                </c:pt>
                <c:pt idx="27953">
                  <c:v>43400.677083333336</c:v>
                </c:pt>
                <c:pt idx="27954">
                  <c:v>43400.6875</c:v>
                </c:pt>
                <c:pt idx="27955">
                  <c:v>43400.697916666664</c:v>
                </c:pt>
                <c:pt idx="27956">
                  <c:v>43400.708333333336</c:v>
                </c:pt>
                <c:pt idx="27957">
                  <c:v>43400.71875</c:v>
                </c:pt>
                <c:pt idx="27958">
                  <c:v>43400.729166666664</c:v>
                </c:pt>
                <c:pt idx="27959">
                  <c:v>43400.739583333336</c:v>
                </c:pt>
                <c:pt idx="27960">
                  <c:v>43400.75</c:v>
                </c:pt>
                <c:pt idx="27961">
                  <c:v>43400.760416666664</c:v>
                </c:pt>
                <c:pt idx="27962">
                  <c:v>43400.770833333336</c:v>
                </c:pt>
                <c:pt idx="27963">
                  <c:v>43400.78125</c:v>
                </c:pt>
                <c:pt idx="27964">
                  <c:v>43400.791666666664</c:v>
                </c:pt>
                <c:pt idx="27965">
                  <c:v>43400.802083333336</c:v>
                </c:pt>
                <c:pt idx="27966">
                  <c:v>43400.8125</c:v>
                </c:pt>
                <c:pt idx="27967">
                  <c:v>43400.822916666664</c:v>
                </c:pt>
                <c:pt idx="27968">
                  <c:v>43400.833333333336</c:v>
                </c:pt>
                <c:pt idx="27969">
                  <c:v>43400.84375</c:v>
                </c:pt>
                <c:pt idx="27970">
                  <c:v>43400.854166666664</c:v>
                </c:pt>
                <c:pt idx="27971">
                  <c:v>43400.864583333336</c:v>
                </c:pt>
                <c:pt idx="27972">
                  <c:v>43400.875</c:v>
                </c:pt>
                <c:pt idx="27973">
                  <c:v>43400.885416666664</c:v>
                </c:pt>
                <c:pt idx="27974">
                  <c:v>43400.895833333336</c:v>
                </c:pt>
                <c:pt idx="27975">
                  <c:v>43400.90625</c:v>
                </c:pt>
                <c:pt idx="27976">
                  <c:v>43400.916666666664</c:v>
                </c:pt>
                <c:pt idx="27977">
                  <c:v>43400.927083333336</c:v>
                </c:pt>
                <c:pt idx="27978">
                  <c:v>43400.9375</c:v>
                </c:pt>
                <c:pt idx="27979">
                  <c:v>43400.947916666664</c:v>
                </c:pt>
                <c:pt idx="27980">
                  <c:v>43400.958333333336</c:v>
                </c:pt>
                <c:pt idx="27981">
                  <c:v>43400.96875</c:v>
                </c:pt>
                <c:pt idx="27982">
                  <c:v>43400.979166666664</c:v>
                </c:pt>
                <c:pt idx="27983">
                  <c:v>43400.989583333336</c:v>
                </c:pt>
                <c:pt idx="27984">
                  <c:v>43401</c:v>
                </c:pt>
                <c:pt idx="27985">
                  <c:v>43401.010416666664</c:v>
                </c:pt>
                <c:pt idx="27986">
                  <c:v>43401.020833333336</c:v>
                </c:pt>
                <c:pt idx="27987">
                  <c:v>43401.03125</c:v>
                </c:pt>
                <c:pt idx="27988">
                  <c:v>43401.041666666664</c:v>
                </c:pt>
                <c:pt idx="27989">
                  <c:v>43401.052083333336</c:v>
                </c:pt>
                <c:pt idx="27990">
                  <c:v>43401.0625</c:v>
                </c:pt>
                <c:pt idx="27991">
                  <c:v>43401.072916666664</c:v>
                </c:pt>
                <c:pt idx="27992">
                  <c:v>43401.083333333336</c:v>
                </c:pt>
                <c:pt idx="27993">
                  <c:v>43401.09375</c:v>
                </c:pt>
                <c:pt idx="27994">
                  <c:v>43401.104166666664</c:v>
                </c:pt>
                <c:pt idx="27995">
                  <c:v>43401.114583333336</c:v>
                </c:pt>
                <c:pt idx="27996">
                  <c:v>43401.125</c:v>
                </c:pt>
                <c:pt idx="27997">
                  <c:v>43401.135416666664</c:v>
                </c:pt>
                <c:pt idx="27998">
                  <c:v>43401.145833333336</c:v>
                </c:pt>
                <c:pt idx="27999">
                  <c:v>43401.15625</c:v>
                </c:pt>
                <c:pt idx="28000">
                  <c:v>43401.166666666664</c:v>
                </c:pt>
                <c:pt idx="28001">
                  <c:v>43401.177083333336</c:v>
                </c:pt>
                <c:pt idx="28002">
                  <c:v>43401.1875</c:v>
                </c:pt>
                <c:pt idx="28003">
                  <c:v>43401.197916666664</c:v>
                </c:pt>
                <c:pt idx="28004">
                  <c:v>43401.208333333336</c:v>
                </c:pt>
                <c:pt idx="28005">
                  <c:v>43401.21875</c:v>
                </c:pt>
                <c:pt idx="28006">
                  <c:v>43401.229166666664</c:v>
                </c:pt>
                <c:pt idx="28007">
                  <c:v>43401.239583333336</c:v>
                </c:pt>
                <c:pt idx="28008">
                  <c:v>43401.25</c:v>
                </c:pt>
                <c:pt idx="28009">
                  <c:v>43401.260416666664</c:v>
                </c:pt>
                <c:pt idx="28010">
                  <c:v>43401.270833333336</c:v>
                </c:pt>
                <c:pt idx="28011">
                  <c:v>43401.28125</c:v>
                </c:pt>
                <c:pt idx="28012">
                  <c:v>43401.291666666664</c:v>
                </c:pt>
                <c:pt idx="28013">
                  <c:v>43401.302083333336</c:v>
                </c:pt>
                <c:pt idx="28014">
                  <c:v>43401.3125</c:v>
                </c:pt>
                <c:pt idx="28015">
                  <c:v>43401.322916666664</c:v>
                </c:pt>
                <c:pt idx="28016">
                  <c:v>43401.333333333336</c:v>
                </c:pt>
                <c:pt idx="28017">
                  <c:v>43401.34375</c:v>
                </c:pt>
                <c:pt idx="28018">
                  <c:v>43401.354166666664</c:v>
                </c:pt>
                <c:pt idx="28019">
                  <c:v>43401.364583333336</c:v>
                </c:pt>
                <c:pt idx="28020">
                  <c:v>43401.375</c:v>
                </c:pt>
                <c:pt idx="28021">
                  <c:v>43401.385416666664</c:v>
                </c:pt>
                <c:pt idx="28022">
                  <c:v>43401.395833333336</c:v>
                </c:pt>
                <c:pt idx="28023">
                  <c:v>43401.40625</c:v>
                </c:pt>
                <c:pt idx="28024">
                  <c:v>43401.416666666664</c:v>
                </c:pt>
                <c:pt idx="28025">
                  <c:v>43401.427083333336</c:v>
                </c:pt>
                <c:pt idx="28026">
                  <c:v>43401.4375</c:v>
                </c:pt>
                <c:pt idx="28027">
                  <c:v>43401.447916666664</c:v>
                </c:pt>
                <c:pt idx="28028">
                  <c:v>43401.458333333336</c:v>
                </c:pt>
                <c:pt idx="28029">
                  <c:v>43401.46875</c:v>
                </c:pt>
                <c:pt idx="28030">
                  <c:v>43401.479166666664</c:v>
                </c:pt>
                <c:pt idx="28031">
                  <c:v>43401.489583333336</c:v>
                </c:pt>
                <c:pt idx="28032">
                  <c:v>43401.5</c:v>
                </c:pt>
                <c:pt idx="28033">
                  <c:v>43401.510416666664</c:v>
                </c:pt>
                <c:pt idx="28034">
                  <c:v>43401.520833333336</c:v>
                </c:pt>
                <c:pt idx="28035">
                  <c:v>43401.53125</c:v>
                </c:pt>
                <c:pt idx="28036">
                  <c:v>43401.541666666664</c:v>
                </c:pt>
                <c:pt idx="28037">
                  <c:v>43401.552083333336</c:v>
                </c:pt>
                <c:pt idx="28038">
                  <c:v>43401.5625</c:v>
                </c:pt>
                <c:pt idx="28039">
                  <c:v>43401.572916666664</c:v>
                </c:pt>
                <c:pt idx="28040">
                  <c:v>43401.583333333336</c:v>
                </c:pt>
                <c:pt idx="28041">
                  <c:v>43401.59375</c:v>
                </c:pt>
                <c:pt idx="28042">
                  <c:v>43401.604166666664</c:v>
                </c:pt>
                <c:pt idx="28043">
                  <c:v>43401.614583333336</c:v>
                </c:pt>
                <c:pt idx="28044">
                  <c:v>43401.625</c:v>
                </c:pt>
                <c:pt idx="28045">
                  <c:v>43401.635416666664</c:v>
                </c:pt>
                <c:pt idx="28046">
                  <c:v>43401.645833333336</c:v>
                </c:pt>
                <c:pt idx="28047">
                  <c:v>43401.65625</c:v>
                </c:pt>
                <c:pt idx="28048">
                  <c:v>43401.666666666664</c:v>
                </c:pt>
                <c:pt idx="28049">
                  <c:v>43401.677083333336</c:v>
                </c:pt>
                <c:pt idx="28050">
                  <c:v>43401.6875</c:v>
                </c:pt>
                <c:pt idx="28051">
                  <c:v>43401.697916666664</c:v>
                </c:pt>
                <c:pt idx="28052">
                  <c:v>43401.708333333336</c:v>
                </c:pt>
                <c:pt idx="28053">
                  <c:v>43401.71875</c:v>
                </c:pt>
                <c:pt idx="28054">
                  <c:v>43401.729166666664</c:v>
                </c:pt>
                <c:pt idx="28055">
                  <c:v>43401.739583333336</c:v>
                </c:pt>
                <c:pt idx="28056">
                  <c:v>43401.75</c:v>
                </c:pt>
                <c:pt idx="28057">
                  <c:v>43401.760416666664</c:v>
                </c:pt>
                <c:pt idx="28058">
                  <c:v>43401.770833333336</c:v>
                </c:pt>
                <c:pt idx="28059">
                  <c:v>43401.78125</c:v>
                </c:pt>
                <c:pt idx="28060">
                  <c:v>43401.791666666664</c:v>
                </c:pt>
                <c:pt idx="28061">
                  <c:v>43401.802083333336</c:v>
                </c:pt>
                <c:pt idx="28062">
                  <c:v>43401.8125</c:v>
                </c:pt>
                <c:pt idx="28063">
                  <c:v>43401.822916666664</c:v>
                </c:pt>
                <c:pt idx="28064">
                  <c:v>43401.833333333336</c:v>
                </c:pt>
                <c:pt idx="28065">
                  <c:v>43401.84375</c:v>
                </c:pt>
                <c:pt idx="28066">
                  <c:v>43401.854166666664</c:v>
                </c:pt>
                <c:pt idx="28067">
                  <c:v>43401.864583333336</c:v>
                </c:pt>
                <c:pt idx="28068">
                  <c:v>43401.875</c:v>
                </c:pt>
                <c:pt idx="28069">
                  <c:v>43401.885416666664</c:v>
                </c:pt>
                <c:pt idx="28070">
                  <c:v>43401.895833333336</c:v>
                </c:pt>
                <c:pt idx="28071">
                  <c:v>43401.90625</c:v>
                </c:pt>
                <c:pt idx="28072">
                  <c:v>43401.916666666664</c:v>
                </c:pt>
                <c:pt idx="28073">
                  <c:v>43401.927083333336</c:v>
                </c:pt>
                <c:pt idx="28074">
                  <c:v>43401.9375</c:v>
                </c:pt>
                <c:pt idx="28075">
                  <c:v>43401.947916666664</c:v>
                </c:pt>
                <c:pt idx="28076">
                  <c:v>43401.958333333336</c:v>
                </c:pt>
                <c:pt idx="28077">
                  <c:v>43401.96875</c:v>
                </c:pt>
                <c:pt idx="28078">
                  <c:v>43401.979166666664</c:v>
                </c:pt>
                <c:pt idx="28079">
                  <c:v>43401.989583333336</c:v>
                </c:pt>
                <c:pt idx="28080">
                  <c:v>43402</c:v>
                </c:pt>
                <c:pt idx="28081">
                  <c:v>43402.010416666664</c:v>
                </c:pt>
                <c:pt idx="28082">
                  <c:v>43402.020833333336</c:v>
                </c:pt>
                <c:pt idx="28083">
                  <c:v>43402.03125</c:v>
                </c:pt>
                <c:pt idx="28084">
                  <c:v>43402.041666666664</c:v>
                </c:pt>
                <c:pt idx="28085">
                  <c:v>43402.052083333336</c:v>
                </c:pt>
                <c:pt idx="28086">
                  <c:v>43402.0625</c:v>
                </c:pt>
                <c:pt idx="28087">
                  <c:v>43402.072916666664</c:v>
                </c:pt>
                <c:pt idx="28088">
                  <c:v>43402.083333333336</c:v>
                </c:pt>
                <c:pt idx="28089">
                  <c:v>43402.09375</c:v>
                </c:pt>
                <c:pt idx="28090">
                  <c:v>43402.104166666664</c:v>
                </c:pt>
                <c:pt idx="28091">
                  <c:v>43402.114583333336</c:v>
                </c:pt>
                <c:pt idx="28092">
                  <c:v>43402.125</c:v>
                </c:pt>
                <c:pt idx="28093">
                  <c:v>43402.135416666664</c:v>
                </c:pt>
                <c:pt idx="28094">
                  <c:v>43402.145833333336</c:v>
                </c:pt>
                <c:pt idx="28095">
                  <c:v>43402.15625</c:v>
                </c:pt>
                <c:pt idx="28096">
                  <c:v>43402.166666666664</c:v>
                </c:pt>
                <c:pt idx="28097">
                  <c:v>43402.177083333336</c:v>
                </c:pt>
                <c:pt idx="28098">
                  <c:v>43402.1875</c:v>
                </c:pt>
                <c:pt idx="28099">
                  <c:v>43402.197916666664</c:v>
                </c:pt>
                <c:pt idx="28100">
                  <c:v>43402.208333333336</c:v>
                </c:pt>
                <c:pt idx="28101">
                  <c:v>43402.21875</c:v>
                </c:pt>
                <c:pt idx="28102">
                  <c:v>43402.229166666664</c:v>
                </c:pt>
                <c:pt idx="28103">
                  <c:v>43402.239583333336</c:v>
                </c:pt>
                <c:pt idx="28104">
                  <c:v>43402.25</c:v>
                </c:pt>
                <c:pt idx="28105">
                  <c:v>43402.260416666664</c:v>
                </c:pt>
                <c:pt idx="28106">
                  <c:v>43402.270833333336</c:v>
                </c:pt>
                <c:pt idx="28107">
                  <c:v>43402.28125</c:v>
                </c:pt>
                <c:pt idx="28108">
                  <c:v>43402.291666666664</c:v>
                </c:pt>
                <c:pt idx="28109">
                  <c:v>43402.302083333336</c:v>
                </c:pt>
                <c:pt idx="28110">
                  <c:v>43402.3125</c:v>
                </c:pt>
                <c:pt idx="28111">
                  <c:v>43402.322916666664</c:v>
                </c:pt>
                <c:pt idx="28112">
                  <c:v>43402.333333333336</c:v>
                </c:pt>
                <c:pt idx="28113">
                  <c:v>43402.34375</c:v>
                </c:pt>
                <c:pt idx="28114">
                  <c:v>43402.354166666664</c:v>
                </c:pt>
                <c:pt idx="28115">
                  <c:v>43402.364583333336</c:v>
                </c:pt>
                <c:pt idx="28116">
                  <c:v>43402.375</c:v>
                </c:pt>
                <c:pt idx="28117">
                  <c:v>43402.385416666664</c:v>
                </c:pt>
                <c:pt idx="28118">
                  <c:v>43402.395833333336</c:v>
                </c:pt>
                <c:pt idx="28119">
                  <c:v>43402.40625</c:v>
                </c:pt>
                <c:pt idx="28120">
                  <c:v>43402.416666666664</c:v>
                </c:pt>
                <c:pt idx="28121">
                  <c:v>43402.427083333336</c:v>
                </c:pt>
                <c:pt idx="28122">
                  <c:v>43402.4375</c:v>
                </c:pt>
                <c:pt idx="28123">
                  <c:v>43402.447916666664</c:v>
                </c:pt>
                <c:pt idx="28124">
                  <c:v>43402.458333333336</c:v>
                </c:pt>
                <c:pt idx="28125">
                  <c:v>43402.46875</c:v>
                </c:pt>
                <c:pt idx="28126">
                  <c:v>43402.479166666664</c:v>
                </c:pt>
                <c:pt idx="28127">
                  <c:v>43402.489583333336</c:v>
                </c:pt>
                <c:pt idx="28128">
                  <c:v>43402.5</c:v>
                </c:pt>
                <c:pt idx="28129">
                  <c:v>43402.510416666664</c:v>
                </c:pt>
                <c:pt idx="28130">
                  <c:v>43402.520833333336</c:v>
                </c:pt>
                <c:pt idx="28131">
                  <c:v>43402.53125</c:v>
                </c:pt>
                <c:pt idx="28132">
                  <c:v>43402.541666666664</c:v>
                </c:pt>
                <c:pt idx="28133">
                  <c:v>43402.552083333336</c:v>
                </c:pt>
                <c:pt idx="28134">
                  <c:v>43402.5625</c:v>
                </c:pt>
                <c:pt idx="28135">
                  <c:v>43402.572916666664</c:v>
                </c:pt>
                <c:pt idx="28136">
                  <c:v>43402.583333333336</c:v>
                </c:pt>
                <c:pt idx="28137">
                  <c:v>43402.59375</c:v>
                </c:pt>
                <c:pt idx="28138">
                  <c:v>43402.604166666664</c:v>
                </c:pt>
                <c:pt idx="28139">
                  <c:v>43402.614583333336</c:v>
                </c:pt>
                <c:pt idx="28140">
                  <c:v>43402.625</c:v>
                </c:pt>
                <c:pt idx="28141">
                  <c:v>43402.635416666664</c:v>
                </c:pt>
                <c:pt idx="28142">
                  <c:v>43402.645833333336</c:v>
                </c:pt>
                <c:pt idx="28143">
                  <c:v>43402.65625</c:v>
                </c:pt>
                <c:pt idx="28144">
                  <c:v>43402.666666666664</c:v>
                </c:pt>
                <c:pt idx="28145">
                  <c:v>43402.677083333336</c:v>
                </c:pt>
                <c:pt idx="28146">
                  <c:v>43402.6875</c:v>
                </c:pt>
                <c:pt idx="28147">
                  <c:v>43402.697916666664</c:v>
                </c:pt>
                <c:pt idx="28148">
                  <c:v>43402.708333333336</c:v>
                </c:pt>
                <c:pt idx="28149">
                  <c:v>43402.71875</c:v>
                </c:pt>
                <c:pt idx="28150">
                  <c:v>43402.729166666664</c:v>
                </c:pt>
                <c:pt idx="28151">
                  <c:v>43402.739583333336</c:v>
                </c:pt>
                <c:pt idx="28152">
                  <c:v>43402.75</c:v>
                </c:pt>
                <c:pt idx="28153">
                  <c:v>43402.760416666664</c:v>
                </c:pt>
                <c:pt idx="28154">
                  <c:v>43402.770833333336</c:v>
                </c:pt>
                <c:pt idx="28155">
                  <c:v>43402.78125</c:v>
                </c:pt>
                <c:pt idx="28156">
                  <c:v>43402.791666666664</c:v>
                </c:pt>
                <c:pt idx="28157">
                  <c:v>43402.802083333336</c:v>
                </c:pt>
                <c:pt idx="28158">
                  <c:v>43402.8125</c:v>
                </c:pt>
                <c:pt idx="28159">
                  <c:v>43402.822916666664</c:v>
                </c:pt>
                <c:pt idx="28160">
                  <c:v>43402.833333333336</c:v>
                </c:pt>
                <c:pt idx="28161">
                  <c:v>43402.84375</c:v>
                </c:pt>
                <c:pt idx="28162">
                  <c:v>43402.854166666664</c:v>
                </c:pt>
                <c:pt idx="28163">
                  <c:v>43402.864583333336</c:v>
                </c:pt>
                <c:pt idx="28164">
                  <c:v>43402.875</c:v>
                </c:pt>
                <c:pt idx="28165">
                  <c:v>43402.885416666664</c:v>
                </c:pt>
                <c:pt idx="28166">
                  <c:v>43402.895833333336</c:v>
                </c:pt>
                <c:pt idx="28167">
                  <c:v>43402.90625</c:v>
                </c:pt>
                <c:pt idx="28168">
                  <c:v>43402.916666666664</c:v>
                </c:pt>
                <c:pt idx="28169">
                  <c:v>43402.927083333336</c:v>
                </c:pt>
                <c:pt idx="28170">
                  <c:v>43402.9375</c:v>
                </c:pt>
                <c:pt idx="28171">
                  <c:v>43402.947916666664</c:v>
                </c:pt>
                <c:pt idx="28172">
                  <c:v>43402.958333333336</c:v>
                </c:pt>
                <c:pt idx="28173">
                  <c:v>43402.96875</c:v>
                </c:pt>
                <c:pt idx="28174">
                  <c:v>43402.979166666664</c:v>
                </c:pt>
                <c:pt idx="28175">
                  <c:v>43402.989583333336</c:v>
                </c:pt>
                <c:pt idx="28176">
                  <c:v>43403</c:v>
                </c:pt>
                <c:pt idx="28177">
                  <c:v>43403.010416666664</c:v>
                </c:pt>
                <c:pt idx="28178">
                  <c:v>43403.020833333336</c:v>
                </c:pt>
                <c:pt idx="28179">
                  <c:v>43403.03125</c:v>
                </c:pt>
                <c:pt idx="28180">
                  <c:v>43403.041666666664</c:v>
                </c:pt>
                <c:pt idx="28181">
                  <c:v>43403.052083333336</c:v>
                </c:pt>
                <c:pt idx="28182">
                  <c:v>43403.0625</c:v>
                </c:pt>
                <c:pt idx="28183">
                  <c:v>43403.072916666664</c:v>
                </c:pt>
                <c:pt idx="28184">
                  <c:v>43403.083333333336</c:v>
                </c:pt>
                <c:pt idx="28185">
                  <c:v>43403.09375</c:v>
                </c:pt>
                <c:pt idx="28186">
                  <c:v>43403.104166666664</c:v>
                </c:pt>
                <c:pt idx="28187">
                  <c:v>43403.114583333336</c:v>
                </c:pt>
                <c:pt idx="28188">
                  <c:v>43403.125</c:v>
                </c:pt>
                <c:pt idx="28189">
                  <c:v>43403.135416666664</c:v>
                </c:pt>
                <c:pt idx="28190">
                  <c:v>43403.145833333336</c:v>
                </c:pt>
                <c:pt idx="28191">
                  <c:v>43403.15625</c:v>
                </c:pt>
                <c:pt idx="28192">
                  <c:v>43403.166666666664</c:v>
                </c:pt>
                <c:pt idx="28193">
                  <c:v>43403.177083333336</c:v>
                </c:pt>
                <c:pt idx="28194">
                  <c:v>43403.1875</c:v>
                </c:pt>
                <c:pt idx="28195">
                  <c:v>43403.197916666664</c:v>
                </c:pt>
                <c:pt idx="28196">
                  <c:v>43403.208333333336</c:v>
                </c:pt>
                <c:pt idx="28197">
                  <c:v>43403.21875</c:v>
                </c:pt>
                <c:pt idx="28198">
                  <c:v>43403.229166666664</c:v>
                </c:pt>
                <c:pt idx="28199">
                  <c:v>43403.239583333336</c:v>
                </c:pt>
                <c:pt idx="28200">
                  <c:v>43403.25</c:v>
                </c:pt>
                <c:pt idx="28201">
                  <c:v>43403.260416666664</c:v>
                </c:pt>
                <c:pt idx="28202">
                  <c:v>43403.270833333336</c:v>
                </c:pt>
                <c:pt idx="28203">
                  <c:v>43403.28125</c:v>
                </c:pt>
                <c:pt idx="28204">
                  <c:v>43403.291666666664</c:v>
                </c:pt>
                <c:pt idx="28205">
                  <c:v>43403.302083333336</c:v>
                </c:pt>
                <c:pt idx="28206">
                  <c:v>43403.3125</c:v>
                </c:pt>
                <c:pt idx="28207">
                  <c:v>43403.322916666664</c:v>
                </c:pt>
                <c:pt idx="28208">
                  <c:v>43403.333333333336</c:v>
                </c:pt>
                <c:pt idx="28209">
                  <c:v>43403.34375</c:v>
                </c:pt>
                <c:pt idx="28210">
                  <c:v>43403.354166666664</c:v>
                </c:pt>
                <c:pt idx="28211">
                  <c:v>43403.364583333336</c:v>
                </c:pt>
                <c:pt idx="28212">
                  <c:v>43403.375</c:v>
                </c:pt>
                <c:pt idx="28213">
                  <c:v>43403.385416666664</c:v>
                </c:pt>
                <c:pt idx="28214">
                  <c:v>43403.395833333336</c:v>
                </c:pt>
                <c:pt idx="28215">
                  <c:v>43403.40625</c:v>
                </c:pt>
                <c:pt idx="28216">
                  <c:v>43403.416666666664</c:v>
                </c:pt>
                <c:pt idx="28217">
                  <c:v>43403.427083333336</c:v>
                </c:pt>
                <c:pt idx="28218">
                  <c:v>43403.4375</c:v>
                </c:pt>
                <c:pt idx="28219">
                  <c:v>43403.447916666664</c:v>
                </c:pt>
                <c:pt idx="28220">
                  <c:v>43403.458333333336</c:v>
                </c:pt>
                <c:pt idx="28221">
                  <c:v>43403.46875</c:v>
                </c:pt>
                <c:pt idx="28222">
                  <c:v>43403.479166666664</c:v>
                </c:pt>
                <c:pt idx="28223">
                  <c:v>43403.489583333336</c:v>
                </c:pt>
                <c:pt idx="28224">
                  <c:v>43403.5</c:v>
                </c:pt>
                <c:pt idx="28225">
                  <c:v>43403.510416666664</c:v>
                </c:pt>
                <c:pt idx="28226">
                  <c:v>43403.520833333336</c:v>
                </c:pt>
                <c:pt idx="28227">
                  <c:v>43403.53125</c:v>
                </c:pt>
                <c:pt idx="28228">
                  <c:v>43403.541666666664</c:v>
                </c:pt>
                <c:pt idx="28229">
                  <c:v>43403.552083333336</c:v>
                </c:pt>
                <c:pt idx="28230">
                  <c:v>43403.5625</c:v>
                </c:pt>
                <c:pt idx="28231">
                  <c:v>43403.572916666664</c:v>
                </c:pt>
                <c:pt idx="28232">
                  <c:v>43403.583333333336</c:v>
                </c:pt>
                <c:pt idx="28233">
                  <c:v>43403.59375</c:v>
                </c:pt>
                <c:pt idx="28234">
                  <c:v>43403.604166666664</c:v>
                </c:pt>
                <c:pt idx="28235">
                  <c:v>43403.614583333336</c:v>
                </c:pt>
                <c:pt idx="28236">
                  <c:v>43403.625</c:v>
                </c:pt>
                <c:pt idx="28237">
                  <c:v>43403.635416666664</c:v>
                </c:pt>
                <c:pt idx="28238">
                  <c:v>43403.645833333336</c:v>
                </c:pt>
                <c:pt idx="28239">
                  <c:v>43403.65625</c:v>
                </c:pt>
                <c:pt idx="28240">
                  <c:v>43403.666666666664</c:v>
                </c:pt>
                <c:pt idx="28241">
                  <c:v>43403.677083333336</c:v>
                </c:pt>
                <c:pt idx="28242">
                  <c:v>43403.6875</c:v>
                </c:pt>
                <c:pt idx="28243">
                  <c:v>43403.697916666664</c:v>
                </c:pt>
                <c:pt idx="28244">
                  <c:v>43403.708333333336</c:v>
                </c:pt>
                <c:pt idx="28245">
                  <c:v>43403.71875</c:v>
                </c:pt>
                <c:pt idx="28246">
                  <c:v>43403.729166666664</c:v>
                </c:pt>
                <c:pt idx="28247">
                  <c:v>43403.739583333336</c:v>
                </c:pt>
                <c:pt idx="28248">
                  <c:v>43403.75</c:v>
                </c:pt>
                <c:pt idx="28249">
                  <c:v>43403.760416666664</c:v>
                </c:pt>
                <c:pt idx="28250">
                  <c:v>43403.770833333336</c:v>
                </c:pt>
                <c:pt idx="28251">
                  <c:v>43403.78125</c:v>
                </c:pt>
                <c:pt idx="28252">
                  <c:v>43403.791666666664</c:v>
                </c:pt>
                <c:pt idx="28253">
                  <c:v>43403.802083333336</c:v>
                </c:pt>
                <c:pt idx="28254">
                  <c:v>43403.8125</c:v>
                </c:pt>
                <c:pt idx="28255">
                  <c:v>43403.822916666664</c:v>
                </c:pt>
                <c:pt idx="28256">
                  <c:v>43403.833333333336</c:v>
                </c:pt>
                <c:pt idx="28257">
                  <c:v>43403.84375</c:v>
                </c:pt>
                <c:pt idx="28258">
                  <c:v>43403.854166666664</c:v>
                </c:pt>
                <c:pt idx="28259">
                  <c:v>43403.864583333336</c:v>
                </c:pt>
                <c:pt idx="28260">
                  <c:v>43403.875</c:v>
                </c:pt>
                <c:pt idx="28261">
                  <c:v>43403.885416666664</c:v>
                </c:pt>
                <c:pt idx="28262">
                  <c:v>43403.895833333336</c:v>
                </c:pt>
                <c:pt idx="28263">
                  <c:v>43403.90625</c:v>
                </c:pt>
                <c:pt idx="28264">
                  <c:v>43403.916666666664</c:v>
                </c:pt>
                <c:pt idx="28265">
                  <c:v>43403.927083333336</c:v>
                </c:pt>
                <c:pt idx="28266">
                  <c:v>43403.9375</c:v>
                </c:pt>
                <c:pt idx="28267">
                  <c:v>43403.947916666664</c:v>
                </c:pt>
                <c:pt idx="28268">
                  <c:v>43403.958333333336</c:v>
                </c:pt>
                <c:pt idx="28269">
                  <c:v>43403.96875</c:v>
                </c:pt>
                <c:pt idx="28270">
                  <c:v>43403.979166666664</c:v>
                </c:pt>
                <c:pt idx="28271">
                  <c:v>43403.989583333336</c:v>
                </c:pt>
                <c:pt idx="28272">
                  <c:v>43404</c:v>
                </c:pt>
                <c:pt idx="28273">
                  <c:v>43404.010416666664</c:v>
                </c:pt>
                <c:pt idx="28274">
                  <c:v>43404.020833333336</c:v>
                </c:pt>
                <c:pt idx="28275">
                  <c:v>43404.03125</c:v>
                </c:pt>
                <c:pt idx="28276">
                  <c:v>43404.041666666664</c:v>
                </c:pt>
                <c:pt idx="28277">
                  <c:v>43404.052083333336</c:v>
                </c:pt>
                <c:pt idx="28278">
                  <c:v>43404.0625</c:v>
                </c:pt>
                <c:pt idx="28279">
                  <c:v>43404.072916666664</c:v>
                </c:pt>
                <c:pt idx="28280">
                  <c:v>43404.083333333336</c:v>
                </c:pt>
                <c:pt idx="28281">
                  <c:v>43404.09375</c:v>
                </c:pt>
                <c:pt idx="28282">
                  <c:v>43404.104166666664</c:v>
                </c:pt>
                <c:pt idx="28283">
                  <c:v>43404.114583333336</c:v>
                </c:pt>
                <c:pt idx="28284">
                  <c:v>43404.125</c:v>
                </c:pt>
                <c:pt idx="28285">
                  <c:v>43404.135416666664</c:v>
                </c:pt>
                <c:pt idx="28286">
                  <c:v>43404.145833333336</c:v>
                </c:pt>
                <c:pt idx="28287">
                  <c:v>43404.15625</c:v>
                </c:pt>
                <c:pt idx="28288">
                  <c:v>43404.166666666664</c:v>
                </c:pt>
                <c:pt idx="28289">
                  <c:v>43404.177083333336</c:v>
                </c:pt>
                <c:pt idx="28290">
                  <c:v>43404.1875</c:v>
                </c:pt>
                <c:pt idx="28291">
                  <c:v>43404.197916666664</c:v>
                </c:pt>
                <c:pt idx="28292">
                  <c:v>43404.208333333336</c:v>
                </c:pt>
                <c:pt idx="28293">
                  <c:v>43404.21875</c:v>
                </c:pt>
                <c:pt idx="28294">
                  <c:v>43404.229166666664</c:v>
                </c:pt>
                <c:pt idx="28295">
                  <c:v>43404.239583333336</c:v>
                </c:pt>
                <c:pt idx="28296">
                  <c:v>43404.25</c:v>
                </c:pt>
                <c:pt idx="28297">
                  <c:v>43404.260416666664</c:v>
                </c:pt>
                <c:pt idx="28298">
                  <c:v>43404.270833333336</c:v>
                </c:pt>
                <c:pt idx="28299">
                  <c:v>43404.28125</c:v>
                </c:pt>
                <c:pt idx="28300">
                  <c:v>43404.291666666664</c:v>
                </c:pt>
                <c:pt idx="28301">
                  <c:v>43404.302083333336</c:v>
                </c:pt>
                <c:pt idx="28302">
                  <c:v>43404.3125</c:v>
                </c:pt>
                <c:pt idx="28303">
                  <c:v>43404.322916666664</c:v>
                </c:pt>
                <c:pt idx="28304">
                  <c:v>43404.333333333336</c:v>
                </c:pt>
                <c:pt idx="28305">
                  <c:v>43404.34375</c:v>
                </c:pt>
                <c:pt idx="28306">
                  <c:v>43404.354166666664</c:v>
                </c:pt>
                <c:pt idx="28307">
                  <c:v>43404.364583333336</c:v>
                </c:pt>
                <c:pt idx="28308">
                  <c:v>43404.375</c:v>
                </c:pt>
                <c:pt idx="28309">
                  <c:v>43404.385416666664</c:v>
                </c:pt>
                <c:pt idx="28310">
                  <c:v>43404.395833333336</c:v>
                </c:pt>
                <c:pt idx="28311">
                  <c:v>43404.40625</c:v>
                </c:pt>
                <c:pt idx="28312">
                  <c:v>43404.416666666664</c:v>
                </c:pt>
                <c:pt idx="28313">
                  <c:v>43404.427083333336</c:v>
                </c:pt>
                <c:pt idx="28314">
                  <c:v>43404.4375</c:v>
                </c:pt>
                <c:pt idx="28315">
                  <c:v>43404.447916666664</c:v>
                </c:pt>
                <c:pt idx="28316">
                  <c:v>43404.458333333336</c:v>
                </c:pt>
                <c:pt idx="28317">
                  <c:v>43404.46875</c:v>
                </c:pt>
                <c:pt idx="28318">
                  <c:v>43404.479166666664</c:v>
                </c:pt>
                <c:pt idx="28319">
                  <c:v>43404.489583333336</c:v>
                </c:pt>
                <c:pt idx="28320">
                  <c:v>43404.5</c:v>
                </c:pt>
                <c:pt idx="28321">
                  <c:v>43404.510416666664</c:v>
                </c:pt>
                <c:pt idx="28322">
                  <c:v>43404.520833333336</c:v>
                </c:pt>
                <c:pt idx="28323">
                  <c:v>43404.53125</c:v>
                </c:pt>
                <c:pt idx="28324">
                  <c:v>43404.541666666664</c:v>
                </c:pt>
                <c:pt idx="28325">
                  <c:v>43404.552083333336</c:v>
                </c:pt>
                <c:pt idx="28326">
                  <c:v>43404.5625</c:v>
                </c:pt>
                <c:pt idx="28327">
                  <c:v>43404.572916666664</c:v>
                </c:pt>
                <c:pt idx="28328">
                  <c:v>43404.583333333336</c:v>
                </c:pt>
                <c:pt idx="28329">
                  <c:v>43404.59375</c:v>
                </c:pt>
                <c:pt idx="28330">
                  <c:v>43404.604166666664</c:v>
                </c:pt>
                <c:pt idx="28331">
                  <c:v>43404.614583333336</c:v>
                </c:pt>
                <c:pt idx="28332">
                  <c:v>43404.625</c:v>
                </c:pt>
                <c:pt idx="28333">
                  <c:v>43404.635416666664</c:v>
                </c:pt>
                <c:pt idx="28334">
                  <c:v>43404.645833333336</c:v>
                </c:pt>
                <c:pt idx="28335">
                  <c:v>43404.65625</c:v>
                </c:pt>
                <c:pt idx="28336">
                  <c:v>43404.666666666664</c:v>
                </c:pt>
                <c:pt idx="28337">
                  <c:v>43404.677083333336</c:v>
                </c:pt>
                <c:pt idx="28338">
                  <c:v>43404.6875</c:v>
                </c:pt>
                <c:pt idx="28339">
                  <c:v>43404.697916666664</c:v>
                </c:pt>
                <c:pt idx="28340">
                  <c:v>43404.708333333336</c:v>
                </c:pt>
                <c:pt idx="28341">
                  <c:v>43404.71875</c:v>
                </c:pt>
                <c:pt idx="28342">
                  <c:v>43404.729166666664</c:v>
                </c:pt>
                <c:pt idx="28343">
                  <c:v>43404.739583333336</c:v>
                </c:pt>
                <c:pt idx="28344">
                  <c:v>43404.75</c:v>
                </c:pt>
                <c:pt idx="28345">
                  <c:v>43404.760416666664</c:v>
                </c:pt>
                <c:pt idx="28346">
                  <c:v>43404.770833333336</c:v>
                </c:pt>
                <c:pt idx="28347">
                  <c:v>43404.78125</c:v>
                </c:pt>
                <c:pt idx="28348">
                  <c:v>43404.791666666664</c:v>
                </c:pt>
                <c:pt idx="28349">
                  <c:v>43404.802083333336</c:v>
                </c:pt>
                <c:pt idx="28350">
                  <c:v>43404.8125</c:v>
                </c:pt>
                <c:pt idx="28351">
                  <c:v>43404.822916666664</c:v>
                </c:pt>
                <c:pt idx="28352">
                  <c:v>43404.833333333336</c:v>
                </c:pt>
                <c:pt idx="28353">
                  <c:v>43404.84375</c:v>
                </c:pt>
                <c:pt idx="28354">
                  <c:v>43404.854166666664</c:v>
                </c:pt>
                <c:pt idx="28355">
                  <c:v>43404.864583333336</c:v>
                </c:pt>
                <c:pt idx="28356">
                  <c:v>43404.875</c:v>
                </c:pt>
                <c:pt idx="28357">
                  <c:v>43404.885416666664</c:v>
                </c:pt>
                <c:pt idx="28358">
                  <c:v>43404.895833333336</c:v>
                </c:pt>
                <c:pt idx="28359">
                  <c:v>43404.90625</c:v>
                </c:pt>
                <c:pt idx="28360">
                  <c:v>43404.916666666664</c:v>
                </c:pt>
                <c:pt idx="28361">
                  <c:v>43404.927083333336</c:v>
                </c:pt>
                <c:pt idx="28362">
                  <c:v>43404.9375</c:v>
                </c:pt>
                <c:pt idx="28363">
                  <c:v>43404.947916666664</c:v>
                </c:pt>
                <c:pt idx="28364">
                  <c:v>43404.958333333336</c:v>
                </c:pt>
                <c:pt idx="28365">
                  <c:v>43404.96875</c:v>
                </c:pt>
                <c:pt idx="28366">
                  <c:v>43404.979166666664</c:v>
                </c:pt>
                <c:pt idx="28367">
                  <c:v>43404.989583333336</c:v>
                </c:pt>
                <c:pt idx="28368">
                  <c:v>43405</c:v>
                </c:pt>
                <c:pt idx="28369">
                  <c:v>43405.010416666664</c:v>
                </c:pt>
                <c:pt idx="28370">
                  <c:v>43405.020833333336</c:v>
                </c:pt>
                <c:pt idx="28371">
                  <c:v>43405.03125</c:v>
                </c:pt>
                <c:pt idx="28372">
                  <c:v>43405.041666666664</c:v>
                </c:pt>
                <c:pt idx="28373">
                  <c:v>43405.052083333336</c:v>
                </c:pt>
                <c:pt idx="28374">
                  <c:v>43405.0625</c:v>
                </c:pt>
                <c:pt idx="28375">
                  <c:v>43405.072916666664</c:v>
                </c:pt>
                <c:pt idx="28376">
                  <c:v>43405.083333333336</c:v>
                </c:pt>
                <c:pt idx="28377">
                  <c:v>43405.09375</c:v>
                </c:pt>
                <c:pt idx="28378">
                  <c:v>43405.104166666664</c:v>
                </c:pt>
                <c:pt idx="28379">
                  <c:v>43405.114583333336</c:v>
                </c:pt>
                <c:pt idx="28380">
                  <c:v>43405.125</c:v>
                </c:pt>
                <c:pt idx="28381">
                  <c:v>43405.135416666664</c:v>
                </c:pt>
                <c:pt idx="28382">
                  <c:v>43405.145833333336</c:v>
                </c:pt>
                <c:pt idx="28383">
                  <c:v>43405.15625</c:v>
                </c:pt>
                <c:pt idx="28384">
                  <c:v>43405.166666666664</c:v>
                </c:pt>
                <c:pt idx="28385">
                  <c:v>43405.177083333336</c:v>
                </c:pt>
                <c:pt idx="28386">
                  <c:v>43405.1875</c:v>
                </c:pt>
                <c:pt idx="28387">
                  <c:v>43405.197916666664</c:v>
                </c:pt>
                <c:pt idx="28388">
                  <c:v>43405.208333333336</c:v>
                </c:pt>
                <c:pt idx="28389">
                  <c:v>43405.21875</c:v>
                </c:pt>
                <c:pt idx="28390">
                  <c:v>43405.229166666664</c:v>
                </c:pt>
                <c:pt idx="28391">
                  <c:v>43405.239583333336</c:v>
                </c:pt>
                <c:pt idx="28392">
                  <c:v>43405.25</c:v>
                </c:pt>
                <c:pt idx="28393">
                  <c:v>43405.260416666664</c:v>
                </c:pt>
                <c:pt idx="28394">
                  <c:v>43405.270833333336</c:v>
                </c:pt>
                <c:pt idx="28395">
                  <c:v>43405.28125</c:v>
                </c:pt>
                <c:pt idx="28396">
                  <c:v>43405.291666666664</c:v>
                </c:pt>
                <c:pt idx="28397">
                  <c:v>43405.302083333336</c:v>
                </c:pt>
                <c:pt idx="28398">
                  <c:v>43405.3125</c:v>
                </c:pt>
                <c:pt idx="28399">
                  <c:v>43405.322916666664</c:v>
                </c:pt>
                <c:pt idx="28400">
                  <c:v>43405.333333333336</c:v>
                </c:pt>
                <c:pt idx="28401">
                  <c:v>43405.34375</c:v>
                </c:pt>
                <c:pt idx="28402">
                  <c:v>43405.354166666664</c:v>
                </c:pt>
                <c:pt idx="28403">
                  <c:v>43405.364583333336</c:v>
                </c:pt>
                <c:pt idx="28404">
                  <c:v>43405.375</c:v>
                </c:pt>
                <c:pt idx="28405">
                  <c:v>43405.385416666664</c:v>
                </c:pt>
                <c:pt idx="28406">
                  <c:v>43405.395833333336</c:v>
                </c:pt>
                <c:pt idx="28407">
                  <c:v>43405.40625</c:v>
                </c:pt>
                <c:pt idx="28408">
                  <c:v>43405.416666666664</c:v>
                </c:pt>
                <c:pt idx="28409">
                  <c:v>43405.427083333336</c:v>
                </c:pt>
                <c:pt idx="28410">
                  <c:v>43405.4375</c:v>
                </c:pt>
                <c:pt idx="28411">
                  <c:v>43405.447916666664</c:v>
                </c:pt>
                <c:pt idx="28412">
                  <c:v>43405.458333333336</c:v>
                </c:pt>
                <c:pt idx="28413">
                  <c:v>43405.46875</c:v>
                </c:pt>
                <c:pt idx="28414">
                  <c:v>43405.479166666664</c:v>
                </c:pt>
                <c:pt idx="28415">
                  <c:v>43405.489583333336</c:v>
                </c:pt>
                <c:pt idx="28416">
                  <c:v>43405.5</c:v>
                </c:pt>
                <c:pt idx="28417">
                  <c:v>43405.510416666664</c:v>
                </c:pt>
                <c:pt idx="28418">
                  <c:v>43405.520833333336</c:v>
                </c:pt>
                <c:pt idx="28419">
                  <c:v>43405.53125</c:v>
                </c:pt>
                <c:pt idx="28420">
                  <c:v>43405.541666666664</c:v>
                </c:pt>
                <c:pt idx="28421">
                  <c:v>43405.552083333336</c:v>
                </c:pt>
                <c:pt idx="28422">
                  <c:v>43405.5625</c:v>
                </c:pt>
                <c:pt idx="28423">
                  <c:v>43405.572916666664</c:v>
                </c:pt>
                <c:pt idx="28424">
                  <c:v>43405.583333333336</c:v>
                </c:pt>
                <c:pt idx="28425">
                  <c:v>43405.59375</c:v>
                </c:pt>
                <c:pt idx="28426">
                  <c:v>43405.604166666664</c:v>
                </c:pt>
                <c:pt idx="28427">
                  <c:v>43405.614583333336</c:v>
                </c:pt>
                <c:pt idx="28428">
                  <c:v>43405.625</c:v>
                </c:pt>
                <c:pt idx="28429">
                  <c:v>43405.635416666664</c:v>
                </c:pt>
                <c:pt idx="28430">
                  <c:v>43405.645833333336</c:v>
                </c:pt>
                <c:pt idx="28431">
                  <c:v>43405.65625</c:v>
                </c:pt>
                <c:pt idx="28432">
                  <c:v>43405.666666666664</c:v>
                </c:pt>
                <c:pt idx="28433">
                  <c:v>43405.677083333336</c:v>
                </c:pt>
                <c:pt idx="28434">
                  <c:v>43405.6875</c:v>
                </c:pt>
                <c:pt idx="28435">
                  <c:v>43405.697916666664</c:v>
                </c:pt>
                <c:pt idx="28436">
                  <c:v>43405.708333333336</c:v>
                </c:pt>
                <c:pt idx="28437">
                  <c:v>43405.71875</c:v>
                </c:pt>
                <c:pt idx="28438">
                  <c:v>43405.729166666664</c:v>
                </c:pt>
                <c:pt idx="28439">
                  <c:v>43405.739583333336</c:v>
                </c:pt>
                <c:pt idx="28440">
                  <c:v>43405.75</c:v>
                </c:pt>
                <c:pt idx="28441">
                  <c:v>43405.760416666664</c:v>
                </c:pt>
                <c:pt idx="28442">
                  <c:v>43405.770833333336</c:v>
                </c:pt>
                <c:pt idx="28443">
                  <c:v>43405.78125</c:v>
                </c:pt>
                <c:pt idx="28444">
                  <c:v>43405.791666666664</c:v>
                </c:pt>
                <c:pt idx="28445">
                  <c:v>43405.802083333336</c:v>
                </c:pt>
                <c:pt idx="28446">
                  <c:v>43405.8125</c:v>
                </c:pt>
                <c:pt idx="28447">
                  <c:v>43405.822916666664</c:v>
                </c:pt>
                <c:pt idx="28448">
                  <c:v>43405.833333333336</c:v>
                </c:pt>
                <c:pt idx="28449">
                  <c:v>43405.84375</c:v>
                </c:pt>
                <c:pt idx="28450">
                  <c:v>43405.854166666664</c:v>
                </c:pt>
                <c:pt idx="28451">
                  <c:v>43405.864583333336</c:v>
                </c:pt>
                <c:pt idx="28452">
                  <c:v>43405.875</c:v>
                </c:pt>
                <c:pt idx="28453">
                  <c:v>43405.885416666664</c:v>
                </c:pt>
                <c:pt idx="28454">
                  <c:v>43405.895833333336</c:v>
                </c:pt>
                <c:pt idx="28455">
                  <c:v>43405.90625</c:v>
                </c:pt>
                <c:pt idx="28456">
                  <c:v>43405.916666666664</c:v>
                </c:pt>
                <c:pt idx="28457">
                  <c:v>43405.927083333336</c:v>
                </c:pt>
                <c:pt idx="28458">
                  <c:v>43405.9375</c:v>
                </c:pt>
                <c:pt idx="28459">
                  <c:v>43405.947916666664</c:v>
                </c:pt>
                <c:pt idx="28460">
                  <c:v>43405.958333333336</c:v>
                </c:pt>
                <c:pt idx="28461">
                  <c:v>43405.96875</c:v>
                </c:pt>
                <c:pt idx="28462">
                  <c:v>43405.979166666664</c:v>
                </c:pt>
                <c:pt idx="28463">
                  <c:v>43405.989583333336</c:v>
                </c:pt>
                <c:pt idx="28464">
                  <c:v>43406</c:v>
                </c:pt>
                <c:pt idx="28465">
                  <c:v>43406.010416666664</c:v>
                </c:pt>
                <c:pt idx="28466">
                  <c:v>43406.020833333336</c:v>
                </c:pt>
                <c:pt idx="28467">
                  <c:v>43406.03125</c:v>
                </c:pt>
                <c:pt idx="28468">
                  <c:v>43406.041666666664</c:v>
                </c:pt>
                <c:pt idx="28469">
                  <c:v>43406.052083333336</c:v>
                </c:pt>
                <c:pt idx="28470">
                  <c:v>43406.0625</c:v>
                </c:pt>
                <c:pt idx="28471">
                  <c:v>43406.072916666664</c:v>
                </c:pt>
                <c:pt idx="28472">
                  <c:v>43406.083333333336</c:v>
                </c:pt>
                <c:pt idx="28473">
                  <c:v>43406.09375</c:v>
                </c:pt>
                <c:pt idx="28474">
                  <c:v>43406.104166666664</c:v>
                </c:pt>
                <c:pt idx="28475">
                  <c:v>43406.114583333336</c:v>
                </c:pt>
                <c:pt idx="28476">
                  <c:v>43406.125</c:v>
                </c:pt>
                <c:pt idx="28477">
                  <c:v>43406.135416666664</c:v>
                </c:pt>
                <c:pt idx="28478">
                  <c:v>43406.145833333336</c:v>
                </c:pt>
                <c:pt idx="28479">
                  <c:v>43406.15625</c:v>
                </c:pt>
                <c:pt idx="28480">
                  <c:v>43406.166666666664</c:v>
                </c:pt>
                <c:pt idx="28481">
                  <c:v>43406.177083333336</c:v>
                </c:pt>
                <c:pt idx="28482">
                  <c:v>43406.1875</c:v>
                </c:pt>
                <c:pt idx="28483">
                  <c:v>43406.197916666664</c:v>
                </c:pt>
                <c:pt idx="28484">
                  <c:v>43406.208333333336</c:v>
                </c:pt>
                <c:pt idx="28485">
                  <c:v>43406.21875</c:v>
                </c:pt>
                <c:pt idx="28486">
                  <c:v>43406.229166666664</c:v>
                </c:pt>
                <c:pt idx="28487">
                  <c:v>43406.239583333336</c:v>
                </c:pt>
                <c:pt idx="28488">
                  <c:v>43406.25</c:v>
                </c:pt>
                <c:pt idx="28489">
                  <c:v>43406.260416666664</c:v>
                </c:pt>
                <c:pt idx="28490">
                  <c:v>43406.270833333336</c:v>
                </c:pt>
                <c:pt idx="28491">
                  <c:v>43406.28125</c:v>
                </c:pt>
                <c:pt idx="28492">
                  <c:v>43406.291666666664</c:v>
                </c:pt>
                <c:pt idx="28493">
                  <c:v>43406.302083333336</c:v>
                </c:pt>
                <c:pt idx="28494">
                  <c:v>43406.3125</c:v>
                </c:pt>
                <c:pt idx="28495">
                  <c:v>43406.322916666664</c:v>
                </c:pt>
                <c:pt idx="28496">
                  <c:v>43406.333333333336</c:v>
                </c:pt>
                <c:pt idx="28497">
                  <c:v>43406.34375</c:v>
                </c:pt>
                <c:pt idx="28498">
                  <c:v>43406.354166666664</c:v>
                </c:pt>
                <c:pt idx="28499">
                  <c:v>43406.364583333336</c:v>
                </c:pt>
                <c:pt idx="28500">
                  <c:v>43406.375</c:v>
                </c:pt>
                <c:pt idx="28501">
                  <c:v>43406.385416666664</c:v>
                </c:pt>
                <c:pt idx="28502">
                  <c:v>43406.395833333336</c:v>
                </c:pt>
                <c:pt idx="28503">
                  <c:v>43406.40625</c:v>
                </c:pt>
                <c:pt idx="28504">
                  <c:v>43406.416666666664</c:v>
                </c:pt>
                <c:pt idx="28505">
                  <c:v>43406.427083333336</c:v>
                </c:pt>
                <c:pt idx="28506">
                  <c:v>43406.4375</c:v>
                </c:pt>
                <c:pt idx="28507">
                  <c:v>43406.447916666664</c:v>
                </c:pt>
                <c:pt idx="28508">
                  <c:v>43406.458333333336</c:v>
                </c:pt>
                <c:pt idx="28509">
                  <c:v>43406.46875</c:v>
                </c:pt>
                <c:pt idx="28510">
                  <c:v>43406.479166666664</c:v>
                </c:pt>
                <c:pt idx="28511">
                  <c:v>43406.489583333336</c:v>
                </c:pt>
                <c:pt idx="28512">
                  <c:v>43406.5</c:v>
                </c:pt>
                <c:pt idx="28513">
                  <c:v>43406.510416666664</c:v>
                </c:pt>
                <c:pt idx="28514">
                  <c:v>43406.520833333336</c:v>
                </c:pt>
                <c:pt idx="28515">
                  <c:v>43406.53125</c:v>
                </c:pt>
                <c:pt idx="28516">
                  <c:v>43406.541666666664</c:v>
                </c:pt>
                <c:pt idx="28517">
                  <c:v>43406.552083333336</c:v>
                </c:pt>
                <c:pt idx="28518">
                  <c:v>43406.5625</c:v>
                </c:pt>
                <c:pt idx="28519">
                  <c:v>43406.572916666664</c:v>
                </c:pt>
                <c:pt idx="28520">
                  <c:v>43406.583333333336</c:v>
                </c:pt>
                <c:pt idx="28521">
                  <c:v>43406.59375</c:v>
                </c:pt>
                <c:pt idx="28522">
                  <c:v>43406.604166666664</c:v>
                </c:pt>
                <c:pt idx="28523">
                  <c:v>43406.614583333336</c:v>
                </c:pt>
                <c:pt idx="28524">
                  <c:v>43406.625</c:v>
                </c:pt>
                <c:pt idx="28525">
                  <c:v>43406.635416666664</c:v>
                </c:pt>
                <c:pt idx="28526">
                  <c:v>43406.645833333336</c:v>
                </c:pt>
                <c:pt idx="28527">
                  <c:v>43406.65625</c:v>
                </c:pt>
                <c:pt idx="28528">
                  <c:v>43406.666666666664</c:v>
                </c:pt>
                <c:pt idx="28529">
                  <c:v>43406.677083333336</c:v>
                </c:pt>
                <c:pt idx="28530">
                  <c:v>43406.6875</c:v>
                </c:pt>
                <c:pt idx="28531">
                  <c:v>43406.697916666664</c:v>
                </c:pt>
                <c:pt idx="28532">
                  <c:v>43406.708333333336</c:v>
                </c:pt>
                <c:pt idx="28533">
                  <c:v>43406.71875</c:v>
                </c:pt>
                <c:pt idx="28534">
                  <c:v>43406.729166666664</c:v>
                </c:pt>
                <c:pt idx="28535">
                  <c:v>43406.739583333336</c:v>
                </c:pt>
                <c:pt idx="28536">
                  <c:v>43406.75</c:v>
                </c:pt>
                <c:pt idx="28537">
                  <c:v>43406.760416666664</c:v>
                </c:pt>
                <c:pt idx="28538">
                  <c:v>43406.770833333336</c:v>
                </c:pt>
                <c:pt idx="28539">
                  <c:v>43406.78125</c:v>
                </c:pt>
                <c:pt idx="28540">
                  <c:v>43406.791666666664</c:v>
                </c:pt>
                <c:pt idx="28541">
                  <c:v>43406.802083333336</c:v>
                </c:pt>
                <c:pt idx="28542">
                  <c:v>43406.8125</c:v>
                </c:pt>
                <c:pt idx="28543">
                  <c:v>43406.822916666664</c:v>
                </c:pt>
                <c:pt idx="28544">
                  <c:v>43406.833333333336</c:v>
                </c:pt>
                <c:pt idx="28545">
                  <c:v>43406.84375</c:v>
                </c:pt>
                <c:pt idx="28546">
                  <c:v>43406.854166666664</c:v>
                </c:pt>
                <c:pt idx="28547">
                  <c:v>43406.864583333336</c:v>
                </c:pt>
                <c:pt idx="28548">
                  <c:v>43406.875</c:v>
                </c:pt>
                <c:pt idx="28549">
                  <c:v>43406.885416666664</c:v>
                </c:pt>
                <c:pt idx="28550">
                  <c:v>43406.895833333336</c:v>
                </c:pt>
                <c:pt idx="28551">
                  <c:v>43406.90625</c:v>
                </c:pt>
                <c:pt idx="28552">
                  <c:v>43406.916666666664</c:v>
                </c:pt>
                <c:pt idx="28553">
                  <c:v>43406.927083333336</c:v>
                </c:pt>
                <c:pt idx="28554">
                  <c:v>43406.9375</c:v>
                </c:pt>
                <c:pt idx="28555">
                  <c:v>43406.947916666664</c:v>
                </c:pt>
                <c:pt idx="28556">
                  <c:v>43406.958333333336</c:v>
                </c:pt>
                <c:pt idx="28557">
                  <c:v>43406.96875</c:v>
                </c:pt>
                <c:pt idx="28558">
                  <c:v>43406.979166666664</c:v>
                </c:pt>
                <c:pt idx="28559">
                  <c:v>43406.989583333336</c:v>
                </c:pt>
                <c:pt idx="28560">
                  <c:v>43407</c:v>
                </c:pt>
                <c:pt idx="28561">
                  <c:v>43407.010416666664</c:v>
                </c:pt>
                <c:pt idx="28562">
                  <c:v>43407.020833333336</c:v>
                </c:pt>
                <c:pt idx="28563">
                  <c:v>43407.03125</c:v>
                </c:pt>
                <c:pt idx="28564">
                  <c:v>43407.041666666664</c:v>
                </c:pt>
                <c:pt idx="28565">
                  <c:v>43407.052083333336</c:v>
                </c:pt>
                <c:pt idx="28566">
                  <c:v>43407.0625</c:v>
                </c:pt>
                <c:pt idx="28567">
                  <c:v>43407.072916666664</c:v>
                </c:pt>
                <c:pt idx="28568">
                  <c:v>43407.083333333336</c:v>
                </c:pt>
                <c:pt idx="28569">
                  <c:v>43407.09375</c:v>
                </c:pt>
                <c:pt idx="28570">
                  <c:v>43407.104166666664</c:v>
                </c:pt>
                <c:pt idx="28571">
                  <c:v>43407.114583333336</c:v>
                </c:pt>
                <c:pt idx="28572">
                  <c:v>43407.125</c:v>
                </c:pt>
                <c:pt idx="28573">
                  <c:v>43407.135416666664</c:v>
                </c:pt>
                <c:pt idx="28574">
                  <c:v>43407.145833333336</c:v>
                </c:pt>
                <c:pt idx="28575">
                  <c:v>43407.15625</c:v>
                </c:pt>
                <c:pt idx="28576">
                  <c:v>43407.166666666664</c:v>
                </c:pt>
                <c:pt idx="28577">
                  <c:v>43407.177083333336</c:v>
                </c:pt>
                <c:pt idx="28578">
                  <c:v>43407.1875</c:v>
                </c:pt>
                <c:pt idx="28579">
                  <c:v>43407.197916666664</c:v>
                </c:pt>
                <c:pt idx="28580">
                  <c:v>43407.208333333336</c:v>
                </c:pt>
                <c:pt idx="28581">
                  <c:v>43407.21875</c:v>
                </c:pt>
                <c:pt idx="28582">
                  <c:v>43407.229166666664</c:v>
                </c:pt>
                <c:pt idx="28583">
                  <c:v>43407.239583333336</c:v>
                </c:pt>
                <c:pt idx="28584">
                  <c:v>43407.25</c:v>
                </c:pt>
                <c:pt idx="28585">
                  <c:v>43407.260416666664</c:v>
                </c:pt>
                <c:pt idx="28586">
                  <c:v>43407.270833333336</c:v>
                </c:pt>
                <c:pt idx="28587">
                  <c:v>43407.28125</c:v>
                </c:pt>
                <c:pt idx="28588">
                  <c:v>43407.291666666664</c:v>
                </c:pt>
                <c:pt idx="28589">
                  <c:v>43407.302083333336</c:v>
                </c:pt>
                <c:pt idx="28590">
                  <c:v>43407.3125</c:v>
                </c:pt>
                <c:pt idx="28591">
                  <c:v>43407.322916666664</c:v>
                </c:pt>
                <c:pt idx="28592">
                  <c:v>43407.333333333336</c:v>
                </c:pt>
                <c:pt idx="28593">
                  <c:v>43407.34375</c:v>
                </c:pt>
                <c:pt idx="28594">
                  <c:v>43407.354166666664</c:v>
                </c:pt>
                <c:pt idx="28595">
                  <c:v>43407.364583333336</c:v>
                </c:pt>
                <c:pt idx="28596">
                  <c:v>43407.375</c:v>
                </c:pt>
                <c:pt idx="28597">
                  <c:v>43407.385416666664</c:v>
                </c:pt>
                <c:pt idx="28598">
                  <c:v>43407.395833333336</c:v>
                </c:pt>
                <c:pt idx="28599">
                  <c:v>43407.40625</c:v>
                </c:pt>
                <c:pt idx="28600">
                  <c:v>43407.416666666664</c:v>
                </c:pt>
                <c:pt idx="28601">
                  <c:v>43407.427083333336</c:v>
                </c:pt>
                <c:pt idx="28602">
                  <c:v>43407.4375</c:v>
                </c:pt>
                <c:pt idx="28603">
                  <c:v>43407.447916666664</c:v>
                </c:pt>
                <c:pt idx="28604">
                  <c:v>43407.458333333336</c:v>
                </c:pt>
                <c:pt idx="28605">
                  <c:v>43407.46875</c:v>
                </c:pt>
                <c:pt idx="28606">
                  <c:v>43407.479166666664</c:v>
                </c:pt>
                <c:pt idx="28607">
                  <c:v>43407.489583333336</c:v>
                </c:pt>
                <c:pt idx="28608">
                  <c:v>43407.5</c:v>
                </c:pt>
                <c:pt idx="28609">
                  <c:v>43407.510416666664</c:v>
                </c:pt>
                <c:pt idx="28610">
                  <c:v>43407.520833333336</c:v>
                </c:pt>
                <c:pt idx="28611">
                  <c:v>43407.53125</c:v>
                </c:pt>
                <c:pt idx="28612">
                  <c:v>43407.541666666664</c:v>
                </c:pt>
                <c:pt idx="28613">
                  <c:v>43407.552083333336</c:v>
                </c:pt>
                <c:pt idx="28614">
                  <c:v>43407.5625</c:v>
                </c:pt>
                <c:pt idx="28615">
                  <c:v>43407.572916666664</c:v>
                </c:pt>
                <c:pt idx="28616">
                  <c:v>43407.583333333336</c:v>
                </c:pt>
                <c:pt idx="28617">
                  <c:v>43407.59375</c:v>
                </c:pt>
                <c:pt idx="28618">
                  <c:v>43407.604166666664</c:v>
                </c:pt>
                <c:pt idx="28619">
                  <c:v>43407.614583333336</c:v>
                </c:pt>
                <c:pt idx="28620">
                  <c:v>43407.625</c:v>
                </c:pt>
                <c:pt idx="28621">
                  <c:v>43407.635416666664</c:v>
                </c:pt>
                <c:pt idx="28622">
                  <c:v>43407.645833333336</c:v>
                </c:pt>
                <c:pt idx="28623">
                  <c:v>43407.65625</c:v>
                </c:pt>
                <c:pt idx="28624">
                  <c:v>43407.666666666664</c:v>
                </c:pt>
                <c:pt idx="28625">
                  <c:v>43407.677083333336</c:v>
                </c:pt>
                <c:pt idx="28626">
                  <c:v>43407.6875</c:v>
                </c:pt>
                <c:pt idx="28627">
                  <c:v>43407.697916666664</c:v>
                </c:pt>
                <c:pt idx="28628">
                  <c:v>43407.708333333336</c:v>
                </c:pt>
                <c:pt idx="28629">
                  <c:v>43407.71875</c:v>
                </c:pt>
                <c:pt idx="28630">
                  <c:v>43407.729166666664</c:v>
                </c:pt>
                <c:pt idx="28631">
                  <c:v>43407.739583333336</c:v>
                </c:pt>
                <c:pt idx="28632">
                  <c:v>43407.75</c:v>
                </c:pt>
                <c:pt idx="28633">
                  <c:v>43407.760416666664</c:v>
                </c:pt>
                <c:pt idx="28634">
                  <c:v>43407.770833333336</c:v>
                </c:pt>
                <c:pt idx="28635">
                  <c:v>43407.78125</c:v>
                </c:pt>
                <c:pt idx="28636">
                  <c:v>43407.791666666664</c:v>
                </c:pt>
                <c:pt idx="28637">
                  <c:v>43407.802083333336</c:v>
                </c:pt>
                <c:pt idx="28638">
                  <c:v>43407.8125</c:v>
                </c:pt>
                <c:pt idx="28639">
                  <c:v>43407.822916666664</c:v>
                </c:pt>
                <c:pt idx="28640">
                  <c:v>43407.833333333336</c:v>
                </c:pt>
                <c:pt idx="28641">
                  <c:v>43407.84375</c:v>
                </c:pt>
                <c:pt idx="28642">
                  <c:v>43407.854166666664</c:v>
                </c:pt>
                <c:pt idx="28643">
                  <c:v>43407.864583333336</c:v>
                </c:pt>
                <c:pt idx="28644">
                  <c:v>43407.875</c:v>
                </c:pt>
                <c:pt idx="28645">
                  <c:v>43407.885416666664</c:v>
                </c:pt>
                <c:pt idx="28646">
                  <c:v>43407.895833333336</c:v>
                </c:pt>
                <c:pt idx="28647">
                  <c:v>43407.90625</c:v>
                </c:pt>
                <c:pt idx="28648">
                  <c:v>43407.916666666664</c:v>
                </c:pt>
                <c:pt idx="28649">
                  <c:v>43407.927083333336</c:v>
                </c:pt>
                <c:pt idx="28650">
                  <c:v>43407.9375</c:v>
                </c:pt>
                <c:pt idx="28651">
                  <c:v>43407.947916666664</c:v>
                </c:pt>
                <c:pt idx="28652">
                  <c:v>43407.958333333336</c:v>
                </c:pt>
                <c:pt idx="28653">
                  <c:v>43407.96875</c:v>
                </c:pt>
                <c:pt idx="28654">
                  <c:v>43407.979166666664</c:v>
                </c:pt>
                <c:pt idx="28655">
                  <c:v>43407.989583333336</c:v>
                </c:pt>
                <c:pt idx="28656">
                  <c:v>43408</c:v>
                </c:pt>
                <c:pt idx="28657">
                  <c:v>43408.010416666664</c:v>
                </c:pt>
                <c:pt idx="28658">
                  <c:v>43408.020833333336</c:v>
                </c:pt>
                <c:pt idx="28659">
                  <c:v>43408.03125</c:v>
                </c:pt>
                <c:pt idx="28660">
                  <c:v>43408.041666666664</c:v>
                </c:pt>
                <c:pt idx="28661">
                  <c:v>43408.041666666664</c:v>
                </c:pt>
                <c:pt idx="28662">
                  <c:v>43408.052083333336</c:v>
                </c:pt>
                <c:pt idx="28663">
                  <c:v>43408.052083333336</c:v>
                </c:pt>
                <c:pt idx="28664">
                  <c:v>43408.0625</c:v>
                </c:pt>
                <c:pt idx="28665">
                  <c:v>43408.0625</c:v>
                </c:pt>
                <c:pt idx="28666">
                  <c:v>43408.072916666664</c:v>
                </c:pt>
                <c:pt idx="28667">
                  <c:v>43408.072916666664</c:v>
                </c:pt>
                <c:pt idx="28668">
                  <c:v>43408.083333333336</c:v>
                </c:pt>
                <c:pt idx="28669">
                  <c:v>43408.09375</c:v>
                </c:pt>
                <c:pt idx="28670">
                  <c:v>43408.104166666664</c:v>
                </c:pt>
                <c:pt idx="28671">
                  <c:v>43408.114583333336</c:v>
                </c:pt>
                <c:pt idx="28672">
                  <c:v>43408.125</c:v>
                </c:pt>
                <c:pt idx="28673">
                  <c:v>43408.135416666664</c:v>
                </c:pt>
                <c:pt idx="28674">
                  <c:v>43408.145833333336</c:v>
                </c:pt>
                <c:pt idx="28675">
                  <c:v>43408.15625</c:v>
                </c:pt>
                <c:pt idx="28676">
                  <c:v>43408.166666666664</c:v>
                </c:pt>
                <c:pt idx="28677">
                  <c:v>43408.177083333336</c:v>
                </c:pt>
                <c:pt idx="28678">
                  <c:v>43408.1875</c:v>
                </c:pt>
                <c:pt idx="28679">
                  <c:v>43408.197916666664</c:v>
                </c:pt>
                <c:pt idx="28680">
                  <c:v>43408.208333333336</c:v>
                </c:pt>
                <c:pt idx="28681">
                  <c:v>43408.21875</c:v>
                </c:pt>
                <c:pt idx="28682">
                  <c:v>43408.229166666664</c:v>
                </c:pt>
                <c:pt idx="28683">
                  <c:v>43408.239583333336</c:v>
                </c:pt>
                <c:pt idx="28684">
                  <c:v>43408.25</c:v>
                </c:pt>
                <c:pt idx="28685">
                  <c:v>43408.260416666664</c:v>
                </c:pt>
                <c:pt idx="28686">
                  <c:v>43408.270833333336</c:v>
                </c:pt>
                <c:pt idx="28687">
                  <c:v>43408.28125</c:v>
                </c:pt>
                <c:pt idx="28688">
                  <c:v>43408.291666666664</c:v>
                </c:pt>
                <c:pt idx="28689">
                  <c:v>43408.302083333336</c:v>
                </c:pt>
                <c:pt idx="28690">
                  <c:v>43408.3125</c:v>
                </c:pt>
                <c:pt idx="28691">
                  <c:v>43408.322916666664</c:v>
                </c:pt>
                <c:pt idx="28692">
                  <c:v>43408.333333333336</c:v>
                </c:pt>
                <c:pt idx="28693">
                  <c:v>43408.34375</c:v>
                </c:pt>
                <c:pt idx="28694">
                  <c:v>43408.354166666664</c:v>
                </c:pt>
                <c:pt idx="28695">
                  <c:v>43408.364583333336</c:v>
                </c:pt>
                <c:pt idx="28696">
                  <c:v>43408.375</c:v>
                </c:pt>
                <c:pt idx="28697">
                  <c:v>43408.385416666664</c:v>
                </c:pt>
                <c:pt idx="28698">
                  <c:v>43408.395833333336</c:v>
                </c:pt>
                <c:pt idx="28699">
                  <c:v>43408.40625</c:v>
                </c:pt>
                <c:pt idx="28700">
                  <c:v>43408.416666666664</c:v>
                </c:pt>
                <c:pt idx="28701">
                  <c:v>43408.427083333336</c:v>
                </c:pt>
                <c:pt idx="28702">
                  <c:v>43408.4375</c:v>
                </c:pt>
                <c:pt idx="28703">
                  <c:v>43408.447916666664</c:v>
                </c:pt>
                <c:pt idx="28704">
                  <c:v>43408.458333333336</c:v>
                </c:pt>
                <c:pt idx="28705">
                  <c:v>43408.46875</c:v>
                </c:pt>
                <c:pt idx="28706">
                  <c:v>43408.479166666664</c:v>
                </c:pt>
                <c:pt idx="28707">
                  <c:v>43408.489583333336</c:v>
                </c:pt>
                <c:pt idx="28708">
                  <c:v>43408.5</c:v>
                </c:pt>
                <c:pt idx="28709">
                  <c:v>43408.510416666664</c:v>
                </c:pt>
                <c:pt idx="28710">
                  <c:v>43408.520833333336</c:v>
                </c:pt>
                <c:pt idx="28711">
                  <c:v>43408.53125</c:v>
                </c:pt>
                <c:pt idx="28712">
                  <c:v>43408.541666666664</c:v>
                </c:pt>
                <c:pt idx="28713">
                  <c:v>43408.552083333336</c:v>
                </c:pt>
                <c:pt idx="28714">
                  <c:v>43408.5625</c:v>
                </c:pt>
                <c:pt idx="28715">
                  <c:v>43408.572916666664</c:v>
                </c:pt>
                <c:pt idx="28716">
                  <c:v>43408.583333333336</c:v>
                </c:pt>
                <c:pt idx="28717">
                  <c:v>43408.59375</c:v>
                </c:pt>
                <c:pt idx="28718">
                  <c:v>43408.604166666664</c:v>
                </c:pt>
                <c:pt idx="28719">
                  <c:v>43408.614583333336</c:v>
                </c:pt>
                <c:pt idx="28720">
                  <c:v>43408.625</c:v>
                </c:pt>
                <c:pt idx="28721">
                  <c:v>43408.635416666664</c:v>
                </c:pt>
                <c:pt idx="28722">
                  <c:v>43408.645833333336</c:v>
                </c:pt>
                <c:pt idx="28723">
                  <c:v>43408.65625</c:v>
                </c:pt>
                <c:pt idx="28724">
                  <c:v>43408.666666666664</c:v>
                </c:pt>
                <c:pt idx="28725">
                  <c:v>43408.677083333336</c:v>
                </c:pt>
                <c:pt idx="28726">
                  <c:v>43408.6875</c:v>
                </c:pt>
                <c:pt idx="28727">
                  <c:v>43408.697916666664</c:v>
                </c:pt>
                <c:pt idx="28728">
                  <c:v>43408.708333333336</c:v>
                </c:pt>
                <c:pt idx="28729">
                  <c:v>43408.71875</c:v>
                </c:pt>
                <c:pt idx="28730">
                  <c:v>43408.729166666664</c:v>
                </c:pt>
                <c:pt idx="28731">
                  <c:v>43408.739583333336</c:v>
                </c:pt>
                <c:pt idx="28732">
                  <c:v>43408.75</c:v>
                </c:pt>
                <c:pt idx="28733">
                  <c:v>43408.760416666664</c:v>
                </c:pt>
                <c:pt idx="28734">
                  <c:v>43408.770833333336</c:v>
                </c:pt>
                <c:pt idx="28735">
                  <c:v>43408.78125</c:v>
                </c:pt>
                <c:pt idx="28736">
                  <c:v>43408.791666666664</c:v>
                </c:pt>
                <c:pt idx="28737">
                  <c:v>43408.802083333336</c:v>
                </c:pt>
                <c:pt idx="28738">
                  <c:v>43408.8125</c:v>
                </c:pt>
                <c:pt idx="28739">
                  <c:v>43408.822916666664</c:v>
                </c:pt>
                <c:pt idx="28740">
                  <c:v>43408.833333333336</c:v>
                </c:pt>
                <c:pt idx="28741">
                  <c:v>43408.84375</c:v>
                </c:pt>
                <c:pt idx="28742">
                  <c:v>43408.854166666664</c:v>
                </c:pt>
                <c:pt idx="28743">
                  <c:v>43408.864583333336</c:v>
                </c:pt>
                <c:pt idx="28744">
                  <c:v>43408.875</c:v>
                </c:pt>
                <c:pt idx="28745">
                  <c:v>43408.885416666664</c:v>
                </c:pt>
                <c:pt idx="28746">
                  <c:v>43408.895833333336</c:v>
                </c:pt>
                <c:pt idx="28747">
                  <c:v>43408.90625</c:v>
                </c:pt>
                <c:pt idx="28748">
                  <c:v>43408.916666666664</c:v>
                </c:pt>
                <c:pt idx="28749">
                  <c:v>43408.927083333336</c:v>
                </c:pt>
                <c:pt idx="28750">
                  <c:v>43408.9375</c:v>
                </c:pt>
                <c:pt idx="28751">
                  <c:v>43408.947916666664</c:v>
                </c:pt>
                <c:pt idx="28752">
                  <c:v>43408.958333333336</c:v>
                </c:pt>
                <c:pt idx="28753">
                  <c:v>43408.96875</c:v>
                </c:pt>
                <c:pt idx="28754">
                  <c:v>43408.979166666664</c:v>
                </c:pt>
                <c:pt idx="28755">
                  <c:v>43408.989583333336</c:v>
                </c:pt>
                <c:pt idx="28756">
                  <c:v>43409</c:v>
                </c:pt>
                <c:pt idx="28757">
                  <c:v>43409.010416666664</c:v>
                </c:pt>
                <c:pt idx="28758">
                  <c:v>43409.020833333336</c:v>
                </c:pt>
                <c:pt idx="28759">
                  <c:v>43409.03125</c:v>
                </c:pt>
                <c:pt idx="28760">
                  <c:v>43409.041666666664</c:v>
                </c:pt>
                <c:pt idx="28761">
                  <c:v>43409.052083333336</c:v>
                </c:pt>
                <c:pt idx="28762">
                  <c:v>43409.0625</c:v>
                </c:pt>
                <c:pt idx="28763">
                  <c:v>43409.072916666664</c:v>
                </c:pt>
                <c:pt idx="28764">
                  <c:v>43409.083333333336</c:v>
                </c:pt>
                <c:pt idx="28765">
                  <c:v>43409.09375</c:v>
                </c:pt>
                <c:pt idx="28766">
                  <c:v>43409.104166666664</c:v>
                </c:pt>
                <c:pt idx="28767">
                  <c:v>43409.114583333336</c:v>
                </c:pt>
                <c:pt idx="28768">
                  <c:v>43409.125</c:v>
                </c:pt>
                <c:pt idx="28769">
                  <c:v>43409.135416666664</c:v>
                </c:pt>
                <c:pt idx="28770">
                  <c:v>43409.145833333336</c:v>
                </c:pt>
                <c:pt idx="28771">
                  <c:v>43409.15625</c:v>
                </c:pt>
                <c:pt idx="28772">
                  <c:v>43409.166666666664</c:v>
                </c:pt>
                <c:pt idx="28773">
                  <c:v>43409.177083333336</c:v>
                </c:pt>
                <c:pt idx="28774">
                  <c:v>43409.1875</c:v>
                </c:pt>
                <c:pt idx="28775">
                  <c:v>43409.197916666664</c:v>
                </c:pt>
                <c:pt idx="28776">
                  <c:v>43409.208333333336</c:v>
                </c:pt>
                <c:pt idx="28777">
                  <c:v>43409.21875</c:v>
                </c:pt>
                <c:pt idx="28778">
                  <c:v>43409.229166666664</c:v>
                </c:pt>
                <c:pt idx="28779">
                  <c:v>43409.239583333336</c:v>
                </c:pt>
                <c:pt idx="28780">
                  <c:v>43409.25</c:v>
                </c:pt>
                <c:pt idx="28781">
                  <c:v>43409.260416666664</c:v>
                </c:pt>
                <c:pt idx="28782">
                  <c:v>43409.270833333336</c:v>
                </c:pt>
                <c:pt idx="28783">
                  <c:v>43409.28125</c:v>
                </c:pt>
                <c:pt idx="28784">
                  <c:v>43409.291666666664</c:v>
                </c:pt>
                <c:pt idx="28785">
                  <c:v>43409.302083333336</c:v>
                </c:pt>
                <c:pt idx="28786">
                  <c:v>43409.3125</c:v>
                </c:pt>
                <c:pt idx="28787">
                  <c:v>43409.322916666664</c:v>
                </c:pt>
                <c:pt idx="28788">
                  <c:v>43409.333333333336</c:v>
                </c:pt>
                <c:pt idx="28789">
                  <c:v>43409.34375</c:v>
                </c:pt>
                <c:pt idx="28790">
                  <c:v>43409.354166666664</c:v>
                </c:pt>
                <c:pt idx="28791">
                  <c:v>43409.364583333336</c:v>
                </c:pt>
                <c:pt idx="28792">
                  <c:v>43409.375</c:v>
                </c:pt>
                <c:pt idx="28793">
                  <c:v>43409.385416666664</c:v>
                </c:pt>
                <c:pt idx="28794">
                  <c:v>43409.395833333336</c:v>
                </c:pt>
                <c:pt idx="28795">
                  <c:v>43409.40625</c:v>
                </c:pt>
                <c:pt idx="28796">
                  <c:v>43409.416666666664</c:v>
                </c:pt>
                <c:pt idx="28797">
                  <c:v>43409.427083333336</c:v>
                </c:pt>
                <c:pt idx="28798">
                  <c:v>43409.4375</c:v>
                </c:pt>
                <c:pt idx="28799">
                  <c:v>43409.447916666664</c:v>
                </c:pt>
                <c:pt idx="28800">
                  <c:v>43409.458333333336</c:v>
                </c:pt>
                <c:pt idx="28801">
                  <c:v>43409.46875</c:v>
                </c:pt>
                <c:pt idx="28802">
                  <c:v>43409.479166666664</c:v>
                </c:pt>
                <c:pt idx="28803">
                  <c:v>43409.489583333336</c:v>
                </c:pt>
                <c:pt idx="28804">
                  <c:v>43409.5</c:v>
                </c:pt>
                <c:pt idx="28805">
                  <c:v>43409.510416666664</c:v>
                </c:pt>
                <c:pt idx="28806">
                  <c:v>43409.520833333336</c:v>
                </c:pt>
                <c:pt idx="28807">
                  <c:v>43409.53125</c:v>
                </c:pt>
                <c:pt idx="28808">
                  <c:v>43409.541666666664</c:v>
                </c:pt>
                <c:pt idx="28809">
                  <c:v>43409.552083333336</c:v>
                </c:pt>
                <c:pt idx="28810">
                  <c:v>43409.5625</c:v>
                </c:pt>
                <c:pt idx="28811">
                  <c:v>43409.572916666664</c:v>
                </c:pt>
                <c:pt idx="28812">
                  <c:v>43409.583333333336</c:v>
                </c:pt>
                <c:pt idx="28813">
                  <c:v>43409.59375</c:v>
                </c:pt>
                <c:pt idx="28814">
                  <c:v>43409.604166666664</c:v>
                </c:pt>
                <c:pt idx="28815">
                  <c:v>43409.614583333336</c:v>
                </c:pt>
                <c:pt idx="28816">
                  <c:v>43409.625</c:v>
                </c:pt>
                <c:pt idx="28817">
                  <c:v>43409.635416666664</c:v>
                </c:pt>
                <c:pt idx="28818">
                  <c:v>43409.645833333336</c:v>
                </c:pt>
                <c:pt idx="28819">
                  <c:v>43409.65625</c:v>
                </c:pt>
                <c:pt idx="28820">
                  <c:v>43409.666666666664</c:v>
                </c:pt>
                <c:pt idx="28821">
                  <c:v>43409.677083333336</c:v>
                </c:pt>
                <c:pt idx="28822">
                  <c:v>43409.6875</c:v>
                </c:pt>
                <c:pt idx="28823">
                  <c:v>43409.697916666664</c:v>
                </c:pt>
                <c:pt idx="28824">
                  <c:v>43409.708333333336</c:v>
                </c:pt>
                <c:pt idx="28825">
                  <c:v>43409.71875</c:v>
                </c:pt>
                <c:pt idx="28826">
                  <c:v>43409.729166666664</c:v>
                </c:pt>
                <c:pt idx="28827">
                  <c:v>43409.739583333336</c:v>
                </c:pt>
                <c:pt idx="28828">
                  <c:v>43409.75</c:v>
                </c:pt>
                <c:pt idx="28829">
                  <c:v>43409.760416666664</c:v>
                </c:pt>
                <c:pt idx="28830">
                  <c:v>43409.770833333336</c:v>
                </c:pt>
                <c:pt idx="28831">
                  <c:v>43409.78125</c:v>
                </c:pt>
                <c:pt idx="28832">
                  <c:v>43409.791666666664</c:v>
                </c:pt>
                <c:pt idx="28833">
                  <c:v>43409.802083333336</c:v>
                </c:pt>
                <c:pt idx="28834">
                  <c:v>43409.8125</c:v>
                </c:pt>
                <c:pt idx="28835">
                  <c:v>43409.822916666664</c:v>
                </c:pt>
                <c:pt idx="28836">
                  <c:v>43409.833333333336</c:v>
                </c:pt>
                <c:pt idx="28837">
                  <c:v>43409.84375</c:v>
                </c:pt>
                <c:pt idx="28838">
                  <c:v>43409.854166666664</c:v>
                </c:pt>
                <c:pt idx="28839">
                  <c:v>43409.864583333336</c:v>
                </c:pt>
                <c:pt idx="28840">
                  <c:v>43409.875</c:v>
                </c:pt>
                <c:pt idx="28841">
                  <c:v>43409.885416666664</c:v>
                </c:pt>
                <c:pt idx="28842">
                  <c:v>43409.895833333336</c:v>
                </c:pt>
                <c:pt idx="28843">
                  <c:v>43409.90625</c:v>
                </c:pt>
                <c:pt idx="28844">
                  <c:v>43409.916666666664</c:v>
                </c:pt>
                <c:pt idx="28845">
                  <c:v>43409.927083333336</c:v>
                </c:pt>
                <c:pt idx="28846">
                  <c:v>43409.9375</c:v>
                </c:pt>
                <c:pt idx="28847">
                  <c:v>43409.947916666664</c:v>
                </c:pt>
                <c:pt idx="28848">
                  <c:v>43409.958333333336</c:v>
                </c:pt>
                <c:pt idx="28849">
                  <c:v>43409.96875</c:v>
                </c:pt>
                <c:pt idx="28850">
                  <c:v>43409.979166666664</c:v>
                </c:pt>
                <c:pt idx="28851">
                  <c:v>43409.989583333336</c:v>
                </c:pt>
                <c:pt idx="28852">
                  <c:v>43410</c:v>
                </c:pt>
                <c:pt idx="28853">
                  <c:v>43410.010416666664</c:v>
                </c:pt>
                <c:pt idx="28854">
                  <c:v>43410.020833333336</c:v>
                </c:pt>
                <c:pt idx="28855">
                  <c:v>43410.03125</c:v>
                </c:pt>
                <c:pt idx="28856">
                  <c:v>43410.041666666664</c:v>
                </c:pt>
                <c:pt idx="28857">
                  <c:v>43410.052083333336</c:v>
                </c:pt>
                <c:pt idx="28858">
                  <c:v>43410.0625</c:v>
                </c:pt>
                <c:pt idx="28859">
                  <c:v>43410.072916666664</c:v>
                </c:pt>
                <c:pt idx="28860">
                  <c:v>43410.083333333336</c:v>
                </c:pt>
                <c:pt idx="28861">
                  <c:v>43410.09375</c:v>
                </c:pt>
                <c:pt idx="28862">
                  <c:v>43410.104166666664</c:v>
                </c:pt>
                <c:pt idx="28863">
                  <c:v>43410.114583333336</c:v>
                </c:pt>
                <c:pt idx="28864">
                  <c:v>43410.125</c:v>
                </c:pt>
                <c:pt idx="28865">
                  <c:v>43410.135416666664</c:v>
                </c:pt>
                <c:pt idx="28866">
                  <c:v>43410.145833333336</c:v>
                </c:pt>
                <c:pt idx="28867">
                  <c:v>43410.15625</c:v>
                </c:pt>
                <c:pt idx="28868">
                  <c:v>43410.166666666664</c:v>
                </c:pt>
                <c:pt idx="28869">
                  <c:v>43410.177083333336</c:v>
                </c:pt>
                <c:pt idx="28870">
                  <c:v>43410.1875</c:v>
                </c:pt>
                <c:pt idx="28871">
                  <c:v>43410.197916666664</c:v>
                </c:pt>
                <c:pt idx="28872">
                  <c:v>43410.208333333336</c:v>
                </c:pt>
                <c:pt idx="28873">
                  <c:v>43410.21875</c:v>
                </c:pt>
                <c:pt idx="28874">
                  <c:v>43410.229166666664</c:v>
                </c:pt>
                <c:pt idx="28875">
                  <c:v>43410.239583333336</c:v>
                </c:pt>
                <c:pt idx="28876">
                  <c:v>43410.25</c:v>
                </c:pt>
                <c:pt idx="28877">
                  <c:v>43410.260416666664</c:v>
                </c:pt>
                <c:pt idx="28878">
                  <c:v>43410.270833333336</c:v>
                </c:pt>
                <c:pt idx="28879">
                  <c:v>43410.28125</c:v>
                </c:pt>
                <c:pt idx="28880">
                  <c:v>43410.291666666664</c:v>
                </c:pt>
                <c:pt idx="28881">
                  <c:v>43410.302083333336</c:v>
                </c:pt>
                <c:pt idx="28882">
                  <c:v>43410.3125</c:v>
                </c:pt>
                <c:pt idx="28883">
                  <c:v>43410.322916666664</c:v>
                </c:pt>
                <c:pt idx="28884">
                  <c:v>43410.333333333336</c:v>
                </c:pt>
                <c:pt idx="28885">
                  <c:v>43410.34375</c:v>
                </c:pt>
                <c:pt idx="28886">
                  <c:v>43410.354166666664</c:v>
                </c:pt>
                <c:pt idx="28887">
                  <c:v>43410.364583333336</c:v>
                </c:pt>
                <c:pt idx="28888">
                  <c:v>43410.375</c:v>
                </c:pt>
                <c:pt idx="28889">
                  <c:v>43410.385416666664</c:v>
                </c:pt>
                <c:pt idx="28890">
                  <c:v>43410.395833333336</c:v>
                </c:pt>
                <c:pt idx="28891">
                  <c:v>43410.40625</c:v>
                </c:pt>
                <c:pt idx="28892">
                  <c:v>43410.416666666664</c:v>
                </c:pt>
                <c:pt idx="28893">
                  <c:v>43410.427083333336</c:v>
                </c:pt>
                <c:pt idx="28894">
                  <c:v>43410.4375</c:v>
                </c:pt>
                <c:pt idx="28895">
                  <c:v>43410.447916666664</c:v>
                </c:pt>
                <c:pt idx="28896">
                  <c:v>43410.458333333336</c:v>
                </c:pt>
                <c:pt idx="28897">
                  <c:v>43410.46875</c:v>
                </c:pt>
                <c:pt idx="28898">
                  <c:v>43410.479166666664</c:v>
                </c:pt>
                <c:pt idx="28899">
                  <c:v>43410.489583333336</c:v>
                </c:pt>
                <c:pt idx="28900">
                  <c:v>43410.5</c:v>
                </c:pt>
                <c:pt idx="28901">
                  <c:v>43410.510416666664</c:v>
                </c:pt>
                <c:pt idx="28902">
                  <c:v>43410.520833333336</c:v>
                </c:pt>
                <c:pt idx="28903">
                  <c:v>43410.53125</c:v>
                </c:pt>
                <c:pt idx="28904">
                  <c:v>43410.541666666664</c:v>
                </c:pt>
                <c:pt idx="28905">
                  <c:v>43410.552083333336</c:v>
                </c:pt>
                <c:pt idx="28906">
                  <c:v>43410.5625</c:v>
                </c:pt>
                <c:pt idx="28907">
                  <c:v>43410.572916666664</c:v>
                </c:pt>
                <c:pt idx="28908">
                  <c:v>43410.583333333336</c:v>
                </c:pt>
                <c:pt idx="28909">
                  <c:v>43410.59375</c:v>
                </c:pt>
                <c:pt idx="28910">
                  <c:v>43410.604166666664</c:v>
                </c:pt>
                <c:pt idx="28911">
                  <c:v>43410.614583333336</c:v>
                </c:pt>
                <c:pt idx="28912">
                  <c:v>43410.625</c:v>
                </c:pt>
                <c:pt idx="28913">
                  <c:v>43410.635416666664</c:v>
                </c:pt>
                <c:pt idx="28914">
                  <c:v>43410.645833333336</c:v>
                </c:pt>
                <c:pt idx="28915">
                  <c:v>43410.65625</c:v>
                </c:pt>
                <c:pt idx="28916">
                  <c:v>43410.666666666664</c:v>
                </c:pt>
                <c:pt idx="28917">
                  <c:v>43410.677083333336</c:v>
                </c:pt>
                <c:pt idx="28918">
                  <c:v>43410.6875</c:v>
                </c:pt>
                <c:pt idx="28919">
                  <c:v>43410.697916666664</c:v>
                </c:pt>
                <c:pt idx="28920">
                  <c:v>43410.708333333336</c:v>
                </c:pt>
                <c:pt idx="28921">
                  <c:v>43410.71875</c:v>
                </c:pt>
                <c:pt idx="28922">
                  <c:v>43410.729166666664</c:v>
                </c:pt>
                <c:pt idx="28923">
                  <c:v>43410.739583333336</c:v>
                </c:pt>
                <c:pt idx="28924">
                  <c:v>43410.75</c:v>
                </c:pt>
                <c:pt idx="28925">
                  <c:v>43410.760416666664</c:v>
                </c:pt>
                <c:pt idx="28926">
                  <c:v>43410.770833333336</c:v>
                </c:pt>
                <c:pt idx="28927">
                  <c:v>43410.78125</c:v>
                </c:pt>
                <c:pt idx="28928">
                  <c:v>43410.791666666664</c:v>
                </c:pt>
                <c:pt idx="28929">
                  <c:v>43410.802083333336</c:v>
                </c:pt>
                <c:pt idx="28930">
                  <c:v>43410.8125</c:v>
                </c:pt>
                <c:pt idx="28931">
                  <c:v>43410.822916666664</c:v>
                </c:pt>
                <c:pt idx="28932">
                  <c:v>43410.833333333336</c:v>
                </c:pt>
                <c:pt idx="28933">
                  <c:v>43410.84375</c:v>
                </c:pt>
                <c:pt idx="28934">
                  <c:v>43410.854166666664</c:v>
                </c:pt>
                <c:pt idx="28935">
                  <c:v>43410.864583333336</c:v>
                </c:pt>
                <c:pt idx="28936">
                  <c:v>43410.875</c:v>
                </c:pt>
                <c:pt idx="28937">
                  <c:v>43410.885416666664</c:v>
                </c:pt>
                <c:pt idx="28938">
                  <c:v>43410.895833333336</c:v>
                </c:pt>
                <c:pt idx="28939">
                  <c:v>43410.90625</c:v>
                </c:pt>
                <c:pt idx="28940">
                  <c:v>43410.916666666664</c:v>
                </c:pt>
                <c:pt idx="28941">
                  <c:v>43410.927083333336</c:v>
                </c:pt>
                <c:pt idx="28942">
                  <c:v>43410.9375</c:v>
                </c:pt>
                <c:pt idx="28943">
                  <c:v>43410.947916666664</c:v>
                </c:pt>
                <c:pt idx="28944">
                  <c:v>43410.958333333336</c:v>
                </c:pt>
                <c:pt idx="28945">
                  <c:v>43410.96875</c:v>
                </c:pt>
                <c:pt idx="28946">
                  <c:v>43410.979166666664</c:v>
                </c:pt>
                <c:pt idx="28947">
                  <c:v>43410.989583333336</c:v>
                </c:pt>
                <c:pt idx="28948">
                  <c:v>43411</c:v>
                </c:pt>
                <c:pt idx="28949">
                  <c:v>43411.010416666664</c:v>
                </c:pt>
                <c:pt idx="28950">
                  <c:v>43411.020833333336</c:v>
                </c:pt>
                <c:pt idx="28951">
                  <c:v>43411.03125</c:v>
                </c:pt>
                <c:pt idx="28952">
                  <c:v>43411.041666666664</c:v>
                </c:pt>
                <c:pt idx="28953">
                  <c:v>43411.052083333336</c:v>
                </c:pt>
                <c:pt idx="28954">
                  <c:v>43411.0625</c:v>
                </c:pt>
                <c:pt idx="28955">
                  <c:v>43411.072916666664</c:v>
                </c:pt>
                <c:pt idx="28956">
                  <c:v>43411.083333333336</c:v>
                </c:pt>
                <c:pt idx="28957">
                  <c:v>43411.09375</c:v>
                </c:pt>
                <c:pt idx="28958">
                  <c:v>43411.104166666664</c:v>
                </c:pt>
                <c:pt idx="28959">
                  <c:v>43411.114583333336</c:v>
                </c:pt>
                <c:pt idx="28960">
                  <c:v>43411.125</c:v>
                </c:pt>
                <c:pt idx="28961">
                  <c:v>43411.135416666664</c:v>
                </c:pt>
                <c:pt idx="28962">
                  <c:v>43411.145833333336</c:v>
                </c:pt>
                <c:pt idx="28963">
                  <c:v>43411.15625</c:v>
                </c:pt>
                <c:pt idx="28964">
                  <c:v>43411.166666666664</c:v>
                </c:pt>
                <c:pt idx="28965">
                  <c:v>43411.177083333336</c:v>
                </c:pt>
                <c:pt idx="28966">
                  <c:v>43411.1875</c:v>
                </c:pt>
                <c:pt idx="28967">
                  <c:v>43411.197916666664</c:v>
                </c:pt>
                <c:pt idx="28968">
                  <c:v>43411.208333333336</c:v>
                </c:pt>
                <c:pt idx="28969">
                  <c:v>43411.21875</c:v>
                </c:pt>
                <c:pt idx="28970">
                  <c:v>43411.229166666664</c:v>
                </c:pt>
                <c:pt idx="28971">
                  <c:v>43411.239583333336</c:v>
                </c:pt>
                <c:pt idx="28972">
                  <c:v>43411.25</c:v>
                </c:pt>
                <c:pt idx="28973">
                  <c:v>43411.260416666664</c:v>
                </c:pt>
                <c:pt idx="28974">
                  <c:v>43411.270833333336</c:v>
                </c:pt>
                <c:pt idx="28975">
                  <c:v>43411.28125</c:v>
                </c:pt>
                <c:pt idx="28976">
                  <c:v>43411.291666666664</c:v>
                </c:pt>
                <c:pt idx="28977">
                  <c:v>43411.302083333336</c:v>
                </c:pt>
                <c:pt idx="28978">
                  <c:v>43411.3125</c:v>
                </c:pt>
                <c:pt idx="28979">
                  <c:v>43411.322916666664</c:v>
                </c:pt>
                <c:pt idx="28980">
                  <c:v>43411.333333333336</c:v>
                </c:pt>
                <c:pt idx="28981">
                  <c:v>43411.34375</c:v>
                </c:pt>
                <c:pt idx="28982">
                  <c:v>43411.354166666664</c:v>
                </c:pt>
                <c:pt idx="28983">
                  <c:v>43411.364583333336</c:v>
                </c:pt>
                <c:pt idx="28984">
                  <c:v>43411.375</c:v>
                </c:pt>
                <c:pt idx="28985">
                  <c:v>43411.385416666664</c:v>
                </c:pt>
                <c:pt idx="28986">
                  <c:v>43411.395833333336</c:v>
                </c:pt>
                <c:pt idx="28987">
                  <c:v>43411.40625</c:v>
                </c:pt>
                <c:pt idx="28988">
                  <c:v>43411.416666666664</c:v>
                </c:pt>
                <c:pt idx="28989">
                  <c:v>43411.427083333336</c:v>
                </c:pt>
                <c:pt idx="28990">
                  <c:v>43411.4375</c:v>
                </c:pt>
                <c:pt idx="28991">
                  <c:v>43411.447916666664</c:v>
                </c:pt>
                <c:pt idx="28992">
                  <c:v>43411.458333333336</c:v>
                </c:pt>
                <c:pt idx="28993">
                  <c:v>43411.46875</c:v>
                </c:pt>
                <c:pt idx="28994">
                  <c:v>43411.479166666664</c:v>
                </c:pt>
                <c:pt idx="28995">
                  <c:v>43411.489583333336</c:v>
                </c:pt>
                <c:pt idx="28996">
                  <c:v>43411.5</c:v>
                </c:pt>
                <c:pt idx="28997">
                  <c:v>43411.510416666664</c:v>
                </c:pt>
                <c:pt idx="28998">
                  <c:v>43411.520833333336</c:v>
                </c:pt>
                <c:pt idx="28999">
                  <c:v>43411.53125</c:v>
                </c:pt>
                <c:pt idx="29000">
                  <c:v>43411.541666666664</c:v>
                </c:pt>
                <c:pt idx="29001">
                  <c:v>43411.552083333336</c:v>
                </c:pt>
                <c:pt idx="29002">
                  <c:v>43411.5625</c:v>
                </c:pt>
                <c:pt idx="29003">
                  <c:v>43411.572916666664</c:v>
                </c:pt>
                <c:pt idx="29004">
                  <c:v>43411.583333333336</c:v>
                </c:pt>
                <c:pt idx="29005">
                  <c:v>43411.59375</c:v>
                </c:pt>
                <c:pt idx="29006">
                  <c:v>43411.604166666664</c:v>
                </c:pt>
                <c:pt idx="29007">
                  <c:v>43411.614583333336</c:v>
                </c:pt>
                <c:pt idx="29008">
                  <c:v>43411.625</c:v>
                </c:pt>
                <c:pt idx="29009">
                  <c:v>43411.635416666664</c:v>
                </c:pt>
                <c:pt idx="29010">
                  <c:v>43411.645833333336</c:v>
                </c:pt>
                <c:pt idx="29011">
                  <c:v>43411.65625</c:v>
                </c:pt>
                <c:pt idx="29012">
                  <c:v>43411.666666666664</c:v>
                </c:pt>
                <c:pt idx="29013">
                  <c:v>43411.677083333336</c:v>
                </c:pt>
                <c:pt idx="29014">
                  <c:v>43411.6875</c:v>
                </c:pt>
                <c:pt idx="29015">
                  <c:v>43411.697916666664</c:v>
                </c:pt>
                <c:pt idx="29016">
                  <c:v>43411.708333333336</c:v>
                </c:pt>
                <c:pt idx="29017">
                  <c:v>43411.71875</c:v>
                </c:pt>
                <c:pt idx="29018">
                  <c:v>43411.729166666664</c:v>
                </c:pt>
                <c:pt idx="29019">
                  <c:v>43411.739583333336</c:v>
                </c:pt>
                <c:pt idx="29020">
                  <c:v>43411.75</c:v>
                </c:pt>
                <c:pt idx="29021">
                  <c:v>43411.760416666664</c:v>
                </c:pt>
                <c:pt idx="29022">
                  <c:v>43411.770833333336</c:v>
                </c:pt>
                <c:pt idx="29023">
                  <c:v>43411.78125</c:v>
                </c:pt>
                <c:pt idx="29024">
                  <c:v>43411.791666666664</c:v>
                </c:pt>
                <c:pt idx="29025">
                  <c:v>43411.802083333336</c:v>
                </c:pt>
                <c:pt idx="29026">
                  <c:v>43411.8125</c:v>
                </c:pt>
                <c:pt idx="29027">
                  <c:v>43411.822916666664</c:v>
                </c:pt>
                <c:pt idx="29028">
                  <c:v>43411.833333333336</c:v>
                </c:pt>
                <c:pt idx="29029">
                  <c:v>43411.84375</c:v>
                </c:pt>
                <c:pt idx="29030">
                  <c:v>43411.854166666664</c:v>
                </c:pt>
                <c:pt idx="29031">
                  <c:v>43411.864583333336</c:v>
                </c:pt>
                <c:pt idx="29032">
                  <c:v>43411.875</c:v>
                </c:pt>
                <c:pt idx="29033">
                  <c:v>43411.885416666664</c:v>
                </c:pt>
                <c:pt idx="29034">
                  <c:v>43411.895833333336</c:v>
                </c:pt>
                <c:pt idx="29035">
                  <c:v>43411.90625</c:v>
                </c:pt>
                <c:pt idx="29036">
                  <c:v>43411.916666666664</c:v>
                </c:pt>
                <c:pt idx="29037">
                  <c:v>43411.927083333336</c:v>
                </c:pt>
                <c:pt idx="29038">
                  <c:v>43411.9375</c:v>
                </c:pt>
                <c:pt idx="29039">
                  <c:v>43411.947916666664</c:v>
                </c:pt>
                <c:pt idx="29040">
                  <c:v>43411.958333333336</c:v>
                </c:pt>
                <c:pt idx="29041">
                  <c:v>43411.96875</c:v>
                </c:pt>
                <c:pt idx="29042">
                  <c:v>43411.979166666664</c:v>
                </c:pt>
                <c:pt idx="29043">
                  <c:v>43411.989583333336</c:v>
                </c:pt>
                <c:pt idx="29044">
                  <c:v>43412</c:v>
                </c:pt>
                <c:pt idx="29045">
                  <c:v>43412.010416666664</c:v>
                </c:pt>
                <c:pt idx="29046">
                  <c:v>43412.020833333336</c:v>
                </c:pt>
                <c:pt idx="29047">
                  <c:v>43412.03125</c:v>
                </c:pt>
                <c:pt idx="29048">
                  <c:v>43412.041666666664</c:v>
                </c:pt>
                <c:pt idx="29049">
                  <c:v>43412.052083333336</c:v>
                </c:pt>
                <c:pt idx="29050">
                  <c:v>43412.0625</c:v>
                </c:pt>
                <c:pt idx="29051">
                  <c:v>43412.072916666664</c:v>
                </c:pt>
                <c:pt idx="29052">
                  <c:v>43412.083333333336</c:v>
                </c:pt>
                <c:pt idx="29053">
                  <c:v>43412.09375</c:v>
                </c:pt>
                <c:pt idx="29054">
                  <c:v>43412.104166666664</c:v>
                </c:pt>
                <c:pt idx="29055">
                  <c:v>43412.114583333336</c:v>
                </c:pt>
                <c:pt idx="29056">
                  <c:v>43412.125</c:v>
                </c:pt>
                <c:pt idx="29057">
                  <c:v>43412.135416666664</c:v>
                </c:pt>
                <c:pt idx="29058">
                  <c:v>43412.145833333336</c:v>
                </c:pt>
                <c:pt idx="29059">
                  <c:v>43412.15625</c:v>
                </c:pt>
                <c:pt idx="29060">
                  <c:v>43412.166666666664</c:v>
                </c:pt>
                <c:pt idx="29061">
                  <c:v>43412.177083333336</c:v>
                </c:pt>
                <c:pt idx="29062">
                  <c:v>43412.1875</c:v>
                </c:pt>
                <c:pt idx="29063">
                  <c:v>43412.197916666664</c:v>
                </c:pt>
                <c:pt idx="29064">
                  <c:v>43412.208333333336</c:v>
                </c:pt>
                <c:pt idx="29065">
                  <c:v>43412.21875</c:v>
                </c:pt>
                <c:pt idx="29066">
                  <c:v>43412.229166666664</c:v>
                </c:pt>
                <c:pt idx="29067">
                  <c:v>43412.239583333336</c:v>
                </c:pt>
                <c:pt idx="29068">
                  <c:v>43412.25</c:v>
                </c:pt>
                <c:pt idx="29069">
                  <c:v>43412.260416666664</c:v>
                </c:pt>
                <c:pt idx="29070">
                  <c:v>43412.270833333336</c:v>
                </c:pt>
                <c:pt idx="29071">
                  <c:v>43412.28125</c:v>
                </c:pt>
                <c:pt idx="29072">
                  <c:v>43412.291666666664</c:v>
                </c:pt>
                <c:pt idx="29073">
                  <c:v>43412.302083333336</c:v>
                </c:pt>
                <c:pt idx="29074">
                  <c:v>43412.3125</c:v>
                </c:pt>
                <c:pt idx="29075">
                  <c:v>43412.322916666664</c:v>
                </c:pt>
                <c:pt idx="29076">
                  <c:v>43412.333333333336</c:v>
                </c:pt>
                <c:pt idx="29077">
                  <c:v>43412.34375</c:v>
                </c:pt>
                <c:pt idx="29078">
                  <c:v>43412.354166666664</c:v>
                </c:pt>
                <c:pt idx="29079">
                  <c:v>43412.364583333336</c:v>
                </c:pt>
                <c:pt idx="29080">
                  <c:v>43412.375</c:v>
                </c:pt>
                <c:pt idx="29081">
                  <c:v>43412.385416666664</c:v>
                </c:pt>
                <c:pt idx="29082">
                  <c:v>43412.395833333336</c:v>
                </c:pt>
                <c:pt idx="29083">
                  <c:v>43412.40625</c:v>
                </c:pt>
                <c:pt idx="29084">
                  <c:v>43412.416666666664</c:v>
                </c:pt>
                <c:pt idx="29085">
                  <c:v>43412.427083333336</c:v>
                </c:pt>
                <c:pt idx="29086">
                  <c:v>43412.4375</c:v>
                </c:pt>
                <c:pt idx="29087">
                  <c:v>43412.447916666664</c:v>
                </c:pt>
                <c:pt idx="29088">
                  <c:v>43412.458333333336</c:v>
                </c:pt>
                <c:pt idx="29089">
                  <c:v>43412.46875</c:v>
                </c:pt>
                <c:pt idx="29090">
                  <c:v>43412.479166666664</c:v>
                </c:pt>
                <c:pt idx="29091">
                  <c:v>43412.489583333336</c:v>
                </c:pt>
                <c:pt idx="29092">
                  <c:v>43412.5</c:v>
                </c:pt>
                <c:pt idx="29093">
                  <c:v>43412.510416666664</c:v>
                </c:pt>
                <c:pt idx="29094">
                  <c:v>43412.520833333336</c:v>
                </c:pt>
                <c:pt idx="29095">
                  <c:v>43412.53125</c:v>
                </c:pt>
                <c:pt idx="29096">
                  <c:v>43412.541666666664</c:v>
                </c:pt>
                <c:pt idx="29097">
                  <c:v>43412.552083333336</c:v>
                </c:pt>
                <c:pt idx="29098">
                  <c:v>43412.5625</c:v>
                </c:pt>
                <c:pt idx="29099">
                  <c:v>43412.572916666664</c:v>
                </c:pt>
                <c:pt idx="29100">
                  <c:v>43412.583333333336</c:v>
                </c:pt>
                <c:pt idx="29101">
                  <c:v>43412.59375</c:v>
                </c:pt>
                <c:pt idx="29102">
                  <c:v>43412.604166666664</c:v>
                </c:pt>
                <c:pt idx="29103">
                  <c:v>43412.614583333336</c:v>
                </c:pt>
                <c:pt idx="29104">
                  <c:v>43412.625</c:v>
                </c:pt>
                <c:pt idx="29105">
                  <c:v>43412.635416666664</c:v>
                </c:pt>
                <c:pt idx="29106">
                  <c:v>43412.645833333336</c:v>
                </c:pt>
                <c:pt idx="29107">
                  <c:v>43412.65625</c:v>
                </c:pt>
                <c:pt idx="29108">
                  <c:v>43412.666666666664</c:v>
                </c:pt>
                <c:pt idx="29109">
                  <c:v>43412.677083333336</c:v>
                </c:pt>
                <c:pt idx="29110">
                  <c:v>43412.6875</c:v>
                </c:pt>
                <c:pt idx="29111">
                  <c:v>43412.697916666664</c:v>
                </c:pt>
                <c:pt idx="29112">
                  <c:v>43412.708333333336</c:v>
                </c:pt>
                <c:pt idx="29113">
                  <c:v>43412.71875</c:v>
                </c:pt>
                <c:pt idx="29114">
                  <c:v>43412.729166666664</c:v>
                </c:pt>
                <c:pt idx="29115">
                  <c:v>43412.739583333336</c:v>
                </c:pt>
                <c:pt idx="29116">
                  <c:v>43412.75</c:v>
                </c:pt>
                <c:pt idx="29117">
                  <c:v>43412.760416666664</c:v>
                </c:pt>
                <c:pt idx="29118">
                  <c:v>43412.770833333336</c:v>
                </c:pt>
                <c:pt idx="29119">
                  <c:v>43412.78125</c:v>
                </c:pt>
                <c:pt idx="29120">
                  <c:v>43412.791666666664</c:v>
                </c:pt>
                <c:pt idx="29121">
                  <c:v>43412.802083333336</c:v>
                </c:pt>
                <c:pt idx="29122">
                  <c:v>43412.8125</c:v>
                </c:pt>
                <c:pt idx="29123">
                  <c:v>43412.822916666664</c:v>
                </c:pt>
                <c:pt idx="29124">
                  <c:v>43412.833333333336</c:v>
                </c:pt>
                <c:pt idx="29125">
                  <c:v>43412.84375</c:v>
                </c:pt>
                <c:pt idx="29126">
                  <c:v>43412.854166666664</c:v>
                </c:pt>
                <c:pt idx="29127">
                  <c:v>43412.864583333336</c:v>
                </c:pt>
                <c:pt idx="29128">
                  <c:v>43412.875</c:v>
                </c:pt>
                <c:pt idx="29129">
                  <c:v>43412.885416666664</c:v>
                </c:pt>
                <c:pt idx="29130">
                  <c:v>43412.895833333336</c:v>
                </c:pt>
                <c:pt idx="29131">
                  <c:v>43412.90625</c:v>
                </c:pt>
                <c:pt idx="29132">
                  <c:v>43412.916666666664</c:v>
                </c:pt>
                <c:pt idx="29133">
                  <c:v>43412.927083333336</c:v>
                </c:pt>
                <c:pt idx="29134">
                  <c:v>43412.9375</c:v>
                </c:pt>
                <c:pt idx="29135">
                  <c:v>43412.947916666664</c:v>
                </c:pt>
                <c:pt idx="29136">
                  <c:v>43412.958333333336</c:v>
                </c:pt>
                <c:pt idx="29137">
                  <c:v>43412.96875</c:v>
                </c:pt>
                <c:pt idx="29138">
                  <c:v>43412.979166666664</c:v>
                </c:pt>
                <c:pt idx="29139">
                  <c:v>43412.989583333336</c:v>
                </c:pt>
                <c:pt idx="29140">
                  <c:v>43413</c:v>
                </c:pt>
                <c:pt idx="29141">
                  <c:v>43413.010416666664</c:v>
                </c:pt>
                <c:pt idx="29142">
                  <c:v>43413.020833333336</c:v>
                </c:pt>
                <c:pt idx="29143">
                  <c:v>43413.03125</c:v>
                </c:pt>
                <c:pt idx="29144">
                  <c:v>43413.041666666664</c:v>
                </c:pt>
                <c:pt idx="29145">
                  <c:v>43413.052083333336</c:v>
                </c:pt>
                <c:pt idx="29146">
                  <c:v>43413.0625</c:v>
                </c:pt>
                <c:pt idx="29147">
                  <c:v>43413.072916666664</c:v>
                </c:pt>
                <c:pt idx="29148">
                  <c:v>43413.083333333336</c:v>
                </c:pt>
                <c:pt idx="29149">
                  <c:v>43413.09375</c:v>
                </c:pt>
                <c:pt idx="29150">
                  <c:v>43413.104166666664</c:v>
                </c:pt>
                <c:pt idx="29151">
                  <c:v>43413.114583333336</c:v>
                </c:pt>
                <c:pt idx="29152">
                  <c:v>43413.125</c:v>
                </c:pt>
                <c:pt idx="29153">
                  <c:v>43413.135416666664</c:v>
                </c:pt>
                <c:pt idx="29154">
                  <c:v>43413.145833333336</c:v>
                </c:pt>
                <c:pt idx="29155">
                  <c:v>43413.15625</c:v>
                </c:pt>
                <c:pt idx="29156">
                  <c:v>43413.166666666664</c:v>
                </c:pt>
                <c:pt idx="29157">
                  <c:v>43413.177083333336</c:v>
                </c:pt>
                <c:pt idx="29158">
                  <c:v>43413.1875</c:v>
                </c:pt>
                <c:pt idx="29159">
                  <c:v>43413.197916666664</c:v>
                </c:pt>
                <c:pt idx="29160">
                  <c:v>43413.208333333336</c:v>
                </c:pt>
                <c:pt idx="29161">
                  <c:v>43413.21875</c:v>
                </c:pt>
                <c:pt idx="29162">
                  <c:v>43413.229166666664</c:v>
                </c:pt>
                <c:pt idx="29163">
                  <c:v>43413.239583333336</c:v>
                </c:pt>
                <c:pt idx="29164">
                  <c:v>43413.25</c:v>
                </c:pt>
                <c:pt idx="29165">
                  <c:v>43413.260416666664</c:v>
                </c:pt>
                <c:pt idx="29166">
                  <c:v>43413.270833333336</c:v>
                </c:pt>
                <c:pt idx="29167">
                  <c:v>43413.28125</c:v>
                </c:pt>
                <c:pt idx="29168">
                  <c:v>43413.291666666664</c:v>
                </c:pt>
                <c:pt idx="29169">
                  <c:v>43413.302083333336</c:v>
                </c:pt>
                <c:pt idx="29170">
                  <c:v>43413.3125</c:v>
                </c:pt>
                <c:pt idx="29171">
                  <c:v>43413.322916666664</c:v>
                </c:pt>
                <c:pt idx="29172">
                  <c:v>43413.333333333336</c:v>
                </c:pt>
                <c:pt idx="29173">
                  <c:v>43413.34375</c:v>
                </c:pt>
                <c:pt idx="29174">
                  <c:v>43413.354166666664</c:v>
                </c:pt>
                <c:pt idx="29175">
                  <c:v>43413.364583333336</c:v>
                </c:pt>
                <c:pt idx="29176">
                  <c:v>43413.375</c:v>
                </c:pt>
                <c:pt idx="29177">
                  <c:v>43413.385416666664</c:v>
                </c:pt>
                <c:pt idx="29178">
                  <c:v>43413.395833333336</c:v>
                </c:pt>
                <c:pt idx="29179">
                  <c:v>43413.40625</c:v>
                </c:pt>
                <c:pt idx="29180">
                  <c:v>43413.416666666664</c:v>
                </c:pt>
                <c:pt idx="29181">
                  <c:v>43413.427083333336</c:v>
                </c:pt>
                <c:pt idx="29182">
                  <c:v>43413.4375</c:v>
                </c:pt>
                <c:pt idx="29183">
                  <c:v>43413.447916666664</c:v>
                </c:pt>
                <c:pt idx="29184">
                  <c:v>43413.458333333336</c:v>
                </c:pt>
                <c:pt idx="29185">
                  <c:v>43413.46875</c:v>
                </c:pt>
                <c:pt idx="29186">
                  <c:v>43413.479166666664</c:v>
                </c:pt>
                <c:pt idx="29187">
                  <c:v>43413.489583333336</c:v>
                </c:pt>
                <c:pt idx="29188">
                  <c:v>43413.5</c:v>
                </c:pt>
                <c:pt idx="29189">
                  <c:v>43413.510416666664</c:v>
                </c:pt>
                <c:pt idx="29190">
                  <c:v>43413.520833333336</c:v>
                </c:pt>
                <c:pt idx="29191">
                  <c:v>43413.53125</c:v>
                </c:pt>
                <c:pt idx="29192">
                  <c:v>43413.541666666664</c:v>
                </c:pt>
                <c:pt idx="29193">
                  <c:v>43413.552083333336</c:v>
                </c:pt>
                <c:pt idx="29194">
                  <c:v>43413.5625</c:v>
                </c:pt>
                <c:pt idx="29195">
                  <c:v>43413.572916666664</c:v>
                </c:pt>
                <c:pt idx="29196">
                  <c:v>43413.583333333336</c:v>
                </c:pt>
                <c:pt idx="29197">
                  <c:v>43413.59375</c:v>
                </c:pt>
                <c:pt idx="29198">
                  <c:v>43413.604166666664</c:v>
                </c:pt>
                <c:pt idx="29199">
                  <c:v>43413.614583333336</c:v>
                </c:pt>
                <c:pt idx="29200">
                  <c:v>43413.625</c:v>
                </c:pt>
                <c:pt idx="29201">
                  <c:v>43413.635416666664</c:v>
                </c:pt>
                <c:pt idx="29202">
                  <c:v>43413.645833333336</c:v>
                </c:pt>
                <c:pt idx="29203">
                  <c:v>43413.65625</c:v>
                </c:pt>
                <c:pt idx="29204">
                  <c:v>43413.666666666664</c:v>
                </c:pt>
                <c:pt idx="29205">
                  <c:v>43413.677083333336</c:v>
                </c:pt>
                <c:pt idx="29206">
                  <c:v>43413.6875</c:v>
                </c:pt>
                <c:pt idx="29207">
                  <c:v>43413.697916666664</c:v>
                </c:pt>
                <c:pt idx="29208">
                  <c:v>43413.708333333336</c:v>
                </c:pt>
                <c:pt idx="29209">
                  <c:v>43413.71875</c:v>
                </c:pt>
                <c:pt idx="29210">
                  <c:v>43413.729166666664</c:v>
                </c:pt>
                <c:pt idx="29211">
                  <c:v>43413.739583333336</c:v>
                </c:pt>
                <c:pt idx="29212">
                  <c:v>43413.75</c:v>
                </c:pt>
                <c:pt idx="29213">
                  <c:v>43413.760416666664</c:v>
                </c:pt>
                <c:pt idx="29214">
                  <c:v>43413.770833333336</c:v>
                </c:pt>
                <c:pt idx="29215">
                  <c:v>43413.78125</c:v>
                </c:pt>
                <c:pt idx="29216">
                  <c:v>43413.791666666664</c:v>
                </c:pt>
                <c:pt idx="29217">
                  <c:v>43413.802083333336</c:v>
                </c:pt>
                <c:pt idx="29218">
                  <c:v>43413.8125</c:v>
                </c:pt>
                <c:pt idx="29219">
                  <c:v>43413.822916666664</c:v>
                </c:pt>
                <c:pt idx="29220">
                  <c:v>43413.833333333336</c:v>
                </c:pt>
                <c:pt idx="29221">
                  <c:v>43413.84375</c:v>
                </c:pt>
                <c:pt idx="29222">
                  <c:v>43413.854166666664</c:v>
                </c:pt>
                <c:pt idx="29223">
                  <c:v>43413.864583333336</c:v>
                </c:pt>
                <c:pt idx="29224">
                  <c:v>43413.875</c:v>
                </c:pt>
                <c:pt idx="29225">
                  <c:v>43413.885416666664</c:v>
                </c:pt>
                <c:pt idx="29226">
                  <c:v>43413.895833333336</c:v>
                </c:pt>
                <c:pt idx="29227">
                  <c:v>43413.90625</c:v>
                </c:pt>
                <c:pt idx="29228">
                  <c:v>43413.916666666664</c:v>
                </c:pt>
                <c:pt idx="29229">
                  <c:v>43413.927083333336</c:v>
                </c:pt>
                <c:pt idx="29230">
                  <c:v>43413.9375</c:v>
                </c:pt>
                <c:pt idx="29231">
                  <c:v>43413.947916666664</c:v>
                </c:pt>
                <c:pt idx="29232">
                  <c:v>43413.958333333336</c:v>
                </c:pt>
                <c:pt idx="29233">
                  <c:v>43413.96875</c:v>
                </c:pt>
                <c:pt idx="29234">
                  <c:v>43413.979166666664</c:v>
                </c:pt>
                <c:pt idx="29235">
                  <c:v>43413.989583333336</c:v>
                </c:pt>
                <c:pt idx="29236">
                  <c:v>43414</c:v>
                </c:pt>
                <c:pt idx="29237">
                  <c:v>43414.010416666664</c:v>
                </c:pt>
                <c:pt idx="29238">
                  <c:v>43414.020833333336</c:v>
                </c:pt>
                <c:pt idx="29239">
                  <c:v>43414.03125</c:v>
                </c:pt>
                <c:pt idx="29240">
                  <c:v>43414.041666666664</c:v>
                </c:pt>
                <c:pt idx="29241">
                  <c:v>43414.052083333336</c:v>
                </c:pt>
                <c:pt idx="29242">
                  <c:v>43414.0625</c:v>
                </c:pt>
                <c:pt idx="29243">
                  <c:v>43414.072916666664</c:v>
                </c:pt>
                <c:pt idx="29244">
                  <c:v>43414.083333333336</c:v>
                </c:pt>
                <c:pt idx="29245">
                  <c:v>43414.09375</c:v>
                </c:pt>
                <c:pt idx="29246">
                  <c:v>43414.104166666664</c:v>
                </c:pt>
                <c:pt idx="29247">
                  <c:v>43414.114583333336</c:v>
                </c:pt>
                <c:pt idx="29248">
                  <c:v>43414.125</c:v>
                </c:pt>
                <c:pt idx="29249">
                  <c:v>43414.135416666664</c:v>
                </c:pt>
                <c:pt idx="29250">
                  <c:v>43414.145833333336</c:v>
                </c:pt>
                <c:pt idx="29251">
                  <c:v>43414.15625</c:v>
                </c:pt>
                <c:pt idx="29252">
                  <c:v>43414.166666666664</c:v>
                </c:pt>
                <c:pt idx="29253">
                  <c:v>43414.177083333336</c:v>
                </c:pt>
                <c:pt idx="29254">
                  <c:v>43414.1875</c:v>
                </c:pt>
                <c:pt idx="29255">
                  <c:v>43414.197916666664</c:v>
                </c:pt>
                <c:pt idx="29256">
                  <c:v>43414.208333333336</c:v>
                </c:pt>
                <c:pt idx="29257">
                  <c:v>43414.21875</c:v>
                </c:pt>
                <c:pt idx="29258">
                  <c:v>43414.229166666664</c:v>
                </c:pt>
                <c:pt idx="29259">
                  <c:v>43414.239583333336</c:v>
                </c:pt>
                <c:pt idx="29260">
                  <c:v>43414.25</c:v>
                </c:pt>
                <c:pt idx="29261">
                  <c:v>43414.260416666664</c:v>
                </c:pt>
                <c:pt idx="29262">
                  <c:v>43414.270833333336</c:v>
                </c:pt>
                <c:pt idx="29263">
                  <c:v>43414.28125</c:v>
                </c:pt>
                <c:pt idx="29264">
                  <c:v>43414.291666666664</c:v>
                </c:pt>
                <c:pt idx="29265">
                  <c:v>43414.302083333336</c:v>
                </c:pt>
                <c:pt idx="29266">
                  <c:v>43414.3125</c:v>
                </c:pt>
                <c:pt idx="29267">
                  <c:v>43414.322916666664</c:v>
                </c:pt>
                <c:pt idx="29268">
                  <c:v>43414.333333333336</c:v>
                </c:pt>
                <c:pt idx="29269">
                  <c:v>43414.34375</c:v>
                </c:pt>
                <c:pt idx="29270">
                  <c:v>43414.354166666664</c:v>
                </c:pt>
                <c:pt idx="29271">
                  <c:v>43414.364583333336</c:v>
                </c:pt>
                <c:pt idx="29272">
                  <c:v>43414.375</c:v>
                </c:pt>
                <c:pt idx="29273">
                  <c:v>43414.385416666664</c:v>
                </c:pt>
                <c:pt idx="29274">
                  <c:v>43414.395833333336</c:v>
                </c:pt>
                <c:pt idx="29275">
                  <c:v>43414.40625</c:v>
                </c:pt>
                <c:pt idx="29276">
                  <c:v>43414.416666666664</c:v>
                </c:pt>
                <c:pt idx="29277">
                  <c:v>43414.427083333336</c:v>
                </c:pt>
                <c:pt idx="29278">
                  <c:v>43414.4375</c:v>
                </c:pt>
                <c:pt idx="29279">
                  <c:v>43414.447916666664</c:v>
                </c:pt>
                <c:pt idx="29280">
                  <c:v>43414.458333333336</c:v>
                </c:pt>
                <c:pt idx="29281">
                  <c:v>43414.46875</c:v>
                </c:pt>
                <c:pt idx="29282">
                  <c:v>43414.479166666664</c:v>
                </c:pt>
                <c:pt idx="29283">
                  <c:v>43414.489583333336</c:v>
                </c:pt>
                <c:pt idx="29284">
                  <c:v>43414.5</c:v>
                </c:pt>
                <c:pt idx="29285">
                  <c:v>43414.510416666664</c:v>
                </c:pt>
                <c:pt idx="29286">
                  <c:v>43414.520833333336</c:v>
                </c:pt>
                <c:pt idx="29287">
                  <c:v>43414.53125</c:v>
                </c:pt>
                <c:pt idx="29288">
                  <c:v>43414.541666666664</c:v>
                </c:pt>
                <c:pt idx="29289">
                  <c:v>43414.552083333336</c:v>
                </c:pt>
                <c:pt idx="29290">
                  <c:v>43414.5625</c:v>
                </c:pt>
                <c:pt idx="29291">
                  <c:v>43414.572916666664</c:v>
                </c:pt>
                <c:pt idx="29292">
                  <c:v>43414.583333333336</c:v>
                </c:pt>
                <c:pt idx="29293">
                  <c:v>43414.59375</c:v>
                </c:pt>
                <c:pt idx="29294">
                  <c:v>43414.604166666664</c:v>
                </c:pt>
                <c:pt idx="29295">
                  <c:v>43414.614583333336</c:v>
                </c:pt>
                <c:pt idx="29296">
                  <c:v>43414.625</c:v>
                </c:pt>
                <c:pt idx="29297">
                  <c:v>43414.635416666664</c:v>
                </c:pt>
                <c:pt idx="29298">
                  <c:v>43414.645833333336</c:v>
                </c:pt>
                <c:pt idx="29299">
                  <c:v>43414.65625</c:v>
                </c:pt>
                <c:pt idx="29300">
                  <c:v>43414.666666666664</c:v>
                </c:pt>
                <c:pt idx="29301">
                  <c:v>43414.677083333336</c:v>
                </c:pt>
                <c:pt idx="29302">
                  <c:v>43414.6875</c:v>
                </c:pt>
                <c:pt idx="29303">
                  <c:v>43414.697916666664</c:v>
                </c:pt>
                <c:pt idx="29304">
                  <c:v>43414.708333333336</c:v>
                </c:pt>
                <c:pt idx="29305">
                  <c:v>43414.71875</c:v>
                </c:pt>
                <c:pt idx="29306">
                  <c:v>43414.729166666664</c:v>
                </c:pt>
                <c:pt idx="29307">
                  <c:v>43414.739583333336</c:v>
                </c:pt>
                <c:pt idx="29308">
                  <c:v>43414.75</c:v>
                </c:pt>
                <c:pt idx="29309">
                  <c:v>43414.760416666664</c:v>
                </c:pt>
                <c:pt idx="29310">
                  <c:v>43414.770833333336</c:v>
                </c:pt>
                <c:pt idx="29311">
                  <c:v>43414.78125</c:v>
                </c:pt>
                <c:pt idx="29312">
                  <c:v>43414.791666666664</c:v>
                </c:pt>
                <c:pt idx="29313">
                  <c:v>43414.802083333336</c:v>
                </c:pt>
                <c:pt idx="29314">
                  <c:v>43414.8125</c:v>
                </c:pt>
                <c:pt idx="29315">
                  <c:v>43414.822916666664</c:v>
                </c:pt>
                <c:pt idx="29316">
                  <c:v>43414.833333333336</c:v>
                </c:pt>
                <c:pt idx="29317">
                  <c:v>43414.84375</c:v>
                </c:pt>
                <c:pt idx="29318">
                  <c:v>43414.854166666664</c:v>
                </c:pt>
                <c:pt idx="29319">
                  <c:v>43414.864583333336</c:v>
                </c:pt>
                <c:pt idx="29320">
                  <c:v>43414.875</c:v>
                </c:pt>
                <c:pt idx="29321">
                  <c:v>43414.885416666664</c:v>
                </c:pt>
                <c:pt idx="29322">
                  <c:v>43414.895833333336</c:v>
                </c:pt>
                <c:pt idx="29323">
                  <c:v>43414.90625</c:v>
                </c:pt>
                <c:pt idx="29324">
                  <c:v>43414.916666666664</c:v>
                </c:pt>
                <c:pt idx="29325">
                  <c:v>43414.927083333336</c:v>
                </c:pt>
                <c:pt idx="29326">
                  <c:v>43414.9375</c:v>
                </c:pt>
                <c:pt idx="29327">
                  <c:v>43414.947916666664</c:v>
                </c:pt>
                <c:pt idx="29328">
                  <c:v>43414.958333333336</c:v>
                </c:pt>
                <c:pt idx="29329">
                  <c:v>43414.96875</c:v>
                </c:pt>
                <c:pt idx="29330">
                  <c:v>43414.979166666664</c:v>
                </c:pt>
                <c:pt idx="29331">
                  <c:v>43414.989583333336</c:v>
                </c:pt>
                <c:pt idx="29332">
                  <c:v>43415</c:v>
                </c:pt>
                <c:pt idx="29333">
                  <c:v>43415.010416666664</c:v>
                </c:pt>
                <c:pt idx="29334">
                  <c:v>43415.020833333336</c:v>
                </c:pt>
                <c:pt idx="29335">
                  <c:v>43415.03125</c:v>
                </c:pt>
                <c:pt idx="29336">
                  <c:v>43415.041666666664</c:v>
                </c:pt>
                <c:pt idx="29337">
                  <c:v>43415.052083333336</c:v>
                </c:pt>
                <c:pt idx="29338">
                  <c:v>43415.0625</c:v>
                </c:pt>
                <c:pt idx="29339">
                  <c:v>43415.072916666664</c:v>
                </c:pt>
                <c:pt idx="29340">
                  <c:v>43415.083333333336</c:v>
                </c:pt>
                <c:pt idx="29341">
                  <c:v>43415.09375</c:v>
                </c:pt>
                <c:pt idx="29342">
                  <c:v>43415.104166666664</c:v>
                </c:pt>
                <c:pt idx="29343">
                  <c:v>43415.114583333336</c:v>
                </c:pt>
                <c:pt idx="29344">
                  <c:v>43415.125</c:v>
                </c:pt>
                <c:pt idx="29345">
                  <c:v>43415.135416666664</c:v>
                </c:pt>
                <c:pt idx="29346">
                  <c:v>43415.145833333336</c:v>
                </c:pt>
                <c:pt idx="29347">
                  <c:v>43415.15625</c:v>
                </c:pt>
                <c:pt idx="29348">
                  <c:v>43415.166666666664</c:v>
                </c:pt>
                <c:pt idx="29349">
                  <c:v>43415.177083333336</c:v>
                </c:pt>
                <c:pt idx="29350">
                  <c:v>43415.1875</c:v>
                </c:pt>
                <c:pt idx="29351">
                  <c:v>43415.197916666664</c:v>
                </c:pt>
                <c:pt idx="29352">
                  <c:v>43415.208333333336</c:v>
                </c:pt>
                <c:pt idx="29353">
                  <c:v>43415.21875</c:v>
                </c:pt>
                <c:pt idx="29354">
                  <c:v>43415.229166666664</c:v>
                </c:pt>
                <c:pt idx="29355">
                  <c:v>43415.239583333336</c:v>
                </c:pt>
                <c:pt idx="29356">
                  <c:v>43415.25</c:v>
                </c:pt>
                <c:pt idx="29357">
                  <c:v>43415.260416666664</c:v>
                </c:pt>
                <c:pt idx="29358">
                  <c:v>43415.270833333336</c:v>
                </c:pt>
                <c:pt idx="29359">
                  <c:v>43415.28125</c:v>
                </c:pt>
                <c:pt idx="29360">
                  <c:v>43415.291666666664</c:v>
                </c:pt>
                <c:pt idx="29361">
                  <c:v>43415.302083333336</c:v>
                </c:pt>
                <c:pt idx="29362">
                  <c:v>43415.3125</c:v>
                </c:pt>
                <c:pt idx="29363">
                  <c:v>43415.322916666664</c:v>
                </c:pt>
                <c:pt idx="29364">
                  <c:v>43415.333333333336</c:v>
                </c:pt>
                <c:pt idx="29365">
                  <c:v>43415.34375</c:v>
                </c:pt>
                <c:pt idx="29366">
                  <c:v>43415.354166666664</c:v>
                </c:pt>
                <c:pt idx="29367">
                  <c:v>43415.364583333336</c:v>
                </c:pt>
                <c:pt idx="29368">
                  <c:v>43415.375</c:v>
                </c:pt>
                <c:pt idx="29369">
                  <c:v>43415.385416666664</c:v>
                </c:pt>
                <c:pt idx="29370">
                  <c:v>43415.395833333336</c:v>
                </c:pt>
                <c:pt idx="29371">
                  <c:v>43415.40625</c:v>
                </c:pt>
                <c:pt idx="29372">
                  <c:v>43415.416666666664</c:v>
                </c:pt>
                <c:pt idx="29373">
                  <c:v>43415.427083333336</c:v>
                </c:pt>
                <c:pt idx="29374">
                  <c:v>43415.4375</c:v>
                </c:pt>
                <c:pt idx="29375">
                  <c:v>43415.447916666664</c:v>
                </c:pt>
                <c:pt idx="29376">
                  <c:v>43415.458333333336</c:v>
                </c:pt>
                <c:pt idx="29377">
                  <c:v>43415.46875</c:v>
                </c:pt>
                <c:pt idx="29378">
                  <c:v>43415.479166666664</c:v>
                </c:pt>
                <c:pt idx="29379">
                  <c:v>43415.489583333336</c:v>
                </c:pt>
                <c:pt idx="29380">
                  <c:v>43415.5</c:v>
                </c:pt>
                <c:pt idx="29381">
                  <c:v>43415.510416666664</c:v>
                </c:pt>
                <c:pt idx="29382">
                  <c:v>43415.520833333336</c:v>
                </c:pt>
                <c:pt idx="29383">
                  <c:v>43415.53125</c:v>
                </c:pt>
                <c:pt idx="29384">
                  <c:v>43415.541666666664</c:v>
                </c:pt>
                <c:pt idx="29385">
                  <c:v>43415.552083333336</c:v>
                </c:pt>
                <c:pt idx="29386">
                  <c:v>43415.5625</c:v>
                </c:pt>
                <c:pt idx="29387">
                  <c:v>43415.572916666664</c:v>
                </c:pt>
                <c:pt idx="29388">
                  <c:v>43415.583333333336</c:v>
                </c:pt>
                <c:pt idx="29389">
                  <c:v>43415.59375</c:v>
                </c:pt>
                <c:pt idx="29390">
                  <c:v>43415.604166666664</c:v>
                </c:pt>
                <c:pt idx="29391">
                  <c:v>43415.614583333336</c:v>
                </c:pt>
                <c:pt idx="29392">
                  <c:v>43415.625</c:v>
                </c:pt>
                <c:pt idx="29393">
                  <c:v>43415.635416666664</c:v>
                </c:pt>
                <c:pt idx="29394">
                  <c:v>43415.645833333336</c:v>
                </c:pt>
                <c:pt idx="29395">
                  <c:v>43415.65625</c:v>
                </c:pt>
                <c:pt idx="29396">
                  <c:v>43415.666666666664</c:v>
                </c:pt>
                <c:pt idx="29397">
                  <c:v>43415.677083333336</c:v>
                </c:pt>
                <c:pt idx="29398">
                  <c:v>43415.6875</c:v>
                </c:pt>
                <c:pt idx="29399">
                  <c:v>43415.697916666664</c:v>
                </c:pt>
                <c:pt idx="29400">
                  <c:v>43415.708333333336</c:v>
                </c:pt>
                <c:pt idx="29401">
                  <c:v>43415.71875</c:v>
                </c:pt>
                <c:pt idx="29402">
                  <c:v>43415.729166666664</c:v>
                </c:pt>
                <c:pt idx="29403">
                  <c:v>43415.739583333336</c:v>
                </c:pt>
                <c:pt idx="29404">
                  <c:v>43415.75</c:v>
                </c:pt>
                <c:pt idx="29405">
                  <c:v>43415.760416666664</c:v>
                </c:pt>
                <c:pt idx="29406">
                  <c:v>43415.770833333336</c:v>
                </c:pt>
                <c:pt idx="29407">
                  <c:v>43415.78125</c:v>
                </c:pt>
                <c:pt idx="29408">
                  <c:v>43415.791666666664</c:v>
                </c:pt>
                <c:pt idx="29409">
                  <c:v>43415.802083333336</c:v>
                </c:pt>
                <c:pt idx="29410">
                  <c:v>43415.8125</c:v>
                </c:pt>
                <c:pt idx="29411">
                  <c:v>43415.822916666664</c:v>
                </c:pt>
                <c:pt idx="29412">
                  <c:v>43415.833333333336</c:v>
                </c:pt>
                <c:pt idx="29413">
                  <c:v>43415.84375</c:v>
                </c:pt>
                <c:pt idx="29414">
                  <c:v>43415.854166666664</c:v>
                </c:pt>
                <c:pt idx="29415">
                  <c:v>43415.864583333336</c:v>
                </c:pt>
                <c:pt idx="29416">
                  <c:v>43415.875</c:v>
                </c:pt>
                <c:pt idx="29417">
                  <c:v>43415.885416666664</c:v>
                </c:pt>
                <c:pt idx="29418">
                  <c:v>43415.895833333336</c:v>
                </c:pt>
                <c:pt idx="29419">
                  <c:v>43415.90625</c:v>
                </c:pt>
                <c:pt idx="29420">
                  <c:v>43415.916666666664</c:v>
                </c:pt>
                <c:pt idx="29421">
                  <c:v>43415.927083333336</c:v>
                </c:pt>
                <c:pt idx="29422">
                  <c:v>43415.9375</c:v>
                </c:pt>
                <c:pt idx="29423">
                  <c:v>43415.947916666664</c:v>
                </c:pt>
                <c:pt idx="29424">
                  <c:v>43415.958333333336</c:v>
                </c:pt>
                <c:pt idx="29425">
                  <c:v>43415.96875</c:v>
                </c:pt>
                <c:pt idx="29426">
                  <c:v>43415.979166666664</c:v>
                </c:pt>
                <c:pt idx="29427">
                  <c:v>43415.989583333336</c:v>
                </c:pt>
                <c:pt idx="29428">
                  <c:v>43416</c:v>
                </c:pt>
                <c:pt idx="29429">
                  <c:v>43416.010416666664</c:v>
                </c:pt>
                <c:pt idx="29430">
                  <c:v>43416.020833333336</c:v>
                </c:pt>
                <c:pt idx="29431">
                  <c:v>43416.03125</c:v>
                </c:pt>
                <c:pt idx="29432">
                  <c:v>43416.041666666664</c:v>
                </c:pt>
                <c:pt idx="29433">
                  <c:v>43416.052083333336</c:v>
                </c:pt>
                <c:pt idx="29434">
                  <c:v>43416.0625</c:v>
                </c:pt>
                <c:pt idx="29435">
                  <c:v>43416.072916666664</c:v>
                </c:pt>
                <c:pt idx="29436">
                  <c:v>43416.083333333336</c:v>
                </c:pt>
                <c:pt idx="29437">
                  <c:v>43416.09375</c:v>
                </c:pt>
                <c:pt idx="29438">
                  <c:v>43416.104166666664</c:v>
                </c:pt>
                <c:pt idx="29439">
                  <c:v>43416.114583333336</c:v>
                </c:pt>
                <c:pt idx="29440">
                  <c:v>43416.125</c:v>
                </c:pt>
                <c:pt idx="29441">
                  <c:v>43416.135416666664</c:v>
                </c:pt>
                <c:pt idx="29442">
                  <c:v>43416.145833333336</c:v>
                </c:pt>
                <c:pt idx="29443">
                  <c:v>43416.15625</c:v>
                </c:pt>
                <c:pt idx="29444">
                  <c:v>43416.166666666664</c:v>
                </c:pt>
                <c:pt idx="29445">
                  <c:v>43416.177083333336</c:v>
                </c:pt>
                <c:pt idx="29446">
                  <c:v>43416.1875</c:v>
                </c:pt>
                <c:pt idx="29447">
                  <c:v>43416.197916666664</c:v>
                </c:pt>
                <c:pt idx="29448">
                  <c:v>43416.208333333336</c:v>
                </c:pt>
                <c:pt idx="29449">
                  <c:v>43416.21875</c:v>
                </c:pt>
                <c:pt idx="29450">
                  <c:v>43416.229166666664</c:v>
                </c:pt>
                <c:pt idx="29451">
                  <c:v>43416.239583333336</c:v>
                </c:pt>
                <c:pt idx="29452">
                  <c:v>43416.25</c:v>
                </c:pt>
                <c:pt idx="29453">
                  <c:v>43416.260416666664</c:v>
                </c:pt>
                <c:pt idx="29454">
                  <c:v>43416.270833333336</c:v>
                </c:pt>
                <c:pt idx="29455">
                  <c:v>43416.28125</c:v>
                </c:pt>
                <c:pt idx="29456">
                  <c:v>43416.291666666664</c:v>
                </c:pt>
                <c:pt idx="29457">
                  <c:v>43416.302083333336</c:v>
                </c:pt>
                <c:pt idx="29458">
                  <c:v>43416.3125</c:v>
                </c:pt>
                <c:pt idx="29459">
                  <c:v>43416.322916666664</c:v>
                </c:pt>
                <c:pt idx="29460">
                  <c:v>43416.333333333336</c:v>
                </c:pt>
                <c:pt idx="29461">
                  <c:v>43416.34375</c:v>
                </c:pt>
                <c:pt idx="29462">
                  <c:v>43416.354166666664</c:v>
                </c:pt>
                <c:pt idx="29463">
                  <c:v>43416.364583333336</c:v>
                </c:pt>
                <c:pt idx="29464">
                  <c:v>43416.375</c:v>
                </c:pt>
                <c:pt idx="29465">
                  <c:v>43416.385416666664</c:v>
                </c:pt>
                <c:pt idx="29466">
                  <c:v>43416.395833333336</c:v>
                </c:pt>
                <c:pt idx="29467">
                  <c:v>43416.40625</c:v>
                </c:pt>
                <c:pt idx="29468">
                  <c:v>43416.416666666664</c:v>
                </c:pt>
                <c:pt idx="29469">
                  <c:v>43416.427083333336</c:v>
                </c:pt>
                <c:pt idx="29470">
                  <c:v>43416.4375</c:v>
                </c:pt>
                <c:pt idx="29471">
                  <c:v>43416.447916666664</c:v>
                </c:pt>
                <c:pt idx="29472">
                  <c:v>43416.458333333336</c:v>
                </c:pt>
                <c:pt idx="29473">
                  <c:v>43416.46875</c:v>
                </c:pt>
                <c:pt idx="29474">
                  <c:v>43416.479166666664</c:v>
                </c:pt>
                <c:pt idx="29475">
                  <c:v>43416.489583333336</c:v>
                </c:pt>
                <c:pt idx="29476">
                  <c:v>43416.5</c:v>
                </c:pt>
                <c:pt idx="29477">
                  <c:v>43416.510416666664</c:v>
                </c:pt>
                <c:pt idx="29478">
                  <c:v>43416.520833333336</c:v>
                </c:pt>
                <c:pt idx="29479">
                  <c:v>43416.53125</c:v>
                </c:pt>
                <c:pt idx="29480">
                  <c:v>43416.541666666664</c:v>
                </c:pt>
                <c:pt idx="29481">
                  <c:v>43416.552083333336</c:v>
                </c:pt>
                <c:pt idx="29482">
                  <c:v>43416.5625</c:v>
                </c:pt>
                <c:pt idx="29483">
                  <c:v>43416.572916666664</c:v>
                </c:pt>
                <c:pt idx="29484">
                  <c:v>43416.583333333336</c:v>
                </c:pt>
                <c:pt idx="29485">
                  <c:v>43416.59375</c:v>
                </c:pt>
                <c:pt idx="29486">
                  <c:v>43416.604166666664</c:v>
                </c:pt>
                <c:pt idx="29487">
                  <c:v>43416.614583333336</c:v>
                </c:pt>
                <c:pt idx="29488">
                  <c:v>43416.625</c:v>
                </c:pt>
                <c:pt idx="29489">
                  <c:v>43416.635416666664</c:v>
                </c:pt>
                <c:pt idx="29490">
                  <c:v>43416.645833333336</c:v>
                </c:pt>
                <c:pt idx="29491">
                  <c:v>43416.65625</c:v>
                </c:pt>
                <c:pt idx="29492">
                  <c:v>43416.666666666664</c:v>
                </c:pt>
                <c:pt idx="29493">
                  <c:v>43416.677083333336</c:v>
                </c:pt>
                <c:pt idx="29494">
                  <c:v>43416.6875</c:v>
                </c:pt>
                <c:pt idx="29495">
                  <c:v>43416.697916666664</c:v>
                </c:pt>
                <c:pt idx="29496">
                  <c:v>43416.708333333336</c:v>
                </c:pt>
                <c:pt idx="29497">
                  <c:v>43416.71875</c:v>
                </c:pt>
                <c:pt idx="29498">
                  <c:v>43416.729166666664</c:v>
                </c:pt>
                <c:pt idx="29499">
                  <c:v>43416.739583333336</c:v>
                </c:pt>
                <c:pt idx="29500">
                  <c:v>43416.75</c:v>
                </c:pt>
                <c:pt idx="29501">
                  <c:v>43416.760416666664</c:v>
                </c:pt>
                <c:pt idx="29502">
                  <c:v>43416.770833333336</c:v>
                </c:pt>
                <c:pt idx="29503">
                  <c:v>43416.78125</c:v>
                </c:pt>
                <c:pt idx="29504">
                  <c:v>43416.791666666664</c:v>
                </c:pt>
                <c:pt idx="29505">
                  <c:v>43416.802083333336</c:v>
                </c:pt>
                <c:pt idx="29506">
                  <c:v>43416.8125</c:v>
                </c:pt>
                <c:pt idx="29507">
                  <c:v>43416.822916666664</c:v>
                </c:pt>
                <c:pt idx="29508">
                  <c:v>43416.833333333336</c:v>
                </c:pt>
                <c:pt idx="29509">
                  <c:v>43416.84375</c:v>
                </c:pt>
                <c:pt idx="29510">
                  <c:v>43416.854166666664</c:v>
                </c:pt>
                <c:pt idx="29511">
                  <c:v>43416.864583333336</c:v>
                </c:pt>
                <c:pt idx="29512">
                  <c:v>43416.875</c:v>
                </c:pt>
                <c:pt idx="29513">
                  <c:v>43416.885416666664</c:v>
                </c:pt>
                <c:pt idx="29514">
                  <c:v>43416.895833333336</c:v>
                </c:pt>
                <c:pt idx="29515">
                  <c:v>43416.90625</c:v>
                </c:pt>
                <c:pt idx="29516">
                  <c:v>43416.916666666664</c:v>
                </c:pt>
                <c:pt idx="29517">
                  <c:v>43416.927083333336</c:v>
                </c:pt>
                <c:pt idx="29518">
                  <c:v>43416.9375</c:v>
                </c:pt>
                <c:pt idx="29519">
                  <c:v>43416.947916666664</c:v>
                </c:pt>
                <c:pt idx="29520">
                  <c:v>43416.958333333336</c:v>
                </c:pt>
                <c:pt idx="29521">
                  <c:v>43416.96875</c:v>
                </c:pt>
                <c:pt idx="29522">
                  <c:v>43416.979166666664</c:v>
                </c:pt>
                <c:pt idx="29523">
                  <c:v>43416.989583333336</c:v>
                </c:pt>
                <c:pt idx="29524">
                  <c:v>43417</c:v>
                </c:pt>
                <c:pt idx="29525">
                  <c:v>43417.010416666664</c:v>
                </c:pt>
                <c:pt idx="29526">
                  <c:v>43417.020833333336</c:v>
                </c:pt>
                <c:pt idx="29527">
                  <c:v>43417.03125</c:v>
                </c:pt>
                <c:pt idx="29528">
                  <c:v>43417.041666666664</c:v>
                </c:pt>
                <c:pt idx="29529">
                  <c:v>43417.052083333336</c:v>
                </c:pt>
                <c:pt idx="29530">
                  <c:v>43417.0625</c:v>
                </c:pt>
                <c:pt idx="29531">
                  <c:v>43417.072916666664</c:v>
                </c:pt>
                <c:pt idx="29532">
                  <c:v>43417.083333333336</c:v>
                </c:pt>
                <c:pt idx="29533">
                  <c:v>43417.09375</c:v>
                </c:pt>
                <c:pt idx="29534">
                  <c:v>43417.104166666664</c:v>
                </c:pt>
                <c:pt idx="29535">
                  <c:v>43417.114583333336</c:v>
                </c:pt>
                <c:pt idx="29536">
                  <c:v>43417.125</c:v>
                </c:pt>
                <c:pt idx="29537">
                  <c:v>43417.135416666664</c:v>
                </c:pt>
                <c:pt idx="29538">
                  <c:v>43417.145833333336</c:v>
                </c:pt>
                <c:pt idx="29539">
                  <c:v>43417.15625</c:v>
                </c:pt>
                <c:pt idx="29540">
                  <c:v>43417.166666666664</c:v>
                </c:pt>
                <c:pt idx="29541">
                  <c:v>43417.177083333336</c:v>
                </c:pt>
                <c:pt idx="29542">
                  <c:v>43417.1875</c:v>
                </c:pt>
                <c:pt idx="29543">
                  <c:v>43417.197916666664</c:v>
                </c:pt>
                <c:pt idx="29544">
                  <c:v>43417.208333333336</c:v>
                </c:pt>
                <c:pt idx="29545">
                  <c:v>43417.21875</c:v>
                </c:pt>
                <c:pt idx="29546">
                  <c:v>43417.229166666664</c:v>
                </c:pt>
                <c:pt idx="29547">
                  <c:v>43417.239583333336</c:v>
                </c:pt>
                <c:pt idx="29548">
                  <c:v>43417.25</c:v>
                </c:pt>
                <c:pt idx="29549">
                  <c:v>43417.260416666664</c:v>
                </c:pt>
                <c:pt idx="29550">
                  <c:v>43417.270833333336</c:v>
                </c:pt>
                <c:pt idx="29551">
                  <c:v>43417.28125</c:v>
                </c:pt>
                <c:pt idx="29552">
                  <c:v>43417.291666666664</c:v>
                </c:pt>
                <c:pt idx="29553">
                  <c:v>43417.302083333336</c:v>
                </c:pt>
                <c:pt idx="29554">
                  <c:v>43417.3125</c:v>
                </c:pt>
                <c:pt idx="29555">
                  <c:v>43417.322916666664</c:v>
                </c:pt>
                <c:pt idx="29556">
                  <c:v>43417.333333333336</c:v>
                </c:pt>
                <c:pt idx="29557">
                  <c:v>43417.34375</c:v>
                </c:pt>
                <c:pt idx="29558">
                  <c:v>43417.354166666664</c:v>
                </c:pt>
                <c:pt idx="29559">
                  <c:v>43417.364583333336</c:v>
                </c:pt>
                <c:pt idx="29560">
                  <c:v>43417.375</c:v>
                </c:pt>
                <c:pt idx="29561">
                  <c:v>43417.385416666664</c:v>
                </c:pt>
                <c:pt idx="29562">
                  <c:v>43417.395833333336</c:v>
                </c:pt>
                <c:pt idx="29563">
                  <c:v>43417.40625</c:v>
                </c:pt>
                <c:pt idx="29564">
                  <c:v>43417.416666666664</c:v>
                </c:pt>
                <c:pt idx="29565">
                  <c:v>43417.427083333336</c:v>
                </c:pt>
                <c:pt idx="29566">
                  <c:v>43417.4375</c:v>
                </c:pt>
                <c:pt idx="29567">
                  <c:v>43417.447916666664</c:v>
                </c:pt>
                <c:pt idx="29568">
                  <c:v>43417.458333333336</c:v>
                </c:pt>
                <c:pt idx="29569">
                  <c:v>43417.46875</c:v>
                </c:pt>
                <c:pt idx="29570">
                  <c:v>43417.479166666664</c:v>
                </c:pt>
                <c:pt idx="29571">
                  <c:v>43417.489583333336</c:v>
                </c:pt>
                <c:pt idx="29572">
                  <c:v>43417.5</c:v>
                </c:pt>
                <c:pt idx="29573">
                  <c:v>43417.510416666664</c:v>
                </c:pt>
                <c:pt idx="29574">
                  <c:v>43417.520833333336</c:v>
                </c:pt>
                <c:pt idx="29575">
                  <c:v>43417.53125</c:v>
                </c:pt>
                <c:pt idx="29576">
                  <c:v>43417.541666666664</c:v>
                </c:pt>
                <c:pt idx="29577">
                  <c:v>43417.552083333336</c:v>
                </c:pt>
                <c:pt idx="29578">
                  <c:v>43417.5625</c:v>
                </c:pt>
                <c:pt idx="29579">
                  <c:v>43417.572916666664</c:v>
                </c:pt>
                <c:pt idx="29580">
                  <c:v>43417.583333333336</c:v>
                </c:pt>
                <c:pt idx="29581">
                  <c:v>43417.59375</c:v>
                </c:pt>
                <c:pt idx="29582">
                  <c:v>43417.604166666664</c:v>
                </c:pt>
                <c:pt idx="29583">
                  <c:v>43417.614583333336</c:v>
                </c:pt>
                <c:pt idx="29584">
                  <c:v>43417.625</c:v>
                </c:pt>
                <c:pt idx="29585">
                  <c:v>43417.635416666664</c:v>
                </c:pt>
                <c:pt idx="29586">
                  <c:v>43417.645833333336</c:v>
                </c:pt>
                <c:pt idx="29587">
                  <c:v>43417.65625</c:v>
                </c:pt>
                <c:pt idx="29588">
                  <c:v>43417.666666666664</c:v>
                </c:pt>
                <c:pt idx="29589">
                  <c:v>43417.677083333336</c:v>
                </c:pt>
                <c:pt idx="29590">
                  <c:v>43417.6875</c:v>
                </c:pt>
                <c:pt idx="29591">
                  <c:v>43417.697916666664</c:v>
                </c:pt>
                <c:pt idx="29592">
                  <c:v>43417.708333333336</c:v>
                </c:pt>
                <c:pt idx="29593">
                  <c:v>43417.71875</c:v>
                </c:pt>
                <c:pt idx="29594">
                  <c:v>43417.729166666664</c:v>
                </c:pt>
                <c:pt idx="29595">
                  <c:v>43417.739583333336</c:v>
                </c:pt>
                <c:pt idx="29596">
                  <c:v>43417.75</c:v>
                </c:pt>
                <c:pt idx="29597">
                  <c:v>43417.760416666664</c:v>
                </c:pt>
                <c:pt idx="29598">
                  <c:v>43417.770833333336</c:v>
                </c:pt>
                <c:pt idx="29599">
                  <c:v>43417.78125</c:v>
                </c:pt>
                <c:pt idx="29600">
                  <c:v>43417.791666666664</c:v>
                </c:pt>
                <c:pt idx="29601">
                  <c:v>43417.802083333336</c:v>
                </c:pt>
                <c:pt idx="29602">
                  <c:v>43417.8125</c:v>
                </c:pt>
                <c:pt idx="29603">
                  <c:v>43417.822916666664</c:v>
                </c:pt>
                <c:pt idx="29604">
                  <c:v>43417.833333333336</c:v>
                </c:pt>
                <c:pt idx="29605">
                  <c:v>43417.84375</c:v>
                </c:pt>
                <c:pt idx="29606">
                  <c:v>43417.854166666664</c:v>
                </c:pt>
                <c:pt idx="29607">
                  <c:v>43417.864583333336</c:v>
                </c:pt>
                <c:pt idx="29608">
                  <c:v>43417.875</c:v>
                </c:pt>
                <c:pt idx="29609">
                  <c:v>43417.885416666664</c:v>
                </c:pt>
                <c:pt idx="29610">
                  <c:v>43417.895833333336</c:v>
                </c:pt>
                <c:pt idx="29611">
                  <c:v>43417.90625</c:v>
                </c:pt>
                <c:pt idx="29612">
                  <c:v>43417.916666666664</c:v>
                </c:pt>
                <c:pt idx="29613">
                  <c:v>43417.927083333336</c:v>
                </c:pt>
                <c:pt idx="29614">
                  <c:v>43417.9375</c:v>
                </c:pt>
                <c:pt idx="29615">
                  <c:v>43417.947916666664</c:v>
                </c:pt>
                <c:pt idx="29616">
                  <c:v>43417.958333333336</c:v>
                </c:pt>
                <c:pt idx="29617">
                  <c:v>43417.96875</c:v>
                </c:pt>
                <c:pt idx="29618">
                  <c:v>43417.979166666664</c:v>
                </c:pt>
                <c:pt idx="29619">
                  <c:v>43417.989583333336</c:v>
                </c:pt>
                <c:pt idx="29620">
                  <c:v>43418</c:v>
                </c:pt>
                <c:pt idx="29621">
                  <c:v>43418.010416666664</c:v>
                </c:pt>
                <c:pt idx="29622">
                  <c:v>43418.020833333336</c:v>
                </c:pt>
                <c:pt idx="29623">
                  <c:v>43418.03125</c:v>
                </c:pt>
                <c:pt idx="29624">
                  <c:v>43418.041666666664</c:v>
                </c:pt>
                <c:pt idx="29625">
                  <c:v>43418.052083333336</c:v>
                </c:pt>
                <c:pt idx="29626">
                  <c:v>43418.0625</c:v>
                </c:pt>
                <c:pt idx="29627">
                  <c:v>43418.072916666664</c:v>
                </c:pt>
                <c:pt idx="29628">
                  <c:v>43418.083333333336</c:v>
                </c:pt>
                <c:pt idx="29629">
                  <c:v>43418.09375</c:v>
                </c:pt>
                <c:pt idx="29630">
                  <c:v>43418.104166666664</c:v>
                </c:pt>
                <c:pt idx="29631">
                  <c:v>43418.114583333336</c:v>
                </c:pt>
                <c:pt idx="29632">
                  <c:v>43418.125</c:v>
                </c:pt>
                <c:pt idx="29633">
                  <c:v>43418.135416666664</c:v>
                </c:pt>
                <c:pt idx="29634">
                  <c:v>43418.145833333336</c:v>
                </c:pt>
                <c:pt idx="29635">
                  <c:v>43418.15625</c:v>
                </c:pt>
                <c:pt idx="29636">
                  <c:v>43418.166666666664</c:v>
                </c:pt>
                <c:pt idx="29637">
                  <c:v>43418.177083333336</c:v>
                </c:pt>
                <c:pt idx="29638">
                  <c:v>43418.1875</c:v>
                </c:pt>
                <c:pt idx="29639">
                  <c:v>43418.197916666664</c:v>
                </c:pt>
                <c:pt idx="29640">
                  <c:v>43418.208333333336</c:v>
                </c:pt>
                <c:pt idx="29641">
                  <c:v>43418.21875</c:v>
                </c:pt>
                <c:pt idx="29642">
                  <c:v>43418.229166666664</c:v>
                </c:pt>
                <c:pt idx="29643">
                  <c:v>43418.239583333336</c:v>
                </c:pt>
                <c:pt idx="29644">
                  <c:v>43418.25</c:v>
                </c:pt>
                <c:pt idx="29645">
                  <c:v>43418.260416666664</c:v>
                </c:pt>
                <c:pt idx="29646">
                  <c:v>43418.270833333336</c:v>
                </c:pt>
                <c:pt idx="29647">
                  <c:v>43418.28125</c:v>
                </c:pt>
                <c:pt idx="29648">
                  <c:v>43418.291666666664</c:v>
                </c:pt>
                <c:pt idx="29649">
                  <c:v>43418.302083333336</c:v>
                </c:pt>
                <c:pt idx="29650">
                  <c:v>43418.3125</c:v>
                </c:pt>
                <c:pt idx="29651">
                  <c:v>43418.322916666664</c:v>
                </c:pt>
                <c:pt idx="29652">
                  <c:v>43418.333333333336</c:v>
                </c:pt>
                <c:pt idx="29653">
                  <c:v>43418.34375</c:v>
                </c:pt>
                <c:pt idx="29654">
                  <c:v>43418.354166666664</c:v>
                </c:pt>
                <c:pt idx="29655">
                  <c:v>43418.364583333336</c:v>
                </c:pt>
                <c:pt idx="29656">
                  <c:v>43418.375</c:v>
                </c:pt>
                <c:pt idx="29657">
                  <c:v>43418.385416666664</c:v>
                </c:pt>
                <c:pt idx="29658">
                  <c:v>43418.395833333336</c:v>
                </c:pt>
                <c:pt idx="29659">
                  <c:v>43418.40625</c:v>
                </c:pt>
                <c:pt idx="29660">
                  <c:v>43418.416666666664</c:v>
                </c:pt>
                <c:pt idx="29661">
                  <c:v>43418.427083333336</c:v>
                </c:pt>
                <c:pt idx="29662">
                  <c:v>43418.4375</c:v>
                </c:pt>
                <c:pt idx="29663">
                  <c:v>43418.447916666664</c:v>
                </c:pt>
                <c:pt idx="29664">
                  <c:v>43418.458333333336</c:v>
                </c:pt>
                <c:pt idx="29665">
                  <c:v>43418.46875</c:v>
                </c:pt>
                <c:pt idx="29666">
                  <c:v>43418.479166666664</c:v>
                </c:pt>
                <c:pt idx="29667">
                  <c:v>43418.489583333336</c:v>
                </c:pt>
                <c:pt idx="29668">
                  <c:v>43418.5</c:v>
                </c:pt>
                <c:pt idx="29669">
                  <c:v>43418.510416666664</c:v>
                </c:pt>
                <c:pt idx="29670">
                  <c:v>43418.520833333336</c:v>
                </c:pt>
                <c:pt idx="29671">
                  <c:v>43418.53125</c:v>
                </c:pt>
                <c:pt idx="29672">
                  <c:v>43418.541666666664</c:v>
                </c:pt>
                <c:pt idx="29673">
                  <c:v>43418.552083333336</c:v>
                </c:pt>
                <c:pt idx="29674">
                  <c:v>43418.5625</c:v>
                </c:pt>
                <c:pt idx="29675">
                  <c:v>43418.572916666664</c:v>
                </c:pt>
                <c:pt idx="29676">
                  <c:v>43418.583333333336</c:v>
                </c:pt>
                <c:pt idx="29677">
                  <c:v>43418.59375</c:v>
                </c:pt>
                <c:pt idx="29678">
                  <c:v>43418.604166666664</c:v>
                </c:pt>
                <c:pt idx="29679">
                  <c:v>43418.614583333336</c:v>
                </c:pt>
                <c:pt idx="29680">
                  <c:v>43418.625</c:v>
                </c:pt>
                <c:pt idx="29681">
                  <c:v>43418.635416666664</c:v>
                </c:pt>
                <c:pt idx="29682">
                  <c:v>43418.645833333336</c:v>
                </c:pt>
                <c:pt idx="29683">
                  <c:v>43418.65625</c:v>
                </c:pt>
                <c:pt idx="29684">
                  <c:v>43418.666666666664</c:v>
                </c:pt>
                <c:pt idx="29685">
                  <c:v>43418.677083333336</c:v>
                </c:pt>
                <c:pt idx="29686">
                  <c:v>43418.6875</c:v>
                </c:pt>
                <c:pt idx="29687">
                  <c:v>43418.697916666664</c:v>
                </c:pt>
                <c:pt idx="29688">
                  <c:v>43418.708333333336</c:v>
                </c:pt>
                <c:pt idx="29689">
                  <c:v>43418.71875</c:v>
                </c:pt>
                <c:pt idx="29690">
                  <c:v>43418.729166666664</c:v>
                </c:pt>
                <c:pt idx="29691">
                  <c:v>43418.739583333336</c:v>
                </c:pt>
                <c:pt idx="29692">
                  <c:v>43418.75</c:v>
                </c:pt>
                <c:pt idx="29693">
                  <c:v>43418.760416666664</c:v>
                </c:pt>
                <c:pt idx="29694">
                  <c:v>43418.770833333336</c:v>
                </c:pt>
                <c:pt idx="29695">
                  <c:v>43418.78125</c:v>
                </c:pt>
                <c:pt idx="29696">
                  <c:v>43418.791666666664</c:v>
                </c:pt>
                <c:pt idx="29697">
                  <c:v>43418.802083333336</c:v>
                </c:pt>
                <c:pt idx="29698">
                  <c:v>43418.8125</c:v>
                </c:pt>
                <c:pt idx="29699">
                  <c:v>43418.822916666664</c:v>
                </c:pt>
                <c:pt idx="29700">
                  <c:v>43418.833333333336</c:v>
                </c:pt>
                <c:pt idx="29701">
                  <c:v>43418.84375</c:v>
                </c:pt>
                <c:pt idx="29702">
                  <c:v>43418.854166666664</c:v>
                </c:pt>
                <c:pt idx="29703">
                  <c:v>43418.864583333336</c:v>
                </c:pt>
                <c:pt idx="29704">
                  <c:v>43418.875</c:v>
                </c:pt>
                <c:pt idx="29705">
                  <c:v>43418.885416666664</c:v>
                </c:pt>
                <c:pt idx="29706">
                  <c:v>43418.895833333336</c:v>
                </c:pt>
                <c:pt idx="29707">
                  <c:v>43418.90625</c:v>
                </c:pt>
                <c:pt idx="29708">
                  <c:v>43418.916666666664</c:v>
                </c:pt>
                <c:pt idx="29709">
                  <c:v>43418.927083333336</c:v>
                </c:pt>
                <c:pt idx="29710">
                  <c:v>43418.9375</c:v>
                </c:pt>
                <c:pt idx="29711">
                  <c:v>43418.947916666664</c:v>
                </c:pt>
                <c:pt idx="29712">
                  <c:v>43418.958333333336</c:v>
                </c:pt>
                <c:pt idx="29713">
                  <c:v>43418.96875</c:v>
                </c:pt>
                <c:pt idx="29714">
                  <c:v>43418.979166666664</c:v>
                </c:pt>
                <c:pt idx="29715">
                  <c:v>43418.989583333336</c:v>
                </c:pt>
                <c:pt idx="29716">
                  <c:v>43419</c:v>
                </c:pt>
                <c:pt idx="29717">
                  <c:v>43419.010416666664</c:v>
                </c:pt>
                <c:pt idx="29718">
                  <c:v>43419.020833333336</c:v>
                </c:pt>
                <c:pt idx="29719">
                  <c:v>43419.03125</c:v>
                </c:pt>
                <c:pt idx="29720">
                  <c:v>43419.041666666664</c:v>
                </c:pt>
                <c:pt idx="29721">
                  <c:v>43419.052083333336</c:v>
                </c:pt>
                <c:pt idx="29722">
                  <c:v>43419.0625</c:v>
                </c:pt>
                <c:pt idx="29723">
                  <c:v>43419.072916666664</c:v>
                </c:pt>
                <c:pt idx="29724">
                  <c:v>43419.083333333336</c:v>
                </c:pt>
                <c:pt idx="29725">
                  <c:v>43419.09375</c:v>
                </c:pt>
                <c:pt idx="29726">
                  <c:v>43419.104166666664</c:v>
                </c:pt>
                <c:pt idx="29727">
                  <c:v>43419.114583333336</c:v>
                </c:pt>
                <c:pt idx="29728">
                  <c:v>43419.125</c:v>
                </c:pt>
                <c:pt idx="29729">
                  <c:v>43419.135416666664</c:v>
                </c:pt>
                <c:pt idx="29730">
                  <c:v>43419.145833333336</c:v>
                </c:pt>
                <c:pt idx="29731">
                  <c:v>43419.15625</c:v>
                </c:pt>
                <c:pt idx="29732">
                  <c:v>43419.166666666664</c:v>
                </c:pt>
                <c:pt idx="29733">
                  <c:v>43419.177083333336</c:v>
                </c:pt>
                <c:pt idx="29734">
                  <c:v>43419.1875</c:v>
                </c:pt>
                <c:pt idx="29735">
                  <c:v>43419.197916666664</c:v>
                </c:pt>
                <c:pt idx="29736">
                  <c:v>43419.208333333336</c:v>
                </c:pt>
                <c:pt idx="29737">
                  <c:v>43419.21875</c:v>
                </c:pt>
                <c:pt idx="29738">
                  <c:v>43419.229166666664</c:v>
                </c:pt>
                <c:pt idx="29739">
                  <c:v>43419.239583333336</c:v>
                </c:pt>
                <c:pt idx="29740">
                  <c:v>43419.25</c:v>
                </c:pt>
                <c:pt idx="29741">
                  <c:v>43419.260416666664</c:v>
                </c:pt>
                <c:pt idx="29742">
                  <c:v>43419.270833333336</c:v>
                </c:pt>
                <c:pt idx="29743">
                  <c:v>43419.28125</c:v>
                </c:pt>
                <c:pt idx="29744">
                  <c:v>43419.291666666664</c:v>
                </c:pt>
                <c:pt idx="29745">
                  <c:v>43419.302083333336</c:v>
                </c:pt>
                <c:pt idx="29746">
                  <c:v>43419.3125</c:v>
                </c:pt>
                <c:pt idx="29747">
                  <c:v>43419.322916666664</c:v>
                </c:pt>
                <c:pt idx="29748">
                  <c:v>43419.333333333336</c:v>
                </c:pt>
                <c:pt idx="29749">
                  <c:v>43419.34375</c:v>
                </c:pt>
                <c:pt idx="29750">
                  <c:v>43419.354166666664</c:v>
                </c:pt>
                <c:pt idx="29751">
                  <c:v>43419.364583333336</c:v>
                </c:pt>
                <c:pt idx="29752">
                  <c:v>43419.375</c:v>
                </c:pt>
                <c:pt idx="29753">
                  <c:v>43419.385416666664</c:v>
                </c:pt>
                <c:pt idx="29754">
                  <c:v>43419.395833333336</c:v>
                </c:pt>
                <c:pt idx="29755">
                  <c:v>43419.40625</c:v>
                </c:pt>
                <c:pt idx="29756">
                  <c:v>43419.416666666664</c:v>
                </c:pt>
                <c:pt idx="29757">
                  <c:v>43419.427083333336</c:v>
                </c:pt>
                <c:pt idx="29758">
                  <c:v>43419.4375</c:v>
                </c:pt>
                <c:pt idx="29759">
                  <c:v>43419.447916666664</c:v>
                </c:pt>
                <c:pt idx="29760">
                  <c:v>43419.458333333336</c:v>
                </c:pt>
                <c:pt idx="29761">
                  <c:v>43419.46875</c:v>
                </c:pt>
                <c:pt idx="29762">
                  <c:v>43419.479166666664</c:v>
                </c:pt>
                <c:pt idx="29763">
                  <c:v>43419.489583333336</c:v>
                </c:pt>
                <c:pt idx="29764">
                  <c:v>43419.5</c:v>
                </c:pt>
                <c:pt idx="29765">
                  <c:v>43419.510416666664</c:v>
                </c:pt>
                <c:pt idx="29766">
                  <c:v>43419.520833333336</c:v>
                </c:pt>
                <c:pt idx="29767">
                  <c:v>43419.53125</c:v>
                </c:pt>
                <c:pt idx="29768">
                  <c:v>43419.541666666664</c:v>
                </c:pt>
                <c:pt idx="29769">
                  <c:v>43419.552083333336</c:v>
                </c:pt>
                <c:pt idx="29770">
                  <c:v>43419.5625</c:v>
                </c:pt>
                <c:pt idx="29771">
                  <c:v>43419.572916666664</c:v>
                </c:pt>
                <c:pt idx="29772">
                  <c:v>43419.583333333336</c:v>
                </c:pt>
                <c:pt idx="29773">
                  <c:v>43419.59375</c:v>
                </c:pt>
                <c:pt idx="29774">
                  <c:v>43419.604166666664</c:v>
                </c:pt>
                <c:pt idx="29775">
                  <c:v>43419.614583333336</c:v>
                </c:pt>
                <c:pt idx="29776">
                  <c:v>43419.625</c:v>
                </c:pt>
                <c:pt idx="29777">
                  <c:v>43419.635416666664</c:v>
                </c:pt>
                <c:pt idx="29778">
                  <c:v>43419.645833333336</c:v>
                </c:pt>
                <c:pt idx="29779">
                  <c:v>43419.65625</c:v>
                </c:pt>
                <c:pt idx="29780">
                  <c:v>43419.666666666664</c:v>
                </c:pt>
                <c:pt idx="29781">
                  <c:v>43419.677083333336</c:v>
                </c:pt>
                <c:pt idx="29782">
                  <c:v>43419.6875</c:v>
                </c:pt>
                <c:pt idx="29783">
                  <c:v>43419.697916666664</c:v>
                </c:pt>
                <c:pt idx="29784">
                  <c:v>43419.708333333336</c:v>
                </c:pt>
                <c:pt idx="29785">
                  <c:v>43419.71875</c:v>
                </c:pt>
                <c:pt idx="29786">
                  <c:v>43419.729166666664</c:v>
                </c:pt>
                <c:pt idx="29787">
                  <c:v>43419.739583333336</c:v>
                </c:pt>
                <c:pt idx="29788">
                  <c:v>43419.75</c:v>
                </c:pt>
                <c:pt idx="29789">
                  <c:v>43419.760416666664</c:v>
                </c:pt>
                <c:pt idx="29790">
                  <c:v>43419.770833333336</c:v>
                </c:pt>
                <c:pt idx="29791">
                  <c:v>43419.78125</c:v>
                </c:pt>
                <c:pt idx="29792">
                  <c:v>43419.791666666664</c:v>
                </c:pt>
                <c:pt idx="29793">
                  <c:v>43419.802083333336</c:v>
                </c:pt>
                <c:pt idx="29794">
                  <c:v>43419.8125</c:v>
                </c:pt>
                <c:pt idx="29795">
                  <c:v>43419.822916666664</c:v>
                </c:pt>
                <c:pt idx="29796">
                  <c:v>43419.833333333336</c:v>
                </c:pt>
                <c:pt idx="29797">
                  <c:v>43419.84375</c:v>
                </c:pt>
                <c:pt idx="29798">
                  <c:v>43419.854166666664</c:v>
                </c:pt>
                <c:pt idx="29799">
                  <c:v>43419.864583333336</c:v>
                </c:pt>
                <c:pt idx="29800">
                  <c:v>43419.875</c:v>
                </c:pt>
                <c:pt idx="29801">
                  <c:v>43419.885416666664</c:v>
                </c:pt>
                <c:pt idx="29802">
                  <c:v>43419.895833333336</c:v>
                </c:pt>
                <c:pt idx="29803">
                  <c:v>43419.90625</c:v>
                </c:pt>
                <c:pt idx="29804">
                  <c:v>43419.916666666664</c:v>
                </c:pt>
                <c:pt idx="29805">
                  <c:v>43419.927083333336</c:v>
                </c:pt>
                <c:pt idx="29806">
                  <c:v>43419.9375</c:v>
                </c:pt>
                <c:pt idx="29807">
                  <c:v>43419.947916666664</c:v>
                </c:pt>
                <c:pt idx="29808">
                  <c:v>43419.958333333336</c:v>
                </c:pt>
                <c:pt idx="29809">
                  <c:v>43419.96875</c:v>
                </c:pt>
                <c:pt idx="29810">
                  <c:v>43419.979166666664</c:v>
                </c:pt>
                <c:pt idx="29811">
                  <c:v>43419.989583333336</c:v>
                </c:pt>
                <c:pt idx="29812">
                  <c:v>43420</c:v>
                </c:pt>
                <c:pt idx="29813">
                  <c:v>43420.010416666664</c:v>
                </c:pt>
                <c:pt idx="29814">
                  <c:v>43420.020833333336</c:v>
                </c:pt>
                <c:pt idx="29815">
                  <c:v>43420.03125</c:v>
                </c:pt>
                <c:pt idx="29816">
                  <c:v>43420.041666666664</c:v>
                </c:pt>
                <c:pt idx="29817">
                  <c:v>43420.052083333336</c:v>
                </c:pt>
                <c:pt idx="29818">
                  <c:v>43420.0625</c:v>
                </c:pt>
                <c:pt idx="29819">
                  <c:v>43420.072916666664</c:v>
                </c:pt>
                <c:pt idx="29820">
                  <c:v>43420.083333333336</c:v>
                </c:pt>
                <c:pt idx="29821">
                  <c:v>43420.09375</c:v>
                </c:pt>
                <c:pt idx="29822">
                  <c:v>43420.104166666664</c:v>
                </c:pt>
                <c:pt idx="29823">
                  <c:v>43420.114583333336</c:v>
                </c:pt>
                <c:pt idx="29824">
                  <c:v>43420.125</c:v>
                </c:pt>
                <c:pt idx="29825">
                  <c:v>43420.135416666664</c:v>
                </c:pt>
                <c:pt idx="29826">
                  <c:v>43420.145833333336</c:v>
                </c:pt>
                <c:pt idx="29827">
                  <c:v>43420.15625</c:v>
                </c:pt>
                <c:pt idx="29828">
                  <c:v>43420.166666666664</c:v>
                </c:pt>
                <c:pt idx="29829">
                  <c:v>43420.177083333336</c:v>
                </c:pt>
                <c:pt idx="29830">
                  <c:v>43420.1875</c:v>
                </c:pt>
                <c:pt idx="29831">
                  <c:v>43420.197916666664</c:v>
                </c:pt>
                <c:pt idx="29832">
                  <c:v>43420.208333333336</c:v>
                </c:pt>
                <c:pt idx="29833">
                  <c:v>43420.21875</c:v>
                </c:pt>
                <c:pt idx="29834">
                  <c:v>43420.229166666664</c:v>
                </c:pt>
                <c:pt idx="29835">
                  <c:v>43420.239583333336</c:v>
                </c:pt>
                <c:pt idx="29836">
                  <c:v>43420.25</c:v>
                </c:pt>
                <c:pt idx="29837">
                  <c:v>43420.260416666664</c:v>
                </c:pt>
                <c:pt idx="29838">
                  <c:v>43420.270833333336</c:v>
                </c:pt>
                <c:pt idx="29839">
                  <c:v>43420.28125</c:v>
                </c:pt>
                <c:pt idx="29840">
                  <c:v>43420.291666666664</c:v>
                </c:pt>
                <c:pt idx="29841">
                  <c:v>43420.302083333336</c:v>
                </c:pt>
                <c:pt idx="29842">
                  <c:v>43420.3125</c:v>
                </c:pt>
                <c:pt idx="29843">
                  <c:v>43420.322916666664</c:v>
                </c:pt>
                <c:pt idx="29844">
                  <c:v>43420.333333333336</c:v>
                </c:pt>
                <c:pt idx="29845">
                  <c:v>43420.34375</c:v>
                </c:pt>
                <c:pt idx="29846">
                  <c:v>43420.354166666664</c:v>
                </c:pt>
                <c:pt idx="29847">
                  <c:v>43420.364583333336</c:v>
                </c:pt>
                <c:pt idx="29848">
                  <c:v>43420.375</c:v>
                </c:pt>
                <c:pt idx="29849">
                  <c:v>43420.385416666664</c:v>
                </c:pt>
                <c:pt idx="29850">
                  <c:v>43420.395833333336</c:v>
                </c:pt>
                <c:pt idx="29851">
                  <c:v>43420.40625</c:v>
                </c:pt>
                <c:pt idx="29852">
                  <c:v>43420.416666666664</c:v>
                </c:pt>
                <c:pt idx="29853">
                  <c:v>43420.427083333336</c:v>
                </c:pt>
                <c:pt idx="29854">
                  <c:v>43420.4375</c:v>
                </c:pt>
                <c:pt idx="29855">
                  <c:v>43420.447916666664</c:v>
                </c:pt>
                <c:pt idx="29856">
                  <c:v>43420.458333333336</c:v>
                </c:pt>
                <c:pt idx="29857">
                  <c:v>43420.46875</c:v>
                </c:pt>
                <c:pt idx="29858">
                  <c:v>43420.479166666664</c:v>
                </c:pt>
                <c:pt idx="29859">
                  <c:v>43420.489583333336</c:v>
                </c:pt>
                <c:pt idx="29860">
                  <c:v>43420.5</c:v>
                </c:pt>
                <c:pt idx="29861">
                  <c:v>43420.510416666664</c:v>
                </c:pt>
                <c:pt idx="29862">
                  <c:v>43420.520833333336</c:v>
                </c:pt>
                <c:pt idx="29863">
                  <c:v>43420.53125</c:v>
                </c:pt>
                <c:pt idx="29864">
                  <c:v>43420.541666666664</c:v>
                </c:pt>
                <c:pt idx="29865">
                  <c:v>43420.552083333336</c:v>
                </c:pt>
                <c:pt idx="29866">
                  <c:v>43420.5625</c:v>
                </c:pt>
                <c:pt idx="29867">
                  <c:v>43420.572916666664</c:v>
                </c:pt>
                <c:pt idx="29868">
                  <c:v>43420.583333333336</c:v>
                </c:pt>
                <c:pt idx="29869">
                  <c:v>43420.59375</c:v>
                </c:pt>
                <c:pt idx="29870">
                  <c:v>43420.604166666664</c:v>
                </c:pt>
                <c:pt idx="29871">
                  <c:v>43420.614583333336</c:v>
                </c:pt>
                <c:pt idx="29872">
                  <c:v>43420.625</c:v>
                </c:pt>
                <c:pt idx="29873">
                  <c:v>43420.635416666664</c:v>
                </c:pt>
                <c:pt idx="29874">
                  <c:v>43420.645833333336</c:v>
                </c:pt>
                <c:pt idx="29875">
                  <c:v>43420.65625</c:v>
                </c:pt>
                <c:pt idx="29876">
                  <c:v>43420.666666666664</c:v>
                </c:pt>
                <c:pt idx="29877">
                  <c:v>43420.677083333336</c:v>
                </c:pt>
                <c:pt idx="29878">
                  <c:v>43420.6875</c:v>
                </c:pt>
                <c:pt idx="29879">
                  <c:v>43420.697916666664</c:v>
                </c:pt>
                <c:pt idx="29880">
                  <c:v>43420.708333333336</c:v>
                </c:pt>
                <c:pt idx="29881">
                  <c:v>43420.71875</c:v>
                </c:pt>
                <c:pt idx="29882">
                  <c:v>43420.729166666664</c:v>
                </c:pt>
                <c:pt idx="29883">
                  <c:v>43420.739583333336</c:v>
                </c:pt>
                <c:pt idx="29884">
                  <c:v>43420.75</c:v>
                </c:pt>
                <c:pt idx="29885">
                  <c:v>43420.760416666664</c:v>
                </c:pt>
                <c:pt idx="29886">
                  <c:v>43420.770833333336</c:v>
                </c:pt>
                <c:pt idx="29887">
                  <c:v>43420.78125</c:v>
                </c:pt>
                <c:pt idx="29888">
                  <c:v>43420.791666666664</c:v>
                </c:pt>
                <c:pt idx="29889">
                  <c:v>43420.802083333336</c:v>
                </c:pt>
                <c:pt idx="29890">
                  <c:v>43420.8125</c:v>
                </c:pt>
                <c:pt idx="29891">
                  <c:v>43420.822916666664</c:v>
                </c:pt>
                <c:pt idx="29892">
                  <c:v>43420.833333333336</c:v>
                </c:pt>
                <c:pt idx="29893">
                  <c:v>43420.84375</c:v>
                </c:pt>
                <c:pt idx="29894">
                  <c:v>43420.854166666664</c:v>
                </c:pt>
                <c:pt idx="29895">
                  <c:v>43420.864583333336</c:v>
                </c:pt>
                <c:pt idx="29896">
                  <c:v>43420.875</c:v>
                </c:pt>
                <c:pt idx="29897">
                  <c:v>43420.885416666664</c:v>
                </c:pt>
                <c:pt idx="29898">
                  <c:v>43420.895833333336</c:v>
                </c:pt>
                <c:pt idx="29899">
                  <c:v>43420.90625</c:v>
                </c:pt>
                <c:pt idx="29900">
                  <c:v>43420.916666666664</c:v>
                </c:pt>
                <c:pt idx="29901">
                  <c:v>43420.927083333336</c:v>
                </c:pt>
                <c:pt idx="29902">
                  <c:v>43420.9375</c:v>
                </c:pt>
                <c:pt idx="29903">
                  <c:v>43420.947916666664</c:v>
                </c:pt>
                <c:pt idx="29904">
                  <c:v>43420.958333333336</c:v>
                </c:pt>
                <c:pt idx="29905">
                  <c:v>43420.96875</c:v>
                </c:pt>
                <c:pt idx="29906">
                  <c:v>43420.979166666664</c:v>
                </c:pt>
                <c:pt idx="29907">
                  <c:v>43420.989583333336</c:v>
                </c:pt>
                <c:pt idx="29908">
                  <c:v>43421</c:v>
                </c:pt>
                <c:pt idx="29909">
                  <c:v>43421.010416666664</c:v>
                </c:pt>
                <c:pt idx="29910">
                  <c:v>43421.020833333336</c:v>
                </c:pt>
                <c:pt idx="29911">
                  <c:v>43421.03125</c:v>
                </c:pt>
                <c:pt idx="29912">
                  <c:v>43421.041666666664</c:v>
                </c:pt>
                <c:pt idx="29913">
                  <c:v>43421.052083333336</c:v>
                </c:pt>
                <c:pt idx="29914">
                  <c:v>43421.0625</c:v>
                </c:pt>
                <c:pt idx="29915">
                  <c:v>43421.072916666664</c:v>
                </c:pt>
                <c:pt idx="29916">
                  <c:v>43421.083333333336</c:v>
                </c:pt>
                <c:pt idx="29917">
                  <c:v>43421.09375</c:v>
                </c:pt>
                <c:pt idx="29918">
                  <c:v>43421.104166666664</c:v>
                </c:pt>
                <c:pt idx="29919">
                  <c:v>43421.114583333336</c:v>
                </c:pt>
                <c:pt idx="29920">
                  <c:v>43421.125</c:v>
                </c:pt>
                <c:pt idx="29921">
                  <c:v>43421.135416666664</c:v>
                </c:pt>
                <c:pt idx="29922">
                  <c:v>43421.145833333336</c:v>
                </c:pt>
                <c:pt idx="29923">
                  <c:v>43421.15625</c:v>
                </c:pt>
                <c:pt idx="29924">
                  <c:v>43421.166666666664</c:v>
                </c:pt>
                <c:pt idx="29925">
                  <c:v>43421.177083333336</c:v>
                </c:pt>
                <c:pt idx="29926">
                  <c:v>43421.1875</c:v>
                </c:pt>
                <c:pt idx="29927">
                  <c:v>43421.197916666664</c:v>
                </c:pt>
                <c:pt idx="29928">
                  <c:v>43421.208333333336</c:v>
                </c:pt>
                <c:pt idx="29929">
                  <c:v>43421.21875</c:v>
                </c:pt>
                <c:pt idx="29930">
                  <c:v>43421.229166666664</c:v>
                </c:pt>
                <c:pt idx="29931">
                  <c:v>43421.239583333336</c:v>
                </c:pt>
                <c:pt idx="29932">
                  <c:v>43421.25</c:v>
                </c:pt>
                <c:pt idx="29933">
                  <c:v>43421.260416666664</c:v>
                </c:pt>
                <c:pt idx="29934">
                  <c:v>43421.270833333336</c:v>
                </c:pt>
                <c:pt idx="29935">
                  <c:v>43421.28125</c:v>
                </c:pt>
                <c:pt idx="29936">
                  <c:v>43421.291666666664</c:v>
                </c:pt>
                <c:pt idx="29937">
                  <c:v>43421.302083333336</c:v>
                </c:pt>
                <c:pt idx="29938">
                  <c:v>43421.3125</c:v>
                </c:pt>
                <c:pt idx="29939">
                  <c:v>43421.322916666664</c:v>
                </c:pt>
                <c:pt idx="29940">
                  <c:v>43421.333333333336</c:v>
                </c:pt>
                <c:pt idx="29941">
                  <c:v>43421.34375</c:v>
                </c:pt>
                <c:pt idx="29942">
                  <c:v>43421.354166666664</c:v>
                </c:pt>
                <c:pt idx="29943">
                  <c:v>43421.364583333336</c:v>
                </c:pt>
                <c:pt idx="29944">
                  <c:v>43421.375</c:v>
                </c:pt>
                <c:pt idx="29945">
                  <c:v>43421.385416666664</c:v>
                </c:pt>
                <c:pt idx="29946">
                  <c:v>43421.395833333336</c:v>
                </c:pt>
                <c:pt idx="29947">
                  <c:v>43421.40625</c:v>
                </c:pt>
                <c:pt idx="29948">
                  <c:v>43421.416666666664</c:v>
                </c:pt>
                <c:pt idx="29949">
                  <c:v>43421.427083333336</c:v>
                </c:pt>
                <c:pt idx="29950">
                  <c:v>43421.4375</c:v>
                </c:pt>
                <c:pt idx="29951">
                  <c:v>43421.447916666664</c:v>
                </c:pt>
                <c:pt idx="29952">
                  <c:v>43421.458333333336</c:v>
                </c:pt>
                <c:pt idx="29953">
                  <c:v>43421.46875</c:v>
                </c:pt>
                <c:pt idx="29954">
                  <c:v>43421.479166666664</c:v>
                </c:pt>
                <c:pt idx="29955">
                  <c:v>43421.489583333336</c:v>
                </c:pt>
                <c:pt idx="29956">
                  <c:v>43421.5</c:v>
                </c:pt>
                <c:pt idx="29957">
                  <c:v>43421.510416666664</c:v>
                </c:pt>
                <c:pt idx="29958">
                  <c:v>43421.520833333336</c:v>
                </c:pt>
                <c:pt idx="29959">
                  <c:v>43421.53125</c:v>
                </c:pt>
                <c:pt idx="29960">
                  <c:v>43421.541666666664</c:v>
                </c:pt>
                <c:pt idx="29961">
                  <c:v>43421.552083333336</c:v>
                </c:pt>
                <c:pt idx="29962">
                  <c:v>43421.5625</c:v>
                </c:pt>
                <c:pt idx="29963">
                  <c:v>43421.572916666664</c:v>
                </c:pt>
                <c:pt idx="29964">
                  <c:v>43421.583333333336</c:v>
                </c:pt>
                <c:pt idx="29965">
                  <c:v>43421.59375</c:v>
                </c:pt>
                <c:pt idx="29966">
                  <c:v>43421.604166666664</c:v>
                </c:pt>
                <c:pt idx="29967">
                  <c:v>43421.614583333336</c:v>
                </c:pt>
                <c:pt idx="29968">
                  <c:v>43421.625</c:v>
                </c:pt>
                <c:pt idx="29969">
                  <c:v>43421.635416666664</c:v>
                </c:pt>
                <c:pt idx="29970">
                  <c:v>43421.645833333336</c:v>
                </c:pt>
                <c:pt idx="29971">
                  <c:v>43421.65625</c:v>
                </c:pt>
                <c:pt idx="29972">
                  <c:v>43421.666666666664</c:v>
                </c:pt>
                <c:pt idx="29973">
                  <c:v>43421.677083333336</c:v>
                </c:pt>
                <c:pt idx="29974">
                  <c:v>43421.6875</c:v>
                </c:pt>
                <c:pt idx="29975">
                  <c:v>43421.697916666664</c:v>
                </c:pt>
                <c:pt idx="29976">
                  <c:v>43421.708333333336</c:v>
                </c:pt>
                <c:pt idx="29977">
                  <c:v>43421.71875</c:v>
                </c:pt>
                <c:pt idx="29978">
                  <c:v>43421.729166666664</c:v>
                </c:pt>
                <c:pt idx="29979">
                  <c:v>43421.739583333336</c:v>
                </c:pt>
                <c:pt idx="29980">
                  <c:v>43421.75</c:v>
                </c:pt>
                <c:pt idx="29981">
                  <c:v>43421.760416666664</c:v>
                </c:pt>
                <c:pt idx="29982">
                  <c:v>43421.770833333336</c:v>
                </c:pt>
                <c:pt idx="29983">
                  <c:v>43421.78125</c:v>
                </c:pt>
                <c:pt idx="29984">
                  <c:v>43421.791666666664</c:v>
                </c:pt>
                <c:pt idx="29985">
                  <c:v>43421.802083333336</c:v>
                </c:pt>
                <c:pt idx="29986">
                  <c:v>43421.8125</c:v>
                </c:pt>
                <c:pt idx="29987">
                  <c:v>43421.822916666664</c:v>
                </c:pt>
                <c:pt idx="29988">
                  <c:v>43421.833333333336</c:v>
                </c:pt>
                <c:pt idx="29989">
                  <c:v>43421.84375</c:v>
                </c:pt>
                <c:pt idx="29990">
                  <c:v>43421.854166666664</c:v>
                </c:pt>
                <c:pt idx="29991">
                  <c:v>43421.864583333336</c:v>
                </c:pt>
                <c:pt idx="29992">
                  <c:v>43421.875</c:v>
                </c:pt>
                <c:pt idx="29993">
                  <c:v>43421.885416666664</c:v>
                </c:pt>
                <c:pt idx="29994">
                  <c:v>43421.895833333336</c:v>
                </c:pt>
                <c:pt idx="29995">
                  <c:v>43421.90625</c:v>
                </c:pt>
                <c:pt idx="29996">
                  <c:v>43421.916666666664</c:v>
                </c:pt>
                <c:pt idx="29997">
                  <c:v>43421.927083333336</c:v>
                </c:pt>
                <c:pt idx="29998">
                  <c:v>43421.9375</c:v>
                </c:pt>
                <c:pt idx="29999">
                  <c:v>43421.947916666664</c:v>
                </c:pt>
                <c:pt idx="30000">
                  <c:v>43421.958333333336</c:v>
                </c:pt>
                <c:pt idx="30001">
                  <c:v>43421.96875</c:v>
                </c:pt>
                <c:pt idx="30002">
                  <c:v>43421.979166666664</c:v>
                </c:pt>
                <c:pt idx="30003">
                  <c:v>43421.989583333336</c:v>
                </c:pt>
                <c:pt idx="30004">
                  <c:v>43422</c:v>
                </c:pt>
                <c:pt idx="30005">
                  <c:v>43422.010416666664</c:v>
                </c:pt>
                <c:pt idx="30006">
                  <c:v>43422.020833333336</c:v>
                </c:pt>
                <c:pt idx="30007">
                  <c:v>43422.03125</c:v>
                </c:pt>
                <c:pt idx="30008">
                  <c:v>43422.041666666664</c:v>
                </c:pt>
                <c:pt idx="30009">
                  <c:v>43422.052083333336</c:v>
                </c:pt>
                <c:pt idx="30010">
                  <c:v>43422.0625</c:v>
                </c:pt>
                <c:pt idx="30011">
                  <c:v>43422.072916666664</c:v>
                </c:pt>
                <c:pt idx="30012">
                  <c:v>43422.083333333336</c:v>
                </c:pt>
                <c:pt idx="30013">
                  <c:v>43422.09375</c:v>
                </c:pt>
                <c:pt idx="30014">
                  <c:v>43422.104166666664</c:v>
                </c:pt>
                <c:pt idx="30015">
                  <c:v>43422.114583333336</c:v>
                </c:pt>
                <c:pt idx="30016">
                  <c:v>43422.125</c:v>
                </c:pt>
                <c:pt idx="30017">
                  <c:v>43422.135416666664</c:v>
                </c:pt>
                <c:pt idx="30018">
                  <c:v>43422.145833333336</c:v>
                </c:pt>
                <c:pt idx="30019">
                  <c:v>43422.15625</c:v>
                </c:pt>
                <c:pt idx="30020">
                  <c:v>43422.166666666664</c:v>
                </c:pt>
                <c:pt idx="30021">
                  <c:v>43422.177083333336</c:v>
                </c:pt>
                <c:pt idx="30022">
                  <c:v>43422.1875</c:v>
                </c:pt>
                <c:pt idx="30023">
                  <c:v>43422.197916666664</c:v>
                </c:pt>
                <c:pt idx="30024">
                  <c:v>43422.208333333336</c:v>
                </c:pt>
                <c:pt idx="30025">
                  <c:v>43422.21875</c:v>
                </c:pt>
                <c:pt idx="30026">
                  <c:v>43422.229166666664</c:v>
                </c:pt>
                <c:pt idx="30027">
                  <c:v>43422.239583333336</c:v>
                </c:pt>
                <c:pt idx="30028">
                  <c:v>43422.25</c:v>
                </c:pt>
                <c:pt idx="30029">
                  <c:v>43422.260416666664</c:v>
                </c:pt>
                <c:pt idx="30030">
                  <c:v>43422.270833333336</c:v>
                </c:pt>
                <c:pt idx="30031">
                  <c:v>43422.28125</c:v>
                </c:pt>
                <c:pt idx="30032">
                  <c:v>43422.291666666664</c:v>
                </c:pt>
                <c:pt idx="30033">
                  <c:v>43422.302083333336</c:v>
                </c:pt>
                <c:pt idx="30034">
                  <c:v>43422.3125</c:v>
                </c:pt>
                <c:pt idx="30035">
                  <c:v>43422.322916666664</c:v>
                </c:pt>
                <c:pt idx="30036">
                  <c:v>43422.333333333336</c:v>
                </c:pt>
                <c:pt idx="30037">
                  <c:v>43422.34375</c:v>
                </c:pt>
                <c:pt idx="30038">
                  <c:v>43422.354166666664</c:v>
                </c:pt>
                <c:pt idx="30039">
                  <c:v>43422.364583333336</c:v>
                </c:pt>
                <c:pt idx="30040">
                  <c:v>43422.375</c:v>
                </c:pt>
                <c:pt idx="30041">
                  <c:v>43422.385416666664</c:v>
                </c:pt>
                <c:pt idx="30042">
                  <c:v>43422.395833333336</c:v>
                </c:pt>
                <c:pt idx="30043">
                  <c:v>43422.40625</c:v>
                </c:pt>
                <c:pt idx="30044">
                  <c:v>43422.416666666664</c:v>
                </c:pt>
                <c:pt idx="30045">
                  <c:v>43422.427083333336</c:v>
                </c:pt>
                <c:pt idx="30046">
                  <c:v>43422.4375</c:v>
                </c:pt>
                <c:pt idx="30047">
                  <c:v>43422.447916666664</c:v>
                </c:pt>
                <c:pt idx="30048">
                  <c:v>43422.458333333336</c:v>
                </c:pt>
                <c:pt idx="30049">
                  <c:v>43422.46875</c:v>
                </c:pt>
                <c:pt idx="30050">
                  <c:v>43422.479166666664</c:v>
                </c:pt>
                <c:pt idx="30051">
                  <c:v>43422.489583333336</c:v>
                </c:pt>
                <c:pt idx="30052">
                  <c:v>43422.5</c:v>
                </c:pt>
                <c:pt idx="30053">
                  <c:v>43422.510416666664</c:v>
                </c:pt>
                <c:pt idx="30054">
                  <c:v>43422.520833333336</c:v>
                </c:pt>
                <c:pt idx="30055">
                  <c:v>43422.53125</c:v>
                </c:pt>
                <c:pt idx="30056">
                  <c:v>43422.541666666664</c:v>
                </c:pt>
                <c:pt idx="30057">
                  <c:v>43422.552083333336</c:v>
                </c:pt>
                <c:pt idx="30058">
                  <c:v>43422.5625</c:v>
                </c:pt>
                <c:pt idx="30059">
                  <c:v>43422.572916666664</c:v>
                </c:pt>
                <c:pt idx="30060">
                  <c:v>43422.583333333336</c:v>
                </c:pt>
                <c:pt idx="30061">
                  <c:v>43422.59375</c:v>
                </c:pt>
                <c:pt idx="30062">
                  <c:v>43422.604166666664</c:v>
                </c:pt>
                <c:pt idx="30063">
                  <c:v>43422.614583333336</c:v>
                </c:pt>
                <c:pt idx="30064">
                  <c:v>43422.625</c:v>
                </c:pt>
                <c:pt idx="30065">
                  <c:v>43422.635416666664</c:v>
                </c:pt>
                <c:pt idx="30066">
                  <c:v>43422.645833333336</c:v>
                </c:pt>
                <c:pt idx="30067">
                  <c:v>43422.65625</c:v>
                </c:pt>
                <c:pt idx="30068">
                  <c:v>43422.666666666664</c:v>
                </c:pt>
                <c:pt idx="30069">
                  <c:v>43422.677083333336</c:v>
                </c:pt>
                <c:pt idx="30070">
                  <c:v>43422.6875</c:v>
                </c:pt>
                <c:pt idx="30071">
                  <c:v>43422.697916666664</c:v>
                </c:pt>
                <c:pt idx="30072">
                  <c:v>43422.708333333336</c:v>
                </c:pt>
                <c:pt idx="30073">
                  <c:v>43422.71875</c:v>
                </c:pt>
                <c:pt idx="30074">
                  <c:v>43422.729166666664</c:v>
                </c:pt>
                <c:pt idx="30075">
                  <c:v>43422.739583333336</c:v>
                </c:pt>
                <c:pt idx="30076">
                  <c:v>43422.75</c:v>
                </c:pt>
                <c:pt idx="30077">
                  <c:v>43422.760416666664</c:v>
                </c:pt>
                <c:pt idx="30078">
                  <c:v>43422.770833333336</c:v>
                </c:pt>
                <c:pt idx="30079">
                  <c:v>43422.78125</c:v>
                </c:pt>
                <c:pt idx="30080">
                  <c:v>43422.791666666664</c:v>
                </c:pt>
                <c:pt idx="30081">
                  <c:v>43422.802083333336</c:v>
                </c:pt>
                <c:pt idx="30082">
                  <c:v>43422.8125</c:v>
                </c:pt>
                <c:pt idx="30083">
                  <c:v>43422.822916666664</c:v>
                </c:pt>
                <c:pt idx="30084">
                  <c:v>43422.833333333336</c:v>
                </c:pt>
                <c:pt idx="30085">
                  <c:v>43422.84375</c:v>
                </c:pt>
                <c:pt idx="30086">
                  <c:v>43422.854166666664</c:v>
                </c:pt>
                <c:pt idx="30087">
                  <c:v>43422.864583333336</c:v>
                </c:pt>
                <c:pt idx="30088">
                  <c:v>43422.875</c:v>
                </c:pt>
                <c:pt idx="30089">
                  <c:v>43422.885416666664</c:v>
                </c:pt>
                <c:pt idx="30090">
                  <c:v>43422.895833333336</c:v>
                </c:pt>
                <c:pt idx="30091">
                  <c:v>43422.90625</c:v>
                </c:pt>
                <c:pt idx="30092">
                  <c:v>43422.916666666664</c:v>
                </c:pt>
                <c:pt idx="30093">
                  <c:v>43422.927083333336</c:v>
                </c:pt>
                <c:pt idx="30094">
                  <c:v>43422.9375</c:v>
                </c:pt>
                <c:pt idx="30095">
                  <c:v>43422.947916666664</c:v>
                </c:pt>
                <c:pt idx="30096">
                  <c:v>43422.958333333336</c:v>
                </c:pt>
                <c:pt idx="30097">
                  <c:v>43422.96875</c:v>
                </c:pt>
                <c:pt idx="30098">
                  <c:v>43422.979166666664</c:v>
                </c:pt>
                <c:pt idx="30099">
                  <c:v>43422.989583333336</c:v>
                </c:pt>
                <c:pt idx="30100">
                  <c:v>43423</c:v>
                </c:pt>
                <c:pt idx="30101">
                  <c:v>43423.010416666664</c:v>
                </c:pt>
                <c:pt idx="30102">
                  <c:v>43423.020833333336</c:v>
                </c:pt>
                <c:pt idx="30103">
                  <c:v>43423.03125</c:v>
                </c:pt>
                <c:pt idx="30104">
                  <c:v>43423.041666666664</c:v>
                </c:pt>
                <c:pt idx="30105">
                  <c:v>43423.052083333336</c:v>
                </c:pt>
                <c:pt idx="30106">
                  <c:v>43423.0625</c:v>
                </c:pt>
                <c:pt idx="30107">
                  <c:v>43423.072916666664</c:v>
                </c:pt>
                <c:pt idx="30108">
                  <c:v>43423.083333333336</c:v>
                </c:pt>
                <c:pt idx="30109">
                  <c:v>43423.09375</c:v>
                </c:pt>
                <c:pt idx="30110">
                  <c:v>43423.104166666664</c:v>
                </c:pt>
                <c:pt idx="30111">
                  <c:v>43423.114583333336</c:v>
                </c:pt>
                <c:pt idx="30112">
                  <c:v>43423.125</c:v>
                </c:pt>
                <c:pt idx="30113">
                  <c:v>43423.135416666664</c:v>
                </c:pt>
                <c:pt idx="30114">
                  <c:v>43423.145833333336</c:v>
                </c:pt>
                <c:pt idx="30115">
                  <c:v>43423.15625</c:v>
                </c:pt>
                <c:pt idx="30116">
                  <c:v>43423.166666666664</c:v>
                </c:pt>
                <c:pt idx="30117">
                  <c:v>43423.177083333336</c:v>
                </c:pt>
                <c:pt idx="30118">
                  <c:v>43423.1875</c:v>
                </c:pt>
                <c:pt idx="30119">
                  <c:v>43423.197916666664</c:v>
                </c:pt>
                <c:pt idx="30120">
                  <c:v>43423.208333333336</c:v>
                </c:pt>
                <c:pt idx="30121">
                  <c:v>43423.21875</c:v>
                </c:pt>
                <c:pt idx="30122">
                  <c:v>43423.229166666664</c:v>
                </c:pt>
                <c:pt idx="30123">
                  <c:v>43423.239583333336</c:v>
                </c:pt>
                <c:pt idx="30124">
                  <c:v>43423.25</c:v>
                </c:pt>
                <c:pt idx="30125">
                  <c:v>43423.260416666664</c:v>
                </c:pt>
                <c:pt idx="30126">
                  <c:v>43423.270833333336</c:v>
                </c:pt>
                <c:pt idx="30127">
                  <c:v>43423.28125</c:v>
                </c:pt>
                <c:pt idx="30128">
                  <c:v>43423.291666666664</c:v>
                </c:pt>
                <c:pt idx="30129">
                  <c:v>43423.302083333336</c:v>
                </c:pt>
                <c:pt idx="30130">
                  <c:v>43423.3125</c:v>
                </c:pt>
                <c:pt idx="30131">
                  <c:v>43423.322916666664</c:v>
                </c:pt>
                <c:pt idx="30132">
                  <c:v>43423.333333333336</c:v>
                </c:pt>
                <c:pt idx="30133">
                  <c:v>43423.34375</c:v>
                </c:pt>
                <c:pt idx="30134">
                  <c:v>43423.354166666664</c:v>
                </c:pt>
                <c:pt idx="30135">
                  <c:v>43423.364583333336</c:v>
                </c:pt>
                <c:pt idx="30136">
                  <c:v>43423.375</c:v>
                </c:pt>
                <c:pt idx="30137">
                  <c:v>43423.385416666664</c:v>
                </c:pt>
                <c:pt idx="30138">
                  <c:v>43423.395833333336</c:v>
                </c:pt>
                <c:pt idx="30139">
                  <c:v>43423.40625</c:v>
                </c:pt>
                <c:pt idx="30140">
                  <c:v>43423.416666666664</c:v>
                </c:pt>
                <c:pt idx="30141">
                  <c:v>43423.427083333336</c:v>
                </c:pt>
                <c:pt idx="30142">
                  <c:v>43423.4375</c:v>
                </c:pt>
                <c:pt idx="30143">
                  <c:v>43423.447916666664</c:v>
                </c:pt>
                <c:pt idx="30144">
                  <c:v>43423.458333333336</c:v>
                </c:pt>
                <c:pt idx="30145">
                  <c:v>43423.46875</c:v>
                </c:pt>
                <c:pt idx="30146">
                  <c:v>43423.479166666664</c:v>
                </c:pt>
                <c:pt idx="30147">
                  <c:v>43423.489583333336</c:v>
                </c:pt>
                <c:pt idx="30148">
                  <c:v>43423.5</c:v>
                </c:pt>
                <c:pt idx="30149">
                  <c:v>43423.510416666664</c:v>
                </c:pt>
                <c:pt idx="30150">
                  <c:v>43423.520833333336</c:v>
                </c:pt>
                <c:pt idx="30151">
                  <c:v>43423.53125</c:v>
                </c:pt>
                <c:pt idx="30152">
                  <c:v>43423.541666666664</c:v>
                </c:pt>
                <c:pt idx="30153">
                  <c:v>43423.552083333336</c:v>
                </c:pt>
                <c:pt idx="30154">
                  <c:v>43423.5625</c:v>
                </c:pt>
                <c:pt idx="30155">
                  <c:v>43423.572916666664</c:v>
                </c:pt>
                <c:pt idx="30156">
                  <c:v>43423.583333333336</c:v>
                </c:pt>
                <c:pt idx="30157">
                  <c:v>43423.59375</c:v>
                </c:pt>
                <c:pt idx="30158">
                  <c:v>43423.604166666664</c:v>
                </c:pt>
                <c:pt idx="30159">
                  <c:v>43423.614583333336</c:v>
                </c:pt>
                <c:pt idx="30160">
                  <c:v>43423.625</c:v>
                </c:pt>
                <c:pt idx="30161">
                  <c:v>43423.635416666664</c:v>
                </c:pt>
                <c:pt idx="30162">
                  <c:v>43423.645833333336</c:v>
                </c:pt>
                <c:pt idx="30163">
                  <c:v>43423.65625</c:v>
                </c:pt>
                <c:pt idx="30164">
                  <c:v>43423.666666666664</c:v>
                </c:pt>
                <c:pt idx="30165">
                  <c:v>43423.677083333336</c:v>
                </c:pt>
                <c:pt idx="30166">
                  <c:v>43423.6875</c:v>
                </c:pt>
                <c:pt idx="30167">
                  <c:v>43423.697916666664</c:v>
                </c:pt>
                <c:pt idx="30168">
                  <c:v>43423.708333333336</c:v>
                </c:pt>
                <c:pt idx="30169">
                  <c:v>43423.71875</c:v>
                </c:pt>
                <c:pt idx="30170">
                  <c:v>43423.729166666664</c:v>
                </c:pt>
                <c:pt idx="30171">
                  <c:v>43423.739583333336</c:v>
                </c:pt>
                <c:pt idx="30172">
                  <c:v>43423.75</c:v>
                </c:pt>
                <c:pt idx="30173">
                  <c:v>43423.760416666664</c:v>
                </c:pt>
                <c:pt idx="30174">
                  <c:v>43423.770833333336</c:v>
                </c:pt>
                <c:pt idx="30175">
                  <c:v>43423.78125</c:v>
                </c:pt>
                <c:pt idx="30176">
                  <c:v>43423.791666666664</c:v>
                </c:pt>
                <c:pt idx="30177">
                  <c:v>43423.802083333336</c:v>
                </c:pt>
                <c:pt idx="30178">
                  <c:v>43423.8125</c:v>
                </c:pt>
                <c:pt idx="30179">
                  <c:v>43423.822916666664</c:v>
                </c:pt>
                <c:pt idx="30180">
                  <c:v>43423.833333333336</c:v>
                </c:pt>
                <c:pt idx="30181">
                  <c:v>43423.84375</c:v>
                </c:pt>
                <c:pt idx="30182">
                  <c:v>43423.854166666664</c:v>
                </c:pt>
                <c:pt idx="30183">
                  <c:v>43423.864583333336</c:v>
                </c:pt>
                <c:pt idx="30184">
                  <c:v>43423.875</c:v>
                </c:pt>
                <c:pt idx="30185">
                  <c:v>43423.885416666664</c:v>
                </c:pt>
                <c:pt idx="30186">
                  <c:v>43423.895833333336</c:v>
                </c:pt>
                <c:pt idx="30187">
                  <c:v>43423.90625</c:v>
                </c:pt>
                <c:pt idx="30188">
                  <c:v>43423.916666666664</c:v>
                </c:pt>
                <c:pt idx="30189">
                  <c:v>43423.927083333336</c:v>
                </c:pt>
                <c:pt idx="30190">
                  <c:v>43423.9375</c:v>
                </c:pt>
                <c:pt idx="30191">
                  <c:v>43423.947916666664</c:v>
                </c:pt>
                <c:pt idx="30192">
                  <c:v>43423.958333333336</c:v>
                </c:pt>
                <c:pt idx="30193">
                  <c:v>43423.96875</c:v>
                </c:pt>
                <c:pt idx="30194">
                  <c:v>43423.979166666664</c:v>
                </c:pt>
                <c:pt idx="30195">
                  <c:v>43423.989583333336</c:v>
                </c:pt>
                <c:pt idx="30196">
                  <c:v>43424</c:v>
                </c:pt>
                <c:pt idx="30197">
                  <c:v>43424.010416666664</c:v>
                </c:pt>
                <c:pt idx="30198">
                  <c:v>43424.020833333336</c:v>
                </c:pt>
                <c:pt idx="30199">
                  <c:v>43424.03125</c:v>
                </c:pt>
                <c:pt idx="30200">
                  <c:v>43424.041666666664</c:v>
                </c:pt>
                <c:pt idx="30201">
                  <c:v>43424.052083333336</c:v>
                </c:pt>
                <c:pt idx="30202">
                  <c:v>43424.0625</c:v>
                </c:pt>
                <c:pt idx="30203">
                  <c:v>43424.072916666664</c:v>
                </c:pt>
                <c:pt idx="30204">
                  <c:v>43424.083333333336</c:v>
                </c:pt>
                <c:pt idx="30205">
                  <c:v>43424.09375</c:v>
                </c:pt>
                <c:pt idx="30206">
                  <c:v>43424.104166666664</c:v>
                </c:pt>
                <c:pt idx="30207">
                  <c:v>43424.114583333336</c:v>
                </c:pt>
                <c:pt idx="30208">
                  <c:v>43424.125</c:v>
                </c:pt>
                <c:pt idx="30209">
                  <c:v>43424.135416666664</c:v>
                </c:pt>
                <c:pt idx="30210">
                  <c:v>43424.145833333336</c:v>
                </c:pt>
                <c:pt idx="30211">
                  <c:v>43424.15625</c:v>
                </c:pt>
                <c:pt idx="30212">
                  <c:v>43424.166666666664</c:v>
                </c:pt>
                <c:pt idx="30213">
                  <c:v>43424.177083333336</c:v>
                </c:pt>
                <c:pt idx="30214">
                  <c:v>43424.1875</c:v>
                </c:pt>
                <c:pt idx="30215">
                  <c:v>43424.197916666664</c:v>
                </c:pt>
                <c:pt idx="30216">
                  <c:v>43424.208333333336</c:v>
                </c:pt>
                <c:pt idx="30217">
                  <c:v>43424.21875</c:v>
                </c:pt>
                <c:pt idx="30218">
                  <c:v>43424.229166666664</c:v>
                </c:pt>
                <c:pt idx="30219">
                  <c:v>43424.239583333336</c:v>
                </c:pt>
                <c:pt idx="30220">
                  <c:v>43424.25</c:v>
                </c:pt>
                <c:pt idx="30221">
                  <c:v>43424.260416666664</c:v>
                </c:pt>
                <c:pt idx="30222">
                  <c:v>43424.270833333336</c:v>
                </c:pt>
                <c:pt idx="30223">
                  <c:v>43424.28125</c:v>
                </c:pt>
                <c:pt idx="30224">
                  <c:v>43424.291666666664</c:v>
                </c:pt>
                <c:pt idx="30225">
                  <c:v>43424.302083333336</c:v>
                </c:pt>
                <c:pt idx="30226">
                  <c:v>43424.3125</c:v>
                </c:pt>
                <c:pt idx="30227">
                  <c:v>43424.322916666664</c:v>
                </c:pt>
                <c:pt idx="30228">
                  <c:v>43424.333333333336</c:v>
                </c:pt>
                <c:pt idx="30229">
                  <c:v>43424.34375</c:v>
                </c:pt>
                <c:pt idx="30230">
                  <c:v>43424.354166666664</c:v>
                </c:pt>
                <c:pt idx="30231">
                  <c:v>43424.364583333336</c:v>
                </c:pt>
                <c:pt idx="30232">
                  <c:v>43424.375</c:v>
                </c:pt>
                <c:pt idx="30233">
                  <c:v>43424.385416666664</c:v>
                </c:pt>
                <c:pt idx="30234">
                  <c:v>43424.395833333336</c:v>
                </c:pt>
                <c:pt idx="30235">
                  <c:v>43424.40625</c:v>
                </c:pt>
                <c:pt idx="30236">
                  <c:v>43424.416666666664</c:v>
                </c:pt>
                <c:pt idx="30237">
                  <c:v>43424.427083333336</c:v>
                </c:pt>
                <c:pt idx="30238">
                  <c:v>43424.4375</c:v>
                </c:pt>
                <c:pt idx="30239">
                  <c:v>43424.447916666664</c:v>
                </c:pt>
                <c:pt idx="30240">
                  <c:v>43424.458333333336</c:v>
                </c:pt>
                <c:pt idx="30241">
                  <c:v>43424.46875</c:v>
                </c:pt>
                <c:pt idx="30242">
                  <c:v>43424.479166666664</c:v>
                </c:pt>
                <c:pt idx="30243">
                  <c:v>43424.489583333336</c:v>
                </c:pt>
                <c:pt idx="30244">
                  <c:v>43424.5</c:v>
                </c:pt>
                <c:pt idx="30245">
                  <c:v>43424.510416666664</c:v>
                </c:pt>
                <c:pt idx="30246">
                  <c:v>43424.520833333336</c:v>
                </c:pt>
                <c:pt idx="30247">
                  <c:v>43424.53125</c:v>
                </c:pt>
                <c:pt idx="30248">
                  <c:v>43424.541666666664</c:v>
                </c:pt>
                <c:pt idx="30249">
                  <c:v>43424.552083333336</c:v>
                </c:pt>
                <c:pt idx="30250">
                  <c:v>43424.5625</c:v>
                </c:pt>
                <c:pt idx="30251">
                  <c:v>43424.572916666664</c:v>
                </c:pt>
                <c:pt idx="30252">
                  <c:v>43424.583333333336</c:v>
                </c:pt>
                <c:pt idx="30253">
                  <c:v>43424.59375</c:v>
                </c:pt>
                <c:pt idx="30254">
                  <c:v>43424.604166666664</c:v>
                </c:pt>
                <c:pt idx="30255">
                  <c:v>43424.614583333336</c:v>
                </c:pt>
                <c:pt idx="30256">
                  <c:v>43424.625</c:v>
                </c:pt>
                <c:pt idx="30257">
                  <c:v>43424.635416666664</c:v>
                </c:pt>
                <c:pt idx="30258">
                  <c:v>43424.645833333336</c:v>
                </c:pt>
                <c:pt idx="30259">
                  <c:v>43424.65625</c:v>
                </c:pt>
                <c:pt idx="30260">
                  <c:v>43424.666666666664</c:v>
                </c:pt>
                <c:pt idx="30261">
                  <c:v>43424.677083333336</c:v>
                </c:pt>
                <c:pt idx="30262">
                  <c:v>43424.6875</c:v>
                </c:pt>
                <c:pt idx="30263">
                  <c:v>43424.697916666664</c:v>
                </c:pt>
                <c:pt idx="30264">
                  <c:v>43424.708333333336</c:v>
                </c:pt>
                <c:pt idx="30265">
                  <c:v>43424.71875</c:v>
                </c:pt>
                <c:pt idx="30266">
                  <c:v>43424.729166666664</c:v>
                </c:pt>
                <c:pt idx="30267">
                  <c:v>43424.739583333336</c:v>
                </c:pt>
                <c:pt idx="30268">
                  <c:v>43424.75</c:v>
                </c:pt>
                <c:pt idx="30269">
                  <c:v>43424.760416666664</c:v>
                </c:pt>
                <c:pt idx="30270">
                  <c:v>43424.770833333336</c:v>
                </c:pt>
                <c:pt idx="30271">
                  <c:v>43424.78125</c:v>
                </c:pt>
                <c:pt idx="30272">
                  <c:v>43424.791666666664</c:v>
                </c:pt>
                <c:pt idx="30273">
                  <c:v>43424.802083333336</c:v>
                </c:pt>
                <c:pt idx="30274">
                  <c:v>43424.8125</c:v>
                </c:pt>
                <c:pt idx="30275">
                  <c:v>43424.822916666664</c:v>
                </c:pt>
                <c:pt idx="30276">
                  <c:v>43424.833333333336</c:v>
                </c:pt>
                <c:pt idx="30277">
                  <c:v>43424.84375</c:v>
                </c:pt>
                <c:pt idx="30278">
                  <c:v>43424.854166666664</c:v>
                </c:pt>
                <c:pt idx="30279">
                  <c:v>43424.864583333336</c:v>
                </c:pt>
                <c:pt idx="30280">
                  <c:v>43424.875</c:v>
                </c:pt>
                <c:pt idx="30281">
                  <c:v>43424.885416666664</c:v>
                </c:pt>
                <c:pt idx="30282">
                  <c:v>43424.895833333336</c:v>
                </c:pt>
                <c:pt idx="30283">
                  <c:v>43424.90625</c:v>
                </c:pt>
                <c:pt idx="30284">
                  <c:v>43424.916666666664</c:v>
                </c:pt>
                <c:pt idx="30285">
                  <c:v>43424.927083333336</c:v>
                </c:pt>
                <c:pt idx="30286">
                  <c:v>43424.9375</c:v>
                </c:pt>
                <c:pt idx="30287">
                  <c:v>43424.947916666664</c:v>
                </c:pt>
                <c:pt idx="30288">
                  <c:v>43424.958333333336</c:v>
                </c:pt>
                <c:pt idx="30289">
                  <c:v>43424.96875</c:v>
                </c:pt>
                <c:pt idx="30290">
                  <c:v>43424.979166666664</c:v>
                </c:pt>
                <c:pt idx="30291">
                  <c:v>43424.989583333336</c:v>
                </c:pt>
                <c:pt idx="30292">
                  <c:v>43425</c:v>
                </c:pt>
                <c:pt idx="30293">
                  <c:v>43425.010416666664</c:v>
                </c:pt>
                <c:pt idx="30294">
                  <c:v>43425.020833333336</c:v>
                </c:pt>
                <c:pt idx="30295">
                  <c:v>43425.03125</c:v>
                </c:pt>
                <c:pt idx="30296">
                  <c:v>43425.041666666664</c:v>
                </c:pt>
                <c:pt idx="30297">
                  <c:v>43425.052083333336</c:v>
                </c:pt>
                <c:pt idx="30298">
                  <c:v>43425.0625</c:v>
                </c:pt>
                <c:pt idx="30299">
                  <c:v>43425.072916666664</c:v>
                </c:pt>
                <c:pt idx="30300">
                  <c:v>43425.083333333336</c:v>
                </c:pt>
                <c:pt idx="30301">
                  <c:v>43425.09375</c:v>
                </c:pt>
                <c:pt idx="30302">
                  <c:v>43425.104166666664</c:v>
                </c:pt>
                <c:pt idx="30303">
                  <c:v>43425.114583333336</c:v>
                </c:pt>
                <c:pt idx="30304">
                  <c:v>43425.125</c:v>
                </c:pt>
                <c:pt idx="30305">
                  <c:v>43425.135416666664</c:v>
                </c:pt>
                <c:pt idx="30306">
                  <c:v>43425.145833333336</c:v>
                </c:pt>
                <c:pt idx="30307">
                  <c:v>43425.15625</c:v>
                </c:pt>
                <c:pt idx="30308">
                  <c:v>43425.166666666664</c:v>
                </c:pt>
                <c:pt idx="30309">
                  <c:v>43425.177083333336</c:v>
                </c:pt>
                <c:pt idx="30310">
                  <c:v>43425.1875</c:v>
                </c:pt>
                <c:pt idx="30311">
                  <c:v>43425.197916666664</c:v>
                </c:pt>
                <c:pt idx="30312">
                  <c:v>43425.208333333336</c:v>
                </c:pt>
                <c:pt idx="30313">
                  <c:v>43425.21875</c:v>
                </c:pt>
                <c:pt idx="30314">
                  <c:v>43425.229166666664</c:v>
                </c:pt>
                <c:pt idx="30315">
                  <c:v>43425.239583333336</c:v>
                </c:pt>
                <c:pt idx="30316">
                  <c:v>43425.25</c:v>
                </c:pt>
                <c:pt idx="30317">
                  <c:v>43425.260416666664</c:v>
                </c:pt>
                <c:pt idx="30318">
                  <c:v>43425.270833333336</c:v>
                </c:pt>
                <c:pt idx="30319">
                  <c:v>43425.28125</c:v>
                </c:pt>
                <c:pt idx="30320">
                  <c:v>43425.291666666664</c:v>
                </c:pt>
                <c:pt idx="30321">
                  <c:v>43425.302083333336</c:v>
                </c:pt>
                <c:pt idx="30322">
                  <c:v>43425.3125</c:v>
                </c:pt>
                <c:pt idx="30323">
                  <c:v>43425.322916666664</c:v>
                </c:pt>
                <c:pt idx="30324">
                  <c:v>43425.333333333336</c:v>
                </c:pt>
                <c:pt idx="30325">
                  <c:v>43425.34375</c:v>
                </c:pt>
                <c:pt idx="30326">
                  <c:v>43425.354166666664</c:v>
                </c:pt>
                <c:pt idx="30327">
                  <c:v>43425.364583333336</c:v>
                </c:pt>
                <c:pt idx="30328">
                  <c:v>43425.375</c:v>
                </c:pt>
                <c:pt idx="30329">
                  <c:v>43425.385416666664</c:v>
                </c:pt>
                <c:pt idx="30330">
                  <c:v>43425.395833333336</c:v>
                </c:pt>
                <c:pt idx="30331">
                  <c:v>43425.40625</c:v>
                </c:pt>
                <c:pt idx="30332">
                  <c:v>43425.416666666664</c:v>
                </c:pt>
                <c:pt idx="30333">
                  <c:v>43425.427083333336</c:v>
                </c:pt>
                <c:pt idx="30334">
                  <c:v>43425.4375</c:v>
                </c:pt>
                <c:pt idx="30335">
                  <c:v>43425.447916666664</c:v>
                </c:pt>
                <c:pt idx="30336">
                  <c:v>43425.458333333336</c:v>
                </c:pt>
                <c:pt idx="30337">
                  <c:v>43425.46875</c:v>
                </c:pt>
                <c:pt idx="30338">
                  <c:v>43425.479166666664</c:v>
                </c:pt>
                <c:pt idx="30339">
                  <c:v>43425.489583333336</c:v>
                </c:pt>
                <c:pt idx="30340">
                  <c:v>43425.5</c:v>
                </c:pt>
                <c:pt idx="30341">
                  <c:v>43425.510416666664</c:v>
                </c:pt>
                <c:pt idx="30342">
                  <c:v>43425.520833333336</c:v>
                </c:pt>
                <c:pt idx="30343">
                  <c:v>43425.53125</c:v>
                </c:pt>
                <c:pt idx="30344">
                  <c:v>43425.541666666664</c:v>
                </c:pt>
                <c:pt idx="30345">
                  <c:v>43425.552083333336</c:v>
                </c:pt>
                <c:pt idx="30346">
                  <c:v>43425.5625</c:v>
                </c:pt>
                <c:pt idx="30347">
                  <c:v>43425.572916666664</c:v>
                </c:pt>
                <c:pt idx="30348">
                  <c:v>43425.583333333336</c:v>
                </c:pt>
                <c:pt idx="30349">
                  <c:v>43425.59375</c:v>
                </c:pt>
                <c:pt idx="30350">
                  <c:v>43425.604166666664</c:v>
                </c:pt>
                <c:pt idx="30351">
                  <c:v>43425.614583333336</c:v>
                </c:pt>
                <c:pt idx="30352">
                  <c:v>43425.625</c:v>
                </c:pt>
                <c:pt idx="30353">
                  <c:v>43425.635416666664</c:v>
                </c:pt>
                <c:pt idx="30354">
                  <c:v>43425.645833333336</c:v>
                </c:pt>
                <c:pt idx="30355">
                  <c:v>43425.65625</c:v>
                </c:pt>
                <c:pt idx="30356">
                  <c:v>43425.666666666664</c:v>
                </c:pt>
                <c:pt idx="30357">
                  <c:v>43425.677083333336</c:v>
                </c:pt>
                <c:pt idx="30358">
                  <c:v>43425.6875</c:v>
                </c:pt>
                <c:pt idx="30359">
                  <c:v>43425.697916666664</c:v>
                </c:pt>
                <c:pt idx="30360">
                  <c:v>43425.708333333336</c:v>
                </c:pt>
                <c:pt idx="30361">
                  <c:v>43425.71875</c:v>
                </c:pt>
                <c:pt idx="30362">
                  <c:v>43425.729166666664</c:v>
                </c:pt>
                <c:pt idx="30363">
                  <c:v>43425.739583333336</c:v>
                </c:pt>
                <c:pt idx="30364">
                  <c:v>43425.75</c:v>
                </c:pt>
                <c:pt idx="30365">
                  <c:v>43425.760416666664</c:v>
                </c:pt>
                <c:pt idx="30366">
                  <c:v>43425.770833333336</c:v>
                </c:pt>
                <c:pt idx="30367">
                  <c:v>43425.78125</c:v>
                </c:pt>
                <c:pt idx="30368">
                  <c:v>43425.791666666664</c:v>
                </c:pt>
                <c:pt idx="30369">
                  <c:v>43425.802083333336</c:v>
                </c:pt>
                <c:pt idx="30370">
                  <c:v>43425.8125</c:v>
                </c:pt>
                <c:pt idx="30371">
                  <c:v>43425.822916666664</c:v>
                </c:pt>
                <c:pt idx="30372">
                  <c:v>43425.833333333336</c:v>
                </c:pt>
                <c:pt idx="30373">
                  <c:v>43425.84375</c:v>
                </c:pt>
                <c:pt idx="30374">
                  <c:v>43425.854166666664</c:v>
                </c:pt>
                <c:pt idx="30375">
                  <c:v>43425.864583333336</c:v>
                </c:pt>
                <c:pt idx="30376">
                  <c:v>43425.875</c:v>
                </c:pt>
                <c:pt idx="30377">
                  <c:v>43425.885416666664</c:v>
                </c:pt>
                <c:pt idx="30378">
                  <c:v>43425.895833333336</c:v>
                </c:pt>
                <c:pt idx="30379">
                  <c:v>43425.90625</c:v>
                </c:pt>
                <c:pt idx="30380">
                  <c:v>43425.916666666664</c:v>
                </c:pt>
                <c:pt idx="30381">
                  <c:v>43425.927083333336</c:v>
                </c:pt>
                <c:pt idx="30382">
                  <c:v>43425.9375</c:v>
                </c:pt>
                <c:pt idx="30383">
                  <c:v>43425.947916666664</c:v>
                </c:pt>
                <c:pt idx="30384">
                  <c:v>43425.958333333336</c:v>
                </c:pt>
                <c:pt idx="30385">
                  <c:v>43425.96875</c:v>
                </c:pt>
                <c:pt idx="30386">
                  <c:v>43425.979166666664</c:v>
                </c:pt>
                <c:pt idx="30387">
                  <c:v>43425.989583333336</c:v>
                </c:pt>
                <c:pt idx="30388">
                  <c:v>43426</c:v>
                </c:pt>
                <c:pt idx="30389">
                  <c:v>43426.010416666664</c:v>
                </c:pt>
                <c:pt idx="30390">
                  <c:v>43426.020833333336</c:v>
                </c:pt>
                <c:pt idx="30391">
                  <c:v>43426.03125</c:v>
                </c:pt>
                <c:pt idx="30392">
                  <c:v>43426.041666666664</c:v>
                </c:pt>
                <c:pt idx="30393">
                  <c:v>43426.052083333336</c:v>
                </c:pt>
                <c:pt idx="30394">
                  <c:v>43426.0625</c:v>
                </c:pt>
                <c:pt idx="30395">
                  <c:v>43426.072916666664</c:v>
                </c:pt>
                <c:pt idx="30396">
                  <c:v>43426.083333333336</c:v>
                </c:pt>
                <c:pt idx="30397">
                  <c:v>43426.09375</c:v>
                </c:pt>
                <c:pt idx="30398">
                  <c:v>43426.104166666664</c:v>
                </c:pt>
                <c:pt idx="30399">
                  <c:v>43426.114583333336</c:v>
                </c:pt>
                <c:pt idx="30400">
                  <c:v>43426.125</c:v>
                </c:pt>
                <c:pt idx="30401">
                  <c:v>43426.135416666664</c:v>
                </c:pt>
                <c:pt idx="30402">
                  <c:v>43426.145833333336</c:v>
                </c:pt>
                <c:pt idx="30403">
                  <c:v>43426.15625</c:v>
                </c:pt>
                <c:pt idx="30404">
                  <c:v>43426.166666666664</c:v>
                </c:pt>
                <c:pt idx="30405">
                  <c:v>43426.177083333336</c:v>
                </c:pt>
                <c:pt idx="30406">
                  <c:v>43426.1875</c:v>
                </c:pt>
                <c:pt idx="30407">
                  <c:v>43426.197916666664</c:v>
                </c:pt>
                <c:pt idx="30408">
                  <c:v>43426.208333333336</c:v>
                </c:pt>
                <c:pt idx="30409">
                  <c:v>43426.21875</c:v>
                </c:pt>
                <c:pt idx="30410">
                  <c:v>43426.229166666664</c:v>
                </c:pt>
                <c:pt idx="30411">
                  <c:v>43426.239583333336</c:v>
                </c:pt>
                <c:pt idx="30412">
                  <c:v>43426.25</c:v>
                </c:pt>
                <c:pt idx="30413">
                  <c:v>43426.260416666664</c:v>
                </c:pt>
                <c:pt idx="30414">
                  <c:v>43426.270833333336</c:v>
                </c:pt>
                <c:pt idx="30415">
                  <c:v>43426.28125</c:v>
                </c:pt>
                <c:pt idx="30416">
                  <c:v>43426.291666666664</c:v>
                </c:pt>
                <c:pt idx="30417">
                  <c:v>43426.302083333336</c:v>
                </c:pt>
                <c:pt idx="30418">
                  <c:v>43426.3125</c:v>
                </c:pt>
                <c:pt idx="30419">
                  <c:v>43426.322916666664</c:v>
                </c:pt>
                <c:pt idx="30420">
                  <c:v>43426.333333333336</c:v>
                </c:pt>
                <c:pt idx="30421">
                  <c:v>43426.34375</c:v>
                </c:pt>
                <c:pt idx="30422">
                  <c:v>43426.354166666664</c:v>
                </c:pt>
                <c:pt idx="30423">
                  <c:v>43426.364583333336</c:v>
                </c:pt>
                <c:pt idx="30424">
                  <c:v>43426.375</c:v>
                </c:pt>
                <c:pt idx="30425">
                  <c:v>43426.385416666664</c:v>
                </c:pt>
                <c:pt idx="30426">
                  <c:v>43426.395833333336</c:v>
                </c:pt>
                <c:pt idx="30427">
                  <c:v>43426.40625</c:v>
                </c:pt>
                <c:pt idx="30428">
                  <c:v>43426.416666666664</c:v>
                </c:pt>
                <c:pt idx="30429">
                  <c:v>43426.427083333336</c:v>
                </c:pt>
                <c:pt idx="30430">
                  <c:v>43426.4375</c:v>
                </c:pt>
                <c:pt idx="30431">
                  <c:v>43426.447916666664</c:v>
                </c:pt>
                <c:pt idx="30432">
                  <c:v>43426.458333333336</c:v>
                </c:pt>
                <c:pt idx="30433">
                  <c:v>43426.46875</c:v>
                </c:pt>
                <c:pt idx="30434">
                  <c:v>43426.479166666664</c:v>
                </c:pt>
                <c:pt idx="30435">
                  <c:v>43426.489583333336</c:v>
                </c:pt>
                <c:pt idx="30436">
                  <c:v>43426.5</c:v>
                </c:pt>
                <c:pt idx="30437">
                  <c:v>43426.510416666664</c:v>
                </c:pt>
                <c:pt idx="30438">
                  <c:v>43426.520833333336</c:v>
                </c:pt>
                <c:pt idx="30439">
                  <c:v>43426.53125</c:v>
                </c:pt>
                <c:pt idx="30440">
                  <c:v>43426.541666666664</c:v>
                </c:pt>
                <c:pt idx="30441">
                  <c:v>43426.552083333336</c:v>
                </c:pt>
                <c:pt idx="30442">
                  <c:v>43426.5625</c:v>
                </c:pt>
                <c:pt idx="30443">
                  <c:v>43426.572916666664</c:v>
                </c:pt>
                <c:pt idx="30444">
                  <c:v>43426.583333333336</c:v>
                </c:pt>
                <c:pt idx="30445">
                  <c:v>43426.59375</c:v>
                </c:pt>
                <c:pt idx="30446">
                  <c:v>43426.604166666664</c:v>
                </c:pt>
                <c:pt idx="30447">
                  <c:v>43426.614583333336</c:v>
                </c:pt>
                <c:pt idx="30448">
                  <c:v>43426.625</c:v>
                </c:pt>
                <c:pt idx="30449">
                  <c:v>43426.635416666664</c:v>
                </c:pt>
                <c:pt idx="30450">
                  <c:v>43426.645833333336</c:v>
                </c:pt>
                <c:pt idx="30451">
                  <c:v>43426.65625</c:v>
                </c:pt>
                <c:pt idx="30452">
                  <c:v>43426.666666666664</c:v>
                </c:pt>
                <c:pt idx="30453">
                  <c:v>43426.677083333336</c:v>
                </c:pt>
                <c:pt idx="30454">
                  <c:v>43426.6875</c:v>
                </c:pt>
                <c:pt idx="30455">
                  <c:v>43426.697916666664</c:v>
                </c:pt>
                <c:pt idx="30456">
                  <c:v>43426.708333333336</c:v>
                </c:pt>
                <c:pt idx="30457">
                  <c:v>43426.71875</c:v>
                </c:pt>
                <c:pt idx="30458">
                  <c:v>43426.729166666664</c:v>
                </c:pt>
                <c:pt idx="30459">
                  <c:v>43426.739583333336</c:v>
                </c:pt>
                <c:pt idx="30460">
                  <c:v>43426.75</c:v>
                </c:pt>
                <c:pt idx="30461">
                  <c:v>43426.760416666664</c:v>
                </c:pt>
                <c:pt idx="30462">
                  <c:v>43426.770833333336</c:v>
                </c:pt>
                <c:pt idx="30463">
                  <c:v>43426.78125</c:v>
                </c:pt>
                <c:pt idx="30464">
                  <c:v>43426.791666666664</c:v>
                </c:pt>
                <c:pt idx="30465">
                  <c:v>43426.802083333336</c:v>
                </c:pt>
                <c:pt idx="30466">
                  <c:v>43426.8125</c:v>
                </c:pt>
                <c:pt idx="30467">
                  <c:v>43426.822916666664</c:v>
                </c:pt>
                <c:pt idx="30468">
                  <c:v>43426.833333333336</c:v>
                </c:pt>
                <c:pt idx="30469">
                  <c:v>43426.84375</c:v>
                </c:pt>
                <c:pt idx="30470">
                  <c:v>43426.854166666664</c:v>
                </c:pt>
                <c:pt idx="30471">
                  <c:v>43426.864583333336</c:v>
                </c:pt>
                <c:pt idx="30472">
                  <c:v>43426.875</c:v>
                </c:pt>
                <c:pt idx="30473">
                  <c:v>43426.885416666664</c:v>
                </c:pt>
                <c:pt idx="30474">
                  <c:v>43426.895833333336</c:v>
                </c:pt>
                <c:pt idx="30475">
                  <c:v>43426.90625</c:v>
                </c:pt>
                <c:pt idx="30476">
                  <c:v>43426.916666666664</c:v>
                </c:pt>
                <c:pt idx="30477">
                  <c:v>43426.927083333336</c:v>
                </c:pt>
                <c:pt idx="30478">
                  <c:v>43426.9375</c:v>
                </c:pt>
                <c:pt idx="30479">
                  <c:v>43426.947916666664</c:v>
                </c:pt>
                <c:pt idx="30480">
                  <c:v>43426.958333333336</c:v>
                </c:pt>
                <c:pt idx="30481">
                  <c:v>43426.96875</c:v>
                </c:pt>
                <c:pt idx="30482">
                  <c:v>43426.979166666664</c:v>
                </c:pt>
                <c:pt idx="30483">
                  <c:v>43426.989583333336</c:v>
                </c:pt>
                <c:pt idx="30484">
                  <c:v>43427</c:v>
                </c:pt>
                <c:pt idx="30485">
                  <c:v>43427.010416666664</c:v>
                </c:pt>
                <c:pt idx="30486">
                  <c:v>43427.020833333336</c:v>
                </c:pt>
                <c:pt idx="30487">
                  <c:v>43427.03125</c:v>
                </c:pt>
                <c:pt idx="30488">
                  <c:v>43427.041666666664</c:v>
                </c:pt>
                <c:pt idx="30489">
                  <c:v>43427.052083333336</c:v>
                </c:pt>
                <c:pt idx="30490">
                  <c:v>43427.0625</c:v>
                </c:pt>
                <c:pt idx="30491">
                  <c:v>43427.072916666664</c:v>
                </c:pt>
                <c:pt idx="30492">
                  <c:v>43427.083333333336</c:v>
                </c:pt>
                <c:pt idx="30493">
                  <c:v>43427.09375</c:v>
                </c:pt>
                <c:pt idx="30494">
                  <c:v>43427.104166666664</c:v>
                </c:pt>
                <c:pt idx="30495">
                  <c:v>43427.114583333336</c:v>
                </c:pt>
                <c:pt idx="30496">
                  <c:v>43427.125</c:v>
                </c:pt>
                <c:pt idx="30497">
                  <c:v>43427.135416666664</c:v>
                </c:pt>
                <c:pt idx="30498">
                  <c:v>43427.145833333336</c:v>
                </c:pt>
                <c:pt idx="30499">
                  <c:v>43427.15625</c:v>
                </c:pt>
                <c:pt idx="30500">
                  <c:v>43427.166666666664</c:v>
                </c:pt>
                <c:pt idx="30501">
                  <c:v>43427.177083333336</c:v>
                </c:pt>
                <c:pt idx="30502">
                  <c:v>43427.1875</c:v>
                </c:pt>
                <c:pt idx="30503">
                  <c:v>43427.197916666664</c:v>
                </c:pt>
                <c:pt idx="30504">
                  <c:v>43427.208333333336</c:v>
                </c:pt>
                <c:pt idx="30505">
                  <c:v>43427.21875</c:v>
                </c:pt>
                <c:pt idx="30506">
                  <c:v>43427.229166666664</c:v>
                </c:pt>
                <c:pt idx="30507">
                  <c:v>43427.239583333336</c:v>
                </c:pt>
                <c:pt idx="30508">
                  <c:v>43427.25</c:v>
                </c:pt>
                <c:pt idx="30509">
                  <c:v>43427.260416666664</c:v>
                </c:pt>
                <c:pt idx="30510">
                  <c:v>43427.270833333336</c:v>
                </c:pt>
                <c:pt idx="30511">
                  <c:v>43427.28125</c:v>
                </c:pt>
                <c:pt idx="30512">
                  <c:v>43427.291666666664</c:v>
                </c:pt>
                <c:pt idx="30513">
                  <c:v>43427.302083333336</c:v>
                </c:pt>
                <c:pt idx="30514">
                  <c:v>43427.3125</c:v>
                </c:pt>
                <c:pt idx="30515">
                  <c:v>43427.322916666664</c:v>
                </c:pt>
                <c:pt idx="30516">
                  <c:v>43427.333333333336</c:v>
                </c:pt>
                <c:pt idx="30517">
                  <c:v>43427.34375</c:v>
                </c:pt>
                <c:pt idx="30518">
                  <c:v>43427.354166666664</c:v>
                </c:pt>
                <c:pt idx="30519">
                  <c:v>43427.364583333336</c:v>
                </c:pt>
                <c:pt idx="30520">
                  <c:v>43427.375</c:v>
                </c:pt>
                <c:pt idx="30521">
                  <c:v>43427.385416666664</c:v>
                </c:pt>
                <c:pt idx="30522">
                  <c:v>43427.395833333336</c:v>
                </c:pt>
                <c:pt idx="30523">
                  <c:v>43427.40625</c:v>
                </c:pt>
                <c:pt idx="30524">
                  <c:v>43427.416666666664</c:v>
                </c:pt>
                <c:pt idx="30525">
                  <c:v>43427.427083333336</c:v>
                </c:pt>
                <c:pt idx="30526">
                  <c:v>43427.4375</c:v>
                </c:pt>
                <c:pt idx="30527">
                  <c:v>43427.447916666664</c:v>
                </c:pt>
                <c:pt idx="30528">
                  <c:v>43427.458333333336</c:v>
                </c:pt>
                <c:pt idx="30529">
                  <c:v>43427.46875</c:v>
                </c:pt>
                <c:pt idx="30530">
                  <c:v>43427.479166666664</c:v>
                </c:pt>
                <c:pt idx="30531">
                  <c:v>43427.489583333336</c:v>
                </c:pt>
                <c:pt idx="30532">
                  <c:v>43427.5</c:v>
                </c:pt>
                <c:pt idx="30533">
                  <c:v>43427.510416666664</c:v>
                </c:pt>
                <c:pt idx="30534">
                  <c:v>43427.520833333336</c:v>
                </c:pt>
                <c:pt idx="30535">
                  <c:v>43427.53125</c:v>
                </c:pt>
                <c:pt idx="30536">
                  <c:v>43427.541666666664</c:v>
                </c:pt>
                <c:pt idx="30537">
                  <c:v>43427.552083333336</c:v>
                </c:pt>
                <c:pt idx="30538">
                  <c:v>43427.5625</c:v>
                </c:pt>
                <c:pt idx="30539">
                  <c:v>43427.572916666664</c:v>
                </c:pt>
                <c:pt idx="30540">
                  <c:v>43427.583333333336</c:v>
                </c:pt>
                <c:pt idx="30541">
                  <c:v>43427.59375</c:v>
                </c:pt>
                <c:pt idx="30542">
                  <c:v>43427.604166666664</c:v>
                </c:pt>
                <c:pt idx="30543">
                  <c:v>43427.614583333336</c:v>
                </c:pt>
                <c:pt idx="30544">
                  <c:v>43427.625</c:v>
                </c:pt>
                <c:pt idx="30545">
                  <c:v>43427.635416666664</c:v>
                </c:pt>
                <c:pt idx="30546">
                  <c:v>43427.645833333336</c:v>
                </c:pt>
                <c:pt idx="30547">
                  <c:v>43427.65625</c:v>
                </c:pt>
                <c:pt idx="30548">
                  <c:v>43427.666666666664</c:v>
                </c:pt>
                <c:pt idx="30549">
                  <c:v>43427.677083333336</c:v>
                </c:pt>
                <c:pt idx="30550">
                  <c:v>43427.6875</c:v>
                </c:pt>
                <c:pt idx="30551">
                  <c:v>43427.697916666664</c:v>
                </c:pt>
                <c:pt idx="30552">
                  <c:v>43427.708333333336</c:v>
                </c:pt>
                <c:pt idx="30553">
                  <c:v>43427.71875</c:v>
                </c:pt>
                <c:pt idx="30554">
                  <c:v>43427.729166666664</c:v>
                </c:pt>
                <c:pt idx="30555">
                  <c:v>43427.739583333336</c:v>
                </c:pt>
                <c:pt idx="30556">
                  <c:v>43427.75</c:v>
                </c:pt>
                <c:pt idx="30557">
                  <c:v>43427.760416666664</c:v>
                </c:pt>
                <c:pt idx="30558">
                  <c:v>43427.770833333336</c:v>
                </c:pt>
                <c:pt idx="30559">
                  <c:v>43427.78125</c:v>
                </c:pt>
                <c:pt idx="30560">
                  <c:v>43427.791666666664</c:v>
                </c:pt>
                <c:pt idx="30561">
                  <c:v>43427.802083333336</c:v>
                </c:pt>
                <c:pt idx="30562">
                  <c:v>43427.8125</c:v>
                </c:pt>
                <c:pt idx="30563">
                  <c:v>43427.822916666664</c:v>
                </c:pt>
                <c:pt idx="30564">
                  <c:v>43427.833333333336</c:v>
                </c:pt>
                <c:pt idx="30565">
                  <c:v>43427.84375</c:v>
                </c:pt>
                <c:pt idx="30566">
                  <c:v>43427.854166666664</c:v>
                </c:pt>
                <c:pt idx="30567">
                  <c:v>43427.864583333336</c:v>
                </c:pt>
                <c:pt idx="30568">
                  <c:v>43427.875</c:v>
                </c:pt>
                <c:pt idx="30569">
                  <c:v>43427.885416666664</c:v>
                </c:pt>
                <c:pt idx="30570">
                  <c:v>43427.895833333336</c:v>
                </c:pt>
                <c:pt idx="30571">
                  <c:v>43427.90625</c:v>
                </c:pt>
                <c:pt idx="30572">
                  <c:v>43427.916666666664</c:v>
                </c:pt>
                <c:pt idx="30573">
                  <c:v>43427.927083333336</c:v>
                </c:pt>
                <c:pt idx="30574">
                  <c:v>43427.9375</c:v>
                </c:pt>
                <c:pt idx="30575">
                  <c:v>43427.947916666664</c:v>
                </c:pt>
                <c:pt idx="30576">
                  <c:v>43427.958333333336</c:v>
                </c:pt>
                <c:pt idx="30577">
                  <c:v>43427.96875</c:v>
                </c:pt>
                <c:pt idx="30578">
                  <c:v>43427.979166666664</c:v>
                </c:pt>
                <c:pt idx="30579">
                  <c:v>43427.989583333336</c:v>
                </c:pt>
                <c:pt idx="30580">
                  <c:v>43428</c:v>
                </c:pt>
                <c:pt idx="30581">
                  <c:v>43428.010416666664</c:v>
                </c:pt>
                <c:pt idx="30582">
                  <c:v>43428.020833333336</c:v>
                </c:pt>
                <c:pt idx="30583">
                  <c:v>43428.03125</c:v>
                </c:pt>
                <c:pt idx="30584">
                  <c:v>43428.041666666664</c:v>
                </c:pt>
                <c:pt idx="30585">
                  <c:v>43428.052083333336</c:v>
                </c:pt>
                <c:pt idx="30586">
                  <c:v>43428.0625</c:v>
                </c:pt>
                <c:pt idx="30587">
                  <c:v>43428.072916666664</c:v>
                </c:pt>
                <c:pt idx="30588">
                  <c:v>43428.083333333336</c:v>
                </c:pt>
                <c:pt idx="30589">
                  <c:v>43428.09375</c:v>
                </c:pt>
                <c:pt idx="30590">
                  <c:v>43428.104166666664</c:v>
                </c:pt>
                <c:pt idx="30591">
                  <c:v>43428.114583333336</c:v>
                </c:pt>
                <c:pt idx="30592">
                  <c:v>43428.125</c:v>
                </c:pt>
                <c:pt idx="30593">
                  <c:v>43428.135416666664</c:v>
                </c:pt>
                <c:pt idx="30594">
                  <c:v>43428.145833333336</c:v>
                </c:pt>
                <c:pt idx="30595">
                  <c:v>43428.15625</c:v>
                </c:pt>
                <c:pt idx="30596">
                  <c:v>43428.166666666664</c:v>
                </c:pt>
                <c:pt idx="30597">
                  <c:v>43428.177083333336</c:v>
                </c:pt>
                <c:pt idx="30598">
                  <c:v>43428.1875</c:v>
                </c:pt>
                <c:pt idx="30599">
                  <c:v>43428.197916666664</c:v>
                </c:pt>
                <c:pt idx="30600">
                  <c:v>43428.208333333336</c:v>
                </c:pt>
                <c:pt idx="30601">
                  <c:v>43428.21875</c:v>
                </c:pt>
                <c:pt idx="30602">
                  <c:v>43428.229166666664</c:v>
                </c:pt>
                <c:pt idx="30603">
                  <c:v>43428.239583333336</c:v>
                </c:pt>
                <c:pt idx="30604">
                  <c:v>43428.25</c:v>
                </c:pt>
                <c:pt idx="30605">
                  <c:v>43428.260416666664</c:v>
                </c:pt>
                <c:pt idx="30606">
                  <c:v>43428.270833333336</c:v>
                </c:pt>
                <c:pt idx="30607">
                  <c:v>43428.28125</c:v>
                </c:pt>
                <c:pt idx="30608">
                  <c:v>43428.291666666664</c:v>
                </c:pt>
                <c:pt idx="30609">
                  <c:v>43428.302083333336</c:v>
                </c:pt>
                <c:pt idx="30610">
                  <c:v>43428.3125</c:v>
                </c:pt>
                <c:pt idx="30611">
                  <c:v>43428.322916666664</c:v>
                </c:pt>
                <c:pt idx="30612">
                  <c:v>43428.333333333336</c:v>
                </c:pt>
                <c:pt idx="30613">
                  <c:v>43428.34375</c:v>
                </c:pt>
                <c:pt idx="30614">
                  <c:v>43428.354166666664</c:v>
                </c:pt>
                <c:pt idx="30615">
                  <c:v>43428.364583333336</c:v>
                </c:pt>
                <c:pt idx="30616">
                  <c:v>43428.375</c:v>
                </c:pt>
                <c:pt idx="30617">
                  <c:v>43428.385416666664</c:v>
                </c:pt>
                <c:pt idx="30618">
                  <c:v>43428.395833333336</c:v>
                </c:pt>
                <c:pt idx="30619">
                  <c:v>43428.40625</c:v>
                </c:pt>
                <c:pt idx="30620">
                  <c:v>43428.416666666664</c:v>
                </c:pt>
                <c:pt idx="30621">
                  <c:v>43428.427083333336</c:v>
                </c:pt>
                <c:pt idx="30622">
                  <c:v>43428.4375</c:v>
                </c:pt>
                <c:pt idx="30623">
                  <c:v>43428.447916666664</c:v>
                </c:pt>
                <c:pt idx="30624">
                  <c:v>43428.458333333336</c:v>
                </c:pt>
                <c:pt idx="30625">
                  <c:v>43428.46875</c:v>
                </c:pt>
                <c:pt idx="30626">
                  <c:v>43428.479166666664</c:v>
                </c:pt>
                <c:pt idx="30627">
                  <c:v>43428.489583333336</c:v>
                </c:pt>
                <c:pt idx="30628">
                  <c:v>43428.5</c:v>
                </c:pt>
                <c:pt idx="30629">
                  <c:v>43428.510416666664</c:v>
                </c:pt>
                <c:pt idx="30630">
                  <c:v>43428.520833333336</c:v>
                </c:pt>
                <c:pt idx="30631">
                  <c:v>43428.53125</c:v>
                </c:pt>
                <c:pt idx="30632">
                  <c:v>43428.541666666664</c:v>
                </c:pt>
                <c:pt idx="30633">
                  <c:v>43428.552083333336</c:v>
                </c:pt>
                <c:pt idx="30634">
                  <c:v>43428.5625</c:v>
                </c:pt>
                <c:pt idx="30635">
                  <c:v>43428.572916666664</c:v>
                </c:pt>
                <c:pt idx="30636">
                  <c:v>43428.583333333336</c:v>
                </c:pt>
                <c:pt idx="30637">
                  <c:v>43428.59375</c:v>
                </c:pt>
                <c:pt idx="30638">
                  <c:v>43428.604166666664</c:v>
                </c:pt>
                <c:pt idx="30639">
                  <c:v>43428.614583333336</c:v>
                </c:pt>
                <c:pt idx="30640">
                  <c:v>43428.625</c:v>
                </c:pt>
                <c:pt idx="30641">
                  <c:v>43428.635416666664</c:v>
                </c:pt>
                <c:pt idx="30642">
                  <c:v>43428.645833333336</c:v>
                </c:pt>
                <c:pt idx="30643">
                  <c:v>43428.65625</c:v>
                </c:pt>
                <c:pt idx="30644">
                  <c:v>43428.666666666664</c:v>
                </c:pt>
                <c:pt idx="30645">
                  <c:v>43428.677083333336</c:v>
                </c:pt>
                <c:pt idx="30646">
                  <c:v>43428.6875</c:v>
                </c:pt>
                <c:pt idx="30647">
                  <c:v>43428.697916666664</c:v>
                </c:pt>
                <c:pt idx="30648">
                  <c:v>43428.708333333336</c:v>
                </c:pt>
                <c:pt idx="30649">
                  <c:v>43428.71875</c:v>
                </c:pt>
                <c:pt idx="30650">
                  <c:v>43428.729166666664</c:v>
                </c:pt>
                <c:pt idx="30651">
                  <c:v>43428.739583333336</c:v>
                </c:pt>
                <c:pt idx="30652">
                  <c:v>43428.75</c:v>
                </c:pt>
                <c:pt idx="30653">
                  <c:v>43428.760416666664</c:v>
                </c:pt>
                <c:pt idx="30654">
                  <c:v>43428.770833333336</c:v>
                </c:pt>
                <c:pt idx="30655">
                  <c:v>43428.78125</c:v>
                </c:pt>
                <c:pt idx="30656">
                  <c:v>43428.791666666664</c:v>
                </c:pt>
                <c:pt idx="30657">
                  <c:v>43428.802083333336</c:v>
                </c:pt>
                <c:pt idx="30658">
                  <c:v>43428.8125</c:v>
                </c:pt>
                <c:pt idx="30659">
                  <c:v>43428.822916666664</c:v>
                </c:pt>
                <c:pt idx="30660">
                  <c:v>43428.833333333336</c:v>
                </c:pt>
                <c:pt idx="30661">
                  <c:v>43428.84375</c:v>
                </c:pt>
                <c:pt idx="30662">
                  <c:v>43428.854166666664</c:v>
                </c:pt>
                <c:pt idx="30663">
                  <c:v>43428.864583333336</c:v>
                </c:pt>
                <c:pt idx="30664">
                  <c:v>43428.875</c:v>
                </c:pt>
                <c:pt idx="30665">
                  <c:v>43428.885416666664</c:v>
                </c:pt>
                <c:pt idx="30666">
                  <c:v>43428.895833333336</c:v>
                </c:pt>
                <c:pt idx="30667">
                  <c:v>43428.90625</c:v>
                </c:pt>
                <c:pt idx="30668">
                  <c:v>43428.916666666664</c:v>
                </c:pt>
                <c:pt idx="30669">
                  <c:v>43428.927083333336</c:v>
                </c:pt>
                <c:pt idx="30670">
                  <c:v>43428.9375</c:v>
                </c:pt>
                <c:pt idx="30671">
                  <c:v>43428.947916666664</c:v>
                </c:pt>
                <c:pt idx="30672">
                  <c:v>43428.958333333336</c:v>
                </c:pt>
                <c:pt idx="30673">
                  <c:v>43428.96875</c:v>
                </c:pt>
                <c:pt idx="30674">
                  <c:v>43428.979166666664</c:v>
                </c:pt>
                <c:pt idx="30675">
                  <c:v>43428.989583333336</c:v>
                </c:pt>
                <c:pt idx="30676">
                  <c:v>43429</c:v>
                </c:pt>
                <c:pt idx="30677">
                  <c:v>43429.010416666664</c:v>
                </c:pt>
                <c:pt idx="30678">
                  <c:v>43429.020833333336</c:v>
                </c:pt>
                <c:pt idx="30679">
                  <c:v>43429.03125</c:v>
                </c:pt>
                <c:pt idx="30680">
                  <c:v>43429.041666666664</c:v>
                </c:pt>
                <c:pt idx="30681">
                  <c:v>43429.052083333336</c:v>
                </c:pt>
                <c:pt idx="30682">
                  <c:v>43429.0625</c:v>
                </c:pt>
                <c:pt idx="30683">
                  <c:v>43429.072916666664</c:v>
                </c:pt>
                <c:pt idx="30684">
                  <c:v>43429.083333333336</c:v>
                </c:pt>
                <c:pt idx="30685">
                  <c:v>43429.09375</c:v>
                </c:pt>
                <c:pt idx="30686">
                  <c:v>43429.104166666664</c:v>
                </c:pt>
                <c:pt idx="30687">
                  <c:v>43429.114583333336</c:v>
                </c:pt>
                <c:pt idx="30688">
                  <c:v>43429.125</c:v>
                </c:pt>
                <c:pt idx="30689">
                  <c:v>43429.135416666664</c:v>
                </c:pt>
                <c:pt idx="30690">
                  <c:v>43429.145833333336</c:v>
                </c:pt>
                <c:pt idx="30691">
                  <c:v>43429.15625</c:v>
                </c:pt>
                <c:pt idx="30692">
                  <c:v>43429.166666666664</c:v>
                </c:pt>
                <c:pt idx="30693">
                  <c:v>43429.177083333336</c:v>
                </c:pt>
                <c:pt idx="30694">
                  <c:v>43429.1875</c:v>
                </c:pt>
                <c:pt idx="30695">
                  <c:v>43429.197916666664</c:v>
                </c:pt>
                <c:pt idx="30696">
                  <c:v>43429.208333333336</c:v>
                </c:pt>
                <c:pt idx="30697">
                  <c:v>43429.21875</c:v>
                </c:pt>
                <c:pt idx="30698">
                  <c:v>43429.229166666664</c:v>
                </c:pt>
                <c:pt idx="30699">
                  <c:v>43429.239583333336</c:v>
                </c:pt>
                <c:pt idx="30700">
                  <c:v>43429.25</c:v>
                </c:pt>
                <c:pt idx="30701">
                  <c:v>43429.260416666664</c:v>
                </c:pt>
                <c:pt idx="30702">
                  <c:v>43429.270833333336</c:v>
                </c:pt>
                <c:pt idx="30703">
                  <c:v>43429.28125</c:v>
                </c:pt>
                <c:pt idx="30704">
                  <c:v>43429.291666666664</c:v>
                </c:pt>
                <c:pt idx="30705">
                  <c:v>43429.302083333336</c:v>
                </c:pt>
                <c:pt idx="30706">
                  <c:v>43429.3125</c:v>
                </c:pt>
                <c:pt idx="30707">
                  <c:v>43429.322916666664</c:v>
                </c:pt>
                <c:pt idx="30708">
                  <c:v>43429.333333333336</c:v>
                </c:pt>
                <c:pt idx="30709">
                  <c:v>43429.34375</c:v>
                </c:pt>
                <c:pt idx="30710">
                  <c:v>43429.354166666664</c:v>
                </c:pt>
                <c:pt idx="30711">
                  <c:v>43429.364583333336</c:v>
                </c:pt>
                <c:pt idx="30712">
                  <c:v>43429.375</c:v>
                </c:pt>
                <c:pt idx="30713">
                  <c:v>43429.385416666664</c:v>
                </c:pt>
                <c:pt idx="30714">
                  <c:v>43429.395833333336</c:v>
                </c:pt>
                <c:pt idx="30715">
                  <c:v>43429.40625</c:v>
                </c:pt>
                <c:pt idx="30716">
                  <c:v>43429.416666666664</c:v>
                </c:pt>
                <c:pt idx="30717">
                  <c:v>43429.427083333336</c:v>
                </c:pt>
                <c:pt idx="30718">
                  <c:v>43429.4375</c:v>
                </c:pt>
                <c:pt idx="30719">
                  <c:v>43429.447916666664</c:v>
                </c:pt>
                <c:pt idx="30720">
                  <c:v>43429.458333333336</c:v>
                </c:pt>
                <c:pt idx="30721">
                  <c:v>43429.46875</c:v>
                </c:pt>
                <c:pt idx="30722">
                  <c:v>43429.479166666664</c:v>
                </c:pt>
                <c:pt idx="30723">
                  <c:v>43429.489583333336</c:v>
                </c:pt>
                <c:pt idx="30724">
                  <c:v>43429.5</c:v>
                </c:pt>
                <c:pt idx="30725">
                  <c:v>43429.510416666664</c:v>
                </c:pt>
                <c:pt idx="30726">
                  <c:v>43429.520833333336</c:v>
                </c:pt>
                <c:pt idx="30727">
                  <c:v>43429.53125</c:v>
                </c:pt>
                <c:pt idx="30728">
                  <c:v>43429.541666666664</c:v>
                </c:pt>
                <c:pt idx="30729">
                  <c:v>43429.552083333336</c:v>
                </c:pt>
                <c:pt idx="30730">
                  <c:v>43429.5625</c:v>
                </c:pt>
                <c:pt idx="30731">
                  <c:v>43429.572916666664</c:v>
                </c:pt>
                <c:pt idx="30732">
                  <c:v>43429.583333333336</c:v>
                </c:pt>
                <c:pt idx="30733">
                  <c:v>43429.59375</c:v>
                </c:pt>
                <c:pt idx="30734">
                  <c:v>43429.604166666664</c:v>
                </c:pt>
                <c:pt idx="30735">
                  <c:v>43429.614583333336</c:v>
                </c:pt>
                <c:pt idx="30736">
                  <c:v>43429.625</c:v>
                </c:pt>
                <c:pt idx="30737">
                  <c:v>43429.635416666664</c:v>
                </c:pt>
                <c:pt idx="30738">
                  <c:v>43429.645833333336</c:v>
                </c:pt>
                <c:pt idx="30739">
                  <c:v>43429.65625</c:v>
                </c:pt>
                <c:pt idx="30740">
                  <c:v>43429.666666666664</c:v>
                </c:pt>
                <c:pt idx="30741">
                  <c:v>43429.677083333336</c:v>
                </c:pt>
                <c:pt idx="30742">
                  <c:v>43429.6875</c:v>
                </c:pt>
                <c:pt idx="30743">
                  <c:v>43429.697916666664</c:v>
                </c:pt>
                <c:pt idx="30744">
                  <c:v>43429.708333333336</c:v>
                </c:pt>
                <c:pt idx="30745">
                  <c:v>43429.71875</c:v>
                </c:pt>
                <c:pt idx="30746">
                  <c:v>43429.729166666664</c:v>
                </c:pt>
                <c:pt idx="30747">
                  <c:v>43429.739583333336</c:v>
                </c:pt>
                <c:pt idx="30748">
                  <c:v>43429.75</c:v>
                </c:pt>
                <c:pt idx="30749">
                  <c:v>43429.760416666664</c:v>
                </c:pt>
                <c:pt idx="30750">
                  <c:v>43429.770833333336</c:v>
                </c:pt>
                <c:pt idx="30751">
                  <c:v>43429.78125</c:v>
                </c:pt>
                <c:pt idx="30752">
                  <c:v>43429.791666666664</c:v>
                </c:pt>
                <c:pt idx="30753">
                  <c:v>43429.802083333336</c:v>
                </c:pt>
                <c:pt idx="30754">
                  <c:v>43429.8125</c:v>
                </c:pt>
                <c:pt idx="30755">
                  <c:v>43429.822916666664</c:v>
                </c:pt>
                <c:pt idx="30756">
                  <c:v>43429.833333333336</c:v>
                </c:pt>
                <c:pt idx="30757">
                  <c:v>43429.84375</c:v>
                </c:pt>
                <c:pt idx="30758">
                  <c:v>43429.854166666664</c:v>
                </c:pt>
                <c:pt idx="30759">
                  <c:v>43429.864583333336</c:v>
                </c:pt>
                <c:pt idx="30760">
                  <c:v>43429.875</c:v>
                </c:pt>
                <c:pt idx="30761">
                  <c:v>43429.885416666664</c:v>
                </c:pt>
                <c:pt idx="30762">
                  <c:v>43429.895833333336</c:v>
                </c:pt>
                <c:pt idx="30763">
                  <c:v>43429.90625</c:v>
                </c:pt>
                <c:pt idx="30764">
                  <c:v>43429.916666666664</c:v>
                </c:pt>
                <c:pt idx="30765">
                  <c:v>43429.927083333336</c:v>
                </c:pt>
                <c:pt idx="30766">
                  <c:v>43429.9375</c:v>
                </c:pt>
                <c:pt idx="30767">
                  <c:v>43429.947916666664</c:v>
                </c:pt>
                <c:pt idx="30768">
                  <c:v>43429.958333333336</c:v>
                </c:pt>
                <c:pt idx="30769">
                  <c:v>43429.96875</c:v>
                </c:pt>
                <c:pt idx="30770">
                  <c:v>43429.979166666664</c:v>
                </c:pt>
                <c:pt idx="30771">
                  <c:v>43429.989583333336</c:v>
                </c:pt>
                <c:pt idx="30772">
                  <c:v>43430</c:v>
                </c:pt>
                <c:pt idx="30773">
                  <c:v>43430.010416666664</c:v>
                </c:pt>
                <c:pt idx="30774">
                  <c:v>43430.020833333336</c:v>
                </c:pt>
                <c:pt idx="30775">
                  <c:v>43430.03125</c:v>
                </c:pt>
                <c:pt idx="30776">
                  <c:v>43430.041666666664</c:v>
                </c:pt>
                <c:pt idx="30777">
                  <c:v>43430.052083333336</c:v>
                </c:pt>
                <c:pt idx="30778">
                  <c:v>43430.0625</c:v>
                </c:pt>
                <c:pt idx="30779">
                  <c:v>43430.072916666664</c:v>
                </c:pt>
                <c:pt idx="30780">
                  <c:v>43430.083333333336</c:v>
                </c:pt>
                <c:pt idx="30781">
                  <c:v>43430.09375</c:v>
                </c:pt>
                <c:pt idx="30782">
                  <c:v>43430.104166666664</c:v>
                </c:pt>
                <c:pt idx="30783">
                  <c:v>43430.114583333336</c:v>
                </c:pt>
                <c:pt idx="30784">
                  <c:v>43430.125</c:v>
                </c:pt>
                <c:pt idx="30785">
                  <c:v>43430.135416666664</c:v>
                </c:pt>
                <c:pt idx="30786">
                  <c:v>43430.145833333336</c:v>
                </c:pt>
                <c:pt idx="30787">
                  <c:v>43430.15625</c:v>
                </c:pt>
                <c:pt idx="30788">
                  <c:v>43430.166666666664</c:v>
                </c:pt>
                <c:pt idx="30789">
                  <c:v>43430.177083333336</c:v>
                </c:pt>
                <c:pt idx="30790">
                  <c:v>43430.1875</c:v>
                </c:pt>
                <c:pt idx="30791">
                  <c:v>43430.197916666664</c:v>
                </c:pt>
                <c:pt idx="30792">
                  <c:v>43430.208333333336</c:v>
                </c:pt>
                <c:pt idx="30793">
                  <c:v>43430.21875</c:v>
                </c:pt>
                <c:pt idx="30794">
                  <c:v>43430.229166666664</c:v>
                </c:pt>
                <c:pt idx="30795">
                  <c:v>43430.239583333336</c:v>
                </c:pt>
                <c:pt idx="30796">
                  <c:v>43430.25</c:v>
                </c:pt>
                <c:pt idx="30797">
                  <c:v>43430.260416666664</c:v>
                </c:pt>
                <c:pt idx="30798">
                  <c:v>43430.270833333336</c:v>
                </c:pt>
                <c:pt idx="30799">
                  <c:v>43430.28125</c:v>
                </c:pt>
                <c:pt idx="30800">
                  <c:v>43430.291666666664</c:v>
                </c:pt>
                <c:pt idx="30801">
                  <c:v>43430.302083333336</c:v>
                </c:pt>
                <c:pt idx="30802">
                  <c:v>43430.3125</c:v>
                </c:pt>
                <c:pt idx="30803">
                  <c:v>43430.322916666664</c:v>
                </c:pt>
                <c:pt idx="30804">
                  <c:v>43430.333333333336</c:v>
                </c:pt>
                <c:pt idx="30805">
                  <c:v>43430.34375</c:v>
                </c:pt>
                <c:pt idx="30806">
                  <c:v>43430.354166666664</c:v>
                </c:pt>
                <c:pt idx="30807">
                  <c:v>43430.364583333336</c:v>
                </c:pt>
                <c:pt idx="30808">
                  <c:v>43430.375</c:v>
                </c:pt>
                <c:pt idx="30809">
                  <c:v>43430.385416666664</c:v>
                </c:pt>
                <c:pt idx="30810">
                  <c:v>43430.395833333336</c:v>
                </c:pt>
                <c:pt idx="30811">
                  <c:v>43430.40625</c:v>
                </c:pt>
                <c:pt idx="30812">
                  <c:v>43430.416666666664</c:v>
                </c:pt>
                <c:pt idx="30813">
                  <c:v>43430.427083333336</c:v>
                </c:pt>
                <c:pt idx="30814">
                  <c:v>43430.4375</c:v>
                </c:pt>
                <c:pt idx="30815">
                  <c:v>43430.447916666664</c:v>
                </c:pt>
                <c:pt idx="30816">
                  <c:v>43430.458333333336</c:v>
                </c:pt>
                <c:pt idx="30817">
                  <c:v>43430.46875</c:v>
                </c:pt>
                <c:pt idx="30818">
                  <c:v>43430.479166666664</c:v>
                </c:pt>
                <c:pt idx="30819">
                  <c:v>43430.489583333336</c:v>
                </c:pt>
                <c:pt idx="30820">
                  <c:v>43430.5</c:v>
                </c:pt>
                <c:pt idx="30821">
                  <c:v>43430.510416666664</c:v>
                </c:pt>
                <c:pt idx="30822">
                  <c:v>43430.520833333336</c:v>
                </c:pt>
                <c:pt idx="30823">
                  <c:v>43430.53125</c:v>
                </c:pt>
                <c:pt idx="30824">
                  <c:v>43430.541666666664</c:v>
                </c:pt>
                <c:pt idx="30825">
                  <c:v>43430.552083333336</c:v>
                </c:pt>
                <c:pt idx="30826">
                  <c:v>43430.5625</c:v>
                </c:pt>
                <c:pt idx="30827">
                  <c:v>43430.572916666664</c:v>
                </c:pt>
                <c:pt idx="30828">
                  <c:v>43430.583333333336</c:v>
                </c:pt>
                <c:pt idx="30829">
                  <c:v>43430.59375</c:v>
                </c:pt>
                <c:pt idx="30830">
                  <c:v>43430.604166666664</c:v>
                </c:pt>
                <c:pt idx="30831">
                  <c:v>43430.614583333336</c:v>
                </c:pt>
                <c:pt idx="30832">
                  <c:v>43430.625</c:v>
                </c:pt>
                <c:pt idx="30833">
                  <c:v>43430.635416666664</c:v>
                </c:pt>
                <c:pt idx="30834">
                  <c:v>43430.645833333336</c:v>
                </c:pt>
                <c:pt idx="30835">
                  <c:v>43430.65625</c:v>
                </c:pt>
                <c:pt idx="30836">
                  <c:v>43430.666666666664</c:v>
                </c:pt>
                <c:pt idx="30837">
                  <c:v>43430.677083333336</c:v>
                </c:pt>
                <c:pt idx="30838">
                  <c:v>43430.6875</c:v>
                </c:pt>
                <c:pt idx="30839">
                  <c:v>43430.697916666664</c:v>
                </c:pt>
                <c:pt idx="30840">
                  <c:v>43430.708333333336</c:v>
                </c:pt>
                <c:pt idx="30841">
                  <c:v>43430.71875</c:v>
                </c:pt>
                <c:pt idx="30842">
                  <c:v>43430.729166666664</c:v>
                </c:pt>
                <c:pt idx="30843">
                  <c:v>43430.739583333336</c:v>
                </c:pt>
                <c:pt idx="30844">
                  <c:v>43430.75</c:v>
                </c:pt>
                <c:pt idx="30845">
                  <c:v>43430.760416666664</c:v>
                </c:pt>
                <c:pt idx="30846">
                  <c:v>43430.770833333336</c:v>
                </c:pt>
                <c:pt idx="30847">
                  <c:v>43430.78125</c:v>
                </c:pt>
                <c:pt idx="30848">
                  <c:v>43430.791666666664</c:v>
                </c:pt>
                <c:pt idx="30849">
                  <c:v>43430.802083333336</c:v>
                </c:pt>
                <c:pt idx="30850">
                  <c:v>43430.8125</c:v>
                </c:pt>
                <c:pt idx="30851">
                  <c:v>43430.822916666664</c:v>
                </c:pt>
                <c:pt idx="30852">
                  <c:v>43430.833333333336</c:v>
                </c:pt>
                <c:pt idx="30853">
                  <c:v>43430.84375</c:v>
                </c:pt>
                <c:pt idx="30854">
                  <c:v>43430.854166666664</c:v>
                </c:pt>
                <c:pt idx="30855">
                  <c:v>43430.864583333336</c:v>
                </c:pt>
                <c:pt idx="30856">
                  <c:v>43430.875</c:v>
                </c:pt>
                <c:pt idx="30857">
                  <c:v>43430.885416666664</c:v>
                </c:pt>
                <c:pt idx="30858">
                  <c:v>43430.895833333336</c:v>
                </c:pt>
                <c:pt idx="30859">
                  <c:v>43430.90625</c:v>
                </c:pt>
                <c:pt idx="30860">
                  <c:v>43430.916666666664</c:v>
                </c:pt>
                <c:pt idx="30861">
                  <c:v>43430.927083333336</c:v>
                </c:pt>
                <c:pt idx="30862">
                  <c:v>43430.9375</c:v>
                </c:pt>
                <c:pt idx="30863">
                  <c:v>43430.947916666664</c:v>
                </c:pt>
                <c:pt idx="30864">
                  <c:v>43430.958333333336</c:v>
                </c:pt>
                <c:pt idx="30865">
                  <c:v>43430.96875</c:v>
                </c:pt>
                <c:pt idx="30866">
                  <c:v>43430.979166666664</c:v>
                </c:pt>
                <c:pt idx="30867">
                  <c:v>43430.989583333336</c:v>
                </c:pt>
                <c:pt idx="30868">
                  <c:v>43431</c:v>
                </c:pt>
                <c:pt idx="30869">
                  <c:v>43431.010416666664</c:v>
                </c:pt>
                <c:pt idx="30870">
                  <c:v>43431.020833333336</c:v>
                </c:pt>
                <c:pt idx="30871">
                  <c:v>43431.03125</c:v>
                </c:pt>
                <c:pt idx="30872">
                  <c:v>43431.041666666664</c:v>
                </c:pt>
                <c:pt idx="30873">
                  <c:v>43431.052083333336</c:v>
                </c:pt>
                <c:pt idx="30874">
                  <c:v>43431.0625</c:v>
                </c:pt>
                <c:pt idx="30875">
                  <c:v>43431.072916666664</c:v>
                </c:pt>
                <c:pt idx="30876">
                  <c:v>43431.083333333336</c:v>
                </c:pt>
                <c:pt idx="30877">
                  <c:v>43431.09375</c:v>
                </c:pt>
                <c:pt idx="30878">
                  <c:v>43431.104166666664</c:v>
                </c:pt>
                <c:pt idx="30879">
                  <c:v>43431.114583333336</c:v>
                </c:pt>
                <c:pt idx="30880">
                  <c:v>43431.125</c:v>
                </c:pt>
                <c:pt idx="30881">
                  <c:v>43431.135416666664</c:v>
                </c:pt>
                <c:pt idx="30882">
                  <c:v>43431.145833333336</c:v>
                </c:pt>
                <c:pt idx="30883">
                  <c:v>43431.15625</c:v>
                </c:pt>
                <c:pt idx="30884">
                  <c:v>43431.166666666664</c:v>
                </c:pt>
                <c:pt idx="30885">
                  <c:v>43431.177083333336</c:v>
                </c:pt>
                <c:pt idx="30886">
                  <c:v>43431.1875</c:v>
                </c:pt>
                <c:pt idx="30887">
                  <c:v>43431.197916666664</c:v>
                </c:pt>
                <c:pt idx="30888">
                  <c:v>43431.208333333336</c:v>
                </c:pt>
                <c:pt idx="30889">
                  <c:v>43431.21875</c:v>
                </c:pt>
                <c:pt idx="30890">
                  <c:v>43431.229166666664</c:v>
                </c:pt>
                <c:pt idx="30891">
                  <c:v>43431.239583333336</c:v>
                </c:pt>
                <c:pt idx="30892">
                  <c:v>43431.25</c:v>
                </c:pt>
                <c:pt idx="30893">
                  <c:v>43431.260416666664</c:v>
                </c:pt>
                <c:pt idx="30894">
                  <c:v>43431.270833333336</c:v>
                </c:pt>
                <c:pt idx="30895">
                  <c:v>43431.28125</c:v>
                </c:pt>
                <c:pt idx="30896">
                  <c:v>43431.291666666664</c:v>
                </c:pt>
                <c:pt idx="30897">
                  <c:v>43431.302083333336</c:v>
                </c:pt>
                <c:pt idx="30898">
                  <c:v>43431.3125</c:v>
                </c:pt>
                <c:pt idx="30899">
                  <c:v>43431.322916666664</c:v>
                </c:pt>
                <c:pt idx="30900">
                  <c:v>43431.333333333336</c:v>
                </c:pt>
                <c:pt idx="30901">
                  <c:v>43431.34375</c:v>
                </c:pt>
                <c:pt idx="30902">
                  <c:v>43431.354166666664</c:v>
                </c:pt>
                <c:pt idx="30903">
                  <c:v>43431.364583333336</c:v>
                </c:pt>
                <c:pt idx="30904">
                  <c:v>43431.375</c:v>
                </c:pt>
                <c:pt idx="30905">
                  <c:v>43431.385416666664</c:v>
                </c:pt>
                <c:pt idx="30906">
                  <c:v>43431.395833333336</c:v>
                </c:pt>
                <c:pt idx="30907">
                  <c:v>43431.40625</c:v>
                </c:pt>
                <c:pt idx="30908">
                  <c:v>43431.416666666664</c:v>
                </c:pt>
                <c:pt idx="30909">
                  <c:v>43431.427083333336</c:v>
                </c:pt>
                <c:pt idx="30910">
                  <c:v>43431.4375</c:v>
                </c:pt>
                <c:pt idx="30911">
                  <c:v>43431.447916666664</c:v>
                </c:pt>
                <c:pt idx="30912">
                  <c:v>43431.458333333336</c:v>
                </c:pt>
                <c:pt idx="30913">
                  <c:v>43431.46875</c:v>
                </c:pt>
                <c:pt idx="30914">
                  <c:v>43431.479166666664</c:v>
                </c:pt>
                <c:pt idx="30915">
                  <c:v>43431.489583333336</c:v>
                </c:pt>
                <c:pt idx="30916">
                  <c:v>43431.5</c:v>
                </c:pt>
                <c:pt idx="30917">
                  <c:v>43431.510416666664</c:v>
                </c:pt>
                <c:pt idx="30918">
                  <c:v>43431.520833333336</c:v>
                </c:pt>
                <c:pt idx="30919">
                  <c:v>43431.53125</c:v>
                </c:pt>
                <c:pt idx="30920">
                  <c:v>43431.541666666664</c:v>
                </c:pt>
                <c:pt idx="30921">
                  <c:v>43431.552083333336</c:v>
                </c:pt>
                <c:pt idx="30922">
                  <c:v>43431.5625</c:v>
                </c:pt>
                <c:pt idx="30923">
                  <c:v>43431.572916666664</c:v>
                </c:pt>
                <c:pt idx="30924">
                  <c:v>43431.583333333336</c:v>
                </c:pt>
                <c:pt idx="30925">
                  <c:v>43431.59375</c:v>
                </c:pt>
                <c:pt idx="30926">
                  <c:v>43431.604166666664</c:v>
                </c:pt>
                <c:pt idx="30927">
                  <c:v>43431.614583333336</c:v>
                </c:pt>
                <c:pt idx="30928">
                  <c:v>43431.625</c:v>
                </c:pt>
                <c:pt idx="30929">
                  <c:v>43431.635416666664</c:v>
                </c:pt>
                <c:pt idx="30930">
                  <c:v>43431.645833333336</c:v>
                </c:pt>
                <c:pt idx="30931">
                  <c:v>43431.65625</c:v>
                </c:pt>
                <c:pt idx="30932">
                  <c:v>43431.666666666664</c:v>
                </c:pt>
                <c:pt idx="30933">
                  <c:v>43431.677083333336</c:v>
                </c:pt>
                <c:pt idx="30934">
                  <c:v>43431.6875</c:v>
                </c:pt>
                <c:pt idx="30935">
                  <c:v>43431.697916666664</c:v>
                </c:pt>
                <c:pt idx="30936">
                  <c:v>43431.708333333336</c:v>
                </c:pt>
                <c:pt idx="30937">
                  <c:v>43431.71875</c:v>
                </c:pt>
                <c:pt idx="30938">
                  <c:v>43431.729166666664</c:v>
                </c:pt>
                <c:pt idx="30939">
                  <c:v>43431.739583333336</c:v>
                </c:pt>
                <c:pt idx="30940">
                  <c:v>43431.75</c:v>
                </c:pt>
                <c:pt idx="30941">
                  <c:v>43431.760416666664</c:v>
                </c:pt>
                <c:pt idx="30942">
                  <c:v>43431.770833333336</c:v>
                </c:pt>
                <c:pt idx="30943">
                  <c:v>43431.78125</c:v>
                </c:pt>
                <c:pt idx="30944">
                  <c:v>43431.791666666664</c:v>
                </c:pt>
                <c:pt idx="30945">
                  <c:v>43431.802083333336</c:v>
                </c:pt>
                <c:pt idx="30946">
                  <c:v>43431.8125</c:v>
                </c:pt>
                <c:pt idx="30947">
                  <c:v>43431.822916666664</c:v>
                </c:pt>
                <c:pt idx="30948">
                  <c:v>43431.833333333336</c:v>
                </c:pt>
                <c:pt idx="30949">
                  <c:v>43431.84375</c:v>
                </c:pt>
                <c:pt idx="30950">
                  <c:v>43431.854166666664</c:v>
                </c:pt>
                <c:pt idx="30951">
                  <c:v>43431.864583333336</c:v>
                </c:pt>
                <c:pt idx="30952">
                  <c:v>43431.875</c:v>
                </c:pt>
                <c:pt idx="30953">
                  <c:v>43431.885416666664</c:v>
                </c:pt>
                <c:pt idx="30954">
                  <c:v>43431.895833333336</c:v>
                </c:pt>
                <c:pt idx="30955">
                  <c:v>43431.90625</c:v>
                </c:pt>
                <c:pt idx="30956">
                  <c:v>43431.916666666664</c:v>
                </c:pt>
                <c:pt idx="30957">
                  <c:v>43431.927083333336</c:v>
                </c:pt>
                <c:pt idx="30958">
                  <c:v>43431.9375</c:v>
                </c:pt>
                <c:pt idx="30959">
                  <c:v>43431.947916666664</c:v>
                </c:pt>
                <c:pt idx="30960">
                  <c:v>43431.958333333336</c:v>
                </c:pt>
                <c:pt idx="30961">
                  <c:v>43431.96875</c:v>
                </c:pt>
                <c:pt idx="30962">
                  <c:v>43431.979166666664</c:v>
                </c:pt>
                <c:pt idx="30963">
                  <c:v>43431.989583333336</c:v>
                </c:pt>
                <c:pt idx="30964">
                  <c:v>43432</c:v>
                </c:pt>
                <c:pt idx="30965">
                  <c:v>43432.010416666664</c:v>
                </c:pt>
                <c:pt idx="30966">
                  <c:v>43432.020833333336</c:v>
                </c:pt>
                <c:pt idx="30967">
                  <c:v>43432.03125</c:v>
                </c:pt>
                <c:pt idx="30968">
                  <c:v>43432.041666666664</c:v>
                </c:pt>
                <c:pt idx="30969">
                  <c:v>43432.052083333336</c:v>
                </c:pt>
                <c:pt idx="30970">
                  <c:v>43432.0625</c:v>
                </c:pt>
                <c:pt idx="30971">
                  <c:v>43432.072916666664</c:v>
                </c:pt>
                <c:pt idx="30972">
                  <c:v>43432.083333333336</c:v>
                </c:pt>
                <c:pt idx="30973">
                  <c:v>43432.09375</c:v>
                </c:pt>
                <c:pt idx="30974">
                  <c:v>43432.104166666664</c:v>
                </c:pt>
                <c:pt idx="30975">
                  <c:v>43432.114583333336</c:v>
                </c:pt>
                <c:pt idx="30976">
                  <c:v>43432.125</c:v>
                </c:pt>
                <c:pt idx="30977">
                  <c:v>43432.135416666664</c:v>
                </c:pt>
                <c:pt idx="30978">
                  <c:v>43432.145833333336</c:v>
                </c:pt>
                <c:pt idx="30979">
                  <c:v>43432.15625</c:v>
                </c:pt>
                <c:pt idx="30980">
                  <c:v>43432.166666666664</c:v>
                </c:pt>
                <c:pt idx="30981">
                  <c:v>43432.177083333336</c:v>
                </c:pt>
                <c:pt idx="30982">
                  <c:v>43432.1875</c:v>
                </c:pt>
                <c:pt idx="30983">
                  <c:v>43432.197916666664</c:v>
                </c:pt>
                <c:pt idx="30984">
                  <c:v>43432.208333333336</c:v>
                </c:pt>
                <c:pt idx="30985">
                  <c:v>43432.21875</c:v>
                </c:pt>
                <c:pt idx="30986">
                  <c:v>43432.229166666664</c:v>
                </c:pt>
                <c:pt idx="30987">
                  <c:v>43432.239583333336</c:v>
                </c:pt>
                <c:pt idx="30988">
                  <c:v>43432.25</c:v>
                </c:pt>
                <c:pt idx="30989">
                  <c:v>43432.260416666664</c:v>
                </c:pt>
                <c:pt idx="30990">
                  <c:v>43432.270833333336</c:v>
                </c:pt>
                <c:pt idx="30991">
                  <c:v>43432.28125</c:v>
                </c:pt>
                <c:pt idx="30992">
                  <c:v>43432.291666666664</c:v>
                </c:pt>
                <c:pt idx="30993">
                  <c:v>43432.302083333336</c:v>
                </c:pt>
                <c:pt idx="30994">
                  <c:v>43432.3125</c:v>
                </c:pt>
                <c:pt idx="30995">
                  <c:v>43432.322916666664</c:v>
                </c:pt>
                <c:pt idx="30996">
                  <c:v>43432.333333333336</c:v>
                </c:pt>
                <c:pt idx="30997">
                  <c:v>43432.34375</c:v>
                </c:pt>
                <c:pt idx="30998">
                  <c:v>43432.354166666664</c:v>
                </c:pt>
                <c:pt idx="30999">
                  <c:v>43432.364583333336</c:v>
                </c:pt>
                <c:pt idx="31000">
                  <c:v>43432.375</c:v>
                </c:pt>
                <c:pt idx="31001">
                  <c:v>43432.385416666664</c:v>
                </c:pt>
                <c:pt idx="31002">
                  <c:v>43432.395833333336</c:v>
                </c:pt>
                <c:pt idx="31003">
                  <c:v>43432.40625</c:v>
                </c:pt>
                <c:pt idx="31004">
                  <c:v>43432.416666666664</c:v>
                </c:pt>
                <c:pt idx="31005">
                  <c:v>43432.427083333336</c:v>
                </c:pt>
                <c:pt idx="31006">
                  <c:v>43432.4375</c:v>
                </c:pt>
                <c:pt idx="31007">
                  <c:v>43432.447916666664</c:v>
                </c:pt>
                <c:pt idx="31008">
                  <c:v>43432.458333333336</c:v>
                </c:pt>
                <c:pt idx="31009">
                  <c:v>43432.46875</c:v>
                </c:pt>
                <c:pt idx="31010">
                  <c:v>43432.479166666664</c:v>
                </c:pt>
                <c:pt idx="31011">
                  <c:v>43432.489583333336</c:v>
                </c:pt>
                <c:pt idx="31012">
                  <c:v>43432.5</c:v>
                </c:pt>
                <c:pt idx="31013">
                  <c:v>43432.510416666664</c:v>
                </c:pt>
                <c:pt idx="31014">
                  <c:v>43432.520833333336</c:v>
                </c:pt>
                <c:pt idx="31015">
                  <c:v>43432.53125</c:v>
                </c:pt>
                <c:pt idx="31016">
                  <c:v>43432.541666666664</c:v>
                </c:pt>
                <c:pt idx="31017">
                  <c:v>43432.552083333336</c:v>
                </c:pt>
                <c:pt idx="31018">
                  <c:v>43432.5625</c:v>
                </c:pt>
                <c:pt idx="31019">
                  <c:v>43432.572916666664</c:v>
                </c:pt>
                <c:pt idx="31020">
                  <c:v>43432.583333333336</c:v>
                </c:pt>
                <c:pt idx="31021">
                  <c:v>43432.59375</c:v>
                </c:pt>
                <c:pt idx="31022">
                  <c:v>43432.604166666664</c:v>
                </c:pt>
                <c:pt idx="31023">
                  <c:v>43432.614583333336</c:v>
                </c:pt>
                <c:pt idx="31024">
                  <c:v>43432.625</c:v>
                </c:pt>
                <c:pt idx="31025">
                  <c:v>43432.635416666664</c:v>
                </c:pt>
                <c:pt idx="31026">
                  <c:v>43432.645833333336</c:v>
                </c:pt>
                <c:pt idx="31027">
                  <c:v>43432.65625</c:v>
                </c:pt>
                <c:pt idx="31028">
                  <c:v>43432.666666666664</c:v>
                </c:pt>
                <c:pt idx="31029">
                  <c:v>43432.677083333336</c:v>
                </c:pt>
                <c:pt idx="31030">
                  <c:v>43432.6875</c:v>
                </c:pt>
                <c:pt idx="31031">
                  <c:v>43432.697916666664</c:v>
                </c:pt>
                <c:pt idx="31032">
                  <c:v>43432.708333333336</c:v>
                </c:pt>
                <c:pt idx="31033">
                  <c:v>43432.71875</c:v>
                </c:pt>
                <c:pt idx="31034">
                  <c:v>43432.729166666664</c:v>
                </c:pt>
                <c:pt idx="31035">
                  <c:v>43432.739583333336</c:v>
                </c:pt>
                <c:pt idx="31036">
                  <c:v>43432.75</c:v>
                </c:pt>
                <c:pt idx="31037">
                  <c:v>43432.760416666664</c:v>
                </c:pt>
                <c:pt idx="31038">
                  <c:v>43432.770833333336</c:v>
                </c:pt>
                <c:pt idx="31039">
                  <c:v>43432.78125</c:v>
                </c:pt>
                <c:pt idx="31040">
                  <c:v>43432.791666666664</c:v>
                </c:pt>
                <c:pt idx="31041">
                  <c:v>43432.802083333336</c:v>
                </c:pt>
                <c:pt idx="31042">
                  <c:v>43432.8125</c:v>
                </c:pt>
                <c:pt idx="31043">
                  <c:v>43432.822916666664</c:v>
                </c:pt>
                <c:pt idx="31044">
                  <c:v>43432.833333333336</c:v>
                </c:pt>
                <c:pt idx="31045">
                  <c:v>43432.84375</c:v>
                </c:pt>
                <c:pt idx="31046">
                  <c:v>43432.854166666664</c:v>
                </c:pt>
                <c:pt idx="31047">
                  <c:v>43432.864583333336</c:v>
                </c:pt>
                <c:pt idx="31048">
                  <c:v>43432.875</c:v>
                </c:pt>
                <c:pt idx="31049">
                  <c:v>43432.885416666664</c:v>
                </c:pt>
                <c:pt idx="31050">
                  <c:v>43432.895833333336</c:v>
                </c:pt>
                <c:pt idx="31051">
                  <c:v>43432.90625</c:v>
                </c:pt>
                <c:pt idx="31052">
                  <c:v>43432.916666666664</c:v>
                </c:pt>
                <c:pt idx="31053">
                  <c:v>43432.927083333336</c:v>
                </c:pt>
                <c:pt idx="31054">
                  <c:v>43432.9375</c:v>
                </c:pt>
                <c:pt idx="31055">
                  <c:v>43432.947916666664</c:v>
                </c:pt>
                <c:pt idx="31056">
                  <c:v>43432.958333333336</c:v>
                </c:pt>
                <c:pt idx="31057">
                  <c:v>43432.96875</c:v>
                </c:pt>
                <c:pt idx="31058">
                  <c:v>43432.979166666664</c:v>
                </c:pt>
                <c:pt idx="31059">
                  <c:v>43432.989583333336</c:v>
                </c:pt>
                <c:pt idx="31060">
                  <c:v>43433</c:v>
                </c:pt>
                <c:pt idx="31061">
                  <c:v>43433.010416666664</c:v>
                </c:pt>
                <c:pt idx="31062">
                  <c:v>43433.020833333336</c:v>
                </c:pt>
                <c:pt idx="31063">
                  <c:v>43433.03125</c:v>
                </c:pt>
                <c:pt idx="31064">
                  <c:v>43433.041666666664</c:v>
                </c:pt>
                <c:pt idx="31065">
                  <c:v>43433.052083333336</c:v>
                </c:pt>
                <c:pt idx="31066">
                  <c:v>43433.0625</c:v>
                </c:pt>
                <c:pt idx="31067">
                  <c:v>43433.072916666664</c:v>
                </c:pt>
                <c:pt idx="31068">
                  <c:v>43433.083333333336</c:v>
                </c:pt>
                <c:pt idx="31069">
                  <c:v>43433.09375</c:v>
                </c:pt>
                <c:pt idx="31070">
                  <c:v>43433.104166666664</c:v>
                </c:pt>
                <c:pt idx="31071">
                  <c:v>43433.114583333336</c:v>
                </c:pt>
                <c:pt idx="31072">
                  <c:v>43433.125</c:v>
                </c:pt>
                <c:pt idx="31073">
                  <c:v>43433.135416666664</c:v>
                </c:pt>
                <c:pt idx="31074">
                  <c:v>43433.145833333336</c:v>
                </c:pt>
                <c:pt idx="31075">
                  <c:v>43433.15625</c:v>
                </c:pt>
                <c:pt idx="31076">
                  <c:v>43433.166666666664</c:v>
                </c:pt>
                <c:pt idx="31077">
                  <c:v>43433.177083333336</c:v>
                </c:pt>
                <c:pt idx="31078">
                  <c:v>43433.1875</c:v>
                </c:pt>
                <c:pt idx="31079">
                  <c:v>43433.197916666664</c:v>
                </c:pt>
                <c:pt idx="31080">
                  <c:v>43433.208333333336</c:v>
                </c:pt>
                <c:pt idx="31081">
                  <c:v>43433.21875</c:v>
                </c:pt>
                <c:pt idx="31082">
                  <c:v>43433.229166666664</c:v>
                </c:pt>
                <c:pt idx="31083">
                  <c:v>43433.239583333336</c:v>
                </c:pt>
                <c:pt idx="31084">
                  <c:v>43433.25</c:v>
                </c:pt>
                <c:pt idx="31085">
                  <c:v>43433.260416666664</c:v>
                </c:pt>
                <c:pt idx="31086">
                  <c:v>43433.270833333336</c:v>
                </c:pt>
                <c:pt idx="31087">
                  <c:v>43433.28125</c:v>
                </c:pt>
                <c:pt idx="31088">
                  <c:v>43433.291666666664</c:v>
                </c:pt>
                <c:pt idx="31089">
                  <c:v>43433.302083333336</c:v>
                </c:pt>
                <c:pt idx="31090">
                  <c:v>43433.3125</c:v>
                </c:pt>
                <c:pt idx="31091">
                  <c:v>43433.322916666664</c:v>
                </c:pt>
                <c:pt idx="31092">
                  <c:v>43433.333333333336</c:v>
                </c:pt>
                <c:pt idx="31093">
                  <c:v>43433.34375</c:v>
                </c:pt>
                <c:pt idx="31094">
                  <c:v>43433.354166666664</c:v>
                </c:pt>
                <c:pt idx="31095">
                  <c:v>43433.364583333336</c:v>
                </c:pt>
                <c:pt idx="31096">
                  <c:v>43433.375</c:v>
                </c:pt>
                <c:pt idx="31097">
                  <c:v>43433.385416666664</c:v>
                </c:pt>
                <c:pt idx="31098">
                  <c:v>43433.395833333336</c:v>
                </c:pt>
                <c:pt idx="31099">
                  <c:v>43433.40625</c:v>
                </c:pt>
                <c:pt idx="31100">
                  <c:v>43433.416666666664</c:v>
                </c:pt>
                <c:pt idx="31101">
                  <c:v>43433.427083333336</c:v>
                </c:pt>
                <c:pt idx="31102">
                  <c:v>43433.4375</c:v>
                </c:pt>
                <c:pt idx="31103">
                  <c:v>43433.447916666664</c:v>
                </c:pt>
                <c:pt idx="31104">
                  <c:v>43433.458333333336</c:v>
                </c:pt>
                <c:pt idx="31105">
                  <c:v>43433.46875</c:v>
                </c:pt>
                <c:pt idx="31106">
                  <c:v>43433.479166666664</c:v>
                </c:pt>
                <c:pt idx="31107">
                  <c:v>43433.489583333336</c:v>
                </c:pt>
                <c:pt idx="31108">
                  <c:v>43433.5</c:v>
                </c:pt>
                <c:pt idx="31109">
                  <c:v>43433.510416666664</c:v>
                </c:pt>
                <c:pt idx="31110">
                  <c:v>43433.520833333336</c:v>
                </c:pt>
                <c:pt idx="31111">
                  <c:v>43433.53125</c:v>
                </c:pt>
                <c:pt idx="31112">
                  <c:v>43433.541666666664</c:v>
                </c:pt>
                <c:pt idx="31113">
                  <c:v>43433.552083333336</c:v>
                </c:pt>
                <c:pt idx="31114">
                  <c:v>43433.5625</c:v>
                </c:pt>
                <c:pt idx="31115">
                  <c:v>43433.572916666664</c:v>
                </c:pt>
                <c:pt idx="31116">
                  <c:v>43433.583333333336</c:v>
                </c:pt>
                <c:pt idx="31117">
                  <c:v>43433.59375</c:v>
                </c:pt>
                <c:pt idx="31118">
                  <c:v>43433.604166666664</c:v>
                </c:pt>
                <c:pt idx="31119">
                  <c:v>43433.614583333336</c:v>
                </c:pt>
                <c:pt idx="31120">
                  <c:v>43433.625</c:v>
                </c:pt>
                <c:pt idx="31121">
                  <c:v>43433.635416666664</c:v>
                </c:pt>
                <c:pt idx="31122">
                  <c:v>43433.645833333336</c:v>
                </c:pt>
                <c:pt idx="31123">
                  <c:v>43433.65625</c:v>
                </c:pt>
                <c:pt idx="31124">
                  <c:v>43433.666666666664</c:v>
                </c:pt>
                <c:pt idx="31125">
                  <c:v>43433.677083333336</c:v>
                </c:pt>
                <c:pt idx="31126">
                  <c:v>43433.6875</c:v>
                </c:pt>
                <c:pt idx="31127">
                  <c:v>43433.697916666664</c:v>
                </c:pt>
                <c:pt idx="31128">
                  <c:v>43433.708333333336</c:v>
                </c:pt>
                <c:pt idx="31129">
                  <c:v>43433.71875</c:v>
                </c:pt>
                <c:pt idx="31130">
                  <c:v>43433.729166666664</c:v>
                </c:pt>
                <c:pt idx="31131">
                  <c:v>43433.739583333336</c:v>
                </c:pt>
                <c:pt idx="31132">
                  <c:v>43433.75</c:v>
                </c:pt>
                <c:pt idx="31133">
                  <c:v>43433.760416666664</c:v>
                </c:pt>
                <c:pt idx="31134">
                  <c:v>43433.770833333336</c:v>
                </c:pt>
                <c:pt idx="31135">
                  <c:v>43433.78125</c:v>
                </c:pt>
                <c:pt idx="31136">
                  <c:v>43433.791666666664</c:v>
                </c:pt>
                <c:pt idx="31137">
                  <c:v>43433.802083333336</c:v>
                </c:pt>
                <c:pt idx="31138">
                  <c:v>43433.8125</c:v>
                </c:pt>
                <c:pt idx="31139">
                  <c:v>43433.822916666664</c:v>
                </c:pt>
                <c:pt idx="31140">
                  <c:v>43433.833333333336</c:v>
                </c:pt>
                <c:pt idx="31141">
                  <c:v>43433.84375</c:v>
                </c:pt>
                <c:pt idx="31142">
                  <c:v>43433.854166666664</c:v>
                </c:pt>
                <c:pt idx="31143">
                  <c:v>43433.864583333336</c:v>
                </c:pt>
                <c:pt idx="31144">
                  <c:v>43433.875</c:v>
                </c:pt>
                <c:pt idx="31145">
                  <c:v>43433.885416666664</c:v>
                </c:pt>
                <c:pt idx="31146">
                  <c:v>43433.895833333336</c:v>
                </c:pt>
                <c:pt idx="31147">
                  <c:v>43433.90625</c:v>
                </c:pt>
                <c:pt idx="31148">
                  <c:v>43433.916666666664</c:v>
                </c:pt>
                <c:pt idx="31149">
                  <c:v>43433.927083333336</c:v>
                </c:pt>
                <c:pt idx="31150">
                  <c:v>43433.9375</c:v>
                </c:pt>
                <c:pt idx="31151">
                  <c:v>43433.947916666664</c:v>
                </c:pt>
                <c:pt idx="31152">
                  <c:v>43433.958333333336</c:v>
                </c:pt>
                <c:pt idx="31153">
                  <c:v>43433.96875</c:v>
                </c:pt>
                <c:pt idx="31154">
                  <c:v>43433.979166666664</c:v>
                </c:pt>
                <c:pt idx="31155">
                  <c:v>43433.989583333336</c:v>
                </c:pt>
                <c:pt idx="31156">
                  <c:v>43434</c:v>
                </c:pt>
                <c:pt idx="31157">
                  <c:v>43434.010416666664</c:v>
                </c:pt>
                <c:pt idx="31158">
                  <c:v>43434.020833333336</c:v>
                </c:pt>
                <c:pt idx="31159">
                  <c:v>43434.03125</c:v>
                </c:pt>
                <c:pt idx="31160">
                  <c:v>43434.041666666664</c:v>
                </c:pt>
                <c:pt idx="31161">
                  <c:v>43434.052083333336</c:v>
                </c:pt>
                <c:pt idx="31162">
                  <c:v>43434.0625</c:v>
                </c:pt>
                <c:pt idx="31163">
                  <c:v>43434.072916666664</c:v>
                </c:pt>
                <c:pt idx="31164">
                  <c:v>43434.083333333336</c:v>
                </c:pt>
                <c:pt idx="31165">
                  <c:v>43434.09375</c:v>
                </c:pt>
                <c:pt idx="31166">
                  <c:v>43434.104166666664</c:v>
                </c:pt>
                <c:pt idx="31167">
                  <c:v>43434.114583333336</c:v>
                </c:pt>
                <c:pt idx="31168">
                  <c:v>43434.125</c:v>
                </c:pt>
                <c:pt idx="31169">
                  <c:v>43434.135416666664</c:v>
                </c:pt>
                <c:pt idx="31170">
                  <c:v>43434.145833333336</c:v>
                </c:pt>
                <c:pt idx="31171">
                  <c:v>43434.15625</c:v>
                </c:pt>
                <c:pt idx="31172">
                  <c:v>43434.166666666664</c:v>
                </c:pt>
                <c:pt idx="31173">
                  <c:v>43434.177083333336</c:v>
                </c:pt>
                <c:pt idx="31174">
                  <c:v>43434.1875</c:v>
                </c:pt>
                <c:pt idx="31175">
                  <c:v>43434.197916666664</c:v>
                </c:pt>
                <c:pt idx="31176">
                  <c:v>43434.208333333336</c:v>
                </c:pt>
                <c:pt idx="31177">
                  <c:v>43434.21875</c:v>
                </c:pt>
                <c:pt idx="31178">
                  <c:v>43434.229166666664</c:v>
                </c:pt>
                <c:pt idx="31179">
                  <c:v>43434.239583333336</c:v>
                </c:pt>
                <c:pt idx="31180">
                  <c:v>43434.25</c:v>
                </c:pt>
                <c:pt idx="31181">
                  <c:v>43434.260416666664</c:v>
                </c:pt>
                <c:pt idx="31182">
                  <c:v>43434.270833333336</c:v>
                </c:pt>
                <c:pt idx="31183">
                  <c:v>43434.28125</c:v>
                </c:pt>
                <c:pt idx="31184">
                  <c:v>43434.291666666664</c:v>
                </c:pt>
                <c:pt idx="31185">
                  <c:v>43434.302083333336</c:v>
                </c:pt>
                <c:pt idx="31186">
                  <c:v>43434.3125</c:v>
                </c:pt>
                <c:pt idx="31187">
                  <c:v>43434.322916666664</c:v>
                </c:pt>
                <c:pt idx="31188">
                  <c:v>43434.333333333336</c:v>
                </c:pt>
                <c:pt idx="31189">
                  <c:v>43434.34375</c:v>
                </c:pt>
                <c:pt idx="31190">
                  <c:v>43434.354166666664</c:v>
                </c:pt>
                <c:pt idx="31191">
                  <c:v>43434.364583333336</c:v>
                </c:pt>
                <c:pt idx="31192">
                  <c:v>43434.375</c:v>
                </c:pt>
                <c:pt idx="31193">
                  <c:v>43434.385416666664</c:v>
                </c:pt>
                <c:pt idx="31194">
                  <c:v>43434.395833333336</c:v>
                </c:pt>
                <c:pt idx="31195">
                  <c:v>43434.40625</c:v>
                </c:pt>
                <c:pt idx="31196">
                  <c:v>43434.416666666664</c:v>
                </c:pt>
                <c:pt idx="31197">
                  <c:v>43434.427083333336</c:v>
                </c:pt>
                <c:pt idx="31198">
                  <c:v>43434.4375</c:v>
                </c:pt>
                <c:pt idx="31199">
                  <c:v>43434.447916666664</c:v>
                </c:pt>
                <c:pt idx="31200">
                  <c:v>43434.458333333336</c:v>
                </c:pt>
                <c:pt idx="31201">
                  <c:v>43434.46875</c:v>
                </c:pt>
                <c:pt idx="31202">
                  <c:v>43434.479166666664</c:v>
                </c:pt>
                <c:pt idx="31203">
                  <c:v>43434.489583333336</c:v>
                </c:pt>
                <c:pt idx="31204">
                  <c:v>43434.5</c:v>
                </c:pt>
                <c:pt idx="31205">
                  <c:v>43434.510416666664</c:v>
                </c:pt>
                <c:pt idx="31206">
                  <c:v>43434.520833333336</c:v>
                </c:pt>
                <c:pt idx="31207">
                  <c:v>43434.53125</c:v>
                </c:pt>
                <c:pt idx="31208">
                  <c:v>43434.541666666664</c:v>
                </c:pt>
                <c:pt idx="31209">
                  <c:v>43434.552083333336</c:v>
                </c:pt>
                <c:pt idx="31210">
                  <c:v>43434.5625</c:v>
                </c:pt>
                <c:pt idx="31211">
                  <c:v>43434.572916666664</c:v>
                </c:pt>
                <c:pt idx="31212">
                  <c:v>43434.583333333336</c:v>
                </c:pt>
                <c:pt idx="31213">
                  <c:v>43434.59375</c:v>
                </c:pt>
                <c:pt idx="31214">
                  <c:v>43434.604166666664</c:v>
                </c:pt>
                <c:pt idx="31215">
                  <c:v>43434.614583333336</c:v>
                </c:pt>
                <c:pt idx="31216">
                  <c:v>43434.625</c:v>
                </c:pt>
                <c:pt idx="31217">
                  <c:v>43434.635416666664</c:v>
                </c:pt>
                <c:pt idx="31218">
                  <c:v>43434.645833333336</c:v>
                </c:pt>
                <c:pt idx="31219">
                  <c:v>43434.65625</c:v>
                </c:pt>
                <c:pt idx="31220">
                  <c:v>43434.666666666664</c:v>
                </c:pt>
                <c:pt idx="31221">
                  <c:v>43434.677083333336</c:v>
                </c:pt>
                <c:pt idx="31222">
                  <c:v>43434.6875</c:v>
                </c:pt>
                <c:pt idx="31223">
                  <c:v>43434.697916666664</c:v>
                </c:pt>
                <c:pt idx="31224">
                  <c:v>43434.708333333336</c:v>
                </c:pt>
                <c:pt idx="31225">
                  <c:v>43434.71875</c:v>
                </c:pt>
                <c:pt idx="31226">
                  <c:v>43434.729166666664</c:v>
                </c:pt>
                <c:pt idx="31227">
                  <c:v>43434.739583333336</c:v>
                </c:pt>
                <c:pt idx="31228">
                  <c:v>43434.75</c:v>
                </c:pt>
                <c:pt idx="31229">
                  <c:v>43434.760416666664</c:v>
                </c:pt>
                <c:pt idx="31230">
                  <c:v>43434.770833333336</c:v>
                </c:pt>
                <c:pt idx="31231">
                  <c:v>43434.78125</c:v>
                </c:pt>
                <c:pt idx="31232">
                  <c:v>43434.791666666664</c:v>
                </c:pt>
                <c:pt idx="31233">
                  <c:v>43434.802083333336</c:v>
                </c:pt>
                <c:pt idx="31234">
                  <c:v>43434.8125</c:v>
                </c:pt>
                <c:pt idx="31235">
                  <c:v>43434.822916666664</c:v>
                </c:pt>
                <c:pt idx="31236">
                  <c:v>43434.833333333336</c:v>
                </c:pt>
                <c:pt idx="31237">
                  <c:v>43434.84375</c:v>
                </c:pt>
                <c:pt idx="31238">
                  <c:v>43434.854166666664</c:v>
                </c:pt>
                <c:pt idx="31239">
                  <c:v>43434.864583333336</c:v>
                </c:pt>
                <c:pt idx="31240">
                  <c:v>43434.875</c:v>
                </c:pt>
                <c:pt idx="31241">
                  <c:v>43434.885416666664</c:v>
                </c:pt>
                <c:pt idx="31242">
                  <c:v>43434.895833333336</c:v>
                </c:pt>
                <c:pt idx="31243">
                  <c:v>43434.90625</c:v>
                </c:pt>
                <c:pt idx="31244">
                  <c:v>43434.916666666664</c:v>
                </c:pt>
                <c:pt idx="31245">
                  <c:v>43434.927083333336</c:v>
                </c:pt>
                <c:pt idx="31246">
                  <c:v>43434.9375</c:v>
                </c:pt>
                <c:pt idx="31247">
                  <c:v>43434.947916666664</c:v>
                </c:pt>
                <c:pt idx="31248">
                  <c:v>43434.958333333336</c:v>
                </c:pt>
                <c:pt idx="31249">
                  <c:v>43434.96875</c:v>
                </c:pt>
                <c:pt idx="31250">
                  <c:v>43434.979166666664</c:v>
                </c:pt>
                <c:pt idx="31251">
                  <c:v>43434.989583333336</c:v>
                </c:pt>
                <c:pt idx="31252">
                  <c:v>43435</c:v>
                </c:pt>
                <c:pt idx="31253">
                  <c:v>43435.010416666664</c:v>
                </c:pt>
                <c:pt idx="31254">
                  <c:v>43435.020833333336</c:v>
                </c:pt>
                <c:pt idx="31255">
                  <c:v>43435.03125</c:v>
                </c:pt>
                <c:pt idx="31256">
                  <c:v>43435.041666666664</c:v>
                </c:pt>
                <c:pt idx="31257">
                  <c:v>43435.052083333336</c:v>
                </c:pt>
                <c:pt idx="31258">
                  <c:v>43435.0625</c:v>
                </c:pt>
                <c:pt idx="31259">
                  <c:v>43435.072916666664</c:v>
                </c:pt>
                <c:pt idx="31260">
                  <c:v>43435.083333333336</c:v>
                </c:pt>
                <c:pt idx="31261">
                  <c:v>43435.09375</c:v>
                </c:pt>
                <c:pt idx="31262">
                  <c:v>43435.104166666664</c:v>
                </c:pt>
                <c:pt idx="31263">
                  <c:v>43435.114583333336</c:v>
                </c:pt>
                <c:pt idx="31264">
                  <c:v>43435.125</c:v>
                </c:pt>
                <c:pt idx="31265">
                  <c:v>43435.135416666664</c:v>
                </c:pt>
                <c:pt idx="31266">
                  <c:v>43435.145833333336</c:v>
                </c:pt>
                <c:pt idx="31267">
                  <c:v>43435.15625</c:v>
                </c:pt>
                <c:pt idx="31268">
                  <c:v>43435.166666666664</c:v>
                </c:pt>
                <c:pt idx="31269">
                  <c:v>43435.177083333336</c:v>
                </c:pt>
                <c:pt idx="31270">
                  <c:v>43435.1875</c:v>
                </c:pt>
                <c:pt idx="31271">
                  <c:v>43435.197916666664</c:v>
                </c:pt>
                <c:pt idx="31272">
                  <c:v>43435.208333333336</c:v>
                </c:pt>
                <c:pt idx="31273">
                  <c:v>43435.21875</c:v>
                </c:pt>
                <c:pt idx="31274">
                  <c:v>43435.229166666664</c:v>
                </c:pt>
                <c:pt idx="31275">
                  <c:v>43435.239583333336</c:v>
                </c:pt>
                <c:pt idx="31276">
                  <c:v>43435.25</c:v>
                </c:pt>
                <c:pt idx="31277">
                  <c:v>43435.260416666664</c:v>
                </c:pt>
                <c:pt idx="31278">
                  <c:v>43435.270833333336</c:v>
                </c:pt>
                <c:pt idx="31279">
                  <c:v>43435.28125</c:v>
                </c:pt>
                <c:pt idx="31280">
                  <c:v>43435.291666666664</c:v>
                </c:pt>
                <c:pt idx="31281">
                  <c:v>43435.302083333336</c:v>
                </c:pt>
                <c:pt idx="31282">
                  <c:v>43435.3125</c:v>
                </c:pt>
                <c:pt idx="31283">
                  <c:v>43435.322916666664</c:v>
                </c:pt>
                <c:pt idx="31284">
                  <c:v>43435.333333333336</c:v>
                </c:pt>
                <c:pt idx="31285">
                  <c:v>43435.34375</c:v>
                </c:pt>
                <c:pt idx="31286">
                  <c:v>43435.354166666664</c:v>
                </c:pt>
                <c:pt idx="31287">
                  <c:v>43435.364583333336</c:v>
                </c:pt>
                <c:pt idx="31288">
                  <c:v>43435.375</c:v>
                </c:pt>
                <c:pt idx="31289">
                  <c:v>43435.385416666664</c:v>
                </c:pt>
                <c:pt idx="31290">
                  <c:v>43435.395833333336</c:v>
                </c:pt>
                <c:pt idx="31291">
                  <c:v>43435.40625</c:v>
                </c:pt>
                <c:pt idx="31292">
                  <c:v>43435.416666666664</c:v>
                </c:pt>
                <c:pt idx="31293">
                  <c:v>43435.427083333336</c:v>
                </c:pt>
                <c:pt idx="31294">
                  <c:v>43435.4375</c:v>
                </c:pt>
                <c:pt idx="31295">
                  <c:v>43435.447916666664</c:v>
                </c:pt>
                <c:pt idx="31296">
                  <c:v>43435.458333333336</c:v>
                </c:pt>
                <c:pt idx="31297">
                  <c:v>43435.46875</c:v>
                </c:pt>
                <c:pt idx="31298">
                  <c:v>43435.479166666664</c:v>
                </c:pt>
                <c:pt idx="31299">
                  <c:v>43435.489583333336</c:v>
                </c:pt>
                <c:pt idx="31300">
                  <c:v>43435.5</c:v>
                </c:pt>
                <c:pt idx="31301">
                  <c:v>43435.510416666664</c:v>
                </c:pt>
                <c:pt idx="31302">
                  <c:v>43435.520833333336</c:v>
                </c:pt>
                <c:pt idx="31303">
                  <c:v>43435.53125</c:v>
                </c:pt>
                <c:pt idx="31304">
                  <c:v>43435.541666666664</c:v>
                </c:pt>
                <c:pt idx="31305">
                  <c:v>43435.552083333336</c:v>
                </c:pt>
                <c:pt idx="31306">
                  <c:v>43435.5625</c:v>
                </c:pt>
                <c:pt idx="31307">
                  <c:v>43435.572916666664</c:v>
                </c:pt>
                <c:pt idx="31308">
                  <c:v>43435.583333333336</c:v>
                </c:pt>
                <c:pt idx="31309">
                  <c:v>43435.59375</c:v>
                </c:pt>
                <c:pt idx="31310">
                  <c:v>43435.604166666664</c:v>
                </c:pt>
                <c:pt idx="31311">
                  <c:v>43435.614583333336</c:v>
                </c:pt>
                <c:pt idx="31312">
                  <c:v>43435.625</c:v>
                </c:pt>
                <c:pt idx="31313">
                  <c:v>43435.635416666664</c:v>
                </c:pt>
                <c:pt idx="31314">
                  <c:v>43435.645833333336</c:v>
                </c:pt>
                <c:pt idx="31315">
                  <c:v>43435.65625</c:v>
                </c:pt>
                <c:pt idx="31316">
                  <c:v>43435.666666666664</c:v>
                </c:pt>
                <c:pt idx="31317">
                  <c:v>43435.677083333336</c:v>
                </c:pt>
                <c:pt idx="31318">
                  <c:v>43435.6875</c:v>
                </c:pt>
                <c:pt idx="31319">
                  <c:v>43435.697916666664</c:v>
                </c:pt>
                <c:pt idx="31320">
                  <c:v>43435.708333333336</c:v>
                </c:pt>
                <c:pt idx="31321">
                  <c:v>43435.71875</c:v>
                </c:pt>
                <c:pt idx="31322">
                  <c:v>43435.729166666664</c:v>
                </c:pt>
                <c:pt idx="31323">
                  <c:v>43435.739583333336</c:v>
                </c:pt>
                <c:pt idx="31324">
                  <c:v>43435.75</c:v>
                </c:pt>
                <c:pt idx="31325">
                  <c:v>43435.760416666664</c:v>
                </c:pt>
                <c:pt idx="31326">
                  <c:v>43435.770833333336</c:v>
                </c:pt>
                <c:pt idx="31327">
                  <c:v>43435.78125</c:v>
                </c:pt>
                <c:pt idx="31328">
                  <c:v>43435.791666666664</c:v>
                </c:pt>
                <c:pt idx="31329">
                  <c:v>43435.802083333336</c:v>
                </c:pt>
                <c:pt idx="31330">
                  <c:v>43435.8125</c:v>
                </c:pt>
                <c:pt idx="31331">
                  <c:v>43435.822916666664</c:v>
                </c:pt>
                <c:pt idx="31332">
                  <c:v>43435.833333333336</c:v>
                </c:pt>
                <c:pt idx="31333">
                  <c:v>43435.84375</c:v>
                </c:pt>
                <c:pt idx="31334">
                  <c:v>43435.854166666664</c:v>
                </c:pt>
                <c:pt idx="31335">
                  <c:v>43435.864583333336</c:v>
                </c:pt>
                <c:pt idx="31336">
                  <c:v>43435.875</c:v>
                </c:pt>
                <c:pt idx="31337">
                  <c:v>43435.885416666664</c:v>
                </c:pt>
                <c:pt idx="31338">
                  <c:v>43435.895833333336</c:v>
                </c:pt>
                <c:pt idx="31339">
                  <c:v>43435.90625</c:v>
                </c:pt>
                <c:pt idx="31340">
                  <c:v>43435.916666666664</c:v>
                </c:pt>
                <c:pt idx="31341">
                  <c:v>43435.927083333336</c:v>
                </c:pt>
                <c:pt idx="31342">
                  <c:v>43435.9375</c:v>
                </c:pt>
                <c:pt idx="31343">
                  <c:v>43435.947916666664</c:v>
                </c:pt>
                <c:pt idx="31344">
                  <c:v>43435.958333333336</c:v>
                </c:pt>
                <c:pt idx="31345">
                  <c:v>43435.96875</c:v>
                </c:pt>
                <c:pt idx="31346">
                  <c:v>43435.979166666664</c:v>
                </c:pt>
                <c:pt idx="31347">
                  <c:v>43435.989583333336</c:v>
                </c:pt>
                <c:pt idx="31348">
                  <c:v>43436</c:v>
                </c:pt>
                <c:pt idx="31349">
                  <c:v>43436.010416666664</c:v>
                </c:pt>
                <c:pt idx="31350">
                  <c:v>43436.020833333336</c:v>
                </c:pt>
                <c:pt idx="31351">
                  <c:v>43436.03125</c:v>
                </c:pt>
                <c:pt idx="31352">
                  <c:v>43436.041666666664</c:v>
                </c:pt>
                <c:pt idx="31353">
                  <c:v>43436.052083333336</c:v>
                </c:pt>
                <c:pt idx="31354">
                  <c:v>43436.0625</c:v>
                </c:pt>
                <c:pt idx="31355">
                  <c:v>43436.072916666664</c:v>
                </c:pt>
                <c:pt idx="31356">
                  <c:v>43436.083333333336</c:v>
                </c:pt>
                <c:pt idx="31357">
                  <c:v>43436.09375</c:v>
                </c:pt>
                <c:pt idx="31358">
                  <c:v>43436.104166666664</c:v>
                </c:pt>
                <c:pt idx="31359">
                  <c:v>43436.114583333336</c:v>
                </c:pt>
                <c:pt idx="31360">
                  <c:v>43436.125</c:v>
                </c:pt>
                <c:pt idx="31361">
                  <c:v>43436.135416666664</c:v>
                </c:pt>
                <c:pt idx="31362">
                  <c:v>43436.145833333336</c:v>
                </c:pt>
                <c:pt idx="31363">
                  <c:v>43436.15625</c:v>
                </c:pt>
                <c:pt idx="31364">
                  <c:v>43436.166666666664</c:v>
                </c:pt>
                <c:pt idx="31365">
                  <c:v>43436.177083333336</c:v>
                </c:pt>
                <c:pt idx="31366">
                  <c:v>43436.1875</c:v>
                </c:pt>
                <c:pt idx="31367">
                  <c:v>43436.197916666664</c:v>
                </c:pt>
                <c:pt idx="31368">
                  <c:v>43436.208333333336</c:v>
                </c:pt>
                <c:pt idx="31369">
                  <c:v>43436.21875</c:v>
                </c:pt>
                <c:pt idx="31370">
                  <c:v>43436.229166666664</c:v>
                </c:pt>
                <c:pt idx="31371">
                  <c:v>43436.239583333336</c:v>
                </c:pt>
                <c:pt idx="31372">
                  <c:v>43436.25</c:v>
                </c:pt>
                <c:pt idx="31373">
                  <c:v>43436.260416666664</c:v>
                </c:pt>
                <c:pt idx="31374">
                  <c:v>43436.270833333336</c:v>
                </c:pt>
                <c:pt idx="31375">
                  <c:v>43436.28125</c:v>
                </c:pt>
                <c:pt idx="31376">
                  <c:v>43436.291666666664</c:v>
                </c:pt>
                <c:pt idx="31377">
                  <c:v>43436.302083333336</c:v>
                </c:pt>
                <c:pt idx="31378">
                  <c:v>43436.3125</c:v>
                </c:pt>
                <c:pt idx="31379">
                  <c:v>43436.322916666664</c:v>
                </c:pt>
                <c:pt idx="31380">
                  <c:v>43436.333333333336</c:v>
                </c:pt>
                <c:pt idx="31381">
                  <c:v>43436.34375</c:v>
                </c:pt>
                <c:pt idx="31382">
                  <c:v>43436.354166666664</c:v>
                </c:pt>
                <c:pt idx="31383">
                  <c:v>43436.364583333336</c:v>
                </c:pt>
                <c:pt idx="31384">
                  <c:v>43436.375</c:v>
                </c:pt>
                <c:pt idx="31385">
                  <c:v>43436.385416666664</c:v>
                </c:pt>
                <c:pt idx="31386">
                  <c:v>43436.395833333336</c:v>
                </c:pt>
                <c:pt idx="31387">
                  <c:v>43436.40625</c:v>
                </c:pt>
                <c:pt idx="31388">
                  <c:v>43436.416666666664</c:v>
                </c:pt>
                <c:pt idx="31389">
                  <c:v>43436.427083333336</c:v>
                </c:pt>
                <c:pt idx="31390">
                  <c:v>43436.4375</c:v>
                </c:pt>
                <c:pt idx="31391">
                  <c:v>43436.447916666664</c:v>
                </c:pt>
                <c:pt idx="31392">
                  <c:v>43436.458333333336</c:v>
                </c:pt>
                <c:pt idx="31393">
                  <c:v>43436.46875</c:v>
                </c:pt>
                <c:pt idx="31394">
                  <c:v>43436.479166666664</c:v>
                </c:pt>
                <c:pt idx="31395">
                  <c:v>43436.489583333336</c:v>
                </c:pt>
                <c:pt idx="31396">
                  <c:v>43436.5</c:v>
                </c:pt>
                <c:pt idx="31397">
                  <c:v>43436.510416666664</c:v>
                </c:pt>
                <c:pt idx="31398">
                  <c:v>43436.520833333336</c:v>
                </c:pt>
                <c:pt idx="31399">
                  <c:v>43436.53125</c:v>
                </c:pt>
                <c:pt idx="31400">
                  <c:v>43436.541666666664</c:v>
                </c:pt>
                <c:pt idx="31401">
                  <c:v>43436.552083333336</c:v>
                </c:pt>
                <c:pt idx="31402">
                  <c:v>43436.5625</c:v>
                </c:pt>
                <c:pt idx="31403">
                  <c:v>43436.572916666664</c:v>
                </c:pt>
                <c:pt idx="31404">
                  <c:v>43436.583333333336</c:v>
                </c:pt>
                <c:pt idx="31405">
                  <c:v>43436.59375</c:v>
                </c:pt>
                <c:pt idx="31406">
                  <c:v>43436.604166666664</c:v>
                </c:pt>
                <c:pt idx="31407">
                  <c:v>43436.614583333336</c:v>
                </c:pt>
                <c:pt idx="31408">
                  <c:v>43436.625</c:v>
                </c:pt>
                <c:pt idx="31409">
                  <c:v>43436.635416666664</c:v>
                </c:pt>
                <c:pt idx="31410">
                  <c:v>43436.645833333336</c:v>
                </c:pt>
                <c:pt idx="31411">
                  <c:v>43436.65625</c:v>
                </c:pt>
                <c:pt idx="31412">
                  <c:v>43436.666666666664</c:v>
                </c:pt>
                <c:pt idx="31413">
                  <c:v>43436.677083333336</c:v>
                </c:pt>
                <c:pt idx="31414">
                  <c:v>43436.6875</c:v>
                </c:pt>
                <c:pt idx="31415">
                  <c:v>43436.697916666664</c:v>
                </c:pt>
                <c:pt idx="31416">
                  <c:v>43436.708333333336</c:v>
                </c:pt>
                <c:pt idx="31417">
                  <c:v>43436.71875</c:v>
                </c:pt>
                <c:pt idx="31418">
                  <c:v>43436.729166666664</c:v>
                </c:pt>
                <c:pt idx="31419">
                  <c:v>43436.739583333336</c:v>
                </c:pt>
                <c:pt idx="31420">
                  <c:v>43436.75</c:v>
                </c:pt>
                <c:pt idx="31421">
                  <c:v>43436.760416666664</c:v>
                </c:pt>
                <c:pt idx="31422">
                  <c:v>43436.770833333336</c:v>
                </c:pt>
                <c:pt idx="31423">
                  <c:v>43436.78125</c:v>
                </c:pt>
                <c:pt idx="31424">
                  <c:v>43436.791666666664</c:v>
                </c:pt>
                <c:pt idx="31425">
                  <c:v>43436.802083333336</c:v>
                </c:pt>
                <c:pt idx="31426">
                  <c:v>43436.8125</c:v>
                </c:pt>
                <c:pt idx="31427">
                  <c:v>43436.822916666664</c:v>
                </c:pt>
                <c:pt idx="31428">
                  <c:v>43436.833333333336</c:v>
                </c:pt>
                <c:pt idx="31429">
                  <c:v>43436.84375</c:v>
                </c:pt>
                <c:pt idx="31430">
                  <c:v>43436.854166666664</c:v>
                </c:pt>
                <c:pt idx="31431">
                  <c:v>43436.864583333336</c:v>
                </c:pt>
                <c:pt idx="31432">
                  <c:v>43436.875</c:v>
                </c:pt>
                <c:pt idx="31433">
                  <c:v>43436.885416666664</c:v>
                </c:pt>
                <c:pt idx="31434">
                  <c:v>43436.895833333336</c:v>
                </c:pt>
                <c:pt idx="31435">
                  <c:v>43436.90625</c:v>
                </c:pt>
                <c:pt idx="31436">
                  <c:v>43436.916666666664</c:v>
                </c:pt>
                <c:pt idx="31437">
                  <c:v>43436.927083333336</c:v>
                </c:pt>
                <c:pt idx="31438">
                  <c:v>43436.9375</c:v>
                </c:pt>
                <c:pt idx="31439">
                  <c:v>43436.947916666664</c:v>
                </c:pt>
                <c:pt idx="31440">
                  <c:v>43436.958333333336</c:v>
                </c:pt>
                <c:pt idx="31441">
                  <c:v>43436.96875</c:v>
                </c:pt>
                <c:pt idx="31442">
                  <c:v>43436.979166666664</c:v>
                </c:pt>
                <c:pt idx="31443">
                  <c:v>43436.989583333336</c:v>
                </c:pt>
                <c:pt idx="31444">
                  <c:v>43437</c:v>
                </c:pt>
                <c:pt idx="31445">
                  <c:v>43437.010416666664</c:v>
                </c:pt>
                <c:pt idx="31446">
                  <c:v>43437.020833333336</c:v>
                </c:pt>
                <c:pt idx="31447">
                  <c:v>43437.03125</c:v>
                </c:pt>
                <c:pt idx="31448">
                  <c:v>43437.041666666664</c:v>
                </c:pt>
                <c:pt idx="31449">
                  <c:v>43437.052083333336</c:v>
                </c:pt>
                <c:pt idx="31450">
                  <c:v>43437.0625</c:v>
                </c:pt>
                <c:pt idx="31451">
                  <c:v>43437.072916666664</c:v>
                </c:pt>
                <c:pt idx="31452">
                  <c:v>43437.083333333336</c:v>
                </c:pt>
                <c:pt idx="31453">
                  <c:v>43437.09375</c:v>
                </c:pt>
                <c:pt idx="31454">
                  <c:v>43437.104166666664</c:v>
                </c:pt>
                <c:pt idx="31455">
                  <c:v>43437.114583333336</c:v>
                </c:pt>
                <c:pt idx="31456">
                  <c:v>43437.125</c:v>
                </c:pt>
                <c:pt idx="31457">
                  <c:v>43437.135416666664</c:v>
                </c:pt>
                <c:pt idx="31458">
                  <c:v>43437.145833333336</c:v>
                </c:pt>
                <c:pt idx="31459">
                  <c:v>43437.15625</c:v>
                </c:pt>
                <c:pt idx="31460">
                  <c:v>43437.166666666664</c:v>
                </c:pt>
                <c:pt idx="31461">
                  <c:v>43437.177083333336</c:v>
                </c:pt>
                <c:pt idx="31462">
                  <c:v>43437.1875</c:v>
                </c:pt>
                <c:pt idx="31463">
                  <c:v>43437.197916666664</c:v>
                </c:pt>
                <c:pt idx="31464">
                  <c:v>43437.208333333336</c:v>
                </c:pt>
                <c:pt idx="31465">
                  <c:v>43437.21875</c:v>
                </c:pt>
                <c:pt idx="31466">
                  <c:v>43437.229166666664</c:v>
                </c:pt>
                <c:pt idx="31467">
                  <c:v>43437.239583333336</c:v>
                </c:pt>
                <c:pt idx="31468">
                  <c:v>43437.25</c:v>
                </c:pt>
                <c:pt idx="31469">
                  <c:v>43437.260416666664</c:v>
                </c:pt>
                <c:pt idx="31470">
                  <c:v>43437.270833333336</c:v>
                </c:pt>
                <c:pt idx="31471">
                  <c:v>43437.28125</c:v>
                </c:pt>
                <c:pt idx="31472">
                  <c:v>43437.291666666664</c:v>
                </c:pt>
                <c:pt idx="31473">
                  <c:v>43437.302083333336</c:v>
                </c:pt>
                <c:pt idx="31474">
                  <c:v>43437.3125</c:v>
                </c:pt>
                <c:pt idx="31475">
                  <c:v>43437.322916666664</c:v>
                </c:pt>
                <c:pt idx="31476">
                  <c:v>43437.333333333336</c:v>
                </c:pt>
                <c:pt idx="31477">
                  <c:v>43437.34375</c:v>
                </c:pt>
                <c:pt idx="31478">
                  <c:v>43437.354166666664</c:v>
                </c:pt>
                <c:pt idx="31479">
                  <c:v>43437.364583333336</c:v>
                </c:pt>
                <c:pt idx="31480">
                  <c:v>43437.375</c:v>
                </c:pt>
                <c:pt idx="31481">
                  <c:v>43437.385416666664</c:v>
                </c:pt>
                <c:pt idx="31482">
                  <c:v>43437.395833333336</c:v>
                </c:pt>
                <c:pt idx="31483">
                  <c:v>43437.40625</c:v>
                </c:pt>
                <c:pt idx="31484">
                  <c:v>43437.416666666664</c:v>
                </c:pt>
                <c:pt idx="31485">
                  <c:v>43437.427083333336</c:v>
                </c:pt>
                <c:pt idx="31486">
                  <c:v>43437.4375</c:v>
                </c:pt>
                <c:pt idx="31487">
                  <c:v>43437.447916666664</c:v>
                </c:pt>
                <c:pt idx="31488">
                  <c:v>43437.458333333336</c:v>
                </c:pt>
                <c:pt idx="31489">
                  <c:v>43437.46875</c:v>
                </c:pt>
                <c:pt idx="31490">
                  <c:v>43437.479166666664</c:v>
                </c:pt>
                <c:pt idx="31491">
                  <c:v>43437.489583333336</c:v>
                </c:pt>
                <c:pt idx="31492">
                  <c:v>43437.5</c:v>
                </c:pt>
                <c:pt idx="31493">
                  <c:v>43437.510416666664</c:v>
                </c:pt>
                <c:pt idx="31494">
                  <c:v>43437.520833333336</c:v>
                </c:pt>
                <c:pt idx="31495">
                  <c:v>43437.53125</c:v>
                </c:pt>
                <c:pt idx="31496">
                  <c:v>43437.541666666664</c:v>
                </c:pt>
                <c:pt idx="31497">
                  <c:v>43437.552083333336</c:v>
                </c:pt>
                <c:pt idx="31498">
                  <c:v>43437.5625</c:v>
                </c:pt>
                <c:pt idx="31499">
                  <c:v>43437.572916666664</c:v>
                </c:pt>
                <c:pt idx="31500">
                  <c:v>43437.583333333336</c:v>
                </c:pt>
                <c:pt idx="31501">
                  <c:v>43437.59375</c:v>
                </c:pt>
                <c:pt idx="31502">
                  <c:v>43437.604166666664</c:v>
                </c:pt>
                <c:pt idx="31503">
                  <c:v>43437.614583333336</c:v>
                </c:pt>
                <c:pt idx="31504">
                  <c:v>43437.625</c:v>
                </c:pt>
                <c:pt idx="31505">
                  <c:v>43437.635416666664</c:v>
                </c:pt>
                <c:pt idx="31506">
                  <c:v>43437.645833333336</c:v>
                </c:pt>
                <c:pt idx="31507">
                  <c:v>43437.65625</c:v>
                </c:pt>
                <c:pt idx="31508">
                  <c:v>43437.666666666664</c:v>
                </c:pt>
                <c:pt idx="31509">
                  <c:v>43437.677083333336</c:v>
                </c:pt>
                <c:pt idx="31510">
                  <c:v>43437.6875</c:v>
                </c:pt>
                <c:pt idx="31511">
                  <c:v>43437.697916666664</c:v>
                </c:pt>
                <c:pt idx="31512">
                  <c:v>43437.708333333336</c:v>
                </c:pt>
                <c:pt idx="31513">
                  <c:v>43437.71875</c:v>
                </c:pt>
                <c:pt idx="31514">
                  <c:v>43437.729166666664</c:v>
                </c:pt>
                <c:pt idx="31515">
                  <c:v>43437.739583333336</c:v>
                </c:pt>
                <c:pt idx="31516">
                  <c:v>43437.75</c:v>
                </c:pt>
                <c:pt idx="31517">
                  <c:v>43437.760416666664</c:v>
                </c:pt>
                <c:pt idx="31518">
                  <c:v>43437.770833333336</c:v>
                </c:pt>
                <c:pt idx="31519">
                  <c:v>43437.78125</c:v>
                </c:pt>
                <c:pt idx="31520">
                  <c:v>43437.791666666664</c:v>
                </c:pt>
                <c:pt idx="31521">
                  <c:v>43437.802083333336</c:v>
                </c:pt>
                <c:pt idx="31522">
                  <c:v>43437.8125</c:v>
                </c:pt>
                <c:pt idx="31523">
                  <c:v>43437.822916666664</c:v>
                </c:pt>
                <c:pt idx="31524">
                  <c:v>43437.833333333336</c:v>
                </c:pt>
                <c:pt idx="31525">
                  <c:v>43437.84375</c:v>
                </c:pt>
                <c:pt idx="31526">
                  <c:v>43437.854166666664</c:v>
                </c:pt>
                <c:pt idx="31527">
                  <c:v>43437.864583333336</c:v>
                </c:pt>
                <c:pt idx="31528">
                  <c:v>43437.875</c:v>
                </c:pt>
                <c:pt idx="31529">
                  <c:v>43437.885416666664</c:v>
                </c:pt>
                <c:pt idx="31530">
                  <c:v>43437.895833333336</c:v>
                </c:pt>
                <c:pt idx="31531">
                  <c:v>43437.90625</c:v>
                </c:pt>
                <c:pt idx="31532">
                  <c:v>43437.916666666664</c:v>
                </c:pt>
                <c:pt idx="31533">
                  <c:v>43437.927083333336</c:v>
                </c:pt>
                <c:pt idx="31534">
                  <c:v>43437.9375</c:v>
                </c:pt>
                <c:pt idx="31535">
                  <c:v>43437.947916666664</c:v>
                </c:pt>
                <c:pt idx="31536">
                  <c:v>43437.958333333336</c:v>
                </c:pt>
                <c:pt idx="31537">
                  <c:v>43437.96875</c:v>
                </c:pt>
                <c:pt idx="31538">
                  <c:v>43437.979166666664</c:v>
                </c:pt>
                <c:pt idx="31539">
                  <c:v>43437.989583333336</c:v>
                </c:pt>
                <c:pt idx="31540">
                  <c:v>43438</c:v>
                </c:pt>
                <c:pt idx="31541">
                  <c:v>43438.010416666664</c:v>
                </c:pt>
                <c:pt idx="31542">
                  <c:v>43438.020833333336</c:v>
                </c:pt>
                <c:pt idx="31543">
                  <c:v>43438.03125</c:v>
                </c:pt>
                <c:pt idx="31544">
                  <c:v>43438.041666666664</c:v>
                </c:pt>
                <c:pt idx="31545">
                  <c:v>43438.052083333336</c:v>
                </c:pt>
                <c:pt idx="31546">
                  <c:v>43438.0625</c:v>
                </c:pt>
                <c:pt idx="31547">
                  <c:v>43438.072916666664</c:v>
                </c:pt>
                <c:pt idx="31548">
                  <c:v>43438.083333333336</c:v>
                </c:pt>
                <c:pt idx="31549">
                  <c:v>43438.09375</c:v>
                </c:pt>
                <c:pt idx="31550">
                  <c:v>43438.104166666664</c:v>
                </c:pt>
                <c:pt idx="31551">
                  <c:v>43438.114583333336</c:v>
                </c:pt>
                <c:pt idx="31552">
                  <c:v>43438.125</c:v>
                </c:pt>
                <c:pt idx="31553">
                  <c:v>43438.135416666664</c:v>
                </c:pt>
                <c:pt idx="31554">
                  <c:v>43438.145833333336</c:v>
                </c:pt>
                <c:pt idx="31555">
                  <c:v>43438.15625</c:v>
                </c:pt>
                <c:pt idx="31556">
                  <c:v>43438.166666666664</c:v>
                </c:pt>
                <c:pt idx="31557">
                  <c:v>43438.177083333336</c:v>
                </c:pt>
                <c:pt idx="31558">
                  <c:v>43438.1875</c:v>
                </c:pt>
                <c:pt idx="31559">
                  <c:v>43438.197916666664</c:v>
                </c:pt>
                <c:pt idx="31560">
                  <c:v>43438.208333333336</c:v>
                </c:pt>
                <c:pt idx="31561">
                  <c:v>43438.21875</c:v>
                </c:pt>
                <c:pt idx="31562">
                  <c:v>43438.229166666664</c:v>
                </c:pt>
                <c:pt idx="31563">
                  <c:v>43438.239583333336</c:v>
                </c:pt>
                <c:pt idx="31564">
                  <c:v>43438.25</c:v>
                </c:pt>
                <c:pt idx="31565">
                  <c:v>43438.260416666664</c:v>
                </c:pt>
                <c:pt idx="31566">
                  <c:v>43438.270833333336</c:v>
                </c:pt>
                <c:pt idx="31567">
                  <c:v>43438.28125</c:v>
                </c:pt>
                <c:pt idx="31568">
                  <c:v>43438.291666666664</c:v>
                </c:pt>
                <c:pt idx="31569">
                  <c:v>43438.302083333336</c:v>
                </c:pt>
                <c:pt idx="31570">
                  <c:v>43438.3125</c:v>
                </c:pt>
                <c:pt idx="31571">
                  <c:v>43438.322916666664</c:v>
                </c:pt>
                <c:pt idx="31572">
                  <c:v>43438.333333333336</c:v>
                </c:pt>
                <c:pt idx="31573">
                  <c:v>43438.34375</c:v>
                </c:pt>
                <c:pt idx="31574">
                  <c:v>43438.354166666664</c:v>
                </c:pt>
                <c:pt idx="31575">
                  <c:v>43438.364583333336</c:v>
                </c:pt>
                <c:pt idx="31576">
                  <c:v>43438.375</c:v>
                </c:pt>
                <c:pt idx="31577">
                  <c:v>43438.385416666664</c:v>
                </c:pt>
                <c:pt idx="31578">
                  <c:v>43438.395833333336</c:v>
                </c:pt>
                <c:pt idx="31579">
                  <c:v>43438.40625</c:v>
                </c:pt>
                <c:pt idx="31580">
                  <c:v>43438.416666666664</c:v>
                </c:pt>
                <c:pt idx="31581">
                  <c:v>43438.427083333336</c:v>
                </c:pt>
                <c:pt idx="31582">
                  <c:v>43438.4375</c:v>
                </c:pt>
                <c:pt idx="31583">
                  <c:v>43438.447916666664</c:v>
                </c:pt>
                <c:pt idx="31584">
                  <c:v>43438.458333333336</c:v>
                </c:pt>
                <c:pt idx="31585">
                  <c:v>43438.46875</c:v>
                </c:pt>
                <c:pt idx="31586">
                  <c:v>43438.479166666664</c:v>
                </c:pt>
                <c:pt idx="31587">
                  <c:v>43438.489583333336</c:v>
                </c:pt>
                <c:pt idx="31588">
                  <c:v>43438.5</c:v>
                </c:pt>
                <c:pt idx="31589">
                  <c:v>43438.510416666664</c:v>
                </c:pt>
                <c:pt idx="31590">
                  <c:v>43438.520833333336</c:v>
                </c:pt>
                <c:pt idx="31591">
                  <c:v>43438.53125</c:v>
                </c:pt>
                <c:pt idx="31592">
                  <c:v>43438.541666666664</c:v>
                </c:pt>
                <c:pt idx="31593">
                  <c:v>43438.552083333336</c:v>
                </c:pt>
                <c:pt idx="31594">
                  <c:v>43438.5625</c:v>
                </c:pt>
                <c:pt idx="31595">
                  <c:v>43438.572916666664</c:v>
                </c:pt>
                <c:pt idx="31596">
                  <c:v>43438.583333333336</c:v>
                </c:pt>
                <c:pt idx="31597">
                  <c:v>43438.59375</c:v>
                </c:pt>
                <c:pt idx="31598">
                  <c:v>43438.604166666664</c:v>
                </c:pt>
                <c:pt idx="31599">
                  <c:v>43438.614583333336</c:v>
                </c:pt>
                <c:pt idx="31600">
                  <c:v>43438.625</c:v>
                </c:pt>
                <c:pt idx="31601">
                  <c:v>43438.635416666664</c:v>
                </c:pt>
                <c:pt idx="31602">
                  <c:v>43438.645833333336</c:v>
                </c:pt>
                <c:pt idx="31603">
                  <c:v>43438.65625</c:v>
                </c:pt>
                <c:pt idx="31604">
                  <c:v>43438.666666666664</c:v>
                </c:pt>
                <c:pt idx="31605">
                  <c:v>43438.677083333336</c:v>
                </c:pt>
                <c:pt idx="31606">
                  <c:v>43438.6875</c:v>
                </c:pt>
                <c:pt idx="31607">
                  <c:v>43438.697916666664</c:v>
                </c:pt>
                <c:pt idx="31608">
                  <c:v>43438.708333333336</c:v>
                </c:pt>
                <c:pt idx="31609">
                  <c:v>43438.71875</c:v>
                </c:pt>
                <c:pt idx="31610">
                  <c:v>43438.729166666664</c:v>
                </c:pt>
                <c:pt idx="31611">
                  <c:v>43438.739583333336</c:v>
                </c:pt>
                <c:pt idx="31612">
                  <c:v>43438.75</c:v>
                </c:pt>
                <c:pt idx="31613">
                  <c:v>43438.760416666664</c:v>
                </c:pt>
                <c:pt idx="31614">
                  <c:v>43438.770833333336</c:v>
                </c:pt>
                <c:pt idx="31615">
                  <c:v>43438.78125</c:v>
                </c:pt>
                <c:pt idx="31616">
                  <c:v>43438.791666666664</c:v>
                </c:pt>
                <c:pt idx="31617">
                  <c:v>43438.802083333336</c:v>
                </c:pt>
                <c:pt idx="31618">
                  <c:v>43438.8125</c:v>
                </c:pt>
                <c:pt idx="31619">
                  <c:v>43438.822916666664</c:v>
                </c:pt>
                <c:pt idx="31620">
                  <c:v>43438.833333333336</c:v>
                </c:pt>
                <c:pt idx="31621">
                  <c:v>43438.84375</c:v>
                </c:pt>
                <c:pt idx="31622">
                  <c:v>43438.854166666664</c:v>
                </c:pt>
                <c:pt idx="31623">
                  <c:v>43438.864583333336</c:v>
                </c:pt>
                <c:pt idx="31624">
                  <c:v>43438.875</c:v>
                </c:pt>
                <c:pt idx="31625">
                  <c:v>43438.885416666664</c:v>
                </c:pt>
                <c:pt idx="31626">
                  <c:v>43438.895833333336</c:v>
                </c:pt>
                <c:pt idx="31627">
                  <c:v>43438.90625</c:v>
                </c:pt>
                <c:pt idx="31628">
                  <c:v>43438.916666666664</c:v>
                </c:pt>
                <c:pt idx="31629">
                  <c:v>43438.927083333336</c:v>
                </c:pt>
                <c:pt idx="31630">
                  <c:v>43438.9375</c:v>
                </c:pt>
                <c:pt idx="31631">
                  <c:v>43438.947916666664</c:v>
                </c:pt>
                <c:pt idx="31632">
                  <c:v>43438.958333333336</c:v>
                </c:pt>
                <c:pt idx="31633">
                  <c:v>43438.96875</c:v>
                </c:pt>
                <c:pt idx="31634">
                  <c:v>43438.979166666664</c:v>
                </c:pt>
                <c:pt idx="31635">
                  <c:v>43438.989583333336</c:v>
                </c:pt>
                <c:pt idx="31636">
                  <c:v>43439</c:v>
                </c:pt>
                <c:pt idx="31637">
                  <c:v>43439.010416666664</c:v>
                </c:pt>
                <c:pt idx="31638">
                  <c:v>43439.020833333336</c:v>
                </c:pt>
                <c:pt idx="31639">
                  <c:v>43439.03125</c:v>
                </c:pt>
                <c:pt idx="31640">
                  <c:v>43439.041666666664</c:v>
                </c:pt>
                <c:pt idx="31641">
                  <c:v>43439.052083333336</c:v>
                </c:pt>
                <c:pt idx="31642">
                  <c:v>43439.0625</c:v>
                </c:pt>
                <c:pt idx="31643">
                  <c:v>43439.072916666664</c:v>
                </c:pt>
                <c:pt idx="31644">
                  <c:v>43439.083333333336</c:v>
                </c:pt>
                <c:pt idx="31645">
                  <c:v>43439.09375</c:v>
                </c:pt>
                <c:pt idx="31646">
                  <c:v>43439.104166666664</c:v>
                </c:pt>
                <c:pt idx="31647">
                  <c:v>43439.114583333336</c:v>
                </c:pt>
                <c:pt idx="31648">
                  <c:v>43439.125</c:v>
                </c:pt>
                <c:pt idx="31649">
                  <c:v>43439.135416666664</c:v>
                </c:pt>
                <c:pt idx="31650">
                  <c:v>43439.145833333336</c:v>
                </c:pt>
                <c:pt idx="31651">
                  <c:v>43439.15625</c:v>
                </c:pt>
                <c:pt idx="31652">
                  <c:v>43439.166666666664</c:v>
                </c:pt>
                <c:pt idx="31653">
                  <c:v>43439.177083333336</c:v>
                </c:pt>
                <c:pt idx="31654">
                  <c:v>43439.1875</c:v>
                </c:pt>
                <c:pt idx="31655">
                  <c:v>43439.197916666664</c:v>
                </c:pt>
                <c:pt idx="31656">
                  <c:v>43439.208333333336</c:v>
                </c:pt>
                <c:pt idx="31657">
                  <c:v>43439.21875</c:v>
                </c:pt>
                <c:pt idx="31658">
                  <c:v>43439.229166666664</c:v>
                </c:pt>
                <c:pt idx="31659">
                  <c:v>43439.239583333336</c:v>
                </c:pt>
                <c:pt idx="31660">
                  <c:v>43439.25</c:v>
                </c:pt>
                <c:pt idx="31661">
                  <c:v>43439.260416666664</c:v>
                </c:pt>
                <c:pt idx="31662">
                  <c:v>43439.270833333336</c:v>
                </c:pt>
                <c:pt idx="31663">
                  <c:v>43439.28125</c:v>
                </c:pt>
                <c:pt idx="31664">
                  <c:v>43439.291666666664</c:v>
                </c:pt>
                <c:pt idx="31665">
                  <c:v>43439.302083333336</c:v>
                </c:pt>
                <c:pt idx="31666">
                  <c:v>43439.3125</c:v>
                </c:pt>
                <c:pt idx="31667">
                  <c:v>43439.322916666664</c:v>
                </c:pt>
                <c:pt idx="31668">
                  <c:v>43439.333333333336</c:v>
                </c:pt>
                <c:pt idx="31669">
                  <c:v>43439.34375</c:v>
                </c:pt>
                <c:pt idx="31670">
                  <c:v>43439.354166666664</c:v>
                </c:pt>
                <c:pt idx="31671">
                  <c:v>43439.364583333336</c:v>
                </c:pt>
                <c:pt idx="31672">
                  <c:v>43439.375</c:v>
                </c:pt>
                <c:pt idx="31673">
                  <c:v>43439.385416666664</c:v>
                </c:pt>
                <c:pt idx="31674">
                  <c:v>43439.395833333336</c:v>
                </c:pt>
                <c:pt idx="31675">
                  <c:v>43439.40625</c:v>
                </c:pt>
                <c:pt idx="31676">
                  <c:v>43439.416666666664</c:v>
                </c:pt>
                <c:pt idx="31677">
                  <c:v>43439.427083333336</c:v>
                </c:pt>
                <c:pt idx="31678">
                  <c:v>43439.4375</c:v>
                </c:pt>
                <c:pt idx="31679">
                  <c:v>43439.447916666664</c:v>
                </c:pt>
                <c:pt idx="31680">
                  <c:v>43439.458333333336</c:v>
                </c:pt>
                <c:pt idx="31681">
                  <c:v>43439.46875</c:v>
                </c:pt>
                <c:pt idx="31682">
                  <c:v>43439.479166666664</c:v>
                </c:pt>
                <c:pt idx="31683">
                  <c:v>43439.489583333336</c:v>
                </c:pt>
                <c:pt idx="31684">
                  <c:v>43439.5</c:v>
                </c:pt>
                <c:pt idx="31685">
                  <c:v>43439.510416666664</c:v>
                </c:pt>
                <c:pt idx="31686">
                  <c:v>43439.520833333336</c:v>
                </c:pt>
                <c:pt idx="31687">
                  <c:v>43439.53125</c:v>
                </c:pt>
                <c:pt idx="31688">
                  <c:v>43439.541666666664</c:v>
                </c:pt>
                <c:pt idx="31689">
                  <c:v>43439.552083333336</c:v>
                </c:pt>
                <c:pt idx="31690">
                  <c:v>43439.5625</c:v>
                </c:pt>
                <c:pt idx="31691">
                  <c:v>43439.572916666664</c:v>
                </c:pt>
                <c:pt idx="31692">
                  <c:v>43439.583333333336</c:v>
                </c:pt>
                <c:pt idx="31693">
                  <c:v>43439.59375</c:v>
                </c:pt>
                <c:pt idx="31694">
                  <c:v>43439.604166666664</c:v>
                </c:pt>
                <c:pt idx="31695">
                  <c:v>43439.614583333336</c:v>
                </c:pt>
                <c:pt idx="31696">
                  <c:v>43439.625</c:v>
                </c:pt>
                <c:pt idx="31697">
                  <c:v>43439.635416666664</c:v>
                </c:pt>
                <c:pt idx="31698">
                  <c:v>43439.645833333336</c:v>
                </c:pt>
                <c:pt idx="31699">
                  <c:v>43439.65625</c:v>
                </c:pt>
                <c:pt idx="31700">
                  <c:v>43439.666666666664</c:v>
                </c:pt>
                <c:pt idx="31701">
                  <c:v>43439.677083333336</c:v>
                </c:pt>
                <c:pt idx="31702">
                  <c:v>43439.6875</c:v>
                </c:pt>
                <c:pt idx="31703">
                  <c:v>43439.697916666664</c:v>
                </c:pt>
                <c:pt idx="31704">
                  <c:v>43439.708333333336</c:v>
                </c:pt>
                <c:pt idx="31705">
                  <c:v>43439.71875</c:v>
                </c:pt>
                <c:pt idx="31706">
                  <c:v>43439.729166666664</c:v>
                </c:pt>
                <c:pt idx="31707">
                  <c:v>43439.739583333336</c:v>
                </c:pt>
                <c:pt idx="31708">
                  <c:v>43439.75</c:v>
                </c:pt>
                <c:pt idx="31709">
                  <c:v>43439.760416666664</c:v>
                </c:pt>
                <c:pt idx="31710">
                  <c:v>43439.770833333336</c:v>
                </c:pt>
                <c:pt idx="31711">
                  <c:v>43439.78125</c:v>
                </c:pt>
                <c:pt idx="31712">
                  <c:v>43439.791666666664</c:v>
                </c:pt>
                <c:pt idx="31713">
                  <c:v>43439.802083333336</c:v>
                </c:pt>
                <c:pt idx="31714">
                  <c:v>43439.8125</c:v>
                </c:pt>
                <c:pt idx="31715">
                  <c:v>43439.822916666664</c:v>
                </c:pt>
                <c:pt idx="31716">
                  <c:v>43439.833333333336</c:v>
                </c:pt>
                <c:pt idx="31717">
                  <c:v>43439.84375</c:v>
                </c:pt>
                <c:pt idx="31718">
                  <c:v>43439.854166666664</c:v>
                </c:pt>
                <c:pt idx="31719">
                  <c:v>43439.864583333336</c:v>
                </c:pt>
                <c:pt idx="31720">
                  <c:v>43439.875</c:v>
                </c:pt>
                <c:pt idx="31721">
                  <c:v>43439.885416666664</c:v>
                </c:pt>
                <c:pt idx="31722">
                  <c:v>43439.895833333336</c:v>
                </c:pt>
                <c:pt idx="31723">
                  <c:v>43439.90625</c:v>
                </c:pt>
                <c:pt idx="31724">
                  <c:v>43439.916666666664</c:v>
                </c:pt>
                <c:pt idx="31725">
                  <c:v>43439.927083333336</c:v>
                </c:pt>
                <c:pt idx="31726">
                  <c:v>43439.9375</c:v>
                </c:pt>
                <c:pt idx="31727">
                  <c:v>43439.947916666664</c:v>
                </c:pt>
                <c:pt idx="31728">
                  <c:v>43439.958333333336</c:v>
                </c:pt>
                <c:pt idx="31729">
                  <c:v>43439.96875</c:v>
                </c:pt>
                <c:pt idx="31730">
                  <c:v>43439.979166666664</c:v>
                </c:pt>
                <c:pt idx="31731">
                  <c:v>43439.989583333336</c:v>
                </c:pt>
                <c:pt idx="31732">
                  <c:v>43440</c:v>
                </c:pt>
                <c:pt idx="31733">
                  <c:v>43440.010416666664</c:v>
                </c:pt>
                <c:pt idx="31734">
                  <c:v>43440.020833333336</c:v>
                </c:pt>
                <c:pt idx="31735">
                  <c:v>43440.03125</c:v>
                </c:pt>
                <c:pt idx="31736">
                  <c:v>43440.041666666664</c:v>
                </c:pt>
                <c:pt idx="31737">
                  <c:v>43440.052083333336</c:v>
                </c:pt>
                <c:pt idx="31738">
                  <c:v>43440.0625</c:v>
                </c:pt>
                <c:pt idx="31739">
                  <c:v>43440.072916666664</c:v>
                </c:pt>
                <c:pt idx="31740">
                  <c:v>43440.083333333336</c:v>
                </c:pt>
                <c:pt idx="31741">
                  <c:v>43440.09375</c:v>
                </c:pt>
                <c:pt idx="31742">
                  <c:v>43440.104166666664</c:v>
                </c:pt>
                <c:pt idx="31743">
                  <c:v>43440.114583333336</c:v>
                </c:pt>
                <c:pt idx="31744">
                  <c:v>43440.125</c:v>
                </c:pt>
                <c:pt idx="31745">
                  <c:v>43440.135416666664</c:v>
                </c:pt>
                <c:pt idx="31746">
                  <c:v>43440.145833333336</c:v>
                </c:pt>
                <c:pt idx="31747">
                  <c:v>43440.15625</c:v>
                </c:pt>
                <c:pt idx="31748">
                  <c:v>43440.166666666664</c:v>
                </c:pt>
                <c:pt idx="31749">
                  <c:v>43440.177083333336</c:v>
                </c:pt>
                <c:pt idx="31750">
                  <c:v>43440.1875</c:v>
                </c:pt>
                <c:pt idx="31751">
                  <c:v>43440.197916666664</c:v>
                </c:pt>
                <c:pt idx="31752">
                  <c:v>43440.208333333336</c:v>
                </c:pt>
                <c:pt idx="31753">
                  <c:v>43440.21875</c:v>
                </c:pt>
                <c:pt idx="31754">
                  <c:v>43440.229166666664</c:v>
                </c:pt>
                <c:pt idx="31755">
                  <c:v>43440.239583333336</c:v>
                </c:pt>
                <c:pt idx="31756">
                  <c:v>43440.25</c:v>
                </c:pt>
                <c:pt idx="31757">
                  <c:v>43440.260416666664</c:v>
                </c:pt>
                <c:pt idx="31758">
                  <c:v>43440.270833333336</c:v>
                </c:pt>
                <c:pt idx="31759">
                  <c:v>43440.28125</c:v>
                </c:pt>
                <c:pt idx="31760">
                  <c:v>43440.291666666664</c:v>
                </c:pt>
                <c:pt idx="31761">
                  <c:v>43440.302083333336</c:v>
                </c:pt>
                <c:pt idx="31762">
                  <c:v>43440.3125</c:v>
                </c:pt>
                <c:pt idx="31763">
                  <c:v>43440.322916666664</c:v>
                </c:pt>
                <c:pt idx="31764">
                  <c:v>43440.333333333336</c:v>
                </c:pt>
                <c:pt idx="31765">
                  <c:v>43440.34375</c:v>
                </c:pt>
                <c:pt idx="31766">
                  <c:v>43440.354166666664</c:v>
                </c:pt>
                <c:pt idx="31767">
                  <c:v>43440.364583333336</c:v>
                </c:pt>
                <c:pt idx="31768">
                  <c:v>43440.375</c:v>
                </c:pt>
                <c:pt idx="31769">
                  <c:v>43440.385416666664</c:v>
                </c:pt>
                <c:pt idx="31770">
                  <c:v>43440.395833333336</c:v>
                </c:pt>
                <c:pt idx="31771">
                  <c:v>43440.40625</c:v>
                </c:pt>
                <c:pt idx="31772">
                  <c:v>43440.416666666664</c:v>
                </c:pt>
                <c:pt idx="31773">
                  <c:v>43440.427083333336</c:v>
                </c:pt>
                <c:pt idx="31774">
                  <c:v>43440.4375</c:v>
                </c:pt>
                <c:pt idx="31775">
                  <c:v>43440.447916666664</c:v>
                </c:pt>
                <c:pt idx="31776">
                  <c:v>43440.458333333336</c:v>
                </c:pt>
                <c:pt idx="31777">
                  <c:v>43440.46875</c:v>
                </c:pt>
                <c:pt idx="31778">
                  <c:v>43440.479166666664</c:v>
                </c:pt>
                <c:pt idx="31779">
                  <c:v>43440.489583333336</c:v>
                </c:pt>
                <c:pt idx="31780">
                  <c:v>43440.5</c:v>
                </c:pt>
                <c:pt idx="31781">
                  <c:v>43440.510416666664</c:v>
                </c:pt>
                <c:pt idx="31782">
                  <c:v>43440.520833333336</c:v>
                </c:pt>
                <c:pt idx="31783">
                  <c:v>43440.53125</c:v>
                </c:pt>
                <c:pt idx="31784">
                  <c:v>43440.541666666664</c:v>
                </c:pt>
                <c:pt idx="31785">
                  <c:v>43440.552083333336</c:v>
                </c:pt>
                <c:pt idx="31786">
                  <c:v>43440.5625</c:v>
                </c:pt>
                <c:pt idx="31787">
                  <c:v>43440.572916666664</c:v>
                </c:pt>
                <c:pt idx="31788">
                  <c:v>43440.583333333336</c:v>
                </c:pt>
                <c:pt idx="31789">
                  <c:v>43440.59375</c:v>
                </c:pt>
                <c:pt idx="31790">
                  <c:v>43440.604166666664</c:v>
                </c:pt>
                <c:pt idx="31791">
                  <c:v>43440.614583333336</c:v>
                </c:pt>
                <c:pt idx="31792">
                  <c:v>43440.625</c:v>
                </c:pt>
                <c:pt idx="31793">
                  <c:v>43440.635416666664</c:v>
                </c:pt>
                <c:pt idx="31794">
                  <c:v>43440.645833333336</c:v>
                </c:pt>
                <c:pt idx="31795">
                  <c:v>43440.65625</c:v>
                </c:pt>
                <c:pt idx="31796">
                  <c:v>43440.666666666664</c:v>
                </c:pt>
                <c:pt idx="31797">
                  <c:v>43440.677083333336</c:v>
                </c:pt>
                <c:pt idx="31798">
                  <c:v>43440.6875</c:v>
                </c:pt>
                <c:pt idx="31799">
                  <c:v>43440.697916666664</c:v>
                </c:pt>
                <c:pt idx="31800">
                  <c:v>43440.708333333336</c:v>
                </c:pt>
                <c:pt idx="31801">
                  <c:v>43440.71875</c:v>
                </c:pt>
                <c:pt idx="31802">
                  <c:v>43440.729166666664</c:v>
                </c:pt>
                <c:pt idx="31803">
                  <c:v>43440.739583333336</c:v>
                </c:pt>
                <c:pt idx="31804">
                  <c:v>43440.75</c:v>
                </c:pt>
                <c:pt idx="31805">
                  <c:v>43440.760416666664</c:v>
                </c:pt>
                <c:pt idx="31806">
                  <c:v>43440.770833333336</c:v>
                </c:pt>
                <c:pt idx="31807">
                  <c:v>43440.78125</c:v>
                </c:pt>
                <c:pt idx="31808">
                  <c:v>43440.791666666664</c:v>
                </c:pt>
                <c:pt idx="31809">
                  <c:v>43440.802083333336</c:v>
                </c:pt>
                <c:pt idx="31810">
                  <c:v>43440.8125</c:v>
                </c:pt>
                <c:pt idx="31811">
                  <c:v>43440.822916666664</c:v>
                </c:pt>
                <c:pt idx="31812">
                  <c:v>43440.833333333336</c:v>
                </c:pt>
                <c:pt idx="31813">
                  <c:v>43440.84375</c:v>
                </c:pt>
                <c:pt idx="31814">
                  <c:v>43440.854166666664</c:v>
                </c:pt>
                <c:pt idx="31815">
                  <c:v>43440.864583333336</c:v>
                </c:pt>
                <c:pt idx="31816">
                  <c:v>43440.875</c:v>
                </c:pt>
                <c:pt idx="31817">
                  <c:v>43440.885416666664</c:v>
                </c:pt>
                <c:pt idx="31818">
                  <c:v>43440.895833333336</c:v>
                </c:pt>
                <c:pt idx="31819">
                  <c:v>43440.90625</c:v>
                </c:pt>
                <c:pt idx="31820">
                  <c:v>43440.916666666664</c:v>
                </c:pt>
                <c:pt idx="31821">
                  <c:v>43440.927083333336</c:v>
                </c:pt>
                <c:pt idx="31822">
                  <c:v>43440.9375</c:v>
                </c:pt>
                <c:pt idx="31823">
                  <c:v>43440.947916666664</c:v>
                </c:pt>
                <c:pt idx="31824">
                  <c:v>43440.958333333336</c:v>
                </c:pt>
                <c:pt idx="31825">
                  <c:v>43440.96875</c:v>
                </c:pt>
                <c:pt idx="31826">
                  <c:v>43440.979166666664</c:v>
                </c:pt>
                <c:pt idx="31827">
                  <c:v>43440.989583333336</c:v>
                </c:pt>
                <c:pt idx="31828">
                  <c:v>43441</c:v>
                </c:pt>
                <c:pt idx="31829">
                  <c:v>43441.010416666664</c:v>
                </c:pt>
                <c:pt idx="31830">
                  <c:v>43441.020833333336</c:v>
                </c:pt>
                <c:pt idx="31831">
                  <c:v>43441.03125</c:v>
                </c:pt>
                <c:pt idx="31832">
                  <c:v>43441.041666666664</c:v>
                </c:pt>
                <c:pt idx="31833">
                  <c:v>43441.052083333336</c:v>
                </c:pt>
                <c:pt idx="31834">
                  <c:v>43441.0625</c:v>
                </c:pt>
                <c:pt idx="31835">
                  <c:v>43441.072916666664</c:v>
                </c:pt>
                <c:pt idx="31836">
                  <c:v>43441.083333333336</c:v>
                </c:pt>
                <c:pt idx="31837">
                  <c:v>43441.09375</c:v>
                </c:pt>
                <c:pt idx="31838">
                  <c:v>43441.104166666664</c:v>
                </c:pt>
                <c:pt idx="31839">
                  <c:v>43441.114583333336</c:v>
                </c:pt>
                <c:pt idx="31840">
                  <c:v>43441.125</c:v>
                </c:pt>
                <c:pt idx="31841">
                  <c:v>43441.135416666664</c:v>
                </c:pt>
                <c:pt idx="31842">
                  <c:v>43441.145833333336</c:v>
                </c:pt>
                <c:pt idx="31843">
                  <c:v>43441.15625</c:v>
                </c:pt>
                <c:pt idx="31844">
                  <c:v>43441.166666666664</c:v>
                </c:pt>
                <c:pt idx="31845">
                  <c:v>43441.177083333336</c:v>
                </c:pt>
                <c:pt idx="31846">
                  <c:v>43441.1875</c:v>
                </c:pt>
                <c:pt idx="31847">
                  <c:v>43441.197916666664</c:v>
                </c:pt>
                <c:pt idx="31848">
                  <c:v>43441.208333333336</c:v>
                </c:pt>
                <c:pt idx="31849">
                  <c:v>43441.21875</c:v>
                </c:pt>
                <c:pt idx="31850">
                  <c:v>43441.229166666664</c:v>
                </c:pt>
                <c:pt idx="31851">
                  <c:v>43441.239583333336</c:v>
                </c:pt>
                <c:pt idx="31852">
                  <c:v>43441.25</c:v>
                </c:pt>
                <c:pt idx="31853">
                  <c:v>43441.260416666664</c:v>
                </c:pt>
                <c:pt idx="31854">
                  <c:v>43441.270833333336</c:v>
                </c:pt>
                <c:pt idx="31855">
                  <c:v>43441.28125</c:v>
                </c:pt>
                <c:pt idx="31856">
                  <c:v>43441.291666666664</c:v>
                </c:pt>
                <c:pt idx="31857">
                  <c:v>43441.302083333336</c:v>
                </c:pt>
                <c:pt idx="31858">
                  <c:v>43441.3125</c:v>
                </c:pt>
                <c:pt idx="31859">
                  <c:v>43441.322916666664</c:v>
                </c:pt>
                <c:pt idx="31860">
                  <c:v>43441.333333333336</c:v>
                </c:pt>
                <c:pt idx="31861">
                  <c:v>43441.34375</c:v>
                </c:pt>
                <c:pt idx="31862">
                  <c:v>43441.354166666664</c:v>
                </c:pt>
                <c:pt idx="31863">
                  <c:v>43441.364583333336</c:v>
                </c:pt>
                <c:pt idx="31864">
                  <c:v>43441.375</c:v>
                </c:pt>
                <c:pt idx="31865">
                  <c:v>43441.385416666664</c:v>
                </c:pt>
                <c:pt idx="31866">
                  <c:v>43441.395833333336</c:v>
                </c:pt>
                <c:pt idx="31867">
                  <c:v>43441.40625</c:v>
                </c:pt>
                <c:pt idx="31868">
                  <c:v>43441.416666666664</c:v>
                </c:pt>
                <c:pt idx="31869">
                  <c:v>43441.427083333336</c:v>
                </c:pt>
                <c:pt idx="31870">
                  <c:v>43441.4375</c:v>
                </c:pt>
                <c:pt idx="31871">
                  <c:v>43441.447916666664</c:v>
                </c:pt>
                <c:pt idx="31872">
                  <c:v>43441.458333333336</c:v>
                </c:pt>
                <c:pt idx="31873">
                  <c:v>43441.46875</c:v>
                </c:pt>
                <c:pt idx="31874">
                  <c:v>43441.479166666664</c:v>
                </c:pt>
                <c:pt idx="31875">
                  <c:v>43441.489583333336</c:v>
                </c:pt>
                <c:pt idx="31876">
                  <c:v>43441.5</c:v>
                </c:pt>
                <c:pt idx="31877">
                  <c:v>43441.510416666664</c:v>
                </c:pt>
                <c:pt idx="31878">
                  <c:v>43441.520833333336</c:v>
                </c:pt>
                <c:pt idx="31879">
                  <c:v>43441.53125</c:v>
                </c:pt>
                <c:pt idx="31880">
                  <c:v>43441.541666666664</c:v>
                </c:pt>
                <c:pt idx="31881">
                  <c:v>43441.552083333336</c:v>
                </c:pt>
                <c:pt idx="31882">
                  <c:v>43441.5625</c:v>
                </c:pt>
                <c:pt idx="31883">
                  <c:v>43441.572916666664</c:v>
                </c:pt>
                <c:pt idx="31884">
                  <c:v>43441.583333333336</c:v>
                </c:pt>
                <c:pt idx="31885">
                  <c:v>43441.59375</c:v>
                </c:pt>
                <c:pt idx="31886">
                  <c:v>43441.604166666664</c:v>
                </c:pt>
                <c:pt idx="31887">
                  <c:v>43441.614583333336</c:v>
                </c:pt>
                <c:pt idx="31888">
                  <c:v>43441.625</c:v>
                </c:pt>
                <c:pt idx="31889">
                  <c:v>43441.635416666664</c:v>
                </c:pt>
                <c:pt idx="31890">
                  <c:v>43441.645833333336</c:v>
                </c:pt>
                <c:pt idx="31891">
                  <c:v>43441.65625</c:v>
                </c:pt>
                <c:pt idx="31892">
                  <c:v>43441.666666666664</c:v>
                </c:pt>
                <c:pt idx="31893">
                  <c:v>43441.677083333336</c:v>
                </c:pt>
                <c:pt idx="31894">
                  <c:v>43441.6875</c:v>
                </c:pt>
                <c:pt idx="31895">
                  <c:v>43441.697916666664</c:v>
                </c:pt>
                <c:pt idx="31896">
                  <c:v>43441.708333333336</c:v>
                </c:pt>
                <c:pt idx="31897">
                  <c:v>43441.71875</c:v>
                </c:pt>
                <c:pt idx="31898">
                  <c:v>43441.729166666664</c:v>
                </c:pt>
                <c:pt idx="31899">
                  <c:v>43441.739583333336</c:v>
                </c:pt>
                <c:pt idx="31900">
                  <c:v>43441.75</c:v>
                </c:pt>
                <c:pt idx="31901">
                  <c:v>43441.760416666664</c:v>
                </c:pt>
                <c:pt idx="31902">
                  <c:v>43441.770833333336</c:v>
                </c:pt>
                <c:pt idx="31903">
                  <c:v>43441.78125</c:v>
                </c:pt>
                <c:pt idx="31904">
                  <c:v>43441.791666666664</c:v>
                </c:pt>
                <c:pt idx="31905">
                  <c:v>43441.802083333336</c:v>
                </c:pt>
                <c:pt idx="31906">
                  <c:v>43441.8125</c:v>
                </c:pt>
                <c:pt idx="31907">
                  <c:v>43441.822916666664</c:v>
                </c:pt>
                <c:pt idx="31908">
                  <c:v>43441.833333333336</c:v>
                </c:pt>
                <c:pt idx="31909">
                  <c:v>43441.84375</c:v>
                </c:pt>
                <c:pt idx="31910">
                  <c:v>43441.854166666664</c:v>
                </c:pt>
                <c:pt idx="31911">
                  <c:v>43441.864583333336</c:v>
                </c:pt>
                <c:pt idx="31912">
                  <c:v>43441.875</c:v>
                </c:pt>
                <c:pt idx="31913">
                  <c:v>43441.885416666664</c:v>
                </c:pt>
                <c:pt idx="31914">
                  <c:v>43441.895833333336</c:v>
                </c:pt>
                <c:pt idx="31915">
                  <c:v>43441.90625</c:v>
                </c:pt>
                <c:pt idx="31916">
                  <c:v>43441.916666666664</c:v>
                </c:pt>
                <c:pt idx="31917">
                  <c:v>43441.927083333336</c:v>
                </c:pt>
                <c:pt idx="31918">
                  <c:v>43441.9375</c:v>
                </c:pt>
                <c:pt idx="31919">
                  <c:v>43441.947916666664</c:v>
                </c:pt>
                <c:pt idx="31920">
                  <c:v>43441.958333333336</c:v>
                </c:pt>
                <c:pt idx="31921">
                  <c:v>43441.96875</c:v>
                </c:pt>
                <c:pt idx="31922">
                  <c:v>43441.979166666664</c:v>
                </c:pt>
                <c:pt idx="31923">
                  <c:v>43441.989583333336</c:v>
                </c:pt>
                <c:pt idx="31924">
                  <c:v>43442</c:v>
                </c:pt>
                <c:pt idx="31925">
                  <c:v>43442.010416666664</c:v>
                </c:pt>
                <c:pt idx="31926">
                  <c:v>43442.020833333336</c:v>
                </c:pt>
                <c:pt idx="31927">
                  <c:v>43442.03125</c:v>
                </c:pt>
                <c:pt idx="31928">
                  <c:v>43442.041666666664</c:v>
                </c:pt>
                <c:pt idx="31929">
                  <c:v>43442.052083333336</c:v>
                </c:pt>
                <c:pt idx="31930">
                  <c:v>43442.0625</c:v>
                </c:pt>
                <c:pt idx="31931">
                  <c:v>43442.072916666664</c:v>
                </c:pt>
                <c:pt idx="31932">
                  <c:v>43442.083333333336</c:v>
                </c:pt>
                <c:pt idx="31933">
                  <c:v>43442.09375</c:v>
                </c:pt>
                <c:pt idx="31934">
                  <c:v>43442.104166666664</c:v>
                </c:pt>
                <c:pt idx="31935">
                  <c:v>43442.114583333336</c:v>
                </c:pt>
                <c:pt idx="31936">
                  <c:v>43442.125</c:v>
                </c:pt>
                <c:pt idx="31937">
                  <c:v>43442.135416666664</c:v>
                </c:pt>
                <c:pt idx="31938">
                  <c:v>43442.145833333336</c:v>
                </c:pt>
                <c:pt idx="31939">
                  <c:v>43442.15625</c:v>
                </c:pt>
                <c:pt idx="31940">
                  <c:v>43442.166666666664</c:v>
                </c:pt>
                <c:pt idx="31941">
                  <c:v>43442.177083333336</c:v>
                </c:pt>
                <c:pt idx="31942">
                  <c:v>43442.1875</c:v>
                </c:pt>
                <c:pt idx="31943">
                  <c:v>43442.197916666664</c:v>
                </c:pt>
                <c:pt idx="31944">
                  <c:v>43442.208333333336</c:v>
                </c:pt>
                <c:pt idx="31945">
                  <c:v>43442.21875</c:v>
                </c:pt>
                <c:pt idx="31946">
                  <c:v>43442.229166666664</c:v>
                </c:pt>
                <c:pt idx="31947">
                  <c:v>43442.239583333336</c:v>
                </c:pt>
                <c:pt idx="31948">
                  <c:v>43442.25</c:v>
                </c:pt>
                <c:pt idx="31949">
                  <c:v>43442.260416666664</c:v>
                </c:pt>
                <c:pt idx="31950">
                  <c:v>43442.270833333336</c:v>
                </c:pt>
                <c:pt idx="31951">
                  <c:v>43442.28125</c:v>
                </c:pt>
                <c:pt idx="31952">
                  <c:v>43442.291666666664</c:v>
                </c:pt>
                <c:pt idx="31953">
                  <c:v>43442.302083333336</c:v>
                </c:pt>
                <c:pt idx="31954">
                  <c:v>43442.3125</c:v>
                </c:pt>
                <c:pt idx="31955">
                  <c:v>43442.322916666664</c:v>
                </c:pt>
                <c:pt idx="31956">
                  <c:v>43442.333333333336</c:v>
                </c:pt>
                <c:pt idx="31957">
                  <c:v>43442.34375</c:v>
                </c:pt>
                <c:pt idx="31958">
                  <c:v>43442.354166666664</c:v>
                </c:pt>
                <c:pt idx="31959">
                  <c:v>43442.364583333336</c:v>
                </c:pt>
                <c:pt idx="31960">
                  <c:v>43442.375</c:v>
                </c:pt>
                <c:pt idx="31961">
                  <c:v>43442.385416666664</c:v>
                </c:pt>
                <c:pt idx="31962">
                  <c:v>43442.395833333336</c:v>
                </c:pt>
                <c:pt idx="31963">
                  <c:v>43442.40625</c:v>
                </c:pt>
                <c:pt idx="31964">
                  <c:v>43442.416666666664</c:v>
                </c:pt>
                <c:pt idx="31965">
                  <c:v>43442.427083333336</c:v>
                </c:pt>
                <c:pt idx="31966">
                  <c:v>43442.4375</c:v>
                </c:pt>
                <c:pt idx="31967">
                  <c:v>43442.447916666664</c:v>
                </c:pt>
                <c:pt idx="31968">
                  <c:v>43442.458333333336</c:v>
                </c:pt>
                <c:pt idx="31969">
                  <c:v>43442.46875</c:v>
                </c:pt>
                <c:pt idx="31970">
                  <c:v>43442.479166666664</c:v>
                </c:pt>
                <c:pt idx="31971">
                  <c:v>43442.489583333336</c:v>
                </c:pt>
                <c:pt idx="31972">
                  <c:v>43442.5</c:v>
                </c:pt>
                <c:pt idx="31973">
                  <c:v>43442.510416666664</c:v>
                </c:pt>
                <c:pt idx="31974">
                  <c:v>43442.520833333336</c:v>
                </c:pt>
                <c:pt idx="31975">
                  <c:v>43442.53125</c:v>
                </c:pt>
                <c:pt idx="31976">
                  <c:v>43442.541666666664</c:v>
                </c:pt>
                <c:pt idx="31977">
                  <c:v>43442.552083333336</c:v>
                </c:pt>
                <c:pt idx="31978">
                  <c:v>43442.5625</c:v>
                </c:pt>
                <c:pt idx="31979">
                  <c:v>43442.572916666664</c:v>
                </c:pt>
                <c:pt idx="31980">
                  <c:v>43442.583333333336</c:v>
                </c:pt>
                <c:pt idx="31981">
                  <c:v>43442.59375</c:v>
                </c:pt>
                <c:pt idx="31982">
                  <c:v>43442.604166666664</c:v>
                </c:pt>
                <c:pt idx="31983">
                  <c:v>43442.614583333336</c:v>
                </c:pt>
                <c:pt idx="31984">
                  <c:v>43442.625</c:v>
                </c:pt>
                <c:pt idx="31985">
                  <c:v>43442.635416666664</c:v>
                </c:pt>
                <c:pt idx="31986">
                  <c:v>43442.645833333336</c:v>
                </c:pt>
                <c:pt idx="31987">
                  <c:v>43442.65625</c:v>
                </c:pt>
                <c:pt idx="31988">
                  <c:v>43442.666666666664</c:v>
                </c:pt>
                <c:pt idx="31989">
                  <c:v>43442.677083333336</c:v>
                </c:pt>
                <c:pt idx="31990">
                  <c:v>43442.6875</c:v>
                </c:pt>
                <c:pt idx="31991">
                  <c:v>43442.697916666664</c:v>
                </c:pt>
                <c:pt idx="31992">
                  <c:v>43442.708333333336</c:v>
                </c:pt>
                <c:pt idx="31993">
                  <c:v>43442.71875</c:v>
                </c:pt>
                <c:pt idx="31994">
                  <c:v>43442.729166666664</c:v>
                </c:pt>
                <c:pt idx="31995">
                  <c:v>43442.739583333336</c:v>
                </c:pt>
                <c:pt idx="31996">
                  <c:v>43442.75</c:v>
                </c:pt>
                <c:pt idx="31997">
                  <c:v>43442.760416666664</c:v>
                </c:pt>
                <c:pt idx="31998">
                  <c:v>43442.770833333336</c:v>
                </c:pt>
                <c:pt idx="31999">
                  <c:v>43442.78125</c:v>
                </c:pt>
                <c:pt idx="32000">
                  <c:v>43442.791666666664</c:v>
                </c:pt>
                <c:pt idx="32001">
                  <c:v>43442.802083333336</c:v>
                </c:pt>
                <c:pt idx="32002">
                  <c:v>43442.8125</c:v>
                </c:pt>
                <c:pt idx="32003">
                  <c:v>43442.822916666664</c:v>
                </c:pt>
                <c:pt idx="32004">
                  <c:v>43442.833333333336</c:v>
                </c:pt>
                <c:pt idx="32005">
                  <c:v>43442.84375</c:v>
                </c:pt>
                <c:pt idx="32006">
                  <c:v>43442.854166666664</c:v>
                </c:pt>
                <c:pt idx="32007">
                  <c:v>43442.864583333336</c:v>
                </c:pt>
                <c:pt idx="32008">
                  <c:v>43442.875</c:v>
                </c:pt>
                <c:pt idx="32009">
                  <c:v>43442.885416666664</c:v>
                </c:pt>
                <c:pt idx="32010">
                  <c:v>43442.895833333336</c:v>
                </c:pt>
                <c:pt idx="32011">
                  <c:v>43442.90625</c:v>
                </c:pt>
                <c:pt idx="32012">
                  <c:v>43442.916666666664</c:v>
                </c:pt>
                <c:pt idx="32013">
                  <c:v>43442.927083333336</c:v>
                </c:pt>
                <c:pt idx="32014">
                  <c:v>43442.9375</c:v>
                </c:pt>
                <c:pt idx="32015">
                  <c:v>43442.947916666664</c:v>
                </c:pt>
                <c:pt idx="32016">
                  <c:v>43442.958333333336</c:v>
                </c:pt>
                <c:pt idx="32017">
                  <c:v>43442.96875</c:v>
                </c:pt>
                <c:pt idx="32018">
                  <c:v>43442.979166666664</c:v>
                </c:pt>
                <c:pt idx="32019">
                  <c:v>43442.989583333336</c:v>
                </c:pt>
                <c:pt idx="32020">
                  <c:v>43443</c:v>
                </c:pt>
                <c:pt idx="32021">
                  <c:v>43443.010416666664</c:v>
                </c:pt>
                <c:pt idx="32022">
                  <c:v>43443.020833333336</c:v>
                </c:pt>
                <c:pt idx="32023">
                  <c:v>43443.03125</c:v>
                </c:pt>
                <c:pt idx="32024">
                  <c:v>43443.041666666664</c:v>
                </c:pt>
                <c:pt idx="32025">
                  <c:v>43443.052083333336</c:v>
                </c:pt>
                <c:pt idx="32026">
                  <c:v>43443.0625</c:v>
                </c:pt>
                <c:pt idx="32027">
                  <c:v>43443.072916666664</c:v>
                </c:pt>
                <c:pt idx="32028">
                  <c:v>43443.083333333336</c:v>
                </c:pt>
                <c:pt idx="32029">
                  <c:v>43443.09375</c:v>
                </c:pt>
                <c:pt idx="32030">
                  <c:v>43443.104166666664</c:v>
                </c:pt>
                <c:pt idx="32031">
                  <c:v>43443.114583333336</c:v>
                </c:pt>
                <c:pt idx="32032">
                  <c:v>43443.125</c:v>
                </c:pt>
                <c:pt idx="32033">
                  <c:v>43443.135416666664</c:v>
                </c:pt>
                <c:pt idx="32034">
                  <c:v>43443.145833333336</c:v>
                </c:pt>
                <c:pt idx="32035">
                  <c:v>43443.15625</c:v>
                </c:pt>
                <c:pt idx="32036">
                  <c:v>43443.166666666664</c:v>
                </c:pt>
                <c:pt idx="32037">
                  <c:v>43443.177083333336</c:v>
                </c:pt>
                <c:pt idx="32038">
                  <c:v>43443.1875</c:v>
                </c:pt>
                <c:pt idx="32039">
                  <c:v>43443.197916666664</c:v>
                </c:pt>
                <c:pt idx="32040">
                  <c:v>43443.208333333336</c:v>
                </c:pt>
                <c:pt idx="32041">
                  <c:v>43443.21875</c:v>
                </c:pt>
                <c:pt idx="32042">
                  <c:v>43443.229166666664</c:v>
                </c:pt>
                <c:pt idx="32043">
                  <c:v>43443.239583333336</c:v>
                </c:pt>
                <c:pt idx="32044">
                  <c:v>43443.25</c:v>
                </c:pt>
                <c:pt idx="32045">
                  <c:v>43443.260416666664</c:v>
                </c:pt>
                <c:pt idx="32046">
                  <c:v>43443.270833333336</c:v>
                </c:pt>
                <c:pt idx="32047">
                  <c:v>43443.28125</c:v>
                </c:pt>
                <c:pt idx="32048">
                  <c:v>43443.291666666664</c:v>
                </c:pt>
                <c:pt idx="32049">
                  <c:v>43443.302083333336</c:v>
                </c:pt>
                <c:pt idx="32050">
                  <c:v>43443.3125</c:v>
                </c:pt>
                <c:pt idx="32051">
                  <c:v>43443.322916666664</c:v>
                </c:pt>
                <c:pt idx="32052">
                  <c:v>43443.333333333336</c:v>
                </c:pt>
                <c:pt idx="32053">
                  <c:v>43443.34375</c:v>
                </c:pt>
                <c:pt idx="32054">
                  <c:v>43443.354166666664</c:v>
                </c:pt>
                <c:pt idx="32055">
                  <c:v>43443.364583333336</c:v>
                </c:pt>
                <c:pt idx="32056">
                  <c:v>43443.375</c:v>
                </c:pt>
                <c:pt idx="32057">
                  <c:v>43443.385416666664</c:v>
                </c:pt>
                <c:pt idx="32058">
                  <c:v>43443.395833333336</c:v>
                </c:pt>
                <c:pt idx="32059">
                  <c:v>43443.40625</c:v>
                </c:pt>
                <c:pt idx="32060">
                  <c:v>43443.416666666664</c:v>
                </c:pt>
                <c:pt idx="32061">
                  <c:v>43443.427083333336</c:v>
                </c:pt>
                <c:pt idx="32062">
                  <c:v>43443.4375</c:v>
                </c:pt>
                <c:pt idx="32063">
                  <c:v>43443.447916666664</c:v>
                </c:pt>
                <c:pt idx="32064">
                  <c:v>43443.458333333336</c:v>
                </c:pt>
                <c:pt idx="32065">
                  <c:v>43443.46875</c:v>
                </c:pt>
                <c:pt idx="32066">
                  <c:v>43443.479166666664</c:v>
                </c:pt>
                <c:pt idx="32067">
                  <c:v>43443.489583333336</c:v>
                </c:pt>
                <c:pt idx="32068">
                  <c:v>43443.5</c:v>
                </c:pt>
                <c:pt idx="32069">
                  <c:v>43443.510416666664</c:v>
                </c:pt>
                <c:pt idx="32070">
                  <c:v>43443.520833333336</c:v>
                </c:pt>
                <c:pt idx="32071">
                  <c:v>43443.53125</c:v>
                </c:pt>
                <c:pt idx="32072">
                  <c:v>43443.541666666664</c:v>
                </c:pt>
                <c:pt idx="32073">
                  <c:v>43443.552083333336</c:v>
                </c:pt>
                <c:pt idx="32074">
                  <c:v>43443.5625</c:v>
                </c:pt>
                <c:pt idx="32075">
                  <c:v>43443.572916666664</c:v>
                </c:pt>
                <c:pt idx="32076">
                  <c:v>43443.583333333336</c:v>
                </c:pt>
                <c:pt idx="32077">
                  <c:v>43443.59375</c:v>
                </c:pt>
                <c:pt idx="32078">
                  <c:v>43443.604166666664</c:v>
                </c:pt>
                <c:pt idx="32079">
                  <c:v>43443.614583333336</c:v>
                </c:pt>
                <c:pt idx="32080">
                  <c:v>43443.625</c:v>
                </c:pt>
                <c:pt idx="32081">
                  <c:v>43443.635416666664</c:v>
                </c:pt>
                <c:pt idx="32082">
                  <c:v>43443.645833333336</c:v>
                </c:pt>
                <c:pt idx="32083">
                  <c:v>43443.65625</c:v>
                </c:pt>
                <c:pt idx="32084">
                  <c:v>43443.666666666664</c:v>
                </c:pt>
                <c:pt idx="32085">
                  <c:v>43443.677083333336</c:v>
                </c:pt>
                <c:pt idx="32086">
                  <c:v>43443.6875</c:v>
                </c:pt>
                <c:pt idx="32087">
                  <c:v>43443.697916666664</c:v>
                </c:pt>
                <c:pt idx="32088">
                  <c:v>43443.708333333336</c:v>
                </c:pt>
                <c:pt idx="32089">
                  <c:v>43443.71875</c:v>
                </c:pt>
                <c:pt idx="32090">
                  <c:v>43443.729166666664</c:v>
                </c:pt>
                <c:pt idx="32091">
                  <c:v>43443.739583333336</c:v>
                </c:pt>
                <c:pt idx="32092">
                  <c:v>43443.75</c:v>
                </c:pt>
                <c:pt idx="32093">
                  <c:v>43443.760416666664</c:v>
                </c:pt>
                <c:pt idx="32094">
                  <c:v>43443.770833333336</c:v>
                </c:pt>
                <c:pt idx="32095">
                  <c:v>43443.78125</c:v>
                </c:pt>
                <c:pt idx="32096">
                  <c:v>43443.791666666664</c:v>
                </c:pt>
                <c:pt idx="32097">
                  <c:v>43443.802083333336</c:v>
                </c:pt>
                <c:pt idx="32098">
                  <c:v>43443.8125</c:v>
                </c:pt>
                <c:pt idx="32099">
                  <c:v>43443.822916666664</c:v>
                </c:pt>
                <c:pt idx="32100">
                  <c:v>43443.833333333336</c:v>
                </c:pt>
                <c:pt idx="32101">
                  <c:v>43443.84375</c:v>
                </c:pt>
                <c:pt idx="32102">
                  <c:v>43443.854166666664</c:v>
                </c:pt>
                <c:pt idx="32103">
                  <c:v>43443.864583333336</c:v>
                </c:pt>
                <c:pt idx="32104">
                  <c:v>43443.875</c:v>
                </c:pt>
                <c:pt idx="32105">
                  <c:v>43443.885416666664</c:v>
                </c:pt>
                <c:pt idx="32106">
                  <c:v>43443.895833333336</c:v>
                </c:pt>
                <c:pt idx="32107">
                  <c:v>43443.90625</c:v>
                </c:pt>
                <c:pt idx="32108">
                  <c:v>43443.916666666664</c:v>
                </c:pt>
                <c:pt idx="32109">
                  <c:v>43443.927083333336</c:v>
                </c:pt>
                <c:pt idx="32110">
                  <c:v>43443.9375</c:v>
                </c:pt>
                <c:pt idx="32111">
                  <c:v>43443.947916666664</c:v>
                </c:pt>
                <c:pt idx="32112">
                  <c:v>43443.958333333336</c:v>
                </c:pt>
                <c:pt idx="32113">
                  <c:v>43443.96875</c:v>
                </c:pt>
                <c:pt idx="32114">
                  <c:v>43443.979166666664</c:v>
                </c:pt>
                <c:pt idx="32115">
                  <c:v>43443.989583333336</c:v>
                </c:pt>
                <c:pt idx="32116">
                  <c:v>43444</c:v>
                </c:pt>
                <c:pt idx="32117">
                  <c:v>43444.010416666664</c:v>
                </c:pt>
                <c:pt idx="32118">
                  <c:v>43444.020833333336</c:v>
                </c:pt>
                <c:pt idx="32119">
                  <c:v>43444.03125</c:v>
                </c:pt>
                <c:pt idx="32120">
                  <c:v>43444.041666666664</c:v>
                </c:pt>
                <c:pt idx="32121">
                  <c:v>43444.052083333336</c:v>
                </c:pt>
                <c:pt idx="32122">
                  <c:v>43444.0625</c:v>
                </c:pt>
                <c:pt idx="32123">
                  <c:v>43444.072916666664</c:v>
                </c:pt>
                <c:pt idx="32124">
                  <c:v>43444.083333333336</c:v>
                </c:pt>
                <c:pt idx="32125">
                  <c:v>43444.09375</c:v>
                </c:pt>
                <c:pt idx="32126">
                  <c:v>43444.104166666664</c:v>
                </c:pt>
                <c:pt idx="32127">
                  <c:v>43444.114583333336</c:v>
                </c:pt>
                <c:pt idx="32128">
                  <c:v>43444.125</c:v>
                </c:pt>
                <c:pt idx="32129">
                  <c:v>43444.135416666664</c:v>
                </c:pt>
                <c:pt idx="32130">
                  <c:v>43444.145833333336</c:v>
                </c:pt>
                <c:pt idx="32131">
                  <c:v>43444.15625</c:v>
                </c:pt>
                <c:pt idx="32132">
                  <c:v>43444.166666666664</c:v>
                </c:pt>
                <c:pt idx="32133">
                  <c:v>43444.177083333336</c:v>
                </c:pt>
                <c:pt idx="32134">
                  <c:v>43444.1875</c:v>
                </c:pt>
                <c:pt idx="32135">
                  <c:v>43444.197916666664</c:v>
                </c:pt>
                <c:pt idx="32136">
                  <c:v>43444.208333333336</c:v>
                </c:pt>
                <c:pt idx="32137">
                  <c:v>43444.21875</c:v>
                </c:pt>
                <c:pt idx="32138">
                  <c:v>43444.229166666664</c:v>
                </c:pt>
                <c:pt idx="32139">
                  <c:v>43444.239583333336</c:v>
                </c:pt>
                <c:pt idx="32140">
                  <c:v>43444.25</c:v>
                </c:pt>
                <c:pt idx="32141">
                  <c:v>43444.260416666664</c:v>
                </c:pt>
                <c:pt idx="32142">
                  <c:v>43444.270833333336</c:v>
                </c:pt>
                <c:pt idx="32143">
                  <c:v>43444.28125</c:v>
                </c:pt>
                <c:pt idx="32144">
                  <c:v>43444.291666666664</c:v>
                </c:pt>
                <c:pt idx="32145">
                  <c:v>43444.302083333336</c:v>
                </c:pt>
                <c:pt idx="32146">
                  <c:v>43444.3125</c:v>
                </c:pt>
                <c:pt idx="32147">
                  <c:v>43444.322916666664</c:v>
                </c:pt>
                <c:pt idx="32148">
                  <c:v>43444.333333333336</c:v>
                </c:pt>
                <c:pt idx="32149">
                  <c:v>43444.34375</c:v>
                </c:pt>
                <c:pt idx="32150">
                  <c:v>43444.354166666664</c:v>
                </c:pt>
                <c:pt idx="32151">
                  <c:v>43444.364583333336</c:v>
                </c:pt>
                <c:pt idx="32152">
                  <c:v>43444.375</c:v>
                </c:pt>
                <c:pt idx="32153">
                  <c:v>43444.385416666664</c:v>
                </c:pt>
                <c:pt idx="32154">
                  <c:v>43444.395833333336</c:v>
                </c:pt>
                <c:pt idx="32155">
                  <c:v>43444.40625</c:v>
                </c:pt>
                <c:pt idx="32156">
                  <c:v>43444.416666666664</c:v>
                </c:pt>
                <c:pt idx="32157">
                  <c:v>43444.427083333336</c:v>
                </c:pt>
                <c:pt idx="32158">
                  <c:v>43444.4375</c:v>
                </c:pt>
                <c:pt idx="32159">
                  <c:v>43444.447916666664</c:v>
                </c:pt>
                <c:pt idx="32160">
                  <c:v>43444.458333333336</c:v>
                </c:pt>
                <c:pt idx="32161">
                  <c:v>43444.46875</c:v>
                </c:pt>
                <c:pt idx="32162">
                  <c:v>43444.479166666664</c:v>
                </c:pt>
                <c:pt idx="32163">
                  <c:v>43444.489583333336</c:v>
                </c:pt>
                <c:pt idx="32164">
                  <c:v>43444.5</c:v>
                </c:pt>
                <c:pt idx="32165">
                  <c:v>43444.510416666664</c:v>
                </c:pt>
                <c:pt idx="32166">
                  <c:v>43444.520833333336</c:v>
                </c:pt>
                <c:pt idx="32167">
                  <c:v>43444.53125</c:v>
                </c:pt>
                <c:pt idx="32168">
                  <c:v>43444.541666666664</c:v>
                </c:pt>
                <c:pt idx="32169">
                  <c:v>43444.552083333336</c:v>
                </c:pt>
                <c:pt idx="32170">
                  <c:v>43444.5625</c:v>
                </c:pt>
                <c:pt idx="32171">
                  <c:v>43444.572916666664</c:v>
                </c:pt>
                <c:pt idx="32172">
                  <c:v>43444.583333333336</c:v>
                </c:pt>
                <c:pt idx="32173">
                  <c:v>43444.59375</c:v>
                </c:pt>
                <c:pt idx="32174">
                  <c:v>43444.604166666664</c:v>
                </c:pt>
                <c:pt idx="32175">
                  <c:v>43444.614583333336</c:v>
                </c:pt>
                <c:pt idx="32176">
                  <c:v>43444.625</c:v>
                </c:pt>
                <c:pt idx="32177">
                  <c:v>43444.635416666664</c:v>
                </c:pt>
                <c:pt idx="32178">
                  <c:v>43444.645833333336</c:v>
                </c:pt>
                <c:pt idx="32179">
                  <c:v>43444.65625</c:v>
                </c:pt>
                <c:pt idx="32180">
                  <c:v>43444.666666666664</c:v>
                </c:pt>
                <c:pt idx="32181">
                  <c:v>43444.677083333336</c:v>
                </c:pt>
                <c:pt idx="32182">
                  <c:v>43444.6875</c:v>
                </c:pt>
                <c:pt idx="32183">
                  <c:v>43444.697916666664</c:v>
                </c:pt>
                <c:pt idx="32184">
                  <c:v>43444.708333333336</c:v>
                </c:pt>
                <c:pt idx="32185">
                  <c:v>43444.71875</c:v>
                </c:pt>
                <c:pt idx="32186">
                  <c:v>43444.729166666664</c:v>
                </c:pt>
                <c:pt idx="32187">
                  <c:v>43444.739583333336</c:v>
                </c:pt>
                <c:pt idx="32188">
                  <c:v>43444.75</c:v>
                </c:pt>
                <c:pt idx="32189">
                  <c:v>43444.760416666664</c:v>
                </c:pt>
                <c:pt idx="32190">
                  <c:v>43444.770833333336</c:v>
                </c:pt>
                <c:pt idx="32191">
                  <c:v>43444.78125</c:v>
                </c:pt>
                <c:pt idx="32192">
                  <c:v>43444.791666666664</c:v>
                </c:pt>
                <c:pt idx="32193">
                  <c:v>43444.802083333336</c:v>
                </c:pt>
                <c:pt idx="32194">
                  <c:v>43444.8125</c:v>
                </c:pt>
                <c:pt idx="32195">
                  <c:v>43444.822916666664</c:v>
                </c:pt>
                <c:pt idx="32196">
                  <c:v>43444.833333333336</c:v>
                </c:pt>
                <c:pt idx="32197">
                  <c:v>43444.84375</c:v>
                </c:pt>
                <c:pt idx="32198">
                  <c:v>43444.854166666664</c:v>
                </c:pt>
                <c:pt idx="32199">
                  <c:v>43444.864583333336</c:v>
                </c:pt>
                <c:pt idx="32200">
                  <c:v>43444.875</c:v>
                </c:pt>
                <c:pt idx="32201">
                  <c:v>43444.885416666664</c:v>
                </c:pt>
                <c:pt idx="32202">
                  <c:v>43444.895833333336</c:v>
                </c:pt>
                <c:pt idx="32203">
                  <c:v>43444.90625</c:v>
                </c:pt>
                <c:pt idx="32204">
                  <c:v>43444.916666666664</c:v>
                </c:pt>
                <c:pt idx="32205">
                  <c:v>43444.927083333336</c:v>
                </c:pt>
                <c:pt idx="32206">
                  <c:v>43444.9375</c:v>
                </c:pt>
                <c:pt idx="32207">
                  <c:v>43444.947916666664</c:v>
                </c:pt>
                <c:pt idx="32208">
                  <c:v>43444.958333333336</c:v>
                </c:pt>
                <c:pt idx="32209">
                  <c:v>43444.96875</c:v>
                </c:pt>
                <c:pt idx="32210">
                  <c:v>43444.979166666664</c:v>
                </c:pt>
                <c:pt idx="32211">
                  <c:v>43444.989583333336</c:v>
                </c:pt>
                <c:pt idx="32212">
                  <c:v>43445</c:v>
                </c:pt>
                <c:pt idx="32213">
                  <c:v>43445.010416666664</c:v>
                </c:pt>
                <c:pt idx="32214">
                  <c:v>43445.020833333336</c:v>
                </c:pt>
                <c:pt idx="32215">
                  <c:v>43445.03125</c:v>
                </c:pt>
                <c:pt idx="32216">
                  <c:v>43445.041666666664</c:v>
                </c:pt>
                <c:pt idx="32217">
                  <c:v>43445.052083333336</c:v>
                </c:pt>
                <c:pt idx="32218">
                  <c:v>43445.0625</c:v>
                </c:pt>
                <c:pt idx="32219">
                  <c:v>43445.072916666664</c:v>
                </c:pt>
                <c:pt idx="32220">
                  <c:v>43445.083333333336</c:v>
                </c:pt>
                <c:pt idx="32221">
                  <c:v>43445.09375</c:v>
                </c:pt>
                <c:pt idx="32222">
                  <c:v>43445.104166666664</c:v>
                </c:pt>
                <c:pt idx="32223">
                  <c:v>43445.114583333336</c:v>
                </c:pt>
                <c:pt idx="32224">
                  <c:v>43445.125</c:v>
                </c:pt>
                <c:pt idx="32225">
                  <c:v>43445.135416666664</c:v>
                </c:pt>
                <c:pt idx="32226">
                  <c:v>43445.145833333336</c:v>
                </c:pt>
                <c:pt idx="32227">
                  <c:v>43445.15625</c:v>
                </c:pt>
                <c:pt idx="32228">
                  <c:v>43445.166666666664</c:v>
                </c:pt>
                <c:pt idx="32229">
                  <c:v>43445.177083333336</c:v>
                </c:pt>
                <c:pt idx="32230">
                  <c:v>43445.1875</c:v>
                </c:pt>
                <c:pt idx="32231">
                  <c:v>43445.197916666664</c:v>
                </c:pt>
                <c:pt idx="32232">
                  <c:v>43445.208333333336</c:v>
                </c:pt>
                <c:pt idx="32233">
                  <c:v>43445.21875</c:v>
                </c:pt>
                <c:pt idx="32234">
                  <c:v>43445.229166666664</c:v>
                </c:pt>
                <c:pt idx="32235">
                  <c:v>43445.239583333336</c:v>
                </c:pt>
                <c:pt idx="32236">
                  <c:v>43445.25</c:v>
                </c:pt>
                <c:pt idx="32237">
                  <c:v>43445.260416666664</c:v>
                </c:pt>
                <c:pt idx="32238">
                  <c:v>43445.270833333336</c:v>
                </c:pt>
                <c:pt idx="32239">
                  <c:v>43445.28125</c:v>
                </c:pt>
                <c:pt idx="32240">
                  <c:v>43445.291666666664</c:v>
                </c:pt>
                <c:pt idx="32241">
                  <c:v>43445.302083333336</c:v>
                </c:pt>
                <c:pt idx="32242">
                  <c:v>43445.3125</c:v>
                </c:pt>
                <c:pt idx="32243">
                  <c:v>43445.322916666664</c:v>
                </c:pt>
                <c:pt idx="32244">
                  <c:v>43445.333333333336</c:v>
                </c:pt>
                <c:pt idx="32245">
                  <c:v>43445.34375</c:v>
                </c:pt>
                <c:pt idx="32246">
                  <c:v>43445.354166666664</c:v>
                </c:pt>
                <c:pt idx="32247">
                  <c:v>43445.364583333336</c:v>
                </c:pt>
                <c:pt idx="32248">
                  <c:v>43445.375</c:v>
                </c:pt>
                <c:pt idx="32249">
                  <c:v>43445.385416666664</c:v>
                </c:pt>
                <c:pt idx="32250">
                  <c:v>43445.395833333336</c:v>
                </c:pt>
                <c:pt idx="32251">
                  <c:v>43445.40625</c:v>
                </c:pt>
                <c:pt idx="32252">
                  <c:v>43445.416666666664</c:v>
                </c:pt>
                <c:pt idx="32253">
                  <c:v>43445.427083333336</c:v>
                </c:pt>
                <c:pt idx="32254">
                  <c:v>43445.4375</c:v>
                </c:pt>
                <c:pt idx="32255">
                  <c:v>43445.447916666664</c:v>
                </c:pt>
                <c:pt idx="32256">
                  <c:v>43445.458333333336</c:v>
                </c:pt>
                <c:pt idx="32257">
                  <c:v>43445.46875</c:v>
                </c:pt>
                <c:pt idx="32258">
                  <c:v>43445.479166666664</c:v>
                </c:pt>
                <c:pt idx="32259">
                  <c:v>43445.489583333336</c:v>
                </c:pt>
                <c:pt idx="32260">
                  <c:v>43445.5</c:v>
                </c:pt>
                <c:pt idx="32261">
                  <c:v>43445.510416666664</c:v>
                </c:pt>
                <c:pt idx="32262">
                  <c:v>43445.520833333336</c:v>
                </c:pt>
                <c:pt idx="32263">
                  <c:v>43445.53125</c:v>
                </c:pt>
                <c:pt idx="32264">
                  <c:v>43445.541666666664</c:v>
                </c:pt>
                <c:pt idx="32265">
                  <c:v>43445.552083333336</c:v>
                </c:pt>
                <c:pt idx="32266">
                  <c:v>43445.5625</c:v>
                </c:pt>
                <c:pt idx="32267">
                  <c:v>43445.572916666664</c:v>
                </c:pt>
                <c:pt idx="32268">
                  <c:v>43445.583333333336</c:v>
                </c:pt>
                <c:pt idx="32269">
                  <c:v>43445.59375</c:v>
                </c:pt>
                <c:pt idx="32270">
                  <c:v>43445.604166666664</c:v>
                </c:pt>
                <c:pt idx="32271">
                  <c:v>43445.614583333336</c:v>
                </c:pt>
                <c:pt idx="32272">
                  <c:v>43445.625</c:v>
                </c:pt>
                <c:pt idx="32273">
                  <c:v>43445.635416666664</c:v>
                </c:pt>
                <c:pt idx="32274">
                  <c:v>43445.645833333336</c:v>
                </c:pt>
                <c:pt idx="32275">
                  <c:v>43445.65625</c:v>
                </c:pt>
                <c:pt idx="32276">
                  <c:v>43445.666666666664</c:v>
                </c:pt>
                <c:pt idx="32277">
                  <c:v>43445.677083333336</c:v>
                </c:pt>
                <c:pt idx="32278">
                  <c:v>43445.6875</c:v>
                </c:pt>
                <c:pt idx="32279">
                  <c:v>43445.697916666664</c:v>
                </c:pt>
                <c:pt idx="32280">
                  <c:v>43445.708333333336</c:v>
                </c:pt>
                <c:pt idx="32281">
                  <c:v>43445.71875</c:v>
                </c:pt>
                <c:pt idx="32282">
                  <c:v>43445.729166666664</c:v>
                </c:pt>
                <c:pt idx="32283">
                  <c:v>43445.739583333336</c:v>
                </c:pt>
                <c:pt idx="32284">
                  <c:v>43445.75</c:v>
                </c:pt>
                <c:pt idx="32285">
                  <c:v>43445.760416666664</c:v>
                </c:pt>
                <c:pt idx="32286">
                  <c:v>43445.770833333336</c:v>
                </c:pt>
                <c:pt idx="32287">
                  <c:v>43445.78125</c:v>
                </c:pt>
                <c:pt idx="32288">
                  <c:v>43445.791666666664</c:v>
                </c:pt>
                <c:pt idx="32289">
                  <c:v>43445.802083333336</c:v>
                </c:pt>
                <c:pt idx="32290">
                  <c:v>43445.8125</c:v>
                </c:pt>
                <c:pt idx="32291">
                  <c:v>43445.822916666664</c:v>
                </c:pt>
                <c:pt idx="32292">
                  <c:v>43445.833333333336</c:v>
                </c:pt>
                <c:pt idx="32293">
                  <c:v>43445.84375</c:v>
                </c:pt>
                <c:pt idx="32294">
                  <c:v>43445.854166666664</c:v>
                </c:pt>
                <c:pt idx="32295">
                  <c:v>43445.864583333336</c:v>
                </c:pt>
                <c:pt idx="32296">
                  <c:v>43445.875</c:v>
                </c:pt>
                <c:pt idx="32297">
                  <c:v>43445.885416666664</c:v>
                </c:pt>
                <c:pt idx="32298">
                  <c:v>43445.895833333336</c:v>
                </c:pt>
                <c:pt idx="32299">
                  <c:v>43445.90625</c:v>
                </c:pt>
                <c:pt idx="32300">
                  <c:v>43445.916666666664</c:v>
                </c:pt>
                <c:pt idx="32301">
                  <c:v>43445.927083333336</c:v>
                </c:pt>
                <c:pt idx="32302">
                  <c:v>43445.9375</c:v>
                </c:pt>
                <c:pt idx="32303">
                  <c:v>43445.947916666664</c:v>
                </c:pt>
                <c:pt idx="32304">
                  <c:v>43445.958333333336</c:v>
                </c:pt>
                <c:pt idx="32305">
                  <c:v>43445.96875</c:v>
                </c:pt>
                <c:pt idx="32306">
                  <c:v>43445.979166666664</c:v>
                </c:pt>
                <c:pt idx="32307">
                  <c:v>43445.989583333336</c:v>
                </c:pt>
                <c:pt idx="32308">
                  <c:v>43446</c:v>
                </c:pt>
                <c:pt idx="32309">
                  <c:v>43446.010416666664</c:v>
                </c:pt>
                <c:pt idx="32310">
                  <c:v>43446.020833333336</c:v>
                </c:pt>
                <c:pt idx="32311">
                  <c:v>43446.03125</c:v>
                </c:pt>
                <c:pt idx="32312">
                  <c:v>43446.041666666664</c:v>
                </c:pt>
                <c:pt idx="32313">
                  <c:v>43446.052083333336</c:v>
                </c:pt>
                <c:pt idx="32314">
                  <c:v>43446.0625</c:v>
                </c:pt>
                <c:pt idx="32315">
                  <c:v>43446.072916666664</c:v>
                </c:pt>
                <c:pt idx="32316">
                  <c:v>43446.083333333336</c:v>
                </c:pt>
                <c:pt idx="32317">
                  <c:v>43446.09375</c:v>
                </c:pt>
                <c:pt idx="32318">
                  <c:v>43446.104166666664</c:v>
                </c:pt>
                <c:pt idx="32319">
                  <c:v>43446.114583333336</c:v>
                </c:pt>
                <c:pt idx="32320">
                  <c:v>43446.125</c:v>
                </c:pt>
                <c:pt idx="32321">
                  <c:v>43446.135416666664</c:v>
                </c:pt>
                <c:pt idx="32322">
                  <c:v>43446.145833333336</c:v>
                </c:pt>
                <c:pt idx="32323">
                  <c:v>43446.15625</c:v>
                </c:pt>
                <c:pt idx="32324">
                  <c:v>43446.166666666664</c:v>
                </c:pt>
                <c:pt idx="32325">
                  <c:v>43446.177083333336</c:v>
                </c:pt>
                <c:pt idx="32326">
                  <c:v>43446.1875</c:v>
                </c:pt>
                <c:pt idx="32327">
                  <c:v>43446.197916666664</c:v>
                </c:pt>
                <c:pt idx="32328">
                  <c:v>43446.208333333336</c:v>
                </c:pt>
                <c:pt idx="32329">
                  <c:v>43446.21875</c:v>
                </c:pt>
                <c:pt idx="32330">
                  <c:v>43446.229166666664</c:v>
                </c:pt>
                <c:pt idx="32331">
                  <c:v>43446.239583333336</c:v>
                </c:pt>
                <c:pt idx="32332">
                  <c:v>43446.25</c:v>
                </c:pt>
                <c:pt idx="32333">
                  <c:v>43446.260416666664</c:v>
                </c:pt>
                <c:pt idx="32334">
                  <c:v>43446.270833333336</c:v>
                </c:pt>
                <c:pt idx="32335">
                  <c:v>43446.28125</c:v>
                </c:pt>
                <c:pt idx="32336">
                  <c:v>43446.291666666664</c:v>
                </c:pt>
                <c:pt idx="32337">
                  <c:v>43446.302083333336</c:v>
                </c:pt>
                <c:pt idx="32338">
                  <c:v>43446.3125</c:v>
                </c:pt>
                <c:pt idx="32339">
                  <c:v>43446.322916666664</c:v>
                </c:pt>
                <c:pt idx="32340">
                  <c:v>43446.333333333336</c:v>
                </c:pt>
                <c:pt idx="32341">
                  <c:v>43446.34375</c:v>
                </c:pt>
                <c:pt idx="32342">
                  <c:v>43446.354166666664</c:v>
                </c:pt>
                <c:pt idx="32343">
                  <c:v>43446.364583333336</c:v>
                </c:pt>
                <c:pt idx="32344">
                  <c:v>43446.375</c:v>
                </c:pt>
                <c:pt idx="32345">
                  <c:v>43446.385416666664</c:v>
                </c:pt>
                <c:pt idx="32346">
                  <c:v>43446.395833333336</c:v>
                </c:pt>
                <c:pt idx="32347">
                  <c:v>43446.40625</c:v>
                </c:pt>
                <c:pt idx="32348">
                  <c:v>43446.416666666664</c:v>
                </c:pt>
                <c:pt idx="32349">
                  <c:v>43446.427083333336</c:v>
                </c:pt>
                <c:pt idx="32350">
                  <c:v>43446.4375</c:v>
                </c:pt>
                <c:pt idx="32351">
                  <c:v>43446.447916666664</c:v>
                </c:pt>
                <c:pt idx="32352">
                  <c:v>43446.458333333336</c:v>
                </c:pt>
                <c:pt idx="32353">
                  <c:v>43446.46875</c:v>
                </c:pt>
                <c:pt idx="32354">
                  <c:v>43446.479166666664</c:v>
                </c:pt>
                <c:pt idx="32355">
                  <c:v>43446.489583333336</c:v>
                </c:pt>
                <c:pt idx="32356">
                  <c:v>43446.5</c:v>
                </c:pt>
                <c:pt idx="32357">
                  <c:v>43446.510416666664</c:v>
                </c:pt>
                <c:pt idx="32358">
                  <c:v>43446.520833333336</c:v>
                </c:pt>
                <c:pt idx="32359">
                  <c:v>43446.53125</c:v>
                </c:pt>
                <c:pt idx="32360">
                  <c:v>43446.541666666664</c:v>
                </c:pt>
                <c:pt idx="32361">
                  <c:v>43446.552083333336</c:v>
                </c:pt>
                <c:pt idx="32362">
                  <c:v>43446.5625</c:v>
                </c:pt>
                <c:pt idx="32363">
                  <c:v>43446.572916666664</c:v>
                </c:pt>
                <c:pt idx="32364">
                  <c:v>43446.583333333336</c:v>
                </c:pt>
                <c:pt idx="32365">
                  <c:v>43446.59375</c:v>
                </c:pt>
                <c:pt idx="32366">
                  <c:v>43446.604166666664</c:v>
                </c:pt>
                <c:pt idx="32367">
                  <c:v>43446.614583333336</c:v>
                </c:pt>
                <c:pt idx="32368">
                  <c:v>43446.625</c:v>
                </c:pt>
                <c:pt idx="32369">
                  <c:v>43446.635416666664</c:v>
                </c:pt>
                <c:pt idx="32370">
                  <c:v>43446.645833333336</c:v>
                </c:pt>
                <c:pt idx="32371">
                  <c:v>43446.65625</c:v>
                </c:pt>
                <c:pt idx="32372">
                  <c:v>43446.666666666664</c:v>
                </c:pt>
                <c:pt idx="32373">
                  <c:v>43446.677083333336</c:v>
                </c:pt>
                <c:pt idx="32374">
                  <c:v>43446.6875</c:v>
                </c:pt>
                <c:pt idx="32375">
                  <c:v>43446.697916666664</c:v>
                </c:pt>
                <c:pt idx="32376">
                  <c:v>43446.708333333336</c:v>
                </c:pt>
                <c:pt idx="32377">
                  <c:v>43446.71875</c:v>
                </c:pt>
                <c:pt idx="32378">
                  <c:v>43446.729166666664</c:v>
                </c:pt>
                <c:pt idx="32379">
                  <c:v>43446.739583333336</c:v>
                </c:pt>
                <c:pt idx="32380">
                  <c:v>43446.75</c:v>
                </c:pt>
                <c:pt idx="32381">
                  <c:v>43446.760416666664</c:v>
                </c:pt>
                <c:pt idx="32382">
                  <c:v>43446.770833333336</c:v>
                </c:pt>
                <c:pt idx="32383">
                  <c:v>43446.78125</c:v>
                </c:pt>
                <c:pt idx="32384">
                  <c:v>43446.791666666664</c:v>
                </c:pt>
                <c:pt idx="32385">
                  <c:v>43446.802083333336</c:v>
                </c:pt>
                <c:pt idx="32386">
                  <c:v>43446.8125</c:v>
                </c:pt>
                <c:pt idx="32387">
                  <c:v>43446.822916666664</c:v>
                </c:pt>
                <c:pt idx="32388">
                  <c:v>43446.833333333336</c:v>
                </c:pt>
                <c:pt idx="32389">
                  <c:v>43446.84375</c:v>
                </c:pt>
                <c:pt idx="32390">
                  <c:v>43446.854166666664</c:v>
                </c:pt>
                <c:pt idx="32391">
                  <c:v>43446.864583333336</c:v>
                </c:pt>
                <c:pt idx="32392">
                  <c:v>43446.875</c:v>
                </c:pt>
                <c:pt idx="32393">
                  <c:v>43446.885416666664</c:v>
                </c:pt>
                <c:pt idx="32394">
                  <c:v>43446.895833333336</c:v>
                </c:pt>
                <c:pt idx="32395">
                  <c:v>43446.90625</c:v>
                </c:pt>
                <c:pt idx="32396">
                  <c:v>43446.916666666664</c:v>
                </c:pt>
                <c:pt idx="32397">
                  <c:v>43446.927083333336</c:v>
                </c:pt>
                <c:pt idx="32398">
                  <c:v>43446.9375</c:v>
                </c:pt>
                <c:pt idx="32399">
                  <c:v>43446.947916666664</c:v>
                </c:pt>
                <c:pt idx="32400">
                  <c:v>43446.958333333336</c:v>
                </c:pt>
                <c:pt idx="32401">
                  <c:v>43446.96875</c:v>
                </c:pt>
                <c:pt idx="32402">
                  <c:v>43446.979166666664</c:v>
                </c:pt>
                <c:pt idx="32403">
                  <c:v>43446.989583333336</c:v>
                </c:pt>
                <c:pt idx="32404">
                  <c:v>43447</c:v>
                </c:pt>
                <c:pt idx="32405">
                  <c:v>43447.010416666664</c:v>
                </c:pt>
                <c:pt idx="32406">
                  <c:v>43447.020833333336</c:v>
                </c:pt>
                <c:pt idx="32407">
                  <c:v>43447.03125</c:v>
                </c:pt>
                <c:pt idx="32408">
                  <c:v>43447.041666666664</c:v>
                </c:pt>
                <c:pt idx="32409">
                  <c:v>43447.052083333336</c:v>
                </c:pt>
                <c:pt idx="32410">
                  <c:v>43447.0625</c:v>
                </c:pt>
                <c:pt idx="32411">
                  <c:v>43447.072916666664</c:v>
                </c:pt>
                <c:pt idx="32412">
                  <c:v>43447.083333333336</c:v>
                </c:pt>
                <c:pt idx="32413">
                  <c:v>43447.09375</c:v>
                </c:pt>
                <c:pt idx="32414">
                  <c:v>43447.104166666664</c:v>
                </c:pt>
                <c:pt idx="32415">
                  <c:v>43447.114583333336</c:v>
                </c:pt>
                <c:pt idx="32416">
                  <c:v>43447.125</c:v>
                </c:pt>
                <c:pt idx="32417">
                  <c:v>43447.135416666664</c:v>
                </c:pt>
                <c:pt idx="32418">
                  <c:v>43447.145833333336</c:v>
                </c:pt>
                <c:pt idx="32419">
                  <c:v>43447.15625</c:v>
                </c:pt>
                <c:pt idx="32420">
                  <c:v>43447.166666666664</c:v>
                </c:pt>
                <c:pt idx="32421">
                  <c:v>43447.177083333336</c:v>
                </c:pt>
                <c:pt idx="32422">
                  <c:v>43447.1875</c:v>
                </c:pt>
                <c:pt idx="32423">
                  <c:v>43447.197916666664</c:v>
                </c:pt>
                <c:pt idx="32424">
                  <c:v>43447.208333333336</c:v>
                </c:pt>
                <c:pt idx="32425">
                  <c:v>43447.21875</c:v>
                </c:pt>
                <c:pt idx="32426">
                  <c:v>43447.229166666664</c:v>
                </c:pt>
                <c:pt idx="32427">
                  <c:v>43447.239583333336</c:v>
                </c:pt>
                <c:pt idx="32428">
                  <c:v>43447.25</c:v>
                </c:pt>
                <c:pt idx="32429">
                  <c:v>43447.260416666664</c:v>
                </c:pt>
                <c:pt idx="32430">
                  <c:v>43447.270833333336</c:v>
                </c:pt>
                <c:pt idx="32431">
                  <c:v>43447.28125</c:v>
                </c:pt>
                <c:pt idx="32432">
                  <c:v>43447.291666666664</c:v>
                </c:pt>
                <c:pt idx="32433">
                  <c:v>43447.302083333336</c:v>
                </c:pt>
                <c:pt idx="32434">
                  <c:v>43447.3125</c:v>
                </c:pt>
                <c:pt idx="32435">
                  <c:v>43447.322916666664</c:v>
                </c:pt>
                <c:pt idx="32436">
                  <c:v>43447.333333333336</c:v>
                </c:pt>
                <c:pt idx="32437">
                  <c:v>43447.34375</c:v>
                </c:pt>
                <c:pt idx="32438">
                  <c:v>43447.354166666664</c:v>
                </c:pt>
                <c:pt idx="32439">
                  <c:v>43447.364583333336</c:v>
                </c:pt>
                <c:pt idx="32440">
                  <c:v>43447.375</c:v>
                </c:pt>
                <c:pt idx="32441">
                  <c:v>43447.385416666664</c:v>
                </c:pt>
                <c:pt idx="32442">
                  <c:v>43447.395833333336</c:v>
                </c:pt>
                <c:pt idx="32443">
                  <c:v>43447.40625</c:v>
                </c:pt>
                <c:pt idx="32444">
                  <c:v>43447.416666666664</c:v>
                </c:pt>
                <c:pt idx="32445">
                  <c:v>43447.427083333336</c:v>
                </c:pt>
                <c:pt idx="32446">
                  <c:v>43447.4375</c:v>
                </c:pt>
                <c:pt idx="32447">
                  <c:v>43447.447916666664</c:v>
                </c:pt>
                <c:pt idx="32448">
                  <c:v>43447.458333333336</c:v>
                </c:pt>
                <c:pt idx="32449">
                  <c:v>43447.46875</c:v>
                </c:pt>
                <c:pt idx="32450">
                  <c:v>43447.479166666664</c:v>
                </c:pt>
                <c:pt idx="32451">
                  <c:v>43447.489583333336</c:v>
                </c:pt>
                <c:pt idx="32452">
                  <c:v>43447.5</c:v>
                </c:pt>
                <c:pt idx="32453">
                  <c:v>43447.510416666664</c:v>
                </c:pt>
                <c:pt idx="32454">
                  <c:v>43447.520833333336</c:v>
                </c:pt>
                <c:pt idx="32455">
                  <c:v>43447.53125</c:v>
                </c:pt>
                <c:pt idx="32456">
                  <c:v>43447.541666666664</c:v>
                </c:pt>
                <c:pt idx="32457">
                  <c:v>43447.552083333336</c:v>
                </c:pt>
                <c:pt idx="32458">
                  <c:v>43447.5625</c:v>
                </c:pt>
                <c:pt idx="32459">
                  <c:v>43447.572916666664</c:v>
                </c:pt>
                <c:pt idx="32460">
                  <c:v>43447.583333333336</c:v>
                </c:pt>
                <c:pt idx="32461">
                  <c:v>43447.59375</c:v>
                </c:pt>
                <c:pt idx="32462">
                  <c:v>43447.604166666664</c:v>
                </c:pt>
                <c:pt idx="32463">
                  <c:v>43447.614583333336</c:v>
                </c:pt>
                <c:pt idx="32464">
                  <c:v>43447.625</c:v>
                </c:pt>
                <c:pt idx="32465">
                  <c:v>43447.635416666664</c:v>
                </c:pt>
                <c:pt idx="32466">
                  <c:v>43447.645833333336</c:v>
                </c:pt>
                <c:pt idx="32467">
                  <c:v>43447.65625</c:v>
                </c:pt>
                <c:pt idx="32468">
                  <c:v>43447.666666666664</c:v>
                </c:pt>
                <c:pt idx="32469">
                  <c:v>43447.677083333336</c:v>
                </c:pt>
                <c:pt idx="32470">
                  <c:v>43447.6875</c:v>
                </c:pt>
                <c:pt idx="32471">
                  <c:v>43447.697916666664</c:v>
                </c:pt>
                <c:pt idx="32472">
                  <c:v>43447.708333333336</c:v>
                </c:pt>
                <c:pt idx="32473">
                  <c:v>43447.71875</c:v>
                </c:pt>
                <c:pt idx="32474">
                  <c:v>43447.729166666664</c:v>
                </c:pt>
                <c:pt idx="32475">
                  <c:v>43447.739583333336</c:v>
                </c:pt>
                <c:pt idx="32476">
                  <c:v>43447.75</c:v>
                </c:pt>
                <c:pt idx="32477">
                  <c:v>43447.760416666664</c:v>
                </c:pt>
                <c:pt idx="32478">
                  <c:v>43447.770833333336</c:v>
                </c:pt>
                <c:pt idx="32479">
                  <c:v>43447.78125</c:v>
                </c:pt>
                <c:pt idx="32480">
                  <c:v>43447.791666666664</c:v>
                </c:pt>
                <c:pt idx="32481">
                  <c:v>43447.802083333336</c:v>
                </c:pt>
                <c:pt idx="32482">
                  <c:v>43447.8125</c:v>
                </c:pt>
                <c:pt idx="32483">
                  <c:v>43447.822916666664</c:v>
                </c:pt>
                <c:pt idx="32484">
                  <c:v>43447.833333333336</c:v>
                </c:pt>
                <c:pt idx="32485">
                  <c:v>43447.84375</c:v>
                </c:pt>
                <c:pt idx="32486">
                  <c:v>43447.854166666664</c:v>
                </c:pt>
                <c:pt idx="32487">
                  <c:v>43447.864583333336</c:v>
                </c:pt>
                <c:pt idx="32488">
                  <c:v>43447.875</c:v>
                </c:pt>
                <c:pt idx="32489">
                  <c:v>43447.885416666664</c:v>
                </c:pt>
                <c:pt idx="32490">
                  <c:v>43447.895833333336</c:v>
                </c:pt>
                <c:pt idx="32491">
                  <c:v>43447.90625</c:v>
                </c:pt>
                <c:pt idx="32492">
                  <c:v>43447.916666666664</c:v>
                </c:pt>
                <c:pt idx="32493">
                  <c:v>43447.927083333336</c:v>
                </c:pt>
                <c:pt idx="32494">
                  <c:v>43447.9375</c:v>
                </c:pt>
                <c:pt idx="32495">
                  <c:v>43447.947916666664</c:v>
                </c:pt>
                <c:pt idx="32496">
                  <c:v>43447.958333333336</c:v>
                </c:pt>
                <c:pt idx="32497">
                  <c:v>43447.96875</c:v>
                </c:pt>
                <c:pt idx="32498">
                  <c:v>43447.979166666664</c:v>
                </c:pt>
                <c:pt idx="32499">
                  <c:v>43447.989583333336</c:v>
                </c:pt>
                <c:pt idx="32500">
                  <c:v>43448</c:v>
                </c:pt>
                <c:pt idx="32501">
                  <c:v>43448.010416666664</c:v>
                </c:pt>
                <c:pt idx="32502">
                  <c:v>43448.020833333336</c:v>
                </c:pt>
                <c:pt idx="32503">
                  <c:v>43448.03125</c:v>
                </c:pt>
                <c:pt idx="32504">
                  <c:v>43448.041666666664</c:v>
                </c:pt>
                <c:pt idx="32505">
                  <c:v>43448.052083333336</c:v>
                </c:pt>
                <c:pt idx="32506">
                  <c:v>43448.0625</c:v>
                </c:pt>
                <c:pt idx="32507">
                  <c:v>43448.072916666664</c:v>
                </c:pt>
                <c:pt idx="32508">
                  <c:v>43448.083333333336</c:v>
                </c:pt>
                <c:pt idx="32509">
                  <c:v>43448.09375</c:v>
                </c:pt>
                <c:pt idx="32510">
                  <c:v>43448.104166666664</c:v>
                </c:pt>
                <c:pt idx="32511">
                  <c:v>43448.114583333336</c:v>
                </c:pt>
                <c:pt idx="32512">
                  <c:v>43448.125</c:v>
                </c:pt>
                <c:pt idx="32513">
                  <c:v>43448.135416666664</c:v>
                </c:pt>
                <c:pt idx="32514">
                  <c:v>43448.145833333336</c:v>
                </c:pt>
                <c:pt idx="32515">
                  <c:v>43448.15625</c:v>
                </c:pt>
                <c:pt idx="32516">
                  <c:v>43448.166666666664</c:v>
                </c:pt>
                <c:pt idx="32517">
                  <c:v>43448.177083333336</c:v>
                </c:pt>
                <c:pt idx="32518">
                  <c:v>43448.1875</c:v>
                </c:pt>
                <c:pt idx="32519">
                  <c:v>43448.197916666664</c:v>
                </c:pt>
                <c:pt idx="32520">
                  <c:v>43448.208333333336</c:v>
                </c:pt>
                <c:pt idx="32521">
                  <c:v>43448.21875</c:v>
                </c:pt>
                <c:pt idx="32522">
                  <c:v>43448.229166666664</c:v>
                </c:pt>
                <c:pt idx="32523">
                  <c:v>43448.239583333336</c:v>
                </c:pt>
                <c:pt idx="32524">
                  <c:v>43448.25</c:v>
                </c:pt>
                <c:pt idx="32525">
                  <c:v>43448.260416666664</c:v>
                </c:pt>
                <c:pt idx="32526">
                  <c:v>43448.270833333336</c:v>
                </c:pt>
                <c:pt idx="32527">
                  <c:v>43448.28125</c:v>
                </c:pt>
                <c:pt idx="32528">
                  <c:v>43448.291666666664</c:v>
                </c:pt>
                <c:pt idx="32529">
                  <c:v>43448.302083333336</c:v>
                </c:pt>
                <c:pt idx="32530">
                  <c:v>43448.3125</c:v>
                </c:pt>
                <c:pt idx="32531">
                  <c:v>43448.322916666664</c:v>
                </c:pt>
                <c:pt idx="32532">
                  <c:v>43448.333333333336</c:v>
                </c:pt>
                <c:pt idx="32533">
                  <c:v>43448.34375</c:v>
                </c:pt>
                <c:pt idx="32534">
                  <c:v>43448.354166666664</c:v>
                </c:pt>
                <c:pt idx="32535">
                  <c:v>43448.364583333336</c:v>
                </c:pt>
                <c:pt idx="32536">
                  <c:v>43448.375</c:v>
                </c:pt>
                <c:pt idx="32537">
                  <c:v>43448.385416666664</c:v>
                </c:pt>
                <c:pt idx="32538">
                  <c:v>43448.395833333336</c:v>
                </c:pt>
                <c:pt idx="32539">
                  <c:v>43448.40625</c:v>
                </c:pt>
                <c:pt idx="32540">
                  <c:v>43448.416666666664</c:v>
                </c:pt>
                <c:pt idx="32541">
                  <c:v>43448.427083333336</c:v>
                </c:pt>
                <c:pt idx="32542">
                  <c:v>43448.4375</c:v>
                </c:pt>
                <c:pt idx="32543">
                  <c:v>43448.447916666664</c:v>
                </c:pt>
                <c:pt idx="32544">
                  <c:v>43448.458333333336</c:v>
                </c:pt>
                <c:pt idx="32545">
                  <c:v>43448.46875</c:v>
                </c:pt>
                <c:pt idx="32546">
                  <c:v>43448.479166666664</c:v>
                </c:pt>
                <c:pt idx="32547">
                  <c:v>43448.489583333336</c:v>
                </c:pt>
                <c:pt idx="32548">
                  <c:v>43448.5</c:v>
                </c:pt>
                <c:pt idx="32549">
                  <c:v>43448.510416666664</c:v>
                </c:pt>
                <c:pt idx="32550">
                  <c:v>43448.520833333336</c:v>
                </c:pt>
                <c:pt idx="32551">
                  <c:v>43448.53125</c:v>
                </c:pt>
                <c:pt idx="32552">
                  <c:v>43448.541666666664</c:v>
                </c:pt>
                <c:pt idx="32553">
                  <c:v>43448.552083333336</c:v>
                </c:pt>
                <c:pt idx="32554">
                  <c:v>43448.5625</c:v>
                </c:pt>
                <c:pt idx="32555">
                  <c:v>43448.572916666664</c:v>
                </c:pt>
                <c:pt idx="32556">
                  <c:v>43448.583333333336</c:v>
                </c:pt>
                <c:pt idx="32557">
                  <c:v>43448.59375</c:v>
                </c:pt>
                <c:pt idx="32558">
                  <c:v>43448.604166666664</c:v>
                </c:pt>
                <c:pt idx="32559">
                  <c:v>43448.614583333336</c:v>
                </c:pt>
                <c:pt idx="32560">
                  <c:v>43448.625</c:v>
                </c:pt>
                <c:pt idx="32561">
                  <c:v>43448.635416666664</c:v>
                </c:pt>
                <c:pt idx="32562">
                  <c:v>43448.645833333336</c:v>
                </c:pt>
                <c:pt idx="32563">
                  <c:v>43448.65625</c:v>
                </c:pt>
                <c:pt idx="32564">
                  <c:v>43448.666666666664</c:v>
                </c:pt>
                <c:pt idx="32565">
                  <c:v>43448.677083333336</c:v>
                </c:pt>
                <c:pt idx="32566">
                  <c:v>43448.6875</c:v>
                </c:pt>
                <c:pt idx="32567">
                  <c:v>43448.697916666664</c:v>
                </c:pt>
                <c:pt idx="32568">
                  <c:v>43448.708333333336</c:v>
                </c:pt>
                <c:pt idx="32569">
                  <c:v>43448.71875</c:v>
                </c:pt>
                <c:pt idx="32570">
                  <c:v>43448.729166666664</c:v>
                </c:pt>
                <c:pt idx="32571">
                  <c:v>43448.739583333336</c:v>
                </c:pt>
                <c:pt idx="32572">
                  <c:v>43448.75</c:v>
                </c:pt>
                <c:pt idx="32573">
                  <c:v>43448.760416666664</c:v>
                </c:pt>
                <c:pt idx="32574">
                  <c:v>43448.770833333336</c:v>
                </c:pt>
                <c:pt idx="32575">
                  <c:v>43448.78125</c:v>
                </c:pt>
                <c:pt idx="32576">
                  <c:v>43448.791666666664</c:v>
                </c:pt>
                <c:pt idx="32577">
                  <c:v>43448.802083333336</c:v>
                </c:pt>
                <c:pt idx="32578">
                  <c:v>43448.8125</c:v>
                </c:pt>
                <c:pt idx="32579">
                  <c:v>43448.822916666664</c:v>
                </c:pt>
                <c:pt idx="32580">
                  <c:v>43448.833333333336</c:v>
                </c:pt>
                <c:pt idx="32581">
                  <c:v>43448.84375</c:v>
                </c:pt>
                <c:pt idx="32582">
                  <c:v>43448.854166666664</c:v>
                </c:pt>
                <c:pt idx="32583">
                  <c:v>43448.864583333336</c:v>
                </c:pt>
                <c:pt idx="32584">
                  <c:v>43448.875</c:v>
                </c:pt>
                <c:pt idx="32585">
                  <c:v>43448.885416666664</c:v>
                </c:pt>
                <c:pt idx="32586">
                  <c:v>43448.895833333336</c:v>
                </c:pt>
                <c:pt idx="32587">
                  <c:v>43448.90625</c:v>
                </c:pt>
                <c:pt idx="32588">
                  <c:v>43448.916666666664</c:v>
                </c:pt>
                <c:pt idx="32589">
                  <c:v>43448.927083333336</c:v>
                </c:pt>
                <c:pt idx="32590">
                  <c:v>43448.9375</c:v>
                </c:pt>
                <c:pt idx="32591">
                  <c:v>43448.947916666664</c:v>
                </c:pt>
                <c:pt idx="32592">
                  <c:v>43448.958333333336</c:v>
                </c:pt>
                <c:pt idx="32593">
                  <c:v>43448.96875</c:v>
                </c:pt>
                <c:pt idx="32594">
                  <c:v>43448.979166666664</c:v>
                </c:pt>
                <c:pt idx="32595">
                  <c:v>43448.989583333336</c:v>
                </c:pt>
                <c:pt idx="32596">
                  <c:v>43449</c:v>
                </c:pt>
                <c:pt idx="32597">
                  <c:v>43449.010416666664</c:v>
                </c:pt>
                <c:pt idx="32598">
                  <c:v>43449.020833333336</c:v>
                </c:pt>
                <c:pt idx="32599">
                  <c:v>43449.03125</c:v>
                </c:pt>
                <c:pt idx="32600">
                  <c:v>43449.041666666664</c:v>
                </c:pt>
                <c:pt idx="32601">
                  <c:v>43449.052083333336</c:v>
                </c:pt>
                <c:pt idx="32602">
                  <c:v>43449.0625</c:v>
                </c:pt>
                <c:pt idx="32603">
                  <c:v>43449.072916666664</c:v>
                </c:pt>
                <c:pt idx="32604">
                  <c:v>43449.083333333336</c:v>
                </c:pt>
                <c:pt idx="32605">
                  <c:v>43449.09375</c:v>
                </c:pt>
                <c:pt idx="32606">
                  <c:v>43449.104166666664</c:v>
                </c:pt>
                <c:pt idx="32607">
                  <c:v>43449.114583333336</c:v>
                </c:pt>
                <c:pt idx="32608">
                  <c:v>43449.125</c:v>
                </c:pt>
                <c:pt idx="32609">
                  <c:v>43449.135416666664</c:v>
                </c:pt>
                <c:pt idx="32610">
                  <c:v>43449.145833333336</c:v>
                </c:pt>
                <c:pt idx="32611">
                  <c:v>43449.15625</c:v>
                </c:pt>
                <c:pt idx="32612">
                  <c:v>43449.166666666664</c:v>
                </c:pt>
                <c:pt idx="32613">
                  <c:v>43449.177083333336</c:v>
                </c:pt>
                <c:pt idx="32614">
                  <c:v>43449.1875</c:v>
                </c:pt>
                <c:pt idx="32615">
                  <c:v>43449.197916666664</c:v>
                </c:pt>
                <c:pt idx="32616">
                  <c:v>43449.208333333336</c:v>
                </c:pt>
                <c:pt idx="32617">
                  <c:v>43449.21875</c:v>
                </c:pt>
                <c:pt idx="32618">
                  <c:v>43449.229166666664</c:v>
                </c:pt>
                <c:pt idx="32619">
                  <c:v>43449.239583333336</c:v>
                </c:pt>
                <c:pt idx="32620">
                  <c:v>43449.25</c:v>
                </c:pt>
                <c:pt idx="32621">
                  <c:v>43449.260416666664</c:v>
                </c:pt>
                <c:pt idx="32622">
                  <c:v>43449.270833333336</c:v>
                </c:pt>
                <c:pt idx="32623">
                  <c:v>43449.28125</c:v>
                </c:pt>
                <c:pt idx="32624">
                  <c:v>43449.291666666664</c:v>
                </c:pt>
                <c:pt idx="32625">
                  <c:v>43449.302083333336</c:v>
                </c:pt>
                <c:pt idx="32626">
                  <c:v>43449.3125</c:v>
                </c:pt>
                <c:pt idx="32627">
                  <c:v>43449.322916666664</c:v>
                </c:pt>
                <c:pt idx="32628">
                  <c:v>43449.333333333336</c:v>
                </c:pt>
                <c:pt idx="32629">
                  <c:v>43449.34375</c:v>
                </c:pt>
                <c:pt idx="32630">
                  <c:v>43449.354166666664</c:v>
                </c:pt>
                <c:pt idx="32631">
                  <c:v>43449.364583333336</c:v>
                </c:pt>
                <c:pt idx="32632">
                  <c:v>43449.375</c:v>
                </c:pt>
                <c:pt idx="32633">
                  <c:v>43449.385416666664</c:v>
                </c:pt>
                <c:pt idx="32634">
                  <c:v>43449.395833333336</c:v>
                </c:pt>
                <c:pt idx="32635">
                  <c:v>43449.40625</c:v>
                </c:pt>
                <c:pt idx="32636">
                  <c:v>43449.416666666664</c:v>
                </c:pt>
                <c:pt idx="32637">
                  <c:v>43449.427083333336</c:v>
                </c:pt>
                <c:pt idx="32638">
                  <c:v>43449.4375</c:v>
                </c:pt>
                <c:pt idx="32639">
                  <c:v>43449.447916666664</c:v>
                </c:pt>
                <c:pt idx="32640">
                  <c:v>43449.458333333336</c:v>
                </c:pt>
                <c:pt idx="32641">
                  <c:v>43449.46875</c:v>
                </c:pt>
                <c:pt idx="32642">
                  <c:v>43449.479166666664</c:v>
                </c:pt>
                <c:pt idx="32643">
                  <c:v>43449.489583333336</c:v>
                </c:pt>
                <c:pt idx="32644">
                  <c:v>43449.5</c:v>
                </c:pt>
                <c:pt idx="32645">
                  <c:v>43449.510416666664</c:v>
                </c:pt>
                <c:pt idx="32646">
                  <c:v>43449.520833333336</c:v>
                </c:pt>
                <c:pt idx="32647">
                  <c:v>43449.53125</c:v>
                </c:pt>
                <c:pt idx="32648">
                  <c:v>43449.541666666664</c:v>
                </c:pt>
                <c:pt idx="32649">
                  <c:v>43449.552083333336</c:v>
                </c:pt>
                <c:pt idx="32650">
                  <c:v>43449.5625</c:v>
                </c:pt>
                <c:pt idx="32651">
                  <c:v>43449.572916666664</c:v>
                </c:pt>
                <c:pt idx="32652">
                  <c:v>43449.583333333336</c:v>
                </c:pt>
                <c:pt idx="32653">
                  <c:v>43449.59375</c:v>
                </c:pt>
                <c:pt idx="32654">
                  <c:v>43449.604166666664</c:v>
                </c:pt>
                <c:pt idx="32655">
                  <c:v>43449.614583333336</c:v>
                </c:pt>
                <c:pt idx="32656">
                  <c:v>43449.625</c:v>
                </c:pt>
                <c:pt idx="32657">
                  <c:v>43449.635416666664</c:v>
                </c:pt>
                <c:pt idx="32658">
                  <c:v>43449.645833333336</c:v>
                </c:pt>
                <c:pt idx="32659">
                  <c:v>43449.65625</c:v>
                </c:pt>
                <c:pt idx="32660">
                  <c:v>43449.666666666664</c:v>
                </c:pt>
                <c:pt idx="32661">
                  <c:v>43449.677083333336</c:v>
                </c:pt>
                <c:pt idx="32662">
                  <c:v>43449.6875</c:v>
                </c:pt>
                <c:pt idx="32663">
                  <c:v>43449.697916666664</c:v>
                </c:pt>
                <c:pt idx="32664">
                  <c:v>43449.708333333336</c:v>
                </c:pt>
                <c:pt idx="32665">
                  <c:v>43449.71875</c:v>
                </c:pt>
                <c:pt idx="32666">
                  <c:v>43449.729166666664</c:v>
                </c:pt>
                <c:pt idx="32667">
                  <c:v>43449.739583333336</c:v>
                </c:pt>
                <c:pt idx="32668">
                  <c:v>43449.75</c:v>
                </c:pt>
                <c:pt idx="32669">
                  <c:v>43449.760416666664</c:v>
                </c:pt>
                <c:pt idx="32670">
                  <c:v>43449.770833333336</c:v>
                </c:pt>
                <c:pt idx="32671">
                  <c:v>43449.78125</c:v>
                </c:pt>
                <c:pt idx="32672">
                  <c:v>43449.791666666664</c:v>
                </c:pt>
                <c:pt idx="32673">
                  <c:v>43449.802083333336</c:v>
                </c:pt>
                <c:pt idx="32674">
                  <c:v>43449.8125</c:v>
                </c:pt>
                <c:pt idx="32675">
                  <c:v>43449.822916666664</c:v>
                </c:pt>
                <c:pt idx="32676">
                  <c:v>43449.833333333336</c:v>
                </c:pt>
                <c:pt idx="32677">
                  <c:v>43449.84375</c:v>
                </c:pt>
                <c:pt idx="32678">
                  <c:v>43449.854166666664</c:v>
                </c:pt>
                <c:pt idx="32679">
                  <c:v>43449.864583333336</c:v>
                </c:pt>
                <c:pt idx="32680">
                  <c:v>43449.875</c:v>
                </c:pt>
                <c:pt idx="32681">
                  <c:v>43449.885416666664</c:v>
                </c:pt>
                <c:pt idx="32682">
                  <c:v>43449.895833333336</c:v>
                </c:pt>
                <c:pt idx="32683">
                  <c:v>43449.90625</c:v>
                </c:pt>
                <c:pt idx="32684">
                  <c:v>43449.916666666664</c:v>
                </c:pt>
                <c:pt idx="32685">
                  <c:v>43449.927083333336</c:v>
                </c:pt>
                <c:pt idx="32686">
                  <c:v>43449.9375</c:v>
                </c:pt>
                <c:pt idx="32687">
                  <c:v>43449.947916666664</c:v>
                </c:pt>
                <c:pt idx="32688">
                  <c:v>43449.958333333336</c:v>
                </c:pt>
                <c:pt idx="32689">
                  <c:v>43449.96875</c:v>
                </c:pt>
                <c:pt idx="32690">
                  <c:v>43449.979166666664</c:v>
                </c:pt>
                <c:pt idx="32691">
                  <c:v>43449.989583333336</c:v>
                </c:pt>
                <c:pt idx="32692">
                  <c:v>43450</c:v>
                </c:pt>
                <c:pt idx="32693">
                  <c:v>43450.010416666664</c:v>
                </c:pt>
                <c:pt idx="32694">
                  <c:v>43450.020833333336</c:v>
                </c:pt>
                <c:pt idx="32695">
                  <c:v>43450.03125</c:v>
                </c:pt>
                <c:pt idx="32696">
                  <c:v>43450.041666666664</c:v>
                </c:pt>
                <c:pt idx="32697">
                  <c:v>43450.052083333336</c:v>
                </c:pt>
                <c:pt idx="32698">
                  <c:v>43450.0625</c:v>
                </c:pt>
                <c:pt idx="32699">
                  <c:v>43450.072916666664</c:v>
                </c:pt>
                <c:pt idx="32700">
                  <c:v>43450.083333333336</c:v>
                </c:pt>
                <c:pt idx="32701">
                  <c:v>43450.09375</c:v>
                </c:pt>
                <c:pt idx="32702">
                  <c:v>43450.104166666664</c:v>
                </c:pt>
                <c:pt idx="32703">
                  <c:v>43450.114583333336</c:v>
                </c:pt>
                <c:pt idx="32704">
                  <c:v>43450.125</c:v>
                </c:pt>
                <c:pt idx="32705">
                  <c:v>43450.135416666664</c:v>
                </c:pt>
                <c:pt idx="32706">
                  <c:v>43450.145833333336</c:v>
                </c:pt>
                <c:pt idx="32707">
                  <c:v>43450.15625</c:v>
                </c:pt>
                <c:pt idx="32708">
                  <c:v>43450.166666666664</c:v>
                </c:pt>
                <c:pt idx="32709">
                  <c:v>43450.177083333336</c:v>
                </c:pt>
                <c:pt idx="32710">
                  <c:v>43450.1875</c:v>
                </c:pt>
                <c:pt idx="32711">
                  <c:v>43450.197916666664</c:v>
                </c:pt>
                <c:pt idx="32712">
                  <c:v>43450.208333333336</c:v>
                </c:pt>
                <c:pt idx="32713">
                  <c:v>43450.21875</c:v>
                </c:pt>
                <c:pt idx="32714">
                  <c:v>43450.229166666664</c:v>
                </c:pt>
                <c:pt idx="32715">
                  <c:v>43450.239583333336</c:v>
                </c:pt>
                <c:pt idx="32716">
                  <c:v>43450.25</c:v>
                </c:pt>
                <c:pt idx="32717">
                  <c:v>43450.260416666664</c:v>
                </c:pt>
                <c:pt idx="32718">
                  <c:v>43450.270833333336</c:v>
                </c:pt>
                <c:pt idx="32719">
                  <c:v>43450.28125</c:v>
                </c:pt>
                <c:pt idx="32720">
                  <c:v>43450.291666666664</c:v>
                </c:pt>
                <c:pt idx="32721">
                  <c:v>43450.302083333336</c:v>
                </c:pt>
                <c:pt idx="32722">
                  <c:v>43450.3125</c:v>
                </c:pt>
                <c:pt idx="32723">
                  <c:v>43450.322916666664</c:v>
                </c:pt>
                <c:pt idx="32724">
                  <c:v>43450.333333333336</c:v>
                </c:pt>
                <c:pt idx="32725">
                  <c:v>43450.34375</c:v>
                </c:pt>
                <c:pt idx="32726">
                  <c:v>43450.354166666664</c:v>
                </c:pt>
                <c:pt idx="32727">
                  <c:v>43450.364583333336</c:v>
                </c:pt>
                <c:pt idx="32728">
                  <c:v>43450.375</c:v>
                </c:pt>
                <c:pt idx="32729">
                  <c:v>43450.385416666664</c:v>
                </c:pt>
                <c:pt idx="32730">
                  <c:v>43450.395833333336</c:v>
                </c:pt>
                <c:pt idx="32731">
                  <c:v>43450.40625</c:v>
                </c:pt>
                <c:pt idx="32732">
                  <c:v>43450.416666666664</c:v>
                </c:pt>
                <c:pt idx="32733">
                  <c:v>43450.427083333336</c:v>
                </c:pt>
                <c:pt idx="32734">
                  <c:v>43450.4375</c:v>
                </c:pt>
                <c:pt idx="32735">
                  <c:v>43450.447916666664</c:v>
                </c:pt>
                <c:pt idx="32736">
                  <c:v>43450.458333333336</c:v>
                </c:pt>
                <c:pt idx="32737">
                  <c:v>43450.46875</c:v>
                </c:pt>
                <c:pt idx="32738">
                  <c:v>43450.479166666664</c:v>
                </c:pt>
                <c:pt idx="32739">
                  <c:v>43450.489583333336</c:v>
                </c:pt>
                <c:pt idx="32740">
                  <c:v>43450.5</c:v>
                </c:pt>
                <c:pt idx="32741">
                  <c:v>43450.510416666664</c:v>
                </c:pt>
                <c:pt idx="32742">
                  <c:v>43450.520833333336</c:v>
                </c:pt>
                <c:pt idx="32743">
                  <c:v>43450.53125</c:v>
                </c:pt>
                <c:pt idx="32744">
                  <c:v>43450.541666666664</c:v>
                </c:pt>
                <c:pt idx="32745">
                  <c:v>43450.552083333336</c:v>
                </c:pt>
                <c:pt idx="32746">
                  <c:v>43450.5625</c:v>
                </c:pt>
                <c:pt idx="32747">
                  <c:v>43450.572916666664</c:v>
                </c:pt>
                <c:pt idx="32748">
                  <c:v>43450.583333333336</c:v>
                </c:pt>
                <c:pt idx="32749">
                  <c:v>43450.59375</c:v>
                </c:pt>
                <c:pt idx="32750">
                  <c:v>43450.604166666664</c:v>
                </c:pt>
                <c:pt idx="32751">
                  <c:v>43450.614583333336</c:v>
                </c:pt>
                <c:pt idx="32752">
                  <c:v>43450.625</c:v>
                </c:pt>
                <c:pt idx="32753">
                  <c:v>43450.635416666664</c:v>
                </c:pt>
                <c:pt idx="32754">
                  <c:v>43450.645833333336</c:v>
                </c:pt>
                <c:pt idx="32755">
                  <c:v>43450.65625</c:v>
                </c:pt>
                <c:pt idx="32756">
                  <c:v>43450.666666666664</c:v>
                </c:pt>
                <c:pt idx="32757">
                  <c:v>43450.677083333336</c:v>
                </c:pt>
                <c:pt idx="32758">
                  <c:v>43450.6875</c:v>
                </c:pt>
                <c:pt idx="32759">
                  <c:v>43450.697916666664</c:v>
                </c:pt>
                <c:pt idx="32760">
                  <c:v>43450.708333333336</c:v>
                </c:pt>
                <c:pt idx="32761">
                  <c:v>43450.71875</c:v>
                </c:pt>
                <c:pt idx="32762">
                  <c:v>43450.729166666664</c:v>
                </c:pt>
                <c:pt idx="32763">
                  <c:v>43450.739583333336</c:v>
                </c:pt>
                <c:pt idx="32764">
                  <c:v>43450.75</c:v>
                </c:pt>
                <c:pt idx="32765">
                  <c:v>43450.760416666664</c:v>
                </c:pt>
                <c:pt idx="32766">
                  <c:v>43450.770833333336</c:v>
                </c:pt>
                <c:pt idx="32767">
                  <c:v>43450.78125</c:v>
                </c:pt>
                <c:pt idx="32768">
                  <c:v>43450.791666666664</c:v>
                </c:pt>
                <c:pt idx="32769">
                  <c:v>43450.802083333336</c:v>
                </c:pt>
                <c:pt idx="32770">
                  <c:v>43450.8125</c:v>
                </c:pt>
                <c:pt idx="32771">
                  <c:v>43450.822916666664</c:v>
                </c:pt>
                <c:pt idx="32772">
                  <c:v>43450.833333333336</c:v>
                </c:pt>
                <c:pt idx="32773">
                  <c:v>43450.84375</c:v>
                </c:pt>
                <c:pt idx="32774">
                  <c:v>43450.854166666664</c:v>
                </c:pt>
                <c:pt idx="32775">
                  <c:v>43450.864583333336</c:v>
                </c:pt>
                <c:pt idx="32776">
                  <c:v>43450.875</c:v>
                </c:pt>
                <c:pt idx="32777">
                  <c:v>43450.885416666664</c:v>
                </c:pt>
                <c:pt idx="32778">
                  <c:v>43450.895833333336</c:v>
                </c:pt>
                <c:pt idx="32779">
                  <c:v>43450.90625</c:v>
                </c:pt>
                <c:pt idx="32780">
                  <c:v>43450.916666666664</c:v>
                </c:pt>
                <c:pt idx="32781">
                  <c:v>43450.927083333336</c:v>
                </c:pt>
                <c:pt idx="32782">
                  <c:v>43450.9375</c:v>
                </c:pt>
                <c:pt idx="32783">
                  <c:v>43450.947916666664</c:v>
                </c:pt>
                <c:pt idx="32784">
                  <c:v>43450.958333333336</c:v>
                </c:pt>
                <c:pt idx="32785">
                  <c:v>43450.96875</c:v>
                </c:pt>
                <c:pt idx="32786">
                  <c:v>43450.979166666664</c:v>
                </c:pt>
                <c:pt idx="32787">
                  <c:v>43450.989583333336</c:v>
                </c:pt>
                <c:pt idx="32788">
                  <c:v>43451</c:v>
                </c:pt>
                <c:pt idx="32789">
                  <c:v>43451.010416666664</c:v>
                </c:pt>
                <c:pt idx="32790">
                  <c:v>43451.020833333336</c:v>
                </c:pt>
                <c:pt idx="32791">
                  <c:v>43451.03125</c:v>
                </c:pt>
                <c:pt idx="32792">
                  <c:v>43451.041666666664</c:v>
                </c:pt>
                <c:pt idx="32793">
                  <c:v>43451.052083333336</c:v>
                </c:pt>
                <c:pt idx="32794">
                  <c:v>43451.0625</c:v>
                </c:pt>
                <c:pt idx="32795">
                  <c:v>43451.072916666664</c:v>
                </c:pt>
                <c:pt idx="32796">
                  <c:v>43451.083333333336</c:v>
                </c:pt>
                <c:pt idx="32797">
                  <c:v>43451.09375</c:v>
                </c:pt>
                <c:pt idx="32798">
                  <c:v>43451.104166666664</c:v>
                </c:pt>
                <c:pt idx="32799">
                  <c:v>43451.114583333336</c:v>
                </c:pt>
                <c:pt idx="32800">
                  <c:v>43451.125</c:v>
                </c:pt>
                <c:pt idx="32801">
                  <c:v>43451.135416666664</c:v>
                </c:pt>
                <c:pt idx="32802">
                  <c:v>43451.145833333336</c:v>
                </c:pt>
                <c:pt idx="32803">
                  <c:v>43451.15625</c:v>
                </c:pt>
                <c:pt idx="32804">
                  <c:v>43451.166666666664</c:v>
                </c:pt>
                <c:pt idx="32805">
                  <c:v>43451.177083333336</c:v>
                </c:pt>
                <c:pt idx="32806">
                  <c:v>43451.1875</c:v>
                </c:pt>
                <c:pt idx="32807">
                  <c:v>43451.197916666664</c:v>
                </c:pt>
                <c:pt idx="32808">
                  <c:v>43451.208333333336</c:v>
                </c:pt>
                <c:pt idx="32809">
                  <c:v>43451.21875</c:v>
                </c:pt>
                <c:pt idx="32810">
                  <c:v>43451.229166666664</c:v>
                </c:pt>
                <c:pt idx="32811">
                  <c:v>43451.239583333336</c:v>
                </c:pt>
                <c:pt idx="32812">
                  <c:v>43451.25</c:v>
                </c:pt>
                <c:pt idx="32813">
                  <c:v>43451.260416666664</c:v>
                </c:pt>
                <c:pt idx="32814">
                  <c:v>43451.270833333336</c:v>
                </c:pt>
                <c:pt idx="32815">
                  <c:v>43451.28125</c:v>
                </c:pt>
                <c:pt idx="32816">
                  <c:v>43451.291666666664</c:v>
                </c:pt>
                <c:pt idx="32817">
                  <c:v>43451.302083333336</c:v>
                </c:pt>
                <c:pt idx="32818">
                  <c:v>43451.3125</c:v>
                </c:pt>
                <c:pt idx="32819">
                  <c:v>43451.322916666664</c:v>
                </c:pt>
                <c:pt idx="32820">
                  <c:v>43451.333333333336</c:v>
                </c:pt>
                <c:pt idx="32821">
                  <c:v>43451.34375</c:v>
                </c:pt>
                <c:pt idx="32822">
                  <c:v>43451.354166666664</c:v>
                </c:pt>
                <c:pt idx="32823">
                  <c:v>43451.364583333336</c:v>
                </c:pt>
                <c:pt idx="32824">
                  <c:v>43451.375</c:v>
                </c:pt>
                <c:pt idx="32825">
                  <c:v>43451.385416666664</c:v>
                </c:pt>
                <c:pt idx="32826">
                  <c:v>43451.395833333336</c:v>
                </c:pt>
                <c:pt idx="32827">
                  <c:v>43451.40625</c:v>
                </c:pt>
                <c:pt idx="32828">
                  <c:v>43451.416666666664</c:v>
                </c:pt>
                <c:pt idx="32829">
                  <c:v>43451.427083333336</c:v>
                </c:pt>
                <c:pt idx="32830">
                  <c:v>43451.4375</c:v>
                </c:pt>
                <c:pt idx="32831">
                  <c:v>43451.447916666664</c:v>
                </c:pt>
                <c:pt idx="32832">
                  <c:v>43451.458333333336</c:v>
                </c:pt>
                <c:pt idx="32833">
                  <c:v>43451.46875</c:v>
                </c:pt>
                <c:pt idx="32834">
                  <c:v>43451.479166666664</c:v>
                </c:pt>
                <c:pt idx="32835">
                  <c:v>43451.489583333336</c:v>
                </c:pt>
                <c:pt idx="32836">
                  <c:v>43451.5</c:v>
                </c:pt>
                <c:pt idx="32837">
                  <c:v>43451.510416666664</c:v>
                </c:pt>
                <c:pt idx="32838">
                  <c:v>43451.520833333336</c:v>
                </c:pt>
                <c:pt idx="32839">
                  <c:v>43451.53125</c:v>
                </c:pt>
                <c:pt idx="32840">
                  <c:v>43451.541666666664</c:v>
                </c:pt>
                <c:pt idx="32841">
                  <c:v>43451.552083333336</c:v>
                </c:pt>
                <c:pt idx="32842">
                  <c:v>43451.5625</c:v>
                </c:pt>
                <c:pt idx="32843">
                  <c:v>43451.572916666664</c:v>
                </c:pt>
                <c:pt idx="32844">
                  <c:v>43451.583333333336</c:v>
                </c:pt>
                <c:pt idx="32845">
                  <c:v>43451.59375</c:v>
                </c:pt>
                <c:pt idx="32846">
                  <c:v>43451.604166666664</c:v>
                </c:pt>
                <c:pt idx="32847">
                  <c:v>43451.614583333336</c:v>
                </c:pt>
                <c:pt idx="32848">
                  <c:v>43451.625</c:v>
                </c:pt>
                <c:pt idx="32849">
                  <c:v>43451.635416666664</c:v>
                </c:pt>
                <c:pt idx="32850">
                  <c:v>43451.645833333336</c:v>
                </c:pt>
                <c:pt idx="32851">
                  <c:v>43451.65625</c:v>
                </c:pt>
                <c:pt idx="32852">
                  <c:v>43451.666666666664</c:v>
                </c:pt>
                <c:pt idx="32853">
                  <c:v>43451.677083333336</c:v>
                </c:pt>
                <c:pt idx="32854">
                  <c:v>43451.6875</c:v>
                </c:pt>
                <c:pt idx="32855">
                  <c:v>43451.697916666664</c:v>
                </c:pt>
                <c:pt idx="32856">
                  <c:v>43451.708333333336</c:v>
                </c:pt>
                <c:pt idx="32857">
                  <c:v>43451.71875</c:v>
                </c:pt>
                <c:pt idx="32858">
                  <c:v>43451.729166666664</c:v>
                </c:pt>
                <c:pt idx="32859">
                  <c:v>43451.739583333336</c:v>
                </c:pt>
                <c:pt idx="32860">
                  <c:v>43451.75</c:v>
                </c:pt>
                <c:pt idx="32861">
                  <c:v>43451.760416666664</c:v>
                </c:pt>
                <c:pt idx="32862">
                  <c:v>43451.770833333336</c:v>
                </c:pt>
                <c:pt idx="32863">
                  <c:v>43451.78125</c:v>
                </c:pt>
                <c:pt idx="32864">
                  <c:v>43451.791666666664</c:v>
                </c:pt>
                <c:pt idx="32865">
                  <c:v>43451.802083333336</c:v>
                </c:pt>
                <c:pt idx="32866">
                  <c:v>43451.8125</c:v>
                </c:pt>
                <c:pt idx="32867">
                  <c:v>43451.822916666664</c:v>
                </c:pt>
                <c:pt idx="32868">
                  <c:v>43451.833333333336</c:v>
                </c:pt>
                <c:pt idx="32869">
                  <c:v>43451.84375</c:v>
                </c:pt>
                <c:pt idx="32870">
                  <c:v>43451.854166666664</c:v>
                </c:pt>
                <c:pt idx="32871">
                  <c:v>43451.864583333336</c:v>
                </c:pt>
                <c:pt idx="32872">
                  <c:v>43451.875</c:v>
                </c:pt>
                <c:pt idx="32873">
                  <c:v>43451.885416666664</c:v>
                </c:pt>
                <c:pt idx="32874">
                  <c:v>43451.895833333336</c:v>
                </c:pt>
                <c:pt idx="32875">
                  <c:v>43451.90625</c:v>
                </c:pt>
                <c:pt idx="32876">
                  <c:v>43451.916666666664</c:v>
                </c:pt>
                <c:pt idx="32877">
                  <c:v>43451.927083333336</c:v>
                </c:pt>
                <c:pt idx="32878">
                  <c:v>43451.9375</c:v>
                </c:pt>
                <c:pt idx="32879">
                  <c:v>43451.947916666664</c:v>
                </c:pt>
                <c:pt idx="32880">
                  <c:v>43451.958333333336</c:v>
                </c:pt>
                <c:pt idx="32881">
                  <c:v>43451.96875</c:v>
                </c:pt>
                <c:pt idx="32882">
                  <c:v>43451.979166666664</c:v>
                </c:pt>
                <c:pt idx="32883">
                  <c:v>43451.989583333336</c:v>
                </c:pt>
                <c:pt idx="32884">
                  <c:v>43452</c:v>
                </c:pt>
                <c:pt idx="32885">
                  <c:v>43452.010416666664</c:v>
                </c:pt>
                <c:pt idx="32886">
                  <c:v>43452.020833333336</c:v>
                </c:pt>
                <c:pt idx="32887">
                  <c:v>43452.03125</c:v>
                </c:pt>
                <c:pt idx="32888">
                  <c:v>43452.041666666664</c:v>
                </c:pt>
                <c:pt idx="32889">
                  <c:v>43452.052083333336</c:v>
                </c:pt>
                <c:pt idx="32890">
                  <c:v>43452.0625</c:v>
                </c:pt>
                <c:pt idx="32891">
                  <c:v>43452.072916666664</c:v>
                </c:pt>
                <c:pt idx="32892">
                  <c:v>43452.083333333336</c:v>
                </c:pt>
                <c:pt idx="32893">
                  <c:v>43452.09375</c:v>
                </c:pt>
                <c:pt idx="32894">
                  <c:v>43452.104166666664</c:v>
                </c:pt>
                <c:pt idx="32895">
                  <c:v>43452.114583333336</c:v>
                </c:pt>
                <c:pt idx="32896">
                  <c:v>43452.125</c:v>
                </c:pt>
                <c:pt idx="32897">
                  <c:v>43452.135416666664</c:v>
                </c:pt>
                <c:pt idx="32898">
                  <c:v>43452.145833333336</c:v>
                </c:pt>
                <c:pt idx="32899">
                  <c:v>43452.15625</c:v>
                </c:pt>
                <c:pt idx="32900">
                  <c:v>43452.166666666664</c:v>
                </c:pt>
                <c:pt idx="32901">
                  <c:v>43452.177083333336</c:v>
                </c:pt>
                <c:pt idx="32902">
                  <c:v>43452.1875</c:v>
                </c:pt>
                <c:pt idx="32903">
                  <c:v>43452.197916666664</c:v>
                </c:pt>
                <c:pt idx="32904">
                  <c:v>43452.208333333336</c:v>
                </c:pt>
                <c:pt idx="32905">
                  <c:v>43452.21875</c:v>
                </c:pt>
                <c:pt idx="32906">
                  <c:v>43452.229166666664</c:v>
                </c:pt>
                <c:pt idx="32907">
                  <c:v>43452.239583333336</c:v>
                </c:pt>
                <c:pt idx="32908">
                  <c:v>43452.25</c:v>
                </c:pt>
                <c:pt idx="32909">
                  <c:v>43452.260416666664</c:v>
                </c:pt>
                <c:pt idx="32910">
                  <c:v>43452.270833333336</c:v>
                </c:pt>
                <c:pt idx="32911">
                  <c:v>43452.28125</c:v>
                </c:pt>
                <c:pt idx="32912">
                  <c:v>43452.291666666664</c:v>
                </c:pt>
                <c:pt idx="32913">
                  <c:v>43452.302083333336</c:v>
                </c:pt>
                <c:pt idx="32914">
                  <c:v>43452.3125</c:v>
                </c:pt>
                <c:pt idx="32915">
                  <c:v>43452.322916666664</c:v>
                </c:pt>
                <c:pt idx="32916">
                  <c:v>43452.333333333336</c:v>
                </c:pt>
                <c:pt idx="32917">
                  <c:v>43452.34375</c:v>
                </c:pt>
                <c:pt idx="32918">
                  <c:v>43452.354166666664</c:v>
                </c:pt>
                <c:pt idx="32919">
                  <c:v>43452.364583333336</c:v>
                </c:pt>
                <c:pt idx="32920">
                  <c:v>43452.375</c:v>
                </c:pt>
                <c:pt idx="32921">
                  <c:v>43452.385416666664</c:v>
                </c:pt>
                <c:pt idx="32922">
                  <c:v>43452.395833333336</c:v>
                </c:pt>
                <c:pt idx="32923">
                  <c:v>43452.40625</c:v>
                </c:pt>
                <c:pt idx="32924">
                  <c:v>43452.416666666664</c:v>
                </c:pt>
                <c:pt idx="32925">
                  <c:v>43452.427083333336</c:v>
                </c:pt>
                <c:pt idx="32926">
                  <c:v>43452.4375</c:v>
                </c:pt>
                <c:pt idx="32927">
                  <c:v>43452.447916666664</c:v>
                </c:pt>
                <c:pt idx="32928">
                  <c:v>43452.458333333336</c:v>
                </c:pt>
                <c:pt idx="32929">
                  <c:v>43452.46875</c:v>
                </c:pt>
                <c:pt idx="32930">
                  <c:v>43452.479166666664</c:v>
                </c:pt>
                <c:pt idx="32931">
                  <c:v>43452.489583333336</c:v>
                </c:pt>
                <c:pt idx="32932">
                  <c:v>43452.5</c:v>
                </c:pt>
                <c:pt idx="32933">
                  <c:v>43452.510416666664</c:v>
                </c:pt>
                <c:pt idx="32934">
                  <c:v>43452.520833333336</c:v>
                </c:pt>
                <c:pt idx="32935">
                  <c:v>43452.53125</c:v>
                </c:pt>
                <c:pt idx="32936">
                  <c:v>43452.541666666664</c:v>
                </c:pt>
                <c:pt idx="32937">
                  <c:v>43452.552083333336</c:v>
                </c:pt>
                <c:pt idx="32938">
                  <c:v>43452.5625</c:v>
                </c:pt>
                <c:pt idx="32939">
                  <c:v>43452.572916666664</c:v>
                </c:pt>
                <c:pt idx="32940">
                  <c:v>43452.583333333336</c:v>
                </c:pt>
                <c:pt idx="32941">
                  <c:v>43452.59375</c:v>
                </c:pt>
                <c:pt idx="32942">
                  <c:v>43452.604166666664</c:v>
                </c:pt>
                <c:pt idx="32943">
                  <c:v>43452.614583333336</c:v>
                </c:pt>
                <c:pt idx="32944">
                  <c:v>43452.625</c:v>
                </c:pt>
                <c:pt idx="32945">
                  <c:v>43452.635416666664</c:v>
                </c:pt>
                <c:pt idx="32946">
                  <c:v>43452.645833333336</c:v>
                </c:pt>
                <c:pt idx="32947">
                  <c:v>43452.65625</c:v>
                </c:pt>
                <c:pt idx="32948">
                  <c:v>43452.666666666664</c:v>
                </c:pt>
                <c:pt idx="32949">
                  <c:v>43452.677083333336</c:v>
                </c:pt>
                <c:pt idx="32950">
                  <c:v>43452.6875</c:v>
                </c:pt>
                <c:pt idx="32951">
                  <c:v>43452.697916666664</c:v>
                </c:pt>
                <c:pt idx="32952">
                  <c:v>43452.708333333336</c:v>
                </c:pt>
                <c:pt idx="32953">
                  <c:v>43452.71875</c:v>
                </c:pt>
                <c:pt idx="32954">
                  <c:v>43452.729166666664</c:v>
                </c:pt>
                <c:pt idx="32955">
                  <c:v>43452.739583333336</c:v>
                </c:pt>
                <c:pt idx="32956">
                  <c:v>43452.75</c:v>
                </c:pt>
                <c:pt idx="32957">
                  <c:v>43452.760416666664</c:v>
                </c:pt>
                <c:pt idx="32958">
                  <c:v>43452.770833333336</c:v>
                </c:pt>
                <c:pt idx="32959">
                  <c:v>43452.78125</c:v>
                </c:pt>
                <c:pt idx="32960">
                  <c:v>43452.791666666664</c:v>
                </c:pt>
                <c:pt idx="32961">
                  <c:v>43452.802083333336</c:v>
                </c:pt>
                <c:pt idx="32962">
                  <c:v>43452.8125</c:v>
                </c:pt>
                <c:pt idx="32963">
                  <c:v>43452.822916666664</c:v>
                </c:pt>
                <c:pt idx="32964">
                  <c:v>43452.833333333336</c:v>
                </c:pt>
                <c:pt idx="32965">
                  <c:v>43452.84375</c:v>
                </c:pt>
                <c:pt idx="32966">
                  <c:v>43452.854166666664</c:v>
                </c:pt>
                <c:pt idx="32967">
                  <c:v>43452.864583333336</c:v>
                </c:pt>
                <c:pt idx="32968">
                  <c:v>43452.875</c:v>
                </c:pt>
                <c:pt idx="32969">
                  <c:v>43452.885416666664</c:v>
                </c:pt>
                <c:pt idx="32970">
                  <c:v>43452.895833333336</c:v>
                </c:pt>
                <c:pt idx="32971">
                  <c:v>43452.90625</c:v>
                </c:pt>
                <c:pt idx="32972">
                  <c:v>43452.916666666664</c:v>
                </c:pt>
                <c:pt idx="32973">
                  <c:v>43452.927083333336</c:v>
                </c:pt>
                <c:pt idx="32974">
                  <c:v>43452.9375</c:v>
                </c:pt>
                <c:pt idx="32975">
                  <c:v>43452.947916666664</c:v>
                </c:pt>
                <c:pt idx="32976">
                  <c:v>43452.958333333336</c:v>
                </c:pt>
                <c:pt idx="32977">
                  <c:v>43452.96875</c:v>
                </c:pt>
                <c:pt idx="32978">
                  <c:v>43452.979166666664</c:v>
                </c:pt>
                <c:pt idx="32979">
                  <c:v>43452.989583333336</c:v>
                </c:pt>
                <c:pt idx="32980">
                  <c:v>43453</c:v>
                </c:pt>
                <c:pt idx="32981">
                  <c:v>43453.010416666664</c:v>
                </c:pt>
                <c:pt idx="32982">
                  <c:v>43453.020833333336</c:v>
                </c:pt>
                <c:pt idx="32983">
                  <c:v>43453.03125</c:v>
                </c:pt>
                <c:pt idx="32984">
                  <c:v>43453.041666666664</c:v>
                </c:pt>
                <c:pt idx="32985">
                  <c:v>43453.052083333336</c:v>
                </c:pt>
                <c:pt idx="32986">
                  <c:v>43453.0625</c:v>
                </c:pt>
                <c:pt idx="32987">
                  <c:v>43453.072916666664</c:v>
                </c:pt>
                <c:pt idx="32988">
                  <c:v>43453.083333333336</c:v>
                </c:pt>
                <c:pt idx="32989">
                  <c:v>43453.09375</c:v>
                </c:pt>
                <c:pt idx="32990">
                  <c:v>43453.104166666664</c:v>
                </c:pt>
                <c:pt idx="32991">
                  <c:v>43453.114583333336</c:v>
                </c:pt>
                <c:pt idx="32992">
                  <c:v>43453.125</c:v>
                </c:pt>
                <c:pt idx="32993">
                  <c:v>43453.135416666664</c:v>
                </c:pt>
                <c:pt idx="32994">
                  <c:v>43453.145833333336</c:v>
                </c:pt>
                <c:pt idx="32995">
                  <c:v>43453.15625</c:v>
                </c:pt>
                <c:pt idx="32996">
                  <c:v>43453.166666666664</c:v>
                </c:pt>
                <c:pt idx="32997">
                  <c:v>43453.177083333336</c:v>
                </c:pt>
                <c:pt idx="32998">
                  <c:v>43453.1875</c:v>
                </c:pt>
                <c:pt idx="32999">
                  <c:v>43453.197916666664</c:v>
                </c:pt>
                <c:pt idx="33000">
                  <c:v>43453.208333333336</c:v>
                </c:pt>
                <c:pt idx="33001">
                  <c:v>43453.21875</c:v>
                </c:pt>
                <c:pt idx="33002">
                  <c:v>43453.229166666664</c:v>
                </c:pt>
                <c:pt idx="33003">
                  <c:v>43453.239583333336</c:v>
                </c:pt>
                <c:pt idx="33004">
                  <c:v>43453.25</c:v>
                </c:pt>
                <c:pt idx="33005">
                  <c:v>43453.260416666664</c:v>
                </c:pt>
                <c:pt idx="33006">
                  <c:v>43453.270833333336</c:v>
                </c:pt>
                <c:pt idx="33007">
                  <c:v>43453.28125</c:v>
                </c:pt>
                <c:pt idx="33008">
                  <c:v>43453.291666666664</c:v>
                </c:pt>
                <c:pt idx="33009">
                  <c:v>43453.302083333336</c:v>
                </c:pt>
                <c:pt idx="33010">
                  <c:v>43453.3125</c:v>
                </c:pt>
                <c:pt idx="33011">
                  <c:v>43453.322916666664</c:v>
                </c:pt>
                <c:pt idx="33012">
                  <c:v>43453.333333333336</c:v>
                </c:pt>
                <c:pt idx="33013">
                  <c:v>43453.34375</c:v>
                </c:pt>
                <c:pt idx="33014">
                  <c:v>43453.354166666664</c:v>
                </c:pt>
                <c:pt idx="33015">
                  <c:v>43453.364583333336</c:v>
                </c:pt>
                <c:pt idx="33016">
                  <c:v>43453.375</c:v>
                </c:pt>
                <c:pt idx="33017">
                  <c:v>43453.385416666664</c:v>
                </c:pt>
                <c:pt idx="33018">
                  <c:v>43453.395833333336</c:v>
                </c:pt>
                <c:pt idx="33019">
                  <c:v>43453.40625</c:v>
                </c:pt>
                <c:pt idx="33020">
                  <c:v>43453.416666666664</c:v>
                </c:pt>
                <c:pt idx="33021">
                  <c:v>43453.427083333336</c:v>
                </c:pt>
                <c:pt idx="33022">
                  <c:v>43453.4375</c:v>
                </c:pt>
                <c:pt idx="33023">
                  <c:v>43453.447916666664</c:v>
                </c:pt>
                <c:pt idx="33024">
                  <c:v>43453.458333333336</c:v>
                </c:pt>
                <c:pt idx="33025">
                  <c:v>43453.46875</c:v>
                </c:pt>
                <c:pt idx="33026">
                  <c:v>43453.479166666664</c:v>
                </c:pt>
                <c:pt idx="33027">
                  <c:v>43453.489583333336</c:v>
                </c:pt>
                <c:pt idx="33028">
                  <c:v>43453.5</c:v>
                </c:pt>
                <c:pt idx="33029">
                  <c:v>43453.510416666664</c:v>
                </c:pt>
                <c:pt idx="33030">
                  <c:v>43453.520833333336</c:v>
                </c:pt>
                <c:pt idx="33031">
                  <c:v>43453.53125</c:v>
                </c:pt>
                <c:pt idx="33032">
                  <c:v>43453.541666666664</c:v>
                </c:pt>
                <c:pt idx="33033">
                  <c:v>43453.552083333336</c:v>
                </c:pt>
                <c:pt idx="33034">
                  <c:v>43453.5625</c:v>
                </c:pt>
                <c:pt idx="33035">
                  <c:v>43453.572916666664</c:v>
                </c:pt>
                <c:pt idx="33036">
                  <c:v>43453.583333333336</c:v>
                </c:pt>
                <c:pt idx="33037">
                  <c:v>43453.59375</c:v>
                </c:pt>
                <c:pt idx="33038">
                  <c:v>43453.604166666664</c:v>
                </c:pt>
                <c:pt idx="33039">
                  <c:v>43453.614583333336</c:v>
                </c:pt>
                <c:pt idx="33040">
                  <c:v>43453.625</c:v>
                </c:pt>
                <c:pt idx="33041">
                  <c:v>43453.635416666664</c:v>
                </c:pt>
                <c:pt idx="33042">
                  <c:v>43453.645833333336</c:v>
                </c:pt>
                <c:pt idx="33043">
                  <c:v>43453.65625</c:v>
                </c:pt>
                <c:pt idx="33044">
                  <c:v>43453.666666666664</c:v>
                </c:pt>
                <c:pt idx="33045">
                  <c:v>43453.677083333336</c:v>
                </c:pt>
                <c:pt idx="33046">
                  <c:v>43453.6875</c:v>
                </c:pt>
                <c:pt idx="33047">
                  <c:v>43453.697916666664</c:v>
                </c:pt>
                <c:pt idx="33048">
                  <c:v>43453.708333333336</c:v>
                </c:pt>
                <c:pt idx="33049">
                  <c:v>43453.71875</c:v>
                </c:pt>
                <c:pt idx="33050">
                  <c:v>43453.729166666664</c:v>
                </c:pt>
                <c:pt idx="33051">
                  <c:v>43453.739583333336</c:v>
                </c:pt>
                <c:pt idx="33052">
                  <c:v>43453.75</c:v>
                </c:pt>
                <c:pt idx="33053">
                  <c:v>43453.760416666664</c:v>
                </c:pt>
                <c:pt idx="33054">
                  <c:v>43453.770833333336</c:v>
                </c:pt>
                <c:pt idx="33055">
                  <c:v>43453.78125</c:v>
                </c:pt>
                <c:pt idx="33056">
                  <c:v>43453.791666666664</c:v>
                </c:pt>
                <c:pt idx="33057">
                  <c:v>43453.802083333336</c:v>
                </c:pt>
                <c:pt idx="33058">
                  <c:v>43453.8125</c:v>
                </c:pt>
                <c:pt idx="33059">
                  <c:v>43453.822916666664</c:v>
                </c:pt>
                <c:pt idx="33060">
                  <c:v>43453.833333333336</c:v>
                </c:pt>
                <c:pt idx="33061">
                  <c:v>43453.84375</c:v>
                </c:pt>
                <c:pt idx="33062">
                  <c:v>43453.854166666664</c:v>
                </c:pt>
                <c:pt idx="33063">
                  <c:v>43453.864583333336</c:v>
                </c:pt>
                <c:pt idx="33064">
                  <c:v>43453.875</c:v>
                </c:pt>
                <c:pt idx="33065">
                  <c:v>43453.885416666664</c:v>
                </c:pt>
                <c:pt idx="33066">
                  <c:v>43453.895833333336</c:v>
                </c:pt>
                <c:pt idx="33067">
                  <c:v>43453.90625</c:v>
                </c:pt>
                <c:pt idx="33068">
                  <c:v>43453.916666666664</c:v>
                </c:pt>
                <c:pt idx="33069">
                  <c:v>43453.927083333336</c:v>
                </c:pt>
                <c:pt idx="33070">
                  <c:v>43453.9375</c:v>
                </c:pt>
                <c:pt idx="33071">
                  <c:v>43453.947916666664</c:v>
                </c:pt>
                <c:pt idx="33072">
                  <c:v>43453.958333333336</c:v>
                </c:pt>
                <c:pt idx="33073">
                  <c:v>43453.96875</c:v>
                </c:pt>
                <c:pt idx="33074">
                  <c:v>43453.979166666664</c:v>
                </c:pt>
                <c:pt idx="33075">
                  <c:v>43453.989583333336</c:v>
                </c:pt>
                <c:pt idx="33076">
                  <c:v>43454</c:v>
                </c:pt>
                <c:pt idx="33077">
                  <c:v>43454.010416666664</c:v>
                </c:pt>
                <c:pt idx="33078">
                  <c:v>43454.020833333336</c:v>
                </c:pt>
                <c:pt idx="33079">
                  <c:v>43454.03125</c:v>
                </c:pt>
                <c:pt idx="33080">
                  <c:v>43454.041666666664</c:v>
                </c:pt>
                <c:pt idx="33081">
                  <c:v>43454.052083333336</c:v>
                </c:pt>
                <c:pt idx="33082">
                  <c:v>43454.0625</c:v>
                </c:pt>
                <c:pt idx="33083">
                  <c:v>43454.072916666664</c:v>
                </c:pt>
                <c:pt idx="33084">
                  <c:v>43454.083333333336</c:v>
                </c:pt>
                <c:pt idx="33085">
                  <c:v>43454.09375</c:v>
                </c:pt>
                <c:pt idx="33086">
                  <c:v>43454.104166666664</c:v>
                </c:pt>
                <c:pt idx="33087">
                  <c:v>43454.114583333336</c:v>
                </c:pt>
                <c:pt idx="33088">
                  <c:v>43454.125</c:v>
                </c:pt>
                <c:pt idx="33089">
                  <c:v>43454.135416666664</c:v>
                </c:pt>
                <c:pt idx="33090">
                  <c:v>43454.145833333336</c:v>
                </c:pt>
                <c:pt idx="33091">
                  <c:v>43454.15625</c:v>
                </c:pt>
                <c:pt idx="33092">
                  <c:v>43454.166666666664</c:v>
                </c:pt>
                <c:pt idx="33093">
                  <c:v>43454.177083333336</c:v>
                </c:pt>
                <c:pt idx="33094">
                  <c:v>43454.1875</c:v>
                </c:pt>
                <c:pt idx="33095">
                  <c:v>43454.197916666664</c:v>
                </c:pt>
                <c:pt idx="33096">
                  <c:v>43454.208333333336</c:v>
                </c:pt>
                <c:pt idx="33097">
                  <c:v>43454.21875</c:v>
                </c:pt>
                <c:pt idx="33098">
                  <c:v>43454.229166666664</c:v>
                </c:pt>
                <c:pt idx="33099">
                  <c:v>43454.239583333336</c:v>
                </c:pt>
                <c:pt idx="33100">
                  <c:v>43454.25</c:v>
                </c:pt>
                <c:pt idx="33101">
                  <c:v>43454.260416666664</c:v>
                </c:pt>
                <c:pt idx="33102">
                  <c:v>43454.270833333336</c:v>
                </c:pt>
                <c:pt idx="33103">
                  <c:v>43454.28125</c:v>
                </c:pt>
                <c:pt idx="33104">
                  <c:v>43454.291666666664</c:v>
                </c:pt>
                <c:pt idx="33105">
                  <c:v>43454.302083333336</c:v>
                </c:pt>
                <c:pt idx="33106">
                  <c:v>43454.3125</c:v>
                </c:pt>
                <c:pt idx="33107">
                  <c:v>43454.322916666664</c:v>
                </c:pt>
                <c:pt idx="33108">
                  <c:v>43454.333333333336</c:v>
                </c:pt>
                <c:pt idx="33109">
                  <c:v>43454.34375</c:v>
                </c:pt>
                <c:pt idx="33110">
                  <c:v>43454.354166666664</c:v>
                </c:pt>
                <c:pt idx="33111">
                  <c:v>43454.364583333336</c:v>
                </c:pt>
                <c:pt idx="33112">
                  <c:v>43454.375</c:v>
                </c:pt>
                <c:pt idx="33113">
                  <c:v>43454.385416666664</c:v>
                </c:pt>
                <c:pt idx="33114">
                  <c:v>43454.395833333336</c:v>
                </c:pt>
                <c:pt idx="33115">
                  <c:v>43454.40625</c:v>
                </c:pt>
                <c:pt idx="33116">
                  <c:v>43454.416666666664</c:v>
                </c:pt>
                <c:pt idx="33117">
                  <c:v>43454.427083333336</c:v>
                </c:pt>
                <c:pt idx="33118">
                  <c:v>43454.4375</c:v>
                </c:pt>
                <c:pt idx="33119">
                  <c:v>43454.447916666664</c:v>
                </c:pt>
                <c:pt idx="33120">
                  <c:v>43454.458333333336</c:v>
                </c:pt>
                <c:pt idx="33121">
                  <c:v>43454.46875</c:v>
                </c:pt>
                <c:pt idx="33122">
                  <c:v>43454.479166666664</c:v>
                </c:pt>
                <c:pt idx="33123">
                  <c:v>43454.489583333336</c:v>
                </c:pt>
                <c:pt idx="33124">
                  <c:v>43454.5</c:v>
                </c:pt>
                <c:pt idx="33125">
                  <c:v>43454.510416666664</c:v>
                </c:pt>
                <c:pt idx="33126">
                  <c:v>43454.520833333336</c:v>
                </c:pt>
                <c:pt idx="33127">
                  <c:v>43454.53125</c:v>
                </c:pt>
                <c:pt idx="33128">
                  <c:v>43454.541666666664</c:v>
                </c:pt>
                <c:pt idx="33129">
                  <c:v>43454.552083333336</c:v>
                </c:pt>
                <c:pt idx="33130">
                  <c:v>43454.5625</c:v>
                </c:pt>
                <c:pt idx="33131">
                  <c:v>43454.572916666664</c:v>
                </c:pt>
                <c:pt idx="33132">
                  <c:v>43454.583333333336</c:v>
                </c:pt>
                <c:pt idx="33133">
                  <c:v>43454.59375</c:v>
                </c:pt>
                <c:pt idx="33134">
                  <c:v>43454.604166666664</c:v>
                </c:pt>
                <c:pt idx="33135">
                  <c:v>43454.614583333336</c:v>
                </c:pt>
                <c:pt idx="33136">
                  <c:v>43454.625</c:v>
                </c:pt>
                <c:pt idx="33137">
                  <c:v>43454.635416666664</c:v>
                </c:pt>
                <c:pt idx="33138">
                  <c:v>43454.645833333336</c:v>
                </c:pt>
                <c:pt idx="33139">
                  <c:v>43454.65625</c:v>
                </c:pt>
                <c:pt idx="33140">
                  <c:v>43454.666666666664</c:v>
                </c:pt>
                <c:pt idx="33141">
                  <c:v>43454.677083333336</c:v>
                </c:pt>
                <c:pt idx="33142">
                  <c:v>43454.6875</c:v>
                </c:pt>
                <c:pt idx="33143">
                  <c:v>43454.697916666664</c:v>
                </c:pt>
                <c:pt idx="33144">
                  <c:v>43454.708333333336</c:v>
                </c:pt>
                <c:pt idx="33145">
                  <c:v>43454.71875</c:v>
                </c:pt>
                <c:pt idx="33146">
                  <c:v>43454.729166666664</c:v>
                </c:pt>
                <c:pt idx="33147">
                  <c:v>43454.739583333336</c:v>
                </c:pt>
                <c:pt idx="33148">
                  <c:v>43454.75</c:v>
                </c:pt>
                <c:pt idx="33149">
                  <c:v>43454.760416666664</c:v>
                </c:pt>
                <c:pt idx="33150">
                  <c:v>43454.770833333336</c:v>
                </c:pt>
                <c:pt idx="33151">
                  <c:v>43454.78125</c:v>
                </c:pt>
                <c:pt idx="33152">
                  <c:v>43454.791666666664</c:v>
                </c:pt>
                <c:pt idx="33153">
                  <c:v>43454.802083333336</c:v>
                </c:pt>
                <c:pt idx="33154">
                  <c:v>43454.8125</c:v>
                </c:pt>
                <c:pt idx="33155">
                  <c:v>43454.822916666664</c:v>
                </c:pt>
                <c:pt idx="33156">
                  <c:v>43454.833333333336</c:v>
                </c:pt>
                <c:pt idx="33157">
                  <c:v>43454.84375</c:v>
                </c:pt>
                <c:pt idx="33158">
                  <c:v>43454.854166666664</c:v>
                </c:pt>
                <c:pt idx="33159">
                  <c:v>43454.864583333336</c:v>
                </c:pt>
                <c:pt idx="33160">
                  <c:v>43454.875</c:v>
                </c:pt>
                <c:pt idx="33161">
                  <c:v>43454.885416666664</c:v>
                </c:pt>
                <c:pt idx="33162">
                  <c:v>43454.895833333336</c:v>
                </c:pt>
                <c:pt idx="33163">
                  <c:v>43454.90625</c:v>
                </c:pt>
                <c:pt idx="33164">
                  <c:v>43454.916666666664</c:v>
                </c:pt>
                <c:pt idx="33165">
                  <c:v>43454.927083333336</c:v>
                </c:pt>
                <c:pt idx="33166">
                  <c:v>43454.9375</c:v>
                </c:pt>
                <c:pt idx="33167">
                  <c:v>43454.947916666664</c:v>
                </c:pt>
                <c:pt idx="33168">
                  <c:v>43454.958333333336</c:v>
                </c:pt>
                <c:pt idx="33169">
                  <c:v>43454.96875</c:v>
                </c:pt>
                <c:pt idx="33170">
                  <c:v>43454.979166666664</c:v>
                </c:pt>
                <c:pt idx="33171">
                  <c:v>43454.989583333336</c:v>
                </c:pt>
                <c:pt idx="33172">
                  <c:v>43455</c:v>
                </c:pt>
                <c:pt idx="33173">
                  <c:v>43455.010416666664</c:v>
                </c:pt>
                <c:pt idx="33174">
                  <c:v>43455.020833333336</c:v>
                </c:pt>
                <c:pt idx="33175">
                  <c:v>43455.03125</c:v>
                </c:pt>
                <c:pt idx="33176">
                  <c:v>43455.041666666664</c:v>
                </c:pt>
                <c:pt idx="33177">
                  <c:v>43455.052083333336</c:v>
                </c:pt>
                <c:pt idx="33178">
                  <c:v>43455.0625</c:v>
                </c:pt>
                <c:pt idx="33179">
                  <c:v>43455.072916666664</c:v>
                </c:pt>
                <c:pt idx="33180">
                  <c:v>43455.083333333336</c:v>
                </c:pt>
                <c:pt idx="33181">
                  <c:v>43455.09375</c:v>
                </c:pt>
                <c:pt idx="33182">
                  <c:v>43455.104166666664</c:v>
                </c:pt>
                <c:pt idx="33183">
                  <c:v>43455.114583333336</c:v>
                </c:pt>
                <c:pt idx="33184">
                  <c:v>43455.125</c:v>
                </c:pt>
                <c:pt idx="33185">
                  <c:v>43455.135416666664</c:v>
                </c:pt>
                <c:pt idx="33186">
                  <c:v>43455.145833333336</c:v>
                </c:pt>
                <c:pt idx="33187">
                  <c:v>43455.15625</c:v>
                </c:pt>
                <c:pt idx="33188">
                  <c:v>43455.166666666664</c:v>
                </c:pt>
                <c:pt idx="33189">
                  <c:v>43455.177083333336</c:v>
                </c:pt>
                <c:pt idx="33190">
                  <c:v>43455.1875</c:v>
                </c:pt>
                <c:pt idx="33191">
                  <c:v>43455.197916666664</c:v>
                </c:pt>
                <c:pt idx="33192">
                  <c:v>43455.208333333336</c:v>
                </c:pt>
                <c:pt idx="33193">
                  <c:v>43455.21875</c:v>
                </c:pt>
                <c:pt idx="33194">
                  <c:v>43455.229166666664</c:v>
                </c:pt>
                <c:pt idx="33195">
                  <c:v>43455.239583333336</c:v>
                </c:pt>
                <c:pt idx="33196">
                  <c:v>43455.25</c:v>
                </c:pt>
                <c:pt idx="33197">
                  <c:v>43455.260416666664</c:v>
                </c:pt>
                <c:pt idx="33198">
                  <c:v>43455.270833333336</c:v>
                </c:pt>
                <c:pt idx="33199">
                  <c:v>43455.28125</c:v>
                </c:pt>
                <c:pt idx="33200">
                  <c:v>43455.291666666664</c:v>
                </c:pt>
                <c:pt idx="33201">
                  <c:v>43455.302083333336</c:v>
                </c:pt>
                <c:pt idx="33202">
                  <c:v>43455.3125</c:v>
                </c:pt>
                <c:pt idx="33203">
                  <c:v>43455.322916666664</c:v>
                </c:pt>
                <c:pt idx="33204">
                  <c:v>43455.333333333336</c:v>
                </c:pt>
                <c:pt idx="33205">
                  <c:v>43455.34375</c:v>
                </c:pt>
                <c:pt idx="33206">
                  <c:v>43455.354166666664</c:v>
                </c:pt>
                <c:pt idx="33207">
                  <c:v>43455.364583333336</c:v>
                </c:pt>
                <c:pt idx="33208">
                  <c:v>43455.375</c:v>
                </c:pt>
                <c:pt idx="33209">
                  <c:v>43455.385416666664</c:v>
                </c:pt>
                <c:pt idx="33210">
                  <c:v>43455.395833333336</c:v>
                </c:pt>
                <c:pt idx="33211">
                  <c:v>43455.40625</c:v>
                </c:pt>
                <c:pt idx="33212">
                  <c:v>43455.416666666664</c:v>
                </c:pt>
                <c:pt idx="33213">
                  <c:v>43455.427083333336</c:v>
                </c:pt>
                <c:pt idx="33214">
                  <c:v>43455.4375</c:v>
                </c:pt>
                <c:pt idx="33215">
                  <c:v>43455.447916666664</c:v>
                </c:pt>
                <c:pt idx="33216">
                  <c:v>43455.458333333336</c:v>
                </c:pt>
                <c:pt idx="33217">
                  <c:v>43455.46875</c:v>
                </c:pt>
                <c:pt idx="33218">
                  <c:v>43455.479166666664</c:v>
                </c:pt>
                <c:pt idx="33219">
                  <c:v>43455.489583333336</c:v>
                </c:pt>
                <c:pt idx="33220">
                  <c:v>43455.5</c:v>
                </c:pt>
                <c:pt idx="33221">
                  <c:v>43455.510416666664</c:v>
                </c:pt>
                <c:pt idx="33222">
                  <c:v>43455.520833333336</c:v>
                </c:pt>
                <c:pt idx="33223">
                  <c:v>43455.53125</c:v>
                </c:pt>
                <c:pt idx="33224">
                  <c:v>43455.541666666664</c:v>
                </c:pt>
                <c:pt idx="33225">
                  <c:v>43455.552083333336</c:v>
                </c:pt>
                <c:pt idx="33226">
                  <c:v>43455.5625</c:v>
                </c:pt>
                <c:pt idx="33227">
                  <c:v>43455.572916666664</c:v>
                </c:pt>
                <c:pt idx="33228">
                  <c:v>43455.583333333336</c:v>
                </c:pt>
                <c:pt idx="33229">
                  <c:v>43455.59375</c:v>
                </c:pt>
                <c:pt idx="33230">
                  <c:v>43455.604166666664</c:v>
                </c:pt>
                <c:pt idx="33231">
                  <c:v>43455.614583333336</c:v>
                </c:pt>
                <c:pt idx="33232">
                  <c:v>43455.625</c:v>
                </c:pt>
                <c:pt idx="33233">
                  <c:v>43455.635416666664</c:v>
                </c:pt>
                <c:pt idx="33234">
                  <c:v>43455.645833333336</c:v>
                </c:pt>
                <c:pt idx="33235">
                  <c:v>43455.65625</c:v>
                </c:pt>
                <c:pt idx="33236">
                  <c:v>43455.666666666664</c:v>
                </c:pt>
                <c:pt idx="33237">
                  <c:v>43455.677083333336</c:v>
                </c:pt>
                <c:pt idx="33238">
                  <c:v>43455.6875</c:v>
                </c:pt>
                <c:pt idx="33239">
                  <c:v>43455.697916666664</c:v>
                </c:pt>
                <c:pt idx="33240">
                  <c:v>43455.708333333336</c:v>
                </c:pt>
                <c:pt idx="33241">
                  <c:v>43455.71875</c:v>
                </c:pt>
                <c:pt idx="33242">
                  <c:v>43455.729166666664</c:v>
                </c:pt>
                <c:pt idx="33243">
                  <c:v>43455.739583333336</c:v>
                </c:pt>
                <c:pt idx="33244">
                  <c:v>43455.75</c:v>
                </c:pt>
                <c:pt idx="33245">
                  <c:v>43455.760416666664</c:v>
                </c:pt>
                <c:pt idx="33246">
                  <c:v>43455.770833333336</c:v>
                </c:pt>
                <c:pt idx="33247">
                  <c:v>43455.78125</c:v>
                </c:pt>
                <c:pt idx="33248">
                  <c:v>43455.791666666664</c:v>
                </c:pt>
                <c:pt idx="33249">
                  <c:v>43455.802083333336</c:v>
                </c:pt>
                <c:pt idx="33250">
                  <c:v>43455.8125</c:v>
                </c:pt>
                <c:pt idx="33251">
                  <c:v>43455.822916666664</c:v>
                </c:pt>
                <c:pt idx="33252">
                  <c:v>43455.833333333336</c:v>
                </c:pt>
                <c:pt idx="33253">
                  <c:v>43455.84375</c:v>
                </c:pt>
                <c:pt idx="33254">
                  <c:v>43455.854166666664</c:v>
                </c:pt>
                <c:pt idx="33255">
                  <c:v>43455.864583333336</c:v>
                </c:pt>
                <c:pt idx="33256">
                  <c:v>43455.875</c:v>
                </c:pt>
                <c:pt idx="33257">
                  <c:v>43455.885416666664</c:v>
                </c:pt>
                <c:pt idx="33258">
                  <c:v>43455.895833333336</c:v>
                </c:pt>
                <c:pt idx="33259">
                  <c:v>43455.90625</c:v>
                </c:pt>
                <c:pt idx="33260">
                  <c:v>43455.916666666664</c:v>
                </c:pt>
                <c:pt idx="33261">
                  <c:v>43455.927083333336</c:v>
                </c:pt>
                <c:pt idx="33262">
                  <c:v>43455.9375</c:v>
                </c:pt>
                <c:pt idx="33263">
                  <c:v>43455.947916666664</c:v>
                </c:pt>
                <c:pt idx="33264">
                  <c:v>43455.958333333336</c:v>
                </c:pt>
                <c:pt idx="33265">
                  <c:v>43455.96875</c:v>
                </c:pt>
                <c:pt idx="33266">
                  <c:v>43455.979166666664</c:v>
                </c:pt>
                <c:pt idx="33267">
                  <c:v>43455.989583333336</c:v>
                </c:pt>
                <c:pt idx="33268">
                  <c:v>43456</c:v>
                </c:pt>
                <c:pt idx="33269">
                  <c:v>43456.010416666664</c:v>
                </c:pt>
                <c:pt idx="33270">
                  <c:v>43456.020833333336</c:v>
                </c:pt>
                <c:pt idx="33271">
                  <c:v>43456.03125</c:v>
                </c:pt>
                <c:pt idx="33272">
                  <c:v>43456.041666666664</c:v>
                </c:pt>
                <c:pt idx="33273">
                  <c:v>43456.052083333336</c:v>
                </c:pt>
                <c:pt idx="33274">
                  <c:v>43456.0625</c:v>
                </c:pt>
                <c:pt idx="33275">
                  <c:v>43456.072916666664</c:v>
                </c:pt>
                <c:pt idx="33276">
                  <c:v>43456.083333333336</c:v>
                </c:pt>
                <c:pt idx="33277">
                  <c:v>43456.09375</c:v>
                </c:pt>
                <c:pt idx="33278">
                  <c:v>43456.104166666664</c:v>
                </c:pt>
                <c:pt idx="33279">
                  <c:v>43456.114583333336</c:v>
                </c:pt>
                <c:pt idx="33280">
                  <c:v>43456.125</c:v>
                </c:pt>
                <c:pt idx="33281">
                  <c:v>43456.135416666664</c:v>
                </c:pt>
                <c:pt idx="33282">
                  <c:v>43456.145833333336</c:v>
                </c:pt>
                <c:pt idx="33283">
                  <c:v>43456.15625</c:v>
                </c:pt>
                <c:pt idx="33284">
                  <c:v>43456.166666666664</c:v>
                </c:pt>
                <c:pt idx="33285">
                  <c:v>43456.177083333336</c:v>
                </c:pt>
                <c:pt idx="33286">
                  <c:v>43456.1875</c:v>
                </c:pt>
                <c:pt idx="33287">
                  <c:v>43456.197916666664</c:v>
                </c:pt>
                <c:pt idx="33288">
                  <c:v>43456.208333333336</c:v>
                </c:pt>
                <c:pt idx="33289">
                  <c:v>43456.21875</c:v>
                </c:pt>
                <c:pt idx="33290">
                  <c:v>43456.229166666664</c:v>
                </c:pt>
                <c:pt idx="33291">
                  <c:v>43456.239583333336</c:v>
                </c:pt>
                <c:pt idx="33292">
                  <c:v>43456.25</c:v>
                </c:pt>
                <c:pt idx="33293">
                  <c:v>43456.260416666664</c:v>
                </c:pt>
                <c:pt idx="33294">
                  <c:v>43456.270833333336</c:v>
                </c:pt>
                <c:pt idx="33295">
                  <c:v>43456.28125</c:v>
                </c:pt>
                <c:pt idx="33296">
                  <c:v>43456.291666666664</c:v>
                </c:pt>
                <c:pt idx="33297">
                  <c:v>43456.302083333336</c:v>
                </c:pt>
                <c:pt idx="33298">
                  <c:v>43456.3125</c:v>
                </c:pt>
                <c:pt idx="33299">
                  <c:v>43456.322916666664</c:v>
                </c:pt>
                <c:pt idx="33300">
                  <c:v>43456.333333333336</c:v>
                </c:pt>
                <c:pt idx="33301">
                  <c:v>43456.34375</c:v>
                </c:pt>
                <c:pt idx="33302">
                  <c:v>43456.354166666664</c:v>
                </c:pt>
                <c:pt idx="33303">
                  <c:v>43456.364583333336</c:v>
                </c:pt>
                <c:pt idx="33304">
                  <c:v>43456.375</c:v>
                </c:pt>
                <c:pt idx="33305">
                  <c:v>43456.385416666664</c:v>
                </c:pt>
                <c:pt idx="33306">
                  <c:v>43456.395833333336</c:v>
                </c:pt>
                <c:pt idx="33307">
                  <c:v>43456.40625</c:v>
                </c:pt>
                <c:pt idx="33308">
                  <c:v>43456.416666666664</c:v>
                </c:pt>
                <c:pt idx="33309">
                  <c:v>43456.427083333336</c:v>
                </c:pt>
                <c:pt idx="33310">
                  <c:v>43456.4375</c:v>
                </c:pt>
                <c:pt idx="33311">
                  <c:v>43456.447916666664</c:v>
                </c:pt>
                <c:pt idx="33312">
                  <c:v>43456.458333333336</c:v>
                </c:pt>
                <c:pt idx="33313">
                  <c:v>43456.46875</c:v>
                </c:pt>
                <c:pt idx="33314">
                  <c:v>43456.479166666664</c:v>
                </c:pt>
                <c:pt idx="33315">
                  <c:v>43456.489583333336</c:v>
                </c:pt>
                <c:pt idx="33316">
                  <c:v>43456.5</c:v>
                </c:pt>
                <c:pt idx="33317">
                  <c:v>43456.510416666664</c:v>
                </c:pt>
                <c:pt idx="33318">
                  <c:v>43456.520833333336</c:v>
                </c:pt>
                <c:pt idx="33319">
                  <c:v>43456.53125</c:v>
                </c:pt>
                <c:pt idx="33320">
                  <c:v>43456.541666666664</c:v>
                </c:pt>
                <c:pt idx="33321">
                  <c:v>43456.552083333336</c:v>
                </c:pt>
                <c:pt idx="33322">
                  <c:v>43456.5625</c:v>
                </c:pt>
                <c:pt idx="33323">
                  <c:v>43456.572916666664</c:v>
                </c:pt>
                <c:pt idx="33324">
                  <c:v>43456.583333333336</c:v>
                </c:pt>
                <c:pt idx="33325">
                  <c:v>43456.59375</c:v>
                </c:pt>
                <c:pt idx="33326">
                  <c:v>43456.604166666664</c:v>
                </c:pt>
                <c:pt idx="33327">
                  <c:v>43456.614583333336</c:v>
                </c:pt>
                <c:pt idx="33328">
                  <c:v>43456.625</c:v>
                </c:pt>
                <c:pt idx="33329">
                  <c:v>43456.635416666664</c:v>
                </c:pt>
                <c:pt idx="33330">
                  <c:v>43456.645833333336</c:v>
                </c:pt>
                <c:pt idx="33331">
                  <c:v>43456.65625</c:v>
                </c:pt>
                <c:pt idx="33332">
                  <c:v>43456.666666666664</c:v>
                </c:pt>
                <c:pt idx="33333">
                  <c:v>43456.677083333336</c:v>
                </c:pt>
                <c:pt idx="33334">
                  <c:v>43456.6875</c:v>
                </c:pt>
                <c:pt idx="33335">
                  <c:v>43456.697916666664</c:v>
                </c:pt>
                <c:pt idx="33336">
                  <c:v>43456.708333333336</c:v>
                </c:pt>
                <c:pt idx="33337">
                  <c:v>43456.71875</c:v>
                </c:pt>
                <c:pt idx="33338">
                  <c:v>43456.729166666664</c:v>
                </c:pt>
                <c:pt idx="33339">
                  <c:v>43456.739583333336</c:v>
                </c:pt>
                <c:pt idx="33340">
                  <c:v>43456.75</c:v>
                </c:pt>
                <c:pt idx="33341">
                  <c:v>43456.760416666664</c:v>
                </c:pt>
                <c:pt idx="33342">
                  <c:v>43456.770833333336</c:v>
                </c:pt>
                <c:pt idx="33343">
                  <c:v>43456.78125</c:v>
                </c:pt>
                <c:pt idx="33344">
                  <c:v>43456.791666666664</c:v>
                </c:pt>
                <c:pt idx="33345">
                  <c:v>43456.802083333336</c:v>
                </c:pt>
                <c:pt idx="33346">
                  <c:v>43456.8125</c:v>
                </c:pt>
                <c:pt idx="33347">
                  <c:v>43456.822916666664</c:v>
                </c:pt>
                <c:pt idx="33348">
                  <c:v>43456.833333333336</c:v>
                </c:pt>
                <c:pt idx="33349">
                  <c:v>43456.84375</c:v>
                </c:pt>
                <c:pt idx="33350">
                  <c:v>43456.854166666664</c:v>
                </c:pt>
                <c:pt idx="33351">
                  <c:v>43456.864583333336</c:v>
                </c:pt>
                <c:pt idx="33352">
                  <c:v>43456.875</c:v>
                </c:pt>
                <c:pt idx="33353">
                  <c:v>43456.885416666664</c:v>
                </c:pt>
                <c:pt idx="33354">
                  <c:v>43456.895833333336</c:v>
                </c:pt>
                <c:pt idx="33355">
                  <c:v>43456.90625</c:v>
                </c:pt>
                <c:pt idx="33356">
                  <c:v>43456.916666666664</c:v>
                </c:pt>
                <c:pt idx="33357">
                  <c:v>43456.927083333336</c:v>
                </c:pt>
                <c:pt idx="33358">
                  <c:v>43456.9375</c:v>
                </c:pt>
                <c:pt idx="33359">
                  <c:v>43456.947916666664</c:v>
                </c:pt>
                <c:pt idx="33360">
                  <c:v>43456.958333333336</c:v>
                </c:pt>
                <c:pt idx="33361">
                  <c:v>43456.96875</c:v>
                </c:pt>
                <c:pt idx="33362">
                  <c:v>43456.979166666664</c:v>
                </c:pt>
                <c:pt idx="33363">
                  <c:v>43456.989583333336</c:v>
                </c:pt>
                <c:pt idx="33364">
                  <c:v>43457</c:v>
                </c:pt>
                <c:pt idx="33365">
                  <c:v>43457.010416666664</c:v>
                </c:pt>
                <c:pt idx="33366">
                  <c:v>43457.020833333336</c:v>
                </c:pt>
                <c:pt idx="33367">
                  <c:v>43457.03125</c:v>
                </c:pt>
                <c:pt idx="33368">
                  <c:v>43457.041666666664</c:v>
                </c:pt>
                <c:pt idx="33369">
                  <c:v>43457.052083333336</c:v>
                </c:pt>
                <c:pt idx="33370">
                  <c:v>43457.0625</c:v>
                </c:pt>
                <c:pt idx="33371">
                  <c:v>43457.072916666664</c:v>
                </c:pt>
                <c:pt idx="33372">
                  <c:v>43457.083333333336</c:v>
                </c:pt>
                <c:pt idx="33373">
                  <c:v>43457.09375</c:v>
                </c:pt>
                <c:pt idx="33374">
                  <c:v>43457.104166666664</c:v>
                </c:pt>
                <c:pt idx="33375">
                  <c:v>43457.114583333336</c:v>
                </c:pt>
                <c:pt idx="33376">
                  <c:v>43457.125</c:v>
                </c:pt>
                <c:pt idx="33377">
                  <c:v>43457.135416666664</c:v>
                </c:pt>
                <c:pt idx="33378">
                  <c:v>43457.145833333336</c:v>
                </c:pt>
                <c:pt idx="33379">
                  <c:v>43457.15625</c:v>
                </c:pt>
                <c:pt idx="33380">
                  <c:v>43457.166666666664</c:v>
                </c:pt>
                <c:pt idx="33381">
                  <c:v>43457.177083333336</c:v>
                </c:pt>
                <c:pt idx="33382">
                  <c:v>43457.1875</c:v>
                </c:pt>
                <c:pt idx="33383">
                  <c:v>43457.197916666664</c:v>
                </c:pt>
                <c:pt idx="33384">
                  <c:v>43457.208333333336</c:v>
                </c:pt>
                <c:pt idx="33385">
                  <c:v>43457.21875</c:v>
                </c:pt>
                <c:pt idx="33386">
                  <c:v>43457.229166666664</c:v>
                </c:pt>
                <c:pt idx="33387">
                  <c:v>43457.239583333336</c:v>
                </c:pt>
                <c:pt idx="33388">
                  <c:v>43457.25</c:v>
                </c:pt>
                <c:pt idx="33389">
                  <c:v>43457.260416666664</c:v>
                </c:pt>
                <c:pt idx="33390">
                  <c:v>43457.270833333336</c:v>
                </c:pt>
                <c:pt idx="33391">
                  <c:v>43457.28125</c:v>
                </c:pt>
                <c:pt idx="33392">
                  <c:v>43457.291666666664</c:v>
                </c:pt>
                <c:pt idx="33393">
                  <c:v>43457.302083333336</c:v>
                </c:pt>
                <c:pt idx="33394">
                  <c:v>43457.3125</c:v>
                </c:pt>
                <c:pt idx="33395">
                  <c:v>43457.322916666664</c:v>
                </c:pt>
                <c:pt idx="33396">
                  <c:v>43457.333333333336</c:v>
                </c:pt>
                <c:pt idx="33397">
                  <c:v>43457.34375</c:v>
                </c:pt>
                <c:pt idx="33398">
                  <c:v>43457.354166666664</c:v>
                </c:pt>
                <c:pt idx="33399">
                  <c:v>43457.364583333336</c:v>
                </c:pt>
                <c:pt idx="33400">
                  <c:v>43457.375</c:v>
                </c:pt>
                <c:pt idx="33401">
                  <c:v>43457.385416666664</c:v>
                </c:pt>
                <c:pt idx="33402">
                  <c:v>43457.395833333336</c:v>
                </c:pt>
                <c:pt idx="33403">
                  <c:v>43457.40625</c:v>
                </c:pt>
                <c:pt idx="33404">
                  <c:v>43457.416666666664</c:v>
                </c:pt>
                <c:pt idx="33405">
                  <c:v>43457.427083333336</c:v>
                </c:pt>
                <c:pt idx="33406">
                  <c:v>43457.4375</c:v>
                </c:pt>
                <c:pt idx="33407">
                  <c:v>43457.447916666664</c:v>
                </c:pt>
                <c:pt idx="33408">
                  <c:v>43457.458333333336</c:v>
                </c:pt>
                <c:pt idx="33409">
                  <c:v>43457.46875</c:v>
                </c:pt>
                <c:pt idx="33410">
                  <c:v>43457.479166666664</c:v>
                </c:pt>
                <c:pt idx="33411">
                  <c:v>43457.489583333336</c:v>
                </c:pt>
                <c:pt idx="33412">
                  <c:v>43457.5</c:v>
                </c:pt>
                <c:pt idx="33413">
                  <c:v>43457.510416666664</c:v>
                </c:pt>
                <c:pt idx="33414">
                  <c:v>43457.520833333336</c:v>
                </c:pt>
                <c:pt idx="33415">
                  <c:v>43457.53125</c:v>
                </c:pt>
                <c:pt idx="33416">
                  <c:v>43457.541666666664</c:v>
                </c:pt>
                <c:pt idx="33417">
                  <c:v>43457.552083333336</c:v>
                </c:pt>
                <c:pt idx="33418">
                  <c:v>43457.5625</c:v>
                </c:pt>
                <c:pt idx="33419">
                  <c:v>43457.572916666664</c:v>
                </c:pt>
                <c:pt idx="33420">
                  <c:v>43457.583333333336</c:v>
                </c:pt>
                <c:pt idx="33421">
                  <c:v>43457.59375</c:v>
                </c:pt>
                <c:pt idx="33422">
                  <c:v>43457.604166666664</c:v>
                </c:pt>
                <c:pt idx="33423">
                  <c:v>43457.614583333336</c:v>
                </c:pt>
                <c:pt idx="33424">
                  <c:v>43457.625</c:v>
                </c:pt>
                <c:pt idx="33425">
                  <c:v>43457.635416666664</c:v>
                </c:pt>
                <c:pt idx="33426">
                  <c:v>43457.645833333336</c:v>
                </c:pt>
                <c:pt idx="33427">
                  <c:v>43457.65625</c:v>
                </c:pt>
                <c:pt idx="33428">
                  <c:v>43457.666666666664</c:v>
                </c:pt>
                <c:pt idx="33429">
                  <c:v>43457.677083333336</c:v>
                </c:pt>
                <c:pt idx="33430">
                  <c:v>43457.6875</c:v>
                </c:pt>
                <c:pt idx="33431">
                  <c:v>43457.697916666664</c:v>
                </c:pt>
                <c:pt idx="33432">
                  <c:v>43457.708333333336</c:v>
                </c:pt>
                <c:pt idx="33433">
                  <c:v>43457.71875</c:v>
                </c:pt>
                <c:pt idx="33434">
                  <c:v>43457.729166666664</c:v>
                </c:pt>
                <c:pt idx="33435">
                  <c:v>43457.739583333336</c:v>
                </c:pt>
                <c:pt idx="33436">
                  <c:v>43457.75</c:v>
                </c:pt>
                <c:pt idx="33437">
                  <c:v>43457.760416666664</c:v>
                </c:pt>
                <c:pt idx="33438">
                  <c:v>43457.770833333336</c:v>
                </c:pt>
                <c:pt idx="33439">
                  <c:v>43457.78125</c:v>
                </c:pt>
                <c:pt idx="33440">
                  <c:v>43457.791666666664</c:v>
                </c:pt>
                <c:pt idx="33441">
                  <c:v>43457.802083333336</c:v>
                </c:pt>
                <c:pt idx="33442">
                  <c:v>43457.8125</c:v>
                </c:pt>
                <c:pt idx="33443">
                  <c:v>43457.822916666664</c:v>
                </c:pt>
                <c:pt idx="33444">
                  <c:v>43457.833333333336</c:v>
                </c:pt>
                <c:pt idx="33445">
                  <c:v>43457.84375</c:v>
                </c:pt>
                <c:pt idx="33446">
                  <c:v>43457.854166666664</c:v>
                </c:pt>
                <c:pt idx="33447">
                  <c:v>43457.864583333336</c:v>
                </c:pt>
                <c:pt idx="33448">
                  <c:v>43457.875</c:v>
                </c:pt>
                <c:pt idx="33449">
                  <c:v>43457.885416666664</c:v>
                </c:pt>
                <c:pt idx="33450">
                  <c:v>43457.895833333336</c:v>
                </c:pt>
                <c:pt idx="33451">
                  <c:v>43457.90625</c:v>
                </c:pt>
                <c:pt idx="33452">
                  <c:v>43457.916666666664</c:v>
                </c:pt>
                <c:pt idx="33453">
                  <c:v>43457.927083333336</c:v>
                </c:pt>
                <c:pt idx="33454">
                  <c:v>43457.9375</c:v>
                </c:pt>
                <c:pt idx="33455">
                  <c:v>43457.947916666664</c:v>
                </c:pt>
                <c:pt idx="33456">
                  <c:v>43457.958333333336</c:v>
                </c:pt>
                <c:pt idx="33457">
                  <c:v>43457.96875</c:v>
                </c:pt>
                <c:pt idx="33458">
                  <c:v>43457.979166666664</c:v>
                </c:pt>
                <c:pt idx="33459">
                  <c:v>43457.989583333336</c:v>
                </c:pt>
                <c:pt idx="33460">
                  <c:v>43458</c:v>
                </c:pt>
                <c:pt idx="33461">
                  <c:v>43458.010416666664</c:v>
                </c:pt>
                <c:pt idx="33462">
                  <c:v>43458.020833333336</c:v>
                </c:pt>
                <c:pt idx="33463">
                  <c:v>43458.03125</c:v>
                </c:pt>
                <c:pt idx="33464">
                  <c:v>43458.041666666664</c:v>
                </c:pt>
                <c:pt idx="33465">
                  <c:v>43458.052083333336</c:v>
                </c:pt>
                <c:pt idx="33466">
                  <c:v>43458.0625</c:v>
                </c:pt>
                <c:pt idx="33467">
                  <c:v>43458.072916666664</c:v>
                </c:pt>
                <c:pt idx="33468">
                  <c:v>43458.083333333336</c:v>
                </c:pt>
                <c:pt idx="33469">
                  <c:v>43458.09375</c:v>
                </c:pt>
                <c:pt idx="33470">
                  <c:v>43458.104166666664</c:v>
                </c:pt>
                <c:pt idx="33471">
                  <c:v>43458.114583333336</c:v>
                </c:pt>
                <c:pt idx="33472">
                  <c:v>43458.125</c:v>
                </c:pt>
                <c:pt idx="33473">
                  <c:v>43458.135416666664</c:v>
                </c:pt>
                <c:pt idx="33474">
                  <c:v>43458.145833333336</c:v>
                </c:pt>
                <c:pt idx="33475">
                  <c:v>43458.15625</c:v>
                </c:pt>
                <c:pt idx="33476">
                  <c:v>43458.166666666664</c:v>
                </c:pt>
                <c:pt idx="33477">
                  <c:v>43458.177083333336</c:v>
                </c:pt>
                <c:pt idx="33478">
                  <c:v>43458.1875</c:v>
                </c:pt>
                <c:pt idx="33479">
                  <c:v>43458.197916666664</c:v>
                </c:pt>
                <c:pt idx="33480">
                  <c:v>43458.208333333336</c:v>
                </c:pt>
                <c:pt idx="33481">
                  <c:v>43458.21875</c:v>
                </c:pt>
                <c:pt idx="33482">
                  <c:v>43458.229166666664</c:v>
                </c:pt>
                <c:pt idx="33483">
                  <c:v>43458.239583333336</c:v>
                </c:pt>
                <c:pt idx="33484">
                  <c:v>43458.25</c:v>
                </c:pt>
                <c:pt idx="33485">
                  <c:v>43458.260416666664</c:v>
                </c:pt>
                <c:pt idx="33486">
                  <c:v>43458.270833333336</c:v>
                </c:pt>
                <c:pt idx="33487">
                  <c:v>43458.28125</c:v>
                </c:pt>
                <c:pt idx="33488">
                  <c:v>43458.291666666664</c:v>
                </c:pt>
                <c:pt idx="33489">
                  <c:v>43458.302083333336</c:v>
                </c:pt>
                <c:pt idx="33490">
                  <c:v>43458.3125</c:v>
                </c:pt>
                <c:pt idx="33491">
                  <c:v>43458.322916666664</c:v>
                </c:pt>
                <c:pt idx="33492">
                  <c:v>43458.333333333336</c:v>
                </c:pt>
                <c:pt idx="33493">
                  <c:v>43458.34375</c:v>
                </c:pt>
                <c:pt idx="33494">
                  <c:v>43458.354166666664</c:v>
                </c:pt>
                <c:pt idx="33495">
                  <c:v>43458.364583333336</c:v>
                </c:pt>
                <c:pt idx="33496">
                  <c:v>43458.375</c:v>
                </c:pt>
                <c:pt idx="33497">
                  <c:v>43458.385416666664</c:v>
                </c:pt>
                <c:pt idx="33498">
                  <c:v>43458.395833333336</c:v>
                </c:pt>
                <c:pt idx="33499">
                  <c:v>43458.40625</c:v>
                </c:pt>
                <c:pt idx="33500">
                  <c:v>43458.416666666664</c:v>
                </c:pt>
                <c:pt idx="33501">
                  <c:v>43458.427083333336</c:v>
                </c:pt>
                <c:pt idx="33502">
                  <c:v>43458.4375</c:v>
                </c:pt>
                <c:pt idx="33503">
                  <c:v>43458.447916666664</c:v>
                </c:pt>
                <c:pt idx="33504">
                  <c:v>43458.458333333336</c:v>
                </c:pt>
                <c:pt idx="33505">
                  <c:v>43458.46875</c:v>
                </c:pt>
                <c:pt idx="33506">
                  <c:v>43458.479166666664</c:v>
                </c:pt>
                <c:pt idx="33507">
                  <c:v>43458.489583333336</c:v>
                </c:pt>
                <c:pt idx="33508">
                  <c:v>43458.5</c:v>
                </c:pt>
                <c:pt idx="33509">
                  <c:v>43458.510416666664</c:v>
                </c:pt>
                <c:pt idx="33510">
                  <c:v>43458.520833333336</c:v>
                </c:pt>
                <c:pt idx="33511">
                  <c:v>43458.53125</c:v>
                </c:pt>
                <c:pt idx="33512">
                  <c:v>43458.541666666664</c:v>
                </c:pt>
                <c:pt idx="33513">
                  <c:v>43458.552083333336</c:v>
                </c:pt>
                <c:pt idx="33514">
                  <c:v>43458.5625</c:v>
                </c:pt>
                <c:pt idx="33515">
                  <c:v>43458.572916666664</c:v>
                </c:pt>
                <c:pt idx="33516">
                  <c:v>43458.583333333336</c:v>
                </c:pt>
                <c:pt idx="33517">
                  <c:v>43458.59375</c:v>
                </c:pt>
                <c:pt idx="33518">
                  <c:v>43458.604166666664</c:v>
                </c:pt>
                <c:pt idx="33519">
                  <c:v>43458.614583333336</c:v>
                </c:pt>
                <c:pt idx="33520">
                  <c:v>43458.625</c:v>
                </c:pt>
                <c:pt idx="33521">
                  <c:v>43458.635416666664</c:v>
                </c:pt>
                <c:pt idx="33522">
                  <c:v>43458.645833333336</c:v>
                </c:pt>
                <c:pt idx="33523">
                  <c:v>43458.65625</c:v>
                </c:pt>
                <c:pt idx="33524">
                  <c:v>43458.666666666664</c:v>
                </c:pt>
                <c:pt idx="33525">
                  <c:v>43458.677083333336</c:v>
                </c:pt>
                <c:pt idx="33526">
                  <c:v>43458.6875</c:v>
                </c:pt>
                <c:pt idx="33527">
                  <c:v>43458.697916666664</c:v>
                </c:pt>
                <c:pt idx="33528">
                  <c:v>43458.708333333336</c:v>
                </c:pt>
                <c:pt idx="33529">
                  <c:v>43458.71875</c:v>
                </c:pt>
                <c:pt idx="33530">
                  <c:v>43458.729166666664</c:v>
                </c:pt>
                <c:pt idx="33531">
                  <c:v>43458.739583333336</c:v>
                </c:pt>
                <c:pt idx="33532">
                  <c:v>43458.75</c:v>
                </c:pt>
                <c:pt idx="33533">
                  <c:v>43458.760416666664</c:v>
                </c:pt>
                <c:pt idx="33534">
                  <c:v>43458.770833333336</c:v>
                </c:pt>
                <c:pt idx="33535">
                  <c:v>43458.78125</c:v>
                </c:pt>
                <c:pt idx="33536">
                  <c:v>43458.791666666664</c:v>
                </c:pt>
                <c:pt idx="33537">
                  <c:v>43458.802083333336</c:v>
                </c:pt>
                <c:pt idx="33538">
                  <c:v>43458.8125</c:v>
                </c:pt>
                <c:pt idx="33539">
                  <c:v>43458.822916666664</c:v>
                </c:pt>
                <c:pt idx="33540">
                  <c:v>43458.833333333336</c:v>
                </c:pt>
                <c:pt idx="33541">
                  <c:v>43458.84375</c:v>
                </c:pt>
                <c:pt idx="33542">
                  <c:v>43458.854166666664</c:v>
                </c:pt>
                <c:pt idx="33543">
                  <c:v>43458.864583333336</c:v>
                </c:pt>
                <c:pt idx="33544">
                  <c:v>43458.875</c:v>
                </c:pt>
                <c:pt idx="33545">
                  <c:v>43458.885416666664</c:v>
                </c:pt>
                <c:pt idx="33546">
                  <c:v>43458.895833333336</c:v>
                </c:pt>
                <c:pt idx="33547">
                  <c:v>43458.90625</c:v>
                </c:pt>
                <c:pt idx="33548">
                  <c:v>43458.916666666664</c:v>
                </c:pt>
                <c:pt idx="33549">
                  <c:v>43458.927083333336</c:v>
                </c:pt>
                <c:pt idx="33550">
                  <c:v>43458.9375</c:v>
                </c:pt>
                <c:pt idx="33551">
                  <c:v>43458.947916666664</c:v>
                </c:pt>
                <c:pt idx="33552">
                  <c:v>43458.958333333336</c:v>
                </c:pt>
                <c:pt idx="33553">
                  <c:v>43458.96875</c:v>
                </c:pt>
                <c:pt idx="33554">
                  <c:v>43458.979166666664</c:v>
                </c:pt>
                <c:pt idx="33555">
                  <c:v>43458.989583333336</c:v>
                </c:pt>
                <c:pt idx="33556">
                  <c:v>43459</c:v>
                </c:pt>
                <c:pt idx="33557">
                  <c:v>43459.010416666664</c:v>
                </c:pt>
                <c:pt idx="33558">
                  <c:v>43459.020833333336</c:v>
                </c:pt>
                <c:pt idx="33559">
                  <c:v>43459.03125</c:v>
                </c:pt>
                <c:pt idx="33560">
                  <c:v>43459.041666666664</c:v>
                </c:pt>
                <c:pt idx="33561">
                  <c:v>43459.052083333336</c:v>
                </c:pt>
                <c:pt idx="33562">
                  <c:v>43459.0625</c:v>
                </c:pt>
                <c:pt idx="33563">
                  <c:v>43459.072916666664</c:v>
                </c:pt>
                <c:pt idx="33564">
                  <c:v>43459.083333333336</c:v>
                </c:pt>
                <c:pt idx="33565">
                  <c:v>43459.09375</c:v>
                </c:pt>
                <c:pt idx="33566">
                  <c:v>43459.104166666664</c:v>
                </c:pt>
                <c:pt idx="33567">
                  <c:v>43459.114583333336</c:v>
                </c:pt>
                <c:pt idx="33568">
                  <c:v>43459.125</c:v>
                </c:pt>
                <c:pt idx="33569">
                  <c:v>43459.135416666664</c:v>
                </c:pt>
                <c:pt idx="33570">
                  <c:v>43459.145833333336</c:v>
                </c:pt>
                <c:pt idx="33571">
                  <c:v>43459.15625</c:v>
                </c:pt>
                <c:pt idx="33572">
                  <c:v>43459.166666666664</c:v>
                </c:pt>
                <c:pt idx="33573">
                  <c:v>43459.177083333336</c:v>
                </c:pt>
                <c:pt idx="33574">
                  <c:v>43459.1875</c:v>
                </c:pt>
                <c:pt idx="33575">
                  <c:v>43459.197916666664</c:v>
                </c:pt>
                <c:pt idx="33576">
                  <c:v>43459.208333333336</c:v>
                </c:pt>
                <c:pt idx="33577">
                  <c:v>43459.21875</c:v>
                </c:pt>
                <c:pt idx="33578">
                  <c:v>43459.229166666664</c:v>
                </c:pt>
                <c:pt idx="33579">
                  <c:v>43459.239583333336</c:v>
                </c:pt>
                <c:pt idx="33580">
                  <c:v>43459.25</c:v>
                </c:pt>
                <c:pt idx="33581">
                  <c:v>43459.260416666664</c:v>
                </c:pt>
                <c:pt idx="33582">
                  <c:v>43459.270833333336</c:v>
                </c:pt>
                <c:pt idx="33583">
                  <c:v>43459.28125</c:v>
                </c:pt>
                <c:pt idx="33584">
                  <c:v>43459.291666666664</c:v>
                </c:pt>
                <c:pt idx="33585">
                  <c:v>43459.302083333336</c:v>
                </c:pt>
                <c:pt idx="33586">
                  <c:v>43459.3125</c:v>
                </c:pt>
                <c:pt idx="33587">
                  <c:v>43459.322916666664</c:v>
                </c:pt>
                <c:pt idx="33588">
                  <c:v>43459.333333333336</c:v>
                </c:pt>
                <c:pt idx="33589">
                  <c:v>43459.34375</c:v>
                </c:pt>
                <c:pt idx="33590">
                  <c:v>43459.354166666664</c:v>
                </c:pt>
                <c:pt idx="33591">
                  <c:v>43459.364583333336</c:v>
                </c:pt>
                <c:pt idx="33592">
                  <c:v>43459.375</c:v>
                </c:pt>
                <c:pt idx="33593">
                  <c:v>43459.385416666664</c:v>
                </c:pt>
                <c:pt idx="33594">
                  <c:v>43459.395833333336</c:v>
                </c:pt>
                <c:pt idx="33595">
                  <c:v>43459.40625</c:v>
                </c:pt>
                <c:pt idx="33596">
                  <c:v>43459.416666666664</c:v>
                </c:pt>
                <c:pt idx="33597">
                  <c:v>43459.427083333336</c:v>
                </c:pt>
                <c:pt idx="33598">
                  <c:v>43459.4375</c:v>
                </c:pt>
                <c:pt idx="33599">
                  <c:v>43459.447916666664</c:v>
                </c:pt>
                <c:pt idx="33600">
                  <c:v>43459.458333333336</c:v>
                </c:pt>
                <c:pt idx="33601">
                  <c:v>43459.46875</c:v>
                </c:pt>
                <c:pt idx="33602">
                  <c:v>43459.479166666664</c:v>
                </c:pt>
                <c:pt idx="33603">
                  <c:v>43459.489583333336</c:v>
                </c:pt>
                <c:pt idx="33604">
                  <c:v>43459.5</c:v>
                </c:pt>
                <c:pt idx="33605">
                  <c:v>43459.510416666664</c:v>
                </c:pt>
                <c:pt idx="33606">
                  <c:v>43459.520833333336</c:v>
                </c:pt>
                <c:pt idx="33607">
                  <c:v>43459.53125</c:v>
                </c:pt>
                <c:pt idx="33608">
                  <c:v>43459.541666666664</c:v>
                </c:pt>
                <c:pt idx="33609">
                  <c:v>43459.552083333336</c:v>
                </c:pt>
                <c:pt idx="33610">
                  <c:v>43459.5625</c:v>
                </c:pt>
                <c:pt idx="33611">
                  <c:v>43459.572916666664</c:v>
                </c:pt>
                <c:pt idx="33612">
                  <c:v>43459.583333333336</c:v>
                </c:pt>
                <c:pt idx="33613">
                  <c:v>43459.59375</c:v>
                </c:pt>
                <c:pt idx="33614">
                  <c:v>43459.604166666664</c:v>
                </c:pt>
                <c:pt idx="33615">
                  <c:v>43459.614583333336</c:v>
                </c:pt>
                <c:pt idx="33616">
                  <c:v>43459.625</c:v>
                </c:pt>
                <c:pt idx="33617">
                  <c:v>43459.635416666664</c:v>
                </c:pt>
                <c:pt idx="33618">
                  <c:v>43459.645833333336</c:v>
                </c:pt>
                <c:pt idx="33619">
                  <c:v>43459.65625</c:v>
                </c:pt>
                <c:pt idx="33620">
                  <c:v>43459.666666666664</c:v>
                </c:pt>
                <c:pt idx="33621">
                  <c:v>43459.677083333336</c:v>
                </c:pt>
                <c:pt idx="33622">
                  <c:v>43459.6875</c:v>
                </c:pt>
                <c:pt idx="33623">
                  <c:v>43459.697916666664</c:v>
                </c:pt>
                <c:pt idx="33624">
                  <c:v>43459.708333333336</c:v>
                </c:pt>
                <c:pt idx="33625">
                  <c:v>43459.71875</c:v>
                </c:pt>
                <c:pt idx="33626">
                  <c:v>43459.729166666664</c:v>
                </c:pt>
                <c:pt idx="33627">
                  <c:v>43459.739583333336</c:v>
                </c:pt>
                <c:pt idx="33628">
                  <c:v>43459.75</c:v>
                </c:pt>
                <c:pt idx="33629">
                  <c:v>43459.760416666664</c:v>
                </c:pt>
                <c:pt idx="33630">
                  <c:v>43459.770833333336</c:v>
                </c:pt>
                <c:pt idx="33631">
                  <c:v>43459.78125</c:v>
                </c:pt>
                <c:pt idx="33632">
                  <c:v>43459.791666666664</c:v>
                </c:pt>
                <c:pt idx="33633">
                  <c:v>43459.802083333336</c:v>
                </c:pt>
                <c:pt idx="33634">
                  <c:v>43459.8125</c:v>
                </c:pt>
                <c:pt idx="33635">
                  <c:v>43459.822916666664</c:v>
                </c:pt>
                <c:pt idx="33636">
                  <c:v>43459.833333333336</c:v>
                </c:pt>
                <c:pt idx="33637">
                  <c:v>43459.84375</c:v>
                </c:pt>
                <c:pt idx="33638">
                  <c:v>43459.854166666664</c:v>
                </c:pt>
                <c:pt idx="33639">
                  <c:v>43459.864583333336</c:v>
                </c:pt>
                <c:pt idx="33640">
                  <c:v>43459.875</c:v>
                </c:pt>
                <c:pt idx="33641">
                  <c:v>43459.885416666664</c:v>
                </c:pt>
                <c:pt idx="33642">
                  <c:v>43459.895833333336</c:v>
                </c:pt>
                <c:pt idx="33643">
                  <c:v>43459.90625</c:v>
                </c:pt>
                <c:pt idx="33644">
                  <c:v>43459.916666666664</c:v>
                </c:pt>
                <c:pt idx="33645">
                  <c:v>43459.927083333336</c:v>
                </c:pt>
                <c:pt idx="33646">
                  <c:v>43459.9375</c:v>
                </c:pt>
                <c:pt idx="33647">
                  <c:v>43459.947916666664</c:v>
                </c:pt>
                <c:pt idx="33648">
                  <c:v>43459.958333333336</c:v>
                </c:pt>
                <c:pt idx="33649">
                  <c:v>43459.96875</c:v>
                </c:pt>
                <c:pt idx="33650">
                  <c:v>43459.979166666664</c:v>
                </c:pt>
                <c:pt idx="33651">
                  <c:v>43459.989583333336</c:v>
                </c:pt>
                <c:pt idx="33652">
                  <c:v>43460</c:v>
                </c:pt>
                <c:pt idx="33653">
                  <c:v>43460.010416666664</c:v>
                </c:pt>
                <c:pt idx="33654">
                  <c:v>43460.020833333336</c:v>
                </c:pt>
                <c:pt idx="33655">
                  <c:v>43460.03125</c:v>
                </c:pt>
                <c:pt idx="33656">
                  <c:v>43460.041666666664</c:v>
                </c:pt>
                <c:pt idx="33657">
                  <c:v>43460.052083333336</c:v>
                </c:pt>
                <c:pt idx="33658">
                  <c:v>43460.0625</c:v>
                </c:pt>
                <c:pt idx="33659">
                  <c:v>43460.072916666664</c:v>
                </c:pt>
                <c:pt idx="33660">
                  <c:v>43460.083333333336</c:v>
                </c:pt>
                <c:pt idx="33661">
                  <c:v>43460.09375</c:v>
                </c:pt>
                <c:pt idx="33662">
                  <c:v>43460.104166666664</c:v>
                </c:pt>
                <c:pt idx="33663">
                  <c:v>43460.114583333336</c:v>
                </c:pt>
                <c:pt idx="33664">
                  <c:v>43460.125</c:v>
                </c:pt>
                <c:pt idx="33665">
                  <c:v>43460.135416666664</c:v>
                </c:pt>
                <c:pt idx="33666">
                  <c:v>43460.145833333336</c:v>
                </c:pt>
                <c:pt idx="33667">
                  <c:v>43460.15625</c:v>
                </c:pt>
                <c:pt idx="33668">
                  <c:v>43460.166666666664</c:v>
                </c:pt>
                <c:pt idx="33669">
                  <c:v>43460.177083333336</c:v>
                </c:pt>
                <c:pt idx="33670">
                  <c:v>43460.1875</c:v>
                </c:pt>
                <c:pt idx="33671">
                  <c:v>43460.197916666664</c:v>
                </c:pt>
                <c:pt idx="33672">
                  <c:v>43460.208333333336</c:v>
                </c:pt>
                <c:pt idx="33673">
                  <c:v>43460.21875</c:v>
                </c:pt>
                <c:pt idx="33674">
                  <c:v>43460.229166666664</c:v>
                </c:pt>
                <c:pt idx="33675">
                  <c:v>43460.239583333336</c:v>
                </c:pt>
                <c:pt idx="33676">
                  <c:v>43460.25</c:v>
                </c:pt>
                <c:pt idx="33677">
                  <c:v>43460.260416666664</c:v>
                </c:pt>
                <c:pt idx="33678">
                  <c:v>43460.270833333336</c:v>
                </c:pt>
                <c:pt idx="33679">
                  <c:v>43460.28125</c:v>
                </c:pt>
                <c:pt idx="33680">
                  <c:v>43460.291666666664</c:v>
                </c:pt>
                <c:pt idx="33681">
                  <c:v>43460.302083333336</c:v>
                </c:pt>
                <c:pt idx="33682">
                  <c:v>43460.3125</c:v>
                </c:pt>
                <c:pt idx="33683">
                  <c:v>43460.322916666664</c:v>
                </c:pt>
                <c:pt idx="33684">
                  <c:v>43460.333333333336</c:v>
                </c:pt>
                <c:pt idx="33685">
                  <c:v>43460.34375</c:v>
                </c:pt>
                <c:pt idx="33686">
                  <c:v>43460.354166666664</c:v>
                </c:pt>
                <c:pt idx="33687">
                  <c:v>43460.364583333336</c:v>
                </c:pt>
                <c:pt idx="33688">
                  <c:v>43460.375</c:v>
                </c:pt>
                <c:pt idx="33689">
                  <c:v>43460.385416666664</c:v>
                </c:pt>
                <c:pt idx="33690">
                  <c:v>43460.395833333336</c:v>
                </c:pt>
                <c:pt idx="33691">
                  <c:v>43460.40625</c:v>
                </c:pt>
                <c:pt idx="33692">
                  <c:v>43460.416666666664</c:v>
                </c:pt>
                <c:pt idx="33693">
                  <c:v>43460.427083333336</c:v>
                </c:pt>
                <c:pt idx="33694">
                  <c:v>43460.4375</c:v>
                </c:pt>
                <c:pt idx="33695">
                  <c:v>43460.447916666664</c:v>
                </c:pt>
                <c:pt idx="33696">
                  <c:v>43460.458333333336</c:v>
                </c:pt>
                <c:pt idx="33697">
                  <c:v>43460.46875</c:v>
                </c:pt>
                <c:pt idx="33698">
                  <c:v>43460.479166666664</c:v>
                </c:pt>
                <c:pt idx="33699">
                  <c:v>43460.489583333336</c:v>
                </c:pt>
                <c:pt idx="33700">
                  <c:v>43460.5</c:v>
                </c:pt>
                <c:pt idx="33701">
                  <c:v>43460.510416666664</c:v>
                </c:pt>
                <c:pt idx="33702">
                  <c:v>43460.520833333336</c:v>
                </c:pt>
                <c:pt idx="33703">
                  <c:v>43460.53125</c:v>
                </c:pt>
                <c:pt idx="33704">
                  <c:v>43460.541666666664</c:v>
                </c:pt>
                <c:pt idx="33705">
                  <c:v>43460.552083333336</c:v>
                </c:pt>
                <c:pt idx="33706">
                  <c:v>43460.5625</c:v>
                </c:pt>
                <c:pt idx="33707">
                  <c:v>43460.572916666664</c:v>
                </c:pt>
                <c:pt idx="33708">
                  <c:v>43460.583333333336</c:v>
                </c:pt>
                <c:pt idx="33709">
                  <c:v>43460.59375</c:v>
                </c:pt>
                <c:pt idx="33710">
                  <c:v>43460.604166666664</c:v>
                </c:pt>
                <c:pt idx="33711">
                  <c:v>43460.614583333336</c:v>
                </c:pt>
                <c:pt idx="33712">
                  <c:v>43460.625</c:v>
                </c:pt>
                <c:pt idx="33713">
                  <c:v>43460.635416666664</c:v>
                </c:pt>
                <c:pt idx="33714">
                  <c:v>43460.645833333336</c:v>
                </c:pt>
                <c:pt idx="33715">
                  <c:v>43460.65625</c:v>
                </c:pt>
                <c:pt idx="33716">
                  <c:v>43460.666666666664</c:v>
                </c:pt>
                <c:pt idx="33717">
                  <c:v>43460.677083333336</c:v>
                </c:pt>
                <c:pt idx="33718">
                  <c:v>43460.6875</c:v>
                </c:pt>
                <c:pt idx="33719">
                  <c:v>43460.697916666664</c:v>
                </c:pt>
                <c:pt idx="33720">
                  <c:v>43460.708333333336</c:v>
                </c:pt>
                <c:pt idx="33721">
                  <c:v>43460.71875</c:v>
                </c:pt>
                <c:pt idx="33722">
                  <c:v>43460.729166666664</c:v>
                </c:pt>
                <c:pt idx="33723">
                  <c:v>43460.739583333336</c:v>
                </c:pt>
                <c:pt idx="33724">
                  <c:v>43460.75</c:v>
                </c:pt>
                <c:pt idx="33725">
                  <c:v>43460.760416666664</c:v>
                </c:pt>
                <c:pt idx="33726">
                  <c:v>43460.770833333336</c:v>
                </c:pt>
                <c:pt idx="33727">
                  <c:v>43460.78125</c:v>
                </c:pt>
                <c:pt idx="33728">
                  <c:v>43460.791666666664</c:v>
                </c:pt>
                <c:pt idx="33729">
                  <c:v>43460.802083333336</c:v>
                </c:pt>
                <c:pt idx="33730">
                  <c:v>43460.8125</c:v>
                </c:pt>
                <c:pt idx="33731">
                  <c:v>43460.822916666664</c:v>
                </c:pt>
                <c:pt idx="33732">
                  <c:v>43460.833333333336</c:v>
                </c:pt>
                <c:pt idx="33733">
                  <c:v>43460.84375</c:v>
                </c:pt>
                <c:pt idx="33734">
                  <c:v>43460.854166666664</c:v>
                </c:pt>
                <c:pt idx="33735">
                  <c:v>43460.864583333336</c:v>
                </c:pt>
                <c:pt idx="33736">
                  <c:v>43460.875</c:v>
                </c:pt>
                <c:pt idx="33737">
                  <c:v>43460.885416666664</c:v>
                </c:pt>
                <c:pt idx="33738">
                  <c:v>43460.895833333336</c:v>
                </c:pt>
                <c:pt idx="33739">
                  <c:v>43460.90625</c:v>
                </c:pt>
                <c:pt idx="33740">
                  <c:v>43460.916666666664</c:v>
                </c:pt>
                <c:pt idx="33741">
                  <c:v>43460.927083333336</c:v>
                </c:pt>
                <c:pt idx="33742">
                  <c:v>43460.9375</c:v>
                </c:pt>
                <c:pt idx="33743">
                  <c:v>43460.947916666664</c:v>
                </c:pt>
                <c:pt idx="33744">
                  <c:v>43460.958333333336</c:v>
                </c:pt>
                <c:pt idx="33745">
                  <c:v>43460.96875</c:v>
                </c:pt>
                <c:pt idx="33746">
                  <c:v>43460.979166666664</c:v>
                </c:pt>
                <c:pt idx="33747">
                  <c:v>43460.989583333336</c:v>
                </c:pt>
                <c:pt idx="33748">
                  <c:v>43461</c:v>
                </c:pt>
                <c:pt idx="33749">
                  <c:v>43461.010416666664</c:v>
                </c:pt>
                <c:pt idx="33750">
                  <c:v>43461.020833333336</c:v>
                </c:pt>
                <c:pt idx="33751">
                  <c:v>43461.03125</c:v>
                </c:pt>
                <c:pt idx="33752">
                  <c:v>43461.041666666664</c:v>
                </c:pt>
                <c:pt idx="33753">
                  <c:v>43461.052083333336</c:v>
                </c:pt>
                <c:pt idx="33754">
                  <c:v>43461.0625</c:v>
                </c:pt>
                <c:pt idx="33755">
                  <c:v>43461.072916666664</c:v>
                </c:pt>
                <c:pt idx="33756">
                  <c:v>43461.083333333336</c:v>
                </c:pt>
                <c:pt idx="33757">
                  <c:v>43461.09375</c:v>
                </c:pt>
                <c:pt idx="33758">
                  <c:v>43461.104166666664</c:v>
                </c:pt>
                <c:pt idx="33759">
                  <c:v>43461.114583333336</c:v>
                </c:pt>
                <c:pt idx="33760">
                  <c:v>43461.125</c:v>
                </c:pt>
                <c:pt idx="33761">
                  <c:v>43461.135416666664</c:v>
                </c:pt>
                <c:pt idx="33762">
                  <c:v>43461.145833333336</c:v>
                </c:pt>
                <c:pt idx="33763">
                  <c:v>43461.15625</c:v>
                </c:pt>
                <c:pt idx="33764">
                  <c:v>43461.166666666664</c:v>
                </c:pt>
                <c:pt idx="33765">
                  <c:v>43461.177083333336</c:v>
                </c:pt>
                <c:pt idx="33766">
                  <c:v>43461.1875</c:v>
                </c:pt>
                <c:pt idx="33767">
                  <c:v>43461.197916666664</c:v>
                </c:pt>
                <c:pt idx="33768">
                  <c:v>43461.208333333336</c:v>
                </c:pt>
                <c:pt idx="33769">
                  <c:v>43461.21875</c:v>
                </c:pt>
                <c:pt idx="33770">
                  <c:v>43461.229166666664</c:v>
                </c:pt>
                <c:pt idx="33771">
                  <c:v>43461.239583333336</c:v>
                </c:pt>
                <c:pt idx="33772">
                  <c:v>43461.25</c:v>
                </c:pt>
                <c:pt idx="33773">
                  <c:v>43461.260416666664</c:v>
                </c:pt>
                <c:pt idx="33774">
                  <c:v>43461.270833333336</c:v>
                </c:pt>
                <c:pt idx="33775">
                  <c:v>43461.28125</c:v>
                </c:pt>
                <c:pt idx="33776">
                  <c:v>43461.291666666664</c:v>
                </c:pt>
                <c:pt idx="33777">
                  <c:v>43461.302083333336</c:v>
                </c:pt>
                <c:pt idx="33778">
                  <c:v>43461.3125</c:v>
                </c:pt>
                <c:pt idx="33779">
                  <c:v>43461.322916666664</c:v>
                </c:pt>
                <c:pt idx="33780">
                  <c:v>43461.333333333336</c:v>
                </c:pt>
                <c:pt idx="33781">
                  <c:v>43461.34375</c:v>
                </c:pt>
                <c:pt idx="33782">
                  <c:v>43461.354166666664</c:v>
                </c:pt>
                <c:pt idx="33783">
                  <c:v>43461.364583333336</c:v>
                </c:pt>
                <c:pt idx="33784">
                  <c:v>43461.375</c:v>
                </c:pt>
                <c:pt idx="33785">
                  <c:v>43461.385416666664</c:v>
                </c:pt>
                <c:pt idx="33786">
                  <c:v>43461.395833333336</c:v>
                </c:pt>
                <c:pt idx="33787">
                  <c:v>43461.40625</c:v>
                </c:pt>
                <c:pt idx="33788">
                  <c:v>43461.416666666664</c:v>
                </c:pt>
                <c:pt idx="33789">
                  <c:v>43461.427083333336</c:v>
                </c:pt>
                <c:pt idx="33790">
                  <c:v>43461.4375</c:v>
                </c:pt>
                <c:pt idx="33791">
                  <c:v>43461.447916666664</c:v>
                </c:pt>
                <c:pt idx="33792">
                  <c:v>43461.458333333336</c:v>
                </c:pt>
                <c:pt idx="33793">
                  <c:v>43461.46875</c:v>
                </c:pt>
                <c:pt idx="33794">
                  <c:v>43461.479166666664</c:v>
                </c:pt>
                <c:pt idx="33795">
                  <c:v>43461.489583333336</c:v>
                </c:pt>
                <c:pt idx="33796">
                  <c:v>43461.5</c:v>
                </c:pt>
                <c:pt idx="33797">
                  <c:v>43461.510416666664</c:v>
                </c:pt>
                <c:pt idx="33798">
                  <c:v>43461.520833333336</c:v>
                </c:pt>
                <c:pt idx="33799">
                  <c:v>43461.53125</c:v>
                </c:pt>
                <c:pt idx="33800">
                  <c:v>43461.541666666664</c:v>
                </c:pt>
                <c:pt idx="33801">
                  <c:v>43461.552083333336</c:v>
                </c:pt>
                <c:pt idx="33802">
                  <c:v>43461.5625</c:v>
                </c:pt>
                <c:pt idx="33803">
                  <c:v>43461.572916666664</c:v>
                </c:pt>
                <c:pt idx="33804">
                  <c:v>43461.583333333336</c:v>
                </c:pt>
                <c:pt idx="33805">
                  <c:v>43461.59375</c:v>
                </c:pt>
                <c:pt idx="33806">
                  <c:v>43461.604166666664</c:v>
                </c:pt>
                <c:pt idx="33807">
                  <c:v>43461.614583333336</c:v>
                </c:pt>
                <c:pt idx="33808">
                  <c:v>43461.625</c:v>
                </c:pt>
                <c:pt idx="33809">
                  <c:v>43461.635416666664</c:v>
                </c:pt>
                <c:pt idx="33810">
                  <c:v>43461.645833333336</c:v>
                </c:pt>
                <c:pt idx="33811">
                  <c:v>43461.65625</c:v>
                </c:pt>
                <c:pt idx="33812">
                  <c:v>43461.666666666664</c:v>
                </c:pt>
                <c:pt idx="33813">
                  <c:v>43461.677083333336</c:v>
                </c:pt>
                <c:pt idx="33814">
                  <c:v>43461.6875</c:v>
                </c:pt>
                <c:pt idx="33815">
                  <c:v>43461.697916666664</c:v>
                </c:pt>
                <c:pt idx="33816">
                  <c:v>43461.708333333336</c:v>
                </c:pt>
                <c:pt idx="33817">
                  <c:v>43461.71875</c:v>
                </c:pt>
                <c:pt idx="33818">
                  <c:v>43461.729166666664</c:v>
                </c:pt>
                <c:pt idx="33819">
                  <c:v>43461.739583333336</c:v>
                </c:pt>
                <c:pt idx="33820">
                  <c:v>43461.75</c:v>
                </c:pt>
                <c:pt idx="33821">
                  <c:v>43461.760416666664</c:v>
                </c:pt>
                <c:pt idx="33822">
                  <c:v>43461.770833333336</c:v>
                </c:pt>
                <c:pt idx="33823">
                  <c:v>43461.78125</c:v>
                </c:pt>
                <c:pt idx="33824">
                  <c:v>43461.791666666664</c:v>
                </c:pt>
                <c:pt idx="33825">
                  <c:v>43461.802083333336</c:v>
                </c:pt>
                <c:pt idx="33826">
                  <c:v>43461.8125</c:v>
                </c:pt>
                <c:pt idx="33827">
                  <c:v>43461.822916666664</c:v>
                </c:pt>
                <c:pt idx="33828">
                  <c:v>43461.833333333336</c:v>
                </c:pt>
                <c:pt idx="33829">
                  <c:v>43461.84375</c:v>
                </c:pt>
                <c:pt idx="33830">
                  <c:v>43461.854166666664</c:v>
                </c:pt>
                <c:pt idx="33831">
                  <c:v>43461.864583333336</c:v>
                </c:pt>
                <c:pt idx="33832">
                  <c:v>43461.875</c:v>
                </c:pt>
                <c:pt idx="33833">
                  <c:v>43461.885416666664</c:v>
                </c:pt>
                <c:pt idx="33834">
                  <c:v>43461.895833333336</c:v>
                </c:pt>
                <c:pt idx="33835">
                  <c:v>43461.90625</c:v>
                </c:pt>
                <c:pt idx="33836">
                  <c:v>43461.916666666664</c:v>
                </c:pt>
                <c:pt idx="33837">
                  <c:v>43461.927083333336</c:v>
                </c:pt>
                <c:pt idx="33838">
                  <c:v>43461.9375</c:v>
                </c:pt>
                <c:pt idx="33839">
                  <c:v>43461.947916666664</c:v>
                </c:pt>
                <c:pt idx="33840">
                  <c:v>43461.958333333336</c:v>
                </c:pt>
                <c:pt idx="33841">
                  <c:v>43461.96875</c:v>
                </c:pt>
                <c:pt idx="33842">
                  <c:v>43461.979166666664</c:v>
                </c:pt>
                <c:pt idx="33843">
                  <c:v>43461.989583333336</c:v>
                </c:pt>
                <c:pt idx="33844">
                  <c:v>43462</c:v>
                </c:pt>
                <c:pt idx="33845">
                  <c:v>43462.010416666664</c:v>
                </c:pt>
                <c:pt idx="33846">
                  <c:v>43462.020833333336</c:v>
                </c:pt>
                <c:pt idx="33847">
                  <c:v>43462.03125</c:v>
                </c:pt>
                <c:pt idx="33848">
                  <c:v>43462.041666666664</c:v>
                </c:pt>
                <c:pt idx="33849">
                  <c:v>43462.052083333336</c:v>
                </c:pt>
                <c:pt idx="33850">
                  <c:v>43462.0625</c:v>
                </c:pt>
                <c:pt idx="33851">
                  <c:v>43462.072916666664</c:v>
                </c:pt>
                <c:pt idx="33852">
                  <c:v>43462.083333333336</c:v>
                </c:pt>
                <c:pt idx="33853">
                  <c:v>43462.09375</c:v>
                </c:pt>
                <c:pt idx="33854">
                  <c:v>43462.104166666664</c:v>
                </c:pt>
                <c:pt idx="33855">
                  <c:v>43462.114583333336</c:v>
                </c:pt>
                <c:pt idx="33856">
                  <c:v>43462.125</c:v>
                </c:pt>
                <c:pt idx="33857">
                  <c:v>43462.135416666664</c:v>
                </c:pt>
                <c:pt idx="33858">
                  <c:v>43462.145833333336</c:v>
                </c:pt>
                <c:pt idx="33859">
                  <c:v>43462.15625</c:v>
                </c:pt>
                <c:pt idx="33860">
                  <c:v>43462.166666666664</c:v>
                </c:pt>
                <c:pt idx="33861">
                  <c:v>43462.177083333336</c:v>
                </c:pt>
                <c:pt idx="33862">
                  <c:v>43462.1875</c:v>
                </c:pt>
                <c:pt idx="33863">
                  <c:v>43462.197916666664</c:v>
                </c:pt>
                <c:pt idx="33864">
                  <c:v>43462.208333333336</c:v>
                </c:pt>
                <c:pt idx="33865">
                  <c:v>43462.21875</c:v>
                </c:pt>
                <c:pt idx="33866">
                  <c:v>43462.229166666664</c:v>
                </c:pt>
                <c:pt idx="33867">
                  <c:v>43462.239583333336</c:v>
                </c:pt>
                <c:pt idx="33868">
                  <c:v>43462.25</c:v>
                </c:pt>
                <c:pt idx="33869">
                  <c:v>43462.260416666664</c:v>
                </c:pt>
                <c:pt idx="33870">
                  <c:v>43462.270833333336</c:v>
                </c:pt>
                <c:pt idx="33871">
                  <c:v>43462.28125</c:v>
                </c:pt>
                <c:pt idx="33872">
                  <c:v>43462.291666666664</c:v>
                </c:pt>
                <c:pt idx="33873">
                  <c:v>43462.302083333336</c:v>
                </c:pt>
                <c:pt idx="33874">
                  <c:v>43462.3125</c:v>
                </c:pt>
                <c:pt idx="33875">
                  <c:v>43462.322916666664</c:v>
                </c:pt>
                <c:pt idx="33876">
                  <c:v>43462.333333333336</c:v>
                </c:pt>
                <c:pt idx="33877">
                  <c:v>43462.34375</c:v>
                </c:pt>
                <c:pt idx="33878">
                  <c:v>43462.354166666664</c:v>
                </c:pt>
                <c:pt idx="33879">
                  <c:v>43462.364583333336</c:v>
                </c:pt>
                <c:pt idx="33880">
                  <c:v>43462.375</c:v>
                </c:pt>
                <c:pt idx="33881">
                  <c:v>43462.385416666664</c:v>
                </c:pt>
                <c:pt idx="33882">
                  <c:v>43462.395833333336</c:v>
                </c:pt>
                <c:pt idx="33883">
                  <c:v>43462.40625</c:v>
                </c:pt>
                <c:pt idx="33884">
                  <c:v>43462.416666666664</c:v>
                </c:pt>
                <c:pt idx="33885">
                  <c:v>43462.427083333336</c:v>
                </c:pt>
                <c:pt idx="33886">
                  <c:v>43462.4375</c:v>
                </c:pt>
                <c:pt idx="33887">
                  <c:v>43462.447916666664</c:v>
                </c:pt>
                <c:pt idx="33888">
                  <c:v>43462.458333333336</c:v>
                </c:pt>
                <c:pt idx="33889">
                  <c:v>43462.46875</c:v>
                </c:pt>
                <c:pt idx="33890">
                  <c:v>43462.479166666664</c:v>
                </c:pt>
                <c:pt idx="33891">
                  <c:v>43462.489583333336</c:v>
                </c:pt>
                <c:pt idx="33892">
                  <c:v>43462.5</c:v>
                </c:pt>
                <c:pt idx="33893">
                  <c:v>43462.510416666664</c:v>
                </c:pt>
                <c:pt idx="33894">
                  <c:v>43462.520833333336</c:v>
                </c:pt>
                <c:pt idx="33895">
                  <c:v>43462.53125</c:v>
                </c:pt>
                <c:pt idx="33896">
                  <c:v>43462.541666666664</c:v>
                </c:pt>
                <c:pt idx="33897">
                  <c:v>43462.552083333336</c:v>
                </c:pt>
                <c:pt idx="33898">
                  <c:v>43462.5625</c:v>
                </c:pt>
                <c:pt idx="33899">
                  <c:v>43462.572916666664</c:v>
                </c:pt>
                <c:pt idx="33900">
                  <c:v>43462.583333333336</c:v>
                </c:pt>
                <c:pt idx="33901">
                  <c:v>43462.59375</c:v>
                </c:pt>
                <c:pt idx="33902">
                  <c:v>43462.604166666664</c:v>
                </c:pt>
                <c:pt idx="33903">
                  <c:v>43462.614583333336</c:v>
                </c:pt>
                <c:pt idx="33904">
                  <c:v>43462.625</c:v>
                </c:pt>
                <c:pt idx="33905">
                  <c:v>43462.635416666664</c:v>
                </c:pt>
                <c:pt idx="33906">
                  <c:v>43462.645833333336</c:v>
                </c:pt>
                <c:pt idx="33907">
                  <c:v>43462.65625</c:v>
                </c:pt>
                <c:pt idx="33908">
                  <c:v>43462.666666666664</c:v>
                </c:pt>
                <c:pt idx="33909">
                  <c:v>43462.677083333336</c:v>
                </c:pt>
                <c:pt idx="33910">
                  <c:v>43462.6875</c:v>
                </c:pt>
                <c:pt idx="33911">
                  <c:v>43462.697916666664</c:v>
                </c:pt>
                <c:pt idx="33912">
                  <c:v>43462.708333333336</c:v>
                </c:pt>
                <c:pt idx="33913">
                  <c:v>43462.71875</c:v>
                </c:pt>
                <c:pt idx="33914">
                  <c:v>43462.729166666664</c:v>
                </c:pt>
                <c:pt idx="33915">
                  <c:v>43462.739583333336</c:v>
                </c:pt>
                <c:pt idx="33916">
                  <c:v>43462.75</c:v>
                </c:pt>
                <c:pt idx="33917">
                  <c:v>43462.760416666664</c:v>
                </c:pt>
                <c:pt idx="33918">
                  <c:v>43462.770833333336</c:v>
                </c:pt>
                <c:pt idx="33919">
                  <c:v>43462.78125</c:v>
                </c:pt>
                <c:pt idx="33920">
                  <c:v>43462.791666666664</c:v>
                </c:pt>
                <c:pt idx="33921">
                  <c:v>43462.802083333336</c:v>
                </c:pt>
                <c:pt idx="33922">
                  <c:v>43462.8125</c:v>
                </c:pt>
                <c:pt idx="33923">
                  <c:v>43462.822916666664</c:v>
                </c:pt>
                <c:pt idx="33924">
                  <c:v>43462.833333333336</c:v>
                </c:pt>
                <c:pt idx="33925">
                  <c:v>43462.84375</c:v>
                </c:pt>
                <c:pt idx="33926">
                  <c:v>43462.854166666664</c:v>
                </c:pt>
                <c:pt idx="33927">
                  <c:v>43462.864583333336</c:v>
                </c:pt>
                <c:pt idx="33928">
                  <c:v>43462.875</c:v>
                </c:pt>
                <c:pt idx="33929">
                  <c:v>43462.885416666664</c:v>
                </c:pt>
                <c:pt idx="33930">
                  <c:v>43462.895833333336</c:v>
                </c:pt>
                <c:pt idx="33931">
                  <c:v>43462.90625</c:v>
                </c:pt>
                <c:pt idx="33932">
                  <c:v>43462.916666666664</c:v>
                </c:pt>
                <c:pt idx="33933">
                  <c:v>43462.927083333336</c:v>
                </c:pt>
                <c:pt idx="33934">
                  <c:v>43462.9375</c:v>
                </c:pt>
                <c:pt idx="33935">
                  <c:v>43462.947916666664</c:v>
                </c:pt>
                <c:pt idx="33936">
                  <c:v>43462.958333333336</c:v>
                </c:pt>
                <c:pt idx="33937">
                  <c:v>43462.96875</c:v>
                </c:pt>
                <c:pt idx="33938">
                  <c:v>43462.979166666664</c:v>
                </c:pt>
                <c:pt idx="33939">
                  <c:v>43462.989583333336</c:v>
                </c:pt>
                <c:pt idx="33940">
                  <c:v>43463</c:v>
                </c:pt>
                <c:pt idx="33941">
                  <c:v>43463.010416666664</c:v>
                </c:pt>
                <c:pt idx="33942">
                  <c:v>43463.020833333336</c:v>
                </c:pt>
                <c:pt idx="33943">
                  <c:v>43463.03125</c:v>
                </c:pt>
                <c:pt idx="33944">
                  <c:v>43463.041666666664</c:v>
                </c:pt>
                <c:pt idx="33945">
                  <c:v>43463.052083333336</c:v>
                </c:pt>
                <c:pt idx="33946">
                  <c:v>43463.0625</c:v>
                </c:pt>
                <c:pt idx="33947">
                  <c:v>43463.072916666664</c:v>
                </c:pt>
                <c:pt idx="33948">
                  <c:v>43463.083333333336</c:v>
                </c:pt>
                <c:pt idx="33949">
                  <c:v>43463.09375</c:v>
                </c:pt>
                <c:pt idx="33950">
                  <c:v>43463.104166666664</c:v>
                </c:pt>
                <c:pt idx="33951">
                  <c:v>43463.114583333336</c:v>
                </c:pt>
                <c:pt idx="33952">
                  <c:v>43463.125</c:v>
                </c:pt>
                <c:pt idx="33953">
                  <c:v>43463.135416666664</c:v>
                </c:pt>
                <c:pt idx="33954">
                  <c:v>43463.145833333336</c:v>
                </c:pt>
                <c:pt idx="33955">
                  <c:v>43463.15625</c:v>
                </c:pt>
                <c:pt idx="33956">
                  <c:v>43463.166666666664</c:v>
                </c:pt>
                <c:pt idx="33957">
                  <c:v>43463.177083333336</c:v>
                </c:pt>
                <c:pt idx="33958">
                  <c:v>43463.1875</c:v>
                </c:pt>
                <c:pt idx="33959">
                  <c:v>43463.197916666664</c:v>
                </c:pt>
                <c:pt idx="33960">
                  <c:v>43463.208333333336</c:v>
                </c:pt>
                <c:pt idx="33961">
                  <c:v>43463.21875</c:v>
                </c:pt>
                <c:pt idx="33962">
                  <c:v>43463.229166666664</c:v>
                </c:pt>
                <c:pt idx="33963">
                  <c:v>43463.239583333336</c:v>
                </c:pt>
                <c:pt idx="33964">
                  <c:v>43463.25</c:v>
                </c:pt>
                <c:pt idx="33965">
                  <c:v>43463.260416666664</c:v>
                </c:pt>
                <c:pt idx="33966">
                  <c:v>43463.270833333336</c:v>
                </c:pt>
                <c:pt idx="33967">
                  <c:v>43463.28125</c:v>
                </c:pt>
                <c:pt idx="33968">
                  <c:v>43463.291666666664</c:v>
                </c:pt>
                <c:pt idx="33969">
                  <c:v>43463.302083333336</c:v>
                </c:pt>
                <c:pt idx="33970">
                  <c:v>43463.3125</c:v>
                </c:pt>
                <c:pt idx="33971">
                  <c:v>43463.322916666664</c:v>
                </c:pt>
                <c:pt idx="33972">
                  <c:v>43463.333333333336</c:v>
                </c:pt>
                <c:pt idx="33973">
                  <c:v>43463.34375</c:v>
                </c:pt>
                <c:pt idx="33974">
                  <c:v>43463.354166666664</c:v>
                </c:pt>
                <c:pt idx="33975">
                  <c:v>43463.364583333336</c:v>
                </c:pt>
                <c:pt idx="33976">
                  <c:v>43463.375</c:v>
                </c:pt>
                <c:pt idx="33977">
                  <c:v>43463.385416666664</c:v>
                </c:pt>
                <c:pt idx="33978">
                  <c:v>43463.395833333336</c:v>
                </c:pt>
                <c:pt idx="33979">
                  <c:v>43463.40625</c:v>
                </c:pt>
                <c:pt idx="33980">
                  <c:v>43463.416666666664</c:v>
                </c:pt>
                <c:pt idx="33981">
                  <c:v>43463.427083333336</c:v>
                </c:pt>
                <c:pt idx="33982">
                  <c:v>43463.4375</c:v>
                </c:pt>
                <c:pt idx="33983">
                  <c:v>43463.447916666664</c:v>
                </c:pt>
                <c:pt idx="33984">
                  <c:v>43463.458333333336</c:v>
                </c:pt>
                <c:pt idx="33985">
                  <c:v>43463.46875</c:v>
                </c:pt>
                <c:pt idx="33986">
                  <c:v>43463.479166666664</c:v>
                </c:pt>
                <c:pt idx="33987">
                  <c:v>43463.489583333336</c:v>
                </c:pt>
                <c:pt idx="33988">
                  <c:v>43463.5</c:v>
                </c:pt>
                <c:pt idx="33989">
                  <c:v>43463.510416666664</c:v>
                </c:pt>
                <c:pt idx="33990">
                  <c:v>43463.520833333336</c:v>
                </c:pt>
                <c:pt idx="33991">
                  <c:v>43463.53125</c:v>
                </c:pt>
                <c:pt idx="33992">
                  <c:v>43463.541666666664</c:v>
                </c:pt>
                <c:pt idx="33993">
                  <c:v>43463.552083333336</c:v>
                </c:pt>
                <c:pt idx="33994">
                  <c:v>43463.5625</c:v>
                </c:pt>
                <c:pt idx="33995">
                  <c:v>43463.572916666664</c:v>
                </c:pt>
                <c:pt idx="33996">
                  <c:v>43463.583333333336</c:v>
                </c:pt>
                <c:pt idx="33997">
                  <c:v>43463.59375</c:v>
                </c:pt>
                <c:pt idx="33998">
                  <c:v>43463.604166666664</c:v>
                </c:pt>
                <c:pt idx="33999">
                  <c:v>43463.614583333336</c:v>
                </c:pt>
                <c:pt idx="34000">
                  <c:v>43463.625</c:v>
                </c:pt>
                <c:pt idx="34001">
                  <c:v>43463.635416666664</c:v>
                </c:pt>
                <c:pt idx="34002">
                  <c:v>43463.645833333336</c:v>
                </c:pt>
                <c:pt idx="34003">
                  <c:v>43463.65625</c:v>
                </c:pt>
                <c:pt idx="34004">
                  <c:v>43463.666666666664</c:v>
                </c:pt>
                <c:pt idx="34005">
                  <c:v>43463.677083333336</c:v>
                </c:pt>
                <c:pt idx="34006">
                  <c:v>43463.6875</c:v>
                </c:pt>
                <c:pt idx="34007">
                  <c:v>43463.697916666664</c:v>
                </c:pt>
                <c:pt idx="34008">
                  <c:v>43463.708333333336</c:v>
                </c:pt>
                <c:pt idx="34009">
                  <c:v>43463.71875</c:v>
                </c:pt>
                <c:pt idx="34010">
                  <c:v>43463.729166666664</c:v>
                </c:pt>
                <c:pt idx="34011">
                  <c:v>43463.739583333336</c:v>
                </c:pt>
                <c:pt idx="34012">
                  <c:v>43463.75</c:v>
                </c:pt>
                <c:pt idx="34013">
                  <c:v>43463.760416666664</c:v>
                </c:pt>
                <c:pt idx="34014">
                  <c:v>43463.770833333336</c:v>
                </c:pt>
                <c:pt idx="34015">
                  <c:v>43463.78125</c:v>
                </c:pt>
                <c:pt idx="34016">
                  <c:v>43463.791666666664</c:v>
                </c:pt>
                <c:pt idx="34017">
                  <c:v>43463.802083333336</c:v>
                </c:pt>
                <c:pt idx="34018">
                  <c:v>43463.8125</c:v>
                </c:pt>
                <c:pt idx="34019">
                  <c:v>43463.822916666664</c:v>
                </c:pt>
                <c:pt idx="34020">
                  <c:v>43463.833333333336</c:v>
                </c:pt>
                <c:pt idx="34021">
                  <c:v>43463.84375</c:v>
                </c:pt>
                <c:pt idx="34022">
                  <c:v>43463.854166666664</c:v>
                </c:pt>
                <c:pt idx="34023">
                  <c:v>43463.864583333336</c:v>
                </c:pt>
                <c:pt idx="34024">
                  <c:v>43463.875</c:v>
                </c:pt>
                <c:pt idx="34025">
                  <c:v>43463.885416666664</c:v>
                </c:pt>
                <c:pt idx="34026">
                  <c:v>43463.895833333336</c:v>
                </c:pt>
                <c:pt idx="34027">
                  <c:v>43463.90625</c:v>
                </c:pt>
                <c:pt idx="34028">
                  <c:v>43463.916666666664</c:v>
                </c:pt>
                <c:pt idx="34029">
                  <c:v>43463.927083333336</c:v>
                </c:pt>
                <c:pt idx="34030">
                  <c:v>43463.9375</c:v>
                </c:pt>
                <c:pt idx="34031">
                  <c:v>43463.947916666664</c:v>
                </c:pt>
                <c:pt idx="34032">
                  <c:v>43463.958333333336</c:v>
                </c:pt>
                <c:pt idx="34033">
                  <c:v>43463.96875</c:v>
                </c:pt>
                <c:pt idx="34034">
                  <c:v>43463.979166666664</c:v>
                </c:pt>
                <c:pt idx="34035">
                  <c:v>43463.989583333336</c:v>
                </c:pt>
                <c:pt idx="34036">
                  <c:v>43464</c:v>
                </c:pt>
                <c:pt idx="34037">
                  <c:v>43464.010416666664</c:v>
                </c:pt>
                <c:pt idx="34038">
                  <c:v>43464.020833333336</c:v>
                </c:pt>
                <c:pt idx="34039">
                  <c:v>43464.03125</c:v>
                </c:pt>
                <c:pt idx="34040">
                  <c:v>43464.041666666664</c:v>
                </c:pt>
                <c:pt idx="34041">
                  <c:v>43464.052083333336</c:v>
                </c:pt>
                <c:pt idx="34042">
                  <c:v>43464.0625</c:v>
                </c:pt>
                <c:pt idx="34043">
                  <c:v>43464.072916666664</c:v>
                </c:pt>
                <c:pt idx="34044">
                  <c:v>43464.083333333336</c:v>
                </c:pt>
                <c:pt idx="34045">
                  <c:v>43464.09375</c:v>
                </c:pt>
                <c:pt idx="34046">
                  <c:v>43464.104166666664</c:v>
                </c:pt>
                <c:pt idx="34047">
                  <c:v>43464.114583333336</c:v>
                </c:pt>
                <c:pt idx="34048">
                  <c:v>43464.125</c:v>
                </c:pt>
                <c:pt idx="34049">
                  <c:v>43464.135416666664</c:v>
                </c:pt>
                <c:pt idx="34050">
                  <c:v>43464.145833333336</c:v>
                </c:pt>
                <c:pt idx="34051">
                  <c:v>43464.15625</c:v>
                </c:pt>
                <c:pt idx="34052">
                  <c:v>43464.166666666664</c:v>
                </c:pt>
                <c:pt idx="34053">
                  <c:v>43464.177083333336</c:v>
                </c:pt>
                <c:pt idx="34054">
                  <c:v>43464.1875</c:v>
                </c:pt>
                <c:pt idx="34055">
                  <c:v>43464.197916666664</c:v>
                </c:pt>
                <c:pt idx="34056">
                  <c:v>43464.208333333336</c:v>
                </c:pt>
                <c:pt idx="34057">
                  <c:v>43464.21875</c:v>
                </c:pt>
                <c:pt idx="34058">
                  <c:v>43464.229166666664</c:v>
                </c:pt>
                <c:pt idx="34059">
                  <c:v>43464.239583333336</c:v>
                </c:pt>
                <c:pt idx="34060">
                  <c:v>43464.25</c:v>
                </c:pt>
                <c:pt idx="34061">
                  <c:v>43464.260416666664</c:v>
                </c:pt>
                <c:pt idx="34062">
                  <c:v>43464.270833333336</c:v>
                </c:pt>
                <c:pt idx="34063">
                  <c:v>43464.28125</c:v>
                </c:pt>
                <c:pt idx="34064">
                  <c:v>43464.291666666664</c:v>
                </c:pt>
                <c:pt idx="34065">
                  <c:v>43464.302083333336</c:v>
                </c:pt>
                <c:pt idx="34066">
                  <c:v>43464.3125</c:v>
                </c:pt>
                <c:pt idx="34067">
                  <c:v>43464.322916666664</c:v>
                </c:pt>
                <c:pt idx="34068">
                  <c:v>43464.333333333336</c:v>
                </c:pt>
                <c:pt idx="34069">
                  <c:v>43464.34375</c:v>
                </c:pt>
                <c:pt idx="34070">
                  <c:v>43464.354166666664</c:v>
                </c:pt>
                <c:pt idx="34071">
                  <c:v>43464.364583333336</c:v>
                </c:pt>
                <c:pt idx="34072">
                  <c:v>43464.375</c:v>
                </c:pt>
                <c:pt idx="34073">
                  <c:v>43464.385416666664</c:v>
                </c:pt>
                <c:pt idx="34074">
                  <c:v>43464.395833333336</c:v>
                </c:pt>
                <c:pt idx="34075">
                  <c:v>43464.40625</c:v>
                </c:pt>
                <c:pt idx="34076">
                  <c:v>43464.416666666664</c:v>
                </c:pt>
                <c:pt idx="34077">
                  <c:v>43464.427083333336</c:v>
                </c:pt>
                <c:pt idx="34078">
                  <c:v>43464.4375</c:v>
                </c:pt>
                <c:pt idx="34079">
                  <c:v>43464.447916666664</c:v>
                </c:pt>
                <c:pt idx="34080">
                  <c:v>43464.458333333336</c:v>
                </c:pt>
                <c:pt idx="34081">
                  <c:v>43464.46875</c:v>
                </c:pt>
                <c:pt idx="34082">
                  <c:v>43464.479166666664</c:v>
                </c:pt>
                <c:pt idx="34083">
                  <c:v>43464.489583333336</c:v>
                </c:pt>
                <c:pt idx="34084">
                  <c:v>43464.5</c:v>
                </c:pt>
                <c:pt idx="34085">
                  <c:v>43464.510416666664</c:v>
                </c:pt>
                <c:pt idx="34086">
                  <c:v>43464.520833333336</c:v>
                </c:pt>
                <c:pt idx="34087">
                  <c:v>43464.53125</c:v>
                </c:pt>
                <c:pt idx="34088">
                  <c:v>43464.541666666664</c:v>
                </c:pt>
                <c:pt idx="34089">
                  <c:v>43464.552083333336</c:v>
                </c:pt>
                <c:pt idx="34090">
                  <c:v>43464.5625</c:v>
                </c:pt>
                <c:pt idx="34091">
                  <c:v>43464.572916666664</c:v>
                </c:pt>
                <c:pt idx="34092">
                  <c:v>43464.583333333336</c:v>
                </c:pt>
                <c:pt idx="34093">
                  <c:v>43464.59375</c:v>
                </c:pt>
                <c:pt idx="34094">
                  <c:v>43464.604166666664</c:v>
                </c:pt>
                <c:pt idx="34095">
                  <c:v>43464.614583333336</c:v>
                </c:pt>
                <c:pt idx="34096">
                  <c:v>43464.625</c:v>
                </c:pt>
                <c:pt idx="34097">
                  <c:v>43464.635416666664</c:v>
                </c:pt>
                <c:pt idx="34098">
                  <c:v>43464.645833333336</c:v>
                </c:pt>
                <c:pt idx="34099">
                  <c:v>43464.65625</c:v>
                </c:pt>
                <c:pt idx="34100">
                  <c:v>43464.666666666664</c:v>
                </c:pt>
                <c:pt idx="34101">
                  <c:v>43464.677083333336</c:v>
                </c:pt>
                <c:pt idx="34102">
                  <c:v>43464.6875</c:v>
                </c:pt>
                <c:pt idx="34103">
                  <c:v>43464.697916666664</c:v>
                </c:pt>
                <c:pt idx="34104">
                  <c:v>43464.708333333336</c:v>
                </c:pt>
                <c:pt idx="34105">
                  <c:v>43464.71875</c:v>
                </c:pt>
                <c:pt idx="34106">
                  <c:v>43464.729166666664</c:v>
                </c:pt>
                <c:pt idx="34107">
                  <c:v>43464.739583333336</c:v>
                </c:pt>
                <c:pt idx="34108">
                  <c:v>43464.75</c:v>
                </c:pt>
                <c:pt idx="34109">
                  <c:v>43464.760416666664</c:v>
                </c:pt>
                <c:pt idx="34110">
                  <c:v>43464.770833333336</c:v>
                </c:pt>
                <c:pt idx="34111">
                  <c:v>43464.78125</c:v>
                </c:pt>
                <c:pt idx="34112">
                  <c:v>43464.791666666664</c:v>
                </c:pt>
                <c:pt idx="34113">
                  <c:v>43464.802083333336</c:v>
                </c:pt>
                <c:pt idx="34114">
                  <c:v>43464.8125</c:v>
                </c:pt>
                <c:pt idx="34115">
                  <c:v>43464.822916666664</c:v>
                </c:pt>
                <c:pt idx="34116">
                  <c:v>43464.833333333336</c:v>
                </c:pt>
                <c:pt idx="34117">
                  <c:v>43464.84375</c:v>
                </c:pt>
                <c:pt idx="34118">
                  <c:v>43464.854166666664</c:v>
                </c:pt>
                <c:pt idx="34119">
                  <c:v>43464.864583333336</c:v>
                </c:pt>
                <c:pt idx="34120">
                  <c:v>43464.875</c:v>
                </c:pt>
                <c:pt idx="34121">
                  <c:v>43464.885416666664</c:v>
                </c:pt>
                <c:pt idx="34122">
                  <c:v>43464.895833333336</c:v>
                </c:pt>
                <c:pt idx="34123">
                  <c:v>43464.90625</c:v>
                </c:pt>
                <c:pt idx="34124">
                  <c:v>43464.916666666664</c:v>
                </c:pt>
                <c:pt idx="34125">
                  <c:v>43464.927083333336</c:v>
                </c:pt>
                <c:pt idx="34126">
                  <c:v>43464.9375</c:v>
                </c:pt>
                <c:pt idx="34127">
                  <c:v>43464.947916666664</c:v>
                </c:pt>
                <c:pt idx="34128">
                  <c:v>43464.958333333336</c:v>
                </c:pt>
                <c:pt idx="34129">
                  <c:v>43464.96875</c:v>
                </c:pt>
                <c:pt idx="34130">
                  <c:v>43464.979166666664</c:v>
                </c:pt>
                <c:pt idx="34131">
                  <c:v>43464.989583333336</c:v>
                </c:pt>
                <c:pt idx="34132">
                  <c:v>43465</c:v>
                </c:pt>
                <c:pt idx="34133">
                  <c:v>43465.010416666664</c:v>
                </c:pt>
                <c:pt idx="34134">
                  <c:v>43465.020833333336</c:v>
                </c:pt>
                <c:pt idx="34135">
                  <c:v>43465.03125</c:v>
                </c:pt>
                <c:pt idx="34136">
                  <c:v>43465.041666666664</c:v>
                </c:pt>
                <c:pt idx="34137">
                  <c:v>43465.052083333336</c:v>
                </c:pt>
                <c:pt idx="34138">
                  <c:v>43465.0625</c:v>
                </c:pt>
                <c:pt idx="34139">
                  <c:v>43465.072916666664</c:v>
                </c:pt>
                <c:pt idx="34140">
                  <c:v>43465.083333333336</c:v>
                </c:pt>
                <c:pt idx="34141">
                  <c:v>43465.09375</c:v>
                </c:pt>
                <c:pt idx="34142">
                  <c:v>43465.104166666664</c:v>
                </c:pt>
                <c:pt idx="34143">
                  <c:v>43465.114583333336</c:v>
                </c:pt>
                <c:pt idx="34144">
                  <c:v>43465.125</c:v>
                </c:pt>
                <c:pt idx="34145">
                  <c:v>43465.135416666664</c:v>
                </c:pt>
                <c:pt idx="34146">
                  <c:v>43465.145833333336</c:v>
                </c:pt>
                <c:pt idx="34147">
                  <c:v>43465.15625</c:v>
                </c:pt>
                <c:pt idx="34148">
                  <c:v>43465.166666666664</c:v>
                </c:pt>
                <c:pt idx="34149">
                  <c:v>43465.177083333336</c:v>
                </c:pt>
                <c:pt idx="34150">
                  <c:v>43465.1875</c:v>
                </c:pt>
                <c:pt idx="34151">
                  <c:v>43465.197916666664</c:v>
                </c:pt>
                <c:pt idx="34152">
                  <c:v>43465.208333333336</c:v>
                </c:pt>
                <c:pt idx="34153">
                  <c:v>43465.21875</c:v>
                </c:pt>
                <c:pt idx="34154">
                  <c:v>43465.229166666664</c:v>
                </c:pt>
                <c:pt idx="34155">
                  <c:v>43465.239583333336</c:v>
                </c:pt>
                <c:pt idx="34156">
                  <c:v>43465.25</c:v>
                </c:pt>
                <c:pt idx="34157">
                  <c:v>43465.260416666664</c:v>
                </c:pt>
                <c:pt idx="34158">
                  <c:v>43465.270833333336</c:v>
                </c:pt>
                <c:pt idx="34159">
                  <c:v>43465.28125</c:v>
                </c:pt>
                <c:pt idx="34160">
                  <c:v>43465.291666666664</c:v>
                </c:pt>
                <c:pt idx="34161">
                  <c:v>43465.302083333336</c:v>
                </c:pt>
                <c:pt idx="34162">
                  <c:v>43465.3125</c:v>
                </c:pt>
                <c:pt idx="34163">
                  <c:v>43465.322916666664</c:v>
                </c:pt>
                <c:pt idx="34164">
                  <c:v>43465.333333333336</c:v>
                </c:pt>
                <c:pt idx="34165">
                  <c:v>43465.34375</c:v>
                </c:pt>
                <c:pt idx="34166">
                  <c:v>43465.354166666664</c:v>
                </c:pt>
                <c:pt idx="34167">
                  <c:v>43465.364583333336</c:v>
                </c:pt>
                <c:pt idx="34168">
                  <c:v>43465.375</c:v>
                </c:pt>
                <c:pt idx="34169">
                  <c:v>43465.385416666664</c:v>
                </c:pt>
                <c:pt idx="34170">
                  <c:v>43465.395833333336</c:v>
                </c:pt>
                <c:pt idx="34171">
                  <c:v>43465.40625</c:v>
                </c:pt>
                <c:pt idx="34172">
                  <c:v>43465.416666666664</c:v>
                </c:pt>
                <c:pt idx="34173">
                  <c:v>43465.427083333336</c:v>
                </c:pt>
                <c:pt idx="34174">
                  <c:v>43465.4375</c:v>
                </c:pt>
                <c:pt idx="34175">
                  <c:v>43465.447916666664</c:v>
                </c:pt>
                <c:pt idx="34176">
                  <c:v>43465.458333333336</c:v>
                </c:pt>
                <c:pt idx="34177">
                  <c:v>43465.46875</c:v>
                </c:pt>
                <c:pt idx="34178">
                  <c:v>43465.479166666664</c:v>
                </c:pt>
                <c:pt idx="34179">
                  <c:v>43465.489583333336</c:v>
                </c:pt>
                <c:pt idx="34180">
                  <c:v>43465.5</c:v>
                </c:pt>
                <c:pt idx="34181">
                  <c:v>43465.510416666664</c:v>
                </c:pt>
                <c:pt idx="34182">
                  <c:v>43465.520833333336</c:v>
                </c:pt>
                <c:pt idx="34183">
                  <c:v>43465.53125</c:v>
                </c:pt>
                <c:pt idx="34184">
                  <c:v>43465.541666666664</c:v>
                </c:pt>
                <c:pt idx="34185">
                  <c:v>43465.552083333336</c:v>
                </c:pt>
                <c:pt idx="34186">
                  <c:v>43465.5625</c:v>
                </c:pt>
                <c:pt idx="34187">
                  <c:v>43465.572916666664</c:v>
                </c:pt>
                <c:pt idx="34188">
                  <c:v>43465.583333333336</c:v>
                </c:pt>
                <c:pt idx="34189">
                  <c:v>43465.59375</c:v>
                </c:pt>
                <c:pt idx="34190">
                  <c:v>43465.604166666664</c:v>
                </c:pt>
                <c:pt idx="34191">
                  <c:v>43465.614583333336</c:v>
                </c:pt>
                <c:pt idx="34192">
                  <c:v>43465.625</c:v>
                </c:pt>
                <c:pt idx="34193">
                  <c:v>43465.635416666664</c:v>
                </c:pt>
                <c:pt idx="34194">
                  <c:v>43465.645833333336</c:v>
                </c:pt>
                <c:pt idx="34195">
                  <c:v>43465.65625</c:v>
                </c:pt>
                <c:pt idx="34196">
                  <c:v>43465.666666666664</c:v>
                </c:pt>
                <c:pt idx="34197">
                  <c:v>43465.677083333336</c:v>
                </c:pt>
                <c:pt idx="34198">
                  <c:v>43465.6875</c:v>
                </c:pt>
                <c:pt idx="34199">
                  <c:v>43465.697916666664</c:v>
                </c:pt>
                <c:pt idx="34200">
                  <c:v>43465.708333333336</c:v>
                </c:pt>
                <c:pt idx="34201">
                  <c:v>43465.71875</c:v>
                </c:pt>
                <c:pt idx="34202">
                  <c:v>43465.729166666664</c:v>
                </c:pt>
                <c:pt idx="34203">
                  <c:v>43465.739583333336</c:v>
                </c:pt>
                <c:pt idx="34204">
                  <c:v>43465.75</c:v>
                </c:pt>
                <c:pt idx="34205">
                  <c:v>43465.760416666664</c:v>
                </c:pt>
                <c:pt idx="34206">
                  <c:v>43465.770833333336</c:v>
                </c:pt>
                <c:pt idx="34207">
                  <c:v>43465.78125</c:v>
                </c:pt>
                <c:pt idx="34208">
                  <c:v>43465.791666666664</c:v>
                </c:pt>
                <c:pt idx="34209">
                  <c:v>43465.802083333336</c:v>
                </c:pt>
                <c:pt idx="34210">
                  <c:v>43465.8125</c:v>
                </c:pt>
                <c:pt idx="34211">
                  <c:v>43465.822916666664</c:v>
                </c:pt>
                <c:pt idx="34212">
                  <c:v>43465.833333333336</c:v>
                </c:pt>
                <c:pt idx="34213">
                  <c:v>43465.84375</c:v>
                </c:pt>
                <c:pt idx="34214">
                  <c:v>43465.854166666664</c:v>
                </c:pt>
                <c:pt idx="34215">
                  <c:v>43465.864583333336</c:v>
                </c:pt>
                <c:pt idx="34216">
                  <c:v>43465.875</c:v>
                </c:pt>
                <c:pt idx="34217">
                  <c:v>43465.885416666664</c:v>
                </c:pt>
                <c:pt idx="34218">
                  <c:v>43465.895833333336</c:v>
                </c:pt>
                <c:pt idx="34219">
                  <c:v>43465.90625</c:v>
                </c:pt>
                <c:pt idx="34220">
                  <c:v>43465.916666666664</c:v>
                </c:pt>
                <c:pt idx="34221">
                  <c:v>43465.927083333336</c:v>
                </c:pt>
                <c:pt idx="34222">
                  <c:v>43465.9375</c:v>
                </c:pt>
                <c:pt idx="34223">
                  <c:v>43465.947916666664</c:v>
                </c:pt>
                <c:pt idx="34224">
                  <c:v>43465.958333333336</c:v>
                </c:pt>
                <c:pt idx="34225">
                  <c:v>43465.96875</c:v>
                </c:pt>
                <c:pt idx="34226">
                  <c:v>43465.979166666664</c:v>
                </c:pt>
                <c:pt idx="34227">
                  <c:v>43465.989583333336</c:v>
                </c:pt>
              </c:numCache>
            </c:numRef>
          </c:xVal>
          <c:yVal>
            <c:numRef>
              <c:f>'[2]USGS 01589025'!$G$4:$G$34231</c:f>
              <c:numCache>
                <c:formatCode>0.00</c:formatCode>
                <c:ptCount val="34228"/>
                <c:pt idx="0">
                  <c:v>10.49</c:v>
                </c:pt>
                <c:pt idx="1">
                  <c:v>10.49</c:v>
                </c:pt>
                <c:pt idx="2">
                  <c:v>10.5</c:v>
                </c:pt>
                <c:pt idx="3">
                  <c:v>10.5</c:v>
                </c:pt>
                <c:pt idx="4">
                  <c:v>10.51</c:v>
                </c:pt>
                <c:pt idx="5">
                  <c:v>10.51</c:v>
                </c:pt>
                <c:pt idx="6">
                  <c:v>10.53</c:v>
                </c:pt>
                <c:pt idx="7">
                  <c:v>10.54</c:v>
                </c:pt>
                <c:pt idx="8">
                  <c:v>10.55</c:v>
                </c:pt>
                <c:pt idx="9">
                  <c:v>10.56</c:v>
                </c:pt>
                <c:pt idx="10">
                  <c:v>10.57</c:v>
                </c:pt>
                <c:pt idx="11">
                  <c:v>10.6</c:v>
                </c:pt>
                <c:pt idx="12">
                  <c:v>10.6</c:v>
                </c:pt>
                <c:pt idx="13">
                  <c:v>10.59</c:v>
                </c:pt>
                <c:pt idx="14">
                  <c:v>10.59</c:v>
                </c:pt>
                <c:pt idx="15">
                  <c:v>10.58</c:v>
                </c:pt>
                <c:pt idx="16">
                  <c:v>10.58</c:v>
                </c:pt>
                <c:pt idx="17">
                  <c:v>10.58</c:v>
                </c:pt>
                <c:pt idx="18">
                  <c:v>10.59</c:v>
                </c:pt>
                <c:pt idx="19">
                  <c:v>10.6</c:v>
                </c:pt>
                <c:pt idx="20">
                  <c:v>10.6</c:v>
                </c:pt>
                <c:pt idx="21">
                  <c:v>10.62</c:v>
                </c:pt>
                <c:pt idx="22">
                  <c:v>10.63</c:v>
                </c:pt>
                <c:pt idx="23">
                  <c:v>10.64</c:v>
                </c:pt>
                <c:pt idx="24">
                  <c:v>10.65</c:v>
                </c:pt>
                <c:pt idx="25">
                  <c:v>10.65</c:v>
                </c:pt>
                <c:pt idx="26">
                  <c:v>10.64</c:v>
                </c:pt>
                <c:pt idx="27">
                  <c:v>10.64</c:v>
                </c:pt>
                <c:pt idx="28">
                  <c:v>10.64</c:v>
                </c:pt>
                <c:pt idx="29">
                  <c:v>10.63</c:v>
                </c:pt>
                <c:pt idx="30">
                  <c:v>10.62</c:v>
                </c:pt>
                <c:pt idx="31">
                  <c:v>10.61</c:v>
                </c:pt>
                <c:pt idx="32">
                  <c:v>10.6</c:v>
                </c:pt>
                <c:pt idx="33">
                  <c:v>10.58</c:v>
                </c:pt>
                <c:pt idx="34">
                  <c:v>10.57</c:v>
                </c:pt>
                <c:pt idx="35">
                  <c:v>10.56</c:v>
                </c:pt>
                <c:pt idx="36">
                  <c:v>10.54</c:v>
                </c:pt>
                <c:pt idx="37">
                  <c:v>10.52</c:v>
                </c:pt>
                <c:pt idx="38">
                  <c:v>10.51</c:v>
                </c:pt>
                <c:pt idx="39">
                  <c:v>10.5</c:v>
                </c:pt>
                <c:pt idx="40">
                  <c:v>10.49</c:v>
                </c:pt>
                <c:pt idx="41">
                  <c:v>10.48</c:v>
                </c:pt>
                <c:pt idx="42">
                  <c:v>10.47</c:v>
                </c:pt>
                <c:pt idx="43">
                  <c:v>10.47</c:v>
                </c:pt>
                <c:pt idx="44">
                  <c:v>10.46</c:v>
                </c:pt>
                <c:pt idx="45">
                  <c:v>10.46</c:v>
                </c:pt>
                <c:pt idx="46">
                  <c:v>10.45</c:v>
                </c:pt>
                <c:pt idx="47">
                  <c:v>10.45</c:v>
                </c:pt>
                <c:pt idx="48">
                  <c:v>10.45</c:v>
                </c:pt>
                <c:pt idx="49">
                  <c:v>10.45</c:v>
                </c:pt>
                <c:pt idx="50">
                  <c:v>10.45</c:v>
                </c:pt>
                <c:pt idx="51">
                  <c:v>10.44</c:v>
                </c:pt>
                <c:pt idx="52">
                  <c:v>10.44</c:v>
                </c:pt>
                <c:pt idx="53">
                  <c:v>10.44</c:v>
                </c:pt>
                <c:pt idx="54">
                  <c:v>10.44</c:v>
                </c:pt>
                <c:pt idx="55">
                  <c:v>10.43</c:v>
                </c:pt>
                <c:pt idx="56">
                  <c:v>10.43</c:v>
                </c:pt>
                <c:pt idx="57">
                  <c:v>10.43</c:v>
                </c:pt>
                <c:pt idx="58">
                  <c:v>10.43</c:v>
                </c:pt>
                <c:pt idx="59">
                  <c:v>10.43</c:v>
                </c:pt>
                <c:pt idx="60">
                  <c:v>10.42</c:v>
                </c:pt>
                <c:pt idx="61">
                  <c:v>10.42</c:v>
                </c:pt>
                <c:pt idx="62">
                  <c:v>10.42</c:v>
                </c:pt>
                <c:pt idx="63">
                  <c:v>10.42</c:v>
                </c:pt>
                <c:pt idx="64">
                  <c:v>10.42</c:v>
                </c:pt>
                <c:pt idx="65">
                  <c:v>10.42</c:v>
                </c:pt>
                <c:pt idx="66">
                  <c:v>10.42</c:v>
                </c:pt>
                <c:pt idx="67">
                  <c:v>10.42</c:v>
                </c:pt>
                <c:pt idx="68">
                  <c:v>10.42</c:v>
                </c:pt>
                <c:pt idx="69">
                  <c:v>10.44</c:v>
                </c:pt>
                <c:pt idx="70">
                  <c:v>10.43</c:v>
                </c:pt>
                <c:pt idx="71">
                  <c:v>10.43</c:v>
                </c:pt>
                <c:pt idx="72">
                  <c:v>10.42</c:v>
                </c:pt>
                <c:pt idx="73">
                  <c:v>10.42</c:v>
                </c:pt>
                <c:pt idx="74">
                  <c:v>10.41</c:v>
                </c:pt>
                <c:pt idx="75">
                  <c:v>10.41</c:v>
                </c:pt>
                <c:pt idx="76">
                  <c:v>10.41</c:v>
                </c:pt>
                <c:pt idx="77">
                  <c:v>10.41</c:v>
                </c:pt>
                <c:pt idx="78">
                  <c:v>10.4</c:v>
                </c:pt>
                <c:pt idx="79">
                  <c:v>10.41</c:v>
                </c:pt>
                <c:pt idx="80">
                  <c:v>10.4</c:v>
                </c:pt>
                <c:pt idx="81">
                  <c:v>10.4</c:v>
                </c:pt>
                <c:pt idx="82">
                  <c:v>10.4</c:v>
                </c:pt>
                <c:pt idx="83">
                  <c:v>10.4</c:v>
                </c:pt>
                <c:pt idx="84">
                  <c:v>10.4</c:v>
                </c:pt>
                <c:pt idx="85">
                  <c:v>10.4</c:v>
                </c:pt>
                <c:pt idx="86">
                  <c:v>10.4</c:v>
                </c:pt>
                <c:pt idx="87">
                  <c:v>10.39</c:v>
                </c:pt>
                <c:pt idx="88">
                  <c:v>10.39</c:v>
                </c:pt>
                <c:pt idx="89">
                  <c:v>10.39</c:v>
                </c:pt>
                <c:pt idx="90">
                  <c:v>10.39</c:v>
                </c:pt>
                <c:pt idx="91">
                  <c:v>10.39</c:v>
                </c:pt>
                <c:pt idx="92">
                  <c:v>10.39</c:v>
                </c:pt>
                <c:pt idx="93">
                  <c:v>10.39</c:v>
                </c:pt>
                <c:pt idx="94">
                  <c:v>10.39</c:v>
                </c:pt>
                <c:pt idx="95">
                  <c:v>10.4</c:v>
                </c:pt>
                <c:pt idx="96">
                  <c:v>10.4</c:v>
                </c:pt>
                <c:pt idx="97">
                  <c:v>10.4</c:v>
                </c:pt>
                <c:pt idx="98">
                  <c:v>10.4</c:v>
                </c:pt>
                <c:pt idx="99">
                  <c:v>10.41</c:v>
                </c:pt>
                <c:pt idx="100">
                  <c:v>10.41</c:v>
                </c:pt>
                <c:pt idx="101">
                  <c:v>10.42</c:v>
                </c:pt>
                <c:pt idx="102">
                  <c:v>10.43</c:v>
                </c:pt>
                <c:pt idx="103">
                  <c:v>10.44</c:v>
                </c:pt>
                <c:pt idx="104">
                  <c:v>10.46</c:v>
                </c:pt>
                <c:pt idx="105">
                  <c:v>10.47</c:v>
                </c:pt>
                <c:pt idx="106">
                  <c:v>10.48</c:v>
                </c:pt>
                <c:pt idx="107">
                  <c:v>10.48</c:v>
                </c:pt>
                <c:pt idx="108">
                  <c:v>10.48</c:v>
                </c:pt>
                <c:pt idx="109">
                  <c:v>10.47</c:v>
                </c:pt>
                <c:pt idx="110">
                  <c:v>10.47</c:v>
                </c:pt>
                <c:pt idx="111">
                  <c:v>10.47</c:v>
                </c:pt>
                <c:pt idx="112">
                  <c:v>10.46</c:v>
                </c:pt>
                <c:pt idx="113">
                  <c:v>10.46</c:v>
                </c:pt>
                <c:pt idx="114">
                  <c:v>10.47</c:v>
                </c:pt>
                <c:pt idx="115">
                  <c:v>10.47</c:v>
                </c:pt>
                <c:pt idx="116">
                  <c:v>10.47</c:v>
                </c:pt>
                <c:pt idx="117">
                  <c:v>10.48</c:v>
                </c:pt>
                <c:pt idx="118">
                  <c:v>10.5</c:v>
                </c:pt>
                <c:pt idx="119">
                  <c:v>10.51</c:v>
                </c:pt>
                <c:pt idx="120">
                  <c:v>10.52</c:v>
                </c:pt>
                <c:pt idx="121">
                  <c:v>10.53</c:v>
                </c:pt>
                <c:pt idx="122">
                  <c:v>10.53</c:v>
                </c:pt>
                <c:pt idx="123">
                  <c:v>10.54</c:v>
                </c:pt>
                <c:pt idx="124">
                  <c:v>10.54</c:v>
                </c:pt>
                <c:pt idx="125">
                  <c:v>10.54</c:v>
                </c:pt>
                <c:pt idx="126">
                  <c:v>10.54</c:v>
                </c:pt>
                <c:pt idx="127">
                  <c:v>10.53</c:v>
                </c:pt>
                <c:pt idx="128">
                  <c:v>10.53</c:v>
                </c:pt>
                <c:pt idx="129">
                  <c:v>10.52</c:v>
                </c:pt>
                <c:pt idx="130">
                  <c:v>10.52</c:v>
                </c:pt>
                <c:pt idx="131">
                  <c:v>10.51</c:v>
                </c:pt>
                <c:pt idx="132">
                  <c:v>10.5</c:v>
                </c:pt>
                <c:pt idx="133">
                  <c:v>10.49</c:v>
                </c:pt>
                <c:pt idx="134">
                  <c:v>10.48</c:v>
                </c:pt>
                <c:pt idx="135">
                  <c:v>10.47</c:v>
                </c:pt>
                <c:pt idx="136">
                  <c:v>10.47</c:v>
                </c:pt>
                <c:pt idx="137">
                  <c:v>10.46</c:v>
                </c:pt>
                <c:pt idx="138">
                  <c:v>10.46</c:v>
                </c:pt>
                <c:pt idx="139">
                  <c:v>10.45</c:v>
                </c:pt>
                <c:pt idx="140">
                  <c:v>10.45</c:v>
                </c:pt>
                <c:pt idx="141">
                  <c:v>10.45</c:v>
                </c:pt>
                <c:pt idx="142">
                  <c:v>10.45</c:v>
                </c:pt>
                <c:pt idx="143">
                  <c:v>10.44</c:v>
                </c:pt>
                <c:pt idx="144">
                  <c:v>10.44</c:v>
                </c:pt>
                <c:pt idx="145">
                  <c:v>10.44</c:v>
                </c:pt>
                <c:pt idx="146">
                  <c:v>10.44</c:v>
                </c:pt>
                <c:pt idx="147">
                  <c:v>10.44</c:v>
                </c:pt>
                <c:pt idx="148">
                  <c:v>10.44</c:v>
                </c:pt>
                <c:pt idx="149">
                  <c:v>10.44</c:v>
                </c:pt>
                <c:pt idx="150">
                  <c:v>10.44</c:v>
                </c:pt>
                <c:pt idx="151">
                  <c:v>10.44</c:v>
                </c:pt>
                <c:pt idx="152">
                  <c:v>10.44</c:v>
                </c:pt>
                <c:pt idx="153">
                  <c:v>10.44</c:v>
                </c:pt>
                <c:pt idx="154">
                  <c:v>10.44</c:v>
                </c:pt>
                <c:pt idx="155">
                  <c:v>10.44</c:v>
                </c:pt>
                <c:pt idx="156">
                  <c:v>10.44</c:v>
                </c:pt>
                <c:pt idx="157">
                  <c:v>10.44</c:v>
                </c:pt>
                <c:pt idx="158">
                  <c:v>10.44</c:v>
                </c:pt>
                <c:pt idx="159">
                  <c:v>10.44</c:v>
                </c:pt>
                <c:pt idx="160">
                  <c:v>10.44</c:v>
                </c:pt>
                <c:pt idx="161">
                  <c:v>10.44</c:v>
                </c:pt>
                <c:pt idx="162">
                  <c:v>10.44</c:v>
                </c:pt>
                <c:pt idx="163">
                  <c:v>10.44</c:v>
                </c:pt>
                <c:pt idx="164">
                  <c:v>10.43</c:v>
                </c:pt>
                <c:pt idx="165">
                  <c:v>10.44</c:v>
                </c:pt>
                <c:pt idx="166">
                  <c:v>10.44</c:v>
                </c:pt>
                <c:pt idx="167">
                  <c:v>10.44</c:v>
                </c:pt>
                <c:pt idx="168">
                  <c:v>10.44</c:v>
                </c:pt>
                <c:pt idx="169">
                  <c:v>10.44</c:v>
                </c:pt>
                <c:pt idx="170">
                  <c:v>10.44</c:v>
                </c:pt>
                <c:pt idx="171">
                  <c:v>10.44</c:v>
                </c:pt>
                <c:pt idx="172">
                  <c:v>10.44</c:v>
                </c:pt>
                <c:pt idx="173">
                  <c:v>10.44</c:v>
                </c:pt>
                <c:pt idx="174">
                  <c:v>10.44</c:v>
                </c:pt>
                <c:pt idx="175">
                  <c:v>10.44</c:v>
                </c:pt>
                <c:pt idx="176">
                  <c:v>10.44</c:v>
                </c:pt>
                <c:pt idx="177">
                  <c:v>10.44</c:v>
                </c:pt>
                <c:pt idx="178">
                  <c:v>10.44</c:v>
                </c:pt>
                <c:pt idx="179">
                  <c:v>10.44</c:v>
                </c:pt>
                <c:pt idx="180">
                  <c:v>10.44</c:v>
                </c:pt>
                <c:pt idx="181">
                  <c:v>10.44</c:v>
                </c:pt>
                <c:pt idx="182">
                  <c:v>10.44</c:v>
                </c:pt>
                <c:pt idx="183">
                  <c:v>10.44</c:v>
                </c:pt>
                <c:pt idx="184">
                  <c:v>10.44</c:v>
                </c:pt>
                <c:pt idx="185">
                  <c:v>10.44</c:v>
                </c:pt>
                <c:pt idx="186">
                  <c:v>10.44</c:v>
                </c:pt>
                <c:pt idx="187">
                  <c:v>10.44</c:v>
                </c:pt>
                <c:pt idx="188">
                  <c:v>10.44</c:v>
                </c:pt>
                <c:pt idx="189">
                  <c:v>10.44</c:v>
                </c:pt>
                <c:pt idx="190">
                  <c:v>10.44</c:v>
                </c:pt>
                <c:pt idx="191">
                  <c:v>10.44</c:v>
                </c:pt>
                <c:pt idx="192">
                  <c:v>10.45</c:v>
                </c:pt>
                <c:pt idx="193">
                  <c:v>10.45</c:v>
                </c:pt>
                <c:pt idx="194">
                  <c:v>10.45</c:v>
                </c:pt>
                <c:pt idx="195">
                  <c:v>10.45</c:v>
                </c:pt>
                <c:pt idx="196">
                  <c:v>10.45</c:v>
                </c:pt>
                <c:pt idx="197">
                  <c:v>10.45</c:v>
                </c:pt>
                <c:pt idx="198">
                  <c:v>10.46</c:v>
                </c:pt>
                <c:pt idx="199">
                  <c:v>10.46</c:v>
                </c:pt>
                <c:pt idx="200">
                  <c:v>10.46</c:v>
                </c:pt>
                <c:pt idx="201">
                  <c:v>10.46</c:v>
                </c:pt>
                <c:pt idx="202">
                  <c:v>10.47</c:v>
                </c:pt>
                <c:pt idx="203">
                  <c:v>10.47</c:v>
                </c:pt>
                <c:pt idx="204">
                  <c:v>10.48</c:v>
                </c:pt>
                <c:pt idx="205">
                  <c:v>10.48</c:v>
                </c:pt>
                <c:pt idx="206">
                  <c:v>10.49</c:v>
                </c:pt>
                <c:pt idx="207">
                  <c:v>10.49</c:v>
                </c:pt>
                <c:pt idx="208">
                  <c:v>10.49</c:v>
                </c:pt>
                <c:pt idx="209">
                  <c:v>10.49</c:v>
                </c:pt>
                <c:pt idx="210">
                  <c:v>10.5</c:v>
                </c:pt>
                <c:pt idx="211">
                  <c:v>10.5</c:v>
                </c:pt>
                <c:pt idx="212">
                  <c:v>10.52</c:v>
                </c:pt>
                <c:pt idx="213">
                  <c:v>10.53</c:v>
                </c:pt>
                <c:pt idx="214">
                  <c:v>10.53</c:v>
                </c:pt>
                <c:pt idx="215">
                  <c:v>10.53</c:v>
                </c:pt>
                <c:pt idx="216">
                  <c:v>10.53</c:v>
                </c:pt>
                <c:pt idx="217">
                  <c:v>10.53</c:v>
                </c:pt>
                <c:pt idx="218">
                  <c:v>10.53</c:v>
                </c:pt>
                <c:pt idx="219">
                  <c:v>10.53</c:v>
                </c:pt>
                <c:pt idx="220">
                  <c:v>10.53</c:v>
                </c:pt>
                <c:pt idx="221">
                  <c:v>10.53</c:v>
                </c:pt>
                <c:pt idx="222">
                  <c:v>10.53</c:v>
                </c:pt>
                <c:pt idx="223">
                  <c:v>10.53</c:v>
                </c:pt>
                <c:pt idx="224">
                  <c:v>10.53</c:v>
                </c:pt>
                <c:pt idx="225">
                  <c:v>10.53</c:v>
                </c:pt>
                <c:pt idx="226">
                  <c:v>10.54</c:v>
                </c:pt>
                <c:pt idx="227">
                  <c:v>10.53</c:v>
                </c:pt>
                <c:pt idx="228">
                  <c:v>10.53</c:v>
                </c:pt>
                <c:pt idx="229">
                  <c:v>10.53</c:v>
                </c:pt>
                <c:pt idx="230">
                  <c:v>10.53</c:v>
                </c:pt>
                <c:pt idx="231">
                  <c:v>10.52</c:v>
                </c:pt>
                <c:pt idx="232">
                  <c:v>10.52</c:v>
                </c:pt>
                <c:pt idx="233">
                  <c:v>10.52</c:v>
                </c:pt>
                <c:pt idx="234">
                  <c:v>10.51</c:v>
                </c:pt>
                <c:pt idx="235">
                  <c:v>10.51</c:v>
                </c:pt>
                <c:pt idx="236">
                  <c:v>10.52</c:v>
                </c:pt>
                <c:pt idx="237">
                  <c:v>10.52</c:v>
                </c:pt>
                <c:pt idx="238">
                  <c:v>10.52</c:v>
                </c:pt>
                <c:pt idx="239">
                  <c:v>10.52</c:v>
                </c:pt>
                <c:pt idx="240">
                  <c:v>10.52</c:v>
                </c:pt>
                <c:pt idx="241">
                  <c:v>10.52</c:v>
                </c:pt>
                <c:pt idx="242">
                  <c:v>10.52</c:v>
                </c:pt>
                <c:pt idx="243">
                  <c:v>10.52</c:v>
                </c:pt>
                <c:pt idx="244">
                  <c:v>10.52</c:v>
                </c:pt>
                <c:pt idx="245">
                  <c:v>10.53</c:v>
                </c:pt>
                <c:pt idx="246">
                  <c:v>10.53</c:v>
                </c:pt>
                <c:pt idx="247">
                  <c:v>10.53</c:v>
                </c:pt>
                <c:pt idx="248">
                  <c:v>10.53</c:v>
                </c:pt>
                <c:pt idx="249">
                  <c:v>10.53</c:v>
                </c:pt>
                <c:pt idx="250">
                  <c:v>10.53</c:v>
                </c:pt>
                <c:pt idx="251">
                  <c:v>10.53</c:v>
                </c:pt>
                <c:pt idx="252">
                  <c:v>10.53</c:v>
                </c:pt>
                <c:pt idx="253">
                  <c:v>10.54</c:v>
                </c:pt>
                <c:pt idx="254">
                  <c:v>10.54</c:v>
                </c:pt>
                <c:pt idx="255">
                  <c:v>10.54</c:v>
                </c:pt>
                <c:pt idx="256">
                  <c:v>10.54</c:v>
                </c:pt>
                <c:pt idx="257">
                  <c:v>10.54</c:v>
                </c:pt>
                <c:pt idx="258">
                  <c:v>10.55</c:v>
                </c:pt>
                <c:pt idx="259">
                  <c:v>10.54</c:v>
                </c:pt>
                <c:pt idx="260">
                  <c:v>10.55</c:v>
                </c:pt>
                <c:pt idx="261">
                  <c:v>10.55</c:v>
                </c:pt>
                <c:pt idx="262">
                  <c:v>10.55</c:v>
                </c:pt>
                <c:pt idx="263">
                  <c:v>10.55</c:v>
                </c:pt>
                <c:pt idx="264">
                  <c:v>10.55</c:v>
                </c:pt>
                <c:pt idx="265">
                  <c:v>10.55</c:v>
                </c:pt>
                <c:pt idx="266">
                  <c:v>10.55</c:v>
                </c:pt>
                <c:pt idx="267">
                  <c:v>10.55</c:v>
                </c:pt>
                <c:pt idx="268">
                  <c:v>10.55</c:v>
                </c:pt>
                <c:pt idx="269">
                  <c:v>10.55</c:v>
                </c:pt>
                <c:pt idx="270">
                  <c:v>10.55</c:v>
                </c:pt>
                <c:pt idx="271">
                  <c:v>10.55</c:v>
                </c:pt>
                <c:pt idx="272">
                  <c:v>10.55</c:v>
                </c:pt>
                <c:pt idx="273">
                  <c:v>10.55</c:v>
                </c:pt>
                <c:pt idx="274">
                  <c:v>10.55</c:v>
                </c:pt>
                <c:pt idx="275">
                  <c:v>10.55</c:v>
                </c:pt>
                <c:pt idx="276">
                  <c:v>10.55</c:v>
                </c:pt>
                <c:pt idx="277">
                  <c:v>10.55</c:v>
                </c:pt>
                <c:pt idx="278">
                  <c:v>10.55</c:v>
                </c:pt>
                <c:pt idx="279">
                  <c:v>10.55</c:v>
                </c:pt>
                <c:pt idx="280">
                  <c:v>10.55</c:v>
                </c:pt>
                <c:pt idx="281">
                  <c:v>10.55</c:v>
                </c:pt>
                <c:pt idx="282">
                  <c:v>10.55</c:v>
                </c:pt>
                <c:pt idx="283">
                  <c:v>10.55</c:v>
                </c:pt>
                <c:pt idx="284">
                  <c:v>10.55</c:v>
                </c:pt>
                <c:pt idx="285">
                  <c:v>10.55</c:v>
                </c:pt>
                <c:pt idx="286">
                  <c:v>10.55</c:v>
                </c:pt>
                <c:pt idx="287">
                  <c:v>10.56</c:v>
                </c:pt>
                <c:pt idx="288">
                  <c:v>10.55</c:v>
                </c:pt>
                <c:pt idx="289">
                  <c:v>10.56</c:v>
                </c:pt>
                <c:pt idx="290">
                  <c:v>10.56</c:v>
                </c:pt>
                <c:pt idx="291">
                  <c:v>10.56</c:v>
                </c:pt>
                <c:pt idx="292">
                  <c:v>10.56</c:v>
                </c:pt>
                <c:pt idx="293">
                  <c:v>10.56</c:v>
                </c:pt>
                <c:pt idx="294">
                  <c:v>10.56</c:v>
                </c:pt>
                <c:pt idx="295">
                  <c:v>10.56</c:v>
                </c:pt>
                <c:pt idx="296">
                  <c:v>10.57</c:v>
                </c:pt>
                <c:pt idx="297">
                  <c:v>10.59</c:v>
                </c:pt>
                <c:pt idx="298">
                  <c:v>10.58</c:v>
                </c:pt>
                <c:pt idx="299">
                  <c:v>10.61</c:v>
                </c:pt>
                <c:pt idx="300">
                  <c:v>10.63</c:v>
                </c:pt>
                <c:pt idx="301">
                  <c:v>10.61</c:v>
                </c:pt>
                <c:pt idx="302">
                  <c:v>10.6</c:v>
                </c:pt>
                <c:pt idx="303">
                  <c:v>10.6</c:v>
                </c:pt>
                <c:pt idx="304">
                  <c:v>10.6</c:v>
                </c:pt>
                <c:pt idx="305">
                  <c:v>10.6</c:v>
                </c:pt>
                <c:pt idx="306">
                  <c:v>10.62</c:v>
                </c:pt>
                <c:pt idx="307">
                  <c:v>10.62</c:v>
                </c:pt>
                <c:pt idx="308">
                  <c:v>10.62</c:v>
                </c:pt>
                <c:pt idx="309">
                  <c:v>10.61</c:v>
                </c:pt>
                <c:pt idx="310">
                  <c:v>10.61</c:v>
                </c:pt>
                <c:pt idx="311">
                  <c:v>10.6</c:v>
                </c:pt>
                <c:pt idx="312">
                  <c:v>10.6</c:v>
                </c:pt>
                <c:pt idx="313">
                  <c:v>10.6</c:v>
                </c:pt>
                <c:pt idx="314">
                  <c:v>10.61</c:v>
                </c:pt>
                <c:pt idx="315">
                  <c:v>10.61</c:v>
                </c:pt>
                <c:pt idx="316">
                  <c:v>10.61</c:v>
                </c:pt>
                <c:pt idx="317">
                  <c:v>10.61</c:v>
                </c:pt>
                <c:pt idx="318">
                  <c:v>10.61</c:v>
                </c:pt>
                <c:pt idx="319">
                  <c:v>10.61</c:v>
                </c:pt>
                <c:pt idx="320">
                  <c:v>10.61</c:v>
                </c:pt>
                <c:pt idx="321">
                  <c:v>10.61</c:v>
                </c:pt>
                <c:pt idx="322">
                  <c:v>10.61</c:v>
                </c:pt>
                <c:pt idx="323">
                  <c:v>10.63</c:v>
                </c:pt>
                <c:pt idx="324">
                  <c:v>10.65</c:v>
                </c:pt>
                <c:pt idx="325">
                  <c:v>10.65</c:v>
                </c:pt>
                <c:pt idx="326">
                  <c:v>10.65</c:v>
                </c:pt>
                <c:pt idx="327">
                  <c:v>10.65</c:v>
                </c:pt>
                <c:pt idx="328">
                  <c:v>10.65</c:v>
                </c:pt>
                <c:pt idx="329">
                  <c:v>10.65</c:v>
                </c:pt>
                <c:pt idx="330">
                  <c:v>10.65</c:v>
                </c:pt>
                <c:pt idx="331">
                  <c:v>10.65</c:v>
                </c:pt>
                <c:pt idx="332">
                  <c:v>10.65</c:v>
                </c:pt>
                <c:pt idx="333">
                  <c:v>10.65</c:v>
                </c:pt>
                <c:pt idx="334">
                  <c:v>10.65</c:v>
                </c:pt>
                <c:pt idx="335">
                  <c:v>10.65</c:v>
                </c:pt>
                <c:pt idx="336">
                  <c:v>10.65</c:v>
                </c:pt>
                <c:pt idx="337">
                  <c:v>10.65</c:v>
                </c:pt>
                <c:pt idx="338">
                  <c:v>10.65</c:v>
                </c:pt>
                <c:pt idx="339">
                  <c:v>10.65</c:v>
                </c:pt>
                <c:pt idx="340">
                  <c:v>10.65</c:v>
                </c:pt>
                <c:pt idx="341">
                  <c:v>10.65</c:v>
                </c:pt>
                <c:pt idx="342">
                  <c:v>10.66</c:v>
                </c:pt>
                <c:pt idx="343">
                  <c:v>10.66</c:v>
                </c:pt>
                <c:pt idx="344">
                  <c:v>10.66</c:v>
                </c:pt>
                <c:pt idx="345">
                  <c:v>10.66</c:v>
                </c:pt>
                <c:pt idx="346">
                  <c:v>10.66</c:v>
                </c:pt>
                <c:pt idx="347">
                  <c:v>10.66</c:v>
                </c:pt>
                <c:pt idx="348">
                  <c:v>10.66</c:v>
                </c:pt>
                <c:pt idx="349">
                  <c:v>10.66</c:v>
                </c:pt>
                <c:pt idx="350">
                  <c:v>10.67</c:v>
                </c:pt>
                <c:pt idx="351">
                  <c:v>10.67</c:v>
                </c:pt>
                <c:pt idx="352">
                  <c:v>10.67</c:v>
                </c:pt>
                <c:pt idx="353">
                  <c:v>10.67</c:v>
                </c:pt>
                <c:pt idx="354">
                  <c:v>10.67</c:v>
                </c:pt>
                <c:pt idx="355">
                  <c:v>10.67</c:v>
                </c:pt>
                <c:pt idx="356">
                  <c:v>10.67</c:v>
                </c:pt>
                <c:pt idx="357">
                  <c:v>10.68</c:v>
                </c:pt>
                <c:pt idx="358">
                  <c:v>10.68</c:v>
                </c:pt>
                <c:pt idx="359">
                  <c:v>10.68</c:v>
                </c:pt>
                <c:pt idx="360">
                  <c:v>10.68</c:v>
                </c:pt>
                <c:pt idx="361">
                  <c:v>10.68</c:v>
                </c:pt>
                <c:pt idx="362">
                  <c:v>10.68</c:v>
                </c:pt>
                <c:pt idx="363">
                  <c:v>10.68</c:v>
                </c:pt>
                <c:pt idx="364">
                  <c:v>10.68</c:v>
                </c:pt>
                <c:pt idx="365">
                  <c:v>10.69</c:v>
                </c:pt>
                <c:pt idx="366">
                  <c:v>10.69</c:v>
                </c:pt>
                <c:pt idx="367">
                  <c:v>10.69</c:v>
                </c:pt>
                <c:pt idx="368">
                  <c:v>10.69</c:v>
                </c:pt>
                <c:pt idx="369">
                  <c:v>10.69</c:v>
                </c:pt>
                <c:pt idx="370">
                  <c:v>10.69</c:v>
                </c:pt>
                <c:pt idx="371">
                  <c:v>10.7</c:v>
                </c:pt>
                <c:pt idx="372">
                  <c:v>10.7</c:v>
                </c:pt>
                <c:pt idx="373">
                  <c:v>10.7</c:v>
                </c:pt>
                <c:pt idx="374">
                  <c:v>10.7</c:v>
                </c:pt>
                <c:pt idx="375">
                  <c:v>10.7</c:v>
                </c:pt>
                <c:pt idx="376">
                  <c:v>10.7</c:v>
                </c:pt>
                <c:pt idx="377">
                  <c:v>10.7</c:v>
                </c:pt>
                <c:pt idx="378">
                  <c:v>10.7</c:v>
                </c:pt>
                <c:pt idx="379">
                  <c:v>10.69</c:v>
                </c:pt>
                <c:pt idx="380">
                  <c:v>10.69</c:v>
                </c:pt>
                <c:pt idx="381">
                  <c:v>10.68</c:v>
                </c:pt>
                <c:pt idx="382">
                  <c:v>10.67</c:v>
                </c:pt>
                <c:pt idx="383">
                  <c:v>10.67</c:v>
                </c:pt>
                <c:pt idx="384">
                  <c:v>10.67</c:v>
                </c:pt>
                <c:pt idx="385">
                  <c:v>10.67</c:v>
                </c:pt>
                <c:pt idx="386">
                  <c:v>10.67</c:v>
                </c:pt>
                <c:pt idx="387">
                  <c:v>10.68</c:v>
                </c:pt>
                <c:pt idx="388">
                  <c:v>10.67</c:v>
                </c:pt>
                <c:pt idx="389">
                  <c:v>10.68</c:v>
                </c:pt>
                <c:pt idx="390">
                  <c:v>10.69</c:v>
                </c:pt>
                <c:pt idx="391">
                  <c:v>10.69</c:v>
                </c:pt>
                <c:pt idx="392">
                  <c:v>10.68</c:v>
                </c:pt>
                <c:pt idx="393">
                  <c:v>10.67</c:v>
                </c:pt>
                <c:pt idx="394">
                  <c:v>10.67</c:v>
                </c:pt>
                <c:pt idx="395">
                  <c:v>10.67</c:v>
                </c:pt>
                <c:pt idx="396">
                  <c:v>10.67</c:v>
                </c:pt>
                <c:pt idx="397">
                  <c:v>10.67</c:v>
                </c:pt>
                <c:pt idx="398">
                  <c:v>10.67</c:v>
                </c:pt>
                <c:pt idx="399">
                  <c:v>10.68</c:v>
                </c:pt>
                <c:pt idx="400">
                  <c:v>10.67</c:v>
                </c:pt>
                <c:pt idx="401">
                  <c:v>10.66</c:v>
                </c:pt>
                <c:pt idx="402">
                  <c:v>10.66</c:v>
                </c:pt>
                <c:pt idx="403">
                  <c:v>10.65</c:v>
                </c:pt>
                <c:pt idx="404">
                  <c:v>10.65</c:v>
                </c:pt>
                <c:pt idx="405">
                  <c:v>10.65</c:v>
                </c:pt>
                <c:pt idx="406">
                  <c:v>10.65</c:v>
                </c:pt>
                <c:pt idx="407">
                  <c:v>10.64</c:v>
                </c:pt>
                <c:pt idx="408">
                  <c:v>10.64</c:v>
                </c:pt>
                <c:pt idx="409">
                  <c:v>10.65</c:v>
                </c:pt>
                <c:pt idx="410">
                  <c:v>10.64</c:v>
                </c:pt>
                <c:pt idx="411">
                  <c:v>10.65</c:v>
                </c:pt>
                <c:pt idx="412">
                  <c:v>10.65</c:v>
                </c:pt>
                <c:pt idx="413">
                  <c:v>10.65</c:v>
                </c:pt>
                <c:pt idx="414">
                  <c:v>10.65</c:v>
                </c:pt>
                <c:pt idx="415">
                  <c:v>10.65</c:v>
                </c:pt>
                <c:pt idx="416">
                  <c:v>10.65</c:v>
                </c:pt>
                <c:pt idx="417">
                  <c:v>10.65</c:v>
                </c:pt>
                <c:pt idx="418">
                  <c:v>10.65</c:v>
                </c:pt>
                <c:pt idx="419">
                  <c:v>10.65</c:v>
                </c:pt>
                <c:pt idx="420">
                  <c:v>10.65</c:v>
                </c:pt>
                <c:pt idx="421">
                  <c:v>10.65</c:v>
                </c:pt>
                <c:pt idx="422">
                  <c:v>10.65</c:v>
                </c:pt>
                <c:pt idx="423">
                  <c:v>10.65</c:v>
                </c:pt>
                <c:pt idx="424">
                  <c:v>10.65</c:v>
                </c:pt>
                <c:pt idx="425">
                  <c:v>10.65</c:v>
                </c:pt>
                <c:pt idx="426">
                  <c:v>10.65</c:v>
                </c:pt>
                <c:pt idx="427">
                  <c:v>10.65</c:v>
                </c:pt>
                <c:pt idx="428">
                  <c:v>10.65</c:v>
                </c:pt>
                <c:pt idx="429">
                  <c:v>10.65</c:v>
                </c:pt>
                <c:pt idx="430">
                  <c:v>10.65</c:v>
                </c:pt>
                <c:pt idx="431">
                  <c:v>10.65</c:v>
                </c:pt>
                <c:pt idx="432">
                  <c:v>10.65</c:v>
                </c:pt>
                <c:pt idx="433">
                  <c:v>10.65</c:v>
                </c:pt>
                <c:pt idx="434">
                  <c:v>10.66</c:v>
                </c:pt>
                <c:pt idx="435">
                  <c:v>10.66</c:v>
                </c:pt>
                <c:pt idx="436">
                  <c:v>10.66</c:v>
                </c:pt>
                <c:pt idx="437">
                  <c:v>10.67</c:v>
                </c:pt>
                <c:pt idx="438">
                  <c:v>10.67</c:v>
                </c:pt>
                <c:pt idx="439">
                  <c:v>10.67</c:v>
                </c:pt>
                <c:pt idx="440">
                  <c:v>10.67</c:v>
                </c:pt>
                <c:pt idx="441">
                  <c:v>10.67</c:v>
                </c:pt>
                <c:pt idx="442">
                  <c:v>10.67</c:v>
                </c:pt>
                <c:pt idx="443">
                  <c:v>10.67</c:v>
                </c:pt>
                <c:pt idx="444">
                  <c:v>10.67</c:v>
                </c:pt>
                <c:pt idx="445">
                  <c:v>10.67</c:v>
                </c:pt>
                <c:pt idx="446">
                  <c:v>10.67</c:v>
                </c:pt>
                <c:pt idx="447">
                  <c:v>10.67</c:v>
                </c:pt>
                <c:pt idx="448">
                  <c:v>10.67</c:v>
                </c:pt>
                <c:pt idx="449">
                  <c:v>10.68</c:v>
                </c:pt>
                <c:pt idx="450">
                  <c:v>10.68</c:v>
                </c:pt>
                <c:pt idx="451">
                  <c:v>10.68</c:v>
                </c:pt>
                <c:pt idx="452">
                  <c:v>10.68</c:v>
                </c:pt>
                <c:pt idx="453">
                  <c:v>10.68</c:v>
                </c:pt>
                <c:pt idx="454">
                  <c:v>10.68</c:v>
                </c:pt>
                <c:pt idx="455">
                  <c:v>10.68</c:v>
                </c:pt>
                <c:pt idx="456">
                  <c:v>10.68</c:v>
                </c:pt>
                <c:pt idx="457">
                  <c:v>10.68</c:v>
                </c:pt>
                <c:pt idx="458">
                  <c:v>10.68</c:v>
                </c:pt>
                <c:pt idx="459">
                  <c:v>10.68</c:v>
                </c:pt>
                <c:pt idx="460">
                  <c:v>10.68</c:v>
                </c:pt>
                <c:pt idx="461">
                  <c:v>10.68</c:v>
                </c:pt>
                <c:pt idx="462">
                  <c:v>10.67</c:v>
                </c:pt>
                <c:pt idx="463">
                  <c:v>10.68</c:v>
                </c:pt>
                <c:pt idx="464">
                  <c:v>10.68</c:v>
                </c:pt>
                <c:pt idx="465">
                  <c:v>10.67</c:v>
                </c:pt>
                <c:pt idx="466">
                  <c:v>10.67</c:v>
                </c:pt>
                <c:pt idx="467">
                  <c:v>10.67</c:v>
                </c:pt>
                <c:pt idx="468">
                  <c:v>10.67</c:v>
                </c:pt>
                <c:pt idx="469">
                  <c:v>10.67</c:v>
                </c:pt>
                <c:pt idx="470">
                  <c:v>10.67</c:v>
                </c:pt>
                <c:pt idx="471">
                  <c:v>10.67</c:v>
                </c:pt>
                <c:pt idx="472">
                  <c:v>10.67</c:v>
                </c:pt>
                <c:pt idx="473">
                  <c:v>10.68</c:v>
                </c:pt>
                <c:pt idx="474">
                  <c:v>10.68</c:v>
                </c:pt>
                <c:pt idx="475">
                  <c:v>10.69</c:v>
                </c:pt>
                <c:pt idx="476">
                  <c:v>10.71</c:v>
                </c:pt>
                <c:pt idx="477">
                  <c:v>10.74</c:v>
                </c:pt>
                <c:pt idx="478">
                  <c:v>10.82</c:v>
                </c:pt>
                <c:pt idx="479">
                  <c:v>10.79</c:v>
                </c:pt>
                <c:pt idx="480">
                  <c:v>10.83</c:v>
                </c:pt>
                <c:pt idx="481">
                  <c:v>10.86</c:v>
                </c:pt>
                <c:pt idx="482">
                  <c:v>10.86</c:v>
                </c:pt>
                <c:pt idx="483">
                  <c:v>10.84</c:v>
                </c:pt>
                <c:pt idx="484">
                  <c:v>10.82</c:v>
                </c:pt>
                <c:pt idx="485">
                  <c:v>10.81</c:v>
                </c:pt>
                <c:pt idx="486">
                  <c:v>10.79</c:v>
                </c:pt>
                <c:pt idx="487">
                  <c:v>10.78</c:v>
                </c:pt>
                <c:pt idx="488">
                  <c:v>10.77</c:v>
                </c:pt>
                <c:pt idx="489">
                  <c:v>10.76</c:v>
                </c:pt>
                <c:pt idx="490">
                  <c:v>10.75</c:v>
                </c:pt>
                <c:pt idx="491">
                  <c:v>10.75</c:v>
                </c:pt>
                <c:pt idx="492">
                  <c:v>10.75</c:v>
                </c:pt>
                <c:pt idx="493">
                  <c:v>10.74</c:v>
                </c:pt>
                <c:pt idx="494">
                  <c:v>10.74</c:v>
                </c:pt>
                <c:pt idx="495">
                  <c:v>10.74</c:v>
                </c:pt>
                <c:pt idx="496">
                  <c:v>10.75</c:v>
                </c:pt>
                <c:pt idx="497">
                  <c:v>10.74</c:v>
                </c:pt>
                <c:pt idx="498">
                  <c:v>10.74</c:v>
                </c:pt>
                <c:pt idx="499">
                  <c:v>10.75</c:v>
                </c:pt>
                <c:pt idx="500">
                  <c:v>10.75</c:v>
                </c:pt>
                <c:pt idx="501">
                  <c:v>10.75</c:v>
                </c:pt>
                <c:pt idx="502">
                  <c:v>10.75</c:v>
                </c:pt>
                <c:pt idx="503">
                  <c:v>10.75</c:v>
                </c:pt>
                <c:pt idx="504">
                  <c:v>10.75</c:v>
                </c:pt>
                <c:pt idx="505">
                  <c:v>10.76</c:v>
                </c:pt>
                <c:pt idx="506">
                  <c:v>10.76</c:v>
                </c:pt>
                <c:pt idx="507">
                  <c:v>10.76</c:v>
                </c:pt>
                <c:pt idx="508">
                  <c:v>10.76</c:v>
                </c:pt>
                <c:pt idx="509">
                  <c:v>10.76</c:v>
                </c:pt>
                <c:pt idx="510">
                  <c:v>10.76</c:v>
                </c:pt>
                <c:pt idx="511">
                  <c:v>10.76</c:v>
                </c:pt>
                <c:pt idx="512">
                  <c:v>10.77</c:v>
                </c:pt>
                <c:pt idx="513">
                  <c:v>10.77</c:v>
                </c:pt>
                <c:pt idx="514">
                  <c:v>10.78</c:v>
                </c:pt>
                <c:pt idx="515">
                  <c:v>10.78</c:v>
                </c:pt>
                <c:pt idx="516">
                  <c:v>10.78</c:v>
                </c:pt>
                <c:pt idx="517">
                  <c:v>10.78</c:v>
                </c:pt>
                <c:pt idx="518">
                  <c:v>10.79</c:v>
                </c:pt>
                <c:pt idx="519">
                  <c:v>10.79</c:v>
                </c:pt>
                <c:pt idx="520">
                  <c:v>10.79</c:v>
                </c:pt>
                <c:pt idx="521">
                  <c:v>10.79</c:v>
                </c:pt>
                <c:pt idx="522">
                  <c:v>10.79</c:v>
                </c:pt>
                <c:pt idx="523">
                  <c:v>10.79</c:v>
                </c:pt>
                <c:pt idx="524">
                  <c:v>10.79</c:v>
                </c:pt>
                <c:pt idx="525">
                  <c:v>10.79</c:v>
                </c:pt>
                <c:pt idx="526">
                  <c:v>10.79</c:v>
                </c:pt>
                <c:pt idx="527">
                  <c:v>10.79</c:v>
                </c:pt>
                <c:pt idx="528">
                  <c:v>10.79</c:v>
                </c:pt>
                <c:pt idx="529">
                  <c:v>10.79</c:v>
                </c:pt>
                <c:pt idx="530">
                  <c:v>10.79</c:v>
                </c:pt>
                <c:pt idx="531">
                  <c:v>10.79</c:v>
                </c:pt>
                <c:pt idx="532">
                  <c:v>10.79</c:v>
                </c:pt>
                <c:pt idx="533">
                  <c:v>10.8</c:v>
                </c:pt>
                <c:pt idx="534">
                  <c:v>10.8</c:v>
                </c:pt>
                <c:pt idx="535">
                  <c:v>10.79</c:v>
                </c:pt>
                <c:pt idx="536">
                  <c:v>10.79</c:v>
                </c:pt>
                <c:pt idx="537">
                  <c:v>10.8</c:v>
                </c:pt>
                <c:pt idx="538">
                  <c:v>10.79</c:v>
                </c:pt>
                <c:pt idx="539">
                  <c:v>10.8</c:v>
                </c:pt>
                <c:pt idx="540">
                  <c:v>10.8</c:v>
                </c:pt>
                <c:pt idx="541">
                  <c:v>10.81</c:v>
                </c:pt>
                <c:pt idx="542">
                  <c:v>10.8</c:v>
                </c:pt>
                <c:pt idx="543">
                  <c:v>10.81</c:v>
                </c:pt>
                <c:pt idx="544">
                  <c:v>10.82</c:v>
                </c:pt>
                <c:pt idx="545">
                  <c:v>10.82</c:v>
                </c:pt>
                <c:pt idx="546">
                  <c:v>10.83</c:v>
                </c:pt>
                <c:pt idx="547">
                  <c:v>10.85</c:v>
                </c:pt>
                <c:pt idx="548">
                  <c:v>10.86</c:v>
                </c:pt>
                <c:pt idx="549">
                  <c:v>10.86</c:v>
                </c:pt>
                <c:pt idx="550">
                  <c:v>10.87</c:v>
                </c:pt>
                <c:pt idx="551">
                  <c:v>10.88</c:v>
                </c:pt>
                <c:pt idx="552">
                  <c:v>10.89</c:v>
                </c:pt>
                <c:pt idx="553">
                  <c:v>10.9</c:v>
                </c:pt>
                <c:pt idx="554">
                  <c:v>10.92</c:v>
                </c:pt>
                <c:pt idx="555">
                  <c:v>10.94</c:v>
                </c:pt>
                <c:pt idx="556">
                  <c:v>10.95</c:v>
                </c:pt>
                <c:pt idx="557">
                  <c:v>10.97</c:v>
                </c:pt>
                <c:pt idx="558">
                  <c:v>10.99</c:v>
                </c:pt>
                <c:pt idx="559">
                  <c:v>10.99</c:v>
                </c:pt>
                <c:pt idx="560">
                  <c:v>10.99</c:v>
                </c:pt>
                <c:pt idx="561">
                  <c:v>10.99</c:v>
                </c:pt>
                <c:pt idx="562">
                  <c:v>10.98</c:v>
                </c:pt>
                <c:pt idx="563">
                  <c:v>10.98</c:v>
                </c:pt>
                <c:pt idx="564">
                  <c:v>10.98</c:v>
                </c:pt>
                <c:pt idx="565">
                  <c:v>10.98</c:v>
                </c:pt>
                <c:pt idx="566">
                  <c:v>10.97</c:v>
                </c:pt>
                <c:pt idx="567">
                  <c:v>10.97</c:v>
                </c:pt>
                <c:pt idx="568">
                  <c:v>10.96</c:v>
                </c:pt>
                <c:pt idx="569">
                  <c:v>10.96</c:v>
                </c:pt>
                <c:pt idx="570">
                  <c:v>10.96</c:v>
                </c:pt>
                <c:pt idx="571">
                  <c:v>10.96</c:v>
                </c:pt>
                <c:pt idx="572">
                  <c:v>10.96</c:v>
                </c:pt>
                <c:pt idx="573">
                  <c:v>10.96</c:v>
                </c:pt>
                <c:pt idx="574">
                  <c:v>10.97</c:v>
                </c:pt>
                <c:pt idx="575">
                  <c:v>10.97</c:v>
                </c:pt>
                <c:pt idx="576">
                  <c:v>10.97</c:v>
                </c:pt>
                <c:pt idx="577">
                  <c:v>10.98</c:v>
                </c:pt>
                <c:pt idx="578">
                  <c:v>10.98</c:v>
                </c:pt>
                <c:pt idx="579">
                  <c:v>10.99</c:v>
                </c:pt>
                <c:pt idx="580">
                  <c:v>10.99</c:v>
                </c:pt>
                <c:pt idx="581">
                  <c:v>11</c:v>
                </c:pt>
                <c:pt idx="582">
                  <c:v>11</c:v>
                </c:pt>
                <c:pt idx="583">
                  <c:v>11</c:v>
                </c:pt>
                <c:pt idx="584">
                  <c:v>11</c:v>
                </c:pt>
                <c:pt idx="585">
                  <c:v>11</c:v>
                </c:pt>
                <c:pt idx="586">
                  <c:v>11</c:v>
                </c:pt>
                <c:pt idx="587">
                  <c:v>11</c:v>
                </c:pt>
                <c:pt idx="588">
                  <c:v>11</c:v>
                </c:pt>
                <c:pt idx="589">
                  <c:v>10.99</c:v>
                </c:pt>
                <c:pt idx="590">
                  <c:v>10.99</c:v>
                </c:pt>
                <c:pt idx="591">
                  <c:v>10.99</c:v>
                </c:pt>
                <c:pt idx="592">
                  <c:v>10.99</c:v>
                </c:pt>
                <c:pt idx="593">
                  <c:v>10.98</c:v>
                </c:pt>
                <c:pt idx="594">
                  <c:v>10.97</c:v>
                </c:pt>
                <c:pt idx="595">
                  <c:v>10.97</c:v>
                </c:pt>
                <c:pt idx="596">
                  <c:v>10.97</c:v>
                </c:pt>
                <c:pt idx="597">
                  <c:v>10.97</c:v>
                </c:pt>
                <c:pt idx="598">
                  <c:v>10.96</c:v>
                </c:pt>
                <c:pt idx="599">
                  <c:v>10.96</c:v>
                </c:pt>
                <c:pt idx="600">
                  <c:v>10.96</c:v>
                </c:pt>
                <c:pt idx="601">
                  <c:v>10.96</c:v>
                </c:pt>
                <c:pt idx="602">
                  <c:v>10.96</c:v>
                </c:pt>
                <c:pt idx="603">
                  <c:v>10.96</c:v>
                </c:pt>
                <c:pt idx="604">
                  <c:v>10.97</c:v>
                </c:pt>
                <c:pt idx="605">
                  <c:v>10.98</c:v>
                </c:pt>
                <c:pt idx="606">
                  <c:v>10.99</c:v>
                </c:pt>
                <c:pt idx="607">
                  <c:v>11</c:v>
                </c:pt>
                <c:pt idx="608">
                  <c:v>11</c:v>
                </c:pt>
                <c:pt idx="609">
                  <c:v>11.01</c:v>
                </c:pt>
                <c:pt idx="610">
                  <c:v>11.02</c:v>
                </c:pt>
                <c:pt idx="611">
                  <c:v>11.04</c:v>
                </c:pt>
                <c:pt idx="612">
                  <c:v>11.07</c:v>
                </c:pt>
                <c:pt idx="613">
                  <c:v>11.09</c:v>
                </c:pt>
                <c:pt idx="614">
                  <c:v>11.11</c:v>
                </c:pt>
                <c:pt idx="615">
                  <c:v>11.11</c:v>
                </c:pt>
                <c:pt idx="616">
                  <c:v>11.13</c:v>
                </c:pt>
                <c:pt idx="617">
                  <c:v>11.15</c:v>
                </c:pt>
                <c:pt idx="618">
                  <c:v>11.18</c:v>
                </c:pt>
                <c:pt idx="619">
                  <c:v>11.21</c:v>
                </c:pt>
                <c:pt idx="620">
                  <c:v>11.2</c:v>
                </c:pt>
                <c:pt idx="621">
                  <c:v>11.2</c:v>
                </c:pt>
                <c:pt idx="622">
                  <c:v>11.21</c:v>
                </c:pt>
                <c:pt idx="623">
                  <c:v>11.24</c:v>
                </c:pt>
                <c:pt idx="624">
                  <c:v>11.29</c:v>
                </c:pt>
                <c:pt idx="625">
                  <c:v>11.32</c:v>
                </c:pt>
                <c:pt idx="626">
                  <c:v>11.35</c:v>
                </c:pt>
                <c:pt idx="627">
                  <c:v>11.39</c:v>
                </c:pt>
                <c:pt idx="628">
                  <c:v>11.47</c:v>
                </c:pt>
                <c:pt idx="629">
                  <c:v>11.5</c:v>
                </c:pt>
                <c:pt idx="630">
                  <c:v>11.53</c:v>
                </c:pt>
                <c:pt idx="631">
                  <c:v>11.52</c:v>
                </c:pt>
                <c:pt idx="632">
                  <c:v>11.55</c:v>
                </c:pt>
                <c:pt idx="633">
                  <c:v>11.57</c:v>
                </c:pt>
                <c:pt idx="634">
                  <c:v>11.58</c:v>
                </c:pt>
                <c:pt idx="635">
                  <c:v>11.55</c:v>
                </c:pt>
                <c:pt idx="636">
                  <c:v>11.53</c:v>
                </c:pt>
                <c:pt idx="637">
                  <c:v>11.51</c:v>
                </c:pt>
                <c:pt idx="638">
                  <c:v>11.49</c:v>
                </c:pt>
                <c:pt idx="639">
                  <c:v>11.45</c:v>
                </c:pt>
                <c:pt idx="640">
                  <c:v>11.42</c:v>
                </c:pt>
                <c:pt idx="641">
                  <c:v>11.41</c:v>
                </c:pt>
                <c:pt idx="642">
                  <c:v>11.43</c:v>
                </c:pt>
                <c:pt idx="643">
                  <c:v>11.45</c:v>
                </c:pt>
                <c:pt idx="644">
                  <c:v>11.48</c:v>
                </c:pt>
                <c:pt idx="645">
                  <c:v>11.49</c:v>
                </c:pt>
                <c:pt idx="646">
                  <c:v>11.5</c:v>
                </c:pt>
                <c:pt idx="647">
                  <c:v>11.5</c:v>
                </c:pt>
                <c:pt idx="648">
                  <c:v>11.51</c:v>
                </c:pt>
                <c:pt idx="649">
                  <c:v>13.72</c:v>
                </c:pt>
                <c:pt idx="650">
                  <c:v>15.4</c:v>
                </c:pt>
                <c:pt idx="651">
                  <c:v>16.36</c:v>
                </c:pt>
                <c:pt idx="652">
                  <c:v>17.350000000000001</c:v>
                </c:pt>
                <c:pt idx="653">
                  <c:v>15.52</c:v>
                </c:pt>
                <c:pt idx="654">
                  <c:v>14.56</c:v>
                </c:pt>
                <c:pt idx="655">
                  <c:v>14.41</c:v>
                </c:pt>
                <c:pt idx="656">
                  <c:v>14.38</c:v>
                </c:pt>
                <c:pt idx="657">
                  <c:v>14.31</c:v>
                </c:pt>
                <c:pt idx="658">
                  <c:v>14.21</c:v>
                </c:pt>
                <c:pt idx="659">
                  <c:v>14.1</c:v>
                </c:pt>
                <c:pt idx="660">
                  <c:v>14.01</c:v>
                </c:pt>
                <c:pt idx="661">
                  <c:v>13.93</c:v>
                </c:pt>
                <c:pt idx="662">
                  <c:v>13.84</c:v>
                </c:pt>
                <c:pt idx="663">
                  <c:v>13.73</c:v>
                </c:pt>
                <c:pt idx="664">
                  <c:v>13.61</c:v>
                </c:pt>
                <c:pt idx="665">
                  <c:v>13.49</c:v>
                </c:pt>
                <c:pt idx="666">
                  <c:v>13.4</c:v>
                </c:pt>
                <c:pt idx="667">
                  <c:v>13.31</c:v>
                </c:pt>
                <c:pt idx="668">
                  <c:v>13.23</c:v>
                </c:pt>
                <c:pt idx="669">
                  <c:v>13.15</c:v>
                </c:pt>
                <c:pt idx="670">
                  <c:v>13.07</c:v>
                </c:pt>
                <c:pt idx="671">
                  <c:v>12.99</c:v>
                </c:pt>
                <c:pt idx="672">
                  <c:v>12.91</c:v>
                </c:pt>
                <c:pt idx="673">
                  <c:v>12.83</c:v>
                </c:pt>
                <c:pt idx="674">
                  <c:v>12.75</c:v>
                </c:pt>
                <c:pt idx="675">
                  <c:v>12.67</c:v>
                </c:pt>
                <c:pt idx="676">
                  <c:v>12.57</c:v>
                </c:pt>
                <c:pt idx="677">
                  <c:v>12.5</c:v>
                </c:pt>
                <c:pt idx="678">
                  <c:v>12.44</c:v>
                </c:pt>
                <c:pt idx="679">
                  <c:v>12.38</c:v>
                </c:pt>
                <c:pt idx="680">
                  <c:v>12.31</c:v>
                </c:pt>
                <c:pt idx="681">
                  <c:v>12.25</c:v>
                </c:pt>
                <c:pt idx="682">
                  <c:v>12.17</c:v>
                </c:pt>
                <c:pt idx="683">
                  <c:v>12.15</c:v>
                </c:pt>
                <c:pt idx="684">
                  <c:v>12.09</c:v>
                </c:pt>
                <c:pt idx="685">
                  <c:v>12.04</c:v>
                </c:pt>
                <c:pt idx="686">
                  <c:v>12</c:v>
                </c:pt>
                <c:pt idx="687">
                  <c:v>11.96</c:v>
                </c:pt>
                <c:pt idx="688">
                  <c:v>11.92</c:v>
                </c:pt>
                <c:pt idx="689">
                  <c:v>11.89</c:v>
                </c:pt>
                <c:pt idx="690">
                  <c:v>11.86</c:v>
                </c:pt>
                <c:pt idx="691">
                  <c:v>11.82</c:v>
                </c:pt>
                <c:pt idx="692">
                  <c:v>11.79</c:v>
                </c:pt>
                <c:pt idx="693">
                  <c:v>11.77</c:v>
                </c:pt>
                <c:pt idx="694">
                  <c:v>11.75</c:v>
                </c:pt>
                <c:pt idx="695">
                  <c:v>11.73</c:v>
                </c:pt>
                <c:pt idx="696">
                  <c:v>11.7</c:v>
                </c:pt>
                <c:pt idx="697">
                  <c:v>11.69</c:v>
                </c:pt>
                <c:pt idx="698">
                  <c:v>11.67</c:v>
                </c:pt>
                <c:pt idx="699">
                  <c:v>11.65</c:v>
                </c:pt>
                <c:pt idx="700">
                  <c:v>11.64</c:v>
                </c:pt>
                <c:pt idx="701">
                  <c:v>11.62</c:v>
                </c:pt>
                <c:pt idx="702">
                  <c:v>11.6</c:v>
                </c:pt>
                <c:pt idx="703">
                  <c:v>11.59</c:v>
                </c:pt>
                <c:pt idx="704">
                  <c:v>11.57</c:v>
                </c:pt>
                <c:pt idx="705">
                  <c:v>11.56</c:v>
                </c:pt>
                <c:pt idx="706">
                  <c:v>11.54</c:v>
                </c:pt>
                <c:pt idx="707">
                  <c:v>11.53</c:v>
                </c:pt>
                <c:pt idx="708">
                  <c:v>11.52</c:v>
                </c:pt>
                <c:pt idx="709">
                  <c:v>11.5</c:v>
                </c:pt>
                <c:pt idx="710">
                  <c:v>11.49</c:v>
                </c:pt>
                <c:pt idx="711">
                  <c:v>11.48</c:v>
                </c:pt>
                <c:pt idx="712">
                  <c:v>11.47</c:v>
                </c:pt>
                <c:pt idx="713">
                  <c:v>11.46</c:v>
                </c:pt>
                <c:pt idx="714">
                  <c:v>11.44</c:v>
                </c:pt>
                <c:pt idx="715">
                  <c:v>11.44</c:v>
                </c:pt>
                <c:pt idx="716">
                  <c:v>11.42</c:v>
                </c:pt>
                <c:pt idx="717">
                  <c:v>11.41</c:v>
                </c:pt>
                <c:pt idx="718">
                  <c:v>11.4</c:v>
                </c:pt>
                <c:pt idx="719">
                  <c:v>11.39</c:v>
                </c:pt>
                <c:pt idx="720">
                  <c:v>11.38</c:v>
                </c:pt>
                <c:pt idx="721">
                  <c:v>11.37</c:v>
                </c:pt>
                <c:pt idx="722">
                  <c:v>11.36</c:v>
                </c:pt>
                <c:pt idx="723">
                  <c:v>11.35</c:v>
                </c:pt>
                <c:pt idx="724">
                  <c:v>11.34</c:v>
                </c:pt>
                <c:pt idx="725">
                  <c:v>11.33</c:v>
                </c:pt>
                <c:pt idx="726">
                  <c:v>11.32</c:v>
                </c:pt>
                <c:pt idx="727">
                  <c:v>11.32</c:v>
                </c:pt>
                <c:pt idx="728">
                  <c:v>11.31</c:v>
                </c:pt>
                <c:pt idx="729">
                  <c:v>11.3</c:v>
                </c:pt>
                <c:pt idx="730">
                  <c:v>11.29</c:v>
                </c:pt>
                <c:pt idx="731">
                  <c:v>11.28</c:v>
                </c:pt>
                <c:pt idx="732">
                  <c:v>11.27</c:v>
                </c:pt>
                <c:pt idx="733">
                  <c:v>11.26</c:v>
                </c:pt>
                <c:pt idx="734">
                  <c:v>11.25</c:v>
                </c:pt>
                <c:pt idx="735">
                  <c:v>11.25</c:v>
                </c:pt>
                <c:pt idx="736">
                  <c:v>11.24</c:v>
                </c:pt>
                <c:pt idx="737">
                  <c:v>11.23</c:v>
                </c:pt>
                <c:pt idx="738">
                  <c:v>11.22</c:v>
                </c:pt>
                <c:pt idx="739">
                  <c:v>11.22</c:v>
                </c:pt>
                <c:pt idx="740">
                  <c:v>11.2</c:v>
                </c:pt>
                <c:pt idx="741">
                  <c:v>11.2</c:v>
                </c:pt>
                <c:pt idx="742">
                  <c:v>11.2</c:v>
                </c:pt>
                <c:pt idx="743">
                  <c:v>11.2</c:v>
                </c:pt>
                <c:pt idx="744">
                  <c:v>11.2</c:v>
                </c:pt>
                <c:pt idx="745">
                  <c:v>11.2</c:v>
                </c:pt>
                <c:pt idx="746">
                  <c:v>11.2</c:v>
                </c:pt>
                <c:pt idx="747">
                  <c:v>11.19</c:v>
                </c:pt>
                <c:pt idx="748">
                  <c:v>11.19</c:v>
                </c:pt>
                <c:pt idx="749">
                  <c:v>11.19</c:v>
                </c:pt>
                <c:pt idx="750">
                  <c:v>11.18</c:v>
                </c:pt>
                <c:pt idx="751">
                  <c:v>11.18</c:v>
                </c:pt>
                <c:pt idx="752">
                  <c:v>11.17</c:v>
                </c:pt>
                <c:pt idx="753">
                  <c:v>11.16</c:v>
                </c:pt>
                <c:pt idx="754">
                  <c:v>11.15</c:v>
                </c:pt>
                <c:pt idx="755">
                  <c:v>11.14</c:v>
                </c:pt>
                <c:pt idx="756">
                  <c:v>11.14</c:v>
                </c:pt>
                <c:pt idx="757">
                  <c:v>11.13</c:v>
                </c:pt>
                <c:pt idx="758">
                  <c:v>11.13</c:v>
                </c:pt>
                <c:pt idx="759">
                  <c:v>11.14</c:v>
                </c:pt>
                <c:pt idx="760">
                  <c:v>11.13</c:v>
                </c:pt>
                <c:pt idx="761">
                  <c:v>11.13</c:v>
                </c:pt>
                <c:pt idx="762">
                  <c:v>11.12</c:v>
                </c:pt>
                <c:pt idx="763">
                  <c:v>11.1</c:v>
                </c:pt>
                <c:pt idx="764">
                  <c:v>11.08</c:v>
                </c:pt>
                <c:pt idx="765">
                  <c:v>11.07</c:v>
                </c:pt>
                <c:pt idx="766">
                  <c:v>11.06</c:v>
                </c:pt>
                <c:pt idx="767">
                  <c:v>11.05</c:v>
                </c:pt>
                <c:pt idx="768">
                  <c:v>11.05</c:v>
                </c:pt>
                <c:pt idx="769">
                  <c:v>11.04</c:v>
                </c:pt>
                <c:pt idx="770">
                  <c:v>11.05</c:v>
                </c:pt>
                <c:pt idx="771">
                  <c:v>11.05</c:v>
                </c:pt>
                <c:pt idx="772">
                  <c:v>11.05</c:v>
                </c:pt>
                <c:pt idx="773">
                  <c:v>11.05</c:v>
                </c:pt>
                <c:pt idx="774">
                  <c:v>11.05</c:v>
                </c:pt>
                <c:pt idx="775">
                  <c:v>11.06</c:v>
                </c:pt>
                <c:pt idx="776">
                  <c:v>11.06</c:v>
                </c:pt>
                <c:pt idx="777">
                  <c:v>11.06</c:v>
                </c:pt>
                <c:pt idx="778">
                  <c:v>11.06</c:v>
                </c:pt>
                <c:pt idx="779">
                  <c:v>11.05</c:v>
                </c:pt>
                <c:pt idx="780">
                  <c:v>11.05</c:v>
                </c:pt>
                <c:pt idx="781">
                  <c:v>11.04</c:v>
                </c:pt>
                <c:pt idx="782">
                  <c:v>11.02</c:v>
                </c:pt>
                <c:pt idx="783">
                  <c:v>11.01</c:v>
                </c:pt>
                <c:pt idx="784">
                  <c:v>11</c:v>
                </c:pt>
                <c:pt idx="785">
                  <c:v>10.99</c:v>
                </c:pt>
                <c:pt idx="786">
                  <c:v>10.98</c:v>
                </c:pt>
                <c:pt idx="787">
                  <c:v>10.97</c:v>
                </c:pt>
                <c:pt idx="788">
                  <c:v>10.96</c:v>
                </c:pt>
                <c:pt idx="789">
                  <c:v>10.96</c:v>
                </c:pt>
                <c:pt idx="790">
                  <c:v>10.96</c:v>
                </c:pt>
                <c:pt idx="791">
                  <c:v>10.95</c:v>
                </c:pt>
                <c:pt idx="792">
                  <c:v>10.94</c:v>
                </c:pt>
                <c:pt idx="793">
                  <c:v>10.94</c:v>
                </c:pt>
                <c:pt idx="794">
                  <c:v>10.93</c:v>
                </c:pt>
                <c:pt idx="795">
                  <c:v>10.92</c:v>
                </c:pt>
                <c:pt idx="796">
                  <c:v>10.91</c:v>
                </c:pt>
                <c:pt idx="797">
                  <c:v>10.89</c:v>
                </c:pt>
                <c:pt idx="798">
                  <c:v>10.87</c:v>
                </c:pt>
                <c:pt idx="799">
                  <c:v>10.85</c:v>
                </c:pt>
                <c:pt idx="800">
                  <c:v>10.84</c:v>
                </c:pt>
                <c:pt idx="801">
                  <c:v>10.82</c:v>
                </c:pt>
                <c:pt idx="802">
                  <c:v>10.81</c:v>
                </c:pt>
                <c:pt idx="803">
                  <c:v>10.79</c:v>
                </c:pt>
                <c:pt idx="804">
                  <c:v>10.78</c:v>
                </c:pt>
                <c:pt idx="805">
                  <c:v>10.76</c:v>
                </c:pt>
                <c:pt idx="806">
                  <c:v>10.76</c:v>
                </c:pt>
                <c:pt idx="807">
                  <c:v>10.74</c:v>
                </c:pt>
                <c:pt idx="808">
                  <c:v>10.71</c:v>
                </c:pt>
                <c:pt idx="809">
                  <c:v>10.73</c:v>
                </c:pt>
                <c:pt idx="810">
                  <c:v>10.74</c:v>
                </c:pt>
                <c:pt idx="811">
                  <c:v>10.76</c:v>
                </c:pt>
                <c:pt idx="812">
                  <c:v>10.78</c:v>
                </c:pt>
                <c:pt idx="813">
                  <c:v>10.82</c:v>
                </c:pt>
                <c:pt idx="814">
                  <c:v>10.85</c:v>
                </c:pt>
                <c:pt idx="815">
                  <c:v>10.91</c:v>
                </c:pt>
                <c:pt idx="816">
                  <c:v>10.95</c:v>
                </c:pt>
                <c:pt idx="817">
                  <c:v>10.98</c:v>
                </c:pt>
                <c:pt idx="818">
                  <c:v>11</c:v>
                </c:pt>
                <c:pt idx="819">
                  <c:v>11.01</c:v>
                </c:pt>
                <c:pt idx="820">
                  <c:v>11.03</c:v>
                </c:pt>
                <c:pt idx="821">
                  <c:v>11.03</c:v>
                </c:pt>
                <c:pt idx="822">
                  <c:v>11.03</c:v>
                </c:pt>
                <c:pt idx="823">
                  <c:v>11.02</c:v>
                </c:pt>
                <c:pt idx="824">
                  <c:v>11</c:v>
                </c:pt>
                <c:pt idx="825">
                  <c:v>10.99</c:v>
                </c:pt>
                <c:pt idx="826">
                  <c:v>10.98</c:v>
                </c:pt>
                <c:pt idx="827">
                  <c:v>10.98</c:v>
                </c:pt>
                <c:pt idx="828">
                  <c:v>10.97</c:v>
                </c:pt>
                <c:pt idx="829">
                  <c:v>10.96</c:v>
                </c:pt>
                <c:pt idx="830">
                  <c:v>10.96</c:v>
                </c:pt>
                <c:pt idx="831">
                  <c:v>10.96</c:v>
                </c:pt>
                <c:pt idx="832">
                  <c:v>10.95</c:v>
                </c:pt>
                <c:pt idx="833">
                  <c:v>10.96</c:v>
                </c:pt>
                <c:pt idx="834">
                  <c:v>10.96</c:v>
                </c:pt>
                <c:pt idx="835">
                  <c:v>10.96</c:v>
                </c:pt>
                <c:pt idx="836">
                  <c:v>10.95</c:v>
                </c:pt>
                <c:pt idx="837">
                  <c:v>10.94</c:v>
                </c:pt>
                <c:pt idx="838">
                  <c:v>10.93</c:v>
                </c:pt>
                <c:pt idx="839">
                  <c:v>10.93</c:v>
                </c:pt>
                <c:pt idx="840">
                  <c:v>10.94</c:v>
                </c:pt>
                <c:pt idx="841">
                  <c:v>10.94</c:v>
                </c:pt>
                <c:pt idx="842">
                  <c:v>10.96</c:v>
                </c:pt>
                <c:pt idx="843">
                  <c:v>10.98</c:v>
                </c:pt>
                <c:pt idx="844">
                  <c:v>11</c:v>
                </c:pt>
                <c:pt idx="845">
                  <c:v>11.03</c:v>
                </c:pt>
                <c:pt idx="846">
                  <c:v>11.07</c:v>
                </c:pt>
                <c:pt idx="847">
                  <c:v>11.1</c:v>
                </c:pt>
                <c:pt idx="848">
                  <c:v>11.14</c:v>
                </c:pt>
                <c:pt idx="849">
                  <c:v>11.15</c:v>
                </c:pt>
                <c:pt idx="850">
                  <c:v>11.16</c:v>
                </c:pt>
                <c:pt idx="851">
                  <c:v>11.16</c:v>
                </c:pt>
                <c:pt idx="852">
                  <c:v>11.18</c:v>
                </c:pt>
                <c:pt idx="853">
                  <c:v>11.21</c:v>
                </c:pt>
                <c:pt idx="854">
                  <c:v>11.22</c:v>
                </c:pt>
                <c:pt idx="855">
                  <c:v>11.24</c:v>
                </c:pt>
                <c:pt idx="856">
                  <c:v>11.26</c:v>
                </c:pt>
                <c:pt idx="857">
                  <c:v>11.28</c:v>
                </c:pt>
                <c:pt idx="858">
                  <c:v>11.3</c:v>
                </c:pt>
                <c:pt idx="859">
                  <c:v>11.29</c:v>
                </c:pt>
                <c:pt idx="860">
                  <c:v>11.29</c:v>
                </c:pt>
                <c:pt idx="861">
                  <c:v>11.28</c:v>
                </c:pt>
                <c:pt idx="862">
                  <c:v>11.27</c:v>
                </c:pt>
                <c:pt idx="863">
                  <c:v>11.26</c:v>
                </c:pt>
                <c:pt idx="864">
                  <c:v>11.24</c:v>
                </c:pt>
                <c:pt idx="865">
                  <c:v>11.22</c:v>
                </c:pt>
                <c:pt idx="866">
                  <c:v>11.21</c:v>
                </c:pt>
                <c:pt idx="867">
                  <c:v>11.19</c:v>
                </c:pt>
                <c:pt idx="868">
                  <c:v>11.18</c:v>
                </c:pt>
                <c:pt idx="869">
                  <c:v>11.16</c:v>
                </c:pt>
                <c:pt idx="870">
                  <c:v>11.15</c:v>
                </c:pt>
                <c:pt idx="871">
                  <c:v>11.14</c:v>
                </c:pt>
                <c:pt idx="872">
                  <c:v>11.13</c:v>
                </c:pt>
                <c:pt idx="873">
                  <c:v>11.12</c:v>
                </c:pt>
                <c:pt idx="874">
                  <c:v>11.11</c:v>
                </c:pt>
                <c:pt idx="875">
                  <c:v>11.09</c:v>
                </c:pt>
                <c:pt idx="876">
                  <c:v>11.09</c:v>
                </c:pt>
                <c:pt idx="877">
                  <c:v>11.08</c:v>
                </c:pt>
                <c:pt idx="878">
                  <c:v>11.08</c:v>
                </c:pt>
                <c:pt idx="879">
                  <c:v>11.08</c:v>
                </c:pt>
                <c:pt idx="880">
                  <c:v>11.08</c:v>
                </c:pt>
                <c:pt idx="881">
                  <c:v>11.08</c:v>
                </c:pt>
                <c:pt idx="882">
                  <c:v>11.08</c:v>
                </c:pt>
                <c:pt idx="883">
                  <c:v>11.08</c:v>
                </c:pt>
                <c:pt idx="884">
                  <c:v>11.09</c:v>
                </c:pt>
                <c:pt idx="885">
                  <c:v>11.1</c:v>
                </c:pt>
                <c:pt idx="886">
                  <c:v>11.1</c:v>
                </c:pt>
                <c:pt idx="887">
                  <c:v>11.11</c:v>
                </c:pt>
                <c:pt idx="888">
                  <c:v>11.12</c:v>
                </c:pt>
                <c:pt idx="889">
                  <c:v>11.13</c:v>
                </c:pt>
                <c:pt idx="890">
                  <c:v>11.14</c:v>
                </c:pt>
                <c:pt idx="891">
                  <c:v>11.15</c:v>
                </c:pt>
                <c:pt idx="892">
                  <c:v>11.15</c:v>
                </c:pt>
                <c:pt idx="893">
                  <c:v>11.16</c:v>
                </c:pt>
                <c:pt idx="894">
                  <c:v>11.16</c:v>
                </c:pt>
                <c:pt idx="895">
                  <c:v>11.15</c:v>
                </c:pt>
                <c:pt idx="896">
                  <c:v>11.14</c:v>
                </c:pt>
                <c:pt idx="897">
                  <c:v>11.14</c:v>
                </c:pt>
                <c:pt idx="898">
                  <c:v>11.13</c:v>
                </c:pt>
                <c:pt idx="899">
                  <c:v>11.12</c:v>
                </c:pt>
                <c:pt idx="900">
                  <c:v>11.11</c:v>
                </c:pt>
                <c:pt idx="901">
                  <c:v>11.1</c:v>
                </c:pt>
                <c:pt idx="902">
                  <c:v>11.09</c:v>
                </c:pt>
                <c:pt idx="903">
                  <c:v>11.09</c:v>
                </c:pt>
                <c:pt idx="904">
                  <c:v>11.08</c:v>
                </c:pt>
                <c:pt idx="905">
                  <c:v>11.07</c:v>
                </c:pt>
                <c:pt idx="906">
                  <c:v>11.06</c:v>
                </c:pt>
                <c:pt idx="907">
                  <c:v>11.06</c:v>
                </c:pt>
                <c:pt idx="908">
                  <c:v>11.05</c:v>
                </c:pt>
                <c:pt idx="909">
                  <c:v>11.04</c:v>
                </c:pt>
                <c:pt idx="910">
                  <c:v>11.04</c:v>
                </c:pt>
                <c:pt idx="911">
                  <c:v>11.03</c:v>
                </c:pt>
                <c:pt idx="912">
                  <c:v>11.03</c:v>
                </c:pt>
                <c:pt idx="913">
                  <c:v>11.02</c:v>
                </c:pt>
                <c:pt idx="914">
                  <c:v>11.02</c:v>
                </c:pt>
                <c:pt idx="915">
                  <c:v>11.01</c:v>
                </c:pt>
                <c:pt idx="916">
                  <c:v>11</c:v>
                </c:pt>
                <c:pt idx="917">
                  <c:v>10.99</c:v>
                </c:pt>
                <c:pt idx="918">
                  <c:v>10.99</c:v>
                </c:pt>
                <c:pt idx="919">
                  <c:v>10.98</c:v>
                </c:pt>
                <c:pt idx="920">
                  <c:v>10.97</c:v>
                </c:pt>
                <c:pt idx="921">
                  <c:v>10.96</c:v>
                </c:pt>
                <c:pt idx="922">
                  <c:v>10.96</c:v>
                </c:pt>
                <c:pt idx="923">
                  <c:v>10.95</c:v>
                </c:pt>
                <c:pt idx="924">
                  <c:v>10.95</c:v>
                </c:pt>
                <c:pt idx="925">
                  <c:v>10.95</c:v>
                </c:pt>
                <c:pt idx="926">
                  <c:v>10.94</c:v>
                </c:pt>
                <c:pt idx="927">
                  <c:v>10.94</c:v>
                </c:pt>
                <c:pt idx="928">
                  <c:v>10.94</c:v>
                </c:pt>
                <c:pt idx="929">
                  <c:v>10.93</c:v>
                </c:pt>
                <c:pt idx="930">
                  <c:v>10.93</c:v>
                </c:pt>
                <c:pt idx="931">
                  <c:v>10.92</c:v>
                </c:pt>
                <c:pt idx="932">
                  <c:v>10.92</c:v>
                </c:pt>
                <c:pt idx="933">
                  <c:v>10.92</c:v>
                </c:pt>
                <c:pt idx="934">
                  <c:v>10.92</c:v>
                </c:pt>
                <c:pt idx="935">
                  <c:v>10.92</c:v>
                </c:pt>
                <c:pt idx="936">
                  <c:v>10.92</c:v>
                </c:pt>
                <c:pt idx="937">
                  <c:v>10.92</c:v>
                </c:pt>
                <c:pt idx="938">
                  <c:v>10.92</c:v>
                </c:pt>
                <c:pt idx="939">
                  <c:v>10.92</c:v>
                </c:pt>
                <c:pt idx="940">
                  <c:v>10.93</c:v>
                </c:pt>
                <c:pt idx="941">
                  <c:v>10.93</c:v>
                </c:pt>
                <c:pt idx="942">
                  <c:v>10.93</c:v>
                </c:pt>
                <c:pt idx="943">
                  <c:v>10.93</c:v>
                </c:pt>
                <c:pt idx="944">
                  <c:v>10.93</c:v>
                </c:pt>
                <c:pt idx="945">
                  <c:v>10.92</c:v>
                </c:pt>
                <c:pt idx="946">
                  <c:v>10.92</c:v>
                </c:pt>
                <c:pt idx="947">
                  <c:v>10.92</c:v>
                </c:pt>
                <c:pt idx="948">
                  <c:v>10.92</c:v>
                </c:pt>
                <c:pt idx="949">
                  <c:v>10.91</c:v>
                </c:pt>
                <c:pt idx="950">
                  <c:v>10.91</c:v>
                </c:pt>
                <c:pt idx="951">
                  <c:v>10.9</c:v>
                </c:pt>
                <c:pt idx="952">
                  <c:v>10.9</c:v>
                </c:pt>
                <c:pt idx="953">
                  <c:v>10.9</c:v>
                </c:pt>
                <c:pt idx="954">
                  <c:v>10.89</c:v>
                </c:pt>
                <c:pt idx="955">
                  <c:v>10.88</c:v>
                </c:pt>
                <c:pt idx="956">
                  <c:v>10.88</c:v>
                </c:pt>
                <c:pt idx="957">
                  <c:v>10.88</c:v>
                </c:pt>
                <c:pt idx="958">
                  <c:v>10.87</c:v>
                </c:pt>
                <c:pt idx="959">
                  <c:v>10.87</c:v>
                </c:pt>
                <c:pt idx="960">
                  <c:v>10.87</c:v>
                </c:pt>
                <c:pt idx="961">
                  <c:v>10.87</c:v>
                </c:pt>
                <c:pt idx="962">
                  <c:v>10.87</c:v>
                </c:pt>
                <c:pt idx="963">
                  <c:v>10.86</c:v>
                </c:pt>
                <c:pt idx="964">
                  <c:v>10.85</c:v>
                </c:pt>
                <c:pt idx="965">
                  <c:v>10.85</c:v>
                </c:pt>
                <c:pt idx="966">
                  <c:v>10.85</c:v>
                </c:pt>
                <c:pt idx="967">
                  <c:v>10.84</c:v>
                </c:pt>
                <c:pt idx="968">
                  <c:v>10.84</c:v>
                </c:pt>
                <c:pt idx="969">
                  <c:v>10.84</c:v>
                </c:pt>
                <c:pt idx="970">
                  <c:v>10.83</c:v>
                </c:pt>
                <c:pt idx="971">
                  <c:v>10.83</c:v>
                </c:pt>
                <c:pt idx="972">
                  <c:v>10.83</c:v>
                </c:pt>
                <c:pt idx="973">
                  <c:v>10.83</c:v>
                </c:pt>
                <c:pt idx="974">
                  <c:v>10.83</c:v>
                </c:pt>
                <c:pt idx="975">
                  <c:v>10.83</c:v>
                </c:pt>
                <c:pt idx="976">
                  <c:v>10.83</c:v>
                </c:pt>
                <c:pt idx="977">
                  <c:v>10.82</c:v>
                </c:pt>
                <c:pt idx="978">
                  <c:v>10.82</c:v>
                </c:pt>
                <c:pt idx="979">
                  <c:v>10.81</c:v>
                </c:pt>
                <c:pt idx="980">
                  <c:v>10.8</c:v>
                </c:pt>
                <c:pt idx="981">
                  <c:v>10.82</c:v>
                </c:pt>
                <c:pt idx="982">
                  <c:v>10.81</c:v>
                </c:pt>
                <c:pt idx="983">
                  <c:v>10.8</c:v>
                </c:pt>
                <c:pt idx="984">
                  <c:v>10.8</c:v>
                </c:pt>
                <c:pt idx="985">
                  <c:v>10.78</c:v>
                </c:pt>
                <c:pt idx="986">
                  <c:v>10.78</c:v>
                </c:pt>
                <c:pt idx="987">
                  <c:v>10.77</c:v>
                </c:pt>
                <c:pt idx="988">
                  <c:v>10.77</c:v>
                </c:pt>
                <c:pt idx="989">
                  <c:v>10.77</c:v>
                </c:pt>
                <c:pt idx="990">
                  <c:v>10.77</c:v>
                </c:pt>
                <c:pt idx="991">
                  <c:v>10.78</c:v>
                </c:pt>
                <c:pt idx="992">
                  <c:v>10.77</c:v>
                </c:pt>
                <c:pt idx="993">
                  <c:v>10.77</c:v>
                </c:pt>
                <c:pt idx="994">
                  <c:v>10.77</c:v>
                </c:pt>
                <c:pt idx="995">
                  <c:v>10.77</c:v>
                </c:pt>
                <c:pt idx="996">
                  <c:v>10.77</c:v>
                </c:pt>
                <c:pt idx="997">
                  <c:v>10.78</c:v>
                </c:pt>
                <c:pt idx="998">
                  <c:v>10.79</c:v>
                </c:pt>
                <c:pt idx="999">
                  <c:v>10.79</c:v>
                </c:pt>
                <c:pt idx="1000">
                  <c:v>10.8</c:v>
                </c:pt>
                <c:pt idx="1001">
                  <c:v>10.8</c:v>
                </c:pt>
                <c:pt idx="1002">
                  <c:v>10.81</c:v>
                </c:pt>
                <c:pt idx="1003">
                  <c:v>10.82</c:v>
                </c:pt>
                <c:pt idx="1004">
                  <c:v>10.82</c:v>
                </c:pt>
                <c:pt idx="1005">
                  <c:v>10.82</c:v>
                </c:pt>
                <c:pt idx="1006">
                  <c:v>10.82</c:v>
                </c:pt>
                <c:pt idx="1007">
                  <c:v>10.82</c:v>
                </c:pt>
                <c:pt idx="1008">
                  <c:v>10.82</c:v>
                </c:pt>
                <c:pt idx="1009">
                  <c:v>10.82</c:v>
                </c:pt>
                <c:pt idx="1010">
                  <c:v>10.81</c:v>
                </c:pt>
                <c:pt idx="1011">
                  <c:v>10.81</c:v>
                </c:pt>
                <c:pt idx="1012">
                  <c:v>10.8</c:v>
                </c:pt>
                <c:pt idx="1013">
                  <c:v>10.8</c:v>
                </c:pt>
                <c:pt idx="1014">
                  <c:v>10.79</c:v>
                </c:pt>
                <c:pt idx="1015">
                  <c:v>10.78</c:v>
                </c:pt>
                <c:pt idx="1016">
                  <c:v>10.78</c:v>
                </c:pt>
                <c:pt idx="1017">
                  <c:v>10.77</c:v>
                </c:pt>
                <c:pt idx="1018">
                  <c:v>10.77</c:v>
                </c:pt>
                <c:pt idx="1019">
                  <c:v>10.77</c:v>
                </c:pt>
                <c:pt idx="1020">
                  <c:v>10.77</c:v>
                </c:pt>
                <c:pt idx="1021">
                  <c:v>10.77</c:v>
                </c:pt>
                <c:pt idx="1022">
                  <c:v>10.77</c:v>
                </c:pt>
                <c:pt idx="1023">
                  <c:v>10.77</c:v>
                </c:pt>
                <c:pt idx="1024">
                  <c:v>10.77</c:v>
                </c:pt>
                <c:pt idx="1025">
                  <c:v>10.77</c:v>
                </c:pt>
                <c:pt idx="1026">
                  <c:v>10.77</c:v>
                </c:pt>
                <c:pt idx="1027">
                  <c:v>10.77</c:v>
                </c:pt>
                <c:pt idx="1028">
                  <c:v>10.77</c:v>
                </c:pt>
                <c:pt idx="1029">
                  <c:v>10.76</c:v>
                </c:pt>
                <c:pt idx="1030">
                  <c:v>10.77</c:v>
                </c:pt>
                <c:pt idx="1031">
                  <c:v>10.76</c:v>
                </c:pt>
                <c:pt idx="1032">
                  <c:v>10.76</c:v>
                </c:pt>
                <c:pt idx="1033">
                  <c:v>10.76</c:v>
                </c:pt>
                <c:pt idx="1034">
                  <c:v>10.76</c:v>
                </c:pt>
                <c:pt idx="1035">
                  <c:v>10.76</c:v>
                </c:pt>
                <c:pt idx="1036">
                  <c:v>10.75</c:v>
                </c:pt>
                <c:pt idx="1037">
                  <c:v>10.74</c:v>
                </c:pt>
                <c:pt idx="1038">
                  <c:v>10.72</c:v>
                </c:pt>
                <c:pt idx="1039">
                  <c:v>10.71</c:v>
                </c:pt>
                <c:pt idx="1040">
                  <c:v>10.69</c:v>
                </c:pt>
                <c:pt idx="1041">
                  <c:v>10.68</c:v>
                </c:pt>
                <c:pt idx="1042">
                  <c:v>10.68</c:v>
                </c:pt>
                <c:pt idx="1043">
                  <c:v>10.67</c:v>
                </c:pt>
                <c:pt idx="1044">
                  <c:v>10.66</c:v>
                </c:pt>
                <c:pt idx="1045">
                  <c:v>10.66</c:v>
                </c:pt>
                <c:pt idx="1046">
                  <c:v>10.65</c:v>
                </c:pt>
                <c:pt idx="1047">
                  <c:v>10.65</c:v>
                </c:pt>
                <c:pt idx="1048">
                  <c:v>10.64</c:v>
                </c:pt>
                <c:pt idx="1049">
                  <c:v>10.64</c:v>
                </c:pt>
                <c:pt idx="1050">
                  <c:v>10.64</c:v>
                </c:pt>
                <c:pt idx="1051">
                  <c:v>10.65</c:v>
                </c:pt>
                <c:pt idx="1052">
                  <c:v>10.65</c:v>
                </c:pt>
                <c:pt idx="1053">
                  <c:v>10.65</c:v>
                </c:pt>
                <c:pt idx="1054">
                  <c:v>10.64</c:v>
                </c:pt>
                <c:pt idx="1055">
                  <c:v>10.63</c:v>
                </c:pt>
                <c:pt idx="1056">
                  <c:v>10.62</c:v>
                </c:pt>
                <c:pt idx="1057">
                  <c:v>10.6</c:v>
                </c:pt>
                <c:pt idx="1058">
                  <c:v>10.59</c:v>
                </c:pt>
                <c:pt idx="1059">
                  <c:v>10.57</c:v>
                </c:pt>
                <c:pt idx="1060">
                  <c:v>10.56</c:v>
                </c:pt>
                <c:pt idx="1061">
                  <c:v>10.55</c:v>
                </c:pt>
                <c:pt idx="1062">
                  <c:v>10.54</c:v>
                </c:pt>
                <c:pt idx="1063">
                  <c:v>10.54</c:v>
                </c:pt>
                <c:pt idx="1064">
                  <c:v>10.54</c:v>
                </c:pt>
                <c:pt idx="1065">
                  <c:v>10.53</c:v>
                </c:pt>
                <c:pt idx="1066">
                  <c:v>10.54</c:v>
                </c:pt>
                <c:pt idx="1067">
                  <c:v>10.54</c:v>
                </c:pt>
                <c:pt idx="1068">
                  <c:v>10.55</c:v>
                </c:pt>
                <c:pt idx="1069">
                  <c:v>10.55</c:v>
                </c:pt>
                <c:pt idx="1070">
                  <c:v>10.55</c:v>
                </c:pt>
                <c:pt idx="1071">
                  <c:v>10.54</c:v>
                </c:pt>
                <c:pt idx="1072">
                  <c:v>10.52</c:v>
                </c:pt>
                <c:pt idx="1073">
                  <c:v>10.5</c:v>
                </c:pt>
                <c:pt idx="1074">
                  <c:v>10.49</c:v>
                </c:pt>
                <c:pt idx="1075">
                  <c:v>10.48</c:v>
                </c:pt>
                <c:pt idx="1076">
                  <c:v>10.48</c:v>
                </c:pt>
                <c:pt idx="1077">
                  <c:v>10.49</c:v>
                </c:pt>
                <c:pt idx="1078">
                  <c:v>10.49</c:v>
                </c:pt>
                <c:pt idx="1079">
                  <c:v>10.5</c:v>
                </c:pt>
                <c:pt idx="1080">
                  <c:v>10.51</c:v>
                </c:pt>
                <c:pt idx="1081">
                  <c:v>10.53</c:v>
                </c:pt>
                <c:pt idx="1082">
                  <c:v>10.56</c:v>
                </c:pt>
                <c:pt idx="1083">
                  <c:v>10.56</c:v>
                </c:pt>
                <c:pt idx="1084">
                  <c:v>10.56</c:v>
                </c:pt>
                <c:pt idx="1085">
                  <c:v>10.55</c:v>
                </c:pt>
                <c:pt idx="1086">
                  <c:v>10.53</c:v>
                </c:pt>
                <c:pt idx="1087">
                  <c:v>10.52</c:v>
                </c:pt>
                <c:pt idx="1088">
                  <c:v>10.53</c:v>
                </c:pt>
                <c:pt idx="1089">
                  <c:v>10.5</c:v>
                </c:pt>
                <c:pt idx="1090">
                  <c:v>10.48</c:v>
                </c:pt>
                <c:pt idx="1091">
                  <c:v>10.47</c:v>
                </c:pt>
                <c:pt idx="1092">
                  <c:v>10.47</c:v>
                </c:pt>
                <c:pt idx="1093">
                  <c:v>10.46</c:v>
                </c:pt>
                <c:pt idx="1094">
                  <c:v>10.46</c:v>
                </c:pt>
                <c:pt idx="1095">
                  <c:v>10.47</c:v>
                </c:pt>
                <c:pt idx="1096">
                  <c:v>10.47</c:v>
                </c:pt>
                <c:pt idx="1097">
                  <c:v>10.48</c:v>
                </c:pt>
                <c:pt idx="1098">
                  <c:v>10.49</c:v>
                </c:pt>
                <c:pt idx="1099">
                  <c:v>10.48</c:v>
                </c:pt>
                <c:pt idx="1100">
                  <c:v>10.49</c:v>
                </c:pt>
                <c:pt idx="1101">
                  <c:v>10.51</c:v>
                </c:pt>
                <c:pt idx="1102">
                  <c:v>10.53</c:v>
                </c:pt>
                <c:pt idx="1103">
                  <c:v>10.54</c:v>
                </c:pt>
                <c:pt idx="1104">
                  <c:v>10.55</c:v>
                </c:pt>
                <c:pt idx="1105">
                  <c:v>10.56</c:v>
                </c:pt>
                <c:pt idx="1106">
                  <c:v>10.59</c:v>
                </c:pt>
                <c:pt idx="1107">
                  <c:v>10.62</c:v>
                </c:pt>
                <c:pt idx="1108">
                  <c:v>10.67</c:v>
                </c:pt>
                <c:pt idx="1109">
                  <c:v>10.69</c:v>
                </c:pt>
                <c:pt idx="1110">
                  <c:v>10.68</c:v>
                </c:pt>
                <c:pt idx="1111">
                  <c:v>10.67</c:v>
                </c:pt>
                <c:pt idx="1112">
                  <c:v>10.67</c:v>
                </c:pt>
                <c:pt idx="1113">
                  <c:v>10.66</c:v>
                </c:pt>
                <c:pt idx="1114">
                  <c:v>10.66</c:v>
                </c:pt>
                <c:pt idx="1115">
                  <c:v>10.66</c:v>
                </c:pt>
                <c:pt idx="1116">
                  <c:v>10.66</c:v>
                </c:pt>
                <c:pt idx="1117">
                  <c:v>10.68</c:v>
                </c:pt>
                <c:pt idx="1118">
                  <c:v>10.7</c:v>
                </c:pt>
                <c:pt idx="1119">
                  <c:v>10.73</c:v>
                </c:pt>
                <c:pt idx="1120">
                  <c:v>10.76</c:v>
                </c:pt>
                <c:pt idx="1121">
                  <c:v>10.79</c:v>
                </c:pt>
                <c:pt idx="1122">
                  <c:v>10.82</c:v>
                </c:pt>
                <c:pt idx="1123">
                  <c:v>10.83</c:v>
                </c:pt>
                <c:pt idx="1124">
                  <c:v>10.82</c:v>
                </c:pt>
                <c:pt idx="1125">
                  <c:v>10.82</c:v>
                </c:pt>
                <c:pt idx="1126">
                  <c:v>10.81</c:v>
                </c:pt>
                <c:pt idx="1127">
                  <c:v>10.79</c:v>
                </c:pt>
                <c:pt idx="1128">
                  <c:v>10.78</c:v>
                </c:pt>
                <c:pt idx="1129">
                  <c:v>10.77</c:v>
                </c:pt>
                <c:pt idx="1130">
                  <c:v>10.77</c:v>
                </c:pt>
                <c:pt idx="1131">
                  <c:v>10.77</c:v>
                </c:pt>
                <c:pt idx="1132">
                  <c:v>10.78</c:v>
                </c:pt>
                <c:pt idx="1133">
                  <c:v>10.79</c:v>
                </c:pt>
                <c:pt idx="1134">
                  <c:v>10.8</c:v>
                </c:pt>
                <c:pt idx="1135">
                  <c:v>10.82</c:v>
                </c:pt>
                <c:pt idx="1136">
                  <c:v>10.83</c:v>
                </c:pt>
                <c:pt idx="1137">
                  <c:v>10.85</c:v>
                </c:pt>
                <c:pt idx="1138">
                  <c:v>10.87</c:v>
                </c:pt>
                <c:pt idx="1139">
                  <c:v>10.89</c:v>
                </c:pt>
                <c:pt idx="1140">
                  <c:v>10.91</c:v>
                </c:pt>
                <c:pt idx="1141">
                  <c:v>10.92</c:v>
                </c:pt>
                <c:pt idx="1142">
                  <c:v>10.94</c:v>
                </c:pt>
                <c:pt idx="1143">
                  <c:v>10.94</c:v>
                </c:pt>
                <c:pt idx="1144">
                  <c:v>10.94</c:v>
                </c:pt>
                <c:pt idx="1145">
                  <c:v>10.94</c:v>
                </c:pt>
                <c:pt idx="1146">
                  <c:v>10.92</c:v>
                </c:pt>
                <c:pt idx="1147">
                  <c:v>10.91</c:v>
                </c:pt>
                <c:pt idx="1148">
                  <c:v>10.89</c:v>
                </c:pt>
                <c:pt idx="1149">
                  <c:v>10.87</c:v>
                </c:pt>
                <c:pt idx="1150">
                  <c:v>10.85</c:v>
                </c:pt>
                <c:pt idx="1151">
                  <c:v>10.84</c:v>
                </c:pt>
                <c:pt idx="1152">
                  <c:v>10.82</c:v>
                </c:pt>
                <c:pt idx="1153">
                  <c:v>10.81</c:v>
                </c:pt>
                <c:pt idx="1154">
                  <c:v>10.79</c:v>
                </c:pt>
                <c:pt idx="1155">
                  <c:v>10.78</c:v>
                </c:pt>
                <c:pt idx="1156">
                  <c:v>10.77</c:v>
                </c:pt>
                <c:pt idx="1157">
                  <c:v>10.77</c:v>
                </c:pt>
                <c:pt idx="1158">
                  <c:v>10.77</c:v>
                </c:pt>
                <c:pt idx="1159">
                  <c:v>10.77</c:v>
                </c:pt>
                <c:pt idx="1160">
                  <c:v>10.76</c:v>
                </c:pt>
                <c:pt idx="1161">
                  <c:v>10.76</c:v>
                </c:pt>
                <c:pt idx="1162">
                  <c:v>10.77</c:v>
                </c:pt>
                <c:pt idx="1163">
                  <c:v>10.77</c:v>
                </c:pt>
                <c:pt idx="1164">
                  <c:v>10.76</c:v>
                </c:pt>
                <c:pt idx="1165">
                  <c:v>10.77</c:v>
                </c:pt>
                <c:pt idx="1166">
                  <c:v>10.77</c:v>
                </c:pt>
                <c:pt idx="1167">
                  <c:v>10.78</c:v>
                </c:pt>
                <c:pt idx="1168">
                  <c:v>10.79</c:v>
                </c:pt>
                <c:pt idx="1169">
                  <c:v>10.79</c:v>
                </c:pt>
                <c:pt idx="1170">
                  <c:v>10.79</c:v>
                </c:pt>
                <c:pt idx="1171">
                  <c:v>10.78</c:v>
                </c:pt>
                <c:pt idx="1172">
                  <c:v>10.76</c:v>
                </c:pt>
                <c:pt idx="1173">
                  <c:v>10.74</c:v>
                </c:pt>
                <c:pt idx="1174">
                  <c:v>10.73</c:v>
                </c:pt>
                <c:pt idx="1175">
                  <c:v>10.72</c:v>
                </c:pt>
                <c:pt idx="1176">
                  <c:v>10.7</c:v>
                </c:pt>
                <c:pt idx="1177">
                  <c:v>10.69</c:v>
                </c:pt>
                <c:pt idx="1178">
                  <c:v>10.68</c:v>
                </c:pt>
                <c:pt idx="1179">
                  <c:v>10.68</c:v>
                </c:pt>
                <c:pt idx="1180">
                  <c:v>10.67</c:v>
                </c:pt>
                <c:pt idx="1181">
                  <c:v>10.67</c:v>
                </c:pt>
                <c:pt idx="1182">
                  <c:v>10.66</c:v>
                </c:pt>
                <c:pt idx="1183">
                  <c:v>10.66</c:v>
                </c:pt>
                <c:pt idx="1184">
                  <c:v>10.66</c:v>
                </c:pt>
                <c:pt idx="1185">
                  <c:v>10.67</c:v>
                </c:pt>
                <c:pt idx="1186">
                  <c:v>10.67</c:v>
                </c:pt>
                <c:pt idx="1187">
                  <c:v>10.67</c:v>
                </c:pt>
                <c:pt idx="1188">
                  <c:v>10.68</c:v>
                </c:pt>
                <c:pt idx="1189">
                  <c:v>10.68</c:v>
                </c:pt>
                <c:pt idx="1190">
                  <c:v>10.69</c:v>
                </c:pt>
                <c:pt idx="1191">
                  <c:v>10.69</c:v>
                </c:pt>
                <c:pt idx="1192">
                  <c:v>10.69</c:v>
                </c:pt>
                <c:pt idx="1193">
                  <c:v>10.69</c:v>
                </c:pt>
                <c:pt idx="1194">
                  <c:v>10.7</c:v>
                </c:pt>
                <c:pt idx="1195">
                  <c:v>10.71</c:v>
                </c:pt>
                <c:pt idx="1196">
                  <c:v>10.73</c:v>
                </c:pt>
                <c:pt idx="1197">
                  <c:v>10.76</c:v>
                </c:pt>
                <c:pt idx="1198">
                  <c:v>10.79</c:v>
                </c:pt>
                <c:pt idx="1199">
                  <c:v>10.81</c:v>
                </c:pt>
                <c:pt idx="1200">
                  <c:v>10.82</c:v>
                </c:pt>
                <c:pt idx="1201">
                  <c:v>10.82</c:v>
                </c:pt>
                <c:pt idx="1202">
                  <c:v>10.81</c:v>
                </c:pt>
                <c:pt idx="1203">
                  <c:v>10.8</c:v>
                </c:pt>
                <c:pt idx="1204">
                  <c:v>10.8</c:v>
                </c:pt>
                <c:pt idx="1205">
                  <c:v>10.79</c:v>
                </c:pt>
                <c:pt idx="1206">
                  <c:v>10.79</c:v>
                </c:pt>
                <c:pt idx="1207">
                  <c:v>10.81</c:v>
                </c:pt>
                <c:pt idx="1208">
                  <c:v>10.83</c:v>
                </c:pt>
                <c:pt idx="1209">
                  <c:v>10.84</c:v>
                </c:pt>
                <c:pt idx="1210">
                  <c:v>10.85</c:v>
                </c:pt>
                <c:pt idx="1211">
                  <c:v>10.85</c:v>
                </c:pt>
                <c:pt idx="1212">
                  <c:v>10.85</c:v>
                </c:pt>
                <c:pt idx="1213">
                  <c:v>10.85</c:v>
                </c:pt>
                <c:pt idx="1214">
                  <c:v>10.84</c:v>
                </c:pt>
                <c:pt idx="1215">
                  <c:v>10.81</c:v>
                </c:pt>
                <c:pt idx="1216">
                  <c:v>10.87</c:v>
                </c:pt>
                <c:pt idx="1217">
                  <c:v>10.85</c:v>
                </c:pt>
                <c:pt idx="1218">
                  <c:v>10.84</c:v>
                </c:pt>
                <c:pt idx="1219">
                  <c:v>10.82</c:v>
                </c:pt>
                <c:pt idx="1220">
                  <c:v>10.82</c:v>
                </c:pt>
                <c:pt idx="1221">
                  <c:v>10.81</c:v>
                </c:pt>
                <c:pt idx="1222">
                  <c:v>10.8</c:v>
                </c:pt>
                <c:pt idx="1223">
                  <c:v>10.79</c:v>
                </c:pt>
                <c:pt idx="1224">
                  <c:v>10.79</c:v>
                </c:pt>
                <c:pt idx="1225">
                  <c:v>10.79</c:v>
                </c:pt>
                <c:pt idx="1226">
                  <c:v>10.78</c:v>
                </c:pt>
                <c:pt idx="1227">
                  <c:v>10.77</c:v>
                </c:pt>
                <c:pt idx="1228">
                  <c:v>10.77</c:v>
                </c:pt>
                <c:pt idx="1229">
                  <c:v>10.77</c:v>
                </c:pt>
                <c:pt idx="1230">
                  <c:v>10.77</c:v>
                </c:pt>
                <c:pt idx="1231">
                  <c:v>10.77</c:v>
                </c:pt>
                <c:pt idx="1232">
                  <c:v>10.77</c:v>
                </c:pt>
                <c:pt idx="1233">
                  <c:v>10.78</c:v>
                </c:pt>
                <c:pt idx="1234">
                  <c:v>10.78</c:v>
                </c:pt>
                <c:pt idx="1235">
                  <c:v>10.79</c:v>
                </c:pt>
                <c:pt idx="1236">
                  <c:v>10.79</c:v>
                </c:pt>
                <c:pt idx="1237">
                  <c:v>10.79</c:v>
                </c:pt>
                <c:pt idx="1238">
                  <c:v>10.79</c:v>
                </c:pt>
                <c:pt idx="1239">
                  <c:v>10.78</c:v>
                </c:pt>
                <c:pt idx="1240">
                  <c:v>10.78</c:v>
                </c:pt>
                <c:pt idx="1241">
                  <c:v>10.77</c:v>
                </c:pt>
                <c:pt idx="1242">
                  <c:v>10.77</c:v>
                </c:pt>
                <c:pt idx="1243">
                  <c:v>10.77</c:v>
                </c:pt>
                <c:pt idx="1244">
                  <c:v>10.77</c:v>
                </c:pt>
                <c:pt idx="1245">
                  <c:v>10.76</c:v>
                </c:pt>
                <c:pt idx="1246">
                  <c:v>10.76</c:v>
                </c:pt>
                <c:pt idx="1247">
                  <c:v>10.75</c:v>
                </c:pt>
                <c:pt idx="1248">
                  <c:v>10.75</c:v>
                </c:pt>
                <c:pt idx="1249">
                  <c:v>10.74</c:v>
                </c:pt>
                <c:pt idx="1250">
                  <c:v>10.74</c:v>
                </c:pt>
                <c:pt idx="1251">
                  <c:v>10.74</c:v>
                </c:pt>
                <c:pt idx="1252">
                  <c:v>10.73</c:v>
                </c:pt>
                <c:pt idx="1253">
                  <c:v>10.73</c:v>
                </c:pt>
                <c:pt idx="1254">
                  <c:v>10.72</c:v>
                </c:pt>
                <c:pt idx="1255">
                  <c:v>10.72</c:v>
                </c:pt>
                <c:pt idx="1256">
                  <c:v>10.71</c:v>
                </c:pt>
                <c:pt idx="1257">
                  <c:v>10.71</c:v>
                </c:pt>
                <c:pt idx="1258">
                  <c:v>10.7</c:v>
                </c:pt>
                <c:pt idx="1259">
                  <c:v>10.7</c:v>
                </c:pt>
                <c:pt idx="1260">
                  <c:v>10.69</c:v>
                </c:pt>
                <c:pt idx="1261">
                  <c:v>10.68</c:v>
                </c:pt>
                <c:pt idx="1262">
                  <c:v>10.67</c:v>
                </c:pt>
                <c:pt idx="1263">
                  <c:v>10.66</c:v>
                </c:pt>
                <c:pt idx="1264">
                  <c:v>10.66</c:v>
                </c:pt>
                <c:pt idx="1265">
                  <c:v>10.66</c:v>
                </c:pt>
                <c:pt idx="1266">
                  <c:v>10.65</c:v>
                </c:pt>
                <c:pt idx="1267">
                  <c:v>10.65</c:v>
                </c:pt>
                <c:pt idx="1268">
                  <c:v>10.65</c:v>
                </c:pt>
                <c:pt idx="1269">
                  <c:v>10.65</c:v>
                </c:pt>
                <c:pt idx="1270">
                  <c:v>10.64</c:v>
                </c:pt>
                <c:pt idx="1271">
                  <c:v>10.64</c:v>
                </c:pt>
                <c:pt idx="1272">
                  <c:v>10.64</c:v>
                </c:pt>
                <c:pt idx="1273">
                  <c:v>10.63</c:v>
                </c:pt>
                <c:pt idx="1274">
                  <c:v>10.63</c:v>
                </c:pt>
                <c:pt idx="1275">
                  <c:v>10.62</c:v>
                </c:pt>
                <c:pt idx="1276">
                  <c:v>10.61</c:v>
                </c:pt>
                <c:pt idx="1277">
                  <c:v>10.6</c:v>
                </c:pt>
                <c:pt idx="1278">
                  <c:v>10.58</c:v>
                </c:pt>
                <c:pt idx="1279">
                  <c:v>10.58</c:v>
                </c:pt>
                <c:pt idx="1280">
                  <c:v>10.57</c:v>
                </c:pt>
                <c:pt idx="1281">
                  <c:v>10.56</c:v>
                </c:pt>
                <c:pt idx="1282">
                  <c:v>10.55</c:v>
                </c:pt>
                <c:pt idx="1283">
                  <c:v>10.55</c:v>
                </c:pt>
                <c:pt idx="1284">
                  <c:v>10.55</c:v>
                </c:pt>
                <c:pt idx="1285">
                  <c:v>10.55</c:v>
                </c:pt>
                <c:pt idx="1286">
                  <c:v>10.55</c:v>
                </c:pt>
                <c:pt idx="1287">
                  <c:v>10.56</c:v>
                </c:pt>
                <c:pt idx="1288">
                  <c:v>10.57</c:v>
                </c:pt>
                <c:pt idx="1289">
                  <c:v>10.58</c:v>
                </c:pt>
                <c:pt idx="1290">
                  <c:v>10.6</c:v>
                </c:pt>
                <c:pt idx="1291">
                  <c:v>10.63</c:v>
                </c:pt>
                <c:pt idx="1292">
                  <c:v>10.66</c:v>
                </c:pt>
                <c:pt idx="1293">
                  <c:v>10.7</c:v>
                </c:pt>
                <c:pt idx="1294">
                  <c:v>10.73</c:v>
                </c:pt>
                <c:pt idx="1295">
                  <c:v>10.75</c:v>
                </c:pt>
                <c:pt idx="1296">
                  <c:v>10.73</c:v>
                </c:pt>
                <c:pt idx="1297">
                  <c:v>10.73</c:v>
                </c:pt>
                <c:pt idx="1298">
                  <c:v>10.74</c:v>
                </c:pt>
                <c:pt idx="1299">
                  <c:v>10.67</c:v>
                </c:pt>
                <c:pt idx="1300">
                  <c:v>10.66</c:v>
                </c:pt>
                <c:pt idx="1301">
                  <c:v>10.66</c:v>
                </c:pt>
                <c:pt idx="1302">
                  <c:v>10.66</c:v>
                </c:pt>
                <c:pt idx="1303">
                  <c:v>10.65</c:v>
                </c:pt>
                <c:pt idx="1304">
                  <c:v>10.63</c:v>
                </c:pt>
                <c:pt idx="1305">
                  <c:v>10.62</c:v>
                </c:pt>
                <c:pt idx="1306">
                  <c:v>10.62</c:v>
                </c:pt>
                <c:pt idx="1307">
                  <c:v>10.63</c:v>
                </c:pt>
                <c:pt idx="1308">
                  <c:v>10.62</c:v>
                </c:pt>
                <c:pt idx="1309">
                  <c:v>10.6</c:v>
                </c:pt>
                <c:pt idx="1310">
                  <c:v>10.6</c:v>
                </c:pt>
                <c:pt idx="1311">
                  <c:v>10.6</c:v>
                </c:pt>
                <c:pt idx="1312">
                  <c:v>10.59</c:v>
                </c:pt>
                <c:pt idx="1313">
                  <c:v>10.59</c:v>
                </c:pt>
                <c:pt idx="1314">
                  <c:v>10.59</c:v>
                </c:pt>
                <c:pt idx="1315">
                  <c:v>10.59</c:v>
                </c:pt>
                <c:pt idx="1316">
                  <c:v>10.6</c:v>
                </c:pt>
                <c:pt idx="1317">
                  <c:v>10.6</c:v>
                </c:pt>
                <c:pt idx="1318">
                  <c:v>10.61</c:v>
                </c:pt>
                <c:pt idx="1319">
                  <c:v>10.61</c:v>
                </c:pt>
                <c:pt idx="1320">
                  <c:v>10.6</c:v>
                </c:pt>
                <c:pt idx="1321">
                  <c:v>10.6</c:v>
                </c:pt>
                <c:pt idx="1322">
                  <c:v>10.6</c:v>
                </c:pt>
                <c:pt idx="1323">
                  <c:v>10.59</c:v>
                </c:pt>
                <c:pt idx="1324">
                  <c:v>10.6</c:v>
                </c:pt>
                <c:pt idx="1325">
                  <c:v>10.59</c:v>
                </c:pt>
                <c:pt idx="1326">
                  <c:v>10.59</c:v>
                </c:pt>
                <c:pt idx="1327">
                  <c:v>10.59</c:v>
                </c:pt>
                <c:pt idx="1328">
                  <c:v>10.6</c:v>
                </c:pt>
                <c:pt idx="1329">
                  <c:v>10.6</c:v>
                </c:pt>
                <c:pt idx="1330">
                  <c:v>10.59</c:v>
                </c:pt>
                <c:pt idx="1331">
                  <c:v>10.6</c:v>
                </c:pt>
                <c:pt idx="1332">
                  <c:v>10.59</c:v>
                </c:pt>
                <c:pt idx="1333">
                  <c:v>10.6</c:v>
                </c:pt>
                <c:pt idx="1334">
                  <c:v>10.59</c:v>
                </c:pt>
                <c:pt idx="1335">
                  <c:v>10.6</c:v>
                </c:pt>
                <c:pt idx="1336">
                  <c:v>10.6</c:v>
                </c:pt>
                <c:pt idx="1337">
                  <c:v>10.61</c:v>
                </c:pt>
                <c:pt idx="1338">
                  <c:v>10.6</c:v>
                </c:pt>
                <c:pt idx="1339">
                  <c:v>10.61</c:v>
                </c:pt>
                <c:pt idx="1340">
                  <c:v>10.61</c:v>
                </c:pt>
                <c:pt idx="1341">
                  <c:v>10.6</c:v>
                </c:pt>
                <c:pt idx="1342">
                  <c:v>10.61</c:v>
                </c:pt>
                <c:pt idx="1343">
                  <c:v>10.61</c:v>
                </c:pt>
                <c:pt idx="1344">
                  <c:v>10.61</c:v>
                </c:pt>
                <c:pt idx="1345">
                  <c:v>10.6</c:v>
                </c:pt>
                <c:pt idx="1346">
                  <c:v>10.6</c:v>
                </c:pt>
                <c:pt idx="1347">
                  <c:v>10.6</c:v>
                </c:pt>
                <c:pt idx="1348">
                  <c:v>10.61</c:v>
                </c:pt>
                <c:pt idx="1349">
                  <c:v>10.6</c:v>
                </c:pt>
                <c:pt idx="1350">
                  <c:v>10.6</c:v>
                </c:pt>
                <c:pt idx="1351">
                  <c:v>10.6</c:v>
                </c:pt>
                <c:pt idx="1352">
                  <c:v>10.6</c:v>
                </c:pt>
                <c:pt idx="1353">
                  <c:v>10.6</c:v>
                </c:pt>
                <c:pt idx="1354">
                  <c:v>10.6</c:v>
                </c:pt>
                <c:pt idx="1355">
                  <c:v>10.6</c:v>
                </c:pt>
                <c:pt idx="1356">
                  <c:v>10.61</c:v>
                </c:pt>
                <c:pt idx="1357">
                  <c:v>10.61</c:v>
                </c:pt>
                <c:pt idx="1358">
                  <c:v>10.61</c:v>
                </c:pt>
                <c:pt idx="1359">
                  <c:v>10.61</c:v>
                </c:pt>
                <c:pt idx="1360">
                  <c:v>10.6</c:v>
                </c:pt>
                <c:pt idx="1361">
                  <c:v>10.6</c:v>
                </c:pt>
                <c:pt idx="1362">
                  <c:v>10.6</c:v>
                </c:pt>
                <c:pt idx="1363">
                  <c:v>10.6</c:v>
                </c:pt>
                <c:pt idx="1364">
                  <c:v>10.6</c:v>
                </c:pt>
                <c:pt idx="1365">
                  <c:v>10.6</c:v>
                </c:pt>
                <c:pt idx="1366">
                  <c:v>10.6</c:v>
                </c:pt>
                <c:pt idx="1367">
                  <c:v>10.6</c:v>
                </c:pt>
                <c:pt idx="1368">
                  <c:v>10.6</c:v>
                </c:pt>
                <c:pt idx="1369">
                  <c:v>10.6</c:v>
                </c:pt>
                <c:pt idx="1370">
                  <c:v>10.59</c:v>
                </c:pt>
                <c:pt idx="1371">
                  <c:v>10.6</c:v>
                </c:pt>
                <c:pt idx="1372">
                  <c:v>10.6</c:v>
                </c:pt>
                <c:pt idx="1373">
                  <c:v>10.59</c:v>
                </c:pt>
                <c:pt idx="1374">
                  <c:v>10.6</c:v>
                </c:pt>
                <c:pt idx="1375">
                  <c:v>10.59</c:v>
                </c:pt>
                <c:pt idx="1376">
                  <c:v>10.59</c:v>
                </c:pt>
                <c:pt idx="1377">
                  <c:v>10.59</c:v>
                </c:pt>
                <c:pt idx="1378">
                  <c:v>10.59</c:v>
                </c:pt>
                <c:pt idx="1379">
                  <c:v>10.6</c:v>
                </c:pt>
                <c:pt idx="1380">
                  <c:v>10.59</c:v>
                </c:pt>
                <c:pt idx="1381">
                  <c:v>10.59</c:v>
                </c:pt>
                <c:pt idx="1382">
                  <c:v>10.59</c:v>
                </c:pt>
                <c:pt idx="1383">
                  <c:v>10.59</c:v>
                </c:pt>
                <c:pt idx="1384">
                  <c:v>10.59</c:v>
                </c:pt>
                <c:pt idx="1385">
                  <c:v>10.59</c:v>
                </c:pt>
                <c:pt idx="1386">
                  <c:v>10.59</c:v>
                </c:pt>
                <c:pt idx="1387">
                  <c:v>10.59</c:v>
                </c:pt>
                <c:pt idx="1388">
                  <c:v>10.59</c:v>
                </c:pt>
                <c:pt idx="1389">
                  <c:v>10.59</c:v>
                </c:pt>
                <c:pt idx="1390">
                  <c:v>10.59</c:v>
                </c:pt>
                <c:pt idx="1391">
                  <c:v>10.59</c:v>
                </c:pt>
                <c:pt idx="1392">
                  <c:v>10.59</c:v>
                </c:pt>
                <c:pt idx="1393">
                  <c:v>10.59</c:v>
                </c:pt>
                <c:pt idx="1394">
                  <c:v>10.59</c:v>
                </c:pt>
                <c:pt idx="1395">
                  <c:v>10.59</c:v>
                </c:pt>
                <c:pt idx="1396">
                  <c:v>10.6</c:v>
                </c:pt>
                <c:pt idx="1397">
                  <c:v>10.59</c:v>
                </c:pt>
                <c:pt idx="1398">
                  <c:v>10.6</c:v>
                </c:pt>
                <c:pt idx="1399">
                  <c:v>10.6</c:v>
                </c:pt>
                <c:pt idx="1400">
                  <c:v>10.59</c:v>
                </c:pt>
                <c:pt idx="1401">
                  <c:v>10.59</c:v>
                </c:pt>
                <c:pt idx="1402">
                  <c:v>10.59</c:v>
                </c:pt>
                <c:pt idx="1403">
                  <c:v>10.59</c:v>
                </c:pt>
                <c:pt idx="1404">
                  <c:v>10.6</c:v>
                </c:pt>
                <c:pt idx="1405">
                  <c:v>10.6</c:v>
                </c:pt>
                <c:pt idx="1406">
                  <c:v>10.6</c:v>
                </c:pt>
                <c:pt idx="1407">
                  <c:v>10.6</c:v>
                </c:pt>
                <c:pt idx="1408">
                  <c:v>10.59</c:v>
                </c:pt>
                <c:pt idx="1409">
                  <c:v>10.59</c:v>
                </c:pt>
                <c:pt idx="1410">
                  <c:v>10.59</c:v>
                </c:pt>
                <c:pt idx="1411">
                  <c:v>10.6</c:v>
                </c:pt>
                <c:pt idx="1412">
                  <c:v>10.59</c:v>
                </c:pt>
                <c:pt idx="1413">
                  <c:v>10.6</c:v>
                </c:pt>
                <c:pt idx="1414">
                  <c:v>10.6</c:v>
                </c:pt>
                <c:pt idx="1415">
                  <c:v>10.6</c:v>
                </c:pt>
                <c:pt idx="1416">
                  <c:v>10.6</c:v>
                </c:pt>
                <c:pt idx="1417">
                  <c:v>10.6</c:v>
                </c:pt>
                <c:pt idx="1418">
                  <c:v>10.6</c:v>
                </c:pt>
                <c:pt idx="1419">
                  <c:v>10.6</c:v>
                </c:pt>
                <c:pt idx="1420">
                  <c:v>10.6</c:v>
                </c:pt>
                <c:pt idx="1421">
                  <c:v>10.6</c:v>
                </c:pt>
                <c:pt idx="1422">
                  <c:v>10.6</c:v>
                </c:pt>
                <c:pt idx="1423">
                  <c:v>10.6</c:v>
                </c:pt>
                <c:pt idx="1424">
                  <c:v>10.6</c:v>
                </c:pt>
                <c:pt idx="1425">
                  <c:v>10.6</c:v>
                </c:pt>
                <c:pt idx="1426">
                  <c:v>10.6</c:v>
                </c:pt>
                <c:pt idx="1427">
                  <c:v>10.6</c:v>
                </c:pt>
                <c:pt idx="1428">
                  <c:v>10.61</c:v>
                </c:pt>
                <c:pt idx="1429">
                  <c:v>10.61</c:v>
                </c:pt>
                <c:pt idx="1430">
                  <c:v>10.61</c:v>
                </c:pt>
                <c:pt idx="1431">
                  <c:v>10.61</c:v>
                </c:pt>
                <c:pt idx="1432">
                  <c:v>10.61</c:v>
                </c:pt>
                <c:pt idx="1433">
                  <c:v>10.61</c:v>
                </c:pt>
                <c:pt idx="1434">
                  <c:v>10.61</c:v>
                </c:pt>
                <c:pt idx="1435">
                  <c:v>10.61</c:v>
                </c:pt>
                <c:pt idx="1436">
                  <c:v>10.61</c:v>
                </c:pt>
                <c:pt idx="1437">
                  <c:v>10.61</c:v>
                </c:pt>
                <c:pt idx="1438">
                  <c:v>10.61</c:v>
                </c:pt>
                <c:pt idx="1439">
                  <c:v>10.61</c:v>
                </c:pt>
                <c:pt idx="1440">
                  <c:v>10.61</c:v>
                </c:pt>
                <c:pt idx="1441">
                  <c:v>10.61</c:v>
                </c:pt>
                <c:pt idx="1442">
                  <c:v>10.61</c:v>
                </c:pt>
                <c:pt idx="1443">
                  <c:v>10.61</c:v>
                </c:pt>
                <c:pt idx="1444">
                  <c:v>10.61</c:v>
                </c:pt>
                <c:pt idx="1445">
                  <c:v>10.61</c:v>
                </c:pt>
                <c:pt idx="1446">
                  <c:v>10.61</c:v>
                </c:pt>
                <c:pt idx="1447">
                  <c:v>10.61</c:v>
                </c:pt>
                <c:pt idx="1448">
                  <c:v>10.61</c:v>
                </c:pt>
                <c:pt idx="1449">
                  <c:v>10.61</c:v>
                </c:pt>
                <c:pt idx="1450">
                  <c:v>10.61</c:v>
                </c:pt>
                <c:pt idx="1451">
                  <c:v>10.61</c:v>
                </c:pt>
                <c:pt idx="1452">
                  <c:v>10.61</c:v>
                </c:pt>
                <c:pt idx="1453">
                  <c:v>10.61</c:v>
                </c:pt>
                <c:pt idx="1454">
                  <c:v>10.6</c:v>
                </c:pt>
                <c:pt idx="1455">
                  <c:v>10.61</c:v>
                </c:pt>
                <c:pt idx="1456">
                  <c:v>10.61</c:v>
                </c:pt>
                <c:pt idx="1457">
                  <c:v>10.61</c:v>
                </c:pt>
                <c:pt idx="1458">
                  <c:v>10.61</c:v>
                </c:pt>
                <c:pt idx="1459">
                  <c:v>10.61</c:v>
                </c:pt>
                <c:pt idx="1460">
                  <c:v>10.61</c:v>
                </c:pt>
                <c:pt idx="1461">
                  <c:v>10.61</c:v>
                </c:pt>
                <c:pt idx="1462">
                  <c:v>10.61</c:v>
                </c:pt>
                <c:pt idx="1463">
                  <c:v>10.61</c:v>
                </c:pt>
                <c:pt idx="1464">
                  <c:v>10.61</c:v>
                </c:pt>
                <c:pt idx="1465">
                  <c:v>10.61</c:v>
                </c:pt>
                <c:pt idx="1466">
                  <c:v>10.61</c:v>
                </c:pt>
                <c:pt idx="1467">
                  <c:v>10.61</c:v>
                </c:pt>
                <c:pt idx="1468">
                  <c:v>10.61</c:v>
                </c:pt>
                <c:pt idx="1469">
                  <c:v>10.61</c:v>
                </c:pt>
                <c:pt idx="1470">
                  <c:v>10.61</c:v>
                </c:pt>
                <c:pt idx="1471">
                  <c:v>10.61</c:v>
                </c:pt>
                <c:pt idx="1472">
                  <c:v>10.61</c:v>
                </c:pt>
                <c:pt idx="1473">
                  <c:v>10.61</c:v>
                </c:pt>
                <c:pt idx="1474">
                  <c:v>10.62</c:v>
                </c:pt>
                <c:pt idx="1475">
                  <c:v>10.61</c:v>
                </c:pt>
                <c:pt idx="1476">
                  <c:v>10.62</c:v>
                </c:pt>
                <c:pt idx="1477">
                  <c:v>10.62</c:v>
                </c:pt>
                <c:pt idx="1478">
                  <c:v>10.62</c:v>
                </c:pt>
                <c:pt idx="1479">
                  <c:v>10.62</c:v>
                </c:pt>
                <c:pt idx="1480">
                  <c:v>10.62</c:v>
                </c:pt>
                <c:pt idx="1481">
                  <c:v>10.62</c:v>
                </c:pt>
                <c:pt idx="1482">
                  <c:v>10.62</c:v>
                </c:pt>
                <c:pt idx="1483">
                  <c:v>10.63</c:v>
                </c:pt>
                <c:pt idx="1484">
                  <c:v>10.63</c:v>
                </c:pt>
                <c:pt idx="1485">
                  <c:v>10.62</c:v>
                </c:pt>
                <c:pt idx="1486">
                  <c:v>10.62</c:v>
                </c:pt>
                <c:pt idx="1487">
                  <c:v>10.63</c:v>
                </c:pt>
                <c:pt idx="1488">
                  <c:v>10.63</c:v>
                </c:pt>
                <c:pt idx="1489">
                  <c:v>10.64</c:v>
                </c:pt>
                <c:pt idx="1490">
                  <c:v>10.65</c:v>
                </c:pt>
                <c:pt idx="1491">
                  <c:v>10.66</c:v>
                </c:pt>
                <c:pt idx="1492">
                  <c:v>10.68</c:v>
                </c:pt>
                <c:pt idx="1493">
                  <c:v>10.69</c:v>
                </c:pt>
                <c:pt idx="1494">
                  <c:v>10.7</c:v>
                </c:pt>
                <c:pt idx="1495">
                  <c:v>10.7</c:v>
                </c:pt>
                <c:pt idx="1496">
                  <c:v>10.7</c:v>
                </c:pt>
                <c:pt idx="1497">
                  <c:v>10.71</c:v>
                </c:pt>
                <c:pt idx="1498">
                  <c:v>10.72</c:v>
                </c:pt>
                <c:pt idx="1499">
                  <c:v>10.74</c:v>
                </c:pt>
                <c:pt idx="1500">
                  <c:v>10.74</c:v>
                </c:pt>
                <c:pt idx="1501">
                  <c:v>10.75</c:v>
                </c:pt>
                <c:pt idx="1502">
                  <c:v>10.76</c:v>
                </c:pt>
                <c:pt idx="1503">
                  <c:v>10.77</c:v>
                </c:pt>
                <c:pt idx="1504">
                  <c:v>10.78</c:v>
                </c:pt>
                <c:pt idx="1505">
                  <c:v>10.78</c:v>
                </c:pt>
                <c:pt idx="1506">
                  <c:v>10.78</c:v>
                </c:pt>
                <c:pt idx="1507">
                  <c:v>10.78</c:v>
                </c:pt>
                <c:pt idx="1508">
                  <c:v>10.78</c:v>
                </c:pt>
                <c:pt idx="1509">
                  <c:v>10.78</c:v>
                </c:pt>
                <c:pt idx="1510">
                  <c:v>10.78</c:v>
                </c:pt>
                <c:pt idx="1511">
                  <c:v>10.78</c:v>
                </c:pt>
                <c:pt idx="1512">
                  <c:v>10.78</c:v>
                </c:pt>
                <c:pt idx="1513">
                  <c:v>10.78</c:v>
                </c:pt>
                <c:pt idx="1514">
                  <c:v>10.78</c:v>
                </c:pt>
                <c:pt idx="1515">
                  <c:v>10.78</c:v>
                </c:pt>
                <c:pt idx="1516">
                  <c:v>10.79</c:v>
                </c:pt>
                <c:pt idx="1517">
                  <c:v>10.79</c:v>
                </c:pt>
                <c:pt idx="1518">
                  <c:v>10.8</c:v>
                </c:pt>
                <c:pt idx="1519">
                  <c:v>10.81</c:v>
                </c:pt>
                <c:pt idx="1520">
                  <c:v>10.81</c:v>
                </c:pt>
                <c:pt idx="1521">
                  <c:v>10.82</c:v>
                </c:pt>
                <c:pt idx="1522">
                  <c:v>10.83</c:v>
                </c:pt>
                <c:pt idx="1523">
                  <c:v>10.83</c:v>
                </c:pt>
                <c:pt idx="1524">
                  <c:v>10.84</c:v>
                </c:pt>
                <c:pt idx="1525">
                  <c:v>10.84</c:v>
                </c:pt>
                <c:pt idx="1526">
                  <c:v>10.84</c:v>
                </c:pt>
                <c:pt idx="1527">
                  <c:v>10.85</c:v>
                </c:pt>
                <c:pt idx="1528">
                  <c:v>10.85</c:v>
                </c:pt>
                <c:pt idx="1529">
                  <c:v>10.86</c:v>
                </c:pt>
                <c:pt idx="1530">
                  <c:v>10.86</c:v>
                </c:pt>
                <c:pt idx="1531">
                  <c:v>10.87</c:v>
                </c:pt>
                <c:pt idx="1532">
                  <c:v>10.87</c:v>
                </c:pt>
                <c:pt idx="1533">
                  <c:v>10.87</c:v>
                </c:pt>
                <c:pt idx="1534">
                  <c:v>10.88</c:v>
                </c:pt>
                <c:pt idx="1535">
                  <c:v>10.88</c:v>
                </c:pt>
                <c:pt idx="1536">
                  <c:v>10.88</c:v>
                </c:pt>
                <c:pt idx="1537">
                  <c:v>10.89</c:v>
                </c:pt>
                <c:pt idx="1538">
                  <c:v>10.89</c:v>
                </c:pt>
                <c:pt idx="1539">
                  <c:v>10.89</c:v>
                </c:pt>
                <c:pt idx="1540">
                  <c:v>10.89</c:v>
                </c:pt>
                <c:pt idx="1541">
                  <c:v>10.89</c:v>
                </c:pt>
                <c:pt idx="1542">
                  <c:v>10.89</c:v>
                </c:pt>
                <c:pt idx="1543">
                  <c:v>10.89</c:v>
                </c:pt>
                <c:pt idx="1544">
                  <c:v>10.88</c:v>
                </c:pt>
                <c:pt idx="1545">
                  <c:v>10.88</c:v>
                </c:pt>
                <c:pt idx="1546">
                  <c:v>10.88</c:v>
                </c:pt>
                <c:pt idx="1547">
                  <c:v>10.88</c:v>
                </c:pt>
                <c:pt idx="1548">
                  <c:v>10.88</c:v>
                </c:pt>
                <c:pt idx="1549">
                  <c:v>10.88</c:v>
                </c:pt>
                <c:pt idx="1550">
                  <c:v>10.89</c:v>
                </c:pt>
                <c:pt idx="1551">
                  <c:v>10.89</c:v>
                </c:pt>
                <c:pt idx="1552">
                  <c:v>10.89</c:v>
                </c:pt>
                <c:pt idx="1553">
                  <c:v>10.89</c:v>
                </c:pt>
                <c:pt idx="1554">
                  <c:v>10.89</c:v>
                </c:pt>
                <c:pt idx="1555">
                  <c:v>10.9</c:v>
                </c:pt>
                <c:pt idx="1556">
                  <c:v>10.9</c:v>
                </c:pt>
                <c:pt idx="1557">
                  <c:v>10.91</c:v>
                </c:pt>
                <c:pt idx="1558">
                  <c:v>10.91</c:v>
                </c:pt>
                <c:pt idx="1559">
                  <c:v>10.91</c:v>
                </c:pt>
                <c:pt idx="1560">
                  <c:v>10.91</c:v>
                </c:pt>
                <c:pt idx="1561">
                  <c:v>10.91</c:v>
                </c:pt>
                <c:pt idx="1562">
                  <c:v>10.91</c:v>
                </c:pt>
                <c:pt idx="1563">
                  <c:v>10.91</c:v>
                </c:pt>
                <c:pt idx="1564">
                  <c:v>10.91</c:v>
                </c:pt>
                <c:pt idx="1565">
                  <c:v>10.91</c:v>
                </c:pt>
                <c:pt idx="1566">
                  <c:v>10.91</c:v>
                </c:pt>
                <c:pt idx="1567">
                  <c:v>10.91</c:v>
                </c:pt>
                <c:pt idx="1568">
                  <c:v>10.9</c:v>
                </c:pt>
                <c:pt idx="1569">
                  <c:v>10.9</c:v>
                </c:pt>
                <c:pt idx="1570">
                  <c:v>10.9</c:v>
                </c:pt>
                <c:pt idx="1571">
                  <c:v>10.89</c:v>
                </c:pt>
                <c:pt idx="1572">
                  <c:v>10.89</c:v>
                </c:pt>
                <c:pt idx="1573">
                  <c:v>10.89</c:v>
                </c:pt>
                <c:pt idx="1574">
                  <c:v>10.89</c:v>
                </c:pt>
                <c:pt idx="1575">
                  <c:v>10.88</c:v>
                </c:pt>
                <c:pt idx="1576">
                  <c:v>10.88</c:v>
                </c:pt>
                <c:pt idx="1577">
                  <c:v>10.88</c:v>
                </c:pt>
                <c:pt idx="1578">
                  <c:v>10.87</c:v>
                </c:pt>
                <c:pt idx="1579">
                  <c:v>10.87</c:v>
                </c:pt>
                <c:pt idx="1580">
                  <c:v>10.87</c:v>
                </c:pt>
                <c:pt idx="1581">
                  <c:v>10.86</c:v>
                </c:pt>
                <c:pt idx="1582">
                  <c:v>10.86</c:v>
                </c:pt>
                <c:pt idx="1583">
                  <c:v>10.86</c:v>
                </c:pt>
                <c:pt idx="1584">
                  <c:v>10.85</c:v>
                </c:pt>
                <c:pt idx="1585">
                  <c:v>10.85</c:v>
                </c:pt>
                <c:pt idx="1586">
                  <c:v>10.84</c:v>
                </c:pt>
                <c:pt idx="1587">
                  <c:v>10.84</c:v>
                </c:pt>
                <c:pt idx="1588">
                  <c:v>10.84</c:v>
                </c:pt>
                <c:pt idx="1589">
                  <c:v>10.83</c:v>
                </c:pt>
                <c:pt idx="1590">
                  <c:v>10.83</c:v>
                </c:pt>
                <c:pt idx="1591">
                  <c:v>10.83</c:v>
                </c:pt>
                <c:pt idx="1592">
                  <c:v>10.82</c:v>
                </c:pt>
                <c:pt idx="1593">
                  <c:v>10.82</c:v>
                </c:pt>
                <c:pt idx="1594">
                  <c:v>10.82</c:v>
                </c:pt>
                <c:pt idx="1595">
                  <c:v>10.81</c:v>
                </c:pt>
                <c:pt idx="1596">
                  <c:v>10.79</c:v>
                </c:pt>
                <c:pt idx="1597">
                  <c:v>10.8</c:v>
                </c:pt>
                <c:pt idx="1598">
                  <c:v>10.8</c:v>
                </c:pt>
                <c:pt idx="1599">
                  <c:v>10.8</c:v>
                </c:pt>
                <c:pt idx="1600">
                  <c:v>10.8</c:v>
                </c:pt>
                <c:pt idx="1601">
                  <c:v>10.79</c:v>
                </c:pt>
                <c:pt idx="1602">
                  <c:v>10.79</c:v>
                </c:pt>
                <c:pt idx="1603">
                  <c:v>10.79</c:v>
                </c:pt>
                <c:pt idx="1604">
                  <c:v>10.78</c:v>
                </c:pt>
                <c:pt idx="1605">
                  <c:v>10.78</c:v>
                </c:pt>
                <c:pt idx="1606">
                  <c:v>10.78</c:v>
                </c:pt>
                <c:pt idx="1607">
                  <c:v>10.77</c:v>
                </c:pt>
                <c:pt idx="1608">
                  <c:v>10.77</c:v>
                </c:pt>
                <c:pt idx="1609">
                  <c:v>10.77</c:v>
                </c:pt>
                <c:pt idx="1610">
                  <c:v>10.77</c:v>
                </c:pt>
                <c:pt idx="1611">
                  <c:v>10.77</c:v>
                </c:pt>
                <c:pt idx="1612">
                  <c:v>10.77</c:v>
                </c:pt>
                <c:pt idx="1613">
                  <c:v>10.77</c:v>
                </c:pt>
                <c:pt idx="1614">
                  <c:v>10.75</c:v>
                </c:pt>
                <c:pt idx="1615">
                  <c:v>10.77</c:v>
                </c:pt>
                <c:pt idx="1616">
                  <c:v>10.76</c:v>
                </c:pt>
                <c:pt idx="1617">
                  <c:v>10.76</c:v>
                </c:pt>
                <c:pt idx="1618">
                  <c:v>10.76</c:v>
                </c:pt>
                <c:pt idx="1619">
                  <c:v>10.76</c:v>
                </c:pt>
                <c:pt idx="1620">
                  <c:v>10.76</c:v>
                </c:pt>
                <c:pt idx="1621">
                  <c:v>10.76</c:v>
                </c:pt>
                <c:pt idx="1622">
                  <c:v>10.76</c:v>
                </c:pt>
                <c:pt idx="1623">
                  <c:v>10.76</c:v>
                </c:pt>
                <c:pt idx="1624">
                  <c:v>10.75</c:v>
                </c:pt>
                <c:pt idx="1625">
                  <c:v>10.75</c:v>
                </c:pt>
                <c:pt idx="1626">
                  <c:v>10.75</c:v>
                </c:pt>
                <c:pt idx="1627">
                  <c:v>10.75</c:v>
                </c:pt>
                <c:pt idx="1628">
                  <c:v>10.75</c:v>
                </c:pt>
                <c:pt idx="1629">
                  <c:v>10.75</c:v>
                </c:pt>
                <c:pt idx="1630">
                  <c:v>10.75</c:v>
                </c:pt>
                <c:pt idx="1631">
                  <c:v>10.75</c:v>
                </c:pt>
                <c:pt idx="1632">
                  <c:v>10.74</c:v>
                </c:pt>
                <c:pt idx="1633">
                  <c:v>10.74</c:v>
                </c:pt>
                <c:pt idx="1634">
                  <c:v>10.74</c:v>
                </c:pt>
                <c:pt idx="1635">
                  <c:v>10.74</c:v>
                </c:pt>
                <c:pt idx="1636">
                  <c:v>10.74</c:v>
                </c:pt>
                <c:pt idx="1637">
                  <c:v>10.74</c:v>
                </c:pt>
                <c:pt idx="1638">
                  <c:v>10.74</c:v>
                </c:pt>
                <c:pt idx="1639">
                  <c:v>10.73</c:v>
                </c:pt>
                <c:pt idx="1640">
                  <c:v>10.73</c:v>
                </c:pt>
                <c:pt idx="1641">
                  <c:v>10.73</c:v>
                </c:pt>
                <c:pt idx="1642">
                  <c:v>10.73</c:v>
                </c:pt>
                <c:pt idx="1643">
                  <c:v>10.73</c:v>
                </c:pt>
                <c:pt idx="1644">
                  <c:v>10.72</c:v>
                </c:pt>
                <c:pt idx="1645">
                  <c:v>10.72</c:v>
                </c:pt>
                <c:pt idx="1646">
                  <c:v>10.72</c:v>
                </c:pt>
                <c:pt idx="1647">
                  <c:v>10.72</c:v>
                </c:pt>
                <c:pt idx="1648">
                  <c:v>10.72</c:v>
                </c:pt>
                <c:pt idx="1649">
                  <c:v>10.72</c:v>
                </c:pt>
                <c:pt idx="1650">
                  <c:v>10.71</c:v>
                </c:pt>
                <c:pt idx="1651">
                  <c:v>10.71</c:v>
                </c:pt>
                <c:pt idx="1652">
                  <c:v>10.71</c:v>
                </c:pt>
                <c:pt idx="1653">
                  <c:v>10.71</c:v>
                </c:pt>
                <c:pt idx="1654">
                  <c:v>10.71</c:v>
                </c:pt>
                <c:pt idx="1655">
                  <c:v>10.71</c:v>
                </c:pt>
                <c:pt idx="1656">
                  <c:v>10.7</c:v>
                </c:pt>
                <c:pt idx="1657">
                  <c:v>10.71</c:v>
                </c:pt>
                <c:pt idx="1658">
                  <c:v>10.7</c:v>
                </c:pt>
                <c:pt idx="1659">
                  <c:v>10.7</c:v>
                </c:pt>
                <c:pt idx="1660">
                  <c:v>10.7</c:v>
                </c:pt>
                <c:pt idx="1661">
                  <c:v>10.7</c:v>
                </c:pt>
                <c:pt idx="1662">
                  <c:v>10.7</c:v>
                </c:pt>
                <c:pt idx="1663">
                  <c:v>10.7</c:v>
                </c:pt>
                <c:pt idx="1664">
                  <c:v>10.7</c:v>
                </c:pt>
                <c:pt idx="1665">
                  <c:v>10.7</c:v>
                </c:pt>
                <c:pt idx="1666">
                  <c:v>10.7</c:v>
                </c:pt>
                <c:pt idx="1667">
                  <c:v>10.7</c:v>
                </c:pt>
                <c:pt idx="1668">
                  <c:v>10.7</c:v>
                </c:pt>
                <c:pt idx="1669">
                  <c:v>10.69</c:v>
                </c:pt>
                <c:pt idx="1670">
                  <c:v>10.69</c:v>
                </c:pt>
                <c:pt idx="1671">
                  <c:v>10.69</c:v>
                </c:pt>
                <c:pt idx="1672">
                  <c:v>10.69</c:v>
                </c:pt>
                <c:pt idx="1673">
                  <c:v>10.69</c:v>
                </c:pt>
                <c:pt idx="1674">
                  <c:v>10.69</c:v>
                </c:pt>
                <c:pt idx="1675">
                  <c:v>10.69</c:v>
                </c:pt>
                <c:pt idx="1676">
                  <c:v>10.69</c:v>
                </c:pt>
                <c:pt idx="1677">
                  <c:v>10.69</c:v>
                </c:pt>
                <c:pt idx="1678">
                  <c:v>10.69</c:v>
                </c:pt>
                <c:pt idx="1679">
                  <c:v>10.69</c:v>
                </c:pt>
                <c:pt idx="1680">
                  <c:v>10.69</c:v>
                </c:pt>
                <c:pt idx="1681">
                  <c:v>10.68</c:v>
                </c:pt>
                <c:pt idx="1682">
                  <c:v>10.68</c:v>
                </c:pt>
                <c:pt idx="1683">
                  <c:v>10.68</c:v>
                </c:pt>
                <c:pt idx="1684">
                  <c:v>10.68</c:v>
                </c:pt>
                <c:pt idx="1685">
                  <c:v>10.68</c:v>
                </c:pt>
                <c:pt idx="1686">
                  <c:v>10.68</c:v>
                </c:pt>
                <c:pt idx="1687">
                  <c:v>10.68</c:v>
                </c:pt>
                <c:pt idx="1688">
                  <c:v>10.68</c:v>
                </c:pt>
                <c:pt idx="1689">
                  <c:v>10.67</c:v>
                </c:pt>
                <c:pt idx="1690">
                  <c:v>10.67</c:v>
                </c:pt>
                <c:pt idx="1691">
                  <c:v>10.67</c:v>
                </c:pt>
                <c:pt idx="1692">
                  <c:v>10.67</c:v>
                </c:pt>
                <c:pt idx="1693">
                  <c:v>10.67</c:v>
                </c:pt>
                <c:pt idx="1694">
                  <c:v>10.66</c:v>
                </c:pt>
                <c:pt idx="1695">
                  <c:v>10.66</c:v>
                </c:pt>
                <c:pt idx="1696">
                  <c:v>10.66</c:v>
                </c:pt>
                <c:pt idx="1697">
                  <c:v>10.66</c:v>
                </c:pt>
                <c:pt idx="1698">
                  <c:v>10.66</c:v>
                </c:pt>
                <c:pt idx="1699">
                  <c:v>10.66</c:v>
                </c:pt>
                <c:pt idx="1700">
                  <c:v>10.66</c:v>
                </c:pt>
                <c:pt idx="1701">
                  <c:v>10.66</c:v>
                </c:pt>
                <c:pt idx="1702">
                  <c:v>10.65</c:v>
                </c:pt>
                <c:pt idx="1703">
                  <c:v>10.66</c:v>
                </c:pt>
                <c:pt idx="1704">
                  <c:v>10.65</c:v>
                </c:pt>
                <c:pt idx="1705">
                  <c:v>10.65</c:v>
                </c:pt>
                <c:pt idx="1706">
                  <c:v>10.66</c:v>
                </c:pt>
                <c:pt idx="1707">
                  <c:v>10.65</c:v>
                </c:pt>
                <c:pt idx="1708">
                  <c:v>10.65</c:v>
                </c:pt>
                <c:pt idx="1709">
                  <c:v>10.65</c:v>
                </c:pt>
                <c:pt idx="1710">
                  <c:v>10.65</c:v>
                </c:pt>
                <c:pt idx="1711">
                  <c:v>10.66</c:v>
                </c:pt>
                <c:pt idx="1712">
                  <c:v>10.65</c:v>
                </c:pt>
                <c:pt idx="1713">
                  <c:v>10.65</c:v>
                </c:pt>
                <c:pt idx="1714">
                  <c:v>10.65</c:v>
                </c:pt>
                <c:pt idx="1715">
                  <c:v>10.65</c:v>
                </c:pt>
                <c:pt idx="1716">
                  <c:v>10.65</c:v>
                </c:pt>
                <c:pt idx="1717">
                  <c:v>10.65</c:v>
                </c:pt>
                <c:pt idx="1718">
                  <c:v>10.65</c:v>
                </c:pt>
                <c:pt idx="1719">
                  <c:v>10.65</c:v>
                </c:pt>
                <c:pt idx="1720">
                  <c:v>10.65</c:v>
                </c:pt>
                <c:pt idx="1721">
                  <c:v>10.65</c:v>
                </c:pt>
                <c:pt idx="1722">
                  <c:v>10.65</c:v>
                </c:pt>
                <c:pt idx="1723">
                  <c:v>10.65</c:v>
                </c:pt>
                <c:pt idx="1724">
                  <c:v>10.65</c:v>
                </c:pt>
                <c:pt idx="1725">
                  <c:v>10.65</c:v>
                </c:pt>
                <c:pt idx="1726">
                  <c:v>10.65</c:v>
                </c:pt>
                <c:pt idx="1727">
                  <c:v>10.65</c:v>
                </c:pt>
                <c:pt idx="1728">
                  <c:v>10.65</c:v>
                </c:pt>
                <c:pt idx="1729">
                  <c:v>10.65</c:v>
                </c:pt>
                <c:pt idx="1730">
                  <c:v>10.64</c:v>
                </c:pt>
                <c:pt idx="1731">
                  <c:v>10.65</c:v>
                </c:pt>
                <c:pt idx="1732">
                  <c:v>10.64</c:v>
                </c:pt>
                <c:pt idx="1733">
                  <c:v>10.64</c:v>
                </c:pt>
                <c:pt idx="1734">
                  <c:v>10.64</c:v>
                </c:pt>
                <c:pt idx="1735">
                  <c:v>10.64</c:v>
                </c:pt>
                <c:pt idx="1736">
                  <c:v>10.64</c:v>
                </c:pt>
                <c:pt idx="1737">
                  <c:v>10.64</c:v>
                </c:pt>
                <c:pt idx="1738">
                  <c:v>10.64</c:v>
                </c:pt>
                <c:pt idx="1739">
                  <c:v>10.64</c:v>
                </c:pt>
                <c:pt idx="1740">
                  <c:v>10.64</c:v>
                </c:pt>
                <c:pt idx="1741">
                  <c:v>10.64</c:v>
                </c:pt>
                <c:pt idx="1742">
                  <c:v>10.64</c:v>
                </c:pt>
                <c:pt idx="1743">
                  <c:v>10.64</c:v>
                </c:pt>
                <c:pt idx="1744">
                  <c:v>10.64</c:v>
                </c:pt>
                <c:pt idx="1745">
                  <c:v>10.64</c:v>
                </c:pt>
                <c:pt idx="1746">
                  <c:v>10.64</c:v>
                </c:pt>
                <c:pt idx="1747">
                  <c:v>10.64</c:v>
                </c:pt>
                <c:pt idx="1748">
                  <c:v>10.64</c:v>
                </c:pt>
                <c:pt idx="1749">
                  <c:v>10.64</c:v>
                </c:pt>
                <c:pt idx="1750">
                  <c:v>10.63</c:v>
                </c:pt>
                <c:pt idx="1751">
                  <c:v>10.63</c:v>
                </c:pt>
                <c:pt idx="1752">
                  <c:v>10.64</c:v>
                </c:pt>
                <c:pt idx="1753">
                  <c:v>10.63</c:v>
                </c:pt>
                <c:pt idx="1754">
                  <c:v>10.63</c:v>
                </c:pt>
                <c:pt idx="1755">
                  <c:v>10.63</c:v>
                </c:pt>
                <c:pt idx="1756">
                  <c:v>10.63</c:v>
                </c:pt>
                <c:pt idx="1757">
                  <c:v>10.63</c:v>
                </c:pt>
                <c:pt idx="1758">
                  <c:v>10.63</c:v>
                </c:pt>
                <c:pt idx="1759">
                  <c:v>10.63</c:v>
                </c:pt>
                <c:pt idx="1760">
                  <c:v>10.63</c:v>
                </c:pt>
                <c:pt idx="1761">
                  <c:v>10.63</c:v>
                </c:pt>
                <c:pt idx="1762">
                  <c:v>10.63</c:v>
                </c:pt>
                <c:pt idx="1763">
                  <c:v>10.63</c:v>
                </c:pt>
                <c:pt idx="1764">
                  <c:v>10.63</c:v>
                </c:pt>
                <c:pt idx="1765">
                  <c:v>10.63</c:v>
                </c:pt>
                <c:pt idx="1766">
                  <c:v>10.62</c:v>
                </c:pt>
                <c:pt idx="1767">
                  <c:v>10.63</c:v>
                </c:pt>
                <c:pt idx="1768">
                  <c:v>10.63</c:v>
                </c:pt>
                <c:pt idx="1769">
                  <c:v>10.63</c:v>
                </c:pt>
                <c:pt idx="1770">
                  <c:v>10.62</c:v>
                </c:pt>
                <c:pt idx="1771">
                  <c:v>10.62</c:v>
                </c:pt>
                <c:pt idx="1772">
                  <c:v>10.62</c:v>
                </c:pt>
                <c:pt idx="1773">
                  <c:v>10.62</c:v>
                </c:pt>
                <c:pt idx="1774">
                  <c:v>10.62</c:v>
                </c:pt>
                <c:pt idx="1775">
                  <c:v>10.62</c:v>
                </c:pt>
                <c:pt idx="1776">
                  <c:v>10.62</c:v>
                </c:pt>
                <c:pt idx="1777">
                  <c:v>10.62</c:v>
                </c:pt>
                <c:pt idx="1778">
                  <c:v>10.62</c:v>
                </c:pt>
                <c:pt idx="1779">
                  <c:v>10.62</c:v>
                </c:pt>
                <c:pt idx="1780">
                  <c:v>10.62</c:v>
                </c:pt>
                <c:pt idx="1781">
                  <c:v>10.62</c:v>
                </c:pt>
                <c:pt idx="1782">
                  <c:v>10.61</c:v>
                </c:pt>
                <c:pt idx="1783">
                  <c:v>10.61</c:v>
                </c:pt>
                <c:pt idx="1784">
                  <c:v>10.61</c:v>
                </c:pt>
                <c:pt idx="1785">
                  <c:v>10.61</c:v>
                </c:pt>
                <c:pt idx="1786">
                  <c:v>10.6</c:v>
                </c:pt>
                <c:pt idx="1787">
                  <c:v>10.6</c:v>
                </c:pt>
                <c:pt idx="1788">
                  <c:v>10.6</c:v>
                </c:pt>
                <c:pt idx="1789">
                  <c:v>10.59</c:v>
                </c:pt>
                <c:pt idx="1790">
                  <c:v>10.59</c:v>
                </c:pt>
                <c:pt idx="1791">
                  <c:v>10.6</c:v>
                </c:pt>
                <c:pt idx="1792">
                  <c:v>10.6</c:v>
                </c:pt>
                <c:pt idx="1793">
                  <c:v>10.6</c:v>
                </c:pt>
                <c:pt idx="1794">
                  <c:v>10.6</c:v>
                </c:pt>
                <c:pt idx="1795">
                  <c:v>10.6</c:v>
                </c:pt>
                <c:pt idx="1796">
                  <c:v>10.6</c:v>
                </c:pt>
                <c:pt idx="1797">
                  <c:v>10.6</c:v>
                </c:pt>
                <c:pt idx="1798">
                  <c:v>10.6</c:v>
                </c:pt>
                <c:pt idx="1799">
                  <c:v>10.6</c:v>
                </c:pt>
                <c:pt idx="1800">
                  <c:v>10.6</c:v>
                </c:pt>
                <c:pt idx="1801">
                  <c:v>10.6</c:v>
                </c:pt>
                <c:pt idx="1802">
                  <c:v>10.6</c:v>
                </c:pt>
                <c:pt idx="1803">
                  <c:v>10.6</c:v>
                </c:pt>
                <c:pt idx="1804">
                  <c:v>10.6</c:v>
                </c:pt>
                <c:pt idx="1805">
                  <c:v>10.6</c:v>
                </c:pt>
                <c:pt idx="1806">
                  <c:v>10.6</c:v>
                </c:pt>
                <c:pt idx="1807">
                  <c:v>10.6</c:v>
                </c:pt>
                <c:pt idx="1808">
                  <c:v>10.6</c:v>
                </c:pt>
                <c:pt idx="1809">
                  <c:v>10.6</c:v>
                </c:pt>
                <c:pt idx="1810">
                  <c:v>10.6</c:v>
                </c:pt>
                <c:pt idx="1811">
                  <c:v>10.6</c:v>
                </c:pt>
                <c:pt idx="1812">
                  <c:v>10.6</c:v>
                </c:pt>
                <c:pt idx="1813">
                  <c:v>10.6</c:v>
                </c:pt>
                <c:pt idx="1814">
                  <c:v>10.6</c:v>
                </c:pt>
                <c:pt idx="1815">
                  <c:v>10.6</c:v>
                </c:pt>
                <c:pt idx="1816">
                  <c:v>10.6</c:v>
                </c:pt>
                <c:pt idx="1817">
                  <c:v>10.6</c:v>
                </c:pt>
                <c:pt idx="1818">
                  <c:v>10.6</c:v>
                </c:pt>
                <c:pt idx="1819">
                  <c:v>10.6</c:v>
                </c:pt>
                <c:pt idx="1820">
                  <c:v>10.6</c:v>
                </c:pt>
                <c:pt idx="1821">
                  <c:v>10.6</c:v>
                </c:pt>
                <c:pt idx="1822">
                  <c:v>10.6</c:v>
                </c:pt>
                <c:pt idx="1823">
                  <c:v>10.6</c:v>
                </c:pt>
                <c:pt idx="1824">
                  <c:v>10.6</c:v>
                </c:pt>
                <c:pt idx="1825">
                  <c:v>10.6</c:v>
                </c:pt>
                <c:pt idx="1826">
                  <c:v>10.6</c:v>
                </c:pt>
                <c:pt idx="1827">
                  <c:v>10.6</c:v>
                </c:pt>
                <c:pt idx="1828">
                  <c:v>10.6</c:v>
                </c:pt>
                <c:pt idx="1829">
                  <c:v>10.6</c:v>
                </c:pt>
                <c:pt idx="1830">
                  <c:v>10.6</c:v>
                </c:pt>
                <c:pt idx="1831">
                  <c:v>10.6</c:v>
                </c:pt>
                <c:pt idx="1832">
                  <c:v>10.6</c:v>
                </c:pt>
                <c:pt idx="1833">
                  <c:v>10.6</c:v>
                </c:pt>
                <c:pt idx="1834">
                  <c:v>10.6</c:v>
                </c:pt>
                <c:pt idx="1835">
                  <c:v>10.6</c:v>
                </c:pt>
                <c:pt idx="1836">
                  <c:v>10.6</c:v>
                </c:pt>
                <c:pt idx="1837">
                  <c:v>10.6</c:v>
                </c:pt>
                <c:pt idx="1838">
                  <c:v>10.6</c:v>
                </c:pt>
                <c:pt idx="1839">
                  <c:v>10.6</c:v>
                </c:pt>
                <c:pt idx="1840">
                  <c:v>10.6</c:v>
                </c:pt>
                <c:pt idx="1841">
                  <c:v>10.6</c:v>
                </c:pt>
                <c:pt idx="1842">
                  <c:v>10.6</c:v>
                </c:pt>
                <c:pt idx="1843">
                  <c:v>10.6</c:v>
                </c:pt>
                <c:pt idx="1844">
                  <c:v>10.6</c:v>
                </c:pt>
                <c:pt idx="1845">
                  <c:v>10.6</c:v>
                </c:pt>
                <c:pt idx="1846">
                  <c:v>10.6</c:v>
                </c:pt>
                <c:pt idx="1847">
                  <c:v>10.6</c:v>
                </c:pt>
                <c:pt idx="1848">
                  <c:v>10.6</c:v>
                </c:pt>
                <c:pt idx="1849">
                  <c:v>10.6</c:v>
                </c:pt>
                <c:pt idx="1850">
                  <c:v>10.6</c:v>
                </c:pt>
                <c:pt idx="1851">
                  <c:v>10.59</c:v>
                </c:pt>
                <c:pt idx="1852">
                  <c:v>10.6</c:v>
                </c:pt>
                <c:pt idx="1853">
                  <c:v>10.6</c:v>
                </c:pt>
                <c:pt idx="1854">
                  <c:v>10.6</c:v>
                </c:pt>
                <c:pt idx="1855">
                  <c:v>10.6</c:v>
                </c:pt>
                <c:pt idx="1856">
                  <c:v>10.6</c:v>
                </c:pt>
                <c:pt idx="1857">
                  <c:v>10.6</c:v>
                </c:pt>
                <c:pt idx="1858">
                  <c:v>10.6</c:v>
                </c:pt>
                <c:pt idx="1859">
                  <c:v>10.6</c:v>
                </c:pt>
                <c:pt idx="1860">
                  <c:v>10.6</c:v>
                </c:pt>
                <c:pt idx="1861">
                  <c:v>10.6</c:v>
                </c:pt>
                <c:pt idx="1862">
                  <c:v>10.6</c:v>
                </c:pt>
                <c:pt idx="1863">
                  <c:v>10.6</c:v>
                </c:pt>
                <c:pt idx="1864">
                  <c:v>10.6</c:v>
                </c:pt>
                <c:pt idx="1865">
                  <c:v>10.6</c:v>
                </c:pt>
                <c:pt idx="1866">
                  <c:v>10.6</c:v>
                </c:pt>
                <c:pt idx="1867">
                  <c:v>10.6</c:v>
                </c:pt>
                <c:pt idx="1868">
                  <c:v>10.6</c:v>
                </c:pt>
                <c:pt idx="1869">
                  <c:v>10.6</c:v>
                </c:pt>
                <c:pt idx="1870">
                  <c:v>10.6</c:v>
                </c:pt>
                <c:pt idx="1871">
                  <c:v>10.6</c:v>
                </c:pt>
                <c:pt idx="1872">
                  <c:v>10.59</c:v>
                </c:pt>
                <c:pt idx="1873">
                  <c:v>10.6</c:v>
                </c:pt>
                <c:pt idx="1874">
                  <c:v>10.59</c:v>
                </c:pt>
                <c:pt idx="1875">
                  <c:v>10.59</c:v>
                </c:pt>
                <c:pt idx="1876">
                  <c:v>10.59</c:v>
                </c:pt>
                <c:pt idx="1877">
                  <c:v>10.59</c:v>
                </c:pt>
                <c:pt idx="1878">
                  <c:v>10.59</c:v>
                </c:pt>
                <c:pt idx="1879">
                  <c:v>10.59</c:v>
                </c:pt>
                <c:pt idx="1880">
                  <c:v>10.59</c:v>
                </c:pt>
                <c:pt idx="1881">
                  <c:v>10.58</c:v>
                </c:pt>
                <c:pt idx="1882">
                  <c:v>10.58</c:v>
                </c:pt>
                <c:pt idx="1883">
                  <c:v>10.58</c:v>
                </c:pt>
                <c:pt idx="1884">
                  <c:v>10.58</c:v>
                </c:pt>
                <c:pt idx="1885">
                  <c:v>10.58</c:v>
                </c:pt>
                <c:pt idx="1886">
                  <c:v>10.58</c:v>
                </c:pt>
                <c:pt idx="1887">
                  <c:v>10.58</c:v>
                </c:pt>
                <c:pt idx="1888">
                  <c:v>10.58</c:v>
                </c:pt>
                <c:pt idx="1889">
                  <c:v>10.57</c:v>
                </c:pt>
                <c:pt idx="1890">
                  <c:v>10.58</c:v>
                </c:pt>
                <c:pt idx="1891">
                  <c:v>10.58</c:v>
                </c:pt>
                <c:pt idx="1892">
                  <c:v>10.58</c:v>
                </c:pt>
                <c:pt idx="1893">
                  <c:v>10.58</c:v>
                </c:pt>
                <c:pt idx="1894">
                  <c:v>10.58</c:v>
                </c:pt>
                <c:pt idx="1895">
                  <c:v>10.58</c:v>
                </c:pt>
                <c:pt idx="1896">
                  <c:v>10.58</c:v>
                </c:pt>
                <c:pt idx="1897">
                  <c:v>10.58</c:v>
                </c:pt>
                <c:pt idx="1898">
                  <c:v>10.58</c:v>
                </c:pt>
                <c:pt idx="1899">
                  <c:v>10.58</c:v>
                </c:pt>
                <c:pt idx="1900">
                  <c:v>10.58</c:v>
                </c:pt>
                <c:pt idx="1901">
                  <c:v>10.58</c:v>
                </c:pt>
                <c:pt idx="1902">
                  <c:v>10.58</c:v>
                </c:pt>
                <c:pt idx="1903">
                  <c:v>10.58</c:v>
                </c:pt>
                <c:pt idx="1904">
                  <c:v>10.58</c:v>
                </c:pt>
                <c:pt idx="1905">
                  <c:v>10.58</c:v>
                </c:pt>
                <c:pt idx="1906">
                  <c:v>10.58</c:v>
                </c:pt>
                <c:pt idx="1907">
                  <c:v>10.58</c:v>
                </c:pt>
                <c:pt idx="1908">
                  <c:v>10.58</c:v>
                </c:pt>
                <c:pt idx="1909">
                  <c:v>10.58</c:v>
                </c:pt>
                <c:pt idx="1910">
                  <c:v>10.58</c:v>
                </c:pt>
                <c:pt idx="1911">
                  <c:v>10.58</c:v>
                </c:pt>
                <c:pt idx="1912">
                  <c:v>10.58</c:v>
                </c:pt>
                <c:pt idx="1913">
                  <c:v>10.58</c:v>
                </c:pt>
                <c:pt idx="1914">
                  <c:v>10.58</c:v>
                </c:pt>
                <c:pt idx="1915">
                  <c:v>10.58</c:v>
                </c:pt>
                <c:pt idx="1916">
                  <c:v>10.58</c:v>
                </c:pt>
                <c:pt idx="1917">
                  <c:v>10.58</c:v>
                </c:pt>
                <c:pt idx="1918">
                  <c:v>10.58</c:v>
                </c:pt>
                <c:pt idx="1919">
                  <c:v>10.58</c:v>
                </c:pt>
                <c:pt idx="1920">
                  <c:v>10.58</c:v>
                </c:pt>
                <c:pt idx="1921">
                  <c:v>10.58</c:v>
                </c:pt>
                <c:pt idx="1922">
                  <c:v>10.58</c:v>
                </c:pt>
                <c:pt idx="1923">
                  <c:v>10.58</c:v>
                </c:pt>
                <c:pt idx="1924">
                  <c:v>10.58</c:v>
                </c:pt>
                <c:pt idx="1925">
                  <c:v>10.58</c:v>
                </c:pt>
                <c:pt idx="1926">
                  <c:v>10.58</c:v>
                </c:pt>
                <c:pt idx="1927">
                  <c:v>10.58</c:v>
                </c:pt>
                <c:pt idx="1928">
                  <c:v>10.58</c:v>
                </c:pt>
                <c:pt idx="1929">
                  <c:v>10.58</c:v>
                </c:pt>
                <c:pt idx="1930">
                  <c:v>10.58</c:v>
                </c:pt>
                <c:pt idx="1931">
                  <c:v>10.58</c:v>
                </c:pt>
                <c:pt idx="1932">
                  <c:v>10.58</c:v>
                </c:pt>
                <c:pt idx="1933">
                  <c:v>10.58</c:v>
                </c:pt>
                <c:pt idx="1934">
                  <c:v>10.58</c:v>
                </c:pt>
                <c:pt idx="1935">
                  <c:v>10.58</c:v>
                </c:pt>
                <c:pt idx="1936">
                  <c:v>10.58</c:v>
                </c:pt>
                <c:pt idx="1937">
                  <c:v>10.58</c:v>
                </c:pt>
                <c:pt idx="1938">
                  <c:v>10.58</c:v>
                </c:pt>
                <c:pt idx="1939">
                  <c:v>10.58</c:v>
                </c:pt>
                <c:pt idx="1940">
                  <c:v>10.58</c:v>
                </c:pt>
                <c:pt idx="1941">
                  <c:v>10.58</c:v>
                </c:pt>
                <c:pt idx="1942">
                  <c:v>10.58</c:v>
                </c:pt>
                <c:pt idx="1943">
                  <c:v>10.58</c:v>
                </c:pt>
                <c:pt idx="1944">
                  <c:v>10.58</c:v>
                </c:pt>
                <c:pt idx="1945">
                  <c:v>10.58</c:v>
                </c:pt>
                <c:pt idx="1946">
                  <c:v>10.58</c:v>
                </c:pt>
                <c:pt idx="1947">
                  <c:v>10.58</c:v>
                </c:pt>
                <c:pt idx="1948">
                  <c:v>10.58</c:v>
                </c:pt>
                <c:pt idx="1949">
                  <c:v>10.58</c:v>
                </c:pt>
                <c:pt idx="1950">
                  <c:v>10.59</c:v>
                </c:pt>
                <c:pt idx="1951">
                  <c:v>10.58</c:v>
                </c:pt>
                <c:pt idx="1952">
                  <c:v>10.59</c:v>
                </c:pt>
                <c:pt idx="1953">
                  <c:v>10.59</c:v>
                </c:pt>
                <c:pt idx="1954">
                  <c:v>10.59</c:v>
                </c:pt>
                <c:pt idx="1955">
                  <c:v>10.59</c:v>
                </c:pt>
                <c:pt idx="1956">
                  <c:v>10.59</c:v>
                </c:pt>
                <c:pt idx="1957">
                  <c:v>10.59</c:v>
                </c:pt>
                <c:pt idx="1958">
                  <c:v>10.59</c:v>
                </c:pt>
                <c:pt idx="1959">
                  <c:v>10.59</c:v>
                </c:pt>
                <c:pt idx="1960">
                  <c:v>10.59</c:v>
                </c:pt>
                <c:pt idx="1961">
                  <c:v>10.59</c:v>
                </c:pt>
                <c:pt idx="1962">
                  <c:v>10.59</c:v>
                </c:pt>
                <c:pt idx="1963">
                  <c:v>10.6</c:v>
                </c:pt>
                <c:pt idx="1964">
                  <c:v>10.6</c:v>
                </c:pt>
                <c:pt idx="1965">
                  <c:v>10.6</c:v>
                </c:pt>
                <c:pt idx="1966">
                  <c:v>10.6</c:v>
                </c:pt>
                <c:pt idx="1967">
                  <c:v>10.6</c:v>
                </c:pt>
                <c:pt idx="1968">
                  <c:v>10.6</c:v>
                </c:pt>
                <c:pt idx="1969">
                  <c:v>10.6</c:v>
                </c:pt>
                <c:pt idx="1970">
                  <c:v>10.6</c:v>
                </c:pt>
                <c:pt idx="1971">
                  <c:v>10.6</c:v>
                </c:pt>
                <c:pt idx="1972">
                  <c:v>10.6</c:v>
                </c:pt>
                <c:pt idx="1973">
                  <c:v>10.61</c:v>
                </c:pt>
                <c:pt idx="1974">
                  <c:v>10.61</c:v>
                </c:pt>
                <c:pt idx="1975">
                  <c:v>10.61</c:v>
                </c:pt>
                <c:pt idx="1976">
                  <c:v>10.61</c:v>
                </c:pt>
                <c:pt idx="1977">
                  <c:v>10.61</c:v>
                </c:pt>
                <c:pt idx="1978">
                  <c:v>10.62</c:v>
                </c:pt>
                <c:pt idx="1979">
                  <c:v>10.62</c:v>
                </c:pt>
                <c:pt idx="1980">
                  <c:v>10.62</c:v>
                </c:pt>
                <c:pt idx="1981">
                  <c:v>10.62</c:v>
                </c:pt>
                <c:pt idx="1982">
                  <c:v>10.63</c:v>
                </c:pt>
                <c:pt idx="1983">
                  <c:v>10.63</c:v>
                </c:pt>
                <c:pt idx="1984">
                  <c:v>10.63</c:v>
                </c:pt>
                <c:pt idx="1985">
                  <c:v>10.63</c:v>
                </c:pt>
                <c:pt idx="1986">
                  <c:v>10.64</c:v>
                </c:pt>
                <c:pt idx="1987">
                  <c:v>10.64</c:v>
                </c:pt>
                <c:pt idx="1988">
                  <c:v>10.65</c:v>
                </c:pt>
                <c:pt idx="1989">
                  <c:v>10.65</c:v>
                </c:pt>
                <c:pt idx="1990">
                  <c:v>10.65</c:v>
                </c:pt>
                <c:pt idx="1991">
                  <c:v>10.65</c:v>
                </c:pt>
                <c:pt idx="1992">
                  <c:v>10.65</c:v>
                </c:pt>
                <c:pt idx="1993">
                  <c:v>10.66</c:v>
                </c:pt>
                <c:pt idx="1994">
                  <c:v>10.66</c:v>
                </c:pt>
                <c:pt idx="1995">
                  <c:v>10.66</c:v>
                </c:pt>
                <c:pt idx="1996">
                  <c:v>10.66</c:v>
                </c:pt>
                <c:pt idx="1997">
                  <c:v>10.65</c:v>
                </c:pt>
                <c:pt idx="1998">
                  <c:v>10.66</c:v>
                </c:pt>
                <c:pt idx="1999">
                  <c:v>10.66</c:v>
                </c:pt>
                <c:pt idx="2000">
                  <c:v>10.66</c:v>
                </c:pt>
                <c:pt idx="2001">
                  <c:v>10.66</c:v>
                </c:pt>
                <c:pt idx="2002">
                  <c:v>10.66</c:v>
                </c:pt>
                <c:pt idx="2003">
                  <c:v>10.67</c:v>
                </c:pt>
                <c:pt idx="2004">
                  <c:v>10.67</c:v>
                </c:pt>
                <c:pt idx="2005">
                  <c:v>10.67</c:v>
                </c:pt>
                <c:pt idx="2006">
                  <c:v>10.68</c:v>
                </c:pt>
                <c:pt idx="2007">
                  <c:v>10.68</c:v>
                </c:pt>
                <c:pt idx="2008">
                  <c:v>10.68</c:v>
                </c:pt>
                <c:pt idx="2009">
                  <c:v>10.68</c:v>
                </c:pt>
                <c:pt idx="2010">
                  <c:v>10.68</c:v>
                </c:pt>
                <c:pt idx="2011">
                  <c:v>10.68</c:v>
                </c:pt>
                <c:pt idx="2012">
                  <c:v>10.68</c:v>
                </c:pt>
                <c:pt idx="2013">
                  <c:v>10.68</c:v>
                </c:pt>
                <c:pt idx="2014">
                  <c:v>10.68</c:v>
                </c:pt>
                <c:pt idx="2015">
                  <c:v>10.68</c:v>
                </c:pt>
                <c:pt idx="2016">
                  <c:v>10.68</c:v>
                </c:pt>
                <c:pt idx="2017">
                  <c:v>10.68</c:v>
                </c:pt>
                <c:pt idx="2018">
                  <c:v>10.68</c:v>
                </c:pt>
                <c:pt idx="2019">
                  <c:v>10.67</c:v>
                </c:pt>
                <c:pt idx="2020">
                  <c:v>10.67</c:v>
                </c:pt>
                <c:pt idx="2021">
                  <c:v>10.67</c:v>
                </c:pt>
                <c:pt idx="2022">
                  <c:v>10.67</c:v>
                </c:pt>
                <c:pt idx="2023">
                  <c:v>10.67</c:v>
                </c:pt>
                <c:pt idx="2024">
                  <c:v>10.67</c:v>
                </c:pt>
                <c:pt idx="2025">
                  <c:v>10.67</c:v>
                </c:pt>
                <c:pt idx="2026">
                  <c:v>10.67</c:v>
                </c:pt>
                <c:pt idx="2027">
                  <c:v>10.67</c:v>
                </c:pt>
                <c:pt idx="2028">
                  <c:v>10.67</c:v>
                </c:pt>
                <c:pt idx="2029">
                  <c:v>10.67</c:v>
                </c:pt>
                <c:pt idx="2030">
                  <c:v>10.67</c:v>
                </c:pt>
                <c:pt idx="2031">
                  <c:v>10.67</c:v>
                </c:pt>
                <c:pt idx="2032">
                  <c:v>10.67</c:v>
                </c:pt>
                <c:pt idx="2033">
                  <c:v>10.67</c:v>
                </c:pt>
                <c:pt idx="2034">
                  <c:v>10.67</c:v>
                </c:pt>
                <c:pt idx="2035">
                  <c:v>10.67</c:v>
                </c:pt>
                <c:pt idx="2036">
                  <c:v>10.67</c:v>
                </c:pt>
                <c:pt idx="2037">
                  <c:v>10.67</c:v>
                </c:pt>
                <c:pt idx="2038">
                  <c:v>10.67</c:v>
                </c:pt>
                <c:pt idx="2039">
                  <c:v>10.67</c:v>
                </c:pt>
                <c:pt idx="2040">
                  <c:v>10.67</c:v>
                </c:pt>
                <c:pt idx="2041">
                  <c:v>10.67</c:v>
                </c:pt>
                <c:pt idx="2042">
                  <c:v>10.67</c:v>
                </c:pt>
                <c:pt idx="2043">
                  <c:v>10.67</c:v>
                </c:pt>
                <c:pt idx="2044">
                  <c:v>10.67</c:v>
                </c:pt>
                <c:pt idx="2045">
                  <c:v>10.67</c:v>
                </c:pt>
                <c:pt idx="2046">
                  <c:v>10.67</c:v>
                </c:pt>
                <c:pt idx="2047">
                  <c:v>10.67</c:v>
                </c:pt>
                <c:pt idx="2048">
                  <c:v>10.67</c:v>
                </c:pt>
                <c:pt idx="2049">
                  <c:v>10.67</c:v>
                </c:pt>
                <c:pt idx="2050">
                  <c:v>10.67</c:v>
                </c:pt>
                <c:pt idx="2051">
                  <c:v>10.68</c:v>
                </c:pt>
                <c:pt idx="2052">
                  <c:v>10.68</c:v>
                </c:pt>
                <c:pt idx="2053">
                  <c:v>10.68</c:v>
                </c:pt>
                <c:pt idx="2054">
                  <c:v>10.68</c:v>
                </c:pt>
                <c:pt idx="2055">
                  <c:v>10.68</c:v>
                </c:pt>
                <c:pt idx="2056">
                  <c:v>10.68</c:v>
                </c:pt>
                <c:pt idx="2057">
                  <c:v>10.68</c:v>
                </c:pt>
                <c:pt idx="2058">
                  <c:v>10.68</c:v>
                </c:pt>
                <c:pt idx="2059">
                  <c:v>10.68</c:v>
                </c:pt>
                <c:pt idx="2060">
                  <c:v>10.68</c:v>
                </c:pt>
                <c:pt idx="2061">
                  <c:v>10.68</c:v>
                </c:pt>
                <c:pt idx="2062">
                  <c:v>10.68</c:v>
                </c:pt>
                <c:pt idx="2063">
                  <c:v>10.68</c:v>
                </c:pt>
                <c:pt idx="2064">
                  <c:v>10.68</c:v>
                </c:pt>
                <c:pt idx="2065">
                  <c:v>10.68</c:v>
                </c:pt>
                <c:pt idx="2066">
                  <c:v>10.67</c:v>
                </c:pt>
                <c:pt idx="2067">
                  <c:v>10.68</c:v>
                </c:pt>
                <c:pt idx="2068">
                  <c:v>10.68</c:v>
                </c:pt>
                <c:pt idx="2069">
                  <c:v>10.68</c:v>
                </c:pt>
                <c:pt idx="2070">
                  <c:v>10.68</c:v>
                </c:pt>
                <c:pt idx="2071">
                  <c:v>10.68</c:v>
                </c:pt>
                <c:pt idx="2072">
                  <c:v>10.68</c:v>
                </c:pt>
                <c:pt idx="2073">
                  <c:v>10.68</c:v>
                </c:pt>
                <c:pt idx="2074">
                  <c:v>10.68</c:v>
                </c:pt>
                <c:pt idx="2075">
                  <c:v>10.68</c:v>
                </c:pt>
                <c:pt idx="2076">
                  <c:v>10.68</c:v>
                </c:pt>
                <c:pt idx="2077">
                  <c:v>10.68</c:v>
                </c:pt>
                <c:pt idx="2078">
                  <c:v>10.67</c:v>
                </c:pt>
                <c:pt idx="2079">
                  <c:v>10.67</c:v>
                </c:pt>
                <c:pt idx="2080">
                  <c:v>10.67</c:v>
                </c:pt>
                <c:pt idx="2081">
                  <c:v>10.67</c:v>
                </c:pt>
                <c:pt idx="2082">
                  <c:v>10.67</c:v>
                </c:pt>
                <c:pt idx="2083">
                  <c:v>10.67</c:v>
                </c:pt>
                <c:pt idx="2084">
                  <c:v>10.67</c:v>
                </c:pt>
                <c:pt idx="2085">
                  <c:v>10.67</c:v>
                </c:pt>
                <c:pt idx="2086">
                  <c:v>10.67</c:v>
                </c:pt>
                <c:pt idx="2087">
                  <c:v>10.67</c:v>
                </c:pt>
                <c:pt idx="2088">
                  <c:v>10.67</c:v>
                </c:pt>
                <c:pt idx="2089">
                  <c:v>10.66</c:v>
                </c:pt>
                <c:pt idx="2090">
                  <c:v>10.66</c:v>
                </c:pt>
                <c:pt idx="2091">
                  <c:v>10.66</c:v>
                </c:pt>
                <c:pt idx="2092">
                  <c:v>10.66</c:v>
                </c:pt>
                <c:pt idx="2093">
                  <c:v>10.66</c:v>
                </c:pt>
                <c:pt idx="2094">
                  <c:v>10.66</c:v>
                </c:pt>
                <c:pt idx="2095">
                  <c:v>10.66</c:v>
                </c:pt>
                <c:pt idx="2096">
                  <c:v>10.66</c:v>
                </c:pt>
                <c:pt idx="2097">
                  <c:v>10.66</c:v>
                </c:pt>
                <c:pt idx="2098">
                  <c:v>10.66</c:v>
                </c:pt>
                <c:pt idx="2099">
                  <c:v>10.66</c:v>
                </c:pt>
                <c:pt idx="2100">
                  <c:v>10.66</c:v>
                </c:pt>
                <c:pt idx="2101">
                  <c:v>10.65</c:v>
                </c:pt>
                <c:pt idx="2102">
                  <c:v>10.65</c:v>
                </c:pt>
                <c:pt idx="2103">
                  <c:v>10.65</c:v>
                </c:pt>
                <c:pt idx="2104">
                  <c:v>10.65</c:v>
                </c:pt>
                <c:pt idx="2105">
                  <c:v>10.65</c:v>
                </c:pt>
                <c:pt idx="2106">
                  <c:v>10.65</c:v>
                </c:pt>
                <c:pt idx="2107">
                  <c:v>10.65</c:v>
                </c:pt>
                <c:pt idx="2108">
                  <c:v>10.65</c:v>
                </c:pt>
                <c:pt idx="2109">
                  <c:v>10.65</c:v>
                </c:pt>
                <c:pt idx="2110">
                  <c:v>10.65</c:v>
                </c:pt>
                <c:pt idx="2111">
                  <c:v>10.65</c:v>
                </c:pt>
                <c:pt idx="2112">
                  <c:v>10.65</c:v>
                </c:pt>
                <c:pt idx="2113">
                  <c:v>10.65</c:v>
                </c:pt>
                <c:pt idx="2114">
                  <c:v>10.64</c:v>
                </c:pt>
                <c:pt idx="2115">
                  <c:v>10.64</c:v>
                </c:pt>
                <c:pt idx="2116">
                  <c:v>10.64</c:v>
                </c:pt>
                <c:pt idx="2117">
                  <c:v>10.64</c:v>
                </c:pt>
                <c:pt idx="2118">
                  <c:v>10.64</c:v>
                </c:pt>
                <c:pt idx="2119">
                  <c:v>10.64</c:v>
                </c:pt>
                <c:pt idx="2120">
                  <c:v>10.64</c:v>
                </c:pt>
                <c:pt idx="2121">
                  <c:v>10.64</c:v>
                </c:pt>
                <c:pt idx="2122">
                  <c:v>10.64</c:v>
                </c:pt>
                <c:pt idx="2123">
                  <c:v>10.64</c:v>
                </c:pt>
                <c:pt idx="2124">
                  <c:v>10.64</c:v>
                </c:pt>
                <c:pt idx="2125">
                  <c:v>10.64</c:v>
                </c:pt>
                <c:pt idx="2126">
                  <c:v>10.64</c:v>
                </c:pt>
                <c:pt idx="2127">
                  <c:v>10.64</c:v>
                </c:pt>
                <c:pt idx="2128">
                  <c:v>10.64</c:v>
                </c:pt>
                <c:pt idx="2129">
                  <c:v>10.64</c:v>
                </c:pt>
                <c:pt idx="2130">
                  <c:v>10.64</c:v>
                </c:pt>
                <c:pt idx="2131">
                  <c:v>10.64</c:v>
                </c:pt>
                <c:pt idx="2132">
                  <c:v>10.64</c:v>
                </c:pt>
                <c:pt idx="2133">
                  <c:v>10.63</c:v>
                </c:pt>
                <c:pt idx="2134">
                  <c:v>10.64</c:v>
                </c:pt>
                <c:pt idx="2135">
                  <c:v>10.64</c:v>
                </c:pt>
                <c:pt idx="2136">
                  <c:v>10.64</c:v>
                </c:pt>
                <c:pt idx="2137">
                  <c:v>10.63</c:v>
                </c:pt>
                <c:pt idx="2138">
                  <c:v>10.63</c:v>
                </c:pt>
                <c:pt idx="2139">
                  <c:v>10.63</c:v>
                </c:pt>
                <c:pt idx="2140">
                  <c:v>10.63</c:v>
                </c:pt>
                <c:pt idx="2141">
                  <c:v>10.63</c:v>
                </c:pt>
                <c:pt idx="2142">
                  <c:v>10.63</c:v>
                </c:pt>
                <c:pt idx="2143">
                  <c:v>10.63</c:v>
                </c:pt>
                <c:pt idx="2144">
                  <c:v>10.62</c:v>
                </c:pt>
                <c:pt idx="2145">
                  <c:v>10.63</c:v>
                </c:pt>
                <c:pt idx="2146">
                  <c:v>10.63</c:v>
                </c:pt>
                <c:pt idx="2147">
                  <c:v>10.63</c:v>
                </c:pt>
                <c:pt idx="2148">
                  <c:v>10.63</c:v>
                </c:pt>
                <c:pt idx="2149">
                  <c:v>10.63</c:v>
                </c:pt>
                <c:pt idx="2150">
                  <c:v>10.63</c:v>
                </c:pt>
                <c:pt idx="2151">
                  <c:v>10.63</c:v>
                </c:pt>
                <c:pt idx="2152">
                  <c:v>10.63</c:v>
                </c:pt>
                <c:pt idx="2153">
                  <c:v>10.63</c:v>
                </c:pt>
                <c:pt idx="2154">
                  <c:v>10.63</c:v>
                </c:pt>
                <c:pt idx="2155">
                  <c:v>10.63</c:v>
                </c:pt>
                <c:pt idx="2156">
                  <c:v>10.62</c:v>
                </c:pt>
                <c:pt idx="2157">
                  <c:v>10.63</c:v>
                </c:pt>
                <c:pt idx="2158">
                  <c:v>10.62</c:v>
                </c:pt>
                <c:pt idx="2159">
                  <c:v>10.63</c:v>
                </c:pt>
                <c:pt idx="2160">
                  <c:v>10.62</c:v>
                </c:pt>
                <c:pt idx="2161">
                  <c:v>10.63</c:v>
                </c:pt>
                <c:pt idx="2162">
                  <c:v>10.63</c:v>
                </c:pt>
                <c:pt idx="2163">
                  <c:v>10.63</c:v>
                </c:pt>
                <c:pt idx="2164">
                  <c:v>10.63</c:v>
                </c:pt>
                <c:pt idx="2165">
                  <c:v>10.63</c:v>
                </c:pt>
                <c:pt idx="2166">
                  <c:v>10.63</c:v>
                </c:pt>
                <c:pt idx="2167">
                  <c:v>10.63</c:v>
                </c:pt>
                <c:pt idx="2168">
                  <c:v>10.62</c:v>
                </c:pt>
                <c:pt idx="2169">
                  <c:v>10.62</c:v>
                </c:pt>
                <c:pt idx="2170">
                  <c:v>10.62</c:v>
                </c:pt>
                <c:pt idx="2171">
                  <c:v>10.63</c:v>
                </c:pt>
                <c:pt idx="2172">
                  <c:v>10.63</c:v>
                </c:pt>
                <c:pt idx="2173">
                  <c:v>10.62</c:v>
                </c:pt>
                <c:pt idx="2174">
                  <c:v>10.63</c:v>
                </c:pt>
                <c:pt idx="2175">
                  <c:v>10.62</c:v>
                </c:pt>
                <c:pt idx="2176">
                  <c:v>10.62</c:v>
                </c:pt>
                <c:pt idx="2177">
                  <c:v>10.62</c:v>
                </c:pt>
                <c:pt idx="2178">
                  <c:v>10.62</c:v>
                </c:pt>
                <c:pt idx="2179">
                  <c:v>10.62</c:v>
                </c:pt>
                <c:pt idx="2180">
                  <c:v>10.62</c:v>
                </c:pt>
                <c:pt idx="2181">
                  <c:v>10.62</c:v>
                </c:pt>
                <c:pt idx="2182">
                  <c:v>10.62</c:v>
                </c:pt>
                <c:pt idx="2183">
                  <c:v>10.62</c:v>
                </c:pt>
                <c:pt idx="2184">
                  <c:v>10.62</c:v>
                </c:pt>
                <c:pt idx="2185">
                  <c:v>10.62</c:v>
                </c:pt>
                <c:pt idx="2186">
                  <c:v>10.62</c:v>
                </c:pt>
                <c:pt idx="2187">
                  <c:v>10.62</c:v>
                </c:pt>
                <c:pt idx="2188">
                  <c:v>10.62</c:v>
                </c:pt>
                <c:pt idx="2189">
                  <c:v>10.62</c:v>
                </c:pt>
                <c:pt idx="2190">
                  <c:v>10.62</c:v>
                </c:pt>
                <c:pt idx="2191">
                  <c:v>10.62</c:v>
                </c:pt>
                <c:pt idx="2192">
                  <c:v>10.62</c:v>
                </c:pt>
                <c:pt idx="2193">
                  <c:v>10.62</c:v>
                </c:pt>
                <c:pt idx="2194">
                  <c:v>10.62</c:v>
                </c:pt>
                <c:pt idx="2195">
                  <c:v>10.62</c:v>
                </c:pt>
                <c:pt idx="2196">
                  <c:v>10.62</c:v>
                </c:pt>
                <c:pt idx="2197">
                  <c:v>10.62</c:v>
                </c:pt>
                <c:pt idx="2198">
                  <c:v>10.62</c:v>
                </c:pt>
                <c:pt idx="2199">
                  <c:v>10.61</c:v>
                </c:pt>
                <c:pt idx="2200">
                  <c:v>10.62</c:v>
                </c:pt>
                <c:pt idx="2201">
                  <c:v>10.61</c:v>
                </c:pt>
                <c:pt idx="2202">
                  <c:v>10.61</c:v>
                </c:pt>
                <c:pt idx="2203">
                  <c:v>10.61</c:v>
                </c:pt>
                <c:pt idx="2204">
                  <c:v>10.61</c:v>
                </c:pt>
                <c:pt idx="2205">
                  <c:v>10.61</c:v>
                </c:pt>
                <c:pt idx="2206">
                  <c:v>10.61</c:v>
                </c:pt>
                <c:pt idx="2207">
                  <c:v>10.61</c:v>
                </c:pt>
                <c:pt idx="2208">
                  <c:v>10.61</c:v>
                </c:pt>
                <c:pt idx="2209">
                  <c:v>10.61</c:v>
                </c:pt>
                <c:pt idx="2210">
                  <c:v>10.61</c:v>
                </c:pt>
                <c:pt idx="2211">
                  <c:v>10.61</c:v>
                </c:pt>
                <c:pt idx="2212">
                  <c:v>10.61</c:v>
                </c:pt>
                <c:pt idx="2213">
                  <c:v>10.61</c:v>
                </c:pt>
                <c:pt idx="2214">
                  <c:v>10.61</c:v>
                </c:pt>
                <c:pt idx="2215">
                  <c:v>10.61</c:v>
                </c:pt>
                <c:pt idx="2216">
                  <c:v>10.61</c:v>
                </c:pt>
                <c:pt idx="2217">
                  <c:v>10.61</c:v>
                </c:pt>
                <c:pt idx="2218">
                  <c:v>10.61</c:v>
                </c:pt>
                <c:pt idx="2219">
                  <c:v>10.61</c:v>
                </c:pt>
                <c:pt idx="2220">
                  <c:v>10.61</c:v>
                </c:pt>
                <c:pt idx="2221">
                  <c:v>10.61</c:v>
                </c:pt>
                <c:pt idx="2222">
                  <c:v>10.61</c:v>
                </c:pt>
                <c:pt idx="2223">
                  <c:v>10.61</c:v>
                </c:pt>
                <c:pt idx="2224">
                  <c:v>10.61</c:v>
                </c:pt>
                <c:pt idx="2225">
                  <c:v>10.61</c:v>
                </c:pt>
                <c:pt idx="2226">
                  <c:v>10.61</c:v>
                </c:pt>
                <c:pt idx="2227">
                  <c:v>10.61</c:v>
                </c:pt>
                <c:pt idx="2228">
                  <c:v>10.61</c:v>
                </c:pt>
                <c:pt idx="2229">
                  <c:v>10.6</c:v>
                </c:pt>
                <c:pt idx="2230">
                  <c:v>10.6</c:v>
                </c:pt>
                <c:pt idx="2231">
                  <c:v>10.6</c:v>
                </c:pt>
                <c:pt idx="2232">
                  <c:v>10.6</c:v>
                </c:pt>
                <c:pt idx="2233">
                  <c:v>10.6</c:v>
                </c:pt>
                <c:pt idx="2234">
                  <c:v>10.6</c:v>
                </c:pt>
                <c:pt idx="2235">
                  <c:v>10.6</c:v>
                </c:pt>
                <c:pt idx="2236">
                  <c:v>10.6</c:v>
                </c:pt>
                <c:pt idx="2237">
                  <c:v>10.6</c:v>
                </c:pt>
                <c:pt idx="2238">
                  <c:v>10.6</c:v>
                </c:pt>
                <c:pt idx="2239">
                  <c:v>10.6</c:v>
                </c:pt>
                <c:pt idx="2240">
                  <c:v>10.6</c:v>
                </c:pt>
                <c:pt idx="2241">
                  <c:v>10.6</c:v>
                </c:pt>
                <c:pt idx="2242">
                  <c:v>10.6</c:v>
                </c:pt>
                <c:pt idx="2243">
                  <c:v>10.6</c:v>
                </c:pt>
                <c:pt idx="2244">
                  <c:v>10.6</c:v>
                </c:pt>
                <c:pt idx="2245">
                  <c:v>10.6</c:v>
                </c:pt>
                <c:pt idx="2246">
                  <c:v>10.6</c:v>
                </c:pt>
                <c:pt idx="2247">
                  <c:v>10.59</c:v>
                </c:pt>
                <c:pt idx="2248">
                  <c:v>10.59</c:v>
                </c:pt>
                <c:pt idx="2249">
                  <c:v>10.59</c:v>
                </c:pt>
                <c:pt idx="2250">
                  <c:v>10.59</c:v>
                </c:pt>
                <c:pt idx="2251">
                  <c:v>10.59</c:v>
                </c:pt>
                <c:pt idx="2252">
                  <c:v>10.59</c:v>
                </c:pt>
                <c:pt idx="2253">
                  <c:v>10.59</c:v>
                </c:pt>
                <c:pt idx="2254">
                  <c:v>10.59</c:v>
                </c:pt>
                <c:pt idx="2255">
                  <c:v>10.58</c:v>
                </c:pt>
                <c:pt idx="2256">
                  <c:v>10.59</c:v>
                </c:pt>
                <c:pt idx="2257">
                  <c:v>10.58</c:v>
                </c:pt>
                <c:pt idx="2258">
                  <c:v>10.58</c:v>
                </c:pt>
                <c:pt idx="2259">
                  <c:v>10.58</c:v>
                </c:pt>
                <c:pt idx="2260">
                  <c:v>10.56</c:v>
                </c:pt>
                <c:pt idx="2261">
                  <c:v>10.58</c:v>
                </c:pt>
                <c:pt idx="2262">
                  <c:v>10.58</c:v>
                </c:pt>
                <c:pt idx="2263">
                  <c:v>10.58</c:v>
                </c:pt>
                <c:pt idx="2264">
                  <c:v>10.57</c:v>
                </c:pt>
                <c:pt idx="2265">
                  <c:v>10.58</c:v>
                </c:pt>
                <c:pt idx="2266">
                  <c:v>10.57</c:v>
                </c:pt>
                <c:pt idx="2267">
                  <c:v>10.57</c:v>
                </c:pt>
                <c:pt idx="2268">
                  <c:v>10.57</c:v>
                </c:pt>
                <c:pt idx="2269">
                  <c:v>10.57</c:v>
                </c:pt>
                <c:pt idx="2270">
                  <c:v>10.57</c:v>
                </c:pt>
                <c:pt idx="2271">
                  <c:v>10.57</c:v>
                </c:pt>
                <c:pt idx="2272">
                  <c:v>10.57</c:v>
                </c:pt>
                <c:pt idx="2273">
                  <c:v>10.57</c:v>
                </c:pt>
                <c:pt idx="2274">
                  <c:v>10.57</c:v>
                </c:pt>
                <c:pt idx="2275">
                  <c:v>10.57</c:v>
                </c:pt>
                <c:pt idx="2276">
                  <c:v>10.57</c:v>
                </c:pt>
                <c:pt idx="2277">
                  <c:v>10.57</c:v>
                </c:pt>
                <c:pt idx="2278">
                  <c:v>10.57</c:v>
                </c:pt>
                <c:pt idx="2279">
                  <c:v>10.57</c:v>
                </c:pt>
                <c:pt idx="2280">
                  <c:v>10.57</c:v>
                </c:pt>
                <c:pt idx="2281">
                  <c:v>10.57</c:v>
                </c:pt>
                <c:pt idx="2282">
                  <c:v>10.57</c:v>
                </c:pt>
                <c:pt idx="2283">
                  <c:v>10.57</c:v>
                </c:pt>
                <c:pt idx="2284">
                  <c:v>10.56</c:v>
                </c:pt>
                <c:pt idx="2285">
                  <c:v>10.56</c:v>
                </c:pt>
                <c:pt idx="2286">
                  <c:v>10.56</c:v>
                </c:pt>
                <c:pt idx="2287">
                  <c:v>10.56</c:v>
                </c:pt>
                <c:pt idx="2288">
                  <c:v>10.56</c:v>
                </c:pt>
                <c:pt idx="2289">
                  <c:v>10.56</c:v>
                </c:pt>
                <c:pt idx="2290">
                  <c:v>10.55</c:v>
                </c:pt>
                <c:pt idx="2291">
                  <c:v>10.55</c:v>
                </c:pt>
                <c:pt idx="2292">
                  <c:v>10.55</c:v>
                </c:pt>
                <c:pt idx="2293">
                  <c:v>10.55</c:v>
                </c:pt>
                <c:pt idx="2294">
                  <c:v>10.55</c:v>
                </c:pt>
                <c:pt idx="2295">
                  <c:v>10.55</c:v>
                </c:pt>
                <c:pt idx="2296">
                  <c:v>10.55</c:v>
                </c:pt>
                <c:pt idx="2297">
                  <c:v>10.55</c:v>
                </c:pt>
                <c:pt idx="2298">
                  <c:v>10.55</c:v>
                </c:pt>
                <c:pt idx="2299">
                  <c:v>10.55</c:v>
                </c:pt>
                <c:pt idx="2300">
                  <c:v>10.55</c:v>
                </c:pt>
                <c:pt idx="2301">
                  <c:v>10.55</c:v>
                </c:pt>
                <c:pt idx="2302">
                  <c:v>10.55</c:v>
                </c:pt>
                <c:pt idx="2303">
                  <c:v>10.56</c:v>
                </c:pt>
                <c:pt idx="2304">
                  <c:v>10.56</c:v>
                </c:pt>
                <c:pt idx="2305">
                  <c:v>10.56</c:v>
                </c:pt>
                <c:pt idx="2306">
                  <c:v>10.56</c:v>
                </c:pt>
                <c:pt idx="2307">
                  <c:v>10.57</c:v>
                </c:pt>
                <c:pt idx="2308">
                  <c:v>10.57</c:v>
                </c:pt>
                <c:pt idx="2309">
                  <c:v>10.57</c:v>
                </c:pt>
                <c:pt idx="2310">
                  <c:v>10.57</c:v>
                </c:pt>
                <c:pt idx="2311">
                  <c:v>10.58</c:v>
                </c:pt>
                <c:pt idx="2312">
                  <c:v>10.58</c:v>
                </c:pt>
                <c:pt idx="2313">
                  <c:v>10.58</c:v>
                </c:pt>
                <c:pt idx="2314">
                  <c:v>10.58</c:v>
                </c:pt>
                <c:pt idx="2315">
                  <c:v>10.58</c:v>
                </c:pt>
                <c:pt idx="2316">
                  <c:v>10.58</c:v>
                </c:pt>
                <c:pt idx="2317">
                  <c:v>10.58</c:v>
                </c:pt>
                <c:pt idx="2318">
                  <c:v>10.58</c:v>
                </c:pt>
                <c:pt idx="2319">
                  <c:v>10.58</c:v>
                </c:pt>
                <c:pt idx="2320">
                  <c:v>10.58</c:v>
                </c:pt>
                <c:pt idx="2321">
                  <c:v>10.58</c:v>
                </c:pt>
                <c:pt idx="2322">
                  <c:v>10.57</c:v>
                </c:pt>
                <c:pt idx="2323">
                  <c:v>10.57</c:v>
                </c:pt>
                <c:pt idx="2324">
                  <c:v>10.57</c:v>
                </c:pt>
                <c:pt idx="2325">
                  <c:v>10.57</c:v>
                </c:pt>
                <c:pt idx="2326">
                  <c:v>10.57</c:v>
                </c:pt>
                <c:pt idx="2327">
                  <c:v>10.57</c:v>
                </c:pt>
                <c:pt idx="2328">
                  <c:v>10.56</c:v>
                </c:pt>
                <c:pt idx="2329">
                  <c:v>10.56</c:v>
                </c:pt>
                <c:pt idx="2330">
                  <c:v>10.56</c:v>
                </c:pt>
                <c:pt idx="2331">
                  <c:v>10.56</c:v>
                </c:pt>
                <c:pt idx="2332">
                  <c:v>10.56</c:v>
                </c:pt>
                <c:pt idx="2333">
                  <c:v>10.56</c:v>
                </c:pt>
                <c:pt idx="2334">
                  <c:v>10.56</c:v>
                </c:pt>
                <c:pt idx="2335">
                  <c:v>10.56</c:v>
                </c:pt>
                <c:pt idx="2336">
                  <c:v>10.56</c:v>
                </c:pt>
                <c:pt idx="2337">
                  <c:v>10.56</c:v>
                </c:pt>
                <c:pt idx="2338">
                  <c:v>10.56</c:v>
                </c:pt>
                <c:pt idx="2339">
                  <c:v>10.56</c:v>
                </c:pt>
                <c:pt idx="2340">
                  <c:v>10.56</c:v>
                </c:pt>
                <c:pt idx="2341">
                  <c:v>10.56</c:v>
                </c:pt>
                <c:pt idx="2342">
                  <c:v>10.56</c:v>
                </c:pt>
                <c:pt idx="2343">
                  <c:v>10.56</c:v>
                </c:pt>
                <c:pt idx="2344">
                  <c:v>10.56</c:v>
                </c:pt>
                <c:pt idx="2345">
                  <c:v>10.56</c:v>
                </c:pt>
                <c:pt idx="2346">
                  <c:v>10.56</c:v>
                </c:pt>
                <c:pt idx="2347">
                  <c:v>10.56</c:v>
                </c:pt>
                <c:pt idx="2348">
                  <c:v>10.56</c:v>
                </c:pt>
                <c:pt idx="2349">
                  <c:v>10.56</c:v>
                </c:pt>
                <c:pt idx="2350">
                  <c:v>10.57</c:v>
                </c:pt>
                <c:pt idx="2351">
                  <c:v>10.57</c:v>
                </c:pt>
                <c:pt idx="2352">
                  <c:v>10.57</c:v>
                </c:pt>
                <c:pt idx="2353">
                  <c:v>10.57</c:v>
                </c:pt>
                <c:pt idx="2354">
                  <c:v>10.57</c:v>
                </c:pt>
                <c:pt idx="2355">
                  <c:v>10.57</c:v>
                </c:pt>
                <c:pt idx="2356">
                  <c:v>10.57</c:v>
                </c:pt>
                <c:pt idx="2357">
                  <c:v>10.57</c:v>
                </c:pt>
                <c:pt idx="2358">
                  <c:v>10.57</c:v>
                </c:pt>
                <c:pt idx="2359">
                  <c:v>10.57</c:v>
                </c:pt>
                <c:pt idx="2360">
                  <c:v>10.57</c:v>
                </c:pt>
                <c:pt idx="2361">
                  <c:v>10.57</c:v>
                </c:pt>
                <c:pt idx="2362">
                  <c:v>10.57</c:v>
                </c:pt>
                <c:pt idx="2363">
                  <c:v>10.57</c:v>
                </c:pt>
                <c:pt idx="2364">
                  <c:v>10.57</c:v>
                </c:pt>
                <c:pt idx="2365">
                  <c:v>10.57</c:v>
                </c:pt>
                <c:pt idx="2366">
                  <c:v>10.57</c:v>
                </c:pt>
                <c:pt idx="2367">
                  <c:v>10.57</c:v>
                </c:pt>
                <c:pt idx="2368">
                  <c:v>10.57</c:v>
                </c:pt>
                <c:pt idx="2369">
                  <c:v>10.57</c:v>
                </c:pt>
                <c:pt idx="2370">
                  <c:v>10.57</c:v>
                </c:pt>
                <c:pt idx="2371">
                  <c:v>10.57</c:v>
                </c:pt>
                <c:pt idx="2372">
                  <c:v>10.57</c:v>
                </c:pt>
                <c:pt idx="2373">
                  <c:v>10.57</c:v>
                </c:pt>
                <c:pt idx="2374">
                  <c:v>10.57</c:v>
                </c:pt>
                <c:pt idx="2375">
                  <c:v>10.57</c:v>
                </c:pt>
                <c:pt idx="2376">
                  <c:v>10.57</c:v>
                </c:pt>
                <c:pt idx="2377">
                  <c:v>10.57</c:v>
                </c:pt>
                <c:pt idx="2378">
                  <c:v>10.57</c:v>
                </c:pt>
                <c:pt idx="2379">
                  <c:v>10.57</c:v>
                </c:pt>
                <c:pt idx="2380">
                  <c:v>10.57</c:v>
                </c:pt>
                <c:pt idx="2381">
                  <c:v>10.57</c:v>
                </c:pt>
                <c:pt idx="2382">
                  <c:v>10.57</c:v>
                </c:pt>
                <c:pt idx="2383">
                  <c:v>10.57</c:v>
                </c:pt>
                <c:pt idx="2384">
                  <c:v>10.57</c:v>
                </c:pt>
                <c:pt idx="2385">
                  <c:v>10.57</c:v>
                </c:pt>
                <c:pt idx="2386">
                  <c:v>10.57</c:v>
                </c:pt>
                <c:pt idx="2387">
                  <c:v>10.57</c:v>
                </c:pt>
                <c:pt idx="2388">
                  <c:v>10.57</c:v>
                </c:pt>
                <c:pt idx="2389">
                  <c:v>10.57</c:v>
                </c:pt>
                <c:pt idx="2390">
                  <c:v>10.57</c:v>
                </c:pt>
                <c:pt idx="2391">
                  <c:v>10.57</c:v>
                </c:pt>
                <c:pt idx="2392">
                  <c:v>10.57</c:v>
                </c:pt>
                <c:pt idx="2393">
                  <c:v>10.57</c:v>
                </c:pt>
                <c:pt idx="2394">
                  <c:v>10.57</c:v>
                </c:pt>
                <c:pt idx="2395">
                  <c:v>10.57</c:v>
                </c:pt>
                <c:pt idx="2396">
                  <c:v>10.57</c:v>
                </c:pt>
                <c:pt idx="2397">
                  <c:v>10.57</c:v>
                </c:pt>
                <c:pt idx="2398">
                  <c:v>10.58</c:v>
                </c:pt>
                <c:pt idx="2399">
                  <c:v>10.57</c:v>
                </c:pt>
                <c:pt idx="2400">
                  <c:v>10.58</c:v>
                </c:pt>
                <c:pt idx="2401">
                  <c:v>10.58</c:v>
                </c:pt>
                <c:pt idx="2402">
                  <c:v>10.58</c:v>
                </c:pt>
                <c:pt idx="2403">
                  <c:v>10.58</c:v>
                </c:pt>
                <c:pt idx="2404">
                  <c:v>10.58</c:v>
                </c:pt>
                <c:pt idx="2405">
                  <c:v>10.59</c:v>
                </c:pt>
                <c:pt idx="2406">
                  <c:v>10.59</c:v>
                </c:pt>
                <c:pt idx="2407">
                  <c:v>10.59</c:v>
                </c:pt>
                <c:pt idx="2408">
                  <c:v>10.59</c:v>
                </c:pt>
                <c:pt idx="2409">
                  <c:v>10.59</c:v>
                </c:pt>
                <c:pt idx="2410">
                  <c:v>10.59</c:v>
                </c:pt>
                <c:pt idx="2411">
                  <c:v>10.59</c:v>
                </c:pt>
                <c:pt idx="2412">
                  <c:v>10.59</c:v>
                </c:pt>
                <c:pt idx="2413">
                  <c:v>10.59</c:v>
                </c:pt>
                <c:pt idx="2414">
                  <c:v>10.6</c:v>
                </c:pt>
                <c:pt idx="2415">
                  <c:v>10.6</c:v>
                </c:pt>
                <c:pt idx="2416">
                  <c:v>10.6</c:v>
                </c:pt>
                <c:pt idx="2417">
                  <c:v>10.6</c:v>
                </c:pt>
                <c:pt idx="2418">
                  <c:v>10.6</c:v>
                </c:pt>
                <c:pt idx="2419">
                  <c:v>10.61</c:v>
                </c:pt>
                <c:pt idx="2420">
                  <c:v>10.61</c:v>
                </c:pt>
                <c:pt idx="2421">
                  <c:v>10.61</c:v>
                </c:pt>
                <c:pt idx="2422">
                  <c:v>10.62</c:v>
                </c:pt>
                <c:pt idx="2423">
                  <c:v>10.62</c:v>
                </c:pt>
                <c:pt idx="2424">
                  <c:v>10.63</c:v>
                </c:pt>
                <c:pt idx="2425">
                  <c:v>10.63</c:v>
                </c:pt>
                <c:pt idx="2426">
                  <c:v>10.63</c:v>
                </c:pt>
                <c:pt idx="2427">
                  <c:v>10.63</c:v>
                </c:pt>
                <c:pt idx="2428">
                  <c:v>10.63</c:v>
                </c:pt>
                <c:pt idx="2429">
                  <c:v>10.63</c:v>
                </c:pt>
                <c:pt idx="2430">
                  <c:v>10.63</c:v>
                </c:pt>
                <c:pt idx="2431">
                  <c:v>10.63</c:v>
                </c:pt>
                <c:pt idx="2432">
                  <c:v>10.63</c:v>
                </c:pt>
                <c:pt idx="2433">
                  <c:v>10.62</c:v>
                </c:pt>
                <c:pt idx="2434">
                  <c:v>10.62</c:v>
                </c:pt>
                <c:pt idx="2435">
                  <c:v>10.6</c:v>
                </c:pt>
                <c:pt idx="2436">
                  <c:v>10.62</c:v>
                </c:pt>
                <c:pt idx="2437">
                  <c:v>10.62</c:v>
                </c:pt>
                <c:pt idx="2438">
                  <c:v>10.62</c:v>
                </c:pt>
                <c:pt idx="2439">
                  <c:v>10.62</c:v>
                </c:pt>
                <c:pt idx="2440">
                  <c:v>10.62</c:v>
                </c:pt>
                <c:pt idx="2441">
                  <c:v>10.62</c:v>
                </c:pt>
                <c:pt idx="2442">
                  <c:v>10.62</c:v>
                </c:pt>
                <c:pt idx="2443">
                  <c:v>10.62</c:v>
                </c:pt>
                <c:pt idx="2444">
                  <c:v>10.62</c:v>
                </c:pt>
                <c:pt idx="2445">
                  <c:v>10.63</c:v>
                </c:pt>
                <c:pt idx="2446">
                  <c:v>10.63</c:v>
                </c:pt>
                <c:pt idx="2447">
                  <c:v>10.63</c:v>
                </c:pt>
                <c:pt idx="2448">
                  <c:v>10.63</c:v>
                </c:pt>
                <c:pt idx="2449">
                  <c:v>10.63</c:v>
                </c:pt>
                <c:pt idx="2450">
                  <c:v>10.64</c:v>
                </c:pt>
                <c:pt idx="2451">
                  <c:v>10.63</c:v>
                </c:pt>
                <c:pt idx="2452">
                  <c:v>10.61</c:v>
                </c:pt>
                <c:pt idx="2453">
                  <c:v>10.62</c:v>
                </c:pt>
                <c:pt idx="2454">
                  <c:v>10.6</c:v>
                </c:pt>
                <c:pt idx="2455">
                  <c:v>10.63</c:v>
                </c:pt>
                <c:pt idx="2456">
                  <c:v>10.63</c:v>
                </c:pt>
                <c:pt idx="2457">
                  <c:v>10.6</c:v>
                </c:pt>
                <c:pt idx="2458">
                  <c:v>10.63</c:v>
                </c:pt>
                <c:pt idx="2459">
                  <c:v>10.62</c:v>
                </c:pt>
                <c:pt idx="2460">
                  <c:v>10.63</c:v>
                </c:pt>
                <c:pt idx="2461">
                  <c:v>10.63</c:v>
                </c:pt>
                <c:pt idx="2462">
                  <c:v>10.63</c:v>
                </c:pt>
                <c:pt idx="2463">
                  <c:v>10.63</c:v>
                </c:pt>
                <c:pt idx="2464">
                  <c:v>10.62</c:v>
                </c:pt>
                <c:pt idx="2465">
                  <c:v>10.6</c:v>
                </c:pt>
                <c:pt idx="2466">
                  <c:v>10.63</c:v>
                </c:pt>
                <c:pt idx="2467">
                  <c:v>10.63</c:v>
                </c:pt>
                <c:pt idx="2468">
                  <c:v>10.63</c:v>
                </c:pt>
                <c:pt idx="2469">
                  <c:v>10.63</c:v>
                </c:pt>
                <c:pt idx="2470">
                  <c:v>10.63</c:v>
                </c:pt>
                <c:pt idx="2471">
                  <c:v>10.63</c:v>
                </c:pt>
                <c:pt idx="2472">
                  <c:v>10.63</c:v>
                </c:pt>
                <c:pt idx="2473">
                  <c:v>10.63</c:v>
                </c:pt>
                <c:pt idx="2474">
                  <c:v>10.63</c:v>
                </c:pt>
                <c:pt idx="2475">
                  <c:v>10.63</c:v>
                </c:pt>
                <c:pt idx="2476">
                  <c:v>10.63</c:v>
                </c:pt>
                <c:pt idx="2477">
                  <c:v>10.63</c:v>
                </c:pt>
                <c:pt idx="2478">
                  <c:v>10.63</c:v>
                </c:pt>
                <c:pt idx="2479">
                  <c:v>10.63</c:v>
                </c:pt>
                <c:pt idx="2480">
                  <c:v>10.63</c:v>
                </c:pt>
                <c:pt idx="2481">
                  <c:v>10.63</c:v>
                </c:pt>
                <c:pt idx="2482">
                  <c:v>10.63</c:v>
                </c:pt>
                <c:pt idx="2483">
                  <c:v>10.63</c:v>
                </c:pt>
                <c:pt idx="2484">
                  <c:v>10.63</c:v>
                </c:pt>
                <c:pt idx="2485">
                  <c:v>10.63</c:v>
                </c:pt>
                <c:pt idx="2486">
                  <c:v>10.64</c:v>
                </c:pt>
                <c:pt idx="2487">
                  <c:v>10.63</c:v>
                </c:pt>
                <c:pt idx="2488">
                  <c:v>10.63</c:v>
                </c:pt>
                <c:pt idx="2489">
                  <c:v>10.63</c:v>
                </c:pt>
                <c:pt idx="2490">
                  <c:v>10.63</c:v>
                </c:pt>
                <c:pt idx="2491">
                  <c:v>10.64</c:v>
                </c:pt>
                <c:pt idx="2492">
                  <c:v>10.63</c:v>
                </c:pt>
                <c:pt idx="2493">
                  <c:v>10.63</c:v>
                </c:pt>
                <c:pt idx="2494">
                  <c:v>10.63</c:v>
                </c:pt>
                <c:pt idx="2495">
                  <c:v>10.63</c:v>
                </c:pt>
                <c:pt idx="2496">
                  <c:v>10.63</c:v>
                </c:pt>
                <c:pt idx="2497">
                  <c:v>10.63</c:v>
                </c:pt>
                <c:pt idx="2498">
                  <c:v>10.63</c:v>
                </c:pt>
                <c:pt idx="2499">
                  <c:v>10.56</c:v>
                </c:pt>
                <c:pt idx="2500">
                  <c:v>10.57</c:v>
                </c:pt>
                <c:pt idx="2501">
                  <c:v>10.56</c:v>
                </c:pt>
                <c:pt idx="2502">
                  <c:v>10.56</c:v>
                </c:pt>
                <c:pt idx="2503">
                  <c:v>10.58</c:v>
                </c:pt>
                <c:pt idx="2504">
                  <c:v>10.58</c:v>
                </c:pt>
                <c:pt idx="2505">
                  <c:v>10.59</c:v>
                </c:pt>
                <c:pt idx="2506">
                  <c:v>10.59</c:v>
                </c:pt>
                <c:pt idx="2507">
                  <c:v>10.6</c:v>
                </c:pt>
                <c:pt idx="2508">
                  <c:v>10.6</c:v>
                </c:pt>
                <c:pt idx="2509">
                  <c:v>10.59</c:v>
                </c:pt>
                <c:pt idx="2510">
                  <c:v>10.6</c:v>
                </c:pt>
                <c:pt idx="2511">
                  <c:v>10.61</c:v>
                </c:pt>
                <c:pt idx="2512">
                  <c:v>10.62</c:v>
                </c:pt>
                <c:pt idx="2513">
                  <c:v>10.62</c:v>
                </c:pt>
                <c:pt idx="2514">
                  <c:v>10.63</c:v>
                </c:pt>
                <c:pt idx="2515">
                  <c:v>10.66</c:v>
                </c:pt>
                <c:pt idx="2516">
                  <c:v>10.69</c:v>
                </c:pt>
                <c:pt idx="2517">
                  <c:v>10.75</c:v>
                </c:pt>
                <c:pt idx="2518">
                  <c:v>10.82</c:v>
                </c:pt>
                <c:pt idx="2519">
                  <c:v>10.84</c:v>
                </c:pt>
                <c:pt idx="2520">
                  <c:v>10.92</c:v>
                </c:pt>
                <c:pt idx="2521">
                  <c:v>10.97</c:v>
                </c:pt>
                <c:pt idx="2522">
                  <c:v>11.08</c:v>
                </c:pt>
                <c:pt idx="2523">
                  <c:v>11.17</c:v>
                </c:pt>
                <c:pt idx="2524">
                  <c:v>11.28</c:v>
                </c:pt>
                <c:pt idx="2525">
                  <c:v>11.39</c:v>
                </c:pt>
                <c:pt idx="2526">
                  <c:v>11.49</c:v>
                </c:pt>
                <c:pt idx="2527">
                  <c:v>11.6</c:v>
                </c:pt>
                <c:pt idx="2528">
                  <c:v>11.76</c:v>
                </c:pt>
                <c:pt idx="2529">
                  <c:v>11.89</c:v>
                </c:pt>
                <c:pt idx="2530">
                  <c:v>12.03</c:v>
                </c:pt>
                <c:pt idx="2531">
                  <c:v>12.12</c:v>
                </c:pt>
                <c:pt idx="2532">
                  <c:v>12.21</c:v>
                </c:pt>
                <c:pt idx="2533">
                  <c:v>12.31</c:v>
                </c:pt>
                <c:pt idx="2534">
                  <c:v>12.38</c:v>
                </c:pt>
                <c:pt idx="2535">
                  <c:v>12.42</c:v>
                </c:pt>
                <c:pt idx="2536">
                  <c:v>12.42</c:v>
                </c:pt>
                <c:pt idx="2537">
                  <c:v>12.43</c:v>
                </c:pt>
                <c:pt idx="2538">
                  <c:v>12.44</c:v>
                </c:pt>
                <c:pt idx="2539">
                  <c:v>12.46</c:v>
                </c:pt>
                <c:pt idx="2540">
                  <c:v>12.46</c:v>
                </c:pt>
                <c:pt idx="2541">
                  <c:v>12.42</c:v>
                </c:pt>
                <c:pt idx="2542">
                  <c:v>12.37</c:v>
                </c:pt>
                <c:pt idx="2543">
                  <c:v>12.3</c:v>
                </c:pt>
                <c:pt idx="2544">
                  <c:v>12.23</c:v>
                </c:pt>
                <c:pt idx="2545">
                  <c:v>12.19</c:v>
                </c:pt>
                <c:pt idx="2546">
                  <c:v>12.14</c:v>
                </c:pt>
                <c:pt idx="2547">
                  <c:v>12.1</c:v>
                </c:pt>
                <c:pt idx="2548">
                  <c:v>12.06</c:v>
                </c:pt>
                <c:pt idx="2549">
                  <c:v>12.02</c:v>
                </c:pt>
                <c:pt idx="2550">
                  <c:v>11.99</c:v>
                </c:pt>
                <c:pt idx="2551">
                  <c:v>11.95</c:v>
                </c:pt>
                <c:pt idx="2552">
                  <c:v>11.92</c:v>
                </c:pt>
                <c:pt idx="2553">
                  <c:v>11.9</c:v>
                </c:pt>
                <c:pt idx="2554">
                  <c:v>11.87</c:v>
                </c:pt>
                <c:pt idx="2555">
                  <c:v>11.86</c:v>
                </c:pt>
                <c:pt idx="2556">
                  <c:v>11.85</c:v>
                </c:pt>
                <c:pt idx="2557">
                  <c:v>11.85</c:v>
                </c:pt>
                <c:pt idx="2558">
                  <c:v>11.87</c:v>
                </c:pt>
                <c:pt idx="2559">
                  <c:v>11.89</c:v>
                </c:pt>
                <c:pt idx="2560">
                  <c:v>11.92</c:v>
                </c:pt>
                <c:pt idx="2561">
                  <c:v>11.93</c:v>
                </c:pt>
                <c:pt idx="2562">
                  <c:v>11.94</c:v>
                </c:pt>
                <c:pt idx="2563">
                  <c:v>11.94</c:v>
                </c:pt>
                <c:pt idx="2564">
                  <c:v>11.93</c:v>
                </c:pt>
                <c:pt idx="2565">
                  <c:v>11.92</c:v>
                </c:pt>
                <c:pt idx="2566">
                  <c:v>11.91</c:v>
                </c:pt>
                <c:pt idx="2567">
                  <c:v>11.9</c:v>
                </c:pt>
                <c:pt idx="2568">
                  <c:v>11.88</c:v>
                </c:pt>
                <c:pt idx="2569">
                  <c:v>11.87</c:v>
                </c:pt>
                <c:pt idx="2570">
                  <c:v>11.86</c:v>
                </c:pt>
                <c:pt idx="2571">
                  <c:v>11.84</c:v>
                </c:pt>
                <c:pt idx="2572">
                  <c:v>11.82</c:v>
                </c:pt>
                <c:pt idx="2573">
                  <c:v>11.81</c:v>
                </c:pt>
                <c:pt idx="2574">
                  <c:v>11.81</c:v>
                </c:pt>
                <c:pt idx="2575">
                  <c:v>11.79</c:v>
                </c:pt>
                <c:pt idx="2576">
                  <c:v>11.78</c:v>
                </c:pt>
                <c:pt idx="2577">
                  <c:v>11.78</c:v>
                </c:pt>
                <c:pt idx="2578">
                  <c:v>11.77</c:v>
                </c:pt>
                <c:pt idx="2579">
                  <c:v>11.76</c:v>
                </c:pt>
                <c:pt idx="2580">
                  <c:v>11.75</c:v>
                </c:pt>
                <c:pt idx="2581">
                  <c:v>11.74</c:v>
                </c:pt>
                <c:pt idx="2582">
                  <c:v>11.73</c:v>
                </c:pt>
                <c:pt idx="2583">
                  <c:v>11.72</c:v>
                </c:pt>
                <c:pt idx="2584">
                  <c:v>11.71</c:v>
                </c:pt>
                <c:pt idx="2585">
                  <c:v>11.7</c:v>
                </c:pt>
                <c:pt idx="2586">
                  <c:v>11.69</c:v>
                </c:pt>
                <c:pt idx="2587">
                  <c:v>11.68</c:v>
                </c:pt>
                <c:pt idx="2588">
                  <c:v>11.65</c:v>
                </c:pt>
                <c:pt idx="2589">
                  <c:v>11.65</c:v>
                </c:pt>
                <c:pt idx="2590">
                  <c:v>11.63</c:v>
                </c:pt>
                <c:pt idx="2591">
                  <c:v>11.62</c:v>
                </c:pt>
                <c:pt idx="2592">
                  <c:v>11.6</c:v>
                </c:pt>
                <c:pt idx="2593">
                  <c:v>11.58</c:v>
                </c:pt>
                <c:pt idx="2594">
                  <c:v>11.57</c:v>
                </c:pt>
                <c:pt idx="2595">
                  <c:v>11.55</c:v>
                </c:pt>
                <c:pt idx="2596">
                  <c:v>11.53</c:v>
                </c:pt>
                <c:pt idx="2597">
                  <c:v>11.52</c:v>
                </c:pt>
                <c:pt idx="2598">
                  <c:v>11.5</c:v>
                </c:pt>
                <c:pt idx="2599">
                  <c:v>11.49</c:v>
                </c:pt>
                <c:pt idx="2600">
                  <c:v>11.48</c:v>
                </c:pt>
                <c:pt idx="2601">
                  <c:v>11.46</c:v>
                </c:pt>
                <c:pt idx="2602">
                  <c:v>11.45</c:v>
                </c:pt>
                <c:pt idx="2603">
                  <c:v>11.44</c:v>
                </c:pt>
                <c:pt idx="2604">
                  <c:v>11.42</c:v>
                </c:pt>
                <c:pt idx="2605">
                  <c:v>11.41</c:v>
                </c:pt>
                <c:pt idx="2606">
                  <c:v>11.4</c:v>
                </c:pt>
                <c:pt idx="2607">
                  <c:v>11.38</c:v>
                </c:pt>
                <c:pt idx="2608">
                  <c:v>11.37</c:v>
                </c:pt>
                <c:pt idx="2609">
                  <c:v>11.36</c:v>
                </c:pt>
                <c:pt idx="2610">
                  <c:v>11.35</c:v>
                </c:pt>
                <c:pt idx="2611">
                  <c:v>11.33</c:v>
                </c:pt>
                <c:pt idx="2612">
                  <c:v>11.32</c:v>
                </c:pt>
                <c:pt idx="2613">
                  <c:v>11.31</c:v>
                </c:pt>
                <c:pt idx="2614">
                  <c:v>11.3</c:v>
                </c:pt>
                <c:pt idx="2615">
                  <c:v>11.29</c:v>
                </c:pt>
                <c:pt idx="2616">
                  <c:v>11.28</c:v>
                </c:pt>
                <c:pt idx="2617">
                  <c:v>11.27</c:v>
                </c:pt>
                <c:pt idx="2618">
                  <c:v>11.26</c:v>
                </c:pt>
                <c:pt idx="2619">
                  <c:v>11.25</c:v>
                </c:pt>
                <c:pt idx="2620">
                  <c:v>11.25</c:v>
                </c:pt>
                <c:pt idx="2621">
                  <c:v>11.24</c:v>
                </c:pt>
                <c:pt idx="2622">
                  <c:v>11.23</c:v>
                </c:pt>
                <c:pt idx="2623">
                  <c:v>11.22</c:v>
                </c:pt>
                <c:pt idx="2624">
                  <c:v>11.22</c:v>
                </c:pt>
                <c:pt idx="2625">
                  <c:v>11.21</c:v>
                </c:pt>
                <c:pt idx="2626">
                  <c:v>11.2</c:v>
                </c:pt>
                <c:pt idx="2627">
                  <c:v>11.19</c:v>
                </c:pt>
                <c:pt idx="2628">
                  <c:v>11.18</c:v>
                </c:pt>
                <c:pt idx="2629">
                  <c:v>11.18</c:v>
                </c:pt>
                <c:pt idx="2630">
                  <c:v>11.17</c:v>
                </c:pt>
                <c:pt idx="2631">
                  <c:v>11.17</c:v>
                </c:pt>
                <c:pt idx="2632">
                  <c:v>11.16</c:v>
                </c:pt>
                <c:pt idx="2633">
                  <c:v>11.16</c:v>
                </c:pt>
                <c:pt idx="2634">
                  <c:v>11.15</c:v>
                </c:pt>
                <c:pt idx="2635">
                  <c:v>11.15</c:v>
                </c:pt>
                <c:pt idx="2636">
                  <c:v>11.14</c:v>
                </c:pt>
                <c:pt idx="2637">
                  <c:v>11.14</c:v>
                </c:pt>
                <c:pt idx="2638">
                  <c:v>11.13</c:v>
                </c:pt>
                <c:pt idx="2639">
                  <c:v>11.13</c:v>
                </c:pt>
                <c:pt idx="2640">
                  <c:v>11.12</c:v>
                </c:pt>
                <c:pt idx="2641">
                  <c:v>11.12</c:v>
                </c:pt>
                <c:pt idx="2642">
                  <c:v>11.11</c:v>
                </c:pt>
                <c:pt idx="2643">
                  <c:v>11.1</c:v>
                </c:pt>
                <c:pt idx="2644">
                  <c:v>11.1</c:v>
                </c:pt>
                <c:pt idx="2645">
                  <c:v>11.1</c:v>
                </c:pt>
                <c:pt idx="2646">
                  <c:v>11.09</c:v>
                </c:pt>
                <c:pt idx="2647">
                  <c:v>11.09</c:v>
                </c:pt>
                <c:pt idx="2648">
                  <c:v>11.08</c:v>
                </c:pt>
                <c:pt idx="2649">
                  <c:v>11.08</c:v>
                </c:pt>
                <c:pt idx="2650">
                  <c:v>11.07</c:v>
                </c:pt>
                <c:pt idx="2651">
                  <c:v>11.07</c:v>
                </c:pt>
                <c:pt idx="2652">
                  <c:v>11.07</c:v>
                </c:pt>
                <c:pt idx="2653">
                  <c:v>11.06</c:v>
                </c:pt>
                <c:pt idx="2654">
                  <c:v>11.06</c:v>
                </c:pt>
                <c:pt idx="2655">
                  <c:v>11.05</c:v>
                </c:pt>
                <c:pt idx="2656">
                  <c:v>11.05</c:v>
                </c:pt>
                <c:pt idx="2657">
                  <c:v>11.04</c:v>
                </c:pt>
                <c:pt idx="2658">
                  <c:v>11.04</c:v>
                </c:pt>
                <c:pt idx="2659">
                  <c:v>11.04</c:v>
                </c:pt>
                <c:pt idx="2660">
                  <c:v>11.03</c:v>
                </c:pt>
                <c:pt idx="2661">
                  <c:v>11.03</c:v>
                </c:pt>
                <c:pt idx="2662">
                  <c:v>11.03</c:v>
                </c:pt>
                <c:pt idx="2663">
                  <c:v>11.02</c:v>
                </c:pt>
                <c:pt idx="2664">
                  <c:v>11.02</c:v>
                </c:pt>
                <c:pt idx="2665">
                  <c:v>11.02</c:v>
                </c:pt>
                <c:pt idx="2666">
                  <c:v>11.01</c:v>
                </c:pt>
                <c:pt idx="2667">
                  <c:v>11.01</c:v>
                </c:pt>
                <c:pt idx="2668">
                  <c:v>11.01</c:v>
                </c:pt>
                <c:pt idx="2669">
                  <c:v>11</c:v>
                </c:pt>
                <c:pt idx="2670">
                  <c:v>11</c:v>
                </c:pt>
                <c:pt idx="2671">
                  <c:v>11</c:v>
                </c:pt>
                <c:pt idx="2672">
                  <c:v>11</c:v>
                </c:pt>
                <c:pt idx="2673">
                  <c:v>11</c:v>
                </c:pt>
                <c:pt idx="2674">
                  <c:v>11</c:v>
                </c:pt>
                <c:pt idx="2675">
                  <c:v>11</c:v>
                </c:pt>
                <c:pt idx="2676">
                  <c:v>11</c:v>
                </c:pt>
                <c:pt idx="2677">
                  <c:v>11</c:v>
                </c:pt>
                <c:pt idx="2678">
                  <c:v>11</c:v>
                </c:pt>
                <c:pt idx="2679">
                  <c:v>11</c:v>
                </c:pt>
                <c:pt idx="2680">
                  <c:v>11</c:v>
                </c:pt>
                <c:pt idx="2681">
                  <c:v>10.99</c:v>
                </c:pt>
                <c:pt idx="2682">
                  <c:v>10.97</c:v>
                </c:pt>
                <c:pt idx="2683">
                  <c:v>10.96</c:v>
                </c:pt>
                <c:pt idx="2684">
                  <c:v>10.96</c:v>
                </c:pt>
                <c:pt idx="2685">
                  <c:v>10.95</c:v>
                </c:pt>
                <c:pt idx="2686">
                  <c:v>10.95</c:v>
                </c:pt>
                <c:pt idx="2687">
                  <c:v>10.95</c:v>
                </c:pt>
                <c:pt idx="2688">
                  <c:v>10.94</c:v>
                </c:pt>
                <c:pt idx="2689">
                  <c:v>10.94</c:v>
                </c:pt>
                <c:pt idx="2690">
                  <c:v>10.94</c:v>
                </c:pt>
                <c:pt idx="2691">
                  <c:v>10.94</c:v>
                </c:pt>
                <c:pt idx="2692">
                  <c:v>10.94</c:v>
                </c:pt>
                <c:pt idx="2693">
                  <c:v>10.94</c:v>
                </c:pt>
                <c:pt idx="2694">
                  <c:v>10.93</c:v>
                </c:pt>
                <c:pt idx="2695">
                  <c:v>10.93</c:v>
                </c:pt>
                <c:pt idx="2696">
                  <c:v>10.93</c:v>
                </c:pt>
                <c:pt idx="2697">
                  <c:v>10.93</c:v>
                </c:pt>
                <c:pt idx="2698">
                  <c:v>10.93</c:v>
                </c:pt>
                <c:pt idx="2699">
                  <c:v>10.93</c:v>
                </c:pt>
                <c:pt idx="2700">
                  <c:v>10.92</c:v>
                </c:pt>
                <c:pt idx="2701">
                  <c:v>10.92</c:v>
                </c:pt>
                <c:pt idx="2702">
                  <c:v>10.92</c:v>
                </c:pt>
                <c:pt idx="2703">
                  <c:v>10.92</c:v>
                </c:pt>
                <c:pt idx="2704">
                  <c:v>10.91</c:v>
                </c:pt>
                <c:pt idx="2705">
                  <c:v>10.91</c:v>
                </c:pt>
                <c:pt idx="2706">
                  <c:v>10.91</c:v>
                </c:pt>
                <c:pt idx="2707">
                  <c:v>10.91</c:v>
                </c:pt>
                <c:pt idx="2708">
                  <c:v>10.91</c:v>
                </c:pt>
                <c:pt idx="2709">
                  <c:v>10.91</c:v>
                </c:pt>
                <c:pt idx="2710">
                  <c:v>10.9</c:v>
                </c:pt>
                <c:pt idx="2711">
                  <c:v>10.9</c:v>
                </c:pt>
                <c:pt idx="2712">
                  <c:v>10.9</c:v>
                </c:pt>
                <c:pt idx="2713">
                  <c:v>10.9</c:v>
                </c:pt>
                <c:pt idx="2714">
                  <c:v>10.9</c:v>
                </c:pt>
                <c:pt idx="2715">
                  <c:v>10.9</c:v>
                </c:pt>
                <c:pt idx="2716">
                  <c:v>10.89</c:v>
                </c:pt>
                <c:pt idx="2717">
                  <c:v>10.89</c:v>
                </c:pt>
                <c:pt idx="2718">
                  <c:v>10.89</c:v>
                </c:pt>
                <c:pt idx="2719">
                  <c:v>10.89</c:v>
                </c:pt>
                <c:pt idx="2720">
                  <c:v>10.89</c:v>
                </c:pt>
                <c:pt idx="2721">
                  <c:v>10.89</c:v>
                </c:pt>
                <c:pt idx="2722">
                  <c:v>10.89</c:v>
                </c:pt>
                <c:pt idx="2723">
                  <c:v>10.89</c:v>
                </c:pt>
                <c:pt idx="2724">
                  <c:v>10.88</c:v>
                </c:pt>
                <c:pt idx="2725">
                  <c:v>10.88</c:v>
                </c:pt>
                <c:pt idx="2726">
                  <c:v>10.88</c:v>
                </c:pt>
                <c:pt idx="2727">
                  <c:v>10.88</c:v>
                </c:pt>
                <c:pt idx="2728">
                  <c:v>10.87</c:v>
                </c:pt>
                <c:pt idx="2729">
                  <c:v>10.87</c:v>
                </c:pt>
                <c:pt idx="2730">
                  <c:v>10.87</c:v>
                </c:pt>
                <c:pt idx="2731">
                  <c:v>10.87</c:v>
                </c:pt>
                <c:pt idx="2732">
                  <c:v>10.87</c:v>
                </c:pt>
                <c:pt idx="2733">
                  <c:v>10.87</c:v>
                </c:pt>
                <c:pt idx="2734">
                  <c:v>10.87</c:v>
                </c:pt>
                <c:pt idx="2735">
                  <c:v>10.86</c:v>
                </c:pt>
                <c:pt idx="2736">
                  <c:v>10.86</c:v>
                </c:pt>
                <c:pt idx="2737">
                  <c:v>10.86</c:v>
                </c:pt>
                <c:pt idx="2738">
                  <c:v>10.86</c:v>
                </c:pt>
                <c:pt idx="2739">
                  <c:v>10.86</c:v>
                </c:pt>
                <c:pt idx="2740">
                  <c:v>10.86</c:v>
                </c:pt>
                <c:pt idx="2741">
                  <c:v>10.86</c:v>
                </c:pt>
                <c:pt idx="2742">
                  <c:v>10.86</c:v>
                </c:pt>
                <c:pt idx="2743">
                  <c:v>10.85</c:v>
                </c:pt>
                <c:pt idx="2744">
                  <c:v>10.85</c:v>
                </c:pt>
                <c:pt idx="2745">
                  <c:v>10.85</c:v>
                </c:pt>
                <c:pt idx="2746">
                  <c:v>10.85</c:v>
                </c:pt>
                <c:pt idx="2747">
                  <c:v>10.85</c:v>
                </c:pt>
                <c:pt idx="2748">
                  <c:v>10.85</c:v>
                </c:pt>
                <c:pt idx="2749">
                  <c:v>10.85</c:v>
                </c:pt>
                <c:pt idx="2750">
                  <c:v>10.84</c:v>
                </c:pt>
                <c:pt idx="2751">
                  <c:v>10.85</c:v>
                </c:pt>
                <c:pt idx="2752">
                  <c:v>10.84</c:v>
                </c:pt>
                <c:pt idx="2753">
                  <c:v>10.84</c:v>
                </c:pt>
                <c:pt idx="2754">
                  <c:v>10.84</c:v>
                </c:pt>
                <c:pt idx="2755">
                  <c:v>10.84</c:v>
                </c:pt>
                <c:pt idx="2756">
                  <c:v>10.84</c:v>
                </c:pt>
                <c:pt idx="2757">
                  <c:v>10.84</c:v>
                </c:pt>
                <c:pt idx="2758">
                  <c:v>10.84</c:v>
                </c:pt>
                <c:pt idx="2759">
                  <c:v>10.84</c:v>
                </c:pt>
                <c:pt idx="2760">
                  <c:v>10.84</c:v>
                </c:pt>
                <c:pt idx="2761">
                  <c:v>10.83</c:v>
                </c:pt>
                <c:pt idx="2762">
                  <c:v>10.83</c:v>
                </c:pt>
                <c:pt idx="2763">
                  <c:v>10.83</c:v>
                </c:pt>
                <c:pt idx="2764">
                  <c:v>10.83</c:v>
                </c:pt>
                <c:pt idx="2765">
                  <c:v>10.83</c:v>
                </c:pt>
                <c:pt idx="2766">
                  <c:v>10.83</c:v>
                </c:pt>
                <c:pt idx="2767">
                  <c:v>10.83</c:v>
                </c:pt>
                <c:pt idx="2768">
                  <c:v>10.83</c:v>
                </c:pt>
                <c:pt idx="2769">
                  <c:v>10.83</c:v>
                </c:pt>
                <c:pt idx="2770">
                  <c:v>10.83</c:v>
                </c:pt>
                <c:pt idx="2771">
                  <c:v>10.83</c:v>
                </c:pt>
                <c:pt idx="2772">
                  <c:v>10.83</c:v>
                </c:pt>
                <c:pt idx="2773">
                  <c:v>10.84</c:v>
                </c:pt>
                <c:pt idx="2774">
                  <c:v>10.83</c:v>
                </c:pt>
                <c:pt idx="2775">
                  <c:v>10.83</c:v>
                </c:pt>
                <c:pt idx="2776">
                  <c:v>10.83</c:v>
                </c:pt>
                <c:pt idx="2777">
                  <c:v>10.83</c:v>
                </c:pt>
                <c:pt idx="2778">
                  <c:v>10.83</c:v>
                </c:pt>
                <c:pt idx="2779">
                  <c:v>10.83</c:v>
                </c:pt>
                <c:pt idx="2780">
                  <c:v>10.83</c:v>
                </c:pt>
                <c:pt idx="2781">
                  <c:v>10.83</c:v>
                </c:pt>
                <c:pt idx="2782">
                  <c:v>10.83</c:v>
                </c:pt>
                <c:pt idx="2783">
                  <c:v>10.83</c:v>
                </c:pt>
                <c:pt idx="2784">
                  <c:v>10.83</c:v>
                </c:pt>
                <c:pt idx="2785">
                  <c:v>10.83</c:v>
                </c:pt>
                <c:pt idx="2786">
                  <c:v>10.83</c:v>
                </c:pt>
                <c:pt idx="2787">
                  <c:v>10.84</c:v>
                </c:pt>
                <c:pt idx="2788">
                  <c:v>10.84</c:v>
                </c:pt>
                <c:pt idx="2789">
                  <c:v>10.84</c:v>
                </c:pt>
                <c:pt idx="2790">
                  <c:v>10.85</c:v>
                </c:pt>
                <c:pt idx="2791">
                  <c:v>10.85</c:v>
                </c:pt>
                <c:pt idx="2792">
                  <c:v>10.86</c:v>
                </c:pt>
                <c:pt idx="2793">
                  <c:v>10.86</c:v>
                </c:pt>
                <c:pt idx="2794">
                  <c:v>10.87</c:v>
                </c:pt>
                <c:pt idx="2795">
                  <c:v>10.88</c:v>
                </c:pt>
                <c:pt idx="2796">
                  <c:v>10.88</c:v>
                </c:pt>
                <c:pt idx="2797">
                  <c:v>10.9</c:v>
                </c:pt>
                <c:pt idx="2798">
                  <c:v>10.93</c:v>
                </c:pt>
                <c:pt idx="2799">
                  <c:v>10.98</c:v>
                </c:pt>
                <c:pt idx="2800">
                  <c:v>11.02</c:v>
                </c:pt>
                <c:pt idx="2801">
                  <c:v>11.08</c:v>
                </c:pt>
                <c:pt idx="2802">
                  <c:v>11.15</c:v>
                </c:pt>
                <c:pt idx="2803">
                  <c:v>11.23</c:v>
                </c:pt>
                <c:pt idx="2804">
                  <c:v>11.31</c:v>
                </c:pt>
                <c:pt idx="2805">
                  <c:v>11.38</c:v>
                </c:pt>
                <c:pt idx="2806">
                  <c:v>11.43</c:v>
                </c:pt>
                <c:pt idx="2807">
                  <c:v>11.47</c:v>
                </c:pt>
                <c:pt idx="2808">
                  <c:v>11.48</c:v>
                </c:pt>
                <c:pt idx="2809">
                  <c:v>11.49</c:v>
                </c:pt>
                <c:pt idx="2810">
                  <c:v>11.48</c:v>
                </c:pt>
                <c:pt idx="2811">
                  <c:v>11.47</c:v>
                </c:pt>
                <c:pt idx="2812">
                  <c:v>11.46</c:v>
                </c:pt>
                <c:pt idx="2813">
                  <c:v>11.48</c:v>
                </c:pt>
                <c:pt idx="2814">
                  <c:v>11.52</c:v>
                </c:pt>
                <c:pt idx="2815">
                  <c:v>11.57</c:v>
                </c:pt>
                <c:pt idx="2816">
                  <c:v>11.61</c:v>
                </c:pt>
                <c:pt idx="2817">
                  <c:v>11.63</c:v>
                </c:pt>
                <c:pt idx="2818">
                  <c:v>11.63</c:v>
                </c:pt>
                <c:pt idx="2819">
                  <c:v>11.62</c:v>
                </c:pt>
                <c:pt idx="2820">
                  <c:v>11.61</c:v>
                </c:pt>
                <c:pt idx="2821">
                  <c:v>11.59</c:v>
                </c:pt>
                <c:pt idx="2822">
                  <c:v>11.57</c:v>
                </c:pt>
                <c:pt idx="2823">
                  <c:v>11.56</c:v>
                </c:pt>
                <c:pt idx="2824">
                  <c:v>11.56</c:v>
                </c:pt>
                <c:pt idx="2825">
                  <c:v>11.55</c:v>
                </c:pt>
                <c:pt idx="2826">
                  <c:v>11.54</c:v>
                </c:pt>
                <c:pt idx="2827">
                  <c:v>11.54</c:v>
                </c:pt>
                <c:pt idx="2828">
                  <c:v>11.53</c:v>
                </c:pt>
                <c:pt idx="2829">
                  <c:v>11.51</c:v>
                </c:pt>
                <c:pt idx="2830">
                  <c:v>11.5</c:v>
                </c:pt>
                <c:pt idx="2831">
                  <c:v>11.49</c:v>
                </c:pt>
                <c:pt idx="2832">
                  <c:v>11.49</c:v>
                </c:pt>
                <c:pt idx="2833">
                  <c:v>11.47</c:v>
                </c:pt>
                <c:pt idx="2834">
                  <c:v>11.47</c:v>
                </c:pt>
                <c:pt idx="2835">
                  <c:v>11.47</c:v>
                </c:pt>
                <c:pt idx="2836">
                  <c:v>11.46</c:v>
                </c:pt>
                <c:pt idx="2837">
                  <c:v>11.47</c:v>
                </c:pt>
                <c:pt idx="2838">
                  <c:v>11.48</c:v>
                </c:pt>
                <c:pt idx="2839">
                  <c:v>11.49</c:v>
                </c:pt>
                <c:pt idx="2840">
                  <c:v>11.49</c:v>
                </c:pt>
                <c:pt idx="2841">
                  <c:v>11.51</c:v>
                </c:pt>
                <c:pt idx="2842">
                  <c:v>11.52</c:v>
                </c:pt>
                <c:pt idx="2843">
                  <c:v>11.53</c:v>
                </c:pt>
                <c:pt idx="2844">
                  <c:v>11.53</c:v>
                </c:pt>
                <c:pt idx="2845">
                  <c:v>11.54</c:v>
                </c:pt>
                <c:pt idx="2846">
                  <c:v>11.55</c:v>
                </c:pt>
                <c:pt idx="2847">
                  <c:v>11.56</c:v>
                </c:pt>
                <c:pt idx="2848">
                  <c:v>11.57</c:v>
                </c:pt>
                <c:pt idx="2849">
                  <c:v>11.59</c:v>
                </c:pt>
                <c:pt idx="2850">
                  <c:v>11.61</c:v>
                </c:pt>
                <c:pt idx="2851">
                  <c:v>11.64</c:v>
                </c:pt>
                <c:pt idx="2852">
                  <c:v>11.66</c:v>
                </c:pt>
                <c:pt idx="2853">
                  <c:v>11.68</c:v>
                </c:pt>
                <c:pt idx="2854">
                  <c:v>11.69</c:v>
                </c:pt>
                <c:pt idx="2855">
                  <c:v>11.7</c:v>
                </c:pt>
                <c:pt idx="2856">
                  <c:v>11.7</c:v>
                </c:pt>
                <c:pt idx="2857">
                  <c:v>11.7</c:v>
                </c:pt>
                <c:pt idx="2858">
                  <c:v>11.69</c:v>
                </c:pt>
                <c:pt idx="2859">
                  <c:v>11.68</c:v>
                </c:pt>
                <c:pt idx="2860">
                  <c:v>11.68</c:v>
                </c:pt>
                <c:pt idx="2861">
                  <c:v>11.66</c:v>
                </c:pt>
                <c:pt idx="2862">
                  <c:v>11.66</c:v>
                </c:pt>
                <c:pt idx="2863">
                  <c:v>11.64</c:v>
                </c:pt>
                <c:pt idx="2864">
                  <c:v>11.63</c:v>
                </c:pt>
                <c:pt idx="2865">
                  <c:v>11.62</c:v>
                </c:pt>
                <c:pt idx="2866">
                  <c:v>11.61</c:v>
                </c:pt>
                <c:pt idx="2867">
                  <c:v>11.59</c:v>
                </c:pt>
                <c:pt idx="2868">
                  <c:v>11.58</c:v>
                </c:pt>
                <c:pt idx="2869">
                  <c:v>11.57</c:v>
                </c:pt>
                <c:pt idx="2870">
                  <c:v>11.56</c:v>
                </c:pt>
                <c:pt idx="2871">
                  <c:v>11.54</c:v>
                </c:pt>
                <c:pt idx="2872">
                  <c:v>11.53</c:v>
                </c:pt>
                <c:pt idx="2873">
                  <c:v>11.52</c:v>
                </c:pt>
                <c:pt idx="2874">
                  <c:v>11.51</c:v>
                </c:pt>
                <c:pt idx="2875">
                  <c:v>11.49</c:v>
                </c:pt>
                <c:pt idx="2876">
                  <c:v>11.49</c:v>
                </c:pt>
                <c:pt idx="2877">
                  <c:v>11.47</c:v>
                </c:pt>
                <c:pt idx="2878">
                  <c:v>11.46</c:v>
                </c:pt>
                <c:pt idx="2879">
                  <c:v>11.45</c:v>
                </c:pt>
                <c:pt idx="2880">
                  <c:v>11.44</c:v>
                </c:pt>
                <c:pt idx="2881">
                  <c:v>11.43</c:v>
                </c:pt>
                <c:pt idx="2882">
                  <c:v>11.42</c:v>
                </c:pt>
                <c:pt idx="2883">
                  <c:v>11.41</c:v>
                </c:pt>
                <c:pt idx="2884">
                  <c:v>11.39</c:v>
                </c:pt>
                <c:pt idx="2885">
                  <c:v>11.39</c:v>
                </c:pt>
                <c:pt idx="2886">
                  <c:v>11.38</c:v>
                </c:pt>
                <c:pt idx="2887">
                  <c:v>11.37</c:v>
                </c:pt>
                <c:pt idx="2888">
                  <c:v>11.36</c:v>
                </c:pt>
                <c:pt idx="2889">
                  <c:v>11.35</c:v>
                </c:pt>
                <c:pt idx="2890">
                  <c:v>11.34</c:v>
                </c:pt>
                <c:pt idx="2891">
                  <c:v>11.33</c:v>
                </c:pt>
                <c:pt idx="2892">
                  <c:v>11.32</c:v>
                </c:pt>
                <c:pt idx="2893">
                  <c:v>11.31</c:v>
                </c:pt>
                <c:pt idx="2894">
                  <c:v>11.3</c:v>
                </c:pt>
                <c:pt idx="2895">
                  <c:v>11.29</c:v>
                </c:pt>
                <c:pt idx="2896">
                  <c:v>11.29</c:v>
                </c:pt>
                <c:pt idx="2897">
                  <c:v>11.27</c:v>
                </c:pt>
                <c:pt idx="2898">
                  <c:v>11.26</c:v>
                </c:pt>
                <c:pt idx="2899">
                  <c:v>11.26</c:v>
                </c:pt>
                <c:pt idx="2900">
                  <c:v>11.25</c:v>
                </c:pt>
                <c:pt idx="2901">
                  <c:v>11.24</c:v>
                </c:pt>
                <c:pt idx="2902">
                  <c:v>11.24</c:v>
                </c:pt>
                <c:pt idx="2903">
                  <c:v>11.23</c:v>
                </c:pt>
                <c:pt idx="2904">
                  <c:v>11.22</c:v>
                </c:pt>
                <c:pt idx="2905">
                  <c:v>11.22</c:v>
                </c:pt>
                <c:pt idx="2906">
                  <c:v>11.22</c:v>
                </c:pt>
                <c:pt idx="2907">
                  <c:v>11.21</c:v>
                </c:pt>
                <c:pt idx="2908">
                  <c:v>11.21</c:v>
                </c:pt>
                <c:pt idx="2909">
                  <c:v>11.2</c:v>
                </c:pt>
                <c:pt idx="2910">
                  <c:v>11.19</c:v>
                </c:pt>
                <c:pt idx="2911">
                  <c:v>11.19</c:v>
                </c:pt>
                <c:pt idx="2912">
                  <c:v>11.18</c:v>
                </c:pt>
                <c:pt idx="2913">
                  <c:v>11.18</c:v>
                </c:pt>
                <c:pt idx="2914">
                  <c:v>11.17</c:v>
                </c:pt>
                <c:pt idx="2915">
                  <c:v>11.17</c:v>
                </c:pt>
                <c:pt idx="2916">
                  <c:v>11.16</c:v>
                </c:pt>
                <c:pt idx="2917">
                  <c:v>11.16</c:v>
                </c:pt>
                <c:pt idx="2918">
                  <c:v>11.15</c:v>
                </c:pt>
                <c:pt idx="2919">
                  <c:v>11.14</c:v>
                </c:pt>
                <c:pt idx="2920">
                  <c:v>11.14</c:v>
                </c:pt>
                <c:pt idx="2921">
                  <c:v>11.13</c:v>
                </c:pt>
                <c:pt idx="2922">
                  <c:v>11.13</c:v>
                </c:pt>
                <c:pt idx="2923">
                  <c:v>11.13</c:v>
                </c:pt>
                <c:pt idx="2924">
                  <c:v>11.12</c:v>
                </c:pt>
                <c:pt idx="2925">
                  <c:v>11.12</c:v>
                </c:pt>
                <c:pt idx="2926">
                  <c:v>11.11</c:v>
                </c:pt>
                <c:pt idx="2927">
                  <c:v>11.11</c:v>
                </c:pt>
                <c:pt idx="2928">
                  <c:v>11.1</c:v>
                </c:pt>
                <c:pt idx="2929">
                  <c:v>11.1</c:v>
                </c:pt>
                <c:pt idx="2930">
                  <c:v>11.1</c:v>
                </c:pt>
                <c:pt idx="2931">
                  <c:v>11.09</c:v>
                </c:pt>
                <c:pt idx="2932">
                  <c:v>11.09</c:v>
                </c:pt>
                <c:pt idx="2933">
                  <c:v>11.09</c:v>
                </c:pt>
                <c:pt idx="2934">
                  <c:v>11.09</c:v>
                </c:pt>
                <c:pt idx="2935">
                  <c:v>11.08</c:v>
                </c:pt>
                <c:pt idx="2936">
                  <c:v>11.08</c:v>
                </c:pt>
                <c:pt idx="2937">
                  <c:v>11.07</c:v>
                </c:pt>
                <c:pt idx="2938">
                  <c:v>11.07</c:v>
                </c:pt>
                <c:pt idx="2939">
                  <c:v>11.07</c:v>
                </c:pt>
                <c:pt idx="2940">
                  <c:v>11.07</c:v>
                </c:pt>
                <c:pt idx="2941">
                  <c:v>11.07</c:v>
                </c:pt>
                <c:pt idx="2942">
                  <c:v>11.06</c:v>
                </c:pt>
                <c:pt idx="2943">
                  <c:v>11.06</c:v>
                </c:pt>
                <c:pt idx="2944">
                  <c:v>11.06</c:v>
                </c:pt>
                <c:pt idx="2945">
                  <c:v>11.05</c:v>
                </c:pt>
                <c:pt idx="2946">
                  <c:v>11.05</c:v>
                </c:pt>
                <c:pt idx="2947">
                  <c:v>11.05</c:v>
                </c:pt>
                <c:pt idx="2948">
                  <c:v>11.05</c:v>
                </c:pt>
                <c:pt idx="2949">
                  <c:v>11.04</c:v>
                </c:pt>
                <c:pt idx="2950">
                  <c:v>11.04</c:v>
                </c:pt>
                <c:pt idx="2951">
                  <c:v>11.04</c:v>
                </c:pt>
                <c:pt idx="2952">
                  <c:v>11.03</c:v>
                </c:pt>
                <c:pt idx="2953">
                  <c:v>11.03</c:v>
                </c:pt>
                <c:pt idx="2954">
                  <c:v>11.03</c:v>
                </c:pt>
                <c:pt idx="2955">
                  <c:v>11.02</c:v>
                </c:pt>
                <c:pt idx="2956">
                  <c:v>11.02</c:v>
                </c:pt>
                <c:pt idx="2957">
                  <c:v>11.02</c:v>
                </c:pt>
                <c:pt idx="2958">
                  <c:v>11.02</c:v>
                </c:pt>
                <c:pt idx="2959">
                  <c:v>11.02</c:v>
                </c:pt>
                <c:pt idx="2960">
                  <c:v>11.01</c:v>
                </c:pt>
                <c:pt idx="2961">
                  <c:v>11.01</c:v>
                </c:pt>
                <c:pt idx="2962">
                  <c:v>11.01</c:v>
                </c:pt>
                <c:pt idx="2963">
                  <c:v>11.01</c:v>
                </c:pt>
                <c:pt idx="2964">
                  <c:v>11.01</c:v>
                </c:pt>
                <c:pt idx="2965">
                  <c:v>11.01</c:v>
                </c:pt>
                <c:pt idx="2966">
                  <c:v>11</c:v>
                </c:pt>
                <c:pt idx="2967">
                  <c:v>11</c:v>
                </c:pt>
                <c:pt idx="2968">
                  <c:v>11</c:v>
                </c:pt>
                <c:pt idx="2969">
                  <c:v>10.99</c:v>
                </c:pt>
                <c:pt idx="2970">
                  <c:v>10.99</c:v>
                </c:pt>
                <c:pt idx="2971">
                  <c:v>10.98</c:v>
                </c:pt>
                <c:pt idx="2972">
                  <c:v>10.98</c:v>
                </c:pt>
                <c:pt idx="2973">
                  <c:v>10.97</c:v>
                </c:pt>
                <c:pt idx="2974">
                  <c:v>10.97</c:v>
                </c:pt>
                <c:pt idx="2975">
                  <c:v>10.97</c:v>
                </c:pt>
                <c:pt idx="2976">
                  <c:v>10.97</c:v>
                </c:pt>
                <c:pt idx="2977">
                  <c:v>10.96</c:v>
                </c:pt>
                <c:pt idx="2978">
                  <c:v>10.96</c:v>
                </c:pt>
                <c:pt idx="2979">
                  <c:v>10.96</c:v>
                </c:pt>
                <c:pt idx="2980">
                  <c:v>10.95</c:v>
                </c:pt>
                <c:pt idx="2981">
                  <c:v>10.95</c:v>
                </c:pt>
                <c:pt idx="2982">
                  <c:v>10.95</c:v>
                </c:pt>
                <c:pt idx="2983">
                  <c:v>10.95</c:v>
                </c:pt>
                <c:pt idx="2984">
                  <c:v>10.94</c:v>
                </c:pt>
                <c:pt idx="2985">
                  <c:v>10.94</c:v>
                </c:pt>
                <c:pt idx="2986">
                  <c:v>10.94</c:v>
                </c:pt>
                <c:pt idx="2987">
                  <c:v>10.94</c:v>
                </c:pt>
                <c:pt idx="2988">
                  <c:v>10.94</c:v>
                </c:pt>
                <c:pt idx="2989">
                  <c:v>10.94</c:v>
                </c:pt>
                <c:pt idx="2990">
                  <c:v>10.94</c:v>
                </c:pt>
                <c:pt idx="2991">
                  <c:v>10.94</c:v>
                </c:pt>
                <c:pt idx="2992">
                  <c:v>10.95</c:v>
                </c:pt>
                <c:pt idx="2993">
                  <c:v>10.95</c:v>
                </c:pt>
                <c:pt idx="2994">
                  <c:v>10.95</c:v>
                </c:pt>
                <c:pt idx="2995">
                  <c:v>10.95</c:v>
                </c:pt>
                <c:pt idx="2996">
                  <c:v>10.95</c:v>
                </c:pt>
                <c:pt idx="2997">
                  <c:v>10.95</c:v>
                </c:pt>
                <c:pt idx="2998">
                  <c:v>10.95</c:v>
                </c:pt>
                <c:pt idx="2999">
                  <c:v>10.95</c:v>
                </c:pt>
                <c:pt idx="3000">
                  <c:v>10.95</c:v>
                </c:pt>
                <c:pt idx="3001">
                  <c:v>10.94</c:v>
                </c:pt>
                <c:pt idx="3002">
                  <c:v>10.94</c:v>
                </c:pt>
                <c:pt idx="3003">
                  <c:v>10.94</c:v>
                </c:pt>
                <c:pt idx="3004">
                  <c:v>10.94</c:v>
                </c:pt>
                <c:pt idx="3005">
                  <c:v>10.94</c:v>
                </c:pt>
                <c:pt idx="3006">
                  <c:v>10.93</c:v>
                </c:pt>
                <c:pt idx="3007">
                  <c:v>10.93</c:v>
                </c:pt>
                <c:pt idx="3008">
                  <c:v>10.93</c:v>
                </c:pt>
                <c:pt idx="3009">
                  <c:v>10.93</c:v>
                </c:pt>
                <c:pt idx="3010">
                  <c:v>10.93</c:v>
                </c:pt>
                <c:pt idx="3011">
                  <c:v>10.93</c:v>
                </c:pt>
                <c:pt idx="3012">
                  <c:v>10.92</c:v>
                </c:pt>
                <c:pt idx="3013">
                  <c:v>10.92</c:v>
                </c:pt>
                <c:pt idx="3014">
                  <c:v>10.92</c:v>
                </c:pt>
                <c:pt idx="3015">
                  <c:v>10.92</c:v>
                </c:pt>
                <c:pt idx="3016">
                  <c:v>10.92</c:v>
                </c:pt>
                <c:pt idx="3017">
                  <c:v>10.92</c:v>
                </c:pt>
                <c:pt idx="3018">
                  <c:v>10.92</c:v>
                </c:pt>
                <c:pt idx="3019">
                  <c:v>10.91</c:v>
                </c:pt>
                <c:pt idx="3020">
                  <c:v>10.91</c:v>
                </c:pt>
                <c:pt idx="3021">
                  <c:v>10.91</c:v>
                </c:pt>
                <c:pt idx="3022">
                  <c:v>10.91</c:v>
                </c:pt>
                <c:pt idx="3023">
                  <c:v>10.91</c:v>
                </c:pt>
                <c:pt idx="3024">
                  <c:v>10.91</c:v>
                </c:pt>
                <c:pt idx="3025">
                  <c:v>10.9</c:v>
                </c:pt>
                <c:pt idx="3026">
                  <c:v>10.9</c:v>
                </c:pt>
                <c:pt idx="3027">
                  <c:v>10.9</c:v>
                </c:pt>
                <c:pt idx="3028">
                  <c:v>10.89</c:v>
                </c:pt>
                <c:pt idx="3029">
                  <c:v>10.89</c:v>
                </c:pt>
                <c:pt idx="3030">
                  <c:v>10.89</c:v>
                </c:pt>
                <c:pt idx="3031">
                  <c:v>10.89</c:v>
                </c:pt>
                <c:pt idx="3032">
                  <c:v>10.89</c:v>
                </c:pt>
                <c:pt idx="3033">
                  <c:v>10.88</c:v>
                </c:pt>
                <c:pt idx="3034">
                  <c:v>10.88</c:v>
                </c:pt>
                <c:pt idx="3035">
                  <c:v>10.88</c:v>
                </c:pt>
                <c:pt idx="3036">
                  <c:v>10.88</c:v>
                </c:pt>
                <c:pt idx="3037">
                  <c:v>10.88</c:v>
                </c:pt>
                <c:pt idx="3038">
                  <c:v>10.88</c:v>
                </c:pt>
                <c:pt idx="3039">
                  <c:v>10.88</c:v>
                </c:pt>
                <c:pt idx="3040">
                  <c:v>10.88</c:v>
                </c:pt>
                <c:pt idx="3041">
                  <c:v>10.88</c:v>
                </c:pt>
                <c:pt idx="3042">
                  <c:v>10.89</c:v>
                </c:pt>
                <c:pt idx="3043">
                  <c:v>10.88</c:v>
                </c:pt>
                <c:pt idx="3044">
                  <c:v>10.89</c:v>
                </c:pt>
                <c:pt idx="3045">
                  <c:v>10.89</c:v>
                </c:pt>
                <c:pt idx="3046">
                  <c:v>10.89</c:v>
                </c:pt>
                <c:pt idx="3047">
                  <c:v>10.89</c:v>
                </c:pt>
                <c:pt idx="3048">
                  <c:v>10.89</c:v>
                </c:pt>
                <c:pt idx="3049">
                  <c:v>10.89</c:v>
                </c:pt>
                <c:pt idx="3050">
                  <c:v>10.89</c:v>
                </c:pt>
                <c:pt idx="3051">
                  <c:v>10.89</c:v>
                </c:pt>
                <c:pt idx="3052">
                  <c:v>10.89</c:v>
                </c:pt>
                <c:pt idx="3053">
                  <c:v>10.89</c:v>
                </c:pt>
                <c:pt idx="3054">
                  <c:v>10.89</c:v>
                </c:pt>
                <c:pt idx="3055">
                  <c:v>10.89</c:v>
                </c:pt>
                <c:pt idx="3056">
                  <c:v>10.89</c:v>
                </c:pt>
                <c:pt idx="3057">
                  <c:v>10.89</c:v>
                </c:pt>
                <c:pt idx="3058">
                  <c:v>10.89</c:v>
                </c:pt>
                <c:pt idx="3059">
                  <c:v>10.89</c:v>
                </c:pt>
                <c:pt idx="3060">
                  <c:v>10.89</c:v>
                </c:pt>
                <c:pt idx="3061">
                  <c:v>10.89</c:v>
                </c:pt>
                <c:pt idx="3062">
                  <c:v>10.89</c:v>
                </c:pt>
                <c:pt idx="3063">
                  <c:v>10.88</c:v>
                </c:pt>
                <c:pt idx="3064">
                  <c:v>10.88</c:v>
                </c:pt>
                <c:pt idx="3065">
                  <c:v>10.88</c:v>
                </c:pt>
                <c:pt idx="3066">
                  <c:v>10.88</c:v>
                </c:pt>
                <c:pt idx="3067">
                  <c:v>10.88</c:v>
                </c:pt>
                <c:pt idx="3068">
                  <c:v>10.88</c:v>
                </c:pt>
                <c:pt idx="3069">
                  <c:v>10.88</c:v>
                </c:pt>
                <c:pt idx="3070">
                  <c:v>10.88</c:v>
                </c:pt>
                <c:pt idx="3071">
                  <c:v>10.88</c:v>
                </c:pt>
                <c:pt idx="3072">
                  <c:v>10.88</c:v>
                </c:pt>
                <c:pt idx="3073">
                  <c:v>10.87</c:v>
                </c:pt>
                <c:pt idx="3074">
                  <c:v>10.87</c:v>
                </c:pt>
                <c:pt idx="3075">
                  <c:v>10.87</c:v>
                </c:pt>
                <c:pt idx="3076">
                  <c:v>10.87</c:v>
                </c:pt>
                <c:pt idx="3077">
                  <c:v>10.87</c:v>
                </c:pt>
                <c:pt idx="3078">
                  <c:v>10.87</c:v>
                </c:pt>
                <c:pt idx="3079">
                  <c:v>10.88</c:v>
                </c:pt>
                <c:pt idx="3080">
                  <c:v>10.88</c:v>
                </c:pt>
                <c:pt idx="3081">
                  <c:v>10.88</c:v>
                </c:pt>
                <c:pt idx="3082">
                  <c:v>10.89</c:v>
                </c:pt>
                <c:pt idx="3083">
                  <c:v>10.89</c:v>
                </c:pt>
                <c:pt idx="3084">
                  <c:v>10.89</c:v>
                </c:pt>
                <c:pt idx="3085">
                  <c:v>10.9</c:v>
                </c:pt>
                <c:pt idx="3086">
                  <c:v>10.91</c:v>
                </c:pt>
                <c:pt idx="3087">
                  <c:v>10.91</c:v>
                </c:pt>
                <c:pt idx="3088">
                  <c:v>10.92</c:v>
                </c:pt>
                <c:pt idx="3089">
                  <c:v>10.92</c:v>
                </c:pt>
                <c:pt idx="3090">
                  <c:v>10.93</c:v>
                </c:pt>
                <c:pt idx="3091">
                  <c:v>10.94</c:v>
                </c:pt>
                <c:pt idx="3092">
                  <c:v>10.96</c:v>
                </c:pt>
                <c:pt idx="3093">
                  <c:v>10.98</c:v>
                </c:pt>
                <c:pt idx="3094">
                  <c:v>11</c:v>
                </c:pt>
                <c:pt idx="3095">
                  <c:v>11.02</c:v>
                </c:pt>
                <c:pt idx="3096">
                  <c:v>11.05</c:v>
                </c:pt>
                <c:pt idx="3097">
                  <c:v>11.07</c:v>
                </c:pt>
                <c:pt idx="3098">
                  <c:v>11.08</c:v>
                </c:pt>
                <c:pt idx="3099">
                  <c:v>11.08</c:v>
                </c:pt>
                <c:pt idx="3100">
                  <c:v>11.12</c:v>
                </c:pt>
                <c:pt idx="3101">
                  <c:v>11.18</c:v>
                </c:pt>
                <c:pt idx="3102">
                  <c:v>11.2</c:v>
                </c:pt>
                <c:pt idx="3103">
                  <c:v>11.22</c:v>
                </c:pt>
                <c:pt idx="3104">
                  <c:v>11.29</c:v>
                </c:pt>
                <c:pt idx="3105">
                  <c:v>11.36</c:v>
                </c:pt>
                <c:pt idx="3106">
                  <c:v>11.41</c:v>
                </c:pt>
                <c:pt idx="3107">
                  <c:v>11.44</c:v>
                </c:pt>
                <c:pt idx="3108">
                  <c:v>11.46</c:v>
                </c:pt>
                <c:pt idx="3109">
                  <c:v>11.46</c:v>
                </c:pt>
                <c:pt idx="3110">
                  <c:v>11.45</c:v>
                </c:pt>
                <c:pt idx="3111">
                  <c:v>11.43</c:v>
                </c:pt>
                <c:pt idx="3112">
                  <c:v>11.41</c:v>
                </c:pt>
                <c:pt idx="3113">
                  <c:v>11.39</c:v>
                </c:pt>
                <c:pt idx="3114">
                  <c:v>11.36</c:v>
                </c:pt>
                <c:pt idx="3115">
                  <c:v>11.35</c:v>
                </c:pt>
                <c:pt idx="3116">
                  <c:v>11.34</c:v>
                </c:pt>
                <c:pt idx="3117">
                  <c:v>11.33</c:v>
                </c:pt>
                <c:pt idx="3118">
                  <c:v>11.33</c:v>
                </c:pt>
                <c:pt idx="3119">
                  <c:v>11.33</c:v>
                </c:pt>
                <c:pt idx="3120">
                  <c:v>11.33</c:v>
                </c:pt>
                <c:pt idx="3121">
                  <c:v>11.33</c:v>
                </c:pt>
                <c:pt idx="3122">
                  <c:v>11.33</c:v>
                </c:pt>
                <c:pt idx="3123">
                  <c:v>11.33</c:v>
                </c:pt>
                <c:pt idx="3124">
                  <c:v>11.33</c:v>
                </c:pt>
                <c:pt idx="3125">
                  <c:v>11.32</c:v>
                </c:pt>
                <c:pt idx="3126">
                  <c:v>11.31</c:v>
                </c:pt>
                <c:pt idx="3127">
                  <c:v>11.31</c:v>
                </c:pt>
                <c:pt idx="3128">
                  <c:v>11.3</c:v>
                </c:pt>
                <c:pt idx="3129">
                  <c:v>11.3</c:v>
                </c:pt>
                <c:pt idx="3130">
                  <c:v>11.3</c:v>
                </c:pt>
                <c:pt idx="3131">
                  <c:v>11.3</c:v>
                </c:pt>
                <c:pt idx="3132">
                  <c:v>11.31</c:v>
                </c:pt>
                <c:pt idx="3133">
                  <c:v>11.32</c:v>
                </c:pt>
                <c:pt idx="3134">
                  <c:v>11.34</c:v>
                </c:pt>
                <c:pt idx="3135">
                  <c:v>11.35</c:v>
                </c:pt>
                <c:pt idx="3136">
                  <c:v>11.36</c:v>
                </c:pt>
                <c:pt idx="3137">
                  <c:v>11.37</c:v>
                </c:pt>
                <c:pt idx="3138">
                  <c:v>11.37</c:v>
                </c:pt>
                <c:pt idx="3139">
                  <c:v>11.38</c:v>
                </c:pt>
                <c:pt idx="3140">
                  <c:v>11.39</c:v>
                </c:pt>
                <c:pt idx="3141">
                  <c:v>11.39</c:v>
                </c:pt>
                <c:pt idx="3142">
                  <c:v>11.4</c:v>
                </c:pt>
                <c:pt idx="3143">
                  <c:v>11.41</c:v>
                </c:pt>
                <c:pt idx="3144">
                  <c:v>11.41</c:v>
                </c:pt>
                <c:pt idx="3145">
                  <c:v>11.43</c:v>
                </c:pt>
                <c:pt idx="3146">
                  <c:v>11.44</c:v>
                </c:pt>
                <c:pt idx="3147">
                  <c:v>11.45</c:v>
                </c:pt>
                <c:pt idx="3148">
                  <c:v>11.47</c:v>
                </c:pt>
                <c:pt idx="3149">
                  <c:v>11.5</c:v>
                </c:pt>
                <c:pt idx="3150">
                  <c:v>11.53</c:v>
                </c:pt>
                <c:pt idx="3151">
                  <c:v>11.6</c:v>
                </c:pt>
                <c:pt idx="3152">
                  <c:v>11.68</c:v>
                </c:pt>
                <c:pt idx="3153">
                  <c:v>11.76</c:v>
                </c:pt>
                <c:pt idx="3154">
                  <c:v>11.85</c:v>
                </c:pt>
                <c:pt idx="3155">
                  <c:v>11.95</c:v>
                </c:pt>
                <c:pt idx="3156">
                  <c:v>12.02</c:v>
                </c:pt>
                <c:pt idx="3157">
                  <c:v>12.09</c:v>
                </c:pt>
                <c:pt idx="3158">
                  <c:v>12.12</c:v>
                </c:pt>
                <c:pt idx="3159">
                  <c:v>12.16</c:v>
                </c:pt>
                <c:pt idx="3160">
                  <c:v>12.17</c:v>
                </c:pt>
                <c:pt idx="3161">
                  <c:v>12.16</c:v>
                </c:pt>
                <c:pt idx="3162">
                  <c:v>12.16</c:v>
                </c:pt>
                <c:pt idx="3163">
                  <c:v>12.17</c:v>
                </c:pt>
                <c:pt idx="3164">
                  <c:v>12.19</c:v>
                </c:pt>
                <c:pt idx="3165">
                  <c:v>12.22</c:v>
                </c:pt>
                <c:pt idx="3166">
                  <c:v>12.26</c:v>
                </c:pt>
                <c:pt idx="3167">
                  <c:v>12.28</c:v>
                </c:pt>
                <c:pt idx="3168">
                  <c:v>12.29</c:v>
                </c:pt>
                <c:pt idx="3169">
                  <c:v>12.3</c:v>
                </c:pt>
                <c:pt idx="3170">
                  <c:v>12.31</c:v>
                </c:pt>
                <c:pt idx="3171">
                  <c:v>12.35</c:v>
                </c:pt>
                <c:pt idx="3172">
                  <c:v>12.47</c:v>
                </c:pt>
                <c:pt idx="3173">
                  <c:v>12.65</c:v>
                </c:pt>
                <c:pt idx="3174">
                  <c:v>12.94</c:v>
                </c:pt>
                <c:pt idx="3175">
                  <c:v>13.26</c:v>
                </c:pt>
                <c:pt idx="3176">
                  <c:v>13.48</c:v>
                </c:pt>
                <c:pt idx="3177">
                  <c:v>13.46</c:v>
                </c:pt>
                <c:pt idx="3178">
                  <c:v>13.34</c:v>
                </c:pt>
                <c:pt idx="3179">
                  <c:v>13.23</c:v>
                </c:pt>
                <c:pt idx="3180">
                  <c:v>13.2</c:v>
                </c:pt>
                <c:pt idx="3181">
                  <c:v>13.18</c:v>
                </c:pt>
                <c:pt idx="3182">
                  <c:v>13.16</c:v>
                </c:pt>
                <c:pt idx="3183">
                  <c:v>13.09</c:v>
                </c:pt>
                <c:pt idx="3184">
                  <c:v>13.02</c:v>
                </c:pt>
                <c:pt idx="3185">
                  <c:v>12.97</c:v>
                </c:pt>
                <c:pt idx="3186">
                  <c:v>12.9</c:v>
                </c:pt>
                <c:pt idx="3187">
                  <c:v>12.85</c:v>
                </c:pt>
                <c:pt idx="3188">
                  <c:v>12.8</c:v>
                </c:pt>
                <c:pt idx="3189">
                  <c:v>12.76</c:v>
                </c:pt>
                <c:pt idx="3190">
                  <c:v>12.74</c:v>
                </c:pt>
                <c:pt idx="3191">
                  <c:v>12.75</c:v>
                </c:pt>
                <c:pt idx="3192">
                  <c:v>12.8</c:v>
                </c:pt>
                <c:pt idx="3193">
                  <c:v>12.83</c:v>
                </c:pt>
                <c:pt idx="3194">
                  <c:v>12.86</c:v>
                </c:pt>
                <c:pt idx="3195">
                  <c:v>12.89</c:v>
                </c:pt>
                <c:pt idx="3196">
                  <c:v>12.9</c:v>
                </c:pt>
                <c:pt idx="3197">
                  <c:v>12.9</c:v>
                </c:pt>
                <c:pt idx="3198">
                  <c:v>12.89</c:v>
                </c:pt>
                <c:pt idx="3199">
                  <c:v>12.89</c:v>
                </c:pt>
                <c:pt idx="3200">
                  <c:v>12.87</c:v>
                </c:pt>
                <c:pt idx="3201">
                  <c:v>12.84</c:v>
                </c:pt>
                <c:pt idx="3202">
                  <c:v>12.82</c:v>
                </c:pt>
                <c:pt idx="3203">
                  <c:v>12.78</c:v>
                </c:pt>
                <c:pt idx="3204">
                  <c:v>12.75</c:v>
                </c:pt>
                <c:pt idx="3205">
                  <c:v>12.72</c:v>
                </c:pt>
                <c:pt idx="3206">
                  <c:v>12.67</c:v>
                </c:pt>
                <c:pt idx="3207">
                  <c:v>12.65</c:v>
                </c:pt>
                <c:pt idx="3208">
                  <c:v>12.62</c:v>
                </c:pt>
                <c:pt idx="3209">
                  <c:v>12.57</c:v>
                </c:pt>
                <c:pt idx="3210">
                  <c:v>12.55</c:v>
                </c:pt>
                <c:pt idx="3211">
                  <c:v>12.52</c:v>
                </c:pt>
                <c:pt idx="3212">
                  <c:v>12.49</c:v>
                </c:pt>
                <c:pt idx="3213">
                  <c:v>12.45</c:v>
                </c:pt>
                <c:pt idx="3214">
                  <c:v>12.43</c:v>
                </c:pt>
                <c:pt idx="3215">
                  <c:v>12.39</c:v>
                </c:pt>
                <c:pt idx="3216">
                  <c:v>12.37</c:v>
                </c:pt>
                <c:pt idx="3217">
                  <c:v>12.34</c:v>
                </c:pt>
                <c:pt idx="3218">
                  <c:v>12.32</c:v>
                </c:pt>
                <c:pt idx="3219">
                  <c:v>12.28</c:v>
                </c:pt>
                <c:pt idx="3220">
                  <c:v>12.26</c:v>
                </c:pt>
                <c:pt idx="3221">
                  <c:v>12.25</c:v>
                </c:pt>
                <c:pt idx="3222">
                  <c:v>12.21</c:v>
                </c:pt>
                <c:pt idx="3223">
                  <c:v>12.2</c:v>
                </c:pt>
                <c:pt idx="3224">
                  <c:v>12.18</c:v>
                </c:pt>
                <c:pt idx="3225">
                  <c:v>12.15</c:v>
                </c:pt>
                <c:pt idx="3226">
                  <c:v>12.13</c:v>
                </c:pt>
                <c:pt idx="3227">
                  <c:v>12.12</c:v>
                </c:pt>
                <c:pt idx="3228">
                  <c:v>12.09</c:v>
                </c:pt>
                <c:pt idx="3229">
                  <c:v>12.07</c:v>
                </c:pt>
                <c:pt idx="3230">
                  <c:v>12.05</c:v>
                </c:pt>
                <c:pt idx="3231">
                  <c:v>12.03</c:v>
                </c:pt>
                <c:pt idx="3232">
                  <c:v>12.02</c:v>
                </c:pt>
                <c:pt idx="3233">
                  <c:v>12</c:v>
                </c:pt>
                <c:pt idx="3234">
                  <c:v>11.98</c:v>
                </c:pt>
                <c:pt idx="3235">
                  <c:v>11.96</c:v>
                </c:pt>
                <c:pt idx="3236">
                  <c:v>11.94</c:v>
                </c:pt>
                <c:pt idx="3237">
                  <c:v>11.93</c:v>
                </c:pt>
                <c:pt idx="3238">
                  <c:v>11.91</c:v>
                </c:pt>
                <c:pt idx="3239">
                  <c:v>11.9</c:v>
                </c:pt>
                <c:pt idx="3240">
                  <c:v>11.88</c:v>
                </c:pt>
                <c:pt idx="3241">
                  <c:v>11.88</c:v>
                </c:pt>
                <c:pt idx="3242">
                  <c:v>11.86</c:v>
                </c:pt>
                <c:pt idx="3243">
                  <c:v>11.85</c:v>
                </c:pt>
                <c:pt idx="3244">
                  <c:v>11.83</c:v>
                </c:pt>
                <c:pt idx="3245">
                  <c:v>11.82</c:v>
                </c:pt>
                <c:pt idx="3246">
                  <c:v>11.81</c:v>
                </c:pt>
                <c:pt idx="3247">
                  <c:v>11.79</c:v>
                </c:pt>
                <c:pt idx="3248">
                  <c:v>11.78</c:v>
                </c:pt>
                <c:pt idx="3249">
                  <c:v>11.77</c:v>
                </c:pt>
                <c:pt idx="3250">
                  <c:v>11.76</c:v>
                </c:pt>
                <c:pt idx="3251">
                  <c:v>11.74</c:v>
                </c:pt>
                <c:pt idx="3252">
                  <c:v>11.74</c:v>
                </c:pt>
                <c:pt idx="3253">
                  <c:v>11.73</c:v>
                </c:pt>
                <c:pt idx="3254">
                  <c:v>11.72</c:v>
                </c:pt>
                <c:pt idx="3255">
                  <c:v>11.7</c:v>
                </c:pt>
                <c:pt idx="3256">
                  <c:v>11.7</c:v>
                </c:pt>
                <c:pt idx="3257">
                  <c:v>11.69</c:v>
                </c:pt>
                <c:pt idx="3258">
                  <c:v>11.68</c:v>
                </c:pt>
                <c:pt idx="3259">
                  <c:v>11.67</c:v>
                </c:pt>
                <c:pt idx="3260">
                  <c:v>11.65</c:v>
                </c:pt>
                <c:pt idx="3261">
                  <c:v>11.65</c:v>
                </c:pt>
                <c:pt idx="3262">
                  <c:v>11.64</c:v>
                </c:pt>
                <c:pt idx="3263">
                  <c:v>11.63</c:v>
                </c:pt>
                <c:pt idx="3264">
                  <c:v>11.63</c:v>
                </c:pt>
                <c:pt idx="3265">
                  <c:v>11.62</c:v>
                </c:pt>
                <c:pt idx="3266">
                  <c:v>11.61</c:v>
                </c:pt>
                <c:pt idx="3267">
                  <c:v>11.6</c:v>
                </c:pt>
                <c:pt idx="3268">
                  <c:v>11.6</c:v>
                </c:pt>
                <c:pt idx="3269">
                  <c:v>11.59</c:v>
                </c:pt>
                <c:pt idx="3270">
                  <c:v>11.57</c:v>
                </c:pt>
                <c:pt idx="3271">
                  <c:v>11.56</c:v>
                </c:pt>
                <c:pt idx="3272">
                  <c:v>11.56</c:v>
                </c:pt>
                <c:pt idx="3273">
                  <c:v>11.55</c:v>
                </c:pt>
                <c:pt idx="3274">
                  <c:v>11.55</c:v>
                </c:pt>
                <c:pt idx="3275">
                  <c:v>11.54</c:v>
                </c:pt>
                <c:pt idx="3276">
                  <c:v>11.53</c:v>
                </c:pt>
                <c:pt idx="3277">
                  <c:v>11.52</c:v>
                </c:pt>
                <c:pt idx="3278">
                  <c:v>11.52</c:v>
                </c:pt>
                <c:pt idx="3279">
                  <c:v>11.51</c:v>
                </c:pt>
                <c:pt idx="3280">
                  <c:v>11.5</c:v>
                </c:pt>
                <c:pt idx="3281">
                  <c:v>11.5</c:v>
                </c:pt>
                <c:pt idx="3282">
                  <c:v>11.49</c:v>
                </c:pt>
                <c:pt idx="3283">
                  <c:v>11.48</c:v>
                </c:pt>
                <c:pt idx="3284">
                  <c:v>11.48</c:v>
                </c:pt>
                <c:pt idx="3285">
                  <c:v>11.47</c:v>
                </c:pt>
                <c:pt idx="3286">
                  <c:v>11.47</c:v>
                </c:pt>
                <c:pt idx="3287">
                  <c:v>11.46</c:v>
                </c:pt>
                <c:pt idx="3288">
                  <c:v>11.46</c:v>
                </c:pt>
                <c:pt idx="3289">
                  <c:v>11.45</c:v>
                </c:pt>
                <c:pt idx="3290">
                  <c:v>11.45</c:v>
                </c:pt>
                <c:pt idx="3291">
                  <c:v>11.44</c:v>
                </c:pt>
                <c:pt idx="3292">
                  <c:v>11.44</c:v>
                </c:pt>
                <c:pt idx="3293">
                  <c:v>11.43</c:v>
                </c:pt>
                <c:pt idx="3294">
                  <c:v>11.42</c:v>
                </c:pt>
                <c:pt idx="3295">
                  <c:v>11.42</c:v>
                </c:pt>
                <c:pt idx="3296">
                  <c:v>11.42</c:v>
                </c:pt>
                <c:pt idx="3297">
                  <c:v>11.41</c:v>
                </c:pt>
                <c:pt idx="3298">
                  <c:v>11.41</c:v>
                </c:pt>
                <c:pt idx="3299">
                  <c:v>11.4</c:v>
                </c:pt>
                <c:pt idx="3300">
                  <c:v>11.4</c:v>
                </c:pt>
                <c:pt idx="3301">
                  <c:v>11.4</c:v>
                </c:pt>
                <c:pt idx="3302">
                  <c:v>11.39</c:v>
                </c:pt>
                <c:pt idx="3303">
                  <c:v>11.39</c:v>
                </c:pt>
                <c:pt idx="3304">
                  <c:v>11.38</c:v>
                </c:pt>
                <c:pt idx="3305">
                  <c:v>11.38</c:v>
                </c:pt>
                <c:pt idx="3306">
                  <c:v>11.38</c:v>
                </c:pt>
                <c:pt idx="3307">
                  <c:v>11.37</c:v>
                </c:pt>
                <c:pt idx="3308">
                  <c:v>11.37</c:v>
                </c:pt>
                <c:pt idx="3309">
                  <c:v>11.36</c:v>
                </c:pt>
                <c:pt idx="3310">
                  <c:v>11.36</c:v>
                </c:pt>
                <c:pt idx="3311">
                  <c:v>11.36</c:v>
                </c:pt>
                <c:pt idx="3312">
                  <c:v>11.35</c:v>
                </c:pt>
                <c:pt idx="3313">
                  <c:v>11.35</c:v>
                </c:pt>
                <c:pt idx="3314">
                  <c:v>11.35</c:v>
                </c:pt>
                <c:pt idx="3315">
                  <c:v>11.34</c:v>
                </c:pt>
                <c:pt idx="3316">
                  <c:v>11.34</c:v>
                </c:pt>
                <c:pt idx="3317">
                  <c:v>11.33</c:v>
                </c:pt>
                <c:pt idx="3318">
                  <c:v>11.33</c:v>
                </c:pt>
                <c:pt idx="3319">
                  <c:v>11.33</c:v>
                </c:pt>
                <c:pt idx="3320">
                  <c:v>11.33</c:v>
                </c:pt>
                <c:pt idx="3321">
                  <c:v>11.32</c:v>
                </c:pt>
                <c:pt idx="3322">
                  <c:v>11.32</c:v>
                </c:pt>
                <c:pt idx="3323">
                  <c:v>11.32</c:v>
                </c:pt>
                <c:pt idx="3324">
                  <c:v>11.32</c:v>
                </c:pt>
                <c:pt idx="3325">
                  <c:v>11.31</c:v>
                </c:pt>
                <c:pt idx="3326">
                  <c:v>11.31</c:v>
                </c:pt>
                <c:pt idx="3327">
                  <c:v>11.3</c:v>
                </c:pt>
                <c:pt idx="3328">
                  <c:v>11.3</c:v>
                </c:pt>
                <c:pt idx="3329">
                  <c:v>11.3</c:v>
                </c:pt>
                <c:pt idx="3330">
                  <c:v>11.3</c:v>
                </c:pt>
                <c:pt idx="3331">
                  <c:v>11.29</c:v>
                </c:pt>
                <c:pt idx="3332">
                  <c:v>11.29</c:v>
                </c:pt>
                <c:pt idx="3333">
                  <c:v>11.29</c:v>
                </c:pt>
                <c:pt idx="3334">
                  <c:v>11.28</c:v>
                </c:pt>
                <c:pt idx="3335">
                  <c:v>11.28</c:v>
                </c:pt>
                <c:pt idx="3336">
                  <c:v>11.28</c:v>
                </c:pt>
                <c:pt idx="3337">
                  <c:v>11.28</c:v>
                </c:pt>
                <c:pt idx="3338">
                  <c:v>11.27</c:v>
                </c:pt>
                <c:pt idx="3339">
                  <c:v>11.27</c:v>
                </c:pt>
                <c:pt idx="3340">
                  <c:v>11.27</c:v>
                </c:pt>
                <c:pt idx="3341">
                  <c:v>11.26</c:v>
                </c:pt>
                <c:pt idx="3342">
                  <c:v>11.26</c:v>
                </c:pt>
                <c:pt idx="3343">
                  <c:v>11.26</c:v>
                </c:pt>
                <c:pt idx="3344">
                  <c:v>11.26</c:v>
                </c:pt>
                <c:pt idx="3345">
                  <c:v>11.26</c:v>
                </c:pt>
                <c:pt idx="3346">
                  <c:v>11.25</c:v>
                </c:pt>
                <c:pt idx="3347">
                  <c:v>11.25</c:v>
                </c:pt>
                <c:pt idx="3348">
                  <c:v>11.25</c:v>
                </c:pt>
                <c:pt idx="3349">
                  <c:v>11.25</c:v>
                </c:pt>
                <c:pt idx="3350">
                  <c:v>11.24</c:v>
                </c:pt>
                <c:pt idx="3351">
                  <c:v>11.24</c:v>
                </c:pt>
                <c:pt idx="3352">
                  <c:v>11.24</c:v>
                </c:pt>
                <c:pt idx="3353">
                  <c:v>11.23</c:v>
                </c:pt>
                <c:pt idx="3354">
                  <c:v>11.23</c:v>
                </c:pt>
                <c:pt idx="3355">
                  <c:v>11.23</c:v>
                </c:pt>
                <c:pt idx="3356">
                  <c:v>11.23</c:v>
                </c:pt>
                <c:pt idx="3357">
                  <c:v>11.22</c:v>
                </c:pt>
                <c:pt idx="3358">
                  <c:v>11.22</c:v>
                </c:pt>
                <c:pt idx="3359">
                  <c:v>11.21</c:v>
                </c:pt>
                <c:pt idx="3360">
                  <c:v>11.21</c:v>
                </c:pt>
                <c:pt idx="3361">
                  <c:v>11.21</c:v>
                </c:pt>
                <c:pt idx="3362">
                  <c:v>11.21</c:v>
                </c:pt>
                <c:pt idx="3363">
                  <c:v>11.2</c:v>
                </c:pt>
                <c:pt idx="3364">
                  <c:v>11.2</c:v>
                </c:pt>
                <c:pt idx="3365">
                  <c:v>11.2</c:v>
                </c:pt>
                <c:pt idx="3366">
                  <c:v>11.19</c:v>
                </c:pt>
                <c:pt idx="3367">
                  <c:v>11.19</c:v>
                </c:pt>
                <c:pt idx="3368">
                  <c:v>11.18</c:v>
                </c:pt>
                <c:pt idx="3369">
                  <c:v>11.18</c:v>
                </c:pt>
                <c:pt idx="3370">
                  <c:v>11.18</c:v>
                </c:pt>
                <c:pt idx="3371">
                  <c:v>11.18</c:v>
                </c:pt>
                <c:pt idx="3372">
                  <c:v>11.17</c:v>
                </c:pt>
                <c:pt idx="3373">
                  <c:v>11.17</c:v>
                </c:pt>
                <c:pt idx="3374">
                  <c:v>11.17</c:v>
                </c:pt>
                <c:pt idx="3375">
                  <c:v>11.17</c:v>
                </c:pt>
                <c:pt idx="3376">
                  <c:v>11.17</c:v>
                </c:pt>
                <c:pt idx="3377">
                  <c:v>11.16</c:v>
                </c:pt>
                <c:pt idx="3378">
                  <c:v>11.16</c:v>
                </c:pt>
                <c:pt idx="3379">
                  <c:v>11.16</c:v>
                </c:pt>
                <c:pt idx="3380">
                  <c:v>11.16</c:v>
                </c:pt>
                <c:pt idx="3381">
                  <c:v>11.16</c:v>
                </c:pt>
                <c:pt idx="3382">
                  <c:v>11.15</c:v>
                </c:pt>
                <c:pt idx="3383">
                  <c:v>11.15</c:v>
                </c:pt>
                <c:pt idx="3384">
                  <c:v>11.15</c:v>
                </c:pt>
                <c:pt idx="3385">
                  <c:v>11.15</c:v>
                </c:pt>
                <c:pt idx="3386">
                  <c:v>11.15</c:v>
                </c:pt>
                <c:pt idx="3387">
                  <c:v>11.14</c:v>
                </c:pt>
                <c:pt idx="3388">
                  <c:v>11.14</c:v>
                </c:pt>
                <c:pt idx="3389">
                  <c:v>11.14</c:v>
                </c:pt>
                <c:pt idx="3390">
                  <c:v>11.14</c:v>
                </c:pt>
                <c:pt idx="3391">
                  <c:v>11.14</c:v>
                </c:pt>
                <c:pt idx="3392">
                  <c:v>11.14</c:v>
                </c:pt>
                <c:pt idx="3393">
                  <c:v>11.14</c:v>
                </c:pt>
                <c:pt idx="3394">
                  <c:v>11.14</c:v>
                </c:pt>
                <c:pt idx="3395">
                  <c:v>11.14</c:v>
                </c:pt>
                <c:pt idx="3396">
                  <c:v>11.13</c:v>
                </c:pt>
                <c:pt idx="3397">
                  <c:v>11.13</c:v>
                </c:pt>
                <c:pt idx="3398">
                  <c:v>11.13</c:v>
                </c:pt>
                <c:pt idx="3399">
                  <c:v>11.13</c:v>
                </c:pt>
                <c:pt idx="3400">
                  <c:v>11.13</c:v>
                </c:pt>
                <c:pt idx="3401">
                  <c:v>11.12</c:v>
                </c:pt>
                <c:pt idx="3402">
                  <c:v>11.12</c:v>
                </c:pt>
                <c:pt idx="3403">
                  <c:v>11.12</c:v>
                </c:pt>
                <c:pt idx="3404">
                  <c:v>11.12</c:v>
                </c:pt>
                <c:pt idx="3405">
                  <c:v>11.12</c:v>
                </c:pt>
                <c:pt idx="3406">
                  <c:v>11.12</c:v>
                </c:pt>
                <c:pt idx="3407">
                  <c:v>11.12</c:v>
                </c:pt>
                <c:pt idx="3408">
                  <c:v>11.12</c:v>
                </c:pt>
                <c:pt idx="3409">
                  <c:v>11.11</c:v>
                </c:pt>
                <c:pt idx="3410">
                  <c:v>11.11</c:v>
                </c:pt>
                <c:pt idx="3411">
                  <c:v>11.11</c:v>
                </c:pt>
                <c:pt idx="3412">
                  <c:v>11.11</c:v>
                </c:pt>
                <c:pt idx="3413">
                  <c:v>11.11</c:v>
                </c:pt>
                <c:pt idx="3414">
                  <c:v>11.11</c:v>
                </c:pt>
                <c:pt idx="3415">
                  <c:v>11.11</c:v>
                </c:pt>
                <c:pt idx="3416">
                  <c:v>11.11</c:v>
                </c:pt>
                <c:pt idx="3417">
                  <c:v>11.11</c:v>
                </c:pt>
                <c:pt idx="3418">
                  <c:v>11.1</c:v>
                </c:pt>
                <c:pt idx="3419">
                  <c:v>11.1</c:v>
                </c:pt>
                <c:pt idx="3420">
                  <c:v>11.1</c:v>
                </c:pt>
                <c:pt idx="3421">
                  <c:v>11.1</c:v>
                </c:pt>
                <c:pt idx="3422">
                  <c:v>11.1</c:v>
                </c:pt>
                <c:pt idx="3423">
                  <c:v>11.1</c:v>
                </c:pt>
                <c:pt idx="3424">
                  <c:v>11.1</c:v>
                </c:pt>
                <c:pt idx="3425">
                  <c:v>11.1</c:v>
                </c:pt>
                <c:pt idx="3426">
                  <c:v>11.1</c:v>
                </c:pt>
                <c:pt idx="3427">
                  <c:v>11.1</c:v>
                </c:pt>
                <c:pt idx="3428">
                  <c:v>11.1</c:v>
                </c:pt>
                <c:pt idx="3429">
                  <c:v>11.1</c:v>
                </c:pt>
                <c:pt idx="3430">
                  <c:v>11.09</c:v>
                </c:pt>
                <c:pt idx="3431">
                  <c:v>11.1</c:v>
                </c:pt>
                <c:pt idx="3432">
                  <c:v>11.09</c:v>
                </c:pt>
                <c:pt idx="3433">
                  <c:v>11.09</c:v>
                </c:pt>
                <c:pt idx="3434">
                  <c:v>11.09</c:v>
                </c:pt>
                <c:pt idx="3435">
                  <c:v>11.09</c:v>
                </c:pt>
                <c:pt idx="3436">
                  <c:v>11.09</c:v>
                </c:pt>
                <c:pt idx="3437">
                  <c:v>11.09</c:v>
                </c:pt>
                <c:pt idx="3438">
                  <c:v>11.09</c:v>
                </c:pt>
                <c:pt idx="3439">
                  <c:v>11.09</c:v>
                </c:pt>
                <c:pt idx="3440">
                  <c:v>11.09</c:v>
                </c:pt>
                <c:pt idx="3441">
                  <c:v>11.09</c:v>
                </c:pt>
                <c:pt idx="3442">
                  <c:v>11.08</c:v>
                </c:pt>
                <c:pt idx="3443">
                  <c:v>11.09</c:v>
                </c:pt>
                <c:pt idx="3444">
                  <c:v>11.08</c:v>
                </c:pt>
                <c:pt idx="3445">
                  <c:v>11.09</c:v>
                </c:pt>
                <c:pt idx="3446">
                  <c:v>11.08</c:v>
                </c:pt>
                <c:pt idx="3447">
                  <c:v>11.08</c:v>
                </c:pt>
                <c:pt idx="3448">
                  <c:v>11.08</c:v>
                </c:pt>
                <c:pt idx="3449">
                  <c:v>11.08</c:v>
                </c:pt>
                <c:pt idx="3450">
                  <c:v>11.08</c:v>
                </c:pt>
                <c:pt idx="3451">
                  <c:v>11.08</c:v>
                </c:pt>
                <c:pt idx="3452">
                  <c:v>11.08</c:v>
                </c:pt>
                <c:pt idx="3453">
                  <c:v>11.08</c:v>
                </c:pt>
                <c:pt idx="3454">
                  <c:v>11.07</c:v>
                </c:pt>
                <c:pt idx="3455">
                  <c:v>11.07</c:v>
                </c:pt>
                <c:pt idx="3456">
                  <c:v>11.07</c:v>
                </c:pt>
                <c:pt idx="3457">
                  <c:v>11.07</c:v>
                </c:pt>
                <c:pt idx="3458">
                  <c:v>11.07</c:v>
                </c:pt>
                <c:pt idx="3459">
                  <c:v>11.07</c:v>
                </c:pt>
                <c:pt idx="3460">
                  <c:v>11.06</c:v>
                </c:pt>
                <c:pt idx="3461">
                  <c:v>11.06</c:v>
                </c:pt>
                <c:pt idx="3462">
                  <c:v>11.06</c:v>
                </c:pt>
                <c:pt idx="3463">
                  <c:v>11.06</c:v>
                </c:pt>
                <c:pt idx="3464">
                  <c:v>11.06</c:v>
                </c:pt>
                <c:pt idx="3465">
                  <c:v>11.06</c:v>
                </c:pt>
                <c:pt idx="3466">
                  <c:v>11.06</c:v>
                </c:pt>
                <c:pt idx="3467">
                  <c:v>11.05</c:v>
                </c:pt>
                <c:pt idx="3468">
                  <c:v>11.05</c:v>
                </c:pt>
                <c:pt idx="3469">
                  <c:v>11.05</c:v>
                </c:pt>
                <c:pt idx="3470">
                  <c:v>11.05</c:v>
                </c:pt>
                <c:pt idx="3471">
                  <c:v>11.05</c:v>
                </c:pt>
                <c:pt idx="3472">
                  <c:v>11.05</c:v>
                </c:pt>
                <c:pt idx="3473">
                  <c:v>11.05</c:v>
                </c:pt>
                <c:pt idx="3474">
                  <c:v>11.04</c:v>
                </c:pt>
                <c:pt idx="3475">
                  <c:v>11.04</c:v>
                </c:pt>
                <c:pt idx="3476">
                  <c:v>11.04</c:v>
                </c:pt>
                <c:pt idx="3477">
                  <c:v>11.04</c:v>
                </c:pt>
                <c:pt idx="3478">
                  <c:v>11.04</c:v>
                </c:pt>
                <c:pt idx="3479">
                  <c:v>11.04</c:v>
                </c:pt>
                <c:pt idx="3480">
                  <c:v>11.04</c:v>
                </c:pt>
                <c:pt idx="3481">
                  <c:v>11.03</c:v>
                </c:pt>
                <c:pt idx="3482">
                  <c:v>11.03</c:v>
                </c:pt>
                <c:pt idx="3483">
                  <c:v>11.03</c:v>
                </c:pt>
                <c:pt idx="3484">
                  <c:v>11.03</c:v>
                </c:pt>
                <c:pt idx="3485">
                  <c:v>11.03</c:v>
                </c:pt>
                <c:pt idx="3486">
                  <c:v>11.03</c:v>
                </c:pt>
                <c:pt idx="3487">
                  <c:v>11.03</c:v>
                </c:pt>
                <c:pt idx="3488">
                  <c:v>11.03</c:v>
                </c:pt>
                <c:pt idx="3489">
                  <c:v>11.02</c:v>
                </c:pt>
                <c:pt idx="3490">
                  <c:v>11.02</c:v>
                </c:pt>
                <c:pt idx="3491">
                  <c:v>11.02</c:v>
                </c:pt>
                <c:pt idx="3492">
                  <c:v>11.02</c:v>
                </c:pt>
                <c:pt idx="3493">
                  <c:v>11.02</c:v>
                </c:pt>
                <c:pt idx="3494">
                  <c:v>11.02</c:v>
                </c:pt>
                <c:pt idx="3495">
                  <c:v>11.01</c:v>
                </c:pt>
                <c:pt idx="3496">
                  <c:v>11.01</c:v>
                </c:pt>
                <c:pt idx="3497">
                  <c:v>11.01</c:v>
                </c:pt>
                <c:pt idx="3498">
                  <c:v>11.01</c:v>
                </c:pt>
                <c:pt idx="3499">
                  <c:v>11.01</c:v>
                </c:pt>
                <c:pt idx="3500">
                  <c:v>11.01</c:v>
                </c:pt>
                <c:pt idx="3501">
                  <c:v>11.01</c:v>
                </c:pt>
                <c:pt idx="3502">
                  <c:v>11.01</c:v>
                </c:pt>
                <c:pt idx="3503">
                  <c:v>11.01</c:v>
                </c:pt>
                <c:pt idx="3504">
                  <c:v>11.01</c:v>
                </c:pt>
                <c:pt idx="3505">
                  <c:v>11.01</c:v>
                </c:pt>
                <c:pt idx="3506">
                  <c:v>11.01</c:v>
                </c:pt>
                <c:pt idx="3507">
                  <c:v>11.01</c:v>
                </c:pt>
                <c:pt idx="3508">
                  <c:v>11.01</c:v>
                </c:pt>
                <c:pt idx="3509">
                  <c:v>11.01</c:v>
                </c:pt>
                <c:pt idx="3510">
                  <c:v>11.01</c:v>
                </c:pt>
                <c:pt idx="3511">
                  <c:v>11.01</c:v>
                </c:pt>
                <c:pt idx="3512">
                  <c:v>11.01</c:v>
                </c:pt>
                <c:pt idx="3513">
                  <c:v>11.02</c:v>
                </c:pt>
                <c:pt idx="3514">
                  <c:v>11.02</c:v>
                </c:pt>
                <c:pt idx="3515">
                  <c:v>11.02</c:v>
                </c:pt>
                <c:pt idx="3516">
                  <c:v>11.02</c:v>
                </c:pt>
                <c:pt idx="3517">
                  <c:v>11.02</c:v>
                </c:pt>
                <c:pt idx="3518">
                  <c:v>11.02</c:v>
                </c:pt>
                <c:pt idx="3519">
                  <c:v>11.02</c:v>
                </c:pt>
                <c:pt idx="3520">
                  <c:v>11.02</c:v>
                </c:pt>
                <c:pt idx="3521">
                  <c:v>11.02</c:v>
                </c:pt>
                <c:pt idx="3522">
                  <c:v>11.03</c:v>
                </c:pt>
                <c:pt idx="3523">
                  <c:v>11.03</c:v>
                </c:pt>
                <c:pt idx="3524">
                  <c:v>11.04</c:v>
                </c:pt>
                <c:pt idx="3525">
                  <c:v>11.04</c:v>
                </c:pt>
                <c:pt idx="3526">
                  <c:v>11.04</c:v>
                </c:pt>
                <c:pt idx="3527">
                  <c:v>11.04</c:v>
                </c:pt>
                <c:pt idx="3528">
                  <c:v>11.04</c:v>
                </c:pt>
                <c:pt idx="3529">
                  <c:v>11.04</c:v>
                </c:pt>
                <c:pt idx="3530">
                  <c:v>11.04</c:v>
                </c:pt>
                <c:pt idx="3531">
                  <c:v>11.03</c:v>
                </c:pt>
                <c:pt idx="3532">
                  <c:v>11.04</c:v>
                </c:pt>
                <c:pt idx="3533">
                  <c:v>11.03</c:v>
                </c:pt>
                <c:pt idx="3534">
                  <c:v>11.03</c:v>
                </c:pt>
                <c:pt idx="3535">
                  <c:v>11.03</c:v>
                </c:pt>
                <c:pt idx="3536">
                  <c:v>11.03</c:v>
                </c:pt>
                <c:pt idx="3537">
                  <c:v>11.03</c:v>
                </c:pt>
                <c:pt idx="3538">
                  <c:v>11.03</c:v>
                </c:pt>
                <c:pt idx="3539">
                  <c:v>11.03</c:v>
                </c:pt>
                <c:pt idx="3540">
                  <c:v>11.03</c:v>
                </c:pt>
                <c:pt idx="3541">
                  <c:v>11.03</c:v>
                </c:pt>
                <c:pt idx="3542">
                  <c:v>11.03</c:v>
                </c:pt>
                <c:pt idx="3543">
                  <c:v>11.03</c:v>
                </c:pt>
                <c:pt idx="3544">
                  <c:v>11.03</c:v>
                </c:pt>
                <c:pt idx="3545">
                  <c:v>11.02</c:v>
                </c:pt>
                <c:pt idx="3546">
                  <c:v>11.03</c:v>
                </c:pt>
                <c:pt idx="3547">
                  <c:v>11.03</c:v>
                </c:pt>
                <c:pt idx="3548">
                  <c:v>11.03</c:v>
                </c:pt>
                <c:pt idx="3549">
                  <c:v>11.02</c:v>
                </c:pt>
                <c:pt idx="3550">
                  <c:v>11.02</c:v>
                </c:pt>
                <c:pt idx="3551">
                  <c:v>11.02</c:v>
                </c:pt>
                <c:pt idx="3552">
                  <c:v>11.02</c:v>
                </c:pt>
                <c:pt idx="3553">
                  <c:v>11.02</c:v>
                </c:pt>
                <c:pt idx="3554">
                  <c:v>11.02</c:v>
                </c:pt>
                <c:pt idx="3555">
                  <c:v>11.02</c:v>
                </c:pt>
                <c:pt idx="3556">
                  <c:v>11.02</c:v>
                </c:pt>
                <c:pt idx="3557">
                  <c:v>11.02</c:v>
                </c:pt>
                <c:pt idx="3558">
                  <c:v>11.01</c:v>
                </c:pt>
                <c:pt idx="3559">
                  <c:v>11.01</c:v>
                </c:pt>
                <c:pt idx="3560">
                  <c:v>11.01</c:v>
                </c:pt>
                <c:pt idx="3561">
                  <c:v>11.01</c:v>
                </c:pt>
                <c:pt idx="3562">
                  <c:v>11.01</c:v>
                </c:pt>
                <c:pt idx="3563">
                  <c:v>11.01</c:v>
                </c:pt>
                <c:pt idx="3564">
                  <c:v>11</c:v>
                </c:pt>
                <c:pt idx="3565">
                  <c:v>11</c:v>
                </c:pt>
                <c:pt idx="3566">
                  <c:v>11</c:v>
                </c:pt>
                <c:pt idx="3567">
                  <c:v>11</c:v>
                </c:pt>
                <c:pt idx="3568">
                  <c:v>11</c:v>
                </c:pt>
                <c:pt idx="3569">
                  <c:v>11</c:v>
                </c:pt>
                <c:pt idx="3570">
                  <c:v>11</c:v>
                </c:pt>
                <c:pt idx="3571">
                  <c:v>11</c:v>
                </c:pt>
                <c:pt idx="3572">
                  <c:v>11</c:v>
                </c:pt>
                <c:pt idx="3573">
                  <c:v>11</c:v>
                </c:pt>
                <c:pt idx="3574">
                  <c:v>10.99</c:v>
                </c:pt>
                <c:pt idx="3575">
                  <c:v>11</c:v>
                </c:pt>
                <c:pt idx="3576">
                  <c:v>11</c:v>
                </c:pt>
                <c:pt idx="3577">
                  <c:v>11</c:v>
                </c:pt>
                <c:pt idx="3578">
                  <c:v>10.99</c:v>
                </c:pt>
                <c:pt idx="3579">
                  <c:v>10.99</c:v>
                </c:pt>
                <c:pt idx="3580">
                  <c:v>11</c:v>
                </c:pt>
                <c:pt idx="3581">
                  <c:v>10.99</c:v>
                </c:pt>
                <c:pt idx="3582">
                  <c:v>11</c:v>
                </c:pt>
                <c:pt idx="3583">
                  <c:v>10.99</c:v>
                </c:pt>
                <c:pt idx="3584">
                  <c:v>10.99</c:v>
                </c:pt>
                <c:pt idx="3585">
                  <c:v>10.99</c:v>
                </c:pt>
                <c:pt idx="3586">
                  <c:v>10.99</c:v>
                </c:pt>
                <c:pt idx="3587">
                  <c:v>10.99</c:v>
                </c:pt>
                <c:pt idx="3588">
                  <c:v>10.99</c:v>
                </c:pt>
                <c:pt idx="3589">
                  <c:v>10.99</c:v>
                </c:pt>
                <c:pt idx="3590">
                  <c:v>10.99</c:v>
                </c:pt>
                <c:pt idx="3591">
                  <c:v>10.99</c:v>
                </c:pt>
                <c:pt idx="3592">
                  <c:v>10.99</c:v>
                </c:pt>
                <c:pt idx="3593">
                  <c:v>10.99</c:v>
                </c:pt>
                <c:pt idx="3594">
                  <c:v>10.99</c:v>
                </c:pt>
                <c:pt idx="3595">
                  <c:v>10.99</c:v>
                </c:pt>
                <c:pt idx="3596">
                  <c:v>10.99</c:v>
                </c:pt>
                <c:pt idx="3597">
                  <c:v>10.99</c:v>
                </c:pt>
                <c:pt idx="3598">
                  <c:v>10.99</c:v>
                </c:pt>
                <c:pt idx="3599">
                  <c:v>10.99</c:v>
                </c:pt>
                <c:pt idx="3600">
                  <c:v>10.99</c:v>
                </c:pt>
                <c:pt idx="3601">
                  <c:v>10.99</c:v>
                </c:pt>
                <c:pt idx="3602">
                  <c:v>10.99</c:v>
                </c:pt>
                <c:pt idx="3603">
                  <c:v>10.99</c:v>
                </c:pt>
                <c:pt idx="3604">
                  <c:v>10.99</c:v>
                </c:pt>
                <c:pt idx="3605">
                  <c:v>10.99</c:v>
                </c:pt>
                <c:pt idx="3606">
                  <c:v>10.99</c:v>
                </c:pt>
                <c:pt idx="3607">
                  <c:v>10.99</c:v>
                </c:pt>
                <c:pt idx="3608">
                  <c:v>10.99</c:v>
                </c:pt>
                <c:pt idx="3609">
                  <c:v>10.98</c:v>
                </c:pt>
                <c:pt idx="3610">
                  <c:v>10.98</c:v>
                </c:pt>
                <c:pt idx="3611">
                  <c:v>10.99</c:v>
                </c:pt>
                <c:pt idx="3612">
                  <c:v>10.99</c:v>
                </c:pt>
                <c:pt idx="3613">
                  <c:v>11</c:v>
                </c:pt>
                <c:pt idx="3614">
                  <c:v>11</c:v>
                </c:pt>
                <c:pt idx="3615">
                  <c:v>11.01</c:v>
                </c:pt>
                <c:pt idx="3616">
                  <c:v>11.03</c:v>
                </c:pt>
                <c:pt idx="3617">
                  <c:v>11.04</c:v>
                </c:pt>
                <c:pt idx="3618">
                  <c:v>11.06</c:v>
                </c:pt>
                <c:pt idx="3619">
                  <c:v>11.1</c:v>
                </c:pt>
                <c:pt idx="3620">
                  <c:v>11.18</c:v>
                </c:pt>
                <c:pt idx="3621">
                  <c:v>11.22</c:v>
                </c:pt>
                <c:pt idx="3622">
                  <c:v>11.28</c:v>
                </c:pt>
                <c:pt idx="3623">
                  <c:v>11.37</c:v>
                </c:pt>
                <c:pt idx="3624">
                  <c:v>11.45</c:v>
                </c:pt>
                <c:pt idx="3625">
                  <c:v>11.5</c:v>
                </c:pt>
                <c:pt idx="3626">
                  <c:v>11.51</c:v>
                </c:pt>
                <c:pt idx="3627">
                  <c:v>11.51</c:v>
                </c:pt>
                <c:pt idx="3628">
                  <c:v>11.49</c:v>
                </c:pt>
                <c:pt idx="3629">
                  <c:v>11.47</c:v>
                </c:pt>
                <c:pt idx="3630">
                  <c:v>11.44</c:v>
                </c:pt>
                <c:pt idx="3631">
                  <c:v>11.41</c:v>
                </c:pt>
                <c:pt idx="3632">
                  <c:v>11.38</c:v>
                </c:pt>
                <c:pt idx="3633">
                  <c:v>11.35</c:v>
                </c:pt>
                <c:pt idx="3634">
                  <c:v>11.32</c:v>
                </c:pt>
                <c:pt idx="3635">
                  <c:v>11.3</c:v>
                </c:pt>
                <c:pt idx="3636">
                  <c:v>11.28</c:v>
                </c:pt>
                <c:pt idx="3637">
                  <c:v>11.27</c:v>
                </c:pt>
                <c:pt idx="3638">
                  <c:v>11.26</c:v>
                </c:pt>
                <c:pt idx="3639">
                  <c:v>11.26</c:v>
                </c:pt>
                <c:pt idx="3640">
                  <c:v>11.26</c:v>
                </c:pt>
                <c:pt idx="3641">
                  <c:v>11.27</c:v>
                </c:pt>
                <c:pt idx="3642">
                  <c:v>11.28</c:v>
                </c:pt>
                <c:pt idx="3643">
                  <c:v>11.28</c:v>
                </c:pt>
                <c:pt idx="3644">
                  <c:v>11.28</c:v>
                </c:pt>
                <c:pt idx="3645">
                  <c:v>11.28</c:v>
                </c:pt>
                <c:pt idx="3646">
                  <c:v>11.27</c:v>
                </c:pt>
                <c:pt idx="3647">
                  <c:v>11.26</c:v>
                </c:pt>
                <c:pt idx="3648">
                  <c:v>11.26</c:v>
                </c:pt>
                <c:pt idx="3649">
                  <c:v>11.25</c:v>
                </c:pt>
                <c:pt idx="3650">
                  <c:v>11.24</c:v>
                </c:pt>
                <c:pt idx="3651">
                  <c:v>11.23</c:v>
                </c:pt>
                <c:pt idx="3652">
                  <c:v>11.23</c:v>
                </c:pt>
                <c:pt idx="3653">
                  <c:v>11.23</c:v>
                </c:pt>
                <c:pt idx="3654">
                  <c:v>11.23</c:v>
                </c:pt>
                <c:pt idx="3655">
                  <c:v>11.22</c:v>
                </c:pt>
                <c:pt idx="3656">
                  <c:v>11.23</c:v>
                </c:pt>
                <c:pt idx="3657">
                  <c:v>11.23</c:v>
                </c:pt>
                <c:pt idx="3658">
                  <c:v>11.23</c:v>
                </c:pt>
                <c:pt idx="3659">
                  <c:v>11.23</c:v>
                </c:pt>
                <c:pt idx="3660">
                  <c:v>11.22</c:v>
                </c:pt>
                <c:pt idx="3661">
                  <c:v>11.22</c:v>
                </c:pt>
                <c:pt idx="3662">
                  <c:v>11.21</c:v>
                </c:pt>
                <c:pt idx="3663">
                  <c:v>11.21</c:v>
                </c:pt>
                <c:pt idx="3664">
                  <c:v>11.21</c:v>
                </c:pt>
                <c:pt idx="3665">
                  <c:v>11.21</c:v>
                </c:pt>
                <c:pt idx="3666">
                  <c:v>11.21</c:v>
                </c:pt>
                <c:pt idx="3667">
                  <c:v>11.21</c:v>
                </c:pt>
                <c:pt idx="3668">
                  <c:v>11.21</c:v>
                </c:pt>
                <c:pt idx="3669">
                  <c:v>11.21</c:v>
                </c:pt>
                <c:pt idx="3670">
                  <c:v>11.21</c:v>
                </c:pt>
                <c:pt idx="3671">
                  <c:v>11.21</c:v>
                </c:pt>
                <c:pt idx="3672">
                  <c:v>11.21</c:v>
                </c:pt>
                <c:pt idx="3673">
                  <c:v>11.21</c:v>
                </c:pt>
                <c:pt idx="3674">
                  <c:v>11.21</c:v>
                </c:pt>
                <c:pt idx="3675">
                  <c:v>11.21</c:v>
                </c:pt>
                <c:pt idx="3676">
                  <c:v>11.21</c:v>
                </c:pt>
                <c:pt idx="3677">
                  <c:v>11.21</c:v>
                </c:pt>
                <c:pt idx="3678">
                  <c:v>11.21</c:v>
                </c:pt>
                <c:pt idx="3679">
                  <c:v>11.21</c:v>
                </c:pt>
                <c:pt idx="3680">
                  <c:v>11.22</c:v>
                </c:pt>
                <c:pt idx="3681">
                  <c:v>11.22</c:v>
                </c:pt>
                <c:pt idx="3682">
                  <c:v>11.22</c:v>
                </c:pt>
                <c:pt idx="3683">
                  <c:v>11.21</c:v>
                </c:pt>
                <c:pt idx="3684">
                  <c:v>11.22</c:v>
                </c:pt>
                <c:pt idx="3685">
                  <c:v>11.22</c:v>
                </c:pt>
                <c:pt idx="3686">
                  <c:v>11.22</c:v>
                </c:pt>
                <c:pt idx="3687">
                  <c:v>11.23</c:v>
                </c:pt>
                <c:pt idx="3688">
                  <c:v>11.23</c:v>
                </c:pt>
                <c:pt idx="3689">
                  <c:v>11.23</c:v>
                </c:pt>
                <c:pt idx="3690">
                  <c:v>11.23</c:v>
                </c:pt>
                <c:pt idx="3691">
                  <c:v>11.24</c:v>
                </c:pt>
                <c:pt idx="3692">
                  <c:v>11.23</c:v>
                </c:pt>
                <c:pt idx="3693">
                  <c:v>11.24</c:v>
                </c:pt>
                <c:pt idx="3694">
                  <c:v>11.23</c:v>
                </c:pt>
                <c:pt idx="3695">
                  <c:v>11.23</c:v>
                </c:pt>
                <c:pt idx="3696">
                  <c:v>11.23</c:v>
                </c:pt>
                <c:pt idx="3697">
                  <c:v>11.23</c:v>
                </c:pt>
                <c:pt idx="3698">
                  <c:v>11.23</c:v>
                </c:pt>
                <c:pt idx="3699">
                  <c:v>11.22</c:v>
                </c:pt>
                <c:pt idx="3700">
                  <c:v>11.22</c:v>
                </c:pt>
                <c:pt idx="3701">
                  <c:v>11.22</c:v>
                </c:pt>
                <c:pt idx="3702">
                  <c:v>11.22</c:v>
                </c:pt>
                <c:pt idx="3703">
                  <c:v>11.21</c:v>
                </c:pt>
                <c:pt idx="3704">
                  <c:v>11.21</c:v>
                </c:pt>
                <c:pt idx="3705">
                  <c:v>11.2</c:v>
                </c:pt>
                <c:pt idx="3706">
                  <c:v>11.2</c:v>
                </c:pt>
                <c:pt idx="3707">
                  <c:v>11.2</c:v>
                </c:pt>
                <c:pt idx="3708">
                  <c:v>11.19</c:v>
                </c:pt>
                <c:pt idx="3709">
                  <c:v>11.19</c:v>
                </c:pt>
                <c:pt idx="3710">
                  <c:v>11.19</c:v>
                </c:pt>
                <c:pt idx="3711">
                  <c:v>11.18</c:v>
                </c:pt>
                <c:pt idx="3712">
                  <c:v>11.18</c:v>
                </c:pt>
                <c:pt idx="3713">
                  <c:v>11.17</c:v>
                </c:pt>
                <c:pt idx="3714">
                  <c:v>11.17</c:v>
                </c:pt>
                <c:pt idx="3715">
                  <c:v>11.17</c:v>
                </c:pt>
                <c:pt idx="3716">
                  <c:v>11.17</c:v>
                </c:pt>
                <c:pt idx="3717">
                  <c:v>11.16</c:v>
                </c:pt>
                <c:pt idx="3718">
                  <c:v>11.16</c:v>
                </c:pt>
                <c:pt idx="3719">
                  <c:v>11.15</c:v>
                </c:pt>
                <c:pt idx="3720">
                  <c:v>11.15</c:v>
                </c:pt>
                <c:pt idx="3721">
                  <c:v>11.15</c:v>
                </c:pt>
                <c:pt idx="3722">
                  <c:v>11.14</c:v>
                </c:pt>
                <c:pt idx="3723">
                  <c:v>11.14</c:v>
                </c:pt>
                <c:pt idx="3724">
                  <c:v>11.14</c:v>
                </c:pt>
                <c:pt idx="3725">
                  <c:v>11.14</c:v>
                </c:pt>
                <c:pt idx="3726">
                  <c:v>11.13</c:v>
                </c:pt>
                <c:pt idx="3727">
                  <c:v>11.13</c:v>
                </c:pt>
                <c:pt idx="3728">
                  <c:v>11.13</c:v>
                </c:pt>
                <c:pt idx="3729">
                  <c:v>11.12</c:v>
                </c:pt>
                <c:pt idx="3730">
                  <c:v>11.12</c:v>
                </c:pt>
                <c:pt idx="3731">
                  <c:v>11.12</c:v>
                </c:pt>
                <c:pt idx="3732">
                  <c:v>11.12</c:v>
                </c:pt>
                <c:pt idx="3733">
                  <c:v>11.11</c:v>
                </c:pt>
                <c:pt idx="3734">
                  <c:v>11.11</c:v>
                </c:pt>
                <c:pt idx="3735">
                  <c:v>11.11</c:v>
                </c:pt>
                <c:pt idx="3736">
                  <c:v>11.11</c:v>
                </c:pt>
                <c:pt idx="3737">
                  <c:v>11.1</c:v>
                </c:pt>
                <c:pt idx="3738">
                  <c:v>11.1</c:v>
                </c:pt>
                <c:pt idx="3739">
                  <c:v>11.1</c:v>
                </c:pt>
                <c:pt idx="3740">
                  <c:v>11.1</c:v>
                </c:pt>
                <c:pt idx="3741">
                  <c:v>11.09</c:v>
                </c:pt>
                <c:pt idx="3742">
                  <c:v>11.09</c:v>
                </c:pt>
                <c:pt idx="3743">
                  <c:v>11.09</c:v>
                </c:pt>
                <c:pt idx="3744">
                  <c:v>11.08</c:v>
                </c:pt>
                <c:pt idx="3745">
                  <c:v>11.08</c:v>
                </c:pt>
                <c:pt idx="3746">
                  <c:v>11.08</c:v>
                </c:pt>
                <c:pt idx="3747">
                  <c:v>11.08</c:v>
                </c:pt>
                <c:pt idx="3748">
                  <c:v>11.07</c:v>
                </c:pt>
                <c:pt idx="3749">
                  <c:v>11.07</c:v>
                </c:pt>
                <c:pt idx="3750">
                  <c:v>11.07</c:v>
                </c:pt>
                <c:pt idx="3751">
                  <c:v>11.06</c:v>
                </c:pt>
                <c:pt idx="3752">
                  <c:v>11.06</c:v>
                </c:pt>
                <c:pt idx="3753">
                  <c:v>11.06</c:v>
                </c:pt>
                <c:pt idx="3754">
                  <c:v>11.05</c:v>
                </c:pt>
                <c:pt idx="3755">
                  <c:v>11.05</c:v>
                </c:pt>
                <c:pt idx="3756">
                  <c:v>11.05</c:v>
                </c:pt>
                <c:pt idx="3757">
                  <c:v>11.04</c:v>
                </c:pt>
                <c:pt idx="3758">
                  <c:v>11.04</c:v>
                </c:pt>
                <c:pt idx="3759">
                  <c:v>11.04</c:v>
                </c:pt>
                <c:pt idx="3760">
                  <c:v>11.04</c:v>
                </c:pt>
                <c:pt idx="3761">
                  <c:v>11.04</c:v>
                </c:pt>
                <c:pt idx="3762">
                  <c:v>11.04</c:v>
                </c:pt>
                <c:pt idx="3763">
                  <c:v>11.04</c:v>
                </c:pt>
                <c:pt idx="3764">
                  <c:v>11.04</c:v>
                </c:pt>
                <c:pt idx="3765">
                  <c:v>11.04</c:v>
                </c:pt>
                <c:pt idx="3766">
                  <c:v>11.04</c:v>
                </c:pt>
                <c:pt idx="3767">
                  <c:v>11.04</c:v>
                </c:pt>
                <c:pt idx="3768">
                  <c:v>11.04</c:v>
                </c:pt>
                <c:pt idx="3769">
                  <c:v>11.04</c:v>
                </c:pt>
                <c:pt idx="3770">
                  <c:v>11.04</c:v>
                </c:pt>
                <c:pt idx="3771">
                  <c:v>11.05</c:v>
                </c:pt>
                <c:pt idx="3772">
                  <c:v>11.05</c:v>
                </c:pt>
                <c:pt idx="3773">
                  <c:v>11.06</c:v>
                </c:pt>
                <c:pt idx="3774">
                  <c:v>11.06</c:v>
                </c:pt>
                <c:pt idx="3775">
                  <c:v>11.07</c:v>
                </c:pt>
                <c:pt idx="3776">
                  <c:v>11.07</c:v>
                </c:pt>
                <c:pt idx="3777">
                  <c:v>11.07</c:v>
                </c:pt>
                <c:pt idx="3778">
                  <c:v>11.08</c:v>
                </c:pt>
                <c:pt idx="3779">
                  <c:v>11.08</c:v>
                </c:pt>
                <c:pt idx="3780">
                  <c:v>11.08</c:v>
                </c:pt>
                <c:pt idx="3781">
                  <c:v>11.09</c:v>
                </c:pt>
                <c:pt idx="3782">
                  <c:v>11.09</c:v>
                </c:pt>
                <c:pt idx="3783">
                  <c:v>11.09</c:v>
                </c:pt>
                <c:pt idx="3784">
                  <c:v>11.1</c:v>
                </c:pt>
                <c:pt idx="3785">
                  <c:v>11.1</c:v>
                </c:pt>
                <c:pt idx="3786">
                  <c:v>11.1</c:v>
                </c:pt>
                <c:pt idx="3787">
                  <c:v>11.1</c:v>
                </c:pt>
                <c:pt idx="3788">
                  <c:v>11.1</c:v>
                </c:pt>
                <c:pt idx="3789">
                  <c:v>11.1</c:v>
                </c:pt>
                <c:pt idx="3790">
                  <c:v>11.1</c:v>
                </c:pt>
                <c:pt idx="3791">
                  <c:v>11.1</c:v>
                </c:pt>
                <c:pt idx="3792">
                  <c:v>11.11</c:v>
                </c:pt>
                <c:pt idx="3793">
                  <c:v>11.11</c:v>
                </c:pt>
                <c:pt idx="3794">
                  <c:v>11.11</c:v>
                </c:pt>
                <c:pt idx="3795">
                  <c:v>11.11</c:v>
                </c:pt>
                <c:pt idx="3796">
                  <c:v>11.12</c:v>
                </c:pt>
                <c:pt idx="3797">
                  <c:v>11.12</c:v>
                </c:pt>
                <c:pt idx="3798">
                  <c:v>11.13</c:v>
                </c:pt>
                <c:pt idx="3799">
                  <c:v>11.14</c:v>
                </c:pt>
                <c:pt idx="3800">
                  <c:v>11.14</c:v>
                </c:pt>
                <c:pt idx="3801">
                  <c:v>11.15</c:v>
                </c:pt>
                <c:pt idx="3802">
                  <c:v>11.16</c:v>
                </c:pt>
                <c:pt idx="3803">
                  <c:v>11.16</c:v>
                </c:pt>
                <c:pt idx="3804">
                  <c:v>11.16</c:v>
                </c:pt>
                <c:pt idx="3805">
                  <c:v>11.17</c:v>
                </c:pt>
                <c:pt idx="3806">
                  <c:v>11.17</c:v>
                </c:pt>
                <c:pt idx="3807">
                  <c:v>11.16</c:v>
                </c:pt>
                <c:pt idx="3808">
                  <c:v>11.16</c:v>
                </c:pt>
                <c:pt idx="3809">
                  <c:v>11.17</c:v>
                </c:pt>
                <c:pt idx="3810">
                  <c:v>11.16</c:v>
                </c:pt>
                <c:pt idx="3811">
                  <c:v>11.16</c:v>
                </c:pt>
                <c:pt idx="3812">
                  <c:v>11.16</c:v>
                </c:pt>
                <c:pt idx="3813">
                  <c:v>11.16</c:v>
                </c:pt>
                <c:pt idx="3814">
                  <c:v>11.16</c:v>
                </c:pt>
                <c:pt idx="3815">
                  <c:v>11.16</c:v>
                </c:pt>
                <c:pt idx="3816">
                  <c:v>11.16</c:v>
                </c:pt>
                <c:pt idx="3817">
                  <c:v>11.16</c:v>
                </c:pt>
                <c:pt idx="3818">
                  <c:v>11.16</c:v>
                </c:pt>
                <c:pt idx="3819">
                  <c:v>11.17</c:v>
                </c:pt>
                <c:pt idx="3820">
                  <c:v>11.17</c:v>
                </c:pt>
                <c:pt idx="3821">
                  <c:v>11.16</c:v>
                </c:pt>
                <c:pt idx="3822">
                  <c:v>11.16</c:v>
                </c:pt>
                <c:pt idx="3823">
                  <c:v>11.16</c:v>
                </c:pt>
                <c:pt idx="3824">
                  <c:v>11.16</c:v>
                </c:pt>
                <c:pt idx="3825">
                  <c:v>11.16</c:v>
                </c:pt>
                <c:pt idx="3826">
                  <c:v>11.15</c:v>
                </c:pt>
                <c:pt idx="3827">
                  <c:v>11.15</c:v>
                </c:pt>
                <c:pt idx="3828">
                  <c:v>11.15</c:v>
                </c:pt>
                <c:pt idx="3829">
                  <c:v>11.15</c:v>
                </c:pt>
                <c:pt idx="3830">
                  <c:v>11.14</c:v>
                </c:pt>
                <c:pt idx="3831">
                  <c:v>11.14</c:v>
                </c:pt>
                <c:pt idx="3832">
                  <c:v>11.14</c:v>
                </c:pt>
                <c:pt idx="3833">
                  <c:v>11.14</c:v>
                </c:pt>
                <c:pt idx="3834">
                  <c:v>11.14</c:v>
                </c:pt>
                <c:pt idx="3835">
                  <c:v>11.14</c:v>
                </c:pt>
                <c:pt idx="3836">
                  <c:v>11.14</c:v>
                </c:pt>
                <c:pt idx="3837">
                  <c:v>11.13</c:v>
                </c:pt>
                <c:pt idx="3838">
                  <c:v>11.13</c:v>
                </c:pt>
                <c:pt idx="3839">
                  <c:v>11.13</c:v>
                </c:pt>
                <c:pt idx="3840">
                  <c:v>11.12</c:v>
                </c:pt>
                <c:pt idx="3841">
                  <c:v>11.12</c:v>
                </c:pt>
                <c:pt idx="3842">
                  <c:v>11.12</c:v>
                </c:pt>
                <c:pt idx="3843">
                  <c:v>11.12</c:v>
                </c:pt>
                <c:pt idx="3844">
                  <c:v>11.12</c:v>
                </c:pt>
                <c:pt idx="3845">
                  <c:v>11.11</c:v>
                </c:pt>
                <c:pt idx="3846">
                  <c:v>11.11</c:v>
                </c:pt>
                <c:pt idx="3847">
                  <c:v>11.11</c:v>
                </c:pt>
                <c:pt idx="3848">
                  <c:v>11.11</c:v>
                </c:pt>
                <c:pt idx="3849">
                  <c:v>11.11</c:v>
                </c:pt>
                <c:pt idx="3850">
                  <c:v>11.11</c:v>
                </c:pt>
                <c:pt idx="3851">
                  <c:v>11.11</c:v>
                </c:pt>
                <c:pt idx="3852">
                  <c:v>11.12</c:v>
                </c:pt>
                <c:pt idx="3853">
                  <c:v>11.12</c:v>
                </c:pt>
                <c:pt idx="3854">
                  <c:v>11.12</c:v>
                </c:pt>
                <c:pt idx="3855">
                  <c:v>11.13</c:v>
                </c:pt>
                <c:pt idx="3856">
                  <c:v>11.13</c:v>
                </c:pt>
                <c:pt idx="3857">
                  <c:v>11.15</c:v>
                </c:pt>
                <c:pt idx="3858">
                  <c:v>11.15</c:v>
                </c:pt>
                <c:pt idx="3859">
                  <c:v>11.17</c:v>
                </c:pt>
                <c:pt idx="3860">
                  <c:v>11.18</c:v>
                </c:pt>
                <c:pt idx="3861">
                  <c:v>11.19</c:v>
                </c:pt>
                <c:pt idx="3862">
                  <c:v>11.2</c:v>
                </c:pt>
                <c:pt idx="3863">
                  <c:v>11.21</c:v>
                </c:pt>
                <c:pt idx="3864">
                  <c:v>11.22</c:v>
                </c:pt>
                <c:pt idx="3865">
                  <c:v>11.23</c:v>
                </c:pt>
                <c:pt idx="3866">
                  <c:v>11.23</c:v>
                </c:pt>
                <c:pt idx="3867">
                  <c:v>11.24</c:v>
                </c:pt>
                <c:pt idx="3868">
                  <c:v>11.24</c:v>
                </c:pt>
                <c:pt idx="3869">
                  <c:v>11.25</c:v>
                </c:pt>
                <c:pt idx="3870">
                  <c:v>11.25</c:v>
                </c:pt>
                <c:pt idx="3871">
                  <c:v>11.25</c:v>
                </c:pt>
                <c:pt idx="3872">
                  <c:v>11.26</c:v>
                </c:pt>
                <c:pt idx="3873">
                  <c:v>11.26</c:v>
                </c:pt>
                <c:pt idx="3874">
                  <c:v>11.26</c:v>
                </c:pt>
                <c:pt idx="3875">
                  <c:v>11.26</c:v>
                </c:pt>
                <c:pt idx="3876">
                  <c:v>11.26</c:v>
                </c:pt>
                <c:pt idx="3877">
                  <c:v>11.26</c:v>
                </c:pt>
                <c:pt idx="3878">
                  <c:v>11.26</c:v>
                </c:pt>
                <c:pt idx="3879">
                  <c:v>11.26</c:v>
                </c:pt>
                <c:pt idx="3880">
                  <c:v>11.26</c:v>
                </c:pt>
                <c:pt idx="3881">
                  <c:v>11.26</c:v>
                </c:pt>
                <c:pt idx="3882">
                  <c:v>11.26</c:v>
                </c:pt>
                <c:pt idx="3883">
                  <c:v>11.25</c:v>
                </c:pt>
                <c:pt idx="3884">
                  <c:v>11.24</c:v>
                </c:pt>
                <c:pt idx="3885">
                  <c:v>11.24</c:v>
                </c:pt>
                <c:pt idx="3886">
                  <c:v>11.23</c:v>
                </c:pt>
                <c:pt idx="3887">
                  <c:v>11.23</c:v>
                </c:pt>
                <c:pt idx="3888">
                  <c:v>11.22</c:v>
                </c:pt>
                <c:pt idx="3889">
                  <c:v>11.22</c:v>
                </c:pt>
                <c:pt idx="3890">
                  <c:v>11.21</c:v>
                </c:pt>
                <c:pt idx="3891">
                  <c:v>11.21</c:v>
                </c:pt>
                <c:pt idx="3892">
                  <c:v>11.2</c:v>
                </c:pt>
                <c:pt idx="3893">
                  <c:v>11.19</c:v>
                </c:pt>
                <c:pt idx="3894">
                  <c:v>11.19</c:v>
                </c:pt>
                <c:pt idx="3895">
                  <c:v>11.18</c:v>
                </c:pt>
                <c:pt idx="3896">
                  <c:v>11.18</c:v>
                </c:pt>
                <c:pt idx="3897">
                  <c:v>11.18</c:v>
                </c:pt>
                <c:pt idx="3898">
                  <c:v>11.17</c:v>
                </c:pt>
                <c:pt idx="3899">
                  <c:v>11.17</c:v>
                </c:pt>
                <c:pt idx="3900">
                  <c:v>11.17</c:v>
                </c:pt>
                <c:pt idx="3901">
                  <c:v>11.17</c:v>
                </c:pt>
                <c:pt idx="3902">
                  <c:v>11.17</c:v>
                </c:pt>
                <c:pt idx="3903">
                  <c:v>11.16</c:v>
                </c:pt>
                <c:pt idx="3904">
                  <c:v>11.16</c:v>
                </c:pt>
                <c:pt idx="3905">
                  <c:v>11.16</c:v>
                </c:pt>
                <c:pt idx="3906">
                  <c:v>11.16</c:v>
                </c:pt>
                <c:pt idx="3907">
                  <c:v>11.16</c:v>
                </c:pt>
                <c:pt idx="3908">
                  <c:v>11.16</c:v>
                </c:pt>
                <c:pt idx="3909">
                  <c:v>11.16</c:v>
                </c:pt>
                <c:pt idx="3910">
                  <c:v>11.15</c:v>
                </c:pt>
                <c:pt idx="3911">
                  <c:v>11.15</c:v>
                </c:pt>
                <c:pt idx="3912">
                  <c:v>11.15</c:v>
                </c:pt>
                <c:pt idx="3913">
                  <c:v>11.16</c:v>
                </c:pt>
                <c:pt idx="3914">
                  <c:v>11.15</c:v>
                </c:pt>
                <c:pt idx="3915">
                  <c:v>11.15</c:v>
                </c:pt>
                <c:pt idx="3916">
                  <c:v>11.15</c:v>
                </c:pt>
                <c:pt idx="3917">
                  <c:v>11.16</c:v>
                </c:pt>
                <c:pt idx="3918">
                  <c:v>11.15</c:v>
                </c:pt>
                <c:pt idx="3919">
                  <c:v>11.15</c:v>
                </c:pt>
                <c:pt idx="3920">
                  <c:v>11.16</c:v>
                </c:pt>
                <c:pt idx="3921">
                  <c:v>11.15</c:v>
                </c:pt>
                <c:pt idx="3922">
                  <c:v>11.16</c:v>
                </c:pt>
                <c:pt idx="3923">
                  <c:v>11.16</c:v>
                </c:pt>
                <c:pt idx="3924">
                  <c:v>11.15</c:v>
                </c:pt>
                <c:pt idx="3925">
                  <c:v>11.15</c:v>
                </c:pt>
                <c:pt idx="3926">
                  <c:v>11.16</c:v>
                </c:pt>
                <c:pt idx="3927">
                  <c:v>11.16</c:v>
                </c:pt>
                <c:pt idx="3928">
                  <c:v>11.15</c:v>
                </c:pt>
                <c:pt idx="3929">
                  <c:v>11.15</c:v>
                </c:pt>
                <c:pt idx="3930">
                  <c:v>11.15</c:v>
                </c:pt>
                <c:pt idx="3931">
                  <c:v>11.15</c:v>
                </c:pt>
                <c:pt idx="3932">
                  <c:v>11.15</c:v>
                </c:pt>
                <c:pt idx="3933">
                  <c:v>11.15</c:v>
                </c:pt>
                <c:pt idx="3934">
                  <c:v>11.15</c:v>
                </c:pt>
                <c:pt idx="3935">
                  <c:v>11.15</c:v>
                </c:pt>
                <c:pt idx="3936">
                  <c:v>11.14</c:v>
                </c:pt>
                <c:pt idx="3937">
                  <c:v>11.14</c:v>
                </c:pt>
                <c:pt idx="3938">
                  <c:v>11.14</c:v>
                </c:pt>
                <c:pt idx="3939">
                  <c:v>11.14</c:v>
                </c:pt>
                <c:pt idx="3940">
                  <c:v>11.13</c:v>
                </c:pt>
                <c:pt idx="3941">
                  <c:v>11.13</c:v>
                </c:pt>
                <c:pt idx="3942">
                  <c:v>11.13</c:v>
                </c:pt>
                <c:pt idx="3943">
                  <c:v>11.12</c:v>
                </c:pt>
                <c:pt idx="3944">
                  <c:v>11.12</c:v>
                </c:pt>
                <c:pt idx="3945">
                  <c:v>11.12</c:v>
                </c:pt>
                <c:pt idx="3946">
                  <c:v>11.12</c:v>
                </c:pt>
                <c:pt idx="3947">
                  <c:v>11.12</c:v>
                </c:pt>
                <c:pt idx="3948">
                  <c:v>11.11</c:v>
                </c:pt>
                <c:pt idx="3949">
                  <c:v>11.11</c:v>
                </c:pt>
                <c:pt idx="3950">
                  <c:v>11.11</c:v>
                </c:pt>
                <c:pt idx="3951">
                  <c:v>11.1</c:v>
                </c:pt>
                <c:pt idx="3952">
                  <c:v>11.1</c:v>
                </c:pt>
                <c:pt idx="3953">
                  <c:v>11.1</c:v>
                </c:pt>
                <c:pt idx="3954">
                  <c:v>11.1</c:v>
                </c:pt>
                <c:pt idx="3955">
                  <c:v>11.09</c:v>
                </c:pt>
                <c:pt idx="3956">
                  <c:v>11.09</c:v>
                </c:pt>
                <c:pt idx="3957">
                  <c:v>11.09</c:v>
                </c:pt>
                <c:pt idx="3958">
                  <c:v>11.09</c:v>
                </c:pt>
                <c:pt idx="3959">
                  <c:v>11.09</c:v>
                </c:pt>
                <c:pt idx="3960">
                  <c:v>11.09</c:v>
                </c:pt>
                <c:pt idx="3961">
                  <c:v>11.09</c:v>
                </c:pt>
                <c:pt idx="3962">
                  <c:v>11.08</c:v>
                </c:pt>
                <c:pt idx="3963">
                  <c:v>11.08</c:v>
                </c:pt>
                <c:pt idx="3964">
                  <c:v>11.08</c:v>
                </c:pt>
                <c:pt idx="3965">
                  <c:v>11.08</c:v>
                </c:pt>
                <c:pt idx="3966">
                  <c:v>11.08</c:v>
                </c:pt>
                <c:pt idx="3967">
                  <c:v>11.08</c:v>
                </c:pt>
                <c:pt idx="3968">
                  <c:v>11.08</c:v>
                </c:pt>
                <c:pt idx="3969">
                  <c:v>11.08</c:v>
                </c:pt>
                <c:pt idx="3970">
                  <c:v>11.08</c:v>
                </c:pt>
                <c:pt idx="3971">
                  <c:v>11.08</c:v>
                </c:pt>
                <c:pt idx="3972">
                  <c:v>11.07</c:v>
                </c:pt>
                <c:pt idx="3973">
                  <c:v>11.07</c:v>
                </c:pt>
                <c:pt idx="3974">
                  <c:v>11.07</c:v>
                </c:pt>
                <c:pt idx="3975">
                  <c:v>11.07</c:v>
                </c:pt>
                <c:pt idx="3976">
                  <c:v>11.07</c:v>
                </c:pt>
                <c:pt idx="3977">
                  <c:v>11.07</c:v>
                </c:pt>
                <c:pt idx="3978">
                  <c:v>11.07</c:v>
                </c:pt>
                <c:pt idx="3979">
                  <c:v>11.07</c:v>
                </c:pt>
                <c:pt idx="3980">
                  <c:v>11.07</c:v>
                </c:pt>
                <c:pt idx="3981">
                  <c:v>11.07</c:v>
                </c:pt>
                <c:pt idx="3982">
                  <c:v>11.07</c:v>
                </c:pt>
                <c:pt idx="3983">
                  <c:v>11.07</c:v>
                </c:pt>
                <c:pt idx="3984">
                  <c:v>11.07</c:v>
                </c:pt>
                <c:pt idx="3985">
                  <c:v>11.06</c:v>
                </c:pt>
                <c:pt idx="3986">
                  <c:v>11.06</c:v>
                </c:pt>
                <c:pt idx="3987">
                  <c:v>11.06</c:v>
                </c:pt>
                <c:pt idx="3988">
                  <c:v>11.06</c:v>
                </c:pt>
                <c:pt idx="3989">
                  <c:v>11.06</c:v>
                </c:pt>
                <c:pt idx="3990">
                  <c:v>11.06</c:v>
                </c:pt>
                <c:pt idx="3991">
                  <c:v>11.06</c:v>
                </c:pt>
                <c:pt idx="3992">
                  <c:v>11.06</c:v>
                </c:pt>
                <c:pt idx="3993">
                  <c:v>11.06</c:v>
                </c:pt>
                <c:pt idx="3994">
                  <c:v>11.05</c:v>
                </c:pt>
                <c:pt idx="3995">
                  <c:v>11.05</c:v>
                </c:pt>
                <c:pt idx="3996">
                  <c:v>11.05</c:v>
                </c:pt>
                <c:pt idx="3997">
                  <c:v>11.05</c:v>
                </c:pt>
                <c:pt idx="3998">
                  <c:v>11.05</c:v>
                </c:pt>
                <c:pt idx="3999">
                  <c:v>11.05</c:v>
                </c:pt>
                <c:pt idx="4000">
                  <c:v>11.04</c:v>
                </c:pt>
                <c:pt idx="4001">
                  <c:v>11.04</c:v>
                </c:pt>
                <c:pt idx="4002">
                  <c:v>11.04</c:v>
                </c:pt>
                <c:pt idx="4003">
                  <c:v>11.04</c:v>
                </c:pt>
                <c:pt idx="4004">
                  <c:v>11.04</c:v>
                </c:pt>
                <c:pt idx="4005">
                  <c:v>11.04</c:v>
                </c:pt>
                <c:pt idx="4006">
                  <c:v>11.04</c:v>
                </c:pt>
                <c:pt idx="4007">
                  <c:v>11.04</c:v>
                </c:pt>
                <c:pt idx="4008">
                  <c:v>11.03</c:v>
                </c:pt>
                <c:pt idx="4009">
                  <c:v>11.03</c:v>
                </c:pt>
                <c:pt idx="4010">
                  <c:v>11.03</c:v>
                </c:pt>
                <c:pt idx="4011">
                  <c:v>11.03</c:v>
                </c:pt>
                <c:pt idx="4012">
                  <c:v>11.03</c:v>
                </c:pt>
                <c:pt idx="4013">
                  <c:v>11.03</c:v>
                </c:pt>
                <c:pt idx="4014">
                  <c:v>11.03</c:v>
                </c:pt>
                <c:pt idx="4015">
                  <c:v>11.03</c:v>
                </c:pt>
                <c:pt idx="4016">
                  <c:v>11.02</c:v>
                </c:pt>
                <c:pt idx="4017">
                  <c:v>11.02</c:v>
                </c:pt>
                <c:pt idx="4018">
                  <c:v>11.02</c:v>
                </c:pt>
                <c:pt idx="4019">
                  <c:v>11.02</c:v>
                </c:pt>
                <c:pt idx="4020">
                  <c:v>11.02</c:v>
                </c:pt>
                <c:pt idx="4021">
                  <c:v>11.02</c:v>
                </c:pt>
                <c:pt idx="4022">
                  <c:v>11.02</c:v>
                </c:pt>
                <c:pt idx="4023">
                  <c:v>11.01</c:v>
                </c:pt>
                <c:pt idx="4024">
                  <c:v>11.01</c:v>
                </c:pt>
                <c:pt idx="4025">
                  <c:v>11.01</c:v>
                </c:pt>
                <c:pt idx="4026">
                  <c:v>11.01</c:v>
                </c:pt>
                <c:pt idx="4027">
                  <c:v>11.01</c:v>
                </c:pt>
                <c:pt idx="4028">
                  <c:v>11.01</c:v>
                </c:pt>
                <c:pt idx="4029">
                  <c:v>11.01</c:v>
                </c:pt>
                <c:pt idx="4030">
                  <c:v>11.01</c:v>
                </c:pt>
                <c:pt idx="4031">
                  <c:v>11.02</c:v>
                </c:pt>
                <c:pt idx="4032">
                  <c:v>11.01</c:v>
                </c:pt>
                <c:pt idx="4033">
                  <c:v>11.01</c:v>
                </c:pt>
                <c:pt idx="4034">
                  <c:v>11.01</c:v>
                </c:pt>
                <c:pt idx="4035">
                  <c:v>11.01</c:v>
                </c:pt>
                <c:pt idx="4036">
                  <c:v>11.01</c:v>
                </c:pt>
                <c:pt idx="4037">
                  <c:v>11.01</c:v>
                </c:pt>
                <c:pt idx="4038">
                  <c:v>11</c:v>
                </c:pt>
                <c:pt idx="4039">
                  <c:v>11</c:v>
                </c:pt>
                <c:pt idx="4040">
                  <c:v>11</c:v>
                </c:pt>
                <c:pt idx="4041">
                  <c:v>10.99</c:v>
                </c:pt>
                <c:pt idx="4042">
                  <c:v>10.99</c:v>
                </c:pt>
                <c:pt idx="4043">
                  <c:v>10.99</c:v>
                </c:pt>
                <c:pt idx="4044">
                  <c:v>10.99</c:v>
                </c:pt>
                <c:pt idx="4045">
                  <c:v>10.99</c:v>
                </c:pt>
                <c:pt idx="4046">
                  <c:v>10.99</c:v>
                </c:pt>
                <c:pt idx="4047">
                  <c:v>10.99</c:v>
                </c:pt>
                <c:pt idx="4048">
                  <c:v>10.99</c:v>
                </c:pt>
                <c:pt idx="4049">
                  <c:v>10.99</c:v>
                </c:pt>
                <c:pt idx="4050">
                  <c:v>10.99</c:v>
                </c:pt>
                <c:pt idx="4051">
                  <c:v>10.99</c:v>
                </c:pt>
                <c:pt idx="4052">
                  <c:v>10.99</c:v>
                </c:pt>
                <c:pt idx="4053">
                  <c:v>10.99</c:v>
                </c:pt>
                <c:pt idx="4054">
                  <c:v>10.99</c:v>
                </c:pt>
                <c:pt idx="4055">
                  <c:v>10.99</c:v>
                </c:pt>
                <c:pt idx="4056">
                  <c:v>10.99</c:v>
                </c:pt>
                <c:pt idx="4057">
                  <c:v>10.99</c:v>
                </c:pt>
                <c:pt idx="4058">
                  <c:v>10.99</c:v>
                </c:pt>
                <c:pt idx="4059">
                  <c:v>10.99</c:v>
                </c:pt>
                <c:pt idx="4060">
                  <c:v>10.98</c:v>
                </c:pt>
                <c:pt idx="4061">
                  <c:v>10.98</c:v>
                </c:pt>
                <c:pt idx="4062">
                  <c:v>10.98</c:v>
                </c:pt>
                <c:pt idx="4063">
                  <c:v>10.98</c:v>
                </c:pt>
                <c:pt idx="4064">
                  <c:v>10.98</c:v>
                </c:pt>
                <c:pt idx="4065">
                  <c:v>10.98</c:v>
                </c:pt>
                <c:pt idx="4066">
                  <c:v>10.98</c:v>
                </c:pt>
                <c:pt idx="4067">
                  <c:v>10.98</c:v>
                </c:pt>
                <c:pt idx="4068">
                  <c:v>10.98</c:v>
                </c:pt>
                <c:pt idx="4069">
                  <c:v>10.98</c:v>
                </c:pt>
                <c:pt idx="4070">
                  <c:v>10.98</c:v>
                </c:pt>
                <c:pt idx="4071">
                  <c:v>10.98</c:v>
                </c:pt>
                <c:pt idx="4072">
                  <c:v>10.98</c:v>
                </c:pt>
                <c:pt idx="4073">
                  <c:v>10.98</c:v>
                </c:pt>
                <c:pt idx="4074">
                  <c:v>10.98</c:v>
                </c:pt>
                <c:pt idx="4075">
                  <c:v>10.98</c:v>
                </c:pt>
                <c:pt idx="4076">
                  <c:v>10.98</c:v>
                </c:pt>
                <c:pt idx="4077">
                  <c:v>10.98</c:v>
                </c:pt>
                <c:pt idx="4078">
                  <c:v>10.98</c:v>
                </c:pt>
                <c:pt idx="4079">
                  <c:v>10.98</c:v>
                </c:pt>
                <c:pt idx="4080">
                  <c:v>10.97</c:v>
                </c:pt>
                <c:pt idx="4081">
                  <c:v>10.98</c:v>
                </c:pt>
                <c:pt idx="4082">
                  <c:v>10.98</c:v>
                </c:pt>
                <c:pt idx="4083">
                  <c:v>10.97</c:v>
                </c:pt>
                <c:pt idx="4084">
                  <c:v>10.97</c:v>
                </c:pt>
                <c:pt idx="4085">
                  <c:v>10.97</c:v>
                </c:pt>
                <c:pt idx="4086">
                  <c:v>10.97</c:v>
                </c:pt>
                <c:pt idx="4087">
                  <c:v>10.97</c:v>
                </c:pt>
                <c:pt idx="4088">
                  <c:v>10.97</c:v>
                </c:pt>
                <c:pt idx="4089">
                  <c:v>10.97</c:v>
                </c:pt>
                <c:pt idx="4090">
                  <c:v>10.97</c:v>
                </c:pt>
                <c:pt idx="4091">
                  <c:v>10.97</c:v>
                </c:pt>
                <c:pt idx="4092">
                  <c:v>10.97</c:v>
                </c:pt>
                <c:pt idx="4093">
                  <c:v>10.97</c:v>
                </c:pt>
                <c:pt idx="4094">
                  <c:v>10.97</c:v>
                </c:pt>
                <c:pt idx="4095">
                  <c:v>10.97</c:v>
                </c:pt>
                <c:pt idx="4096">
                  <c:v>10.97</c:v>
                </c:pt>
                <c:pt idx="4097">
                  <c:v>10.97</c:v>
                </c:pt>
                <c:pt idx="4098">
                  <c:v>10.97</c:v>
                </c:pt>
                <c:pt idx="4099">
                  <c:v>10.97</c:v>
                </c:pt>
                <c:pt idx="4100">
                  <c:v>10.97</c:v>
                </c:pt>
                <c:pt idx="4101">
                  <c:v>10.97</c:v>
                </c:pt>
                <c:pt idx="4102">
                  <c:v>10.97</c:v>
                </c:pt>
                <c:pt idx="4103">
                  <c:v>10.96</c:v>
                </c:pt>
                <c:pt idx="4104">
                  <c:v>10.97</c:v>
                </c:pt>
                <c:pt idx="4105">
                  <c:v>10.97</c:v>
                </c:pt>
                <c:pt idx="4106">
                  <c:v>10.96</c:v>
                </c:pt>
                <c:pt idx="4107">
                  <c:v>10.97</c:v>
                </c:pt>
                <c:pt idx="4108">
                  <c:v>10.96</c:v>
                </c:pt>
                <c:pt idx="4109">
                  <c:v>10.96</c:v>
                </c:pt>
                <c:pt idx="4110">
                  <c:v>10.96</c:v>
                </c:pt>
                <c:pt idx="4111">
                  <c:v>10.96</c:v>
                </c:pt>
                <c:pt idx="4112">
                  <c:v>10.96</c:v>
                </c:pt>
                <c:pt idx="4113">
                  <c:v>10.96</c:v>
                </c:pt>
                <c:pt idx="4114">
                  <c:v>10.96</c:v>
                </c:pt>
                <c:pt idx="4115">
                  <c:v>10.96</c:v>
                </c:pt>
                <c:pt idx="4116">
                  <c:v>10.96</c:v>
                </c:pt>
                <c:pt idx="4117">
                  <c:v>10.96</c:v>
                </c:pt>
                <c:pt idx="4118">
                  <c:v>10.95</c:v>
                </c:pt>
                <c:pt idx="4119">
                  <c:v>10.95</c:v>
                </c:pt>
                <c:pt idx="4120">
                  <c:v>10.95</c:v>
                </c:pt>
                <c:pt idx="4121">
                  <c:v>10.95</c:v>
                </c:pt>
                <c:pt idx="4122">
                  <c:v>10.95</c:v>
                </c:pt>
                <c:pt idx="4123">
                  <c:v>10.95</c:v>
                </c:pt>
                <c:pt idx="4124">
                  <c:v>10.95</c:v>
                </c:pt>
                <c:pt idx="4125">
                  <c:v>10.95</c:v>
                </c:pt>
                <c:pt idx="4126">
                  <c:v>10.95</c:v>
                </c:pt>
                <c:pt idx="4127">
                  <c:v>10.94</c:v>
                </c:pt>
                <c:pt idx="4128">
                  <c:v>10.95</c:v>
                </c:pt>
                <c:pt idx="4129">
                  <c:v>10.94</c:v>
                </c:pt>
                <c:pt idx="4130">
                  <c:v>10.94</c:v>
                </c:pt>
                <c:pt idx="4131">
                  <c:v>10.92</c:v>
                </c:pt>
                <c:pt idx="4132">
                  <c:v>10.93</c:v>
                </c:pt>
                <c:pt idx="4133">
                  <c:v>10.92</c:v>
                </c:pt>
                <c:pt idx="4134">
                  <c:v>10.94</c:v>
                </c:pt>
                <c:pt idx="4135">
                  <c:v>10.94</c:v>
                </c:pt>
                <c:pt idx="4136">
                  <c:v>10.91</c:v>
                </c:pt>
                <c:pt idx="4137">
                  <c:v>10.91</c:v>
                </c:pt>
                <c:pt idx="4138">
                  <c:v>10.92</c:v>
                </c:pt>
                <c:pt idx="4139">
                  <c:v>10.93</c:v>
                </c:pt>
                <c:pt idx="4140">
                  <c:v>10.92</c:v>
                </c:pt>
                <c:pt idx="4141">
                  <c:v>10.91</c:v>
                </c:pt>
                <c:pt idx="4142">
                  <c:v>10.93</c:v>
                </c:pt>
                <c:pt idx="4143">
                  <c:v>10.93</c:v>
                </c:pt>
                <c:pt idx="4144">
                  <c:v>10.93</c:v>
                </c:pt>
                <c:pt idx="4145">
                  <c:v>10.93</c:v>
                </c:pt>
                <c:pt idx="4146">
                  <c:v>10.92</c:v>
                </c:pt>
                <c:pt idx="4147">
                  <c:v>10.92</c:v>
                </c:pt>
                <c:pt idx="4148">
                  <c:v>10.93</c:v>
                </c:pt>
                <c:pt idx="4149">
                  <c:v>10.93</c:v>
                </c:pt>
                <c:pt idx="4150">
                  <c:v>10.93</c:v>
                </c:pt>
                <c:pt idx="4151">
                  <c:v>10.93</c:v>
                </c:pt>
                <c:pt idx="4152">
                  <c:v>10.93</c:v>
                </c:pt>
                <c:pt idx="4153">
                  <c:v>10.93</c:v>
                </c:pt>
                <c:pt idx="4154">
                  <c:v>10.93</c:v>
                </c:pt>
                <c:pt idx="4155">
                  <c:v>10.92</c:v>
                </c:pt>
                <c:pt idx="4156">
                  <c:v>10.93</c:v>
                </c:pt>
                <c:pt idx="4157">
                  <c:v>10.93</c:v>
                </c:pt>
                <c:pt idx="4158">
                  <c:v>10.92</c:v>
                </c:pt>
                <c:pt idx="4159">
                  <c:v>10.92</c:v>
                </c:pt>
                <c:pt idx="4160">
                  <c:v>10.92</c:v>
                </c:pt>
                <c:pt idx="4161">
                  <c:v>10.92</c:v>
                </c:pt>
                <c:pt idx="4162">
                  <c:v>10.92</c:v>
                </c:pt>
                <c:pt idx="4163">
                  <c:v>10.92</c:v>
                </c:pt>
                <c:pt idx="4164">
                  <c:v>10.92</c:v>
                </c:pt>
                <c:pt idx="4165">
                  <c:v>10.92</c:v>
                </c:pt>
                <c:pt idx="4166">
                  <c:v>10.92</c:v>
                </c:pt>
                <c:pt idx="4167">
                  <c:v>10.92</c:v>
                </c:pt>
                <c:pt idx="4168">
                  <c:v>10.92</c:v>
                </c:pt>
                <c:pt idx="4169">
                  <c:v>10.92</c:v>
                </c:pt>
                <c:pt idx="4170">
                  <c:v>10.92</c:v>
                </c:pt>
                <c:pt idx="4171">
                  <c:v>10.92</c:v>
                </c:pt>
                <c:pt idx="4172">
                  <c:v>10.92</c:v>
                </c:pt>
                <c:pt idx="4173">
                  <c:v>10.92</c:v>
                </c:pt>
                <c:pt idx="4174">
                  <c:v>10.92</c:v>
                </c:pt>
                <c:pt idx="4175">
                  <c:v>10.92</c:v>
                </c:pt>
                <c:pt idx="4176">
                  <c:v>10.92</c:v>
                </c:pt>
                <c:pt idx="4177">
                  <c:v>10.92</c:v>
                </c:pt>
                <c:pt idx="4178">
                  <c:v>10.92</c:v>
                </c:pt>
                <c:pt idx="4179">
                  <c:v>10.92</c:v>
                </c:pt>
                <c:pt idx="4180">
                  <c:v>10.92</c:v>
                </c:pt>
                <c:pt idx="4181">
                  <c:v>10.92</c:v>
                </c:pt>
                <c:pt idx="4182">
                  <c:v>10.92</c:v>
                </c:pt>
                <c:pt idx="4183">
                  <c:v>10.92</c:v>
                </c:pt>
                <c:pt idx="4184">
                  <c:v>10.92</c:v>
                </c:pt>
                <c:pt idx="4185">
                  <c:v>10.93</c:v>
                </c:pt>
                <c:pt idx="4186">
                  <c:v>10.92</c:v>
                </c:pt>
                <c:pt idx="4187">
                  <c:v>10.92</c:v>
                </c:pt>
                <c:pt idx="4188">
                  <c:v>10.92</c:v>
                </c:pt>
                <c:pt idx="4189">
                  <c:v>10.92</c:v>
                </c:pt>
                <c:pt idx="4190">
                  <c:v>10.92</c:v>
                </c:pt>
                <c:pt idx="4191">
                  <c:v>10.92</c:v>
                </c:pt>
                <c:pt idx="4192">
                  <c:v>10.92</c:v>
                </c:pt>
                <c:pt idx="4193">
                  <c:v>10.93</c:v>
                </c:pt>
                <c:pt idx="4194">
                  <c:v>10.93</c:v>
                </c:pt>
                <c:pt idx="4195">
                  <c:v>10.93</c:v>
                </c:pt>
                <c:pt idx="4196">
                  <c:v>10.93</c:v>
                </c:pt>
                <c:pt idx="4197">
                  <c:v>10.93</c:v>
                </c:pt>
                <c:pt idx="4198">
                  <c:v>10.93</c:v>
                </c:pt>
                <c:pt idx="4199">
                  <c:v>10.93</c:v>
                </c:pt>
                <c:pt idx="4200">
                  <c:v>10.93</c:v>
                </c:pt>
                <c:pt idx="4201">
                  <c:v>10.94</c:v>
                </c:pt>
                <c:pt idx="4202">
                  <c:v>10.94</c:v>
                </c:pt>
                <c:pt idx="4203">
                  <c:v>10.94</c:v>
                </c:pt>
                <c:pt idx="4204">
                  <c:v>10.95</c:v>
                </c:pt>
                <c:pt idx="4205">
                  <c:v>10.94</c:v>
                </c:pt>
                <c:pt idx="4206">
                  <c:v>10.96</c:v>
                </c:pt>
                <c:pt idx="4207">
                  <c:v>10.98</c:v>
                </c:pt>
                <c:pt idx="4208">
                  <c:v>10.99</c:v>
                </c:pt>
                <c:pt idx="4209">
                  <c:v>11</c:v>
                </c:pt>
                <c:pt idx="4210">
                  <c:v>11.01</c:v>
                </c:pt>
                <c:pt idx="4211">
                  <c:v>11.03</c:v>
                </c:pt>
                <c:pt idx="4212">
                  <c:v>11.04</c:v>
                </c:pt>
                <c:pt idx="4213">
                  <c:v>11.06</c:v>
                </c:pt>
                <c:pt idx="4214">
                  <c:v>11.07</c:v>
                </c:pt>
                <c:pt idx="4215">
                  <c:v>11.07</c:v>
                </c:pt>
                <c:pt idx="4216">
                  <c:v>11.09</c:v>
                </c:pt>
                <c:pt idx="4217">
                  <c:v>11.1</c:v>
                </c:pt>
                <c:pt idx="4218">
                  <c:v>11.1</c:v>
                </c:pt>
                <c:pt idx="4219">
                  <c:v>11.11</c:v>
                </c:pt>
                <c:pt idx="4220">
                  <c:v>11.11</c:v>
                </c:pt>
                <c:pt idx="4221">
                  <c:v>11.12</c:v>
                </c:pt>
                <c:pt idx="4222">
                  <c:v>11.13</c:v>
                </c:pt>
                <c:pt idx="4223">
                  <c:v>11.13</c:v>
                </c:pt>
                <c:pt idx="4224">
                  <c:v>11.14</c:v>
                </c:pt>
                <c:pt idx="4225">
                  <c:v>11.16</c:v>
                </c:pt>
                <c:pt idx="4226">
                  <c:v>11.17</c:v>
                </c:pt>
                <c:pt idx="4227">
                  <c:v>11.19</c:v>
                </c:pt>
                <c:pt idx="4228">
                  <c:v>11.2</c:v>
                </c:pt>
                <c:pt idx="4229">
                  <c:v>11.22</c:v>
                </c:pt>
                <c:pt idx="4230">
                  <c:v>11.23</c:v>
                </c:pt>
                <c:pt idx="4231">
                  <c:v>11.24</c:v>
                </c:pt>
                <c:pt idx="4232">
                  <c:v>11.25</c:v>
                </c:pt>
                <c:pt idx="4233">
                  <c:v>11.25</c:v>
                </c:pt>
                <c:pt idx="4234">
                  <c:v>11.25</c:v>
                </c:pt>
                <c:pt idx="4235">
                  <c:v>11.25</c:v>
                </c:pt>
                <c:pt idx="4236">
                  <c:v>11.25</c:v>
                </c:pt>
                <c:pt idx="4237">
                  <c:v>11.24</c:v>
                </c:pt>
                <c:pt idx="4238">
                  <c:v>11.24</c:v>
                </c:pt>
                <c:pt idx="4239">
                  <c:v>11.23</c:v>
                </c:pt>
                <c:pt idx="4240">
                  <c:v>11.22</c:v>
                </c:pt>
                <c:pt idx="4241">
                  <c:v>11.22</c:v>
                </c:pt>
                <c:pt idx="4242">
                  <c:v>11.21</c:v>
                </c:pt>
                <c:pt idx="4243">
                  <c:v>11.2</c:v>
                </c:pt>
                <c:pt idx="4244">
                  <c:v>11.2</c:v>
                </c:pt>
                <c:pt idx="4245">
                  <c:v>11.19</c:v>
                </c:pt>
                <c:pt idx="4246">
                  <c:v>11.18</c:v>
                </c:pt>
                <c:pt idx="4247">
                  <c:v>11.18</c:v>
                </c:pt>
                <c:pt idx="4248">
                  <c:v>11.18</c:v>
                </c:pt>
                <c:pt idx="4249">
                  <c:v>11.17</c:v>
                </c:pt>
                <c:pt idx="4250">
                  <c:v>11.17</c:v>
                </c:pt>
                <c:pt idx="4251">
                  <c:v>11.16</c:v>
                </c:pt>
                <c:pt idx="4252">
                  <c:v>11.16</c:v>
                </c:pt>
                <c:pt idx="4253">
                  <c:v>11.16</c:v>
                </c:pt>
                <c:pt idx="4254">
                  <c:v>11.15</c:v>
                </c:pt>
                <c:pt idx="4255">
                  <c:v>11.15</c:v>
                </c:pt>
                <c:pt idx="4256">
                  <c:v>11.14</c:v>
                </c:pt>
                <c:pt idx="4257">
                  <c:v>11.14</c:v>
                </c:pt>
                <c:pt idx="4258">
                  <c:v>11.13</c:v>
                </c:pt>
                <c:pt idx="4259">
                  <c:v>11.13</c:v>
                </c:pt>
                <c:pt idx="4260">
                  <c:v>11.13</c:v>
                </c:pt>
                <c:pt idx="4261">
                  <c:v>11.13</c:v>
                </c:pt>
                <c:pt idx="4262">
                  <c:v>11.12</c:v>
                </c:pt>
                <c:pt idx="4263">
                  <c:v>11.13</c:v>
                </c:pt>
                <c:pt idx="4264">
                  <c:v>11.13</c:v>
                </c:pt>
                <c:pt idx="4265">
                  <c:v>11.12</c:v>
                </c:pt>
                <c:pt idx="4266">
                  <c:v>11.12</c:v>
                </c:pt>
                <c:pt idx="4267">
                  <c:v>11.12</c:v>
                </c:pt>
                <c:pt idx="4268">
                  <c:v>11.11</c:v>
                </c:pt>
                <c:pt idx="4269">
                  <c:v>11.11</c:v>
                </c:pt>
                <c:pt idx="4270">
                  <c:v>11.1</c:v>
                </c:pt>
                <c:pt idx="4271">
                  <c:v>11.1</c:v>
                </c:pt>
                <c:pt idx="4272">
                  <c:v>11.1</c:v>
                </c:pt>
                <c:pt idx="4273">
                  <c:v>11.1</c:v>
                </c:pt>
                <c:pt idx="4274">
                  <c:v>11.09</c:v>
                </c:pt>
                <c:pt idx="4275">
                  <c:v>11.09</c:v>
                </c:pt>
                <c:pt idx="4276">
                  <c:v>11.09</c:v>
                </c:pt>
                <c:pt idx="4277">
                  <c:v>11.09</c:v>
                </c:pt>
                <c:pt idx="4278">
                  <c:v>11.09</c:v>
                </c:pt>
                <c:pt idx="4279">
                  <c:v>11.09</c:v>
                </c:pt>
                <c:pt idx="4280">
                  <c:v>11.09</c:v>
                </c:pt>
                <c:pt idx="4281">
                  <c:v>11.09</c:v>
                </c:pt>
                <c:pt idx="4282">
                  <c:v>11.09</c:v>
                </c:pt>
                <c:pt idx="4283">
                  <c:v>11.09</c:v>
                </c:pt>
                <c:pt idx="4284">
                  <c:v>11.09</c:v>
                </c:pt>
                <c:pt idx="4285">
                  <c:v>11.09</c:v>
                </c:pt>
                <c:pt idx="4286">
                  <c:v>11.09</c:v>
                </c:pt>
                <c:pt idx="4287">
                  <c:v>11.08</c:v>
                </c:pt>
                <c:pt idx="4288">
                  <c:v>11.08</c:v>
                </c:pt>
                <c:pt idx="4289">
                  <c:v>11.08</c:v>
                </c:pt>
                <c:pt idx="4290">
                  <c:v>11.08</c:v>
                </c:pt>
                <c:pt idx="4291">
                  <c:v>11.08</c:v>
                </c:pt>
                <c:pt idx="4292">
                  <c:v>11.08</c:v>
                </c:pt>
                <c:pt idx="4293">
                  <c:v>11.08</c:v>
                </c:pt>
                <c:pt idx="4294">
                  <c:v>11.08</c:v>
                </c:pt>
                <c:pt idx="4295">
                  <c:v>11.08</c:v>
                </c:pt>
                <c:pt idx="4296">
                  <c:v>11.08</c:v>
                </c:pt>
                <c:pt idx="4297">
                  <c:v>11.08</c:v>
                </c:pt>
                <c:pt idx="4298">
                  <c:v>11.08</c:v>
                </c:pt>
                <c:pt idx="4299">
                  <c:v>11.08</c:v>
                </c:pt>
                <c:pt idx="4300">
                  <c:v>11.08</c:v>
                </c:pt>
                <c:pt idx="4301">
                  <c:v>11.08</c:v>
                </c:pt>
                <c:pt idx="4302">
                  <c:v>11.08</c:v>
                </c:pt>
                <c:pt idx="4303">
                  <c:v>11.08</c:v>
                </c:pt>
                <c:pt idx="4304">
                  <c:v>11.09</c:v>
                </c:pt>
                <c:pt idx="4305">
                  <c:v>11.09</c:v>
                </c:pt>
                <c:pt idx="4306">
                  <c:v>11.09</c:v>
                </c:pt>
                <c:pt idx="4307">
                  <c:v>11.1</c:v>
                </c:pt>
                <c:pt idx="4308">
                  <c:v>11.11</c:v>
                </c:pt>
                <c:pt idx="4309">
                  <c:v>11.11</c:v>
                </c:pt>
                <c:pt idx="4310">
                  <c:v>11.13</c:v>
                </c:pt>
                <c:pt idx="4311">
                  <c:v>11.14</c:v>
                </c:pt>
                <c:pt idx="4312">
                  <c:v>11.14</c:v>
                </c:pt>
                <c:pt idx="4313">
                  <c:v>11.16</c:v>
                </c:pt>
                <c:pt idx="4314">
                  <c:v>11.17</c:v>
                </c:pt>
                <c:pt idx="4315">
                  <c:v>11.17</c:v>
                </c:pt>
                <c:pt idx="4316">
                  <c:v>11.17</c:v>
                </c:pt>
                <c:pt idx="4317">
                  <c:v>11.18</c:v>
                </c:pt>
                <c:pt idx="4318">
                  <c:v>11.2</c:v>
                </c:pt>
                <c:pt idx="4319">
                  <c:v>11.22</c:v>
                </c:pt>
                <c:pt idx="4320">
                  <c:v>11.24</c:v>
                </c:pt>
                <c:pt idx="4321">
                  <c:v>11.24</c:v>
                </c:pt>
                <c:pt idx="4322">
                  <c:v>11.24</c:v>
                </c:pt>
                <c:pt idx="4323">
                  <c:v>11.24</c:v>
                </c:pt>
                <c:pt idx="4324">
                  <c:v>11.23</c:v>
                </c:pt>
                <c:pt idx="4325">
                  <c:v>11.22</c:v>
                </c:pt>
                <c:pt idx="4326">
                  <c:v>11.21</c:v>
                </c:pt>
                <c:pt idx="4327">
                  <c:v>11.2</c:v>
                </c:pt>
                <c:pt idx="4328">
                  <c:v>11.19</c:v>
                </c:pt>
                <c:pt idx="4329">
                  <c:v>11.19</c:v>
                </c:pt>
                <c:pt idx="4330">
                  <c:v>11.18</c:v>
                </c:pt>
                <c:pt idx="4331">
                  <c:v>11.18</c:v>
                </c:pt>
                <c:pt idx="4332">
                  <c:v>11.18</c:v>
                </c:pt>
                <c:pt idx="4333">
                  <c:v>11.17</c:v>
                </c:pt>
                <c:pt idx="4334">
                  <c:v>11.17</c:v>
                </c:pt>
                <c:pt idx="4335">
                  <c:v>11.17</c:v>
                </c:pt>
                <c:pt idx="4336">
                  <c:v>11.16</c:v>
                </c:pt>
                <c:pt idx="4337">
                  <c:v>11.16</c:v>
                </c:pt>
                <c:pt idx="4338">
                  <c:v>11.16</c:v>
                </c:pt>
                <c:pt idx="4339">
                  <c:v>11.16</c:v>
                </c:pt>
                <c:pt idx="4340">
                  <c:v>11.16</c:v>
                </c:pt>
                <c:pt idx="4341">
                  <c:v>11.16</c:v>
                </c:pt>
                <c:pt idx="4342">
                  <c:v>11.16</c:v>
                </c:pt>
                <c:pt idx="4343">
                  <c:v>11.15</c:v>
                </c:pt>
                <c:pt idx="4344">
                  <c:v>11.16</c:v>
                </c:pt>
                <c:pt idx="4345">
                  <c:v>11.15</c:v>
                </c:pt>
                <c:pt idx="4346">
                  <c:v>11.16</c:v>
                </c:pt>
                <c:pt idx="4347">
                  <c:v>11.16</c:v>
                </c:pt>
                <c:pt idx="4348">
                  <c:v>11.16</c:v>
                </c:pt>
                <c:pt idx="4349">
                  <c:v>11.16</c:v>
                </c:pt>
                <c:pt idx="4350">
                  <c:v>11.16</c:v>
                </c:pt>
                <c:pt idx="4351">
                  <c:v>11.16</c:v>
                </c:pt>
                <c:pt idx="4352">
                  <c:v>11.16</c:v>
                </c:pt>
                <c:pt idx="4353">
                  <c:v>11.16</c:v>
                </c:pt>
                <c:pt idx="4354">
                  <c:v>11.16</c:v>
                </c:pt>
                <c:pt idx="4355">
                  <c:v>11.16</c:v>
                </c:pt>
                <c:pt idx="4356">
                  <c:v>11.16</c:v>
                </c:pt>
                <c:pt idx="4357">
                  <c:v>11.17</c:v>
                </c:pt>
                <c:pt idx="4358">
                  <c:v>11.17</c:v>
                </c:pt>
                <c:pt idx="4359">
                  <c:v>11.17</c:v>
                </c:pt>
                <c:pt idx="4360">
                  <c:v>11.17</c:v>
                </c:pt>
                <c:pt idx="4361">
                  <c:v>11.17</c:v>
                </c:pt>
                <c:pt idx="4362">
                  <c:v>11.17</c:v>
                </c:pt>
                <c:pt idx="4363">
                  <c:v>11.18</c:v>
                </c:pt>
                <c:pt idx="4364">
                  <c:v>11.18</c:v>
                </c:pt>
                <c:pt idx="4365">
                  <c:v>11.18</c:v>
                </c:pt>
                <c:pt idx="4366">
                  <c:v>11.18</c:v>
                </c:pt>
                <c:pt idx="4367">
                  <c:v>11.19</c:v>
                </c:pt>
                <c:pt idx="4368">
                  <c:v>11.19</c:v>
                </c:pt>
                <c:pt idx="4369">
                  <c:v>11.19</c:v>
                </c:pt>
                <c:pt idx="4370">
                  <c:v>11.19</c:v>
                </c:pt>
                <c:pt idx="4371">
                  <c:v>11.19</c:v>
                </c:pt>
                <c:pt idx="4372">
                  <c:v>11.19</c:v>
                </c:pt>
                <c:pt idx="4373">
                  <c:v>11.19</c:v>
                </c:pt>
                <c:pt idx="4374">
                  <c:v>11.19</c:v>
                </c:pt>
                <c:pt idx="4375">
                  <c:v>11.19</c:v>
                </c:pt>
                <c:pt idx="4376">
                  <c:v>11.19</c:v>
                </c:pt>
                <c:pt idx="4377">
                  <c:v>11.19</c:v>
                </c:pt>
                <c:pt idx="4378">
                  <c:v>11.19</c:v>
                </c:pt>
                <c:pt idx="4379">
                  <c:v>11.18</c:v>
                </c:pt>
                <c:pt idx="4380">
                  <c:v>11.18</c:v>
                </c:pt>
                <c:pt idx="4381">
                  <c:v>11.18</c:v>
                </c:pt>
                <c:pt idx="4382">
                  <c:v>11.17</c:v>
                </c:pt>
                <c:pt idx="4383">
                  <c:v>11.17</c:v>
                </c:pt>
                <c:pt idx="4384">
                  <c:v>11.17</c:v>
                </c:pt>
                <c:pt idx="4385">
                  <c:v>11.16</c:v>
                </c:pt>
                <c:pt idx="4386">
                  <c:v>11.16</c:v>
                </c:pt>
                <c:pt idx="4387">
                  <c:v>11.16</c:v>
                </c:pt>
                <c:pt idx="4388">
                  <c:v>11.16</c:v>
                </c:pt>
                <c:pt idx="4389">
                  <c:v>11.15</c:v>
                </c:pt>
                <c:pt idx="4390">
                  <c:v>11.15</c:v>
                </c:pt>
                <c:pt idx="4391">
                  <c:v>11.15</c:v>
                </c:pt>
                <c:pt idx="4392">
                  <c:v>11.14</c:v>
                </c:pt>
                <c:pt idx="4393">
                  <c:v>11.14</c:v>
                </c:pt>
                <c:pt idx="4394">
                  <c:v>11.14</c:v>
                </c:pt>
                <c:pt idx="4395">
                  <c:v>11.14</c:v>
                </c:pt>
                <c:pt idx="4396">
                  <c:v>11.13</c:v>
                </c:pt>
                <c:pt idx="4397">
                  <c:v>11.13</c:v>
                </c:pt>
                <c:pt idx="4398">
                  <c:v>11.13</c:v>
                </c:pt>
                <c:pt idx="4399">
                  <c:v>11.12</c:v>
                </c:pt>
                <c:pt idx="4400">
                  <c:v>11.12</c:v>
                </c:pt>
                <c:pt idx="4401">
                  <c:v>11.12</c:v>
                </c:pt>
                <c:pt idx="4402">
                  <c:v>11.12</c:v>
                </c:pt>
                <c:pt idx="4403">
                  <c:v>11.1</c:v>
                </c:pt>
                <c:pt idx="4404">
                  <c:v>11.11</c:v>
                </c:pt>
                <c:pt idx="4405">
                  <c:v>11.11</c:v>
                </c:pt>
                <c:pt idx="4406">
                  <c:v>11.11</c:v>
                </c:pt>
                <c:pt idx="4407">
                  <c:v>11.11</c:v>
                </c:pt>
                <c:pt idx="4408">
                  <c:v>11.1</c:v>
                </c:pt>
                <c:pt idx="4409">
                  <c:v>11.1</c:v>
                </c:pt>
                <c:pt idx="4410">
                  <c:v>11.1</c:v>
                </c:pt>
                <c:pt idx="4411">
                  <c:v>11.1</c:v>
                </c:pt>
                <c:pt idx="4412">
                  <c:v>11.1</c:v>
                </c:pt>
                <c:pt idx="4413">
                  <c:v>11.1</c:v>
                </c:pt>
                <c:pt idx="4414">
                  <c:v>11.09</c:v>
                </c:pt>
                <c:pt idx="4415">
                  <c:v>11.09</c:v>
                </c:pt>
                <c:pt idx="4416">
                  <c:v>11.09</c:v>
                </c:pt>
                <c:pt idx="4417">
                  <c:v>11.09</c:v>
                </c:pt>
                <c:pt idx="4418">
                  <c:v>11.09</c:v>
                </c:pt>
                <c:pt idx="4419">
                  <c:v>11.09</c:v>
                </c:pt>
                <c:pt idx="4420">
                  <c:v>11.09</c:v>
                </c:pt>
                <c:pt idx="4421">
                  <c:v>11.09</c:v>
                </c:pt>
                <c:pt idx="4422">
                  <c:v>11.09</c:v>
                </c:pt>
                <c:pt idx="4423">
                  <c:v>11.09</c:v>
                </c:pt>
                <c:pt idx="4424">
                  <c:v>11.09</c:v>
                </c:pt>
                <c:pt idx="4425">
                  <c:v>11.09</c:v>
                </c:pt>
                <c:pt idx="4426">
                  <c:v>11.09</c:v>
                </c:pt>
                <c:pt idx="4427">
                  <c:v>11.08</c:v>
                </c:pt>
                <c:pt idx="4428">
                  <c:v>11.08</c:v>
                </c:pt>
                <c:pt idx="4429">
                  <c:v>11.08</c:v>
                </c:pt>
                <c:pt idx="4430">
                  <c:v>11.08</c:v>
                </c:pt>
                <c:pt idx="4431">
                  <c:v>11.08</c:v>
                </c:pt>
                <c:pt idx="4432">
                  <c:v>11.08</c:v>
                </c:pt>
                <c:pt idx="4433">
                  <c:v>11.08</c:v>
                </c:pt>
                <c:pt idx="4434">
                  <c:v>11.08</c:v>
                </c:pt>
                <c:pt idx="4435">
                  <c:v>11.09</c:v>
                </c:pt>
                <c:pt idx="4436">
                  <c:v>11.09</c:v>
                </c:pt>
                <c:pt idx="4437">
                  <c:v>11.09</c:v>
                </c:pt>
                <c:pt idx="4438">
                  <c:v>11.09</c:v>
                </c:pt>
                <c:pt idx="4439">
                  <c:v>11.09</c:v>
                </c:pt>
                <c:pt idx="4440">
                  <c:v>11.09</c:v>
                </c:pt>
                <c:pt idx="4441">
                  <c:v>11.09</c:v>
                </c:pt>
                <c:pt idx="4442">
                  <c:v>11.09</c:v>
                </c:pt>
                <c:pt idx="4443">
                  <c:v>11.09</c:v>
                </c:pt>
                <c:pt idx="4444">
                  <c:v>11.08</c:v>
                </c:pt>
                <c:pt idx="4445">
                  <c:v>11.08</c:v>
                </c:pt>
                <c:pt idx="4446">
                  <c:v>11.08</c:v>
                </c:pt>
                <c:pt idx="4447">
                  <c:v>11.08</c:v>
                </c:pt>
                <c:pt idx="4448">
                  <c:v>11.08</c:v>
                </c:pt>
                <c:pt idx="4449">
                  <c:v>11.07</c:v>
                </c:pt>
                <c:pt idx="4450">
                  <c:v>11.07</c:v>
                </c:pt>
                <c:pt idx="4451">
                  <c:v>11.07</c:v>
                </c:pt>
                <c:pt idx="4452">
                  <c:v>11.07</c:v>
                </c:pt>
                <c:pt idx="4453">
                  <c:v>11.07</c:v>
                </c:pt>
                <c:pt idx="4454">
                  <c:v>11.07</c:v>
                </c:pt>
                <c:pt idx="4455">
                  <c:v>11.07</c:v>
                </c:pt>
                <c:pt idx="4456">
                  <c:v>11.07</c:v>
                </c:pt>
                <c:pt idx="4457">
                  <c:v>11.07</c:v>
                </c:pt>
                <c:pt idx="4458">
                  <c:v>11.07</c:v>
                </c:pt>
                <c:pt idx="4459">
                  <c:v>11.07</c:v>
                </c:pt>
                <c:pt idx="4460">
                  <c:v>11.07</c:v>
                </c:pt>
                <c:pt idx="4461">
                  <c:v>11.07</c:v>
                </c:pt>
                <c:pt idx="4462">
                  <c:v>11.07</c:v>
                </c:pt>
                <c:pt idx="4463">
                  <c:v>11.07</c:v>
                </c:pt>
                <c:pt idx="4464">
                  <c:v>11.07</c:v>
                </c:pt>
                <c:pt idx="4465">
                  <c:v>11.08</c:v>
                </c:pt>
                <c:pt idx="4466">
                  <c:v>11.09</c:v>
                </c:pt>
                <c:pt idx="4467">
                  <c:v>11.09</c:v>
                </c:pt>
                <c:pt idx="4468">
                  <c:v>11.09</c:v>
                </c:pt>
                <c:pt idx="4469">
                  <c:v>11.1</c:v>
                </c:pt>
                <c:pt idx="4470">
                  <c:v>11.11</c:v>
                </c:pt>
                <c:pt idx="4471">
                  <c:v>11.12</c:v>
                </c:pt>
                <c:pt idx="4472">
                  <c:v>11.15</c:v>
                </c:pt>
                <c:pt idx="4473">
                  <c:v>11.21</c:v>
                </c:pt>
                <c:pt idx="4474">
                  <c:v>11.27</c:v>
                </c:pt>
                <c:pt idx="4475">
                  <c:v>11.3</c:v>
                </c:pt>
                <c:pt idx="4476">
                  <c:v>11.32</c:v>
                </c:pt>
                <c:pt idx="4477">
                  <c:v>11.34</c:v>
                </c:pt>
                <c:pt idx="4478">
                  <c:v>11.36</c:v>
                </c:pt>
                <c:pt idx="4479">
                  <c:v>11.37</c:v>
                </c:pt>
                <c:pt idx="4480">
                  <c:v>11.39</c:v>
                </c:pt>
                <c:pt idx="4481">
                  <c:v>11.41</c:v>
                </c:pt>
                <c:pt idx="4482">
                  <c:v>11.44</c:v>
                </c:pt>
                <c:pt idx="4483">
                  <c:v>11.47</c:v>
                </c:pt>
                <c:pt idx="4484">
                  <c:v>11.49</c:v>
                </c:pt>
                <c:pt idx="4485">
                  <c:v>11.5</c:v>
                </c:pt>
                <c:pt idx="4486">
                  <c:v>11.49</c:v>
                </c:pt>
                <c:pt idx="4487">
                  <c:v>11.47</c:v>
                </c:pt>
                <c:pt idx="4488">
                  <c:v>11.45</c:v>
                </c:pt>
                <c:pt idx="4489">
                  <c:v>11.43</c:v>
                </c:pt>
                <c:pt idx="4490">
                  <c:v>11.42</c:v>
                </c:pt>
                <c:pt idx="4491">
                  <c:v>11.42</c:v>
                </c:pt>
                <c:pt idx="4492">
                  <c:v>11.41</c:v>
                </c:pt>
                <c:pt idx="4493">
                  <c:v>11.41</c:v>
                </c:pt>
                <c:pt idx="4494">
                  <c:v>11.43</c:v>
                </c:pt>
                <c:pt idx="4495">
                  <c:v>11.43</c:v>
                </c:pt>
                <c:pt idx="4496">
                  <c:v>11.44</c:v>
                </c:pt>
                <c:pt idx="4497">
                  <c:v>11.44</c:v>
                </c:pt>
                <c:pt idx="4498">
                  <c:v>11.43</c:v>
                </c:pt>
                <c:pt idx="4499">
                  <c:v>11.41</c:v>
                </c:pt>
                <c:pt idx="4500">
                  <c:v>11.41</c:v>
                </c:pt>
                <c:pt idx="4501">
                  <c:v>11.4</c:v>
                </c:pt>
                <c:pt idx="4502">
                  <c:v>11.39</c:v>
                </c:pt>
                <c:pt idx="4503">
                  <c:v>11.38</c:v>
                </c:pt>
                <c:pt idx="4504">
                  <c:v>11.37</c:v>
                </c:pt>
                <c:pt idx="4505">
                  <c:v>11.37</c:v>
                </c:pt>
                <c:pt idx="4506">
                  <c:v>11.37</c:v>
                </c:pt>
                <c:pt idx="4507">
                  <c:v>11.4</c:v>
                </c:pt>
                <c:pt idx="4508">
                  <c:v>11.41</c:v>
                </c:pt>
                <c:pt idx="4509">
                  <c:v>11.42</c:v>
                </c:pt>
                <c:pt idx="4510">
                  <c:v>11.45</c:v>
                </c:pt>
                <c:pt idx="4511">
                  <c:v>11.48</c:v>
                </c:pt>
                <c:pt idx="4512">
                  <c:v>11.51</c:v>
                </c:pt>
                <c:pt idx="4513">
                  <c:v>11.53</c:v>
                </c:pt>
                <c:pt idx="4514">
                  <c:v>11.52</c:v>
                </c:pt>
                <c:pt idx="4515">
                  <c:v>11.52</c:v>
                </c:pt>
                <c:pt idx="4516">
                  <c:v>11.5</c:v>
                </c:pt>
                <c:pt idx="4517">
                  <c:v>11.48</c:v>
                </c:pt>
                <c:pt idx="4518">
                  <c:v>11.47</c:v>
                </c:pt>
                <c:pt idx="4519">
                  <c:v>11.46</c:v>
                </c:pt>
                <c:pt idx="4520">
                  <c:v>11.45</c:v>
                </c:pt>
                <c:pt idx="4521">
                  <c:v>11.45</c:v>
                </c:pt>
                <c:pt idx="4522">
                  <c:v>11.46</c:v>
                </c:pt>
                <c:pt idx="4523">
                  <c:v>11.47</c:v>
                </c:pt>
                <c:pt idx="4524">
                  <c:v>11.48</c:v>
                </c:pt>
                <c:pt idx="4525">
                  <c:v>11.48</c:v>
                </c:pt>
                <c:pt idx="4526">
                  <c:v>11.48</c:v>
                </c:pt>
                <c:pt idx="4527">
                  <c:v>11.47</c:v>
                </c:pt>
                <c:pt idx="4528">
                  <c:v>11.47</c:v>
                </c:pt>
                <c:pt idx="4529">
                  <c:v>11.46</c:v>
                </c:pt>
                <c:pt idx="4530">
                  <c:v>11.45</c:v>
                </c:pt>
                <c:pt idx="4531">
                  <c:v>11.45</c:v>
                </c:pt>
                <c:pt idx="4532">
                  <c:v>11.44</c:v>
                </c:pt>
                <c:pt idx="4533">
                  <c:v>11.44</c:v>
                </c:pt>
                <c:pt idx="4534">
                  <c:v>11.43</c:v>
                </c:pt>
                <c:pt idx="4535">
                  <c:v>11.44</c:v>
                </c:pt>
                <c:pt idx="4536">
                  <c:v>11.44</c:v>
                </c:pt>
                <c:pt idx="4537">
                  <c:v>11.43</c:v>
                </c:pt>
                <c:pt idx="4538">
                  <c:v>11.44</c:v>
                </c:pt>
                <c:pt idx="4539">
                  <c:v>11.43</c:v>
                </c:pt>
                <c:pt idx="4540">
                  <c:v>11.43</c:v>
                </c:pt>
                <c:pt idx="4541">
                  <c:v>11.44</c:v>
                </c:pt>
                <c:pt idx="4542">
                  <c:v>11.44</c:v>
                </c:pt>
                <c:pt idx="4543">
                  <c:v>11.44</c:v>
                </c:pt>
                <c:pt idx="4544">
                  <c:v>11.44</c:v>
                </c:pt>
                <c:pt idx="4545">
                  <c:v>11.45</c:v>
                </c:pt>
                <c:pt idx="4546">
                  <c:v>11.45</c:v>
                </c:pt>
                <c:pt idx="4547">
                  <c:v>11.45</c:v>
                </c:pt>
                <c:pt idx="4548">
                  <c:v>11.46</c:v>
                </c:pt>
                <c:pt idx="4549">
                  <c:v>11.46</c:v>
                </c:pt>
                <c:pt idx="4550">
                  <c:v>11.46</c:v>
                </c:pt>
                <c:pt idx="4551">
                  <c:v>11.46</c:v>
                </c:pt>
                <c:pt idx="4552">
                  <c:v>11.46</c:v>
                </c:pt>
                <c:pt idx="4553">
                  <c:v>11.46</c:v>
                </c:pt>
                <c:pt idx="4554">
                  <c:v>11.46</c:v>
                </c:pt>
                <c:pt idx="4555">
                  <c:v>11.46</c:v>
                </c:pt>
                <c:pt idx="4556">
                  <c:v>11.45</c:v>
                </c:pt>
                <c:pt idx="4557">
                  <c:v>11.45</c:v>
                </c:pt>
                <c:pt idx="4558">
                  <c:v>11.44</c:v>
                </c:pt>
                <c:pt idx="4559">
                  <c:v>11.44</c:v>
                </c:pt>
                <c:pt idx="4560">
                  <c:v>11.44</c:v>
                </c:pt>
                <c:pt idx="4561">
                  <c:v>11.44</c:v>
                </c:pt>
                <c:pt idx="4562">
                  <c:v>11.43</c:v>
                </c:pt>
                <c:pt idx="4563">
                  <c:v>11.43</c:v>
                </c:pt>
                <c:pt idx="4564">
                  <c:v>11.43</c:v>
                </c:pt>
                <c:pt idx="4565">
                  <c:v>11.43</c:v>
                </c:pt>
                <c:pt idx="4566">
                  <c:v>11.42</c:v>
                </c:pt>
                <c:pt idx="4567">
                  <c:v>11.42</c:v>
                </c:pt>
                <c:pt idx="4568">
                  <c:v>11.42</c:v>
                </c:pt>
                <c:pt idx="4569">
                  <c:v>11.42</c:v>
                </c:pt>
                <c:pt idx="4570">
                  <c:v>11.41</c:v>
                </c:pt>
                <c:pt idx="4571">
                  <c:v>11.41</c:v>
                </c:pt>
                <c:pt idx="4572">
                  <c:v>11.41</c:v>
                </c:pt>
                <c:pt idx="4573">
                  <c:v>11.4</c:v>
                </c:pt>
                <c:pt idx="4574">
                  <c:v>11.4</c:v>
                </c:pt>
                <c:pt idx="4575">
                  <c:v>11.39</c:v>
                </c:pt>
                <c:pt idx="4576">
                  <c:v>11.39</c:v>
                </c:pt>
                <c:pt idx="4577">
                  <c:v>11.38</c:v>
                </c:pt>
                <c:pt idx="4578">
                  <c:v>11.38</c:v>
                </c:pt>
                <c:pt idx="4579">
                  <c:v>11.37</c:v>
                </c:pt>
                <c:pt idx="4580">
                  <c:v>11.37</c:v>
                </c:pt>
                <c:pt idx="4581">
                  <c:v>11.36</c:v>
                </c:pt>
                <c:pt idx="4582">
                  <c:v>11.35</c:v>
                </c:pt>
                <c:pt idx="4583">
                  <c:v>11.35</c:v>
                </c:pt>
                <c:pt idx="4584">
                  <c:v>11.34</c:v>
                </c:pt>
                <c:pt idx="4585">
                  <c:v>11.34</c:v>
                </c:pt>
                <c:pt idx="4586">
                  <c:v>11.33</c:v>
                </c:pt>
                <c:pt idx="4587">
                  <c:v>11.33</c:v>
                </c:pt>
                <c:pt idx="4588">
                  <c:v>11.33</c:v>
                </c:pt>
                <c:pt idx="4589">
                  <c:v>11.32</c:v>
                </c:pt>
                <c:pt idx="4590">
                  <c:v>11.31</c:v>
                </c:pt>
                <c:pt idx="4591">
                  <c:v>11.31</c:v>
                </c:pt>
                <c:pt idx="4592">
                  <c:v>11.3</c:v>
                </c:pt>
                <c:pt idx="4593">
                  <c:v>11.3</c:v>
                </c:pt>
                <c:pt idx="4594">
                  <c:v>11.3</c:v>
                </c:pt>
                <c:pt idx="4595">
                  <c:v>11.29</c:v>
                </c:pt>
                <c:pt idx="4596">
                  <c:v>11.29</c:v>
                </c:pt>
                <c:pt idx="4597">
                  <c:v>11.28</c:v>
                </c:pt>
                <c:pt idx="4598">
                  <c:v>11.28</c:v>
                </c:pt>
                <c:pt idx="4599">
                  <c:v>11.27</c:v>
                </c:pt>
                <c:pt idx="4600">
                  <c:v>11.27</c:v>
                </c:pt>
                <c:pt idx="4601">
                  <c:v>11.27</c:v>
                </c:pt>
                <c:pt idx="4602">
                  <c:v>11.26</c:v>
                </c:pt>
                <c:pt idx="4603">
                  <c:v>11.26</c:v>
                </c:pt>
                <c:pt idx="4604">
                  <c:v>11.26</c:v>
                </c:pt>
                <c:pt idx="4605">
                  <c:v>11.25</c:v>
                </c:pt>
                <c:pt idx="4606">
                  <c:v>11.25</c:v>
                </c:pt>
                <c:pt idx="4607">
                  <c:v>11.24</c:v>
                </c:pt>
                <c:pt idx="4608">
                  <c:v>11.24</c:v>
                </c:pt>
                <c:pt idx="4609">
                  <c:v>11.24</c:v>
                </c:pt>
                <c:pt idx="4610">
                  <c:v>11.24</c:v>
                </c:pt>
                <c:pt idx="4611">
                  <c:v>11.23</c:v>
                </c:pt>
                <c:pt idx="4612">
                  <c:v>11.23</c:v>
                </c:pt>
                <c:pt idx="4613">
                  <c:v>11.22</c:v>
                </c:pt>
                <c:pt idx="4614">
                  <c:v>11.22</c:v>
                </c:pt>
                <c:pt idx="4615">
                  <c:v>11.22</c:v>
                </c:pt>
                <c:pt idx="4616">
                  <c:v>11.21</c:v>
                </c:pt>
                <c:pt idx="4617">
                  <c:v>11.21</c:v>
                </c:pt>
                <c:pt idx="4618">
                  <c:v>11.21</c:v>
                </c:pt>
                <c:pt idx="4619">
                  <c:v>11.2</c:v>
                </c:pt>
                <c:pt idx="4620">
                  <c:v>11.2</c:v>
                </c:pt>
                <c:pt idx="4621">
                  <c:v>11.2</c:v>
                </c:pt>
                <c:pt idx="4622">
                  <c:v>11.2</c:v>
                </c:pt>
                <c:pt idx="4623">
                  <c:v>11.19</c:v>
                </c:pt>
                <c:pt idx="4624">
                  <c:v>11.19</c:v>
                </c:pt>
                <c:pt idx="4625">
                  <c:v>11.19</c:v>
                </c:pt>
                <c:pt idx="4626">
                  <c:v>11.18</c:v>
                </c:pt>
                <c:pt idx="4627">
                  <c:v>11.18</c:v>
                </c:pt>
                <c:pt idx="4628">
                  <c:v>11.18</c:v>
                </c:pt>
                <c:pt idx="4629">
                  <c:v>11.18</c:v>
                </c:pt>
                <c:pt idx="4630">
                  <c:v>11.18</c:v>
                </c:pt>
                <c:pt idx="4631">
                  <c:v>11.17</c:v>
                </c:pt>
                <c:pt idx="4632">
                  <c:v>11.17</c:v>
                </c:pt>
                <c:pt idx="4633">
                  <c:v>11.17</c:v>
                </c:pt>
                <c:pt idx="4634">
                  <c:v>11.17</c:v>
                </c:pt>
                <c:pt idx="4635">
                  <c:v>11.16</c:v>
                </c:pt>
                <c:pt idx="4636">
                  <c:v>11.16</c:v>
                </c:pt>
                <c:pt idx="4637">
                  <c:v>11.16</c:v>
                </c:pt>
                <c:pt idx="4638">
                  <c:v>11.16</c:v>
                </c:pt>
                <c:pt idx="4639">
                  <c:v>11.16</c:v>
                </c:pt>
                <c:pt idx="4640">
                  <c:v>11.16</c:v>
                </c:pt>
                <c:pt idx="4641">
                  <c:v>11.16</c:v>
                </c:pt>
                <c:pt idx="4642">
                  <c:v>11.15</c:v>
                </c:pt>
                <c:pt idx="4643">
                  <c:v>11.15</c:v>
                </c:pt>
                <c:pt idx="4644">
                  <c:v>11.15</c:v>
                </c:pt>
                <c:pt idx="4645">
                  <c:v>11.15</c:v>
                </c:pt>
                <c:pt idx="4646">
                  <c:v>11.15</c:v>
                </c:pt>
                <c:pt idx="4647">
                  <c:v>11.14</c:v>
                </c:pt>
                <c:pt idx="4648">
                  <c:v>11.14</c:v>
                </c:pt>
                <c:pt idx="4649">
                  <c:v>11.14</c:v>
                </c:pt>
                <c:pt idx="4650">
                  <c:v>11.14</c:v>
                </c:pt>
                <c:pt idx="4651">
                  <c:v>11.14</c:v>
                </c:pt>
                <c:pt idx="4652">
                  <c:v>11.14</c:v>
                </c:pt>
                <c:pt idx="4653">
                  <c:v>11.14</c:v>
                </c:pt>
                <c:pt idx="4654">
                  <c:v>11.14</c:v>
                </c:pt>
                <c:pt idx="4655">
                  <c:v>11.14</c:v>
                </c:pt>
                <c:pt idx="4656">
                  <c:v>11.13</c:v>
                </c:pt>
                <c:pt idx="4657">
                  <c:v>11.13</c:v>
                </c:pt>
                <c:pt idx="4658">
                  <c:v>11.13</c:v>
                </c:pt>
                <c:pt idx="4659">
                  <c:v>11.13</c:v>
                </c:pt>
                <c:pt idx="4660">
                  <c:v>11.13</c:v>
                </c:pt>
                <c:pt idx="4661">
                  <c:v>11.13</c:v>
                </c:pt>
                <c:pt idx="4662">
                  <c:v>11.12</c:v>
                </c:pt>
                <c:pt idx="4663">
                  <c:v>11.12</c:v>
                </c:pt>
                <c:pt idx="4664">
                  <c:v>11.12</c:v>
                </c:pt>
                <c:pt idx="4665">
                  <c:v>11.12</c:v>
                </c:pt>
                <c:pt idx="4666">
                  <c:v>11.12</c:v>
                </c:pt>
                <c:pt idx="4667">
                  <c:v>11.12</c:v>
                </c:pt>
                <c:pt idx="4668">
                  <c:v>11.11</c:v>
                </c:pt>
                <c:pt idx="4669">
                  <c:v>11.11</c:v>
                </c:pt>
                <c:pt idx="4670">
                  <c:v>11.11</c:v>
                </c:pt>
                <c:pt idx="4671">
                  <c:v>11.11</c:v>
                </c:pt>
                <c:pt idx="4672">
                  <c:v>11.11</c:v>
                </c:pt>
                <c:pt idx="4673">
                  <c:v>11.11</c:v>
                </c:pt>
                <c:pt idx="4674">
                  <c:v>11.11</c:v>
                </c:pt>
                <c:pt idx="4675">
                  <c:v>11.11</c:v>
                </c:pt>
                <c:pt idx="4676">
                  <c:v>11.11</c:v>
                </c:pt>
                <c:pt idx="4677">
                  <c:v>11.1</c:v>
                </c:pt>
                <c:pt idx="4678">
                  <c:v>11.11</c:v>
                </c:pt>
                <c:pt idx="4679">
                  <c:v>11.1</c:v>
                </c:pt>
                <c:pt idx="4680">
                  <c:v>11.1</c:v>
                </c:pt>
                <c:pt idx="4681">
                  <c:v>11.1</c:v>
                </c:pt>
                <c:pt idx="4682">
                  <c:v>11.1</c:v>
                </c:pt>
                <c:pt idx="4683">
                  <c:v>11.1</c:v>
                </c:pt>
                <c:pt idx="4684">
                  <c:v>11.1</c:v>
                </c:pt>
                <c:pt idx="4685">
                  <c:v>11.1</c:v>
                </c:pt>
                <c:pt idx="4686">
                  <c:v>11.1</c:v>
                </c:pt>
                <c:pt idx="4687">
                  <c:v>11.1</c:v>
                </c:pt>
                <c:pt idx="4688">
                  <c:v>11.09</c:v>
                </c:pt>
                <c:pt idx="4689">
                  <c:v>11.09</c:v>
                </c:pt>
                <c:pt idx="4690">
                  <c:v>11.09</c:v>
                </c:pt>
                <c:pt idx="4691">
                  <c:v>11.09</c:v>
                </c:pt>
                <c:pt idx="4692">
                  <c:v>11.09</c:v>
                </c:pt>
                <c:pt idx="4693">
                  <c:v>11.09</c:v>
                </c:pt>
                <c:pt idx="4694">
                  <c:v>11.09</c:v>
                </c:pt>
                <c:pt idx="4695">
                  <c:v>11.09</c:v>
                </c:pt>
                <c:pt idx="4696">
                  <c:v>11.09</c:v>
                </c:pt>
                <c:pt idx="4697">
                  <c:v>11.09</c:v>
                </c:pt>
                <c:pt idx="4698">
                  <c:v>11.09</c:v>
                </c:pt>
                <c:pt idx="4699">
                  <c:v>11.08</c:v>
                </c:pt>
                <c:pt idx="4700">
                  <c:v>11.08</c:v>
                </c:pt>
                <c:pt idx="4701">
                  <c:v>11.08</c:v>
                </c:pt>
                <c:pt idx="4702">
                  <c:v>11.08</c:v>
                </c:pt>
                <c:pt idx="4703">
                  <c:v>11.08</c:v>
                </c:pt>
                <c:pt idx="4704">
                  <c:v>11.07</c:v>
                </c:pt>
                <c:pt idx="4705">
                  <c:v>11.07</c:v>
                </c:pt>
                <c:pt idx="4706">
                  <c:v>11.07</c:v>
                </c:pt>
                <c:pt idx="4707">
                  <c:v>11.07</c:v>
                </c:pt>
                <c:pt idx="4708">
                  <c:v>11.06</c:v>
                </c:pt>
                <c:pt idx="4709">
                  <c:v>11.06</c:v>
                </c:pt>
                <c:pt idx="4710">
                  <c:v>11.06</c:v>
                </c:pt>
                <c:pt idx="4711">
                  <c:v>11.05</c:v>
                </c:pt>
                <c:pt idx="4712">
                  <c:v>11.05</c:v>
                </c:pt>
                <c:pt idx="4713">
                  <c:v>11.05</c:v>
                </c:pt>
                <c:pt idx="4714">
                  <c:v>11.05</c:v>
                </c:pt>
                <c:pt idx="4715">
                  <c:v>11.04</c:v>
                </c:pt>
                <c:pt idx="4716">
                  <c:v>11.04</c:v>
                </c:pt>
                <c:pt idx="4717">
                  <c:v>11.04</c:v>
                </c:pt>
                <c:pt idx="4718">
                  <c:v>11.04</c:v>
                </c:pt>
                <c:pt idx="4719">
                  <c:v>11.04</c:v>
                </c:pt>
                <c:pt idx="4720">
                  <c:v>11.04</c:v>
                </c:pt>
                <c:pt idx="4721">
                  <c:v>11.04</c:v>
                </c:pt>
                <c:pt idx="4722">
                  <c:v>11.03</c:v>
                </c:pt>
                <c:pt idx="4723">
                  <c:v>11.03</c:v>
                </c:pt>
                <c:pt idx="4724">
                  <c:v>11.03</c:v>
                </c:pt>
                <c:pt idx="4725">
                  <c:v>11.03</c:v>
                </c:pt>
                <c:pt idx="4726">
                  <c:v>11.03</c:v>
                </c:pt>
                <c:pt idx="4727">
                  <c:v>11.03</c:v>
                </c:pt>
                <c:pt idx="4728">
                  <c:v>11.03</c:v>
                </c:pt>
                <c:pt idx="4729">
                  <c:v>11.03</c:v>
                </c:pt>
                <c:pt idx="4730">
                  <c:v>11.03</c:v>
                </c:pt>
                <c:pt idx="4731">
                  <c:v>11.03</c:v>
                </c:pt>
                <c:pt idx="4732">
                  <c:v>11.03</c:v>
                </c:pt>
                <c:pt idx="4733">
                  <c:v>11.03</c:v>
                </c:pt>
                <c:pt idx="4734">
                  <c:v>11.03</c:v>
                </c:pt>
                <c:pt idx="4735">
                  <c:v>11.03</c:v>
                </c:pt>
                <c:pt idx="4736">
                  <c:v>11.03</c:v>
                </c:pt>
                <c:pt idx="4737">
                  <c:v>11.03</c:v>
                </c:pt>
                <c:pt idx="4738">
                  <c:v>11.03</c:v>
                </c:pt>
                <c:pt idx="4739">
                  <c:v>11.03</c:v>
                </c:pt>
                <c:pt idx="4740">
                  <c:v>11.03</c:v>
                </c:pt>
                <c:pt idx="4741">
                  <c:v>11.03</c:v>
                </c:pt>
                <c:pt idx="4742">
                  <c:v>11.03</c:v>
                </c:pt>
                <c:pt idx="4743">
                  <c:v>11.03</c:v>
                </c:pt>
                <c:pt idx="4744">
                  <c:v>11.02</c:v>
                </c:pt>
                <c:pt idx="4745">
                  <c:v>11.02</c:v>
                </c:pt>
                <c:pt idx="4746">
                  <c:v>11.02</c:v>
                </c:pt>
                <c:pt idx="4747">
                  <c:v>11.02</c:v>
                </c:pt>
                <c:pt idx="4748">
                  <c:v>11.02</c:v>
                </c:pt>
                <c:pt idx="4749">
                  <c:v>11.02</c:v>
                </c:pt>
                <c:pt idx="4750">
                  <c:v>11.02</c:v>
                </c:pt>
                <c:pt idx="4751">
                  <c:v>11.02</c:v>
                </c:pt>
                <c:pt idx="4752">
                  <c:v>11.02</c:v>
                </c:pt>
                <c:pt idx="4753">
                  <c:v>11.02</c:v>
                </c:pt>
                <c:pt idx="4754">
                  <c:v>11.02</c:v>
                </c:pt>
                <c:pt idx="4755">
                  <c:v>11.02</c:v>
                </c:pt>
                <c:pt idx="4756">
                  <c:v>11.02</c:v>
                </c:pt>
                <c:pt idx="4757">
                  <c:v>11.02</c:v>
                </c:pt>
                <c:pt idx="4758">
                  <c:v>11.02</c:v>
                </c:pt>
                <c:pt idx="4759">
                  <c:v>11.02</c:v>
                </c:pt>
                <c:pt idx="4760">
                  <c:v>11.02</c:v>
                </c:pt>
                <c:pt idx="4761">
                  <c:v>11.02</c:v>
                </c:pt>
                <c:pt idx="4762">
                  <c:v>11.02</c:v>
                </c:pt>
                <c:pt idx="4763">
                  <c:v>11.02</c:v>
                </c:pt>
                <c:pt idx="4764">
                  <c:v>11.02</c:v>
                </c:pt>
                <c:pt idx="4765">
                  <c:v>11.02</c:v>
                </c:pt>
                <c:pt idx="4766">
                  <c:v>11.02</c:v>
                </c:pt>
                <c:pt idx="4767">
                  <c:v>11.02</c:v>
                </c:pt>
                <c:pt idx="4768">
                  <c:v>11.02</c:v>
                </c:pt>
                <c:pt idx="4769">
                  <c:v>11.02</c:v>
                </c:pt>
                <c:pt idx="4770">
                  <c:v>11.02</c:v>
                </c:pt>
                <c:pt idx="4771">
                  <c:v>11.02</c:v>
                </c:pt>
                <c:pt idx="4772">
                  <c:v>11.02</c:v>
                </c:pt>
                <c:pt idx="4773">
                  <c:v>11.02</c:v>
                </c:pt>
                <c:pt idx="4774">
                  <c:v>11.02</c:v>
                </c:pt>
                <c:pt idx="4775">
                  <c:v>11.02</c:v>
                </c:pt>
                <c:pt idx="4776">
                  <c:v>11.02</c:v>
                </c:pt>
                <c:pt idx="4777">
                  <c:v>11.02</c:v>
                </c:pt>
                <c:pt idx="4778">
                  <c:v>11.02</c:v>
                </c:pt>
                <c:pt idx="4779">
                  <c:v>11.02</c:v>
                </c:pt>
                <c:pt idx="4780">
                  <c:v>11.02</c:v>
                </c:pt>
                <c:pt idx="4781">
                  <c:v>11.02</c:v>
                </c:pt>
                <c:pt idx="4782">
                  <c:v>11.02</c:v>
                </c:pt>
                <c:pt idx="4783">
                  <c:v>11.02</c:v>
                </c:pt>
                <c:pt idx="4784">
                  <c:v>11.02</c:v>
                </c:pt>
                <c:pt idx="4785">
                  <c:v>11.01</c:v>
                </c:pt>
                <c:pt idx="4786">
                  <c:v>11.01</c:v>
                </c:pt>
                <c:pt idx="4787">
                  <c:v>11.02</c:v>
                </c:pt>
                <c:pt idx="4788">
                  <c:v>11.01</c:v>
                </c:pt>
                <c:pt idx="4789">
                  <c:v>11.01</c:v>
                </c:pt>
                <c:pt idx="4790">
                  <c:v>11.01</c:v>
                </c:pt>
                <c:pt idx="4791">
                  <c:v>11.01</c:v>
                </c:pt>
                <c:pt idx="4792">
                  <c:v>11.01</c:v>
                </c:pt>
                <c:pt idx="4793">
                  <c:v>11.01</c:v>
                </c:pt>
                <c:pt idx="4794">
                  <c:v>11.01</c:v>
                </c:pt>
                <c:pt idx="4795">
                  <c:v>11.01</c:v>
                </c:pt>
                <c:pt idx="4796">
                  <c:v>11</c:v>
                </c:pt>
                <c:pt idx="4797">
                  <c:v>11</c:v>
                </c:pt>
                <c:pt idx="4798">
                  <c:v>11</c:v>
                </c:pt>
                <c:pt idx="4799">
                  <c:v>11</c:v>
                </c:pt>
                <c:pt idx="4800">
                  <c:v>11</c:v>
                </c:pt>
                <c:pt idx="4801">
                  <c:v>11</c:v>
                </c:pt>
                <c:pt idx="4802">
                  <c:v>10.98</c:v>
                </c:pt>
                <c:pt idx="4803">
                  <c:v>10.99</c:v>
                </c:pt>
                <c:pt idx="4804">
                  <c:v>10.99</c:v>
                </c:pt>
                <c:pt idx="4805">
                  <c:v>10.99</c:v>
                </c:pt>
                <c:pt idx="4806">
                  <c:v>10.99</c:v>
                </c:pt>
                <c:pt idx="4807">
                  <c:v>10.99</c:v>
                </c:pt>
                <c:pt idx="4808">
                  <c:v>10.98</c:v>
                </c:pt>
                <c:pt idx="4809">
                  <c:v>10.98</c:v>
                </c:pt>
                <c:pt idx="4810">
                  <c:v>10.98</c:v>
                </c:pt>
                <c:pt idx="4811">
                  <c:v>10.98</c:v>
                </c:pt>
                <c:pt idx="4812">
                  <c:v>10.98</c:v>
                </c:pt>
                <c:pt idx="4813">
                  <c:v>10.97</c:v>
                </c:pt>
                <c:pt idx="4814">
                  <c:v>10.98</c:v>
                </c:pt>
                <c:pt idx="4815">
                  <c:v>10.98</c:v>
                </c:pt>
                <c:pt idx="4816">
                  <c:v>10.98</c:v>
                </c:pt>
                <c:pt idx="4817">
                  <c:v>10.98</c:v>
                </c:pt>
                <c:pt idx="4818">
                  <c:v>10.98</c:v>
                </c:pt>
                <c:pt idx="4819">
                  <c:v>10.97</c:v>
                </c:pt>
                <c:pt idx="4820">
                  <c:v>10.97</c:v>
                </c:pt>
                <c:pt idx="4821">
                  <c:v>10.97</c:v>
                </c:pt>
                <c:pt idx="4822">
                  <c:v>10.97</c:v>
                </c:pt>
                <c:pt idx="4823">
                  <c:v>10.97</c:v>
                </c:pt>
                <c:pt idx="4824">
                  <c:v>10.97</c:v>
                </c:pt>
                <c:pt idx="4825">
                  <c:v>10.97</c:v>
                </c:pt>
                <c:pt idx="4826">
                  <c:v>10.97</c:v>
                </c:pt>
                <c:pt idx="4827">
                  <c:v>10.97</c:v>
                </c:pt>
                <c:pt idx="4828">
                  <c:v>10.97</c:v>
                </c:pt>
                <c:pt idx="4829">
                  <c:v>10.97</c:v>
                </c:pt>
                <c:pt idx="4830">
                  <c:v>10.97</c:v>
                </c:pt>
                <c:pt idx="4831">
                  <c:v>10.97</c:v>
                </c:pt>
                <c:pt idx="4832">
                  <c:v>10.97</c:v>
                </c:pt>
                <c:pt idx="4833">
                  <c:v>10.97</c:v>
                </c:pt>
                <c:pt idx="4834">
                  <c:v>10.97</c:v>
                </c:pt>
                <c:pt idx="4835">
                  <c:v>10.97</c:v>
                </c:pt>
                <c:pt idx="4836">
                  <c:v>10.97</c:v>
                </c:pt>
                <c:pt idx="4837">
                  <c:v>10.97</c:v>
                </c:pt>
                <c:pt idx="4838">
                  <c:v>10.97</c:v>
                </c:pt>
                <c:pt idx="4839">
                  <c:v>10.97</c:v>
                </c:pt>
                <c:pt idx="4840">
                  <c:v>10.97</c:v>
                </c:pt>
                <c:pt idx="4841">
                  <c:v>10.97</c:v>
                </c:pt>
                <c:pt idx="4842">
                  <c:v>10.97</c:v>
                </c:pt>
                <c:pt idx="4843">
                  <c:v>10.97</c:v>
                </c:pt>
                <c:pt idx="4844">
                  <c:v>10.97</c:v>
                </c:pt>
                <c:pt idx="4845">
                  <c:v>10.97</c:v>
                </c:pt>
                <c:pt idx="4846">
                  <c:v>10.97</c:v>
                </c:pt>
                <c:pt idx="4847">
                  <c:v>10.97</c:v>
                </c:pt>
                <c:pt idx="4848">
                  <c:v>10.97</c:v>
                </c:pt>
                <c:pt idx="4849">
                  <c:v>10.97</c:v>
                </c:pt>
                <c:pt idx="4850">
                  <c:v>10.97</c:v>
                </c:pt>
                <c:pt idx="4851">
                  <c:v>10.97</c:v>
                </c:pt>
                <c:pt idx="4852">
                  <c:v>10.97</c:v>
                </c:pt>
                <c:pt idx="4853">
                  <c:v>10.97</c:v>
                </c:pt>
                <c:pt idx="4854">
                  <c:v>10.97</c:v>
                </c:pt>
                <c:pt idx="4855">
                  <c:v>10.97</c:v>
                </c:pt>
                <c:pt idx="4856">
                  <c:v>10.97</c:v>
                </c:pt>
                <c:pt idx="4857">
                  <c:v>10.97</c:v>
                </c:pt>
                <c:pt idx="4858">
                  <c:v>10.97</c:v>
                </c:pt>
                <c:pt idx="4859">
                  <c:v>10.97</c:v>
                </c:pt>
                <c:pt idx="4860">
                  <c:v>10.97</c:v>
                </c:pt>
                <c:pt idx="4861">
                  <c:v>10.97</c:v>
                </c:pt>
                <c:pt idx="4862">
                  <c:v>10.97</c:v>
                </c:pt>
                <c:pt idx="4863">
                  <c:v>10.97</c:v>
                </c:pt>
                <c:pt idx="4864">
                  <c:v>10.97</c:v>
                </c:pt>
                <c:pt idx="4865">
                  <c:v>10.97</c:v>
                </c:pt>
                <c:pt idx="4866">
                  <c:v>10.97</c:v>
                </c:pt>
                <c:pt idx="4867">
                  <c:v>10.97</c:v>
                </c:pt>
                <c:pt idx="4868">
                  <c:v>10.97</c:v>
                </c:pt>
                <c:pt idx="4869">
                  <c:v>10.97</c:v>
                </c:pt>
                <c:pt idx="4870">
                  <c:v>10.97</c:v>
                </c:pt>
                <c:pt idx="4871">
                  <c:v>10.97</c:v>
                </c:pt>
                <c:pt idx="4872">
                  <c:v>10.97</c:v>
                </c:pt>
                <c:pt idx="4873">
                  <c:v>10.97</c:v>
                </c:pt>
                <c:pt idx="4874">
                  <c:v>10.97</c:v>
                </c:pt>
                <c:pt idx="4875">
                  <c:v>10.97</c:v>
                </c:pt>
                <c:pt idx="4876">
                  <c:v>10.97</c:v>
                </c:pt>
                <c:pt idx="4877">
                  <c:v>10.97</c:v>
                </c:pt>
                <c:pt idx="4878">
                  <c:v>10.97</c:v>
                </c:pt>
                <c:pt idx="4879">
                  <c:v>10.97</c:v>
                </c:pt>
                <c:pt idx="4880">
                  <c:v>10.97</c:v>
                </c:pt>
                <c:pt idx="4881">
                  <c:v>10.97</c:v>
                </c:pt>
                <c:pt idx="4882">
                  <c:v>10.97</c:v>
                </c:pt>
                <c:pt idx="4883">
                  <c:v>10.97</c:v>
                </c:pt>
                <c:pt idx="4884">
                  <c:v>10.97</c:v>
                </c:pt>
                <c:pt idx="4885">
                  <c:v>10.97</c:v>
                </c:pt>
                <c:pt idx="4886">
                  <c:v>10.97</c:v>
                </c:pt>
                <c:pt idx="4887">
                  <c:v>10.97</c:v>
                </c:pt>
                <c:pt idx="4888">
                  <c:v>10.97</c:v>
                </c:pt>
                <c:pt idx="4889">
                  <c:v>10.96</c:v>
                </c:pt>
                <c:pt idx="4890">
                  <c:v>10.96</c:v>
                </c:pt>
                <c:pt idx="4891">
                  <c:v>10.96</c:v>
                </c:pt>
                <c:pt idx="4892">
                  <c:v>10.96</c:v>
                </c:pt>
                <c:pt idx="4893">
                  <c:v>10.96</c:v>
                </c:pt>
                <c:pt idx="4894">
                  <c:v>10.96</c:v>
                </c:pt>
                <c:pt idx="4895">
                  <c:v>10.96</c:v>
                </c:pt>
                <c:pt idx="4896">
                  <c:v>10.96</c:v>
                </c:pt>
                <c:pt idx="4897">
                  <c:v>10.96</c:v>
                </c:pt>
                <c:pt idx="4898">
                  <c:v>10.96</c:v>
                </c:pt>
                <c:pt idx="4899">
                  <c:v>10.96</c:v>
                </c:pt>
                <c:pt idx="4900">
                  <c:v>10.96</c:v>
                </c:pt>
                <c:pt idx="4901">
                  <c:v>10.96</c:v>
                </c:pt>
                <c:pt idx="4902">
                  <c:v>10.96</c:v>
                </c:pt>
                <c:pt idx="4903">
                  <c:v>10.96</c:v>
                </c:pt>
                <c:pt idx="4904">
                  <c:v>10.96</c:v>
                </c:pt>
                <c:pt idx="4905">
                  <c:v>10.96</c:v>
                </c:pt>
                <c:pt idx="4906">
                  <c:v>10.96</c:v>
                </c:pt>
                <c:pt idx="4907">
                  <c:v>10.96</c:v>
                </c:pt>
                <c:pt idx="4908">
                  <c:v>10.96</c:v>
                </c:pt>
                <c:pt idx="4909">
                  <c:v>10.95</c:v>
                </c:pt>
                <c:pt idx="4910">
                  <c:v>10.95</c:v>
                </c:pt>
                <c:pt idx="4911">
                  <c:v>10.95</c:v>
                </c:pt>
                <c:pt idx="4912">
                  <c:v>10.95</c:v>
                </c:pt>
                <c:pt idx="4913">
                  <c:v>10.95</c:v>
                </c:pt>
                <c:pt idx="4914">
                  <c:v>10.95</c:v>
                </c:pt>
                <c:pt idx="4915">
                  <c:v>10.95</c:v>
                </c:pt>
                <c:pt idx="4916">
                  <c:v>10.95</c:v>
                </c:pt>
                <c:pt idx="4917">
                  <c:v>10.95</c:v>
                </c:pt>
                <c:pt idx="4918">
                  <c:v>10.95</c:v>
                </c:pt>
                <c:pt idx="4919">
                  <c:v>10.95</c:v>
                </c:pt>
                <c:pt idx="4920">
                  <c:v>10.95</c:v>
                </c:pt>
                <c:pt idx="4921">
                  <c:v>10.95</c:v>
                </c:pt>
                <c:pt idx="4922">
                  <c:v>10.95</c:v>
                </c:pt>
                <c:pt idx="4923">
                  <c:v>10.95</c:v>
                </c:pt>
                <c:pt idx="4924">
                  <c:v>10.95</c:v>
                </c:pt>
                <c:pt idx="4925">
                  <c:v>10.96</c:v>
                </c:pt>
                <c:pt idx="4926">
                  <c:v>10.96</c:v>
                </c:pt>
                <c:pt idx="4927">
                  <c:v>10.96</c:v>
                </c:pt>
                <c:pt idx="4928">
                  <c:v>10.96</c:v>
                </c:pt>
                <c:pt idx="4929">
                  <c:v>10.96</c:v>
                </c:pt>
                <c:pt idx="4930">
                  <c:v>10.98</c:v>
                </c:pt>
                <c:pt idx="4931">
                  <c:v>10.98</c:v>
                </c:pt>
                <c:pt idx="4932">
                  <c:v>10.99</c:v>
                </c:pt>
                <c:pt idx="4933">
                  <c:v>11.01</c:v>
                </c:pt>
                <c:pt idx="4934">
                  <c:v>11.03</c:v>
                </c:pt>
                <c:pt idx="4935">
                  <c:v>11.06</c:v>
                </c:pt>
                <c:pt idx="4936">
                  <c:v>11.17</c:v>
                </c:pt>
                <c:pt idx="4937">
                  <c:v>11.23</c:v>
                </c:pt>
                <c:pt idx="4938">
                  <c:v>11.29</c:v>
                </c:pt>
                <c:pt idx="4939">
                  <c:v>11.41</c:v>
                </c:pt>
                <c:pt idx="4940">
                  <c:v>11.55</c:v>
                </c:pt>
                <c:pt idx="4941">
                  <c:v>11.67</c:v>
                </c:pt>
                <c:pt idx="4942">
                  <c:v>11.76</c:v>
                </c:pt>
                <c:pt idx="4943">
                  <c:v>11.82</c:v>
                </c:pt>
                <c:pt idx="4944">
                  <c:v>11.84</c:v>
                </c:pt>
                <c:pt idx="4945">
                  <c:v>11.82</c:v>
                </c:pt>
                <c:pt idx="4946">
                  <c:v>11.79</c:v>
                </c:pt>
                <c:pt idx="4947">
                  <c:v>11.75</c:v>
                </c:pt>
                <c:pt idx="4948">
                  <c:v>11.71</c:v>
                </c:pt>
                <c:pt idx="4949">
                  <c:v>11.7</c:v>
                </c:pt>
                <c:pt idx="4950">
                  <c:v>11.71</c:v>
                </c:pt>
                <c:pt idx="4951">
                  <c:v>11.77</c:v>
                </c:pt>
                <c:pt idx="4952">
                  <c:v>11.83</c:v>
                </c:pt>
                <c:pt idx="4953">
                  <c:v>11.86</c:v>
                </c:pt>
                <c:pt idx="4954">
                  <c:v>11.87</c:v>
                </c:pt>
                <c:pt idx="4955">
                  <c:v>11.87</c:v>
                </c:pt>
                <c:pt idx="4956">
                  <c:v>11.88</c:v>
                </c:pt>
                <c:pt idx="4957">
                  <c:v>11.86</c:v>
                </c:pt>
                <c:pt idx="4958">
                  <c:v>11.83</c:v>
                </c:pt>
                <c:pt idx="4959">
                  <c:v>11.8</c:v>
                </c:pt>
                <c:pt idx="4960">
                  <c:v>11.79</c:v>
                </c:pt>
                <c:pt idx="4961">
                  <c:v>11.77</c:v>
                </c:pt>
                <c:pt idx="4962">
                  <c:v>11.77</c:v>
                </c:pt>
                <c:pt idx="4963">
                  <c:v>11.76</c:v>
                </c:pt>
                <c:pt idx="4964">
                  <c:v>11.76</c:v>
                </c:pt>
                <c:pt idx="4965">
                  <c:v>11.74</c:v>
                </c:pt>
                <c:pt idx="4966">
                  <c:v>11.73</c:v>
                </c:pt>
                <c:pt idx="4967">
                  <c:v>11.71</c:v>
                </c:pt>
                <c:pt idx="4968">
                  <c:v>11.7</c:v>
                </c:pt>
                <c:pt idx="4969">
                  <c:v>11.68</c:v>
                </c:pt>
                <c:pt idx="4970">
                  <c:v>11.66</c:v>
                </c:pt>
                <c:pt idx="4971">
                  <c:v>11.65</c:v>
                </c:pt>
                <c:pt idx="4972">
                  <c:v>11.63</c:v>
                </c:pt>
                <c:pt idx="4973">
                  <c:v>11.61</c:v>
                </c:pt>
                <c:pt idx="4974">
                  <c:v>11.6</c:v>
                </c:pt>
                <c:pt idx="4975">
                  <c:v>11.61</c:v>
                </c:pt>
                <c:pt idx="4976">
                  <c:v>11.61</c:v>
                </c:pt>
                <c:pt idx="4977">
                  <c:v>11.6</c:v>
                </c:pt>
                <c:pt idx="4978">
                  <c:v>11.6</c:v>
                </c:pt>
                <c:pt idx="4979">
                  <c:v>11.61</c:v>
                </c:pt>
                <c:pt idx="4980">
                  <c:v>11.61</c:v>
                </c:pt>
                <c:pt idx="4981">
                  <c:v>11.61</c:v>
                </c:pt>
                <c:pt idx="4982">
                  <c:v>11.62</c:v>
                </c:pt>
                <c:pt idx="4983">
                  <c:v>11.62</c:v>
                </c:pt>
                <c:pt idx="4984">
                  <c:v>11.62</c:v>
                </c:pt>
                <c:pt idx="4985">
                  <c:v>11.63</c:v>
                </c:pt>
                <c:pt idx="4986">
                  <c:v>11.63</c:v>
                </c:pt>
                <c:pt idx="4987">
                  <c:v>11.63</c:v>
                </c:pt>
                <c:pt idx="4988">
                  <c:v>11.63</c:v>
                </c:pt>
                <c:pt idx="4989">
                  <c:v>11.62</c:v>
                </c:pt>
                <c:pt idx="4990">
                  <c:v>11.62</c:v>
                </c:pt>
                <c:pt idx="4991">
                  <c:v>11.64</c:v>
                </c:pt>
                <c:pt idx="4992">
                  <c:v>11.65</c:v>
                </c:pt>
                <c:pt idx="4993">
                  <c:v>11.65</c:v>
                </c:pt>
                <c:pt idx="4994">
                  <c:v>11.66</c:v>
                </c:pt>
                <c:pt idx="4995">
                  <c:v>11.65</c:v>
                </c:pt>
                <c:pt idx="4996">
                  <c:v>11.67</c:v>
                </c:pt>
                <c:pt idx="4997">
                  <c:v>11.66</c:v>
                </c:pt>
                <c:pt idx="4998">
                  <c:v>11.66</c:v>
                </c:pt>
                <c:pt idx="4999">
                  <c:v>11.67</c:v>
                </c:pt>
                <c:pt idx="5000">
                  <c:v>11.65</c:v>
                </c:pt>
                <c:pt idx="5001">
                  <c:v>11.65</c:v>
                </c:pt>
                <c:pt idx="5002">
                  <c:v>11.63</c:v>
                </c:pt>
                <c:pt idx="5003">
                  <c:v>11.65</c:v>
                </c:pt>
                <c:pt idx="5004">
                  <c:v>11.64</c:v>
                </c:pt>
                <c:pt idx="5005">
                  <c:v>11.62</c:v>
                </c:pt>
                <c:pt idx="5006">
                  <c:v>11.62</c:v>
                </c:pt>
                <c:pt idx="5007">
                  <c:v>11.6</c:v>
                </c:pt>
                <c:pt idx="5008">
                  <c:v>11.6</c:v>
                </c:pt>
                <c:pt idx="5009">
                  <c:v>11.58</c:v>
                </c:pt>
                <c:pt idx="5010">
                  <c:v>11.58</c:v>
                </c:pt>
                <c:pt idx="5011">
                  <c:v>11.56</c:v>
                </c:pt>
                <c:pt idx="5012">
                  <c:v>11.56</c:v>
                </c:pt>
                <c:pt idx="5013">
                  <c:v>11.56</c:v>
                </c:pt>
                <c:pt idx="5014">
                  <c:v>11.55</c:v>
                </c:pt>
                <c:pt idx="5015">
                  <c:v>11.54</c:v>
                </c:pt>
                <c:pt idx="5016">
                  <c:v>11.52</c:v>
                </c:pt>
                <c:pt idx="5017">
                  <c:v>11.51</c:v>
                </c:pt>
                <c:pt idx="5018">
                  <c:v>11.5</c:v>
                </c:pt>
                <c:pt idx="5019">
                  <c:v>11.49</c:v>
                </c:pt>
                <c:pt idx="5020">
                  <c:v>11.48</c:v>
                </c:pt>
                <c:pt idx="5021">
                  <c:v>11.47</c:v>
                </c:pt>
                <c:pt idx="5022">
                  <c:v>11.46</c:v>
                </c:pt>
                <c:pt idx="5023">
                  <c:v>11.45</c:v>
                </c:pt>
                <c:pt idx="5024">
                  <c:v>11.44</c:v>
                </c:pt>
                <c:pt idx="5025">
                  <c:v>11.43</c:v>
                </c:pt>
                <c:pt idx="5026">
                  <c:v>11.42</c:v>
                </c:pt>
                <c:pt idx="5027">
                  <c:v>11.41</c:v>
                </c:pt>
                <c:pt idx="5028">
                  <c:v>11.39</c:v>
                </c:pt>
                <c:pt idx="5029">
                  <c:v>11.39</c:v>
                </c:pt>
                <c:pt idx="5030">
                  <c:v>11.37</c:v>
                </c:pt>
                <c:pt idx="5031">
                  <c:v>11.33</c:v>
                </c:pt>
                <c:pt idx="5032">
                  <c:v>11.36</c:v>
                </c:pt>
                <c:pt idx="5033">
                  <c:v>11.35</c:v>
                </c:pt>
                <c:pt idx="5034">
                  <c:v>11.34</c:v>
                </c:pt>
                <c:pt idx="5035">
                  <c:v>11.34</c:v>
                </c:pt>
                <c:pt idx="5036">
                  <c:v>11.33</c:v>
                </c:pt>
                <c:pt idx="5037">
                  <c:v>11.32</c:v>
                </c:pt>
                <c:pt idx="5038">
                  <c:v>11.32</c:v>
                </c:pt>
                <c:pt idx="5039">
                  <c:v>11.31</c:v>
                </c:pt>
                <c:pt idx="5040">
                  <c:v>11.31</c:v>
                </c:pt>
                <c:pt idx="5041">
                  <c:v>11.3</c:v>
                </c:pt>
                <c:pt idx="5042">
                  <c:v>11.3</c:v>
                </c:pt>
                <c:pt idx="5043">
                  <c:v>11.29</c:v>
                </c:pt>
                <c:pt idx="5044">
                  <c:v>11.28</c:v>
                </c:pt>
                <c:pt idx="5045">
                  <c:v>11.28</c:v>
                </c:pt>
                <c:pt idx="5046">
                  <c:v>11.27</c:v>
                </c:pt>
                <c:pt idx="5047">
                  <c:v>11.27</c:v>
                </c:pt>
                <c:pt idx="5048">
                  <c:v>11.27</c:v>
                </c:pt>
                <c:pt idx="5049">
                  <c:v>11.26</c:v>
                </c:pt>
                <c:pt idx="5050">
                  <c:v>11.26</c:v>
                </c:pt>
                <c:pt idx="5051">
                  <c:v>11.26</c:v>
                </c:pt>
                <c:pt idx="5052">
                  <c:v>11.25</c:v>
                </c:pt>
                <c:pt idx="5053">
                  <c:v>11.25</c:v>
                </c:pt>
                <c:pt idx="5054">
                  <c:v>11.24</c:v>
                </c:pt>
                <c:pt idx="5055">
                  <c:v>11.24</c:v>
                </c:pt>
                <c:pt idx="5056">
                  <c:v>11.24</c:v>
                </c:pt>
                <c:pt idx="5057">
                  <c:v>11.23</c:v>
                </c:pt>
                <c:pt idx="5058">
                  <c:v>11.24</c:v>
                </c:pt>
                <c:pt idx="5059">
                  <c:v>11.23</c:v>
                </c:pt>
                <c:pt idx="5060">
                  <c:v>11.23</c:v>
                </c:pt>
                <c:pt idx="5061">
                  <c:v>11.22</c:v>
                </c:pt>
                <c:pt idx="5062">
                  <c:v>11.22</c:v>
                </c:pt>
                <c:pt idx="5063">
                  <c:v>11.21</c:v>
                </c:pt>
                <c:pt idx="5064">
                  <c:v>11.21</c:v>
                </c:pt>
                <c:pt idx="5065">
                  <c:v>11.21</c:v>
                </c:pt>
                <c:pt idx="5066">
                  <c:v>11.21</c:v>
                </c:pt>
                <c:pt idx="5067">
                  <c:v>11.2</c:v>
                </c:pt>
                <c:pt idx="5068">
                  <c:v>11.2</c:v>
                </c:pt>
                <c:pt idx="5069">
                  <c:v>11.2</c:v>
                </c:pt>
                <c:pt idx="5070">
                  <c:v>11.2</c:v>
                </c:pt>
                <c:pt idx="5071">
                  <c:v>11.2</c:v>
                </c:pt>
                <c:pt idx="5072">
                  <c:v>11.19</c:v>
                </c:pt>
                <c:pt idx="5073">
                  <c:v>11.19</c:v>
                </c:pt>
                <c:pt idx="5074">
                  <c:v>11.19</c:v>
                </c:pt>
                <c:pt idx="5075">
                  <c:v>11.17</c:v>
                </c:pt>
                <c:pt idx="5076">
                  <c:v>11.18</c:v>
                </c:pt>
                <c:pt idx="5077">
                  <c:v>11.17</c:v>
                </c:pt>
                <c:pt idx="5078">
                  <c:v>11.18</c:v>
                </c:pt>
                <c:pt idx="5079">
                  <c:v>11.17</c:v>
                </c:pt>
                <c:pt idx="5080">
                  <c:v>11.17</c:v>
                </c:pt>
                <c:pt idx="5081">
                  <c:v>11.17</c:v>
                </c:pt>
                <c:pt idx="5082">
                  <c:v>11.17</c:v>
                </c:pt>
                <c:pt idx="5083">
                  <c:v>11.16</c:v>
                </c:pt>
                <c:pt idx="5084">
                  <c:v>11.16</c:v>
                </c:pt>
                <c:pt idx="5085">
                  <c:v>11.16</c:v>
                </c:pt>
                <c:pt idx="5086">
                  <c:v>11.14</c:v>
                </c:pt>
                <c:pt idx="5087">
                  <c:v>11.15</c:v>
                </c:pt>
                <c:pt idx="5088">
                  <c:v>11.14</c:v>
                </c:pt>
                <c:pt idx="5089">
                  <c:v>11.15</c:v>
                </c:pt>
                <c:pt idx="5090">
                  <c:v>11.15</c:v>
                </c:pt>
                <c:pt idx="5091">
                  <c:v>11.14</c:v>
                </c:pt>
                <c:pt idx="5092">
                  <c:v>11.13</c:v>
                </c:pt>
                <c:pt idx="5093">
                  <c:v>11.13</c:v>
                </c:pt>
                <c:pt idx="5094">
                  <c:v>11.14</c:v>
                </c:pt>
                <c:pt idx="5095">
                  <c:v>11.13</c:v>
                </c:pt>
                <c:pt idx="5096">
                  <c:v>11.13</c:v>
                </c:pt>
                <c:pt idx="5097">
                  <c:v>11.13</c:v>
                </c:pt>
                <c:pt idx="5098">
                  <c:v>11.12</c:v>
                </c:pt>
                <c:pt idx="5099">
                  <c:v>11.12</c:v>
                </c:pt>
                <c:pt idx="5100">
                  <c:v>11.12</c:v>
                </c:pt>
                <c:pt idx="5101">
                  <c:v>11.11</c:v>
                </c:pt>
                <c:pt idx="5102">
                  <c:v>11.11</c:v>
                </c:pt>
                <c:pt idx="5103">
                  <c:v>11.11</c:v>
                </c:pt>
                <c:pt idx="5104">
                  <c:v>11.11</c:v>
                </c:pt>
                <c:pt idx="5105">
                  <c:v>11.11</c:v>
                </c:pt>
                <c:pt idx="5106">
                  <c:v>11.11</c:v>
                </c:pt>
                <c:pt idx="5107">
                  <c:v>11.1</c:v>
                </c:pt>
                <c:pt idx="5108">
                  <c:v>11.1</c:v>
                </c:pt>
                <c:pt idx="5109">
                  <c:v>11.1</c:v>
                </c:pt>
                <c:pt idx="5110">
                  <c:v>11.1</c:v>
                </c:pt>
                <c:pt idx="5111">
                  <c:v>11.1</c:v>
                </c:pt>
                <c:pt idx="5112">
                  <c:v>11.1</c:v>
                </c:pt>
                <c:pt idx="5113">
                  <c:v>11.1</c:v>
                </c:pt>
                <c:pt idx="5114">
                  <c:v>11.09</c:v>
                </c:pt>
                <c:pt idx="5115">
                  <c:v>11.09</c:v>
                </c:pt>
                <c:pt idx="5116">
                  <c:v>11.09</c:v>
                </c:pt>
                <c:pt idx="5117">
                  <c:v>11.09</c:v>
                </c:pt>
                <c:pt idx="5118">
                  <c:v>11.09</c:v>
                </c:pt>
                <c:pt idx="5119">
                  <c:v>11.09</c:v>
                </c:pt>
                <c:pt idx="5120">
                  <c:v>11.09</c:v>
                </c:pt>
                <c:pt idx="5121">
                  <c:v>11.09</c:v>
                </c:pt>
                <c:pt idx="5122">
                  <c:v>11.08</c:v>
                </c:pt>
                <c:pt idx="5123">
                  <c:v>11.08</c:v>
                </c:pt>
                <c:pt idx="5124">
                  <c:v>11.08</c:v>
                </c:pt>
                <c:pt idx="5125">
                  <c:v>11.08</c:v>
                </c:pt>
                <c:pt idx="5126">
                  <c:v>11.07</c:v>
                </c:pt>
                <c:pt idx="5127">
                  <c:v>11.08</c:v>
                </c:pt>
                <c:pt idx="5128">
                  <c:v>11.08</c:v>
                </c:pt>
                <c:pt idx="5129">
                  <c:v>11.08</c:v>
                </c:pt>
                <c:pt idx="5130">
                  <c:v>11.08</c:v>
                </c:pt>
                <c:pt idx="5131">
                  <c:v>11.08</c:v>
                </c:pt>
                <c:pt idx="5132">
                  <c:v>11.08</c:v>
                </c:pt>
                <c:pt idx="5133">
                  <c:v>11.08</c:v>
                </c:pt>
                <c:pt idx="5134">
                  <c:v>11.08</c:v>
                </c:pt>
                <c:pt idx="5135">
                  <c:v>11.07</c:v>
                </c:pt>
                <c:pt idx="5136">
                  <c:v>11.08</c:v>
                </c:pt>
                <c:pt idx="5137">
                  <c:v>11.08</c:v>
                </c:pt>
                <c:pt idx="5138">
                  <c:v>11.07</c:v>
                </c:pt>
                <c:pt idx="5139">
                  <c:v>11.07</c:v>
                </c:pt>
                <c:pt idx="5140">
                  <c:v>11.07</c:v>
                </c:pt>
                <c:pt idx="5141">
                  <c:v>11.07</c:v>
                </c:pt>
                <c:pt idx="5142">
                  <c:v>11.07</c:v>
                </c:pt>
                <c:pt idx="5143">
                  <c:v>11.07</c:v>
                </c:pt>
                <c:pt idx="5144">
                  <c:v>11.07</c:v>
                </c:pt>
                <c:pt idx="5145">
                  <c:v>11.07</c:v>
                </c:pt>
                <c:pt idx="5146">
                  <c:v>11.07</c:v>
                </c:pt>
                <c:pt idx="5147">
                  <c:v>11.07</c:v>
                </c:pt>
                <c:pt idx="5148">
                  <c:v>11.07</c:v>
                </c:pt>
                <c:pt idx="5149">
                  <c:v>11.06</c:v>
                </c:pt>
                <c:pt idx="5150">
                  <c:v>11.07</c:v>
                </c:pt>
                <c:pt idx="5151">
                  <c:v>11.07</c:v>
                </c:pt>
                <c:pt idx="5152">
                  <c:v>11.07</c:v>
                </c:pt>
                <c:pt idx="5153">
                  <c:v>11.07</c:v>
                </c:pt>
                <c:pt idx="5154">
                  <c:v>11.06</c:v>
                </c:pt>
                <c:pt idx="5155">
                  <c:v>11.07</c:v>
                </c:pt>
                <c:pt idx="5156">
                  <c:v>11.06</c:v>
                </c:pt>
                <c:pt idx="5157">
                  <c:v>11.06</c:v>
                </c:pt>
                <c:pt idx="5158">
                  <c:v>11.06</c:v>
                </c:pt>
                <c:pt idx="5159">
                  <c:v>11.06</c:v>
                </c:pt>
                <c:pt idx="5160">
                  <c:v>11.06</c:v>
                </c:pt>
                <c:pt idx="5161">
                  <c:v>11.06</c:v>
                </c:pt>
                <c:pt idx="5162">
                  <c:v>11.06</c:v>
                </c:pt>
                <c:pt idx="5163">
                  <c:v>11.06</c:v>
                </c:pt>
                <c:pt idx="5164">
                  <c:v>11.06</c:v>
                </c:pt>
                <c:pt idx="5165">
                  <c:v>11.06</c:v>
                </c:pt>
                <c:pt idx="5166">
                  <c:v>11.06</c:v>
                </c:pt>
                <c:pt idx="5167">
                  <c:v>11.06</c:v>
                </c:pt>
                <c:pt idx="5168">
                  <c:v>11.06</c:v>
                </c:pt>
                <c:pt idx="5169">
                  <c:v>11.06</c:v>
                </c:pt>
                <c:pt idx="5170">
                  <c:v>11.06</c:v>
                </c:pt>
                <c:pt idx="5171">
                  <c:v>11.06</c:v>
                </c:pt>
                <c:pt idx="5172">
                  <c:v>11.06</c:v>
                </c:pt>
                <c:pt idx="5173">
                  <c:v>11.06</c:v>
                </c:pt>
                <c:pt idx="5174">
                  <c:v>11.05</c:v>
                </c:pt>
                <c:pt idx="5175">
                  <c:v>11.05</c:v>
                </c:pt>
                <c:pt idx="5176">
                  <c:v>11.05</c:v>
                </c:pt>
                <c:pt idx="5177">
                  <c:v>11.05</c:v>
                </c:pt>
                <c:pt idx="5178">
                  <c:v>11.05</c:v>
                </c:pt>
                <c:pt idx="5179">
                  <c:v>11.04</c:v>
                </c:pt>
                <c:pt idx="5180">
                  <c:v>11.05</c:v>
                </c:pt>
                <c:pt idx="5181">
                  <c:v>11.05</c:v>
                </c:pt>
                <c:pt idx="5182">
                  <c:v>11.04</c:v>
                </c:pt>
                <c:pt idx="5183">
                  <c:v>11.04</c:v>
                </c:pt>
                <c:pt idx="5184">
                  <c:v>11.03</c:v>
                </c:pt>
                <c:pt idx="5185">
                  <c:v>11.04</c:v>
                </c:pt>
                <c:pt idx="5186">
                  <c:v>11.04</c:v>
                </c:pt>
                <c:pt idx="5187">
                  <c:v>11.04</c:v>
                </c:pt>
                <c:pt idx="5188">
                  <c:v>11.03</c:v>
                </c:pt>
                <c:pt idx="5189">
                  <c:v>11.03</c:v>
                </c:pt>
                <c:pt idx="5190">
                  <c:v>11.03</c:v>
                </c:pt>
                <c:pt idx="5191">
                  <c:v>11.03</c:v>
                </c:pt>
                <c:pt idx="5192">
                  <c:v>11.03</c:v>
                </c:pt>
                <c:pt idx="5193">
                  <c:v>11.03</c:v>
                </c:pt>
                <c:pt idx="5194">
                  <c:v>11.02</c:v>
                </c:pt>
                <c:pt idx="5195">
                  <c:v>11.02</c:v>
                </c:pt>
                <c:pt idx="5196">
                  <c:v>11.02</c:v>
                </c:pt>
                <c:pt idx="5197">
                  <c:v>11.02</c:v>
                </c:pt>
                <c:pt idx="5198">
                  <c:v>11.01</c:v>
                </c:pt>
                <c:pt idx="5199">
                  <c:v>11.01</c:v>
                </c:pt>
                <c:pt idx="5200">
                  <c:v>11.01</c:v>
                </c:pt>
                <c:pt idx="5201">
                  <c:v>11.01</c:v>
                </c:pt>
                <c:pt idx="5202">
                  <c:v>11.01</c:v>
                </c:pt>
                <c:pt idx="5203">
                  <c:v>11.01</c:v>
                </c:pt>
                <c:pt idx="5204">
                  <c:v>11.01</c:v>
                </c:pt>
                <c:pt idx="5205">
                  <c:v>11.01</c:v>
                </c:pt>
                <c:pt idx="5206">
                  <c:v>11.01</c:v>
                </c:pt>
                <c:pt idx="5207">
                  <c:v>11.01</c:v>
                </c:pt>
                <c:pt idx="5208">
                  <c:v>11.01</c:v>
                </c:pt>
                <c:pt idx="5209">
                  <c:v>11.01</c:v>
                </c:pt>
                <c:pt idx="5210">
                  <c:v>11.01</c:v>
                </c:pt>
                <c:pt idx="5211">
                  <c:v>11</c:v>
                </c:pt>
                <c:pt idx="5212">
                  <c:v>11</c:v>
                </c:pt>
                <c:pt idx="5213">
                  <c:v>11</c:v>
                </c:pt>
                <c:pt idx="5214">
                  <c:v>11</c:v>
                </c:pt>
                <c:pt idx="5215">
                  <c:v>11</c:v>
                </c:pt>
                <c:pt idx="5216">
                  <c:v>11</c:v>
                </c:pt>
                <c:pt idx="5217">
                  <c:v>11</c:v>
                </c:pt>
                <c:pt idx="5218">
                  <c:v>11</c:v>
                </c:pt>
                <c:pt idx="5219">
                  <c:v>11</c:v>
                </c:pt>
                <c:pt idx="5220">
                  <c:v>11</c:v>
                </c:pt>
                <c:pt idx="5221">
                  <c:v>11</c:v>
                </c:pt>
                <c:pt idx="5222">
                  <c:v>11</c:v>
                </c:pt>
                <c:pt idx="5223">
                  <c:v>11</c:v>
                </c:pt>
                <c:pt idx="5224">
                  <c:v>11</c:v>
                </c:pt>
                <c:pt idx="5225">
                  <c:v>11</c:v>
                </c:pt>
                <c:pt idx="5226">
                  <c:v>11</c:v>
                </c:pt>
                <c:pt idx="5227">
                  <c:v>11</c:v>
                </c:pt>
                <c:pt idx="5228">
                  <c:v>11</c:v>
                </c:pt>
                <c:pt idx="5229">
                  <c:v>11</c:v>
                </c:pt>
                <c:pt idx="5230">
                  <c:v>11</c:v>
                </c:pt>
                <c:pt idx="5231">
                  <c:v>11</c:v>
                </c:pt>
                <c:pt idx="5232">
                  <c:v>11</c:v>
                </c:pt>
                <c:pt idx="5233">
                  <c:v>11</c:v>
                </c:pt>
                <c:pt idx="5234">
                  <c:v>11</c:v>
                </c:pt>
                <c:pt idx="5235">
                  <c:v>11</c:v>
                </c:pt>
                <c:pt idx="5236">
                  <c:v>11</c:v>
                </c:pt>
                <c:pt idx="5237">
                  <c:v>11</c:v>
                </c:pt>
                <c:pt idx="5238">
                  <c:v>11</c:v>
                </c:pt>
                <c:pt idx="5239">
                  <c:v>11</c:v>
                </c:pt>
                <c:pt idx="5240">
                  <c:v>11</c:v>
                </c:pt>
                <c:pt idx="5241">
                  <c:v>11</c:v>
                </c:pt>
                <c:pt idx="5242">
                  <c:v>11</c:v>
                </c:pt>
                <c:pt idx="5243">
                  <c:v>11</c:v>
                </c:pt>
                <c:pt idx="5244">
                  <c:v>11</c:v>
                </c:pt>
                <c:pt idx="5245">
                  <c:v>11</c:v>
                </c:pt>
                <c:pt idx="5246">
                  <c:v>11</c:v>
                </c:pt>
                <c:pt idx="5247">
                  <c:v>11</c:v>
                </c:pt>
                <c:pt idx="5248">
                  <c:v>11</c:v>
                </c:pt>
                <c:pt idx="5249">
                  <c:v>11</c:v>
                </c:pt>
                <c:pt idx="5250">
                  <c:v>11</c:v>
                </c:pt>
                <c:pt idx="5251">
                  <c:v>10.99</c:v>
                </c:pt>
                <c:pt idx="5252">
                  <c:v>10.99</c:v>
                </c:pt>
                <c:pt idx="5253">
                  <c:v>11</c:v>
                </c:pt>
                <c:pt idx="5254">
                  <c:v>10.99</c:v>
                </c:pt>
                <c:pt idx="5255">
                  <c:v>11</c:v>
                </c:pt>
                <c:pt idx="5256">
                  <c:v>11</c:v>
                </c:pt>
                <c:pt idx="5257">
                  <c:v>11</c:v>
                </c:pt>
                <c:pt idx="5258">
                  <c:v>10.99</c:v>
                </c:pt>
                <c:pt idx="5259">
                  <c:v>10.99</c:v>
                </c:pt>
                <c:pt idx="5260">
                  <c:v>10.99</c:v>
                </c:pt>
                <c:pt idx="5261">
                  <c:v>11</c:v>
                </c:pt>
                <c:pt idx="5262">
                  <c:v>11</c:v>
                </c:pt>
                <c:pt idx="5263">
                  <c:v>11</c:v>
                </c:pt>
                <c:pt idx="5264">
                  <c:v>11</c:v>
                </c:pt>
                <c:pt idx="5265">
                  <c:v>11</c:v>
                </c:pt>
                <c:pt idx="5266">
                  <c:v>11</c:v>
                </c:pt>
                <c:pt idx="5267">
                  <c:v>11</c:v>
                </c:pt>
                <c:pt idx="5268">
                  <c:v>11</c:v>
                </c:pt>
                <c:pt idx="5269">
                  <c:v>11</c:v>
                </c:pt>
                <c:pt idx="5270">
                  <c:v>10.99</c:v>
                </c:pt>
                <c:pt idx="5271">
                  <c:v>11</c:v>
                </c:pt>
                <c:pt idx="5272">
                  <c:v>10.99</c:v>
                </c:pt>
                <c:pt idx="5273">
                  <c:v>10.99</c:v>
                </c:pt>
                <c:pt idx="5274">
                  <c:v>10.99</c:v>
                </c:pt>
                <c:pt idx="5275">
                  <c:v>10.99</c:v>
                </c:pt>
                <c:pt idx="5276">
                  <c:v>10.99</c:v>
                </c:pt>
                <c:pt idx="5277">
                  <c:v>10.99</c:v>
                </c:pt>
                <c:pt idx="5278">
                  <c:v>10.99</c:v>
                </c:pt>
                <c:pt idx="5279">
                  <c:v>10.99</c:v>
                </c:pt>
                <c:pt idx="5280">
                  <c:v>10.99</c:v>
                </c:pt>
                <c:pt idx="5281">
                  <c:v>10.99</c:v>
                </c:pt>
                <c:pt idx="5282">
                  <c:v>10.99</c:v>
                </c:pt>
                <c:pt idx="5283">
                  <c:v>10.98</c:v>
                </c:pt>
                <c:pt idx="5284">
                  <c:v>10.98</c:v>
                </c:pt>
                <c:pt idx="5285">
                  <c:v>10.94</c:v>
                </c:pt>
                <c:pt idx="5286">
                  <c:v>10.96</c:v>
                </c:pt>
                <c:pt idx="5287">
                  <c:v>10.98</c:v>
                </c:pt>
                <c:pt idx="5288">
                  <c:v>10.97</c:v>
                </c:pt>
                <c:pt idx="5289">
                  <c:v>10.97</c:v>
                </c:pt>
                <c:pt idx="5290">
                  <c:v>10.97</c:v>
                </c:pt>
                <c:pt idx="5291">
                  <c:v>10.97</c:v>
                </c:pt>
                <c:pt idx="5292">
                  <c:v>10.97</c:v>
                </c:pt>
                <c:pt idx="5293">
                  <c:v>10.97</c:v>
                </c:pt>
                <c:pt idx="5294">
                  <c:v>10.97</c:v>
                </c:pt>
                <c:pt idx="5295">
                  <c:v>10.96</c:v>
                </c:pt>
                <c:pt idx="5296">
                  <c:v>10.96</c:v>
                </c:pt>
                <c:pt idx="5297">
                  <c:v>10.96</c:v>
                </c:pt>
                <c:pt idx="5298">
                  <c:v>10.96</c:v>
                </c:pt>
                <c:pt idx="5299">
                  <c:v>10.96</c:v>
                </c:pt>
                <c:pt idx="5300">
                  <c:v>10.96</c:v>
                </c:pt>
                <c:pt idx="5301">
                  <c:v>10.96</c:v>
                </c:pt>
                <c:pt idx="5302">
                  <c:v>10.96</c:v>
                </c:pt>
                <c:pt idx="5303">
                  <c:v>10.95</c:v>
                </c:pt>
                <c:pt idx="5304">
                  <c:v>10.96</c:v>
                </c:pt>
                <c:pt idx="5305">
                  <c:v>10.95</c:v>
                </c:pt>
                <c:pt idx="5306">
                  <c:v>10.96</c:v>
                </c:pt>
                <c:pt idx="5307">
                  <c:v>10.96</c:v>
                </c:pt>
                <c:pt idx="5308">
                  <c:v>10.96</c:v>
                </c:pt>
                <c:pt idx="5309">
                  <c:v>10.96</c:v>
                </c:pt>
                <c:pt idx="5310">
                  <c:v>10.96</c:v>
                </c:pt>
                <c:pt idx="5311">
                  <c:v>10.96</c:v>
                </c:pt>
                <c:pt idx="5312">
                  <c:v>10.96</c:v>
                </c:pt>
                <c:pt idx="5313">
                  <c:v>10.96</c:v>
                </c:pt>
                <c:pt idx="5314">
                  <c:v>10.96</c:v>
                </c:pt>
                <c:pt idx="5315">
                  <c:v>10.96</c:v>
                </c:pt>
                <c:pt idx="5316">
                  <c:v>10.96</c:v>
                </c:pt>
                <c:pt idx="5317">
                  <c:v>10.96</c:v>
                </c:pt>
                <c:pt idx="5318">
                  <c:v>10.96</c:v>
                </c:pt>
                <c:pt idx="5319">
                  <c:v>10.96</c:v>
                </c:pt>
                <c:pt idx="5320">
                  <c:v>10.96</c:v>
                </c:pt>
                <c:pt idx="5321">
                  <c:v>10.96</c:v>
                </c:pt>
                <c:pt idx="5322">
                  <c:v>10.96</c:v>
                </c:pt>
                <c:pt idx="5323">
                  <c:v>10.96</c:v>
                </c:pt>
                <c:pt idx="5324">
                  <c:v>10.95</c:v>
                </c:pt>
                <c:pt idx="5325">
                  <c:v>10.96</c:v>
                </c:pt>
                <c:pt idx="5326">
                  <c:v>10.96</c:v>
                </c:pt>
                <c:pt idx="5327">
                  <c:v>10.96</c:v>
                </c:pt>
                <c:pt idx="5328">
                  <c:v>10.95</c:v>
                </c:pt>
                <c:pt idx="5329">
                  <c:v>10.95</c:v>
                </c:pt>
                <c:pt idx="5330">
                  <c:v>10.95</c:v>
                </c:pt>
                <c:pt idx="5331">
                  <c:v>10.95</c:v>
                </c:pt>
                <c:pt idx="5332">
                  <c:v>10.96</c:v>
                </c:pt>
                <c:pt idx="5333">
                  <c:v>10.96</c:v>
                </c:pt>
                <c:pt idx="5334">
                  <c:v>10.95</c:v>
                </c:pt>
                <c:pt idx="5335">
                  <c:v>10.96</c:v>
                </c:pt>
                <c:pt idx="5336">
                  <c:v>10.95</c:v>
                </c:pt>
                <c:pt idx="5337">
                  <c:v>10.95</c:v>
                </c:pt>
                <c:pt idx="5338">
                  <c:v>10.95</c:v>
                </c:pt>
                <c:pt idx="5339">
                  <c:v>10.95</c:v>
                </c:pt>
                <c:pt idx="5340">
                  <c:v>10.95</c:v>
                </c:pt>
                <c:pt idx="5341">
                  <c:v>10.95</c:v>
                </c:pt>
                <c:pt idx="5342">
                  <c:v>10.95</c:v>
                </c:pt>
                <c:pt idx="5343">
                  <c:v>10.95</c:v>
                </c:pt>
                <c:pt idx="5344">
                  <c:v>10.95</c:v>
                </c:pt>
                <c:pt idx="5345">
                  <c:v>10.95</c:v>
                </c:pt>
                <c:pt idx="5346">
                  <c:v>10.95</c:v>
                </c:pt>
                <c:pt idx="5347">
                  <c:v>10.95</c:v>
                </c:pt>
                <c:pt idx="5348">
                  <c:v>10.95</c:v>
                </c:pt>
                <c:pt idx="5349">
                  <c:v>10.95</c:v>
                </c:pt>
                <c:pt idx="5350">
                  <c:v>10.95</c:v>
                </c:pt>
                <c:pt idx="5351">
                  <c:v>10.95</c:v>
                </c:pt>
                <c:pt idx="5352">
                  <c:v>10.95</c:v>
                </c:pt>
                <c:pt idx="5353">
                  <c:v>10.95</c:v>
                </c:pt>
                <c:pt idx="5354">
                  <c:v>10.95</c:v>
                </c:pt>
                <c:pt idx="5355">
                  <c:v>10.95</c:v>
                </c:pt>
                <c:pt idx="5356">
                  <c:v>10.95</c:v>
                </c:pt>
                <c:pt idx="5357">
                  <c:v>10.95</c:v>
                </c:pt>
                <c:pt idx="5358">
                  <c:v>10.95</c:v>
                </c:pt>
                <c:pt idx="5359">
                  <c:v>10.95</c:v>
                </c:pt>
                <c:pt idx="5360">
                  <c:v>10.95</c:v>
                </c:pt>
                <c:pt idx="5361">
                  <c:v>10.95</c:v>
                </c:pt>
                <c:pt idx="5362">
                  <c:v>10.95</c:v>
                </c:pt>
                <c:pt idx="5363">
                  <c:v>10.95</c:v>
                </c:pt>
                <c:pt idx="5364">
                  <c:v>10.95</c:v>
                </c:pt>
                <c:pt idx="5365">
                  <c:v>10.95</c:v>
                </c:pt>
                <c:pt idx="5366">
                  <c:v>10.95</c:v>
                </c:pt>
                <c:pt idx="5367">
                  <c:v>10.95</c:v>
                </c:pt>
                <c:pt idx="5368">
                  <c:v>10.95</c:v>
                </c:pt>
                <c:pt idx="5369">
                  <c:v>10.95</c:v>
                </c:pt>
                <c:pt idx="5370">
                  <c:v>10.95</c:v>
                </c:pt>
                <c:pt idx="5371">
                  <c:v>10.95</c:v>
                </c:pt>
                <c:pt idx="5372">
                  <c:v>10.95</c:v>
                </c:pt>
                <c:pt idx="5373">
                  <c:v>10.95</c:v>
                </c:pt>
                <c:pt idx="5374">
                  <c:v>10.95</c:v>
                </c:pt>
                <c:pt idx="5375">
                  <c:v>10.95</c:v>
                </c:pt>
                <c:pt idx="5376">
                  <c:v>10.95</c:v>
                </c:pt>
                <c:pt idx="5377">
                  <c:v>10.95</c:v>
                </c:pt>
                <c:pt idx="5378">
                  <c:v>10.95</c:v>
                </c:pt>
                <c:pt idx="5379">
                  <c:v>10.94</c:v>
                </c:pt>
                <c:pt idx="5380">
                  <c:v>10.94</c:v>
                </c:pt>
                <c:pt idx="5381">
                  <c:v>10.94</c:v>
                </c:pt>
                <c:pt idx="5382">
                  <c:v>10.94</c:v>
                </c:pt>
                <c:pt idx="5383">
                  <c:v>10.94</c:v>
                </c:pt>
                <c:pt idx="5384">
                  <c:v>10.94</c:v>
                </c:pt>
                <c:pt idx="5385">
                  <c:v>10.94</c:v>
                </c:pt>
                <c:pt idx="5386">
                  <c:v>10.94</c:v>
                </c:pt>
                <c:pt idx="5387">
                  <c:v>10.94</c:v>
                </c:pt>
                <c:pt idx="5388">
                  <c:v>10.94</c:v>
                </c:pt>
                <c:pt idx="5389">
                  <c:v>10.93</c:v>
                </c:pt>
                <c:pt idx="5390">
                  <c:v>10.93</c:v>
                </c:pt>
                <c:pt idx="5391">
                  <c:v>10.93</c:v>
                </c:pt>
                <c:pt idx="5392">
                  <c:v>10.93</c:v>
                </c:pt>
                <c:pt idx="5393">
                  <c:v>10.93</c:v>
                </c:pt>
                <c:pt idx="5394">
                  <c:v>10.93</c:v>
                </c:pt>
                <c:pt idx="5395">
                  <c:v>10.93</c:v>
                </c:pt>
                <c:pt idx="5396">
                  <c:v>10.93</c:v>
                </c:pt>
                <c:pt idx="5397">
                  <c:v>10.93</c:v>
                </c:pt>
                <c:pt idx="5398">
                  <c:v>10.93</c:v>
                </c:pt>
                <c:pt idx="5399">
                  <c:v>10.93</c:v>
                </c:pt>
                <c:pt idx="5400">
                  <c:v>10.93</c:v>
                </c:pt>
                <c:pt idx="5401">
                  <c:v>10.93</c:v>
                </c:pt>
                <c:pt idx="5402">
                  <c:v>10.93</c:v>
                </c:pt>
                <c:pt idx="5403">
                  <c:v>10.93</c:v>
                </c:pt>
                <c:pt idx="5404">
                  <c:v>10.93</c:v>
                </c:pt>
                <c:pt idx="5405">
                  <c:v>10.93</c:v>
                </c:pt>
                <c:pt idx="5406">
                  <c:v>10.93</c:v>
                </c:pt>
                <c:pt idx="5407">
                  <c:v>10.93</c:v>
                </c:pt>
                <c:pt idx="5408">
                  <c:v>10.93</c:v>
                </c:pt>
                <c:pt idx="5409">
                  <c:v>10.93</c:v>
                </c:pt>
                <c:pt idx="5410">
                  <c:v>10.93</c:v>
                </c:pt>
                <c:pt idx="5411">
                  <c:v>10.93</c:v>
                </c:pt>
                <c:pt idx="5412">
                  <c:v>10.93</c:v>
                </c:pt>
                <c:pt idx="5413">
                  <c:v>10.93</c:v>
                </c:pt>
                <c:pt idx="5414">
                  <c:v>10.93</c:v>
                </c:pt>
                <c:pt idx="5415">
                  <c:v>10.93</c:v>
                </c:pt>
                <c:pt idx="5416">
                  <c:v>10.94</c:v>
                </c:pt>
                <c:pt idx="5417">
                  <c:v>10.94</c:v>
                </c:pt>
                <c:pt idx="5418">
                  <c:v>10.94</c:v>
                </c:pt>
                <c:pt idx="5419">
                  <c:v>10.95</c:v>
                </c:pt>
                <c:pt idx="5420">
                  <c:v>10.95</c:v>
                </c:pt>
                <c:pt idx="5421">
                  <c:v>10.96</c:v>
                </c:pt>
                <c:pt idx="5422">
                  <c:v>10.97</c:v>
                </c:pt>
                <c:pt idx="5423">
                  <c:v>10.98</c:v>
                </c:pt>
                <c:pt idx="5424">
                  <c:v>10.98</c:v>
                </c:pt>
                <c:pt idx="5425">
                  <c:v>10.99</c:v>
                </c:pt>
                <c:pt idx="5426">
                  <c:v>10.99</c:v>
                </c:pt>
                <c:pt idx="5427">
                  <c:v>11.01</c:v>
                </c:pt>
                <c:pt idx="5428">
                  <c:v>11.02</c:v>
                </c:pt>
                <c:pt idx="5429">
                  <c:v>11.03</c:v>
                </c:pt>
                <c:pt idx="5430">
                  <c:v>11.05</c:v>
                </c:pt>
                <c:pt idx="5431">
                  <c:v>11.06</c:v>
                </c:pt>
                <c:pt idx="5432">
                  <c:v>11.07</c:v>
                </c:pt>
                <c:pt idx="5433">
                  <c:v>11.08</c:v>
                </c:pt>
                <c:pt idx="5434">
                  <c:v>11.08</c:v>
                </c:pt>
                <c:pt idx="5435">
                  <c:v>11.09</c:v>
                </c:pt>
                <c:pt idx="5436">
                  <c:v>11.09</c:v>
                </c:pt>
                <c:pt idx="5437">
                  <c:v>11.08</c:v>
                </c:pt>
                <c:pt idx="5438">
                  <c:v>11.08</c:v>
                </c:pt>
                <c:pt idx="5439">
                  <c:v>11.08</c:v>
                </c:pt>
                <c:pt idx="5440">
                  <c:v>11.08</c:v>
                </c:pt>
                <c:pt idx="5441">
                  <c:v>11.08</c:v>
                </c:pt>
                <c:pt idx="5442">
                  <c:v>11.08</c:v>
                </c:pt>
                <c:pt idx="5443">
                  <c:v>11.08</c:v>
                </c:pt>
                <c:pt idx="5444">
                  <c:v>11.08</c:v>
                </c:pt>
                <c:pt idx="5445">
                  <c:v>11.08</c:v>
                </c:pt>
                <c:pt idx="5446">
                  <c:v>11.08</c:v>
                </c:pt>
                <c:pt idx="5447">
                  <c:v>11.08</c:v>
                </c:pt>
                <c:pt idx="5448">
                  <c:v>11.08</c:v>
                </c:pt>
                <c:pt idx="5449">
                  <c:v>11.09</c:v>
                </c:pt>
                <c:pt idx="5450">
                  <c:v>11.09</c:v>
                </c:pt>
                <c:pt idx="5451">
                  <c:v>11.09</c:v>
                </c:pt>
                <c:pt idx="5452">
                  <c:v>11.09</c:v>
                </c:pt>
                <c:pt idx="5453">
                  <c:v>11.09</c:v>
                </c:pt>
                <c:pt idx="5454">
                  <c:v>11.09</c:v>
                </c:pt>
                <c:pt idx="5455">
                  <c:v>11.09</c:v>
                </c:pt>
                <c:pt idx="5456">
                  <c:v>11.09</c:v>
                </c:pt>
                <c:pt idx="5457">
                  <c:v>11.09</c:v>
                </c:pt>
                <c:pt idx="5458">
                  <c:v>11.09</c:v>
                </c:pt>
                <c:pt idx="5459">
                  <c:v>11.09</c:v>
                </c:pt>
                <c:pt idx="5460">
                  <c:v>11.09</c:v>
                </c:pt>
                <c:pt idx="5461">
                  <c:v>11.09</c:v>
                </c:pt>
                <c:pt idx="5462">
                  <c:v>11.09</c:v>
                </c:pt>
                <c:pt idx="5463">
                  <c:v>11.09</c:v>
                </c:pt>
                <c:pt idx="5464">
                  <c:v>11.09</c:v>
                </c:pt>
                <c:pt idx="5465">
                  <c:v>11.1</c:v>
                </c:pt>
                <c:pt idx="5466">
                  <c:v>11.1</c:v>
                </c:pt>
                <c:pt idx="5467">
                  <c:v>11.1</c:v>
                </c:pt>
                <c:pt idx="5468">
                  <c:v>11.1</c:v>
                </c:pt>
                <c:pt idx="5469">
                  <c:v>11.1</c:v>
                </c:pt>
                <c:pt idx="5470">
                  <c:v>11.1</c:v>
                </c:pt>
                <c:pt idx="5471">
                  <c:v>11.11</c:v>
                </c:pt>
                <c:pt idx="5472">
                  <c:v>11.11</c:v>
                </c:pt>
                <c:pt idx="5473">
                  <c:v>11.11</c:v>
                </c:pt>
                <c:pt idx="5474">
                  <c:v>11.11</c:v>
                </c:pt>
                <c:pt idx="5475">
                  <c:v>11.11</c:v>
                </c:pt>
                <c:pt idx="5476">
                  <c:v>11.11</c:v>
                </c:pt>
                <c:pt idx="5477">
                  <c:v>11.11</c:v>
                </c:pt>
                <c:pt idx="5478">
                  <c:v>11.12</c:v>
                </c:pt>
                <c:pt idx="5479">
                  <c:v>11.11</c:v>
                </c:pt>
                <c:pt idx="5480">
                  <c:v>11.12</c:v>
                </c:pt>
                <c:pt idx="5481">
                  <c:v>11.13</c:v>
                </c:pt>
                <c:pt idx="5482">
                  <c:v>11.13</c:v>
                </c:pt>
                <c:pt idx="5483">
                  <c:v>11.14</c:v>
                </c:pt>
                <c:pt idx="5484">
                  <c:v>11.14</c:v>
                </c:pt>
                <c:pt idx="5485">
                  <c:v>11.15</c:v>
                </c:pt>
                <c:pt idx="5486">
                  <c:v>11.15</c:v>
                </c:pt>
                <c:pt idx="5487">
                  <c:v>11.16</c:v>
                </c:pt>
                <c:pt idx="5488">
                  <c:v>11.17</c:v>
                </c:pt>
                <c:pt idx="5489">
                  <c:v>11.17</c:v>
                </c:pt>
                <c:pt idx="5490">
                  <c:v>11.18</c:v>
                </c:pt>
                <c:pt idx="5491">
                  <c:v>11.18</c:v>
                </c:pt>
                <c:pt idx="5492">
                  <c:v>11.19</c:v>
                </c:pt>
                <c:pt idx="5493">
                  <c:v>11.2</c:v>
                </c:pt>
                <c:pt idx="5494">
                  <c:v>11.2</c:v>
                </c:pt>
                <c:pt idx="5495">
                  <c:v>11.2</c:v>
                </c:pt>
                <c:pt idx="5496">
                  <c:v>11.21</c:v>
                </c:pt>
                <c:pt idx="5497">
                  <c:v>11.21</c:v>
                </c:pt>
                <c:pt idx="5498">
                  <c:v>11.21</c:v>
                </c:pt>
                <c:pt idx="5499">
                  <c:v>11.2</c:v>
                </c:pt>
                <c:pt idx="5500">
                  <c:v>11.2</c:v>
                </c:pt>
                <c:pt idx="5501">
                  <c:v>11.2</c:v>
                </c:pt>
                <c:pt idx="5502">
                  <c:v>11.2</c:v>
                </c:pt>
                <c:pt idx="5503">
                  <c:v>11.19</c:v>
                </c:pt>
                <c:pt idx="5504">
                  <c:v>11.19</c:v>
                </c:pt>
                <c:pt idx="5505">
                  <c:v>11.19</c:v>
                </c:pt>
                <c:pt idx="5506">
                  <c:v>11.19</c:v>
                </c:pt>
                <c:pt idx="5507">
                  <c:v>11.19</c:v>
                </c:pt>
                <c:pt idx="5508">
                  <c:v>11.18</c:v>
                </c:pt>
                <c:pt idx="5509">
                  <c:v>11.18</c:v>
                </c:pt>
                <c:pt idx="5510">
                  <c:v>11.18</c:v>
                </c:pt>
                <c:pt idx="5511">
                  <c:v>11.18</c:v>
                </c:pt>
                <c:pt idx="5512">
                  <c:v>11.18</c:v>
                </c:pt>
                <c:pt idx="5513">
                  <c:v>11.17</c:v>
                </c:pt>
                <c:pt idx="5514">
                  <c:v>11.17</c:v>
                </c:pt>
                <c:pt idx="5515">
                  <c:v>11.17</c:v>
                </c:pt>
                <c:pt idx="5516">
                  <c:v>11.16</c:v>
                </c:pt>
                <c:pt idx="5517">
                  <c:v>11.16</c:v>
                </c:pt>
                <c:pt idx="5518">
                  <c:v>11.16</c:v>
                </c:pt>
                <c:pt idx="5519">
                  <c:v>11.16</c:v>
                </c:pt>
                <c:pt idx="5520">
                  <c:v>11.15</c:v>
                </c:pt>
                <c:pt idx="5521">
                  <c:v>11.15</c:v>
                </c:pt>
                <c:pt idx="5522">
                  <c:v>11.15</c:v>
                </c:pt>
                <c:pt idx="5523">
                  <c:v>11.14</c:v>
                </c:pt>
                <c:pt idx="5524">
                  <c:v>11.14</c:v>
                </c:pt>
                <c:pt idx="5525">
                  <c:v>11.14</c:v>
                </c:pt>
                <c:pt idx="5526">
                  <c:v>11.13</c:v>
                </c:pt>
                <c:pt idx="5527">
                  <c:v>11.13</c:v>
                </c:pt>
                <c:pt idx="5528">
                  <c:v>11.13</c:v>
                </c:pt>
                <c:pt idx="5529">
                  <c:v>11.12</c:v>
                </c:pt>
                <c:pt idx="5530">
                  <c:v>11.12</c:v>
                </c:pt>
                <c:pt idx="5531">
                  <c:v>11.11</c:v>
                </c:pt>
                <c:pt idx="5532">
                  <c:v>11.11</c:v>
                </c:pt>
                <c:pt idx="5533">
                  <c:v>11.11</c:v>
                </c:pt>
                <c:pt idx="5534">
                  <c:v>11.11</c:v>
                </c:pt>
                <c:pt idx="5535">
                  <c:v>11.1</c:v>
                </c:pt>
                <c:pt idx="5536">
                  <c:v>11.1</c:v>
                </c:pt>
                <c:pt idx="5537">
                  <c:v>11.1</c:v>
                </c:pt>
                <c:pt idx="5538">
                  <c:v>11.09</c:v>
                </c:pt>
                <c:pt idx="5539">
                  <c:v>11.09</c:v>
                </c:pt>
                <c:pt idx="5540">
                  <c:v>11.09</c:v>
                </c:pt>
                <c:pt idx="5541">
                  <c:v>11.09</c:v>
                </c:pt>
                <c:pt idx="5542">
                  <c:v>11.08</c:v>
                </c:pt>
                <c:pt idx="5543">
                  <c:v>11.08</c:v>
                </c:pt>
                <c:pt idx="5544">
                  <c:v>11.08</c:v>
                </c:pt>
                <c:pt idx="5545">
                  <c:v>11.08</c:v>
                </c:pt>
                <c:pt idx="5546">
                  <c:v>11.07</c:v>
                </c:pt>
                <c:pt idx="5547">
                  <c:v>11.07</c:v>
                </c:pt>
                <c:pt idx="5548">
                  <c:v>11.07</c:v>
                </c:pt>
                <c:pt idx="5549">
                  <c:v>11.07</c:v>
                </c:pt>
                <c:pt idx="5550">
                  <c:v>11.06</c:v>
                </c:pt>
                <c:pt idx="5551">
                  <c:v>11.06</c:v>
                </c:pt>
                <c:pt idx="5552">
                  <c:v>11.06</c:v>
                </c:pt>
                <c:pt idx="5553">
                  <c:v>11.06</c:v>
                </c:pt>
                <c:pt idx="5554">
                  <c:v>11.06</c:v>
                </c:pt>
                <c:pt idx="5555">
                  <c:v>11.06</c:v>
                </c:pt>
                <c:pt idx="5556">
                  <c:v>11.05</c:v>
                </c:pt>
                <c:pt idx="5557">
                  <c:v>11.05</c:v>
                </c:pt>
                <c:pt idx="5558">
                  <c:v>11.05</c:v>
                </c:pt>
                <c:pt idx="5559">
                  <c:v>11.04</c:v>
                </c:pt>
                <c:pt idx="5560">
                  <c:v>11.04</c:v>
                </c:pt>
                <c:pt idx="5561">
                  <c:v>11.04</c:v>
                </c:pt>
                <c:pt idx="5562">
                  <c:v>11.04</c:v>
                </c:pt>
                <c:pt idx="5563">
                  <c:v>11.03</c:v>
                </c:pt>
                <c:pt idx="5564">
                  <c:v>11.03</c:v>
                </c:pt>
                <c:pt idx="5565">
                  <c:v>11.03</c:v>
                </c:pt>
                <c:pt idx="5566">
                  <c:v>11.03</c:v>
                </c:pt>
                <c:pt idx="5567">
                  <c:v>11.03</c:v>
                </c:pt>
                <c:pt idx="5568">
                  <c:v>11.02</c:v>
                </c:pt>
                <c:pt idx="5569">
                  <c:v>11.02</c:v>
                </c:pt>
                <c:pt idx="5570">
                  <c:v>11.02</c:v>
                </c:pt>
                <c:pt idx="5571">
                  <c:v>10.99</c:v>
                </c:pt>
                <c:pt idx="5572">
                  <c:v>11.01</c:v>
                </c:pt>
                <c:pt idx="5573">
                  <c:v>11.01</c:v>
                </c:pt>
                <c:pt idx="5574">
                  <c:v>11.01</c:v>
                </c:pt>
                <c:pt idx="5575">
                  <c:v>11.01</c:v>
                </c:pt>
                <c:pt idx="5576">
                  <c:v>11.01</c:v>
                </c:pt>
                <c:pt idx="5577">
                  <c:v>11</c:v>
                </c:pt>
                <c:pt idx="5578">
                  <c:v>11</c:v>
                </c:pt>
                <c:pt idx="5579">
                  <c:v>11</c:v>
                </c:pt>
                <c:pt idx="5580">
                  <c:v>11</c:v>
                </c:pt>
                <c:pt idx="5581">
                  <c:v>11</c:v>
                </c:pt>
                <c:pt idx="5582">
                  <c:v>10.99</c:v>
                </c:pt>
                <c:pt idx="5583">
                  <c:v>10.99</c:v>
                </c:pt>
                <c:pt idx="5584">
                  <c:v>10.99</c:v>
                </c:pt>
                <c:pt idx="5585">
                  <c:v>10.99</c:v>
                </c:pt>
                <c:pt idx="5586">
                  <c:v>10.99</c:v>
                </c:pt>
                <c:pt idx="5587">
                  <c:v>10.99</c:v>
                </c:pt>
                <c:pt idx="5588">
                  <c:v>10.98</c:v>
                </c:pt>
                <c:pt idx="5589">
                  <c:v>10.98</c:v>
                </c:pt>
                <c:pt idx="5590">
                  <c:v>10.98</c:v>
                </c:pt>
                <c:pt idx="5591">
                  <c:v>10.98</c:v>
                </c:pt>
                <c:pt idx="5592">
                  <c:v>10.98</c:v>
                </c:pt>
                <c:pt idx="5593">
                  <c:v>10.98</c:v>
                </c:pt>
                <c:pt idx="5594">
                  <c:v>10.98</c:v>
                </c:pt>
                <c:pt idx="5595">
                  <c:v>10.98</c:v>
                </c:pt>
                <c:pt idx="5596">
                  <c:v>10.97</c:v>
                </c:pt>
                <c:pt idx="5597">
                  <c:v>10.97</c:v>
                </c:pt>
                <c:pt idx="5598">
                  <c:v>10.97</c:v>
                </c:pt>
                <c:pt idx="5599">
                  <c:v>10.97</c:v>
                </c:pt>
                <c:pt idx="5600">
                  <c:v>10.97</c:v>
                </c:pt>
                <c:pt idx="5601">
                  <c:v>10.97</c:v>
                </c:pt>
                <c:pt idx="5602">
                  <c:v>10.97</c:v>
                </c:pt>
                <c:pt idx="5603">
                  <c:v>10.97</c:v>
                </c:pt>
                <c:pt idx="5604">
                  <c:v>10.97</c:v>
                </c:pt>
                <c:pt idx="5605">
                  <c:v>10.97</c:v>
                </c:pt>
                <c:pt idx="5606">
                  <c:v>10.97</c:v>
                </c:pt>
                <c:pt idx="5607">
                  <c:v>10.97</c:v>
                </c:pt>
                <c:pt idx="5608">
                  <c:v>10.97</c:v>
                </c:pt>
                <c:pt idx="5609">
                  <c:v>10.97</c:v>
                </c:pt>
                <c:pt idx="5610">
                  <c:v>10.97</c:v>
                </c:pt>
                <c:pt idx="5611">
                  <c:v>10.97</c:v>
                </c:pt>
                <c:pt idx="5612">
                  <c:v>10.96</c:v>
                </c:pt>
                <c:pt idx="5613">
                  <c:v>10.96</c:v>
                </c:pt>
                <c:pt idx="5614">
                  <c:v>10.96</c:v>
                </c:pt>
                <c:pt idx="5615">
                  <c:v>10.96</c:v>
                </c:pt>
                <c:pt idx="5616">
                  <c:v>10.96</c:v>
                </c:pt>
                <c:pt idx="5617">
                  <c:v>10.96</c:v>
                </c:pt>
                <c:pt idx="5618">
                  <c:v>10.96</c:v>
                </c:pt>
                <c:pt idx="5619">
                  <c:v>10.96</c:v>
                </c:pt>
                <c:pt idx="5620">
                  <c:v>10.96</c:v>
                </c:pt>
                <c:pt idx="5621">
                  <c:v>10.96</c:v>
                </c:pt>
                <c:pt idx="5622">
                  <c:v>10.96</c:v>
                </c:pt>
                <c:pt idx="5623">
                  <c:v>10.96</c:v>
                </c:pt>
                <c:pt idx="5624">
                  <c:v>10.95</c:v>
                </c:pt>
                <c:pt idx="5625">
                  <c:v>10.94</c:v>
                </c:pt>
                <c:pt idx="5626">
                  <c:v>10.95</c:v>
                </c:pt>
                <c:pt idx="5627">
                  <c:v>10.95</c:v>
                </c:pt>
                <c:pt idx="5628">
                  <c:v>10.95</c:v>
                </c:pt>
                <c:pt idx="5629">
                  <c:v>10.95</c:v>
                </c:pt>
                <c:pt idx="5630">
                  <c:v>10.95</c:v>
                </c:pt>
                <c:pt idx="5631">
                  <c:v>10.95</c:v>
                </c:pt>
                <c:pt idx="5632">
                  <c:v>10.95</c:v>
                </c:pt>
                <c:pt idx="5633">
                  <c:v>10.95</c:v>
                </c:pt>
                <c:pt idx="5634">
                  <c:v>10.95</c:v>
                </c:pt>
                <c:pt idx="5635">
                  <c:v>10.95</c:v>
                </c:pt>
                <c:pt idx="5636">
                  <c:v>10.95</c:v>
                </c:pt>
                <c:pt idx="5637">
                  <c:v>10.95</c:v>
                </c:pt>
                <c:pt idx="5638">
                  <c:v>10.95</c:v>
                </c:pt>
                <c:pt idx="5639">
                  <c:v>10.95</c:v>
                </c:pt>
                <c:pt idx="5640">
                  <c:v>10.95</c:v>
                </c:pt>
                <c:pt idx="5641">
                  <c:v>10.95</c:v>
                </c:pt>
                <c:pt idx="5642">
                  <c:v>10.95</c:v>
                </c:pt>
                <c:pt idx="5643">
                  <c:v>10.95</c:v>
                </c:pt>
                <c:pt idx="5644">
                  <c:v>10.95</c:v>
                </c:pt>
                <c:pt idx="5645">
                  <c:v>10.95</c:v>
                </c:pt>
                <c:pt idx="5646">
                  <c:v>10.95</c:v>
                </c:pt>
                <c:pt idx="5647">
                  <c:v>10.95</c:v>
                </c:pt>
                <c:pt idx="5648">
                  <c:v>10.95</c:v>
                </c:pt>
                <c:pt idx="5649">
                  <c:v>10.95</c:v>
                </c:pt>
                <c:pt idx="5650">
                  <c:v>10.95</c:v>
                </c:pt>
                <c:pt idx="5651">
                  <c:v>10.94</c:v>
                </c:pt>
                <c:pt idx="5652">
                  <c:v>10.94</c:v>
                </c:pt>
                <c:pt idx="5653">
                  <c:v>10.94</c:v>
                </c:pt>
                <c:pt idx="5654">
                  <c:v>10.94</c:v>
                </c:pt>
                <c:pt idx="5655">
                  <c:v>10.94</c:v>
                </c:pt>
                <c:pt idx="5656">
                  <c:v>10.94</c:v>
                </c:pt>
                <c:pt idx="5657">
                  <c:v>10.92</c:v>
                </c:pt>
                <c:pt idx="5658">
                  <c:v>10.94</c:v>
                </c:pt>
                <c:pt idx="5659">
                  <c:v>10.94</c:v>
                </c:pt>
                <c:pt idx="5660">
                  <c:v>10.93</c:v>
                </c:pt>
                <c:pt idx="5661">
                  <c:v>10.94</c:v>
                </c:pt>
                <c:pt idx="5662">
                  <c:v>10.94</c:v>
                </c:pt>
                <c:pt idx="5663">
                  <c:v>10.94</c:v>
                </c:pt>
                <c:pt idx="5664">
                  <c:v>10.93</c:v>
                </c:pt>
                <c:pt idx="5665">
                  <c:v>10.93</c:v>
                </c:pt>
                <c:pt idx="5666">
                  <c:v>10.93</c:v>
                </c:pt>
                <c:pt idx="5667">
                  <c:v>10.93</c:v>
                </c:pt>
                <c:pt idx="5668">
                  <c:v>10.93</c:v>
                </c:pt>
                <c:pt idx="5669">
                  <c:v>10.93</c:v>
                </c:pt>
                <c:pt idx="5670">
                  <c:v>10.92</c:v>
                </c:pt>
                <c:pt idx="5671">
                  <c:v>10.92</c:v>
                </c:pt>
                <c:pt idx="5672">
                  <c:v>10.92</c:v>
                </c:pt>
                <c:pt idx="5673">
                  <c:v>10.93</c:v>
                </c:pt>
                <c:pt idx="5674">
                  <c:v>10.92</c:v>
                </c:pt>
                <c:pt idx="5675">
                  <c:v>10.92</c:v>
                </c:pt>
                <c:pt idx="5676">
                  <c:v>10.92</c:v>
                </c:pt>
                <c:pt idx="5677">
                  <c:v>10.92</c:v>
                </c:pt>
                <c:pt idx="5678">
                  <c:v>10.92</c:v>
                </c:pt>
                <c:pt idx="5679">
                  <c:v>10.92</c:v>
                </c:pt>
                <c:pt idx="5680">
                  <c:v>10.92</c:v>
                </c:pt>
                <c:pt idx="5681">
                  <c:v>10.92</c:v>
                </c:pt>
                <c:pt idx="5682">
                  <c:v>10.91</c:v>
                </c:pt>
                <c:pt idx="5683">
                  <c:v>10.92</c:v>
                </c:pt>
                <c:pt idx="5684">
                  <c:v>10.91</c:v>
                </c:pt>
                <c:pt idx="5685">
                  <c:v>10.91</c:v>
                </c:pt>
                <c:pt idx="5686">
                  <c:v>10.91</c:v>
                </c:pt>
                <c:pt idx="5687">
                  <c:v>10.91</c:v>
                </c:pt>
                <c:pt idx="5688">
                  <c:v>10.91</c:v>
                </c:pt>
                <c:pt idx="5689">
                  <c:v>10.91</c:v>
                </c:pt>
                <c:pt idx="5690">
                  <c:v>10.91</c:v>
                </c:pt>
                <c:pt idx="5691">
                  <c:v>10.91</c:v>
                </c:pt>
                <c:pt idx="5692">
                  <c:v>10.91</c:v>
                </c:pt>
                <c:pt idx="5693">
                  <c:v>10.91</c:v>
                </c:pt>
                <c:pt idx="5694">
                  <c:v>10.91</c:v>
                </c:pt>
                <c:pt idx="5695">
                  <c:v>10.91</c:v>
                </c:pt>
                <c:pt idx="5696">
                  <c:v>10.91</c:v>
                </c:pt>
                <c:pt idx="5697">
                  <c:v>10.91</c:v>
                </c:pt>
                <c:pt idx="5698">
                  <c:v>10.91</c:v>
                </c:pt>
                <c:pt idx="5699">
                  <c:v>10.91</c:v>
                </c:pt>
                <c:pt idx="5700">
                  <c:v>10.91</c:v>
                </c:pt>
                <c:pt idx="5701">
                  <c:v>10.91</c:v>
                </c:pt>
                <c:pt idx="5702">
                  <c:v>10.91</c:v>
                </c:pt>
                <c:pt idx="5703">
                  <c:v>10.91</c:v>
                </c:pt>
                <c:pt idx="5704">
                  <c:v>10.91</c:v>
                </c:pt>
                <c:pt idx="5705">
                  <c:v>10.91</c:v>
                </c:pt>
                <c:pt idx="5706">
                  <c:v>10.91</c:v>
                </c:pt>
                <c:pt idx="5707">
                  <c:v>10.91</c:v>
                </c:pt>
                <c:pt idx="5708">
                  <c:v>10.91</c:v>
                </c:pt>
                <c:pt idx="5709">
                  <c:v>10.91</c:v>
                </c:pt>
                <c:pt idx="5710">
                  <c:v>10.91</c:v>
                </c:pt>
                <c:pt idx="5711">
                  <c:v>10.91</c:v>
                </c:pt>
                <c:pt idx="5712">
                  <c:v>10.91</c:v>
                </c:pt>
                <c:pt idx="5713">
                  <c:v>10.91</c:v>
                </c:pt>
                <c:pt idx="5714">
                  <c:v>10.91</c:v>
                </c:pt>
                <c:pt idx="5715">
                  <c:v>10.9</c:v>
                </c:pt>
                <c:pt idx="5716">
                  <c:v>10.9</c:v>
                </c:pt>
                <c:pt idx="5717">
                  <c:v>10.9</c:v>
                </c:pt>
                <c:pt idx="5718">
                  <c:v>10.9</c:v>
                </c:pt>
                <c:pt idx="5719">
                  <c:v>10.9</c:v>
                </c:pt>
                <c:pt idx="5720">
                  <c:v>10.9</c:v>
                </c:pt>
                <c:pt idx="5721">
                  <c:v>10.9</c:v>
                </c:pt>
                <c:pt idx="5722">
                  <c:v>10.9</c:v>
                </c:pt>
                <c:pt idx="5723">
                  <c:v>10.9</c:v>
                </c:pt>
                <c:pt idx="5724">
                  <c:v>10.9</c:v>
                </c:pt>
                <c:pt idx="5725">
                  <c:v>10.9</c:v>
                </c:pt>
                <c:pt idx="5726">
                  <c:v>10.9</c:v>
                </c:pt>
                <c:pt idx="5727">
                  <c:v>10.9</c:v>
                </c:pt>
                <c:pt idx="5728">
                  <c:v>10.9</c:v>
                </c:pt>
                <c:pt idx="5729">
                  <c:v>10.9</c:v>
                </c:pt>
                <c:pt idx="5730">
                  <c:v>10.9</c:v>
                </c:pt>
                <c:pt idx="5731">
                  <c:v>10.9</c:v>
                </c:pt>
                <c:pt idx="5732">
                  <c:v>10.9</c:v>
                </c:pt>
                <c:pt idx="5733">
                  <c:v>10.9</c:v>
                </c:pt>
                <c:pt idx="5734">
                  <c:v>10.9</c:v>
                </c:pt>
                <c:pt idx="5735">
                  <c:v>10.9</c:v>
                </c:pt>
                <c:pt idx="5736">
                  <c:v>10.9</c:v>
                </c:pt>
                <c:pt idx="5737">
                  <c:v>10.9</c:v>
                </c:pt>
                <c:pt idx="5738">
                  <c:v>10.9</c:v>
                </c:pt>
                <c:pt idx="5739">
                  <c:v>10.9</c:v>
                </c:pt>
                <c:pt idx="5740">
                  <c:v>10.9</c:v>
                </c:pt>
                <c:pt idx="5741">
                  <c:v>10.9</c:v>
                </c:pt>
                <c:pt idx="5742">
                  <c:v>10.9</c:v>
                </c:pt>
                <c:pt idx="5743">
                  <c:v>10.9</c:v>
                </c:pt>
                <c:pt idx="5744">
                  <c:v>10.9</c:v>
                </c:pt>
                <c:pt idx="5745">
                  <c:v>10.9</c:v>
                </c:pt>
                <c:pt idx="5746">
                  <c:v>10.9</c:v>
                </c:pt>
                <c:pt idx="5747">
                  <c:v>10.9</c:v>
                </c:pt>
                <c:pt idx="5748">
                  <c:v>10.9</c:v>
                </c:pt>
                <c:pt idx="5749">
                  <c:v>10.9</c:v>
                </c:pt>
                <c:pt idx="5750">
                  <c:v>10.9</c:v>
                </c:pt>
                <c:pt idx="5751">
                  <c:v>10.9</c:v>
                </c:pt>
                <c:pt idx="5752">
                  <c:v>10.9</c:v>
                </c:pt>
                <c:pt idx="5753">
                  <c:v>10.9</c:v>
                </c:pt>
                <c:pt idx="5754">
                  <c:v>10.9</c:v>
                </c:pt>
                <c:pt idx="5755">
                  <c:v>10.89</c:v>
                </c:pt>
                <c:pt idx="5756">
                  <c:v>10.9</c:v>
                </c:pt>
                <c:pt idx="5757">
                  <c:v>10.89</c:v>
                </c:pt>
                <c:pt idx="5758">
                  <c:v>10.89</c:v>
                </c:pt>
                <c:pt idx="5759">
                  <c:v>10.89</c:v>
                </c:pt>
                <c:pt idx="5760">
                  <c:v>10.89</c:v>
                </c:pt>
                <c:pt idx="5761">
                  <c:v>10.89</c:v>
                </c:pt>
                <c:pt idx="5762">
                  <c:v>10.89</c:v>
                </c:pt>
                <c:pt idx="5763">
                  <c:v>10.88</c:v>
                </c:pt>
                <c:pt idx="5764">
                  <c:v>10.88</c:v>
                </c:pt>
                <c:pt idx="5765">
                  <c:v>10.87</c:v>
                </c:pt>
                <c:pt idx="5766">
                  <c:v>10.87</c:v>
                </c:pt>
                <c:pt idx="5767">
                  <c:v>10.87</c:v>
                </c:pt>
                <c:pt idx="5768">
                  <c:v>10.87</c:v>
                </c:pt>
                <c:pt idx="5769">
                  <c:v>10.87</c:v>
                </c:pt>
                <c:pt idx="5770">
                  <c:v>10.87</c:v>
                </c:pt>
                <c:pt idx="5771">
                  <c:v>10.87</c:v>
                </c:pt>
                <c:pt idx="5772">
                  <c:v>10.86</c:v>
                </c:pt>
                <c:pt idx="5773">
                  <c:v>10.87</c:v>
                </c:pt>
                <c:pt idx="5774">
                  <c:v>10.86</c:v>
                </c:pt>
                <c:pt idx="5775">
                  <c:v>10.86</c:v>
                </c:pt>
                <c:pt idx="5776">
                  <c:v>10.86</c:v>
                </c:pt>
                <c:pt idx="5777">
                  <c:v>10.86</c:v>
                </c:pt>
                <c:pt idx="5778">
                  <c:v>10.86</c:v>
                </c:pt>
                <c:pt idx="5779">
                  <c:v>10.86</c:v>
                </c:pt>
                <c:pt idx="5780">
                  <c:v>10.86</c:v>
                </c:pt>
                <c:pt idx="5781">
                  <c:v>10.86</c:v>
                </c:pt>
                <c:pt idx="5782">
                  <c:v>10.86</c:v>
                </c:pt>
                <c:pt idx="5783">
                  <c:v>10.86</c:v>
                </c:pt>
                <c:pt idx="5784">
                  <c:v>10.86</c:v>
                </c:pt>
                <c:pt idx="5785">
                  <c:v>10.86</c:v>
                </c:pt>
                <c:pt idx="5786">
                  <c:v>10.86</c:v>
                </c:pt>
                <c:pt idx="5787">
                  <c:v>10.86</c:v>
                </c:pt>
                <c:pt idx="5788">
                  <c:v>10.86</c:v>
                </c:pt>
                <c:pt idx="5789">
                  <c:v>10.86</c:v>
                </c:pt>
                <c:pt idx="5790">
                  <c:v>10.85</c:v>
                </c:pt>
                <c:pt idx="5791">
                  <c:v>10.86</c:v>
                </c:pt>
                <c:pt idx="5792">
                  <c:v>10.86</c:v>
                </c:pt>
                <c:pt idx="5793">
                  <c:v>10.85</c:v>
                </c:pt>
                <c:pt idx="5794">
                  <c:v>10.85</c:v>
                </c:pt>
                <c:pt idx="5795">
                  <c:v>10.86</c:v>
                </c:pt>
                <c:pt idx="5796">
                  <c:v>10.86</c:v>
                </c:pt>
                <c:pt idx="5797">
                  <c:v>10.86</c:v>
                </c:pt>
                <c:pt idx="5798">
                  <c:v>10.85</c:v>
                </c:pt>
                <c:pt idx="5799">
                  <c:v>10.85</c:v>
                </c:pt>
                <c:pt idx="5800">
                  <c:v>10.85</c:v>
                </c:pt>
                <c:pt idx="5801">
                  <c:v>10.85</c:v>
                </c:pt>
                <c:pt idx="5802">
                  <c:v>10.86</c:v>
                </c:pt>
                <c:pt idx="5803">
                  <c:v>10.86</c:v>
                </c:pt>
                <c:pt idx="5804">
                  <c:v>10.85</c:v>
                </c:pt>
                <c:pt idx="5805">
                  <c:v>10.85</c:v>
                </c:pt>
                <c:pt idx="5806">
                  <c:v>10.85</c:v>
                </c:pt>
                <c:pt idx="5807">
                  <c:v>10.85</c:v>
                </c:pt>
                <c:pt idx="5808">
                  <c:v>10.85</c:v>
                </c:pt>
                <c:pt idx="5809">
                  <c:v>10.85</c:v>
                </c:pt>
                <c:pt idx="5810">
                  <c:v>10.85</c:v>
                </c:pt>
                <c:pt idx="5811">
                  <c:v>10.85</c:v>
                </c:pt>
                <c:pt idx="5812">
                  <c:v>10.85</c:v>
                </c:pt>
                <c:pt idx="5813">
                  <c:v>10.85</c:v>
                </c:pt>
                <c:pt idx="5814">
                  <c:v>10.85</c:v>
                </c:pt>
                <c:pt idx="5815">
                  <c:v>10.85</c:v>
                </c:pt>
                <c:pt idx="5816">
                  <c:v>10.85</c:v>
                </c:pt>
                <c:pt idx="5817">
                  <c:v>10.85</c:v>
                </c:pt>
                <c:pt idx="5818">
                  <c:v>10.85</c:v>
                </c:pt>
                <c:pt idx="5819">
                  <c:v>10.85</c:v>
                </c:pt>
                <c:pt idx="5820">
                  <c:v>10.85</c:v>
                </c:pt>
                <c:pt idx="5821">
                  <c:v>10.85</c:v>
                </c:pt>
                <c:pt idx="5822">
                  <c:v>10.85</c:v>
                </c:pt>
                <c:pt idx="5823">
                  <c:v>10.85</c:v>
                </c:pt>
                <c:pt idx="5824">
                  <c:v>10.85</c:v>
                </c:pt>
                <c:pt idx="5825">
                  <c:v>10.85</c:v>
                </c:pt>
                <c:pt idx="5826">
                  <c:v>10.85</c:v>
                </c:pt>
                <c:pt idx="5827">
                  <c:v>10.85</c:v>
                </c:pt>
                <c:pt idx="5828">
                  <c:v>10.85</c:v>
                </c:pt>
                <c:pt idx="5829">
                  <c:v>10.85</c:v>
                </c:pt>
                <c:pt idx="5830">
                  <c:v>10.86</c:v>
                </c:pt>
                <c:pt idx="5831">
                  <c:v>10.85</c:v>
                </c:pt>
                <c:pt idx="5832">
                  <c:v>10.85</c:v>
                </c:pt>
                <c:pt idx="5833">
                  <c:v>10.85</c:v>
                </c:pt>
                <c:pt idx="5834">
                  <c:v>10.85</c:v>
                </c:pt>
                <c:pt idx="5835">
                  <c:v>10.85</c:v>
                </c:pt>
                <c:pt idx="5836">
                  <c:v>10.86</c:v>
                </c:pt>
                <c:pt idx="5837">
                  <c:v>10.86</c:v>
                </c:pt>
                <c:pt idx="5838">
                  <c:v>10.85</c:v>
                </c:pt>
                <c:pt idx="5839">
                  <c:v>10.85</c:v>
                </c:pt>
                <c:pt idx="5840">
                  <c:v>10.86</c:v>
                </c:pt>
                <c:pt idx="5841">
                  <c:v>10.86</c:v>
                </c:pt>
                <c:pt idx="5842">
                  <c:v>10.86</c:v>
                </c:pt>
                <c:pt idx="5843">
                  <c:v>10.86</c:v>
                </c:pt>
                <c:pt idx="5844">
                  <c:v>10.86</c:v>
                </c:pt>
                <c:pt idx="5845">
                  <c:v>10.86</c:v>
                </c:pt>
                <c:pt idx="5846">
                  <c:v>10.86</c:v>
                </c:pt>
                <c:pt idx="5847">
                  <c:v>10.86</c:v>
                </c:pt>
                <c:pt idx="5848">
                  <c:v>10.86</c:v>
                </c:pt>
                <c:pt idx="5849">
                  <c:v>10.85</c:v>
                </c:pt>
                <c:pt idx="5850">
                  <c:v>10.86</c:v>
                </c:pt>
                <c:pt idx="5851">
                  <c:v>10.86</c:v>
                </c:pt>
                <c:pt idx="5852">
                  <c:v>10.86</c:v>
                </c:pt>
                <c:pt idx="5853">
                  <c:v>10.86</c:v>
                </c:pt>
                <c:pt idx="5854">
                  <c:v>10.85</c:v>
                </c:pt>
                <c:pt idx="5855">
                  <c:v>10.85</c:v>
                </c:pt>
                <c:pt idx="5856">
                  <c:v>10.85</c:v>
                </c:pt>
                <c:pt idx="5857">
                  <c:v>10.85</c:v>
                </c:pt>
                <c:pt idx="5858">
                  <c:v>10.85</c:v>
                </c:pt>
                <c:pt idx="5859">
                  <c:v>10.85</c:v>
                </c:pt>
                <c:pt idx="5860">
                  <c:v>10.85</c:v>
                </c:pt>
                <c:pt idx="5861">
                  <c:v>10.85</c:v>
                </c:pt>
                <c:pt idx="5862">
                  <c:v>10.84</c:v>
                </c:pt>
                <c:pt idx="5863">
                  <c:v>10.84</c:v>
                </c:pt>
                <c:pt idx="5864">
                  <c:v>10.84</c:v>
                </c:pt>
                <c:pt idx="5865">
                  <c:v>10.84</c:v>
                </c:pt>
                <c:pt idx="5866">
                  <c:v>10.84</c:v>
                </c:pt>
                <c:pt idx="5867">
                  <c:v>10.84</c:v>
                </c:pt>
                <c:pt idx="5868">
                  <c:v>10.84</c:v>
                </c:pt>
                <c:pt idx="5869">
                  <c:v>10.84</c:v>
                </c:pt>
                <c:pt idx="5870">
                  <c:v>10.84</c:v>
                </c:pt>
                <c:pt idx="5871">
                  <c:v>10.84</c:v>
                </c:pt>
                <c:pt idx="5872">
                  <c:v>10.83</c:v>
                </c:pt>
                <c:pt idx="5873">
                  <c:v>10.83</c:v>
                </c:pt>
                <c:pt idx="5874">
                  <c:v>10.83</c:v>
                </c:pt>
                <c:pt idx="5875">
                  <c:v>10.83</c:v>
                </c:pt>
                <c:pt idx="5876">
                  <c:v>10.83</c:v>
                </c:pt>
                <c:pt idx="5877">
                  <c:v>10.83</c:v>
                </c:pt>
                <c:pt idx="5878">
                  <c:v>10.83</c:v>
                </c:pt>
                <c:pt idx="5879">
                  <c:v>10.83</c:v>
                </c:pt>
                <c:pt idx="5880">
                  <c:v>10.83</c:v>
                </c:pt>
                <c:pt idx="5881">
                  <c:v>10.83</c:v>
                </c:pt>
                <c:pt idx="5882">
                  <c:v>10.83</c:v>
                </c:pt>
                <c:pt idx="5883">
                  <c:v>10.83</c:v>
                </c:pt>
                <c:pt idx="5884">
                  <c:v>10.83</c:v>
                </c:pt>
                <c:pt idx="5885">
                  <c:v>10.83</c:v>
                </c:pt>
                <c:pt idx="5886">
                  <c:v>10.83</c:v>
                </c:pt>
                <c:pt idx="5887">
                  <c:v>10.83</c:v>
                </c:pt>
                <c:pt idx="5888">
                  <c:v>10.83</c:v>
                </c:pt>
                <c:pt idx="5889">
                  <c:v>10.83</c:v>
                </c:pt>
                <c:pt idx="5890">
                  <c:v>10.83</c:v>
                </c:pt>
                <c:pt idx="5891">
                  <c:v>10.83</c:v>
                </c:pt>
                <c:pt idx="5892">
                  <c:v>10.83</c:v>
                </c:pt>
                <c:pt idx="5893">
                  <c:v>10.83</c:v>
                </c:pt>
                <c:pt idx="5894">
                  <c:v>10.83</c:v>
                </c:pt>
                <c:pt idx="5895">
                  <c:v>10.83</c:v>
                </c:pt>
                <c:pt idx="5896">
                  <c:v>10.83</c:v>
                </c:pt>
                <c:pt idx="5897">
                  <c:v>10.83</c:v>
                </c:pt>
                <c:pt idx="5898">
                  <c:v>10.83</c:v>
                </c:pt>
                <c:pt idx="5899">
                  <c:v>10.83</c:v>
                </c:pt>
                <c:pt idx="5900">
                  <c:v>10.83</c:v>
                </c:pt>
                <c:pt idx="5901">
                  <c:v>10.83</c:v>
                </c:pt>
                <c:pt idx="5902">
                  <c:v>10.83</c:v>
                </c:pt>
                <c:pt idx="5903">
                  <c:v>10.83</c:v>
                </c:pt>
                <c:pt idx="5904">
                  <c:v>10.83</c:v>
                </c:pt>
                <c:pt idx="5905">
                  <c:v>10.83</c:v>
                </c:pt>
                <c:pt idx="5906">
                  <c:v>10.83</c:v>
                </c:pt>
                <c:pt idx="5907">
                  <c:v>10.83</c:v>
                </c:pt>
                <c:pt idx="5908">
                  <c:v>10.83</c:v>
                </c:pt>
                <c:pt idx="5909">
                  <c:v>10.83</c:v>
                </c:pt>
                <c:pt idx="5910">
                  <c:v>10.83</c:v>
                </c:pt>
                <c:pt idx="5911">
                  <c:v>10.83</c:v>
                </c:pt>
                <c:pt idx="5912">
                  <c:v>10.83</c:v>
                </c:pt>
                <c:pt idx="5913">
                  <c:v>10.83</c:v>
                </c:pt>
                <c:pt idx="5914">
                  <c:v>10.83</c:v>
                </c:pt>
                <c:pt idx="5915">
                  <c:v>10.83</c:v>
                </c:pt>
                <c:pt idx="5916">
                  <c:v>10.83</c:v>
                </c:pt>
                <c:pt idx="5917">
                  <c:v>10.83</c:v>
                </c:pt>
                <c:pt idx="5918">
                  <c:v>10.83</c:v>
                </c:pt>
                <c:pt idx="5919">
                  <c:v>10.83</c:v>
                </c:pt>
                <c:pt idx="5920">
                  <c:v>10.83</c:v>
                </c:pt>
                <c:pt idx="5921">
                  <c:v>10.83</c:v>
                </c:pt>
                <c:pt idx="5922">
                  <c:v>10.83</c:v>
                </c:pt>
                <c:pt idx="5923">
                  <c:v>10.83</c:v>
                </c:pt>
                <c:pt idx="5924">
                  <c:v>10.83</c:v>
                </c:pt>
                <c:pt idx="5925">
                  <c:v>10.83</c:v>
                </c:pt>
                <c:pt idx="5926">
                  <c:v>10.83</c:v>
                </c:pt>
                <c:pt idx="5927">
                  <c:v>10.83</c:v>
                </c:pt>
                <c:pt idx="5928">
                  <c:v>10.83</c:v>
                </c:pt>
                <c:pt idx="5929">
                  <c:v>10.83</c:v>
                </c:pt>
                <c:pt idx="5930">
                  <c:v>10.83</c:v>
                </c:pt>
                <c:pt idx="5931">
                  <c:v>10.83</c:v>
                </c:pt>
                <c:pt idx="5932">
                  <c:v>10.83</c:v>
                </c:pt>
                <c:pt idx="5933">
                  <c:v>10.83</c:v>
                </c:pt>
                <c:pt idx="5934">
                  <c:v>10.84</c:v>
                </c:pt>
                <c:pt idx="5935">
                  <c:v>10.84</c:v>
                </c:pt>
                <c:pt idx="5936">
                  <c:v>10.84</c:v>
                </c:pt>
                <c:pt idx="5937">
                  <c:v>10.84</c:v>
                </c:pt>
                <c:pt idx="5938">
                  <c:v>10.84</c:v>
                </c:pt>
                <c:pt idx="5939">
                  <c:v>10.84</c:v>
                </c:pt>
                <c:pt idx="5940">
                  <c:v>10.84</c:v>
                </c:pt>
                <c:pt idx="5941">
                  <c:v>10.84</c:v>
                </c:pt>
                <c:pt idx="5942">
                  <c:v>10.84</c:v>
                </c:pt>
                <c:pt idx="5943">
                  <c:v>10.84</c:v>
                </c:pt>
                <c:pt idx="5944">
                  <c:v>10.84</c:v>
                </c:pt>
                <c:pt idx="5945">
                  <c:v>10.84</c:v>
                </c:pt>
                <c:pt idx="5946">
                  <c:v>10.84</c:v>
                </c:pt>
                <c:pt idx="5947">
                  <c:v>10.84</c:v>
                </c:pt>
                <c:pt idx="5948">
                  <c:v>10.84</c:v>
                </c:pt>
                <c:pt idx="5949">
                  <c:v>10.84</c:v>
                </c:pt>
                <c:pt idx="5950">
                  <c:v>10.84</c:v>
                </c:pt>
                <c:pt idx="5951">
                  <c:v>10.84</c:v>
                </c:pt>
                <c:pt idx="5952">
                  <c:v>10.84</c:v>
                </c:pt>
                <c:pt idx="5953">
                  <c:v>10.84</c:v>
                </c:pt>
                <c:pt idx="5954">
                  <c:v>10.84</c:v>
                </c:pt>
                <c:pt idx="5955">
                  <c:v>10.84</c:v>
                </c:pt>
                <c:pt idx="5956">
                  <c:v>10.83</c:v>
                </c:pt>
                <c:pt idx="5957">
                  <c:v>10.84</c:v>
                </c:pt>
                <c:pt idx="5958">
                  <c:v>10.83</c:v>
                </c:pt>
                <c:pt idx="5959">
                  <c:v>10.83</c:v>
                </c:pt>
                <c:pt idx="5960">
                  <c:v>10.83</c:v>
                </c:pt>
                <c:pt idx="5961">
                  <c:v>10.83</c:v>
                </c:pt>
                <c:pt idx="5962">
                  <c:v>10.83</c:v>
                </c:pt>
                <c:pt idx="5963">
                  <c:v>10.83</c:v>
                </c:pt>
                <c:pt idx="5964">
                  <c:v>10.83</c:v>
                </c:pt>
                <c:pt idx="5965">
                  <c:v>10.83</c:v>
                </c:pt>
                <c:pt idx="5966">
                  <c:v>10.83</c:v>
                </c:pt>
                <c:pt idx="5967">
                  <c:v>10.83</c:v>
                </c:pt>
                <c:pt idx="5968">
                  <c:v>10.83</c:v>
                </c:pt>
                <c:pt idx="5969">
                  <c:v>10.83</c:v>
                </c:pt>
                <c:pt idx="5970">
                  <c:v>10.83</c:v>
                </c:pt>
                <c:pt idx="5971">
                  <c:v>10.83</c:v>
                </c:pt>
                <c:pt idx="5972">
                  <c:v>10.83</c:v>
                </c:pt>
                <c:pt idx="5973">
                  <c:v>10.83</c:v>
                </c:pt>
                <c:pt idx="5974">
                  <c:v>10.83</c:v>
                </c:pt>
                <c:pt idx="5975">
                  <c:v>10.83</c:v>
                </c:pt>
                <c:pt idx="5976">
                  <c:v>10.83</c:v>
                </c:pt>
                <c:pt idx="5977">
                  <c:v>10.83</c:v>
                </c:pt>
                <c:pt idx="5978">
                  <c:v>10.82</c:v>
                </c:pt>
                <c:pt idx="5979">
                  <c:v>10.83</c:v>
                </c:pt>
                <c:pt idx="5980">
                  <c:v>10.82</c:v>
                </c:pt>
                <c:pt idx="5981">
                  <c:v>10.82</c:v>
                </c:pt>
                <c:pt idx="5982">
                  <c:v>10.82</c:v>
                </c:pt>
                <c:pt idx="5983">
                  <c:v>10.82</c:v>
                </c:pt>
                <c:pt idx="5984">
                  <c:v>10.82</c:v>
                </c:pt>
                <c:pt idx="5985">
                  <c:v>10.82</c:v>
                </c:pt>
                <c:pt idx="5986">
                  <c:v>10.83</c:v>
                </c:pt>
                <c:pt idx="5987">
                  <c:v>10.83</c:v>
                </c:pt>
                <c:pt idx="5988">
                  <c:v>10.82</c:v>
                </c:pt>
                <c:pt idx="5989">
                  <c:v>10.83</c:v>
                </c:pt>
                <c:pt idx="5990">
                  <c:v>10.83</c:v>
                </c:pt>
                <c:pt idx="5991">
                  <c:v>10.83</c:v>
                </c:pt>
                <c:pt idx="5992">
                  <c:v>10.83</c:v>
                </c:pt>
                <c:pt idx="5993">
                  <c:v>10.83</c:v>
                </c:pt>
                <c:pt idx="5994">
                  <c:v>10.83</c:v>
                </c:pt>
                <c:pt idx="5995">
                  <c:v>10.83</c:v>
                </c:pt>
                <c:pt idx="5996">
                  <c:v>10.83</c:v>
                </c:pt>
                <c:pt idx="5997">
                  <c:v>10.83</c:v>
                </c:pt>
                <c:pt idx="5998">
                  <c:v>10.83</c:v>
                </c:pt>
                <c:pt idx="5999">
                  <c:v>10.83</c:v>
                </c:pt>
                <c:pt idx="6000">
                  <c:v>10.83</c:v>
                </c:pt>
                <c:pt idx="6001">
                  <c:v>10.83</c:v>
                </c:pt>
                <c:pt idx="6002">
                  <c:v>10.83</c:v>
                </c:pt>
                <c:pt idx="6003">
                  <c:v>10.83</c:v>
                </c:pt>
                <c:pt idx="6004">
                  <c:v>10.83</c:v>
                </c:pt>
                <c:pt idx="6005">
                  <c:v>10.83</c:v>
                </c:pt>
                <c:pt idx="6006">
                  <c:v>10.83</c:v>
                </c:pt>
                <c:pt idx="6007">
                  <c:v>10.83</c:v>
                </c:pt>
                <c:pt idx="6008">
                  <c:v>10.83</c:v>
                </c:pt>
                <c:pt idx="6009">
                  <c:v>10.83</c:v>
                </c:pt>
                <c:pt idx="6010">
                  <c:v>10.83</c:v>
                </c:pt>
                <c:pt idx="6011">
                  <c:v>10.83</c:v>
                </c:pt>
                <c:pt idx="6012">
                  <c:v>10.83</c:v>
                </c:pt>
                <c:pt idx="6013">
                  <c:v>10.83</c:v>
                </c:pt>
                <c:pt idx="6014">
                  <c:v>10.83</c:v>
                </c:pt>
                <c:pt idx="6015">
                  <c:v>10.83</c:v>
                </c:pt>
                <c:pt idx="6016">
                  <c:v>10.83</c:v>
                </c:pt>
                <c:pt idx="6017">
                  <c:v>10.83</c:v>
                </c:pt>
                <c:pt idx="6018">
                  <c:v>10.83</c:v>
                </c:pt>
                <c:pt idx="6019">
                  <c:v>10.83</c:v>
                </c:pt>
                <c:pt idx="6020">
                  <c:v>10.83</c:v>
                </c:pt>
                <c:pt idx="6021">
                  <c:v>10.83</c:v>
                </c:pt>
                <c:pt idx="6022">
                  <c:v>10.83</c:v>
                </c:pt>
                <c:pt idx="6023">
                  <c:v>10.83</c:v>
                </c:pt>
                <c:pt idx="6024">
                  <c:v>10.83</c:v>
                </c:pt>
                <c:pt idx="6025">
                  <c:v>10.83</c:v>
                </c:pt>
                <c:pt idx="6026">
                  <c:v>10.83</c:v>
                </c:pt>
                <c:pt idx="6027">
                  <c:v>10.83</c:v>
                </c:pt>
                <c:pt idx="6028">
                  <c:v>10.84</c:v>
                </c:pt>
                <c:pt idx="6029">
                  <c:v>10.83</c:v>
                </c:pt>
                <c:pt idx="6030">
                  <c:v>10.84</c:v>
                </c:pt>
                <c:pt idx="6031">
                  <c:v>10.83</c:v>
                </c:pt>
                <c:pt idx="6032">
                  <c:v>10.84</c:v>
                </c:pt>
                <c:pt idx="6033">
                  <c:v>10.84</c:v>
                </c:pt>
                <c:pt idx="6034">
                  <c:v>10.84</c:v>
                </c:pt>
                <c:pt idx="6035">
                  <c:v>10.83</c:v>
                </c:pt>
                <c:pt idx="6036">
                  <c:v>10.84</c:v>
                </c:pt>
                <c:pt idx="6037">
                  <c:v>10.84</c:v>
                </c:pt>
                <c:pt idx="6038">
                  <c:v>10.83</c:v>
                </c:pt>
                <c:pt idx="6039">
                  <c:v>10.84</c:v>
                </c:pt>
                <c:pt idx="6040">
                  <c:v>10.84</c:v>
                </c:pt>
                <c:pt idx="6041">
                  <c:v>10.84</c:v>
                </c:pt>
                <c:pt idx="6042">
                  <c:v>10.84</c:v>
                </c:pt>
                <c:pt idx="6043">
                  <c:v>10.83</c:v>
                </c:pt>
                <c:pt idx="6044">
                  <c:v>10.84</c:v>
                </c:pt>
                <c:pt idx="6045">
                  <c:v>10.83</c:v>
                </c:pt>
                <c:pt idx="6046">
                  <c:v>10.83</c:v>
                </c:pt>
                <c:pt idx="6047">
                  <c:v>10.83</c:v>
                </c:pt>
                <c:pt idx="6048">
                  <c:v>10.83</c:v>
                </c:pt>
                <c:pt idx="6049">
                  <c:v>10.83</c:v>
                </c:pt>
                <c:pt idx="6050">
                  <c:v>10.83</c:v>
                </c:pt>
                <c:pt idx="6051">
                  <c:v>10.78</c:v>
                </c:pt>
                <c:pt idx="6052">
                  <c:v>10.83</c:v>
                </c:pt>
                <c:pt idx="6053">
                  <c:v>10.83</c:v>
                </c:pt>
                <c:pt idx="6054">
                  <c:v>10.83</c:v>
                </c:pt>
                <c:pt idx="6055">
                  <c:v>10.82</c:v>
                </c:pt>
                <c:pt idx="6056">
                  <c:v>10.82</c:v>
                </c:pt>
                <c:pt idx="6057">
                  <c:v>10.82</c:v>
                </c:pt>
                <c:pt idx="6058">
                  <c:v>10.83</c:v>
                </c:pt>
                <c:pt idx="6059">
                  <c:v>10.83</c:v>
                </c:pt>
                <c:pt idx="6060">
                  <c:v>10.82</c:v>
                </c:pt>
                <c:pt idx="6061">
                  <c:v>10.82</c:v>
                </c:pt>
                <c:pt idx="6062">
                  <c:v>10.82</c:v>
                </c:pt>
                <c:pt idx="6063">
                  <c:v>10.82</c:v>
                </c:pt>
                <c:pt idx="6064">
                  <c:v>10.82</c:v>
                </c:pt>
                <c:pt idx="6065">
                  <c:v>10.82</c:v>
                </c:pt>
                <c:pt idx="6066">
                  <c:v>10.82</c:v>
                </c:pt>
                <c:pt idx="6067">
                  <c:v>10.82</c:v>
                </c:pt>
                <c:pt idx="6068">
                  <c:v>10.82</c:v>
                </c:pt>
                <c:pt idx="6069">
                  <c:v>10.82</c:v>
                </c:pt>
                <c:pt idx="6070">
                  <c:v>10.82</c:v>
                </c:pt>
                <c:pt idx="6071">
                  <c:v>10.81</c:v>
                </c:pt>
                <c:pt idx="6072">
                  <c:v>10.82</c:v>
                </c:pt>
                <c:pt idx="6073">
                  <c:v>10.82</c:v>
                </c:pt>
                <c:pt idx="6074">
                  <c:v>10.82</c:v>
                </c:pt>
                <c:pt idx="6075">
                  <c:v>10.82</c:v>
                </c:pt>
                <c:pt idx="6076">
                  <c:v>10.82</c:v>
                </c:pt>
                <c:pt idx="6077">
                  <c:v>10.82</c:v>
                </c:pt>
                <c:pt idx="6078">
                  <c:v>10.82</c:v>
                </c:pt>
                <c:pt idx="6079">
                  <c:v>10.82</c:v>
                </c:pt>
                <c:pt idx="6080">
                  <c:v>10.82</c:v>
                </c:pt>
                <c:pt idx="6081">
                  <c:v>10.82</c:v>
                </c:pt>
                <c:pt idx="6082">
                  <c:v>10.82</c:v>
                </c:pt>
                <c:pt idx="6083">
                  <c:v>10.82</c:v>
                </c:pt>
                <c:pt idx="6084">
                  <c:v>10.81</c:v>
                </c:pt>
                <c:pt idx="6085">
                  <c:v>10.82</c:v>
                </c:pt>
                <c:pt idx="6086">
                  <c:v>10.81</c:v>
                </c:pt>
                <c:pt idx="6087">
                  <c:v>10.82</c:v>
                </c:pt>
                <c:pt idx="6088">
                  <c:v>10.81</c:v>
                </c:pt>
                <c:pt idx="6089">
                  <c:v>10.81</c:v>
                </c:pt>
                <c:pt idx="6090">
                  <c:v>10.81</c:v>
                </c:pt>
                <c:pt idx="6091">
                  <c:v>10.81</c:v>
                </c:pt>
                <c:pt idx="6092">
                  <c:v>10.81</c:v>
                </c:pt>
                <c:pt idx="6093">
                  <c:v>10.81</c:v>
                </c:pt>
                <c:pt idx="6094">
                  <c:v>10.81</c:v>
                </c:pt>
                <c:pt idx="6095">
                  <c:v>10.81</c:v>
                </c:pt>
                <c:pt idx="6096">
                  <c:v>10.81</c:v>
                </c:pt>
                <c:pt idx="6097">
                  <c:v>10.81</c:v>
                </c:pt>
                <c:pt idx="6098">
                  <c:v>10.81</c:v>
                </c:pt>
                <c:pt idx="6099">
                  <c:v>10.81</c:v>
                </c:pt>
                <c:pt idx="6100">
                  <c:v>10.81</c:v>
                </c:pt>
                <c:pt idx="6101">
                  <c:v>10.81</c:v>
                </c:pt>
                <c:pt idx="6102">
                  <c:v>10.81</c:v>
                </c:pt>
                <c:pt idx="6103">
                  <c:v>10.81</c:v>
                </c:pt>
                <c:pt idx="6104">
                  <c:v>10.81</c:v>
                </c:pt>
                <c:pt idx="6105">
                  <c:v>10.81</c:v>
                </c:pt>
                <c:pt idx="6106">
                  <c:v>10.81</c:v>
                </c:pt>
                <c:pt idx="6107">
                  <c:v>10.81</c:v>
                </c:pt>
                <c:pt idx="6108">
                  <c:v>10.81</c:v>
                </c:pt>
                <c:pt idx="6109">
                  <c:v>10.81</c:v>
                </c:pt>
                <c:pt idx="6110">
                  <c:v>10.81</c:v>
                </c:pt>
                <c:pt idx="6111">
                  <c:v>10.82</c:v>
                </c:pt>
                <c:pt idx="6112">
                  <c:v>10.81</c:v>
                </c:pt>
                <c:pt idx="6113">
                  <c:v>10.81</c:v>
                </c:pt>
                <c:pt idx="6114">
                  <c:v>10.81</c:v>
                </c:pt>
                <c:pt idx="6115">
                  <c:v>10.81</c:v>
                </c:pt>
                <c:pt idx="6116">
                  <c:v>10.81</c:v>
                </c:pt>
                <c:pt idx="6117">
                  <c:v>10.81</c:v>
                </c:pt>
                <c:pt idx="6118">
                  <c:v>10.81</c:v>
                </c:pt>
                <c:pt idx="6119">
                  <c:v>10.81</c:v>
                </c:pt>
                <c:pt idx="6120">
                  <c:v>10.81</c:v>
                </c:pt>
                <c:pt idx="6121">
                  <c:v>10.82</c:v>
                </c:pt>
                <c:pt idx="6122">
                  <c:v>10.82</c:v>
                </c:pt>
                <c:pt idx="6123">
                  <c:v>10.82</c:v>
                </c:pt>
                <c:pt idx="6124">
                  <c:v>10.81</c:v>
                </c:pt>
                <c:pt idx="6125">
                  <c:v>10.81</c:v>
                </c:pt>
                <c:pt idx="6126">
                  <c:v>10.82</c:v>
                </c:pt>
                <c:pt idx="6127">
                  <c:v>10.82</c:v>
                </c:pt>
                <c:pt idx="6128">
                  <c:v>10.82</c:v>
                </c:pt>
                <c:pt idx="6129">
                  <c:v>10.82</c:v>
                </c:pt>
                <c:pt idx="6130">
                  <c:v>10.82</c:v>
                </c:pt>
                <c:pt idx="6131">
                  <c:v>10.82</c:v>
                </c:pt>
                <c:pt idx="6132">
                  <c:v>10.82</c:v>
                </c:pt>
                <c:pt idx="6133">
                  <c:v>10.79</c:v>
                </c:pt>
                <c:pt idx="6134">
                  <c:v>10.81</c:v>
                </c:pt>
                <c:pt idx="6135">
                  <c:v>10.81</c:v>
                </c:pt>
                <c:pt idx="6136">
                  <c:v>10.78</c:v>
                </c:pt>
                <c:pt idx="6137">
                  <c:v>10.81</c:v>
                </c:pt>
                <c:pt idx="6138">
                  <c:v>10.81</c:v>
                </c:pt>
                <c:pt idx="6139">
                  <c:v>10.81</c:v>
                </c:pt>
                <c:pt idx="6140">
                  <c:v>10.82</c:v>
                </c:pt>
                <c:pt idx="6141">
                  <c:v>10.81</c:v>
                </c:pt>
                <c:pt idx="6142">
                  <c:v>10.81</c:v>
                </c:pt>
                <c:pt idx="6143">
                  <c:v>10.81</c:v>
                </c:pt>
                <c:pt idx="6144">
                  <c:v>10.81</c:v>
                </c:pt>
                <c:pt idx="6145">
                  <c:v>10.81</c:v>
                </c:pt>
                <c:pt idx="6146">
                  <c:v>10.81</c:v>
                </c:pt>
                <c:pt idx="6147">
                  <c:v>10.8</c:v>
                </c:pt>
                <c:pt idx="6148">
                  <c:v>10.81</c:v>
                </c:pt>
                <c:pt idx="6149">
                  <c:v>10.81</c:v>
                </c:pt>
                <c:pt idx="6150">
                  <c:v>10.81</c:v>
                </c:pt>
                <c:pt idx="6151">
                  <c:v>10.8</c:v>
                </c:pt>
                <c:pt idx="6152">
                  <c:v>10.8</c:v>
                </c:pt>
                <c:pt idx="6153">
                  <c:v>10.81</c:v>
                </c:pt>
                <c:pt idx="6154">
                  <c:v>10.8</c:v>
                </c:pt>
                <c:pt idx="6155">
                  <c:v>10.8</c:v>
                </c:pt>
                <c:pt idx="6156">
                  <c:v>10.79</c:v>
                </c:pt>
                <c:pt idx="6157">
                  <c:v>10.8</c:v>
                </c:pt>
                <c:pt idx="6158">
                  <c:v>10.8</c:v>
                </c:pt>
                <c:pt idx="6159">
                  <c:v>10.8</c:v>
                </c:pt>
                <c:pt idx="6160">
                  <c:v>10.79</c:v>
                </c:pt>
                <c:pt idx="6161">
                  <c:v>10.8</c:v>
                </c:pt>
                <c:pt idx="6162">
                  <c:v>10.8</c:v>
                </c:pt>
                <c:pt idx="6163">
                  <c:v>10.8</c:v>
                </c:pt>
                <c:pt idx="6164">
                  <c:v>10.8</c:v>
                </c:pt>
                <c:pt idx="6165">
                  <c:v>10.79</c:v>
                </c:pt>
                <c:pt idx="6166">
                  <c:v>10.79</c:v>
                </c:pt>
                <c:pt idx="6167">
                  <c:v>10.79</c:v>
                </c:pt>
                <c:pt idx="6168">
                  <c:v>10.79</c:v>
                </c:pt>
                <c:pt idx="6169">
                  <c:v>10.78</c:v>
                </c:pt>
                <c:pt idx="6170">
                  <c:v>10.79</c:v>
                </c:pt>
                <c:pt idx="6171">
                  <c:v>10.79</c:v>
                </c:pt>
                <c:pt idx="6172">
                  <c:v>10.79</c:v>
                </c:pt>
                <c:pt idx="6173">
                  <c:v>10.79</c:v>
                </c:pt>
                <c:pt idx="6174">
                  <c:v>10.79</c:v>
                </c:pt>
                <c:pt idx="6175">
                  <c:v>10.79</c:v>
                </c:pt>
                <c:pt idx="6176">
                  <c:v>10.79</c:v>
                </c:pt>
                <c:pt idx="6177">
                  <c:v>10.79</c:v>
                </c:pt>
                <c:pt idx="6178">
                  <c:v>10.79</c:v>
                </c:pt>
                <c:pt idx="6179">
                  <c:v>10.79</c:v>
                </c:pt>
                <c:pt idx="6180">
                  <c:v>10.79</c:v>
                </c:pt>
                <c:pt idx="6181">
                  <c:v>10.79</c:v>
                </c:pt>
                <c:pt idx="6182">
                  <c:v>10.79</c:v>
                </c:pt>
                <c:pt idx="6183">
                  <c:v>10.79</c:v>
                </c:pt>
                <c:pt idx="6184">
                  <c:v>10.79</c:v>
                </c:pt>
                <c:pt idx="6185">
                  <c:v>10.79</c:v>
                </c:pt>
                <c:pt idx="6186">
                  <c:v>10.79</c:v>
                </c:pt>
                <c:pt idx="6187">
                  <c:v>10.79</c:v>
                </c:pt>
                <c:pt idx="6188">
                  <c:v>10.79</c:v>
                </c:pt>
                <c:pt idx="6189">
                  <c:v>10.79</c:v>
                </c:pt>
                <c:pt idx="6190">
                  <c:v>10.79</c:v>
                </c:pt>
                <c:pt idx="6191">
                  <c:v>10.79</c:v>
                </c:pt>
                <c:pt idx="6192">
                  <c:v>10.79</c:v>
                </c:pt>
                <c:pt idx="6193">
                  <c:v>10.79</c:v>
                </c:pt>
                <c:pt idx="6194">
                  <c:v>10.79</c:v>
                </c:pt>
                <c:pt idx="6195">
                  <c:v>10.79</c:v>
                </c:pt>
                <c:pt idx="6196">
                  <c:v>10.79</c:v>
                </c:pt>
                <c:pt idx="6197">
                  <c:v>10.79</c:v>
                </c:pt>
                <c:pt idx="6198">
                  <c:v>10.79</c:v>
                </c:pt>
                <c:pt idx="6199">
                  <c:v>10.79</c:v>
                </c:pt>
                <c:pt idx="6200">
                  <c:v>10.79</c:v>
                </c:pt>
                <c:pt idx="6201">
                  <c:v>10.79</c:v>
                </c:pt>
                <c:pt idx="6202">
                  <c:v>10.79</c:v>
                </c:pt>
                <c:pt idx="6203">
                  <c:v>10.79</c:v>
                </c:pt>
                <c:pt idx="6204">
                  <c:v>10.79</c:v>
                </c:pt>
                <c:pt idx="6205">
                  <c:v>10.79</c:v>
                </c:pt>
                <c:pt idx="6206">
                  <c:v>10.79</c:v>
                </c:pt>
                <c:pt idx="6207">
                  <c:v>10.79</c:v>
                </c:pt>
                <c:pt idx="6208">
                  <c:v>10.79</c:v>
                </c:pt>
                <c:pt idx="6209">
                  <c:v>10.79</c:v>
                </c:pt>
                <c:pt idx="6210">
                  <c:v>10.79</c:v>
                </c:pt>
                <c:pt idx="6211">
                  <c:v>10.79</c:v>
                </c:pt>
                <c:pt idx="6212">
                  <c:v>10.79</c:v>
                </c:pt>
                <c:pt idx="6213">
                  <c:v>10.79</c:v>
                </c:pt>
                <c:pt idx="6214">
                  <c:v>10.79</c:v>
                </c:pt>
                <c:pt idx="6215">
                  <c:v>10.79</c:v>
                </c:pt>
                <c:pt idx="6216">
                  <c:v>10.79</c:v>
                </c:pt>
                <c:pt idx="6217">
                  <c:v>10.79</c:v>
                </c:pt>
                <c:pt idx="6218">
                  <c:v>10.79</c:v>
                </c:pt>
                <c:pt idx="6219">
                  <c:v>10.79</c:v>
                </c:pt>
                <c:pt idx="6220">
                  <c:v>10.79</c:v>
                </c:pt>
                <c:pt idx="6221">
                  <c:v>10.79</c:v>
                </c:pt>
                <c:pt idx="6222">
                  <c:v>10.79</c:v>
                </c:pt>
                <c:pt idx="6223">
                  <c:v>10.79</c:v>
                </c:pt>
                <c:pt idx="6224">
                  <c:v>10.79</c:v>
                </c:pt>
                <c:pt idx="6225">
                  <c:v>10.79</c:v>
                </c:pt>
                <c:pt idx="6226">
                  <c:v>10.79</c:v>
                </c:pt>
                <c:pt idx="6227">
                  <c:v>10.79</c:v>
                </c:pt>
                <c:pt idx="6228">
                  <c:v>10.8</c:v>
                </c:pt>
                <c:pt idx="6229">
                  <c:v>10.79</c:v>
                </c:pt>
                <c:pt idx="6230">
                  <c:v>10.78</c:v>
                </c:pt>
                <c:pt idx="6231">
                  <c:v>10.79</c:v>
                </c:pt>
                <c:pt idx="6232">
                  <c:v>10.79</c:v>
                </c:pt>
                <c:pt idx="6233">
                  <c:v>10.79</c:v>
                </c:pt>
                <c:pt idx="6234">
                  <c:v>10.79</c:v>
                </c:pt>
                <c:pt idx="6235">
                  <c:v>10.76</c:v>
                </c:pt>
                <c:pt idx="6236">
                  <c:v>10.79</c:v>
                </c:pt>
                <c:pt idx="6237">
                  <c:v>10.79</c:v>
                </c:pt>
                <c:pt idx="6238">
                  <c:v>10.79</c:v>
                </c:pt>
                <c:pt idx="6239">
                  <c:v>10.79</c:v>
                </c:pt>
                <c:pt idx="6240">
                  <c:v>10.79</c:v>
                </c:pt>
                <c:pt idx="6241">
                  <c:v>10.76</c:v>
                </c:pt>
                <c:pt idx="6242">
                  <c:v>10.79</c:v>
                </c:pt>
                <c:pt idx="6243">
                  <c:v>10.76</c:v>
                </c:pt>
                <c:pt idx="6244">
                  <c:v>10.79</c:v>
                </c:pt>
                <c:pt idx="6245">
                  <c:v>10.79</c:v>
                </c:pt>
                <c:pt idx="6246">
                  <c:v>10.75</c:v>
                </c:pt>
                <c:pt idx="6247">
                  <c:v>10.78</c:v>
                </c:pt>
                <c:pt idx="6248">
                  <c:v>10.79</c:v>
                </c:pt>
                <c:pt idx="6249">
                  <c:v>10.79</c:v>
                </c:pt>
                <c:pt idx="6250">
                  <c:v>10.78</c:v>
                </c:pt>
                <c:pt idx="6251">
                  <c:v>10.78</c:v>
                </c:pt>
                <c:pt idx="6252">
                  <c:v>10.78</c:v>
                </c:pt>
                <c:pt idx="6253">
                  <c:v>10.78</c:v>
                </c:pt>
                <c:pt idx="6254">
                  <c:v>10.78</c:v>
                </c:pt>
                <c:pt idx="6255">
                  <c:v>10.78</c:v>
                </c:pt>
                <c:pt idx="6256">
                  <c:v>10.78</c:v>
                </c:pt>
                <c:pt idx="6257">
                  <c:v>10.78</c:v>
                </c:pt>
                <c:pt idx="6258">
                  <c:v>10.78</c:v>
                </c:pt>
                <c:pt idx="6259">
                  <c:v>10.78</c:v>
                </c:pt>
                <c:pt idx="6260">
                  <c:v>10.78</c:v>
                </c:pt>
                <c:pt idx="6261">
                  <c:v>10.78</c:v>
                </c:pt>
                <c:pt idx="6262">
                  <c:v>10.78</c:v>
                </c:pt>
                <c:pt idx="6263">
                  <c:v>10.78</c:v>
                </c:pt>
                <c:pt idx="6264">
                  <c:v>10.78</c:v>
                </c:pt>
                <c:pt idx="6265">
                  <c:v>10.78</c:v>
                </c:pt>
                <c:pt idx="6266">
                  <c:v>10.78</c:v>
                </c:pt>
                <c:pt idx="6267">
                  <c:v>10.78</c:v>
                </c:pt>
                <c:pt idx="6268">
                  <c:v>10.78</c:v>
                </c:pt>
                <c:pt idx="6269">
                  <c:v>10.78</c:v>
                </c:pt>
                <c:pt idx="6270">
                  <c:v>10.78</c:v>
                </c:pt>
                <c:pt idx="6271">
                  <c:v>10.78</c:v>
                </c:pt>
                <c:pt idx="6272">
                  <c:v>10.78</c:v>
                </c:pt>
                <c:pt idx="6273">
                  <c:v>10.78</c:v>
                </c:pt>
                <c:pt idx="6274">
                  <c:v>10.78</c:v>
                </c:pt>
                <c:pt idx="6275">
                  <c:v>10.78</c:v>
                </c:pt>
                <c:pt idx="6276">
                  <c:v>10.78</c:v>
                </c:pt>
                <c:pt idx="6277">
                  <c:v>10.78</c:v>
                </c:pt>
                <c:pt idx="6278">
                  <c:v>10.78</c:v>
                </c:pt>
                <c:pt idx="6279">
                  <c:v>10.78</c:v>
                </c:pt>
                <c:pt idx="6280">
                  <c:v>10.78</c:v>
                </c:pt>
                <c:pt idx="6281">
                  <c:v>10.78</c:v>
                </c:pt>
                <c:pt idx="6282">
                  <c:v>10.78</c:v>
                </c:pt>
                <c:pt idx="6283">
                  <c:v>10.78</c:v>
                </c:pt>
                <c:pt idx="6284">
                  <c:v>10.78</c:v>
                </c:pt>
                <c:pt idx="6285">
                  <c:v>10.78</c:v>
                </c:pt>
                <c:pt idx="6286">
                  <c:v>10.78</c:v>
                </c:pt>
                <c:pt idx="6287">
                  <c:v>10.78</c:v>
                </c:pt>
                <c:pt idx="6288">
                  <c:v>10.78</c:v>
                </c:pt>
                <c:pt idx="6289">
                  <c:v>10.78</c:v>
                </c:pt>
                <c:pt idx="6290">
                  <c:v>10.78</c:v>
                </c:pt>
                <c:pt idx="6291">
                  <c:v>10.78</c:v>
                </c:pt>
                <c:pt idx="6292">
                  <c:v>10.78</c:v>
                </c:pt>
                <c:pt idx="6293">
                  <c:v>10.78</c:v>
                </c:pt>
                <c:pt idx="6294">
                  <c:v>10.78</c:v>
                </c:pt>
                <c:pt idx="6295">
                  <c:v>10.78</c:v>
                </c:pt>
                <c:pt idx="6296">
                  <c:v>10.78</c:v>
                </c:pt>
                <c:pt idx="6297">
                  <c:v>10.78</c:v>
                </c:pt>
                <c:pt idx="6298">
                  <c:v>10.78</c:v>
                </c:pt>
                <c:pt idx="6299">
                  <c:v>10.78</c:v>
                </c:pt>
                <c:pt idx="6300">
                  <c:v>10.78</c:v>
                </c:pt>
                <c:pt idx="6301">
                  <c:v>10.78</c:v>
                </c:pt>
                <c:pt idx="6302">
                  <c:v>10.78</c:v>
                </c:pt>
                <c:pt idx="6303">
                  <c:v>10.78</c:v>
                </c:pt>
                <c:pt idx="6304">
                  <c:v>10.78</c:v>
                </c:pt>
                <c:pt idx="6305">
                  <c:v>10.78</c:v>
                </c:pt>
                <c:pt idx="6306">
                  <c:v>10.78</c:v>
                </c:pt>
                <c:pt idx="6307">
                  <c:v>10.78</c:v>
                </c:pt>
                <c:pt idx="6308">
                  <c:v>10.78</c:v>
                </c:pt>
                <c:pt idx="6309">
                  <c:v>10.78</c:v>
                </c:pt>
                <c:pt idx="6310">
                  <c:v>10.78</c:v>
                </c:pt>
                <c:pt idx="6311">
                  <c:v>10.78</c:v>
                </c:pt>
                <c:pt idx="6312">
                  <c:v>10.78</c:v>
                </c:pt>
                <c:pt idx="6313">
                  <c:v>10.78</c:v>
                </c:pt>
                <c:pt idx="6314">
                  <c:v>10.78</c:v>
                </c:pt>
                <c:pt idx="6315">
                  <c:v>10.78</c:v>
                </c:pt>
                <c:pt idx="6316">
                  <c:v>10.78</c:v>
                </c:pt>
                <c:pt idx="6317">
                  <c:v>10.78</c:v>
                </c:pt>
                <c:pt idx="6318">
                  <c:v>10.78</c:v>
                </c:pt>
                <c:pt idx="6319">
                  <c:v>10.78</c:v>
                </c:pt>
                <c:pt idx="6320">
                  <c:v>10.78</c:v>
                </c:pt>
                <c:pt idx="6321">
                  <c:v>10.78</c:v>
                </c:pt>
                <c:pt idx="6322">
                  <c:v>10.78</c:v>
                </c:pt>
                <c:pt idx="6323">
                  <c:v>10.78</c:v>
                </c:pt>
                <c:pt idx="6324">
                  <c:v>10.78</c:v>
                </c:pt>
                <c:pt idx="6325">
                  <c:v>10.78</c:v>
                </c:pt>
                <c:pt idx="6326">
                  <c:v>10.78</c:v>
                </c:pt>
                <c:pt idx="6327">
                  <c:v>10.78</c:v>
                </c:pt>
                <c:pt idx="6328">
                  <c:v>10.78</c:v>
                </c:pt>
                <c:pt idx="6329">
                  <c:v>10.77</c:v>
                </c:pt>
                <c:pt idx="6330">
                  <c:v>10.76</c:v>
                </c:pt>
                <c:pt idx="6331">
                  <c:v>10.78</c:v>
                </c:pt>
                <c:pt idx="6332">
                  <c:v>10.73</c:v>
                </c:pt>
                <c:pt idx="6333">
                  <c:v>10.78</c:v>
                </c:pt>
                <c:pt idx="6334">
                  <c:v>10.78</c:v>
                </c:pt>
                <c:pt idx="6335">
                  <c:v>10.78</c:v>
                </c:pt>
                <c:pt idx="6336">
                  <c:v>10.78</c:v>
                </c:pt>
                <c:pt idx="6337">
                  <c:v>10.77</c:v>
                </c:pt>
                <c:pt idx="6338">
                  <c:v>10.78</c:v>
                </c:pt>
                <c:pt idx="6339">
                  <c:v>10.75</c:v>
                </c:pt>
                <c:pt idx="6340">
                  <c:v>10.78</c:v>
                </c:pt>
                <c:pt idx="6341">
                  <c:v>10.77</c:v>
                </c:pt>
                <c:pt idx="6342">
                  <c:v>10.78</c:v>
                </c:pt>
                <c:pt idx="6343">
                  <c:v>10.77</c:v>
                </c:pt>
                <c:pt idx="6344">
                  <c:v>10.78</c:v>
                </c:pt>
                <c:pt idx="6345">
                  <c:v>10.77</c:v>
                </c:pt>
                <c:pt idx="6346">
                  <c:v>10.77</c:v>
                </c:pt>
                <c:pt idx="6347">
                  <c:v>10.77</c:v>
                </c:pt>
                <c:pt idx="6348">
                  <c:v>10.74</c:v>
                </c:pt>
                <c:pt idx="6349">
                  <c:v>10.77</c:v>
                </c:pt>
                <c:pt idx="6350">
                  <c:v>10.76</c:v>
                </c:pt>
                <c:pt idx="6351">
                  <c:v>10.76</c:v>
                </c:pt>
                <c:pt idx="6352">
                  <c:v>10.76</c:v>
                </c:pt>
                <c:pt idx="6353">
                  <c:v>10.77</c:v>
                </c:pt>
                <c:pt idx="6354">
                  <c:v>10.77</c:v>
                </c:pt>
                <c:pt idx="6355">
                  <c:v>10.76</c:v>
                </c:pt>
                <c:pt idx="6356">
                  <c:v>10.77</c:v>
                </c:pt>
                <c:pt idx="6357">
                  <c:v>10.77</c:v>
                </c:pt>
                <c:pt idx="6358">
                  <c:v>10.76</c:v>
                </c:pt>
                <c:pt idx="6359">
                  <c:v>10.76</c:v>
                </c:pt>
                <c:pt idx="6360">
                  <c:v>10.73</c:v>
                </c:pt>
                <c:pt idx="6361">
                  <c:v>10.76</c:v>
                </c:pt>
                <c:pt idx="6362">
                  <c:v>10.76</c:v>
                </c:pt>
                <c:pt idx="6363">
                  <c:v>10.76</c:v>
                </c:pt>
                <c:pt idx="6364">
                  <c:v>10.76</c:v>
                </c:pt>
                <c:pt idx="6365">
                  <c:v>10.76</c:v>
                </c:pt>
                <c:pt idx="6366">
                  <c:v>10.76</c:v>
                </c:pt>
                <c:pt idx="6367">
                  <c:v>10.76</c:v>
                </c:pt>
                <c:pt idx="6368">
                  <c:v>10.76</c:v>
                </c:pt>
                <c:pt idx="6369">
                  <c:v>10.76</c:v>
                </c:pt>
                <c:pt idx="6370">
                  <c:v>10.76</c:v>
                </c:pt>
                <c:pt idx="6371">
                  <c:v>10.76</c:v>
                </c:pt>
                <c:pt idx="6372">
                  <c:v>10.76</c:v>
                </c:pt>
                <c:pt idx="6373">
                  <c:v>10.76</c:v>
                </c:pt>
                <c:pt idx="6374">
                  <c:v>10.76</c:v>
                </c:pt>
                <c:pt idx="6375">
                  <c:v>10.76</c:v>
                </c:pt>
                <c:pt idx="6376">
                  <c:v>10.76</c:v>
                </c:pt>
                <c:pt idx="6377">
                  <c:v>10.76</c:v>
                </c:pt>
                <c:pt idx="6378">
                  <c:v>10.76</c:v>
                </c:pt>
                <c:pt idx="6379">
                  <c:v>10.76</c:v>
                </c:pt>
                <c:pt idx="6380">
                  <c:v>10.76</c:v>
                </c:pt>
                <c:pt idx="6381">
                  <c:v>10.76</c:v>
                </c:pt>
                <c:pt idx="6382">
                  <c:v>10.76</c:v>
                </c:pt>
                <c:pt idx="6383">
                  <c:v>10.76</c:v>
                </c:pt>
                <c:pt idx="6384">
                  <c:v>10.76</c:v>
                </c:pt>
                <c:pt idx="6385">
                  <c:v>10.75</c:v>
                </c:pt>
                <c:pt idx="6386">
                  <c:v>10.76</c:v>
                </c:pt>
                <c:pt idx="6387">
                  <c:v>10.76</c:v>
                </c:pt>
                <c:pt idx="6388">
                  <c:v>10.76</c:v>
                </c:pt>
                <c:pt idx="6389">
                  <c:v>10.75</c:v>
                </c:pt>
                <c:pt idx="6390">
                  <c:v>10.76</c:v>
                </c:pt>
                <c:pt idx="6391">
                  <c:v>10.76</c:v>
                </c:pt>
                <c:pt idx="6392">
                  <c:v>10.76</c:v>
                </c:pt>
                <c:pt idx="6393">
                  <c:v>10.76</c:v>
                </c:pt>
                <c:pt idx="6394">
                  <c:v>10.76</c:v>
                </c:pt>
                <c:pt idx="6395">
                  <c:v>10.76</c:v>
                </c:pt>
                <c:pt idx="6396">
                  <c:v>10.76</c:v>
                </c:pt>
                <c:pt idx="6397">
                  <c:v>10.76</c:v>
                </c:pt>
                <c:pt idx="6398">
                  <c:v>10.76</c:v>
                </c:pt>
                <c:pt idx="6399">
                  <c:v>10.76</c:v>
                </c:pt>
                <c:pt idx="6400">
                  <c:v>10.76</c:v>
                </c:pt>
                <c:pt idx="6401">
                  <c:v>10.76</c:v>
                </c:pt>
                <c:pt idx="6402">
                  <c:v>10.76</c:v>
                </c:pt>
                <c:pt idx="6403">
                  <c:v>10.76</c:v>
                </c:pt>
                <c:pt idx="6404">
                  <c:v>10.76</c:v>
                </c:pt>
                <c:pt idx="6405">
                  <c:v>10.76</c:v>
                </c:pt>
                <c:pt idx="6406">
                  <c:v>10.76</c:v>
                </c:pt>
                <c:pt idx="6407">
                  <c:v>10.76</c:v>
                </c:pt>
                <c:pt idx="6408">
                  <c:v>10.76</c:v>
                </c:pt>
                <c:pt idx="6409">
                  <c:v>10.76</c:v>
                </c:pt>
                <c:pt idx="6410">
                  <c:v>10.76</c:v>
                </c:pt>
                <c:pt idx="6411">
                  <c:v>10.76</c:v>
                </c:pt>
                <c:pt idx="6412">
                  <c:v>10.76</c:v>
                </c:pt>
                <c:pt idx="6413">
                  <c:v>10.76</c:v>
                </c:pt>
                <c:pt idx="6414">
                  <c:v>10.76</c:v>
                </c:pt>
                <c:pt idx="6415">
                  <c:v>10.76</c:v>
                </c:pt>
                <c:pt idx="6416">
                  <c:v>10.76</c:v>
                </c:pt>
                <c:pt idx="6417">
                  <c:v>10.76</c:v>
                </c:pt>
                <c:pt idx="6418">
                  <c:v>10.76</c:v>
                </c:pt>
                <c:pt idx="6419">
                  <c:v>10.77</c:v>
                </c:pt>
                <c:pt idx="6420">
                  <c:v>10.76</c:v>
                </c:pt>
                <c:pt idx="6421">
                  <c:v>10.76</c:v>
                </c:pt>
                <c:pt idx="6422">
                  <c:v>10.76</c:v>
                </c:pt>
                <c:pt idx="6423">
                  <c:v>10.76</c:v>
                </c:pt>
                <c:pt idx="6424">
                  <c:v>10.76</c:v>
                </c:pt>
                <c:pt idx="6425">
                  <c:v>10.76</c:v>
                </c:pt>
                <c:pt idx="6426">
                  <c:v>10.76</c:v>
                </c:pt>
                <c:pt idx="6427">
                  <c:v>10.76</c:v>
                </c:pt>
                <c:pt idx="6428">
                  <c:v>10.76</c:v>
                </c:pt>
                <c:pt idx="6429">
                  <c:v>10.76</c:v>
                </c:pt>
                <c:pt idx="6430">
                  <c:v>10.76</c:v>
                </c:pt>
                <c:pt idx="6431">
                  <c:v>10.76</c:v>
                </c:pt>
                <c:pt idx="6432">
                  <c:v>10.76</c:v>
                </c:pt>
                <c:pt idx="6433">
                  <c:v>10.76</c:v>
                </c:pt>
                <c:pt idx="6434">
                  <c:v>10.76</c:v>
                </c:pt>
                <c:pt idx="6435">
                  <c:v>10.76</c:v>
                </c:pt>
                <c:pt idx="6436">
                  <c:v>10.76</c:v>
                </c:pt>
                <c:pt idx="6437">
                  <c:v>10.76</c:v>
                </c:pt>
                <c:pt idx="6438">
                  <c:v>10.76</c:v>
                </c:pt>
                <c:pt idx="6439">
                  <c:v>10.75</c:v>
                </c:pt>
                <c:pt idx="6440">
                  <c:v>10.76</c:v>
                </c:pt>
                <c:pt idx="6441">
                  <c:v>10.75</c:v>
                </c:pt>
                <c:pt idx="6442">
                  <c:v>10.74</c:v>
                </c:pt>
                <c:pt idx="6443">
                  <c:v>10.73</c:v>
                </c:pt>
                <c:pt idx="6444">
                  <c:v>10.73</c:v>
                </c:pt>
                <c:pt idx="6445">
                  <c:v>10.73</c:v>
                </c:pt>
                <c:pt idx="6446">
                  <c:v>10.75</c:v>
                </c:pt>
                <c:pt idx="6447">
                  <c:v>10.75</c:v>
                </c:pt>
                <c:pt idx="6448">
                  <c:v>10.75</c:v>
                </c:pt>
                <c:pt idx="6449">
                  <c:v>10.75</c:v>
                </c:pt>
                <c:pt idx="6450">
                  <c:v>10.75</c:v>
                </c:pt>
                <c:pt idx="6451">
                  <c:v>10.75</c:v>
                </c:pt>
                <c:pt idx="6452">
                  <c:v>10.75</c:v>
                </c:pt>
                <c:pt idx="6453">
                  <c:v>10.75</c:v>
                </c:pt>
                <c:pt idx="6454">
                  <c:v>10.75</c:v>
                </c:pt>
                <c:pt idx="6455">
                  <c:v>10.75</c:v>
                </c:pt>
                <c:pt idx="6456">
                  <c:v>10.75</c:v>
                </c:pt>
                <c:pt idx="6457">
                  <c:v>10.75</c:v>
                </c:pt>
                <c:pt idx="6458">
                  <c:v>10.75</c:v>
                </c:pt>
                <c:pt idx="6459">
                  <c:v>10.75</c:v>
                </c:pt>
                <c:pt idx="6460">
                  <c:v>10.75</c:v>
                </c:pt>
                <c:pt idx="6461">
                  <c:v>10.75</c:v>
                </c:pt>
                <c:pt idx="6462">
                  <c:v>10.75</c:v>
                </c:pt>
                <c:pt idx="6463">
                  <c:v>10.75</c:v>
                </c:pt>
                <c:pt idx="6464">
                  <c:v>10.75</c:v>
                </c:pt>
                <c:pt idx="6465">
                  <c:v>10.75</c:v>
                </c:pt>
                <c:pt idx="6466">
                  <c:v>10.75</c:v>
                </c:pt>
                <c:pt idx="6467">
                  <c:v>10.75</c:v>
                </c:pt>
                <c:pt idx="6468">
                  <c:v>10.75</c:v>
                </c:pt>
                <c:pt idx="6469">
                  <c:v>10.75</c:v>
                </c:pt>
                <c:pt idx="6470">
                  <c:v>10.75</c:v>
                </c:pt>
                <c:pt idx="6471">
                  <c:v>10.75</c:v>
                </c:pt>
                <c:pt idx="6472">
                  <c:v>10.75</c:v>
                </c:pt>
                <c:pt idx="6473">
                  <c:v>10.75</c:v>
                </c:pt>
                <c:pt idx="6474">
                  <c:v>10.75</c:v>
                </c:pt>
                <c:pt idx="6475">
                  <c:v>10.75</c:v>
                </c:pt>
                <c:pt idx="6476">
                  <c:v>10.75</c:v>
                </c:pt>
                <c:pt idx="6477">
                  <c:v>10.75</c:v>
                </c:pt>
                <c:pt idx="6478">
                  <c:v>10.75</c:v>
                </c:pt>
                <c:pt idx="6479">
                  <c:v>10.75</c:v>
                </c:pt>
                <c:pt idx="6480">
                  <c:v>10.75</c:v>
                </c:pt>
                <c:pt idx="6481">
                  <c:v>10.75</c:v>
                </c:pt>
                <c:pt idx="6482">
                  <c:v>10.75</c:v>
                </c:pt>
                <c:pt idx="6483">
                  <c:v>10.75</c:v>
                </c:pt>
                <c:pt idx="6484">
                  <c:v>10.75</c:v>
                </c:pt>
                <c:pt idx="6485">
                  <c:v>10.75</c:v>
                </c:pt>
                <c:pt idx="6486">
                  <c:v>10.75</c:v>
                </c:pt>
                <c:pt idx="6487">
                  <c:v>10.76</c:v>
                </c:pt>
                <c:pt idx="6488">
                  <c:v>10.75</c:v>
                </c:pt>
                <c:pt idx="6489">
                  <c:v>10.76</c:v>
                </c:pt>
                <c:pt idx="6490">
                  <c:v>10.76</c:v>
                </c:pt>
                <c:pt idx="6491">
                  <c:v>10.76</c:v>
                </c:pt>
                <c:pt idx="6492">
                  <c:v>10.75</c:v>
                </c:pt>
                <c:pt idx="6493">
                  <c:v>10.76</c:v>
                </c:pt>
                <c:pt idx="6494">
                  <c:v>10.76</c:v>
                </c:pt>
                <c:pt idx="6495">
                  <c:v>10.76</c:v>
                </c:pt>
                <c:pt idx="6496">
                  <c:v>10.76</c:v>
                </c:pt>
                <c:pt idx="6497">
                  <c:v>10.76</c:v>
                </c:pt>
                <c:pt idx="6498">
                  <c:v>10.76</c:v>
                </c:pt>
                <c:pt idx="6499">
                  <c:v>10.76</c:v>
                </c:pt>
                <c:pt idx="6500">
                  <c:v>10.76</c:v>
                </c:pt>
                <c:pt idx="6501">
                  <c:v>10.76</c:v>
                </c:pt>
                <c:pt idx="6502">
                  <c:v>10.76</c:v>
                </c:pt>
                <c:pt idx="6503">
                  <c:v>10.76</c:v>
                </c:pt>
                <c:pt idx="6504">
                  <c:v>10.76</c:v>
                </c:pt>
                <c:pt idx="6505">
                  <c:v>10.76</c:v>
                </c:pt>
                <c:pt idx="6506">
                  <c:v>10.76</c:v>
                </c:pt>
                <c:pt idx="6507">
                  <c:v>10.76</c:v>
                </c:pt>
                <c:pt idx="6508">
                  <c:v>10.76</c:v>
                </c:pt>
                <c:pt idx="6509">
                  <c:v>10.76</c:v>
                </c:pt>
                <c:pt idx="6510">
                  <c:v>10.76</c:v>
                </c:pt>
                <c:pt idx="6511">
                  <c:v>10.76</c:v>
                </c:pt>
                <c:pt idx="6512">
                  <c:v>10.76</c:v>
                </c:pt>
                <c:pt idx="6513">
                  <c:v>10.76</c:v>
                </c:pt>
                <c:pt idx="6514">
                  <c:v>10.76</c:v>
                </c:pt>
                <c:pt idx="6515">
                  <c:v>10.76</c:v>
                </c:pt>
                <c:pt idx="6516">
                  <c:v>10.77</c:v>
                </c:pt>
                <c:pt idx="6517">
                  <c:v>10.77</c:v>
                </c:pt>
                <c:pt idx="6518">
                  <c:v>10.77</c:v>
                </c:pt>
                <c:pt idx="6519">
                  <c:v>10.77</c:v>
                </c:pt>
                <c:pt idx="6520">
                  <c:v>10.77</c:v>
                </c:pt>
                <c:pt idx="6521">
                  <c:v>10.77</c:v>
                </c:pt>
                <c:pt idx="6522">
                  <c:v>10.76</c:v>
                </c:pt>
                <c:pt idx="6523">
                  <c:v>10.76</c:v>
                </c:pt>
                <c:pt idx="6524">
                  <c:v>10.76</c:v>
                </c:pt>
                <c:pt idx="6525">
                  <c:v>10.76</c:v>
                </c:pt>
                <c:pt idx="6526">
                  <c:v>10.76</c:v>
                </c:pt>
                <c:pt idx="6527">
                  <c:v>10.76</c:v>
                </c:pt>
                <c:pt idx="6528">
                  <c:v>10.76</c:v>
                </c:pt>
                <c:pt idx="6529">
                  <c:v>10.76</c:v>
                </c:pt>
                <c:pt idx="6530">
                  <c:v>10.76</c:v>
                </c:pt>
                <c:pt idx="6531">
                  <c:v>10.76</c:v>
                </c:pt>
                <c:pt idx="6532">
                  <c:v>10.76</c:v>
                </c:pt>
                <c:pt idx="6533">
                  <c:v>10.75</c:v>
                </c:pt>
                <c:pt idx="6534">
                  <c:v>10.75</c:v>
                </c:pt>
                <c:pt idx="6535">
                  <c:v>10.75</c:v>
                </c:pt>
                <c:pt idx="6536">
                  <c:v>10.75</c:v>
                </c:pt>
                <c:pt idx="6537">
                  <c:v>10.75</c:v>
                </c:pt>
                <c:pt idx="6538">
                  <c:v>10.75</c:v>
                </c:pt>
                <c:pt idx="6539">
                  <c:v>10.75</c:v>
                </c:pt>
                <c:pt idx="6540">
                  <c:v>10.75</c:v>
                </c:pt>
                <c:pt idx="6541">
                  <c:v>10.75</c:v>
                </c:pt>
                <c:pt idx="6542">
                  <c:v>10.75</c:v>
                </c:pt>
                <c:pt idx="6543">
                  <c:v>10.74</c:v>
                </c:pt>
                <c:pt idx="6544">
                  <c:v>10.75</c:v>
                </c:pt>
                <c:pt idx="6545">
                  <c:v>10.74</c:v>
                </c:pt>
                <c:pt idx="6546">
                  <c:v>10.74</c:v>
                </c:pt>
                <c:pt idx="6547">
                  <c:v>10.74</c:v>
                </c:pt>
                <c:pt idx="6548">
                  <c:v>10.74</c:v>
                </c:pt>
                <c:pt idx="6549">
                  <c:v>10.74</c:v>
                </c:pt>
                <c:pt idx="6550">
                  <c:v>10.74</c:v>
                </c:pt>
                <c:pt idx="6551">
                  <c:v>10.74</c:v>
                </c:pt>
                <c:pt idx="6552">
                  <c:v>10.74</c:v>
                </c:pt>
                <c:pt idx="6553">
                  <c:v>10.74</c:v>
                </c:pt>
                <c:pt idx="6554">
                  <c:v>10.74</c:v>
                </c:pt>
                <c:pt idx="6555">
                  <c:v>10.74</c:v>
                </c:pt>
                <c:pt idx="6556">
                  <c:v>10.74</c:v>
                </c:pt>
                <c:pt idx="6557">
                  <c:v>10.74</c:v>
                </c:pt>
                <c:pt idx="6558">
                  <c:v>10.74</c:v>
                </c:pt>
                <c:pt idx="6559">
                  <c:v>10.74</c:v>
                </c:pt>
                <c:pt idx="6560">
                  <c:v>10.74</c:v>
                </c:pt>
                <c:pt idx="6561">
                  <c:v>10.74</c:v>
                </c:pt>
                <c:pt idx="6562">
                  <c:v>10.74</c:v>
                </c:pt>
                <c:pt idx="6563">
                  <c:v>10.74</c:v>
                </c:pt>
                <c:pt idx="6564">
                  <c:v>10.74</c:v>
                </c:pt>
                <c:pt idx="6565">
                  <c:v>10.74</c:v>
                </c:pt>
                <c:pt idx="6566">
                  <c:v>10.74</c:v>
                </c:pt>
                <c:pt idx="6567">
                  <c:v>10.74</c:v>
                </c:pt>
                <c:pt idx="6568">
                  <c:v>10.74</c:v>
                </c:pt>
                <c:pt idx="6569">
                  <c:v>10.74</c:v>
                </c:pt>
                <c:pt idx="6570">
                  <c:v>10.74</c:v>
                </c:pt>
                <c:pt idx="6571">
                  <c:v>10.74</c:v>
                </c:pt>
                <c:pt idx="6572">
                  <c:v>10.74</c:v>
                </c:pt>
                <c:pt idx="6573">
                  <c:v>10.74</c:v>
                </c:pt>
                <c:pt idx="6574">
                  <c:v>10.75</c:v>
                </c:pt>
                <c:pt idx="6575">
                  <c:v>10.75</c:v>
                </c:pt>
                <c:pt idx="6576">
                  <c:v>10.74</c:v>
                </c:pt>
                <c:pt idx="6577">
                  <c:v>10.74</c:v>
                </c:pt>
                <c:pt idx="6578">
                  <c:v>10.74</c:v>
                </c:pt>
                <c:pt idx="6579">
                  <c:v>10.74</c:v>
                </c:pt>
                <c:pt idx="6580">
                  <c:v>10.74</c:v>
                </c:pt>
                <c:pt idx="6581">
                  <c:v>10.74</c:v>
                </c:pt>
                <c:pt idx="6582">
                  <c:v>10.74</c:v>
                </c:pt>
                <c:pt idx="6583">
                  <c:v>10.74</c:v>
                </c:pt>
                <c:pt idx="6584">
                  <c:v>10.74</c:v>
                </c:pt>
                <c:pt idx="6585">
                  <c:v>10.74</c:v>
                </c:pt>
                <c:pt idx="6586">
                  <c:v>10.74</c:v>
                </c:pt>
                <c:pt idx="6587">
                  <c:v>10.74</c:v>
                </c:pt>
                <c:pt idx="6588">
                  <c:v>10.74</c:v>
                </c:pt>
                <c:pt idx="6589">
                  <c:v>10.74</c:v>
                </c:pt>
                <c:pt idx="6590">
                  <c:v>10.74</c:v>
                </c:pt>
                <c:pt idx="6591">
                  <c:v>10.74</c:v>
                </c:pt>
                <c:pt idx="6592">
                  <c:v>10.74</c:v>
                </c:pt>
                <c:pt idx="6593">
                  <c:v>10.74</c:v>
                </c:pt>
                <c:pt idx="6594">
                  <c:v>10.74</c:v>
                </c:pt>
                <c:pt idx="6595">
                  <c:v>10.74</c:v>
                </c:pt>
                <c:pt idx="6596">
                  <c:v>10.74</c:v>
                </c:pt>
                <c:pt idx="6597">
                  <c:v>10.74</c:v>
                </c:pt>
                <c:pt idx="6598">
                  <c:v>10.74</c:v>
                </c:pt>
                <c:pt idx="6599">
                  <c:v>10.74</c:v>
                </c:pt>
                <c:pt idx="6600">
                  <c:v>10.74</c:v>
                </c:pt>
                <c:pt idx="6601">
                  <c:v>10.74</c:v>
                </c:pt>
                <c:pt idx="6602">
                  <c:v>10.74</c:v>
                </c:pt>
                <c:pt idx="6603">
                  <c:v>10.74</c:v>
                </c:pt>
                <c:pt idx="6604">
                  <c:v>10.74</c:v>
                </c:pt>
                <c:pt idx="6605">
                  <c:v>10.74</c:v>
                </c:pt>
                <c:pt idx="6606">
                  <c:v>10.75</c:v>
                </c:pt>
                <c:pt idx="6607">
                  <c:v>10.74</c:v>
                </c:pt>
                <c:pt idx="6608">
                  <c:v>10.75</c:v>
                </c:pt>
                <c:pt idx="6609">
                  <c:v>10.75</c:v>
                </c:pt>
                <c:pt idx="6610">
                  <c:v>10.74</c:v>
                </c:pt>
                <c:pt idx="6611">
                  <c:v>10.75</c:v>
                </c:pt>
                <c:pt idx="6612">
                  <c:v>10.75</c:v>
                </c:pt>
                <c:pt idx="6613">
                  <c:v>10.75</c:v>
                </c:pt>
                <c:pt idx="6614">
                  <c:v>10.75</c:v>
                </c:pt>
                <c:pt idx="6615">
                  <c:v>10.75</c:v>
                </c:pt>
                <c:pt idx="6616">
                  <c:v>10.75</c:v>
                </c:pt>
                <c:pt idx="6617">
                  <c:v>10.75</c:v>
                </c:pt>
                <c:pt idx="6618">
                  <c:v>10.75</c:v>
                </c:pt>
                <c:pt idx="6619">
                  <c:v>10.75</c:v>
                </c:pt>
                <c:pt idx="6620">
                  <c:v>10.74</c:v>
                </c:pt>
                <c:pt idx="6621">
                  <c:v>10.74</c:v>
                </c:pt>
                <c:pt idx="6622">
                  <c:v>10.74</c:v>
                </c:pt>
                <c:pt idx="6623">
                  <c:v>10.74</c:v>
                </c:pt>
                <c:pt idx="6624">
                  <c:v>10.74</c:v>
                </c:pt>
                <c:pt idx="6625">
                  <c:v>10.74</c:v>
                </c:pt>
                <c:pt idx="6626">
                  <c:v>10.74</c:v>
                </c:pt>
                <c:pt idx="6627">
                  <c:v>10.74</c:v>
                </c:pt>
                <c:pt idx="6628">
                  <c:v>10.74</c:v>
                </c:pt>
                <c:pt idx="6629">
                  <c:v>10.73</c:v>
                </c:pt>
                <c:pt idx="6630">
                  <c:v>10.7</c:v>
                </c:pt>
                <c:pt idx="6631">
                  <c:v>10.73</c:v>
                </c:pt>
                <c:pt idx="6632">
                  <c:v>10.73</c:v>
                </c:pt>
                <c:pt idx="6633">
                  <c:v>10.73</c:v>
                </c:pt>
                <c:pt idx="6634">
                  <c:v>10.73</c:v>
                </c:pt>
                <c:pt idx="6635">
                  <c:v>10.73</c:v>
                </c:pt>
                <c:pt idx="6636">
                  <c:v>10.73</c:v>
                </c:pt>
                <c:pt idx="6637">
                  <c:v>10.73</c:v>
                </c:pt>
                <c:pt idx="6638">
                  <c:v>10.73</c:v>
                </c:pt>
                <c:pt idx="6639">
                  <c:v>10.73</c:v>
                </c:pt>
                <c:pt idx="6640">
                  <c:v>10.73</c:v>
                </c:pt>
                <c:pt idx="6641">
                  <c:v>10.73</c:v>
                </c:pt>
                <c:pt idx="6642">
                  <c:v>10.72</c:v>
                </c:pt>
                <c:pt idx="6643">
                  <c:v>10.71</c:v>
                </c:pt>
                <c:pt idx="6644">
                  <c:v>10.72</c:v>
                </c:pt>
                <c:pt idx="6645">
                  <c:v>10.72</c:v>
                </c:pt>
                <c:pt idx="6646">
                  <c:v>10.72</c:v>
                </c:pt>
                <c:pt idx="6647">
                  <c:v>10.72</c:v>
                </c:pt>
                <c:pt idx="6648">
                  <c:v>10.72</c:v>
                </c:pt>
                <c:pt idx="6649">
                  <c:v>10.72</c:v>
                </c:pt>
                <c:pt idx="6650">
                  <c:v>10.72</c:v>
                </c:pt>
                <c:pt idx="6651">
                  <c:v>10.72</c:v>
                </c:pt>
                <c:pt idx="6652">
                  <c:v>10.72</c:v>
                </c:pt>
                <c:pt idx="6653">
                  <c:v>10.72</c:v>
                </c:pt>
                <c:pt idx="6654">
                  <c:v>10.72</c:v>
                </c:pt>
                <c:pt idx="6655">
                  <c:v>10.72</c:v>
                </c:pt>
                <c:pt idx="6656">
                  <c:v>10.72</c:v>
                </c:pt>
                <c:pt idx="6657">
                  <c:v>10.72</c:v>
                </c:pt>
                <c:pt idx="6658">
                  <c:v>10.72</c:v>
                </c:pt>
                <c:pt idx="6659">
                  <c:v>10.73</c:v>
                </c:pt>
                <c:pt idx="6660">
                  <c:v>10.73</c:v>
                </c:pt>
                <c:pt idx="6661">
                  <c:v>10.73</c:v>
                </c:pt>
                <c:pt idx="6662">
                  <c:v>10.73</c:v>
                </c:pt>
                <c:pt idx="6663">
                  <c:v>10.73</c:v>
                </c:pt>
                <c:pt idx="6664">
                  <c:v>10.73</c:v>
                </c:pt>
                <c:pt idx="6665">
                  <c:v>10.73</c:v>
                </c:pt>
                <c:pt idx="6666">
                  <c:v>10.73</c:v>
                </c:pt>
                <c:pt idx="6667">
                  <c:v>10.73</c:v>
                </c:pt>
                <c:pt idx="6668">
                  <c:v>10.73</c:v>
                </c:pt>
                <c:pt idx="6669">
                  <c:v>10.73</c:v>
                </c:pt>
                <c:pt idx="6670">
                  <c:v>10.73</c:v>
                </c:pt>
                <c:pt idx="6671">
                  <c:v>10.73</c:v>
                </c:pt>
                <c:pt idx="6672">
                  <c:v>10.73</c:v>
                </c:pt>
                <c:pt idx="6673">
                  <c:v>10.73</c:v>
                </c:pt>
                <c:pt idx="6674">
                  <c:v>10.73</c:v>
                </c:pt>
                <c:pt idx="6675">
                  <c:v>10.73</c:v>
                </c:pt>
                <c:pt idx="6676">
                  <c:v>10.73</c:v>
                </c:pt>
                <c:pt idx="6677">
                  <c:v>10.73</c:v>
                </c:pt>
                <c:pt idx="6678">
                  <c:v>10.73</c:v>
                </c:pt>
                <c:pt idx="6679">
                  <c:v>10.73</c:v>
                </c:pt>
                <c:pt idx="6680">
                  <c:v>10.73</c:v>
                </c:pt>
                <c:pt idx="6681">
                  <c:v>10.73</c:v>
                </c:pt>
                <c:pt idx="6682">
                  <c:v>10.73</c:v>
                </c:pt>
                <c:pt idx="6683">
                  <c:v>10.73</c:v>
                </c:pt>
                <c:pt idx="6684">
                  <c:v>10.73</c:v>
                </c:pt>
                <c:pt idx="6685">
                  <c:v>10.73</c:v>
                </c:pt>
                <c:pt idx="6686">
                  <c:v>10.73</c:v>
                </c:pt>
                <c:pt idx="6687">
                  <c:v>10.73</c:v>
                </c:pt>
                <c:pt idx="6688">
                  <c:v>10.73</c:v>
                </c:pt>
                <c:pt idx="6689">
                  <c:v>10.73</c:v>
                </c:pt>
                <c:pt idx="6690">
                  <c:v>10.74</c:v>
                </c:pt>
                <c:pt idx="6691">
                  <c:v>10.74</c:v>
                </c:pt>
                <c:pt idx="6692">
                  <c:v>10.73</c:v>
                </c:pt>
                <c:pt idx="6693">
                  <c:v>10.74</c:v>
                </c:pt>
                <c:pt idx="6694">
                  <c:v>10.74</c:v>
                </c:pt>
                <c:pt idx="6695">
                  <c:v>10.73</c:v>
                </c:pt>
                <c:pt idx="6696">
                  <c:v>10.73</c:v>
                </c:pt>
                <c:pt idx="6697">
                  <c:v>10.73</c:v>
                </c:pt>
                <c:pt idx="6698">
                  <c:v>10.74</c:v>
                </c:pt>
                <c:pt idx="6699">
                  <c:v>10.73</c:v>
                </c:pt>
                <c:pt idx="6700">
                  <c:v>10.74</c:v>
                </c:pt>
                <c:pt idx="6701">
                  <c:v>10.74</c:v>
                </c:pt>
                <c:pt idx="6702">
                  <c:v>10.74</c:v>
                </c:pt>
                <c:pt idx="6703">
                  <c:v>10.74</c:v>
                </c:pt>
                <c:pt idx="6704">
                  <c:v>10.74</c:v>
                </c:pt>
                <c:pt idx="6705">
                  <c:v>10.74</c:v>
                </c:pt>
                <c:pt idx="6706">
                  <c:v>10.75</c:v>
                </c:pt>
                <c:pt idx="6707">
                  <c:v>10.75</c:v>
                </c:pt>
                <c:pt idx="6708">
                  <c:v>10.76</c:v>
                </c:pt>
                <c:pt idx="6709">
                  <c:v>10.76</c:v>
                </c:pt>
                <c:pt idx="6710">
                  <c:v>10.76</c:v>
                </c:pt>
                <c:pt idx="6711">
                  <c:v>10.77</c:v>
                </c:pt>
                <c:pt idx="6712">
                  <c:v>10.77</c:v>
                </c:pt>
                <c:pt idx="6713">
                  <c:v>10.78</c:v>
                </c:pt>
                <c:pt idx="6714">
                  <c:v>10.78</c:v>
                </c:pt>
                <c:pt idx="6715">
                  <c:v>10.79</c:v>
                </c:pt>
                <c:pt idx="6716">
                  <c:v>10.79</c:v>
                </c:pt>
                <c:pt idx="6717">
                  <c:v>10.8</c:v>
                </c:pt>
                <c:pt idx="6718">
                  <c:v>10.81</c:v>
                </c:pt>
                <c:pt idx="6719">
                  <c:v>10.82</c:v>
                </c:pt>
                <c:pt idx="6720">
                  <c:v>10.84</c:v>
                </c:pt>
                <c:pt idx="6721">
                  <c:v>10.85</c:v>
                </c:pt>
                <c:pt idx="6722">
                  <c:v>10.87</c:v>
                </c:pt>
                <c:pt idx="6723">
                  <c:v>10.89</c:v>
                </c:pt>
                <c:pt idx="6724">
                  <c:v>10.9</c:v>
                </c:pt>
                <c:pt idx="6725">
                  <c:v>10.91</c:v>
                </c:pt>
                <c:pt idx="6726">
                  <c:v>10.93</c:v>
                </c:pt>
                <c:pt idx="6727">
                  <c:v>10.93</c:v>
                </c:pt>
                <c:pt idx="6728">
                  <c:v>10.94</c:v>
                </c:pt>
                <c:pt idx="6729">
                  <c:v>10.96</c:v>
                </c:pt>
                <c:pt idx="6730">
                  <c:v>10.97</c:v>
                </c:pt>
                <c:pt idx="6731">
                  <c:v>10.98</c:v>
                </c:pt>
                <c:pt idx="6732">
                  <c:v>10.99</c:v>
                </c:pt>
                <c:pt idx="6733">
                  <c:v>11</c:v>
                </c:pt>
                <c:pt idx="6734">
                  <c:v>11</c:v>
                </c:pt>
                <c:pt idx="6735">
                  <c:v>11.01</c:v>
                </c:pt>
                <c:pt idx="6736">
                  <c:v>11.01</c:v>
                </c:pt>
                <c:pt idx="6737">
                  <c:v>11.02</c:v>
                </c:pt>
                <c:pt idx="6738">
                  <c:v>11.02</c:v>
                </c:pt>
                <c:pt idx="6739">
                  <c:v>11.03</c:v>
                </c:pt>
                <c:pt idx="6740">
                  <c:v>11.04</c:v>
                </c:pt>
                <c:pt idx="6741">
                  <c:v>11.05</c:v>
                </c:pt>
                <c:pt idx="6742">
                  <c:v>11.06</c:v>
                </c:pt>
                <c:pt idx="6743">
                  <c:v>11.08</c:v>
                </c:pt>
                <c:pt idx="6744">
                  <c:v>11.09</c:v>
                </c:pt>
                <c:pt idx="6745">
                  <c:v>11.1</c:v>
                </c:pt>
                <c:pt idx="6746">
                  <c:v>11.1</c:v>
                </c:pt>
                <c:pt idx="6747">
                  <c:v>11.1</c:v>
                </c:pt>
                <c:pt idx="6748">
                  <c:v>11.1</c:v>
                </c:pt>
                <c:pt idx="6749">
                  <c:v>11.1</c:v>
                </c:pt>
                <c:pt idx="6750">
                  <c:v>11.1</c:v>
                </c:pt>
                <c:pt idx="6751">
                  <c:v>11.09</c:v>
                </c:pt>
                <c:pt idx="6752">
                  <c:v>11.09</c:v>
                </c:pt>
                <c:pt idx="6753">
                  <c:v>11.08</c:v>
                </c:pt>
                <c:pt idx="6754">
                  <c:v>11.08</c:v>
                </c:pt>
                <c:pt idx="6755">
                  <c:v>11.08</c:v>
                </c:pt>
                <c:pt idx="6756">
                  <c:v>11.07</c:v>
                </c:pt>
                <c:pt idx="6757">
                  <c:v>11.07</c:v>
                </c:pt>
                <c:pt idx="6758">
                  <c:v>11.07</c:v>
                </c:pt>
                <c:pt idx="6759">
                  <c:v>11.08</c:v>
                </c:pt>
                <c:pt idx="6760">
                  <c:v>11.08</c:v>
                </c:pt>
                <c:pt idx="6761">
                  <c:v>11.07</c:v>
                </c:pt>
                <c:pt idx="6762">
                  <c:v>11.07</c:v>
                </c:pt>
                <c:pt idx="6763">
                  <c:v>11.07</c:v>
                </c:pt>
                <c:pt idx="6764">
                  <c:v>11.07</c:v>
                </c:pt>
                <c:pt idx="6765">
                  <c:v>11.07</c:v>
                </c:pt>
                <c:pt idx="6766">
                  <c:v>11.06</c:v>
                </c:pt>
                <c:pt idx="6767">
                  <c:v>11.06</c:v>
                </c:pt>
                <c:pt idx="6768">
                  <c:v>11.06</c:v>
                </c:pt>
                <c:pt idx="6769">
                  <c:v>11.06</c:v>
                </c:pt>
                <c:pt idx="6770">
                  <c:v>11.06</c:v>
                </c:pt>
                <c:pt idx="6771">
                  <c:v>11.06</c:v>
                </c:pt>
                <c:pt idx="6772">
                  <c:v>11.06</c:v>
                </c:pt>
                <c:pt idx="6773">
                  <c:v>11.06</c:v>
                </c:pt>
                <c:pt idx="6774">
                  <c:v>11.06</c:v>
                </c:pt>
                <c:pt idx="6775">
                  <c:v>11.06</c:v>
                </c:pt>
                <c:pt idx="6776">
                  <c:v>11.06</c:v>
                </c:pt>
                <c:pt idx="6777">
                  <c:v>11.06</c:v>
                </c:pt>
                <c:pt idx="6778">
                  <c:v>11.06</c:v>
                </c:pt>
                <c:pt idx="6779">
                  <c:v>11.06</c:v>
                </c:pt>
                <c:pt idx="6780">
                  <c:v>11.06</c:v>
                </c:pt>
                <c:pt idx="6781">
                  <c:v>11.06</c:v>
                </c:pt>
                <c:pt idx="6782">
                  <c:v>11.06</c:v>
                </c:pt>
                <c:pt idx="6783">
                  <c:v>11.06</c:v>
                </c:pt>
                <c:pt idx="6784">
                  <c:v>11.06</c:v>
                </c:pt>
                <c:pt idx="6785">
                  <c:v>11.06</c:v>
                </c:pt>
                <c:pt idx="6786">
                  <c:v>11.06</c:v>
                </c:pt>
                <c:pt idx="6787">
                  <c:v>11.06</c:v>
                </c:pt>
                <c:pt idx="6788">
                  <c:v>11.06</c:v>
                </c:pt>
                <c:pt idx="6789">
                  <c:v>11.06</c:v>
                </c:pt>
                <c:pt idx="6790">
                  <c:v>11.06</c:v>
                </c:pt>
                <c:pt idx="6791">
                  <c:v>11.06</c:v>
                </c:pt>
                <c:pt idx="6792">
                  <c:v>11.06</c:v>
                </c:pt>
                <c:pt idx="6793">
                  <c:v>11.06</c:v>
                </c:pt>
                <c:pt idx="6794">
                  <c:v>11.05</c:v>
                </c:pt>
                <c:pt idx="6795">
                  <c:v>11.05</c:v>
                </c:pt>
                <c:pt idx="6796">
                  <c:v>11.05</c:v>
                </c:pt>
                <c:pt idx="6797">
                  <c:v>11.05</c:v>
                </c:pt>
                <c:pt idx="6798">
                  <c:v>11.05</c:v>
                </c:pt>
                <c:pt idx="6799">
                  <c:v>11.05</c:v>
                </c:pt>
                <c:pt idx="6800">
                  <c:v>11.05</c:v>
                </c:pt>
                <c:pt idx="6801">
                  <c:v>11.05</c:v>
                </c:pt>
                <c:pt idx="6802">
                  <c:v>11.04</c:v>
                </c:pt>
                <c:pt idx="6803">
                  <c:v>11.05</c:v>
                </c:pt>
                <c:pt idx="6804">
                  <c:v>11.04</c:v>
                </c:pt>
                <c:pt idx="6805">
                  <c:v>11.04</c:v>
                </c:pt>
                <c:pt idx="6806">
                  <c:v>11.04</c:v>
                </c:pt>
                <c:pt idx="6807">
                  <c:v>11.05</c:v>
                </c:pt>
                <c:pt idx="6808">
                  <c:v>11.04</c:v>
                </c:pt>
                <c:pt idx="6809">
                  <c:v>11.05</c:v>
                </c:pt>
                <c:pt idx="6810">
                  <c:v>11.05</c:v>
                </c:pt>
                <c:pt idx="6811">
                  <c:v>11.05</c:v>
                </c:pt>
                <c:pt idx="6812">
                  <c:v>11.05</c:v>
                </c:pt>
                <c:pt idx="6813">
                  <c:v>11.05</c:v>
                </c:pt>
                <c:pt idx="6814">
                  <c:v>11.06</c:v>
                </c:pt>
                <c:pt idx="6815">
                  <c:v>11.05</c:v>
                </c:pt>
                <c:pt idx="6816">
                  <c:v>11.06</c:v>
                </c:pt>
                <c:pt idx="6817">
                  <c:v>11.06</c:v>
                </c:pt>
                <c:pt idx="6818">
                  <c:v>11.05</c:v>
                </c:pt>
                <c:pt idx="6819">
                  <c:v>11.05</c:v>
                </c:pt>
                <c:pt idx="6820">
                  <c:v>11.05</c:v>
                </c:pt>
                <c:pt idx="6821">
                  <c:v>11.05</c:v>
                </c:pt>
                <c:pt idx="6822">
                  <c:v>11.05</c:v>
                </c:pt>
                <c:pt idx="6823">
                  <c:v>11.05</c:v>
                </c:pt>
                <c:pt idx="6824">
                  <c:v>11.05</c:v>
                </c:pt>
                <c:pt idx="6825">
                  <c:v>11.05</c:v>
                </c:pt>
                <c:pt idx="6826">
                  <c:v>11.04</c:v>
                </c:pt>
                <c:pt idx="6827">
                  <c:v>11.04</c:v>
                </c:pt>
                <c:pt idx="6828">
                  <c:v>11.04</c:v>
                </c:pt>
                <c:pt idx="6829">
                  <c:v>11.03</c:v>
                </c:pt>
                <c:pt idx="6830">
                  <c:v>11.04</c:v>
                </c:pt>
                <c:pt idx="6831">
                  <c:v>11.04</c:v>
                </c:pt>
                <c:pt idx="6832">
                  <c:v>11.03</c:v>
                </c:pt>
                <c:pt idx="6833">
                  <c:v>11.03</c:v>
                </c:pt>
                <c:pt idx="6834">
                  <c:v>11.03</c:v>
                </c:pt>
                <c:pt idx="6835">
                  <c:v>11.03</c:v>
                </c:pt>
                <c:pt idx="6836">
                  <c:v>11.03</c:v>
                </c:pt>
                <c:pt idx="6837">
                  <c:v>11.03</c:v>
                </c:pt>
                <c:pt idx="6838">
                  <c:v>11.03</c:v>
                </c:pt>
                <c:pt idx="6839">
                  <c:v>11.03</c:v>
                </c:pt>
                <c:pt idx="6840">
                  <c:v>11.03</c:v>
                </c:pt>
                <c:pt idx="6841">
                  <c:v>11.04</c:v>
                </c:pt>
                <c:pt idx="6842">
                  <c:v>11.03</c:v>
                </c:pt>
                <c:pt idx="6843">
                  <c:v>11.04</c:v>
                </c:pt>
                <c:pt idx="6844">
                  <c:v>11.04</c:v>
                </c:pt>
                <c:pt idx="6845">
                  <c:v>11.04</c:v>
                </c:pt>
                <c:pt idx="6846">
                  <c:v>11.05</c:v>
                </c:pt>
                <c:pt idx="6847">
                  <c:v>11.05</c:v>
                </c:pt>
                <c:pt idx="6848">
                  <c:v>11.05</c:v>
                </c:pt>
                <c:pt idx="6849">
                  <c:v>11.05</c:v>
                </c:pt>
                <c:pt idx="6850">
                  <c:v>11.05</c:v>
                </c:pt>
                <c:pt idx="6851">
                  <c:v>11.05</c:v>
                </c:pt>
                <c:pt idx="6852">
                  <c:v>11.05</c:v>
                </c:pt>
                <c:pt idx="6853">
                  <c:v>11.05</c:v>
                </c:pt>
                <c:pt idx="6854">
                  <c:v>11.05</c:v>
                </c:pt>
                <c:pt idx="6855">
                  <c:v>11.05</c:v>
                </c:pt>
                <c:pt idx="6856">
                  <c:v>11.04</c:v>
                </c:pt>
                <c:pt idx="6857">
                  <c:v>11.04</c:v>
                </c:pt>
                <c:pt idx="6858">
                  <c:v>11.04</c:v>
                </c:pt>
                <c:pt idx="6859">
                  <c:v>11.04</c:v>
                </c:pt>
                <c:pt idx="6860">
                  <c:v>11.04</c:v>
                </c:pt>
                <c:pt idx="6861">
                  <c:v>11.04</c:v>
                </c:pt>
                <c:pt idx="6862">
                  <c:v>11.03</c:v>
                </c:pt>
                <c:pt idx="6863">
                  <c:v>11.04</c:v>
                </c:pt>
                <c:pt idx="6864">
                  <c:v>11.04</c:v>
                </c:pt>
                <c:pt idx="6865">
                  <c:v>11.04</c:v>
                </c:pt>
                <c:pt idx="6866">
                  <c:v>11.04</c:v>
                </c:pt>
                <c:pt idx="6867">
                  <c:v>11.04</c:v>
                </c:pt>
                <c:pt idx="6868">
                  <c:v>11.04</c:v>
                </c:pt>
                <c:pt idx="6869">
                  <c:v>11.04</c:v>
                </c:pt>
                <c:pt idx="6870">
                  <c:v>11.03</c:v>
                </c:pt>
                <c:pt idx="6871">
                  <c:v>11.03</c:v>
                </c:pt>
                <c:pt idx="6872">
                  <c:v>11.03</c:v>
                </c:pt>
                <c:pt idx="6873">
                  <c:v>11.03</c:v>
                </c:pt>
                <c:pt idx="6874">
                  <c:v>11.02</c:v>
                </c:pt>
                <c:pt idx="6875">
                  <c:v>11.02</c:v>
                </c:pt>
                <c:pt idx="6876">
                  <c:v>11.02</c:v>
                </c:pt>
                <c:pt idx="6877">
                  <c:v>11.02</c:v>
                </c:pt>
                <c:pt idx="6878">
                  <c:v>11.02</c:v>
                </c:pt>
                <c:pt idx="6879">
                  <c:v>11.01</c:v>
                </c:pt>
                <c:pt idx="6880">
                  <c:v>11.01</c:v>
                </c:pt>
                <c:pt idx="6881">
                  <c:v>11.01</c:v>
                </c:pt>
                <c:pt idx="6882">
                  <c:v>11.01</c:v>
                </c:pt>
                <c:pt idx="6883">
                  <c:v>11.01</c:v>
                </c:pt>
                <c:pt idx="6884">
                  <c:v>11</c:v>
                </c:pt>
                <c:pt idx="6885">
                  <c:v>11.01</c:v>
                </c:pt>
                <c:pt idx="6886">
                  <c:v>11</c:v>
                </c:pt>
                <c:pt idx="6887">
                  <c:v>11</c:v>
                </c:pt>
                <c:pt idx="6888">
                  <c:v>11</c:v>
                </c:pt>
                <c:pt idx="6889">
                  <c:v>11</c:v>
                </c:pt>
                <c:pt idx="6890">
                  <c:v>11</c:v>
                </c:pt>
                <c:pt idx="6891">
                  <c:v>11</c:v>
                </c:pt>
                <c:pt idx="6892">
                  <c:v>11</c:v>
                </c:pt>
                <c:pt idx="6893">
                  <c:v>11</c:v>
                </c:pt>
                <c:pt idx="6894">
                  <c:v>11</c:v>
                </c:pt>
                <c:pt idx="6895">
                  <c:v>10.99</c:v>
                </c:pt>
                <c:pt idx="6896">
                  <c:v>10.99</c:v>
                </c:pt>
                <c:pt idx="6897">
                  <c:v>10.99</c:v>
                </c:pt>
                <c:pt idx="6898">
                  <c:v>10.99</c:v>
                </c:pt>
                <c:pt idx="6899">
                  <c:v>10.99</c:v>
                </c:pt>
                <c:pt idx="6900">
                  <c:v>10.99</c:v>
                </c:pt>
                <c:pt idx="6901">
                  <c:v>10.98</c:v>
                </c:pt>
                <c:pt idx="6902">
                  <c:v>10.99</c:v>
                </c:pt>
                <c:pt idx="6903">
                  <c:v>10.98</c:v>
                </c:pt>
                <c:pt idx="6904">
                  <c:v>10.98</c:v>
                </c:pt>
                <c:pt idx="6905">
                  <c:v>10.98</c:v>
                </c:pt>
                <c:pt idx="6906">
                  <c:v>10.98</c:v>
                </c:pt>
                <c:pt idx="6907">
                  <c:v>10.98</c:v>
                </c:pt>
                <c:pt idx="6908">
                  <c:v>10.98</c:v>
                </c:pt>
                <c:pt idx="6909">
                  <c:v>10.97</c:v>
                </c:pt>
                <c:pt idx="6910">
                  <c:v>10.97</c:v>
                </c:pt>
                <c:pt idx="6911">
                  <c:v>10.97</c:v>
                </c:pt>
                <c:pt idx="6912">
                  <c:v>10.97</c:v>
                </c:pt>
                <c:pt idx="6913">
                  <c:v>10.97</c:v>
                </c:pt>
                <c:pt idx="6914">
                  <c:v>10.96</c:v>
                </c:pt>
                <c:pt idx="6915">
                  <c:v>10.96</c:v>
                </c:pt>
                <c:pt idx="6916">
                  <c:v>10.96</c:v>
                </c:pt>
                <c:pt idx="6917">
                  <c:v>10.96</c:v>
                </c:pt>
                <c:pt idx="6918">
                  <c:v>10.96</c:v>
                </c:pt>
                <c:pt idx="6919">
                  <c:v>10.96</c:v>
                </c:pt>
                <c:pt idx="6920">
                  <c:v>10.96</c:v>
                </c:pt>
                <c:pt idx="6921">
                  <c:v>10.95</c:v>
                </c:pt>
                <c:pt idx="6922">
                  <c:v>10.96</c:v>
                </c:pt>
                <c:pt idx="6923">
                  <c:v>10.96</c:v>
                </c:pt>
                <c:pt idx="6924">
                  <c:v>10.97</c:v>
                </c:pt>
                <c:pt idx="6925">
                  <c:v>10.97</c:v>
                </c:pt>
                <c:pt idx="6926">
                  <c:v>10.98</c:v>
                </c:pt>
                <c:pt idx="6927">
                  <c:v>10.99</c:v>
                </c:pt>
                <c:pt idx="6928">
                  <c:v>10.99</c:v>
                </c:pt>
                <c:pt idx="6929">
                  <c:v>11.01</c:v>
                </c:pt>
                <c:pt idx="6930">
                  <c:v>11.02</c:v>
                </c:pt>
                <c:pt idx="6931">
                  <c:v>11.04</c:v>
                </c:pt>
                <c:pt idx="6932">
                  <c:v>11.06</c:v>
                </c:pt>
                <c:pt idx="6933">
                  <c:v>11.09</c:v>
                </c:pt>
                <c:pt idx="6934">
                  <c:v>11.11</c:v>
                </c:pt>
                <c:pt idx="6935">
                  <c:v>11.14</c:v>
                </c:pt>
                <c:pt idx="6936">
                  <c:v>11.16</c:v>
                </c:pt>
                <c:pt idx="6937">
                  <c:v>11.18</c:v>
                </c:pt>
                <c:pt idx="6938">
                  <c:v>11.2</c:v>
                </c:pt>
                <c:pt idx="6939">
                  <c:v>11.21</c:v>
                </c:pt>
                <c:pt idx="6940">
                  <c:v>11.22</c:v>
                </c:pt>
                <c:pt idx="6941">
                  <c:v>11.23</c:v>
                </c:pt>
                <c:pt idx="6942">
                  <c:v>11.23</c:v>
                </c:pt>
                <c:pt idx="6943">
                  <c:v>11.23</c:v>
                </c:pt>
                <c:pt idx="6944">
                  <c:v>11.23</c:v>
                </c:pt>
                <c:pt idx="6945">
                  <c:v>11.23</c:v>
                </c:pt>
                <c:pt idx="6946">
                  <c:v>11.23</c:v>
                </c:pt>
                <c:pt idx="6947">
                  <c:v>11.22</c:v>
                </c:pt>
                <c:pt idx="6948">
                  <c:v>11.22</c:v>
                </c:pt>
                <c:pt idx="6949">
                  <c:v>11.22</c:v>
                </c:pt>
                <c:pt idx="6950">
                  <c:v>11.21</c:v>
                </c:pt>
                <c:pt idx="6951">
                  <c:v>11.21</c:v>
                </c:pt>
                <c:pt idx="6952">
                  <c:v>11.21</c:v>
                </c:pt>
                <c:pt idx="6953">
                  <c:v>11.21</c:v>
                </c:pt>
                <c:pt idx="6954">
                  <c:v>11.21</c:v>
                </c:pt>
                <c:pt idx="6955">
                  <c:v>11.2</c:v>
                </c:pt>
                <c:pt idx="6956">
                  <c:v>11.2</c:v>
                </c:pt>
                <c:pt idx="6957">
                  <c:v>11.2</c:v>
                </c:pt>
                <c:pt idx="6958">
                  <c:v>11.19</c:v>
                </c:pt>
                <c:pt idx="6959">
                  <c:v>11.19</c:v>
                </c:pt>
                <c:pt idx="6960">
                  <c:v>11.19</c:v>
                </c:pt>
                <c:pt idx="6961">
                  <c:v>11.18</c:v>
                </c:pt>
                <c:pt idx="6962">
                  <c:v>11.18</c:v>
                </c:pt>
                <c:pt idx="6963">
                  <c:v>11.17</c:v>
                </c:pt>
                <c:pt idx="6964">
                  <c:v>11.17</c:v>
                </c:pt>
                <c:pt idx="6965">
                  <c:v>11.16</c:v>
                </c:pt>
                <c:pt idx="6966">
                  <c:v>11.16</c:v>
                </c:pt>
                <c:pt idx="6967">
                  <c:v>11.16</c:v>
                </c:pt>
                <c:pt idx="6968">
                  <c:v>11.15</c:v>
                </c:pt>
                <c:pt idx="6969">
                  <c:v>11.15</c:v>
                </c:pt>
                <c:pt idx="6970">
                  <c:v>11.15</c:v>
                </c:pt>
                <c:pt idx="6971">
                  <c:v>11.14</c:v>
                </c:pt>
                <c:pt idx="6972">
                  <c:v>11.14</c:v>
                </c:pt>
                <c:pt idx="6973">
                  <c:v>11.14</c:v>
                </c:pt>
                <c:pt idx="6974">
                  <c:v>11.13</c:v>
                </c:pt>
                <c:pt idx="6975">
                  <c:v>11.13</c:v>
                </c:pt>
                <c:pt idx="6976">
                  <c:v>11.13</c:v>
                </c:pt>
                <c:pt idx="6977">
                  <c:v>11.12</c:v>
                </c:pt>
                <c:pt idx="6978">
                  <c:v>11.12</c:v>
                </c:pt>
                <c:pt idx="6979">
                  <c:v>11.12</c:v>
                </c:pt>
                <c:pt idx="6980">
                  <c:v>11.12</c:v>
                </c:pt>
                <c:pt idx="6981">
                  <c:v>11.11</c:v>
                </c:pt>
                <c:pt idx="6982">
                  <c:v>11.11</c:v>
                </c:pt>
                <c:pt idx="6983">
                  <c:v>11.11</c:v>
                </c:pt>
                <c:pt idx="6984">
                  <c:v>11.11</c:v>
                </c:pt>
                <c:pt idx="6985">
                  <c:v>11.11</c:v>
                </c:pt>
                <c:pt idx="6986">
                  <c:v>11.11</c:v>
                </c:pt>
                <c:pt idx="6987">
                  <c:v>11.11</c:v>
                </c:pt>
                <c:pt idx="6988">
                  <c:v>11.11</c:v>
                </c:pt>
                <c:pt idx="6989">
                  <c:v>11.11</c:v>
                </c:pt>
                <c:pt idx="6990">
                  <c:v>11.11</c:v>
                </c:pt>
                <c:pt idx="6991">
                  <c:v>11.11</c:v>
                </c:pt>
                <c:pt idx="6992">
                  <c:v>11.11</c:v>
                </c:pt>
                <c:pt idx="6993">
                  <c:v>11.11</c:v>
                </c:pt>
                <c:pt idx="6994">
                  <c:v>11.11</c:v>
                </c:pt>
                <c:pt idx="6995">
                  <c:v>11.11</c:v>
                </c:pt>
                <c:pt idx="6996">
                  <c:v>11.11</c:v>
                </c:pt>
                <c:pt idx="6997">
                  <c:v>11.11</c:v>
                </c:pt>
                <c:pt idx="6998">
                  <c:v>11.1</c:v>
                </c:pt>
                <c:pt idx="6999">
                  <c:v>11.1</c:v>
                </c:pt>
                <c:pt idx="7000">
                  <c:v>11.1</c:v>
                </c:pt>
                <c:pt idx="7001">
                  <c:v>11.1</c:v>
                </c:pt>
                <c:pt idx="7002">
                  <c:v>11.1</c:v>
                </c:pt>
                <c:pt idx="7003">
                  <c:v>11.09</c:v>
                </c:pt>
                <c:pt idx="7004">
                  <c:v>11.09</c:v>
                </c:pt>
                <c:pt idx="7005">
                  <c:v>11.09</c:v>
                </c:pt>
                <c:pt idx="7006">
                  <c:v>11.08</c:v>
                </c:pt>
                <c:pt idx="7007">
                  <c:v>11.09</c:v>
                </c:pt>
                <c:pt idx="7008">
                  <c:v>11.08</c:v>
                </c:pt>
                <c:pt idx="7009">
                  <c:v>11.08</c:v>
                </c:pt>
                <c:pt idx="7010">
                  <c:v>11.08</c:v>
                </c:pt>
                <c:pt idx="7011">
                  <c:v>11.08</c:v>
                </c:pt>
                <c:pt idx="7012">
                  <c:v>11.07</c:v>
                </c:pt>
                <c:pt idx="7013">
                  <c:v>11.07</c:v>
                </c:pt>
                <c:pt idx="7014">
                  <c:v>11.07</c:v>
                </c:pt>
                <c:pt idx="7015">
                  <c:v>11.07</c:v>
                </c:pt>
                <c:pt idx="7016">
                  <c:v>11.07</c:v>
                </c:pt>
                <c:pt idx="7017">
                  <c:v>11.06</c:v>
                </c:pt>
                <c:pt idx="7018">
                  <c:v>11.06</c:v>
                </c:pt>
                <c:pt idx="7019">
                  <c:v>11.06</c:v>
                </c:pt>
                <c:pt idx="7020">
                  <c:v>11.06</c:v>
                </c:pt>
                <c:pt idx="7021">
                  <c:v>11.06</c:v>
                </c:pt>
                <c:pt idx="7022">
                  <c:v>11.06</c:v>
                </c:pt>
                <c:pt idx="7023">
                  <c:v>11.06</c:v>
                </c:pt>
                <c:pt idx="7024">
                  <c:v>11.06</c:v>
                </c:pt>
                <c:pt idx="7025">
                  <c:v>11.06</c:v>
                </c:pt>
                <c:pt idx="7026">
                  <c:v>11.07</c:v>
                </c:pt>
                <c:pt idx="7027">
                  <c:v>11.08</c:v>
                </c:pt>
                <c:pt idx="7028">
                  <c:v>11.09</c:v>
                </c:pt>
                <c:pt idx="7029">
                  <c:v>11.1</c:v>
                </c:pt>
                <c:pt idx="7030">
                  <c:v>11.12</c:v>
                </c:pt>
                <c:pt idx="7031">
                  <c:v>11.14</c:v>
                </c:pt>
                <c:pt idx="7032">
                  <c:v>11.16</c:v>
                </c:pt>
                <c:pt idx="7033">
                  <c:v>11.17</c:v>
                </c:pt>
                <c:pt idx="7034">
                  <c:v>11.19</c:v>
                </c:pt>
                <c:pt idx="7035">
                  <c:v>11.2</c:v>
                </c:pt>
                <c:pt idx="7036">
                  <c:v>11.21</c:v>
                </c:pt>
                <c:pt idx="7037">
                  <c:v>11.22</c:v>
                </c:pt>
                <c:pt idx="7038">
                  <c:v>11.22</c:v>
                </c:pt>
                <c:pt idx="7039">
                  <c:v>11.23</c:v>
                </c:pt>
                <c:pt idx="7040">
                  <c:v>11.23</c:v>
                </c:pt>
                <c:pt idx="7041">
                  <c:v>11.24</c:v>
                </c:pt>
                <c:pt idx="7042">
                  <c:v>11.24</c:v>
                </c:pt>
                <c:pt idx="7043">
                  <c:v>11.25</c:v>
                </c:pt>
                <c:pt idx="7044">
                  <c:v>11.25</c:v>
                </c:pt>
                <c:pt idx="7045">
                  <c:v>11.25</c:v>
                </c:pt>
                <c:pt idx="7046">
                  <c:v>11.24</c:v>
                </c:pt>
                <c:pt idx="7047">
                  <c:v>11.25</c:v>
                </c:pt>
                <c:pt idx="7048">
                  <c:v>11.24</c:v>
                </c:pt>
                <c:pt idx="7049">
                  <c:v>11.24</c:v>
                </c:pt>
                <c:pt idx="7050">
                  <c:v>11.23</c:v>
                </c:pt>
                <c:pt idx="7051">
                  <c:v>11.23</c:v>
                </c:pt>
                <c:pt idx="7052">
                  <c:v>11.23</c:v>
                </c:pt>
                <c:pt idx="7053">
                  <c:v>11.22</c:v>
                </c:pt>
                <c:pt idx="7054">
                  <c:v>11.21</c:v>
                </c:pt>
                <c:pt idx="7055">
                  <c:v>11.21</c:v>
                </c:pt>
                <c:pt idx="7056">
                  <c:v>11.2</c:v>
                </c:pt>
                <c:pt idx="7057">
                  <c:v>11.19</c:v>
                </c:pt>
                <c:pt idx="7058">
                  <c:v>11.19</c:v>
                </c:pt>
                <c:pt idx="7059">
                  <c:v>11.19</c:v>
                </c:pt>
                <c:pt idx="7060">
                  <c:v>11.18</c:v>
                </c:pt>
                <c:pt idx="7061">
                  <c:v>11.18</c:v>
                </c:pt>
                <c:pt idx="7062">
                  <c:v>11.17</c:v>
                </c:pt>
                <c:pt idx="7063">
                  <c:v>11.17</c:v>
                </c:pt>
                <c:pt idx="7064">
                  <c:v>11.17</c:v>
                </c:pt>
                <c:pt idx="7065">
                  <c:v>11.16</c:v>
                </c:pt>
                <c:pt idx="7066">
                  <c:v>11.16</c:v>
                </c:pt>
                <c:pt idx="7067">
                  <c:v>11.16</c:v>
                </c:pt>
                <c:pt idx="7068">
                  <c:v>11.16</c:v>
                </c:pt>
                <c:pt idx="7069">
                  <c:v>11.15</c:v>
                </c:pt>
                <c:pt idx="7070">
                  <c:v>11.15</c:v>
                </c:pt>
                <c:pt idx="7071">
                  <c:v>11.15</c:v>
                </c:pt>
                <c:pt idx="7072">
                  <c:v>11.15</c:v>
                </c:pt>
                <c:pt idx="7073">
                  <c:v>11.15</c:v>
                </c:pt>
                <c:pt idx="7074">
                  <c:v>11.15</c:v>
                </c:pt>
                <c:pt idx="7075">
                  <c:v>11.15</c:v>
                </c:pt>
                <c:pt idx="7076">
                  <c:v>11.14</c:v>
                </c:pt>
                <c:pt idx="7077">
                  <c:v>11.15</c:v>
                </c:pt>
                <c:pt idx="7078">
                  <c:v>11.14</c:v>
                </c:pt>
                <c:pt idx="7079">
                  <c:v>11.15</c:v>
                </c:pt>
                <c:pt idx="7080">
                  <c:v>11.14</c:v>
                </c:pt>
                <c:pt idx="7081">
                  <c:v>11.14</c:v>
                </c:pt>
                <c:pt idx="7082">
                  <c:v>11.15</c:v>
                </c:pt>
                <c:pt idx="7083">
                  <c:v>11.15</c:v>
                </c:pt>
                <c:pt idx="7084">
                  <c:v>11.15</c:v>
                </c:pt>
                <c:pt idx="7085">
                  <c:v>11.15</c:v>
                </c:pt>
                <c:pt idx="7086">
                  <c:v>11.15</c:v>
                </c:pt>
                <c:pt idx="7087">
                  <c:v>11.15</c:v>
                </c:pt>
                <c:pt idx="7088">
                  <c:v>11.15</c:v>
                </c:pt>
                <c:pt idx="7089">
                  <c:v>11.15</c:v>
                </c:pt>
                <c:pt idx="7090">
                  <c:v>11.15</c:v>
                </c:pt>
                <c:pt idx="7091">
                  <c:v>11.16</c:v>
                </c:pt>
                <c:pt idx="7092">
                  <c:v>11.16</c:v>
                </c:pt>
                <c:pt idx="7093">
                  <c:v>11.16</c:v>
                </c:pt>
                <c:pt idx="7094">
                  <c:v>11.16</c:v>
                </c:pt>
                <c:pt idx="7095">
                  <c:v>11.16</c:v>
                </c:pt>
                <c:pt idx="7096">
                  <c:v>11.16</c:v>
                </c:pt>
                <c:pt idx="7097">
                  <c:v>11.15</c:v>
                </c:pt>
                <c:pt idx="7098">
                  <c:v>11.16</c:v>
                </c:pt>
                <c:pt idx="7099">
                  <c:v>11.15</c:v>
                </c:pt>
                <c:pt idx="7100">
                  <c:v>11.15</c:v>
                </c:pt>
                <c:pt idx="7101">
                  <c:v>11.15</c:v>
                </c:pt>
                <c:pt idx="7102">
                  <c:v>11.15</c:v>
                </c:pt>
                <c:pt idx="7103">
                  <c:v>11.15</c:v>
                </c:pt>
                <c:pt idx="7104">
                  <c:v>11.15</c:v>
                </c:pt>
                <c:pt idx="7105">
                  <c:v>11.15</c:v>
                </c:pt>
                <c:pt idx="7106">
                  <c:v>11.15</c:v>
                </c:pt>
                <c:pt idx="7107">
                  <c:v>11.15</c:v>
                </c:pt>
                <c:pt idx="7108">
                  <c:v>11.15</c:v>
                </c:pt>
                <c:pt idx="7109">
                  <c:v>11.14</c:v>
                </c:pt>
                <c:pt idx="7110">
                  <c:v>11.14</c:v>
                </c:pt>
                <c:pt idx="7111">
                  <c:v>11.14</c:v>
                </c:pt>
                <c:pt idx="7112">
                  <c:v>11.14</c:v>
                </c:pt>
                <c:pt idx="7113">
                  <c:v>11.13</c:v>
                </c:pt>
                <c:pt idx="7114">
                  <c:v>11.13</c:v>
                </c:pt>
                <c:pt idx="7115">
                  <c:v>11.13</c:v>
                </c:pt>
                <c:pt idx="7116">
                  <c:v>11.12</c:v>
                </c:pt>
                <c:pt idx="7117">
                  <c:v>11.12</c:v>
                </c:pt>
                <c:pt idx="7118">
                  <c:v>11.12</c:v>
                </c:pt>
                <c:pt idx="7119">
                  <c:v>11.11</c:v>
                </c:pt>
                <c:pt idx="7120">
                  <c:v>11.11</c:v>
                </c:pt>
                <c:pt idx="7121">
                  <c:v>11.11</c:v>
                </c:pt>
                <c:pt idx="7122">
                  <c:v>11.1</c:v>
                </c:pt>
                <c:pt idx="7123">
                  <c:v>11.1</c:v>
                </c:pt>
                <c:pt idx="7124">
                  <c:v>11.1</c:v>
                </c:pt>
                <c:pt idx="7125">
                  <c:v>11.1</c:v>
                </c:pt>
                <c:pt idx="7126">
                  <c:v>11.09</c:v>
                </c:pt>
                <c:pt idx="7127">
                  <c:v>11.09</c:v>
                </c:pt>
                <c:pt idx="7128">
                  <c:v>11.09</c:v>
                </c:pt>
                <c:pt idx="7129">
                  <c:v>11.09</c:v>
                </c:pt>
                <c:pt idx="7130">
                  <c:v>11.09</c:v>
                </c:pt>
                <c:pt idx="7131">
                  <c:v>11.08</c:v>
                </c:pt>
                <c:pt idx="7132">
                  <c:v>11.08</c:v>
                </c:pt>
                <c:pt idx="7133">
                  <c:v>11.08</c:v>
                </c:pt>
                <c:pt idx="7134">
                  <c:v>11.08</c:v>
                </c:pt>
                <c:pt idx="7135">
                  <c:v>11.08</c:v>
                </c:pt>
                <c:pt idx="7136">
                  <c:v>11.08</c:v>
                </c:pt>
                <c:pt idx="7137">
                  <c:v>11.08</c:v>
                </c:pt>
                <c:pt idx="7138">
                  <c:v>11.08</c:v>
                </c:pt>
                <c:pt idx="7139">
                  <c:v>11.08</c:v>
                </c:pt>
                <c:pt idx="7140">
                  <c:v>11.08</c:v>
                </c:pt>
                <c:pt idx="7141">
                  <c:v>11.08</c:v>
                </c:pt>
                <c:pt idx="7142">
                  <c:v>11.08</c:v>
                </c:pt>
                <c:pt idx="7143">
                  <c:v>11.08</c:v>
                </c:pt>
                <c:pt idx="7144">
                  <c:v>11.08</c:v>
                </c:pt>
                <c:pt idx="7145">
                  <c:v>11.08</c:v>
                </c:pt>
                <c:pt idx="7146">
                  <c:v>11.07</c:v>
                </c:pt>
                <c:pt idx="7147">
                  <c:v>11.07</c:v>
                </c:pt>
                <c:pt idx="7148">
                  <c:v>11.07</c:v>
                </c:pt>
                <c:pt idx="7149">
                  <c:v>11.07</c:v>
                </c:pt>
                <c:pt idx="7150">
                  <c:v>11.07</c:v>
                </c:pt>
                <c:pt idx="7151">
                  <c:v>11.07</c:v>
                </c:pt>
                <c:pt idx="7152">
                  <c:v>11.07</c:v>
                </c:pt>
                <c:pt idx="7153">
                  <c:v>11.07</c:v>
                </c:pt>
                <c:pt idx="7154">
                  <c:v>11.07</c:v>
                </c:pt>
                <c:pt idx="7155">
                  <c:v>11.07</c:v>
                </c:pt>
                <c:pt idx="7156">
                  <c:v>11.07</c:v>
                </c:pt>
                <c:pt idx="7157">
                  <c:v>11.07</c:v>
                </c:pt>
                <c:pt idx="7158">
                  <c:v>11.07</c:v>
                </c:pt>
                <c:pt idx="7159">
                  <c:v>11.07</c:v>
                </c:pt>
                <c:pt idx="7160">
                  <c:v>11.07</c:v>
                </c:pt>
                <c:pt idx="7161">
                  <c:v>11.07</c:v>
                </c:pt>
                <c:pt idx="7162">
                  <c:v>11.06</c:v>
                </c:pt>
                <c:pt idx="7163">
                  <c:v>11.07</c:v>
                </c:pt>
                <c:pt idx="7164">
                  <c:v>11.07</c:v>
                </c:pt>
                <c:pt idx="7165">
                  <c:v>11.06</c:v>
                </c:pt>
                <c:pt idx="7166">
                  <c:v>11.06</c:v>
                </c:pt>
                <c:pt idx="7167">
                  <c:v>11.06</c:v>
                </c:pt>
                <c:pt idx="7168">
                  <c:v>11.07</c:v>
                </c:pt>
                <c:pt idx="7169">
                  <c:v>11.07</c:v>
                </c:pt>
                <c:pt idx="7170">
                  <c:v>11.07</c:v>
                </c:pt>
                <c:pt idx="7171">
                  <c:v>11.07</c:v>
                </c:pt>
                <c:pt idx="7172">
                  <c:v>11.07</c:v>
                </c:pt>
                <c:pt idx="7173">
                  <c:v>11.07</c:v>
                </c:pt>
                <c:pt idx="7174">
                  <c:v>11.08</c:v>
                </c:pt>
                <c:pt idx="7175">
                  <c:v>11.08</c:v>
                </c:pt>
                <c:pt idx="7176">
                  <c:v>11.08</c:v>
                </c:pt>
                <c:pt idx="7177">
                  <c:v>11.08</c:v>
                </c:pt>
                <c:pt idx="7178">
                  <c:v>11.08</c:v>
                </c:pt>
                <c:pt idx="7179">
                  <c:v>11.09</c:v>
                </c:pt>
                <c:pt idx="7180">
                  <c:v>11.09</c:v>
                </c:pt>
                <c:pt idx="7181">
                  <c:v>11.09</c:v>
                </c:pt>
                <c:pt idx="7182">
                  <c:v>11.1</c:v>
                </c:pt>
                <c:pt idx="7183">
                  <c:v>11.1</c:v>
                </c:pt>
                <c:pt idx="7184">
                  <c:v>11.1</c:v>
                </c:pt>
                <c:pt idx="7185">
                  <c:v>11.1</c:v>
                </c:pt>
                <c:pt idx="7186">
                  <c:v>11.1</c:v>
                </c:pt>
                <c:pt idx="7187">
                  <c:v>11.11</c:v>
                </c:pt>
                <c:pt idx="7188">
                  <c:v>11.11</c:v>
                </c:pt>
                <c:pt idx="7189">
                  <c:v>11.12</c:v>
                </c:pt>
                <c:pt idx="7190">
                  <c:v>11.12</c:v>
                </c:pt>
                <c:pt idx="7191">
                  <c:v>11.12</c:v>
                </c:pt>
                <c:pt idx="7192">
                  <c:v>11.12</c:v>
                </c:pt>
                <c:pt idx="7193">
                  <c:v>11.12</c:v>
                </c:pt>
                <c:pt idx="7194">
                  <c:v>11.13</c:v>
                </c:pt>
                <c:pt idx="7195">
                  <c:v>11.13</c:v>
                </c:pt>
                <c:pt idx="7196">
                  <c:v>11.13</c:v>
                </c:pt>
                <c:pt idx="7197">
                  <c:v>11.13</c:v>
                </c:pt>
                <c:pt idx="7198">
                  <c:v>11.13</c:v>
                </c:pt>
                <c:pt idx="7199">
                  <c:v>11.13</c:v>
                </c:pt>
                <c:pt idx="7200">
                  <c:v>11.13</c:v>
                </c:pt>
                <c:pt idx="7201">
                  <c:v>11.13</c:v>
                </c:pt>
                <c:pt idx="7202">
                  <c:v>11.13</c:v>
                </c:pt>
                <c:pt idx="7203">
                  <c:v>11.13</c:v>
                </c:pt>
                <c:pt idx="7204">
                  <c:v>11.13</c:v>
                </c:pt>
                <c:pt idx="7205">
                  <c:v>11.13</c:v>
                </c:pt>
                <c:pt idx="7206">
                  <c:v>11.13</c:v>
                </c:pt>
                <c:pt idx="7207">
                  <c:v>11.13</c:v>
                </c:pt>
                <c:pt idx="7208">
                  <c:v>11.12</c:v>
                </c:pt>
                <c:pt idx="7209">
                  <c:v>11.13</c:v>
                </c:pt>
                <c:pt idx="7210">
                  <c:v>11.12</c:v>
                </c:pt>
                <c:pt idx="7211">
                  <c:v>11.12</c:v>
                </c:pt>
                <c:pt idx="7212">
                  <c:v>11.12</c:v>
                </c:pt>
                <c:pt idx="7213">
                  <c:v>11.11</c:v>
                </c:pt>
                <c:pt idx="7214">
                  <c:v>11.11</c:v>
                </c:pt>
                <c:pt idx="7215">
                  <c:v>11.11</c:v>
                </c:pt>
                <c:pt idx="7216">
                  <c:v>11.1</c:v>
                </c:pt>
                <c:pt idx="7217">
                  <c:v>11.1</c:v>
                </c:pt>
                <c:pt idx="7218">
                  <c:v>11.1</c:v>
                </c:pt>
                <c:pt idx="7219">
                  <c:v>11.09</c:v>
                </c:pt>
                <c:pt idx="7220">
                  <c:v>11.09</c:v>
                </c:pt>
                <c:pt idx="7221">
                  <c:v>11.09</c:v>
                </c:pt>
                <c:pt idx="7222">
                  <c:v>11.09</c:v>
                </c:pt>
                <c:pt idx="7223">
                  <c:v>11.08</c:v>
                </c:pt>
                <c:pt idx="7224">
                  <c:v>11.08</c:v>
                </c:pt>
                <c:pt idx="7225">
                  <c:v>11.08</c:v>
                </c:pt>
                <c:pt idx="7226">
                  <c:v>11.08</c:v>
                </c:pt>
                <c:pt idx="7227">
                  <c:v>11.07</c:v>
                </c:pt>
                <c:pt idx="7228">
                  <c:v>11.07</c:v>
                </c:pt>
                <c:pt idx="7229">
                  <c:v>11.07</c:v>
                </c:pt>
                <c:pt idx="7230">
                  <c:v>11.07</c:v>
                </c:pt>
                <c:pt idx="7231">
                  <c:v>11.07</c:v>
                </c:pt>
                <c:pt idx="7232">
                  <c:v>11.06</c:v>
                </c:pt>
                <c:pt idx="7233">
                  <c:v>11.06</c:v>
                </c:pt>
                <c:pt idx="7234">
                  <c:v>11.06</c:v>
                </c:pt>
                <c:pt idx="7235">
                  <c:v>11.06</c:v>
                </c:pt>
                <c:pt idx="7236">
                  <c:v>11.06</c:v>
                </c:pt>
                <c:pt idx="7237">
                  <c:v>11.06</c:v>
                </c:pt>
                <c:pt idx="7238">
                  <c:v>11.05</c:v>
                </c:pt>
                <c:pt idx="7239">
                  <c:v>11.05</c:v>
                </c:pt>
                <c:pt idx="7240">
                  <c:v>11.05</c:v>
                </c:pt>
                <c:pt idx="7241">
                  <c:v>11.05</c:v>
                </c:pt>
                <c:pt idx="7242">
                  <c:v>11.05</c:v>
                </c:pt>
                <c:pt idx="7243">
                  <c:v>11.05</c:v>
                </c:pt>
                <c:pt idx="7244">
                  <c:v>11.04</c:v>
                </c:pt>
                <c:pt idx="7245">
                  <c:v>11.04</c:v>
                </c:pt>
                <c:pt idx="7246">
                  <c:v>11.04</c:v>
                </c:pt>
                <c:pt idx="7247">
                  <c:v>11.04</c:v>
                </c:pt>
                <c:pt idx="7248">
                  <c:v>11.04</c:v>
                </c:pt>
                <c:pt idx="7249">
                  <c:v>11.04</c:v>
                </c:pt>
                <c:pt idx="7250">
                  <c:v>11.04</c:v>
                </c:pt>
                <c:pt idx="7251">
                  <c:v>11.04</c:v>
                </c:pt>
                <c:pt idx="7252">
                  <c:v>11.04</c:v>
                </c:pt>
                <c:pt idx="7253">
                  <c:v>11.04</c:v>
                </c:pt>
                <c:pt idx="7254">
                  <c:v>11.03</c:v>
                </c:pt>
                <c:pt idx="7255">
                  <c:v>11.03</c:v>
                </c:pt>
                <c:pt idx="7256">
                  <c:v>11.03</c:v>
                </c:pt>
                <c:pt idx="7257">
                  <c:v>11.03</c:v>
                </c:pt>
                <c:pt idx="7258">
                  <c:v>11.03</c:v>
                </c:pt>
                <c:pt idx="7259">
                  <c:v>11.03</c:v>
                </c:pt>
                <c:pt idx="7260">
                  <c:v>11.03</c:v>
                </c:pt>
                <c:pt idx="7261">
                  <c:v>11.03</c:v>
                </c:pt>
                <c:pt idx="7262">
                  <c:v>11.03</c:v>
                </c:pt>
                <c:pt idx="7263">
                  <c:v>11.03</c:v>
                </c:pt>
                <c:pt idx="7264">
                  <c:v>11.03</c:v>
                </c:pt>
                <c:pt idx="7265">
                  <c:v>11.02</c:v>
                </c:pt>
                <c:pt idx="7266">
                  <c:v>11.02</c:v>
                </c:pt>
                <c:pt idx="7267">
                  <c:v>11.03</c:v>
                </c:pt>
                <c:pt idx="7268">
                  <c:v>11.02</c:v>
                </c:pt>
                <c:pt idx="7269">
                  <c:v>11.02</c:v>
                </c:pt>
                <c:pt idx="7270">
                  <c:v>11.02</c:v>
                </c:pt>
                <c:pt idx="7271">
                  <c:v>11.02</c:v>
                </c:pt>
                <c:pt idx="7272">
                  <c:v>11.02</c:v>
                </c:pt>
                <c:pt idx="7273">
                  <c:v>11.02</c:v>
                </c:pt>
                <c:pt idx="7274">
                  <c:v>11.02</c:v>
                </c:pt>
                <c:pt idx="7275">
                  <c:v>11.02</c:v>
                </c:pt>
                <c:pt idx="7276">
                  <c:v>11.02</c:v>
                </c:pt>
                <c:pt idx="7277">
                  <c:v>11.02</c:v>
                </c:pt>
                <c:pt idx="7278">
                  <c:v>11.02</c:v>
                </c:pt>
                <c:pt idx="7279">
                  <c:v>11.02</c:v>
                </c:pt>
                <c:pt idx="7280">
                  <c:v>11.02</c:v>
                </c:pt>
                <c:pt idx="7281">
                  <c:v>11.02</c:v>
                </c:pt>
                <c:pt idx="7282">
                  <c:v>11.02</c:v>
                </c:pt>
                <c:pt idx="7283">
                  <c:v>11.02</c:v>
                </c:pt>
                <c:pt idx="7284">
                  <c:v>11.02</c:v>
                </c:pt>
                <c:pt idx="7285">
                  <c:v>11.02</c:v>
                </c:pt>
                <c:pt idx="7286">
                  <c:v>11.02</c:v>
                </c:pt>
                <c:pt idx="7287">
                  <c:v>11.01</c:v>
                </c:pt>
                <c:pt idx="7288">
                  <c:v>11.01</c:v>
                </c:pt>
                <c:pt idx="7289">
                  <c:v>10.99</c:v>
                </c:pt>
                <c:pt idx="7290">
                  <c:v>11.01</c:v>
                </c:pt>
                <c:pt idx="7291">
                  <c:v>11.01</c:v>
                </c:pt>
                <c:pt idx="7292">
                  <c:v>11.01</c:v>
                </c:pt>
                <c:pt idx="7293">
                  <c:v>11.01</c:v>
                </c:pt>
                <c:pt idx="7294">
                  <c:v>11.01</c:v>
                </c:pt>
                <c:pt idx="7295">
                  <c:v>11.01</c:v>
                </c:pt>
                <c:pt idx="7296">
                  <c:v>11</c:v>
                </c:pt>
                <c:pt idx="7297">
                  <c:v>11</c:v>
                </c:pt>
                <c:pt idx="7298">
                  <c:v>11</c:v>
                </c:pt>
                <c:pt idx="7299">
                  <c:v>11</c:v>
                </c:pt>
                <c:pt idx="7300">
                  <c:v>11</c:v>
                </c:pt>
                <c:pt idx="7301">
                  <c:v>10.98</c:v>
                </c:pt>
                <c:pt idx="7302">
                  <c:v>11</c:v>
                </c:pt>
                <c:pt idx="7303">
                  <c:v>11</c:v>
                </c:pt>
                <c:pt idx="7304">
                  <c:v>11</c:v>
                </c:pt>
                <c:pt idx="7305">
                  <c:v>10.99</c:v>
                </c:pt>
                <c:pt idx="7306">
                  <c:v>11</c:v>
                </c:pt>
                <c:pt idx="7307">
                  <c:v>10.99</c:v>
                </c:pt>
                <c:pt idx="7308">
                  <c:v>10.99</c:v>
                </c:pt>
                <c:pt idx="7309">
                  <c:v>10.99</c:v>
                </c:pt>
                <c:pt idx="7310">
                  <c:v>10.99</c:v>
                </c:pt>
                <c:pt idx="7311">
                  <c:v>10.99</c:v>
                </c:pt>
                <c:pt idx="7312">
                  <c:v>10.99</c:v>
                </c:pt>
                <c:pt idx="7313">
                  <c:v>10.99</c:v>
                </c:pt>
                <c:pt idx="7314">
                  <c:v>10.99</c:v>
                </c:pt>
                <c:pt idx="7315">
                  <c:v>10.99</c:v>
                </c:pt>
                <c:pt idx="7316">
                  <c:v>10.98</c:v>
                </c:pt>
                <c:pt idx="7317">
                  <c:v>10.98</c:v>
                </c:pt>
                <c:pt idx="7318">
                  <c:v>10.98</c:v>
                </c:pt>
                <c:pt idx="7319">
                  <c:v>10.98</c:v>
                </c:pt>
                <c:pt idx="7320">
                  <c:v>10.98</c:v>
                </c:pt>
                <c:pt idx="7321">
                  <c:v>10.98</c:v>
                </c:pt>
                <c:pt idx="7322">
                  <c:v>10.98</c:v>
                </c:pt>
                <c:pt idx="7323">
                  <c:v>10.98</c:v>
                </c:pt>
                <c:pt idx="7324">
                  <c:v>10.98</c:v>
                </c:pt>
                <c:pt idx="7325">
                  <c:v>10.98</c:v>
                </c:pt>
                <c:pt idx="7326">
                  <c:v>10.98</c:v>
                </c:pt>
                <c:pt idx="7327">
                  <c:v>10.98</c:v>
                </c:pt>
                <c:pt idx="7328">
                  <c:v>10.98</c:v>
                </c:pt>
                <c:pt idx="7329">
                  <c:v>10.98</c:v>
                </c:pt>
                <c:pt idx="7330">
                  <c:v>10.98</c:v>
                </c:pt>
                <c:pt idx="7331">
                  <c:v>10.98</c:v>
                </c:pt>
                <c:pt idx="7332">
                  <c:v>10.98</c:v>
                </c:pt>
                <c:pt idx="7333">
                  <c:v>10.98</c:v>
                </c:pt>
                <c:pt idx="7334">
                  <c:v>10.98</c:v>
                </c:pt>
                <c:pt idx="7335">
                  <c:v>10.98</c:v>
                </c:pt>
                <c:pt idx="7336">
                  <c:v>10.97</c:v>
                </c:pt>
                <c:pt idx="7337">
                  <c:v>10.97</c:v>
                </c:pt>
                <c:pt idx="7338">
                  <c:v>10.97</c:v>
                </c:pt>
                <c:pt idx="7339">
                  <c:v>10.97</c:v>
                </c:pt>
                <c:pt idx="7340">
                  <c:v>10.97</c:v>
                </c:pt>
                <c:pt idx="7341">
                  <c:v>10.97</c:v>
                </c:pt>
                <c:pt idx="7342">
                  <c:v>10.97</c:v>
                </c:pt>
                <c:pt idx="7343">
                  <c:v>10.97</c:v>
                </c:pt>
                <c:pt idx="7344">
                  <c:v>10.97</c:v>
                </c:pt>
                <c:pt idx="7345">
                  <c:v>10.97</c:v>
                </c:pt>
                <c:pt idx="7346">
                  <c:v>10.97</c:v>
                </c:pt>
                <c:pt idx="7347">
                  <c:v>10.97</c:v>
                </c:pt>
                <c:pt idx="7348">
                  <c:v>10.97</c:v>
                </c:pt>
                <c:pt idx="7349">
                  <c:v>10.97</c:v>
                </c:pt>
                <c:pt idx="7350">
                  <c:v>10.96</c:v>
                </c:pt>
                <c:pt idx="7351">
                  <c:v>10.96</c:v>
                </c:pt>
                <c:pt idx="7352">
                  <c:v>10.96</c:v>
                </c:pt>
                <c:pt idx="7353">
                  <c:v>10.96</c:v>
                </c:pt>
                <c:pt idx="7354">
                  <c:v>10.96</c:v>
                </c:pt>
                <c:pt idx="7355">
                  <c:v>10.96</c:v>
                </c:pt>
                <c:pt idx="7356">
                  <c:v>10.96</c:v>
                </c:pt>
                <c:pt idx="7357">
                  <c:v>10.96</c:v>
                </c:pt>
                <c:pt idx="7358">
                  <c:v>10.96</c:v>
                </c:pt>
                <c:pt idx="7359">
                  <c:v>10.96</c:v>
                </c:pt>
                <c:pt idx="7360">
                  <c:v>10.96</c:v>
                </c:pt>
                <c:pt idx="7361">
                  <c:v>10.96</c:v>
                </c:pt>
                <c:pt idx="7362">
                  <c:v>10.96</c:v>
                </c:pt>
                <c:pt idx="7363">
                  <c:v>10.96</c:v>
                </c:pt>
                <c:pt idx="7364">
                  <c:v>10.96</c:v>
                </c:pt>
                <c:pt idx="7365">
                  <c:v>10.96</c:v>
                </c:pt>
                <c:pt idx="7366">
                  <c:v>10.96</c:v>
                </c:pt>
                <c:pt idx="7367">
                  <c:v>10.96</c:v>
                </c:pt>
                <c:pt idx="7368">
                  <c:v>10.96</c:v>
                </c:pt>
                <c:pt idx="7369">
                  <c:v>10.96</c:v>
                </c:pt>
                <c:pt idx="7370">
                  <c:v>10.96</c:v>
                </c:pt>
                <c:pt idx="7371">
                  <c:v>10.96</c:v>
                </c:pt>
                <c:pt idx="7372">
                  <c:v>10.96</c:v>
                </c:pt>
                <c:pt idx="7373">
                  <c:v>10.96</c:v>
                </c:pt>
                <c:pt idx="7374">
                  <c:v>10.96</c:v>
                </c:pt>
                <c:pt idx="7375">
                  <c:v>10.95</c:v>
                </c:pt>
                <c:pt idx="7376">
                  <c:v>10.95</c:v>
                </c:pt>
                <c:pt idx="7377">
                  <c:v>10.95</c:v>
                </c:pt>
                <c:pt idx="7378">
                  <c:v>10.95</c:v>
                </c:pt>
                <c:pt idx="7379">
                  <c:v>10.95</c:v>
                </c:pt>
                <c:pt idx="7380">
                  <c:v>10.95</c:v>
                </c:pt>
                <c:pt idx="7381">
                  <c:v>10.96</c:v>
                </c:pt>
                <c:pt idx="7382">
                  <c:v>10.95</c:v>
                </c:pt>
                <c:pt idx="7383">
                  <c:v>10.95</c:v>
                </c:pt>
                <c:pt idx="7384">
                  <c:v>10.95</c:v>
                </c:pt>
                <c:pt idx="7385">
                  <c:v>10.95</c:v>
                </c:pt>
                <c:pt idx="7386">
                  <c:v>10.95</c:v>
                </c:pt>
                <c:pt idx="7387">
                  <c:v>10.95</c:v>
                </c:pt>
                <c:pt idx="7388">
                  <c:v>10.95</c:v>
                </c:pt>
                <c:pt idx="7389">
                  <c:v>10.95</c:v>
                </c:pt>
                <c:pt idx="7390">
                  <c:v>10.95</c:v>
                </c:pt>
                <c:pt idx="7391">
                  <c:v>10.95</c:v>
                </c:pt>
                <c:pt idx="7392">
                  <c:v>10.95</c:v>
                </c:pt>
                <c:pt idx="7393">
                  <c:v>10.95</c:v>
                </c:pt>
                <c:pt idx="7394">
                  <c:v>10.95</c:v>
                </c:pt>
                <c:pt idx="7395">
                  <c:v>10.95</c:v>
                </c:pt>
                <c:pt idx="7396">
                  <c:v>10.95</c:v>
                </c:pt>
                <c:pt idx="7397">
                  <c:v>10.95</c:v>
                </c:pt>
                <c:pt idx="7398">
                  <c:v>10.95</c:v>
                </c:pt>
                <c:pt idx="7399">
                  <c:v>10.95</c:v>
                </c:pt>
                <c:pt idx="7400">
                  <c:v>10.95</c:v>
                </c:pt>
                <c:pt idx="7401">
                  <c:v>10.95</c:v>
                </c:pt>
                <c:pt idx="7402">
                  <c:v>10.95</c:v>
                </c:pt>
                <c:pt idx="7403">
                  <c:v>10.95</c:v>
                </c:pt>
                <c:pt idx="7404">
                  <c:v>10.95</c:v>
                </c:pt>
                <c:pt idx="7405">
                  <c:v>10.95</c:v>
                </c:pt>
                <c:pt idx="7406">
                  <c:v>10.95</c:v>
                </c:pt>
                <c:pt idx="7407">
                  <c:v>10.95</c:v>
                </c:pt>
                <c:pt idx="7408">
                  <c:v>10.95</c:v>
                </c:pt>
                <c:pt idx="7409">
                  <c:v>10.95</c:v>
                </c:pt>
                <c:pt idx="7410">
                  <c:v>10.95</c:v>
                </c:pt>
                <c:pt idx="7411">
                  <c:v>10.95</c:v>
                </c:pt>
                <c:pt idx="7412">
                  <c:v>10.95</c:v>
                </c:pt>
                <c:pt idx="7413">
                  <c:v>10.95</c:v>
                </c:pt>
                <c:pt idx="7414">
                  <c:v>10.95</c:v>
                </c:pt>
                <c:pt idx="7415">
                  <c:v>10.95</c:v>
                </c:pt>
                <c:pt idx="7416">
                  <c:v>10.95</c:v>
                </c:pt>
                <c:pt idx="7417">
                  <c:v>10.95</c:v>
                </c:pt>
                <c:pt idx="7418">
                  <c:v>10.95</c:v>
                </c:pt>
                <c:pt idx="7419">
                  <c:v>10.95</c:v>
                </c:pt>
                <c:pt idx="7420">
                  <c:v>10.95</c:v>
                </c:pt>
                <c:pt idx="7421">
                  <c:v>10.95</c:v>
                </c:pt>
                <c:pt idx="7422">
                  <c:v>10.95</c:v>
                </c:pt>
                <c:pt idx="7423">
                  <c:v>10.95</c:v>
                </c:pt>
                <c:pt idx="7424">
                  <c:v>10.95</c:v>
                </c:pt>
                <c:pt idx="7425">
                  <c:v>10.95</c:v>
                </c:pt>
                <c:pt idx="7426">
                  <c:v>10.95</c:v>
                </c:pt>
                <c:pt idx="7427">
                  <c:v>10.95</c:v>
                </c:pt>
                <c:pt idx="7428">
                  <c:v>10.95</c:v>
                </c:pt>
                <c:pt idx="7429">
                  <c:v>10.94</c:v>
                </c:pt>
                <c:pt idx="7430">
                  <c:v>10.94</c:v>
                </c:pt>
                <c:pt idx="7431">
                  <c:v>10.94</c:v>
                </c:pt>
                <c:pt idx="7432">
                  <c:v>10.94</c:v>
                </c:pt>
                <c:pt idx="7433">
                  <c:v>10.94</c:v>
                </c:pt>
                <c:pt idx="7434">
                  <c:v>10.94</c:v>
                </c:pt>
                <c:pt idx="7435">
                  <c:v>10.94</c:v>
                </c:pt>
                <c:pt idx="7436">
                  <c:v>10.94</c:v>
                </c:pt>
                <c:pt idx="7437">
                  <c:v>10.94</c:v>
                </c:pt>
                <c:pt idx="7438">
                  <c:v>10.94</c:v>
                </c:pt>
                <c:pt idx="7439">
                  <c:v>10.94</c:v>
                </c:pt>
                <c:pt idx="7440">
                  <c:v>10.94</c:v>
                </c:pt>
                <c:pt idx="7441">
                  <c:v>10.94</c:v>
                </c:pt>
                <c:pt idx="7442">
                  <c:v>10.94</c:v>
                </c:pt>
                <c:pt idx="7443">
                  <c:v>10.94</c:v>
                </c:pt>
                <c:pt idx="7444">
                  <c:v>10.94</c:v>
                </c:pt>
                <c:pt idx="7445">
                  <c:v>10.94</c:v>
                </c:pt>
                <c:pt idx="7446">
                  <c:v>10.94</c:v>
                </c:pt>
                <c:pt idx="7447">
                  <c:v>10.94</c:v>
                </c:pt>
                <c:pt idx="7448">
                  <c:v>10.93</c:v>
                </c:pt>
                <c:pt idx="7449">
                  <c:v>10.93</c:v>
                </c:pt>
                <c:pt idx="7450">
                  <c:v>10.93</c:v>
                </c:pt>
                <c:pt idx="7451">
                  <c:v>10.93</c:v>
                </c:pt>
                <c:pt idx="7452">
                  <c:v>10.94</c:v>
                </c:pt>
                <c:pt idx="7453">
                  <c:v>10.93</c:v>
                </c:pt>
                <c:pt idx="7454">
                  <c:v>10.93</c:v>
                </c:pt>
                <c:pt idx="7455">
                  <c:v>10.94</c:v>
                </c:pt>
                <c:pt idx="7456">
                  <c:v>10.93</c:v>
                </c:pt>
                <c:pt idx="7457">
                  <c:v>10.94</c:v>
                </c:pt>
                <c:pt idx="7458">
                  <c:v>10.94</c:v>
                </c:pt>
                <c:pt idx="7459">
                  <c:v>10.94</c:v>
                </c:pt>
                <c:pt idx="7460">
                  <c:v>10.94</c:v>
                </c:pt>
                <c:pt idx="7461">
                  <c:v>10.94</c:v>
                </c:pt>
                <c:pt idx="7462">
                  <c:v>10.94</c:v>
                </c:pt>
                <c:pt idx="7463">
                  <c:v>10.94</c:v>
                </c:pt>
                <c:pt idx="7464">
                  <c:v>10.94</c:v>
                </c:pt>
                <c:pt idx="7465">
                  <c:v>10.94</c:v>
                </c:pt>
                <c:pt idx="7466">
                  <c:v>10.94</c:v>
                </c:pt>
                <c:pt idx="7467">
                  <c:v>10.94</c:v>
                </c:pt>
                <c:pt idx="7468">
                  <c:v>10.94</c:v>
                </c:pt>
                <c:pt idx="7469">
                  <c:v>10.94</c:v>
                </c:pt>
                <c:pt idx="7470">
                  <c:v>10.94</c:v>
                </c:pt>
                <c:pt idx="7471">
                  <c:v>10.94</c:v>
                </c:pt>
                <c:pt idx="7472">
                  <c:v>10.94</c:v>
                </c:pt>
                <c:pt idx="7473">
                  <c:v>10.94</c:v>
                </c:pt>
                <c:pt idx="7474">
                  <c:v>10.94</c:v>
                </c:pt>
                <c:pt idx="7475">
                  <c:v>10.94</c:v>
                </c:pt>
                <c:pt idx="7476">
                  <c:v>10.94</c:v>
                </c:pt>
                <c:pt idx="7477">
                  <c:v>10.94</c:v>
                </c:pt>
                <c:pt idx="7478">
                  <c:v>10.94</c:v>
                </c:pt>
                <c:pt idx="7479">
                  <c:v>10.94</c:v>
                </c:pt>
                <c:pt idx="7480">
                  <c:v>10.94</c:v>
                </c:pt>
                <c:pt idx="7481">
                  <c:v>10.94</c:v>
                </c:pt>
                <c:pt idx="7482">
                  <c:v>10.94</c:v>
                </c:pt>
                <c:pt idx="7483">
                  <c:v>10.94</c:v>
                </c:pt>
                <c:pt idx="7484">
                  <c:v>10.94</c:v>
                </c:pt>
                <c:pt idx="7485">
                  <c:v>10.94</c:v>
                </c:pt>
                <c:pt idx="7486">
                  <c:v>10.94</c:v>
                </c:pt>
                <c:pt idx="7487">
                  <c:v>10.94</c:v>
                </c:pt>
                <c:pt idx="7488">
                  <c:v>10.93</c:v>
                </c:pt>
                <c:pt idx="7489">
                  <c:v>10.93</c:v>
                </c:pt>
                <c:pt idx="7490">
                  <c:v>10.93</c:v>
                </c:pt>
                <c:pt idx="7491">
                  <c:v>10.93</c:v>
                </c:pt>
                <c:pt idx="7492">
                  <c:v>10.93</c:v>
                </c:pt>
                <c:pt idx="7493">
                  <c:v>10.93</c:v>
                </c:pt>
                <c:pt idx="7494">
                  <c:v>10.93</c:v>
                </c:pt>
                <c:pt idx="7495">
                  <c:v>10.93</c:v>
                </c:pt>
                <c:pt idx="7496">
                  <c:v>10.93</c:v>
                </c:pt>
                <c:pt idx="7497">
                  <c:v>10.93</c:v>
                </c:pt>
                <c:pt idx="7498">
                  <c:v>10.93</c:v>
                </c:pt>
                <c:pt idx="7499">
                  <c:v>10.93</c:v>
                </c:pt>
                <c:pt idx="7500">
                  <c:v>10.93</c:v>
                </c:pt>
                <c:pt idx="7501">
                  <c:v>10.93</c:v>
                </c:pt>
                <c:pt idx="7502">
                  <c:v>10.93</c:v>
                </c:pt>
                <c:pt idx="7503">
                  <c:v>10.93</c:v>
                </c:pt>
                <c:pt idx="7504">
                  <c:v>10.93</c:v>
                </c:pt>
                <c:pt idx="7505">
                  <c:v>10.93</c:v>
                </c:pt>
                <c:pt idx="7506">
                  <c:v>10.93</c:v>
                </c:pt>
                <c:pt idx="7507">
                  <c:v>10.93</c:v>
                </c:pt>
                <c:pt idx="7508">
                  <c:v>10.93</c:v>
                </c:pt>
                <c:pt idx="7509">
                  <c:v>10.93</c:v>
                </c:pt>
                <c:pt idx="7510">
                  <c:v>10.94</c:v>
                </c:pt>
                <c:pt idx="7511">
                  <c:v>10.94</c:v>
                </c:pt>
                <c:pt idx="7512">
                  <c:v>10.94</c:v>
                </c:pt>
                <c:pt idx="7513">
                  <c:v>10.94</c:v>
                </c:pt>
                <c:pt idx="7514">
                  <c:v>10.94</c:v>
                </c:pt>
                <c:pt idx="7515">
                  <c:v>10.94</c:v>
                </c:pt>
                <c:pt idx="7516">
                  <c:v>10.94</c:v>
                </c:pt>
                <c:pt idx="7517">
                  <c:v>10.94</c:v>
                </c:pt>
                <c:pt idx="7518">
                  <c:v>10.94</c:v>
                </c:pt>
                <c:pt idx="7519">
                  <c:v>10.94</c:v>
                </c:pt>
                <c:pt idx="7520">
                  <c:v>10.94</c:v>
                </c:pt>
                <c:pt idx="7521">
                  <c:v>10.95</c:v>
                </c:pt>
                <c:pt idx="7522">
                  <c:v>10.95</c:v>
                </c:pt>
                <c:pt idx="7523">
                  <c:v>10.95</c:v>
                </c:pt>
                <c:pt idx="7524">
                  <c:v>10.96</c:v>
                </c:pt>
                <c:pt idx="7525">
                  <c:v>10.96</c:v>
                </c:pt>
                <c:pt idx="7526">
                  <c:v>10.96</c:v>
                </c:pt>
                <c:pt idx="7527">
                  <c:v>10.97</c:v>
                </c:pt>
                <c:pt idx="7528">
                  <c:v>10.97</c:v>
                </c:pt>
                <c:pt idx="7529">
                  <c:v>10.97</c:v>
                </c:pt>
                <c:pt idx="7530">
                  <c:v>10.97</c:v>
                </c:pt>
                <c:pt idx="7531">
                  <c:v>10.97</c:v>
                </c:pt>
                <c:pt idx="7532">
                  <c:v>10.97</c:v>
                </c:pt>
                <c:pt idx="7533">
                  <c:v>10.97</c:v>
                </c:pt>
                <c:pt idx="7534">
                  <c:v>10.96</c:v>
                </c:pt>
                <c:pt idx="7535">
                  <c:v>10.96</c:v>
                </c:pt>
                <c:pt idx="7536">
                  <c:v>10.96</c:v>
                </c:pt>
                <c:pt idx="7537">
                  <c:v>10.96</c:v>
                </c:pt>
                <c:pt idx="7538">
                  <c:v>10.96</c:v>
                </c:pt>
                <c:pt idx="7539">
                  <c:v>10.96</c:v>
                </c:pt>
                <c:pt idx="7540">
                  <c:v>10.97</c:v>
                </c:pt>
                <c:pt idx="7541">
                  <c:v>10.97</c:v>
                </c:pt>
                <c:pt idx="7542">
                  <c:v>10.97</c:v>
                </c:pt>
                <c:pt idx="7543">
                  <c:v>10.97</c:v>
                </c:pt>
                <c:pt idx="7544">
                  <c:v>10.97</c:v>
                </c:pt>
                <c:pt idx="7545">
                  <c:v>10.97</c:v>
                </c:pt>
                <c:pt idx="7546">
                  <c:v>10.97</c:v>
                </c:pt>
                <c:pt idx="7547">
                  <c:v>10.98</c:v>
                </c:pt>
                <c:pt idx="7548">
                  <c:v>10.97</c:v>
                </c:pt>
                <c:pt idx="7549">
                  <c:v>10.97</c:v>
                </c:pt>
                <c:pt idx="7550">
                  <c:v>10.97</c:v>
                </c:pt>
                <c:pt idx="7551">
                  <c:v>10.98</c:v>
                </c:pt>
                <c:pt idx="7552">
                  <c:v>10.97</c:v>
                </c:pt>
                <c:pt idx="7553">
                  <c:v>10.97</c:v>
                </c:pt>
                <c:pt idx="7554">
                  <c:v>10.97</c:v>
                </c:pt>
                <c:pt idx="7555">
                  <c:v>10.97</c:v>
                </c:pt>
                <c:pt idx="7556">
                  <c:v>10.97</c:v>
                </c:pt>
                <c:pt idx="7557">
                  <c:v>10.97</c:v>
                </c:pt>
                <c:pt idx="7558">
                  <c:v>10.97</c:v>
                </c:pt>
                <c:pt idx="7559">
                  <c:v>10.97</c:v>
                </c:pt>
                <c:pt idx="7560">
                  <c:v>10.97</c:v>
                </c:pt>
                <c:pt idx="7561">
                  <c:v>10.97</c:v>
                </c:pt>
                <c:pt idx="7562">
                  <c:v>10.97</c:v>
                </c:pt>
                <c:pt idx="7563">
                  <c:v>10.97</c:v>
                </c:pt>
                <c:pt idx="7564">
                  <c:v>10.97</c:v>
                </c:pt>
                <c:pt idx="7565">
                  <c:v>10.97</c:v>
                </c:pt>
                <c:pt idx="7566">
                  <c:v>10.97</c:v>
                </c:pt>
                <c:pt idx="7567">
                  <c:v>10.96</c:v>
                </c:pt>
                <c:pt idx="7568">
                  <c:v>10.96</c:v>
                </c:pt>
                <c:pt idx="7569">
                  <c:v>10.97</c:v>
                </c:pt>
                <c:pt idx="7570">
                  <c:v>10.97</c:v>
                </c:pt>
                <c:pt idx="7571">
                  <c:v>10.96</c:v>
                </c:pt>
                <c:pt idx="7572">
                  <c:v>10.96</c:v>
                </c:pt>
                <c:pt idx="7573">
                  <c:v>10.96</c:v>
                </c:pt>
                <c:pt idx="7574">
                  <c:v>10.97</c:v>
                </c:pt>
                <c:pt idx="7575">
                  <c:v>10.96</c:v>
                </c:pt>
                <c:pt idx="7576">
                  <c:v>10.96</c:v>
                </c:pt>
                <c:pt idx="7577">
                  <c:v>10.96</c:v>
                </c:pt>
                <c:pt idx="7578">
                  <c:v>10.96</c:v>
                </c:pt>
                <c:pt idx="7579">
                  <c:v>10.96</c:v>
                </c:pt>
                <c:pt idx="7580">
                  <c:v>10.96</c:v>
                </c:pt>
                <c:pt idx="7581">
                  <c:v>10.96</c:v>
                </c:pt>
                <c:pt idx="7582">
                  <c:v>10.96</c:v>
                </c:pt>
                <c:pt idx="7583">
                  <c:v>10.96</c:v>
                </c:pt>
                <c:pt idx="7584">
                  <c:v>10.96</c:v>
                </c:pt>
                <c:pt idx="7585">
                  <c:v>10.96</c:v>
                </c:pt>
                <c:pt idx="7586">
                  <c:v>10.96</c:v>
                </c:pt>
                <c:pt idx="7587">
                  <c:v>10.96</c:v>
                </c:pt>
                <c:pt idx="7588">
                  <c:v>10.95</c:v>
                </c:pt>
                <c:pt idx="7589">
                  <c:v>10.95</c:v>
                </c:pt>
                <c:pt idx="7590">
                  <c:v>10.95</c:v>
                </c:pt>
                <c:pt idx="7591">
                  <c:v>10.95</c:v>
                </c:pt>
                <c:pt idx="7592">
                  <c:v>10.95</c:v>
                </c:pt>
                <c:pt idx="7593">
                  <c:v>10.95</c:v>
                </c:pt>
                <c:pt idx="7594">
                  <c:v>10.95</c:v>
                </c:pt>
                <c:pt idx="7595">
                  <c:v>10.95</c:v>
                </c:pt>
                <c:pt idx="7596">
                  <c:v>10.95</c:v>
                </c:pt>
                <c:pt idx="7597">
                  <c:v>10.95</c:v>
                </c:pt>
                <c:pt idx="7598">
                  <c:v>10.95</c:v>
                </c:pt>
                <c:pt idx="7599">
                  <c:v>10.95</c:v>
                </c:pt>
                <c:pt idx="7600">
                  <c:v>10.95</c:v>
                </c:pt>
                <c:pt idx="7601">
                  <c:v>10.95</c:v>
                </c:pt>
                <c:pt idx="7602">
                  <c:v>10.94</c:v>
                </c:pt>
                <c:pt idx="7603">
                  <c:v>10.94</c:v>
                </c:pt>
                <c:pt idx="7604">
                  <c:v>10.94</c:v>
                </c:pt>
                <c:pt idx="7605">
                  <c:v>10.94</c:v>
                </c:pt>
                <c:pt idx="7606">
                  <c:v>10.94</c:v>
                </c:pt>
                <c:pt idx="7607">
                  <c:v>10.94</c:v>
                </c:pt>
                <c:pt idx="7608">
                  <c:v>10.94</c:v>
                </c:pt>
                <c:pt idx="7609">
                  <c:v>10.94</c:v>
                </c:pt>
                <c:pt idx="7610">
                  <c:v>10.94</c:v>
                </c:pt>
                <c:pt idx="7611">
                  <c:v>10.94</c:v>
                </c:pt>
                <c:pt idx="7612">
                  <c:v>10.94</c:v>
                </c:pt>
                <c:pt idx="7613">
                  <c:v>10.94</c:v>
                </c:pt>
                <c:pt idx="7614">
                  <c:v>10.93</c:v>
                </c:pt>
                <c:pt idx="7615">
                  <c:v>10.93</c:v>
                </c:pt>
                <c:pt idx="7616">
                  <c:v>10.93</c:v>
                </c:pt>
                <c:pt idx="7617">
                  <c:v>10.93</c:v>
                </c:pt>
                <c:pt idx="7618">
                  <c:v>10.93</c:v>
                </c:pt>
                <c:pt idx="7619">
                  <c:v>10.93</c:v>
                </c:pt>
                <c:pt idx="7620">
                  <c:v>10.93</c:v>
                </c:pt>
                <c:pt idx="7621">
                  <c:v>10.93</c:v>
                </c:pt>
                <c:pt idx="7622">
                  <c:v>10.93</c:v>
                </c:pt>
                <c:pt idx="7623">
                  <c:v>10.93</c:v>
                </c:pt>
                <c:pt idx="7624">
                  <c:v>10.93</c:v>
                </c:pt>
                <c:pt idx="7625">
                  <c:v>10.93</c:v>
                </c:pt>
                <c:pt idx="7626">
                  <c:v>10.93</c:v>
                </c:pt>
                <c:pt idx="7627">
                  <c:v>10.93</c:v>
                </c:pt>
                <c:pt idx="7628">
                  <c:v>10.93</c:v>
                </c:pt>
                <c:pt idx="7629">
                  <c:v>10.93</c:v>
                </c:pt>
                <c:pt idx="7630">
                  <c:v>10.93</c:v>
                </c:pt>
                <c:pt idx="7631">
                  <c:v>10.93</c:v>
                </c:pt>
                <c:pt idx="7632">
                  <c:v>10.93</c:v>
                </c:pt>
                <c:pt idx="7633">
                  <c:v>10.93</c:v>
                </c:pt>
                <c:pt idx="7634">
                  <c:v>10.93</c:v>
                </c:pt>
                <c:pt idx="7635">
                  <c:v>10.93</c:v>
                </c:pt>
                <c:pt idx="7636">
                  <c:v>10.93</c:v>
                </c:pt>
                <c:pt idx="7637">
                  <c:v>10.93</c:v>
                </c:pt>
                <c:pt idx="7638">
                  <c:v>10.92</c:v>
                </c:pt>
                <c:pt idx="7639">
                  <c:v>10.92</c:v>
                </c:pt>
                <c:pt idx="7640">
                  <c:v>10.92</c:v>
                </c:pt>
                <c:pt idx="7641">
                  <c:v>10.92</c:v>
                </c:pt>
                <c:pt idx="7642">
                  <c:v>10.92</c:v>
                </c:pt>
                <c:pt idx="7643">
                  <c:v>10.92</c:v>
                </c:pt>
                <c:pt idx="7644">
                  <c:v>10.92</c:v>
                </c:pt>
                <c:pt idx="7645">
                  <c:v>10.92</c:v>
                </c:pt>
                <c:pt idx="7646">
                  <c:v>10.92</c:v>
                </c:pt>
                <c:pt idx="7647">
                  <c:v>10.92</c:v>
                </c:pt>
                <c:pt idx="7648">
                  <c:v>10.92</c:v>
                </c:pt>
                <c:pt idx="7649">
                  <c:v>10.92</c:v>
                </c:pt>
                <c:pt idx="7650">
                  <c:v>10.92</c:v>
                </c:pt>
                <c:pt idx="7651">
                  <c:v>10.92</c:v>
                </c:pt>
                <c:pt idx="7652">
                  <c:v>10.92</c:v>
                </c:pt>
                <c:pt idx="7653">
                  <c:v>10.92</c:v>
                </c:pt>
                <c:pt idx="7654">
                  <c:v>10.92</c:v>
                </c:pt>
                <c:pt idx="7655">
                  <c:v>10.92</c:v>
                </c:pt>
                <c:pt idx="7656">
                  <c:v>10.92</c:v>
                </c:pt>
                <c:pt idx="7657">
                  <c:v>10.92</c:v>
                </c:pt>
                <c:pt idx="7658">
                  <c:v>10.92</c:v>
                </c:pt>
                <c:pt idx="7659">
                  <c:v>10.92</c:v>
                </c:pt>
                <c:pt idx="7660">
                  <c:v>10.92</c:v>
                </c:pt>
                <c:pt idx="7661">
                  <c:v>10.92</c:v>
                </c:pt>
                <c:pt idx="7662">
                  <c:v>10.92</c:v>
                </c:pt>
                <c:pt idx="7663">
                  <c:v>10.91</c:v>
                </c:pt>
                <c:pt idx="7664">
                  <c:v>10.91</c:v>
                </c:pt>
                <c:pt idx="7665">
                  <c:v>10.91</c:v>
                </c:pt>
                <c:pt idx="7666">
                  <c:v>10.91</c:v>
                </c:pt>
                <c:pt idx="7667">
                  <c:v>10.91</c:v>
                </c:pt>
                <c:pt idx="7668">
                  <c:v>10.91</c:v>
                </c:pt>
                <c:pt idx="7669">
                  <c:v>10.9</c:v>
                </c:pt>
                <c:pt idx="7670">
                  <c:v>10.86</c:v>
                </c:pt>
                <c:pt idx="7671">
                  <c:v>10.9</c:v>
                </c:pt>
                <c:pt idx="7672">
                  <c:v>10.88</c:v>
                </c:pt>
                <c:pt idx="7673">
                  <c:v>10.9</c:v>
                </c:pt>
                <c:pt idx="7674">
                  <c:v>10.91</c:v>
                </c:pt>
                <c:pt idx="7675">
                  <c:v>10.9</c:v>
                </c:pt>
                <c:pt idx="7676">
                  <c:v>10.9</c:v>
                </c:pt>
                <c:pt idx="7677">
                  <c:v>10.9</c:v>
                </c:pt>
                <c:pt idx="7678">
                  <c:v>10.9</c:v>
                </c:pt>
                <c:pt idx="7679">
                  <c:v>10.9</c:v>
                </c:pt>
                <c:pt idx="7680">
                  <c:v>10.9</c:v>
                </c:pt>
                <c:pt idx="7681">
                  <c:v>10.89</c:v>
                </c:pt>
                <c:pt idx="7682">
                  <c:v>10.88</c:v>
                </c:pt>
                <c:pt idx="7683">
                  <c:v>10.91</c:v>
                </c:pt>
                <c:pt idx="7684">
                  <c:v>10.91</c:v>
                </c:pt>
                <c:pt idx="7685">
                  <c:v>10.91</c:v>
                </c:pt>
                <c:pt idx="7686">
                  <c:v>10.92</c:v>
                </c:pt>
                <c:pt idx="7687">
                  <c:v>10.93</c:v>
                </c:pt>
                <c:pt idx="7688">
                  <c:v>10.94</c:v>
                </c:pt>
                <c:pt idx="7689">
                  <c:v>10.94</c:v>
                </c:pt>
                <c:pt idx="7690">
                  <c:v>10.97</c:v>
                </c:pt>
                <c:pt idx="7691">
                  <c:v>10.98</c:v>
                </c:pt>
                <c:pt idx="7692">
                  <c:v>10.98</c:v>
                </c:pt>
                <c:pt idx="7693">
                  <c:v>10.99</c:v>
                </c:pt>
                <c:pt idx="7694">
                  <c:v>11.01</c:v>
                </c:pt>
                <c:pt idx="7695">
                  <c:v>11.06</c:v>
                </c:pt>
                <c:pt idx="7696">
                  <c:v>11.11</c:v>
                </c:pt>
                <c:pt idx="7697">
                  <c:v>11.14</c:v>
                </c:pt>
                <c:pt idx="7698">
                  <c:v>11.15</c:v>
                </c:pt>
                <c:pt idx="7699">
                  <c:v>11.14</c:v>
                </c:pt>
                <c:pt idx="7700">
                  <c:v>11.13</c:v>
                </c:pt>
                <c:pt idx="7701">
                  <c:v>11.12</c:v>
                </c:pt>
                <c:pt idx="7702">
                  <c:v>11.11</c:v>
                </c:pt>
                <c:pt idx="7703">
                  <c:v>11.11</c:v>
                </c:pt>
                <c:pt idx="7704">
                  <c:v>11.12</c:v>
                </c:pt>
                <c:pt idx="7705">
                  <c:v>11.13</c:v>
                </c:pt>
                <c:pt idx="7706">
                  <c:v>11.15</c:v>
                </c:pt>
                <c:pt idx="7707">
                  <c:v>11.16</c:v>
                </c:pt>
                <c:pt idx="7708">
                  <c:v>11.17</c:v>
                </c:pt>
                <c:pt idx="7709">
                  <c:v>11.17</c:v>
                </c:pt>
                <c:pt idx="7710">
                  <c:v>11.17</c:v>
                </c:pt>
                <c:pt idx="7711">
                  <c:v>11.16</c:v>
                </c:pt>
                <c:pt idx="7712">
                  <c:v>11.16</c:v>
                </c:pt>
                <c:pt idx="7713">
                  <c:v>11.15</c:v>
                </c:pt>
                <c:pt idx="7714">
                  <c:v>11.15</c:v>
                </c:pt>
                <c:pt idx="7715">
                  <c:v>11.14</c:v>
                </c:pt>
                <c:pt idx="7716">
                  <c:v>11.14</c:v>
                </c:pt>
                <c:pt idx="7717">
                  <c:v>11.13</c:v>
                </c:pt>
                <c:pt idx="7718">
                  <c:v>11.13</c:v>
                </c:pt>
                <c:pt idx="7719">
                  <c:v>11.12</c:v>
                </c:pt>
                <c:pt idx="7720">
                  <c:v>11.12</c:v>
                </c:pt>
                <c:pt idx="7721">
                  <c:v>11.12</c:v>
                </c:pt>
                <c:pt idx="7722">
                  <c:v>11.12</c:v>
                </c:pt>
                <c:pt idx="7723">
                  <c:v>11.11</c:v>
                </c:pt>
                <c:pt idx="7724">
                  <c:v>11.11</c:v>
                </c:pt>
                <c:pt idx="7725">
                  <c:v>11.11</c:v>
                </c:pt>
                <c:pt idx="7726">
                  <c:v>11.1</c:v>
                </c:pt>
                <c:pt idx="7727">
                  <c:v>11.1</c:v>
                </c:pt>
                <c:pt idx="7728">
                  <c:v>11.1</c:v>
                </c:pt>
                <c:pt idx="7729">
                  <c:v>11.1</c:v>
                </c:pt>
                <c:pt idx="7730">
                  <c:v>11.1</c:v>
                </c:pt>
                <c:pt idx="7731">
                  <c:v>11.1</c:v>
                </c:pt>
                <c:pt idx="7732">
                  <c:v>11.1</c:v>
                </c:pt>
                <c:pt idx="7733">
                  <c:v>11.1</c:v>
                </c:pt>
                <c:pt idx="7734">
                  <c:v>11.11</c:v>
                </c:pt>
                <c:pt idx="7735">
                  <c:v>11.11</c:v>
                </c:pt>
                <c:pt idx="7736">
                  <c:v>11.12</c:v>
                </c:pt>
                <c:pt idx="7737">
                  <c:v>11.12</c:v>
                </c:pt>
                <c:pt idx="7738">
                  <c:v>11.13</c:v>
                </c:pt>
                <c:pt idx="7739">
                  <c:v>11.13</c:v>
                </c:pt>
                <c:pt idx="7740">
                  <c:v>11.13</c:v>
                </c:pt>
                <c:pt idx="7741">
                  <c:v>11.13</c:v>
                </c:pt>
                <c:pt idx="7742">
                  <c:v>11.14</c:v>
                </c:pt>
                <c:pt idx="7743">
                  <c:v>11.14</c:v>
                </c:pt>
                <c:pt idx="7744">
                  <c:v>11.14</c:v>
                </c:pt>
                <c:pt idx="7745">
                  <c:v>11.14</c:v>
                </c:pt>
                <c:pt idx="7746">
                  <c:v>11.13</c:v>
                </c:pt>
                <c:pt idx="7747">
                  <c:v>11.13</c:v>
                </c:pt>
                <c:pt idx="7748">
                  <c:v>11.13</c:v>
                </c:pt>
                <c:pt idx="7749">
                  <c:v>11.13</c:v>
                </c:pt>
                <c:pt idx="7750">
                  <c:v>11.12</c:v>
                </c:pt>
                <c:pt idx="7751">
                  <c:v>11.12</c:v>
                </c:pt>
                <c:pt idx="7752">
                  <c:v>11.12</c:v>
                </c:pt>
                <c:pt idx="7753">
                  <c:v>11.12</c:v>
                </c:pt>
                <c:pt idx="7754">
                  <c:v>11.11</c:v>
                </c:pt>
                <c:pt idx="7755">
                  <c:v>11.11</c:v>
                </c:pt>
                <c:pt idx="7756">
                  <c:v>11.1</c:v>
                </c:pt>
                <c:pt idx="7757">
                  <c:v>11.1</c:v>
                </c:pt>
                <c:pt idx="7758">
                  <c:v>11.09</c:v>
                </c:pt>
                <c:pt idx="7759">
                  <c:v>11.09</c:v>
                </c:pt>
                <c:pt idx="7760">
                  <c:v>11.09</c:v>
                </c:pt>
                <c:pt idx="7761">
                  <c:v>11.08</c:v>
                </c:pt>
                <c:pt idx="7762">
                  <c:v>11.08</c:v>
                </c:pt>
                <c:pt idx="7763">
                  <c:v>11.08</c:v>
                </c:pt>
                <c:pt idx="7764">
                  <c:v>11.07</c:v>
                </c:pt>
                <c:pt idx="7765">
                  <c:v>11.07</c:v>
                </c:pt>
                <c:pt idx="7766">
                  <c:v>11.07</c:v>
                </c:pt>
                <c:pt idx="7767">
                  <c:v>11.06</c:v>
                </c:pt>
                <c:pt idx="7768">
                  <c:v>11.06</c:v>
                </c:pt>
                <c:pt idx="7769">
                  <c:v>11.05</c:v>
                </c:pt>
                <c:pt idx="7770">
                  <c:v>11.05</c:v>
                </c:pt>
                <c:pt idx="7771">
                  <c:v>11.04</c:v>
                </c:pt>
                <c:pt idx="7772">
                  <c:v>11.04</c:v>
                </c:pt>
                <c:pt idx="7773">
                  <c:v>11.04</c:v>
                </c:pt>
                <c:pt idx="7774">
                  <c:v>11.03</c:v>
                </c:pt>
                <c:pt idx="7775">
                  <c:v>11.03</c:v>
                </c:pt>
                <c:pt idx="7776">
                  <c:v>11.02</c:v>
                </c:pt>
                <c:pt idx="7777">
                  <c:v>11.02</c:v>
                </c:pt>
                <c:pt idx="7778">
                  <c:v>11.01</c:v>
                </c:pt>
                <c:pt idx="7779">
                  <c:v>11.01</c:v>
                </c:pt>
                <c:pt idx="7780">
                  <c:v>11.01</c:v>
                </c:pt>
                <c:pt idx="7781">
                  <c:v>11</c:v>
                </c:pt>
                <c:pt idx="7782">
                  <c:v>11</c:v>
                </c:pt>
                <c:pt idx="7783">
                  <c:v>10.99</c:v>
                </c:pt>
                <c:pt idx="7784">
                  <c:v>10.99</c:v>
                </c:pt>
                <c:pt idx="7785">
                  <c:v>10.99</c:v>
                </c:pt>
                <c:pt idx="7786">
                  <c:v>10.98</c:v>
                </c:pt>
                <c:pt idx="7787">
                  <c:v>10.98</c:v>
                </c:pt>
                <c:pt idx="7788">
                  <c:v>10.97</c:v>
                </c:pt>
                <c:pt idx="7789">
                  <c:v>10.97</c:v>
                </c:pt>
                <c:pt idx="7790">
                  <c:v>10.96</c:v>
                </c:pt>
                <c:pt idx="7791">
                  <c:v>10.96</c:v>
                </c:pt>
                <c:pt idx="7792">
                  <c:v>10.93</c:v>
                </c:pt>
                <c:pt idx="7793">
                  <c:v>10.95</c:v>
                </c:pt>
                <c:pt idx="7794">
                  <c:v>10.95</c:v>
                </c:pt>
                <c:pt idx="7795">
                  <c:v>10.95</c:v>
                </c:pt>
                <c:pt idx="7796">
                  <c:v>10.94</c:v>
                </c:pt>
                <c:pt idx="7797">
                  <c:v>10.94</c:v>
                </c:pt>
                <c:pt idx="7798">
                  <c:v>10.94</c:v>
                </c:pt>
                <c:pt idx="7799">
                  <c:v>10.94</c:v>
                </c:pt>
                <c:pt idx="7800">
                  <c:v>10.94</c:v>
                </c:pt>
                <c:pt idx="7801">
                  <c:v>10.94</c:v>
                </c:pt>
                <c:pt idx="7802">
                  <c:v>10.93</c:v>
                </c:pt>
                <c:pt idx="7803">
                  <c:v>10.93</c:v>
                </c:pt>
                <c:pt idx="7804">
                  <c:v>10.93</c:v>
                </c:pt>
                <c:pt idx="7805">
                  <c:v>10.93</c:v>
                </c:pt>
                <c:pt idx="7806">
                  <c:v>10.93</c:v>
                </c:pt>
                <c:pt idx="7807">
                  <c:v>10.93</c:v>
                </c:pt>
                <c:pt idx="7808">
                  <c:v>10.93</c:v>
                </c:pt>
                <c:pt idx="7809">
                  <c:v>10.92</c:v>
                </c:pt>
                <c:pt idx="7810">
                  <c:v>10.92</c:v>
                </c:pt>
                <c:pt idx="7811">
                  <c:v>10.92</c:v>
                </c:pt>
                <c:pt idx="7812">
                  <c:v>10.92</c:v>
                </c:pt>
                <c:pt idx="7813">
                  <c:v>10.92</c:v>
                </c:pt>
                <c:pt idx="7814">
                  <c:v>10.92</c:v>
                </c:pt>
                <c:pt idx="7815">
                  <c:v>10.92</c:v>
                </c:pt>
                <c:pt idx="7816">
                  <c:v>10.92</c:v>
                </c:pt>
                <c:pt idx="7817">
                  <c:v>10.91</c:v>
                </c:pt>
                <c:pt idx="7818">
                  <c:v>10.91</c:v>
                </c:pt>
                <c:pt idx="7819">
                  <c:v>10.91</c:v>
                </c:pt>
                <c:pt idx="7820">
                  <c:v>10.91</c:v>
                </c:pt>
                <c:pt idx="7821">
                  <c:v>10.91</c:v>
                </c:pt>
                <c:pt idx="7822">
                  <c:v>10.91</c:v>
                </c:pt>
                <c:pt idx="7823">
                  <c:v>10.91</c:v>
                </c:pt>
                <c:pt idx="7824">
                  <c:v>10.91</c:v>
                </c:pt>
                <c:pt idx="7825">
                  <c:v>10.91</c:v>
                </c:pt>
                <c:pt idx="7826">
                  <c:v>10.91</c:v>
                </c:pt>
                <c:pt idx="7827">
                  <c:v>10.91</c:v>
                </c:pt>
                <c:pt idx="7828">
                  <c:v>10.91</c:v>
                </c:pt>
                <c:pt idx="7829">
                  <c:v>10.91</c:v>
                </c:pt>
                <c:pt idx="7830">
                  <c:v>10.91</c:v>
                </c:pt>
                <c:pt idx="7831">
                  <c:v>10.91</c:v>
                </c:pt>
                <c:pt idx="7832">
                  <c:v>10.91</c:v>
                </c:pt>
                <c:pt idx="7833">
                  <c:v>10.91</c:v>
                </c:pt>
                <c:pt idx="7834">
                  <c:v>10.91</c:v>
                </c:pt>
                <c:pt idx="7835">
                  <c:v>10.9</c:v>
                </c:pt>
                <c:pt idx="7836">
                  <c:v>10.9</c:v>
                </c:pt>
                <c:pt idx="7837">
                  <c:v>10.91</c:v>
                </c:pt>
                <c:pt idx="7838">
                  <c:v>10.9</c:v>
                </c:pt>
                <c:pt idx="7839">
                  <c:v>10.9</c:v>
                </c:pt>
                <c:pt idx="7840">
                  <c:v>10.9</c:v>
                </c:pt>
                <c:pt idx="7841">
                  <c:v>10.9</c:v>
                </c:pt>
                <c:pt idx="7842">
                  <c:v>10.9</c:v>
                </c:pt>
                <c:pt idx="7843">
                  <c:v>10.9</c:v>
                </c:pt>
                <c:pt idx="7844">
                  <c:v>10.9</c:v>
                </c:pt>
                <c:pt idx="7845">
                  <c:v>10.9</c:v>
                </c:pt>
                <c:pt idx="7846">
                  <c:v>10.9</c:v>
                </c:pt>
                <c:pt idx="7847">
                  <c:v>10.9</c:v>
                </c:pt>
                <c:pt idx="7848">
                  <c:v>10.9</c:v>
                </c:pt>
                <c:pt idx="7849">
                  <c:v>10.9</c:v>
                </c:pt>
                <c:pt idx="7850">
                  <c:v>10.9</c:v>
                </c:pt>
                <c:pt idx="7851">
                  <c:v>10.9</c:v>
                </c:pt>
                <c:pt idx="7852">
                  <c:v>10.9</c:v>
                </c:pt>
                <c:pt idx="7853">
                  <c:v>10.9</c:v>
                </c:pt>
                <c:pt idx="7854">
                  <c:v>10.9</c:v>
                </c:pt>
                <c:pt idx="7855">
                  <c:v>10.9</c:v>
                </c:pt>
                <c:pt idx="7856">
                  <c:v>10.9</c:v>
                </c:pt>
                <c:pt idx="7857">
                  <c:v>10.9</c:v>
                </c:pt>
                <c:pt idx="7858">
                  <c:v>10.9</c:v>
                </c:pt>
                <c:pt idx="7859">
                  <c:v>10.89</c:v>
                </c:pt>
                <c:pt idx="7860">
                  <c:v>10.9</c:v>
                </c:pt>
                <c:pt idx="7861">
                  <c:v>10.9</c:v>
                </c:pt>
                <c:pt idx="7862">
                  <c:v>10.9</c:v>
                </c:pt>
                <c:pt idx="7863">
                  <c:v>10.9</c:v>
                </c:pt>
                <c:pt idx="7864">
                  <c:v>10.9</c:v>
                </c:pt>
                <c:pt idx="7865">
                  <c:v>10.9</c:v>
                </c:pt>
                <c:pt idx="7866">
                  <c:v>10.9</c:v>
                </c:pt>
                <c:pt idx="7867">
                  <c:v>10.9</c:v>
                </c:pt>
                <c:pt idx="7868">
                  <c:v>10.89</c:v>
                </c:pt>
                <c:pt idx="7869">
                  <c:v>10.89</c:v>
                </c:pt>
                <c:pt idx="7870">
                  <c:v>10.89</c:v>
                </c:pt>
                <c:pt idx="7871">
                  <c:v>10.89</c:v>
                </c:pt>
                <c:pt idx="7872">
                  <c:v>10.89</c:v>
                </c:pt>
                <c:pt idx="7873">
                  <c:v>10.89</c:v>
                </c:pt>
                <c:pt idx="7874">
                  <c:v>10.89</c:v>
                </c:pt>
                <c:pt idx="7875">
                  <c:v>10.89</c:v>
                </c:pt>
                <c:pt idx="7876">
                  <c:v>10.89</c:v>
                </c:pt>
                <c:pt idx="7877">
                  <c:v>10.89</c:v>
                </c:pt>
                <c:pt idx="7878">
                  <c:v>10.89</c:v>
                </c:pt>
                <c:pt idx="7879">
                  <c:v>10.89</c:v>
                </c:pt>
                <c:pt idx="7880">
                  <c:v>10.88</c:v>
                </c:pt>
                <c:pt idx="7881">
                  <c:v>10.88</c:v>
                </c:pt>
                <c:pt idx="7882">
                  <c:v>10.88</c:v>
                </c:pt>
                <c:pt idx="7883">
                  <c:v>10.88</c:v>
                </c:pt>
                <c:pt idx="7884">
                  <c:v>10.88</c:v>
                </c:pt>
                <c:pt idx="7885">
                  <c:v>10.88</c:v>
                </c:pt>
                <c:pt idx="7886">
                  <c:v>10.88</c:v>
                </c:pt>
                <c:pt idx="7887">
                  <c:v>10.88</c:v>
                </c:pt>
                <c:pt idx="7888">
                  <c:v>10.88</c:v>
                </c:pt>
                <c:pt idx="7889">
                  <c:v>10.87</c:v>
                </c:pt>
                <c:pt idx="7890">
                  <c:v>10.87</c:v>
                </c:pt>
                <c:pt idx="7891">
                  <c:v>10.87</c:v>
                </c:pt>
                <c:pt idx="7892">
                  <c:v>10.87</c:v>
                </c:pt>
                <c:pt idx="7893">
                  <c:v>10.87</c:v>
                </c:pt>
                <c:pt idx="7894">
                  <c:v>10.87</c:v>
                </c:pt>
                <c:pt idx="7895">
                  <c:v>10.87</c:v>
                </c:pt>
                <c:pt idx="7896">
                  <c:v>10.87</c:v>
                </c:pt>
                <c:pt idx="7897">
                  <c:v>10.87</c:v>
                </c:pt>
                <c:pt idx="7898">
                  <c:v>10.87</c:v>
                </c:pt>
                <c:pt idx="7899">
                  <c:v>10.87</c:v>
                </c:pt>
                <c:pt idx="7900">
                  <c:v>10.87</c:v>
                </c:pt>
                <c:pt idx="7901">
                  <c:v>10.87</c:v>
                </c:pt>
                <c:pt idx="7902">
                  <c:v>10.87</c:v>
                </c:pt>
                <c:pt idx="7903">
                  <c:v>10.87</c:v>
                </c:pt>
                <c:pt idx="7904">
                  <c:v>10.87</c:v>
                </c:pt>
                <c:pt idx="7905">
                  <c:v>10.87</c:v>
                </c:pt>
                <c:pt idx="7906">
                  <c:v>10.87</c:v>
                </c:pt>
                <c:pt idx="7907">
                  <c:v>10.87</c:v>
                </c:pt>
                <c:pt idx="7908">
                  <c:v>10.87</c:v>
                </c:pt>
                <c:pt idx="7909">
                  <c:v>10.87</c:v>
                </c:pt>
                <c:pt idx="7910">
                  <c:v>10.87</c:v>
                </c:pt>
                <c:pt idx="7911">
                  <c:v>10.87</c:v>
                </c:pt>
                <c:pt idx="7912">
                  <c:v>10.87</c:v>
                </c:pt>
                <c:pt idx="7913">
                  <c:v>10.87</c:v>
                </c:pt>
                <c:pt idx="7914">
                  <c:v>10.87</c:v>
                </c:pt>
                <c:pt idx="7915">
                  <c:v>10.87</c:v>
                </c:pt>
                <c:pt idx="7916">
                  <c:v>10.87</c:v>
                </c:pt>
                <c:pt idx="7917">
                  <c:v>10.87</c:v>
                </c:pt>
                <c:pt idx="7918">
                  <c:v>10.87</c:v>
                </c:pt>
                <c:pt idx="7919">
                  <c:v>10.87</c:v>
                </c:pt>
                <c:pt idx="7920">
                  <c:v>10.87</c:v>
                </c:pt>
                <c:pt idx="7921">
                  <c:v>10.87</c:v>
                </c:pt>
                <c:pt idx="7922">
                  <c:v>10.87</c:v>
                </c:pt>
                <c:pt idx="7923">
                  <c:v>10.87</c:v>
                </c:pt>
                <c:pt idx="7924">
                  <c:v>10.87</c:v>
                </c:pt>
                <c:pt idx="7925">
                  <c:v>10.87</c:v>
                </c:pt>
                <c:pt idx="7926">
                  <c:v>10.87</c:v>
                </c:pt>
                <c:pt idx="7927">
                  <c:v>10.87</c:v>
                </c:pt>
                <c:pt idx="7928">
                  <c:v>10.87</c:v>
                </c:pt>
                <c:pt idx="7929">
                  <c:v>10.87</c:v>
                </c:pt>
                <c:pt idx="7930">
                  <c:v>10.87</c:v>
                </c:pt>
                <c:pt idx="7931">
                  <c:v>10.87</c:v>
                </c:pt>
                <c:pt idx="7932">
                  <c:v>10.87</c:v>
                </c:pt>
                <c:pt idx="7933">
                  <c:v>10.87</c:v>
                </c:pt>
                <c:pt idx="7934">
                  <c:v>10.87</c:v>
                </c:pt>
                <c:pt idx="7935">
                  <c:v>10.88</c:v>
                </c:pt>
                <c:pt idx="7936">
                  <c:v>10.88</c:v>
                </c:pt>
                <c:pt idx="7937">
                  <c:v>10.88</c:v>
                </c:pt>
                <c:pt idx="7938">
                  <c:v>10.88</c:v>
                </c:pt>
                <c:pt idx="7939">
                  <c:v>10.89</c:v>
                </c:pt>
                <c:pt idx="7940">
                  <c:v>10.89</c:v>
                </c:pt>
                <c:pt idx="7941">
                  <c:v>10.89</c:v>
                </c:pt>
                <c:pt idx="7942">
                  <c:v>10.89</c:v>
                </c:pt>
                <c:pt idx="7943">
                  <c:v>10.89</c:v>
                </c:pt>
                <c:pt idx="7944">
                  <c:v>10.89</c:v>
                </c:pt>
                <c:pt idx="7945">
                  <c:v>10.89</c:v>
                </c:pt>
                <c:pt idx="7946">
                  <c:v>10.89</c:v>
                </c:pt>
                <c:pt idx="7947">
                  <c:v>10.9</c:v>
                </c:pt>
                <c:pt idx="7948">
                  <c:v>10.9</c:v>
                </c:pt>
                <c:pt idx="7949">
                  <c:v>10.91</c:v>
                </c:pt>
                <c:pt idx="7950">
                  <c:v>10.92</c:v>
                </c:pt>
                <c:pt idx="7951">
                  <c:v>10.92</c:v>
                </c:pt>
                <c:pt idx="7952">
                  <c:v>10.93</c:v>
                </c:pt>
                <c:pt idx="7953">
                  <c:v>10.93</c:v>
                </c:pt>
                <c:pt idx="7954">
                  <c:v>10.94</c:v>
                </c:pt>
                <c:pt idx="7955">
                  <c:v>10.94</c:v>
                </c:pt>
                <c:pt idx="7956">
                  <c:v>10.94</c:v>
                </c:pt>
                <c:pt idx="7957">
                  <c:v>10.95</c:v>
                </c:pt>
                <c:pt idx="7958">
                  <c:v>10.95</c:v>
                </c:pt>
                <c:pt idx="7959">
                  <c:v>10.95</c:v>
                </c:pt>
                <c:pt idx="7960">
                  <c:v>10.95</c:v>
                </c:pt>
                <c:pt idx="7961">
                  <c:v>10.96</c:v>
                </c:pt>
                <c:pt idx="7962">
                  <c:v>10.96</c:v>
                </c:pt>
                <c:pt idx="7963">
                  <c:v>10.95</c:v>
                </c:pt>
                <c:pt idx="7964">
                  <c:v>10.96</c:v>
                </c:pt>
                <c:pt idx="7965">
                  <c:v>10.96</c:v>
                </c:pt>
                <c:pt idx="7966">
                  <c:v>10.95</c:v>
                </c:pt>
                <c:pt idx="7967">
                  <c:v>10.95</c:v>
                </c:pt>
                <c:pt idx="7968">
                  <c:v>10.95</c:v>
                </c:pt>
                <c:pt idx="7969">
                  <c:v>10.96</c:v>
                </c:pt>
                <c:pt idx="7970">
                  <c:v>10.96</c:v>
                </c:pt>
                <c:pt idx="7971">
                  <c:v>10.96</c:v>
                </c:pt>
                <c:pt idx="7972">
                  <c:v>10.97</c:v>
                </c:pt>
                <c:pt idx="7973">
                  <c:v>10.97</c:v>
                </c:pt>
                <c:pt idx="7974">
                  <c:v>10.97</c:v>
                </c:pt>
                <c:pt idx="7975">
                  <c:v>10.98</c:v>
                </c:pt>
                <c:pt idx="7976">
                  <c:v>10.98</c:v>
                </c:pt>
                <c:pt idx="7977">
                  <c:v>10.98</c:v>
                </c:pt>
                <c:pt idx="7978">
                  <c:v>10.98</c:v>
                </c:pt>
                <c:pt idx="7979">
                  <c:v>10.97</c:v>
                </c:pt>
                <c:pt idx="7980">
                  <c:v>10.97</c:v>
                </c:pt>
                <c:pt idx="7981">
                  <c:v>10.97</c:v>
                </c:pt>
                <c:pt idx="7982">
                  <c:v>10.97</c:v>
                </c:pt>
                <c:pt idx="7983">
                  <c:v>10.97</c:v>
                </c:pt>
                <c:pt idx="7984">
                  <c:v>10.97</c:v>
                </c:pt>
                <c:pt idx="7985">
                  <c:v>10.96</c:v>
                </c:pt>
                <c:pt idx="7986">
                  <c:v>10.96</c:v>
                </c:pt>
                <c:pt idx="7987">
                  <c:v>10.96</c:v>
                </c:pt>
                <c:pt idx="7988">
                  <c:v>10.97</c:v>
                </c:pt>
                <c:pt idx="7989">
                  <c:v>10.96</c:v>
                </c:pt>
                <c:pt idx="7990">
                  <c:v>10.96</c:v>
                </c:pt>
                <c:pt idx="7991">
                  <c:v>10.97</c:v>
                </c:pt>
                <c:pt idx="7992">
                  <c:v>10.97</c:v>
                </c:pt>
                <c:pt idx="7993">
                  <c:v>10.96</c:v>
                </c:pt>
                <c:pt idx="7994">
                  <c:v>10.96</c:v>
                </c:pt>
                <c:pt idx="7995">
                  <c:v>10.96</c:v>
                </c:pt>
                <c:pt idx="7996">
                  <c:v>10.96</c:v>
                </c:pt>
                <c:pt idx="7997">
                  <c:v>10.96</c:v>
                </c:pt>
                <c:pt idx="7998">
                  <c:v>10.96</c:v>
                </c:pt>
                <c:pt idx="7999">
                  <c:v>10.97</c:v>
                </c:pt>
                <c:pt idx="8000">
                  <c:v>10.97</c:v>
                </c:pt>
                <c:pt idx="8001">
                  <c:v>10.97</c:v>
                </c:pt>
                <c:pt idx="8002">
                  <c:v>10.97</c:v>
                </c:pt>
                <c:pt idx="8003">
                  <c:v>10.97</c:v>
                </c:pt>
                <c:pt idx="8004">
                  <c:v>10.97</c:v>
                </c:pt>
                <c:pt idx="8005">
                  <c:v>10.97</c:v>
                </c:pt>
                <c:pt idx="8006">
                  <c:v>10.98</c:v>
                </c:pt>
                <c:pt idx="8007">
                  <c:v>10.98</c:v>
                </c:pt>
                <c:pt idx="8008">
                  <c:v>10.98</c:v>
                </c:pt>
                <c:pt idx="8009">
                  <c:v>10.98</c:v>
                </c:pt>
                <c:pt idx="8010">
                  <c:v>10.98</c:v>
                </c:pt>
                <c:pt idx="8011">
                  <c:v>10.98</c:v>
                </c:pt>
                <c:pt idx="8012">
                  <c:v>10.98</c:v>
                </c:pt>
                <c:pt idx="8013">
                  <c:v>10.98</c:v>
                </c:pt>
                <c:pt idx="8014">
                  <c:v>10.98</c:v>
                </c:pt>
                <c:pt idx="8015">
                  <c:v>10.98</c:v>
                </c:pt>
                <c:pt idx="8016">
                  <c:v>10.98</c:v>
                </c:pt>
                <c:pt idx="8017">
                  <c:v>10.98</c:v>
                </c:pt>
                <c:pt idx="8018">
                  <c:v>10.98</c:v>
                </c:pt>
                <c:pt idx="8019">
                  <c:v>10.98</c:v>
                </c:pt>
                <c:pt idx="8020">
                  <c:v>10.98</c:v>
                </c:pt>
                <c:pt idx="8021">
                  <c:v>10.99</c:v>
                </c:pt>
                <c:pt idx="8022">
                  <c:v>10.99</c:v>
                </c:pt>
                <c:pt idx="8023">
                  <c:v>10.99</c:v>
                </c:pt>
                <c:pt idx="8024">
                  <c:v>10.99</c:v>
                </c:pt>
                <c:pt idx="8025">
                  <c:v>10.99</c:v>
                </c:pt>
                <c:pt idx="8026">
                  <c:v>10.99</c:v>
                </c:pt>
                <c:pt idx="8027">
                  <c:v>10.99</c:v>
                </c:pt>
                <c:pt idx="8028">
                  <c:v>10.99</c:v>
                </c:pt>
                <c:pt idx="8029">
                  <c:v>10.99</c:v>
                </c:pt>
                <c:pt idx="8030">
                  <c:v>10.99</c:v>
                </c:pt>
                <c:pt idx="8031">
                  <c:v>10.99</c:v>
                </c:pt>
                <c:pt idx="8032">
                  <c:v>10.99</c:v>
                </c:pt>
                <c:pt idx="8033">
                  <c:v>10.99</c:v>
                </c:pt>
                <c:pt idx="8034">
                  <c:v>10.99</c:v>
                </c:pt>
                <c:pt idx="8035">
                  <c:v>10.99</c:v>
                </c:pt>
                <c:pt idx="8036">
                  <c:v>10.99</c:v>
                </c:pt>
                <c:pt idx="8037">
                  <c:v>10.99</c:v>
                </c:pt>
                <c:pt idx="8038">
                  <c:v>10.99</c:v>
                </c:pt>
                <c:pt idx="8039">
                  <c:v>10.99</c:v>
                </c:pt>
                <c:pt idx="8040">
                  <c:v>10.98</c:v>
                </c:pt>
                <c:pt idx="8041">
                  <c:v>10.98</c:v>
                </c:pt>
                <c:pt idx="8042">
                  <c:v>10.98</c:v>
                </c:pt>
                <c:pt idx="8043">
                  <c:v>10.98</c:v>
                </c:pt>
                <c:pt idx="8044">
                  <c:v>10.98</c:v>
                </c:pt>
                <c:pt idx="8045">
                  <c:v>10.98</c:v>
                </c:pt>
                <c:pt idx="8046">
                  <c:v>10.98</c:v>
                </c:pt>
                <c:pt idx="8047">
                  <c:v>10.98</c:v>
                </c:pt>
                <c:pt idx="8048">
                  <c:v>10.97</c:v>
                </c:pt>
                <c:pt idx="8049">
                  <c:v>10.97</c:v>
                </c:pt>
                <c:pt idx="8050">
                  <c:v>10.97</c:v>
                </c:pt>
                <c:pt idx="8051">
                  <c:v>10.97</c:v>
                </c:pt>
                <c:pt idx="8052">
                  <c:v>10.97</c:v>
                </c:pt>
                <c:pt idx="8053">
                  <c:v>10.96</c:v>
                </c:pt>
                <c:pt idx="8054">
                  <c:v>10.96</c:v>
                </c:pt>
                <c:pt idx="8055">
                  <c:v>10.96</c:v>
                </c:pt>
                <c:pt idx="8056">
                  <c:v>10.94</c:v>
                </c:pt>
                <c:pt idx="8057">
                  <c:v>10.96</c:v>
                </c:pt>
                <c:pt idx="8058">
                  <c:v>10.96</c:v>
                </c:pt>
                <c:pt idx="8059">
                  <c:v>10.96</c:v>
                </c:pt>
                <c:pt idx="8060">
                  <c:v>10.95</c:v>
                </c:pt>
                <c:pt idx="8061">
                  <c:v>10.95</c:v>
                </c:pt>
                <c:pt idx="8062">
                  <c:v>10.94</c:v>
                </c:pt>
                <c:pt idx="8063">
                  <c:v>10.95</c:v>
                </c:pt>
                <c:pt idx="8064">
                  <c:v>10.95</c:v>
                </c:pt>
                <c:pt idx="8065">
                  <c:v>10.95</c:v>
                </c:pt>
                <c:pt idx="8066">
                  <c:v>10.94</c:v>
                </c:pt>
                <c:pt idx="8067">
                  <c:v>10.94</c:v>
                </c:pt>
                <c:pt idx="8068">
                  <c:v>10.94</c:v>
                </c:pt>
                <c:pt idx="8069">
                  <c:v>10.94</c:v>
                </c:pt>
                <c:pt idx="8070">
                  <c:v>10.94</c:v>
                </c:pt>
                <c:pt idx="8071">
                  <c:v>10.93</c:v>
                </c:pt>
                <c:pt idx="8072">
                  <c:v>10.93</c:v>
                </c:pt>
                <c:pt idx="8073">
                  <c:v>10.93</c:v>
                </c:pt>
                <c:pt idx="8074">
                  <c:v>10.93</c:v>
                </c:pt>
                <c:pt idx="8075">
                  <c:v>10.93</c:v>
                </c:pt>
                <c:pt idx="8076">
                  <c:v>10.93</c:v>
                </c:pt>
                <c:pt idx="8077">
                  <c:v>10.93</c:v>
                </c:pt>
                <c:pt idx="8078">
                  <c:v>10.93</c:v>
                </c:pt>
                <c:pt idx="8079">
                  <c:v>10.93</c:v>
                </c:pt>
                <c:pt idx="8080">
                  <c:v>10.93</c:v>
                </c:pt>
                <c:pt idx="8081">
                  <c:v>10.93</c:v>
                </c:pt>
                <c:pt idx="8082">
                  <c:v>10.93</c:v>
                </c:pt>
                <c:pt idx="8083">
                  <c:v>10.93</c:v>
                </c:pt>
                <c:pt idx="8084">
                  <c:v>10.92</c:v>
                </c:pt>
                <c:pt idx="8085">
                  <c:v>10.92</c:v>
                </c:pt>
                <c:pt idx="8086">
                  <c:v>10.92</c:v>
                </c:pt>
                <c:pt idx="8087">
                  <c:v>10.92</c:v>
                </c:pt>
                <c:pt idx="8088">
                  <c:v>10.92</c:v>
                </c:pt>
                <c:pt idx="8089">
                  <c:v>10.92</c:v>
                </c:pt>
                <c:pt idx="8090">
                  <c:v>10.92</c:v>
                </c:pt>
                <c:pt idx="8091">
                  <c:v>10.92</c:v>
                </c:pt>
                <c:pt idx="8092">
                  <c:v>10.92</c:v>
                </c:pt>
                <c:pt idx="8093">
                  <c:v>10.92</c:v>
                </c:pt>
                <c:pt idx="8094">
                  <c:v>10.92</c:v>
                </c:pt>
                <c:pt idx="8095">
                  <c:v>10.92</c:v>
                </c:pt>
                <c:pt idx="8096">
                  <c:v>10.92</c:v>
                </c:pt>
                <c:pt idx="8097">
                  <c:v>10.92</c:v>
                </c:pt>
                <c:pt idx="8098">
                  <c:v>10.92</c:v>
                </c:pt>
                <c:pt idx="8099">
                  <c:v>10.92</c:v>
                </c:pt>
                <c:pt idx="8100">
                  <c:v>10.92</c:v>
                </c:pt>
                <c:pt idx="8101">
                  <c:v>10.92</c:v>
                </c:pt>
                <c:pt idx="8102">
                  <c:v>10.92</c:v>
                </c:pt>
                <c:pt idx="8103">
                  <c:v>10.92</c:v>
                </c:pt>
                <c:pt idx="8104">
                  <c:v>10.92</c:v>
                </c:pt>
                <c:pt idx="8105">
                  <c:v>10.92</c:v>
                </c:pt>
                <c:pt idx="8106">
                  <c:v>10.92</c:v>
                </c:pt>
                <c:pt idx="8107">
                  <c:v>10.92</c:v>
                </c:pt>
                <c:pt idx="8108">
                  <c:v>10.92</c:v>
                </c:pt>
                <c:pt idx="8109">
                  <c:v>10.92</c:v>
                </c:pt>
                <c:pt idx="8110">
                  <c:v>10.92</c:v>
                </c:pt>
                <c:pt idx="8111">
                  <c:v>10.92</c:v>
                </c:pt>
                <c:pt idx="8112">
                  <c:v>10.92</c:v>
                </c:pt>
                <c:pt idx="8113">
                  <c:v>10.92</c:v>
                </c:pt>
                <c:pt idx="8114">
                  <c:v>10.92</c:v>
                </c:pt>
                <c:pt idx="8115">
                  <c:v>10.92</c:v>
                </c:pt>
                <c:pt idx="8116">
                  <c:v>10.92</c:v>
                </c:pt>
                <c:pt idx="8117">
                  <c:v>10.92</c:v>
                </c:pt>
                <c:pt idx="8118">
                  <c:v>10.92</c:v>
                </c:pt>
                <c:pt idx="8119">
                  <c:v>10.92</c:v>
                </c:pt>
                <c:pt idx="8120">
                  <c:v>10.92</c:v>
                </c:pt>
                <c:pt idx="8121">
                  <c:v>10.92</c:v>
                </c:pt>
                <c:pt idx="8122">
                  <c:v>10.92</c:v>
                </c:pt>
                <c:pt idx="8123">
                  <c:v>10.92</c:v>
                </c:pt>
                <c:pt idx="8124">
                  <c:v>10.93</c:v>
                </c:pt>
                <c:pt idx="8125">
                  <c:v>10.93</c:v>
                </c:pt>
                <c:pt idx="8126">
                  <c:v>10.93</c:v>
                </c:pt>
                <c:pt idx="8127">
                  <c:v>10.93</c:v>
                </c:pt>
                <c:pt idx="8128">
                  <c:v>10.93</c:v>
                </c:pt>
                <c:pt idx="8129">
                  <c:v>10.93</c:v>
                </c:pt>
                <c:pt idx="8130">
                  <c:v>10.93</c:v>
                </c:pt>
                <c:pt idx="8131">
                  <c:v>10.92</c:v>
                </c:pt>
                <c:pt idx="8132">
                  <c:v>10.93</c:v>
                </c:pt>
                <c:pt idx="8133">
                  <c:v>10.92</c:v>
                </c:pt>
                <c:pt idx="8134">
                  <c:v>10.93</c:v>
                </c:pt>
                <c:pt idx="8135">
                  <c:v>10.93</c:v>
                </c:pt>
                <c:pt idx="8136">
                  <c:v>10.92</c:v>
                </c:pt>
                <c:pt idx="8137">
                  <c:v>10.92</c:v>
                </c:pt>
                <c:pt idx="8138">
                  <c:v>10.92</c:v>
                </c:pt>
                <c:pt idx="8139">
                  <c:v>10.92</c:v>
                </c:pt>
                <c:pt idx="8140">
                  <c:v>10.92</c:v>
                </c:pt>
                <c:pt idx="8141">
                  <c:v>10.92</c:v>
                </c:pt>
                <c:pt idx="8142">
                  <c:v>10.92</c:v>
                </c:pt>
                <c:pt idx="8143">
                  <c:v>10.92</c:v>
                </c:pt>
                <c:pt idx="8144">
                  <c:v>10.92</c:v>
                </c:pt>
                <c:pt idx="8145">
                  <c:v>10.92</c:v>
                </c:pt>
                <c:pt idx="8146">
                  <c:v>10.92</c:v>
                </c:pt>
                <c:pt idx="8147">
                  <c:v>10.92</c:v>
                </c:pt>
                <c:pt idx="8148">
                  <c:v>10.92</c:v>
                </c:pt>
                <c:pt idx="8149">
                  <c:v>10.92</c:v>
                </c:pt>
                <c:pt idx="8150">
                  <c:v>10.92</c:v>
                </c:pt>
                <c:pt idx="8151">
                  <c:v>10.92</c:v>
                </c:pt>
                <c:pt idx="8152">
                  <c:v>10.92</c:v>
                </c:pt>
                <c:pt idx="8153">
                  <c:v>10.91</c:v>
                </c:pt>
                <c:pt idx="8154">
                  <c:v>10.91</c:v>
                </c:pt>
                <c:pt idx="8155">
                  <c:v>10.91</c:v>
                </c:pt>
                <c:pt idx="8156">
                  <c:v>10.91</c:v>
                </c:pt>
                <c:pt idx="8157">
                  <c:v>10.91</c:v>
                </c:pt>
                <c:pt idx="8158">
                  <c:v>10.92</c:v>
                </c:pt>
                <c:pt idx="8159">
                  <c:v>10.91</c:v>
                </c:pt>
                <c:pt idx="8160">
                  <c:v>10.91</c:v>
                </c:pt>
                <c:pt idx="8161">
                  <c:v>10.91</c:v>
                </c:pt>
                <c:pt idx="8162">
                  <c:v>10.92</c:v>
                </c:pt>
                <c:pt idx="8163">
                  <c:v>10.91</c:v>
                </c:pt>
                <c:pt idx="8164">
                  <c:v>10.92</c:v>
                </c:pt>
                <c:pt idx="8165">
                  <c:v>10.91</c:v>
                </c:pt>
                <c:pt idx="8166">
                  <c:v>10.91</c:v>
                </c:pt>
                <c:pt idx="8167">
                  <c:v>10.89</c:v>
                </c:pt>
                <c:pt idx="8168">
                  <c:v>10.9</c:v>
                </c:pt>
                <c:pt idx="8169">
                  <c:v>10.88</c:v>
                </c:pt>
                <c:pt idx="8170">
                  <c:v>10.91</c:v>
                </c:pt>
                <c:pt idx="8171">
                  <c:v>10.86</c:v>
                </c:pt>
                <c:pt idx="8172">
                  <c:v>10.9</c:v>
                </c:pt>
                <c:pt idx="8173">
                  <c:v>10.87</c:v>
                </c:pt>
                <c:pt idx="8174">
                  <c:v>10.9</c:v>
                </c:pt>
                <c:pt idx="8175">
                  <c:v>10.9</c:v>
                </c:pt>
                <c:pt idx="8176">
                  <c:v>10.89</c:v>
                </c:pt>
                <c:pt idx="8177">
                  <c:v>10.91</c:v>
                </c:pt>
                <c:pt idx="8178">
                  <c:v>10.9</c:v>
                </c:pt>
                <c:pt idx="8179">
                  <c:v>10.91</c:v>
                </c:pt>
                <c:pt idx="8180">
                  <c:v>10.9</c:v>
                </c:pt>
                <c:pt idx="8181">
                  <c:v>10.85</c:v>
                </c:pt>
                <c:pt idx="8182">
                  <c:v>10.9</c:v>
                </c:pt>
                <c:pt idx="8183">
                  <c:v>10.9</c:v>
                </c:pt>
                <c:pt idx="8184">
                  <c:v>10.89</c:v>
                </c:pt>
                <c:pt idx="8185">
                  <c:v>10.89</c:v>
                </c:pt>
                <c:pt idx="8186">
                  <c:v>10.9</c:v>
                </c:pt>
                <c:pt idx="8187">
                  <c:v>10.9</c:v>
                </c:pt>
                <c:pt idx="8188">
                  <c:v>10.9</c:v>
                </c:pt>
                <c:pt idx="8189">
                  <c:v>10.9</c:v>
                </c:pt>
                <c:pt idx="8190">
                  <c:v>10.9</c:v>
                </c:pt>
                <c:pt idx="8191">
                  <c:v>10.87</c:v>
                </c:pt>
                <c:pt idx="8192">
                  <c:v>10.9</c:v>
                </c:pt>
                <c:pt idx="8193">
                  <c:v>10.89</c:v>
                </c:pt>
                <c:pt idx="8194">
                  <c:v>10.89</c:v>
                </c:pt>
                <c:pt idx="8195">
                  <c:v>10.89</c:v>
                </c:pt>
                <c:pt idx="8196">
                  <c:v>10.89</c:v>
                </c:pt>
                <c:pt idx="8197">
                  <c:v>10.89</c:v>
                </c:pt>
                <c:pt idx="8198">
                  <c:v>10.88</c:v>
                </c:pt>
                <c:pt idx="8199">
                  <c:v>10.89</c:v>
                </c:pt>
                <c:pt idx="8200">
                  <c:v>10.88</c:v>
                </c:pt>
                <c:pt idx="8201">
                  <c:v>10.86</c:v>
                </c:pt>
                <c:pt idx="8202">
                  <c:v>10.88</c:v>
                </c:pt>
                <c:pt idx="8203">
                  <c:v>10.88</c:v>
                </c:pt>
                <c:pt idx="8204">
                  <c:v>10.88</c:v>
                </c:pt>
                <c:pt idx="8205">
                  <c:v>10.88</c:v>
                </c:pt>
                <c:pt idx="8206">
                  <c:v>10.88</c:v>
                </c:pt>
                <c:pt idx="8207">
                  <c:v>10.88</c:v>
                </c:pt>
                <c:pt idx="8208">
                  <c:v>10.88</c:v>
                </c:pt>
                <c:pt idx="8209">
                  <c:v>10.87</c:v>
                </c:pt>
                <c:pt idx="8210">
                  <c:v>10.88</c:v>
                </c:pt>
                <c:pt idx="8211">
                  <c:v>10.87</c:v>
                </c:pt>
                <c:pt idx="8212">
                  <c:v>10.87</c:v>
                </c:pt>
                <c:pt idx="8213">
                  <c:v>10.87</c:v>
                </c:pt>
                <c:pt idx="8214">
                  <c:v>10.87</c:v>
                </c:pt>
                <c:pt idx="8215">
                  <c:v>10.87</c:v>
                </c:pt>
                <c:pt idx="8216">
                  <c:v>10.87</c:v>
                </c:pt>
                <c:pt idx="8217">
                  <c:v>10.87</c:v>
                </c:pt>
                <c:pt idx="8218">
                  <c:v>10.87</c:v>
                </c:pt>
                <c:pt idx="8219">
                  <c:v>10.87</c:v>
                </c:pt>
                <c:pt idx="8220">
                  <c:v>10.87</c:v>
                </c:pt>
                <c:pt idx="8221">
                  <c:v>10.87</c:v>
                </c:pt>
                <c:pt idx="8222">
                  <c:v>10.87</c:v>
                </c:pt>
                <c:pt idx="8223">
                  <c:v>10.87</c:v>
                </c:pt>
                <c:pt idx="8224">
                  <c:v>10.87</c:v>
                </c:pt>
                <c:pt idx="8225">
                  <c:v>10.88</c:v>
                </c:pt>
                <c:pt idx="8226">
                  <c:v>10.88</c:v>
                </c:pt>
                <c:pt idx="8227">
                  <c:v>10.88</c:v>
                </c:pt>
                <c:pt idx="8228">
                  <c:v>10.88</c:v>
                </c:pt>
                <c:pt idx="8229">
                  <c:v>10.88</c:v>
                </c:pt>
                <c:pt idx="8230">
                  <c:v>10.88</c:v>
                </c:pt>
                <c:pt idx="8231">
                  <c:v>10.88</c:v>
                </c:pt>
                <c:pt idx="8232">
                  <c:v>10.88</c:v>
                </c:pt>
                <c:pt idx="8233">
                  <c:v>10.88</c:v>
                </c:pt>
                <c:pt idx="8234">
                  <c:v>10.88</c:v>
                </c:pt>
                <c:pt idx="8235">
                  <c:v>10.88</c:v>
                </c:pt>
                <c:pt idx="8236">
                  <c:v>10.88</c:v>
                </c:pt>
                <c:pt idx="8237">
                  <c:v>10.88</c:v>
                </c:pt>
                <c:pt idx="8238">
                  <c:v>10.88</c:v>
                </c:pt>
                <c:pt idx="8239">
                  <c:v>10.88</c:v>
                </c:pt>
                <c:pt idx="8240">
                  <c:v>10.88</c:v>
                </c:pt>
                <c:pt idx="8241">
                  <c:v>10.88</c:v>
                </c:pt>
                <c:pt idx="8242">
                  <c:v>10.88</c:v>
                </c:pt>
                <c:pt idx="8243">
                  <c:v>10.88</c:v>
                </c:pt>
                <c:pt idx="8244">
                  <c:v>10.88</c:v>
                </c:pt>
                <c:pt idx="8245">
                  <c:v>10.88</c:v>
                </c:pt>
                <c:pt idx="8246">
                  <c:v>10.88</c:v>
                </c:pt>
                <c:pt idx="8247">
                  <c:v>10.87</c:v>
                </c:pt>
                <c:pt idx="8248">
                  <c:v>10.88</c:v>
                </c:pt>
                <c:pt idx="8249">
                  <c:v>10.88</c:v>
                </c:pt>
                <c:pt idx="8250">
                  <c:v>10.88</c:v>
                </c:pt>
                <c:pt idx="8251">
                  <c:v>10.87</c:v>
                </c:pt>
                <c:pt idx="8252">
                  <c:v>10.87</c:v>
                </c:pt>
                <c:pt idx="8253">
                  <c:v>10.87</c:v>
                </c:pt>
                <c:pt idx="8254">
                  <c:v>10.87</c:v>
                </c:pt>
                <c:pt idx="8255">
                  <c:v>10.87</c:v>
                </c:pt>
                <c:pt idx="8256">
                  <c:v>10.87</c:v>
                </c:pt>
                <c:pt idx="8257">
                  <c:v>10.87</c:v>
                </c:pt>
                <c:pt idx="8258">
                  <c:v>10.86</c:v>
                </c:pt>
                <c:pt idx="8259">
                  <c:v>10.86</c:v>
                </c:pt>
                <c:pt idx="8260">
                  <c:v>10.86</c:v>
                </c:pt>
                <c:pt idx="8261">
                  <c:v>10.86</c:v>
                </c:pt>
                <c:pt idx="8262">
                  <c:v>10.86</c:v>
                </c:pt>
                <c:pt idx="8263">
                  <c:v>10.86</c:v>
                </c:pt>
                <c:pt idx="8264">
                  <c:v>10.84</c:v>
                </c:pt>
                <c:pt idx="8265">
                  <c:v>10.85</c:v>
                </c:pt>
                <c:pt idx="8266">
                  <c:v>10.86</c:v>
                </c:pt>
                <c:pt idx="8267">
                  <c:v>10.83</c:v>
                </c:pt>
                <c:pt idx="8268">
                  <c:v>10.85</c:v>
                </c:pt>
                <c:pt idx="8269">
                  <c:v>10.85</c:v>
                </c:pt>
                <c:pt idx="8270">
                  <c:v>10.83</c:v>
                </c:pt>
                <c:pt idx="8271">
                  <c:v>10.85</c:v>
                </c:pt>
                <c:pt idx="8272">
                  <c:v>10.85</c:v>
                </c:pt>
                <c:pt idx="8273">
                  <c:v>10.84</c:v>
                </c:pt>
                <c:pt idx="8274">
                  <c:v>10.84</c:v>
                </c:pt>
                <c:pt idx="8275">
                  <c:v>10.84</c:v>
                </c:pt>
                <c:pt idx="8276">
                  <c:v>10.84</c:v>
                </c:pt>
                <c:pt idx="8277">
                  <c:v>10.84</c:v>
                </c:pt>
                <c:pt idx="8278">
                  <c:v>10.84</c:v>
                </c:pt>
                <c:pt idx="8279">
                  <c:v>10.84</c:v>
                </c:pt>
                <c:pt idx="8280">
                  <c:v>10.84</c:v>
                </c:pt>
                <c:pt idx="8281">
                  <c:v>10.84</c:v>
                </c:pt>
                <c:pt idx="8282">
                  <c:v>10.84</c:v>
                </c:pt>
                <c:pt idx="8283">
                  <c:v>10.83</c:v>
                </c:pt>
                <c:pt idx="8284">
                  <c:v>10.83</c:v>
                </c:pt>
                <c:pt idx="8285">
                  <c:v>10.83</c:v>
                </c:pt>
                <c:pt idx="8286">
                  <c:v>10.83</c:v>
                </c:pt>
                <c:pt idx="8287">
                  <c:v>10.83</c:v>
                </c:pt>
                <c:pt idx="8288">
                  <c:v>10.83</c:v>
                </c:pt>
                <c:pt idx="8289">
                  <c:v>10.83</c:v>
                </c:pt>
                <c:pt idx="8290">
                  <c:v>10.83</c:v>
                </c:pt>
                <c:pt idx="8291">
                  <c:v>10.83</c:v>
                </c:pt>
                <c:pt idx="8292">
                  <c:v>10.83</c:v>
                </c:pt>
                <c:pt idx="8293">
                  <c:v>10.83</c:v>
                </c:pt>
                <c:pt idx="8294">
                  <c:v>10.83</c:v>
                </c:pt>
                <c:pt idx="8295">
                  <c:v>10.83</c:v>
                </c:pt>
                <c:pt idx="8296">
                  <c:v>10.83</c:v>
                </c:pt>
                <c:pt idx="8297">
                  <c:v>10.83</c:v>
                </c:pt>
                <c:pt idx="8298">
                  <c:v>10.83</c:v>
                </c:pt>
                <c:pt idx="8299">
                  <c:v>10.83</c:v>
                </c:pt>
                <c:pt idx="8300">
                  <c:v>10.83</c:v>
                </c:pt>
                <c:pt idx="8301">
                  <c:v>10.83</c:v>
                </c:pt>
                <c:pt idx="8302">
                  <c:v>10.83</c:v>
                </c:pt>
                <c:pt idx="8303">
                  <c:v>10.83</c:v>
                </c:pt>
                <c:pt idx="8304">
                  <c:v>10.83</c:v>
                </c:pt>
                <c:pt idx="8305">
                  <c:v>10.83</c:v>
                </c:pt>
                <c:pt idx="8306">
                  <c:v>10.82</c:v>
                </c:pt>
                <c:pt idx="8307">
                  <c:v>10.83</c:v>
                </c:pt>
                <c:pt idx="8308">
                  <c:v>10.83</c:v>
                </c:pt>
                <c:pt idx="8309">
                  <c:v>10.83</c:v>
                </c:pt>
                <c:pt idx="8310">
                  <c:v>10.83</c:v>
                </c:pt>
                <c:pt idx="8311">
                  <c:v>10.83</c:v>
                </c:pt>
                <c:pt idx="8312">
                  <c:v>10.83</c:v>
                </c:pt>
                <c:pt idx="8313">
                  <c:v>10.83</c:v>
                </c:pt>
                <c:pt idx="8314">
                  <c:v>10.83</c:v>
                </c:pt>
                <c:pt idx="8315">
                  <c:v>10.82</c:v>
                </c:pt>
                <c:pt idx="8316">
                  <c:v>10.82</c:v>
                </c:pt>
                <c:pt idx="8317">
                  <c:v>10.82</c:v>
                </c:pt>
                <c:pt idx="8318">
                  <c:v>10.82</c:v>
                </c:pt>
                <c:pt idx="8319">
                  <c:v>10.82</c:v>
                </c:pt>
                <c:pt idx="8320">
                  <c:v>10.82</c:v>
                </c:pt>
                <c:pt idx="8321">
                  <c:v>10.83</c:v>
                </c:pt>
                <c:pt idx="8322">
                  <c:v>10.82</c:v>
                </c:pt>
                <c:pt idx="8323">
                  <c:v>10.82</c:v>
                </c:pt>
                <c:pt idx="8324">
                  <c:v>10.82</c:v>
                </c:pt>
                <c:pt idx="8325">
                  <c:v>10.83</c:v>
                </c:pt>
                <c:pt idx="8326">
                  <c:v>10.83</c:v>
                </c:pt>
                <c:pt idx="8327">
                  <c:v>10.82</c:v>
                </c:pt>
                <c:pt idx="8328">
                  <c:v>10.82</c:v>
                </c:pt>
                <c:pt idx="8329">
                  <c:v>10.83</c:v>
                </c:pt>
                <c:pt idx="8330">
                  <c:v>10.83</c:v>
                </c:pt>
                <c:pt idx="8331">
                  <c:v>10.83</c:v>
                </c:pt>
                <c:pt idx="8332">
                  <c:v>10.82</c:v>
                </c:pt>
                <c:pt idx="8333">
                  <c:v>10.83</c:v>
                </c:pt>
                <c:pt idx="8334">
                  <c:v>10.83</c:v>
                </c:pt>
                <c:pt idx="8335">
                  <c:v>10.83</c:v>
                </c:pt>
                <c:pt idx="8336">
                  <c:v>10.83</c:v>
                </c:pt>
                <c:pt idx="8337">
                  <c:v>10.82</c:v>
                </c:pt>
                <c:pt idx="8338">
                  <c:v>10.83</c:v>
                </c:pt>
                <c:pt idx="8339">
                  <c:v>10.83</c:v>
                </c:pt>
                <c:pt idx="8340">
                  <c:v>10.83</c:v>
                </c:pt>
                <c:pt idx="8341">
                  <c:v>10.83</c:v>
                </c:pt>
                <c:pt idx="8342">
                  <c:v>10.83</c:v>
                </c:pt>
                <c:pt idx="8343">
                  <c:v>10.83</c:v>
                </c:pt>
                <c:pt idx="8344">
                  <c:v>10.83</c:v>
                </c:pt>
                <c:pt idx="8345">
                  <c:v>10.83</c:v>
                </c:pt>
                <c:pt idx="8346">
                  <c:v>10.83</c:v>
                </c:pt>
                <c:pt idx="8347">
                  <c:v>10.82</c:v>
                </c:pt>
                <c:pt idx="8348">
                  <c:v>10.81</c:v>
                </c:pt>
                <c:pt idx="8349">
                  <c:v>10.83</c:v>
                </c:pt>
                <c:pt idx="8350">
                  <c:v>10.82</c:v>
                </c:pt>
                <c:pt idx="8351">
                  <c:v>10.82</c:v>
                </c:pt>
                <c:pt idx="8352">
                  <c:v>10.82</c:v>
                </c:pt>
                <c:pt idx="8353">
                  <c:v>10.82</c:v>
                </c:pt>
                <c:pt idx="8354">
                  <c:v>10.82</c:v>
                </c:pt>
                <c:pt idx="8355">
                  <c:v>10.82</c:v>
                </c:pt>
                <c:pt idx="8356">
                  <c:v>10.82</c:v>
                </c:pt>
                <c:pt idx="8357">
                  <c:v>10.81</c:v>
                </c:pt>
                <c:pt idx="8358">
                  <c:v>10.81</c:v>
                </c:pt>
                <c:pt idx="8359">
                  <c:v>10.77</c:v>
                </c:pt>
                <c:pt idx="8360">
                  <c:v>10.82</c:v>
                </c:pt>
                <c:pt idx="8361">
                  <c:v>10.81</c:v>
                </c:pt>
                <c:pt idx="8362">
                  <c:v>10.81</c:v>
                </c:pt>
                <c:pt idx="8363">
                  <c:v>10.81</c:v>
                </c:pt>
                <c:pt idx="8364">
                  <c:v>10.79</c:v>
                </c:pt>
                <c:pt idx="8365">
                  <c:v>10.8</c:v>
                </c:pt>
                <c:pt idx="8366">
                  <c:v>10.77</c:v>
                </c:pt>
                <c:pt idx="8367">
                  <c:v>10.81</c:v>
                </c:pt>
                <c:pt idx="8368">
                  <c:v>10.76</c:v>
                </c:pt>
                <c:pt idx="8369">
                  <c:v>10.78</c:v>
                </c:pt>
                <c:pt idx="8370">
                  <c:v>10.77</c:v>
                </c:pt>
                <c:pt idx="8371">
                  <c:v>10.81</c:v>
                </c:pt>
                <c:pt idx="8372">
                  <c:v>10.81</c:v>
                </c:pt>
                <c:pt idx="8373">
                  <c:v>10.8</c:v>
                </c:pt>
                <c:pt idx="8374">
                  <c:v>10.81</c:v>
                </c:pt>
                <c:pt idx="8375">
                  <c:v>10.8</c:v>
                </c:pt>
                <c:pt idx="8376">
                  <c:v>10.81</c:v>
                </c:pt>
                <c:pt idx="8377">
                  <c:v>10.8</c:v>
                </c:pt>
                <c:pt idx="8378">
                  <c:v>10.8</c:v>
                </c:pt>
                <c:pt idx="8379">
                  <c:v>10.8</c:v>
                </c:pt>
                <c:pt idx="8380">
                  <c:v>10.8</c:v>
                </c:pt>
                <c:pt idx="8381">
                  <c:v>10.81</c:v>
                </c:pt>
                <c:pt idx="8382">
                  <c:v>10.81</c:v>
                </c:pt>
                <c:pt idx="8383">
                  <c:v>10.81</c:v>
                </c:pt>
                <c:pt idx="8384">
                  <c:v>10.81</c:v>
                </c:pt>
                <c:pt idx="8385">
                  <c:v>10.81</c:v>
                </c:pt>
                <c:pt idx="8386">
                  <c:v>10.81</c:v>
                </c:pt>
                <c:pt idx="8387">
                  <c:v>10.81</c:v>
                </c:pt>
                <c:pt idx="8388">
                  <c:v>10.81</c:v>
                </c:pt>
                <c:pt idx="8389">
                  <c:v>10.81</c:v>
                </c:pt>
                <c:pt idx="8390">
                  <c:v>10.81</c:v>
                </c:pt>
                <c:pt idx="8391">
                  <c:v>10.81</c:v>
                </c:pt>
                <c:pt idx="8392">
                  <c:v>10.81</c:v>
                </c:pt>
                <c:pt idx="8393">
                  <c:v>10.81</c:v>
                </c:pt>
                <c:pt idx="8394">
                  <c:v>10.81</c:v>
                </c:pt>
                <c:pt idx="8395">
                  <c:v>10.81</c:v>
                </c:pt>
                <c:pt idx="8396">
                  <c:v>10.81</c:v>
                </c:pt>
                <c:pt idx="8397">
                  <c:v>10.81</c:v>
                </c:pt>
                <c:pt idx="8398">
                  <c:v>10.81</c:v>
                </c:pt>
                <c:pt idx="8399">
                  <c:v>10.81</c:v>
                </c:pt>
                <c:pt idx="8400">
                  <c:v>10.81</c:v>
                </c:pt>
                <c:pt idx="8401">
                  <c:v>10.81</c:v>
                </c:pt>
                <c:pt idx="8402">
                  <c:v>10.81</c:v>
                </c:pt>
                <c:pt idx="8403">
                  <c:v>10.81</c:v>
                </c:pt>
                <c:pt idx="8404">
                  <c:v>10.81</c:v>
                </c:pt>
                <c:pt idx="8405">
                  <c:v>10.81</c:v>
                </c:pt>
                <c:pt idx="8406">
                  <c:v>10.81</c:v>
                </c:pt>
                <c:pt idx="8407">
                  <c:v>10.81</c:v>
                </c:pt>
                <c:pt idx="8408">
                  <c:v>10.81</c:v>
                </c:pt>
                <c:pt idx="8409">
                  <c:v>10.81</c:v>
                </c:pt>
                <c:pt idx="8410">
                  <c:v>10.81</c:v>
                </c:pt>
                <c:pt idx="8411">
                  <c:v>10.81</c:v>
                </c:pt>
                <c:pt idx="8412">
                  <c:v>10.81</c:v>
                </c:pt>
                <c:pt idx="8413">
                  <c:v>10.81</c:v>
                </c:pt>
                <c:pt idx="8414">
                  <c:v>10.81</c:v>
                </c:pt>
                <c:pt idx="8415">
                  <c:v>10.81</c:v>
                </c:pt>
                <c:pt idx="8416">
                  <c:v>10.81</c:v>
                </c:pt>
                <c:pt idx="8417">
                  <c:v>10.81</c:v>
                </c:pt>
                <c:pt idx="8418">
                  <c:v>10.81</c:v>
                </c:pt>
                <c:pt idx="8419">
                  <c:v>10.81</c:v>
                </c:pt>
                <c:pt idx="8420">
                  <c:v>10.81</c:v>
                </c:pt>
                <c:pt idx="8421">
                  <c:v>10.81</c:v>
                </c:pt>
                <c:pt idx="8422">
                  <c:v>10.82</c:v>
                </c:pt>
                <c:pt idx="8423">
                  <c:v>10.82</c:v>
                </c:pt>
                <c:pt idx="8424">
                  <c:v>10.81</c:v>
                </c:pt>
                <c:pt idx="8425">
                  <c:v>10.82</c:v>
                </c:pt>
                <c:pt idx="8426">
                  <c:v>10.82</c:v>
                </c:pt>
                <c:pt idx="8427">
                  <c:v>10.82</c:v>
                </c:pt>
                <c:pt idx="8428">
                  <c:v>10.82</c:v>
                </c:pt>
                <c:pt idx="8429">
                  <c:v>10.82</c:v>
                </c:pt>
                <c:pt idx="8430">
                  <c:v>10.82</c:v>
                </c:pt>
                <c:pt idx="8431">
                  <c:v>10.82</c:v>
                </c:pt>
                <c:pt idx="8432">
                  <c:v>10.82</c:v>
                </c:pt>
                <c:pt idx="8433">
                  <c:v>10.82</c:v>
                </c:pt>
                <c:pt idx="8434">
                  <c:v>10.82</c:v>
                </c:pt>
                <c:pt idx="8435">
                  <c:v>10.82</c:v>
                </c:pt>
                <c:pt idx="8436">
                  <c:v>10.82</c:v>
                </c:pt>
                <c:pt idx="8437">
                  <c:v>10.82</c:v>
                </c:pt>
                <c:pt idx="8438">
                  <c:v>10.82</c:v>
                </c:pt>
                <c:pt idx="8439">
                  <c:v>10.82</c:v>
                </c:pt>
                <c:pt idx="8440">
                  <c:v>10.82</c:v>
                </c:pt>
                <c:pt idx="8441">
                  <c:v>10.82</c:v>
                </c:pt>
                <c:pt idx="8442">
                  <c:v>10.82</c:v>
                </c:pt>
                <c:pt idx="8443">
                  <c:v>10.81</c:v>
                </c:pt>
                <c:pt idx="8444">
                  <c:v>10.82</c:v>
                </c:pt>
                <c:pt idx="8445">
                  <c:v>10.82</c:v>
                </c:pt>
                <c:pt idx="8446">
                  <c:v>10.82</c:v>
                </c:pt>
                <c:pt idx="8447">
                  <c:v>10.82</c:v>
                </c:pt>
                <c:pt idx="8448">
                  <c:v>10.82</c:v>
                </c:pt>
                <c:pt idx="8449">
                  <c:v>10.81</c:v>
                </c:pt>
                <c:pt idx="8450">
                  <c:v>10.81</c:v>
                </c:pt>
                <c:pt idx="8451">
                  <c:v>10.81</c:v>
                </c:pt>
                <c:pt idx="8452">
                  <c:v>10.81</c:v>
                </c:pt>
                <c:pt idx="8453">
                  <c:v>10.81</c:v>
                </c:pt>
                <c:pt idx="8454">
                  <c:v>10.81</c:v>
                </c:pt>
                <c:pt idx="8455">
                  <c:v>10.81</c:v>
                </c:pt>
                <c:pt idx="8456">
                  <c:v>10.81</c:v>
                </c:pt>
                <c:pt idx="8457">
                  <c:v>10.81</c:v>
                </c:pt>
                <c:pt idx="8458">
                  <c:v>10.81</c:v>
                </c:pt>
                <c:pt idx="8459">
                  <c:v>10.81</c:v>
                </c:pt>
                <c:pt idx="8460">
                  <c:v>10.81</c:v>
                </c:pt>
                <c:pt idx="8461">
                  <c:v>10.81</c:v>
                </c:pt>
                <c:pt idx="8462">
                  <c:v>10.81</c:v>
                </c:pt>
                <c:pt idx="8463">
                  <c:v>10.81</c:v>
                </c:pt>
                <c:pt idx="8464">
                  <c:v>10.81</c:v>
                </c:pt>
                <c:pt idx="8465">
                  <c:v>10.81</c:v>
                </c:pt>
                <c:pt idx="8466">
                  <c:v>10.81</c:v>
                </c:pt>
                <c:pt idx="8467">
                  <c:v>10.81</c:v>
                </c:pt>
                <c:pt idx="8468">
                  <c:v>10.81</c:v>
                </c:pt>
                <c:pt idx="8469">
                  <c:v>10.81</c:v>
                </c:pt>
                <c:pt idx="8470">
                  <c:v>10.8</c:v>
                </c:pt>
                <c:pt idx="8471">
                  <c:v>10.8</c:v>
                </c:pt>
                <c:pt idx="8472">
                  <c:v>10.8</c:v>
                </c:pt>
                <c:pt idx="8473">
                  <c:v>10.8</c:v>
                </c:pt>
                <c:pt idx="8474">
                  <c:v>10.8</c:v>
                </c:pt>
                <c:pt idx="8475">
                  <c:v>10.8</c:v>
                </c:pt>
                <c:pt idx="8476">
                  <c:v>10.8</c:v>
                </c:pt>
                <c:pt idx="8477">
                  <c:v>10.8</c:v>
                </c:pt>
                <c:pt idx="8478">
                  <c:v>10.8</c:v>
                </c:pt>
                <c:pt idx="8479">
                  <c:v>10.8</c:v>
                </c:pt>
                <c:pt idx="8480">
                  <c:v>10.8</c:v>
                </c:pt>
                <c:pt idx="8481">
                  <c:v>10.8</c:v>
                </c:pt>
                <c:pt idx="8482">
                  <c:v>10.8</c:v>
                </c:pt>
                <c:pt idx="8483">
                  <c:v>10.8</c:v>
                </c:pt>
                <c:pt idx="8484">
                  <c:v>10.8</c:v>
                </c:pt>
                <c:pt idx="8485">
                  <c:v>10.8</c:v>
                </c:pt>
                <c:pt idx="8486">
                  <c:v>10.8</c:v>
                </c:pt>
                <c:pt idx="8487">
                  <c:v>10.8</c:v>
                </c:pt>
                <c:pt idx="8488">
                  <c:v>10.8</c:v>
                </c:pt>
                <c:pt idx="8489">
                  <c:v>10.8</c:v>
                </c:pt>
                <c:pt idx="8490">
                  <c:v>10.8</c:v>
                </c:pt>
                <c:pt idx="8491">
                  <c:v>10.8</c:v>
                </c:pt>
                <c:pt idx="8492">
                  <c:v>10.8</c:v>
                </c:pt>
                <c:pt idx="8493">
                  <c:v>10.8</c:v>
                </c:pt>
                <c:pt idx="8494">
                  <c:v>10.8</c:v>
                </c:pt>
                <c:pt idx="8495">
                  <c:v>10.8</c:v>
                </c:pt>
                <c:pt idx="8496">
                  <c:v>10.8</c:v>
                </c:pt>
                <c:pt idx="8497">
                  <c:v>10.8</c:v>
                </c:pt>
                <c:pt idx="8498">
                  <c:v>10.8</c:v>
                </c:pt>
                <c:pt idx="8499">
                  <c:v>10.8</c:v>
                </c:pt>
                <c:pt idx="8500">
                  <c:v>10.8</c:v>
                </c:pt>
                <c:pt idx="8501">
                  <c:v>10.8</c:v>
                </c:pt>
                <c:pt idx="8502">
                  <c:v>10.8</c:v>
                </c:pt>
                <c:pt idx="8503">
                  <c:v>10.8</c:v>
                </c:pt>
                <c:pt idx="8504">
                  <c:v>10.8</c:v>
                </c:pt>
                <c:pt idx="8505">
                  <c:v>10.8</c:v>
                </c:pt>
                <c:pt idx="8506">
                  <c:v>10.8</c:v>
                </c:pt>
                <c:pt idx="8507">
                  <c:v>10.8</c:v>
                </c:pt>
                <c:pt idx="8508">
                  <c:v>10.8</c:v>
                </c:pt>
                <c:pt idx="8509">
                  <c:v>10.8</c:v>
                </c:pt>
                <c:pt idx="8510">
                  <c:v>10.8</c:v>
                </c:pt>
                <c:pt idx="8511">
                  <c:v>10.8</c:v>
                </c:pt>
                <c:pt idx="8512">
                  <c:v>10.8</c:v>
                </c:pt>
                <c:pt idx="8513">
                  <c:v>10.8</c:v>
                </c:pt>
                <c:pt idx="8514">
                  <c:v>10.8</c:v>
                </c:pt>
                <c:pt idx="8515">
                  <c:v>10.8</c:v>
                </c:pt>
                <c:pt idx="8516">
                  <c:v>10.8</c:v>
                </c:pt>
                <c:pt idx="8517">
                  <c:v>10.8</c:v>
                </c:pt>
                <c:pt idx="8518">
                  <c:v>10.8</c:v>
                </c:pt>
                <c:pt idx="8519">
                  <c:v>10.8</c:v>
                </c:pt>
                <c:pt idx="8520">
                  <c:v>10.8</c:v>
                </c:pt>
                <c:pt idx="8521">
                  <c:v>10.8</c:v>
                </c:pt>
                <c:pt idx="8522">
                  <c:v>10.8</c:v>
                </c:pt>
                <c:pt idx="8523">
                  <c:v>10.8</c:v>
                </c:pt>
                <c:pt idx="8524">
                  <c:v>10.8</c:v>
                </c:pt>
                <c:pt idx="8525">
                  <c:v>10.8</c:v>
                </c:pt>
                <c:pt idx="8526">
                  <c:v>10.8</c:v>
                </c:pt>
                <c:pt idx="8527">
                  <c:v>10.8</c:v>
                </c:pt>
                <c:pt idx="8528">
                  <c:v>10.8</c:v>
                </c:pt>
                <c:pt idx="8529">
                  <c:v>10.8</c:v>
                </c:pt>
                <c:pt idx="8530">
                  <c:v>10.8</c:v>
                </c:pt>
                <c:pt idx="8531">
                  <c:v>10.8</c:v>
                </c:pt>
                <c:pt idx="8532">
                  <c:v>10.8</c:v>
                </c:pt>
                <c:pt idx="8533">
                  <c:v>10.8</c:v>
                </c:pt>
                <c:pt idx="8534">
                  <c:v>10.8</c:v>
                </c:pt>
                <c:pt idx="8535">
                  <c:v>10.8</c:v>
                </c:pt>
                <c:pt idx="8536">
                  <c:v>10.8</c:v>
                </c:pt>
                <c:pt idx="8537">
                  <c:v>10.8</c:v>
                </c:pt>
                <c:pt idx="8538">
                  <c:v>10.8</c:v>
                </c:pt>
                <c:pt idx="8539">
                  <c:v>10.8</c:v>
                </c:pt>
                <c:pt idx="8540">
                  <c:v>10.8</c:v>
                </c:pt>
                <c:pt idx="8541">
                  <c:v>10.8</c:v>
                </c:pt>
                <c:pt idx="8542">
                  <c:v>10.8</c:v>
                </c:pt>
                <c:pt idx="8543">
                  <c:v>10.8</c:v>
                </c:pt>
                <c:pt idx="8544">
                  <c:v>10.8</c:v>
                </c:pt>
                <c:pt idx="8545">
                  <c:v>10.79</c:v>
                </c:pt>
                <c:pt idx="8546">
                  <c:v>10.79</c:v>
                </c:pt>
                <c:pt idx="8547">
                  <c:v>10.79</c:v>
                </c:pt>
                <c:pt idx="8548">
                  <c:v>10.79</c:v>
                </c:pt>
                <c:pt idx="8549">
                  <c:v>10.79</c:v>
                </c:pt>
                <c:pt idx="8550">
                  <c:v>10.79</c:v>
                </c:pt>
                <c:pt idx="8551">
                  <c:v>10.79</c:v>
                </c:pt>
                <c:pt idx="8552">
                  <c:v>10.79</c:v>
                </c:pt>
                <c:pt idx="8553">
                  <c:v>10.78</c:v>
                </c:pt>
                <c:pt idx="8554">
                  <c:v>10.79</c:v>
                </c:pt>
                <c:pt idx="8555">
                  <c:v>10.78</c:v>
                </c:pt>
                <c:pt idx="8556">
                  <c:v>10.79</c:v>
                </c:pt>
                <c:pt idx="8557">
                  <c:v>10.78</c:v>
                </c:pt>
                <c:pt idx="8558">
                  <c:v>10.78</c:v>
                </c:pt>
                <c:pt idx="8559">
                  <c:v>10.78</c:v>
                </c:pt>
                <c:pt idx="8560">
                  <c:v>10.78</c:v>
                </c:pt>
                <c:pt idx="8561">
                  <c:v>10.78</c:v>
                </c:pt>
                <c:pt idx="8562">
                  <c:v>10.78</c:v>
                </c:pt>
                <c:pt idx="8563">
                  <c:v>10.78</c:v>
                </c:pt>
                <c:pt idx="8564">
                  <c:v>10.78</c:v>
                </c:pt>
                <c:pt idx="8565">
                  <c:v>10.78</c:v>
                </c:pt>
                <c:pt idx="8566">
                  <c:v>10.72</c:v>
                </c:pt>
                <c:pt idx="8567">
                  <c:v>10.78</c:v>
                </c:pt>
                <c:pt idx="8568">
                  <c:v>10.78</c:v>
                </c:pt>
                <c:pt idx="8569">
                  <c:v>10.78</c:v>
                </c:pt>
                <c:pt idx="8570">
                  <c:v>10.78</c:v>
                </c:pt>
                <c:pt idx="8571">
                  <c:v>10.78</c:v>
                </c:pt>
                <c:pt idx="8572">
                  <c:v>10.78</c:v>
                </c:pt>
                <c:pt idx="8573">
                  <c:v>10.78</c:v>
                </c:pt>
                <c:pt idx="8574">
                  <c:v>10.78</c:v>
                </c:pt>
                <c:pt idx="8575">
                  <c:v>10.78</c:v>
                </c:pt>
                <c:pt idx="8576">
                  <c:v>10.78</c:v>
                </c:pt>
                <c:pt idx="8577">
                  <c:v>10.78</c:v>
                </c:pt>
                <c:pt idx="8578">
                  <c:v>10.78</c:v>
                </c:pt>
                <c:pt idx="8579">
                  <c:v>10.78</c:v>
                </c:pt>
                <c:pt idx="8580">
                  <c:v>10.78</c:v>
                </c:pt>
                <c:pt idx="8581">
                  <c:v>10.78</c:v>
                </c:pt>
                <c:pt idx="8582">
                  <c:v>10.78</c:v>
                </c:pt>
                <c:pt idx="8583">
                  <c:v>10.77</c:v>
                </c:pt>
                <c:pt idx="8584">
                  <c:v>10.78</c:v>
                </c:pt>
                <c:pt idx="8585">
                  <c:v>10.78</c:v>
                </c:pt>
                <c:pt idx="8586">
                  <c:v>10.77</c:v>
                </c:pt>
                <c:pt idx="8587">
                  <c:v>10.77</c:v>
                </c:pt>
                <c:pt idx="8588">
                  <c:v>10.77</c:v>
                </c:pt>
                <c:pt idx="8589">
                  <c:v>10.77</c:v>
                </c:pt>
                <c:pt idx="8590">
                  <c:v>10.78</c:v>
                </c:pt>
                <c:pt idx="8591">
                  <c:v>10.78</c:v>
                </c:pt>
                <c:pt idx="8592">
                  <c:v>10.78</c:v>
                </c:pt>
                <c:pt idx="8593">
                  <c:v>10.77</c:v>
                </c:pt>
                <c:pt idx="8594">
                  <c:v>10.78</c:v>
                </c:pt>
                <c:pt idx="8595">
                  <c:v>10.78</c:v>
                </c:pt>
                <c:pt idx="8596">
                  <c:v>10.78</c:v>
                </c:pt>
                <c:pt idx="8597">
                  <c:v>10.78</c:v>
                </c:pt>
                <c:pt idx="8598">
                  <c:v>10.78</c:v>
                </c:pt>
                <c:pt idx="8599">
                  <c:v>10.78</c:v>
                </c:pt>
                <c:pt idx="8600">
                  <c:v>10.77</c:v>
                </c:pt>
                <c:pt idx="8601">
                  <c:v>10.78</c:v>
                </c:pt>
                <c:pt idx="8602">
                  <c:v>10.78</c:v>
                </c:pt>
                <c:pt idx="8603">
                  <c:v>10.78</c:v>
                </c:pt>
                <c:pt idx="8604">
                  <c:v>10.78</c:v>
                </c:pt>
                <c:pt idx="8605">
                  <c:v>10.78</c:v>
                </c:pt>
                <c:pt idx="8606">
                  <c:v>10.78</c:v>
                </c:pt>
                <c:pt idx="8607">
                  <c:v>10.78</c:v>
                </c:pt>
                <c:pt idx="8608">
                  <c:v>10.78</c:v>
                </c:pt>
                <c:pt idx="8609">
                  <c:v>10.77</c:v>
                </c:pt>
                <c:pt idx="8610">
                  <c:v>10.78</c:v>
                </c:pt>
                <c:pt idx="8611">
                  <c:v>10.78</c:v>
                </c:pt>
                <c:pt idx="8612">
                  <c:v>10.78</c:v>
                </c:pt>
                <c:pt idx="8613">
                  <c:v>10.78</c:v>
                </c:pt>
                <c:pt idx="8614">
                  <c:v>10.78</c:v>
                </c:pt>
                <c:pt idx="8615">
                  <c:v>10.78</c:v>
                </c:pt>
                <c:pt idx="8616">
                  <c:v>10.78</c:v>
                </c:pt>
                <c:pt idx="8617">
                  <c:v>10.78</c:v>
                </c:pt>
                <c:pt idx="8618">
                  <c:v>10.78</c:v>
                </c:pt>
                <c:pt idx="8619">
                  <c:v>10.78</c:v>
                </c:pt>
                <c:pt idx="8620">
                  <c:v>10.78</c:v>
                </c:pt>
                <c:pt idx="8621">
                  <c:v>10.78</c:v>
                </c:pt>
                <c:pt idx="8622">
                  <c:v>10.8</c:v>
                </c:pt>
                <c:pt idx="8623">
                  <c:v>10.81</c:v>
                </c:pt>
                <c:pt idx="8624">
                  <c:v>10.81</c:v>
                </c:pt>
                <c:pt idx="8625">
                  <c:v>10.81</c:v>
                </c:pt>
                <c:pt idx="8626">
                  <c:v>10.81</c:v>
                </c:pt>
                <c:pt idx="8627">
                  <c:v>10.81</c:v>
                </c:pt>
                <c:pt idx="8628">
                  <c:v>10.81</c:v>
                </c:pt>
                <c:pt idx="8629">
                  <c:v>10.81</c:v>
                </c:pt>
                <c:pt idx="8630">
                  <c:v>10.81</c:v>
                </c:pt>
                <c:pt idx="8631">
                  <c:v>10.8</c:v>
                </c:pt>
                <c:pt idx="8632">
                  <c:v>10.8</c:v>
                </c:pt>
                <c:pt idx="8633">
                  <c:v>10.79</c:v>
                </c:pt>
                <c:pt idx="8634">
                  <c:v>10.79</c:v>
                </c:pt>
                <c:pt idx="8635">
                  <c:v>10.79</c:v>
                </c:pt>
                <c:pt idx="8636">
                  <c:v>10.79</c:v>
                </c:pt>
                <c:pt idx="8637">
                  <c:v>10.78</c:v>
                </c:pt>
                <c:pt idx="8638">
                  <c:v>10.78</c:v>
                </c:pt>
                <c:pt idx="8639">
                  <c:v>10.78</c:v>
                </c:pt>
                <c:pt idx="8640">
                  <c:v>10.77</c:v>
                </c:pt>
                <c:pt idx="8641">
                  <c:v>10.78</c:v>
                </c:pt>
                <c:pt idx="8642">
                  <c:v>10.78</c:v>
                </c:pt>
                <c:pt idx="8643">
                  <c:v>10.76</c:v>
                </c:pt>
                <c:pt idx="8644">
                  <c:v>10.79</c:v>
                </c:pt>
                <c:pt idx="8645">
                  <c:v>10.8</c:v>
                </c:pt>
                <c:pt idx="8646">
                  <c:v>10.81</c:v>
                </c:pt>
                <c:pt idx="8647">
                  <c:v>10.81</c:v>
                </c:pt>
                <c:pt idx="8648">
                  <c:v>10.82</c:v>
                </c:pt>
                <c:pt idx="8649">
                  <c:v>10.82</c:v>
                </c:pt>
                <c:pt idx="8650">
                  <c:v>10.82</c:v>
                </c:pt>
                <c:pt idx="8651">
                  <c:v>10.82</c:v>
                </c:pt>
                <c:pt idx="8652">
                  <c:v>10.82</c:v>
                </c:pt>
                <c:pt idx="8653">
                  <c:v>10.82</c:v>
                </c:pt>
                <c:pt idx="8654">
                  <c:v>10.82</c:v>
                </c:pt>
                <c:pt idx="8655">
                  <c:v>10.82</c:v>
                </c:pt>
                <c:pt idx="8656">
                  <c:v>10.82</c:v>
                </c:pt>
                <c:pt idx="8657">
                  <c:v>10.82</c:v>
                </c:pt>
                <c:pt idx="8658">
                  <c:v>10.82</c:v>
                </c:pt>
                <c:pt idx="8659">
                  <c:v>10.82</c:v>
                </c:pt>
                <c:pt idx="8660">
                  <c:v>10.82</c:v>
                </c:pt>
                <c:pt idx="8661">
                  <c:v>10.82</c:v>
                </c:pt>
                <c:pt idx="8662">
                  <c:v>10.82</c:v>
                </c:pt>
                <c:pt idx="8663">
                  <c:v>10.82</c:v>
                </c:pt>
                <c:pt idx="8664">
                  <c:v>10.82</c:v>
                </c:pt>
                <c:pt idx="8665">
                  <c:v>10.82</c:v>
                </c:pt>
                <c:pt idx="8666">
                  <c:v>10.82</c:v>
                </c:pt>
                <c:pt idx="8667">
                  <c:v>10.82</c:v>
                </c:pt>
                <c:pt idx="8668">
                  <c:v>10.82</c:v>
                </c:pt>
                <c:pt idx="8669">
                  <c:v>10.82</c:v>
                </c:pt>
                <c:pt idx="8670">
                  <c:v>10.82</c:v>
                </c:pt>
                <c:pt idx="8671">
                  <c:v>10.82</c:v>
                </c:pt>
                <c:pt idx="8672">
                  <c:v>10.82</c:v>
                </c:pt>
                <c:pt idx="8673">
                  <c:v>10.82</c:v>
                </c:pt>
                <c:pt idx="8674">
                  <c:v>10.82</c:v>
                </c:pt>
                <c:pt idx="8675">
                  <c:v>10.82</c:v>
                </c:pt>
                <c:pt idx="8676">
                  <c:v>10.82</c:v>
                </c:pt>
                <c:pt idx="8677">
                  <c:v>10.82</c:v>
                </c:pt>
                <c:pt idx="8678">
                  <c:v>10.82</c:v>
                </c:pt>
                <c:pt idx="8679">
                  <c:v>10.82</c:v>
                </c:pt>
                <c:pt idx="8680">
                  <c:v>10.82</c:v>
                </c:pt>
                <c:pt idx="8681">
                  <c:v>10.82</c:v>
                </c:pt>
                <c:pt idx="8682">
                  <c:v>10.81</c:v>
                </c:pt>
                <c:pt idx="8683">
                  <c:v>10.81</c:v>
                </c:pt>
                <c:pt idx="8684">
                  <c:v>10.8</c:v>
                </c:pt>
                <c:pt idx="8685">
                  <c:v>10.79</c:v>
                </c:pt>
                <c:pt idx="8686">
                  <c:v>10.79</c:v>
                </c:pt>
                <c:pt idx="8687">
                  <c:v>10.78</c:v>
                </c:pt>
                <c:pt idx="8688">
                  <c:v>10.78</c:v>
                </c:pt>
                <c:pt idx="8689">
                  <c:v>10.78</c:v>
                </c:pt>
                <c:pt idx="8690">
                  <c:v>10.77</c:v>
                </c:pt>
                <c:pt idx="8691">
                  <c:v>10.77</c:v>
                </c:pt>
                <c:pt idx="8692">
                  <c:v>10.77</c:v>
                </c:pt>
                <c:pt idx="8693">
                  <c:v>10.77</c:v>
                </c:pt>
                <c:pt idx="8694">
                  <c:v>10.77</c:v>
                </c:pt>
                <c:pt idx="8695">
                  <c:v>10.77</c:v>
                </c:pt>
                <c:pt idx="8696">
                  <c:v>10.77</c:v>
                </c:pt>
                <c:pt idx="8697">
                  <c:v>10.77</c:v>
                </c:pt>
                <c:pt idx="8698">
                  <c:v>10.77</c:v>
                </c:pt>
                <c:pt idx="8699">
                  <c:v>10.77</c:v>
                </c:pt>
                <c:pt idx="8700">
                  <c:v>10.77</c:v>
                </c:pt>
                <c:pt idx="8701">
                  <c:v>10.77</c:v>
                </c:pt>
                <c:pt idx="8702">
                  <c:v>10.77</c:v>
                </c:pt>
                <c:pt idx="8703">
                  <c:v>10.77</c:v>
                </c:pt>
                <c:pt idx="8704">
                  <c:v>10.77</c:v>
                </c:pt>
                <c:pt idx="8705">
                  <c:v>10.77</c:v>
                </c:pt>
                <c:pt idx="8706">
                  <c:v>10.77</c:v>
                </c:pt>
                <c:pt idx="8707">
                  <c:v>10.77</c:v>
                </c:pt>
                <c:pt idx="8708">
                  <c:v>10.77</c:v>
                </c:pt>
                <c:pt idx="8709">
                  <c:v>10.77</c:v>
                </c:pt>
                <c:pt idx="8710">
                  <c:v>10.77</c:v>
                </c:pt>
                <c:pt idx="8711">
                  <c:v>10.77</c:v>
                </c:pt>
                <c:pt idx="8712">
                  <c:v>10.77</c:v>
                </c:pt>
                <c:pt idx="8713">
                  <c:v>10.77</c:v>
                </c:pt>
                <c:pt idx="8714">
                  <c:v>10.77</c:v>
                </c:pt>
                <c:pt idx="8715">
                  <c:v>10.77</c:v>
                </c:pt>
                <c:pt idx="8716">
                  <c:v>10.77</c:v>
                </c:pt>
                <c:pt idx="8717">
                  <c:v>10.77</c:v>
                </c:pt>
                <c:pt idx="8718">
                  <c:v>10.77</c:v>
                </c:pt>
                <c:pt idx="8719">
                  <c:v>10.78</c:v>
                </c:pt>
                <c:pt idx="8720">
                  <c:v>10.77</c:v>
                </c:pt>
                <c:pt idx="8721">
                  <c:v>10.77</c:v>
                </c:pt>
                <c:pt idx="8722">
                  <c:v>10.77</c:v>
                </c:pt>
                <c:pt idx="8723">
                  <c:v>10.77</c:v>
                </c:pt>
                <c:pt idx="8724">
                  <c:v>10.77</c:v>
                </c:pt>
                <c:pt idx="8725">
                  <c:v>10.77</c:v>
                </c:pt>
                <c:pt idx="8726">
                  <c:v>10.77</c:v>
                </c:pt>
                <c:pt idx="8727">
                  <c:v>10.77</c:v>
                </c:pt>
                <c:pt idx="8728">
                  <c:v>10.77</c:v>
                </c:pt>
                <c:pt idx="8729">
                  <c:v>10.77</c:v>
                </c:pt>
                <c:pt idx="8730">
                  <c:v>10.77</c:v>
                </c:pt>
                <c:pt idx="8731">
                  <c:v>10.77</c:v>
                </c:pt>
                <c:pt idx="8732">
                  <c:v>10.77</c:v>
                </c:pt>
                <c:pt idx="8733">
                  <c:v>10.77</c:v>
                </c:pt>
                <c:pt idx="8734">
                  <c:v>10.77</c:v>
                </c:pt>
                <c:pt idx="8735">
                  <c:v>10.77</c:v>
                </c:pt>
                <c:pt idx="8736">
                  <c:v>10.77</c:v>
                </c:pt>
                <c:pt idx="8737">
                  <c:v>10.77</c:v>
                </c:pt>
                <c:pt idx="8738">
                  <c:v>10.77</c:v>
                </c:pt>
                <c:pt idx="8739">
                  <c:v>10.77</c:v>
                </c:pt>
                <c:pt idx="8740">
                  <c:v>10.77</c:v>
                </c:pt>
                <c:pt idx="8741">
                  <c:v>10.77</c:v>
                </c:pt>
                <c:pt idx="8742">
                  <c:v>10.77</c:v>
                </c:pt>
                <c:pt idx="8743">
                  <c:v>10.77</c:v>
                </c:pt>
                <c:pt idx="8744">
                  <c:v>10.77</c:v>
                </c:pt>
                <c:pt idx="8745">
                  <c:v>10.77</c:v>
                </c:pt>
                <c:pt idx="8746">
                  <c:v>10.77</c:v>
                </c:pt>
                <c:pt idx="8747">
                  <c:v>10.76</c:v>
                </c:pt>
                <c:pt idx="8748">
                  <c:v>10.76</c:v>
                </c:pt>
                <c:pt idx="8749">
                  <c:v>10.76</c:v>
                </c:pt>
                <c:pt idx="8750">
                  <c:v>10.76</c:v>
                </c:pt>
                <c:pt idx="8751">
                  <c:v>10.76</c:v>
                </c:pt>
                <c:pt idx="8752">
                  <c:v>10.76</c:v>
                </c:pt>
                <c:pt idx="8753">
                  <c:v>10.76</c:v>
                </c:pt>
                <c:pt idx="8754">
                  <c:v>10.76</c:v>
                </c:pt>
                <c:pt idx="8755">
                  <c:v>10.76</c:v>
                </c:pt>
                <c:pt idx="8756">
                  <c:v>10.75</c:v>
                </c:pt>
                <c:pt idx="8757">
                  <c:v>10.75</c:v>
                </c:pt>
                <c:pt idx="8758">
                  <c:v>10.75</c:v>
                </c:pt>
                <c:pt idx="8759">
                  <c:v>10.75</c:v>
                </c:pt>
                <c:pt idx="8760">
                  <c:v>10.75</c:v>
                </c:pt>
                <c:pt idx="8761">
                  <c:v>10.76</c:v>
                </c:pt>
                <c:pt idx="8762">
                  <c:v>10.76</c:v>
                </c:pt>
                <c:pt idx="8763">
                  <c:v>10.77</c:v>
                </c:pt>
                <c:pt idx="8764">
                  <c:v>10.77</c:v>
                </c:pt>
                <c:pt idx="8765">
                  <c:v>10.77</c:v>
                </c:pt>
                <c:pt idx="8766">
                  <c:v>10.76</c:v>
                </c:pt>
                <c:pt idx="8767">
                  <c:v>10.76</c:v>
                </c:pt>
                <c:pt idx="8768">
                  <c:v>10.76</c:v>
                </c:pt>
                <c:pt idx="8769">
                  <c:v>10.77</c:v>
                </c:pt>
                <c:pt idx="8770">
                  <c:v>10.77</c:v>
                </c:pt>
                <c:pt idx="8771">
                  <c:v>10.77</c:v>
                </c:pt>
                <c:pt idx="8772">
                  <c:v>10.77</c:v>
                </c:pt>
                <c:pt idx="8773">
                  <c:v>10.77</c:v>
                </c:pt>
                <c:pt idx="8774">
                  <c:v>10.77</c:v>
                </c:pt>
                <c:pt idx="8775">
                  <c:v>10.77</c:v>
                </c:pt>
                <c:pt idx="8776">
                  <c:v>10.77</c:v>
                </c:pt>
                <c:pt idx="8777">
                  <c:v>10.77</c:v>
                </c:pt>
                <c:pt idx="8778">
                  <c:v>10.77</c:v>
                </c:pt>
                <c:pt idx="8779">
                  <c:v>10.77</c:v>
                </c:pt>
                <c:pt idx="8780">
                  <c:v>10.77</c:v>
                </c:pt>
                <c:pt idx="8781">
                  <c:v>10.77</c:v>
                </c:pt>
                <c:pt idx="8782">
                  <c:v>10.77</c:v>
                </c:pt>
                <c:pt idx="8783">
                  <c:v>10.77</c:v>
                </c:pt>
                <c:pt idx="8784">
                  <c:v>10.77</c:v>
                </c:pt>
                <c:pt idx="8785">
                  <c:v>10.77</c:v>
                </c:pt>
                <c:pt idx="8786">
                  <c:v>10.77</c:v>
                </c:pt>
                <c:pt idx="8787">
                  <c:v>10.77</c:v>
                </c:pt>
                <c:pt idx="8788">
                  <c:v>10.77</c:v>
                </c:pt>
                <c:pt idx="8789">
                  <c:v>10.77</c:v>
                </c:pt>
                <c:pt idx="8790">
                  <c:v>10.77</c:v>
                </c:pt>
                <c:pt idx="8791">
                  <c:v>10.77</c:v>
                </c:pt>
                <c:pt idx="8792">
                  <c:v>10.77</c:v>
                </c:pt>
                <c:pt idx="8793">
                  <c:v>10.77</c:v>
                </c:pt>
                <c:pt idx="8794">
                  <c:v>10.77</c:v>
                </c:pt>
                <c:pt idx="8795">
                  <c:v>10.77</c:v>
                </c:pt>
                <c:pt idx="8796">
                  <c:v>10.77</c:v>
                </c:pt>
                <c:pt idx="8797">
                  <c:v>10.77</c:v>
                </c:pt>
                <c:pt idx="8798">
                  <c:v>10.77</c:v>
                </c:pt>
                <c:pt idx="8799">
                  <c:v>10.77</c:v>
                </c:pt>
                <c:pt idx="8800">
                  <c:v>10.77</c:v>
                </c:pt>
                <c:pt idx="8801">
                  <c:v>10.77</c:v>
                </c:pt>
                <c:pt idx="8802">
                  <c:v>10.77</c:v>
                </c:pt>
                <c:pt idx="8803">
                  <c:v>10.77</c:v>
                </c:pt>
                <c:pt idx="8804">
                  <c:v>10.77</c:v>
                </c:pt>
                <c:pt idx="8805">
                  <c:v>10.77</c:v>
                </c:pt>
                <c:pt idx="8806">
                  <c:v>10.77</c:v>
                </c:pt>
                <c:pt idx="8807">
                  <c:v>10.77</c:v>
                </c:pt>
                <c:pt idx="8808">
                  <c:v>10.77</c:v>
                </c:pt>
                <c:pt idx="8809">
                  <c:v>10.77</c:v>
                </c:pt>
                <c:pt idx="8810">
                  <c:v>10.77</c:v>
                </c:pt>
                <c:pt idx="8811">
                  <c:v>10.77</c:v>
                </c:pt>
                <c:pt idx="8812">
                  <c:v>10.77</c:v>
                </c:pt>
                <c:pt idx="8813">
                  <c:v>10.77</c:v>
                </c:pt>
                <c:pt idx="8814">
                  <c:v>10.77</c:v>
                </c:pt>
                <c:pt idx="8815">
                  <c:v>10.77</c:v>
                </c:pt>
                <c:pt idx="8816">
                  <c:v>10.77</c:v>
                </c:pt>
                <c:pt idx="8817">
                  <c:v>10.77</c:v>
                </c:pt>
                <c:pt idx="8818">
                  <c:v>10.77</c:v>
                </c:pt>
                <c:pt idx="8819">
                  <c:v>10.77</c:v>
                </c:pt>
                <c:pt idx="8820">
                  <c:v>10.77</c:v>
                </c:pt>
                <c:pt idx="8821">
                  <c:v>10.77</c:v>
                </c:pt>
                <c:pt idx="8822">
                  <c:v>10.77</c:v>
                </c:pt>
                <c:pt idx="8823">
                  <c:v>10.77</c:v>
                </c:pt>
                <c:pt idx="8824">
                  <c:v>10.77</c:v>
                </c:pt>
                <c:pt idx="8825">
                  <c:v>10.77</c:v>
                </c:pt>
                <c:pt idx="8826">
                  <c:v>10.77</c:v>
                </c:pt>
                <c:pt idx="8827">
                  <c:v>10.76</c:v>
                </c:pt>
                <c:pt idx="8828">
                  <c:v>10.76</c:v>
                </c:pt>
                <c:pt idx="8829">
                  <c:v>10.76</c:v>
                </c:pt>
                <c:pt idx="8830">
                  <c:v>10.77</c:v>
                </c:pt>
                <c:pt idx="8831">
                  <c:v>10.76</c:v>
                </c:pt>
                <c:pt idx="8832">
                  <c:v>10.77</c:v>
                </c:pt>
                <c:pt idx="8833">
                  <c:v>10.76</c:v>
                </c:pt>
                <c:pt idx="8834">
                  <c:v>10.76</c:v>
                </c:pt>
                <c:pt idx="8835">
                  <c:v>10.76</c:v>
                </c:pt>
                <c:pt idx="8836">
                  <c:v>10.76</c:v>
                </c:pt>
                <c:pt idx="8837">
                  <c:v>10.76</c:v>
                </c:pt>
                <c:pt idx="8838">
                  <c:v>10.76</c:v>
                </c:pt>
                <c:pt idx="8839">
                  <c:v>10.76</c:v>
                </c:pt>
                <c:pt idx="8840">
                  <c:v>10.76</c:v>
                </c:pt>
                <c:pt idx="8841">
                  <c:v>10.72</c:v>
                </c:pt>
                <c:pt idx="8842">
                  <c:v>10.74</c:v>
                </c:pt>
                <c:pt idx="8843">
                  <c:v>10.76</c:v>
                </c:pt>
                <c:pt idx="8844">
                  <c:v>10.76</c:v>
                </c:pt>
                <c:pt idx="8845">
                  <c:v>10.76</c:v>
                </c:pt>
                <c:pt idx="8846">
                  <c:v>10.75</c:v>
                </c:pt>
                <c:pt idx="8847">
                  <c:v>10.75</c:v>
                </c:pt>
                <c:pt idx="8848">
                  <c:v>10.75</c:v>
                </c:pt>
                <c:pt idx="8849">
                  <c:v>10.73</c:v>
                </c:pt>
                <c:pt idx="8850">
                  <c:v>10.73</c:v>
                </c:pt>
                <c:pt idx="8851">
                  <c:v>10.75</c:v>
                </c:pt>
                <c:pt idx="8852">
                  <c:v>10.75</c:v>
                </c:pt>
                <c:pt idx="8853">
                  <c:v>10.75</c:v>
                </c:pt>
                <c:pt idx="8854">
                  <c:v>10.75</c:v>
                </c:pt>
                <c:pt idx="8855">
                  <c:v>10.75</c:v>
                </c:pt>
                <c:pt idx="8856">
                  <c:v>10.75</c:v>
                </c:pt>
                <c:pt idx="8857">
                  <c:v>10.75</c:v>
                </c:pt>
                <c:pt idx="8858">
                  <c:v>10.75</c:v>
                </c:pt>
                <c:pt idx="8859">
                  <c:v>10.75</c:v>
                </c:pt>
                <c:pt idx="8860">
                  <c:v>10.75</c:v>
                </c:pt>
                <c:pt idx="8861">
                  <c:v>10.75</c:v>
                </c:pt>
                <c:pt idx="8862">
                  <c:v>10.75</c:v>
                </c:pt>
                <c:pt idx="8863">
                  <c:v>10.75</c:v>
                </c:pt>
                <c:pt idx="8864">
                  <c:v>10.75</c:v>
                </c:pt>
                <c:pt idx="8865">
                  <c:v>10.75</c:v>
                </c:pt>
                <c:pt idx="8866">
                  <c:v>10.75</c:v>
                </c:pt>
                <c:pt idx="8867">
                  <c:v>10.75</c:v>
                </c:pt>
                <c:pt idx="8868">
                  <c:v>10.75</c:v>
                </c:pt>
                <c:pt idx="8869">
                  <c:v>10.75</c:v>
                </c:pt>
                <c:pt idx="8870">
                  <c:v>10.75</c:v>
                </c:pt>
                <c:pt idx="8871">
                  <c:v>10.75</c:v>
                </c:pt>
                <c:pt idx="8872">
                  <c:v>10.75</c:v>
                </c:pt>
                <c:pt idx="8873">
                  <c:v>10.75</c:v>
                </c:pt>
                <c:pt idx="8874">
                  <c:v>10.75</c:v>
                </c:pt>
                <c:pt idx="8875">
                  <c:v>10.75</c:v>
                </c:pt>
                <c:pt idx="8876">
                  <c:v>10.75</c:v>
                </c:pt>
                <c:pt idx="8877">
                  <c:v>10.75</c:v>
                </c:pt>
                <c:pt idx="8878">
                  <c:v>10.75</c:v>
                </c:pt>
                <c:pt idx="8879">
                  <c:v>10.75</c:v>
                </c:pt>
                <c:pt idx="8880">
                  <c:v>10.75</c:v>
                </c:pt>
                <c:pt idx="8881">
                  <c:v>10.75</c:v>
                </c:pt>
                <c:pt idx="8882">
                  <c:v>10.75</c:v>
                </c:pt>
                <c:pt idx="8883">
                  <c:v>10.75</c:v>
                </c:pt>
                <c:pt idx="8884">
                  <c:v>10.75</c:v>
                </c:pt>
                <c:pt idx="8885">
                  <c:v>10.75</c:v>
                </c:pt>
                <c:pt idx="8886">
                  <c:v>10.75</c:v>
                </c:pt>
                <c:pt idx="8887">
                  <c:v>10.75</c:v>
                </c:pt>
                <c:pt idx="8888">
                  <c:v>10.75</c:v>
                </c:pt>
                <c:pt idx="8889">
                  <c:v>10.75</c:v>
                </c:pt>
                <c:pt idx="8890">
                  <c:v>10.76</c:v>
                </c:pt>
                <c:pt idx="8891">
                  <c:v>10.76</c:v>
                </c:pt>
                <c:pt idx="8892">
                  <c:v>10.75</c:v>
                </c:pt>
                <c:pt idx="8893">
                  <c:v>10.75</c:v>
                </c:pt>
                <c:pt idx="8894">
                  <c:v>10.76</c:v>
                </c:pt>
                <c:pt idx="8895">
                  <c:v>10.75</c:v>
                </c:pt>
                <c:pt idx="8896">
                  <c:v>10.75</c:v>
                </c:pt>
                <c:pt idx="8897">
                  <c:v>10.76</c:v>
                </c:pt>
                <c:pt idx="8898">
                  <c:v>10.76</c:v>
                </c:pt>
                <c:pt idx="8899">
                  <c:v>10.76</c:v>
                </c:pt>
                <c:pt idx="8900">
                  <c:v>10.76</c:v>
                </c:pt>
                <c:pt idx="8901">
                  <c:v>10.76</c:v>
                </c:pt>
                <c:pt idx="8902">
                  <c:v>10.76</c:v>
                </c:pt>
                <c:pt idx="8903">
                  <c:v>10.76</c:v>
                </c:pt>
                <c:pt idx="8904">
                  <c:v>10.76</c:v>
                </c:pt>
                <c:pt idx="8905">
                  <c:v>10.76</c:v>
                </c:pt>
                <c:pt idx="8906">
                  <c:v>10.76</c:v>
                </c:pt>
                <c:pt idx="8907">
                  <c:v>10.76</c:v>
                </c:pt>
                <c:pt idx="8908">
                  <c:v>10.76</c:v>
                </c:pt>
                <c:pt idx="8909">
                  <c:v>10.76</c:v>
                </c:pt>
                <c:pt idx="8910">
                  <c:v>10.76</c:v>
                </c:pt>
                <c:pt idx="8911">
                  <c:v>10.76</c:v>
                </c:pt>
                <c:pt idx="8912">
                  <c:v>10.76</c:v>
                </c:pt>
                <c:pt idx="8913">
                  <c:v>10.76</c:v>
                </c:pt>
                <c:pt idx="8914">
                  <c:v>10.76</c:v>
                </c:pt>
                <c:pt idx="8915">
                  <c:v>10.76</c:v>
                </c:pt>
                <c:pt idx="8916">
                  <c:v>10.76</c:v>
                </c:pt>
                <c:pt idx="8917">
                  <c:v>10.76</c:v>
                </c:pt>
                <c:pt idx="8918">
                  <c:v>10.76</c:v>
                </c:pt>
                <c:pt idx="8919">
                  <c:v>10.76</c:v>
                </c:pt>
                <c:pt idx="8920">
                  <c:v>10.76</c:v>
                </c:pt>
                <c:pt idx="8921">
                  <c:v>10.76</c:v>
                </c:pt>
                <c:pt idx="8922">
                  <c:v>10.74</c:v>
                </c:pt>
                <c:pt idx="8923">
                  <c:v>10.76</c:v>
                </c:pt>
                <c:pt idx="8924">
                  <c:v>10.75</c:v>
                </c:pt>
                <c:pt idx="8925">
                  <c:v>10.76</c:v>
                </c:pt>
                <c:pt idx="8926">
                  <c:v>10.76</c:v>
                </c:pt>
                <c:pt idx="8927">
                  <c:v>10.75</c:v>
                </c:pt>
                <c:pt idx="8928">
                  <c:v>10.75</c:v>
                </c:pt>
                <c:pt idx="8929">
                  <c:v>10.75</c:v>
                </c:pt>
                <c:pt idx="8930">
                  <c:v>10.75</c:v>
                </c:pt>
                <c:pt idx="8931">
                  <c:v>10.75</c:v>
                </c:pt>
                <c:pt idx="8932">
                  <c:v>10.75</c:v>
                </c:pt>
                <c:pt idx="8933">
                  <c:v>10.75</c:v>
                </c:pt>
                <c:pt idx="8934">
                  <c:v>10.75</c:v>
                </c:pt>
                <c:pt idx="8935">
                  <c:v>10.74</c:v>
                </c:pt>
                <c:pt idx="8936">
                  <c:v>10.74</c:v>
                </c:pt>
                <c:pt idx="8937">
                  <c:v>10.74</c:v>
                </c:pt>
                <c:pt idx="8938">
                  <c:v>10.7</c:v>
                </c:pt>
                <c:pt idx="8939">
                  <c:v>10.74</c:v>
                </c:pt>
                <c:pt idx="8940">
                  <c:v>10.74</c:v>
                </c:pt>
                <c:pt idx="8941">
                  <c:v>10.71</c:v>
                </c:pt>
                <c:pt idx="8942">
                  <c:v>10.71</c:v>
                </c:pt>
                <c:pt idx="8943">
                  <c:v>10.73</c:v>
                </c:pt>
                <c:pt idx="8944">
                  <c:v>10.71</c:v>
                </c:pt>
                <c:pt idx="8945">
                  <c:v>10.74</c:v>
                </c:pt>
                <c:pt idx="8946">
                  <c:v>10.74</c:v>
                </c:pt>
                <c:pt idx="8947">
                  <c:v>10.74</c:v>
                </c:pt>
                <c:pt idx="8948">
                  <c:v>10.72</c:v>
                </c:pt>
                <c:pt idx="8949">
                  <c:v>10.73</c:v>
                </c:pt>
                <c:pt idx="8950">
                  <c:v>10.73</c:v>
                </c:pt>
                <c:pt idx="8951">
                  <c:v>10.72</c:v>
                </c:pt>
                <c:pt idx="8952">
                  <c:v>10.73</c:v>
                </c:pt>
                <c:pt idx="8953">
                  <c:v>10.73</c:v>
                </c:pt>
                <c:pt idx="8954">
                  <c:v>10.73</c:v>
                </c:pt>
                <c:pt idx="8955">
                  <c:v>10.73</c:v>
                </c:pt>
                <c:pt idx="8956">
                  <c:v>10.73</c:v>
                </c:pt>
                <c:pt idx="8957">
                  <c:v>10.74</c:v>
                </c:pt>
                <c:pt idx="8958">
                  <c:v>10.73</c:v>
                </c:pt>
                <c:pt idx="8959">
                  <c:v>10.73</c:v>
                </c:pt>
                <c:pt idx="8960">
                  <c:v>10.73</c:v>
                </c:pt>
                <c:pt idx="8961">
                  <c:v>10.73</c:v>
                </c:pt>
                <c:pt idx="8962">
                  <c:v>10.73</c:v>
                </c:pt>
                <c:pt idx="8963">
                  <c:v>10.73</c:v>
                </c:pt>
                <c:pt idx="8964">
                  <c:v>10.73</c:v>
                </c:pt>
                <c:pt idx="8965">
                  <c:v>10.73</c:v>
                </c:pt>
                <c:pt idx="8966">
                  <c:v>10.74</c:v>
                </c:pt>
                <c:pt idx="8967">
                  <c:v>10.73</c:v>
                </c:pt>
                <c:pt idx="8968">
                  <c:v>10.73</c:v>
                </c:pt>
                <c:pt idx="8969">
                  <c:v>10.74</c:v>
                </c:pt>
                <c:pt idx="8970">
                  <c:v>10.73</c:v>
                </c:pt>
                <c:pt idx="8971">
                  <c:v>10.74</c:v>
                </c:pt>
                <c:pt idx="8972">
                  <c:v>10.74</c:v>
                </c:pt>
                <c:pt idx="8973">
                  <c:v>10.74</c:v>
                </c:pt>
                <c:pt idx="8974">
                  <c:v>10.74</c:v>
                </c:pt>
                <c:pt idx="8975">
                  <c:v>10.74</c:v>
                </c:pt>
                <c:pt idx="8976">
                  <c:v>10.74</c:v>
                </c:pt>
                <c:pt idx="8977">
                  <c:v>10.74</c:v>
                </c:pt>
                <c:pt idx="8978">
                  <c:v>10.74</c:v>
                </c:pt>
                <c:pt idx="8979">
                  <c:v>10.74</c:v>
                </c:pt>
                <c:pt idx="8980">
                  <c:v>10.74</c:v>
                </c:pt>
                <c:pt idx="8981">
                  <c:v>10.74</c:v>
                </c:pt>
                <c:pt idx="8982">
                  <c:v>10.74</c:v>
                </c:pt>
                <c:pt idx="8983">
                  <c:v>10.74</c:v>
                </c:pt>
                <c:pt idx="8984">
                  <c:v>10.74</c:v>
                </c:pt>
                <c:pt idx="8985">
                  <c:v>10.74</c:v>
                </c:pt>
                <c:pt idx="8986">
                  <c:v>10.74</c:v>
                </c:pt>
                <c:pt idx="8987">
                  <c:v>10.74</c:v>
                </c:pt>
                <c:pt idx="8988">
                  <c:v>10.74</c:v>
                </c:pt>
                <c:pt idx="8989">
                  <c:v>10.74</c:v>
                </c:pt>
                <c:pt idx="8990">
                  <c:v>10.74</c:v>
                </c:pt>
                <c:pt idx="8991">
                  <c:v>10.74</c:v>
                </c:pt>
                <c:pt idx="8992">
                  <c:v>10.74</c:v>
                </c:pt>
                <c:pt idx="8993">
                  <c:v>10.74</c:v>
                </c:pt>
                <c:pt idx="8994">
                  <c:v>10.74</c:v>
                </c:pt>
                <c:pt idx="8995">
                  <c:v>10.74</c:v>
                </c:pt>
                <c:pt idx="8996">
                  <c:v>10.74</c:v>
                </c:pt>
                <c:pt idx="8997">
                  <c:v>10.74</c:v>
                </c:pt>
                <c:pt idx="8998">
                  <c:v>10.74</c:v>
                </c:pt>
                <c:pt idx="8999">
                  <c:v>10.74</c:v>
                </c:pt>
                <c:pt idx="9000">
                  <c:v>10.74</c:v>
                </c:pt>
                <c:pt idx="9001">
                  <c:v>10.74</c:v>
                </c:pt>
                <c:pt idx="9002">
                  <c:v>10.74</c:v>
                </c:pt>
                <c:pt idx="9003">
                  <c:v>10.74</c:v>
                </c:pt>
                <c:pt idx="9004">
                  <c:v>10.74</c:v>
                </c:pt>
                <c:pt idx="9005">
                  <c:v>10.74</c:v>
                </c:pt>
                <c:pt idx="9006">
                  <c:v>10.74</c:v>
                </c:pt>
                <c:pt idx="9007">
                  <c:v>10.74</c:v>
                </c:pt>
                <c:pt idx="9008">
                  <c:v>10.74</c:v>
                </c:pt>
                <c:pt idx="9009">
                  <c:v>10.74</c:v>
                </c:pt>
                <c:pt idx="9010">
                  <c:v>10.74</c:v>
                </c:pt>
                <c:pt idx="9011">
                  <c:v>10.74</c:v>
                </c:pt>
                <c:pt idx="9012">
                  <c:v>10.74</c:v>
                </c:pt>
                <c:pt idx="9013">
                  <c:v>10.74</c:v>
                </c:pt>
                <c:pt idx="9014">
                  <c:v>10.74</c:v>
                </c:pt>
                <c:pt idx="9015">
                  <c:v>10.74</c:v>
                </c:pt>
                <c:pt idx="9016">
                  <c:v>10.74</c:v>
                </c:pt>
                <c:pt idx="9017">
                  <c:v>10.73</c:v>
                </c:pt>
                <c:pt idx="9018">
                  <c:v>10.74</c:v>
                </c:pt>
                <c:pt idx="9019">
                  <c:v>10.74</c:v>
                </c:pt>
                <c:pt idx="9020">
                  <c:v>10.74</c:v>
                </c:pt>
                <c:pt idx="9021">
                  <c:v>10.75</c:v>
                </c:pt>
                <c:pt idx="9022">
                  <c:v>10.75</c:v>
                </c:pt>
                <c:pt idx="9023">
                  <c:v>10.75</c:v>
                </c:pt>
                <c:pt idx="9024">
                  <c:v>10.74</c:v>
                </c:pt>
                <c:pt idx="9025">
                  <c:v>10.75</c:v>
                </c:pt>
                <c:pt idx="9026">
                  <c:v>10.74</c:v>
                </c:pt>
                <c:pt idx="9027">
                  <c:v>10.74</c:v>
                </c:pt>
                <c:pt idx="9028">
                  <c:v>10.72</c:v>
                </c:pt>
                <c:pt idx="9029">
                  <c:v>10.74</c:v>
                </c:pt>
                <c:pt idx="9030">
                  <c:v>10.72</c:v>
                </c:pt>
                <c:pt idx="9031">
                  <c:v>10.73</c:v>
                </c:pt>
                <c:pt idx="9032">
                  <c:v>10.69</c:v>
                </c:pt>
                <c:pt idx="9033">
                  <c:v>10.73</c:v>
                </c:pt>
                <c:pt idx="9034">
                  <c:v>10.74</c:v>
                </c:pt>
                <c:pt idx="9035">
                  <c:v>10.73</c:v>
                </c:pt>
                <c:pt idx="9036">
                  <c:v>10.72</c:v>
                </c:pt>
                <c:pt idx="9037">
                  <c:v>10.73</c:v>
                </c:pt>
                <c:pt idx="9038">
                  <c:v>10.71</c:v>
                </c:pt>
                <c:pt idx="9039">
                  <c:v>10.74</c:v>
                </c:pt>
                <c:pt idx="9040">
                  <c:v>10.73</c:v>
                </c:pt>
                <c:pt idx="9041">
                  <c:v>10.72</c:v>
                </c:pt>
                <c:pt idx="9042">
                  <c:v>10.73</c:v>
                </c:pt>
                <c:pt idx="9043">
                  <c:v>10.72</c:v>
                </c:pt>
                <c:pt idx="9044">
                  <c:v>10.7</c:v>
                </c:pt>
                <c:pt idx="9045">
                  <c:v>10.72</c:v>
                </c:pt>
                <c:pt idx="9046">
                  <c:v>10.73</c:v>
                </c:pt>
                <c:pt idx="9047">
                  <c:v>10.73</c:v>
                </c:pt>
                <c:pt idx="9048">
                  <c:v>10.73</c:v>
                </c:pt>
                <c:pt idx="9049">
                  <c:v>10.72</c:v>
                </c:pt>
                <c:pt idx="9050">
                  <c:v>10.73</c:v>
                </c:pt>
                <c:pt idx="9051">
                  <c:v>10.73</c:v>
                </c:pt>
                <c:pt idx="9052">
                  <c:v>10.72</c:v>
                </c:pt>
                <c:pt idx="9053">
                  <c:v>10.72</c:v>
                </c:pt>
                <c:pt idx="9054">
                  <c:v>10.72</c:v>
                </c:pt>
                <c:pt idx="9055">
                  <c:v>10.72</c:v>
                </c:pt>
                <c:pt idx="9056">
                  <c:v>10.72</c:v>
                </c:pt>
                <c:pt idx="9057">
                  <c:v>10.72</c:v>
                </c:pt>
                <c:pt idx="9058">
                  <c:v>10.73</c:v>
                </c:pt>
                <c:pt idx="9059">
                  <c:v>10.73</c:v>
                </c:pt>
                <c:pt idx="9060">
                  <c:v>10.73</c:v>
                </c:pt>
                <c:pt idx="9061">
                  <c:v>10.73</c:v>
                </c:pt>
                <c:pt idx="9062">
                  <c:v>10.73</c:v>
                </c:pt>
                <c:pt idx="9063">
                  <c:v>10.73</c:v>
                </c:pt>
                <c:pt idx="9064">
                  <c:v>10.73</c:v>
                </c:pt>
                <c:pt idx="9065">
                  <c:v>10.73</c:v>
                </c:pt>
                <c:pt idx="9066">
                  <c:v>10.73</c:v>
                </c:pt>
                <c:pt idx="9067">
                  <c:v>10.73</c:v>
                </c:pt>
                <c:pt idx="9068">
                  <c:v>10.73</c:v>
                </c:pt>
                <c:pt idx="9069">
                  <c:v>10.73</c:v>
                </c:pt>
                <c:pt idx="9070">
                  <c:v>10.73</c:v>
                </c:pt>
                <c:pt idx="9071">
                  <c:v>10.73</c:v>
                </c:pt>
                <c:pt idx="9072">
                  <c:v>10.73</c:v>
                </c:pt>
                <c:pt idx="9073">
                  <c:v>10.73</c:v>
                </c:pt>
                <c:pt idx="9074">
                  <c:v>10.73</c:v>
                </c:pt>
                <c:pt idx="9075">
                  <c:v>10.73</c:v>
                </c:pt>
                <c:pt idx="9076">
                  <c:v>10.73</c:v>
                </c:pt>
                <c:pt idx="9077">
                  <c:v>10.73</c:v>
                </c:pt>
                <c:pt idx="9078">
                  <c:v>10.73</c:v>
                </c:pt>
                <c:pt idx="9079">
                  <c:v>10.73</c:v>
                </c:pt>
                <c:pt idx="9080">
                  <c:v>10.73</c:v>
                </c:pt>
                <c:pt idx="9081">
                  <c:v>10.73</c:v>
                </c:pt>
                <c:pt idx="9082">
                  <c:v>10.73</c:v>
                </c:pt>
                <c:pt idx="9083">
                  <c:v>10.73</c:v>
                </c:pt>
                <c:pt idx="9084">
                  <c:v>10.73</c:v>
                </c:pt>
                <c:pt idx="9085">
                  <c:v>10.73</c:v>
                </c:pt>
                <c:pt idx="9086">
                  <c:v>10.73</c:v>
                </c:pt>
                <c:pt idx="9087">
                  <c:v>10.73</c:v>
                </c:pt>
                <c:pt idx="9088">
                  <c:v>10.73</c:v>
                </c:pt>
                <c:pt idx="9089">
                  <c:v>10.73</c:v>
                </c:pt>
                <c:pt idx="9090">
                  <c:v>10.73</c:v>
                </c:pt>
                <c:pt idx="9091">
                  <c:v>10.73</c:v>
                </c:pt>
                <c:pt idx="9092">
                  <c:v>10.73</c:v>
                </c:pt>
                <c:pt idx="9093">
                  <c:v>10.73</c:v>
                </c:pt>
                <c:pt idx="9094">
                  <c:v>10.73</c:v>
                </c:pt>
                <c:pt idx="9095">
                  <c:v>10.73</c:v>
                </c:pt>
                <c:pt idx="9096">
                  <c:v>10.73</c:v>
                </c:pt>
                <c:pt idx="9097">
                  <c:v>10.73</c:v>
                </c:pt>
                <c:pt idx="9098">
                  <c:v>10.73</c:v>
                </c:pt>
                <c:pt idx="9099">
                  <c:v>10.73</c:v>
                </c:pt>
                <c:pt idx="9100">
                  <c:v>10.73</c:v>
                </c:pt>
                <c:pt idx="9101">
                  <c:v>10.73</c:v>
                </c:pt>
                <c:pt idx="9102">
                  <c:v>10.73</c:v>
                </c:pt>
                <c:pt idx="9103">
                  <c:v>10.73</c:v>
                </c:pt>
                <c:pt idx="9104">
                  <c:v>10.73</c:v>
                </c:pt>
                <c:pt idx="9105">
                  <c:v>10.73</c:v>
                </c:pt>
                <c:pt idx="9106">
                  <c:v>10.73</c:v>
                </c:pt>
                <c:pt idx="9107">
                  <c:v>10.73</c:v>
                </c:pt>
                <c:pt idx="9108">
                  <c:v>10.73</c:v>
                </c:pt>
                <c:pt idx="9109">
                  <c:v>10.73</c:v>
                </c:pt>
                <c:pt idx="9110">
                  <c:v>10.73</c:v>
                </c:pt>
                <c:pt idx="9111">
                  <c:v>10.73</c:v>
                </c:pt>
                <c:pt idx="9112">
                  <c:v>10.73</c:v>
                </c:pt>
                <c:pt idx="9113">
                  <c:v>10.73</c:v>
                </c:pt>
                <c:pt idx="9114">
                  <c:v>10.73</c:v>
                </c:pt>
                <c:pt idx="9115">
                  <c:v>10.73</c:v>
                </c:pt>
                <c:pt idx="9116">
                  <c:v>10.73</c:v>
                </c:pt>
                <c:pt idx="9117">
                  <c:v>10.73</c:v>
                </c:pt>
                <c:pt idx="9118">
                  <c:v>10.72</c:v>
                </c:pt>
                <c:pt idx="9119">
                  <c:v>10.73</c:v>
                </c:pt>
                <c:pt idx="9120">
                  <c:v>10.73</c:v>
                </c:pt>
                <c:pt idx="9121">
                  <c:v>10.7</c:v>
                </c:pt>
                <c:pt idx="9122">
                  <c:v>10.72</c:v>
                </c:pt>
                <c:pt idx="9123">
                  <c:v>10.72</c:v>
                </c:pt>
                <c:pt idx="9124">
                  <c:v>10.71</c:v>
                </c:pt>
                <c:pt idx="9125">
                  <c:v>10.72</c:v>
                </c:pt>
                <c:pt idx="9126">
                  <c:v>10.72</c:v>
                </c:pt>
                <c:pt idx="9127">
                  <c:v>10.69</c:v>
                </c:pt>
                <c:pt idx="9128">
                  <c:v>10.72</c:v>
                </c:pt>
                <c:pt idx="9129">
                  <c:v>10.72</c:v>
                </c:pt>
                <c:pt idx="9130">
                  <c:v>10.72</c:v>
                </c:pt>
                <c:pt idx="9131">
                  <c:v>10.72</c:v>
                </c:pt>
                <c:pt idx="9132">
                  <c:v>10.72</c:v>
                </c:pt>
                <c:pt idx="9133">
                  <c:v>10.69</c:v>
                </c:pt>
                <c:pt idx="9134">
                  <c:v>10.71</c:v>
                </c:pt>
                <c:pt idx="9135">
                  <c:v>10.69</c:v>
                </c:pt>
                <c:pt idx="9136">
                  <c:v>10.69</c:v>
                </c:pt>
                <c:pt idx="9137">
                  <c:v>10.72</c:v>
                </c:pt>
                <c:pt idx="9138">
                  <c:v>10.71</c:v>
                </c:pt>
                <c:pt idx="9139">
                  <c:v>10.71</c:v>
                </c:pt>
                <c:pt idx="9140">
                  <c:v>10.69</c:v>
                </c:pt>
                <c:pt idx="9141">
                  <c:v>10.71</c:v>
                </c:pt>
                <c:pt idx="9142">
                  <c:v>10.71</c:v>
                </c:pt>
                <c:pt idx="9143">
                  <c:v>10.71</c:v>
                </c:pt>
                <c:pt idx="9144">
                  <c:v>10.71</c:v>
                </c:pt>
                <c:pt idx="9145">
                  <c:v>10.71</c:v>
                </c:pt>
                <c:pt idx="9146">
                  <c:v>10.71</c:v>
                </c:pt>
                <c:pt idx="9147">
                  <c:v>10.71</c:v>
                </c:pt>
                <c:pt idx="9148">
                  <c:v>10.71</c:v>
                </c:pt>
                <c:pt idx="9149">
                  <c:v>10.71</c:v>
                </c:pt>
                <c:pt idx="9150">
                  <c:v>10.71</c:v>
                </c:pt>
                <c:pt idx="9151">
                  <c:v>10.71</c:v>
                </c:pt>
                <c:pt idx="9152">
                  <c:v>10.71</c:v>
                </c:pt>
                <c:pt idx="9153">
                  <c:v>10.71</c:v>
                </c:pt>
                <c:pt idx="9154">
                  <c:v>10.71</c:v>
                </c:pt>
                <c:pt idx="9155">
                  <c:v>10.71</c:v>
                </c:pt>
                <c:pt idx="9156">
                  <c:v>10.71</c:v>
                </c:pt>
                <c:pt idx="9157">
                  <c:v>10.71</c:v>
                </c:pt>
                <c:pt idx="9158">
                  <c:v>10.71</c:v>
                </c:pt>
                <c:pt idx="9159">
                  <c:v>10.71</c:v>
                </c:pt>
                <c:pt idx="9160">
                  <c:v>10.71</c:v>
                </c:pt>
                <c:pt idx="9161">
                  <c:v>10.71</c:v>
                </c:pt>
                <c:pt idx="9162">
                  <c:v>10.71</c:v>
                </c:pt>
                <c:pt idx="9163">
                  <c:v>10.71</c:v>
                </c:pt>
                <c:pt idx="9164">
                  <c:v>10.71</c:v>
                </c:pt>
                <c:pt idx="9165">
                  <c:v>10.71</c:v>
                </c:pt>
                <c:pt idx="9166">
                  <c:v>10.71</c:v>
                </c:pt>
                <c:pt idx="9167">
                  <c:v>10.71</c:v>
                </c:pt>
                <c:pt idx="9168">
                  <c:v>10.72</c:v>
                </c:pt>
                <c:pt idx="9169">
                  <c:v>10.72</c:v>
                </c:pt>
                <c:pt idx="9170">
                  <c:v>10.72</c:v>
                </c:pt>
                <c:pt idx="9171">
                  <c:v>10.72</c:v>
                </c:pt>
                <c:pt idx="9172">
                  <c:v>10.72</c:v>
                </c:pt>
                <c:pt idx="9173">
                  <c:v>10.72</c:v>
                </c:pt>
                <c:pt idx="9174">
                  <c:v>10.72</c:v>
                </c:pt>
                <c:pt idx="9175">
                  <c:v>10.72</c:v>
                </c:pt>
                <c:pt idx="9176">
                  <c:v>10.72</c:v>
                </c:pt>
                <c:pt idx="9177">
                  <c:v>10.72</c:v>
                </c:pt>
                <c:pt idx="9178">
                  <c:v>10.72</c:v>
                </c:pt>
                <c:pt idx="9179">
                  <c:v>10.72</c:v>
                </c:pt>
                <c:pt idx="9180">
                  <c:v>10.72</c:v>
                </c:pt>
                <c:pt idx="9181">
                  <c:v>10.72</c:v>
                </c:pt>
                <c:pt idx="9182">
                  <c:v>10.72</c:v>
                </c:pt>
                <c:pt idx="9183">
                  <c:v>10.72</c:v>
                </c:pt>
                <c:pt idx="9184">
                  <c:v>10.72</c:v>
                </c:pt>
                <c:pt idx="9185">
                  <c:v>10.72</c:v>
                </c:pt>
                <c:pt idx="9186">
                  <c:v>10.72</c:v>
                </c:pt>
                <c:pt idx="9187">
                  <c:v>10.72</c:v>
                </c:pt>
                <c:pt idx="9188">
                  <c:v>10.72</c:v>
                </c:pt>
                <c:pt idx="9189">
                  <c:v>10.72</c:v>
                </c:pt>
                <c:pt idx="9190">
                  <c:v>10.72</c:v>
                </c:pt>
                <c:pt idx="9191">
                  <c:v>10.72</c:v>
                </c:pt>
                <c:pt idx="9192">
                  <c:v>10.72</c:v>
                </c:pt>
                <c:pt idx="9193">
                  <c:v>10.72</c:v>
                </c:pt>
                <c:pt idx="9194">
                  <c:v>10.72</c:v>
                </c:pt>
                <c:pt idx="9195">
                  <c:v>10.72</c:v>
                </c:pt>
                <c:pt idx="9196">
                  <c:v>10.72</c:v>
                </c:pt>
                <c:pt idx="9197">
                  <c:v>10.72</c:v>
                </c:pt>
                <c:pt idx="9198">
                  <c:v>10.72</c:v>
                </c:pt>
                <c:pt idx="9199">
                  <c:v>10.72</c:v>
                </c:pt>
                <c:pt idx="9200">
                  <c:v>10.72</c:v>
                </c:pt>
                <c:pt idx="9201">
                  <c:v>10.72</c:v>
                </c:pt>
                <c:pt idx="9202">
                  <c:v>10.72</c:v>
                </c:pt>
                <c:pt idx="9203">
                  <c:v>10.72</c:v>
                </c:pt>
                <c:pt idx="9204">
                  <c:v>10.72</c:v>
                </c:pt>
                <c:pt idx="9205">
                  <c:v>10.72</c:v>
                </c:pt>
                <c:pt idx="9206">
                  <c:v>10.72</c:v>
                </c:pt>
                <c:pt idx="9207">
                  <c:v>10.72</c:v>
                </c:pt>
                <c:pt idx="9208">
                  <c:v>10.72</c:v>
                </c:pt>
                <c:pt idx="9209">
                  <c:v>10.72</c:v>
                </c:pt>
                <c:pt idx="9210">
                  <c:v>10.72</c:v>
                </c:pt>
                <c:pt idx="9211">
                  <c:v>10.72</c:v>
                </c:pt>
                <c:pt idx="9212">
                  <c:v>10.72</c:v>
                </c:pt>
                <c:pt idx="9213">
                  <c:v>10.72</c:v>
                </c:pt>
                <c:pt idx="9214">
                  <c:v>10.72</c:v>
                </c:pt>
                <c:pt idx="9215">
                  <c:v>10.73</c:v>
                </c:pt>
                <c:pt idx="9216">
                  <c:v>10.73</c:v>
                </c:pt>
                <c:pt idx="9217">
                  <c:v>10.73</c:v>
                </c:pt>
                <c:pt idx="9218">
                  <c:v>10.73</c:v>
                </c:pt>
                <c:pt idx="9219">
                  <c:v>10.73</c:v>
                </c:pt>
                <c:pt idx="9220">
                  <c:v>10.73</c:v>
                </c:pt>
                <c:pt idx="9221">
                  <c:v>10.73</c:v>
                </c:pt>
                <c:pt idx="9222">
                  <c:v>10.73</c:v>
                </c:pt>
                <c:pt idx="9223">
                  <c:v>10.73</c:v>
                </c:pt>
                <c:pt idx="9224">
                  <c:v>10.73</c:v>
                </c:pt>
                <c:pt idx="9225">
                  <c:v>10.73</c:v>
                </c:pt>
                <c:pt idx="9226">
                  <c:v>10.73</c:v>
                </c:pt>
                <c:pt idx="9227">
                  <c:v>10.73</c:v>
                </c:pt>
                <c:pt idx="9228">
                  <c:v>10.73</c:v>
                </c:pt>
                <c:pt idx="9229">
                  <c:v>10.73</c:v>
                </c:pt>
                <c:pt idx="9230">
                  <c:v>10.73</c:v>
                </c:pt>
                <c:pt idx="9231">
                  <c:v>10.73</c:v>
                </c:pt>
                <c:pt idx="9232">
                  <c:v>10.73</c:v>
                </c:pt>
                <c:pt idx="9233">
                  <c:v>10.73</c:v>
                </c:pt>
                <c:pt idx="9234">
                  <c:v>10.73</c:v>
                </c:pt>
                <c:pt idx="9235">
                  <c:v>10.73</c:v>
                </c:pt>
                <c:pt idx="9236">
                  <c:v>10.73</c:v>
                </c:pt>
                <c:pt idx="9237">
                  <c:v>10.73</c:v>
                </c:pt>
                <c:pt idx="9238">
                  <c:v>10.73</c:v>
                </c:pt>
                <c:pt idx="9239">
                  <c:v>10.73</c:v>
                </c:pt>
                <c:pt idx="9240">
                  <c:v>10.73</c:v>
                </c:pt>
                <c:pt idx="9241">
                  <c:v>10.73</c:v>
                </c:pt>
                <c:pt idx="9242">
                  <c:v>10.73</c:v>
                </c:pt>
                <c:pt idx="9243">
                  <c:v>10.73</c:v>
                </c:pt>
                <c:pt idx="9244">
                  <c:v>10.73</c:v>
                </c:pt>
                <c:pt idx="9245">
                  <c:v>10.73</c:v>
                </c:pt>
                <c:pt idx="9246">
                  <c:v>10.73</c:v>
                </c:pt>
                <c:pt idx="9247">
                  <c:v>10.73</c:v>
                </c:pt>
                <c:pt idx="9248">
                  <c:v>10.73</c:v>
                </c:pt>
                <c:pt idx="9249">
                  <c:v>10.73</c:v>
                </c:pt>
                <c:pt idx="9250">
                  <c:v>10.73</c:v>
                </c:pt>
                <c:pt idx="9251">
                  <c:v>10.73</c:v>
                </c:pt>
                <c:pt idx="9252">
                  <c:v>10.74</c:v>
                </c:pt>
                <c:pt idx="9253">
                  <c:v>10.74</c:v>
                </c:pt>
                <c:pt idx="9254">
                  <c:v>10.74</c:v>
                </c:pt>
                <c:pt idx="9255">
                  <c:v>10.74</c:v>
                </c:pt>
                <c:pt idx="9256">
                  <c:v>10.74</c:v>
                </c:pt>
                <c:pt idx="9257">
                  <c:v>10.74</c:v>
                </c:pt>
                <c:pt idx="9258">
                  <c:v>10.74</c:v>
                </c:pt>
                <c:pt idx="9259">
                  <c:v>10.74</c:v>
                </c:pt>
                <c:pt idx="9260">
                  <c:v>10.75</c:v>
                </c:pt>
                <c:pt idx="9261">
                  <c:v>10.75</c:v>
                </c:pt>
                <c:pt idx="9262">
                  <c:v>10.76</c:v>
                </c:pt>
                <c:pt idx="9263">
                  <c:v>10.76</c:v>
                </c:pt>
                <c:pt idx="9264">
                  <c:v>10.76</c:v>
                </c:pt>
                <c:pt idx="9265">
                  <c:v>10.76</c:v>
                </c:pt>
                <c:pt idx="9266">
                  <c:v>10.76</c:v>
                </c:pt>
                <c:pt idx="9267">
                  <c:v>10.76</c:v>
                </c:pt>
                <c:pt idx="9268">
                  <c:v>10.77</c:v>
                </c:pt>
                <c:pt idx="9269">
                  <c:v>10.77</c:v>
                </c:pt>
                <c:pt idx="9270">
                  <c:v>10.78</c:v>
                </c:pt>
                <c:pt idx="9271">
                  <c:v>10.79</c:v>
                </c:pt>
                <c:pt idx="9272">
                  <c:v>10.8</c:v>
                </c:pt>
                <c:pt idx="9273">
                  <c:v>10.8</c:v>
                </c:pt>
                <c:pt idx="9274">
                  <c:v>10.81</c:v>
                </c:pt>
                <c:pt idx="9275">
                  <c:v>10.82</c:v>
                </c:pt>
                <c:pt idx="9276">
                  <c:v>10.84</c:v>
                </c:pt>
                <c:pt idx="9277">
                  <c:v>10.84</c:v>
                </c:pt>
                <c:pt idx="9278">
                  <c:v>10.93</c:v>
                </c:pt>
                <c:pt idx="9279">
                  <c:v>11.07</c:v>
                </c:pt>
                <c:pt idx="9280">
                  <c:v>11.84</c:v>
                </c:pt>
                <c:pt idx="9281">
                  <c:v>12.44</c:v>
                </c:pt>
                <c:pt idx="9282">
                  <c:v>13.27</c:v>
                </c:pt>
                <c:pt idx="9283">
                  <c:v>13.73</c:v>
                </c:pt>
                <c:pt idx="9284">
                  <c:v>15.07</c:v>
                </c:pt>
                <c:pt idx="9285">
                  <c:v>15.64</c:v>
                </c:pt>
                <c:pt idx="9286">
                  <c:v>15.45</c:v>
                </c:pt>
                <c:pt idx="9287">
                  <c:v>15.19</c:v>
                </c:pt>
                <c:pt idx="9288">
                  <c:v>15.45</c:v>
                </c:pt>
                <c:pt idx="9289">
                  <c:v>15.75</c:v>
                </c:pt>
                <c:pt idx="9290">
                  <c:v>15.6</c:v>
                </c:pt>
                <c:pt idx="9291">
                  <c:v>15.11</c:v>
                </c:pt>
                <c:pt idx="9292">
                  <c:v>14.63</c:v>
                </c:pt>
                <c:pt idx="9293">
                  <c:v>14.24</c:v>
                </c:pt>
                <c:pt idx="9294">
                  <c:v>13.88</c:v>
                </c:pt>
                <c:pt idx="9295">
                  <c:v>13.64</c:v>
                </c:pt>
                <c:pt idx="9296">
                  <c:v>13.46</c:v>
                </c:pt>
                <c:pt idx="9297">
                  <c:v>13.3</c:v>
                </c:pt>
                <c:pt idx="9298">
                  <c:v>13.18</c:v>
                </c:pt>
                <c:pt idx="9299">
                  <c:v>13.06</c:v>
                </c:pt>
                <c:pt idx="9300">
                  <c:v>12.96</c:v>
                </c:pt>
                <c:pt idx="9301">
                  <c:v>12.88</c:v>
                </c:pt>
                <c:pt idx="9302">
                  <c:v>12.8</c:v>
                </c:pt>
                <c:pt idx="9303">
                  <c:v>12.71</c:v>
                </c:pt>
                <c:pt idx="9304">
                  <c:v>12.71</c:v>
                </c:pt>
                <c:pt idx="9305">
                  <c:v>13.05</c:v>
                </c:pt>
                <c:pt idx="9306">
                  <c:v>14.11</c:v>
                </c:pt>
                <c:pt idx="9307">
                  <c:v>15.36</c:v>
                </c:pt>
                <c:pt idx="9308">
                  <c:v>16.23</c:v>
                </c:pt>
                <c:pt idx="9309">
                  <c:v>16.62</c:v>
                </c:pt>
                <c:pt idx="9310">
                  <c:v>16.73</c:v>
                </c:pt>
                <c:pt idx="9311">
                  <c:v>16.72</c:v>
                </c:pt>
                <c:pt idx="9312">
                  <c:v>16.73</c:v>
                </c:pt>
                <c:pt idx="9313">
                  <c:v>16.690000000000001</c:v>
                </c:pt>
                <c:pt idx="9314">
                  <c:v>16.649999999999999</c:v>
                </c:pt>
                <c:pt idx="9315">
                  <c:v>16.579999999999998</c:v>
                </c:pt>
                <c:pt idx="9316">
                  <c:v>16.46</c:v>
                </c:pt>
                <c:pt idx="9317">
                  <c:v>16.27</c:v>
                </c:pt>
                <c:pt idx="9318">
                  <c:v>16.05</c:v>
                </c:pt>
                <c:pt idx="9319">
                  <c:v>15.83</c:v>
                </c:pt>
                <c:pt idx="9320">
                  <c:v>15.57</c:v>
                </c:pt>
                <c:pt idx="9321">
                  <c:v>15.32</c:v>
                </c:pt>
                <c:pt idx="9322">
                  <c:v>15.03</c:v>
                </c:pt>
                <c:pt idx="9323">
                  <c:v>14.76</c:v>
                </c:pt>
                <c:pt idx="9324">
                  <c:v>14.5</c:v>
                </c:pt>
                <c:pt idx="9325">
                  <c:v>14.27</c:v>
                </c:pt>
                <c:pt idx="9326">
                  <c:v>14.06</c:v>
                </c:pt>
                <c:pt idx="9327">
                  <c:v>13.9</c:v>
                </c:pt>
                <c:pt idx="9328">
                  <c:v>13.76</c:v>
                </c:pt>
                <c:pt idx="9329">
                  <c:v>13.67</c:v>
                </c:pt>
                <c:pt idx="9330">
                  <c:v>13.6</c:v>
                </c:pt>
                <c:pt idx="9331">
                  <c:v>13.51</c:v>
                </c:pt>
                <c:pt idx="9332">
                  <c:v>13.45</c:v>
                </c:pt>
                <c:pt idx="9333">
                  <c:v>13.42</c:v>
                </c:pt>
                <c:pt idx="9334">
                  <c:v>13.37</c:v>
                </c:pt>
                <c:pt idx="9335">
                  <c:v>13.34</c:v>
                </c:pt>
                <c:pt idx="9336">
                  <c:v>13.29</c:v>
                </c:pt>
                <c:pt idx="9337">
                  <c:v>13.27</c:v>
                </c:pt>
                <c:pt idx="9338">
                  <c:v>13.22</c:v>
                </c:pt>
                <c:pt idx="9339">
                  <c:v>13.18</c:v>
                </c:pt>
                <c:pt idx="9340">
                  <c:v>13.14</c:v>
                </c:pt>
                <c:pt idx="9341">
                  <c:v>13.08</c:v>
                </c:pt>
                <c:pt idx="9342">
                  <c:v>13.03</c:v>
                </c:pt>
                <c:pt idx="9343">
                  <c:v>12.98</c:v>
                </c:pt>
                <c:pt idx="9344">
                  <c:v>12.94</c:v>
                </c:pt>
                <c:pt idx="9345">
                  <c:v>12.89</c:v>
                </c:pt>
                <c:pt idx="9346">
                  <c:v>12.84</c:v>
                </c:pt>
                <c:pt idx="9347">
                  <c:v>12.79</c:v>
                </c:pt>
                <c:pt idx="9348">
                  <c:v>12.75</c:v>
                </c:pt>
                <c:pt idx="9349">
                  <c:v>12.7</c:v>
                </c:pt>
                <c:pt idx="9350">
                  <c:v>12.66</c:v>
                </c:pt>
                <c:pt idx="9351">
                  <c:v>12.62</c:v>
                </c:pt>
                <c:pt idx="9352">
                  <c:v>12.58</c:v>
                </c:pt>
                <c:pt idx="9353">
                  <c:v>12.55</c:v>
                </c:pt>
                <c:pt idx="9354">
                  <c:v>12.51</c:v>
                </c:pt>
                <c:pt idx="9355">
                  <c:v>12.48</c:v>
                </c:pt>
                <c:pt idx="9356">
                  <c:v>12.45</c:v>
                </c:pt>
                <c:pt idx="9357">
                  <c:v>12.41</c:v>
                </c:pt>
                <c:pt idx="9358">
                  <c:v>12.4</c:v>
                </c:pt>
                <c:pt idx="9359">
                  <c:v>12.36</c:v>
                </c:pt>
                <c:pt idx="9360">
                  <c:v>12.32</c:v>
                </c:pt>
                <c:pt idx="9361">
                  <c:v>12.31</c:v>
                </c:pt>
                <c:pt idx="9362">
                  <c:v>12.29</c:v>
                </c:pt>
                <c:pt idx="9363">
                  <c:v>12.25</c:v>
                </c:pt>
                <c:pt idx="9364">
                  <c:v>12.25</c:v>
                </c:pt>
                <c:pt idx="9365">
                  <c:v>12.22</c:v>
                </c:pt>
                <c:pt idx="9366">
                  <c:v>12.2</c:v>
                </c:pt>
                <c:pt idx="9367">
                  <c:v>12.18</c:v>
                </c:pt>
                <c:pt idx="9368">
                  <c:v>12.15</c:v>
                </c:pt>
                <c:pt idx="9369">
                  <c:v>12.14</c:v>
                </c:pt>
                <c:pt idx="9370">
                  <c:v>12.12</c:v>
                </c:pt>
                <c:pt idx="9371">
                  <c:v>12.1</c:v>
                </c:pt>
                <c:pt idx="9372">
                  <c:v>12.09</c:v>
                </c:pt>
                <c:pt idx="9373">
                  <c:v>12.07</c:v>
                </c:pt>
                <c:pt idx="9374">
                  <c:v>12.06</c:v>
                </c:pt>
                <c:pt idx="9375">
                  <c:v>12.04</c:v>
                </c:pt>
                <c:pt idx="9376">
                  <c:v>12.02</c:v>
                </c:pt>
                <c:pt idx="9377">
                  <c:v>12.01</c:v>
                </c:pt>
                <c:pt idx="9378">
                  <c:v>12</c:v>
                </c:pt>
                <c:pt idx="9379">
                  <c:v>11.98</c:v>
                </c:pt>
                <c:pt idx="9380">
                  <c:v>11.97</c:v>
                </c:pt>
                <c:pt idx="9381">
                  <c:v>11.97</c:v>
                </c:pt>
                <c:pt idx="9382">
                  <c:v>11.94</c:v>
                </c:pt>
                <c:pt idx="9383">
                  <c:v>11.94</c:v>
                </c:pt>
                <c:pt idx="9384">
                  <c:v>11.92</c:v>
                </c:pt>
                <c:pt idx="9385">
                  <c:v>11.91</c:v>
                </c:pt>
                <c:pt idx="9386">
                  <c:v>11.91</c:v>
                </c:pt>
                <c:pt idx="9387">
                  <c:v>11.89</c:v>
                </c:pt>
                <c:pt idx="9388">
                  <c:v>11.89</c:v>
                </c:pt>
                <c:pt idx="9389">
                  <c:v>11.87</c:v>
                </c:pt>
                <c:pt idx="9390">
                  <c:v>11.86</c:v>
                </c:pt>
                <c:pt idx="9391">
                  <c:v>11.85</c:v>
                </c:pt>
                <c:pt idx="9392">
                  <c:v>11.84</c:v>
                </c:pt>
                <c:pt idx="9393">
                  <c:v>11.83</c:v>
                </c:pt>
                <c:pt idx="9394">
                  <c:v>11.82</c:v>
                </c:pt>
                <c:pt idx="9395">
                  <c:v>11.81</c:v>
                </c:pt>
                <c:pt idx="9396">
                  <c:v>11.8</c:v>
                </c:pt>
                <c:pt idx="9397">
                  <c:v>11.8</c:v>
                </c:pt>
                <c:pt idx="9398">
                  <c:v>11.79</c:v>
                </c:pt>
                <c:pt idx="9399">
                  <c:v>11.78</c:v>
                </c:pt>
                <c:pt idx="9400">
                  <c:v>11.77</c:v>
                </c:pt>
                <c:pt idx="9401">
                  <c:v>11.77</c:v>
                </c:pt>
                <c:pt idx="9402">
                  <c:v>11.75</c:v>
                </c:pt>
                <c:pt idx="9403">
                  <c:v>11.74</c:v>
                </c:pt>
                <c:pt idx="9404">
                  <c:v>11.73</c:v>
                </c:pt>
                <c:pt idx="9405">
                  <c:v>11.73</c:v>
                </c:pt>
                <c:pt idx="9406">
                  <c:v>11.73</c:v>
                </c:pt>
                <c:pt idx="9407">
                  <c:v>11.71</c:v>
                </c:pt>
                <c:pt idx="9408">
                  <c:v>11.72</c:v>
                </c:pt>
                <c:pt idx="9409">
                  <c:v>11.71</c:v>
                </c:pt>
                <c:pt idx="9410">
                  <c:v>11.7</c:v>
                </c:pt>
                <c:pt idx="9411">
                  <c:v>11.69</c:v>
                </c:pt>
                <c:pt idx="9412">
                  <c:v>11.69</c:v>
                </c:pt>
                <c:pt idx="9413">
                  <c:v>11.68</c:v>
                </c:pt>
                <c:pt idx="9414">
                  <c:v>11.67</c:v>
                </c:pt>
                <c:pt idx="9415">
                  <c:v>11.66</c:v>
                </c:pt>
                <c:pt idx="9416">
                  <c:v>11.65</c:v>
                </c:pt>
                <c:pt idx="9417">
                  <c:v>11.66</c:v>
                </c:pt>
                <c:pt idx="9418">
                  <c:v>11.64</c:v>
                </c:pt>
                <c:pt idx="9419">
                  <c:v>11.64</c:v>
                </c:pt>
                <c:pt idx="9420">
                  <c:v>11.63</c:v>
                </c:pt>
                <c:pt idx="9421">
                  <c:v>11.63</c:v>
                </c:pt>
                <c:pt idx="9422">
                  <c:v>11.63</c:v>
                </c:pt>
                <c:pt idx="9423">
                  <c:v>11.62</c:v>
                </c:pt>
                <c:pt idx="9424">
                  <c:v>11.61</c:v>
                </c:pt>
                <c:pt idx="9425">
                  <c:v>11.61</c:v>
                </c:pt>
                <c:pt idx="9426">
                  <c:v>11.61</c:v>
                </c:pt>
                <c:pt idx="9427">
                  <c:v>11.6</c:v>
                </c:pt>
                <c:pt idx="9428">
                  <c:v>11.6</c:v>
                </c:pt>
                <c:pt idx="9429">
                  <c:v>11.6</c:v>
                </c:pt>
                <c:pt idx="9430">
                  <c:v>11.59</c:v>
                </c:pt>
                <c:pt idx="9431">
                  <c:v>11.58</c:v>
                </c:pt>
                <c:pt idx="9432">
                  <c:v>11.58</c:v>
                </c:pt>
                <c:pt idx="9433">
                  <c:v>11.58</c:v>
                </c:pt>
                <c:pt idx="9434">
                  <c:v>11.56</c:v>
                </c:pt>
                <c:pt idx="9435">
                  <c:v>11.57</c:v>
                </c:pt>
                <c:pt idx="9436">
                  <c:v>11.56</c:v>
                </c:pt>
                <c:pt idx="9437">
                  <c:v>11.56</c:v>
                </c:pt>
                <c:pt idx="9438">
                  <c:v>11.56</c:v>
                </c:pt>
                <c:pt idx="9439">
                  <c:v>11.55</c:v>
                </c:pt>
                <c:pt idx="9440">
                  <c:v>11.55</c:v>
                </c:pt>
                <c:pt idx="9441">
                  <c:v>11.54</c:v>
                </c:pt>
                <c:pt idx="9442">
                  <c:v>11.53</c:v>
                </c:pt>
                <c:pt idx="9443">
                  <c:v>11.53</c:v>
                </c:pt>
                <c:pt idx="9444">
                  <c:v>11.53</c:v>
                </c:pt>
                <c:pt idx="9445">
                  <c:v>11.53</c:v>
                </c:pt>
                <c:pt idx="9446">
                  <c:v>11.52</c:v>
                </c:pt>
                <c:pt idx="9447">
                  <c:v>11.52</c:v>
                </c:pt>
                <c:pt idx="9448">
                  <c:v>11.52</c:v>
                </c:pt>
                <c:pt idx="9449">
                  <c:v>11.51</c:v>
                </c:pt>
                <c:pt idx="9450">
                  <c:v>11.51</c:v>
                </c:pt>
                <c:pt idx="9451">
                  <c:v>11.51</c:v>
                </c:pt>
                <c:pt idx="9452">
                  <c:v>11.51</c:v>
                </c:pt>
                <c:pt idx="9453">
                  <c:v>11.5</c:v>
                </c:pt>
                <c:pt idx="9454">
                  <c:v>11.5</c:v>
                </c:pt>
                <c:pt idx="9455">
                  <c:v>11.49</c:v>
                </c:pt>
                <c:pt idx="9456">
                  <c:v>11.49</c:v>
                </c:pt>
                <c:pt idx="9457">
                  <c:v>11.49</c:v>
                </c:pt>
                <c:pt idx="9458">
                  <c:v>11.48</c:v>
                </c:pt>
                <c:pt idx="9459">
                  <c:v>11.48</c:v>
                </c:pt>
                <c:pt idx="9460">
                  <c:v>11.48</c:v>
                </c:pt>
                <c:pt idx="9461">
                  <c:v>11.48</c:v>
                </c:pt>
                <c:pt idx="9462">
                  <c:v>11.47</c:v>
                </c:pt>
                <c:pt idx="9463">
                  <c:v>11.47</c:v>
                </c:pt>
                <c:pt idx="9464">
                  <c:v>11.47</c:v>
                </c:pt>
                <c:pt idx="9465">
                  <c:v>11.47</c:v>
                </c:pt>
                <c:pt idx="9466">
                  <c:v>11.46</c:v>
                </c:pt>
                <c:pt idx="9467">
                  <c:v>11.46</c:v>
                </c:pt>
                <c:pt idx="9468">
                  <c:v>11.46</c:v>
                </c:pt>
                <c:pt idx="9469">
                  <c:v>11.45</c:v>
                </c:pt>
                <c:pt idx="9470">
                  <c:v>11.45</c:v>
                </c:pt>
                <c:pt idx="9471">
                  <c:v>11.44</c:v>
                </c:pt>
                <c:pt idx="9472">
                  <c:v>11.45</c:v>
                </c:pt>
                <c:pt idx="9473">
                  <c:v>11.44</c:v>
                </c:pt>
                <c:pt idx="9474">
                  <c:v>11.44</c:v>
                </c:pt>
                <c:pt idx="9475">
                  <c:v>11.44</c:v>
                </c:pt>
                <c:pt idx="9476">
                  <c:v>11.43</c:v>
                </c:pt>
                <c:pt idx="9477">
                  <c:v>11.43</c:v>
                </c:pt>
                <c:pt idx="9478">
                  <c:v>11.43</c:v>
                </c:pt>
                <c:pt idx="9479">
                  <c:v>11.42</c:v>
                </c:pt>
                <c:pt idx="9480">
                  <c:v>11.43</c:v>
                </c:pt>
                <c:pt idx="9481">
                  <c:v>11.42</c:v>
                </c:pt>
                <c:pt idx="9482">
                  <c:v>11.42</c:v>
                </c:pt>
                <c:pt idx="9483">
                  <c:v>11.42</c:v>
                </c:pt>
                <c:pt idx="9484">
                  <c:v>11.41</c:v>
                </c:pt>
                <c:pt idx="9485">
                  <c:v>11.41</c:v>
                </c:pt>
                <c:pt idx="9486">
                  <c:v>11.41</c:v>
                </c:pt>
                <c:pt idx="9487">
                  <c:v>11.41</c:v>
                </c:pt>
                <c:pt idx="9488">
                  <c:v>11.4</c:v>
                </c:pt>
                <c:pt idx="9489">
                  <c:v>11.4</c:v>
                </c:pt>
                <c:pt idx="9490">
                  <c:v>11.4</c:v>
                </c:pt>
                <c:pt idx="9491">
                  <c:v>11.4</c:v>
                </c:pt>
                <c:pt idx="9492">
                  <c:v>11.4</c:v>
                </c:pt>
                <c:pt idx="9493">
                  <c:v>11.39</c:v>
                </c:pt>
                <c:pt idx="9494">
                  <c:v>11.39</c:v>
                </c:pt>
                <c:pt idx="9495">
                  <c:v>11.39</c:v>
                </c:pt>
                <c:pt idx="9496">
                  <c:v>11.39</c:v>
                </c:pt>
                <c:pt idx="9497">
                  <c:v>11.38</c:v>
                </c:pt>
                <c:pt idx="9498">
                  <c:v>11.38</c:v>
                </c:pt>
                <c:pt idx="9499">
                  <c:v>11.38</c:v>
                </c:pt>
                <c:pt idx="9500">
                  <c:v>11.37</c:v>
                </c:pt>
                <c:pt idx="9501">
                  <c:v>11.36</c:v>
                </c:pt>
                <c:pt idx="9502">
                  <c:v>11.36</c:v>
                </c:pt>
                <c:pt idx="9503">
                  <c:v>11.37</c:v>
                </c:pt>
                <c:pt idx="9504">
                  <c:v>11.36</c:v>
                </c:pt>
                <c:pt idx="9505">
                  <c:v>11.36</c:v>
                </c:pt>
                <c:pt idx="9506">
                  <c:v>11.36</c:v>
                </c:pt>
                <c:pt idx="9507">
                  <c:v>11.35</c:v>
                </c:pt>
                <c:pt idx="9508">
                  <c:v>11.35</c:v>
                </c:pt>
                <c:pt idx="9509">
                  <c:v>11.34</c:v>
                </c:pt>
                <c:pt idx="9510">
                  <c:v>11.33</c:v>
                </c:pt>
                <c:pt idx="9511">
                  <c:v>11.34</c:v>
                </c:pt>
                <c:pt idx="9512">
                  <c:v>11.33</c:v>
                </c:pt>
                <c:pt idx="9513">
                  <c:v>11.34</c:v>
                </c:pt>
                <c:pt idx="9514">
                  <c:v>11.32</c:v>
                </c:pt>
                <c:pt idx="9515">
                  <c:v>11.33</c:v>
                </c:pt>
                <c:pt idx="9516">
                  <c:v>11.33</c:v>
                </c:pt>
                <c:pt idx="9517">
                  <c:v>11.32</c:v>
                </c:pt>
                <c:pt idx="9518">
                  <c:v>11.32</c:v>
                </c:pt>
                <c:pt idx="9519">
                  <c:v>11.31</c:v>
                </c:pt>
                <c:pt idx="9520">
                  <c:v>11.31</c:v>
                </c:pt>
                <c:pt idx="9521">
                  <c:v>11.31</c:v>
                </c:pt>
                <c:pt idx="9522">
                  <c:v>11.31</c:v>
                </c:pt>
                <c:pt idx="9523">
                  <c:v>11.31</c:v>
                </c:pt>
                <c:pt idx="9524">
                  <c:v>11.3</c:v>
                </c:pt>
                <c:pt idx="9525">
                  <c:v>11.3</c:v>
                </c:pt>
                <c:pt idx="9526">
                  <c:v>11.3</c:v>
                </c:pt>
                <c:pt idx="9527">
                  <c:v>11.3</c:v>
                </c:pt>
                <c:pt idx="9528">
                  <c:v>11.3</c:v>
                </c:pt>
                <c:pt idx="9529">
                  <c:v>11.3</c:v>
                </c:pt>
                <c:pt idx="9530">
                  <c:v>11.29</c:v>
                </c:pt>
                <c:pt idx="9531">
                  <c:v>11.29</c:v>
                </c:pt>
                <c:pt idx="9532">
                  <c:v>11.29</c:v>
                </c:pt>
                <c:pt idx="9533">
                  <c:v>11.29</c:v>
                </c:pt>
                <c:pt idx="9534">
                  <c:v>11.29</c:v>
                </c:pt>
                <c:pt idx="9535">
                  <c:v>11.29</c:v>
                </c:pt>
                <c:pt idx="9536">
                  <c:v>11.28</c:v>
                </c:pt>
                <c:pt idx="9537">
                  <c:v>11.28</c:v>
                </c:pt>
                <c:pt idx="9538">
                  <c:v>11.28</c:v>
                </c:pt>
                <c:pt idx="9539">
                  <c:v>11.28</c:v>
                </c:pt>
                <c:pt idx="9540">
                  <c:v>11.28</c:v>
                </c:pt>
                <c:pt idx="9541">
                  <c:v>11.28</c:v>
                </c:pt>
                <c:pt idx="9542">
                  <c:v>11.28</c:v>
                </c:pt>
                <c:pt idx="9543">
                  <c:v>11.28</c:v>
                </c:pt>
                <c:pt idx="9544">
                  <c:v>11.28</c:v>
                </c:pt>
                <c:pt idx="9545">
                  <c:v>11.28</c:v>
                </c:pt>
                <c:pt idx="9546">
                  <c:v>11.27</c:v>
                </c:pt>
                <c:pt idx="9547">
                  <c:v>11.27</c:v>
                </c:pt>
                <c:pt idx="9548">
                  <c:v>11.27</c:v>
                </c:pt>
                <c:pt idx="9549">
                  <c:v>11.27</c:v>
                </c:pt>
                <c:pt idx="9550">
                  <c:v>11.27</c:v>
                </c:pt>
                <c:pt idx="9551">
                  <c:v>11.27</c:v>
                </c:pt>
                <c:pt idx="9552">
                  <c:v>11.27</c:v>
                </c:pt>
                <c:pt idx="9553">
                  <c:v>11.27</c:v>
                </c:pt>
                <c:pt idx="9554">
                  <c:v>11.26</c:v>
                </c:pt>
                <c:pt idx="9555">
                  <c:v>11.27</c:v>
                </c:pt>
                <c:pt idx="9556">
                  <c:v>11.27</c:v>
                </c:pt>
                <c:pt idx="9557">
                  <c:v>11.26</c:v>
                </c:pt>
                <c:pt idx="9558">
                  <c:v>11.27</c:v>
                </c:pt>
                <c:pt idx="9559">
                  <c:v>11.27</c:v>
                </c:pt>
                <c:pt idx="9560">
                  <c:v>11.26</c:v>
                </c:pt>
                <c:pt idx="9561">
                  <c:v>11.26</c:v>
                </c:pt>
                <c:pt idx="9562">
                  <c:v>11.26</c:v>
                </c:pt>
                <c:pt idx="9563">
                  <c:v>11.26</c:v>
                </c:pt>
                <c:pt idx="9564">
                  <c:v>11.26</c:v>
                </c:pt>
                <c:pt idx="9565">
                  <c:v>11.26</c:v>
                </c:pt>
                <c:pt idx="9566">
                  <c:v>11.26</c:v>
                </c:pt>
                <c:pt idx="9567">
                  <c:v>11.26</c:v>
                </c:pt>
                <c:pt idx="9568">
                  <c:v>11.25</c:v>
                </c:pt>
                <c:pt idx="9569">
                  <c:v>11.25</c:v>
                </c:pt>
                <c:pt idx="9570">
                  <c:v>11.25</c:v>
                </c:pt>
                <c:pt idx="9571">
                  <c:v>11.25</c:v>
                </c:pt>
                <c:pt idx="9572">
                  <c:v>11.25</c:v>
                </c:pt>
                <c:pt idx="9573">
                  <c:v>11.25</c:v>
                </c:pt>
                <c:pt idx="9574">
                  <c:v>11.25</c:v>
                </c:pt>
                <c:pt idx="9575">
                  <c:v>11.25</c:v>
                </c:pt>
                <c:pt idx="9576">
                  <c:v>11.24</c:v>
                </c:pt>
                <c:pt idx="9577">
                  <c:v>11.25</c:v>
                </c:pt>
                <c:pt idx="9578">
                  <c:v>11.25</c:v>
                </c:pt>
                <c:pt idx="9579">
                  <c:v>11.24</c:v>
                </c:pt>
                <c:pt idx="9580">
                  <c:v>11.24</c:v>
                </c:pt>
                <c:pt idx="9581">
                  <c:v>11.24</c:v>
                </c:pt>
                <c:pt idx="9582">
                  <c:v>11.24</c:v>
                </c:pt>
                <c:pt idx="9583">
                  <c:v>11.24</c:v>
                </c:pt>
                <c:pt idx="9584">
                  <c:v>11.24</c:v>
                </c:pt>
                <c:pt idx="9585">
                  <c:v>11.24</c:v>
                </c:pt>
                <c:pt idx="9586">
                  <c:v>11.24</c:v>
                </c:pt>
                <c:pt idx="9587">
                  <c:v>11.23</c:v>
                </c:pt>
                <c:pt idx="9588">
                  <c:v>11.23</c:v>
                </c:pt>
                <c:pt idx="9589">
                  <c:v>11.23</c:v>
                </c:pt>
                <c:pt idx="9590">
                  <c:v>11.23</c:v>
                </c:pt>
                <c:pt idx="9591">
                  <c:v>11.23</c:v>
                </c:pt>
                <c:pt idx="9592">
                  <c:v>11.23</c:v>
                </c:pt>
                <c:pt idx="9593">
                  <c:v>11.23</c:v>
                </c:pt>
                <c:pt idx="9594">
                  <c:v>11.19</c:v>
                </c:pt>
                <c:pt idx="9595">
                  <c:v>11.22</c:v>
                </c:pt>
                <c:pt idx="9596">
                  <c:v>11.22</c:v>
                </c:pt>
                <c:pt idx="9597">
                  <c:v>11.22</c:v>
                </c:pt>
                <c:pt idx="9598">
                  <c:v>11.21</c:v>
                </c:pt>
                <c:pt idx="9599">
                  <c:v>11.21</c:v>
                </c:pt>
                <c:pt idx="9600">
                  <c:v>11.21</c:v>
                </c:pt>
                <c:pt idx="9601">
                  <c:v>11.21</c:v>
                </c:pt>
                <c:pt idx="9602">
                  <c:v>11.21</c:v>
                </c:pt>
                <c:pt idx="9603">
                  <c:v>11.21</c:v>
                </c:pt>
                <c:pt idx="9604">
                  <c:v>11.21</c:v>
                </c:pt>
                <c:pt idx="9605">
                  <c:v>11.21</c:v>
                </c:pt>
                <c:pt idx="9606">
                  <c:v>11.2</c:v>
                </c:pt>
                <c:pt idx="9607">
                  <c:v>11.21</c:v>
                </c:pt>
                <c:pt idx="9608">
                  <c:v>11.2</c:v>
                </c:pt>
                <c:pt idx="9609">
                  <c:v>11.2</c:v>
                </c:pt>
                <c:pt idx="9610">
                  <c:v>11.2</c:v>
                </c:pt>
                <c:pt idx="9611">
                  <c:v>11.2</c:v>
                </c:pt>
                <c:pt idx="9612">
                  <c:v>11.16</c:v>
                </c:pt>
                <c:pt idx="9613">
                  <c:v>11.2</c:v>
                </c:pt>
                <c:pt idx="9614">
                  <c:v>11.2</c:v>
                </c:pt>
                <c:pt idx="9615">
                  <c:v>11.19</c:v>
                </c:pt>
                <c:pt idx="9616">
                  <c:v>11.19</c:v>
                </c:pt>
                <c:pt idx="9617">
                  <c:v>11.19</c:v>
                </c:pt>
                <c:pt idx="9618">
                  <c:v>11.19</c:v>
                </c:pt>
                <c:pt idx="9619">
                  <c:v>11.17</c:v>
                </c:pt>
                <c:pt idx="9620">
                  <c:v>11.17</c:v>
                </c:pt>
                <c:pt idx="9621">
                  <c:v>11.18</c:v>
                </c:pt>
                <c:pt idx="9622">
                  <c:v>11.19</c:v>
                </c:pt>
                <c:pt idx="9623">
                  <c:v>11.17</c:v>
                </c:pt>
                <c:pt idx="9624">
                  <c:v>11.18</c:v>
                </c:pt>
                <c:pt idx="9625">
                  <c:v>11.18</c:v>
                </c:pt>
                <c:pt idx="9626">
                  <c:v>11.18</c:v>
                </c:pt>
                <c:pt idx="9627">
                  <c:v>11.18</c:v>
                </c:pt>
                <c:pt idx="9628">
                  <c:v>11.18</c:v>
                </c:pt>
                <c:pt idx="9629">
                  <c:v>11.18</c:v>
                </c:pt>
                <c:pt idx="9630">
                  <c:v>11.18</c:v>
                </c:pt>
                <c:pt idx="9631">
                  <c:v>11.18</c:v>
                </c:pt>
                <c:pt idx="9632">
                  <c:v>11.18</c:v>
                </c:pt>
                <c:pt idx="9633">
                  <c:v>11.18</c:v>
                </c:pt>
                <c:pt idx="9634">
                  <c:v>11.18</c:v>
                </c:pt>
                <c:pt idx="9635">
                  <c:v>11.17</c:v>
                </c:pt>
                <c:pt idx="9636">
                  <c:v>11.17</c:v>
                </c:pt>
                <c:pt idx="9637">
                  <c:v>11.17</c:v>
                </c:pt>
                <c:pt idx="9638">
                  <c:v>11.17</c:v>
                </c:pt>
                <c:pt idx="9639">
                  <c:v>11.17</c:v>
                </c:pt>
                <c:pt idx="9640">
                  <c:v>11.17</c:v>
                </c:pt>
                <c:pt idx="9641">
                  <c:v>11.16</c:v>
                </c:pt>
                <c:pt idx="9642">
                  <c:v>11.16</c:v>
                </c:pt>
                <c:pt idx="9643">
                  <c:v>11.16</c:v>
                </c:pt>
                <c:pt idx="9644">
                  <c:v>11.16</c:v>
                </c:pt>
                <c:pt idx="9645">
                  <c:v>11.16</c:v>
                </c:pt>
                <c:pt idx="9646">
                  <c:v>11.16</c:v>
                </c:pt>
                <c:pt idx="9647">
                  <c:v>11.16</c:v>
                </c:pt>
                <c:pt idx="9648">
                  <c:v>11.16</c:v>
                </c:pt>
                <c:pt idx="9649">
                  <c:v>11.16</c:v>
                </c:pt>
                <c:pt idx="9650">
                  <c:v>11.16</c:v>
                </c:pt>
                <c:pt idx="9651">
                  <c:v>11.16</c:v>
                </c:pt>
                <c:pt idx="9652">
                  <c:v>11.16</c:v>
                </c:pt>
                <c:pt idx="9653">
                  <c:v>11.16</c:v>
                </c:pt>
                <c:pt idx="9654">
                  <c:v>11.16</c:v>
                </c:pt>
                <c:pt idx="9655">
                  <c:v>11.16</c:v>
                </c:pt>
                <c:pt idx="9656">
                  <c:v>11.16</c:v>
                </c:pt>
                <c:pt idx="9657">
                  <c:v>11.16</c:v>
                </c:pt>
                <c:pt idx="9658">
                  <c:v>11.16</c:v>
                </c:pt>
                <c:pt idx="9659">
                  <c:v>11.16</c:v>
                </c:pt>
                <c:pt idx="9660">
                  <c:v>11.16</c:v>
                </c:pt>
                <c:pt idx="9661">
                  <c:v>11.16</c:v>
                </c:pt>
                <c:pt idx="9662">
                  <c:v>11.16</c:v>
                </c:pt>
                <c:pt idx="9663">
                  <c:v>11.16</c:v>
                </c:pt>
                <c:pt idx="9664">
                  <c:v>11.15</c:v>
                </c:pt>
                <c:pt idx="9665">
                  <c:v>11.16</c:v>
                </c:pt>
                <c:pt idx="9666">
                  <c:v>11.15</c:v>
                </c:pt>
                <c:pt idx="9667">
                  <c:v>11.16</c:v>
                </c:pt>
                <c:pt idx="9668">
                  <c:v>11.15</c:v>
                </c:pt>
                <c:pt idx="9669">
                  <c:v>11.15</c:v>
                </c:pt>
                <c:pt idx="9670">
                  <c:v>11.15</c:v>
                </c:pt>
                <c:pt idx="9671">
                  <c:v>11.15</c:v>
                </c:pt>
                <c:pt idx="9672">
                  <c:v>11.15</c:v>
                </c:pt>
                <c:pt idx="9673">
                  <c:v>11.15</c:v>
                </c:pt>
                <c:pt idx="9674">
                  <c:v>11.15</c:v>
                </c:pt>
                <c:pt idx="9675">
                  <c:v>11.15</c:v>
                </c:pt>
                <c:pt idx="9676">
                  <c:v>11.15</c:v>
                </c:pt>
                <c:pt idx="9677">
                  <c:v>11.15</c:v>
                </c:pt>
                <c:pt idx="9678">
                  <c:v>11.15</c:v>
                </c:pt>
                <c:pt idx="9679">
                  <c:v>11.14</c:v>
                </c:pt>
                <c:pt idx="9680">
                  <c:v>11.14</c:v>
                </c:pt>
                <c:pt idx="9681">
                  <c:v>11.14</c:v>
                </c:pt>
                <c:pt idx="9682">
                  <c:v>11.14</c:v>
                </c:pt>
                <c:pt idx="9683">
                  <c:v>11.14</c:v>
                </c:pt>
                <c:pt idx="9684">
                  <c:v>11.14</c:v>
                </c:pt>
                <c:pt idx="9685">
                  <c:v>11.14</c:v>
                </c:pt>
                <c:pt idx="9686">
                  <c:v>11.1</c:v>
                </c:pt>
                <c:pt idx="9687">
                  <c:v>11.13</c:v>
                </c:pt>
                <c:pt idx="9688">
                  <c:v>11.13</c:v>
                </c:pt>
                <c:pt idx="9689">
                  <c:v>11.13</c:v>
                </c:pt>
                <c:pt idx="9690">
                  <c:v>11.12</c:v>
                </c:pt>
                <c:pt idx="9691">
                  <c:v>11.1</c:v>
                </c:pt>
                <c:pt idx="9692">
                  <c:v>11.12</c:v>
                </c:pt>
                <c:pt idx="9693">
                  <c:v>11.12</c:v>
                </c:pt>
                <c:pt idx="9694">
                  <c:v>11.11</c:v>
                </c:pt>
                <c:pt idx="9695">
                  <c:v>11.12</c:v>
                </c:pt>
                <c:pt idx="9696">
                  <c:v>11.11</c:v>
                </c:pt>
                <c:pt idx="9697">
                  <c:v>11.11</c:v>
                </c:pt>
                <c:pt idx="9698">
                  <c:v>11.11</c:v>
                </c:pt>
                <c:pt idx="9699">
                  <c:v>11.1</c:v>
                </c:pt>
                <c:pt idx="9700">
                  <c:v>11.11</c:v>
                </c:pt>
                <c:pt idx="9701">
                  <c:v>11.1</c:v>
                </c:pt>
                <c:pt idx="9702">
                  <c:v>11.1</c:v>
                </c:pt>
                <c:pt idx="9703">
                  <c:v>11.1</c:v>
                </c:pt>
                <c:pt idx="9704">
                  <c:v>11.1</c:v>
                </c:pt>
                <c:pt idx="9705">
                  <c:v>11.1</c:v>
                </c:pt>
                <c:pt idx="9706">
                  <c:v>11.1</c:v>
                </c:pt>
                <c:pt idx="9707">
                  <c:v>11.09</c:v>
                </c:pt>
                <c:pt idx="9708">
                  <c:v>11.09</c:v>
                </c:pt>
                <c:pt idx="9709">
                  <c:v>11.09</c:v>
                </c:pt>
                <c:pt idx="9710">
                  <c:v>11.09</c:v>
                </c:pt>
                <c:pt idx="9711">
                  <c:v>11.09</c:v>
                </c:pt>
                <c:pt idx="9712">
                  <c:v>11.08</c:v>
                </c:pt>
                <c:pt idx="9713">
                  <c:v>11.09</c:v>
                </c:pt>
                <c:pt idx="9714">
                  <c:v>11.06</c:v>
                </c:pt>
                <c:pt idx="9715">
                  <c:v>11.08</c:v>
                </c:pt>
                <c:pt idx="9716">
                  <c:v>11.08</c:v>
                </c:pt>
                <c:pt idx="9717">
                  <c:v>11.08</c:v>
                </c:pt>
                <c:pt idx="9718">
                  <c:v>11.08</c:v>
                </c:pt>
                <c:pt idx="9719">
                  <c:v>11.08</c:v>
                </c:pt>
                <c:pt idx="9720">
                  <c:v>11.08</c:v>
                </c:pt>
                <c:pt idx="9721">
                  <c:v>11.08</c:v>
                </c:pt>
                <c:pt idx="9722">
                  <c:v>11.07</c:v>
                </c:pt>
                <c:pt idx="9723">
                  <c:v>11.07</c:v>
                </c:pt>
                <c:pt idx="9724">
                  <c:v>11.07</c:v>
                </c:pt>
                <c:pt idx="9725">
                  <c:v>11.07</c:v>
                </c:pt>
                <c:pt idx="9726">
                  <c:v>11.07</c:v>
                </c:pt>
                <c:pt idx="9727">
                  <c:v>11.07</c:v>
                </c:pt>
                <c:pt idx="9728">
                  <c:v>11.07</c:v>
                </c:pt>
                <c:pt idx="9729">
                  <c:v>11.07</c:v>
                </c:pt>
                <c:pt idx="9730">
                  <c:v>11.07</c:v>
                </c:pt>
                <c:pt idx="9731">
                  <c:v>11.07</c:v>
                </c:pt>
                <c:pt idx="9732">
                  <c:v>11.07</c:v>
                </c:pt>
                <c:pt idx="9733">
                  <c:v>11.07</c:v>
                </c:pt>
                <c:pt idx="9734">
                  <c:v>11.07</c:v>
                </c:pt>
                <c:pt idx="9735">
                  <c:v>11.06</c:v>
                </c:pt>
                <c:pt idx="9736">
                  <c:v>11.07</c:v>
                </c:pt>
                <c:pt idx="9737">
                  <c:v>11.07</c:v>
                </c:pt>
                <c:pt idx="9738">
                  <c:v>11.07</c:v>
                </c:pt>
                <c:pt idx="9739">
                  <c:v>11.07</c:v>
                </c:pt>
                <c:pt idx="9740">
                  <c:v>11.07</c:v>
                </c:pt>
                <c:pt idx="9741">
                  <c:v>11.07</c:v>
                </c:pt>
                <c:pt idx="9742">
                  <c:v>11.07</c:v>
                </c:pt>
                <c:pt idx="9743">
                  <c:v>11.06</c:v>
                </c:pt>
                <c:pt idx="9744">
                  <c:v>11.07</c:v>
                </c:pt>
                <c:pt idx="9745">
                  <c:v>11.07</c:v>
                </c:pt>
                <c:pt idx="9746">
                  <c:v>11.07</c:v>
                </c:pt>
                <c:pt idx="9747">
                  <c:v>11.06</c:v>
                </c:pt>
                <c:pt idx="9748">
                  <c:v>11.07</c:v>
                </c:pt>
                <c:pt idx="9749">
                  <c:v>11.06</c:v>
                </c:pt>
                <c:pt idx="9750">
                  <c:v>11.07</c:v>
                </c:pt>
                <c:pt idx="9751">
                  <c:v>11.07</c:v>
                </c:pt>
                <c:pt idx="9752">
                  <c:v>11.06</c:v>
                </c:pt>
                <c:pt idx="9753">
                  <c:v>11.06</c:v>
                </c:pt>
                <c:pt idx="9754">
                  <c:v>11.07</c:v>
                </c:pt>
                <c:pt idx="9755">
                  <c:v>11.06</c:v>
                </c:pt>
                <c:pt idx="9756">
                  <c:v>11.07</c:v>
                </c:pt>
                <c:pt idx="9757">
                  <c:v>11.06</c:v>
                </c:pt>
                <c:pt idx="9758">
                  <c:v>11.06</c:v>
                </c:pt>
                <c:pt idx="9759">
                  <c:v>11.06</c:v>
                </c:pt>
                <c:pt idx="9760">
                  <c:v>11.06</c:v>
                </c:pt>
                <c:pt idx="9761">
                  <c:v>11.06</c:v>
                </c:pt>
                <c:pt idx="9762">
                  <c:v>11.06</c:v>
                </c:pt>
                <c:pt idx="9763">
                  <c:v>11.06</c:v>
                </c:pt>
                <c:pt idx="9764">
                  <c:v>11.06</c:v>
                </c:pt>
                <c:pt idx="9765">
                  <c:v>11.06</c:v>
                </c:pt>
                <c:pt idx="9766">
                  <c:v>11.06</c:v>
                </c:pt>
                <c:pt idx="9767">
                  <c:v>11.06</c:v>
                </c:pt>
                <c:pt idx="9768">
                  <c:v>11.06</c:v>
                </c:pt>
                <c:pt idx="9769">
                  <c:v>11.06</c:v>
                </c:pt>
                <c:pt idx="9770">
                  <c:v>11.06</c:v>
                </c:pt>
                <c:pt idx="9771">
                  <c:v>11.06</c:v>
                </c:pt>
                <c:pt idx="9772">
                  <c:v>11.06</c:v>
                </c:pt>
                <c:pt idx="9773">
                  <c:v>11.06</c:v>
                </c:pt>
                <c:pt idx="9774">
                  <c:v>11.06</c:v>
                </c:pt>
                <c:pt idx="9775">
                  <c:v>11.06</c:v>
                </c:pt>
                <c:pt idx="9776">
                  <c:v>11.06</c:v>
                </c:pt>
                <c:pt idx="9777">
                  <c:v>11.05</c:v>
                </c:pt>
                <c:pt idx="9778">
                  <c:v>11.06</c:v>
                </c:pt>
                <c:pt idx="9779">
                  <c:v>11.05</c:v>
                </c:pt>
                <c:pt idx="9780">
                  <c:v>11.05</c:v>
                </c:pt>
                <c:pt idx="9781">
                  <c:v>11.05</c:v>
                </c:pt>
                <c:pt idx="9782">
                  <c:v>11.05</c:v>
                </c:pt>
                <c:pt idx="9783">
                  <c:v>11.05</c:v>
                </c:pt>
                <c:pt idx="9784">
                  <c:v>11.05</c:v>
                </c:pt>
                <c:pt idx="9785">
                  <c:v>11.04</c:v>
                </c:pt>
                <c:pt idx="9786">
                  <c:v>11.04</c:v>
                </c:pt>
                <c:pt idx="9787">
                  <c:v>11.04</c:v>
                </c:pt>
                <c:pt idx="9788">
                  <c:v>11.04</c:v>
                </c:pt>
                <c:pt idx="9789">
                  <c:v>11.04</c:v>
                </c:pt>
                <c:pt idx="9790">
                  <c:v>11.04</c:v>
                </c:pt>
                <c:pt idx="9791">
                  <c:v>11.04</c:v>
                </c:pt>
                <c:pt idx="9792">
                  <c:v>11.03</c:v>
                </c:pt>
                <c:pt idx="9793">
                  <c:v>11.03</c:v>
                </c:pt>
                <c:pt idx="9794">
                  <c:v>11.03</c:v>
                </c:pt>
                <c:pt idx="9795">
                  <c:v>11.03</c:v>
                </c:pt>
                <c:pt idx="9796">
                  <c:v>11.03</c:v>
                </c:pt>
                <c:pt idx="9797">
                  <c:v>11.03</c:v>
                </c:pt>
                <c:pt idx="9798">
                  <c:v>11.03</c:v>
                </c:pt>
                <c:pt idx="9799">
                  <c:v>11.02</c:v>
                </c:pt>
                <c:pt idx="9800">
                  <c:v>11.02</c:v>
                </c:pt>
                <c:pt idx="9801">
                  <c:v>11.03</c:v>
                </c:pt>
                <c:pt idx="9802">
                  <c:v>11.02</c:v>
                </c:pt>
                <c:pt idx="9803">
                  <c:v>11.02</c:v>
                </c:pt>
                <c:pt idx="9804">
                  <c:v>11.02</c:v>
                </c:pt>
                <c:pt idx="9805">
                  <c:v>11.01</c:v>
                </c:pt>
                <c:pt idx="9806">
                  <c:v>11.01</c:v>
                </c:pt>
                <c:pt idx="9807">
                  <c:v>10.99</c:v>
                </c:pt>
                <c:pt idx="9808">
                  <c:v>11.01</c:v>
                </c:pt>
                <c:pt idx="9809">
                  <c:v>11.01</c:v>
                </c:pt>
                <c:pt idx="9810">
                  <c:v>11.01</c:v>
                </c:pt>
                <c:pt idx="9811">
                  <c:v>11.01</c:v>
                </c:pt>
                <c:pt idx="9812">
                  <c:v>11.01</c:v>
                </c:pt>
                <c:pt idx="9813">
                  <c:v>11.01</c:v>
                </c:pt>
                <c:pt idx="9814">
                  <c:v>11.01</c:v>
                </c:pt>
                <c:pt idx="9815">
                  <c:v>11.01</c:v>
                </c:pt>
                <c:pt idx="9816">
                  <c:v>11.01</c:v>
                </c:pt>
                <c:pt idx="9817">
                  <c:v>11.01</c:v>
                </c:pt>
                <c:pt idx="9818">
                  <c:v>11</c:v>
                </c:pt>
                <c:pt idx="9819">
                  <c:v>11.01</c:v>
                </c:pt>
                <c:pt idx="9820">
                  <c:v>11.01</c:v>
                </c:pt>
                <c:pt idx="9821">
                  <c:v>11.01</c:v>
                </c:pt>
                <c:pt idx="9822">
                  <c:v>11.01</c:v>
                </c:pt>
                <c:pt idx="9823">
                  <c:v>11</c:v>
                </c:pt>
                <c:pt idx="9824">
                  <c:v>11</c:v>
                </c:pt>
                <c:pt idx="9825">
                  <c:v>11</c:v>
                </c:pt>
                <c:pt idx="9826">
                  <c:v>11</c:v>
                </c:pt>
                <c:pt idx="9827">
                  <c:v>11</c:v>
                </c:pt>
                <c:pt idx="9828">
                  <c:v>11</c:v>
                </c:pt>
                <c:pt idx="9829">
                  <c:v>11</c:v>
                </c:pt>
                <c:pt idx="9830">
                  <c:v>11</c:v>
                </c:pt>
                <c:pt idx="9831">
                  <c:v>11</c:v>
                </c:pt>
                <c:pt idx="9832">
                  <c:v>11</c:v>
                </c:pt>
                <c:pt idx="9833">
                  <c:v>11</c:v>
                </c:pt>
                <c:pt idx="9834">
                  <c:v>11</c:v>
                </c:pt>
                <c:pt idx="9835">
                  <c:v>11</c:v>
                </c:pt>
                <c:pt idx="9836">
                  <c:v>11.01</c:v>
                </c:pt>
                <c:pt idx="9837">
                  <c:v>11</c:v>
                </c:pt>
                <c:pt idx="9838">
                  <c:v>11.01</c:v>
                </c:pt>
                <c:pt idx="9839">
                  <c:v>11</c:v>
                </c:pt>
                <c:pt idx="9840">
                  <c:v>11</c:v>
                </c:pt>
                <c:pt idx="9841">
                  <c:v>11.01</c:v>
                </c:pt>
                <c:pt idx="9842">
                  <c:v>11</c:v>
                </c:pt>
                <c:pt idx="9843">
                  <c:v>11</c:v>
                </c:pt>
                <c:pt idx="9844">
                  <c:v>11</c:v>
                </c:pt>
                <c:pt idx="9845">
                  <c:v>11.01</c:v>
                </c:pt>
                <c:pt idx="9846">
                  <c:v>11</c:v>
                </c:pt>
                <c:pt idx="9847">
                  <c:v>11</c:v>
                </c:pt>
                <c:pt idx="9848">
                  <c:v>11</c:v>
                </c:pt>
                <c:pt idx="9849">
                  <c:v>11.01</c:v>
                </c:pt>
                <c:pt idx="9850">
                  <c:v>11</c:v>
                </c:pt>
                <c:pt idx="9851">
                  <c:v>11</c:v>
                </c:pt>
                <c:pt idx="9852">
                  <c:v>11.01</c:v>
                </c:pt>
                <c:pt idx="9853">
                  <c:v>11</c:v>
                </c:pt>
                <c:pt idx="9854">
                  <c:v>11.01</c:v>
                </c:pt>
                <c:pt idx="9855">
                  <c:v>11.01</c:v>
                </c:pt>
                <c:pt idx="9856">
                  <c:v>11.01</c:v>
                </c:pt>
                <c:pt idx="9857">
                  <c:v>11.01</c:v>
                </c:pt>
                <c:pt idx="9858">
                  <c:v>11.01</c:v>
                </c:pt>
                <c:pt idx="9859">
                  <c:v>11.01</c:v>
                </c:pt>
                <c:pt idx="9860">
                  <c:v>11</c:v>
                </c:pt>
                <c:pt idx="9861">
                  <c:v>11</c:v>
                </c:pt>
                <c:pt idx="9862">
                  <c:v>11.01</c:v>
                </c:pt>
                <c:pt idx="9863">
                  <c:v>11.01</c:v>
                </c:pt>
                <c:pt idx="9864">
                  <c:v>11.01</c:v>
                </c:pt>
                <c:pt idx="9865">
                  <c:v>11</c:v>
                </c:pt>
                <c:pt idx="9866">
                  <c:v>11.01</c:v>
                </c:pt>
                <c:pt idx="9867">
                  <c:v>11</c:v>
                </c:pt>
                <c:pt idx="9868">
                  <c:v>11</c:v>
                </c:pt>
                <c:pt idx="9869">
                  <c:v>11</c:v>
                </c:pt>
                <c:pt idx="9870">
                  <c:v>11</c:v>
                </c:pt>
                <c:pt idx="9871">
                  <c:v>11</c:v>
                </c:pt>
                <c:pt idx="9872">
                  <c:v>11</c:v>
                </c:pt>
                <c:pt idx="9873">
                  <c:v>11</c:v>
                </c:pt>
                <c:pt idx="9874">
                  <c:v>11</c:v>
                </c:pt>
                <c:pt idx="9875">
                  <c:v>11</c:v>
                </c:pt>
                <c:pt idx="9876">
                  <c:v>11</c:v>
                </c:pt>
                <c:pt idx="9877">
                  <c:v>11</c:v>
                </c:pt>
                <c:pt idx="9878">
                  <c:v>11</c:v>
                </c:pt>
                <c:pt idx="9879">
                  <c:v>11</c:v>
                </c:pt>
                <c:pt idx="9880">
                  <c:v>11</c:v>
                </c:pt>
                <c:pt idx="9881">
                  <c:v>11</c:v>
                </c:pt>
                <c:pt idx="9882">
                  <c:v>10.99</c:v>
                </c:pt>
                <c:pt idx="9883">
                  <c:v>10.99</c:v>
                </c:pt>
                <c:pt idx="9884">
                  <c:v>10.99</c:v>
                </c:pt>
                <c:pt idx="9885">
                  <c:v>10.99</c:v>
                </c:pt>
                <c:pt idx="9886">
                  <c:v>10.99</c:v>
                </c:pt>
                <c:pt idx="9887">
                  <c:v>10.98</c:v>
                </c:pt>
                <c:pt idx="9888">
                  <c:v>10.99</c:v>
                </c:pt>
                <c:pt idx="9889">
                  <c:v>10.98</c:v>
                </c:pt>
                <c:pt idx="9890">
                  <c:v>10.98</c:v>
                </c:pt>
                <c:pt idx="9891">
                  <c:v>10.98</c:v>
                </c:pt>
                <c:pt idx="9892">
                  <c:v>10.98</c:v>
                </c:pt>
                <c:pt idx="9893">
                  <c:v>10.98</c:v>
                </c:pt>
                <c:pt idx="9894">
                  <c:v>10.97</c:v>
                </c:pt>
                <c:pt idx="9895">
                  <c:v>10.97</c:v>
                </c:pt>
                <c:pt idx="9896">
                  <c:v>10.97</c:v>
                </c:pt>
                <c:pt idx="9897">
                  <c:v>10.95</c:v>
                </c:pt>
                <c:pt idx="9898">
                  <c:v>10.97</c:v>
                </c:pt>
                <c:pt idx="9899">
                  <c:v>10.97</c:v>
                </c:pt>
                <c:pt idx="9900">
                  <c:v>10.92</c:v>
                </c:pt>
                <c:pt idx="9901">
                  <c:v>10.97</c:v>
                </c:pt>
                <c:pt idx="9902">
                  <c:v>10.92</c:v>
                </c:pt>
                <c:pt idx="9903">
                  <c:v>10.96</c:v>
                </c:pt>
                <c:pt idx="9904">
                  <c:v>10.96</c:v>
                </c:pt>
                <c:pt idx="9905">
                  <c:v>10.96</c:v>
                </c:pt>
                <c:pt idx="9906">
                  <c:v>10.96</c:v>
                </c:pt>
                <c:pt idx="9907">
                  <c:v>10.96</c:v>
                </c:pt>
                <c:pt idx="9908">
                  <c:v>10.96</c:v>
                </c:pt>
                <c:pt idx="9909">
                  <c:v>10.96</c:v>
                </c:pt>
                <c:pt idx="9910">
                  <c:v>10.96</c:v>
                </c:pt>
                <c:pt idx="9911">
                  <c:v>10.96</c:v>
                </c:pt>
                <c:pt idx="9912">
                  <c:v>10.96</c:v>
                </c:pt>
                <c:pt idx="9913">
                  <c:v>10.96</c:v>
                </c:pt>
                <c:pt idx="9914">
                  <c:v>10.96</c:v>
                </c:pt>
                <c:pt idx="9915">
                  <c:v>10.96</c:v>
                </c:pt>
                <c:pt idx="9916">
                  <c:v>10.96</c:v>
                </c:pt>
                <c:pt idx="9917">
                  <c:v>10.96</c:v>
                </c:pt>
                <c:pt idx="9918">
                  <c:v>10.96</c:v>
                </c:pt>
                <c:pt idx="9919">
                  <c:v>10.96</c:v>
                </c:pt>
                <c:pt idx="9920">
                  <c:v>10.96</c:v>
                </c:pt>
                <c:pt idx="9921">
                  <c:v>10.96</c:v>
                </c:pt>
                <c:pt idx="9922">
                  <c:v>10.96</c:v>
                </c:pt>
                <c:pt idx="9923">
                  <c:v>10.96</c:v>
                </c:pt>
                <c:pt idx="9924">
                  <c:v>10.96</c:v>
                </c:pt>
                <c:pt idx="9925">
                  <c:v>10.96</c:v>
                </c:pt>
                <c:pt idx="9926">
                  <c:v>10.96</c:v>
                </c:pt>
                <c:pt idx="9927">
                  <c:v>10.96</c:v>
                </c:pt>
                <c:pt idx="9928">
                  <c:v>10.96</c:v>
                </c:pt>
                <c:pt idx="9929">
                  <c:v>10.96</c:v>
                </c:pt>
                <c:pt idx="9930">
                  <c:v>10.96</c:v>
                </c:pt>
                <c:pt idx="9931">
                  <c:v>10.96</c:v>
                </c:pt>
                <c:pt idx="9932">
                  <c:v>10.96</c:v>
                </c:pt>
                <c:pt idx="9933">
                  <c:v>10.96</c:v>
                </c:pt>
                <c:pt idx="9934">
                  <c:v>10.96</c:v>
                </c:pt>
                <c:pt idx="9935">
                  <c:v>10.96</c:v>
                </c:pt>
                <c:pt idx="9936">
                  <c:v>10.96</c:v>
                </c:pt>
                <c:pt idx="9937">
                  <c:v>10.96</c:v>
                </c:pt>
                <c:pt idx="9938">
                  <c:v>10.96</c:v>
                </c:pt>
                <c:pt idx="9939">
                  <c:v>10.96</c:v>
                </c:pt>
                <c:pt idx="9940">
                  <c:v>10.96</c:v>
                </c:pt>
                <c:pt idx="9941">
                  <c:v>10.96</c:v>
                </c:pt>
                <c:pt idx="9942">
                  <c:v>10.97</c:v>
                </c:pt>
                <c:pt idx="9943">
                  <c:v>10.96</c:v>
                </c:pt>
                <c:pt idx="9944">
                  <c:v>10.96</c:v>
                </c:pt>
                <c:pt idx="9945">
                  <c:v>10.96</c:v>
                </c:pt>
                <c:pt idx="9946">
                  <c:v>10.96</c:v>
                </c:pt>
                <c:pt idx="9947">
                  <c:v>10.96</c:v>
                </c:pt>
                <c:pt idx="9948">
                  <c:v>10.96</c:v>
                </c:pt>
                <c:pt idx="9949">
                  <c:v>10.96</c:v>
                </c:pt>
                <c:pt idx="9950">
                  <c:v>10.96</c:v>
                </c:pt>
                <c:pt idx="9951">
                  <c:v>10.96</c:v>
                </c:pt>
                <c:pt idx="9952">
                  <c:v>10.96</c:v>
                </c:pt>
                <c:pt idx="9953">
                  <c:v>10.96</c:v>
                </c:pt>
                <c:pt idx="9954">
                  <c:v>10.96</c:v>
                </c:pt>
                <c:pt idx="9955">
                  <c:v>10.96</c:v>
                </c:pt>
                <c:pt idx="9956">
                  <c:v>10.97</c:v>
                </c:pt>
                <c:pt idx="9957">
                  <c:v>10.97</c:v>
                </c:pt>
                <c:pt idx="9958">
                  <c:v>10.96</c:v>
                </c:pt>
                <c:pt idx="9959">
                  <c:v>10.97</c:v>
                </c:pt>
                <c:pt idx="9960">
                  <c:v>10.97</c:v>
                </c:pt>
                <c:pt idx="9961">
                  <c:v>10.97</c:v>
                </c:pt>
                <c:pt idx="9962">
                  <c:v>10.97</c:v>
                </c:pt>
                <c:pt idx="9963">
                  <c:v>10.96</c:v>
                </c:pt>
                <c:pt idx="9964">
                  <c:v>10.96</c:v>
                </c:pt>
                <c:pt idx="9965">
                  <c:v>10.96</c:v>
                </c:pt>
                <c:pt idx="9966">
                  <c:v>10.97</c:v>
                </c:pt>
                <c:pt idx="9967">
                  <c:v>10.97</c:v>
                </c:pt>
                <c:pt idx="9968">
                  <c:v>10.97</c:v>
                </c:pt>
                <c:pt idx="9969">
                  <c:v>10.96</c:v>
                </c:pt>
                <c:pt idx="9970">
                  <c:v>10.96</c:v>
                </c:pt>
                <c:pt idx="9971">
                  <c:v>10.96</c:v>
                </c:pt>
                <c:pt idx="9972">
                  <c:v>10.96</c:v>
                </c:pt>
                <c:pt idx="9973">
                  <c:v>10.96</c:v>
                </c:pt>
                <c:pt idx="9974">
                  <c:v>10.96</c:v>
                </c:pt>
                <c:pt idx="9975">
                  <c:v>10.96</c:v>
                </c:pt>
                <c:pt idx="9976">
                  <c:v>10.96</c:v>
                </c:pt>
                <c:pt idx="9977">
                  <c:v>10.96</c:v>
                </c:pt>
                <c:pt idx="9978">
                  <c:v>10.95</c:v>
                </c:pt>
                <c:pt idx="9979">
                  <c:v>10.96</c:v>
                </c:pt>
                <c:pt idx="9980">
                  <c:v>10.95</c:v>
                </c:pt>
                <c:pt idx="9981">
                  <c:v>10.95</c:v>
                </c:pt>
                <c:pt idx="9982">
                  <c:v>10.95</c:v>
                </c:pt>
                <c:pt idx="9983">
                  <c:v>10.95</c:v>
                </c:pt>
                <c:pt idx="9984">
                  <c:v>10.94</c:v>
                </c:pt>
                <c:pt idx="9985">
                  <c:v>10.95</c:v>
                </c:pt>
                <c:pt idx="9986">
                  <c:v>10.95</c:v>
                </c:pt>
                <c:pt idx="9987">
                  <c:v>10.94</c:v>
                </c:pt>
                <c:pt idx="9988">
                  <c:v>10.94</c:v>
                </c:pt>
                <c:pt idx="9989">
                  <c:v>10.94</c:v>
                </c:pt>
                <c:pt idx="9990">
                  <c:v>10.94</c:v>
                </c:pt>
                <c:pt idx="9991">
                  <c:v>10.94</c:v>
                </c:pt>
                <c:pt idx="9992">
                  <c:v>10.94</c:v>
                </c:pt>
                <c:pt idx="9993">
                  <c:v>10.95</c:v>
                </c:pt>
                <c:pt idx="9994">
                  <c:v>10.94</c:v>
                </c:pt>
                <c:pt idx="9995">
                  <c:v>10.94</c:v>
                </c:pt>
                <c:pt idx="9996">
                  <c:v>10.94</c:v>
                </c:pt>
                <c:pt idx="9997">
                  <c:v>10.94</c:v>
                </c:pt>
                <c:pt idx="9998">
                  <c:v>10.94</c:v>
                </c:pt>
                <c:pt idx="9999">
                  <c:v>10.94</c:v>
                </c:pt>
                <c:pt idx="10000">
                  <c:v>10.93</c:v>
                </c:pt>
                <c:pt idx="10001">
                  <c:v>10.93</c:v>
                </c:pt>
                <c:pt idx="10002">
                  <c:v>10.93</c:v>
                </c:pt>
                <c:pt idx="10003">
                  <c:v>10.93</c:v>
                </c:pt>
                <c:pt idx="10004">
                  <c:v>10.93</c:v>
                </c:pt>
                <c:pt idx="10005">
                  <c:v>10.93</c:v>
                </c:pt>
                <c:pt idx="10006">
                  <c:v>10.93</c:v>
                </c:pt>
                <c:pt idx="10007">
                  <c:v>10.93</c:v>
                </c:pt>
                <c:pt idx="10008">
                  <c:v>10.93</c:v>
                </c:pt>
                <c:pt idx="10009">
                  <c:v>10.93</c:v>
                </c:pt>
                <c:pt idx="10010">
                  <c:v>10.93</c:v>
                </c:pt>
                <c:pt idx="10011">
                  <c:v>10.93</c:v>
                </c:pt>
                <c:pt idx="10012">
                  <c:v>10.93</c:v>
                </c:pt>
                <c:pt idx="10013">
                  <c:v>10.93</c:v>
                </c:pt>
                <c:pt idx="10014">
                  <c:v>10.93</c:v>
                </c:pt>
                <c:pt idx="10015">
                  <c:v>10.93</c:v>
                </c:pt>
                <c:pt idx="10016">
                  <c:v>10.93</c:v>
                </c:pt>
                <c:pt idx="10017">
                  <c:v>10.93</c:v>
                </c:pt>
                <c:pt idx="10018">
                  <c:v>10.93</c:v>
                </c:pt>
                <c:pt idx="10019">
                  <c:v>10.93</c:v>
                </c:pt>
                <c:pt idx="10020">
                  <c:v>10.93</c:v>
                </c:pt>
                <c:pt idx="10021">
                  <c:v>10.93</c:v>
                </c:pt>
                <c:pt idx="10022">
                  <c:v>10.93</c:v>
                </c:pt>
                <c:pt idx="10023">
                  <c:v>10.93</c:v>
                </c:pt>
                <c:pt idx="10024">
                  <c:v>10.93</c:v>
                </c:pt>
                <c:pt idx="10025">
                  <c:v>10.93</c:v>
                </c:pt>
                <c:pt idx="10026">
                  <c:v>10.93</c:v>
                </c:pt>
                <c:pt idx="10027">
                  <c:v>10.93</c:v>
                </c:pt>
                <c:pt idx="10028">
                  <c:v>10.93</c:v>
                </c:pt>
                <c:pt idx="10029">
                  <c:v>10.93</c:v>
                </c:pt>
                <c:pt idx="10030">
                  <c:v>10.93</c:v>
                </c:pt>
                <c:pt idx="10031">
                  <c:v>10.93</c:v>
                </c:pt>
                <c:pt idx="10032">
                  <c:v>10.93</c:v>
                </c:pt>
                <c:pt idx="10033">
                  <c:v>10.93</c:v>
                </c:pt>
                <c:pt idx="10034">
                  <c:v>10.93</c:v>
                </c:pt>
                <c:pt idx="10035">
                  <c:v>10.93</c:v>
                </c:pt>
                <c:pt idx="10036">
                  <c:v>10.93</c:v>
                </c:pt>
                <c:pt idx="10037">
                  <c:v>10.93</c:v>
                </c:pt>
                <c:pt idx="10038">
                  <c:v>10.93</c:v>
                </c:pt>
                <c:pt idx="10039">
                  <c:v>10.93</c:v>
                </c:pt>
                <c:pt idx="10040">
                  <c:v>10.93</c:v>
                </c:pt>
                <c:pt idx="10041">
                  <c:v>10.93</c:v>
                </c:pt>
                <c:pt idx="10042">
                  <c:v>10.93</c:v>
                </c:pt>
                <c:pt idx="10043">
                  <c:v>10.93</c:v>
                </c:pt>
                <c:pt idx="10044">
                  <c:v>10.93</c:v>
                </c:pt>
                <c:pt idx="10045">
                  <c:v>10.93</c:v>
                </c:pt>
                <c:pt idx="10046">
                  <c:v>10.93</c:v>
                </c:pt>
                <c:pt idx="10047">
                  <c:v>10.94</c:v>
                </c:pt>
                <c:pt idx="10048">
                  <c:v>10.94</c:v>
                </c:pt>
                <c:pt idx="10049">
                  <c:v>10.93</c:v>
                </c:pt>
                <c:pt idx="10050">
                  <c:v>10.93</c:v>
                </c:pt>
                <c:pt idx="10051">
                  <c:v>10.93</c:v>
                </c:pt>
                <c:pt idx="10052">
                  <c:v>10.93</c:v>
                </c:pt>
                <c:pt idx="10053">
                  <c:v>10.94</c:v>
                </c:pt>
                <c:pt idx="10054">
                  <c:v>10.93</c:v>
                </c:pt>
                <c:pt idx="10055">
                  <c:v>10.94</c:v>
                </c:pt>
                <c:pt idx="10056">
                  <c:v>10.94</c:v>
                </c:pt>
                <c:pt idx="10057">
                  <c:v>10.93</c:v>
                </c:pt>
                <c:pt idx="10058">
                  <c:v>10.93</c:v>
                </c:pt>
                <c:pt idx="10059">
                  <c:v>10.93</c:v>
                </c:pt>
                <c:pt idx="10060">
                  <c:v>10.93</c:v>
                </c:pt>
                <c:pt idx="10061">
                  <c:v>10.93</c:v>
                </c:pt>
                <c:pt idx="10062">
                  <c:v>10.93</c:v>
                </c:pt>
                <c:pt idx="10063">
                  <c:v>10.93</c:v>
                </c:pt>
                <c:pt idx="10064">
                  <c:v>10.93</c:v>
                </c:pt>
                <c:pt idx="10065">
                  <c:v>10.93</c:v>
                </c:pt>
                <c:pt idx="10066">
                  <c:v>10.93</c:v>
                </c:pt>
                <c:pt idx="10067">
                  <c:v>10.93</c:v>
                </c:pt>
                <c:pt idx="10068">
                  <c:v>10.93</c:v>
                </c:pt>
                <c:pt idx="10069">
                  <c:v>10.93</c:v>
                </c:pt>
                <c:pt idx="10070">
                  <c:v>10.93</c:v>
                </c:pt>
                <c:pt idx="10071">
                  <c:v>10.92</c:v>
                </c:pt>
                <c:pt idx="10072">
                  <c:v>10.92</c:v>
                </c:pt>
                <c:pt idx="10073">
                  <c:v>10.92</c:v>
                </c:pt>
                <c:pt idx="10074">
                  <c:v>10.92</c:v>
                </c:pt>
                <c:pt idx="10075">
                  <c:v>10.92</c:v>
                </c:pt>
                <c:pt idx="10076">
                  <c:v>10.92</c:v>
                </c:pt>
                <c:pt idx="10077">
                  <c:v>10.92</c:v>
                </c:pt>
                <c:pt idx="10078">
                  <c:v>10.92</c:v>
                </c:pt>
                <c:pt idx="10079">
                  <c:v>10.92</c:v>
                </c:pt>
                <c:pt idx="10080">
                  <c:v>10.92</c:v>
                </c:pt>
                <c:pt idx="10081">
                  <c:v>10.92</c:v>
                </c:pt>
                <c:pt idx="10082">
                  <c:v>10.92</c:v>
                </c:pt>
                <c:pt idx="10083">
                  <c:v>10.91</c:v>
                </c:pt>
                <c:pt idx="10084">
                  <c:v>10.91</c:v>
                </c:pt>
                <c:pt idx="10085">
                  <c:v>10.91</c:v>
                </c:pt>
                <c:pt idx="10086">
                  <c:v>10.91</c:v>
                </c:pt>
                <c:pt idx="10087">
                  <c:v>10.91</c:v>
                </c:pt>
                <c:pt idx="10088">
                  <c:v>10.91</c:v>
                </c:pt>
                <c:pt idx="10089">
                  <c:v>10.91</c:v>
                </c:pt>
                <c:pt idx="10090">
                  <c:v>10.91</c:v>
                </c:pt>
                <c:pt idx="10091">
                  <c:v>10.91</c:v>
                </c:pt>
                <c:pt idx="10092">
                  <c:v>10.91</c:v>
                </c:pt>
                <c:pt idx="10093">
                  <c:v>10.91</c:v>
                </c:pt>
                <c:pt idx="10094">
                  <c:v>10.91</c:v>
                </c:pt>
                <c:pt idx="10095">
                  <c:v>10.91</c:v>
                </c:pt>
                <c:pt idx="10096">
                  <c:v>10.91</c:v>
                </c:pt>
                <c:pt idx="10097">
                  <c:v>10.91</c:v>
                </c:pt>
                <c:pt idx="10098">
                  <c:v>10.91</c:v>
                </c:pt>
                <c:pt idx="10099">
                  <c:v>10.91</c:v>
                </c:pt>
                <c:pt idx="10100">
                  <c:v>10.91</c:v>
                </c:pt>
                <c:pt idx="10101">
                  <c:v>10.91</c:v>
                </c:pt>
                <c:pt idx="10102">
                  <c:v>10.91</c:v>
                </c:pt>
                <c:pt idx="10103">
                  <c:v>10.91</c:v>
                </c:pt>
                <c:pt idx="10104">
                  <c:v>10.91</c:v>
                </c:pt>
                <c:pt idx="10105">
                  <c:v>10.91</c:v>
                </c:pt>
                <c:pt idx="10106">
                  <c:v>10.91</c:v>
                </c:pt>
                <c:pt idx="10107">
                  <c:v>10.91</c:v>
                </c:pt>
                <c:pt idx="10108">
                  <c:v>10.92</c:v>
                </c:pt>
                <c:pt idx="10109">
                  <c:v>10.92</c:v>
                </c:pt>
                <c:pt idx="10110">
                  <c:v>10.92</c:v>
                </c:pt>
                <c:pt idx="10111">
                  <c:v>10.93</c:v>
                </c:pt>
                <c:pt idx="10112">
                  <c:v>10.93</c:v>
                </c:pt>
                <c:pt idx="10113">
                  <c:v>10.93</c:v>
                </c:pt>
                <c:pt idx="10114">
                  <c:v>10.94</c:v>
                </c:pt>
                <c:pt idx="10115">
                  <c:v>10.94</c:v>
                </c:pt>
                <c:pt idx="10116">
                  <c:v>10.95</c:v>
                </c:pt>
                <c:pt idx="10117">
                  <c:v>10.95</c:v>
                </c:pt>
                <c:pt idx="10118">
                  <c:v>10.96</c:v>
                </c:pt>
                <c:pt idx="10119">
                  <c:v>10.97</c:v>
                </c:pt>
                <c:pt idx="10120">
                  <c:v>10.97</c:v>
                </c:pt>
                <c:pt idx="10121">
                  <c:v>10.97</c:v>
                </c:pt>
                <c:pt idx="10122">
                  <c:v>10.99</c:v>
                </c:pt>
                <c:pt idx="10123">
                  <c:v>11</c:v>
                </c:pt>
                <c:pt idx="10124">
                  <c:v>11.02</c:v>
                </c:pt>
                <c:pt idx="10125">
                  <c:v>11.05</c:v>
                </c:pt>
                <c:pt idx="10126">
                  <c:v>11.07</c:v>
                </c:pt>
                <c:pt idx="10127">
                  <c:v>11.09</c:v>
                </c:pt>
                <c:pt idx="10128">
                  <c:v>11.12</c:v>
                </c:pt>
                <c:pt idx="10129">
                  <c:v>11.14</c:v>
                </c:pt>
                <c:pt idx="10130">
                  <c:v>11.16</c:v>
                </c:pt>
                <c:pt idx="10131">
                  <c:v>11.19</c:v>
                </c:pt>
                <c:pt idx="10132">
                  <c:v>11.24</c:v>
                </c:pt>
                <c:pt idx="10133">
                  <c:v>11.29</c:v>
                </c:pt>
                <c:pt idx="10134">
                  <c:v>11.34</c:v>
                </c:pt>
                <c:pt idx="10135">
                  <c:v>11.4</c:v>
                </c:pt>
                <c:pt idx="10136">
                  <c:v>11.46</c:v>
                </c:pt>
                <c:pt idx="10137">
                  <c:v>11.58</c:v>
                </c:pt>
                <c:pt idx="10138">
                  <c:v>11.67</c:v>
                </c:pt>
                <c:pt idx="10139">
                  <c:v>11.74</c:v>
                </c:pt>
                <c:pt idx="10140">
                  <c:v>11.84</c:v>
                </c:pt>
                <c:pt idx="10141">
                  <c:v>11.95</c:v>
                </c:pt>
                <c:pt idx="10142">
                  <c:v>12.11</c:v>
                </c:pt>
                <c:pt idx="10143">
                  <c:v>12.27</c:v>
                </c:pt>
                <c:pt idx="10144">
                  <c:v>12.33</c:v>
                </c:pt>
                <c:pt idx="10145">
                  <c:v>12.35</c:v>
                </c:pt>
                <c:pt idx="10146">
                  <c:v>12.35</c:v>
                </c:pt>
                <c:pt idx="10147">
                  <c:v>12.4</c:v>
                </c:pt>
                <c:pt idx="10148">
                  <c:v>12.48</c:v>
                </c:pt>
                <c:pt idx="10149">
                  <c:v>12.62</c:v>
                </c:pt>
                <c:pt idx="10150">
                  <c:v>12.77</c:v>
                </c:pt>
                <c:pt idx="10151">
                  <c:v>12.87</c:v>
                </c:pt>
                <c:pt idx="10152">
                  <c:v>12.86</c:v>
                </c:pt>
                <c:pt idx="10153">
                  <c:v>12.81</c:v>
                </c:pt>
                <c:pt idx="10154">
                  <c:v>12.74</c:v>
                </c:pt>
                <c:pt idx="10155">
                  <c:v>12.72</c:v>
                </c:pt>
                <c:pt idx="10156">
                  <c:v>12.71</c:v>
                </c:pt>
                <c:pt idx="10157">
                  <c:v>12.68</c:v>
                </c:pt>
                <c:pt idx="10158">
                  <c:v>12.66</c:v>
                </c:pt>
                <c:pt idx="10159">
                  <c:v>12.62</c:v>
                </c:pt>
                <c:pt idx="10160">
                  <c:v>12.58</c:v>
                </c:pt>
                <c:pt idx="10161">
                  <c:v>12.53</c:v>
                </c:pt>
                <c:pt idx="10162">
                  <c:v>12.48</c:v>
                </c:pt>
                <c:pt idx="10163">
                  <c:v>12.44</c:v>
                </c:pt>
                <c:pt idx="10164">
                  <c:v>12.39</c:v>
                </c:pt>
                <c:pt idx="10165">
                  <c:v>12.35</c:v>
                </c:pt>
                <c:pt idx="10166">
                  <c:v>12.33</c:v>
                </c:pt>
                <c:pt idx="10167">
                  <c:v>12.31</c:v>
                </c:pt>
                <c:pt idx="10168">
                  <c:v>12.27</c:v>
                </c:pt>
                <c:pt idx="10169">
                  <c:v>12.25</c:v>
                </c:pt>
                <c:pt idx="10170">
                  <c:v>12.21</c:v>
                </c:pt>
                <c:pt idx="10171">
                  <c:v>12.2</c:v>
                </c:pt>
                <c:pt idx="10172">
                  <c:v>12.16</c:v>
                </c:pt>
                <c:pt idx="10173">
                  <c:v>12.14</c:v>
                </c:pt>
                <c:pt idx="10174">
                  <c:v>12.12</c:v>
                </c:pt>
                <c:pt idx="10175">
                  <c:v>12.1</c:v>
                </c:pt>
                <c:pt idx="10176">
                  <c:v>12.09</c:v>
                </c:pt>
                <c:pt idx="10177">
                  <c:v>12.07</c:v>
                </c:pt>
                <c:pt idx="10178">
                  <c:v>12.05</c:v>
                </c:pt>
                <c:pt idx="10179">
                  <c:v>12.03</c:v>
                </c:pt>
                <c:pt idx="10180">
                  <c:v>12.02</c:v>
                </c:pt>
                <c:pt idx="10181">
                  <c:v>12</c:v>
                </c:pt>
                <c:pt idx="10182">
                  <c:v>11.98</c:v>
                </c:pt>
                <c:pt idx="10183">
                  <c:v>11.96</c:v>
                </c:pt>
                <c:pt idx="10184">
                  <c:v>11.95</c:v>
                </c:pt>
                <c:pt idx="10185">
                  <c:v>11.93</c:v>
                </c:pt>
                <c:pt idx="10186">
                  <c:v>11.91</c:v>
                </c:pt>
                <c:pt idx="10187">
                  <c:v>11.88</c:v>
                </c:pt>
                <c:pt idx="10188">
                  <c:v>11.87</c:v>
                </c:pt>
                <c:pt idx="10189">
                  <c:v>11.85</c:v>
                </c:pt>
                <c:pt idx="10190">
                  <c:v>11.85</c:v>
                </c:pt>
                <c:pt idx="10191">
                  <c:v>11.83</c:v>
                </c:pt>
                <c:pt idx="10192">
                  <c:v>11.82</c:v>
                </c:pt>
                <c:pt idx="10193">
                  <c:v>11.8</c:v>
                </c:pt>
                <c:pt idx="10194">
                  <c:v>11.78</c:v>
                </c:pt>
                <c:pt idx="10195">
                  <c:v>11.78</c:v>
                </c:pt>
                <c:pt idx="10196">
                  <c:v>11.77</c:v>
                </c:pt>
                <c:pt idx="10197">
                  <c:v>11.75</c:v>
                </c:pt>
                <c:pt idx="10198">
                  <c:v>11.75</c:v>
                </c:pt>
                <c:pt idx="10199">
                  <c:v>11.74</c:v>
                </c:pt>
                <c:pt idx="10200">
                  <c:v>11.73</c:v>
                </c:pt>
                <c:pt idx="10201">
                  <c:v>11.72</c:v>
                </c:pt>
                <c:pt idx="10202">
                  <c:v>11.71</c:v>
                </c:pt>
                <c:pt idx="10203">
                  <c:v>11.7</c:v>
                </c:pt>
                <c:pt idx="10204">
                  <c:v>11.69</c:v>
                </c:pt>
                <c:pt idx="10205">
                  <c:v>11.68</c:v>
                </c:pt>
                <c:pt idx="10206">
                  <c:v>11.66</c:v>
                </c:pt>
                <c:pt idx="10207">
                  <c:v>11.66</c:v>
                </c:pt>
                <c:pt idx="10208">
                  <c:v>11.65</c:v>
                </c:pt>
                <c:pt idx="10209">
                  <c:v>11.64</c:v>
                </c:pt>
                <c:pt idx="10210">
                  <c:v>11.63</c:v>
                </c:pt>
                <c:pt idx="10211">
                  <c:v>11.62</c:v>
                </c:pt>
                <c:pt idx="10212">
                  <c:v>11.63</c:v>
                </c:pt>
                <c:pt idx="10213">
                  <c:v>11.6</c:v>
                </c:pt>
                <c:pt idx="10214">
                  <c:v>11.61</c:v>
                </c:pt>
                <c:pt idx="10215">
                  <c:v>11.59</c:v>
                </c:pt>
                <c:pt idx="10216">
                  <c:v>11.59</c:v>
                </c:pt>
                <c:pt idx="10217">
                  <c:v>11.57</c:v>
                </c:pt>
                <c:pt idx="10218">
                  <c:v>11.57</c:v>
                </c:pt>
                <c:pt idx="10219">
                  <c:v>11.56</c:v>
                </c:pt>
                <c:pt idx="10220">
                  <c:v>11.55</c:v>
                </c:pt>
                <c:pt idx="10221">
                  <c:v>11.54</c:v>
                </c:pt>
                <c:pt idx="10222">
                  <c:v>11.54</c:v>
                </c:pt>
                <c:pt idx="10223">
                  <c:v>11.53</c:v>
                </c:pt>
                <c:pt idx="10224">
                  <c:v>11.52</c:v>
                </c:pt>
                <c:pt idx="10225">
                  <c:v>11.51</c:v>
                </c:pt>
                <c:pt idx="10226">
                  <c:v>11.5</c:v>
                </c:pt>
                <c:pt idx="10227">
                  <c:v>11.5</c:v>
                </c:pt>
                <c:pt idx="10228">
                  <c:v>11.49</c:v>
                </c:pt>
                <c:pt idx="10229">
                  <c:v>11.49</c:v>
                </c:pt>
                <c:pt idx="10230">
                  <c:v>11.47</c:v>
                </c:pt>
                <c:pt idx="10231">
                  <c:v>11.47</c:v>
                </c:pt>
                <c:pt idx="10232">
                  <c:v>11.46</c:v>
                </c:pt>
                <c:pt idx="10233">
                  <c:v>11.46</c:v>
                </c:pt>
                <c:pt idx="10234">
                  <c:v>11.45</c:v>
                </c:pt>
                <c:pt idx="10235">
                  <c:v>11.45</c:v>
                </c:pt>
                <c:pt idx="10236">
                  <c:v>11.44</c:v>
                </c:pt>
                <c:pt idx="10237">
                  <c:v>11.43</c:v>
                </c:pt>
                <c:pt idx="10238">
                  <c:v>11.43</c:v>
                </c:pt>
                <c:pt idx="10239">
                  <c:v>11.42</c:v>
                </c:pt>
                <c:pt idx="10240">
                  <c:v>11.41</c:v>
                </c:pt>
                <c:pt idx="10241">
                  <c:v>11.41</c:v>
                </c:pt>
                <c:pt idx="10242">
                  <c:v>11.41</c:v>
                </c:pt>
                <c:pt idx="10243">
                  <c:v>11.4</c:v>
                </c:pt>
                <c:pt idx="10244">
                  <c:v>11.39</c:v>
                </c:pt>
                <c:pt idx="10245">
                  <c:v>11.39</c:v>
                </c:pt>
                <c:pt idx="10246">
                  <c:v>11.39</c:v>
                </c:pt>
                <c:pt idx="10247">
                  <c:v>11.38</c:v>
                </c:pt>
                <c:pt idx="10248">
                  <c:v>11.38</c:v>
                </c:pt>
                <c:pt idx="10249">
                  <c:v>11.37</c:v>
                </c:pt>
                <c:pt idx="10250">
                  <c:v>11.37</c:v>
                </c:pt>
                <c:pt idx="10251">
                  <c:v>11.36</c:v>
                </c:pt>
                <c:pt idx="10252">
                  <c:v>11.36</c:v>
                </c:pt>
                <c:pt idx="10253">
                  <c:v>11.36</c:v>
                </c:pt>
                <c:pt idx="10254">
                  <c:v>11.35</c:v>
                </c:pt>
                <c:pt idx="10255">
                  <c:v>11.34</c:v>
                </c:pt>
                <c:pt idx="10256">
                  <c:v>11.34</c:v>
                </c:pt>
                <c:pt idx="10257">
                  <c:v>11.34</c:v>
                </c:pt>
                <c:pt idx="10258">
                  <c:v>11.33</c:v>
                </c:pt>
                <c:pt idx="10259">
                  <c:v>11.32</c:v>
                </c:pt>
                <c:pt idx="10260">
                  <c:v>11.32</c:v>
                </c:pt>
                <c:pt idx="10261">
                  <c:v>11.32</c:v>
                </c:pt>
                <c:pt idx="10262">
                  <c:v>11.32</c:v>
                </c:pt>
                <c:pt idx="10263">
                  <c:v>11.31</c:v>
                </c:pt>
                <c:pt idx="10264">
                  <c:v>11.31</c:v>
                </c:pt>
                <c:pt idx="10265">
                  <c:v>11.3</c:v>
                </c:pt>
                <c:pt idx="10266">
                  <c:v>11.3</c:v>
                </c:pt>
                <c:pt idx="10267">
                  <c:v>11.29</c:v>
                </c:pt>
                <c:pt idx="10268">
                  <c:v>11.29</c:v>
                </c:pt>
                <c:pt idx="10269">
                  <c:v>11.28</c:v>
                </c:pt>
                <c:pt idx="10270">
                  <c:v>11.28</c:v>
                </c:pt>
                <c:pt idx="10271">
                  <c:v>11.28</c:v>
                </c:pt>
                <c:pt idx="10272">
                  <c:v>11.27</c:v>
                </c:pt>
                <c:pt idx="10273">
                  <c:v>11.27</c:v>
                </c:pt>
                <c:pt idx="10274">
                  <c:v>11.26</c:v>
                </c:pt>
                <c:pt idx="10275">
                  <c:v>11.26</c:v>
                </c:pt>
                <c:pt idx="10276">
                  <c:v>11.25</c:v>
                </c:pt>
                <c:pt idx="10277">
                  <c:v>11.25</c:v>
                </c:pt>
                <c:pt idx="10278">
                  <c:v>11.25</c:v>
                </c:pt>
                <c:pt idx="10279">
                  <c:v>11.24</c:v>
                </c:pt>
                <c:pt idx="10280">
                  <c:v>11.24</c:v>
                </c:pt>
                <c:pt idx="10281">
                  <c:v>11.24</c:v>
                </c:pt>
                <c:pt idx="10282">
                  <c:v>11.23</c:v>
                </c:pt>
                <c:pt idx="10283">
                  <c:v>11.23</c:v>
                </c:pt>
                <c:pt idx="10284">
                  <c:v>11.23</c:v>
                </c:pt>
                <c:pt idx="10285">
                  <c:v>11.22</c:v>
                </c:pt>
                <c:pt idx="10286">
                  <c:v>11.22</c:v>
                </c:pt>
                <c:pt idx="10287">
                  <c:v>11.21</c:v>
                </c:pt>
                <c:pt idx="10288">
                  <c:v>11.21</c:v>
                </c:pt>
                <c:pt idx="10289">
                  <c:v>11.21</c:v>
                </c:pt>
                <c:pt idx="10290">
                  <c:v>11.21</c:v>
                </c:pt>
                <c:pt idx="10291">
                  <c:v>11.2</c:v>
                </c:pt>
                <c:pt idx="10292">
                  <c:v>11.2</c:v>
                </c:pt>
                <c:pt idx="10293">
                  <c:v>11.2</c:v>
                </c:pt>
                <c:pt idx="10294">
                  <c:v>11.19</c:v>
                </c:pt>
                <c:pt idx="10295">
                  <c:v>11.19</c:v>
                </c:pt>
                <c:pt idx="10296">
                  <c:v>11.19</c:v>
                </c:pt>
                <c:pt idx="10297">
                  <c:v>11.19</c:v>
                </c:pt>
                <c:pt idx="10298">
                  <c:v>11.18</c:v>
                </c:pt>
                <c:pt idx="10299">
                  <c:v>11.18</c:v>
                </c:pt>
                <c:pt idx="10300">
                  <c:v>11.18</c:v>
                </c:pt>
                <c:pt idx="10301">
                  <c:v>11.18</c:v>
                </c:pt>
                <c:pt idx="10302">
                  <c:v>11.18</c:v>
                </c:pt>
                <c:pt idx="10303">
                  <c:v>11.17</c:v>
                </c:pt>
                <c:pt idx="10304">
                  <c:v>11.17</c:v>
                </c:pt>
                <c:pt idx="10305">
                  <c:v>11.17</c:v>
                </c:pt>
                <c:pt idx="10306">
                  <c:v>11.17</c:v>
                </c:pt>
                <c:pt idx="10307">
                  <c:v>11.17</c:v>
                </c:pt>
                <c:pt idx="10308">
                  <c:v>11.17</c:v>
                </c:pt>
                <c:pt idx="10309">
                  <c:v>11.16</c:v>
                </c:pt>
                <c:pt idx="10310">
                  <c:v>11.16</c:v>
                </c:pt>
                <c:pt idx="10311">
                  <c:v>11.16</c:v>
                </c:pt>
                <c:pt idx="10312">
                  <c:v>11.16</c:v>
                </c:pt>
                <c:pt idx="10313">
                  <c:v>11.16</c:v>
                </c:pt>
                <c:pt idx="10314">
                  <c:v>11.16</c:v>
                </c:pt>
                <c:pt idx="10315">
                  <c:v>11.15</c:v>
                </c:pt>
                <c:pt idx="10316">
                  <c:v>11.15</c:v>
                </c:pt>
                <c:pt idx="10317">
                  <c:v>11.15</c:v>
                </c:pt>
                <c:pt idx="10318">
                  <c:v>11.15</c:v>
                </c:pt>
                <c:pt idx="10319">
                  <c:v>11.15</c:v>
                </c:pt>
                <c:pt idx="10320">
                  <c:v>11.15</c:v>
                </c:pt>
                <c:pt idx="10321">
                  <c:v>11.15</c:v>
                </c:pt>
                <c:pt idx="10322">
                  <c:v>11.14</c:v>
                </c:pt>
                <c:pt idx="10323">
                  <c:v>11.14</c:v>
                </c:pt>
                <c:pt idx="10324">
                  <c:v>11.14</c:v>
                </c:pt>
                <c:pt idx="10325">
                  <c:v>11.14</c:v>
                </c:pt>
                <c:pt idx="10326">
                  <c:v>11.14</c:v>
                </c:pt>
                <c:pt idx="10327">
                  <c:v>11.14</c:v>
                </c:pt>
                <c:pt idx="10328">
                  <c:v>11.14</c:v>
                </c:pt>
                <c:pt idx="10329">
                  <c:v>11.14</c:v>
                </c:pt>
                <c:pt idx="10330">
                  <c:v>11.14</c:v>
                </c:pt>
                <c:pt idx="10331">
                  <c:v>11.14</c:v>
                </c:pt>
                <c:pt idx="10332">
                  <c:v>11.14</c:v>
                </c:pt>
                <c:pt idx="10333">
                  <c:v>11.13</c:v>
                </c:pt>
                <c:pt idx="10334">
                  <c:v>11.13</c:v>
                </c:pt>
                <c:pt idx="10335">
                  <c:v>11.13</c:v>
                </c:pt>
                <c:pt idx="10336">
                  <c:v>11.13</c:v>
                </c:pt>
                <c:pt idx="10337">
                  <c:v>11.13</c:v>
                </c:pt>
                <c:pt idx="10338">
                  <c:v>11.14</c:v>
                </c:pt>
                <c:pt idx="10339">
                  <c:v>11.14</c:v>
                </c:pt>
                <c:pt idx="10340">
                  <c:v>11.14</c:v>
                </c:pt>
                <c:pt idx="10341">
                  <c:v>11.15</c:v>
                </c:pt>
                <c:pt idx="10342">
                  <c:v>11.16</c:v>
                </c:pt>
                <c:pt idx="10343">
                  <c:v>11.17</c:v>
                </c:pt>
                <c:pt idx="10344">
                  <c:v>11.18</c:v>
                </c:pt>
                <c:pt idx="10345">
                  <c:v>11.19</c:v>
                </c:pt>
                <c:pt idx="10346">
                  <c:v>11.22</c:v>
                </c:pt>
                <c:pt idx="10347">
                  <c:v>11.24</c:v>
                </c:pt>
                <c:pt idx="10348">
                  <c:v>11.27</c:v>
                </c:pt>
                <c:pt idx="10349">
                  <c:v>11.32</c:v>
                </c:pt>
                <c:pt idx="10350">
                  <c:v>11.35</c:v>
                </c:pt>
                <c:pt idx="10351">
                  <c:v>11.39</c:v>
                </c:pt>
                <c:pt idx="10352">
                  <c:v>11.41</c:v>
                </c:pt>
                <c:pt idx="10353">
                  <c:v>11.43</c:v>
                </c:pt>
                <c:pt idx="10354">
                  <c:v>11.44</c:v>
                </c:pt>
                <c:pt idx="10355">
                  <c:v>11.44</c:v>
                </c:pt>
                <c:pt idx="10356">
                  <c:v>11.46</c:v>
                </c:pt>
                <c:pt idx="10357">
                  <c:v>11.45</c:v>
                </c:pt>
                <c:pt idx="10358">
                  <c:v>11.45</c:v>
                </c:pt>
                <c:pt idx="10359">
                  <c:v>11.43</c:v>
                </c:pt>
                <c:pt idx="10360">
                  <c:v>11.43</c:v>
                </c:pt>
                <c:pt idx="10361">
                  <c:v>11.42</c:v>
                </c:pt>
                <c:pt idx="10362">
                  <c:v>11.42</c:v>
                </c:pt>
                <c:pt idx="10363">
                  <c:v>11.41</c:v>
                </c:pt>
                <c:pt idx="10364">
                  <c:v>11.42</c:v>
                </c:pt>
                <c:pt idx="10365">
                  <c:v>11.43</c:v>
                </c:pt>
                <c:pt idx="10366">
                  <c:v>11.44</c:v>
                </c:pt>
                <c:pt idx="10367">
                  <c:v>11.44</c:v>
                </c:pt>
                <c:pt idx="10368">
                  <c:v>11.44</c:v>
                </c:pt>
                <c:pt idx="10369">
                  <c:v>11.43</c:v>
                </c:pt>
                <c:pt idx="10370">
                  <c:v>11.43</c:v>
                </c:pt>
                <c:pt idx="10371">
                  <c:v>11.42</c:v>
                </c:pt>
                <c:pt idx="10372">
                  <c:v>11.41</c:v>
                </c:pt>
                <c:pt idx="10373">
                  <c:v>11.41</c:v>
                </c:pt>
                <c:pt idx="10374">
                  <c:v>11.4</c:v>
                </c:pt>
                <c:pt idx="10375">
                  <c:v>11.39</c:v>
                </c:pt>
                <c:pt idx="10376">
                  <c:v>11.39</c:v>
                </c:pt>
                <c:pt idx="10377">
                  <c:v>11.39</c:v>
                </c:pt>
                <c:pt idx="10378">
                  <c:v>11.38</c:v>
                </c:pt>
                <c:pt idx="10379">
                  <c:v>11.38</c:v>
                </c:pt>
                <c:pt idx="10380">
                  <c:v>11.38</c:v>
                </c:pt>
                <c:pt idx="10381">
                  <c:v>11.37</c:v>
                </c:pt>
                <c:pt idx="10382">
                  <c:v>11.37</c:v>
                </c:pt>
                <c:pt idx="10383">
                  <c:v>11.37</c:v>
                </c:pt>
                <c:pt idx="10384">
                  <c:v>11.37</c:v>
                </c:pt>
                <c:pt idx="10385">
                  <c:v>11.37</c:v>
                </c:pt>
                <c:pt idx="10386">
                  <c:v>11.37</c:v>
                </c:pt>
                <c:pt idx="10387">
                  <c:v>11.38</c:v>
                </c:pt>
                <c:pt idx="10388">
                  <c:v>11.38</c:v>
                </c:pt>
                <c:pt idx="10389">
                  <c:v>11.38</c:v>
                </c:pt>
                <c:pt idx="10390">
                  <c:v>11.39</c:v>
                </c:pt>
                <c:pt idx="10391">
                  <c:v>11.4</c:v>
                </c:pt>
                <c:pt idx="10392">
                  <c:v>11.4</c:v>
                </c:pt>
                <c:pt idx="10393">
                  <c:v>11.41</c:v>
                </c:pt>
                <c:pt idx="10394">
                  <c:v>11.42</c:v>
                </c:pt>
                <c:pt idx="10395">
                  <c:v>11.42</c:v>
                </c:pt>
                <c:pt idx="10396">
                  <c:v>11.43</c:v>
                </c:pt>
                <c:pt idx="10397">
                  <c:v>11.44</c:v>
                </c:pt>
                <c:pt idx="10398">
                  <c:v>11.45</c:v>
                </c:pt>
                <c:pt idx="10399">
                  <c:v>11.45</c:v>
                </c:pt>
                <c:pt idx="10400">
                  <c:v>11.46</c:v>
                </c:pt>
                <c:pt idx="10401">
                  <c:v>11.46</c:v>
                </c:pt>
                <c:pt idx="10402">
                  <c:v>11.47</c:v>
                </c:pt>
                <c:pt idx="10403">
                  <c:v>11.48</c:v>
                </c:pt>
                <c:pt idx="10404">
                  <c:v>11.48</c:v>
                </c:pt>
                <c:pt idx="10405">
                  <c:v>11.5</c:v>
                </c:pt>
                <c:pt idx="10406">
                  <c:v>11.51</c:v>
                </c:pt>
                <c:pt idx="10407">
                  <c:v>11.53</c:v>
                </c:pt>
                <c:pt idx="10408">
                  <c:v>11.54</c:v>
                </c:pt>
                <c:pt idx="10409">
                  <c:v>11.56</c:v>
                </c:pt>
                <c:pt idx="10410">
                  <c:v>11.57</c:v>
                </c:pt>
                <c:pt idx="10411">
                  <c:v>11.58</c:v>
                </c:pt>
                <c:pt idx="10412">
                  <c:v>11.59</c:v>
                </c:pt>
                <c:pt idx="10413">
                  <c:v>11.59</c:v>
                </c:pt>
                <c:pt idx="10414">
                  <c:v>11.59</c:v>
                </c:pt>
                <c:pt idx="10415">
                  <c:v>11.59</c:v>
                </c:pt>
                <c:pt idx="10416">
                  <c:v>11.59</c:v>
                </c:pt>
                <c:pt idx="10417">
                  <c:v>11.58</c:v>
                </c:pt>
                <c:pt idx="10418">
                  <c:v>11.58</c:v>
                </c:pt>
                <c:pt idx="10419">
                  <c:v>11.57</c:v>
                </c:pt>
                <c:pt idx="10420">
                  <c:v>11.56</c:v>
                </c:pt>
                <c:pt idx="10421">
                  <c:v>11.55</c:v>
                </c:pt>
                <c:pt idx="10422">
                  <c:v>11.54</c:v>
                </c:pt>
                <c:pt idx="10423">
                  <c:v>11.53</c:v>
                </c:pt>
                <c:pt idx="10424">
                  <c:v>11.53</c:v>
                </c:pt>
                <c:pt idx="10425">
                  <c:v>11.52</c:v>
                </c:pt>
                <c:pt idx="10426">
                  <c:v>11.51</c:v>
                </c:pt>
                <c:pt idx="10427">
                  <c:v>11.49</c:v>
                </c:pt>
                <c:pt idx="10428">
                  <c:v>11.49</c:v>
                </c:pt>
                <c:pt idx="10429">
                  <c:v>11.48</c:v>
                </c:pt>
                <c:pt idx="10430">
                  <c:v>11.47</c:v>
                </c:pt>
                <c:pt idx="10431">
                  <c:v>11.46</c:v>
                </c:pt>
                <c:pt idx="10432">
                  <c:v>11.45</c:v>
                </c:pt>
                <c:pt idx="10433">
                  <c:v>11.45</c:v>
                </c:pt>
                <c:pt idx="10434">
                  <c:v>11.44</c:v>
                </c:pt>
                <c:pt idx="10435">
                  <c:v>11.43</c:v>
                </c:pt>
                <c:pt idx="10436">
                  <c:v>11.43</c:v>
                </c:pt>
                <c:pt idx="10437">
                  <c:v>11.42</c:v>
                </c:pt>
                <c:pt idx="10438">
                  <c:v>11.41</c:v>
                </c:pt>
                <c:pt idx="10439">
                  <c:v>11.41</c:v>
                </c:pt>
                <c:pt idx="10440">
                  <c:v>11.4</c:v>
                </c:pt>
                <c:pt idx="10441">
                  <c:v>11.39</c:v>
                </c:pt>
                <c:pt idx="10442">
                  <c:v>11.39</c:v>
                </c:pt>
                <c:pt idx="10443">
                  <c:v>11.38</c:v>
                </c:pt>
                <c:pt idx="10444">
                  <c:v>11.38</c:v>
                </c:pt>
                <c:pt idx="10445">
                  <c:v>11.37</c:v>
                </c:pt>
                <c:pt idx="10446">
                  <c:v>11.37</c:v>
                </c:pt>
                <c:pt idx="10447">
                  <c:v>11.36</c:v>
                </c:pt>
                <c:pt idx="10448">
                  <c:v>11.36</c:v>
                </c:pt>
                <c:pt idx="10449">
                  <c:v>11.35</c:v>
                </c:pt>
                <c:pt idx="10450">
                  <c:v>11.35</c:v>
                </c:pt>
                <c:pt idx="10451">
                  <c:v>11.35</c:v>
                </c:pt>
                <c:pt idx="10452">
                  <c:v>11.34</c:v>
                </c:pt>
                <c:pt idx="10453">
                  <c:v>11.33</c:v>
                </c:pt>
                <c:pt idx="10454">
                  <c:v>11.33</c:v>
                </c:pt>
                <c:pt idx="10455">
                  <c:v>11.33</c:v>
                </c:pt>
                <c:pt idx="10456">
                  <c:v>11.32</c:v>
                </c:pt>
                <c:pt idx="10457">
                  <c:v>11.32</c:v>
                </c:pt>
                <c:pt idx="10458">
                  <c:v>11.32</c:v>
                </c:pt>
                <c:pt idx="10459">
                  <c:v>11.31</c:v>
                </c:pt>
                <c:pt idx="10460">
                  <c:v>11.31</c:v>
                </c:pt>
                <c:pt idx="10461">
                  <c:v>11.31</c:v>
                </c:pt>
                <c:pt idx="10462">
                  <c:v>11.3</c:v>
                </c:pt>
                <c:pt idx="10463">
                  <c:v>11.3</c:v>
                </c:pt>
                <c:pt idx="10464">
                  <c:v>11.3</c:v>
                </c:pt>
                <c:pt idx="10465">
                  <c:v>11.29</c:v>
                </c:pt>
                <c:pt idx="10466">
                  <c:v>11.29</c:v>
                </c:pt>
                <c:pt idx="10467">
                  <c:v>11.29</c:v>
                </c:pt>
                <c:pt idx="10468">
                  <c:v>11.28</c:v>
                </c:pt>
                <c:pt idx="10469">
                  <c:v>11.28</c:v>
                </c:pt>
                <c:pt idx="10470">
                  <c:v>11.28</c:v>
                </c:pt>
                <c:pt idx="10471">
                  <c:v>11.27</c:v>
                </c:pt>
                <c:pt idx="10472">
                  <c:v>11.26</c:v>
                </c:pt>
                <c:pt idx="10473">
                  <c:v>11.26</c:v>
                </c:pt>
                <c:pt idx="10474">
                  <c:v>11.26</c:v>
                </c:pt>
                <c:pt idx="10475">
                  <c:v>11.26</c:v>
                </c:pt>
                <c:pt idx="10476">
                  <c:v>11.25</c:v>
                </c:pt>
                <c:pt idx="10477">
                  <c:v>11.25</c:v>
                </c:pt>
                <c:pt idx="10478">
                  <c:v>11.25</c:v>
                </c:pt>
                <c:pt idx="10479">
                  <c:v>11.25</c:v>
                </c:pt>
                <c:pt idx="10480">
                  <c:v>11.24</c:v>
                </c:pt>
                <c:pt idx="10481">
                  <c:v>11.25</c:v>
                </c:pt>
                <c:pt idx="10482">
                  <c:v>11.24</c:v>
                </c:pt>
                <c:pt idx="10483">
                  <c:v>11.24</c:v>
                </c:pt>
                <c:pt idx="10484">
                  <c:v>11.24</c:v>
                </c:pt>
                <c:pt idx="10485">
                  <c:v>11.24</c:v>
                </c:pt>
                <c:pt idx="10486">
                  <c:v>11.23</c:v>
                </c:pt>
                <c:pt idx="10487">
                  <c:v>11.24</c:v>
                </c:pt>
                <c:pt idx="10488">
                  <c:v>11.24</c:v>
                </c:pt>
                <c:pt idx="10489">
                  <c:v>11.23</c:v>
                </c:pt>
                <c:pt idx="10490">
                  <c:v>11.23</c:v>
                </c:pt>
                <c:pt idx="10491">
                  <c:v>11.23</c:v>
                </c:pt>
                <c:pt idx="10492">
                  <c:v>11.23</c:v>
                </c:pt>
                <c:pt idx="10493">
                  <c:v>11.23</c:v>
                </c:pt>
                <c:pt idx="10494">
                  <c:v>11.23</c:v>
                </c:pt>
                <c:pt idx="10495">
                  <c:v>11.23</c:v>
                </c:pt>
                <c:pt idx="10496">
                  <c:v>11.22</c:v>
                </c:pt>
                <c:pt idx="10497">
                  <c:v>11.22</c:v>
                </c:pt>
                <c:pt idx="10498">
                  <c:v>11.22</c:v>
                </c:pt>
                <c:pt idx="10499">
                  <c:v>11.22</c:v>
                </c:pt>
                <c:pt idx="10500">
                  <c:v>11.22</c:v>
                </c:pt>
                <c:pt idx="10501">
                  <c:v>11.22</c:v>
                </c:pt>
                <c:pt idx="10502">
                  <c:v>11.22</c:v>
                </c:pt>
                <c:pt idx="10503">
                  <c:v>11.21</c:v>
                </c:pt>
                <c:pt idx="10504">
                  <c:v>11.22</c:v>
                </c:pt>
                <c:pt idx="10505">
                  <c:v>11.21</c:v>
                </c:pt>
                <c:pt idx="10506">
                  <c:v>11.21</c:v>
                </c:pt>
                <c:pt idx="10507">
                  <c:v>11.21</c:v>
                </c:pt>
                <c:pt idx="10508">
                  <c:v>11.21</c:v>
                </c:pt>
                <c:pt idx="10509">
                  <c:v>11.21</c:v>
                </c:pt>
                <c:pt idx="10510">
                  <c:v>11.21</c:v>
                </c:pt>
                <c:pt idx="10511">
                  <c:v>11.2</c:v>
                </c:pt>
                <c:pt idx="10512">
                  <c:v>11.2</c:v>
                </c:pt>
                <c:pt idx="10513">
                  <c:v>11.2</c:v>
                </c:pt>
                <c:pt idx="10514">
                  <c:v>11.2</c:v>
                </c:pt>
                <c:pt idx="10515">
                  <c:v>11.2</c:v>
                </c:pt>
                <c:pt idx="10516">
                  <c:v>11.2</c:v>
                </c:pt>
                <c:pt idx="10517">
                  <c:v>11.2</c:v>
                </c:pt>
                <c:pt idx="10518">
                  <c:v>11.19</c:v>
                </c:pt>
                <c:pt idx="10519">
                  <c:v>11.19</c:v>
                </c:pt>
                <c:pt idx="10520">
                  <c:v>11.19</c:v>
                </c:pt>
                <c:pt idx="10521">
                  <c:v>11.19</c:v>
                </c:pt>
                <c:pt idx="10522">
                  <c:v>11.2</c:v>
                </c:pt>
                <c:pt idx="10523">
                  <c:v>11.2</c:v>
                </c:pt>
                <c:pt idx="10524">
                  <c:v>11.2</c:v>
                </c:pt>
                <c:pt idx="10525">
                  <c:v>11.2</c:v>
                </c:pt>
                <c:pt idx="10526">
                  <c:v>11.2</c:v>
                </c:pt>
                <c:pt idx="10527">
                  <c:v>11.2</c:v>
                </c:pt>
                <c:pt idx="10528">
                  <c:v>11.19</c:v>
                </c:pt>
                <c:pt idx="10529">
                  <c:v>11.19</c:v>
                </c:pt>
                <c:pt idx="10530">
                  <c:v>11.19</c:v>
                </c:pt>
                <c:pt idx="10531">
                  <c:v>11.19</c:v>
                </c:pt>
                <c:pt idx="10532">
                  <c:v>11.19</c:v>
                </c:pt>
                <c:pt idx="10533">
                  <c:v>11.19</c:v>
                </c:pt>
                <c:pt idx="10534">
                  <c:v>11.19</c:v>
                </c:pt>
                <c:pt idx="10535">
                  <c:v>11.19</c:v>
                </c:pt>
                <c:pt idx="10536">
                  <c:v>11.19</c:v>
                </c:pt>
                <c:pt idx="10537">
                  <c:v>11.19</c:v>
                </c:pt>
                <c:pt idx="10538">
                  <c:v>11.19</c:v>
                </c:pt>
                <c:pt idx="10539">
                  <c:v>11.18</c:v>
                </c:pt>
                <c:pt idx="10540">
                  <c:v>11.18</c:v>
                </c:pt>
                <c:pt idx="10541">
                  <c:v>11.18</c:v>
                </c:pt>
                <c:pt idx="10542">
                  <c:v>11.18</c:v>
                </c:pt>
                <c:pt idx="10543">
                  <c:v>11.18</c:v>
                </c:pt>
                <c:pt idx="10544">
                  <c:v>11.18</c:v>
                </c:pt>
                <c:pt idx="10545">
                  <c:v>11.18</c:v>
                </c:pt>
                <c:pt idx="10546">
                  <c:v>11.17</c:v>
                </c:pt>
                <c:pt idx="10547">
                  <c:v>11.17</c:v>
                </c:pt>
                <c:pt idx="10548">
                  <c:v>11.17</c:v>
                </c:pt>
                <c:pt idx="10549">
                  <c:v>11.16</c:v>
                </c:pt>
                <c:pt idx="10550">
                  <c:v>11.17</c:v>
                </c:pt>
                <c:pt idx="10551">
                  <c:v>11.17</c:v>
                </c:pt>
                <c:pt idx="10552">
                  <c:v>11.17</c:v>
                </c:pt>
                <c:pt idx="10553">
                  <c:v>11.17</c:v>
                </c:pt>
                <c:pt idx="10554">
                  <c:v>11.17</c:v>
                </c:pt>
                <c:pt idx="10555">
                  <c:v>11.17</c:v>
                </c:pt>
                <c:pt idx="10556">
                  <c:v>11.16</c:v>
                </c:pt>
                <c:pt idx="10557">
                  <c:v>11.17</c:v>
                </c:pt>
                <c:pt idx="10558">
                  <c:v>11.16</c:v>
                </c:pt>
                <c:pt idx="10559">
                  <c:v>11.16</c:v>
                </c:pt>
                <c:pt idx="10560">
                  <c:v>11.16</c:v>
                </c:pt>
                <c:pt idx="10561">
                  <c:v>11.16</c:v>
                </c:pt>
                <c:pt idx="10562">
                  <c:v>11.16</c:v>
                </c:pt>
                <c:pt idx="10563">
                  <c:v>11.15</c:v>
                </c:pt>
                <c:pt idx="10564">
                  <c:v>11.15</c:v>
                </c:pt>
                <c:pt idx="10565">
                  <c:v>11.14</c:v>
                </c:pt>
                <c:pt idx="10566">
                  <c:v>11.15</c:v>
                </c:pt>
                <c:pt idx="10567">
                  <c:v>11.15</c:v>
                </c:pt>
                <c:pt idx="10568">
                  <c:v>11.15</c:v>
                </c:pt>
                <c:pt idx="10569">
                  <c:v>11.14</c:v>
                </c:pt>
                <c:pt idx="10570">
                  <c:v>11.13</c:v>
                </c:pt>
                <c:pt idx="10571">
                  <c:v>11.14</c:v>
                </c:pt>
                <c:pt idx="10572">
                  <c:v>11.14</c:v>
                </c:pt>
                <c:pt idx="10573">
                  <c:v>11.14</c:v>
                </c:pt>
                <c:pt idx="10574">
                  <c:v>11.14</c:v>
                </c:pt>
                <c:pt idx="10575">
                  <c:v>11.14</c:v>
                </c:pt>
                <c:pt idx="10576">
                  <c:v>11.14</c:v>
                </c:pt>
                <c:pt idx="10577">
                  <c:v>11.14</c:v>
                </c:pt>
                <c:pt idx="10578">
                  <c:v>11.14</c:v>
                </c:pt>
                <c:pt idx="10579">
                  <c:v>11.13</c:v>
                </c:pt>
                <c:pt idx="10580">
                  <c:v>11.12</c:v>
                </c:pt>
                <c:pt idx="10581">
                  <c:v>11.13</c:v>
                </c:pt>
                <c:pt idx="10582">
                  <c:v>11.13</c:v>
                </c:pt>
                <c:pt idx="10583">
                  <c:v>11.12</c:v>
                </c:pt>
                <c:pt idx="10584">
                  <c:v>11.12</c:v>
                </c:pt>
                <c:pt idx="10585">
                  <c:v>11.12</c:v>
                </c:pt>
                <c:pt idx="10586">
                  <c:v>11.12</c:v>
                </c:pt>
                <c:pt idx="10587">
                  <c:v>11.12</c:v>
                </c:pt>
                <c:pt idx="10588">
                  <c:v>11.12</c:v>
                </c:pt>
                <c:pt idx="10589">
                  <c:v>11.12</c:v>
                </c:pt>
                <c:pt idx="10590">
                  <c:v>11.12</c:v>
                </c:pt>
                <c:pt idx="10591">
                  <c:v>11.11</c:v>
                </c:pt>
                <c:pt idx="10592">
                  <c:v>11.11</c:v>
                </c:pt>
                <c:pt idx="10593">
                  <c:v>11.11</c:v>
                </c:pt>
                <c:pt idx="10594">
                  <c:v>11.11</c:v>
                </c:pt>
                <c:pt idx="10595">
                  <c:v>11.11</c:v>
                </c:pt>
                <c:pt idx="10596">
                  <c:v>11.11</c:v>
                </c:pt>
                <c:pt idx="10597">
                  <c:v>11.11</c:v>
                </c:pt>
                <c:pt idx="10598">
                  <c:v>11.11</c:v>
                </c:pt>
                <c:pt idx="10599">
                  <c:v>11.11</c:v>
                </c:pt>
                <c:pt idx="10600">
                  <c:v>11.11</c:v>
                </c:pt>
                <c:pt idx="10601">
                  <c:v>11.11</c:v>
                </c:pt>
                <c:pt idx="10602">
                  <c:v>11.11</c:v>
                </c:pt>
                <c:pt idx="10603">
                  <c:v>11.11</c:v>
                </c:pt>
                <c:pt idx="10604">
                  <c:v>11.11</c:v>
                </c:pt>
                <c:pt idx="10605">
                  <c:v>11.11</c:v>
                </c:pt>
                <c:pt idx="10606">
                  <c:v>11.11</c:v>
                </c:pt>
                <c:pt idx="10607">
                  <c:v>11.11</c:v>
                </c:pt>
                <c:pt idx="10608">
                  <c:v>11.11</c:v>
                </c:pt>
                <c:pt idx="10609">
                  <c:v>11.1</c:v>
                </c:pt>
                <c:pt idx="10610">
                  <c:v>11.1</c:v>
                </c:pt>
                <c:pt idx="10611">
                  <c:v>11.1</c:v>
                </c:pt>
                <c:pt idx="10612">
                  <c:v>11.1</c:v>
                </c:pt>
                <c:pt idx="10613">
                  <c:v>11.1</c:v>
                </c:pt>
                <c:pt idx="10614">
                  <c:v>11.1</c:v>
                </c:pt>
                <c:pt idx="10615">
                  <c:v>11.1</c:v>
                </c:pt>
                <c:pt idx="10616">
                  <c:v>11.1</c:v>
                </c:pt>
                <c:pt idx="10617">
                  <c:v>11.1</c:v>
                </c:pt>
                <c:pt idx="10618">
                  <c:v>11.1</c:v>
                </c:pt>
                <c:pt idx="10619">
                  <c:v>11.1</c:v>
                </c:pt>
                <c:pt idx="10620">
                  <c:v>11.1</c:v>
                </c:pt>
                <c:pt idx="10621">
                  <c:v>11.1</c:v>
                </c:pt>
                <c:pt idx="10622">
                  <c:v>11.1</c:v>
                </c:pt>
                <c:pt idx="10623">
                  <c:v>11.1</c:v>
                </c:pt>
                <c:pt idx="10624">
                  <c:v>11.1</c:v>
                </c:pt>
                <c:pt idx="10625">
                  <c:v>11.1</c:v>
                </c:pt>
                <c:pt idx="10626">
                  <c:v>11.1</c:v>
                </c:pt>
                <c:pt idx="10627">
                  <c:v>11.1</c:v>
                </c:pt>
                <c:pt idx="10628">
                  <c:v>11.1</c:v>
                </c:pt>
                <c:pt idx="10629">
                  <c:v>11.1</c:v>
                </c:pt>
                <c:pt idx="10630">
                  <c:v>11.1</c:v>
                </c:pt>
                <c:pt idx="10631">
                  <c:v>11.1</c:v>
                </c:pt>
                <c:pt idx="10632">
                  <c:v>11.1</c:v>
                </c:pt>
                <c:pt idx="10633">
                  <c:v>11.1</c:v>
                </c:pt>
                <c:pt idx="10634">
                  <c:v>11.1</c:v>
                </c:pt>
                <c:pt idx="10635">
                  <c:v>11.1</c:v>
                </c:pt>
                <c:pt idx="10636">
                  <c:v>11.1</c:v>
                </c:pt>
                <c:pt idx="10637">
                  <c:v>11.1</c:v>
                </c:pt>
                <c:pt idx="10638">
                  <c:v>11.1</c:v>
                </c:pt>
                <c:pt idx="10639">
                  <c:v>11.1</c:v>
                </c:pt>
                <c:pt idx="10640">
                  <c:v>11.1</c:v>
                </c:pt>
                <c:pt idx="10641">
                  <c:v>11.1</c:v>
                </c:pt>
                <c:pt idx="10642">
                  <c:v>11.1</c:v>
                </c:pt>
                <c:pt idx="10643">
                  <c:v>11.1</c:v>
                </c:pt>
                <c:pt idx="10644">
                  <c:v>11.1</c:v>
                </c:pt>
                <c:pt idx="10645">
                  <c:v>11.09</c:v>
                </c:pt>
                <c:pt idx="10646">
                  <c:v>11.09</c:v>
                </c:pt>
                <c:pt idx="10647">
                  <c:v>11.09</c:v>
                </c:pt>
                <c:pt idx="10648">
                  <c:v>11.09</c:v>
                </c:pt>
                <c:pt idx="10649">
                  <c:v>11.09</c:v>
                </c:pt>
                <c:pt idx="10650">
                  <c:v>11.09</c:v>
                </c:pt>
                <c:pt idx="10651">
                  <c:v>11.08</c:v>
                </c:pt>
                <c:pt idx="10652">
                  <c:v>11.08</c:v>
                </c:pt>
                <c:pt idx="10653">
                  <c:v>11.08</c:v>
                </c:pt>
                <c:pt idx="10654">
                  <c:v>11.08</c:v>
                </c:pt>
                <c:pt idx="10655">
                  <c:v>11.08</c:v>
                </c:pt>
                <c:pt idx="10656">
                  <c:v>11.08</c:v>
                </c:pt>
                <c:pt idx="10657">
                  <c:v>11.08</c:v>
                </c:pt>
                <c:pt idx="10658">
                  <c:v>11.07</c:v>
                </c:pt>
                <c:pt idx="10659">
                  <c:v>11.07</c:v>
                </c:pt>
                <c:pt idx="10660">
                  <c:v>11.07</c:v>
                </c:pt>
                <c:pt idx="10661">
                  <c:v>11.07</c:v>
                </c:pt>
                <c:pt idx="10662">
                  <c:v>11.07</c:v>
                </c:pt>
                <c:pt idx="10663">
                  <c:v>11.06</c:v>
                </c:pt>
                <c:pt idx="10664">
                  <c:v>11.07</c:v>
                </c:pt>
                <c:pt idx="10665">
                  <c:v>11.06</c:v>
                </c:pt>
                <c:pt idx="10666">
                  <c:v>11.06</c:v>
                </c:pt>
                <c:pt idx="10667">
                  <c:v>11.06</c:v>
                </c:pt>
                <c:pt idx="10668">
                  <c:v>11.06</c:v>
                </c:pt>
                <c:pt idx="10669">
                  <c:v>11.06</c:v>
                </c:pt>
                <c:pt idx="10670">
                  <c:v>11.05</c:v>
                </c:pt>
                <c:pt idx="10671">
                  <c:v>11.06</c:v>
                </c:pt>
                <c:pt idx="10672">
                  <c:v>11.05</c:v>
                </c:pt>
                <c:pt idx="10673">
                  <c:v>11.05</c:v>
                </c:pt>
                <c:pt idx="10674">
                  <c:v>11.05</c:v>
                </c:pt>
                <c:pt idx="10675">
                  <c:v>11.05</c:v>
                </c:pt>
                <c:pt idx="10676">
                  <c:v>11.05</c:v>
                </c:pt>
                <c:pt idx="10677">
                  <c:v>11.04</c:v>
                </c:pt>
                <c:pt idx="10678">
                  <c:v>11.05</c:v>
                </c:pt>
                <c:pt idx="10679">
                  <c:v>11.04</c:v>
                </c:pt>
                <c:pt idx="10680">
                  <c:v>11.04</c:v>
                </c:pt>
                <c:pt idx="10681">
                  <c:v>11.04</c:v>
                </c:pt>
                <c:pt idx="10682">
                  <c:v>11.04</c:v>
                </c:pt>
                <c:pt idx="10683">
                  <c:v>11.04</c:v>
                </c:pt>
                <c:pt idx="10684">
                  <c:v>11.04</c:v>
                </c:pt>
                <c:pt idx="10685">
                  <c:v>11.04</c:v>
                </c:pt>
                <c:pt idx="10686">
                  <c:v>11.04</c:v>
                </c:pt>
                <c:pt idx="10687">
                  <c:v>11.04</c:v>
                </c:pt>
                <c:pt idx="10688">
                  <c:v>11.04</c:v>
                </c:pt>
                <c:pt idx="10689">
                  <c:v>11.04</c:v>
                </c:pt>
                <c:pt idx="10690">
                  <c:v>11.04</c:v>
                </c:pt>
                <c:pt idx="10691">
                  <c:v>11.04</c:v>
                </c:pt>
                <c:pt idx="10692">
                  <c:v>11.04</c:v>
                </c:pt>
                <c:pt idx="10693">
                  <c:v>11.04</c:v>
                </c:pt>
                <c:pt idx="10694">
                  <c:v>11.04</c:v>
                </c:pt>
                <c:pt idx="10695">
                  <c:v>11.04</c:v>
                </c:pt>
                <c:pt idx="10696">
                  <c:v>11.04</c:v>
                </c:pt>
                <c:pt idx="10697">
                  <c:v>11.04</c:v>
                </c:pt>
                <c:pt idx="10698">
                  <c:v>11.04</c:v>
                </c:pt>
                <c:pt idx="10699">
                  <c:v>11.04</c:v>
                </c:pt>
                <c:pt idx="10700">
                  <c:v>11.04</c:v>
                </c:pt>
                <c:pt idx="10701">
                  <c:v>11.04</c:v>
                </c:pt>
                <c:pt idx="10702">
                  <c:v>11.04</c:v>
                </c:pt>
                <c:pt idx="10703">
                  <c:v>11.04</c:v>
                </c:pt>
                <c:pt idx="10704">
                  <c:v>11.03</c:v>
                </c:pt>
                <c:pt idx="10705">
                  <c:v>11.04</c:v>
                </c:pt>
                <c:pt idx="10706">
                  <c:v>11.03</c:v>
                </c:pt>
                <c:pt idx="10707">
                  <c:v>11.04</c:v>
                </c:pt>
                <c:pt idx="10708">
                  <c:v>11.04</c:v>
                </c:pt>
                <c:pt idx="10709">
                  <c:v>11.04</c:v>
                </c:pt>
                <c:pt idx="10710">
                  <c:v>11.04</c:v>
                </c:pt>
                <c:pt idx="10711">
                  <c:v>11.04</c:v>
                </c:pt>
                <c:pt idx="10712">
                  <c:v>11.04</c:v>
                </c:pt>
                <c:pt idx="10713">
                  <c:v>11.04</c:v>
                </c:pt>
                <c:pt idx="10714">
                  <c:v>11.04</c:v>
                </c:pt>
                <c:pt idx="10715">
                  <c:v>11.04</c:v>
                </c:pt>
                <c:pt idx="10716">
                  <c:v>11.04</c:v>
                </c:pt>
                <c:pt idx="10717">
                  <c:v>11.04</c:v>
                </c:pt>
                <c:pt idx="10718">
                  <c:v>11.04</c:v>
                </c:pt>
                <c:pt idx="10719">
                  <c:v>11.04</c:v>
                </c:pt>
                <c:pt idx="10720">
                  <c:v>11.04</c:v>
                </c:pt>
                <c:pt idx="10721">
                  <c:v>11.04</c:v>
                </c:pt>
                <c:pt idx="10722">
                  <c:v>11.04</c:v>
                </c:pt>
                <c:pt idx="10723">
                  <c:v>11.04</c:v>
                </c:pt>
                <c:pt idx="10724">
                  <c:v>11.04</c:v>
                </c:pt>
                <c:pt idx="10725">
                  <c:v>11.03</c:v>
                </c:pt>
                <c:pt idx="10726">
                  <c:v>11.04</c:v>
                </c:pt>
                <c:pt idx="10727">
                  <c:v>11.03</c:v>
                </c:pt>
                <c:pt idx="10728">
                  <c:v>11.03</c:v>
                </c:pt>
                <c:pt idx="10729">
                  <c:v>11.03</c:v>
                </c:pt>
                <c:pt idx="10730">
                  <c:v>11.04</c:v>
                </c:pt>
                <c:pt idx="10731">
                  <c:v>11.03</c:v>
                </c:pt>
                <c:pt idx="10732">
                  <c:v>11.03</c:v>
                </c:pt>
                <c:pt idx="10733">
                  <c:v>11.03</c:v>
                </c:pt>
                <c:pt idx="10734">
                  <c:v>11.03</c:v>
                </c:pt>
                <c:pt idx="10735">
                  <c:v>11.03</c:v>
                </c:pt>
                <c:pt idx="10736">
                  <c:v>11.03</c:v>
                </c:pt>
                <c:pt idx="10737">
                  <c:v>11.03</c:v>
                </c:pt>
                <c:pt idx="10738">
                  <c:v>11.03</c:v>
                </c:pt>
                <c:pt idx="10739">
                  <c:v>11.03</c:v>
                </c:pt>
                <c:pt idx="10740">
                  <c:v>11.03</c:v>
                </c:pt>
                <c:pt idx="10741">
                  <c:v>11.03</c:v>
                </c:pt>
                <c:pt idx="10742">
                  <c:v>11.03</c:v>
                </c:pt>
                <c:pt idx="10743">
                  <c:v>11.03</c:v>
                </c:pt>
                <c:pt idx="10744">
                  <c:v>11.03</c:v>
                </c:pt>
                <c:pt idx="10745">
                  <c:v>11.02</c:v>
                </c:pt>
                <c:pt idx="10746">
                  <c:v>11.02</c:v>
                </c:pt>
                <c:pt idx="10747">
                  <c:v>11.02</c:v>
                </c:pt>
                <c:pt idx="10748">
                  <c:v>11.02</c:v>
                </c:pt>
                <c:pt idx="10749">
                  <c:v>11.02</c:v>
                </c:pt>
                <c:pt idx="10750">
                  <c:v>11.02</c:v>
                </c:pt>
                <c:pt idx="10751">
                  <c:v>11.02</c:v>
                </c:pt>
                <c:pt idx="10752">
                  <c:v>11.01</c:v>
                </c:pt>
                <c:pt idx="10753">
                  <c:v>11.01</c:v>
                </c:pt>
                <c:pt idx="10754">
                  <c:v>11.01</c:v>
                </c:pt>
                <c:pt idx="10755">
                  <c:v>11.01</c:v>
                </c:pt>
                <c:pt idx="10756">
                  <c:v>11.01</c:v>
                </c:pt>
                <c:pt idx="10757">
                  <c:v>11.01</c:v>
                </c:pt>
                <c:pt idx="10758">
                  <c:v>11.01</c:v>
                </c:pt>
                <c:pt idx="10759">
                  <c:v>11.01</c:v>
                </c:pt>
                <c:pt idx="10760">
                  <c:v>11</c:v>
                </c:pt>
                <c:pt idx="10761">
                  <c:v>10.99</c:v>
                </c:pt>
                <c:pt idx="10762">
                  <c:v>11</c:v>
                </c:pt>
                <c:pt idx="10763">
                  <c:v>11</c:v>
                </c:pt>
                <c:pt idx="10764">
                  <c:v>11</c:v>
                </c:pt>
                <c:pt idx="10765">
                  <c:v>11</c:v>
                </c:pt>
                <c:pt idx="10766">
                  <c:v>11</c:v>
                </c:pt>
                <c:pt idx="10767">
                  <c:v>11</c:v>
                </c:pt>
                <c:pt idx="10768">
                  <c:v>11</c:v>
                </c:pt>
                <c:pt idx="10769">
                  <c:v>11</c:v>
                </c:pt>
                <c:pt idx="10770">
                  <c:v>11</c:v>
                </c:pt>
                <c:pt idx="10771">
                  <c:v>11</c:v>
                </c:pt>
                <c:pt idx="10772">
                  <c:v>11</c:v>
                </c:pt>
                <c:pt idx="10773">
                  <c:v>11</c:v>
                </c:pt>
                <c:pt idx="10774">
                  <c:v>11</c:v>
                </c:pt>
                <c:pt idx="10775">
                  <c:v>10.99</c:v>
                </c:pt>
                <c:pt idx="10776">
                  <c:v>11</c:v>
                </c:pt>
                <c:pt idx="10777">
                  <c:v>10.99</c:v>
                </c:pt>
                <c:pt idx="10778">
                  <c:v>10.99</c:v>
                </c:pt>
                <c:pt idx="10779">
                  <c:v>10.99</c:v>
                </c:pt>
                <c:pt idx="10780">
                  <c:v>10.99</c:v>
                </c:pt>
                <c:pt idx="10781">
                  <c:v>10.99</c:v>
                </c:pt>
                <c:pt idx="10782">
                  <c:v>10.99</c:v>
                </c:pt>
                <c:pt idx="10783">
                  <c:v>10.99</c:v>
                </c:pt>
                <c:pt idx="10784">
                  <c:v>10.99</c:v>
                </c:pt>
                <c:pt idx="10785">
                  <c:v>10.99</c:v>
                </c:pt>
                <c:pt idx="10786">
                  <c:v>10.99</c:v>
                </c:pt>
                <c:pt idx="10787">
                  <c:v>10.99</c:v>
                </c:pt>
                <c:pt idx="10788">
                  <c:v>10.99</c:v>
                </c:pt>
                <c:pt idx="10789">
                  <c:v>10.99</c:v>
                </c:pt>
                <c:pt idx="10790">
                  <c:v>10.99</c:v>
                </c:pt>
                <c:pt idx="10791">
                  <c:v>10.99</c:v>
                </c:pt>
                <c:pt idx="10792">
                  <c:v>10.99</c:v>
                </c:pt>
                <c:pt idx="10793">
                  <c:v>10.99</c:v>
                </c:pt>
                <c:pt idx="10794">
                  <c:v>10.99</c:v>
                </c:pt>
                <c:pt idx="10795">
                  <c:v>10.99</c:v>
                </c:pt>
                <c:pt idx="10796">
                  <c:v>10.99</c:v>
                </c:pt>
                <c:pt idx="10797">
                  <c:v>10.99</c:v>
                </c:pt>
                <c:pt idx="10798">
                  <c:v>10.99</c:v>
                </c:pt>
                <c:pt idx="10799">
                  <c:v>10.99</c:v>
                </c:pt>
                <c:pt idx="10800">
                  <c:v>10.99</c:v>
                </c:pt>
                <c:pt idx="10801">
                  <c:v>10.99</c:v>
                </c:pt>
                <c:pt idx="10802">
                  <c:v>10.99</c:v>
                </c:pt>
                <c:pt idx="10803">
                  <c:v>10.99</c:v>
                </c:pt>
                <c:pt idx="10804">
                  <c:v>10.99</c:v>
                </c:pt>
                <c:pt idx="10805">
                  <c:v>10.99</c:v>
                </c:pt>
                <c:pt idx="10806">
                  <c:v>10.99</c:v>
                </c:pt>
                <c:pt idx="10807">
                  <c:v>10.99</c:v>
                </c:pt>
                <c:pt idx="10808">
                  <c:v>10.99</c:v>
                </c:pt>
                <c:pt idx="10809">
                  <c:v>10.99</c:v>
                </c:pt>
                <c:pt idx="10810">
                  <c:v>10.99</c:v>
                </c:pt>
                <c:pt idx="10811">
                  <c:v>10.99</c:v>
                </c:pt>
                <c:pt idx="10812">
                  <c:v>10.99</c:v>
                </c:pt>
                <c:pt idx="10813">
                  <c:v>10.99</c:v>
                </c:pt>
                <c:pt idx="10814">
                  <c:v>10.99</c:v>
                </c:pt>
                <c:pt idx="10815">
                  <c:v>10.99</c:v>
                </c:pt>
                <c:pt idx="10816">
                  <c:v>10.99</c:v>
                </c:pt>
                <c:pt idx="10817">
                  <c:v>10.99</c:v>
                </c:pt>
                <c:pt idx="10818">
                  <c:v>10.99</c:v>
                </c:pt>
                <c:pt idx="10819">
                  <c:v>10.99</c:v>
                </c:pt>
                <c:pt idx="10820">
                  <c:v>10.99</c:v>
                </c:pt>
                <c:pt idx="10821">
                  <c:v>10.99</c:v>
                </c:pt>
                <c:pt idx="10822">
                  <c:v>10.99</c:v>
                </c:pt>
                <c:pt idx="10823">
                  <c:v>10.99</c:v>
                </c:pt>
                <c:pt idx="10824">
                  <c:v>10.99</c:v>
                </c:pt>
                <c:pt idx="10825">
                  <c:v>10.99</c:v>
                </c:pt>
                <c:pt idx="10826">
                  <c:v>10.99</c:v>
                </c:pt>
                <c:pt idx="10827">
                  <c:v>10.99</c:v>
                </c:pt>
                <c:pt idx="10828">
                  <c:v>10.99</c:v>
                </c:pt>
                <c:pt idx="10829">
                  <c:v>10.99</c:v>
                </c:pt>
                <c:pt idx="10830">
                  <c:v>10.99</c:v>
                </c:pt>
                <c:pt idx="10831">
                  <c:v>10.99</c:v>
                </c:pt>
                <c:pt idx="10832">
                  <c:v>10.99</c:v>
                </c:pt>
                <c:pt idx="10833">
                  <c:v>10.99</c:v>
                </c:pt>
                <c:pt idx="10834">
                  <c:v>10.99</c:v>
                </c:pt>
                <c:pt idx="10835">
                  <c:v>10.99</c:v>
                </c:pt>
                <c:pt idx="10836">
                  <c:v>10.99</c:v>
                </c:pt>
                <c:pt idx="10837">
                  <c:v>10.99</c:v>
                </c:pt>
                <c:pt idx="10838">
                  <c:v>10.99</c:v>
                </c:pt>
                <c:pt idx="10839">
                  <c:v>10.98</c:v>
                </c:pt>
                <c:pt idx="10840">
                  <c:v>10.98</c:v>
                </c:pt>
                <c:pt idx="10841">
                  <c:v>10.98</c:v>
                </c:pt>
                <c:pt idx="10842">
                  <c:v>10.98</c:v>
                </c:pt>
                <c:pt idx="10843">
                  <c:v>10.98</c:v>
                </c:pt>
                <c:pt idx="10844">
                  <c:v>10.98</c:v>
                </c:pt>
                <c:pt idx="10845">
                  <c:v>10.98</c:v>
                </c:pt>
                <c:pt idx="10846">
                  <c:v>10.97</c:v>
                </c:pt>
                <c:pt idx="10847">
                  <c:v>10.97</c:v>
                </c:pt>
                <c:pt idx="10848">
                  <c:v>10.97</c:v>
                </c:pt>
                <c:pt idx="10849">
                  <c:v>10.97</c:v>
                </c:pt>
                <c:pt idx="10850">
                  <c:v>10.97</c:v>
                </c:pt>
                <c:pt idx="10851">
                  <c:v>10.97</c:v>
                </c:pt>
                <c:pt idx="10852">
                  <c:v>10.96</c:v>
                </c:pt>
                <c:pt idx="10853">
                  <c:v>10.97</c:v>
                </c:pt>
                <c:pt idx="10854">
                  <c:v>10.92</c:v>
                </c:pt>
                <c:pt idx="10855">
                  <c:v>10.96</c:v>
                </c:pt>
                <c:pt idx="10856">
                  <c:v>10.97</c:v>
                </c:pt>
                <c:pt idx="10857">
                  <c:v>10.96</c:v>
                </c:pt>
                <c:pt idx="10858">
                  <c:v>10.96</c:v>
                </c:pt>
                <c:pt idx="10859">
                  <c:v>10.96</c:v>
                </c:pt>
                <c:pt idx="10860">
                  <c:v>10.96</c:v>
                </c:pt>
                <c:pt idx="10861">
                  <c:v>10.96</c:v>
                </c:pt>
                <c:pt idx="10862">
                  <c:v>10.96</c:v>
                </c:pt>
                <c:pt idx="10863">
                  <c:v>10.96</c:v>
                </c:pt>
                <c:pt idx="10864">
                  <c:v>10.96</c:v>
                </c:pt>
                <c:pt idx="10865">
                  <c:v>10.96</c:v>
                </c:pt>
                <c:pt idx="10866">
                  <c:v>10.95</c:v>
                </c:pt>
                <c:pt idx="10867">
                  <c:v>10.96</c:v>
                </c:pt>
                <c:pt idx="10868">
                  <c:v>10.96</c:v>
                </c:pt>
                <c:pt idx="10869">
                  <c:v>10.96</c:v>
                </c:pt>
                <c:pt idx="10870">
                  <c:v>10.95</c:v>
                </c:pt>
                <c:pt idx="10871">
                  <c:v>10.95</c:v>
                </c:pt>
                <c:pt idx="10872">
                  <c:v>10.96</c:v>
                </c:pt>
                <c:pt idx="10873">
                  <c:v>10.95</c:v>
                </c:pt>
                <c:pt idx="10874">
                  <c:v>10.96</c:v>
                </c:pt>
                <c:pt idx="10875">
                  <c:v>10.95</c:v>
                </c:pt>
                <c:pt idx="10876">
                  <c:v>10.95</c:v>
                </c:pt>
                <c:pt idx="10877">
                  <c:v>10.95</c:v>
                </c:pt>
                <c:pt idx="10878">
                  <c:v>10.96</c:v>
                </c:pt>
                <c:pt idx="10879">
                  <c:v>10.96</c:v>
                </c:pt>
                <c:pt idx="10880">
                  <c:v>10.95</c:v>
                </c:pt>
                <c:pt idx="10881">
                  <c:v>10.95</c:v>
                </c:pt>
                <c:pt idx="10882">
                  <c:v>10.95</c:v>
                </c:pt>
                <c:pt idx="10883">
                  <c:v>10.95</c:v>
                </c:pt>
                <c:pt idx="10884">
                  <c:v>10.95</c:v>
                </c:pt>
                <c:pt idx="10885">
                  <c:v>10.95</c:v>
                </c:pt>
                <c:pt idx="10886">
                  <c:v>10.95</c:v>
                </c:pt>
                <c:pt idx="10887">
                  <c:v>10.95</c:v>
                </c:pt>
                <c:pt idx="10888">
                  <c:v>10.95</c:v>
                </c:pt>
                <c:pt idx="10889">
                  <c:v>10.95</c:v>
                </c:pt>
                <c:pt idx="10890">
                  <c:v>10.95</c:v>
                </c:pt>
                <c:pt idx="10891">
                  <c:v>10.95</c:v>
                </c:pt>
                <c:pt idx="10892">
                  <c:v>10.95</c:v>
                </c:pt>
                <c:pt idx="10893">
                  <c:v>10.95</c:v>
                </c:pt>
                <c:pt idx="10894">
                  <c:v>10.95</c:v>
                </c:pt>
                <c:pt idx="10895">
                  <c:v>10.95</c:v>
                </c:pt>
                <c:pt idx="10896">
                  <c:v>10.95</c:v>
                </c:pt>
                <c:pt idx="10897">
                  <c:v>10.95</c:v>
                </c:pt>
                <c:pt idx="10898">
                  <c:v>10.95</c:v>
                </c:pt>
                <c:pt idx="10899">
                  <c:v>10.95</c:v>
                </c:pt>
                <c:pt idx="10900">
                  <c:v>10.95</c:v>
                </c:pt>
                <c:pt idx="10901">
                  <c:v>10.95</c:v>
                </c:pt>
                <c:pt idx="10902">
                  <c:v>10.95</c:v>
                </c:pt>
                <c:pt idx="10903">
                  <c:v>10.95</c:v>
                </c:pt>
                <c:pt idx="10904">
                  <c:v>10.95</c:v>
                </c:pt>
                <c:pt idx="10905">
                  <c:v>10.95</c:v>
                </c:pt>
                <c:pt idx="10906">
                  <c:v>10.95</c:v>
                </c:pt>
                <c:pt idx="10907">
                  <c:v>10.95</c:v>
                </c:pt>
                <c:pt idx="10908">
                  <c:v>10.95</c:v>
                </c:pt>
                <c:pt idx="10909">
                  <c:v>10.95</c:v>
                </c:pt>
                <c:pt idx="10910">
                  <c:v>10.95</c:v>
                </c:pt>
                <c:pt idx="10911">
                  <c:v>10.95</c:v>
                </c:pt>
                <c:pt idx="10912">
                  <c:v>10.95</c:v>
                </c:pt>
                <c:pt idx="10913">
                  <c:v>10.95</c:v>
                </c:pt>
                <c:pt idx="10914">
                  <c:v>10.95</c:v>
                </c:pt>
                <c:pt idx="10915">
                  <c:v>10.95</c:v>
                </c:pt>
                <c:pt idx="10916">
                  <c:v>10.95</c:v>
                </c:pt>
                <c:pt idx="10917">
                  <c:v>10.96</c:v>
                </c:pt>
                <c:pt idx="10918">
                  <c:v>10.95</c:v>
                </c:pt>
                <c:pt idx="10919">
                  <c:v>10.95</c:v>
                </c:pt>
                <c:pt idx="10920">
                  <c:v>10.95</c:v>
                </c:pt>
                <c:pt idx="10921">
                  <c:v>10.96</c:v>
                </c:pt>
                <c:pt idx="10922">
                  <c:v>10.96</c:v>
                </c:pt>
                <c:pt idx="10923">
                  <c:v>10.95</c:v>
                </c:pt>
                <c:pt idx="10924">
                  <c:v>10.95</c:v>
                </c:pt>
                <c:pt idx="10925">
                  <c:v>10.95</c:v>
                </c:pt>
                <c:pt idx="10926">
                  <c:v>10.96</c:v>
                </c:pt>
                <c:pt idx="10927">
                  <c:v>10.95</c:v>
                </c:pt>
                <c:pt idx="10928">
                  <c:v>10.95</c:v>
                </c:pt>
                <c:pt idx="10929">
                  <c:v>10.95</c:v>
                </c:pt>
                <c:pt idx="10930">
                  <c:v>10.95</c:v>
                </c:pt>
                <c:pt idx="10931">
                  <c:v>10.95</c:v>
                </c:pt>
                <c:pt idx="10932">
                  <c:v>10.95</c:v>
                </c:pt>
                <c:pt idx="10933">
                  <c:v>10.95</c:v>
                </c:pt>
                <c:pt idx="10934">
                  <c:v>10.95</c:v>
                </c:pt>
                <c:pt idx="10935">
                  <c:v>10.95</c:v>
                </c:pt>
                <c:pt idx="10936">
                  <c:v>10.95</c:v>
                </c:pt>
                <c:pt idx="10937">
                  <c:v>10.95</c:v>
                </c:pt>
                <c:pt idx="10938">
                  <c:v>10.95</c:v>
                </c:pt>
                <c:pt idx="10939">
                  <c:v>10.94</c:v>
                </c:pt>
                <c:pt idx="10940">
                  <c:v>10.94</c:v>
                </c:pt>
                <c:pt idx="10941">
                  <c:v>10.94</c:v>
                </c:pt>
                <c:pt idx="10942">
                  <c:v>10.94</c:v>
                </c:pt>
                <c:pt idx="10943">
                  <c:v>10.94</c:v>
                </c:pt>
                <c:pt idx="10944">
                  <c:v>10.94</c:v>
                </c:pt>
                <c:pt idx="10945">
                  <c:v>10.94</c:v>
                </c:pt>
                <c:pt idx="10946">
                  <c:v>10.93</c:v>
                </c:pt>
                <c:pt idx="10947">
                  <c:v>10.94</c:v>
                </c:pt>
                <c:pt idx="10948">
                  <c:v>10.93</c:v>
                </c:pt>
                <c:pt idx="10949">
                  <c:v>10.92</c:v>
                </c:pt>
                <c:pt idx="10950">
                  <c:v>10.91</c:v>
                </c:pt>
                <c:pt idx="10951">
                  <c:v>10.93</c:v>
                </c:pt>
                <c:pt idx="10952">
                  <c:v>10.93</c:v>
                </c:pt>
                <c:pt idx="10953">
                  <c:v>10.92</c:v>
                </c:pt>
                <c:pt idx="10954">
                  <c:v>10.93</c:v>
                </c:pt>
                <c:pt idx="10955">
                  <c:v>10.89</c:v>
                </c:pt>
                <c:pt idx="10956">
                  <c:v>10.93</c:v>
                </c:pt>
                <c:pt idx="10957">
                  <c:v>10.93</c:v>
                </c:pt>
                <c:pt idx="10958">
                  <c:v>10.93</c:v>
                </c:pt>
                <c:pt idx="10959">
                  <c:v>10.93</c:v>
                </c:pt>
                <c:pt idx="10960">
                  <c:v>10.93</c:v>
                </c:pt>
                <c:pt idx="10961">
                  <c:v>10.91</c:v>
                </c:pt>
                <c:pt idx="10962">
                  <c:v>10.91</c:v>
                </c:pt>
                <c:pt idx="10963">
                  <c:v>10.92</c:v>
                </c:pt>
                <c:pt idx="10964">
                  <c:v>10.92</c:v>
                </c:pt>
                <c:pt idx="10965">
                  <c:v>10.93</c:v>
                </c:pt>
                <c:pt idx="10966">
                  <c:v>10.92</c:v>
                </c:pt>
                <c:pt idx="10967">
                  <c:v>10.93</c:v>
                </c:pt>
                <c:pt idx="10968">
                  <c:v>10.93</c:v>
                </c:pt>
                <c:pt idx="10969">
                  <c:v>10.92</c:v>
                </c:pt>
                <c:pt idx="10970">
                  <c:v>10.93</c:v>
                </c:pt>
                <c:pt idx="10971">
                  <c:v>10.92</c:v>
                </c:pt>
                <c:pt idx="10972">
                  <c:v>10.92</c:v>
                </c:pt>
                <c:pt idx="10973">
                  <c:v>10.92</c:v>
                </c:pt>
                <c:pt idx="10974">
                  <c:v>10.92</c:v>
                </c:pt>
                <c:pt idx="10975">
                  <c:v>10.92</c:v>
                </c:pt>
                <c:pt idx="10976">
                  <c:v>10.92</c:v>
                </c:pt>
                <c:pt idx="10977">
                  <c:v>10.92</c:v>
                </c:pt>
                <c:pt idx="10978">
                  <c:v>10.92</c:v>
                </c:pt>
                <c:pt idx="10979">
                  <c:v>10.92</c:v>
                </c:pt>
                <c:pt idx="10980">
                  <c:v>10.92</c:v>
                </c:pt>
                <c:pt idx="10981">
                  <c:v>10.92</c:v>
                </c:pt>
                <c:pt idx="10982">
                  <c:v>10.92</c:v>
                </c:pt>
                <c:pt idx="10983">
                  <c:v>10.92</c:v>
                </c:pt>
                <c:pt idx="10984">
                  <c:v>10.92</c:v>
                </c:pt>
                <c:pt idx="10985">
                  <c:v>10.92</c:v>
                </c:pt>
                <c:pt idx="10986">
                  <c:v>10.92</c:v>
                </c:pt>
                <c:pt idx="10987">
                  <c:v>10.92</c:v>
                </c:pt>
                <c:pt idx="10988">
                  <c:v>10.92</c:v>
                </c:pt>
                <c:pt idx="10989">
                  <c:v>10.92</c:v>
                </c:pt>
                <c:pt idx="10990">
                  <c:v>10.92</c:v>
                </c:pt>
                <c:pt idx="10991">
                  <c:v>10.92</c:v>
                </c:pt>
                <c:pt idx="10992">
                  <c:v>10.92</c:v>
                </c:pt>
                <c:pt idx="10993">
                  <c:v>10.92</c:v>
                </c:pt>
                <c:pt idx="10994">
                  <c:v>10.92</c:v>
                </c:pt>
                <c:pt idx="10995">
                  <c:v>10.92</c:v>
                </c:pt>
                <c:pt idx="10996">
                  <c:v>10.92</c:v>
                </c:pt>
                <c:pt idx="10997">
                  <c:v>10.92</c:v>
                </c:pt>
                <c:pt idx="10998">
                  <c:v>10.92</c:v>
                </c:pt>
                <c:pt idx="10999">
                  <c:v>10.92</c:v>
                </c:pt>
                <c:pt idx="11000">
                  <c:v>10.92</c:v>
                </c:pt>
                <c:pt idx="11001">
                  <c:v>10.92</c:v>
                </c:pt>
                <c:pt idx="11002">
                  <c:v>10.92</c:v>
                </c:pt>
                <c:pt idx="11003">
                  <c:v>10.92</c:v>
                </c:pt>
                <c:pt idx="11004">
                  <c:v>10.92</c:v>
                </c:pt>
                <c:pt idx="11005">
                  <c:v>10.92</c:v>
                </c:pt>
                <c:pt idx="11006">
                  <c:v>10.92</c:v>
                </c:pt>
                <c:pt idx="11007">
                  <c:v>10.92</c:v>
                </c:pt>
                <c:pt idx="11008">
                  <c:v>10.92</c:v>
                </c:pt>
                <c:pt idx="11009">
                  <c:v>10.92</c:v>
                </c:pt>
                <c:pt idx="11010">
                  <c:v>10.92</c:v>
                </c:pt>
                <c:pt idx="11011">
                  <c:v>10.92</c:v>
                </c:pt>
                <c:pt idx="11012">
                  <c:v>10.92</c:v>
                </c:pt>
                <c:pt idx="11013">
                  <c:v>10.92</c:v>
                </c:pt>
                <c:pt idx="11014">
                  <c:v>10.92</c:v>
                </c:pt>
                <c:pt idx="11015">
                  <c:v>10.92</c:v>
                </c:pt>
                <c:pt idx="11016">
                  <c:v>10.92</c:v>
                </c:pt>
                <c:pt idx="11017">
                  <c:v>10.92</c:v>
                </c:pt>
                <c:pt idx="11018">
                  <c:v>10.92</c:v>
                </c:pt>
                <c:pt idx="11019">
                  <c:v>10.92</c:v>
                </c:pt>
                <c:pt idx="11020">
                  <c:v>10.92</c:v>
                </c:pt>
                <c:pt idx="11021">
                  <c:v>10.92</c:v>
                </c:pt>
                <c:pt idx="11022">
                  <c:v>10.92</c:v>
                </c:pt>
                <c:pt idx="11023">
                  <c:v>10.92</c:v>
                </c:pt>
                <c:pt idx="11024">
                  <c:v>10.92</c:v>
                </c:pt>
                <c:pt idx="11025">
                  <c:v>10.92</c:v>
                </c:pt>
                <c:pt idx="11026">
                  <c:v>10.92</c:v>
                </c:pt>
                <c:pt idx="11027">
                  <c:v>10.92</c:v>
                </c:pt>
                <c:pt idx="11028">
                  <c:v>10.92</c:v>
                </c:pt>
                <c:pt idx="11029">
                  <c:v>10.92</c:v>
                </c:pt>
                <c:pt idx="11030">
                  <c:v>10.92</c:v>
                </c:pt>
                <c:pt idx="11031">
                  <c:v>10.91</c:v>
                </c:pt>
                <c:pt idx="11032">
                  <c:v>10.91</c:v>
                </c:pt>
                <c:pt idx="11033">
                  <c:v>10.91</c:v>
                </c:pt>
                <c:pt idx="11034">
                  <c:v>10.91</c:v>
                </c:pt>
                <c:pt idx="11035">
                  <c:v>10.91</c:v>
                </c:pt>
                <c:pt idx="11036">
                  <c:v>10.91</c:v>
                </c:pt>
                <c:pt idx="11037">
                  <c:v>10.91</c:v>
                </c:pt>
                <c:pt idx="11038">
                  <c:v>10.91</c:v>
                </c:pt>
                <c:pt idx="11039">
                  <c:v>10.91</c:v>
                </c:pt>
                <c:pt idx="11040">
                  <c:v>10.91</c:v>
                </c:pt>
                <c:pt idx="11041">
                  <c:v>10.91</c:v>
                </c:pt>
                <c:pt idx="11042">
                  <c:v>10.9</c:v>
                </c:pt>
                <c:pt idx="11043">
                  <c:v>10.9</c:v>
                </c:pt>
                <c:pt idx="11044">
                  <c:v>10.91</c:v>
                </c:pt>
                <c:pt idx="11045">
                  <c:v>10.9</c:v>
                </c:pt>
                <c:pt idx="11046">
                  <c:v>10.9</c:v>
                </c:pt>
                <c:pt idx="11047">
                  <c:v>10.9</c:v>
                </c:pt>
                <c:pt idx="11048">
                  <c:v>10.9</c:v>
                </c:pt>
                <c:pt idx="11049">
                  <c:v>10.9</c:v>
                </c:pt>
                <c:pt idx="11050">
                  <c:v>10.9</c:v>
                </c:pt>
                <c:pt idx="11051">
                  <c:v>10.9</c:v>
                </c:pt>
                <c:pt idx="11052">
                  <c:v>10.9</c:v>
                </c:pt>
                <c:pt idx="11053">
                  <c:v>10.89</c:v>
                </c:pt>
                <c:pt idx="11054">
                  <c:v>10.89</c:v>
                </c:pt>
                <c:pt idx="11055">
                  <c:v>10.9</c:v>
                </c:pt>
                <c:pt idx="11056">
                  <c:v>10.88</c:v>
                </c:pt>
                <c:pt idx="11057">
                  <c:v>10.89</c:v>
                </c:pt>
                <c:pt idx="11058">
                  <c:v>10.89</c:v>
                </c:pt>
                <c:pt idx="11059">
                  <c:v>10.9</c:v>
                </c:pt>
                <c:pt idx="11060">
                  <c:v>10.9</c:v>
                </c:pt>
                <c:pt idx="11061">
                  <c:v>10.89</c:v>
                </c:pt>
                <c:pt idx="11062">
                  <c:v>10.89</c:v>
                </c:pt>
                <c:pt idx="11063">
                  <c:v>10.89</c:v>
                </c:pt>
                <c:pt idx="11064">
                  <c:v>10.89</c:v>
                </c:pt>
                <c:pt idx="11065">
                  <c:v>10.89</c:v>
                </c:pt>
                <c:pt idx="11066">
                  <c:v>10.89</c:v>
                </c:pt>
                <c:pt idx="11067">
                  <c:v>10.89</c:v>
                </c:pt>
                <c:pt idx="11068">
                  <c:v>10.89</c:v>
                </c:pt>
                <c:pt idx="11069">
                  <c:v>10.89</c:v>
                </c:pt>
                <c:pt idx="11070">
                  <c:v>10.89</c:v>
                </c:pt>
                <c:pt idx="11071">
                  <c:v>10.89</c:v>
                </c:pt>
                <c:pt idx="11072">
                  <c:v>10.89</c:v>
                </c:pt>
                <c:pt idx="11073">
                  <c:v>10.9</c:v>
                </c:pt>
                <c:pt idx="11074">
                  <c:v>10.89</c:v>
                </c:pt>
                <c:pt idx="11075">
                  <c:v>10.89</c:v>
                </c:pt>
                <c:pt idx="11076">
                  <c:v>10.89</c:v>
                </c:pt>
                <c:pt idx="11077">
                  <c:v>10.89</c:v>
                </c:pt>
                <c:pt idx="11078">
                  <c:v>10.89</c:v>
                </c:pt>
                <c:pt idx="11079">
                  <c:v>10.89</c:v>
                </c:pt>
                <c:pt idx="11080">
                  <c:v>10.89</c:v>
                </c:pt>
                <c:pt idx="11081">
                  <c:v>10.89</c:v>
                </c:pt>
                <c:pt idx="11082">
                  <c:v>10.89</c:v>
                </c:pt>
                <c:pt idx="11083">
                  <c:v>10.89</c:v>
                </c:pt>
                <c:pt idx="11084">
                  <c:v>10.89</c:v>
                </c:pt>
                <c:pt idx="11085">
                  <c:v>10.89</c:v>
                </c:pt>
                <c:pt idx="11086">
                  <c:v>10.89</c:v>
                </c:pt>
                <c:pt idx="11087">
                  <c:v>10.89</c:v>
                </c:pt>
                <c:pt idx="11088">
                  <c:v>10.89</c:v>
                </c:pt>
                <c:pt idx="11089">
                  <c:v>10.89</c:v>
                </c:pt>
                <c:pt idx="11090">
                  <c:v>10.89</c:v>
                </c:pt>
                <c:pt idx="11091">
                  <c:v>10.89</c:v>
                </c:pt>
                <c:pt idx="11092">
                  <c:v>10.89</c:v>
                </c:pt>
                <c:pt idx="11093">
                  <c:v>10.89</c:v>
                </c:pt>
                <c:pt idx="11094">
                  <c:v>10.89</c:v>
                </c:pt>
                <c:pt idx="11095">
                  <c:v>10.9</c:v>
                </c:pt>
                <c:pt idx="11096">
                  <c:v>10.89</c:v>
                </c:pt>
                <c:pt idx="11097">
                  <c:v>10.9</c:v>
                </c:pt>
                <c:pt idx="11098">
                  <c:v>10.89</c:v>
                </c:pt>
                <c:pt idx="11099">
                  <c:v>10.89</c:v>
                </c:pt>
                <c:pt idx="11100">
                  <c:v>10.9</c:v>
                </c:pt>
                <c:pt idx="11101">
                  <c:v>10.89</c:v>
                </c:pt>
                <c:pt idx="11102">
                  <c:v>10.89</c:v>
                </c:pt>
                <c:pt idx="11103">
                  <c:v>10.9</c:v>
                </c:pt>
                <c:pt idx="11104">
                  <c:v>10.89</c:v>
                </c:pt>
                <c:pt idx="11105">
                  <c:v>10.89</c:v>
                </c:pt>
                <c:pt idx="11106">
                  <c:v>10.89</c:v>
                </c:pt>
                <c:pt idx="11107">
                  <c:v>10.9</c:v>
                </c:pt>
                <c:pt idx="11108">
                  <c:v>10.89</c:v>
                </c:pt>
                <c:pt idx="11109">
                  <c:v>10.9</c:v>
                </c:pt>
                <c:pt idx="11110">
                  <c:v>10.89</c:v>
                </c:pt>
                <c:pt idx="11111">
                  <c:v>10.89</c:v>
                </c:pt>
                <c:pt idx="11112">
                  <c:v>10.89</c:v>
                </c:pt>
                <c:pt idx="11113">
                  <c:v>10.89</c:v>
                </c:pt>
                <c:pt idx="11114">
                  <c:v>10.89</c:v>
                </c:pt>
                <c:pt idx="11115">
                  <c:v>10.89</c:v>
                </c:pt>
                <c:pt idx="11116">
                  <c:v>10.89</c:v>
                </c:pt>
                <c:pt idx="11117">
                  <c:v>10.89</c:v>
                </c:pt>
                <c:pt idx="11118">
                  <c:v>10.89</c:v>
                </c:pt>
                <c:pt idx="11119">
                  <c:v>10.89</c:v>
                </c:pt>
                <c:pt idx="11120">
                  <c:v>10.89</c:v>
                </c:pt>
                <c:pt idx="11121">
                  <c:v>10.9</c:v>
                </c:pt>
                <c:pt idx="11122">
                  <c:v>10.89</c:v>
                </c:pt>
                <c:pt idx="11123">
                  <c:v>10.89</c:v>
                </c:pt>
                <c:pt idx="11124">
                  <c:v>10.89</c:v>
                </c:pt>
                <c:pt idx="11125">
                  <c:v>10.89</c:v>
                </c:pt>
                <c:pt idx="11126">
                  <c:v>10.89</c:v>
                </c:pt>
                <c:pt idx="11127">
                  <c:v>10.89</c:v>
                </c:pt>
                <c:pt idx="11128">
                  <c:v>10.89</c:v>
                </c:pt>
                <c:pt idx="11129">
                  <c:v>10.89</c:v>
                </c:pt>
                <c:pt idx="11130">
                  <c:v>10.89</c:v>
                </c:pt>
                <c:pt idx="11131">
                  <c:v>10.89</c:v>
                </c:pt>
                <c:pt idx="11132">
                  <c:v>10.89</c:v>
                </c:pt>
                <c:pt idx="11133">
                  <c:v>10.89</c:v>
                </c:pt>
                <c:pt idx="11134">
                  <c:v>10.89</c:v>
                </c:pt>
                <c:pt idx="11135">
                  <c:v>10.88</c:v>
                </c:pt>
                <c:pt idx="11136">
                  <c:v>10.88</c:v>
                </c:pt>
                <c:pt idx="11137">
                  <c:v>10.88</c:v>
                </c:pt>
                <c:pt idx="11138">
                  <c:v>10.88</c:v>
                </c:pt>
                <c:pt idx="11139">
                  <c:v>10.88</c:v>
                </c:pt>
                <c:pt idx="11140">
                  <c:v>10.88</c:v>
                </c:pt>
                <c:pt idx="11141">
                  <c:v>10.88</c:v>
                </c:pt>
                <c:pt idx="11142">
                  <c:v>10.88</c:v>
                </c:pt>
                <c:pt idx="11143">
                  <c:v>10.88</c:v>
                </c:pt>
                <c:pt idx="11144">
                  <c:v>10.88</c:v>
                </c:pt>
                <c:pt idx="11145">
                  <c:v>10.88</c:v>
                </c:pt>
                <c:pt idx="11146">
                  <c:v>10.88</c:v>
                </c:pt>
                <c:pt idx="11147">
                  <c:v>10.88</c:v>
                </c:pt>
                <c:pt idx="11148">
                  <c:v>10.88</c:v>
                </c:pt>
                <c:pt idx="11149">
                  <c:v>10.88</c:v>
                </c:pt>
                <c:pt idx="11150">
                  <c:v>10.88</c:v>
                </c:pt>
                <c:pt idx="11151">
                  <c:v>10.88</c:v>
                </c:pt>
                <c:pt idx="11152">
                  <c:v>10.88</c:v>
                </c:pt>
                <c:pt idx="11153">
                  <c:v>10.88</c:v>
                </c:pt>
                <c:pt idx="11154">
                  <c:v>10.88</c:v>
                </c:pt>
                <c:pt idx="11155">
                  <c:v>10.88</c:v>
                </c:pt>
                <c:pt idx="11156">
                  <c:v>10.88</c:v>
                </c:pt>
                <c:pt idx="11157">
                  <c:v>10.88</c:v>
                </c:pt>
                <c:pt idx="11158">
                  <c:v>10.88</c:v>
                </c:pt>
                <c:pt idx="11159">
                  <c:v>10.88</c:v>
                </c:pt>
                <c:pt idx="11160">
                  <c:v>10.88</c:v>
                </c:pt>
                <c:pt idx="11161">
                  <c:v>10.88</c:v>
                </c:pt>
                <c:pt idx="11162">
                  <c:v>10.88</c:v>
                </c:pt>
                <c:pt idx="11163">
                  <c:v>10.88</c:v>
                </c:pt>
                <c:pt idx="11164">
                  <c:v>10.88</c:v>
                </c:pt>
                <c:pt idx="11165">
                  <c:v>10.88</c:v>
                </c:pt>
                <c:pt idx="11166">
                  <c:v>10.88</c:v>
                </c:pt>
                <c:pt idx="11167">
                  <c:v>10.88</c:v>
                </c:pt>
                <c:pt idx="11168">
                  <c:v>10.88</c:v>
                </c:pt>
                <c:pt idx="11169">
                  <c:v>10.88</c:v>
                </c:pt>
                <c:pt idx="11170">
                  <c:v>10.88</c:v>
                </c:pt>
                <c:pt idx="11171">
                  <c:v>10.88</c:v>
                </c:pt>
                <c:pt idx="11172">
                  <c:v>10.88</c:v>
                </c:pt>
                <c:pt idx="11173">
                  <c:v>10.88</c:v>
                </c:pt>
                <c:pt idx="11174">
                  <c:v>10.88</c:v>
                </c:pt>
                <c:pt idx="11175">
                  <c:v>10.88</c:v>
                </c:pt>
                <c:pt idx="11176">
                  <c:v>10.88</c:v>
                </c:pt>
                <c:pt idx="11177">
                  <c:v>10.88</c:v>
                </c:pt>
                <c:pt idx="11178">
                  <c:v>10.88</c:v>
                </c:pt>
                <c:pt idx="11179">
                  <c:v>10.88</c:v>
                </c:pt>
                <c:pt idx="11180">
                  <c:v>10.89</c:v>
                </c:pt>
                <c:pt idx="11181">
                  <c:v>10.88</c:v>
                </c:pt>
                <c:pt idx="11182">
                  <c:v>10.88</c:v>
                </c:pt>
                <c:pt idx="11183">
                  <c:v>10.88</c:v>
                </c:pt>
                <c:pt idx="11184">
                  <c:v>10.88</c:v>
                </c:pt>
                <c:pt idx="11185">
                  <c:v>10.89</c:v>
                </c:pt>
                <c:pt idx="11186">
                  <c:v>10.89</c:v>
                </c:pt>
                <c:pt idx="11187">
                  <c:v>10.89</c:v>
                </c:pt>
                <c:pt idx="11188">
                  <c:v>10.89</c:v>
                </c:pt>
                <c:pt idx="11189">
                  <c:v>10.89</c:v>
                </c:pt>
                <c:pt idx="11190">
                  <c:v>10.89</c:v>
                </c:pt>
                <c:pt idx="11191">
                  <c:v>10.89</c:v>
                </c:pt>
                <c:pt idx="11192">
                  <c:v>10.89</c:v>
                </c:pt>
                <c:pt idx="11193">
                  <c:v>10.89</c:v>
                </c:pt>
                <c:pt idx="11194">
                  <c:v>10.89</c:v>
                </c:pt>
                <c:pt idx="11195">
                  <c:v>10.9</c:v>
                </c:pt>
                <c:pt idx="11196">
                  <c:v>10.9</c:v>
                </c:pt>
                <c:pt idx="11197">
                  <c:v>10.9</c:v>
                </c:pt>
                <c:pt idx="11198">
                  <c:v>10.9</c:v>
                </c:pt>
                <c:pt idx="11199">
                  <c:v>10.9</c:v>
                </c:pt>
                <c:pt idx="11200">
                  <c:v>10.9</c:v>
                </c:pt>
                <c:pt idx="11201">
                  <c:v>10.9</c:v>
                </c:pt>
                <c:pt idx="11202">
                  <c:v>10.9</c:v>
                </c:pt>
                <c:pt idx="11203">
                  <c:v>10.9</c:v>
                </c:pt>
                <c:pt idx="11204">
                  <c:v>10.9</c:v>
                </c:pt>
                <c:pt idx="11205">
                  <c:v>10.9</c:v>
                </c:pt>
                <c:pt idx="11206">
                  <c:v>10.9</c:v>
                </c:pt>
                <c:pt idx="11207">
                  <c:v>10.9</c:v>
                </c:pt>
                <c:pt idx="11208">
                  <c:v>10.9</c:v>
                </c:pt>
                <c:pt idx="11209">
                  <c:v>10.91</c:v>
                </c:pt>
                <c:pt idx="11210">
                  <c:v>10.9</c:v>
                </c:pt>
                <c:pt idx="11211">
                  <c:v>10.91</c:v>
                </c:pt>
                <c:pt idx="11212">
                  <c:v>10.91</c:v>
                </c:pt>
                <c:pt idx="11213">
                  <c:v>10.9</c:v>
                </c:pt>
                <c:pt idx="11214">
                  <c:v>10.91</c:v>
                </c:pt>
                <c:pt idx="11215">
                  <c:v>10.91</c:v>
                </c:pt>
                <c:pt idx="11216">
                  <c:v>10.91</c:v>
                </c:pt>
                <c:pt idx="11217">
                  <c:v>10.91</c:v>
                </c:pt>
                <c:pt idx="11218">
                  <c:v>10.91</c:v>
                </c:pt>
                <c:pt idx="11219">
                  <c:v>10.91</c:v>
                </c:pt>
                <c:pt idx="11220">
                  <c:v>10.91</c:v>
                </c:pt>
                <c:pt idx="11221">
                  <c:v>10.92</c:v>
                </c:pt>
                <c:pt idx="11222">
                  <c:v>10.92</c:v>
                </c:pt>
                <c:pt idx="11223">
                  <c:v>10.92</c:v>
                </c:pt>
                <c:pt idx="11224">
                  <c:v>10.92</c:v>
                </c:pt>
                <c:pt idx="11225">
                  <c:v>10.92</c:v>
                </c:pt>
                <c:pt idx="11226">
                  <c:v>10.92</c:v>
                </c:pt>
                <c:pt idx="11227">
                  <c:v>10.92</c:v>
                </c:pt>
                <c:pt idx="11228">
                  <c:v>10.91</c:v>
                </c:pt>
                <c:pt idx="11229">
                  <c:v>10.93</c:v>
                </c:pt>
                <c:pt idx="11230">
                  <c:v>10.92</c:v>
                </c:pt>
                <c:pt idx="11231">
                  <c:v>10.93</c:v>
                </c:pt>
                <c:pt idx="11232">
                  <c:v>10.93</c:v>
                </c:pt>
                <c:pt idx="11233">
                  <c:v>10.93</c:v>
                </c:pt>
                <c:pt idx="11234">
                  <c:v>10.93</c:v>
                </c:pt>
                <c:pt idx="11235">
                  <c:v>10.94</c:v>
                </c:pt>
                <c:pt idx="11236">
                  <c:v>10.94</c:v>
                </c:pt>
                <c:pt idx="11237">
                  <c:v>10.95</c:v>
                </c:pt>
                <c:pt idx="11238">
                  <c:v>10.96</c:v>
                </c:pt>
                <c:pt idx="11239">
                  <c:v>10.97</c:v>
                </c:pt>
                <c:pt idx="11240">
                  <c:v>10.98</c:v>
                </c:pt>
                <c:pt idx="11241">
                  <c:v>10.99</c:v>
                </c:pt>
                <c:pt idx="11242">
                  <c:v>11.01</c:v>
                </c:pt>
                <c:pt idx="11243">
                  <c:v>11.02</c:v>
                </c:pt>
                <c:pt idx="11244">
                  <c:v>11.03</c:v>
                </c:pt>
                <c:pt idx="11245">
                  <c:v>11.04</c:v>
                </c:pt>
                <c:pt idx="11246">
                  <c:v>11.03</c:v>
                </c:pt>
                <c:pt idx="11247">
                  <c:v>11.07</c:v>
                </c:pt>
                <c:pt idx="11248">
                  <c:v>11.07</c:v>
                </c:pt>
                <c:pt idx="11249">
                  <c:v>11.08</c:v>
                </c:pt>
                <c:pt idx="11250">
                  <c:v>11.09</c:v>
                </c:pt>
                <c:pt idx="11251">
                  <c:v>11.09</c:v>
                </c:pt>
                <c:pt idx="11252">
                  <c:v>11.1</c:v>
                </c:pt>
                <c:pt idx="11253">
                  <c:v>11.1</c:v>
                </c:pt>
                <c:pt idx="11254">
                  <c:v>11.1</c:v>
                </c:pt>
                <c:pt idx="11255">
                  <c:v>11.1</c:v>
                </c:pt>
                <c:pt idx="11256">
                  <c:v>11.1</c:v>
                </c:pt>
                <c:pt idx="11257">
                  <c:v>11.09</c:v>
                </c:pt>
                <c:pt idx="11258">
                  <c:v>11.09</c:v>
                </c:pt>
                <c:pt idx="11259">
                  <c:v>11.08</c:v>
                </c:pt>
                <c:pt idx="11260">
                  <c:v>11.08</c:v>
                </c:pt>
                <c:pt idx="11261">
                  <c:v>11.07</c:v>
                </c:pt>
                <c:pt idx="11262">
                  <c:v>11.07</c:v>
                </c:pt>
                <c:pt idx="11263">
                  <c:v>11.07</c:v>
                </c:pt>
                <c:pt idx="11264">
                  <c:v>11.06</c:v>
                </c:pt>
                <c:pt idx="11265">
                  <c:v>11.05</c:v>
                </c:pt>
                <c:pt idx="11266">
                  <c:v>11.05</c:v>
                </c:pt>
                <c:pt idx="11267">
                  <c:v>11.05</c:v>
                </c:pt>
                <c:pt idx="11268">
                  <c:v>11.04</c:v>
                </c:pt>
                <c:pt idx="11269">
                  <c:v>11.04</c:v>
                </c:pt>
                <c:pt idx="11270">
                  <c:v>11.03</c:v>
                </c:pt>
                <c:pt idx="11271">
                  <c:v>11.03</c:v>
                </c:pt>
                <c:pt idx="11272">
                  <c:v>11.02</c:v>
                </c:pt>
                <c:pt idx="11273">
                  <c:v>11.02</c:v>
                </c:pt>
                <c:pt idx="11274">
                  <c:v>11.01</c:v>
                </c:pt>
                <c:pt idx="11275">
                  <c:v>11.01</c:v>
                </c:pt>
                <c:pt idx="11276">
                  <c:v>11.01</c:v>
                </c:pt>
                <c:pt idx="11277">
                  <c:v>11</c:v>
                </c:pt>
                <c:pt idx="11278">
                  <c:v>11</c:v>
                </c:pt>
                <c:pt idx="11279">
                  <c:v>11</c:v>
                </c:pt>
                <c:pt idx="11280">
                  <c:v>10.99</c:v>
                </c:pt>
                <c:pt idx="11281">
                  <c:v>10.99</c:v>
                </c:pt>
                <c:pt idx="11282">
                  <c:v>10.99</c:v>
                </c:pt>
                <c:pt idx="11283">
                  <c:v>10.99</c:v>
                </c:pt>
                <c:pt idx="11284">
                  <c:v>10.99</c:v>
                </c:pt>
                <c:pt idx="11285">
                  <c:v>10.99</c:v>
                </c:pt>
                <c:pt idx="11286">
                  <c:v>10.98</c:v>
                </c:pt>
                <c:pt idx="11287">
                  <c:v>10.98</c:v>
                </c:pt>
                <c:pt idx="11288">
                  <c:v>10.98</c:v>
                </c:pt>
                <c:pt idx="11289">
                  <c:v>10.98</c:v>
                </c:pt>
                <c:pt idx="11290">
                  <c:v>10.98</c:v>
                </c:pt>
                <c:pt idx="11291">
                  <c:v>10.97</c:v>
                </c:pt>
                <c:pt idx="11292">
                  <c:v>10.97</c:v>
                </c:pt>
                <c:pt idx="11293">
                  <c:v>10.97</c:v>
                </c:pt>
                <c:pt idx="11294">
                  <c:v>10.97</c:v>
                </c:pt>
                <c:pt idx="11295">
                  <c:v>10.97</c:v>
                </c:pt>
                <c:pt idx="11296">
                  <c:v>10.97</c:v>
                </c:pt>
                <c:pt idx="11297">
                  <c:v>10.97</c:v>
                </c:pt>
                <c:pt idx="11298">
                  <c:v>10.97</c:v>
                </c:pt>
                <c:pt idx="11299">
                  <c:v>10.97</c:v>
                </c:pt>
                <c:pt idx="11300">
                  <c:v>10.96</c:v>
                </c:pt>
                <c:pt idx="11301">
                  <c:v>10.96</c:v>
                </c:pt>
                <c:pt idx="11302">
                  <c:v>10.96</c:v>
                </c:pt>
                <c:pt idx="11303">
                  <c:v>10.96</c:v>
                </c:pt>
                <c:pt idx="11304">
                  <c:v>10.96</c:v>
                </c:pt>
                <c:pt idx="11305">
                  <c:v>10.96</c:v>
                </c:pt>
                <c:pt idx="11306">
                  <c:v>10.96</c:v>
                </c:pt>
                <c:pt idx="11307">
                  <c:v>10.96</c:v>
                </c:pt>
                <c:pt idx="11308">
                  <c:v>10.96</c:v>
                </c:pt>
                <c:pt idx="11309">
                  <c:v>10.96</c:v>
                </c:pt>
                <c:pt idx="11310">
                  <c:v>10.96</c:v>
                </c:pt>
                <c:pt idx="11311">
                  <c:v>10.96</c:v>
                </c:pt>
                <c:pt idx="11312">
                  <c:v>10.96</c:v>
                </c:pt>
                <c:pt idx="11313">
                  <c:v>10.95</c:v>
                </c:pt>
                <c:pt idx="11314">
                  <c:v>10.96</c:v>
                </c:pt>
                <c:pt idx="11315">
                  <c:v>10.96</c:v>
                </c:pt>
                <c:pt idx="11316">
                  <c:v>10.95</c:v>
                </c:pt>
                <c:pt idx="11317">
                  <c:v>10.95</c:v>
                </c:pt>
                <c:pt idx="11318">
                  <c:v>10.95</c:v>
                </c:pt>
                <c:pt idx="11319">
                  <c:v>10.95</c:v>
                </c:pt>
                <c:pt idx="11320">
                  <c:v>10.95</c:v>
                </c:pt>
                <c:pt idx="11321">
                  <c:v>10.95</c:v>
                </c:pt>
                <c:pt idx="11322">
                  <c:v>10.94</c:v>
                </c:pt>
                <c:pt idx="11323">
                  <c:v>10.94</c:v>
                </c:pt>
                <c:pt idx="11324">
                  <c:v>10.94</c:v>
                </c:pt>
                <c:pt idx="11325">
                  <c:v>10.94</c:v>
                </c:pt>
                <c:pt idx="11326">
                  <c:v>10.94</c:v>
                </c:pt>
                <c:pt idx="11327">
                  <c:v>10.94</c:v>
                </c:pt>
                <c:pt idx="11328">
                  <c:v>10.94</c:v>
                </c:pt>
                <c:pt idx="11329">
                  <c:v>10.93</c:v>
                </c:pt>
                <c:pt idx="11330">
                  <c:v>10.93</c:v>
                </c:pt>
                <c:pt idx="11331">
                  <c:v>10.93</c:v>
                </c:pt>
                <c:pt idx="11332">
                  <c:v>10.93</c:v>
                </c:pt>
                <c:pt idx="11333">
                  <c:v>10.93</c:v>
                </c:pt>
                <c:pt idx="11334">
                  <c:v>10.92</c:v>
                </c:pt>
                <c:pt idx="11335">
                  <c:v>10.92</c:v>
                </c:pt>
                <c:pt idx="11336">
                  <c:v>10.92</c:v>
                </c:pt>
                <c:pt idx="11337">
                  <c:v>10.92</c:v>
                </c:pt>
                <c:pt idx="11338">
                  <c:v>10.92</c:v>
                </c:pt>
                <c:pt idx="11339">
                  <c:v>10.91</c:v>
                </c:pt>
                <c:pt idx="11340">
                  <c:v>10.92</c:v>
                </c:pt>
                <c:pt idx="11341">
                  <c:v>10.91</c:v>
                </c:pt>
                <c:pt idx="11342">
                  <c:v>10.91</c:v>
                </c:pt>
                <c:pt idx="11343">
                  <c:v>10.91</c:v>
                </c:pt>
                <c:pt idx="11344">
                  <c:v>10.91</c:v>
                </c:pt>
                <c:pt idx="11345">
                  <c:v>10.91</c:v>
                </c:pt>
                <c:pt idx="11346">
                  <c:v>10.91</c:v>
                </c:pt>
                <c:pt idx="11347">
                  <c:v>10.91</c:v>
                </c:pt>
                <c:pt idx="11348">
                  <c:v>10.91</c:v>
                </c:pt>
                <c:pt idx="11349">
                  <c:v>10.91</c:v>
                </c:pt>
                <c:pt idx="11350">
                  <c:v>10.9</c:v>
                </c:pt>
                <c:pt idx="11351">
                  <c:v>10.91</c:v>
                </c:pt>
                <c:pt idx="11352">
                  <c:v>10.9</c:v>
                </c:pt>
                <c:pt idx="11353">
                  <c:v>10.9</c:v>
                </c:pt>
                <c:pt idx="11354">
                  <c:v>10.9</c:v>
                </c:pt>
                <c:pt idx="11355">
                  <c:v>10.9</c:v>
                </c:pt>
                <c:pt idx="11356">
                  <c:v>10.9</c:v>
                </c:pt>
                <c:pt idx="11357">
                  <c:v>10.9</c:v>
                </c:pt>
                <c:pt idx="11358">
                  <c:v>10.9</c:v>
                </c:pt>
                <c:pt idx="11359">
                  <c:v>10.9</c:v>
                </c:pt>
                <c:pt idx="11360">
                  <c:v>10.9</c:v>
                </c:pt>
                <c:pt idx="11361">
                  <c:v>10.9</c:v>
                </c:pt>
                <c:pt idx="11362">
                  <c:v>10.9</c:v>
                </c:pt>
                <c:pt idx="11363">
                  <c:v>10.9</c:v>
                </c:pt>
                <c:pt idx="11364">
                  <c:v>10.9</c:v>
                </c:pt>
                <c:pt idx="11365">
                  <c:v>10.9</c:v>
                </c:pt>
                <c:pt idx="11366">
                  <c:v>10.9</c:v>
                </c:pt>
                <c:pt idx="11367">
                  <c:v>10.9</c:v>
                </c:pt>
                <c:pt idx="11368">
                  <c:v>10.9</c:v>
                </c:pt>
                <c:pt idx="11369">
                  <c:v>10.9</c:v>
                </c:pt>
                <c:pt idx="11370">
                  <c:v>10.9</c:v>
                </c:pt>
                <c:pt idx="11371">
                  <c:v>10.9</c:v>
                </c:pt>
                <c:pt idx="11372">
                  <c:v>10.89</c:v>
                </c:pt>
                <c:pt idx="11373">
                  <c:v>10.9</c:v>
                </c:pt>
                <c:pt idx="11374">
                  <c:v>10.9</c:v>
                </c:pt>
                <c:pt idx="11375">
                  <c:v>10.9</c:v>
                </c:pt>
                <c:pt idx="11376">
                  <c:v>10.9</c:v>
                </c:pt>
                <c:pt idx="11377">
                  <c:v>10.89</c:v>
                </c:pt>
                <c:pt idx="11378">
                  <c:v>10.89</c:v>
                </c:pt>
                <c:pt idx="11379">
                  <c:v>10.9</c:v>
                </c:pt>
                <c:pt idx="11380">
                  <c:v>10.9</c:v>
                </c:pt>
                <c:pt idx="11381">
                  <c:v>10.89</c:v>
                </c:pt>
                <c:pt idx="11382">
                  <c:v>10.89</c:v>
                </c:pt>
                <c:pt idx="11383">
                  <c:v>10.9</c:v>
                </c:pt>
                <c:pt idx="11384">
                  <c:v>10.89</c:v>
                </c:pt>
                <c:pt idx="11385">
                  <c:v>10.9</c:v>
                </c:pt>
                <c:pt idx="11386">
                  <c:v>10.9</c:v>
                </c:pt>
                <c:pt idx="11387">
                  <c:v>10.89</c:v>
                </c:pt>
                <c:pt idx="11388">
                  <c:v>10.9</c:v>
                </c:pt>
                <c:pt idx="11389">
                  <c:v>10.9</c:v>
                </c:pt>
                <c:pt idx="11390">
                  <c:v>10.9</c:v>
                </c:pt>
                <c:pt idx="11391">
                  <c:v>10.9</c:v>
                </c:pt>
                <c:pt idx="11392">
                  <c:v>10.9</c:v>
                </c:pt>
                <c:pt idx="11393">
                  <c:v>10.89</c:v>
                </c:pt>
                <c:pt idx="11394">
                  <c:v>10.89</c:v>
                </c:pt>
                <c:pt idx="11395">
                  <c:v>10.9</c:v>
                </c:pt>
                <c:pt idx="11396">
                  <c:v>10.89</c:v>
                </c:pt>
                <c:pt idx="11397">
                  <c:v>10.89</c:v>
                </c:pt>
                <c:pt idx="11398">
                  <c:v>10.89</c:v>
                </c:pt>
                <c:pt idx="11399">
                  <c:v>10.89</c:v>
                </c:pt>
                <c:pt idx="11400">
                  <c:v>10.89</c:v>
                </c:pt>
                <c:pt idx="11401">
                  <c:v>10.89</c:v>
                </c:pt>
                <c:pt idx="11402">
                  <c:v>10.89</c:v>
                </c:pt>
                <c:pt idx="11403">
                  <c:v>10.89</c:v>
                </c:pt>
                <c:pt idx="11404">
                  <c:v>10.89</c:v>
                </c:pt>
                <c:pt idx="11405">
                  <c:v>10.89</c:v>
                </c:pt>
                <c:pt idx="11406">
                  <c:v>10.89</c:v>
                </c:pt>
                <c:pt idx="11407">
                  <c:v>10.89</c:v>
                </c:pt>
                <c:pt idx="11408">
                  <c:v>10.89</c:v>
                </c:pt>
                <c:pt idx="11409">
                  <c:v>10.89</c:v>
                </c:pt>
                <c:pt idx="11410">
                  <c:v>10.89</c:v>
                </c:pt>
                <c:pt idx="11411">
                  <c:v>10.89</c:v>
                </c:pt>
                <c:pt idx="11412">
                  <c:v>10.89</c:v>
                </c:pt>
                <c:pt idx="11413">
                  <c:v>10.89</c:v>
                </c:pt>
                <c:pt idx="11414">
                  <c:v>10.89</c:v>
                </c:pt>
                <c:pt idx="11415">
                  <c:v>10.89</c:v>
                </c:pt>
                <c:pt idx="11416">
                  <c:v>10.88</c:v>
                </c:pt>
                <c:pt idx="11417">
                  <c:v>10.89</c:v>
                </c:pt>
                <c:pt idx="11418">
                  <c:v>10.89</c:v>
                </c:pt>
                <c:pt idx="11419">
                  <c:v>10.88</c:v>
                </c:pt>
                <c:pt idx="11420">
                  <c:v>10.88</c:v>
                </c:pt>
                <c:pt idx="11421">
                  <c:v>10.88</c:v>
                </c:pt>
                <c:pt idx="11422">
                  <c:v>10.88</c:v>
                </c:pt>
                <c:pt idx="11423">
                  <c:v>10.88</c:v>
                </c:pt>
                <c:pt idx="11424">
                  <c:v>10.87</c:v>
                </c:pt>
                <c:pt idx="11425">
                  <c:v>10.87</c:v>
                </c:pt>
                <c:pt idx="11426">
                  <c:v>10.87</c:v>
                </c:pt>
                <c:pt idx="11427">
                  <c:v>10.87</c:v>
                </c:pt>
                <c:pt idx="11428">
                  <c:v>10.87</c:v>
                </c:pt>
                <c:pt idx="11429">
                  <c:v>10.87</c:v>
                </c:pt>
                <c:pt idx="11430">
                  <c:v>10.87</c:v>
                </c:pt>
                <c:pt idx="11431">
                  <c:v>10.87</c:v>
                </c:pt>
                <c:pt idx="11432">
                  <c:v>10.86</c:v>
                </c:pt>
                <c:pt idx="11433">
                  <c:v>10.86</c:v>
                </c:pt>
                <c:pt idx="11434">
                  <c:v>10.86</c:v>
                </c:pt>
                <c:pt idx="11435">
                  <c:v>10.85</c:v>
                </c:pt>
                <c:pt idx="11436">
                  <c:v>10.86</c:v>
                </c:pt>
                <c:pt idx="11437">
                  <c:v>10.86</c:v>
                </c:pt>
                <c:pt idx="11438">
                  <c:v>10.86</c:v>
                </c:pt>
                <c:pt idx="11439">
                  <c:v>10.85</c:v>
                </c:pt>
                <c:pt idx="11440">
                  <c:v>10.85</c:v>
                </c:pt>
                <c:pt idx="11441">
                  <c:v>10.85</c:v>
                </c:pt>
                <c:pt idx="11442">
                  <c:v>10.85</c:v>
                </c:pt>
                <c:pt idx="11443">
                  <c:v>10.85</c:v>
                </c:pt>
                <c:pt idx="11444">
                  <c:v>10.85</c:v>
                </c:pt>
                <c:pt idx="11445">
                  <c:v>10.85</c:v>
                </c:pt>
                <c:pt idx="11446">
                  <c:v>10.83</c:v>
                </c:pt>
                <c:pt idx="11447">
                  <c:v>10.85</c:v>
                </c:pt>
                <c:pt idx="11448">
                  <c:v>10.85</c:v>
                </c:pt>
                <c:pt idx="11449">
                  <c:v>10.85</c:v>
                </c:pt>
                <c:pt idx="11450">
                  <c:v>10.85</c:v>
                </c:pt>
                <c:pt idx="11451">
                  <c:v>10.85</c:v>
                </c:pt>
                <c:pt idx="11452">
                  <c:v>10.85</c:v>
                </c:pt>
                <c:pt idx="11453">
                  <c:v>10.85</c:v>
                </c:pt>
                <c:pt idx="11454">
                  <c:v>10.85</c:v>
                </c:pt>
                <c:pt idx="11455">
                  <c:v>10.85</c:v>
                </c:pt>
                <c:pt idx="11456">
                  <c:v>10.85</c:v>
                </c:pt>
                <c:pt idx="11457">
                  <c:v>10.85</c:v>
                </c:pt>
                <c:pt idx="11458">
                  <c:v>10.85</c:v>
                </c:pt>
                <c:pt idx="11459">
                  <c:v>10.85</c:v>
                </c:pt>
                <c:pt idx="11460">
                  <c:v>10.85</c:v>
                </c:pt>
                <c:pt idx="11461">
                  <c:v>10.86</c:v>
                </c:pt>
                <c:pt idx="11462">
                  <c:v>10.85</c:v>
                </c:pt>
                <c:pt idx="11463">
                  <c:v>10.85</c:v>
                </c:pt>
                <c:pt idx="11464">
                  <c:v>10.85</c:v>
                </c:pt>
                <c:pt idx="11465">
                  <c:v>10.85</c:v>
                </c:pt>
                <c:pt idx="11466">
                  <c:v>10.85</c:v>
                </c:pt>
                <c:pt idx="11467">
                  <c:v>10.85</c:v>
                </c:pt>
                <c:pt idx="11468">
                  <c:v>10.85</c:v>
                </c:pt>
                <c:pt idx="11469">
                  <c:v>10.85</c:v>
                </c:pt>
                <c:pt idx="11470">
                  <c:v>10.85</c:v>
                </c:pt>
                <c:pt idx="11471">
                  <c:v>10.85</c:v>
                </c:pt>
                <c:pt idx="11472">
                  <c:v>10.86</c:v>
                </c:pt>
                <c:pt idx="11473">
                  <c:v>10.86</c:v>
                </c:pt>
                <c:pt idx="11474">
                  <c:v>10.86</c:v>
                </c:pt>
                <c:pt idx="11475">
                  <c:v>10.86</c:v>
                </c:pt>
                <c:pt idx="11476">
                  <c:v>10.85</c:v>
                </c:pt>
                <c:pt idx="11477">
                  <c:v>10.85</c:v>
                </c:pt>
                <c:pt idx="11478">
                  <c:v>10.85</c:v>
                </c:pt>
                <c:pt idx="11479">
                  <c:v>10.85</c:v>
                </c:pt>
                <c:pt idx="11480">
                  <c:v>10.85</c:v>
                </c:pt>
                <c:pt idx="11481">
                  <c:v>10.86</c:v>
                </c:pt>
                <c:pt idx="11482">
                  <c:v>10.85</c:v>
                </c:pt>
                <c:pt idx="11483">
                  <c:v>10.85</c:v>
                </c:pt>
                <c:pt idx="11484">
                  <c:v>10.85</c:v>
                </c:pt>
                <c:pt idx="11485">
                  <c:v>10.85</c:v>
                </c:pt>
                <c:pt idx="11486">
                  <c:v>10.85</c:v>
                </c:pt>
                <c:pt idx="11487">
                  <c:v>10.85</c:v>
                </c:pt>
                <c:pt idx="11488">
                  <c:v>10.86</c:v>
                </c:pt>
                <c:pt idx="11489">
                  <c:v>10.85</c:v>
                </c:pt>
                <c:pt idx="11490">
                  <c:v>10.86</c:v>
                </c:pt>
                <c:pt idx="11491">
                  <c:v>10.86</c:v>
                </c:pt>
                <c:pt idx="11492">
                  <c:v>10.86</c:v>
                </c:pt>
                <c:pt idx="11493">
                  <c:v>10.85</c:v>
                </c:pt>
                <c:pt idx="11494">
                  <c:v>10.85</c:v>
                </c:pt>
                <c:pt idx="11495">
                  <c:v>10.85</c:v>
                </c:pt>
                <c:pt idx="11496">
                  <c:v>10.85</c:v>
                </c:pt>
                <c:pt idx="11497">
                  <c:v>10.85</c:v>
                </c:pt>
                <c:pt idx="11498">
                  <c:v>10.86</c:v>
                </c:pt>
                <c:pt idx="11499">
                  <c:v>10.85</c:v>
                </c:pt>
                <c:pt idx="11500">
                  <c:v>10.86</c:v>
                </c:pt>
                <c:pt idx="11501">
                  <c:v>10.85</c:v>
                </c:pt>
                <c:pt idx="11502">
                  <c:v>10.85</c:v>
                </c:pt>
                <c:pt idx="11503">
                  <c:v>10.85</c:v>
                </c:pt>
                <c:pt idx="11504">
                  <c:v>10.85</c:v>
                </c:pt>
                <c:pt idx="11505">
                  <c:v>10.85</c:v>
                </c:pt>
                <c:pt idx="11506">
                  <c:v>10.85</c:v>
                </c:pt>
                <c:pt idx="11507">
                  <c:v>10.85</c:v>
                </c:pt>
                <c:pt idx="11508">
                  <c:v>10.85</c:v>
                </c:pt>
                <c:pt idx="11509">
                  <c:v>10.85</c:v>
                </c:pt>
                <c:pt idx="11510">
                  <c:v>10.85</c:v>
                </c:pt>
                <c:pt idx="11511">
                  <c:v>10.85</c:v>
                </c:pt>
                <c:pt idx="11512">
                  <c:v>10.85</c:v>
                </c:pt>
                <c:pt idx="11513">
                  <c:v>10.85</c:v>
                </c:pt>
                <c:pt idx="11514">
                  <c:v>10.85</c:v>
                </c:pt>
                <c:pt idx="11515">
                  <c:v>10.85</c:v>
                </c:pt>
                <c:pt idx="11516">
                  <c:v>10.84</c:v>
                </c:pt>
                <c:pt idx="11517">
                  <c:v>10.84</c:v>
                </c:pt>
                <c:pt idx="11518">
                  <c:v>10.84</c:v>
                </c:pt>
                <c:pt idx="11519">
                  <c:v>10.84</c:v>
                </c:pt>
                <c:pt idx="11520">
                  <c:v>10.84</c:v>
                </c:pt>
                <c:pt idx="11521">
                  <c:v>10.84</c:v>
                </c:pt>
                <c:pt idx="11522">
                  <c:v>10.84</c:v>
                </c:pt>
                <c:pt idx="11523">
                  <c:v>10.84</c:v>
                </c:pt>
                <c:pt idx="11524">
                  <c:v>10.83</c:v>
                </c:pt>
                <c:pt idx="11525">
                  <c:v>10.83</c:v>
                </c:pt>
                <c:pt idx="11526">
                  <c:v>10.83</c:v>
                </c:pt>
                <c:pt idx="11527">
                  <c:v>10.83</c:v>
                </c:pt>
                <c:pt idx="11528">
                  <c:v>10.83</c:v>
                </c:pt>
                <c:pt idx="11529">
                  <c:v>10.83</c:v>
                </c:pt>
                <c:pt idx="11530">
                  <c:v>10.83</c:v>
                </c:pt>
                <c:pt idx="11531">
                  <c:v>10.83</c:v>
                </c:pt>
                <c:pt idx="11532">
                  <c:v>10.83</c:v>
                </c:pt>
                <c:pt idx="11533">
                  <c:v>10.82</c:v>
                </c:pt>
                <c:pt idx="11534">
                  <c:v>10.82</c:v>
                </c:pt>
                <c:pt idx="11535">
                  <c:v>10.82</c:v>
                </c:pt>
                <c:pt idx="11536">
                  <c:v>10.82</c:v>
                </c:pt>
                <c:pt idx="11537">
                  <c:v>10.82</c:v>
                </c:pt>
                <c:pt idx="11538">
                  <c:v>10.82</c:v>
                </c:pt>
                <c:pt idx="11539">
                  <c:v>10.82</c:v>
                </c:pt>
                <c:pt idx="11540">
                  <c:v>10.82</c:v>
                </c:pt>
                <c:pt idx="11541">
                  <c:v>10.82</c:v>
                </c:pt>
                <c:pt idx="11542">
                  <c:v>10.82</c:v>
                </c:pt>
                <c:pt idx="11543">
                  <c:v>10.82</c:v>
                </c:pt>
                <c:pt idx="11544">
                  <c:v>10.82</c:v>
                </c:pt>
                <c:pt idx="11545">
                  <c:v>10.82</c:v>
                </c:pt>
                <c:pt idx="11546">
                  <c:v>10.82</c:v>
                </c:pt>
                <c:pt idx="11547">
                  <c:v>10.82</c:v>
                </c:pt>
                <c:pt idx="11548">
                  <c:v>10.82</c:v>
                </c:pt>
                <c:pt idx="11549">
                  <c:v>10.82</c:v>
                </c:pt>
                <c:pt idx="11550">
                  <c:v>10.82</c:v>
                </c:pt>
                <c:pt idx="11551">
                  <c:v>10.82</c:v>
                </c:pt>
                <c:pt idx="11552">
                  <c:v>10.82</c:v>
                </c:pt>
                <c:pt idx="11553">
                  <c:v>10.82</c:v>
                </c:pt>
                <c:pt idx="11554">
                  <c:v>10.82</c:v>
                </c:pt>
                <c:pt idx="11555">
                  <c:v>10.82</c:v>
                </c:pt>
                <c:pt idx="11556">
                  <c:v>10.82</c:v>
                </c:pt>
                <c:pt idx="11557">
                  <c:v>10.82</c:v>
                </c:pt>
                <c:pt idx="11558">
                  <c:v>10.82</c:v>
                </c:pt>
                <c:pt idx="11559">
                  <c:v>10.82</c:v>
                </c:pt>
                <c:pt idx="11560">
                  <c:v>10.82</c:v>
                </c:pt>
                <c:pt idx="11561">
                  <c:v>10.82</c:v>
                </c:pt>
                <c:pt idx="11562">
                  <c:v>10.83</c:v>
                </c:pt>
                <c:pt idx="11563">
                  <c:v>10.82</c:v>
                </c:pt>
                <c:pt idx="11564">
                  <c:v>10.83</c:v>
                </c:pt>
                <c:pt idx="11565">
                  <c:v>10.82</c:v>
                </c:pt>
                <c:pt idx="11566">
                  <c:v>10.82</c:v>
                </c:pt>
                <c:pt idx="11567">
                  <c:v>10.82</c:v>
                </c:pt>
                <c:pt idx="11568">
                  <c:v>10.83</c:v>
                </c:pt>
                <c:pt idx="11569">
                  <c:v>10.83</c:v>
                </c:pt>
                <c:pt idx="11570">
                  <c:v>10.82</c:v>
                </c:pt>
                <c:pt idx="11571">
                  <c:v>10.83</c:v>
                </c:pt>
                <c:pt idx="11572">
                  <c:v>10.83</c:v>
                </c:pt>
                <c:pt idx="11573">
                  <c:v>10.83</c:v>
                </c:pt>
                <c:pt idx="11574">
                  <c:v>10.82</c:v>
                </c:pt>
                <c:pt idx="11575">
                  <c:v>10.82</c:v>
                </c:pt>
                <c:pt idx="11576">
                  <c:v>10.82</c:v>
                </c:pt>
                <c:pt idx="11577">
                  <c:v>10.82</c:v>
                </c:pt>
                <c:pt idx="11578">
                  <c:v>10.82</c:v>
                </c:pt>
                <c:pt idx="11579">
                  <c:v>10.83</c:v>
                </c:pt>
                <c:pt idx="11580">
                  <c:v>10.83</c:v>
                </c:pt>
                <c:pt idx="11581">
                  <c:v>10.83</c:v>
                </c:pt>
                <c:pt idx="11582">
                  <c:v>10.82</c:v>
                </c:pt>
                <c:pt idx="11583">
                  <c:v>10.82</c:v>
                </c:pt>
                <c:pt idx="11584">
                  <c:v>10.83</c:v>
                </c:pt>
                <c:pt idx="11585">
                  <c:v>10.82</c:v>
                </c:pt>
                <c:pt idx="11586">
                  <c:v>10.83</c:v>
                </c:pt>
                <c:pt idx="11587">
                  <c:v>10.83</c:v>
                </c:pt>
                <c:pt idx="11588">
                  <c:v>10.83</c:v>
                </c:pt>
                <c:pt idx="11589">
                  <c:v>10.83</c:v>
                </c:pt>
                <c:pt idx="11590">
                  <c:v>10.83</c:v>
                </c:pt>
                <c:pt idx="11591">
                  <c:v>10.83</c:v>
                </c:pt>
                <c:pt idx="11592">
                  <c:v>10.83</c:v>
                </c:pt>
                <c:pt idx="11593">
                  <c:v>10.83</c:v>
                </c:pt>
                <c:pt idx="11594">
                  <c:v>10.83</c:v>
                </c:pt>
                <c:pt idx="11595">
                  <c:v>10.83</c:v>
                </c:pt>
                <c:pt idx="11596">
                  <c:v>10.83</c:v>
                </c:pt>
                <c:pt idx="11597">
                  <c:v>10.83</c:v>
                </c:pt>
                <c:pt idx="11598">
                  <c:v>10.84</c:v>
                </c:pt>
                <c:pt idx="11599">
                  <c:v>10.86</c:v>
                </c:pt>
                <c:pt idx="11600">
                  <c:v>10.87</c:v>
                </c:pt>
                <c:pt idx="11601">
                  <c:v>10.87</c:v>
                </c:pt>
                <c:pt idx="11602">
                  <c:v>10.87</c:v>
                </c:pt>
                <c:pt idx="11603">
                  <c:v>10.87</c:v>
                </c:pt>
                <c:pt idx="11604">
                  <c:v>10.87</c:v>
                </c:pt>
                <c:pt idx="11605">
                  <c:v>10.86</c:v>
                </c:pt>
                <c:pt idx="11606">
                  <c:v>10.86</c:v>
                </c:pt>
                <c:pt idx="11607">
                  <c:v>10.86</c:v>
                </c:pt>
                <c:pt idx="11608">
                  <c:v>10.86</c:v>
                </c:pt>
                <c:pt idx="11609">
                  <c:v>10.86</c:v>
                </c:pt>
                <c:pt idx="11610">
                  <c:v>10.86</c:v>
                </c:pt>
                <c:pt idx="11611">
                  <c:v>10.86</c:v>
                </c:pt>
                <c:pt idx="11612">
                  <c:v>10.87</c:v>
                </c:pt>
                <c:pt idx="11613">
                  <c:v>10.86</c:v>
                </c:pt>
                <c:pt idx="11614">
                  <c:v>10.86</c:v>
                </c:pt>
                <c:pt idx="11615">
                  <c:v>10.86</c:v>
                </c:pt>
                <c:pt idx="11616">
                  <c:v>10.85</c:v>
                </c:pt>
                <c:pt idx="11617">
                  <c:v>10.84</c:v>
                </c:pt>
                <c:pt idx="11618">
                  <c:v>10.84</c:v>
                </c:pt>
                <c:pt idx="11619">
                  <c:v>10.83</c:v>
                </c:pt>
                <c:pt idx="11620">
                  <c:v>10.83</c:v>
                </c:pt>
                <c:pt idx="11621">
                  <c:v>10.83</c:v>
                </c:pt>
                <c:pt idx="11622">
                  <c:v>10.82</c:v>
                </c:pt>
                <c:pt idx="11623">
                  <c:v>10.82</c:v>
                </c:pt>
                <c:pt idx="11624">
                  <c:v>10.82</c:v>
                </c:pt>
                <c:pt idx="11625">
                  <c:v>10.82</c:v>
                </c:pt>
                <c:pt idx="11626">
                  <c:v>10.82</c:v>
                </c:pt>
                <c:pt idx="11627">
                  <c:v>10.82</c:v>
                </c:pt>
                <c:pt idx="11628">
                  <c:v>10.81</c:v>
                </c:pt>
                <c:pt idx="11629">
                  <c:v>10.81</c:v>
                </c:pt>
                <c:pt idx="11630">
                  <c:v>10.81</c:v>
                </c:pt>
                <c:pt idx="11631">
                  <c:v>10.81</c:v>
                </c:pt>
                <c:pt idx="11632">
                  <c:v>10.81</c:v>
                </c:pt>
                <c:pt idx="11633">
                  <c:v>10.81</c:v>
                </c:pt>
                <c:pt idx="11634">
                  <c:v>10.81</c:v>
                </c:pt>
                <c:pt idx="11635">
                  <c:v>10.81</c:v>
                </c:pt>
                <c:pt idx="11636">
                  <c:v>10.81</c:v>
                </c:pt>
                <c:pt idx="11637">
                  <c:v>10.81</c:v>
                </c:pt>
                <c:pt idx="11638">
                  <c:v>10.81</c:v>
                </c:pt>
                <c:pt idx="11639">
                  <c:v>10.81</c:v>
                </c:pt>
                <c:pt idx="11640">
                  <c:v>10.81</c:v>
                </c:pt>
                <c:pt idx="11641">
                  <c:v>10.81</c:v>
                </c:pt>
                <c:pt idx="11642">
                  <c:v>10.82</c:v>
                </c:pt>
                <c:pt idx="11643">
                  <c:v>10.82</c:v>
                </c:pt>
                <c:pt idx="11644">
                  <c:v>10.84</c:v>
                </c:pt>
                <c:pt idx="11645">
                  <c:v>10.87</c:v>
                </c:pt>
                <c:pt idx="11646">
                  <c:v>10.91</c:v>
                </c:pt>
                <c:pt idx="11647">
                  <c:v>10.94</c:v>
                </c:pt>
                <c:pt idx="11648">
                  <c:v>10.96</c:v>
                </c:pt>
                <c:pt idx="11649">
                  <c:v>10.98</c:v>
                </c:pt>
                <c:pt idx="11650">
                  <c:v>10.99</c:v>
                </c:pt>
                <c:pt idx="11651">
                  <c:v>10.99</c:v>
                </c:pt>
                <c:pt idx="11652">
                  <c:v>10.99</c:v>
                </c:pt>
                <c:pt idx="11653">
                  <c:v>10.99</c:v>
                </c:pt>
                <c:pt idx="11654">
                  <c:v>10.98</c:v>
                </c:pt>
                <c:pt idx="11655">
                  <c:v>10.98</c:v>
                </c:pt>
                <c:pt idx="11656">
                  <c:v>10.97</c:v>
                </c:pt>
                <c:pt idx="11657">
                  <c:v>10.96</c:v>
                </c:pt>
                <c:pt idx="11658">
                  <c:v>10.95</c:v>
                </c:pt>
                <c:pt idx="11659">
                  <c:v>10.94</c:v>
                </c:pt>
                <c:pt idx="11660">
                  <c:v>10.93</c:v>
                </c:pt>
                <c:pt idx="11661">
                  <c:v>10.92</c:v>
                </c:pt>
                <c:pt idx="11662">
                  <c:v>10.91</c:v>
                </c:pt>
                <c:pt idx="11663">
                  <c:v>10.91</c:v>
                </c:pt>
                <c:pt idx="11664">
                  <c:v>10.9</c:v>
                </c:pt>
                <c:pt idx="11665">
                  <c:v>10.9</c:v>
                </c:pt>
                <c:pt idx="11666">
                  <c:v>10.89</c:v>
                </c:pt>
                <c:pt idx="11667">
                  <c:v>10.89</c:v>
                </c:pt>
                <c:pt idx="11668">
                  <c:v>10.89</c:v>
                </c:pt>
                <c:pt idx="11669">
                  <c:v>10.89</c:v>
                </c:pt>
                <c:pt idx="11670">
                  <c:v>10.89</c:v>
                </c:pt>
                <c:pt idx="11671">
                  <c:v>10.89</c:v>
                </c:pt>
                <c:pt idx="11672">
                  <c:v>10.89</c:v>
                </c:pt>
                <c:pt idx="11673">
                  <c:v>10.89</c:v>
                </c:pt>
                <c:pt idx="11674">
                  <c:v>10.89</c:v>
                </c:pt>
                <c:pt idx="11675">
                  <c:v>10.89</c:v>
                </c:pt>
                <c:pt idx="11676">
                  <c:v>10.89</c:v>
                </c:pt>
                <c:pt idx="11677">
                  <c:v>10.89</c:v>
                </c:pt>
                <c:pt idx="11678">
                  <c:v>10.89</c:v>
                </c:pt>
                <c:pt idx="11679">
                  <c:v>10.89</c:v>
                </c:pt>
                <c:pt idx="11680">
                  <c:v>10.89</c:v>
                </c:pt>
                <c:pt idx="11681">
                  <c:v>10.88</c:v>
                </c:pt>
                <c:pt idx="11682">
                  <c:v>10.88</c:v>
                </c:pt>
                <c:pt idx="11683">
                  <c:v>10.88</c:v>
                </c:pt>
                <c:pt idx="11684">
                  <c:v>10.88</c:v>
                </c:pt>
                <c:pt idx="11685">
                  <c:v>10.88</c:v>
                </c:pt>
                <c:pt idx="11686">
                  <c:v>10.88</c:v>
                </c:pt>
                <c:pt idx="11687">
                  <c:v>10.88</c:v>
                </c:pt>
                <c:pt idx="11688">
                  <c:v>10.88</c:v>
                </c:pt>
                <c:pt idx="11689">
                  <c:v>10.88</c:v>
                </c:pt>
                <c:pt idx="11690">
                  <c:v>10.87</c:v>
                </c:pt>
                <c:pt idx="11691">
                  <c:v>10.87</c:v>
                </c:pt>
                <c:pt idx="11692">
                  <c:v>10.87</c:v>
                </c:pt>
                <c:pt idx="11693">
                  <c:v>10.87</c:v>
                </c:pt>
                <c:pt idx="11694">
                  <c:v>10.87</c:v>
                </c:pt>
                <c:pt idx="11695">
                  <c:v>10.87</c:v>
                </c:pt>
                <c:pt idx="11696">
                  <c:v>10.87</c:v>
                </c:pt>
                <c:pt idx="11697">
                  <c:v>10.87</c:v>
                </c:pt>
                <c:pt idx="11698">
                  <c:v>10.86</c:v>
                </c:pt>
                <c:pt idx="11699">
                  <c:v>10.86</c:v>
                </c:pt>
                <c:pt idx="11700">
                  <c:v>10.86</c:v>
                </c:pt>
                <c:pt idx="11701">
                  <c:v>10.86</c:v>
                </c:pt>
                <c:pt idx="11702">
                  <c:v>10.86</c:v>
                </c:pt>
                <c:pt idx="11703">
                  <c:v>10.86</c:v>
                </c:pt>
                <c:pt idx="11704">
                  <c:v>10.86</c:v>
                </c:pt>
                <c:pt idx="11705">
                  <c:v>10.86</c:v>
                </c:pt>
                <c:pt idx="11706">
                  <c:v>10.86</c:v>
                </c:pt>
                <c:pt idx="11707">
                  <c:v>10.86</c:v>
                </c:pt>
                <c:pt idx="11708">
                  <c:v>10.86</c:v>
                </c:pt>
                <c:pt idx="11709">
                  <c:v>10.86</c:v>
                </c:pt>
                <c:pt idx="11710">
                  <c:v>10.86</c:v>
                </c:pt>
                <c:pt idx="11711">
                  <c:v>10.86</c:v>
                </c:pt>
                <c:pt idx="11712">
                  <c:v>10.86</c:v>
                </c:pt>
                <c:pt idx="11713">
                  <c:v>10.86</c:v>
                </c:pt>
                <c:pt idx="11714">
                  <c:v>10.86</c:v>
                </c:pt>
                <c:pt idx="11715">
                  <c:v>10.86</c:v>
                </c:pt>
                <c:pt idx="11716">
                  <c:v>10.86</c:v>
                </c:pt>
                <c:pt idx="11717">
                  <c:v>10.86</c:v>
                </c:pt>
                <c:pt idx="11718">
                  <c:v>10.87</c:v>
                </c:pt>
                <c:pt idx="11719">
                  <c:v>10.87</c:v>
                </c:pt>
                <c:pt idx="11720">
                  <c:v>10.87</c:v>
                </c:pt>
                <c:pt idx="11721">
                  <c:v>10.86</c:v>
                </c:pt>
                <c:pt idx="11722">
                  <c:v>10.87</c:v>
                </c:pt>
                <c:pt idx="11723">
                  <c:v>10.87</c:v>
                </c:pt>
                <c:pt idx="11724">
                  <c:v>10.87</c:v>
                </c:pt>
                <c:pt idx="11725">
                  <c:v>10.87</c:v>
                </c:pt>
                <c:pt idx="11726">
                  <c:v>10.87</c:v>
                </c:pt>
                <c:pt idx="11727">
                  <c:v>10.87</c:v>
                </c:pt>
                <c:pt idx="11728">
                  <c:v>10.87</c:v>
                </c:pt>
                <c:pt idx="11729">
                  <c:v>10.87</c:v>
                </c:pt>
                <c:pt idx="11730">
                  <c:v>10.87</c:v>
                </c:pt>
                <c:pt idx="11731">
                  <c:v>10.86</c:v>
                </c:pt>
                <c:pt idx="11732">
                  <c:v>10.86</c:v>
                </c:pt>
                <c:pt idx="11733">
                  <c:v>10.86</c:v>
                </c:pt>
                <c:pt idx="11734">
                  <c:v>10.86</c:v>
                </c:pt>
                <c:pt idx="11735">
                  <c:v>10.86</c:v>
                </c:pt>
                <c:pt idx="11736">
                  <c:v>10.86</c:v>
                </c:pt>
                <c:pt idx="11737">
                  <c:v>10.86</c:v>
                </c:pt>
                <c:pt idx="11738">
                  <c:v>10.85</c:v>
                </c:pt>
                <c:pt idx="11739">
                  <c:v>10.85</c:v>
                </c:pt>
                <c:pt idx="11740">
                  <c:v>10.85</c:v>
                </c:pt>
                <c:pt idx="11741">
                  <c:v>10.85</c:v>
                </c:pt>
                <c:pt idx="11742">
                  <c:v>10.85</c:v>
                </c:pt>
                <c:pt idx="11743">
                  <c:v>10.85</c:v>
                </c:pt>
                <c:pt idx="11744">
                  <c:v>10.85</c:v>
                </c:pt>
                <c:pt idx="11745">
                  <c:v>10.84</c:v>
                </c:pt>
                <c:pt idx="11746">
                  <c:v>10.84</c:v>
                </c:pt>
                <c:pt idx="11747">
                  <c:v>10.84</c:v>
                </c:pt>
                <c:pt idx="11748">
                  <c:v>10.84</c:v>
                </c:pt>
                <c:pt idx="11749">
                  <c:v>10.84</c:v>
                </c:pt>
                <c:pt idx="11750">
                  <c:v>10.84</c:v>
                </c:pt>
                <c:pt idx="11751">
                  <c:v>10.84</c:v>
                </c:pt>
                <c:pt idx="11752">
                  <c:v>10.84</c:v>
                </c:pt>
                <c:pt idx="11753">
                  <c:v>10.84</c:v>
                </c:pt>
                <c:pt idx="11754">
                  <c:v>10.84</c:v>
                </c:pt>
                <c:pt idx="11755">
                  <c:v>10.84</c:v>
                </c:pt>
                <c:pt idx="11756">
                  <c:v>10.83</c:v>
                </c:pt>
                <c:pt idx="11757">
                  <c:v>10.83</c:v>
                </c:pt>
                <c:pt idx="11758">
                  <c:v>10.83</c:v>
                </c:pt>
                <c:pt idx="11759">
                  <c:v>10.83</c:v>
                </c:pt>
                <c:pt idx="11760">
                  <c:v>10.83</c:v>
                </c:pt>
                <c:pt idx="11761">
                  <c:v>10.83</c:v>
                </c:pt>
                <c:pt idx="11762">
                  <c:v>10.83</c:v>
                </c:pt>
                <c:pt idx="11763">
                  <c:v>10.83</c:v>
                </c:pt>
                <c:pt idx="11764">
                  <c:v>10.83</c:v>
                </c:pt>
                <c:pt idx="11765">
                  <c:v>10.83</c:v>
                </c:pt>
                <c:pt idx="11766">
                  <c:v>10.83</c:v>
                </c:pt>
                <c:pt idx="11767">
                  <c:v>10.83</c:v>
                </c:pt>
                <c:pt idx="11768">
                  <c:v>10.83</c:v>
                </c:pt>
                <c:pt idx="11769">
                  <c:v>10.83</c:v>
                </c:pt>
                <c:pt idx="11770">
                  <c:v>10.82</c:v>
                </c:pt>
                <c:pt idx="11771">
                  <c:v>10.83</c:v>
                </c:pt>
                <c:pt idx="11772">
                  <c:v>10.83</c:v>
                </c:pt>
                <c:pt idx="11773">
                  <c:v>10.82</c:v>
                </c:pt>
                <c:pt idx="11774">
                  <c:v>10.82</c:v>
                </c:pt>
                <c:pt idx="11775">
                  <c:v>10.82</c:v>
                </c:pt>
                <c:pt idx="11776">
                  <c:v>10.82</c:v>
                </c:pt>
                <c:pt idx="11777">
                  <c:v>10.82</c:v>
                </c:pt>
                <c:pt idx="11778">
                  <c:v>10.82</c:v>
                </c:pt>
                <c:pt idx="11779">
                  <c:v>10.82</c:v>
                </c:pt>
                <c:pt idx="11780">
                  <c:v>10.82</c:v>
                </c:pt>
                <c:pt idx="11781">
                  <c:v>10.82</c:v>
                </c:pt>
                <c:pt idx="11782">
                  <c:v>10.82</c:v>
                </c:pt>
                <c:pt idx="11783">
                  <c:v>10.82</c:v>
                </c:pt>
                <c:pt idx="11784">
                  <c:v>10.82</c:v>
                </c:pt>
                <c:pt idx="11785">
                  <c:v>10.82</c:v>
                </c:pt>
                <c:pt idx="11786">
                  <c:v>10.82</c:v>
                </c:pt>
                <c:pt idx="11787">
                  <c:v>10.82</c:v>
                </c:pt>
                <c:pt idx="11788">
                  <c:v>10.82</c:v>
                </c:pt>
                <c:pt idx="11789">
                  <c:v>10.82</c:v>
                </c:pt>
                <c:pt idx="11790">
                  <c:v>10.82</c:v>
                </c:pt>
                <c:pt idx="11791">
                  <c:v>10.82</c:v>
                </c:pt>
                <c:pt idx="11792">
                  <c:v>10.82</c:v>
                </c:pt>
                <c:pt idx="11793">
                  <c:v>10.82</c:v>
                </c:pt>
                <c:pt idx="11794">
                  <c:v>10.82</c:v>
                </c:pt>
                <c:pt idx="11795">
                  <c:v>10.82</c:v>
                </c:pt>
                <c:pt idx="11796">
                  <c:v>10.82</c:v>
                </c:pt>
                <c:pt idx="11797">
                  <c:v>10.82</c:v>
                </c:pt>
                <c:pt idx="11798">
                  <c:v>10.81</c:v>
                </c:pt>
                <c:pt idx="11799">
                  <c:v>10.81</c:v>
                </c:pt>
                <c:pt idx="11800">
                  <c:v>10.81</c:v>
                </c:pt>
                <c:pt idx="11801">
                  <c:v>10.81</c:v>
                </c:pt>
                <c:pt idx="11802">
                  <c:v>10.81</c:v>
                </c:pt>
                <c:pt idx="11803">
                  <c:v>10.81</c:v>
                </c:pt>
                <c:pt idx="11804">
                  <c:v>10.81</c:v>
                </c:pt>
                <c:pt idx="11805">
                  <c:v>10.81</c:v>
                </c:pt>
                <c:pt idx="11806">
                  <c:v>10.81</c:v>
                </c:pt>
                <c:pt idx="11807">
                  <c:v>10.81</c:v>
                </c:pt>
                <c:pt idx="11808">
                  <c:v>10.81</c:v>
                </c:pt>
                <c:pt idx="11809">
                  <c:v>10.81</c:v>
                </c:pt>
                <c:pt idx="11810">
                  <c:v>10.8</c:v>
                </c:pt>
                <c:pt idx="11811">
                  <c:v>10.8</c:v>
                </c:pt>
                <c:pt idx="11812">
                  <c:v>10.8</c:v>
                </c:pt>
                <c:pt idx="11813">
                  <c:v>10.8</c:v>
                </c:pt>
                <c:pt idx="11814">
                  <c:v>10.8</c:v>
                </c:pt>
                <c:pt idx="11815">
                  <c:v>10.79</c:v>
                </c:pt>
                <c:pt idx="11816">
                  <c:v>10.79</c:v>
                </c:pt>
                <c:pt idx="11817">
                  <c:v>10.79</c:v>
                </c:pt>
                <c:pt idx="11818">
                  <c:v>10.79</c:v>
                </c:pt>
                <c:pt idx="11819">
                  <c:v>10.77</c:v>
                </c:pt>
                <c:pt idx="11820">
                  <c:v>10.79</c:v>
                </c:pt>
                <c:pt idx="11821">
                  <c:v>10.79</c:v>
                </c:pt>
                <c:pt idx="11822">
                  <c:v>10.79</c:v>
                </c:pt>
                <c:pt idx="11823">
                  <c:v>10.77</c:v>
                </c:pt>
                <c:pt idx="11824">
                  <c:v>10.78</c:v>
                </c:pt>
                <c:pt idx="11825">
                  <c:v>10.79</c:v>
                </c:pt>
                <c:pt idx="11826">
                  <c:v>10.78</c:v>
                </c:pt>
                <c:pt idx="11827">
                  <c:v>10.78</c:v>
                </c:pt>
                <c:pt idx="11828">
                  <c:v>10.79</c:v>
                </c:pt>
                <c:pt idx="11829">
                  <c:v>10.78</c:v>
                </c:pt>
                <c:pt idx="11830">
                  <c:v>10.78</c:v>
                </c:pt>
                <c:pt idx="11831">
                  <c:v>10.78</c:v>
                </c:pt>
                <c:pt idx="11832">
                  <c:v>10.78</c:v>
                </c:pt>
                <c:pt idx="11833">
                  <c:v>10.78</c:v>
                </c:pt>
                <c:pt idx="11834">
                  <c:v>10.78</c:v>
                </c:pt>
                <c:pt idx="11835">
                  <c:v>10.78</c:v>
                </c:pt>
                <c:pt idx="11836">
                  <c:v>10.79</c:v>
                </c:pt>
                <c:pt idx="11837">
                  <c:v>10.79</c:v>
                </c:pt>
                <c:pt idx="11838">
                  <c:v>10.79</c:v>
                </c:pt>
                <c:pt idx="11839">
                  <c:v>10.79</c:v>
                </c:pt>
                <c:pt idx="11840">
                  <c:v>10.81</c:v>
                </c:pt>
                <c:pt idx="11841">
                  <c:v>10.82</c:v>
                </c:pt>
                <c:pt idx="11842">
                  <c:v>10.82</c:v>
                </c:pt>
                <c:pt idx="11843">
                  <c:v>10.95</c:v>
                </c:pt>
                <c:pt idx="11844">
                  <c:v>10.96</c:v>
                </c:pt>
                <c:pt idx="11845">
                  <c:v>10.96</c:v>
                </c:pt>
                <c:pt idx="11846">
                  <c:v>10.98</c:v>
                </c:pt>
                <c:pt idx="11847">
                  <c:v>11.08</c:v>
                </c:pt>
                <c:pt idx="11848">
                  <c:v>11.23</c:v>
                </c:pt>
                <c:pt idx="11849">
                  <c:v>11.38</c:v>
                </c:pt>
                <c:pt idx="11850">
                  <c:v>11.41</c:v>
                </c:pt>
                <c:pt idx="11851">
                  <c:v>11.38</c:v>
                </c:pt>
                <c:pt idx="11852">
                  <c:v>11.33</c:v>
                </c:pt>
                <c:pt idx="11853">
                  <c:v>11.28</c:v>
                </c:pt>
                <c:pt idx="11854">
                  <c:v>11.23</c:v>
                </c:pt>
                <c:pt idx="11855">
                  <c:v>11.19</c:v>
                </c:pt>
                <c:pt idx="11856">
                  <c:v>11.16</c:v>
                </c:pt>
                <c:pt idx="11857">
                  <c:v>11.13</c:v>
                </c:pt>
                <c:pt idx="11858">
                  <c:v>11.11</c:v>
                </c:pt>
                <c:pt idx="11859">
                  <c:v>11.11</c:v>
                </c:pt>
                <c:pt idx="11860">
                  <c:v>11.11</c:v>
                </c:pt>
                <c:pt idx="11861">
                  <c:v>11.12</c:v>
                </c:pt>
                <c:pt idx="11862">
                  <c:v>11.13</c:v>
                </c:pt>
                <c:pt idx="11863">
                  <c:v>11.14</c:v>
                </c:pt>
                <c:pt idx="11864">
                  <c:v>11.14</c:v>
                </c:pt>
                <c:pt idx="11865">
                  <c:v>11.14</c:v>
                </c:pt>
                <c:pt idx="11866">
                  <c:v>11.12</c:v>
                </c:pt>
                <c:pt idx="11867">
                  <c:v>11.11</c:v>
                </c:pt>
                <c:pt idx="11868">
                  <c:v>11.11</c:v>
                </c:pt>
                <c:pt idx="11869">
                  <c:v>11.09</c:v>
                </c:pt>
                <c:pt idx="11870">
                  <c:v>11.07</c:v>
                </c:pt>
                <c:pt idx="11871">
                  <c:v>11.06</c:v>
                </c:pt>
                <c:pt idx="11872">
                  <c:v>11.04</c:v>
                </c:pt>
                <c:pt idx="11873">
                  <c:v>11.03</c:v>
                </c:pt>
                <c:pt idx="11874">
                  <c:v>11.01</c:v>
                </c:pt>
                <c:pt idx="11875">
                  <c:v>10.99</c:v>
                </c:pt>
                <c:pt idx="11876">
                  <c:v>11.01</c:v>
                </c:pt>
                <c:pt idx="11877">
                  <c:v>11.01</c:v>
                </c:pt>
                <c:pt idx="11878">
                  <c:v>11.01</c:v>
                </c:pt>
                <c:pt idx="11879">
                  <c:v>11.02</c:v>
                </c:pt>
                <c:pt idx="11880">
                  <c:v>11.04</c:v>
                </c:pt>
                <c:pt idx="11881">
                  <c:v>11.11</c:v>
                </c:pt>
                <c:pt idx="11882">
                  <c:v>11.11</c:v>
                </c:pt>
                <c:pt idx="11883">
                  <c:v>11.12</c:v>
                </c:pt>
                <c:pt idx="11884">
                  <c:v>11.13</c:v>
                </c:pt>
                <c:pt idx="11885">
                  <c:v>11.17</c:v>
                </c:pt>
                <c:pt idx="11886">
                  <c:v>11.24</c:v>
                </c:pt>
                <c:pt idx="11887">
                  <c:v>11.34</c:v>
                </c:pt>
                <c:pt idx="11888">
                  <c:v>11.41</c:v>
                </c:pt>
                <c:pt idx="11889">
                  <c:v>11.43</c:v>
                </c:pt>
                <c:pt idx="11890">
                  <c:v>11.42</c:v>
                </c:pt>
                <c:pt idx="11891">
                  <c:v>11.39</c:v>
                </c:pt>
                <c:pt idx="11892">
                  <c:v>11.36</c:v>
                </c:pt>
                <c:pt idx="11893">
                  <c:v>11.32</c:v>
                </c:pt>
                <c:pt idx="11894">
                  <c:v>11.3</c:v>
                </c:pt>
                <c:pt idx="11895">
                  <c:v>11.27</c:v>
                </c:pt>
                <c:pt idx="11896">
                  <c:v>11.26</c:v>
                </c:pt>
                <c:pt idx="11897">
                  <c:v>11.26</c:v>
                </c:pt>
                <c:pt idx="11898">
                  <c:v>11.27</c:v>
                </c:pt>
                <c:pt idx="11899">
                  <c:v>11.28</c:v>
                </c:pt>
                <c:pt idx="11900">
                  <c:v>11.29</c:v>
                </c:pt>
                <c:pt idx="11901">
                  <c:v>11.3</c:v>
                </c:pt>
                <c:pt idx="11902">
                  <c:v>11.29</c:v>
                </c:pt>
                <c:pt idx="11903">
                  <c:v>11.28</c:v>
                </c:pt>
                <c:pt idx="11904">
                  <c:v>11.27</c:v>
                </c:pt>
                <c:pt idx="11905">
                  <c:v>11.25</c:v>
                </c:pt>
                <c:pt idx="11906">
                  <c:v>11.24</c:v>
                </c:pt>
                <c:pt idx="11907">
                  <c:v>11.22</c:v>
                </c:pt>
                <c:pt idx="11908">
                  <c:v>11.2</c:v>
                </c:pt>
                <c:pt idx="11909">
                  <c:v>11.19</c:v>
                </c:pt>
                <c:pt idx="11910">
                  <c:v>11.18</c:v>
                </c:pt>
                <c:pt idx="11911">
                  <c:v>11.17</c:v>
                </c:pt>
                <c:pt idx="11912">
                  <c:v>11.16</c:v>
                </c:pt>
                <c:pt idx="11913">
                  <c:v>11.15</c:v>
                </c:pt>
                <c:pt idx="11914">
                  <c:v>11.14</c:v>
                </c:pt>
                <c:pt idx="11915">
                  <c:v>11.14</c:v>
                </c:pt>
                <c:pt idx="11916">
                  <c:v>11.13</c:v>
                </c:pt>
                <c:pt idx="11917">
                  <c:v>11.12</c:v>
                </c:pt>
                <c:pt idx="11918">
                  <c:v>11.12</c:v>
                </c:pt>
                <c:pt idx="11919">
                  <c:v>11.11</c:v>
                </c:pt>
                <c:pt idx="11920">
                  <c:v>11.1</c:v>
                </c:pt>
                <c:pt idx="11921">
                  <c:v>11.1</c:v>
                </c:pt>
                <c:pt idx="11922">
                  <c:v>11.09</c:v>
                </c:pt>
                <c:pt idx="11923">
                  <c:v>11.08</c:v>
                </c:pt>
                <c:pt idx="11924">
                  <c:v>11.08</c:v>
                </c:pt>
                <c:pt idx="11925">
                  <c:v>11.08</c:v>
                </c:pt>
                <c:pt idx="11926">
                  <c:v>11.07</c:v>
                </c:pt>
                <c:pt idx="11927">
                  <c:v>11.07</c:v>
                </c:pt>
                <c:pt idx="11928">
                  <c:v>11.07</c:v>
                </c:pt>
                <c:pt idx="11929">
                  <c:v>11.07</c:v>
                </c:pt>
                <c:pt idx="11930">
                  <c:v>11.06</c:v>
                </c:pt>
                <c:pt idx="11931">
                  <c:v>11.06</c:v>
                </c:pt>
                <c:pt idx="11932">
                  <c:v>11.06</c:v>
                </c:pt>
                <c:pt idx="11933">
                  <c:v>11.06</c:v>
                </c:pt>
                <c:pt idx="11934">
                  <c:v>11.06</c:v>
                </c:pt>
                <c:pt idx="11935">
                  <c:v>11.07</c:v>
                </c:pt>
                <c:pt idx="11936">
                  <c:v>11.07</c:v>
                </c:pt>
                <c:pt idx="11937">
                  <c:v>11.07</c:v>
                </c:pt>
                <c:pt idx="11938">
                  <c:v>11.07</c:v>
                </c:pt>
                <c:pt idx="11939">
                  <c:v>11.07</c:v>
                </c:pt>
                <c:pt idx="11940">
                  <c:v>11.07</c:v>
                </c:pt>
                <c:pt idx="11941">
                  <c:v>11.07</c:v>
                </c:pt>
                <c:pt idx="11942">
                  <c:v>11.07</c:v>
                </c:pt>
                <c:pt idx="11943">
                  <c:v>11.07</c:v>
                </c:pt>
                <c:pt idx="11944">
                  <c:v>11.07</c:v>
                </c:pt>
                <c:pt idx="11945">
                  <c:v>11.07</c:v>
                </c:pt>
                <c:pt idx="11946">
                  <c:v>11.07</c:v>
                </c:pt>
                <c:pt idx="11947">
                  <c:v>11.07</c:v>
                </c:pt>
                <c:pt idx="11948">
                  <c:v>11.06</c:v>
                </c:pt>
                <c:pt idx="11949">
                  <c:v>11.06</c:v>
                </c:pt>
                <c:pt idx="11950">
                  <c:v>11.06</c:v>
                </c:pt>
                <c:pt idx="11951">
                  <c:v>11.06</c:v>
                </c:pt>
                <c:pt idx="11952">
                  <c:v>11.06</c:v>
                </c:pt>
                <c:pt idx="11953">
                  <c:v>11.06</c:v>
                </c:pt>
                <c:pt idx="11954">
                  <c:v>11.06</c:v>
                </c:pt>
                <c:pt idx="11955">
                  <c:v>11.06</c:v>
                </c:pt>
                <c:pt idx="11956">
                  <c:v>11.06</c:v>
                </c:pt>
                <c:pt idx="11957">
                  <c:v>11.07</c:v>
                </c:pt>
                <c:pt idx="11958">
                  <c:v>11.07</c:v>
                </c:pt>
                <c:pt idx="11959">
                  <c:v>11.07</c:v>
                </c:pt>
                <c:pt idx="11960">
                  <c:v>11.07</c:v>
                </c:pt>
                <c:pt idx="11961">
                  <c:v>11.07</c:v>
                </c:pt>
                <c:pt idx="11962">
                  <c:v>11.07</c:v>
                </c:pt>
                <c:pt idx="11963">
                  <c:v>11.07</c:v>
                </c:pt>
                <c:pt idx="11964">
                  <c:v>11.07</c:v>
                </c:pt>
                <c:pt idx="11965">
                  <c:v>11.07</c:v>
                </c:pt>
                <c:pt idx="11966">
                  <c:v>11.06</c:v>
                </c:pt>
                <c:pt idx="11967">
                  <c:v>11.06</c:v>
                </c:pt>
                <c:pt idx="11968">
                  <c:v>11.06</c:v>
                </c:pt>
                <c:pt idx="11969">
                  <c:v>11.06</c:v>
                </c:pt>
                <c:pt idx="11970">
                  <c:v>11.05</c:v>
                </c:pt>
                <c:pt idx="11971">
                  <c:v>11.05</c:v>
                </c:pt>
                <c:pt idx="11972">
                  <c:v>11.05</c:v>
                </c:pt>
                <c:pt idx="11973">
                  <c:v>11.05</c:v>
                </c:pt>
                <c:pt idx="11974">
                  <c:v>11.04</c:v>
                </c:pt>
                <c:pt idx="11975">
                  <c:v>11.04</c:v>
                </c:pt>
                <c:pt idx="11976">
                  <c:v>11.04</c:v>
                </c:pt>
                <c:pt idx="11977">
                  <c:v>11.03</c:v>
                </c:pt>
                <c:pt idx="11978">
                  <c:v>11.03</c:v>
                </c:pt>
                <c:pt idx="11979">
                  <c:v>11.03</c:v>
                </c:pt>
                <c:pt idx="11980">
                  <c:v>11.03</c:v>
                </c:pt>
                <c:pt idx="11981">
                  <c:v>11.02</c:v>
                </c:pt>
                <c:pt idx="11982">
                  <c:v>11.02</c:v>
                </c:pt>
                <c:pt idx="11983">
                  <c:v>11.02</c:v>
                </c:pt>
                <c:pt idx="11984">
                  <c:v>11.02</c:v>
                </c:pt>
                <c:pt idx="11985">
                  <c:v>11.02</c:v>
                </c:pt>
                <c:pt idx="11986">
                  <c:v>11.02</c:v>
                </c:pt>
                <c:pt idx="11987">
                  <c:v>11.02</c:v>
                </c:pt>
                <c:pt idx="11988">
                  <c:v>11.02</c:v>
                </c:pt>
                <c:pt idx="11989">
                  <c:v>11.02</c:v>
                </c:pt>
                <c:pt idx="11990">
                  <c:v>11.02</c:v>
                </c:pt>
                <c:pt idx="11991">
                  <c:v>11.02</c:v>
                </c:pt>
                <c:pt idx="11992">
                  <c:v>11.01</c:v>
                </c:pt>
                <c:pt idx="11993">
                  <c:v>11.01</c:v>
                </c:pt>
                <c:pt idx="11994">
                  <c:v>11.01</c:v>
                </c:pt>
                <c:pt idx="11995">
                  <c:v>11.01</c:v>
                </c:pt>
                <c:pt idx="11996">
                  <c:v>11.01</c:v>
                </c:pt>
                <c:pt idx="11997">
                  <c:v>11</c:v>
                </c:pt>
                <c:pt idx="11998">
                  <c:v>11</c:v>
                </c:pt>
                <c:pt idx="11999">
                  <c:v>11</c:v>
                </c:pt>
                <c:pt idx="12000">
                  <c:v>11</c:v>
                </c:pt>
                <c:pt idx="12001">
                  <c:v>10.99</c:v>
                </c:pt>
                <c:pt idx="12002">
                  <c:v>10.99</c:v>
                </c:pt>
                <c:pt idx="12003">
                  <c:v>10.99</c:v>
                </c:pt>
                <c:pt idx="12004">
                  <c:v>10.99</c:v>
                </c:pt>
                <c:pt idx="12005">
                  <c:v>10.99</c:v>
                </c:pt>
                <c:pt idx="12006">
                  <c:v>10.98</c:v>
                </c:pt>
                <c:pt idx="12007">
                  <c:v>10.98</c:v>
                </c:pt>
                <c:pt idx="12008">
                  <c:v>10.98</c:v>
                </c:pt>
                <c:pt idx="12009">
                  <c:v>10.98</c:v>
                </c:pt>
                <c:pt idx="12010">
                  <c:v>10.98</c:v>
                </c:pt>
                <c:pt idx="12011">
                  <c:v>10.98</c:v>
                </c:pt>
                <c:pt idx="12012">
                  <c:v>10.98</c:v>
                </c:pt>
                <c:pt idx="12013">
                  <c:v>10.97</c:v>
                </c:pt>
                <c:pt idx="12014">
                  <c:v>10.97</c:v>
                </c:pt>
                <c:pt idx="12015">
                  <c:v>10.97</c:v>
                </c:pt>
                <c:pt idx="12016">
                  <c:v>10.97</c:v>
                </c:pt>
                <c:pt idx="12017">
                  <c:v>10.97</c:v>
                </c:pt>
                <c:pt idx="12018">
                  <c:v>10.97</c:v>
                </c:pt>
                <c:pt idx="12019">
                  <c:v>10.97</c:v>
                </c:pt>
                <c:pt idx="12020">
                  <c:v>10.97</c:v>
                </c:pt>
                <c:pt idx="12021">
                  <c:v>10.97</c:v>
                </c:pt>
                <c:pt idx="12022">
                  <c:v>10.97</c:v>
                </c:pt>
                <c:pt idx="12023">
                  <c:v>10.97</c:v>
                </c:pt>
                <c:pt idx="12024">
                  <c:v>10.97</c:v>
                </c:pt>
                <c:pt idx="12025">
                  <c:v>10.97</c:v>
                </c:pt>
                <c:pt idx="12026">
                  <c:v>10.97</c:v>
                </c:pt>
                <c:pt idx="12027">
                  <c:v>10.97</c:v>
                </c:pt>
                <c:pt idx="12028">
                  <c:v>10.96</c:v>
                </c:pt>
                <c:pt idx="12029">
                  <c:v>10.97</c:v>
                </c:pt>
                <c:pt idx="12030">
                  <c:v>10.98</c:v>
                </c:pt>
                <c:pt idx="12031">
                  <c:v>10.97</c:v>
                </c:pt>
                <c:pt idx="12032">
                  <c:v>10.98</c:v>
                </c:pt>
                <c:pt idx="12033">
                  <c:v>10.99</c:v>
                </c:pt>
                <c:pt idx="12034">
                  <c:v>11.01</c:v>
                </c:pt>
                <c:pt idx="12035">
                  <c:v>11.05</c:v>
                </c:pt>
                <c:pt idx="12036">
                  <c:v>11.11</c:v>
                </c:pt>
                <c:pt idx="12037">
                  <c:v>11.13</c:v>
                </c:pt>
                <c:pt idx="12038">
                  <c:v>11.17</c:v>
                </c:pt>
                <c:pt idx="12039">
                  <c:v>11.2</c:v>
                </c:pt>
                <c:pt idx="12040">
                  <c:v>11.23</c:v>
                </c:pt>
                <c:pt idx="12041">
                  <c:v>11.25</c:v>
                </c:pt>
                <c:pt idx="12042">
                  <c:v>11.25</c:v>
                </c:pt>
                <c:pt idx="12043">
                  <c:v>11.25</c:v>
                </c:pt>
                <c:pt idx="12044">
                  <c:v>11.25</c:v>
                </c:pt>
                <c:pt idx="12045">
                  <c:v>11.24</c:v>
                </c:pt>
                <c:pt idx="12046">
                  <c:v>11.24</c:v>
                </c:pt>
                <c:pt idx="12047">
                  <c:v>11.23</c:v>
                </c:pt>
                <c:pt idx="12048">
                  <c:v>11.24</c:v>
                </c:pt>
                <c:pt idx="12049">
                  <c:v>11.26</c:v>
                </c:pt>
                <c:pt idx="12050">
                  <c:v>11.28</c:v>
                </c:pt>
                <c:pt idx="12051">
                  <c:v>11.31</c:v>
                </c:pt>
                <c:pt idx="12052">
                  <c:v>11.34</c:v>
                </c:pt>
                <c:pt idx="12053">
                  <c:v>11.36</c:v>
                </c:pt>
                <c:pt idx="12054">
                  <c:v>11.39</c:v>
                </c:pt>
                <c:pt idx="12055">
                  <c:v>11.4</c:v>
                </c:pt>
                <c:pt idx="12056">
                  <c:v>11.41</c:v>
                </c:pt>
                <c:pt idx="12057">
                  <c:v>11.41</c:v>
                </c:pt>
                <c:pt idx="12058">
                  <c:v>11.41</c:v>
                </c:pt>
                <c:pt idx="12059">
                  <c:v>11.4</c:v>
                </c:pt>
                <c:pt idx="12060">
                  <c:v>11.39</c:v>
                </c:pt>
                <c:pt idx="12061">
                  <c:v>11.39</c:v>
                </c:pt>
                <c:pt idx="12062">
                  <c:v>11.38</c:v>
                </c:pt>
                <c:pt idx="12063">
                  <c:v>11.38</c:v>
                </c:pt>
                <c:pt idx="12064">
                  <c:v>11.38</c:v>
                </c:pt>
                <c:pt idx="12065">
                  <c:v>11.38</c:v>
                </c:pt>
                <c:pt idx="12066">
                  <c:v>11.38</c:v>
                </c:pt>
                <c:pt idx="12067">
                  <c:v>11.38</c:v>
                </c:pt>
                <c:pt idx="12068">
                  <c:v>11.38</c:v>
                </c:pt>
                <c:pt idx="12069">
                  <c:v>11.38</c:v>
                </c:pt>
                <c:pt idx="12070">
                  <c:v>11.38</c:v>
                </c:pt>
                <c:pt idx="12071">
                  <c:v>11.37</c:v>
                </c:pt>
                <c:pt idx="12072">
                  <c:v>11.37</c:v>
                </c:pt>
                <c:pt idx="12073">
                  <c:v>11.36</c:v>
                </c:pt>
                <c:pt idx="12074">
                  <c:v>11.34</c:v>
                </c:pt>
                <c:pt idx="12075">
                  <c:v>11.35</c:v>
                </c:pt>
                <c:pt idx="12076">
                  <c:v>11.34</c:v>
                </c:pt>
                <c:pt idx="12077">
                  <c:v>11.33</c:v>
                </c:pt>
                <c:pt idx="12078">
                  <c:v>11.32</c:v>
                </c:pt>
                <c:pt idx="12079">
                  <c:v>11.31</c:v>
                </c:pt>
                <c:pt idx="12080">
                  <c:v>11.3</c:v>
                </c:pt>
                <c:pt idx="12081">
                  <c:v>11.3</c:v>
                </c:pt>
                <c:pt idx="12082">
                  <c:v>11.29</c:v>
                </c:pt>
                <c:pt idx="12083">
                  <c:v>11.27</c:v>
                </c:pt>
                <c:pt idx="12084">
                  <c:v>11.27</c:v>
                </c:pt>
                <c:pt idx="12085">
                  <c:v>11.25</c:v>
                </c:pt>
                <c:pt idx="12086">
                  <c:v>11.25</c:v>
                </c:pt>
                <c:pt idx="12087">
                  <c:v>11.24</c:v>
                </c:pt>
                <c:pt idx="12088">
                  <c:v>11.23</c:v>
                </c:pt>
                <c:pt idx="12089">
                  <c:v>11.22</c:v>
                </c:pt>
                <c:pt idx="12090">
                  <c:v>11.21</c:v>
                </c:pt>
                <c:pt idx="12091">
                  <c:v>11.2</c:v>
                </c:pt>
                <c:pt idx="12092">
                  <c:v>11.19</c:v>
                </c:pt>
                <c:pt idx="12093">
                  <c:v>11.18</c:v>
                </c:pt>
                <c:pt idx="12094">
                  <c:v>11.17</c:v>
                </c:pt>
                <c:pt idx="12095">
                  <c:v>11.16</c:v>
                </c:pt>
                <c:pt idx="12096">
                  <c:v>11.15</c:v>
                </c:pt>
                <c:pt idx="12097">
                  <c:v>11.14</c:v>
                </c:pt>
                <c:pt idx="12098">
                  <c:v>11.13</c:v>
                </c:pt>
                <c:pt idx="12099">
                  <c:v>11.13</c:v>
                </c:pt>
                <c:pt idx="12100">
                  <c:v>11.12</c:v>
                </c:pt>
                <c:pt idx="12101">
                  <c:v>11.11</c:v>
                </c:pt>
                <c:pt idx="12102">
                  <c:v>11.1</c:v>
                </c:pt>
                <c:pt idx="12103">
                  <c:v>11.1</c:v>
                </c:pt>
                <c:pt idx="12104">
                  <c:v>11.09</c:v>
                </c:pt>
                <c:pt idx="12105">
                  <c:v>11.09</c:v>
                </c:pt>
                <c:pt idx="12106">
                  <c:v>11.08</c:v>
                </c:pt>
                <c:pt idx="12107">
                  <c:v>11.07</c:v>
                </c:pt>
                <c:pt idx="12108">
                  <c:v>11.07</c:v>
                </c:pt>
                <c:pt idx="12109">
                  <c:v>11.06</c:v>
                </c:pt>
                <c:pt idx="12110">
                  <c:v>11.06</c:v>
                </c:pt>
                <c:pt idx="12111">
                  <c:v>11.06</c:v>
                </c:pt>
                <c:pt idx="12112">
                  <c:v>11.05</c:v>
                </c:pt>
                <c:pt idx="12113">
                  <c:v>11.04</c:v>
                </c:pt>
                <c:pt idx="12114">
                  <c:v>11.04</c:v>
                </c:pt>
                <c:pt idx="12115">
                  <c:v>11.04</c:v>
                </c:pt>
                <c:pt idx="12116">
                  <c:v>11.03</c:v>
                </c:pt>
                <c:pt idx="12117">
                  <c:v>11.03</c:v>
                </c:pt>
                <c:pt idx="12118">
                  <c:v>11.03</c:v>
                </c:pt>
                <c:pt idx="12119">
                  <c:v>11.02</c:v>
                </c:pt>
                <c:pt idx="12120">
                  <c:v>11.02</c:v>
                </c:pt>
                <c:pt idx="12121">
                  <c:v>11.01</c:v>
                </c:pt>
                <c:pt idx="12122">
                  <c:v>11.01</c:v>
                </c:pt>
                <c:pt idx="12123">
                  <c:v>11</c:v>
                </c:pt>
                <c:pt idx="12124">
                  <c:v>11</c:v>
                </c:pt>
                <c:pt idx="12125">
                  <c:v>11</c:v>
                </c:pt>
                <c:pt idx="12126">
                  <c:v>11</c:v>
                </c:pt>
                <c:pt idx="12127">
                  <c:v>10.99</c:v>
                </c:pt>
                <c:pt idx="12128">
                  <c:v>10.99</c:v>
                </c:pt>
                <c:pt idx="12129">
                  <c:v>10.98</c:v>
                </c:pt>
                <c:pt idx="12130">
                  <c:v>10.98</c:v>
                </c:pt>
                <c:pt idx="12131">
                  <c:v>11.02</c:v>
                </c:pt>
                <c:pt idx="12132">
                  <c:v>11.08</c:v>
                </c:pt>
                <c:pt idx="12133">
                  <c:v>11.39</c:v>
                </c:pt>
                <c:pt idx="12134">
                  <c:v>11.82</c:v>
                </c:pt>
                <c:pt idx="12135">
                  <c:v>12.85</c:v>
                </c:pt>
                <c:pt idx="12136">
                  <c:v>13.67</c:v>
                </c:pt>
                <c:pt idx="12137">
                  <c:v>14.14</c:v>
                </c:pt>
                <c:pt idx="12138">
                  <c:v>14.11</c:v>
                </c:pt>
                <c:pt idx="12139">
                  <c:v>13.85</c:v>
                </c:pt>
                <c:pt idx="12140">
                  <c:v>13.85</c:v>
                </c:pt>
                <c:pt idx="12141">
                  <c:v>14.08</c:v>
                </c:pt>
                <c:pt idx="12142">
                  <c:v>14.11</c:v>
                </c:pt>
                <c:pt idx="12143">
                  <c:v>13.97</c:v>
                </c:pt>
                <c:pt idx="12144">
                  <c:v>13.79</c:v>
                </c:pt>
                <c:pt idx="12145">
                  <c:v>13.58</c:v>
                </c:pt>
                <c:pt idx="12146">
                  <c:v>13.44</c:v>
                </c:pt>
                <c:pt idx="12147">
                  <c:v>13.33</c:v>
                </c:pt>
                <c:pt idx="12148">
                  <c:v>13.26</c:v>
                </c:pt>
                <c:pt idx="12149">
                  <c:v>13.2</c:v>
                </c:pt>
                <c:pt idx="12150">
                  <c:v>13.13</c:v>
                </c:pt>
                <c:pt idx="12151">
                  <c:v>13.03</c:v>
                </c:pt>
                <c:pt idx="12152">
                  <c:v>12.95</c:v>
                </c:pt>
                <c:pt idx="12153">
                  <c:v>12.9</c:v>
                </c:pt>
                <c:pt idx="12154">
                  <c:v>12.85</c:v>
                </c:pt>
                <c:pt idx="12155">
                  <c:v>12.79</c:v>
                </c:pt>
                <c:pt idx="12156">
                  <c:v>12.74</c:v>
                </c:pt>
                <c:pt idx="12157">
                  <c:v>12.71</c:v>
                </c:pt>
                <c:pt idx="12158">
                  <c:v>13.04</c:v>
                </c:pt>
                <c:pt idx="12159">
                  <c:v>14.15</c:v>
                </c:pt>
                <c:pt idx="12160">
                  <c:v>15.26</c:v>
                </c:pt>
                <c:pt idx="12161">
                  <c:v>15.75</c:v>
                </c:pt>
                <c:pt idx="12162">
                  <c:v>15.91</c:v>
                </c:pt>
                <c:pt idx="12163">
                  <c:v>15.95</c:v>
                </c:pt>
                <c:pt idx="12164">
                  <c:v>15.97</c:v>
                </c:pt>
                <c:pt idx="12165">
                  <c:v>15.92</c:v>
                </c:pt>
                <c:pt idx="12166">
                  <c:v>15.88</c:v>
                </c:pt>
                <c:pt idx="12167">
                  <c:v>15.78</c:v>
                </c:pt>
                <c:pt idx="12168">
                  <c:v>15.66</c:v>
                </c:pt>
                <c:pt idx="12169">
                  <c:v>15.57</c:v>
                </c:pt>
                <c:pt idx="12170">
                  <c:v>15.45</c:v>
                </c:pt>
                <c:pt idx="12171">
                  <c:v>15.33</c:v>
                </c:pt>
                <c:pt idx="12172">
                  <c:v>15.21</c:v>
                </c:pt>
                <c:pt idx="12173">
                  <c:v>15.1</c:v>
                </c:pt>
                <c:pt idx="12174">
                  <c:v>14.98</c:v>
                </c:pt>
                <c:pt idx="12175">
                  <c:v>14.88</c:v>
                </c:pt>
                <c:pt idx="12176">
                  <c:v>14.77</c:v>
                </c:pt>
                <c:pt idx="12177">
                  <c:v>14.69</c:v>
                </c:pt>
                <c:pt idx="12178">
                  <c:v>14.6</c:v>
                </c:pt>
                <c:pt idx="12179">
                  <c:v>14.5</c:v>
                </c:pt>
                <c:pt idx="12180">
                  <c:v>14.42</c:v>
                </c:pt>
                <c:pt idx="12181">
                  <c:v>14.32</c:v>
                </c:pt>
                <c:pt idx="12182">
                  <c:v>14.22</c:v>
                </c:pt>
                <c:pt idx="12183">
                  <c:v>14.14</c:v>
                </c:pt>
                <c:pt idx="12184">
                  <c:v>14.04</c:v>
                </c:pt>
                <c:pt idx="12185">
                  <c:v>13.94</c:v>
                </c:pt>
                <c:pt idx="12186">
                  <c:v>13.85</c:v>
                </c:pt>
                <c:pt idx="12187">
                  <c:v>13.77</c:v>
                </c:pt>
                <c:pt idx="12188">
                  <c:v>13.68</c:v>
                </c:pt>
                <c:pt idx="12189">
                  <c:v>13.6</c:v>
                </c:pt>
                <c:pt idx="12190">
                  <c:v>13.53</c:v>
                </c:pt>
                <c:pt idx="12191">
                  <c:v>13.45</c:v>
                </c:pt>
                <c:pt idx="12192">
                  <c:v>13.38</c:v>
                </c:pt>
                <c:pt idx="12193">
                  <c:v>13.3</c:v>
                </c:pt>
                <c:pt idx="12194">
                  <c:v>13.27</c:v>
                </c:pt>
                <c:pt idx="12195">
                  <c:v>13.19</c:v>
                </c:pt>
                <c:pt idx="12196">
                  <c:v>13.14</c:v>
                </c:pt>
                <c:pt idx="12197">
                  <c:v>13.1</c:v>
                </c:pt>
                <c:pt idx="12198">
                  <c:v>13.05</c:v>
                </c:pt>
                <c:pt idx="12199">
                  <c:v>13.01</c:v>
                </c:pt>
                <c:pt idx="12200">
                  <c:v>12.98</c:v>
                </c:pt>
                <c:pt idx="12201">
                  <c:v>12.91</c:v>
                </c:pt>
                <c:pt idx="12202">
                  <c:v>12.89</c:v>
                </c:pt>
                <c:pt idx="12203">
                  <c:v>12.85</c:v>
                </c:pt>
                <c:pt idx="12204">
                  <c:v>12.82</c:v>
                </c:pt>
                <c:pt idx="12205">
                  <c:v>12.79</c:v>
                </c:pt>
                <c:pt idx="12206">
                  <c:v>12.76</c:v>
                </c:pt>
                <c:pt idx="12207">
                  <c:v>12.73</c:v>
                </c:pt>
                <c:pt idx="12208">
                  <c:v>12.71</c:v>
                </c:pt>
                <c:pt idx="12209">
                  <c:v>12.68</c:v>
                </c:pt>
                <c:pt idx="12210">
                  <c:v>12.66</c:v>
                </c:pt>
                <c:pt idx="12211">
                  <c:v>12.64</c:v>
                </c:pt>
                <c:pt idx="12212">
                  <c:v>12.63</c:v>
                </c:pt>
                <c:pt idx="12213">
                  <c:v>12.61</c:v>
                </c:pt>
                <c:pt idx="12214">
                  <c:v>12.6</c:v>
                </c:pt>
                <c:pt idx="12215">
                  <c:v>12.57</c:v>
                </c:pt>
                <c:pt idx="12216">
                  <c:v>12.56</c:v>
                </c:pt>
                <c:pt idx="12217">
                  <c:v>12.53</c:v>
                </c:pt>
                <c:pt idx="12218">
                  <c:v>12.54</c:v>
                </c:pt>
                <c:pt idx="12219">
                  <c:v>12.52</c:v>
                </c:pt>
                <c:pt idx="12220">
                  <c:v>12.52</c:v>
                </c:pt>
                <c:pt idx="12221">
                  <c:v>12.54</c:v>
                </c:pt>
                <c:pt idx="12222">
                  <c:v>12.53</c:v>
                </c:pt>
                <c:pt idx="12223">
                  <c:v>12.53</c:v>
                </c:pt>
                <c:pt idx="12224">
                  <c:v>12.53</c:v>
                </c:pt>
                <c:pt idx="12225">
                  <c:v>12.52</c:v>
                </c:pt>
                <c:pt idx="12226">
                  <c:v>12.5</c:v>
                </c:pt>
                <c:pt idx="12227">
                  <c:v>12.5</c:v>
                </c:pt>
                <c:pt idx="12228">
                  <c:v>12.5</c:v>
                </c:pt>
                <c:pt idx="12229">
                  <c:v>12.48</c:v>
                </c:pt>
                <c:pt idx="12230">
                  <c:v>12.47</c:v>
                </c:pt>
                <c:pt idx="12231">
                  <c:v>12.47</c:v>
                </c:pt>
                <c:pt idx="12232">
                  <c:v>12.44</c:v>
                </c:pt>
                <c:pt idx="12233">
                  <c:v>12.46</c:v>
                </c:pt>
                <c:pt idx="12234">
                  <c:v>12.47</c:v>
                </c:pt>
                <c:pt idx="12235">
                  <c:v>12.48</c:v>
                </c:pt>
                <c:pt idx="12236">
                  <c:v>12.48</c:v>
                </c:pt>
                <c:pt idx="12237">
                  <c:v>12.47</c:v>
                </c:pt>
                <c:pt idx="12238">
                  <c:v>12.46</c:v>
                </c:pt>
                <c:pt idx="12239">
                  <c:v>12.45</c:v>
                </c:pt>
                <c:pt idx="12240">
                  <c:v>12.45</c:v>
                </c:pt>
                <c:pt idx="12241">
                  <c:v>12.44</c:v>
                </c:pt>
                <c:pt idx="12242">
                  <c:v>12.45</c:v>
                </c:pt>
                <c:pt idx="12243">
                  <c:v>12.46</c:v>
                </c:pt>
                <c:pt idx="12244">
                  <c:v>12.46</c:v>
                </c:pt>
                <c:pt idx="12245">
                  <c:v>12.47</c:v>
                </c:pt>
                <c:pt idx="12246">
                  <c:v>12.5</c:v>
                </c:pt>
                <c:pt idx="12247">
                  <c:v>12.56</c:v>
                </c:pt>
                <c:pt idx="12248">
                  <c:v>12.7</c:v>
                </c:pt>
                <c:pt idx="12249">
                  <c:v>12.84</c:v>
                </c:pt>
                <c:pt idx="12250">
                  <c:v>13.01</c:v>
                </c:pt>
                <c:pt idx="12251">
                  <c:v>13.26</c:v>
                </c:pt>
                <c:pt idx="12252">
                  <c:v>13.46</c:v>
                </c:pt>
                <c:pt idx="12253">
                  <c:v>13.56</c:v>
                </c:pt>
                <c:pt idx="12254">
                  <c:v>13.57</c:v>
                </c:pt>
                <c:pt idx="12255">
                  <c:v>13.5</c:v>
                </c:pt>
                <c:pt idx="12256">
                  <c:v>13.38</c:v>
                </c:pt>
                <c:pt idx="12257">
                  <c:v>13.32</c:v>
                </c:pt>
                <c:pt idx="12258">
                  <c:v>13.26</c:v>
                </c:pt>
                <c:pt idx="12259">
                  <c:v>13.23</c:v>
                </c:pt>
                <c:pt idx="12260">
                  <c:v>13.24</c:v>
                </c:pt>
                <c:pt idx="12261">
                  <c:v>13.25</c:v>
                </c:pt>
                <c:pt idx="12262">
                  <c:v>13.29</c:v>
                </c:pt>
                <c:pt idx="12263">
                  <c:v>13.32</c:v>
                </c:pt>
                <c:pt idx="12264">
                  <c:v>13.42</c:v>
                </c:pt>
                <c:pt idx="12265">
                  <c:v>13.52</c:v>
                </c:pt>
                <c:pt idx="12266">
                  <c:v>13.61</c:v>
                </c:pt>
                <c:pt idx="12267">
                  <c:v>13.7</c:v>
                </c:pt>
                <c:pt idx="12268">
                  <c:v>13.78</c:v>
                </c:pt>
                <c:pt idx="12269">
                  <c:v>13.92</c:v>
                </c:pt>
                <c:pt idx="12270">
                  <c:v>14.04</c:v>
                </c:pt>
                <c:pt idx="12271">
                  <c:v>14.19</c:v>
                </c:pt>
                <c:pt idx="12272">
                  <c:v>14.41</c:v>
                </c:pt>
                <c:pt idx="12273">
                  <c:v>14.75</c:v>
                </c:pt>
                <c:pt idx="12274">
                  <c:v>15.01</c:v>
                </c:pt>
                <c:pt idx="12275">
                  <c:v>15.16</c:v>
                </c:pt>
                <c:pt idx="12276">
                  <c:v>15.19</c:v>
                </c:pt>
                <c:pt idx="12277">
                  <c:v>15.19</c:v>
                </c:pt>
                <c:pt idx="12278">
                  <c:v>15.2</c:v>
                </c:pt>
                <c:pt idx="12279">
                  <c:v>15.27</c:v>
                </c:pt>
                <c:pt idx="12280">
                  <c:v>15.4</c:v>
                </c:pt>
                <c:pt idx="12281">
                  <c:v>15.53</c:v>
                </c:pt>
                <c:pt idx="12282">
                  <c:v>15.65</c:v>
                </c:pt>
                <c:pt idx="12283">
                  <c:v>15.85</c:v>
                </c:pt>
                <c:pt idx="12284">
                  <c:v>16.05</c:v>
                </c:pt>
                <c:pt idx="12285">
                  <c:v>16.309999999999999</c:v>
                </c:pt>
                <c:pt idx="12286">
                  <c:v>16.55</c:v>
                </c:pt>
                <c:pt idx="12287">
                  <c:v>16.739999999999998</c:v>
                </c:pt>
                <c:pt idx="12288">
                  <c:v>16.87</c:v>
                </c:pt>
                <c:pt idx="12289">
                  <c:v>16.95</c:v>
                </c:pt>
                <c:pt idx="12290">
                  <c:v>16.97</c:v>
                </c:pt>
                <c:pt idx="12291">
                  <c:v>16.95</c:v>
                </c:pt>
                <c:pt idx="12292">
                  <c:v>16.91</c:v>
                </c:pt>
                <c:pt idx="12293">
                  <c:v>16.84</c:v>
                </c:pt>
                <c:pt idx="12294">
                  <c:v>16.79</c:v>
                </c:pt>
                <c:pt idx="12295">
                  <c:v>16.7</c:v>
                </c:pt>
                <c:pt idx="12296">
                  <c:v>16.600000000000001</c:v>
                </c:pt>
                <c:pt idx="12297">
                  <c:v>16.53</c:v>
                </c:pt>
                <c:pt idx="12298">
                  <c:v>16.440000000000001</c:v>
                </c:pt>
                <c:pt idx="12299">
                  <c:v>16.329999999999998</c:v>
                </c:pt>
                <c:pt idx="12300">
                  <c:v>16.239999999999998</c:v>
                </c:pt>
                <c:pt idx="12301">
                  <c:v>16.170000000000002</c:v>
                </c:pt>
                <c:pt idx="12302">
                  <c:v>16.07</c:v>
                </c:pt>
                <c:pt idx="12303">
                  <c:v>16</c:v>
                </c:pt>
                <c:pt idx="12304">
                  <c:v>15.94</c:v>
                </c:pt>
                <c:pt idx="12305">
                  <c:v>15.86</c:v>
                </c:pt>
                <c:pt idx="12306">
                  <c:v>15.78</c:v>
                </c:pt>
                <c:pt idx="12307">
                  <c:v>15.71</c:v>
                </c:pt>
                <c:pt idx="12308">
                  <c:v>15.64</c:v>
                </c:pt>
                <c:pt idx="12309">
                  <c:v>15.58</c:v>
                </c:pt>
                <c:pt idx="12310">
                  <c:v>15.52</c:v>
                </c:pt>
                <c:pt idx="12311">
                  <c:v>15.44</c:v>
                </c:pt>
                <c:pt idx="12312">
                  <c:v>15.39</c:v>
                </c:pt>
                <c:pt idx="12313">
                  <c:v>15.34</c:v>
                </c:pt>
                <c:pt idx="12314">
                  <c:v>15.29</c:v>
                </c:pt>
                <c:pt idx="12315">
                  <c:v>15.23</c:v>
                </c:pt>
                <c:pt idx="12316">
                  <c:v>15.19</c:v>
                </c:pt>
                <c:pt idx="12317">
                  <c:v>15.14</c:v>
                </c:pt>
                <c:pt idx="12318">
                  <c:v>15.09</c:v>
                </c:pt>
                <c:pt idx="12319">
                  <c:v>15.05</c:v>
                </c:pt>
                <c:pt idx="12320">
                  <c:v>15.03</c:v>
                </c:pt>
                <c:pt idx="12321">
                  <c:v>14.97</c:v>
                </c:pt>
                <c:pt idx="12322">
                  <c:v>14.94</c:v>
                </c:pt>
                <c:pt idx="12323">
                  <c:v>14.92</c:v>
                </c:pt>
                <c:pt idx="12324">
                  <c:v>14.89</c:v>
                </c:pt>
                <c:pt idx="12325">
                  <c:v>14.87</c:v>
                </c:pt>
                <c:pt idx="12326">
                  <c:v>14.84</c:v>
                </c:pt>
                <c:pt idx="12327">
                  <c:v>14.81</c:v>
                </c:pt>
                <c:pt idx="12328">
                  <c:v>14.79</c:v>
                </c:pt>
                <c:pt idx="12329">
                  <c:v>14.75</c:v>
                </c:pt>
                <c:pt idx="12330">
                  <c:v>14.71</c:v>
                </c:pt>
                <c:pt idx="12331">
                  <c:v>14.68</c:v>
                </c:pt>
                <c:pt idx="12332">
                  <c:v>14.66</c:v>
                </c:pt>
                <c:pt idx="12333">
                  <c:v>14.63</c:v>
                </c:pt>
                <c:pt idx="12334">
                  <c:v>14.61</c:v>
                </c:pt>
                <c:pt idx="12335">
                  <c:v>14.58</c:v>
                </c:pt>
                <c:pt idx="12336">
                  <c:v>14.56</c:v>
                </c:pt>
                <c:pt idx="12337">
                  <c:v>14.55</c:v>
                </c:pt>
                <c:pt idx="12338">
                  <c:v>14.51</c:v>
                </c:pt>
                <c:pt idx="12339">
                  <c:v>14.5</c:v>
                </c:pt>
                <c:pt idx="12340">
                  <c:v>14.45</c:v>
                </c:pt>
                <c:pt idx="12341">
                  <c:v>14.43</c:v>
                </c:pt>
                <c:pt idx="12342">
                  <c:v>14.4</c:v>
                </c:pt>
                <c:pt idx="12343">
                  <c:v>14.38</c:v>
                </c:pt>
                <c:pt idx="12344">
                  <c:v>14.34</c:v>
                </c:pt>
                <c:pt idx="12345">
                  <c:v>14.36</c:v>
                </c:pt>
                <c:pt idx="12346">
                  <c:v>14.34</c:v>
                </c:pt>
                <c:pt idx="12347">
                  <c:v>14.34</c:v>
                </c:pt>
                <c:pt idx="12348">
                  <c:v>14.31</c:v>
                </c:pt>
                <c:pt idx="12349">
                  <c:v>14.3</c:v>
                </c:pt>
                <c:pt idx="12350">
                  <c:v>14.27</c:v>
                </c:pt>
                <c:pt idx="12351">
                  <c:v>14.25</c:v>
                </c:pt>
                <c:pt idx="12352">
                  <c:v>14.24</c:v>
                </c:pt>
                <c:pt idx="12353">
                  <c:v>14.23</c:v>
                </c:pt>
                <c:pt idx="12354">
                  <c:v>14.21</c:v>
                </c:pt>
                <c:pt idx="12355">
                  <c:v>14.19</c:v>
                </c:pt>
                <c:pt idx="12356">
                  <c:v>14.19</c:v>
                </c:pt>
                <c:pt idx="12357">
                  <c:v>14.16</c:v>
                </c:pt>
                <c:pt idx="12358">
                  <c:v>14.14</c:v>
                </c:pt>
                <c:pt idx="12359">
                  <c:v>14.13</c:v>
                </c:pt>
                <c:pt idx="12360">
                  <c:v>14.09</c:v>
                </c:pt>
                <c:pt idx="12361">
                  <c:v>14.08</c:v>
                </c:pt>
                <c:pt idx="12362">
                  <c:v>14.08</c:v>
                </c:pt>
                <c:pt idx="12363">
                  <c:v>14.06</c:v>
                </c:pt>
                <c:pt idx="12364">
                  <c:v>14.04</c:v>
                </c:pt>
                <c:pt idx="12365">
                  <c:v>14.03</c:v>
                </c:pt>
                <c:pt idx="12366">
                  <c:v>14</c:v>
                </c:pt>
                <c:pt idx="12367">
                  <c:v>13.97</c:v>
                </c:pt>
                <c:pt idx="12368">
                  <c:v>13.96</c:v>
                </c:pt>
                <c:pt idx="12369">
                  <c:v>13.95</c:v>
                </c:pt>
                <c:pt idx="12370">
                  <c:v>13.91</c:v>
                </c:pt>
                <c:pt idx="12371">
                  <c:v>13.9</c:v>
                </c:pt>
                <c:pt idx="12372">
                  <c:v>13.9</c:v>
                </c:pt>
                <c:pt idx="12373">
                  <c:v>13.87</c:v>
                </c:pt>
                <c:pt idx="12374">
                  <c:v>13.86</c:v>
                </c:pt>
                <c:pt idx="12375">
                  <c:v>13.85</c:v>
                </c:pt>
                <c:pt idx="12376">
                  <c:v>13.83</c:v>
                </c:pt>
                <c:pt idx="12377">
                  <c:v>13.81</c:v>
                </c:pt>
                <c:pt idx="12378">
                  <c:v>13.8</c:v>
                </c:pt>
                <c:pt idx="12379">
                  <c:v>13.78</c:v>
                </c:pt>
                <c:pt idx="12380">
                  <c:v>13.76</c:v>
                </c:pt>
                <c:pt idx="12381">
                  <c:v>13.73</c:v>
                </c:pt>
                <c:pt idx="12382">
                  <c:v>13.71</c:v>
                </c:pt>
                <c:pt idx="12383">
                  <c:v>13.7</c:v>
                </c:pt>
                <c:pt idx="12384">
                  <c:v>13.69</c:v>
                </c:pt>
                <c:pt idx="12385">
                  <c:v>13.68</c:v>
                </c:pt>
                <c:pt idx="12386">
                  <c:v>13.67</c:v>
                </c:pt>
                <c:pt idx="12387">
                  <c:v>13.65</c:v>
                </c:pt>
                <c:pt idx="12388">
                  <c:v>13.63</c:v>
                </c:pt>
                <c:pt idx="12389">
                  <c:v>13.63</c:v>
                </c:pt>
                <c:pt idx="12390">
                  <c:v>13.63</c:v>
                </c:pt>
                <c:pt idx="12391">
                  <c:v>13.62</c:v>
                </c:pt>
                <c:pt idx="12392">
                  <c:v>13.61</c:v>
                </c:pt>
                <c:pt idx="12393">
                  <c:v>13.61</c:v>
                </c:pt>
                <c:pt idx="12394">
                  <c:v>13.63</c:v>
                </c:pt>
                <c:pt idx="12395">
                  <c:v>13.65</c:v>
                </c:pt>
                <c:pt idx="12396">
                  <c:v>13.68</c:v>
                </c:pt>
                <c:pt idx="12397">
                  <c:v>13.71</c:v>
                </c:pt>
                <c:pt idx="12398">
                  <c:v>13.71</c:v>
                </c:pt>
                <c:pt idx="12399">
                  <c:v>13.7</c:v>
                </c:pt>
                <c:pt idx="12400">
                  <c:v>13.72</c:v>
                </c:pt>
                <c:pt idx="12401">
                  <c:v>13.71</c:v>
                </c:pt>
                <c:pt idx="12402">
                  <c:v>13.73</c:v>
                </c:pt>
                <c:pt idx="12403">
                  <c:v>13.73</c:v>
                </c:pt>
                <c:pt idx="12404">
                  <c:v>13.72</c:v>
                </c:pt>
                <c:pt idx="12405">
                  <c:v>13.7</c:v>
                </c:pt>
                <c:pt idx="12406">
                  <c:v>13.71</c:v>
                </c:pt>
                <c:pt idx="12407">
                  <c:v>13.7</c:v>
                </c:pt>
                <c:pt idx="12408">
                  <c:v>13.69</c:v>
                </c:pt>
                <c:pt idx="12409">
                  <c:v>13.66</c:v>
                </c:pt>
                <c:pt idx="12410">
                  <c:v>13.66</c:v>
                </c:pt>
                <c:pt idx="12411">
                  <c:v>13.64</c:v>
                </c:pt>
                <c:pt idx="12412">
                  <c:v>13.62</c:v>
                </c:pt>
                <c:pt idx="12413">
                  <c:v>13.62</c:v>
                </c:pt>
                <c:pt idx="12414">
                  <c:v>13.6</c:v>
                </c:pt>
                <c:pt idx="12415">
                  <c:v>13.58</c:v>
                </c:pt>
                <c:pt idx="12416">
                  <c:v>13.58</c:v>
                </c:pt>
                <c:pt idx="12417">
                  <c:v>13.58</c:v>
                </c:pt>
                <c:pt idx="12418">
                  <c:v>13.56</c:v>
                </c:pt>
                <c:pt idx="12419">
                  <c:v>13.56</c:v>
                </c:pt>
                <c:pt idx="12420">
                  <c:v>13.55</c:v>
                </c:pt>
                <c:pt idx="12421">
                  <c:v>13.55</c:v>
                </c:pt>
                <c:pt idx="12422">
                  <c:v>13.54</c:v>
                </c:pt>
                <c:pt idx="12423">
                  <c:v>13.52</c:v>
                </c:pt>
                <c:pt idx="12424">
                  <c:v>13.49</c:v>
                </c:pt>
                <c:pt idx="12425">
                  <c:v>13.49</c:v>
                </c:pt>
                <c:pt idx="12426">
                  <c:v>13.47</c:v>
                </c:pt>
                <c:pt idx="12427">
                  <c:v>13.46</c:v>
                </c:pt>
                <c:pt idx="12428">
                  <c:v>13.45</c:v>
                </c:pt>
                <c:pt idx="12429">
                  <c:v>13.43</c:v>
                </c:pt>
                <c:pt idx="12430">
                  <c:v>13.42</c:v>
                </c:pt>
                <c:pt idx="12431">
                  <c:v>13.41</c:v>
                </c:pt>
                <c:pt idx="12432">
                  <c:v>13.4</c:v>
                </c:pt>
                <c:pt idx="12433">
                  <c:v>13.42</c:v>
                </c:pt>
                <c:pt idx="12434">
                  <c:v>13.4</c:v>
                </c:pt>
                <c:pt idx="12435">
                  <c:v>13.39</c:v>
                </c:pt>
                <c:pt idx="12436">
                  <c:v>13.39</c:v>
                </c:pt>
                <c:pt idx="12437">
                  <c:v>13.39</c:v>
                </c:pt>
                <c:pt idx="12438">
                  <c:v>13.38</c:v>
                </c:pt>
                <c:pt idx="12439">
                  <c:v>13.38</c:v>
                </c:pt>
                <c:pt idx="12440">
                  <c:v>13.37</c:v>
                </c:pt>
                <c:pt idx="12441">
                  <c:v>13.38</c:v>
                </c:pt>
                <c:pt idx="12442">
                  <c:v>13.37</c:v>
                </c:pt>
                <c:pt idx="12443">
                  <c:v>13.39</c:v>
                </c:pt>
                <c:pt idx="12444">
                  <c:v>13.38</c:v>
                </c:pt>
                <c:pt idx="12445">
                  <c:v>13.38</c:v>
                </c:pt>
                <c:pt idx="12446">
                  <c:v>13.39</c:v>
                </c:pt>
                <c:pt idx="12447">
                  <c:v>13.4</c:v>
                </c:pt>
                <c:pt idx="12448">
                  <c:v>13.45</c:v>
                </c:pt>
                <c:pt idx="12449">
                  <c:v>13.53</c:v>
                </c:pt>
                <c:pt idx="12450">
                  <c:v>13.6</c:v>
                </c:pt>
                <c:pt idx="12451">
                  <c:v>13.69</c:v>
                </c:pt>
                <c:pt idx="12452">
                  <c:v>13.76</c:v>
                </c:pt>
                <c:pt idx="12453">
                  <c:v>13.84</c:v>
                </c:pt>
                <c:pt idx="12454">
                  <c:v>13.99</c:v>
                </c:pt>
                <c:pt idx="12455">
                  <c:v>14.21</c:v>
                </c:pt>
                <c:pt idx="12456">
                  <c:v>14.42</c:v>
                </c:pt>
                <c:pt idx="12457">
                  <c:v>14.6</c:v>
                </c:pt>
                <c:pt idx="12458">
                  <c:v>14.74</c:v>
                </c:pt>
                <c:pt idx="12459">
                  <c:v>14.84</c:v>
                </c:pt>
                <c:pt idx="12460">
                  <c:v>14.96</c:v>
                </c:pt>
                <c:pt idx="12461">
                  <c:v>15.06</c:v>
                </c:pt>
                <c:pt idx="12462">
                  <c:v>15.12</c:v>
                </c:pt>
                <c:pt idx="12463">
                  <c:v>15.12</c:v>
                </c:pt>
                <c:pt idx="12464">
                  <c:v>15.07</c:v>
                </c:pt>
                <c:pt idx="12465">
                  <c:v>15.02</c:v>
                </c:pt>
                <c:pt idx="12466">
                  <c:v>14.99</c:v>
                </c:pt>
                <c:pt idx="12467">
                  <c:v>14.98</c:v>
                </c:pt>
                <c:pt idx="12468">
                  <c:v>15.02</c:v>
                </c:pt>
                <c:pt idx="12469">
                  <c:v>15.02</c:v>
                </c:pt>
                <c:pt idx="12470">
                  <c:v>15.04</c:v>
                </c:pt>
                <c:pt idx="12471">
                  <c:v>15.06</c:v>
                </c:pt>
                <c:pt idx="12472">
                  <c:v>15.12</c:v>
                </c:pt>
                <c:pt idx="12473">
                  <c:v>15.21</c:v>
                </c:pt>
                <c:pt idx="12474">
                  <c:v>15.31</c:v>
                </c:pt>
                <c:pt idx="12475">
                  <c:v>15.41</c:v>
                </c:pt>
                <c:pt idx="12476">
                  <c:v>15.48</c:v>
                </c:pt>
                <c:pt idx="12477">
                  <c:v>15.55</c:v>
                </c:pt>
                <c:pt idx="12478">
                  <c:v>15.64</c:v>
                </c:pt>
                <c:pt idx="12479">
                  <c:v>15.74</c:v>
                </c:pt>
                <c:pt idx="12480">
                  <c:v>15.82</c:v>
                </c:pt>
                <c:pt idx="12481">
                  <c:v>15.87</c:v>
                </c:pt>
                <c:pt idx="12482">
                  <c:v>15.93</c:v>
                </c:pt>
                <c:pt idx="12483">
                  <c:v>15.93</c:v>
                </c:pt>
                <c:pt idx="12484">
                  <c:v>15.96</c:v>
                </c:pt>
                <c:pt idx="12485">
                  <c:v>15.97</c:v>
                </c:pt>
                <c:pt idx="12486">
                  <c:v>15.95</c:v>
                </c:pt>
                <c:pt idx="12487">
                  <c:v>15.93</c:v>
                </c:pt>
                <c:pt idx="12488">
                  <c:v>15.91</c:v>
                </c:pt>
                <c:pt idx="12489">
                  <c:v>15.88</c:v>
                </c:pt>
                <c:pt idx="12490">
                  <c:v>15.85</c:v>
                </c:pt>
                <c:pt idx="12491">
                  <c:v>15.8</c:v>
                </c:pt>
                <c:pt idx="12492">
                  <c:v>15.78</c:v>
                </c:pt>
                <c:pt idx="12493">
                  <c:v>15.73</c:v>
                </c:pt>
                <c:pt idx="12494">
                  <c:v>15.68</c:v>
                </c:pt>
                <c:pt idx="12495">
                  <c:v>15.67</c:v>
                </c:pt>
                <c:pt idx="12496">
                  <c:v>15.62</c:v>
                </c:pt>
                <c:pt idx="12497">
                  <c:v>15.59</c:v>
                </c:pt>
                <c:pt idx="12498">
                  <c:v>15.56</c:v>
                </c:pt>
                <c:pt idx="12499">
                  <c:v>15.54</c:v>
                </c:pt>
                <c:pt idx="12500">
                  <c:v>15.51</c:v>
                </c:pt>
                <c:pt idx="12501">
                  <c:v>15.49</c:v>
                </c:pt>
                <c:pt idx="12502">
                  <c:v>15.47</c:v>
                </c:pt>
                <c:pt idx="12503">
                  <c:v>15.43</c:v>
                </c:pt>
                <c:pt idx="12504">
                  <c:v>15.41</c:v>
                </c:pt>
                <c:pt idx="12505">
                  <c:v>15.38</c:v>
                </c:pt>
                <c:pt idx="12506">
                  <c:v>15.36</c:v>
                </c:pt>
                <c:pt idx="12507">
                  <c:v>15.34</c:v>
                </c:pt>
                <c:pt idx="12508">
                  <c:v>15.29</c:v>
                </c:pt>
                <c:pt idx="12509">
                  <c:v>15.29</c:v>
                </c:pt>
                <c:pt idx="12510">
                  <c:v>15.25</c:v>
                </c:pt>
                <c:pt idx="12511">
                  <c:v>15.22</c:v>
                </c:pt>
                <c:pt idx="12512">
                  <c:v>15.19</c:v>
                </c:pt>
                <c:pt idx="12513">
                  <c:v>15.14</c:v>
                </c:pt>
                <c:pt idx="12514">
                  <c:v>15.13</c:v>
                </c:pt>
                <c:pt idx="12515">
                  <c:v>15.08</c:v>
                </c:pt>
                <c:pt idx="12516">
                  <c:v>15.07</c:v>
                </c:pt>
                <c:pt idx="12517">
                  <c:v>15.03</c:v>
                </c:pt>
                <c:pt idx="12518">
                  <c:v>15</c:v>
                </c:pt>
                <c:pt idx="12519">
                  <c:v>14.97</c:v>
                </c:pt>
                <c:pt idx="12520">
                  <c:v>14.94</c:v>
                </c:pt>
                <c:pt idx="12521">
                  <c:v>14.91</c:v>
                </c:pt>
                <c:pt idx="12522">
                  <c:v>14.88</c:v>
                </c:pt>
                <c:pt idx="12523">
                  <c:v>14.86</c:v>
                </c:pt>
                <c:pt idx="12524">
                  <c:v>14.83</c:v>
                </c:pt>
                <c:pt idx="12525">
                  <c:v>14.81</c:v>
                </c:pt>
                <c:pt idx="12526">
                  <c:v>14.8</c:v>
                </c:pt>
                <c:pt idx="12527">
                  <c:v>14.75</c:v>
                </c:pt>
                <c:pt idx="12528">
                  <c:v>14.74</c:v>
                </c:pt>
                <c:pt idx="12529">
                  <c:v>14.7</c:v>
                </c:pt>
                <c:pt idx="12530">
                  <c:v>14.7</c:v>
                </c:pt>
                <c:pt idx="12531">
                  <c:v>14.64</c:v>
                </c:pt>
                <c:pt idx="12532">
                  <c:v>14.62</c:v>
                </c:pt>
                <c:pt idx="12533">
                  <c:v>14.61</c:v>
                </c:pt>
                <c:pt idx="12534">
                  <c:v>14.58</c:v>
                </c:pt>
                <c:pt idx="12535">
                  <c:v>14.58</c:v>
                </c:pt>
                <c:pt idx="12536">
                  <c:v>14.55</c:v>
                </c:pt>
                <c:pt idx="12537">
                  <c:v>14.54</c:v>
                </c:pt>
                <c:pt idx="12538">
                  <c:v>14.51</c:v>
                </c:pt>
                <c:pt idx="12539">
                  <c:v>14.46</c:v>
                </c:pt>
                <c:pt idx="12540">
                  <c:v>14.47</c:v>
                </c:pt>
                <c:pt idx="12541">
                  <c:v>14.44</c:v>
                </c:pt>
                <c:pt idx="12542">
                  <c:v>14.44</c:v>
                </c:pt>
                <c:pt idx="12543">
                  <c:v>14.42</c:v>
                </c:pt>
                <c:pt idx="12544">
                  <c:v>14.4</c:v>
                </c:pt>
                <c:pt idx="12545">
                  <c:v>14.38</c:v>
                </c:pt>
                <c:pt idx="12546">
                  <c:v>14.36</c:v>
                </c:pt>
                <c:pt idx="12547">
                  <c:v>14.35</c:v>
                </c:pt>
                <c:pt idx="12548">
                  <c:v>14.35</c:v>
                </c:pt>
                <c:pt idx="12549">
                  <c:v>14.32</c:v>
                </c:pt>
                <c:pt idx="12550">
                  <c:v>14.3</c:v>
                </c:pt>
                <c:pt idx="12551">
                  <c:v>14.28</c:v>
                </c:pt>
                <c:pt idx="12552">
                  <c:v>14.27</c:v>
                </c:pt>
                <c:pt idx="12553">
                  <c:v>14.26</c:v>
                </c:pt>
                <c:pt idx="12554">
                  <c:v>14.25</c:v>
                </c:pt>
                <c:pt idx="12555">
                  <c:v>14.22</c:v>
                </c:pt>
                <c:pt idx="12556">
                  <c:v>14.2</c:v>
                </c:pt>
                <c:pt idx="12557">
                  <c:v>14.18</c:v>
                </c:pt>
                <c:pt idx="12558">
                  <c:v>14.16</c:v>
                </c:pt>
                <c:pt idx="12559">
                  <c:v>14.15</c:v>
                </c:pt>
                <c:pt idx="12560">
                  <c:v>14.15</c:v>
                </c:pt>
                <c:pt idx="12561">
                  <c:v>14.12</c:v>
                </c:pt>
                <c:pt idx="12562">
                  <c:v>14.12</c:v>
                </c:pt>
                <c:pt idx="12563">
                  <c:v>14.1</c:v>
                </c:pt>
                <c:pt idx="12564">
                  <c:v>14.08</c:v>
                </c:pt>
                <c:pt idx="12565">
                  <c:v>14.06</c:v>
                </c:pt>
                <c:pt idx="12566">
                  <c:v>14.04</c:v>
                </c:pt>
                <c:pt idx="12567">
                  <c:v>14.04</c:v>
                </c:pt>
                <c:pt idx="12568">
                  <c:v>14.02</c:v>
                </c:pt>
                <c:pt idx="12569">
                  <c:v>14</c:v>
                </c:pt>
                <c:pt idx="12570">
                  <c:v>13.98</c:v>
                </c:pt>
                <c:pt idx="12571">
                  <c:v>13.97</c:v>
                </c:pt>
                <c:pt idx="12572">
                  <c:v>13.97</c:v>
                </c:pt>
                <c:pt idx="12573">
                  <c:v>13.96</c:v>
                </c:pt>
                <c:pt idx="12574">
                  <c:v>13.94</c:v>
                </c:pt>
                <c:pt idx="12575">
                  <c:v>13.91</c:v>
                </c:pt>
                <c:pt idx="12576">
                  <c:v>13.91</c:v>
                </c:pt>
                <c:pt idx="12577">
                  <c:v>13.89</c:v>
                </c:pt>
                <c:pt idx="12578">
                  <c:v>13.89</c:v>
                </c:pt>
                <c:pt idx="12579">
                  <c:v>13.85</c:v>
                </c:pt>
                <c:pt idx="12580">
                  <c:v>13.85</c:v>
                </c:pt>
                <c:pt idx="12581">
                  <c:v>13.84</c:v>
                </c:pt>
                <c:pt idx="12582">
                  <c:v>13.81</c:v>
                </c:pt>
                <c:pt idx="12583">
                  <c:v>13.8</c:v>
                </c:pt>
                <c:pt idx="12584">
                  <c:v>13.79</c:v>
                </c:pt>
                <c:pt idx="12585">
                  <c:v>13.79</c:v>
                </c:pt>
                <c:pt idx="12586">
                  <c:v>13.77</c:v>
                </c:pt>
                <c:pt idx="12587">
                  <c:v>13.74</c:v>
                </c:pt>
                <c:pt idx="12588">
                  <c:v>13.74</c:v>
                </c:pt>
                <c:pt idx="12589">
                  <c:v>13.72</c:v>
                </c:pt>
                <c:pt idx="12590">
                  <c:v>13.71</c:v>
                </c:pt>
                <c:pt idx="12591">
                  <c:v>13.69</c:v>
                </c:pt>
                <c:pt idx="12592">
                  <c:v>13.68</c:v>
                </c:pt>
                <c:pt idx="12593">
                  <c:v>13.67</c:v>
                </c:pt>
                <c:pt idx="12594">
                  <c:v>13.67</c:v>
                </c:pt>
                <c:pt idx="12595">
                  <c:v>13.67</c:v>
                </c:pt>
                <c:pt idx="12596">
                  <c:v>13.64</c:v>
                </c:pt>
                <c:pt idx="12597">
                  <c:v>13.64</c:v>
                </c:pt>
                <c:pt idx="12598">
                  <c:v>13.61</c:v>
                </c:pt>
                <c:pt idx="12599">
                  <c:v>13.61</c:v>
                </c:pt>
                <c:pt idx="12600">
                  <c:v>13.6</c:v>
                </c:pt>
                <c:pt idx="12601">
                  <c:v>13.57</c:v>
                </c:pt>
                <c:pt idx="12602">
                  <c:v>13.56</c:v>
                </c:pt>
                <c:pt idx="12603">
                  <c:v>13.56</c:v>
                </c:pt>
                <c:pt idx="12604">
                  <c:v>13.54</c:v>
                </c:pt>
                <c:pt idx="12605">
                  <c:v>13.53</c:v>
                </c:pt>
                <c:pt idx="12606">
                  <c:v>13.52</c:v>
                </c:pt>
                <c:pt idx="12607">
                  <c:v>13.49</c:v>
                </c:pt>
                <c:pt idx="12608">
                  <c:v>13.49</c:v>
                </c:pt>
                <c:pt idx="12609">
                  <c:v>13.49</c:v>
                </c:pt>
                <c:pt idx="12610">
                  <c:v>13.46</c:v>
                </c:pt>
                <c:pt idx="12611">
                  <c:v>13.47</c:v>
                </c:pt>
                <c:pt idx="12612">
                  <c:v>13.44</c:v>
                </c:pt>
                <c:pt idx="12613">
                  <c:v>13.44</c:v>
                </c:pt>
                <c:pt idx="12614">
                  <c:v>13.43</c:v>
                </c:pt>
                <c:pt idx="12615">
                  <c:v>13.4</c:v>
                </c:pt>
                <c:pt idx="12616">
                  <c:v>13.4</c:v>
                </c:pt>
                <c:pt idx="12617">
                  <c:v>13.39</c:v>
                </c:pt>
                <c:pt idx="12618">
                  <c:v>13.38</c:v>
                </c:pt>
                <c:pt idx="12619">
                  <c:v>13.37</c:v>
                </c:pt>
                <c:pt idx="12620">
                  <c:v>13.35</c:v>
                </c:pt>
                <c:pt idx="12621">
                  <c:v>13.34</c:v>
                </c:pt>
                <c:pt idx="12622">
                  <c:v>13.33</c:v>
                </c:pt>
                <c:pt idx="12623">
                  <c:v>13.32</c:v>
                </c:pt>
                <c:pt idx="12624">
                  <c:v>13.31</c:v>
                </c:pt>
                <c:pt idx="12625">
                  <c:v>13.29</c:v>
                </c:pt>
                <c:pt idx="12626">
                  <c:v>13.29</c:v>
                </c:pt>
                <c:pt idx="12627">
                  <c:v>13.27</c:v>
                </c:pt>
                <c:pt idx="12628">
                  <c:v>13.27</c:v>
                </c:pt>
                <c:pt idx="12629">
                  <c:v>13.25</c:v>
                </c:pt>
                <c:pt idx="12630">
                  <c:v>13.24</c:v>
                </c:pt>
                <c:pt idx="12631">
                  <c:v>13.23</c:v>
                </c:pt>
                <c:pt idx="12632">
                  <c:v>13.21</c:v>
                </c:pt>
                <c:pt idx="12633">
                  <c:v>13.21</c:v>
                </c:pt>
                <c:pt idx="12634">
                  <c:v>13.2</c:v>
                </c:pt>
                <c:pt idx="12635">
                  <c:v>13.17</c:v>
                </c:pt>
                <c:pt idx="12636">
                  <c:v>13.17</c:v>
                </c:pt>
                <c:pt idx="12637">
                  <c:v>13.17</c:v>
                </c:pt>
                <c:pt idx="12638">
                  <c:v>13.15</c:v>
                </c:pt>
                <c:pt idx="12639">
                  <c:v>13.12</c:v>
                </c:pt>
                <c:pt idx="12640">
                  <c:v>13.12</c:v>
                </c:pt>
                <c:pt idx="12641">
                  <c:v>13.11</c:v>
                </c:pt>
                <c:pt idx="12642">
                  <c:v>13.1</c:v>
                </c:pt>
                <c:pt idx="12643">
                  <c:v>13.09</c:v>
                </c:pt>
                <c:pt idx="12644">
                  <c:v>13.08</c:v>
                </c:pt>
                <c:pt idx="12645">
                  <c:v>13.08</c:v>
                </c:pt>
                <c:pt idx="12646">
                  <c:v>13.07</c:v>
                </c:pt>
                <c:pt idx="12647">
                  <c:v>13.06</c:v>
                </c:pt>
                <c:pt idx="12648">
                  <c:v>13.04</c:v>
                </c:pt>
                <c:pt idx="12649">
                  <c:v>13.05</c:v>
                </c:pt>
                <c:pt idx="12650">
                  <c:v>13.02</c:v>
                </c:pt>
                <c:pt idx="12651">
                  <c:v>13.01</c:v>
                </c:pt>
                <c:pt idx="12652">
                  <c:v>13</c:v>
                </c:pt>
                <c:pt idx="12653">
                  <c:v>12.99</c:v>
                </c:pt>
                <c:pt idx="12654">
                  <c:v>12.99</c:v>
                </c:pt>
                <c:pt idx="12655">
                  <c:v>12.99</c:v>
                </c:pt>
                <c:pt idx="12656">
                  <c:v>12.99</c:v>
                </c:pt>
                <c:pt idx="12657">
                  <c:v>12.96</c:v>
                </c:pt>
                <c:pt idx="12658">
                  <c:v>12.95</c:v>
                </c:pt>
                <c:pt idx="12659">
                  <c:v>12.96</c:v>
                </c:pt>
                <c:pt idx="12660">
                  <c:v>12.94</c:v>
                </c:pt>
                <c:pt idx="12661">
                  <c:v>12.96</c:v>
                </c:pt>
                <c:pt idx="12662">
                  <c:v>12.97</c:v>
                </c:pt>
                <c:pt idx="12663">
                  <c:v>12.97</c:v>
                </c:pt>
                <c:pt idx="12664">
                  <c:v>12.95</c:v>
                </c:pt>
                <c:pt idx="12665">
                  <c:v>12.96</c:v>
                </c:pt>
                <c:pt idx="12666">
                  <c:v>12.93</c:v>
                </c:pt>
                <c:pt idx="12667">
                  <c:v>12.92</c:v>
                </c:pt>
                <c:pt idx="12668">
                  <c:v>12.92</c:v>
                </c:pt>
                <c:pt idx="12669">
                  <c:v>12.91</c:v>
                </c:pt>
                <c:pt idx="12670">
                  <c:v>12.9</c:v>
                </c:pt>
                <c:pt idx="12671">
                  <c:v>12.89</c:v>
                </c:pt>
                <c:pt idx="12672">
                  <c:v>12.9</c:v>
                </c:pt>
                <c:pt idx="12673">
                  <c:v>12.91</c:v>
                </c:pt>
                <c:pt idx="12674">
                  <c:v>12.88</c:v>
                </c:pt>
                <c:pt idx="12675">
                  <c:v>12.88</c:v>
                </c:pt>
                <c:pt idx="12676">
                  <c:v>12.88</c:v>
                </c:pt>
                <c:pt idx="12677">
                  <c:v>12.88</c:v>
                </c:pt>
                <c:pt idx="12678">
                  <c:v>12.87</c:v>
                </c:pt>
                <c:pt idx="12679">
                  <c:v>12.86</c:v>
                </c:pt>
                <c:pt idx="12680">
                  <c:v>12.86</c:v>
                </c:pt>
                <c:pt idx="12681">
                  <c:v>12.86</c:v>
                </c:pt>
                <c:pt idx="12682">
                  <c:v>12.84</c:v>
                </c:pt>
                <c:pt idx="12683">
                  <c:v>12.83</c:v>
                </c:pt>
                <c:pt idx="12684">
                  <c:v>12.82</c:v>
                </c:pt>
                <c:pt idx="12685">
                  <c:v>12.81</c:v>
                </c:pt>
                <c:pt idx="12686">
                  <c:v>12.82</c:v>
                </c:pt>
                <c:pt idx="12687">
                  <c:v>12.8</c:v>
                </c:pt>
                <c:pt idx="12688">
                  <c:v>12.79</c:v>
                </c:pt>
                <c:pt idx="12689">
                  <c:v>12.79</c:v>
                </c:pt>
                <c:pt idx="12690">
                  <c:v>12.78</c:v>
                </c:pt>
                <c:pt idx="12691">
                  <c:v>12.77</c:v>
                </c:pt>
                <c:pt idx="12692">
                  <c:v>12.76</c:v>
                </c:pt>
                <c:pt idx="12693">
                  <c:v>12.76</c:v>
                </c:pt>
                <c:pt idx="12694">
                  <c:v>12.75</c:v>
                </c:pt>
                <c:pt idx="12695">
                  <c:v>12.74</c:v>
                </c:pt>
                <c:pt idx="12696">
                  <c:v>12.74</c:v>
                </c:pt>
                <c:pt idx="12697">
                  <c:v>12.72</c:v>
                </c:pt>
                <c:pt idx="12698">
                  <c:v>12.73</c:v>
                </c:pt>
                <c:pt idx="12699">
                  <c:v>12.72</c:v>
                </c:pt>
                <c:pt idx="12700">
                  <c:v>12.7</c:v>
                </c:pt>
                <c:pt idx="12701">
                  <c:v>12.7</c:v>
                </c:pt>
                <c:pt idx="12702">
                  <c:v>12.7</c:v>
                </c:pt>
                <c:pt idx="12703">
                  <c:v>12.68</c:v>
                </c:pt>
                <c:pt idx="12704">
                  <c:v>12.69</c:v>
                </c:pt>
                <c:pt idx="12705">
                  <c:v>12.68</c:v>
                </c:pt>
                <c:pt idx="12706">
                  <c:v>12.66</c:v>
                </c:pt>
                <c:pt idx="12707">
                  <c:v>12.66</c:v>
                </c:pt>
                <c:pt idx="12708">
                  <c:v>12.65</c:v>
                </c:pt>
                <c:pt idx="12709">
                  <c:v>12.63</c:v>
                </c:pt>
                <c:pt idx="12710">
                  <c:v>12.63</c:v>
                </c:pt>
                <c:pt idx="12711">
                  <c:v>12.63</c:v>
                </c:pt>
                <c:pt idx="12712">
                  <c:v>12.62</c:v>
                </c:pt>
                <c:pt idx="12713">
                  <c:v>12.62</c:v>
                </c:pt>
                <c:pt idx="12714">
                  <c:v>12.6</c:v>
                </c:pt>
                <c:pt idx="12715">
                  <c:v>12.6</c:v>
                </c:pt>
                <c:pt idx="12716">
                  <c:v>12.6</c:v>
                </c:pt>
                <c:pt idx="12717">
                  <c:v>12.57</c:v>
                </c:pt>
                <c:pt idx="12718">
                  <c:v>12.56</c:v>
                </c:pt>
                <c:pt idx="12719">
                  <c:v>12.55</c:v>
                </c:pt>
                <c:pt idx="12720">
                  <c:v>12.54</c:v>
                </c:pt>
                <c:pt idx="12721">
                  <c:v>12.54</c:v>
                </c:pt>
                <c:pt idx="12722">
                  <c:v>12.54</c:v>
                </c:pt>
                <c:pt idx="12723">
                  <c:v>12.52</c:v>
                </c:pt>
                <c:pt idx="12724">
                  <c:v>12.54</c:v>
                </c:pt>
                <c:pt idx="12725">
                  <c:v>12.52</c:v>
                </c:pt>
                <c:pt idx="12726">
                  <c:v>12.52</c:v>
                </c:pt>
                <c:pt idx="12727">
                  <c:v>12.51</c:v>
                </c:pt>
                <c:pt idx="12728">
                  <c:v>12.5</c:v>
                </c:pt>
                <c:pt idx="12729">
                  <c:v>12.5</c:v>
                </c:pt>
                <c:pt idx="12730">
                  <c:v>12.5</c:v>
                </c:pt>
                <c:pt idx="12731">
                  <c:v>12.48</c:v>
                </c:pt>
                <c:pt idx="12732">
                  <c:v>12.47</c:v>
                </c:pt>
                <c:pt idx="12733">
                  <c:v>12.46</c:v>
                </c:pt>
                <c:pt idx="12734">
                  <c:v>12.47</c:v>
                </c:pt>
                <c:pt idx="12735">
                  <c:v>12.45</c:v>
                </c:pt>
                <c:pt idx="12736">
                  <c:v>12.46</c:v>
                </c:pt>
                <c:pt idx="12737">
                  <c:v>12.45</c:v>
                </c:pt>
                <c:pt idx="12738">
                  <c:v>12.45</c:v>
                </c:pt>
                <c:pt idx="12739">
                  <c:v>12.45</c:v>
                </c:pt>
                <c:pt idx="12740">
                  <c:v>12.44</c:v>
                </c:pt>
                <c:pt idx="12741">
                  <c:v>12.44</c:v>
                </c:pt>
                <c:pt idx="12742">
                  <c:v>12.43</c:v>
                </c:pt>
                <c:pt idx="12743">
                  <c:v>12.43</c:v>
                </c:pt>
                <c:pt idx="12744">
                  <c:v>12.41</c:v>
                </c:pt>
                <c:pt idx="12745">
                  <c:v>12.42</c:v>
                </c:pt>
                <c:pt idx="12746">
                  <c:v>12.4</c:v>
                </c:pt>
                <c:pt idx="12747">
                  <c:v>12.41</c:v>
                </c:pt>
                <c:pt idx="12748">
                  <c:v>12.4</c:v>
                </c:pt>
                <c:pt idx="12749">
                  <c:v>12.39</c:v>
                </c:pt>
                <c:pt idx="12750">
                  <c:v>12.4</c:v>
                </c:pt>
                <c:pt idx="12751">
                  <c:v>12.39</c:v>
                </c:pt>
                <c:pt idx="12752">
                  <c:v>12.39</c:v>
                </c:pt>
                <c:pt idx="12753">
                  <c:v>12.38</c:v>
                </c:pt>
                <c:pt idx="12754">
                  <c:v>12.38</c:v>
                </c:pt>
                <c:pt idx="12755">
                  <c:v>12.39</c:v>
                </c:pt>
                <c:pt idx="12756">
                  <c:v>12.39</c:v>
                </c:pt>
                <c:pt idx="12757">
                  <c:v>12.38</c:v>
                </c:pt>
                <c:pt idx="12758">
                  <c:v>12.38</c:v>
                </c:pt>
                <c:pt idx="12759">
                  <c:v>12.39</c:v>
                </c:pt>
                <c:pt idx="12760">
                  <c:v>12.39</c:v>
                </c:pt>
                <c:pt idx="12761">
                  <c:v>12.37</c:v>
                </c:pt>
                <c:pt idx="12762">
                  <c:v>12.36</c:v>
                </c:pt>
                <c:pt idx="12763">
                  <c:v>12.38</c:v>
                </c:pt>
                <c:pt idx="12764">
                  <c:v>12.37</c:v>
                </c:pt>
                <c:pt idx="12765">
                  <c:v>12.38</c:v>
                </c:pt>
                <c:pt idx="12766">
                  <c:v>12.39</c:v>
                </c:pt>
                <c:pt idx="12767">
                  <c:v>12.4</c:v>
                </c:pt>
                <c:pt idx="12768">
                  <c:v>12.41</c:v>
                </c:pt>
                <c:pt idx="12769">
                  <c:v>12.43</c:v>
                </c:pt>
                <c:pt idx="12770">
                  <c:v>12.44</c:v>
                </c:pt>
                <c:pt idx="12771">
                  <c:v>12.43</c:v>
                </c:pt>
                <c:pt idx="12772">
                  <c:v>12.46</c:v>
                </c:pt>
                <c:pt idx="12773">
                  <c:v>12.48</c:v>
                </c:pt>
                <c:pt idx="12774">
                  <c:v>12.56</c:v>
                </c:pt>
                <c:pt idx="12775">
                  <c:v>12.59</c:v>
                </c:pt>
                <c:pt idx="12776">
                  <c:v>12.58</c:v>
                </c:pt>
                <c:pt idx="12777">
                  <c:v>12.59</c:v>
                </c:pt>
                <c:pt idx="12778">
                  <c:v>12.6</c:v>
                </c:pt>
                <c:pt idx="12779">
                  <c:v>12.71</c:v>
                </c:pt>
                <c:pt idx="12780">
                  <c:v>12.83</c:v>
                </c:pt>
                <c:pt idx="12781">
                  <c:v>12.88</c:v>
                </c:pt>
                <c:pt idx="12782">
                  <c:v>12.89</c:v>
                </c:pt>
                <c:pt idx="12783">
                  <c:v>12.84</c:v>
                </c:pt>
                <c:pt idx="12784">
                  <c:v>12.82</c:v>
                </c:pt>
                <c:pt idx="12785">
                  <c:v>12.79</c:v>
                </c:pt>
                <c:pt idx="12786">
                  <c:v>12.78</c:v>
                </c:pt>
                <c:pt idx="12787">
                  <c:v>12.79</c:v>
                </c:pt>
                <c:pt idx="12788">
                  <c:v>12.79</c:v>
                </c:pt>
                <c:pt idx="12789">
                  <c:v>12.8</c:v>
                </c:pt>
                <c:pt idx="12790">
                  <c:v>12.78</c:v>
                </c:pt>
                <c:pt idx="12791">
                  <c:v>12.77</c:v>
                </c:pt>
                <c:pt idx="12792">
                  <c:v>12.76</c:v>
                </c:pt>
                <c:pt idx="12793">
                  <c:v>12.74</c:v>
                </c:pt>
                <c:pt idx="12794">
                  <c:v>12.74</c:v>
                </c:pt>
                <c:pt idx="12795">
                  <c:v>12.73</c:v>
                </c:pt>
                <c:pt idx="12796">
                  <c:v>12.73</c:v>
                </c:pt>
                <c:pt idx="12797">
                  <c:v>12.72</c:v>
                </c:pt>
                <c:pt idx="12798">
                  <c:v>12.71</c:v>
                </c:pt>
                <c:pt idx="12799">
                  <c:v>12.7</c:v>
                </c:pt>
                <c:pt idx="12800">
                  <c:v>12.71</c:v>
                </c:pt>
                <c:pt idx="12801">
                  <c:v>12.7</c:v>
                </c:pt>
                <c:pt idx="12802">
                  <c:v>12.7</c:v>
                </c:pt>
                <c:pt idx="12803">
                  <c:v>12.7</c:v>
                </c:pt>
                <c:pt idx="12804">
                  <c:v>12.7</c:v>
                </c:pt>
                <c:pt idx="12805">
                  <c:v>12.71</c:v>
                </c:pt>
                <c:pt idx="12806">
                  <c:v>12.71</c:v>
                </c:pt>
                <c:pt idx="12807">
                  <c:v>12.72</c:v>
                </c:pt>
                <c:pt idx="12808">
                  <c:v>12.72</c:v>
                </c:pt>
                <c:pt idx="12809">
                  <c:v>12.75</c:v>
                </c:pt>
                <c:pt idx="12810">
                  <c:v>12.74</c:v>
                </c:pt>
                <c:pt idx="12811">
                  <c:v>12.77</c:v>
                </c:pt>
                <c:pt idx="12812">
                  <c:v>12.78</c:v>
                </c:pt>
                <c:pt idx="12813">
                  <c:v>12.79</c:v>
                </c:pt>
                <c:pt idx="12814">
                  <c:v>12.81</c:v>
                </c:pt>
                <c:pt idx="12815">
                  <c:v>12.8</c:v>
                </c:pt>
                <c:pt idx="12816">
                  <c:v>12.82</c:v>
                </c:pt>
                <c:pt idx="12817">
                  <c:v>12.82</c:v>
                </c:pt>
                <c:pt idx="12818">
                  <c:v>12.79</c:v>
                </c:pt>
                <c:pt idx="12819">
                  <c:v>12.8</c:v>
                </c:pt>
                <c:pt idx="12820">
                  <c:v>12.8</c:v>
                </c:pt>
                <c:pt idx="12821">
                  <c:v>12.78</c:v>
                </c:pt>
                <c:pt idx="12822">
                  <c:v>12.75</c:v>
                </c:pt>
                <c:pt idx="12823">
                  <c:v>12.76</c:v>
                </c:pt>
                <c:pt idx="12824">
                  <c:v>12.73</c:v>
                </c:pt>
                <c:pt idx="12825">
                  <c:v>12.73</c:v>
                </c:pt>
                <c:pt idx="12826">
                  <c:v>12.71</c:v>
                </c:pt>
                <c:pt idx="12827">
                  <c:v>12.7</c:v>
                </c:pt>
                <c:pt idx="12828">
                  <c:v>12.69</c:v>
                </c:pt>
                <c:pt idx="12829">
                  <c:v>12.67</c:v>
                </c:pt>
                <c:pt idx="12830">
                  <c:v>12.66</c:v>
                </c:pt>
                <c:pt idx="12831">
                  <c:v>12.65</c:v>
                </c:pt>
                <c:pt idx="12832">
                  <c:v>12.65</c:v>
                </c:pt>
                <c:pt idx="12833">
                  <c:v>12.63</c:v>
                </c:pt>
                <c:pt idx="12834">
                  <c:v>12.62</c:v>
                </c:pt>
                <c:pt idx="12835">
                  <c:v>12.62</c:v>
                </c:pt>
                <c:pt idx="12836">
                  <c:v>12.6</c:v>
                </c:pt>
                <c:pt idx="12837">
                  <c:v>12.59</c:v>
                </c:pt>
                <c:pt idx="12838">
                  <c:v>12.59</c:v>
                </c:pt>
                <c:pt idx="12839">
                  <c:v>12.58</c:v>
                </c:pt>
                <c:pt idx="12840">
                  <c:v>12.57</c:v>
                </c:pt>
                <c:pt idx="12841">
                  <c:v>12.58</c:v>
                </c:pt>
                <c:pt idx="12842">
                  <c:v>12.57</c:v>
                </c:pt>
                <c:pt idx="12843">
                  <c:v>12.56</c:v>
                </c:pt>
                <c:pt idx="12844">
                  <c:v>12.55</c:v>
                </c:pt>
                <c:pt idx="12845">
                  <c:v>12.54</c:v>
                </c:pt>
                <c:pt idx="12846">
                  <c:v>12.54</c:v>
                </c:pt>
                <c:pt idx="12847">
                  <c:v>12.52</c:v>
                </c:pt>
                <c:pt idx="12848">
                  <c:v>12.53</c:v>
                </c:pt>
                <c:pt idx="12849">
                  <c:v>12.52</c:v>
                </c:pt>
                <c:pt idx="12850">
                  <c:v>12.51</c:v>
                </c:pt>
                <c:pt idx="12851">
                  <c:v>12.51</c:v>
                </c:pt>
                <c:pt idx="12852">
                  <c:v>12.5</c:v>
                </c:pt>
                <c:pt idx="12853">
                  <c:v>12.5</c:v>
                </c:pt>
                <c:pt idx="12854">
                  <c:v>12.49</c:v>
                </c:pt>
                <c:pt idx="12855">
                  <c:v>12.49</c:v>
                </c:pt>
                <c:pt idx="12856">
                  <c:v>12.49</c:v>
                </c:pt>
                <c:pt idx="12857">
                  <c:v>12.48</c:v>
                </c:pt>
                <c:pt idx="12858">
                  <c:v>12.47</c:v>
                </c:pt>
                <c:pt idx="12859">
                  <c:v>12.47</c:v>
                </c:pt>
                <c:pt idx="12860">
                  <c:v>12.46</c:v>
                </c:pt>
                <c:pt idx="12861">
                  <c:v>12.47</c:v>
                </c:pt>
                <c:pt idx="12862">
                  <c:v>12.48</c:v>
                </c:pt>
                <c:pt idx="12863">
                  <c:v>12.46</c:v>
                </c:pt>
                <c:pt idx="12864">
                  <c:v>12.46</c:v>
                </c:pt>
                <c:pt idx="12865">
                  <c:v>12.44</c:v>
                </c:pt>
                <c:pt idx="12866">
                  <c:v>12.45</c:v>
                </c:pt>
                <c:pt idx="12867">
                  <c:v>12.44</c:v>
                </c:pt>
                <c:pt idx="12868">
                  <c:v>12.45</c:v>
                </c:pt>
                <c:pt idx="12869">
                  <c:v>12.44</c:v>
                </c:pt>
                <c:pt idx="12870">
                  <c:v>12.44</c:v>
                </c:pt>
                <c:pt idx="12871">
                  <c:v>12.44</c:v>
                </c:pt>
                <c:pt idx="12872">
                  <c:v>12.44</c:v>
                </c:pt>
                <c:pt idx="12873">
                  <c:v>12.42</c:v>
                </c:pt>
                <c:pt idx="12874">
                  <c:v>12.43</c:v>
                </c:pt>
                <c:pt idx="12875">
                  <c:v>12.43</c:v>
                </c:pt>
                <c:pt idx="12876">
                  <c:v>12.42</c:v>
                </c:pt>
                <c:pt idx="12877">
                  <c:v>12.42</c:v>
                </c:pt>
                <c:pt idx="12878">
                  <c:v>12.42</c:v>
                </c:pt>
                <c:pt idx="12879">
                  <c:v>12.41</c:v>
                </c:pt>
                <c:pt idx="12880">
                  <c:v>12.39</c:v>
                </c:pt>
                <c:pt idx="12881">
                  <c:v>12.38</c:v>
                </c:pt>
                <c:pt idx="12882">
                  <c:v>12.39</c:v>
                </c:pt>
                <c:pt idx="12883">
                  <c:v>12.39</c:v>
                </c:pt>
                <c:pt idx="12884">
                  <c:v>12.38</c:v>
                </c:pt>
                <c:pt idx="12885">
                  <c:v>12.39</c:v>
                </c:pt>
                <c:pt idx="12886">
                  <c:v>12.38</c:v>
                </c:pt>
                <c:pt idx="12887">
                  <c:v>12.39</c:v>
                </c:pt>
                <c:pt idx="12888">
                  <c:v>12.38</c:v>
                </c:pt>
                <c:pt idx="12889">
                  <c:v>12.39</c:v>
                </c:pt>
                <c:pt idx="12890">
                  <c:v>12.4</c:v>
                </c:pt>
                <c:pt idx="12891">
                  <c:v>12.39</c:v>
                </c:pt>
                <c:pt idx="12892">
                  <c:v>12.38</c:v>
                </c:pt>
                <c:pt idx="12893">
                  <c:v>12.37</c:v>
                </c:pt>
                <c:pt idx="12894">
                  <c:v>12.37</c:v>
                </c:pt>
                <c:pt idx="12895">
                  <c:v>12.36</c:v>
                </c:pt>
                <c:pt idx="12896">
                  <c:v>12.34</c:v>
                </c:pt>
                <c:pt idx="12897">
                  <c:v>12.35</c:v>
                </c:pt>
                <c:pt idx="12898">
                  <c:v>12.34</c:v>
                </c:pt>
                <c:pt idx="12899">
                  <c:v>12.33</c:v>
                </c:pt>
                <c:pt idx="12900">
                  <c:v>12.32</c:v>
                </c:pt>
                <c:pt idx="12901">
                  <c:v>12.31</c:v>
                </c:pt>
                <c:pt idx="12902">
                  <c:v>12.3</c:v>
                </c:pt>
                <c:pt idx="12903">
                  <c:v>12.28</c:v>
                </c:pt>
                <c:pt idx="12904">
                  <c:v>12.28</c:v>
                </c:pt>
                <c:pt idx="12905">
                  <c:v>12.29</c:v>
                </c:pt>
                <c:pt idx="12906">
                  <c:v>12.28</c:v>
                </c:pt>
                <c:pt idx="12907">
                  <c:v>12.27</c:v>
                </c:pt>
                <c:pt idx="12908">
                  <c:v>12.27</c:v>
                </c:pt>
                <c:pt idx="12909">
                  <c:v>12.26</c:v>
                </c:pt>
                <c:pt idx="12910">
                  <c:v>12.26</c:v>
                </c:pt>
                <c:pt idx="12911">
                  <c:v>12.25</c:v>
                </c:pt>
                <c:pt idx="12912">
                  <c:v>12.25</c:v>
                </c:pt>
                <c:pt idx="12913">
                  <c:v>12.25</c:v>
                </c:pt>
                <c:pt idx="12914">
                  <c:v>12.24</c:v>
                </c:pt>
                <c:pt idx="12915">
                  <c:v>12.23</c:v>
                </c:pt>
                <c:pt idx="12916">
                  <c:v>12.23</c:v>
                </c:pt>
                <c:pt idx="12917">
                  <c:v>12.22</c:v>
                </c:pt>
                <c:pt idx="12918">
                  <c:v>12.21</c:v>
                </c:pt>
                <c:pt idx="12919">
                  <c:v>12.21</c:v>
                </c:pt>
                <c:pt idx="12920">
                  <c:v>12.2</c:v>
                </c:pt>
                <c:pt idx="12921">
                  <c:v>12.2</c:v>
                </c:pt>
                <c:pt idx="12922">
                  <c:v>12.18</c:v>
                </c:pt>
                <c:pt idx="12923">
                  <c:v>12.17</c:v>
                </c:pt>
                <c:pt idx="12924">
                  <c:v>12.17</c:v>
                </c:pt>
                <c:pt idx="12925">
                  <c:v>12.16</c:v>
                </c:pt>
                <c:pt idx="12926">
                  <c:v>12.16</c:v>
                </c:pt>
                <c:pt idx="12927">
                  <c:v>12.14</c:v>
                </c:pt>
                <c:pt idx="12928">
                  <c:v>12.14</c:v>
                </c:pt>
                <c:pt idx="12929">
                  <c:v>12.15</c:v>
                </c:pt>
                <c:pt idx="12930">
                  <c:v>12.14</c:v>
                </c:pt>
                <c:pt idx="12931">
                  <c:v>12.14</c:v>
                </c:pt>
                <c:pt idx="12932">
                  <c:v>12.13</c:v>
                </c:pt>
                <c:pt idx="12933">
                  <c:v>12.13</c:v>
                </c:pt>
                <c:pt idx="12934">
                  <c:v>12.13</c:v>
                </c:pt>
                <c:pt idx="12935">
                  <c:v>12.13</c:v>
                </c:pt>
                <c:pt idx="12936">
                  <c:v>12.12</c:v>
                </c:pt>
                <c:pt idx="12937">
                  <c:v>12.12</c:v>
                </c:pt>
                <c:pt idx="12938">
                  <c:v>12.1</c:v>
                </c:pt>
                <c:pt idx="12939">
                  <c:v>12.11</c:v>
                </c:pt>
                <c:pt idx="12940">
                  <c:v>12.12</c:v>
                </c:pt>
                <c:pt idx="12941">
                  <c:v>12.11</c:v>
                </c:pt>
                <c:pt idx="12942">
                  <c:v>12.11</c:v>
                </c:pt>
                <c:pt idx="12943">
                  <c:v>12.11</c:v>
                </c:pt>
                <c:pt idx="12944">
                  <c:v>12.11</c:v>
                </c:pt>
                <c:pt idx="12945">
                  <c:v>12.1</c:v>
                </c:pt>
                <c:pt idx="12946">
                  <c:v>12.11</c:v>
                </c:pt>
                <c:pt idx="12947">
                  <c:v>12.11</c:v>
                </c:pt>
                <c:pt idx="12948">
                  <c:v>12.1</c:v>
                </c:pt>
                <c:pt idx="12949">
                  <c:v>12.1</c:v>
                </c:pt>
                <c:pt idx="12950">
                  <c:v>12.1</c:v>
                </c:pt>
                <c:pt idx="12951">
                  <c:v>12.08</c:v>
                </c:pt>
                <c:pt idx="12952">
                  <c:v>12.08</c:v>
                </c:pt>
                <c:pt idx="12953">
                  <c:v>12.08</c:v>
                </c:pt>
                <c:pt idx="12954">
                  <c:v>12.08</c:v>
                </c:pt>
                <c:pt idx="12955">
                  <c:v>12.07</c:v>
                </c:pt>
                <c:pt idx="12956">
                  <c:v>12.08</c:v>
                </c:pt>
                <c:pt idx="12957">
                  <c:v>12.08</c:v>
                </c:pt>
                <c:pt idx="12958">
                  <c:v>12.08</c:v>
                </c:pt>
                <c:pt idx="12959">
                  <c:v>12.07</c:v>
                </c:pt>
                <c:pt idx="12960">
                  <c:v>12.07</c:v>
                </c:pt>
                <c:pt idx="12961">
                  <c:v>12.07</c:v>
                </c:pt>
                <c:pt idx="12962">
                  <c:v>12.07</c:v>
                </c:pt>
                <c:pt idx="12963">
                  <c:v>12.07</c:v>
                </c:pt>
                <c:pt idx="12964">
                  <c:v>12.07</c:v>
                </c:pt>
                <c:pt idx="12965">
                  <c:v>12.05</c:v>
                </c:pt>
                <c:pt idx="12966">
                  <c:v>12.07</c:v>
                </c:pt>
                <c:pt idx="12967">
                  <c:v>12.05</c:v>
                </c:pt>
                <c:pt idx="12968">
                  <c:v>12.04</c:v>
                </c:pt>
                <c:pt idx="12969">
                  <c:v>12.04</c:v>
                </c:pt>
                <c:pt idx="12970">
                  <c:v>12.03</c:v>
                </c:pt>
                <c:pt idx="12971">
                  <c:v>12.03</c:v>
                </c:pt>
                <c:pt idx="12972">
                  <c:v>12.02</c:v>
                </c:pt>
                <c:pt idx="12973">
                  <c:v>12.02</c:v>
                </c:pt>
                <c:pt idx="12974">
                  <c:v>12.04</c:v>
                </c:pt>
                <c:pt idx="12975">
                  <c:v>12.03</c:v>
                </c:pt>
                <c:pt idx="12976">
                  <c:v>12.02</c:v>
                </c:pt>
                <c:pt idx="12977">
                  <c:v>12.01</c:v>
                </c:pt>
                <c:pt idx="12978">
                  <c:v>12.01</c:v>
                </c:pt>
                <c:pt idx="12979">
                  <c:v>12.01</c:v>
                </c:pt>
                <c:pt idx="12980">
                  <c:v>12</c:v>
                </c:pt>
                <c:pt idx="12981">
                  <c:v>12.01</c:v>
                </c:pt>
                <c:pt idx="12982">
                  <c:v>12</c:v>
                </c:pt>
                <c:pt idx="12983">
                  <c:v>12</c:v>
                </c:pt>
                <c:pt idx="12984">
                  <c:v>12.01</c:v>
                </c:pt>
                <c:pt idx="12985">
                  <c:v>12</c:v>
                </c:pt>
                <c:pt idx="12986">
                  <c:v>11.99</c:v>
                </c:pt>
                <c:pt idx="12987">
                  <c:v>11.99</c:v>
                </c:pt>
                <c:pt idx="12988">
                  <c:v>11.98</c:v>
                </c:pt>
                <c:pt idx="12989">
                  <c:v>11.99</c:v>
                </c:pt>
                <c:pt idx="12990">
                  <c:v>11.97</c:v>
                </c:pt>
                <c:pt idx="12991">
                  <c:v>11.97</c:v>
                </c:pt>
                <c:pt idx="12992">
                  <c:v>11.97</c:v>
                </c:pt>
                <c:pt idx="12993">
                  <c:v>11.95</c:v>
                </c:pt>
                <c:pt idx="12994">
                  <c:v>11.96</c:v>
                </c:pt>
                <c:pt idx="12995">
                  <c:v>11.95</c:v>
                </c:pt>
                <c:pt idx="12996">
                  <c:v>11.94</c:v>
                </c:pt>
                <c:pt idx="12997">
                  <c:v>11.95</c:v>
                </c:pt>
                <c:pt idx="12998">
                  <c:v>11.94</c:v>
                </c:pt>
                <c:pt idx="12999">
                  <c:v>11.96</c:v>
                </c:pt>
                <c:pt idx="13000">
                  <c:v>11.94</c:v>
                </c:pt>
                <c:pt idx="13001">
                  <c:v>11.94</c:v>
                </c:pt>
                <c:pt idx="13002">
                  <c:v>11.94</c:v>
                </c:pt>
                <c:pt idx="13003">
                  <c:v>11.94</c:v>
                </c:pt>
                <c:pt idx="13004">
                  <c:v>11.94</c:v>
                </c:pt>
                <c:pt idx="13005">
                  <c:v>11.92</c:v>
                </c:pt>
                <c:pt idx="13006">
                  <c:v>11.92</c:v>
                </c:pt>
                <c:pt idx="13007">
                  <c:v>11.92</c:v>
                </c:pt>
                <c:pt idx="13008">
                  <c:v>11.91</c:v>
                </c:pt>
                <c:pt idx="13009">
                  <c:v>11.92</c:v>
                </c:pt>
                <c:pt idx="13010">
                  <c:v>11.91</c:v>
                </c:pt>
                <c:pt idx="13011">
                  <c:v>11.91</c:v>
                </c:pt>
                <c:pt idx="13012">
                  <c:v>11.9</c:v>
                </c:pt>
                <c:pt idx="13013">
                  <c:v>11.89</c:v>
                </c:pt>
                <c:pt idx="13014">
                  <c:v>11.89</c:v>
                </c:pt>
                <c:pt idx="13015">
                  <c:v>11.89</c:v>
                </c:pt>
                <c:pt idx="13016">
                  <c:v>11.89</c:v>
                </c:pt>
                <c:pt idx="13017">
                  <c:v>11.88</c:v>
                </c:pt>
                <c:pt idx="13018">
                  <c:v>11.87</c:v>
                </c:pt>
                <c:pt idx="13019">
                  <c:v>11.88</c:v>
                </c:pt>
                <c:pt idx="13020">
                  <c:v>11.87</c:v>
                </c:pt>
                <c:pt idx="13021">
                  <c:v>11.88</c:v>
                </c:pt>
                <c:pt idx="13022">
                  <c:v>11.88</c:v>
                </c:pt>
                <c:pt idx="13023">
                  <c:v>11.87</c:v>
                </c:pt>
                <c:pt idx="13024">
                  <c:v>11.87</c:v>
                </c:pt>
                <c:pt idx="13025">
                  <c:v>11.86</c:v>
                </c:pt>
                <c:pt idx="13026">
                  <c:v>11.87</c:v>
                </c:pt>
                <c:pt idx="13027">
                  <c:v>11.86</c:v>
                </c:pt>
                <c:pt idx="13028">
                  <c:v>11.86</c:v>
                </c:pt>
                <c:pt idx="13029">
                  <c:v>11.85</c:v>
                </c:pt>
                <c:pt idx="13030">
                  <c:v>11.86</c:v>
                </c:pt>
                <c:pt idx="13031">
                  <c:v>11.85</c:v>
                </c:pt>
                <c:pt idx="13032">
                  <c:v>11.85</c:v>
                </c:pt>
                <c:pt idx="13033">
                  <c:v>11.85</c:v>
                </c:pt>
                <c:pt idx="13034">
                  <c:v>11.85</c:v>
                </c:pt>
                <c:pt idx="13035">
                  <c:v>11.84</c:v>
                </c:pt>
                <c:pt idx="13036">
                  <c:v>11.85</c:v>
                </c:pt>
                <c:pt idx="13037">
                  <c:v>11.84</c:v>
                </c:pt>
                <c:pt idx="13038">
                  <c:v>11.84</c:v>
                </c:pt>
                <c:pt idx="13039">
                  <c:v>11.83</c:v>
                </c:pt>
                <c:pt idx="13040">
                  <c:v>11.83</c:v>
                </c:pt>
                <c:pt idx="13041">
                  <c:v>11.84</c:v>
                </c:pt>
                <c:pt idx="13042">
                  <c:v>11.83</c:v>
                </c:pt>
                <c:pt idx="13043">
                  <c:v>11.83</c:v>
                </c:pt>
                <c:pt idx="13044">
                  <c:v>11.82</c:v>
                </c:pt>
                <c:pt idx="13045">
                  <c:v>11.82</c:v>
                </c:pt>
                <c:pt idx="13046">
                  <c:v>11.83</c:v>
                </c:pt>
                <c:pt idx="13047">
                  <c:v>11.82</c:v>
                </c:pt>
                <c:pt idx="13048">
                  <c:v>11.82</c:v>
                </c:pt>
                <c:pt idx="13049">
                  <c:v>11.82</c:v>
                </c:pt>
                <c:pt idx="13050">
                  <c:v>11.82</c:v>
                </c:pt>
                <c:pt idx="13051">
                  <c:v>11.82</c:v>
                </c:pt>
                <c:pt idx="13052">
                  <c:v>11.82</c:v>
                </c:pt>
                <c:pt idx="13053">
                  <c:v>11.81</c:v>
                </c:pt>
                <c:pt idx="13054">
                  <c:v>11.8</c:v>
                </c:pt>
                <c:pt idx="13055">
                  <c:v>11.81</c:v>
                </c:pt>
                <c:pt idx="13056">
                  <c:v>11.81</c:v>
                </c:pt>
                <c:pt idx="13057">
                  <c:v>11.81</c:v>
                </c:pt>
                <c:pt idx="13058">
                  <c:v>11.81</c:v>
                </c:pt>
                <c:pt idx="13059">
                  <c:v>11.8</c:v>
                </c:pt>
                <c:pt idx="13060">
                  <c:v>11.79</c:v>
                </c:pt>
                <c:pt idx="13061">
                  <c:v>11.8</c:v>
                </c:pt>
                <c:pt idx="13062">
                  <c:v>11.8</c:v>
                </c:pt>
                <c:pt idx="13063">
                  <c:v>11.79</c:v>
                </c:pt>
                <c:pt idx="13064">
                  <c:v>11.79</c:v>
                </c:pt>
                <c:pt idx="13065">
                  <c:v>11.79</c:v>
                </c:pt>
                <c:pt idx="13066">
                  <c:v>11.79</c:v>
                </c:pt>
                <c:pt idx="13067">
                  <c:v>11.77</c:v>
                </c:pt>
                <c:pt idx="13068">
                  <c:v>11.78</c:v>
                </c:pt>
                <c:pt idx="13069">
                  <c:v>11.78</c:v>
                </c:pt>
                <c:pt idx="13070">
                  <c:v>11.78</c:v>
                </c:pt>
                <c:pt idx="13071">
                  <c:v>11.78</c:v>
                </c:pt>
                <c:pt idx="13072">
                  <c:v>11.78</c:v>
                </c:pt>
                <c:pt idx="13073">
                  <c:v>11.77</c:v>
                </c:pt>
                <c:pt idx="13074">
                  <c:v>11.77</c:v>
                </c:pt>
                <c:pt idx="13075">
                  <c:v>11.77</c:v>
                </c:pt>
                <c:pt idx="13076">
                  <c:v>11.77</c:v>
                </c:pt>
                <c:pt idx="13077">
                  <c:v>11.77</c:v>
                </c:pt>
                <c:pt idx="13078">
                  <c:v>11.77</c:v>
                </c:pt>
                <c:pt idx="13079">
                  <c:v>11.76</c:v>
                </c:pt>
                <c:pt idx="13080">
                  <c:v>11.76</c:v>
                </c:pt>
                <c:pt idx="13081">
                  <c:v>11.75</c:v>
                </c:pt>
                <c:pt idx="13082">
                  <c:v>11.76</c:v>
                </c:pt>
                <c:pt idx="13083">
                  <c:v>11.75</c:v>
                </c:pt>
                <c:pt idx="13084">
                  <c:v>11.74</c:v>
                </c:pt>
                <c:pt idx="13085">
                  <c:v>11.75</c:v>
                </c:pt>
                <c:pt idx="13086">
                  <c:v>11.74</c:v>
                </c:pt>
                <c:pt idx="13087">
                  <c:v>11.76</c:v>
                </c:pt>
                <c:pt idx="13088">
                  <c:v>11.74</c:v>
                </c:pt>
                <c:pt idx="13089">
                  <c:v>11.74</c:v>
                </c:pt>
                <c:pt idx="13090">
                  <c:v>11.75</c:v>
                </c:pt>
                <c:pt idx="13091">
                  <c:v>11.73</c:v>
                </c:pt>
                <c:pt idx="13092">
                  <c:v>11.74</c:v>
                </c:pt>
                <c:pt idx="13093">
                  <c:v>11.73</c:v>
                </c:pt>
                <c:pt idx="13094">
                  <c:v>11.73</c:v>
                </c:pt>
                <c:pt idx="13095">
                  <c:v>11.73</c:v>
                </c:pt>
                <c:pt idx="13096">
                  <c:v>11.72</c:v>
                </c:pt>
                <c:pt idx="13097">
                  <c:v>11.72</c:v>
                </c:pt>
                <c:pt idx="13098">
                  <c:v>11.73</c:v>
                </c:pt>
                <c:pt idx="13099">
                  <c:v>11.72</c:v>
                </c:pt>
                <c:pt idx="13100">
                  <c:v>11.71</c:v>
                </c:pt>
                <c:pt idx="13101">
                  <c:v>11.72</c:v>
                </c:pt>
                <c:pt idx="13102">
                  <c:v>11.72</c:v>
                </c:pt>
                <c:pt idx="13103">
                  <c:v>11.71</c:v>
                </c:pt>
                <c:pt idx="13104">
                  <c:v>11.71</c:v>
                </c:pt>
                <c:pt idx="13105">
                  <c:v>11.7</c:v>
                </c:pt>
                <c:pt idx="13106">
                  <c:v>11.71</c:v>
                </c:pt>
                <c:pt idx="13107">
                  <c:v>11.7</c:v>
                </c:pt>
                <c:pt idx="13108">
                  <c:v>11.71</c:v>
                </c:pt>
                <c:pt idx="13109">
                  <c:v>11.7</c:v>
                </c:pt>
                <c:pt idx="13110">
                  <c:v>11.69</c:v>
                </c:pt>
                <c:pt idx="13111">
                  <c:v>11.68</c:v>
                </c:pt>
                <c:pt idx="13112">
                  <c:v>11.68</c:v>
                </c:pt>
                <c:pt idx="13113">
                  <c:v>11.68</c:v>
                </c:pt>
                <c:pt idx="13114">
                  <c:v>11.68</c:v>
                </c:pt>
                <c:pt idx="13115">
                  <c:v>11.68</c:v>
                </c:pt>
                <c:pt idx="13116">
                  <c:v>11.68</c:v>
                </c:pt>
                <c:pt idx="13117">
                  <c:v>11.68</c:v>
                </c:pt>
                <c:pt idx="13118">
                  <c:v>11.67</c:v>
                </c:pt>
                <c:pt idx="13119">
                  <c:v>11.67</c:v>
                </c:pt>
                <c:pt idx="13120">
                  <c:v>11.67</c:v>
                </c:pt>
                <c:pt idx="13121">
                  <c:v>11.67</c:v>
                </c:pt>
                <c:pt idx="13122">
                  <c:v>11.66</c:v>
                </c:pt>
                <c:pt idx="13123">
                  <c:v>11.66</c:v>
                </c:pt>
                <c:pt idx="13124">
                  <c:v>11.66</c:v>
                </c:pt>
                <c:pt idx="13125">
                  <c:v>11.66</c:v>
                </c:pt>
                <c:pt idx="13126">
                  <c:v>11.66</c:v>
                </c:pt>
                <c:pt idx="13127">
                  <c:v>11.66</c:v>
                </c:pt>
                <c:pt idx="13128">
                  <c:v>11.65</c:v>
                </c:pt>
                <c:pt idx="13129">
                  <c:v>11.64</c:v>
                </c:pt>
                <c:pt idx="13130">
                  <c:v>11.64</c:v>
                </c:pt>
                <c:pt idx="13131">
                  <c:v>11.65</c:v>
                </c:pt>
                <c:pt idx="13132">
                  <c:v>11.64</c:v>
                </c:pt>
                <c:pt idx="13133">
                  <c:v>11.64</c:v>
                </c:pt>
                <c:pt idx="13134">
                  <c:v>11.64</c:v>
                </c:pt>
                <c:pt idx="13135">
                  <c:v>11.64</c:v>
                </c:pt>
                <c:pt idx="13136">
                  <c:v>11.63</c:v>
                </c:pt>
                <c:pt idx="13137">
                  <c:v>11.64</c:v>
                </c:pt>
                <c:pt idx="13138">
                  <c:v>11.63</c:v>
                </c:pt>
                <c:pt idx="13139">
                  <c:v>11.64</c:v>
                </c:pt>
                <c:pt idx="13140">
                  <c:v>11.63</c:v>
                </c:pt>
                <c:pt idx="13141">
                  <c:v>11.62</c:v>
                </c:pt>
                <c:pt idx="13142">
                  <c:v>11.63</c:v>
                </c:pt>
                <c:pt idx="13143">
                  <c:v>11.62</c:v>
                </c:pt>
                <c:pt idx="13144">
                  <c:v>11.63</c:v>
                </c:pt>
                <c:pt idx="13145">
                  <c:v>11.62</c:v>
                </c:pt>
                <c:pt idx="13146">
                  <c:v>11.63</c:v>
                </c:pt>
                <c:pt idx="13147">
                  <c:v>11.63</c:v>
                </c:pt>
                <c:pt idx="13148">
                  <c:v>11.63</c:v>
                </c:pt>
                <c:pt idx="13149">
                  <c:v>11.62</c:v>
                </c:pt>
                <c:pt idx="13150">
                  <c:v>11.62</c:v>
                </c:pt>
                <c:pt idx="13151">
                  <c:v>11.63</c:v>
                </c:pt>
                <c:pt idx="13152">
                  <c:v>11.62</c:v>
                </c:pt>
                <c:pt idx="13153">
                  <c:v>11.62</c:v>
                </c:pt>
                <c:pt idx="13154">
                  <c:v>11.63</c:v>
                </c:pt>
                <c:pt idx="13155">
                  <c:v>11.62</c:v>
                </c:pt>
                <c:pt idx="13156">
                  <c:v>11.62</c:v>
                </c:pt>
                <c:pt idx="13157">
                  <c:v>11.62</c:v>
                </c:pt>
                <c:pt idx="13158">
                  <c:v>11.61</c:v>
                </c:pt>
                <c:pt idx="13159">
                  <c:v>11.62</c:v>
                </c:pt>
                <c:pt idx="13160">
                  <c:v>11.61</c:v>
                </c:pt>
                <c:pt idx="13161">
                  <c:v>11.62</c:v>
                </c:pt>
                <c:pt idx="13162">
                  <c:v>11.61</c:v>
                </c:pt>
                <c:pt idx="13163">
                  <c:v>11.6</c:v>
                </c:pt>
                <c:pt idx="13164">
                  <c:v>11.6</c:v>
                </c:pt>
                <c:pt idx="13165">
                  <c:v>11.6</c:v>
                </c:pt>
                <c:pt idx="13166">
                  <c:v>11.61</c:v>
                </c:pt>
                <c:pt idx="13167">
                  <c:v>11.61</c:v>
                </c:pt>
                <c:pt idx="13168">
                  <c:v>11.6</c:v>
                </c:pt>
                <c:pt idx="13169">
                  <c:v>11.61</c:v>
                </c:pt>
                <c:pt idx="13170">
                  <c:v>11.6</c:v>
                </c:pt>
                <c:pt idx="13171">
                  <c:v>11.6</c:v>
                </c:pt>
                <c:pt idx="13172">
                  <c:v>11.6</c:v>
                </c:pt>
                <c:pt idx="13173">
                  <c:v>11.59</c:v>
                </c:pt>
                <c:pt idx="13174">
                  <c:v>11.6</c:v>
                </c:pt>
                <c:pt idx="13175">
                  <c:v>11.59</c:v>
                </c:pt>
                <c:pt idx="13176">
                  <c:v>11.6</c:v>
                </c:pt>
                <c:pt idx="13177">
                  <c:v>11.6</c:v>
                </c:pt>
                <c:pt idx="13178">
                  <c:v>11.6</c:v>
                </c:pt>
                <c:pt idx="13179">
                  <c:v>11.6</c:v>
                </c:pt>
                <c:pt idx="13180">
                  <c:v>11.6</c:v>
                </c:pt>
                <c:pt idx="13181">
                  <c:v>11.6</c:v>
                </c:pt>
                <c:pt idx="13182">
                  <c:v>11.59</c:v>
                </c:pt>
                <c:pt idx="13183">
                  <c:v>11.59</c:v>
                </c:pt>
                <c:pt idx="13184">
                  <c:v>11.59</c:v>
                </c:pt>
                <c:pt idx="13185">
                  <c:v>11.6</c:v>
                </c:pt>
                <c:pt idx="13186">
                  <c:v>11.59</c:v>
                </c:pt>
                <c:pt idx="13187">
                  <c:v>11.59</c:v>
                </c:pt>
                <c:pt idx="13188">
                  <c:v>11.59</c:v>
                </c:pt>
                <c:pt idx="13189">
                  <c:v>11.6</c:v>
                </c:pt>
                <c:pt idx="13190">
                  <c:v>11.59</c:v>
                </c:pt>
                <c:pt idx="13191">
                  <c:v>11.59</c:v>
                </c:pt>
                <c:pt idx="13192">
                  <c:v>11.6</c:v>
                </c:pt>
                <c:pt idx="13193">
                  <c:v>11.59</c:v>
                </c:pt>
                <c:pt idx="13194">
                  <c:v>11.59</c:v>
                </c:pt>
                <c:pt idx="13195">
                  <c:v>11.59</c:v>
                </c:pt>
                <c:pt idx="13196">
                  <c:v>11.59</c:v>
                </c:pt>
                <c:pt idx="13197">
                  <c:v>11.58</c:v>
                </c:pt>
                <c:pt idx="13198">
                  <c:v>11.58</c:v>
                </c:pt>
                <c:pt idx="13199">
                  <c:v>11.58</c:v>
                </c:pt>
                <c:pt idx="13200">
                  <c:v>11.57</c:v>
                </c:pt>
                <c:pt idx="13201">
                  <c:v>11.57</c:v>
                </c:pt>
                <c:pt idx="13202">
                  <c:v>11.57</c:v>
                </c:pt>
                <c:pt idx="13203">
                  <c:v>11.57</c:v>
                </c:pt>
                <c:pt idx="13204">
                  <c:v>11.56</c:v>
                </c:pt>
                <c:pt idx="13205">
                  <c:v>11.55</c:v>
                </c:pt>
                <c:pt idx="13206">
                  <c:v>11.56</c:v>
                </c:pt>
                <c:pt idx="13207">
                  <c:v>11.56</c:v>
                </c:pt>
                <c:pt idx="13208">
                  <c:v>11.56</c:v>
                </c:pt>
                <c:pt idx="13209">
                  <c:v>11.55</c:v>
                </c:pt>
                <c:pt idx="13210">
                  <c:v>11.56</c:v>
                </c:pt>
                <c:pt idx="13211">
                  <c:v>11.55</c:v>
                </c:pt>
                <c:pt idx="13212">
                  <c:v>11.56</c:v>
                </c:pt>
                <c:pt idx="13213">
                  <c:v>11.55</c:v>
                </c:pt>
                <c:pt idx="13214">
                  <c:v>11.55</c:v>
                </c:pt>
                <c:pt idx="13215">
                  <c:v>11.55</c:v>
                </c:pt>
                <c:pt idx="13216">
                  <c:v>11.55</c:v>
                </c:pt>
                <c:pt idx="13217">
                  <c:v>11.54</c:v>
                </c:pt>
                <c:pt idx="13218">
                  <c:v>11.53</c:v>
                </c:pt>
                <c:pt idx="13219">
                  <c:v>11.54</c:v>
                </c:pt>
                <c:pt idx="13220">
                  <c:v>11.54</c:v>
                </c:pt>
                <c:pt idx="13221">
                  <c:v>11.55</c:v>
                </c:pt>
                <c:pt idx="13222">
                  <c:v>11.53</c:v>
                </c:pt>
                <c:pt idx="13223">
                  <c:v>11.53</c:v>
                </c:pt>
                <c:pt idx="13224">
                  <c:v>11.53</c:v>
                </c:pt>
                <c:pt idx="13225">
                  <c:v>11.52</c:v>
                </c:pt>
                <c:pt idx="13226">
                  <c:v>11.53</c:v>
                </c:pt>
                <c:pt idx="13227">
                  <c:v>11.52</c:v>
                </c:pt>
                <c:pt idx="13228">
                  <c:v>11.53</c:v>
                </c:pt>
                <c:pt idx="13229">
                  <c:v>11.53</c:v>
                </c:pt>
                <c:pt idx="13230">
                  <c:v>11.52</c:v>
                </c:pt>
                <c:pt idx="13231">
                  <c:v>11.53</c:v>
                </c:pt>
                <c:pt idx="13232">
                  <c:v>11.52</c:v>
                </c:pt>
                <c:pt idx="13233">
                  <c:v>11.53</c:v>
                </c:pt>
                <c:pt idx="13234">
                  <c:v>11.53</c:v>
                </c:pt>
                <c:pt idx="13235">
                  <c:v>11.52</c:v>
                </c:pt>
                <c:pt idx="13236">
                  <c:v>11.52</c:v>
                </c:pt>
                <c:pt idx="13237">
                  <c:v>11.52</c:v>
                </c:pt>
                <c:pt idx="13238">
                  <c:v>11.52</c:v>
                </c:pt>
                <c:pt idx="13239">
                  <c:v>11.52</c:v>
                </c:pt>
                <c:pt idx="13240">
                  <c:v>11.52</c:v>
                </c:pt>
                <c:pt idx="13241">
                  <c:v>11.52</c:v>
                </c:pt>
                <c:pt idx="13242">
                  <c:v>11.52</c:v>
                </c:pt>
                <c:pt idx="13243">
                  <c:v>11.52</c:v>
                </c:pt>
                <c:pt idx="13244">
                  <c:v>11.52</c:v>
                </c:pt>
                <c:pt idx="13245">
                  <c:v>11.52</c:v>
                </c:pt>
                <c:pt idx="13246">
                  <c:v>11.51</c:v>
                </c:pt>
                <c:pt idx="13247">
                  <c:v>11.5</c:v>
                </c:pt>
                <c:pt idx="13248">
                  <c:v>11.51</c:v>
                </c:pt>
                <c:pt idx="13249">
                  <c:v>11.51</c:v>
                </c:pt>
                <c:pt idx="13250">
                  <c:v>11.51</c:v>
                </c:pt>
                <c:pt idx="13251">
                  <c:v>11.51</c:v>
                </c:pt>
                <c:pt idx="13252">
                  <c:v>11.52</c:v>
                </c:pt>
                <c:pt idx="13253">
                  <c:v>11.52</c:v>
                </c:pt>
                <c:pt idx="13254">
                  <c:v>11.51</c:v>
                </c:pt>
                <c:pt idx="13255">
                  <c:v>11.52</c:v>
                </c:pt>
                <c:pt idx="13256">
                  <c:v>11.51</c:v>
                </c:pt>
                <c:pt idx="13257">
                  <c:v>11.51</c:v>
                </c:pt>
                <c:pt idx="13258">
                  <c:v>11.52</c:v>
                </c:pt>
                <c:pt idx="13259">
                  <c:v>11.51</c:v>
                </c:pt>
                <c:pt idx="13260">
                  <c:v>11.51</c:v>
                </c:pt>
                <c:pt idx="13261">
                  <c:v>11.5</c:v>
                </c:pt>
                <c:pt idx="13262">
                  <c:v>11.63</c:v>
                </c:pt>
                <c:pt idx="13263">
                  <c:v>13.56</c:v>
                </c:pt>
                <c:pt idx="13264">
                  <c:v>17.36</c:v>
                </c:pt>
                <c:pt idx="13265">
                  <c:v>20.63</c:v>
                </c:pt>
                <c:pt idx="13266">
                  <c:v>24.16</c:v>
                </c:pt>
                <c:pt idx="13267">
                  <c:v>27.15</c:v>
                </c:pt>
                <c:pt idx="13268">
                  <c:v>27.01</c:v>
                </c:pt>
                <c:pt idx="13269">
                  <c:v>26.18</c:v>
                </c:pt>
                <c:pt idx="13270">
                  <c:v>24.78</c:v>
                </c:pt>
                <c:pt idx="13271">
                  <c:v>23.46</c:v>
                </c:pt>
                <c:pt idx="13272">
                  <c:v>23.4</c:v>
                </c:pt>
                <c:pt idx="13273">
                  <c:v>25.07</c:v>
                </c:pt>
                <c:pt idx="13274">
                  <c:v>25.58</c:v>
                </c:pt>
                <c:pt idx="13275">
                  <c:v>24.46</c:v>
                </c:pt>
                <c:pt idx="13276">
                  <c:v>23.12</c:v>
                </c:pt>
                <c:pt idx="13277">
                  <c:v>21.99</c:v>
                </c:pt>
                <c:pt idx="13278">
                  <c:v>21.05</c:v>
                </c:pt>
                <c:pt idx="13279">
                  <c:v>20.57</c:v>
                </c:pt>
                <c:pt idx="13280">
                  <c:v>20.010000000000002</c:v>
                </c:pt>
                <c:pt idx="13281">
                  <c:v>19.350000000000001</c:v>
                </c:pt>
                <c:pt idx="13282">
                  <c:v>18.75</c:v>
                </c:pt>
                <c:pt idx="13283">
                  <c:v>18.25</c:v>
                </c:pt>
                <c:pt idx="13284">
                  <c:v>17.79</c:v>
                </c:pt>
                <c:pt idx="13285">
                  <c:v>17.47</c:v>
                </c:pt>
                <c:pt idx="13286">
                  <c:v>17.28</c:v>
                </c:pt>
                <c:pt idx="13287">
                  <c:v>17.170000000000002</c:v>
                </c:pt>
                <c:pt idx="13288">
                  <c:v>17.21</c:v>
                </c:pt>
                <c:pt idx="13289">
                  <c:v>17.489999999999998</c:v>
                </c:pt>
                <c:pt idx="13290">
                  <c:v>18.05</c:v>
                </c:pt>
                <c:pt idx="13291">
                  <c:v>18.5</c:v>
                </c:pt>
                <c:pt idx="13292">
                  <c:v>18.850000000000001</c:v>
                </c:pt>
                <c:pt idx="13293">
                  <c:v>19.18</c:v>
                </c:pt>
                <c:pt idx="13294">
                  <c:v>19.27</c:v>
                </c:pt>
                <c:pt idx="13295">
                  <c:v>19.39</c:v>
                </c:pt>
                <c:pt idx="13296">
                  <c:v>19.440000000000001</c:v>
                </c:pt>
                <c:pt idx="13297">
                  <c:v>19.46</c:v>
                </c:pt>
                <c:pt idx="13298">
                  <c:v>19.43</c:v>
                </c:pt>
                <c:pt idx="13299">
                  <c:v>19.39</c:v>
                </c:pt>
                <c:pt idx="13300">
                  <c:v>19.29</c:v>
                </c:pt>
                <c:pt idx="13301">
                  <c:v>19.18</c:v>
                </c:pt>
                <c:pt idx="13302">
                  <c:v>19.079999999999998</c:v>
                </c:pt>
                <c:pt idx="13303">
                  <c:v>18.91</c:v>
                </c:pt>
                <c:pt idx="13304">
                  <c:v>18.73</c:v>
                </c:pt>
                <c:pt idx="13305">
                  <c:v>18.55</c:v>
                </c:pt>
                <c:pt idx="13306">
                  <c:v>18.329999999999998</c:v>
                </c:pt>
                <c:pt idx="13307">
                  <c:v>18.12</c:v>
                </c:pt>
                <c:pt idx="13308">
                  <c:v>17.899999999999999</c:v>
                </c:pt>
                <c:pt idx="13309">
                  <c:v>17.7</c:v>
                </c:pt>
                <c:pt idx="13310">
                  <c:v>17.489999999999998</c:v>
                </c:pt>
                <c:pt idx="13311">
                  <c:v>17.29</c:v>
                </c:pt>
                <c:pt idx="13312">
                  <c:v>17.079999999999998</c:v>
                </c:pt>
                <c:pt idx="13313">
                  <c:v>16.86</c:v>
                </c:pt>
                <c:pt idx="13314">
                  <c:v>16.649999999999999</c:v>
                </c:pt>
                <c:pt idx="13315">
                  <c:v>16.41</c:v>
                </c:pt>
                <c:pt idx="13316">
                  <c:v>16.190000000000001</c:v>
                </c:pt>
                <c:pt idx="13317">
                  <c:v>15.99</c:v>
                </c:pt>
                <c:pt idx="13318">
                  <c:v>15.82</c:v>
                </c:pt>
                <c:pt idx="13319">
                  <c:v>15.64</c:v>
                </c:pt>
                <c:pt idx="13320">
                  <c:v>15.48</c:v>
                </c:pt>
                <c:pt idx="13321">
                  <c:v>15.33</c:v>
                </c:pt>
                <c:pt idx="13322">
                  <c:v>15.16</c:v>
                </c:pt>
                <c:pt idx="13323">
                  <c:v>15.05</c:v>
                </c:pt>
                <c:pt idx="13324">
                  <c:v>14.93</c:v>
                </c:pt>
                <c:pt idx="13325">
                  <c:v>14.85</c:v>
                </c:pt>
                <c:pt idx="13326">
                  <c:v>14.75</c:v>
                </c:pt>
                <c:pt idx="13327">
                  <c:v>14.67</c:v>
                </c:pt>
                <c:pt idx="13328">
                  <c:v>14.6</c:v>
                </c:pt>
                <c:pt idx="13329">
                  <c:v>14.53</c:v>
                </c:pt>
                <c:pt idx="13330">
                  <c:v>14.48</c:v>
                </c:pt>
                <c:pt idx="13331">
                  <c:v>14.42</c:v>
                </c:pt>
                <c:pt idx="13332">
                  <c:v>14.36</c:v>
                </c:pt>
                <c:pt idx="13333">
                  <c:v>14.31</c:v>
                </c:pt>
                <c:pt idx="13334">
                  <c:v>14.27</c:v>
                </c:pt>
                <c:pt idx="13335">
                  <c:v>14.22</c:v>
                </c:pt>
                <c:pt idx="13336">
                  <c:v>14.18</c:v>
                </c:pt>
                <c:pt idx="13337">
                  <c:v>14.15</c:v>
                </c:pt>
                <c:pt idx="13338">
                  <c:v>14.12</c:v>
                </c:pt>
                <c:pt idx="13339">
                  <c:v>14.09</c:v>
                </c:pt>
                <c:pt idx="13340">
                  <c:v>14.04</c:v>
                </c:pt>
                <c:pt idx="13341">
                  <c:v>14.01</c:v>
                </c:pt>
                <c:pt idx="13342">
                  <c:v>13.97</c:v>
                </c:pt>
                <c:pt idx="13343">
                  <c:v>13.94</c:v>
                </c:pt>
                <c:pt idx="13344">
                  <c:v>13.91</c:v>
                </c:pt>
                <c:pt idx="13345">
                  <c:v>13.89</c:v>
                </c:pt>
                <c:pt idx="13346">
                  <c:v>13.86</c:v>
                </c:pt>
                <c:pt idx="13347">
                  <c:v>13.82</c:v>
                </c:pt>
                <c:pt idx="13348">
                  <c:v>13.79</c:v>
                </c:pt>
                <c:pt idx="13349">
                  <c:v>13.78</c:v>
                </c:pt>
                <c:pt idx="13350">
                  <c:v>13.76</c:v>
                </c:pt>
                <c:pt idx="13351">
                  <c:v>13.74</c:v>
                </c:pt>
                <c:pt idx="13352">
                  <c:v>13.72</c:v>
                </c:pt>
                <c:pt idx="13353">
                  <c:v>13.7</c:v>
                </c:pt>
                <c:pt idx="13354">
                  <c:v>13.69</c:v>
                </c:pt>
                <c:pt idx="13355">
                  <c:v>13.67</c:v>
                </c:pt>
                <c:pt idx="13356">
                  <c:v>13.64</c:v>
                </c:pt>
                <c:pt idx="13357">
                  <c:v>13.62</c:v>
                </c:pt>
                <c:pt idx="13358">
                  <c:v>13.61</c:v>
                </c:pt>
                <c:pt idx="13359">
                  <c:v>13.59</c:v>
                </c:pt>
                <c:pt idx="13360">
                  <c:v>13.57</c:v>
                </c:pt>
                <c:pt idx="13361">
                  <c:v>13.55</c:v>
                </c:pt>
                <c:pt idx="13362">
                  <c:v>13.54</c:v>
                </c:pt>
                <c:pt idx="13363">
                  <c:v>13.53</c:v>
                </c:pt>
                <c:pt idx="13364">
                  <c:v>13.51</c:v>
                </c:pt>
                <c:pt idx="13365">
                  <c:v>13.5</c:v>
                </c:pt>
                <c:pt idx="13366">
                  <c:v>13.48</c:v>
                </c:pt>
                <c:pt idx="13367">
                  <c:v>13.46</c:v>
                </c:pt>
                <c:pt idx="13368">
                  <c:v>13.45</c:v>
                </c:pt>
                <c:pt idx="13369">
                  <c:v>13.44</c:v>
                </c:pt>
                <c:pt idx="13370">
                  <c:v>13.42</c:v>
                </c:pt>
                <c:pt idx="13371">
                  <c:v>13.4</c:v>
                </c:pt>
                <c:pt idx="13372">
                  <c:v>13.39</c:v>
                </c:pt>
                <c:pt idx="13373">
                  <c:v>13.38</c:v>
                </c:pt>
                <c:pt idx="13374">
                  <c:v>13.37</c:v>
                </c:pt>
                <c:pt idx="13375">
                  <c:v>13.36</c:v>
                </c:pt>
                <c:pt idx="13376">
                  <c:v>13.35</c:v>
                </c:pt>
                <c:pt idx="13377">
                  <c:v>13.33</c:v>
                </c:pt>
                <c:pt idx="13378">
                  <c:v>13.33</c:v>
                </c:pt>
                <c:pt idx="13379">
                  <c:v>13.32</c:v>
                </c:pt>
                <c:pt idx="13380">
                  <c:v>13.3</c:v>
                </c:pt>
                <c:pt idx="13381">
                  <c:v>13.29</c:v>
                </c:pt>
                <c:pt idx="13382">
                  <c:v>13.29</c:v>
                </c:pt>
                <c:pt idx="13383">
                  <c:v>13.28</c:v>
                </c:pt>
                <c:pt idx="13384">
                  <c:v>13.27</c:v>
                </c:pt>
                <c:pt idx="13385">
                  <c:v>13.26</c:v>
                </c:pt>
                <c:pt idx="13386">
                  <c:v>13.25</c:v>
                </c:pt>
                <c:pt idx="13387">
                  <c:v>13.23</c:v>
                </c:pt>
                <c:pt idx="13388">
                  <c:v>13.23</c:v>
                </c:pt>
                <c:pt idx="13389">
                  <c:v>13.22</c:v>
                </c:pt>
                <c:pt idx="13390">
                  <c:v>13.2</c:v>
                </c:pt>
                <c:pt idx="13391">
                  <c:v>13.2</c:v>
                </c:pt>
                <c:pt idx="13392">
                  <c:v>13.18</c:v>
                </c:pt>
                <c:pt idx="13393">
                  <c:v>13.17</c:v>
                </c:pt>
                <c:pt idx="13394">
                  <c:v>13.17</c:v>
                </c:pt>
                <c:pt idx="13395">
                  <c:v>13.16</c:v>
                </c:pt>
                <c:pt idx="13396">
                  <c:v>13.14</c:v>
                </c:pt>
                <c:pt idx="13397">
                  <c:v>13.14</c:v>
                </c:pt>
                <c:pt idx="13398">
                  <c:v>13.13</c:v>
                </c:pt>
                <c:pt idx="13399">
                  <c:v>13.12</c:v>
                </c:pt>
                <c:pt idx="13400">
                  <c:v>13.11</c:v>
                </c:pt>
                <c:pt idx="13401">
                  <c:v>13.1</c:v>
                </c:pt>
                <c:pt idx="13402">
                  <c:v>13.09</c:v>
                </c:pt>
                <c:pt idx="13403">
                  <c:v>13.09</c:v>
                </c:pt>
                <c:pt idx="13404">
                  <c:v>13.08</c:v>
                </c:pt>
                <c:pt idx="13405">
                  <c:v>13.08</c:v>
                </c:pt>
                <c:pt idx="13406">
                  <c:v>13.06</c:v>
                </c:pt>
                <c:pt idx="13407">
                  <c:v>13.04</c:v>
                </c:pt>
                <c:pt idx="13408">
                  <c:v>13.05</c:v>
                </c:pt>
                <c:pt idx="13409">
                  <c:v>13.05</c:v>
                </c:pt>
                <c:pt idx="13410">
                  <c:v>13.03</c:v>
                </c:pt>
                <c:pt idx="13411">
                  <c:v>13.01</c:v>
                </c:pt>
                <c:pt idx="13412">
                  <c:v>13.02</c:v>
                </c:pt>
                <c:pt idx="13413">
                  <c:v>13.01</c:v>
                </c:pt>
                <c:pt idx="13414">
                  <c:v>13</c:v>
                </c:pt>
                <c:pt idx="13415">
                  <c:v>12.99</c:v>
                </c:pt>
                <c:pt idx="13416">
                  <c:v>12.99</c:v>
                </c:pt>
                <c:pt idx="13417">
                  <c:v>12.98</c:v>
                </c:pt>
                <c:pt idx="13418">
                  <c:v>12.98</c:v>
                </c:pt>
                <c:pt idx="13419">
                  <c:v>12.97</c:v>
                </c:pt>
                <c:pt idx="13420">
                  <c:v>12.96</c:v>
                </c:pt>
                <c:pt idx="13421">
                  <c:v>12.95</c:v>
                </c:pt>
                <c:pt idx="13422">
                  <c:v>12.95</c:v>
                </c:pt>
                <c:pt idx="13423">
                  <c:v>12.93</c:v>
                </c:pt>
                <c:pt idx="13424">
                  <c:v>12.93</c:v>
                </c:pt>
                <c:pt idx="13425">
                  <c:v>12.92</c:v>
                </c:pt>
                <c:pt idx="13426">
                  <c:v>12.93</c:v>
                </c:pt>
                <c:pt idx="13427">
                  <c:v>12.9</c:v>
                </c:pt>
                <c:pt idx="13428">
                  <c:v>12.86</c:v>
                </c:pt>
                <c:pt idx="13429">
                  <c:v>12.84</c:v>
                </c:pt>
                <c:pt idx="13430">
                  <c:v>12.84</c:v>
                </c:pt>
                <c:pt idx="13431">
                  <c:v>12.85</c:v>
                </c:pt>
                <c:pt idx="13432">
                  <c:v>12.82</c:v>
                </c:pt>
                <c:pt idx="13433">
                  <c:v>12.85</c:v>
                </c:pt>
                <c:pt idx="13434">
                  <c:v>12.88</c:v>
                </c:pt>
                <c:pt idx="13435">
                  <c:v>12.88</c:v>
                </c:pt>
                <c:pt idx="13436">
                  <c:v>12.87</c:v>
                </c:pt>
                <c:pt idx="13437">
                  <c:v>12.87</c:v>
                </c:pt>
                <c:pt idx="13438">
                  <c:v>12.86</c:v>
                </c:pt>
                <c:pt idx="13439">
                  <c:v>12.86</c:v>
                </c:pt>
                <c:pt idx="13440">
                  <c:v>12.86</c:v>
                </c:pt>
                <c:pt idx="13441">
                  <c:v>12.87</c:v>
                </c:pt>
                <c:pt idx="13442">
                  <c:v>12.91</c:v>
                </c:pt>
                <c:pt idx="13443">
                  <c:v>12.94</c:v>
                </c:pt>
                <c:pt idx="13444">
                  <c:v>12.94</c:v>
                </c:pt>
                <c:pt idx="13445">
                  <c:v>12.94</c:v>
                </c:pt>
                <c:pt idx="13446">
                  <c:v>12.94</c:v>
                </c:pt>
                <c:pt idx="13447">
                  <c:v>12.93</c:v>
                </c:pt>
                <c:pt idx="13448">
                  <c:v>12.92</c:v>
                </c:pt>
                <c:pt idx="13449">
                  <c:v>12.99</c:v>
                </c:pt>
                <c:pt idx="13450">
                  <c:v>13.01</c:v>
                </c:pt>
                <c:pt idx="13451">
                  <c:v>13.01</c:v>
                </c:pt>
                <c:pt idx="13452">
                  <c:v>13</c:v>
                </c:pt>
                <c:pt idx="13453">
                  <c:v>12.99</c:v>
                </c:pt>
                <c:pt idx="13454">
                  <c:v>12.99</c:v>
                </c:pt>
                <c:pt idx="13455">
                  <c:v>12.98</c:v>
                </c:pt>
                <c:pt idx="13456">
                  <c:v>13</c:v>
                </c:pt>
                <c:pt idx="13457">
                  <c:v>13.05</c:v>
                </c:pt>
                <c:pt idx="13458">
                  <c:v>13.04</c:v>
                </c:pt>
                <c:pt idx="13459">
                  <c:v>13.04</c:v>
                </c:pt>
                <c:pt idx="13460">
                  <c:v>13.03</c:v>
                </c:pt>
                <c:pt idx="13461">
                  <c:v>13.03</c:v>
                </c:pt>
                <c:pt idx="13462">
                  <c:v>13.03</c:v>
                </c:pt>
                <c:pt idx="13463">
                  <c:v>13.01</c:v>
                </c:pt>
                <c:pt idx="13464">
                  <c:v>13.01</c:v>
                </c:pt>
                <c:pt idx="13465">
                  <c:v>13.01</c:v>
                </c:pt>
                <c:pt idx="13466">
                  <c:v>13</c:v>
                </c:pt>
                <c:pt idx="13467">
                  <c:v>13</c:v>
                </c:pt>
                <c:pt idx="13468">
                  <c:v>12.99</c:v>
                </c:pt>
                <c:pt idx="13469">
                  <c:v>12.98</c:v>
                </c:pt>
                <c:pt idx="13470">
                  <c:v>12.98</c:v>
                </c:pt>
                <c:pt idx="13471">
                  <c:v>12.97</c:v>
                </c:pt>
                <c:pt idx="13472">
                  <c:v>12.97</c:v>
                </c:pt>
                <c:pt idx="13473">
                  <c:v>12.97</c:v>
                </c:pt>
                <c:pt idx="13474">
                  <c:v>12.96</c:v>
                </c:pt>
                <c:pt idx="13475">
                  <c:v>12.96</c:v>
                </c:pt>
                <c:pt idx="13476">
                  <c:v>12.95</c:v>
                </c:pt>
                <c:pt idx="13477">
                  <c:v>12.94</c:v>
                </c:pt>
                <c:pt idx="13478">
                  <c:v>12.93</c:v>
                </c:pt>
                <c:pt idx="13479">
                  <c:v>12.93</c:v>
                </c:pt>
                <c:pt idx="13480">
                  <c:v>12.93</c:v>
                </c:pt>
                <c:pt idx="13481">
                  <c:v>12.92</c:v>
                </c:pt>
                <c:pt idx="13482">
                  <c:v>12.92</c:v>
                </c:pt>
                <c:pt idx="13483">
                  <c:v>12.92</c:v>
                </c:pt>
                <c:pt idx="13484">
                  <c:v>12.91</c:v>
                </c:pt>
                <c:pt idx="13485">
                  <c:v>12.91</c:v>
                </c:pt>
                <c:pt idx="13486">
                  <c:v>12.9</c:v>
                </c:pt>
                <c:pt idx="13487">
                  <c:v>12.9</c:v>
                </c:pt>
                <c:pt idx="13488">
                  <c:v>12.9</c:v>
                </c:pt>
                <c:pt idx="13489">
                  <c:v>12.89</c:v>
                </c:pt>
                <c:pt idx="13490">
                  <c:v>12.89</c:v>
                </c:pt>
                <c:pt idx="13491">
                  <c:v>12.88</c:v>
                </c:pt>
                <c:pt idx="13492">
                  <c:v>12.88</c:v>
                </c:pt>
                <c:pt idx="13493">
                  <c:v>12.87</c:v>
                </c:pt>
                <c:pt idx="13494">
                  <c:v>12.87</c:v>
                </c:pt>
                <c:pt idx="13495">
                  <c:v>12.87</c:v>
                </c:pt>
                <c:pt idx="13496">
                  <c:v>12.86</c:v>
                </c:pt>
                <c:pt idx="13497">
                  <c:v>12.86</c:v>
                </c:pt>
                <c:pt idx="13498">
                  <c:v>12.85</c:v>
                </c:pt>
                <c:pt idx="13499">
                  <c:v>12.85</c:v>
                </c:pt>
                <c:pt idx="13500">
                  <c:v>12.84</c:v>
                </c:pt>
                <c:pt idx="13501">
                  <c:v>12.84</c:v>
                </c:pt>
                <c:pt idx="13502">
                  <c:v>12.83</c:v>
                </c:pt>
                <c:pt idx="13503">
                  <c:v>12.82</c:v>
                </c:pt>
                <c:pt idx="13504">
                  <c:v>12.82</c:v>
                </c:pt>
                <c:pt idx="13505">
                  <c:v>12.82</c:v>
                </c:pt>
                <c:pt idx="13506">
                  <c:v>12.82</c:v>
                </c:pt>
                <c:pt idx="13507">
                  <c:v>12.81</c:v>
                </c:pt>
                <c:pt idx="13508">
                  <c:v>12.8</c:v>
                </c:pt>
                <c:pt idx="13509">
                  <c:v>12.8</c:v>
                </c:pt>
                <c:pt idx="13510">
                  <c:v>12.8</c:v>
                </c:pt>
                <c:pt idx="13511">
                  <c:v>12.8</c:v>
                </c:pt>
                <c:pt idx="13512">
                  <c:v>12.79</c:v>
                </c:pt>
                <c:pt idx="13513">
                  <c:v>12.79</c:v>
                </c:pt>
                <c:pt idx="13514">
                  <c:v>12.78</c:v>
                </c:pt>
                <c:pt idx="13515">
                  <c:v>12.78</c:v>
                </c:pt>
                <c:pt idx="13516">
                  <c:v>12.78</c:v>
                </c:pt>
                <c:pt idx="13517">
                  <c:v>12.77</c:v>
                </c:pt>
                <c:pt idx="13518">
                  <c:v>12.77</c:v>
                </c:pt>
                <c:pt idx="13519">
                  <c:v>12.77</c:v>
                </c:pt>
                <c:pt idx="13520">
                  <c:v>12.76</c:v>
                </c:pt>
                <c:pt idx="13521">
                  <c:v>12.76</c:v>
                </c:pt>
                <c:pt idx="13522">
                  <c:v>12.86</c:v>
                </c:pt>
                <c:pt idx="13523">
                  <c:v>12.89</c:v>
                </c:pt>
                <c:pt idx="13524">
                  <c:v>13.01</c:v>
                </c:pt>
                <c:pt idx="13525">
                  <c:v>13.02</c:v>
                </c:pt>
                <c:pt idx="13526">
                  <c:v>12.93</c:v>
                </c:pt>
                <c:pt idx="13527">
                  <c:v>12.68</c:v>
                </c:pt>
                <c:pt idx="13528">
                  <c:v>12.71</c:v>
                </c:pt>
                <c:pt idx="13529">
                  <c:v>12.81</c:v>
                </c:pt>
                <c:pt idx="13530">
                  <c:v>12.74</c:v>
                </c:pt>
                <c:pt idx="13531">
                  <c:v>12.8</c:v>
                </c:pt>
                <c:pt idx="13532">
                  <c:v>12.85</c:v>
                </c:pt>
                <c:pt idx="13533">
                  <c:v>12.96</c:v>
                </c:pt>
                <c:pt idx="13534">
                  <c:v>12.93</c:v>
                </c:pt>
                <c:pt idx="13535">
                  <c:v>12.91</c:v>
                </c:pt>
                <c:pt idx="13536">
                  <c:v>12.91</c:v>
                </c:pt>
                <c:pt idx="13537">
                  <c:v>12.93</c:v>
                </c:pt>
                <c:pt idx="13538">
                  <c:v>12.84</c:v>
                </c:pt>
                <c:pt idx="13539">
                  <c:v>12.82</c:v>
                </c:pt>
                <c:pt idx="13540">
                  <c:v>12.85</c:v>
                </c:pt>
                <c:pt idx="13541">
                  <c:v>12.82</c:v>
                </c:pt>
                <c:pt idx="13542">
                  <c:v>12.81</c:v>
                </c:pt>
                <c:pt idx="13543">
                  <c:v>12.81</c:v>
                </c:pt>
                <c:pt idx="13544">
                  <c:v>12.81</c:v>
                </c:pt>
                <c:pt idx="13545">
                  <c:v>12.8</c:v>
                </c:pt>
                <c:pt idx="13546">
                  <c:v>12.8</c:v>
                </c:pt>
                <c:pt idx="13547">
                  <c:v>12.8</c:v>
                </c:pt>
                <c:pt idx="13548">
                  <c:v>12.79</c:v>
                </c:pt>
                <c:pt idx="13549">
                  <c:v>12.79</c:v>
                </c:pt>
                <c:pt idx="13550">
                  <c:v>12.79</c:v>
                </c:pt>
                <c:pt idx="13551">
                  <c:v>12.79</c:v>
                </c:pt>
                <c:pt idx="13552">
                  <c:v>12.78</c:v>
                </c:pt>
                <c:pt idx="13553">
                  <c:v>12.78</c:v>
                </c:pt>
                <c:pt idx="13554">
                  <c:v>12.79</c:v>
                </c:pt>
                <c:pt idx="13555">
                  <c:v>12.77</c:v>
                </c:pt>
                <c:pt idx="13556">
                  <c:v>12.77</c:v>
                </c:pt>
                <c:pt idx="13557">
                  <c:v>12.79</c:v>
                </c:pt>
                <c:pt idx="13558">
                  <c:v>12.79</c:v>
                </c:pt>
                <c:pt idx="13559">
                  <c:v>12.77</c:v>
                </c:pt>
                <c:pt idx="13560">
                  <c:v>12.77</c:v>
                </c:pt>
                <c:pt idx="13561">
                  <c:v>12.77</c:v>
                </c:pt>
                <c:pt idx="13562">
                  <c:v>12.76</c:v>
                </c:pt>
                <c:pt idx="13563">
                  <c:v>12.75</c:v>
                </c:pt>
                <c:pt idx="13564">
                  <c:v>12.75</c:v>
                </c:pt>
                <c:pt idx="13565">
                  <c:v>12.75</c:v>
                </c:pt>
                <c:pt idx="13566">
                  <c:v>12.74</c:v>
                </c:pt>
                <c:pt idx="13567">
                  <c:v>12.74</c:v>
                </c:pt>
                <c:pt idx="13568">
                  <c:v>12.73</c:v>
                </c:pt>
                <c:pt idx="13569">
                  <c:v>12.74</c:v>
                </c:pt>
                <c:pt idx="13570">
                  <c:v>12.73</c:v>
                </c:pt>
                <c:pt idx="13571">
                  <c:v>12.73</c:v>
                </c:pt>
                <c:pt idx="13572">
                  <c:v>12.73</c:v>
                </c:pt>
                <c:pt idx="13573">
                  <c:v>12.73</c:v>
                </c:pt>
                <c:pt idx="13574">
                  <c:v>12.72</c:v>
                </c:pt>
                <c:pt idx="13575">
                  <c:v>12.72</c:v>
                </c:pt>
                <c:pt idx="13576">
                  <c:v>12.72</c:v>
                </c:pt>
                <c:pt idx="13577">
                  <c:v>12.71</c:v>
                </c:pt>
                <c:pt idx="13578">
                  <c:v>12.71</c:v>
                </c:pt>
                <c:pt idx="13579">
                  <c:v>12.71</c:v>
                </c:pt>
                <c:pt idx="13580">
                  <c:v>12.71</c:v>
                </c:pt>
                <c:pt idx="13581">
                  <c:v>12.7</c:v>
                </c:pt>
                <c:pt idx="13582">
                  <c:v>12.71</c:v>
                </c:pt>
                <c:pt idx="13583">
                  <c:v>12.7</c:v>
                </c:pt>
                <c:pt idx="13584">
                  <c:v>12.7</c:v>
                </c:pt>
                <c:pt idx="13585">
                  <c:v>12.7</c:v>
                </c:pt>
                <c:pt idx="13586">
                  <c:v>12.7</c:v>
                </c:pt>
                <c:pt idx="13587">
                  <c:v>12.7</c:v>
                </c:pt>
                <c:pt idx="13588">
                  <c:v>12.7</c:v>
                </c:pt>
                <c:pt idx="13589">
                  <c:v>12.7</c:v>
                </c:pt>
                <c:pt idx="13590">
                  <c:v>12.7</c:v>
                </c:pt>
                <c:pt idx="13591">
                  <c:v>12.7</c:v>
                </c:pt>
                <c:pt idx="13592">
                  <c:v>12.69</c:v>
                </c:pt>
                <c:pt idx="13593">
                  <c:v>12.69</c:v>
                </c:pt>
                <c:pt idx="13594">
                  <c:v>12.69</c:v>
                </c:pt>
                <c:pt idx="13595">
                  <c:v>12.69</c:v>
                </c:pt>
                <c:pt idx="13596">
                  <c:v>12.69</c:v>
                </c:pt>
                <c:pt idx="13597">
                  <c:v>12.68</c:v>
                </c:pt>
                <c:pt idx="13598">
                  <c:v>12.68</c:v>
                </c:pt>
                <c:pt idx="13599">
                  <c:v>12.68</c:v>
                </c:pt>
                <c:pt idx="13600">
                  <c:v>12.67</c:v>
                </c:pt>
                <c:pt idx="13601">
                  <c:v>12.67</c:v>
                </c:pt>
                <c:pt idx="13602">
                  <c:v>12.67</c:v>
                </c:pt>
                <c:pt idx="13603">
                  <c:v>12.67</c:v>
                </c:pt>
                <c:pt idx="13604">
                  <c:v>12.66</c:v>
                </c:pt>
                <c:pt idx="13605">
                  <c:v>12.67</c:v>
                </c:pt>
                <c:pt idx="13606">
                  <c:v>12.66</c:v>
                </c:pt>
                <c:pt idx="13607">
                  <c:v>12.66</c:v>
                </c:pt>
                <c:pt idx="13608">
                  <c:v>12.66</c:v>
                </c:pt>
                <c:pt idx="13609">
                  <c:v>12.66</c:v>
                </c:pt>
                <c:pt idx="13610">
                  <c:v>12.66</c:v>
                </c:pt>
                <c:pt idx="13611">
                  <c:v>12.66</c:v>
                </c:pt>
                <c:pt idx="13612">
                  <c:v>12.66</c:v>
                </c:pt>
                <c:pt idx="13613">
                  <c:v>12.66</c:v>
                </c:pt>
                <c:pt idx="13614">
                  <c:v>12.66</c:v>
                </c:pt>
                <c:pt idx="13615">
                  <c:v>12.66</c:v>
                </c:pt>
                <c:pt idx="13616">
                  <c:v>12.66</c:v>
                </c:pt>
                <c:pt idx="13617">
                  <c:v>12.66</c:v>
                </c:pt>
                <c:pt idx="13618">
                  <c:v>12.66</c:v>
                </c:pt>
                <c:pt idx="13619">
                  <c:v>12.65</c:v>
                </c:pt>
                <c:pt idx="13620">
                  <c:v>12.65</c:v>
                </c:pt>
                <c:pt idx="13621">
                  <c:v>12.65</c:v>
                </c:pt>
                <c:pt idx="13622">
                  <c:v>12.65</c:v>
                </c:pt>
                <c:pt idx="13623">
                  <c:v>12.65</c:v>
                </c:pt>
                <c:pt idx="13624">
                  <c:v>12.65</c:v>
                </c:pt>
                <c:pt idx="13625">
                  <c:v>12.65</c:v>
                </c:pt>
                <c:pt idx="13626">
                  <c:v>12.65</c:v>
                </c:pt>
                <c:pt idx="13627">
                  <c:v>12.64</c:v>
                </c:pt>
                <c:pt idx="13628">
                  <c:v>12.64</c:v>
                </c:pt>
                <c:pt idx="13629">
                  <c:v>12.64</c:v>
                </c:pt>
                <c:pt idx="13630">
                  <c:v>12.64</c:v>
                </c:pt>
                <c:pt idx="13631">
                  <c:v>12.64</c:v>
                </c:pt>
                <c:pt idx="13632">
                  <c:v>12.64</c:v>
                </c:pt>
                <c:pt idx="13633">
                  <c:v>12.63</c:v>
                </c:pt>
                <c:pt idx="13634">
                  <c:v>12.63</c:v>
                </c:pt>
                <c:pt idx="13635">
                  <c:v>12.64</c:v>
                </c:pt>
                <c:pt idx="13636">
                  <c:v>12.62</c:v>
                </c:pt>
                <c:pt idx="13637">
                  <c:v>12.62</c:v>
                </c:pt>
                <c:pt idx="13638">
                  <c:v>12.64</c:v>
                </c:pt>
                <c:pt idx="13639">
                  <c:v>12.61</c:v>
                </c:pt>
                <c:pt idx="13640">
                  <c:v>12.61</c:v>
                </c:pt>
                <c:pt idx="13641">
                  <c:v>12.61</c:v>
                </c:pt>
                <c:pt idx="13642">
                  <c:v>12.6</c:v>
                </c:pt>
                <c:pt idx="13643">
                  <c:v>12.59</c:v>
                </c:pt>
                <c:pt idx="13644">
                  <c:v>12.6</c:v>
                </c:pt>
                <c:pt idx="13645">
                  <c:v>12.6</c:v>
                </c:pt>
                <c:pt idx="13646">
                  <c:v>12.6</c:v>
                </c:pt>
                <c:pt idx="13647">
                  <c:v>12.6</c:v>
                </c:pt>
                <c:pt idx="13648">
                  <c:v>12.6</c:v>
                </c:pt>
                <c:pt idx="13649">
                  <c:v>12.6</c:v>
                </c:pt>
                <c:pt idx="13650">
                  <c:v>12.6</c:v>
                </c:pt>
                <c:pt idx="13651">
                  <c:v>12.59</c:v>
                </c:pt>
                <c:pt idx="13652">
                  <c:v>12.6</c:v>
                </c:pt>
                <c:pt idx="13653">
                  <c:v>12.59</c:v>
                </c:pt>
                <c:pt idx="13654">
                  <c:v>12.6</c:v>
                </c:pt>
                <c:pt idx="13655">
                  <c:v>12.59</c:v>
                </c:pt>
                <c:pt idx="13656">
                  <c:v>12.59</c:v>
                </c:pt>
                <c:pt idx="13657">
                  <c:v>12.59</c:v>
                </c:pt>
                <c:pt idx="13658">
                  <c:v>12.59</c:v>
                </c:pt>
                <c:pt idx="13659">
                  <c:v>12.59</c:v>
                </c:pt>
                <c:pt idx="13660">
                  <c:v>12.59</c:v>
                </c:pt>
                <c:pt idx="13661">
                  <c:v>12.63</c:v>
                </c:pt>
                <c:pt idx="13662">
                  <c:v>12.71</c:v>
                </c:pt>
                <c:pt idx="13663">
                  <c:v>12.89</c:v>
                </c:pt>
                <c:pt idx="13664">
                  <c:v>13.14</c:v>
                </c:pt>
                <c:pt idx="13665">
                  <c:v>13.09</c:v>
                </c:pt>
                <c:pt idx="13666">
                  <c:v>13.11</c:v>
                </c:pt>
                <c:pt idx="13667">
                  <c:v>13.14</c:v>
                </c:pt>
                <c:pt idx="13668">
                  <c:v>13.16</c:v>
                </c:pt>
                <c:pt idx="13669">
                  <c:v>13.18</c:v>
                </c:pt>
                <c:pt idx="13670">
                  <c:v>13.19</c:v>
                </c:pt>
                <c:pt idx="13671">
                  <c:v>13.16</c:v>
                </c:pt>
                <c:pt idx="13672">
                  <c:v>13.14</c:v>
                </c:pt>
                <c:pt idx="13673">
                  <c:v>13.12</c:v>
                </c:pt>
                <c:pt idx="13674">
                  <c:v>13.1</c:v>
                </c:pt>
                <c:pt idx="13675">
                  <c:v>13.09</c:v>
                </c:pt>
                <c:pt idx="13676">
                  <c:v>13.11</c:v>
                </c:pt>
                <c:pt idx="13677">
                  <c:v>13.13</c:v>
                </c:pt>
                <c:pt idx="13678">
                  <c:v>13.19</c:v>
                </c:pt>
                <c:pt idx="13679">
                  <c:v>13.27</c:v>
                </c:pt>
                <c:pt idx="13680">
                  <c:v>13.45</c:v>
                </c:pt>
                <c:pt idx="13681">
                  <c:v>13.74</c:v>
                </c:pt>
                <c:pt idx="13682">
                  <c:v>14.04</c:v>
                </c:pt>
                <c:pt idx="13683">
                  <c:v>14.25</c:v>
                </c:pt>
                <c:pt idx="13684">
                  <c:v>14.37</c:v>
                </c:pt>
                <c:pt idx="13685">
                  <c:v>14.42</c:v>
                </c:pt>
                <c:pt idx="13686">
                  <c:v>14.43</c:v>
                </c:pt>
                <c:pt idx="13687">
                  <c:v>14.4</c:v>
                </c:pt>
                <c:pt idx="13688">
                  <c:v>14.36</c:v>
                </c:pt>
                <c:pt idx="13689">
                  <c:v>14.3</c:v>
                </c:pt>
                <c:pt idx="13690">
                  <c:v>14.25</c:v>
                </c:pt>
                <c:pt idx="13691">
                  <c:v>14.19</c:v>
                </c:pt>
                <c:pt idx="13692">
                  <c:v>14.13</c:v>
                </c:pt>
                <c:pt idx="13693">
                  <c:v>14.07</c:v>
                </c:pt>
                <c:pt idx="13694">
                  <c:v>14.01</c:v>
                </c:pt>
                <c:pt idx="13695">
                  <c:v>13.97</c:v>
                </c:pt>
                <c:pt idx="13696">
                  <c:v>13.92</c:v>
                </c:pt>
                <c:pt idx="13697">
                  <c:v>13.89</c:v>
                </c:pt>
                <c:pt idx="13698">
                  <c:v>13.85</c:v>
                </c:pt>
                <c:pt idx="13699">
                  <c:v>13.82</c:v>
                </c:pt>
                <c:pt idx="13700">
                  <c:v>13.79</c:v>
                </c:pt>
                <c:pt idx="13701">
                  <c:v>13.76</c:v>
                </c:pt>
                <c:pt idx="13702">
                  <c:v>13.74</c:v>
                </c:pt>
                <c:pt idx="13703">
                  <c:v>13.71</c:v>
                </c:pt>
                <c:pt idx="13704">
                  <c:v>13.68</c:v>
                </c:pt>
                <c:pt idx="13705">
                  <c:v>13.65</c:v>
                </c:pt>
                <c:pt idx="13706">
                  <c:v>13.61</c:v>
                </c:pt>
                <c:pt idx="13707">
                  <c:v>13.59</c:v>
                </c:pt>
                <c:pt idx="13708">
                  <c:v>13.56</c:v>
                </c:pt>
                <c:pt idx="13709">
                  <c:v>13.53</c:v>
                </c:pt>
                <c:pt idx="13710">
                  <c:v>13.51</c:v>
                </c:pt>
                <c:pt idx="13711">
                  <c:v>13.48</c:v>
                </c:pt>
                <c:pt idx="13712">
                  <c:v>13.46</c:v>
                </c:pt>
                <c:pt idx="13713">
                  <c:v>13.43</c:v>
                </c:pt>
                <c:pt idx="13714">
                  <c:v>13.41</c:v>
                </c:pt>
                <c:pt idx="13715">
                  <c:v>13.39</c:v>
                </c:pt>
                <c:pt idx="13716">
                  <c:v>13.37</c:v>
                </c:pt>
                <c:pt idx="13717">
                  <c:v>13.34</c:v>
                </c:pt>
                <c:pt idx="13718">
                  <c:v>13.32</c:v>
                </c:pt>
                <c:pt idx="13719">
                  <c:v>13.3</c:v>
                </c:pt>
                <c:pt idx="13720">
                  <c:v>13.28</c:v>
                </c:pt>
                <c:pt idx="13721">
                  <c:v>13.27</c:v>
                </c:pt>
                <c:pt idx="13722">
                  <c:v>13.26</c:v>
                </c:pt>
                <c:pt idx="13723">
                  <c:v>13.24</c:v>
                </c:pt>
                <c:pt idx="13724">
                  <c:v>13.23</c:v>
                </c:pt>
                <c:pt idx="13725">
                  <c:v>13.21</c:v>
                </c:pt>
                <c:pt idx="13726">
                  <c:v>13.2</c:v>
                </c:pt>
                <c:pt idx="13727">
                  <c:v>13.19</c:v>
                </c:pt>
                <c:pt idx="13728">
                  <c:v>13.19</c:v>
                </c:pt>
                <c:pt idx="13729">
                  <c:v>13.17</c:v>
                </c:pt>
                <c:pt idx="13730">
                  <c:v>13.17</c:v>
                </c:pt>
                <c:pt idx="13731">
                  <c:v>13.15</c:v>
                </c:pt>
                <c:pt idx="13732">
                  <c:v>13.14</c:v>
                </c:pt>
                <c:pt idx="13733">
                  <c:v>13.13</c:v>
                </c:pt>
                <c:pt idx="13734">
                  <c:v>13.12</c:v>
                </c:pt>
                <c:pt idx="13735">
                  <c:v>13.11</c:v>
                </c:pt>
                <c:pt idx="13736">
                  <c:v>13.1</c:v>
                </c:pt>
                <c:pt idx="13737">
                  <c:v>13.09</c:v>
                </c:pt>
                <c:pt idx="13738">
                  <c:v>13.08</c:v>
                </c:pt>
                <c:pt idx="13739">
                  <c:v>13.07</c:v>
                </c:pt>
                <c:pt idx="13740">
                  <c:v>13.07</c:v>
                </c:pt>
                <c:pt idx="13741">
                  <c:v>13.06</c:v>
                </c:pt>
                <c:pt idx="13742">
                  <c:v>13.05</c:v>
                </c:pt>
                <c:pt idx="13743">
                  <c:v>13.05</c:v>
                </c:pt>
                <c:pt idx="13744">
                  <c:v>13.04</c:v>
                </c:pt>
                <c:pt idx="13745">
                  <c:v>13.03</c:v>
                </c:pt>
                <c:pt idx="13746">
                  <c:v>13.02</c:v>
                </c:pt>
                <c:pt idx="13747">
                  <c:v>13.01</c:v>
                </c:pt>
                <c:pt idx="13748">
                  <c:v>13.01</c:v>
                </c:pt>
                <c:pt idx="13749">
                  <c:v>12.99</c:v>
                </c:pt>
                <c:pt idx="13750">
                  <c:v>12.99</c:v>
                </c:pt>
                <c:pt idx="13751">
                  <c:v>12.98</c:v>
                </c:pt>
                <c:pt idx="13752">
                  <c:v>12.98</c:v>
                </c:pt>
                <c:pt idx="13753">
                  <c:v>12.97</c:v>
                </c:pt>
                <c:pt idx="13754">
                  <c:v>12.97</c:v>
                </c:pt>
                <c:pt idx="13755">
                  <c:v>12.96</c:v>
                </c:pt>
                <c:pt idx="13756">
                  <c:v>12.95</c:v>
                </c:pt>
                <c:pt idx="13757">
                  <c:v>12.95</c:v>
                </c:pt>
                <c:pt idx="13758">
                  <c:v>12.94</c:v>
                </c:pt>
                <c:pt idx="13759">
                  <c:v>12.94</c:v>
                </c:pt>
                <c:pt idx="13760">
                  <c:v>12.93</c:v>
                </c:pt>
                <c:pt idx="13761">
                  <c:v>12.92</c:v>
                </c:pt>
                <c:pt idx="13762">
                  <c:v>12.92</c:v>
                </c:pt>
                <c:pt idx="13763">
                  <c:v>12.91</c:v>
                </c:pt>
                <c:pt idx="13764">
                  <c:v>12.91</c:v>
                </c:pt>
                <c:pt idx="13765">
                  <c:v>12.9</c:v>
                </c:pt>
                <c:pt idx="13766">
                  <c:v>12.89</c:v>
                </c:pt>
                <c:pt idx="13767">
                  <c:v>12.89</c:v>
                </c:pt>
                <c:pt idx="13768">
                  <c:v>12.88</c:v>
                </c:pt>
                <c:pt idx="13769">
                  <c:v>12.87</c:v>
                </c:pt>
                <c:pt idx="13770">
                  <c:v>12.87</c:v>
                </c:pt>
                <c:pt idx="13771">
                  <c:v>12.87</c:v>
                </c:pt>
                <c:pt idx="13772">
                  <c:v>12.86</c:v>
                </c:pt>
                <c:pt idx="13773">
                  <c:v>12.86</c:v>
                </c:pt>
                <c:pt idx="13774">
                  <c:v>12.85</c:v>
                </c:pt>
                <c:pt idx="13775">
                  <c:v>12.85</c:v>
                </c:pt>
                <c:pt idx="13776">
                  <c:v>12.86</c:v>
                </c:pt>
                <c:pt idx="13777">
                  <c:v>12.87</c:v>
                </c:pt>
                <c:pt idx="13778">
                  <c:v>12.89</c:v>
                </c:pt>
                <c:pt idx="13779">
                  <c:v>12.9</c:v>
                </c:pt>
                <c:pt idx="13780">
                  <c:v>12.93</c:v>
                </c:pt>
                <c:pt idx="13781">
                  <c:v>12.96</c:v>
                </c:pt>
                <c:pt idx="13782">
                  <c:v>12.97</c:v>
                </c:pt>
                <c:pt idx="13783">
                  <c:v>12.95</c:v>
                </c:pt>
                <c:pt idx="13784">
                  <c:v>12.94</c:v>
                </c:pt>
                <c:pt idx="13785">
                  <c:v>12.92</c:v>
                </c:pt>
                <c:pt idx="13786">
                  <c:v>12.9</c:v>
                </c:pt>
                <c:pt idx="13787">
                  <c:v>12.89</c:v>
                </c:pt>
                <c:pt idx="13788">
                  <c:v>12.88</c:v>
                </c:pt>
                <c:pt idx="13789">
                  <c:v>12.86</c:v>
                </c:pt>
                <c:pt idx="13790">
                  <c:v>12.86</c:v>
                </c:pt>
                <c:pt idx="13791">
                  <c:v>12.85</c:v>
                </c:pt>
                <c:pt idx="13792">
                  <c:v>12.84</c:v>
                </c:pt>
                <c:pt idx="13793">
                  <c:v>12.84</c:v>
                </c:pt>
                <c:pt idx="13794">
                  <c:v>12.82</c:v>
                </c:pt>
                <c:pt idx="13795">
                  <c:v>12.82</c:v>
                </c:pt>
                <c:pt idx="13796">
                  <c:v>12.81</c:v>
                </c:pt>
                <c:pt idx="13797">
                  <c:v>12.81</c:v>
                </c:pt>
                <c:pt idx="13798">
                  <c:v>12.8</c:v>
                </c:pt>
                <c:pt idx="13799">
                  <c:v>12.8</c:v>
                </c:pt>
                <c:pt idx="13800">
                  <c:v>12.8</c:v>
                </c:pt>
                <c:pt idx="13801">
                  <c:v>12.8</c:v>
                </c:pt>
                <c:pt idx="13802">
                  <c:v>12.8</c:v>
                </c:pt>
                <c:pt idx="13803">
                  <c:v>12.8</c:v>
                </c:pt>
                <c:pt idx="13804">
                  <c:v>12.8</c:v>
                </c:pt>
                <c:pt idx="13805">
                  <c:v>12.8</c:v>
                </c:pt>
                <c:pt idx="13806">
                  <c:v>12.8</c:v>
                </c:pt>
                <c:pt idx="13807">
                  <c:v>12.79</c:v>
                </c:pt>
                <c:pt idx="13808">
                  <c:v>12.8</c:v>
                </c:pt>
                <c:pt idx="13809">
                  <c:v>12.8</c:v>
                </c:pt>
                <c:pt idx="13810">
                  <c:v>12.8</c:v>
                </c:pt>
                <c:pt idx="13811">
                  <c:v>12.81</c:v>
                </c:pt>
                <c:pt idx="13812">
                  <c:v>12.81</c:v>
                </c:pt>
                <c:pt idx="13813">
                  <c:v>12.81</c:v>
                </c:pt>
                <c:pt idx="13814">
                  <c:v>12.81</c:v>
                </c:pt>
                <c:pt idx="13815">
                  <c:v>12.81</c:v>
                </c:pt>
                <c:pt idx="13816">
                  <c:v>12.8</c:v>
                </c:pt>
                <c:pt idx="13817">
                  <c:v>12.8</c:v>
                </c:pt>
                <c:pt idx="13818">
                  <c:v>12.8</c:v>
                </c:pt>
                <c:pt idx="13819">
                  <c:v>12.79</c:v>
                </c:pt>
                <c:pt idx="13820">
                  <c:v>12.79</c:v>
                </c:pt>
                <c:pt idx="13821">
                  <c:v>12.79</c:v>
                </c:pt>
                <c:pt idx="13822">
                  <c:v>12.79</c:v>
                </c:pt>
                <c:pt idx="13823">
                  <c:v>12.79</c:v>
                </c:pt>
                <c:pt idx="13824">
                  <c:v>12.78</c:v>
                </c:pt>
                <c:pt idx="13825">
                  <c:v>12.79</c:v>
                </c:pt>
                <c:pt idx="13826">
                  <c:v>12.78</c:v>
                </c:pt>
                <c:pt idx="13827">
                  <c:v>12.78</c:v>
                </c:pt>
                <c:pt idx="13828">
                  <c:v>12.79</c:v>
                </c:pt>
                <c:pt idx="13829">
                  <c:v>12.79</c:v>
                </c:pt>
                <c:pt idx="13830">
                  <c:v>12.8</c:v>
                </c:pt>
                <c:pt idx="13831">
                  <c:v>12.81</c:v>
                </c:pt>
                <c:pt idx="13832">
                  <c:v>12.81</c:v>
                </c:pt>
                <c:pt idx="13833">
                  <c:v>12.82</c:v>
                </c:pt>
                <c:pt idx="13834">
                  <c:v>12.82</c:v>
                </c:pt>
                <c:pt idx="13835">
                  <c:v>12.82</c:v>
                </c:pt>
                <c:pt idx="13836">
                  <c:v>12.82</c:v>
                </c:pt>
                <c:pt idx="13837">
                  <c:v>12.83</c:v>
                </c:pt>
                <c:pt idx="13838">
                  <c:v>12.83</c:v>
                </c:pt>
                <c:pt idx="13839">
                  <c:v>12.83</c:v>
                </c:pt>
                <c:pt idx="13840">
                  <c:v>12.82</c:v>
                </c:pt>
                <c:pt idx="13841">
                  <c:v>12.82</c:v>
                </c:pt>
                <c:pt idx="13842">
                  <c:v>12.81</c:v>
                </c:pt>
                <c:pt idx="13843">
                  <c:v>12.81</c:v>
                </c:pt>
                <c:pt idx="13844">
                  <c:v>12.81</c:v>
                </c:pt>
                <c:pt idx="13845">
                  <c:v>12.82</c:v>
                </c:pt>
                <c:pt idx="13846">
                  <c:v>12.87</c:v>
                </c:pt>
                <c:pt idx="13847">
                  <c:v>13.09</c:v>
                </c:pt>
                <c:pt idx="13848">
                  <c:v>13.39</c:v>
                </c:pt>
                <c:pt idx="13849">
                  <c:v>13.55</c:v>
                </c:pt>
                <c:pt idx="13850">
                  <c:v>13.61</c:v>
                </c:pt>
                <c:pt idx="13851">
                  <c:v>13.62</c:v>
                </c:pt>
                <c:pt idx="13852">
                  <c:v>13.59</c:v>
                </c:pt>
                <c:pt idx="13853">
                  <c:v>13.57</c:v>
                </c:pt>
                <c:pt idx="13854">
                  <c:v>13.55</c:v>
                </c:pt>
                <c:pt idx="13855">
                  <c:v>13.53</c:v>
                </c:pt>
                <c:pt idx="13856">
                  <c:v>13.49</c:v>
                </c:pt>
                <c:pt idx="13857">
                  <c:v>13.46</c:v>
                </c:pt>
                <c:pt idx="13858">
                  <c:v>13.42</c:v>
                </c:pt>
                <c:pt idx="13859">
                  <c:v>13.39</c:v>
                </c:pt>
                <c:pt idx="13860">
                  <c:v>13.36</c:v>
                </c:pt>
                <c:pt idx="13861">
                  <c:v>13.33</c:v>
                </c:pt>
                <c:pt idx="13862">
                  <c:v>13.32</c:v>
                </c:pt>
                <c:pt idx="13863">
                  <c:v>13.34</c:v>
                </c:pt>
                <c:pt idx="13864">
                  <c:v>13.43</c:v>
                </c:pt>
                <c:pt idx="13865">
                  <c:v>13.74</c:v>
                </c:pt>
                <c:pt idx="13866">
                  <c:v>14.34</c:v>
                </c:pt>
                <c:pt idx="13867">
                  <c:v>14.8</c:v>
                </c:pt>
                <c:pt idx="13868">
                  <c:v>15.01</c:v>
                </c:pt>
                <c:pt idx="13869">
                  <c:v>15.11</c:v>
                </c:pt>
                <c:pt idx="13870">
                  <c:v>15.12</c:v>
                </c:pt>
                <c:pt idx="13871">
                  <c:v>15.14</c:v>
                </c:pt>
                <c:pt idx="13872">
                  <c:v>15.14</c:v>
                </c:pt>
                <c:pt idx="13873">
                  <c:v>15.21</c:v>
                </c:pt>
                <c:pt idx="13874">
                  <c:v>15.34</c:v>
                </c:pt>
                <c:pt idx="13875">
                  <c:v>15.43</c:v>
                </c:pt>
                <c:pt idx="13876">
                  <c:v>15.49</c:v>
                </c:pt>
                <c:pt idx="13877">
                  <c:v>15.51</c:v>
                </c:pt>
                <c:pt idx="13878">
                  <c:v>15.48</c:v>
                </c:pt>
                <c:pt idx="13879">
                  <c:v>15.44</c:v>
                </c:pt>
                <c:pt idx="13880">
                  <c:v>15.38</c:v>
                </c:pt>
                <c:pt idx="13881">
                  <c:v>15.28</c:v>
                </c:pt>
                <c:pt idx="13882">
                  <c:v>15.21</c:v>
                </c:pt>
                <c:pt idx="13883">
                  <c:v>15.14</c:v>
                </c:pt>
                <c:pt idx="13884">
                  <c:v>15.04</c:v>
                </c:pt>
                <c:pt idx="13885">
                  <c:v>14.96</c:v>
                </c:pt>
                <c:pt idx="13886">
                  <c:v>14.9</c:v>
                </c:pt>
                <c:pt idx="13887">
                  <c:v>14.81</c:v>
                </c:pt>
                <c:pt idx="13888">
                  <c:v>14.75</c:v>
                </c:pt>
                <c:pt idx="13889">
                  <c:v>14.69</c:v>
                </c:pt>
                <c:pt idx="13890">
                  <c:v>14.63</c:v>
                </c:pt>
                <c:pt idx="13891">
                  <c:v>14.58</c:v>
                </c:pt>
                <c:pt idx="13892">
                  <c:v>14.53</c:v>
                </c:pt>
                <c:pt idx="13893">
                  <c:v>14.5</c:v>
                </c:pt>
                <c:pt idx="13894">
                  <c:v>14.46</c:v>
                </c:pt>
                <c:pt idx="13895">
                  <c:v>14.43</c:v>
                </c:pt>
                <c:pt idx="13896">
                  <c:v>14.39</c:v>
                </c:pt>
                <c:pt idx="13897">
                  <c:v>14.36</c:v>
                </c:pt>
                <c:pt idx="13898">
                  <c:v>14.33</c:v>
                </c:pt>
                <c:pt idx="13899">
                  <c:v>14.32</c:v>
                </c:pt>
                <c:pt idx="13900">
                  <c:v>14.31</c:v>
                </c:pt>
                <c:pt idx="13901">
                  <c:v>14.31</c:v>
                </c:pt>
                <c:pt idx="13902">
                  <c:v>14.29</c:v>
                </c:pt>
                <c:pt idx="13903">
                  <c:v>14.3</c:v>
                </c:pt>
                <c:pt idx="13904">
                  <c:v>14.3</c:v>
                </c:pt>
                <c:pt idx="13905">
                  <c:v>14.29</c:v>
                </c:pt>
                <c:pt idx="13906">
                  <c:v>14.28</c:v>
                </c:pt>
                <c:pt idx="13907">
                  <c:v>14.27</c:v>
                </c:pt>
                <c:pt idx="13908">
                  <c:v>14.26</c:v>
                </c:pt>
                <c:pt idx="13909">
                  <c:v>14.25</c:v>
                </c:pt>
                <c:pt idx="13910">
                  <c:v>14.24</c:v>
                </c:pt>
                <c:pt idx="13911">
                  <c:v>14.23</c:v>
                </c:pt>
                <c:pt idx="13912">
                  <c:v>14.2</c:v>
                </c:pt>
                <c:pt idx="13913">
                  <c:v>14.2</c:v>
                </c:pt>
                <c:pt idx="13914">
                  <c:v>14.18</c:v>
                </c:pt>
                <c:pt idx="13915">
                  <c:v>14.17</c:v>
                </c:pt>
                <c:pt idx="13916">
                  <c:v>14.15</c:v>
                </c:pt>
                <c:pt idx="13917">
                  <c:v>14.13</c:v>
                </c:pt>
                <c:pt idx="13918">
                  <c:v>14.11</c:v>
                </c:pt>
                <c:pt idx="13919">
                  <c:v>14.09</c:v>
                </c:pt>
                <c:pt idx="13920">
                  <c:v>14.08</c:v>
                </c:pt>
                <c:pt idx="13921">
                  <c:v>14.06</c:v>
                </c:pt>
                <c:pt idx="13922">
                  <c:v>14.05</c:v>
                </c:pt>
                <c:pt idx="13923">
                  <c:v>14.04</c:v>
                </c:pt>
                <c:pt idx="13924">
                  <c:v>14.04</c:v>
                </c:pt>
                <c:pt idx="13925">
                  <c:v>14.03</c:v>
                </c:pt>
                <c:pt idx="13926">
                  <c:v>14.04</c:v>
                </c:pt>
                <c:pt idx="13927">
                  <c:v>14.06</c:v>
                </c:pt>
                <c:pt idx="13928">
                  <c:v>14.13</c:v>
                </c:pt>
                <c:pt idx="13929">
                  <c:v>14.37</c:v>
                </c:pt>
                <c:pt idx="13930">
                  <c:v>14.74</c:v>
                </c:pt>
                <c:pt idx="13931">
                  <c:v>15.57</c:v>
                </c:pt>
                <c:pt idx="13932">
                  <c:v>16.12</c:v>
                </c:pt>
                <c:pt idx="13933">
                  <c:v>16.420000000000002</c:v>
                </c:pt>
                <c:pt idx="13934">
                  <c:v>16.52</c:v>
                </c:pt>
                <c:pt idx="13935">
                  <c:v>16.52</c:v>
                </c:pt>
                <c:pt idx="13936">
                  <c:v>16.52</c:v>
                </c:pt>
                <c:pt idx="13937">
                  <c:v>16.59</c:v>
                </c:pt>
                <c:pt idx="13938">
                  <c:v>16.68</c:v>
                </c:pt>
                <c:pt idx="13939">
                  <c:v>16.89</c:v>
                </c:pt>
                <c:pt idx="13940">
                  <c:v>17.27</c:v>
                </c:pt>
                <c:pt idx="13941">
                  <c:v>17.72</c:v>
                </c:pt>
                <c:pt idx="13942">
                  <c:v>18.27</c:v>
                </c:pt>
                <c:pt idx="13943">
                  <c:v>18.649999999999999</c:v>
                </c:pt>
                <c:pt idx="13944">
                  <c:v>19.13</c:v>
                </c:pt>
                <c:pt idx="13945">
                  <c:v>19.55</c:v>
                </c:pt>
                <c:pt idx="13946">
                  <c:v>20</c:v>
                </c:pt>
                <c:pt idx="13947">
                  <c:v>20.29</c:v>
                </c:pt>
                <c:pt idx="13948">
                  <c:v>20.7</c:v>
                </c:pt>
                <c:pt idx="13949">
                  <c:v>21</c:v>
                </c:pt>
                <c:pt idx="13950">
                  <c:v>21.23</c:v>
                </c:pt>
                <c:pt idx="13951">
                  <c:v>21.51</c:v>
                </c:pt>
                <c:pt idx="13952">
                  <c:v>21.69</c:v>
                </c:pt>
                <c:pt idx="13953">
                  <c:v>21.98</c:v>
                </c:pt>
                <c:pt idx="13954">
                  <c:v>22.14</c:v>
                </c:pt>
                <c:pt idx="13955">
                  <c:v>22.13</c:v>
                </c:pt>
                <c:pt idx="13956">
                  <c:v>22.06</c:v>
                </c:pt>
                <c:pt idx="13957">
                  <c:v>22.1</c:v>
                </c:pt>
                <c:pt idx="13958">
                  <c:v>22.01</c:v>
                </c:pt>
                <c:pt idx="13959">
                  <c:v>21.95</c:v>
                </c:pt>
                <c:pt idx="13960">
                  <c:v>21.76</c:v>
                </c:pt>
                <c:pt idx="13961">
                  <c:v>21.63</c:v>
                </c:pt>
                <c:pt idx="13962">
                  <c:v>21.42</c:v>
                </c:pt>
                <c:pt idx="13963">
                  <c:v>21.21</c:v>
                </c:pt>
                <c:pt idx="13964">
                  <c:v>20.95</c:v>
                </c:pt>
                <c:pt idx="13965">
                  <c:v>20.63</c:v>
                </c:pt>
                <c:pt idx="13966">
                  <c:v>20.34</c:v>
                </c:pt>
                <c:pt idx="13967">
                  <c:v>19.97</c:v>
                </c:pt>
                <c:pt idx="13968">
                  <c:v>19.670000000000002</c:v>
                </c:pt>
                <c:pt idx="13969">
                  <c:v>19.37</c:v>
                </c:pt>
                <c:pt idx="13970">
                  <c:v>19.04</c:v>
                </c:pt>
                <c:pt idx="13971">
                  <c:v>18.78</c:v>
                </c:pt>
                <c:pt idx="13972">
                  <c:v>18.510000000000002</c:v>
                </c:pt>
                <c:pt idx="13973">
                  <c:v>18.3</c:v>
                </c:pt>
                <c:pt idx="13974">
                  <c:v>18.09</c:v>
                </c:pt>
                <c:pt idx="13975">
                  <c:v>17.93</c:v>
                </c:pt>
                <c:pt idx="13976">
                  <c:v>17.760000000000002</c:v>
                </c:pt>
                <c:pt idx="13977">
                  <c:v>17.59</c:v>
                </c:pt>
                <c:pt idx="13978">
                  <c:v>17.48</c:v>
                </c:pt>
                <c:pt idx="13979">
                  <c:v>17.350000000000001</c:v>
                </c:pt>
                <c:pt idx="13980">
                  <c:v>17.260000000000002</c:v>
                </c:pt>
                <c:pt idx="13981">
                  <c:v>17.149999999999999</c:v>
                </c:pt>
                <c:pt idx="13982">
                  <c:v>17.03</c:v>
                </c:pt>
                <c:pt idx="13983">
                  <c:v>16.96</c:v>
                </c:pt>
                <c:pt idx="13984">
                  <c:v>16.850000000000001</c:v>
                </c:pt>
                <c:pt idx="13985">
                  <c:v>16.809999999999999</c:v>
                </c:pt>
                <c:pt idx="13986">
                  <c:v>16.72</c:v>
                </c:pt>
                <c:pt idx="13987">
                  <c:v>16.66</c:v>
                </c:pt>
                <c:pt idx="13988">
                  <c:v>16.63</c:v>
                </c:pt>
                <c:pt idx="13989">
                  <c:v>16.53</c:v>
                </c:pt>
                <c:pt idx="13990">
                  <c:v>16.489999999999998</c:v>
                </c:pt>
                <c:pt idx="13991">
                  <c:v>16.43</c:v>
                </c:pt>
                <c:pt idx="13992">
                  <c:v>16.37</c:v>
                </c:pt>
                <c:pt idx="13993">
                  <c:v>16.329999999999998</c:v>
                </c:pt>
                <c:pt idx="13994">
                  <c:v>16.32</c:v>
                </c:pt>
                <c:pt idx="13995">
                  <c:v>16.27</c:v>
                </c:pt>
                <c:pt idx="13996">
                  <c:v>16.22</c:v>
                </c:pt>
                <c:pt idx="13997">
                  <c:v>16.16</c:v>
                </c:pt>
                <c:pt idx="13998">
                  <c:v>16.14</c:v>
                </c:pt>
                <c:pt idx="13999">
                  <c:v>16.11</c:v>
                </c:pt>
                <c:pt idx="14000">
                  <c:v>16.059999999999999</c:v>
                </c:pt>
                <c:pt idx="14001">
                  <c:v>16.04</c:v>
                </c:pt>
                <c:pt idx="14002">
                  <c:v>15.99</c:v>
                </c:pt>
                <c:pt idx="14003">
                  <c:v>15.97</c:v>
                </c:pt>
                <c:pt idx="14004">
                  <c:v>15.93</c:v>
                </c:pt>
                <c:pt idx="14005">
                  <c:v>15.91</c:v>
                </c:pt>
                <c:pt idx="14006">
                  <c:v>15.88</c:v>
                </c:pt>
                <c:pt idx="14007">
                  <c:v>15.83</c:v>
                </c:pt>
                <c:pt idx="14008">
                  <c:v>15.81</c:v>
                </c:pt>
                <c:pt idx="14009">
                  <c:v>15.79</c:v>
                </c:pt>
                <c:pt idx="14010">
                  <c:v>15.75</c:v>
                </c:pt>
                <c:pt idx="14011">
                  <c:v>15.73</c:v>
                </c:pt>
                <c:pt idx="14012">
                  <c:v>15.68</c:v>
                </c:pt>
                <c:pt idx="14013">
                  <c:v>15.66</c:v>
                </c:pt>
                <c:pt idx="14014">
                  <c:v>15.63</c:v>
                </c:pt>
                <c:pt idx="14015">
                  <c:v>15.63</c:v>
                </c:pt>
                <c:pt idx="14016">
                  <c:v>15.58</c:v>
                </c:pt>
                <c:pt idx="14017">
                  <c:v>15.55</c:v>
                </c:pt>
                <c:pt idx="14018">
                  <c:v>15.53</c:v>
                </c:pt>
                <c:pt idx="14019">
                  <c:v>15.5</c:v>
                </c:pt>
                <c:pt idx="14020">
                  <c:v>15.47</c:v>
                </c:pt>
                <c:pt idx="14021">
                  <c:v>15.45</c:v>
                </c:pt>
                <c:pt idx="14022">
                  <c:v>15.43</c:v>
                </c:pt>
                <c:pt idx="14023">
                  <c:v>15.4</c:v>
                </c:pt>
                <c:pt idx="14024">
                  <c:v>15.37</c:v>
                </c:pt>
                <c:pt idx="14025">
                  <c:v>15.36</c:v>
                </c:pt>
                <c:pt idx="14026">
                  <c:v>15.33</c:v>
                </c:pt>
                <c:pt idx="14027">
                  <c:v>15.32</c:v>
                </c:pt>
                <c:pt idx="14028">
                  <c:v>15.29</c:v>
                </c:pt>
                <c:pt idx="14029">
                  <c:v>15.26</c:v>
                </c:pt>
                <c:pt idx="14030">
                  <c:v>15.24</c:v>
                </c:pt>
                <c:pt idx="14031">
                  <c:v>15.21</c:v>
                </c:pt>
                <c:pt idx="14032">
                  <c:v>15.18</c:v>
                </c:pt>
                <c:pt idx="14033">
                  <c:v>15.16</c:v>
                </c:pt>
                <c:pt idx="14034">
                  <c:v>15.14</c:v>
                </c:pt>
                <c:pt idx="14035">
                  <c:v>15.11</c:v>
                </c:pt>
                <c:pt idx="14036">
                  <c:v>15.09</c:v>
                </c:pt>
                <c:pt idx="14037">
                  <c:v>15.05</c:v>
                </c:pt>
                <c:pt idx="14038">
                  <c:v>15.02</c:v>
                </c:pt>
                <c:pt idx="14039">
                  <c:v>14.98</c:v>
                </c:pt>
                <c:pt idx="14040">
                  <c:v>14.95</c:v>
                </c:pt>
                <c:pt idx="14041">
                  <c:v>14.94</c:v>
                </c:pt>
                <c:pt idx="14042">
                  <c:v>14.92</c:v>
                </c:pt>
                <c:pt idx="14043">
                  <c:v>14.89</c:v>
                </c:pt>
                <c:pt idx="14044">
                  <c:v>14.87</c:v>
                </c:pt>
                <c:pt idx="14045">
                  <c:v>14.84</c:v>
                </c:pt>
                <c:pt idx="14046">
                  <c:v>14.84</c:v>
                </c:pt>
                <c:pt idx="14047">
                  <c:v>14.8</c:v>
                </c:pt>
                <c:pt idx="14048">
                  <c:v>14.8</c:v>
                </c:pt>
                <c:pt idx="14049">
                  <c:v>14.77</c:v>
                </c:pt>
                <c:pt idx="14050">
                  <c:v>14.77</c:v>
                </c:pt>
                <c:pt idx="14051">
                  <c:v>14.76</c:v>
                </c:pt>
                <c:pt idx="14052">
                  <c:v>14.73</c:v>
                </c:pt>
                <c:pt idx="14053">
                  <c:v>14.71</c:v>
                </c:pt>
                <c:pt idx="14054">
                  <c:v>14.69</c:v>
                </c:pt>
                <c:pt idx="14055">
                  <c:v>14.69</c:v>
                </c:pt>
                <c:pt idx="14056">
                  <c:v>14.66</c:v>
                </c:pt>
                <c:pt idx="14057">
                  <c:v>14.63</c:v>
                </c:pt>
                <c:pt idx="14058">
                  <c:v>14.63</c:v>
                </c:pt>
                <c:pt idx="14059">
                  <c:v>14.62</c:v>
                </c:pt>
                <c:pt idx="14060">
                  <c:v>14.57</c:v>
                </c:pt>
                <c:pt idx="14061">
                  <c:v>14.57</c:v>
                </c:pt>
                <c:pt idx="14062">
                  <c:v>14.55</c:v>
                </c:pt>
                <c:pt idx="14063">
                  <c:v>14.54</c:v>
                </c:pt>
                <c:pt idx="14064">
                  <c:v>14.52</c:v>
                </c:pt>
                <c:pt idx="14065">
                  <c:v>14.49</c:v>
                </c:pt>
                <c:pt idx="14066">
                  <c:v>14.47</c:v>
                </c:pt>
                <c:pt idx="14067">
                  <c:v>14.46</c:v>
                </c:pt>
                <c:pt idx="14068">
                  <c:v>14.45</c:v>
                </c:pt>
                <c:pt idx="14069">
                  <c:v>14.43</c:v>
                </c:pt>
                <c:pt idx="14070">
                  <c:v>14.43</c:v>
                </c:pt>
                <c:pt idx="14071">
                  <c:v>14.41</c:v>
                </c:pt>
                <c:pt idx="14072">
                  <c:v>14.39</c:v>
                </c:pt>
                <c:pt idx="14073">
                  <c:v>14.39</c:v>
                </c:pt>
                <c:pt idx="14074">
                  <c:v>14.36</c:v>
                </c:pt>
                <c:pt idx="14075">
                  <c:v>14.35</c:v>
                </c:pt>
                <c:pt idx="14076">
                  <c:v>14.35</c:v>
                </c:pt>
                <c:pt idx="14077">
                  <c:v>14.33</c:v>
                </c:pt>
                <c:pt idx="14078">
                  <c:v>14.31</c:v>
                </c:pt>
                <c:pt idx="14079">
                  <c:v>14.3</c:v>
                </c:pt>
                <c:pt idx="14080">
                  <c:v>14.27</c:v>
                </c:pt>
                <c:pt idx="14081">
                  <c:v>14.27</c:v>
                </c:pt>
                <c:pt idx="14082">
                  <c:v>14.27</c:v>
                </c:pt>
                <c:pt idx="14083">
                  <c:v>14.25</c:v>
                </c:pt>
                <c:pt idx="14084">
                  <c:v>14.24</c:v>
                </c:pt>
                <c:pt idx="14085">
                  <c:v>14.22</c:v>
                </c:pt>
                <c:pt idx="14086">
                  <c:v>14.21</c:v>
                </c:pt>
                <c:pt idx="14087">
                  <c:v>14.21</c:v>
                </c:pt>
                <c:pt idx="14088">
                  <c:v>14.18</c:v>
                </c:pt>
                <c:pt idx="14089">
                  <c:v>14.18</c:v>
                </c:pt>
                <c:pt idx="14090">
                  <c:v>14.18</c:v>
                </c:pt>
                <c:pt idx="14091">
                  <c:v>14.16</c:v>
                </c:pt>
                <c:pt idx="14092">
                  <c:v>14.15</c:v>
                </c:pt>
                <c:pt idx="14093">
                  <c:v>14.14</c:v>
                </c:pt>
                <c:pt idx="14094">
                  <c:v>14.13</c:v>
                </c:pt>
                <c:pt idx="14095">
                  <c:v>14.11</c:v>
                </c:pt>
                <c:pt idx="14096">
                  <c:v>14.11</c:v>
                </c:pt>
                <c:pt idx="14097">
                  <c:v>14.1</c:v>
                </c:pt>
                <c:pt idx="14098">
                  <c:v>14.09</c:v>
                </c:pt>
                <c:pt idx="14099">
                  <c:v>14.07</c:v>
                </c:pt>
                <c:pt idx="14100">
                  <c:v>14.07</c:v>
                </c:pt>
                <c:pt idx="14101">
                  <c:v>14.05</c:v>
                </c:pt>
                <c:pt idx="14102">
                  <c:v>14.04</c:v>
                </c:pt>
                <c:pt idx="14103">
                  <c:v>14.03</c:v>
                </c:pt>
                <c:pt idx="14104">
                  <c:v>14.01</c:v>
                </c:pt>
                <c:pt idx="14105">
                  <c:v>14.01</c:v>
                </c:pt>
                <c:pt idx="14106">
                  <c:v>14</c:v>
                </c:pt>
                <c:pt idx="14107">
                  <c:v>13.98</c:v>
                </c:pt>
                <c:pt idx="14108">
                  <c:v>13.98</c:v>
                </c:pt>
                <c:pt idx="14109">
                  <c:v>13.96</c:v>
                </c:pt>
                <c:pt idx="14110">
                  <c:v>13.95</c:v>
                </c:pt>
                <c:pt idx="14111">
                  <c:v>13.94</c:v>
                </c:pt>
                <c:pt idx="14112">
                  <c:v>13.92</c:v>
                </c:pt>
                <c:pt idx="14113">
                  <c:v>13.92</c:v>
                </c:pt>
                <c:pt idx="14114">
                  <c:v>13.91</c:v>
                </c:pt>
                <c:pt idx="14115">
                  <c:v>13.9</c:v>
                </c:pt>
                <c:pt idx="14116">
                  <c:v>13.88</c:v>
                </c:pt>
                <c:pt idx="14117">
                  <c:v>13.87</c:v>
                </c:pt>
                <c:pt idx="14118">
                  <c:v>13.87</c:v>
                </c:pt>
                <c:pt idx="14119">
                  <c:v>13.85</c:v>
                </c:pt>
                <c:pt idx="14120">
                  <c:v>13.84</c:v>
                </c:pt>
                <c:pt idx="14121">
                  <c:v>13.82</c:v>
                </c:pt>
                <c:pt idx="14122">
                  <c:v>13.82</c:v>
                </c:pt>
                <c:pt idx="14123">
                  <c:v>13.81</c:v>
                </c:pt>
                <c:pt idx="14124">
                  <c:v>13.81</c:v>
                </c:pt>
                <c:pt idx="14125">
                  <c:v>13.79</c:v>
                </c:pt>
                <c:pt idx="14126">
                  <c:v>13.79</c:v>
                </c:pt>
                <c:pt idx="14127">
                  <c:v>13.78</c:v>
                </c:pt>
                <c:pt idx="14128">
                  <c:v>13.76</c:v>
                </c:pt>
                <c:pt idx="14129">
                  <c:v>13.77</c:v>
                </c:pt>
                <c:pt idx="14130">
                  <c:v>13.75</c:v>
                </c:pt>
                <c:pt idx="14131">
                  <c:v>13.74</c:v>
                </c:pt>
                <c:pt idx="14132">
                  <c:v>13.73</c:v>
                </c:pt>
                <c:pt idx="14133">
                  <c:v>13.72</c:v>
                </c:pt>
                <c:pt idx="14134">
                  <c:v>13.71</c:v>
                </c:pt>
                <c:pt idx="14135">
                  <c:v>13.71</c:v>
                </c:pt>
                <c:pt idx="14136">
                  <c:v>13.69</c:v>
                </c:pt>
                <c:pt idx="14137">
                  <c:v>13.68</c:v>
                </c:pt>
                <c:pt idx="14138">
                  <c:v>13.67</c:v>
                </c:pt>
                <c:pt idx="14139">
                  <c:v>13.66</c:v>
                </c:pt>
                <c:pt idx="14140">
                  <c:v>13.65</c:v>
                </c:pt>
                <c:pt idx="14141">
                  <c:v>13.64</c:v>
                </c:pt>
                <c:pt idx="14142">
                  <c:v>13.64</c:v>
                </c:pt>
                <c:pt idx="14143">
                  <c:v>13.62</c:v>
                </c:pt>
                <c:pt idx="14144">
                  <c:v>13.6</c:v>
                </c:pt>
                <c:pt idx="14145">
                  <c:v>13.6</c:v>
                </c:pt>
                <c:pt idx="14146">
                  <c:v>13.59</c:v>
                </c:pt>
                <c:pt idx="14147">
                  <c:v>13.59</c:v>
                </c:pt>
                <c:pt idx="14148">
                  <c:v>13.59</c:v>
                </c:pt>
                <c:pt idx="14149">
                  <c:v>13.6</c:v>
                </c:pt>
                <c:pt idx="14150">
                  <c:v>13.6</c:v>
                </c:pt>
                <c:pt idx="14151">
                  <c:v>13.61</c:v>
                </c:pt>
                <c:pt idx="14152">
                  <c:v>13.63</c:v>
                </c:pt>
                <c:pt idx="14153">
                  <c:v>13.73</c:v>
                </c:pt>
                <c:pt idx="14154">
                  <c:v>13.78</c:v>
                </c:pt>
                <c:pt idx="14155">
                  <c:v>13.78</c:v>
                </c:pt>
                <c:pt idx="14156">
                  <c:v>13.75</c:v>
                </c:pt>
                <c:pt idx="14157">
                  <c:v>13.73</c:v>
                </c:pt>
                <c:pt idx="14158">
                  <c:v>13.71</c:v>
                </c:pt>
                <c:pt idx="14159">
                  <c:v>13.69</c:v>
                </c:pt>
                <c:pt idx="14160">
                  <c:v>13.68</c:v>
                </c:pt>
                <c:pt idx="14161">
                  <c:v>13.65</c:v>
                </c:pt>
                <c:pt idx="14162">
                  <c:v>13.64</c:v>
                </c:pt>
                <c:pt idx="14163">
                  <c:v>13.66</c:v>
                </c:pt>
                <c:pt idx="14164">
                  <c:v>13.66</c:v>
                </c:pt>
                <c:pt idx="14165">
                  <c:v>13.64</c:v>
                </c:pt>
                <c:pt idx="14166">
                  <c:v>13.63</c:v>
                </c:pt>
                <c:pt idx="14167">
                  <c:v>13.63</c:v>
                </c:pt>
                <c:pt idx="14168">
                  <c:v>13.61</c:v>
                </c:pt>
                <c:pt idx="14169">
                  <c:v>13.61</c:v>
                </c:pt>
                <c:pt idx="14170">
                  <c:v>13.6</c:v>
                </c:pt>
                <c:pt idx="14171">
                  <c:v>13.58</c:v>
                </c:pt>
                <c:pt idx="14172">
                  <c:v>13.58</c:v>
                </c:pt>
                <c:pt idx="14173">
                  <c:v>13.58</c:v>
                </c:pt>
                <c:pt idx="14174">
                  <c:v>13.57</c:v>
                </c:pt>
                <c:pt idx="14175">
                  <c:v>13.56</c:v>
                </c:pt>
                <c:pt idx="14176">
                  <c:v>13.57</c:v>
                </c:pt>
                <c:pt idx="14177">
                  <c:v>13.56</c:v>
                </c:pt>
                <c:pt idx="14178">
                  <c:v>13.55</c:v>
                </c:pt>
                <c:pt idx="14179">
                  <c:v>13.56</c:v>
                </c:pt>
                <c:pt idx="14180">
                  <c:v>13.56</c:v>
                </c:pt>
                <c:pt idx="14181">
                  <c:v>13.57</c:v>
                </c:pt>
                <c:pt idx="14182">
                  <c:v>13.55</c:v>
                </c:pt>
                <c:pt idx="14183">
                  <c:v>13.56</c:v>
                </c:pt>
                <c:pt idx="14184">
                  <c:v>13.56</c:v>
                </c:pt>
                <c:pt idx="14185">
                  <c:v>13.56</c:v>
                </c:pt>
                <c:pt idx="14186">
                  <c:v>13.55</c:v>
                </c:pt>
                <c:pt idx="14187">
                  <c:v>13.65</c:v>
                </c:pt>
                <c:pt idx="14188">
                  <c:v>13.69</c:v>
                </c:pt>
                <c:pt idx="14189">
                  <c:v>13.91</c:v>
                </c:pt>
                <c:pt idx="14190">
                  <c:v>13.78</c:v>
                </c:pt>
                <c:pt idx="14191">
                  <c:v>13.88</c:v>
                </c:pt>
                <c:pt idx="14192">
                  <c:v>13.79</c:v>
                </c:pt>
                <c:pt idx="14193">
                  <c:v>13.9</c:v>
                </c:pt>
                <c:pt idx="14194">
                  <c:v>13.83</c:v>
                </c:pt>
                <c:pt idx="14195">
                  <c:v>13.83</c:v>
                </c:pt>
                <c:pt idx="14196">
                  <c:v>13.83</c:v>
                </c:pt>
                <c:pt idx="14197">
                  <c:v>13.84</c:v>
                </c:pt>
                <c:pt idx="14198">
                  <c:v>13.82</c:v>
                </c:pt>
                <c:pt idx="14199">
                  <c:v>13.81</c:v>
                </c:pt>
                <c:pt idx="14200">
                  <c:v>13.8</c:v>
                </c:pt>
                <c:pt idx="14201">
                  <c:v>13.78</c:v>
                </c:pt>
                <c:pt idx="14202">
                  <c:v>13.77</c:v>
                </c:pt>
                <c:pt idx="14203">
                  <c:v>13.76</c:v>
                </c:pt>
                <c:pt idx="14204">
                  <c:v>13.75</c:v>
                </c:pt>
                <c:pt idx="14205">
                  <c:v>13.74</c:v>
                </c:pt>
                <c:pt idx="14206">
                  <c:v>13.73</c:v>
                </c:pt>
                <c:pt idx="14207">
                  <c:v>13.72</c:v>
                </c:pt>
                <c:pt idx="14208">
                  <c:v>13.71</c:v>
                </c:pt>
                <c:pt idx="14209">
                  <c:v>13.7</c:v>
                </c:pt>
                <c:pt idx="14210">
                  <c:v>13.69</c:v>
                </c:pt>
                <c:pt idx="14211">
                  <c:v>13.69</c:v>
                </c:pt>
                <c:pt idx="14212">
                  <c:v>13.67</c:v>
                </c:pt>
                <c:pt idx="14213">
                  <c:v>13.66</c:v>
                </c:pt>
                <c:pt idx="14214">
                  <c:v>13.65</c:v>
                </c:pt>
                <c:pt idx="14215">
                  <c:v>13.65</c:v>
                </c:pt>
                <c:pt idx="14216">
                  <c:v>13.64</c:v>
                </c:pt>
                <c:pt idx="14217">
                  <c:v>13.63</c:v>
                </c:pt>
                <c:pt idx="14218">
                  <c:v>13.63</c:v>
                </c:pt>
                <c:pt idx="14219">
                  <c:v>13.62</c:v>
                </c:pt>
                <c:pt idx="14220">
                  <c:v>13.62</c:v>
                </c:pt>
                <c:pt idx="14221">
                  <c:v>13.61</c:v>
                </c:pt>
                <c:pt idx="14222">
                  <c:v>13.6</c:v>
                </c:pt>
                <c:pt idx="14223">
                  <c:v>13.59</c:v>
                </c:pt>
                <c:pt idx="14224">
                  <c:v>13.59</c:v>
                </c:pt>
                <c:pt idx="14225">
                  <c:v>13.58</c:v>
                </c:pt>
                <c:pt idx="14226">
                  <c:v>13.57</c:v>
                </c:pt>
                <c:pt idx="14227">
                  <c:v>13.57</c:v>
                </c:pt>
                <c:pt idx="14228">
                  <c:v>13.56</c:v>
                </c:pt>
                <c:pt idx="14229">
                  <c:v>13.56</c:v>
                </c:pt>
                <c:pt idx="14230">
                  <c:v>13.54</c:v>
                </c:pt>
                <c:pt idx="14231">
                  <c:v>13.54</c:v>
                </c:pt>
                <c:pt idx="14232">
                  <c:v>13.53</c:v>
                </c:pt>
                <c:pt idx="14233">
                  <c:v>13.53</c:v>
                </c:pt>
                <c:pt idx="14234">
                  <c:v>13.53</c:v>
                </c:pt>
                <c:pt idx="14235">
                  <c:v>13.52</c:v>
                </c:pt>
                <c:pt idx="14236">
                  <c:v>13.51</c:v>
                </c:pt>
                <c:pt idx="14237">
                  <c:v>13.52</c:v>
                </c:pt>
                <c:pt idx="14238">
                  <c:v>13.51</c:v>
                </c:pt>
                <c:pt idx="14239">
                  <c:v>13.5</c:v>
                </c:pt>
                <c:pt idx="14240">
                  <c:v>13.5</c:v>
                </c:pt>
                <c:pt idx="14241">
                  <c:v>13.5</c:v>
                </c:pt>
                <c:pt idx="14242">
                  <c:v>13.49</c:v>
                </c:pt>
                <c:pt idx="14243">
                  <c:v>13.48</c:v>
                </c:pt>
                <c:pt idx="14244">
                  <c:v>13.48</c:v>
                </c:pt>
                <c:pt idx="14245">
                  <c:v>13.47</c:v>
                </c:pt>
                <c:pt idx="14246">
                  <c:v>13.47</c:v>
                </c:pt>
                <c:pt idx="14247">
                  <c:v>13.46</c:v>
                </c:pt>
                <c:pt idx="14248">
                  <c:v>13.45</c:v>
                </c:pt>
                <c:pt idx="14249">
                  <c:v>13.45</c:v>
                </c:pt>
                <c:pt idx="14250">
                  <c:v>13.45</c:v>
                </c:pt>
                <c:pt idx="14251">
                  <c:v>13.44</c:v>
                </c:pt>
                <c:pt idx="14252">
                  <c:v>13.43</c:v>
                </c:pt>
                <c:pt idx="14253">
                  <c:v>13.43</c:v>
                </c:pt>
                <c:pt idx="14254">
                  <c:v>13.42</c:v>
                </c:pt>
                <c:pt idx="14255">
                  <c:v>13.41</c:v>
                </c:pt>
                <c:pt idx="14256">
                  <c:v>13.41</c:v>
                </c:pt>
                <c:pt idx="14257">
                  <c:v>13.4</c:v>
                </c:pt>
                <c:pt idx="14258">
                  <c:v>13.39</c:v>
                </c:pt>
                <c:pt idx="14259">
                  <c:v>13.39</c:v>
                </c:pt>
                <c:pt idx="14260">
                  <c:v>13.38</c:v>
                </c:pt>
                <c:pt idx="14261">
                  <c:v>13.38</c:v>
                </c:pt>
                <c:pt idx="14262">
                  <c:v>13.37</c:v>
                </c:pt>
                <c:pt idx="14263">
                  <c:v>13.37</c:v>
                </c:pt>
                <c:pt idx="14264">
                  <c:v>13.36</c:v>
                </c:pt>
                <c:pt idx="14265">
                  <c:v>13.35</c:v>
                </c:pt>
                <c:pt idx="14266">
                  <c:v>13.35</c:v>
                </c:pt>
                <c:pt idx="14267">
                  <c:v>13.35</c:v>
                </c:pt>
                <c:pt idx="14268">
                  <c:v>13.34</c:v>
                </c:pt>
                <c:pt idx="14269">
                  <c:v>13.33</c:v>
                </c:pt>
                <c:pt idx="14270">
                  <c:v>13.32</c:v>
                </c:pt>
                <c:pt idx="14271">
                  <c:v>13.33</c:v>
                </c:pt>
                <c:pt idx="14272">
                  <c:v>13.31</c:v>
                </c:pt>
                <c:pt idx="14273">
                  <c:v>13.32</c:v>
                </c:pt>
                <c:pt idx="14274">
                  <c:v>13.31</c:v>
                </c:pt>
                <c:pt idx="14275">
                  <c:v>13.31</c:v>
                </c:pt>
                <c:pt idx="14276">
                  <c:v>13.3</c:v>
                </c:pt>
                <c:pt idx="14277">
                  <c:v>13.3</c:v>
                </c:pt>
                <c:pt idx="14278">
                  <c:v>13.29</c:v>
                </c:pt>
                <c:pt idx="14279">
                  <c:v>13.29</c:v>
                </c:pt>
                <c:pt idx="14280">
                  <c:v>13.29</c:v>
                </c:pt>
                <c:pt idx="14281">
                  <c:v>13.28</c:v>
                </c:pt>
                <c:pt idx="14282">
                  <c:v>13.28</c:v>
                </c:pt>
                <c:pt idx="14283">
                  <c:v>13.27</c:v>
                </c:pt>
                <c:pt idx="14284">
                  <c:v>13.27</c:v>
                </c:pt>
                <c:pt idx="14285">
                  <c:v>13.27</c:v>
                </c:pt>
                <c:pt idx="14286">
                  <c:v>13.26</c:v>
                </c:pt>
                <c:pt idx="14287">
                  <c:v>13.27</c:v>
                </c:pt>
                <c:pt idx="14288">
                  <c:v>13.26</c:v>
                </c:pt>
                <c:pt idx="14289">
                  <c:v>13.26</c:v>
                </c:pt>
                <c:pt idx="14290">
                  <c:v>13.26</c:v>
                </c:pt>
                <c:pt idx="14291">
                  <c:v>13.24</c:v>
                </c:pt>
                <c:pt idx="14292">
                  <c:v>13.25</c:v>
                </c:pt>
                <c:pt idx="14293">
                  <c:v>13.24</c:v>
                </c:pt>
                <c:pt idx="14294">
                  <c:v>13.24</c:v>
                </c:pt>
                <c:pt idx="14295">
                  <c:v>13.25</c:v>
                </c:pt>
                <c:pt idx="14296">
                  <c:v>13.23</c:v>
                </c:pt>
                <c:pt idx="14297">
                  <c:v>13.23</c:v>
                </c:pt>
                <c:pt idx="14298">
                  <c:v>13.23</c:v>
                </c:pt>
                <c:pt idx="14299">
                  <c:v>13.22</c:v>
                </c:pt>
                <c:pt idx="14300">
                  <c:v>13.21</c:v>
                </c:pt>
                <c:pt idx="14301">
                  <c:v>13.21</c:v>
                </c:pt>
                <c:pt idx="14302">
                  <c:v>13.21</c:v>
                </c:pt>
                <c:pt idx="14303">
                  <c:v>13.2</c:v>
                </c:pt>
                <c:pt idx="14304">
                  <c:v>13.2</c:v>
                </c:pt>
                <c:pt idx="14305">
                  <c:v>13.19</c:v>
                </c:pt>
                <c:pt idx="14306">
                  <c:v>13.19</c:v>
                </c:pt>
                <c:pt idx="14307">
                  <c:v>13.18</c:v>
                </c:pt>
                <c:pt idx="14308">
                  <c:v>13.18</c:v>
                </c:pt>
                <c:pt idx="14309">
                  <c:v>13.19</c:v>
                </c:pt>
                <c:pt idx="14310">
                  <c:v>13.18</c:v>
                </c:pt>
                <c:pt idx="14311">
                  <c:v>13.17</c:v>
                </c:pt>
                <c:pt idx="14312">
                  <c:v>13.17</c:v>
                </c:pt>
                <c:pt idx="14313">
                  <c:v>13.17</c:v>
                </c:pt>
                <c:pt idx="14314">
                  <c:v>13.16</c:v>
                </c:pt>
                <c:pt idx="14315">
                  <c:v>13.16</c:v>
                </c:pt>
                <c:pt idx="14316">
                  <c:v>13.15</c:v>
                </c:pt>
                <c:pt idx="14317">
                  <c:v>13.14</c:v>
                </c:pt>
                <c:pt idx="14318">
                  <c:v>13.14</c:v>
                </c:pt>
                <c:pt idx="14319">
                  <c:v>13.14</c:v>
                </c:pt>
                <c:pt idx="14320">
                  <c:v>13.14</c:v>
                </c:pt>
                <c:pt idx="14321">
                  <c:v>13.13</c:v>
                </c:pt>
                <c:pt idx="14322">
                  <c:v>13.13</c:v>
                </c:pt>
                <c:pt idx="14323">
                  <c:v>13.13</c:v>
                </c:pt>
                <c:pt idx="14324">
                  <c:v>13.12</c:v>
                </c:pt>
                <c:pt idx="14325">
                  <c:v>13.13</c:v>
                </c:pt>
                <c:pt idx="14326">
                  <c:v>13.1</c:v>
                </c:pt>
                <c:pt idx="14327">
                  <c:v>13.11</c:v>
                </c:pt>
                <c:pt idx="14328">
                  <c:v>13.1</c:v>
                </c:pt>
                <c:pt idx="14329">
                  <c:v>13.1</c:v>
                </c:pt>
                <c:pt idx="14330">
                  <c:v>13.09</c:v>
                </c:pt>
                <c:pt idx="14331">
                  <c:v>13.09</c:v>
                </c:pt>
                <c:pt idx="14332">
                  <c:v>13.08</c:v>
                </c:pt>
                <c:pt idx="14333">
                  <c:v>13.08</c:v>
                </c:pt>
                <c:pt idx="14334">
                  <c:v>13.08</c:v>
                </c:pt>
                <c:pt idx="14335">
                  <c:v>13.07</c:v>
                </c:pt>
                <c:pt idx="14336">
                  <c:v>13.07</c:v>
                </c:pt>
                <c:pt idx="14337">
                  <c:v>13.06</c:v>
                </c:pt>
                <c:pt idx="14338">
                  <c:v>13.06</c:v>
                </c:pt>
                <c:pt idx="14339">
                  <c:v>13.05</c:v>
                </c:pt>
                <c:pt idx="14340">
                  <c:v>13.05</c:v>
                </c:pt>
                <c:pt idx="14341">
                  <c:v>13.05</c:v>
                </c:pt>
                <c:pt idx="14342">
                  <c:v>13.04</c:v>
                </c:pt>
                <c:pt idx="14343">
                  <c:v>13.04</c:v>
                </c:pt>
                <c:pt idx="14344">
                  <c:v>13.04</c:v>
                </c:pt>
                <c:pt idx="14345">
                  <c:v>13.03</c:v>
                </c:pt>
                <c:pt idx="14346">
                  <c:v>13.03</c:v>
                </c:pt>
                <c:pt idx="14347">
                  <c:v>13.02</c:v>
                </c:pt>
                <c:pt idx="14348">
                  <c:v>13.02</c:v>
                </c:pt>
                <c:pt idx="14349">
                  <c:v>13.02</c:v>
                </c:pt>
                <c:pt idx="14350">
                  <c:v>13.01</c:v>
                </c:pt>
                <c:pt idx="14351">
                  <c:v>13.01</c:v>
                </c:pt>
                <c:pt idx="14352">
                  <c:v>13</c:v>
                </c:pt>
                <c:pt idx="14353">
                  <c:v>13</c:v>
                </c:pt>
                <c:pt idx="14354">
                  <c:v>12.99</c:v>
                </c:pt>
                <c:pt idx="14355">
                  <c:v>12.99</c:v>
                </c:pt>
                <c:pt idx="14356">
                  <c:v>12.99</c:v>
                </c:pt>
                <c:pt idx="14357">
                  <c:v>12.98</c:v>
                </c:pt>
                <c:pt idx="14358">
                  <c:v>12.98</c:v>
                </c:pt>
                <c:pt idx="14359">
                  <c:v>12.98</c:v>
                </c:pt>
                <c:pt idx="14360">
                  <c:v>12.97</c:v>
                </c:pt>
                <c:pt idx="14361">
                  <c:v>12.96</c:v>
                </c:pt>
                <c:pt idx="14362">
                  <c:v>12.96</c:v>
                </c:pt>
                <c:pt idx="14363">
                  <c:v>12.96</c:v>
                </c:pt>
                <c:pt idx="14364">
                  <c:v>12.95</c:v>
                </c:pt>
                <c:pt idx="14365">
                  <c:v>12.95</c:v>
                </c:pt>
                <c:pt idx="14366">
                  <c:v>12.95</c:v>
                </c:pt>
                <c:pt idx="14367">
                  <c:v>12.94</c:v>
                </c:pt>
                <c:pt idx="14368">
                  <c:v>12.94</c:v>
                </c:pt>
                <c:pt idx="14369">
                  <c:v>12.94</c:v>
                </c:pt>
                <c:pt idx="14370">
                  <c:v>12.94</c:v>
                </c:pt>
                <c:pt idx="14371">
                  <c:v>12.93</c:v>
                </c:pt>
                <c:pt idx="14372">
                  <c:v>12.93</c:v>
                </c:pt>
                <c:pt idx="14373">
                  <c:v>12.93</c:v>
                </c:pt>
                <c:pt idx="14374">
                  <c:v>12.92</c:v>
                </c:pt>
                <c:pt idx="14375">
                  <c:v>12.92</c:v>
                </c:pt>
                <c:pt idx="14376">
                  <c:v>12.92</c:v>
                </c:pt>
                <c:pt idx="14377">
                  <c:v>12.91</c:v>
                </c:pt>
                <c:pt idx="14378">
                  <c:v>12.91</c:v>
                </c:pt>
                <c:pt idx="14379">
                  <c:v>12.91</c:v>
                </c:pt>
                <c:pt idx="14380">
                  <c:v>12.91</c:v>
                </c:pt>
                <c:pt idx="14381">
                  <c:v>12.9</c:v>
                </c:pt>
                <c:pt idx="14382">
                  <c:v>12.9</c:v>
                </c:pt>
                <c:pt idx="14383">
                  <c:v>12.92</c:v>
                </c:pt>
                <c:pt idx="14384">
                  <c:v>12.85</c:v>
                </c:pt>
                <c:pt idx="14385">
                  <c:v>12.85</c:v>
                </c:pt>
                <c:pt idx="14386">
                  <c:v>12.85</c:v>
                </c:pt>
                <c:pt idx="14387">
                  <c:v>12.84</c:v>
                </c:pt>
                <c:pt idx="14388">
                  <c:v>12.88</c:v>
                </c:pt>
                <c:pt idx="14389">
                  <c:v>12.87</c:v>
                </c:pt>
                <c:pt idx="14390">
                  <c:v>12.85</c:v>
                </c:pt>
                <c:pt idx="14391">
                  <c:v>12.84</c:v>
                </c:pt>
                <c:pt idx="14392">
                  <c:v>12.85</c:v>
                </c:pt>
                <c:pt idx="14393">
                  <c:v>12.84</c:v>
                </c:pt>
                <c:pt idx="14394">
                  <c:v>12.86</c:v>
                </c:pt>
                <c:pt idx="14395">
                  <c:v>12.83</c:v>
                </c:pt>
                <c:pt idx="14396">
                  <c:v>12.83</c:v>
                </c:pt>
                <c:pt idx="14397">
                  <c:v>12.82</c:v>
                </c:pt>
                <c:pt idx="14398">
                  <c:v>12.85</c:v>
                </c:pt>
                <c:pt idx="14399">
                  <c:v>12.82</c:v>
                </c:pt>
                <c:pt idx="14400">
                  <c:v>12.82</c:v>
                </c:pt>
                <c:pt idx="14401">
                  <c:v>12.81</c:v>
                </c:pt>
                <c:pt idx="14402">
                  <c:v>12.81</c:v>
                </c:pt>
                <c:pt idx="14403">
                  <c:v>12.81</c:v>
                </c:pt>
                <c:pt idx="14404">
                  <c:v>12.82</c:v>
                </c:pt>
                <c:pt idx="14405">
                  <c:v>12.81</c:v>
                </c:pt>
                <c:pt idx="14406">
                  <c:v>12.8</c:v>
                </c:pt>
                <c:pt idx="14407">
                  <c:v>12.81</c:v>
                </c:pt>
                <c:pt idx="14408">
                  <c:v>12.79</c:v>
                </c:pt>
                <c:pt idx="14409">
                  <c:v>12.81</c:v>
                </c:pt>
                <c:pt idx="14410">
                  <c:v>12.79</c:v>
                </c:pt>
                <c:pt idx="14411">
                  <c:v>12.8</c:v>
                </c:pt>
                <c:pt idx="14412">
                  <c:v>12.79</c:v>
                </c:pt>
                <c:pt idx="14413">
                  <c:v>12.79</c:v>
                </c:pt>
                <c:pt idx="14414">
                  <c:v>12.81</c:v>
                </c:pt>
                <c:pt idx="14415">
                  <c:v>12.78</c:v>
                </c:pt>
                <c:pt idx="14416">
                  <c:v>12.78</c:v>
                </c:pt>
                <c:pt idx="14417">
                  <c:v>12.78</c:v>
                </c:pt>
                <c:pt idx="14418">
                  <c:v>12.77</c:v>
                </c:pt>
                <c:pt idx="14419">
                  <c:v>12.77</c:v>
                </c:pt>
                <c:pt idx="14420">
                  <c:v>12.77</c:v>
                </c:pt>
                <c:pt idx="14421">
                  <c:v>12.76</c:v>
                </c:pt>
                <c:pt idx="14422">
                  <c:v>12.76</c:v>
                </c:pt>
                <c:pt idx="14423">
                  <c:v>12.76</c:v>
                </c:pt>
                <c:pt idx="14424">
                  <c:v>12.76</c:v>
                </c:pt>
                <c:pt idx="14425">
                  <c:v>12.76</c:v>
                </c:pt>
                <c:pt idx="14426">
                  <c:v>12.75</c:v>
                </c:pt>
                <c:pt idx="14427">
                  <c:v>12.75</c:v>
                </c:pt>
                <c:pt idx="14428">
                  <c:v>12.75</c:v>
                </c:pt>
                <c:pt idx="14429">
                  <c:v>12.74</c:v>
                </c:pt>
                <c:pt idx="14430">
                  <c:v>12.74</c:v>
                </c:pt>
                <c:pt idx="14431">
                  <c:v>12.74</c:v>
                </c:pt>
                <c:pt idx="14432">
                  <c:v>12.74</c:v>
                </c:pt>
                <c:pt idx="14433">
                  <c:v>12.74</c:v>
                </c:pt>
                <c:pt idx="14434">
                  <c:v>12.73</c:v>
                </c:pt>
                <c:pt idx="14435">
                  <c:v>12.74</c:v>
                </c:pt>
                <c:pt idx="14436">
                  <c:v>12.73</c:v>
                </c:pt>
                <c:pt idx="14437">
                  <c:v>12.72</c:v>
                </c:pt>
                <c:pt idx="14438">
                  <c:v>12.72</c:v>
                </c:pt>
                <c:pt idx="14439">
                  <c:v>12.72</c:v>
                </c:pt>
                <c:pt idx="14440">
                  <c:v>12.72</c:v>
                </c:pt>
                <c:pt idx="14441">
                  <c:v>12.71</c:v>
                </c:pt>
                <c:pt idx="14442">
                  <c:v>12.71</c:v>
                </c:pt>
                <c:pt idx="14443">
                  <c:v>12.71</c:v>
                </c:pt>
                <c:pt idx="14444">
                  <c:v>12.71</c:v>
                </c:pt>
                <c:pt idx="14445">
                  <c:v>12.71</c:v>
                </c:pt>
                <c:pt idx="14446">
                  <c:v>12.71</c:v>
                </c:pt>
                <c:pt idx="14447">
                  <c:v>12.7</c:v>
                </c:pt>
                <c:pt idx="14448">
                  <c:v>12.7</c:v>
                </c:pt>
                <c:pt idx="14449">
                  <c:v>12.7</c:v>
                </c:pt>
                <c:pt idx="14450">
                  <c:v>12.7</c:v>
                </c:pt>
                <c:pt idx="14451">
                  <c:v>12.69</c:v>
                </c:pt>
                <c:pt idx="14452">
                  <c:v>12.69</c:v>
                </c:pt>
                <c:pt idx="14453">
                  <c:v>12.69</c:v>
                </c:pt>
                <c:pt idx="14454">
                  <c:v>12.69</c:v>
                </c:pt>
                <c:pt idx="14455">
                  <c:v>12.68</c:v>
                </c:pt>
                <c:pt idx="14456">
                  <c:v>12.68</c:v>
                </c:pt>
                <c:pt idx="14457">
                  <c:v>12.68</c:v>
                </c:pt>
                <c:pt idx="14458">
                  <c:v>12.67</c:v>
                </c:pt>
                <c:pt idx="14459">
                  <c:v>12.67</c:v>
                </c:pt>
                <c:pt idx="14460">
                  <c:v>12.67</c:v>
                </c:pt>
                <c:pt idx="14461">
                  <c:v>12.67</c:v>
                </c:pt>
                <c:pt idx="14462">
                  <c:v>12.67</c:v>
                </c:pt>
                <c:pt idx="14463">
                  <c:v>12.67</c:v>
                </c:pt>
                <c:pt idx="14464">
                  <c:v>12.66</c:v>
                </c:pt>
                <c:pt idx="14465">
                  <c:v>12.66</c:v>
                </c:pt>
                <c:pt idx="14466">
                  <c:v>12.66</c:v>
                </c:pt>
                <c:pt idx="14467">
                  <c:v>12.65</c:v>
                </c:pt>
                <c:pt idx="14468">
                  <c:v>12.65</c:v>
                </c:pt>
                <c:pt idx="14469">
                  <c:v>12.65</c:v>
                </c:pt>
                <c:pt idx="14470">
                  <c:v>12.65</c:v>
                </c:pt>
                <c:pt idx="14471">
                  <c:v>12.65</c:v>
                </c:pt>
                <c:pt idx="14472">
                  <c:v>12.65</c:v>
                </c:pt>
                <c:pt idx="14473">
                  <c:v>12.65</c:v>
                </c:pt>
                <c:pt idx="14474">
                  <c:v>12.66</c:v>
                </c:pt>
                <c:pt idx="14475">
                  <c:v>12.65</c:v>
                </c:pt>
                <c:pt idx="14476">
                  <c:v>12.65</c:v>
                </c:pt>
                <c:pt idx="14477">
                  <c:v>12.65</c:v>
                </c:pt>
                <c:pt idx="14478">
                  <c:v>12.65</c:v>
                </c:pt>
                <c:pt idx="14479">
                  <c:v>12.65</c:v>
                </c:pt>
                <c:pt idx="14480">
                  <c:v>12.65</c:v>
                </c:pt>
                <c:pt idx="14481">
                  <c:v>12.65</c:v>
                </c:pt>
                <c:pt idx="14482">
                  <c:v>12.65</c:v>
                </c:pt>
                <c:pt idx="14483">
                  <c:v>12.65</c:v>
                </c:pt>
                <c:pt idx="14484">
                  <c:v>12.66</c:v>
                </c:pt>
                <c:pt idx="14485">
                  <c:v>12.64</c:v>
                </c:pt>
                <c:pt idx="14486">
                  <c:v>12.65</c:v>
                </c:pt>
                <c:pt idx="14487">
                  <c:v>12.65</c:v>
                </c:pt>
                <c:pt idx="14488">
                  <c:v>12.65</c:v>
                </c:pt>
                <c:pt idx="14489">
                  <c:v>12.65</c:v>
                </c:pt>
                <c:pt idx="14490">
                  <c:v>12.65</c:v>
                </c:pt>
                <c:pt idx="14491">
                  <c:v>12.65</c:v>
                </c:pt>
                <c:pt idx="14492">
                  <c:v>12.65</c:v>
                </c:pt>
                <c:pt idx="14493">
                  <c:v>12.65</c:v>
                </c:pt>
                <c:pt idx="14494">
                  <c:v>12.65</c:v>
                </c:pt>
                <c:pt idx="14495">
                  <c:v>12.65</c:v>
                </c:pt>
                <c:pt idx="14496">
                  <c:v>12.64</c:v>
                </c:pt>
                <c:pt idx="14497">
                  <c:v>12.64</c:v>
                </c:pt>
                <c:pt idx="14498">
                  <c:v>12.64</c:v>
                </c:pt>
                <c:pt idx="14499">
                  <c:v>12.64</c:v>
                </c:pt>
                <c:pt idx="14500">
                  <c:v>12.64</c:v>
                </c:pt>
                <c:pt idx="14501">
                  <c:v>12.64</c:v>
                </c:pt>
                <c:pt idx="14502">
                  <c:v>12.64</c:v>
                </c:pt>
                <c:pt idx="14503">
                  <c:v>12.64</c:v>
                </c:pt>
                <c:pt idx="14504">
                  <c:v>12.64</c:v>
                </c:pt>
                <c:pt idx="14505">
                  <c:v>12.64</c:v>
                </c:pt>
                <c:pt idx="14506">
                  <c:v>12.64</c:v>
                </c:pt>
                <c:pt idx="14507">
                  <c:v>12.64</c:v>
                </c:pt>
                <c:pt idx="14508">
                  <c:v>12.64</c:v>
                </c:pt>
                <c:pt idx="14509">
                  <c:v>12.64</c:v>
                </c:pt>
                <c:pt idx="14510">
                  <c:v>12.64</c:v>
                </c:pt>
                <c:pt idx="14511">
                  <c:v>12.63</c:v>
                </c:pt>
                <c:pt idx="14512">
                  <c:v>12.63</c:v>
                </c:pt>
                <c:pt idx="14513">
                  <c:v>12.63</c:v>
                </c:pt>
                <c:pt idx="14514">
                  <c:v>12.64</c:v>
                </c:pt>
                <c:pt idx="14515">
                  <c:v>12.63</c:v>
                </c:pt>
                <c:pt idx="14516">
                  <c:v>12.63</c:v>
                </c:pt>
                <c:pt idx="14517">
                  <c:v>12.64</c:v>
                </c:pt>
                <c:pt idx="14518">
                  <c:v>12.63</c:v>
                </c:pt>
                <c:pt idx="14519">
                  <c:v>12.63</c:v>
                </c:pt>
                <c:pt idx="14520">
                  <c:v>12.63</c:v>
                </c:pt>
                <c:pt idx="14521">
                  <c:v>12.63</c:v>
                </c:pt>
                <c:pt idx="14522">
                  <c:v>12.64</c:v>
                </c:pt>
                <c:pt idx="14523">
                  <c:v>12.64</c:v>
                </c:pt>
                <c:pt idx="14524">
                  <c:v>12.64</c:v>
                </c:pt>
                <c:pt idx="14525">
                  <c:v>12.64</c:v>
                </c:pt>
                <c:pt idx="14526">
                  <c:v>12.64</c:v>
                </c:pt>
                <c:pt idx="14527">
                  <c:v>12.64</c:v>
                </c:pt>
                <c:pt idx="14528">
                  <c:v>12.63</c:v>
                </c:pt>
                <c:pt idx="14529">
                  <c:v>12.63</c:v>
                </c:pt>
                <c:pt idx="14530">
                  <c:v>12.64</c:v>
                </c:pt>
                <c:pt idx="14531">
                  <c:v>12.66</c:v>
                </c:pt>
                <c:pt idx="14532">
                  <c:v>12.66</c:v>
                </c:pt>
                <c:pt idx="14533">
                  <c:v>12.66</c:v>
                </c:pt>
                <c:pt idx="14534">
                  <c:v>12.67</c:v>
                </c:pt>
                <c:pt idx="14535">
                  <c:v>12.67</c:v>
                </c:pt>
                <c:pt idx="14536">
                  <c:v>12.68</c:v>
                </c:pt>
                <c:pt idx="14537">
                  <c:v>12.7</c:v>
                </c:pt>
                <c:pt idx="14538">
                  <c:v>12.7</c:v>
                </c:pt>
                <c:pt idx="14539">
                  <c:v>12.7</c:v>
                </c:pt>
                <c:pt idx="14540">
                  <c:v>12.7</c:v>
                </c:pt>
                <c:pt idx="14541">
                  <c:v>12.7</c:v>
                </c:pt>
                <c:pt idx="14542">
                  <c:v>12.7</c:v>
                </c:pt>
                <c:pt idx="14543">
                  <c:v>12.69</c:v>
                </c:pt>
                <c:pt idx="14544">
                  <c:v>12.68</c:v>
                </c:pt>
                <c:pt idx="14545">
                  <c:v>12.68</c:v>
                </c:pt>
                <c:pt idx="14546">
                  <c:v>12.68</c:v>
                </c:pt>
                <c:pt idx="14547">
                  <c:v>12.68</c:v>
                </c:pt>
                <c:pt idx="14548">
                  <c:v>12.68</c:v>
                </c:pt>
                <c:pt idx="14549">
                  <c:v>12.68</c:v>
                </c:pt>
                <c:pt idx="14550">
                  <c:v>12.68</c:v>
                </c:pt>
                <c:pt idx="14551">
                  <c:v>12.67</c:v>
                </c:pt>
                <c:pt idx="14552">
                  <c:v>12.68</c:v>
                </c:pt>
                <c:pt idx="14553">
                  <c:v>12.67</c:v>
                </c:pt>
                <c:pt idx="14554">
                  <c:v>12.68</c:v>
                </c:pt>
                <c:pt idx="14555">
                  <c:v>12.67</c:v>
                </c:pt>
                <c:pt idx="14556">
                  <c:v>12.67</c:v>
                </c:pt>
                <c:pt idx="14557">
                  <c:v>12.66</c:v>
                </c:pt>
                <c:pt idx="14558">
                  <c:v>12.66</c:v>
                </c:pt>
                <c:pt idx="14559">
                  <c:v>12.66</c:v>
                </c:pt>
                <c:pt idx="14560">
                  <c:v>12.65</c:v>
                </c:pt>
                <c:pt idx="14561">
                  <c:v>12.65</c:v>
                </c:pt>
                <c:pt idx="14562">
                  <c:v>12.65</c:v>
                </c:pt>
                <c:pt idx="14563">
                  <c:v>12.65</c:v>
                </c:pt>
                <c:pt idx="14564">
                  <c:v>12.65</c:v>
                </c:pt>
                <c:pt idx="14565">
                  <c:v>12.64</c:v>
                </c:pt>
                <c:pt idx="14566">
                  <c:v>12.64</c:v>
                </c:pt>
                <c:pt idx="14567">
                  <c:v>12.64</c:v>
                </c:pt>
                <c:pt idx="14568">
                  <c:v>12.64</c:v>
                </c:pt>
                <c:pt idx="14569">
                  <c:v>12.64</c:v>
                </c:pt>
                <c:pt idx="14570">
                  <c:v>12.63</c:v>
                </c:pt>
                <c:pt idx="14571">
                  <c:v>12.63</c:v>
                </c:pt>
                <c:pt idx="14572">
                  <c:v>12.63</c:v>
                </c:pt>
                <c:pt idx="14573">
                  <c:v>12.63</c:v>
                </c:pt>
                <c:pt idx="14574">
                  <c:v>12.63</c:v>
                </c:pt>
                <c:pt idx="14575">
                  <c:v>12.62</c:v>
                </c:pt>
                <c:pt idx="14576">
                  <c:v>12.63</c:v>
                </c:pt>
                <c:pt idx="14577">
                  <c:v>12.62</c:v>
                </c:pt>
                <c:pt idx="14578">
                  <c:v>12.62</c:v>
                </c:pt>
                <c:pt idx="14579">
                  <c:v>12.62</c:v>
                </c:pt>
                <c:pt idx="14580">
                  <c:v>12.62</c:v>
                </c:pt>
                <c:pt idx="14581">
                  <c:v>12.62</c:v>
                </c:pt>
                <c:pt idx="14582">
                  <c:v>12.62</c:v>
                </c:pt>
                <c:pt idx="14583">
                  <c:v>12.62</c:v>
                </c:pt>
                <c:pt idx="14584">
                  <c:v>12.62</c:v>
                </c:pt>
                <c:pt idx="14585">
                  <c:v>12.61</c:v>
                </c:pt>
                <c:pt idx="14586">
                  <c:v>12.62</c:v>
                </c:pt>
                <c:pt idx="14587">
                  <c:v>12.61</c:v>
                </c:pt>
                <c:pt idx="14588">
                  <c:v>12.61</c:v>
                </c:pt>
                <c:pt idx="14589">
                  <c:v>12.61</c:v>
                </c:pt>
                <c:pt idx="14590">
                  <c:v>12.61</c:v>
                </c:pt>
                <c:pt idx="14591">
                  <c:v>12.6</c:v>
                </c:pt>
                <c:pt idx="14592">
                  <c:v>12.6</c:v>
                </c:pt>
                <c:pt idx="14593">
                  <c:v>12.61</c:v>
                </c:pt>
                <c:pt idx="14594">
                  <c:v>12.6</c:v>
                </c:pt>
                <c:pt idx="14595">
                  <c:v>12.6</c:v>
                </c:pt>
                <c:pt idx="14596">
                  <c:v>12.6</c:v>
                </c:pt>
                <c:pt idx="14597">
                  <c:v>12.6</c:v>
                </c:pt>
                <c:pt idx="14598">
                  <c:v>12.6</c:v>
                </c:pt>
                <c:pt idx="14599">
                  <c:v>12.6</c:v>
                </c:pt>
                <c:pt idx="14600">
                  <c:v>12.6</c:v>
                </c:pt>
                <c:pt idx="14601">
                  <c:v>12.61</c:v>
                </c:pt>
                <c:pt idx="14602">
                  <c:v>12.64</c:v>
                </c:pt>
                <c:pt idx="14603">
                  <c:v>12.67</c:v>
                </c:pt>
                <c:pt idx="14604">
                  <c:v>12.71</c:v>
                </c:pt>
                <c:pt idx="14605">
                  <c:v>12.75</c:v>
                </c:pt>
                <c:pt idx="14606">
                  <c:v>12.75</c:v>
                </c:pt>
                <c:pt idx="14607">
                  <c:v>12.75</c:v>
                </c:pt>
                <c:pt idx="14608">
                  <c:v>12.74</c:v>
                </c:pt>
                <c:pt idx="14609">
                  <c:v>12.74</c:v>
                </c:pt>
                <c:pt idx="14610">
                  <c:v>12.72</c:v>
                </c:pt>
                <c:pt idx="14611">
                  <c:v>12.7</c:v>
                </c:pt>
                <c:pt idx="14612">
                  <c:v>12.69</c:v>
                </c:pt>
                <c:pt idx="14613">
                  <c:v>12.67</c:v>
                </c:pt>
                <c:pt idx="14614">
                  <c:v>12.74</c:v>
                </c:pt>
                <c:pt idx="14615">
                  <c:v>13.16</c:v>
                </c:pt>
                <c:pt idx="14616">
                  <c:v>14.29</c:v>
                </c:pt>
                <c:pt idx="14617">
                  <c:v>15.27</c:v>
                </c:pt>
                <c:pt idx="14618">
                  <c:v>15.38</c:v>
                </c:pt>
                <c:pt idx="14619">
                  <c:v>15.09</c:v>
                </c:pt>
                <c:pt idx="14620">
                  <c:v>14.73</c:v>
                </c:pt>
                <c:pt idx="14621">
                  <c:v>14.4</c:v>
                </c:pt>
                <c:pt idx="14622">
                  <c:v>14.15</c:v>
                </c:pt>
                <c:pt idx="14623">
                  <c:v>14.03</c:v>
                </c:pt>
                <c:pt idx="14624">
                  <c:v>13.99</c:v>
                </c:pt>
                <c:pt idx="14625">
                  <c:v>14.01</c:v>
                </c:pt>
                <c:pt idx="14626">
                  <c:v>14</c:v>
                </c:pt>
                <c:pt idx="14627">
                  <c:v>13.96</c:v>
                </c:pt>
                <c:pt idx="14628">
                  <c:v>13.9</c:v>
                </c:pt>
                <c:pt idx="14629">
                  <c:v>13.83</c:v>
                </c:pt>
                <c:pt idx="14630">
                  <c:v>13.81</c:v>
                </c:pt>
                <c:pt idx="14631">
                  <c:v>14.02</c:v>
                </c:pt>
                <c:pt idx="14632">
                  <c:v>14.66</c:v>
                </c:pt>
                <c:pt idx="14633">
                  <c:v>15.24</c:v>
                </c:pt>
                <c:pt idx="14634">
                  <c:v>15.53</c:v>
                </c:pt>
                <c:pt idx="14635">
                  <c:v>15.65</c:v>
                </c:pt>
                <c:pt idx="14636">
                  <c:v>15.68</c:v>
                </c:pt>
                <c:pt idx="14637">
                  <c:v>15.66</c:v>
                </c:pt>
                <c:pt idx="14638">
                  <c:v>15.64</c:v>
                </c:pt>
                <c:pt idx="14639">
                  <c:v>15.59</c:v>
                </c:pt>
                <c:pt idx="14640">
                  <c:v>15.53</c:v>
                </c:pt>
                <c:pt idx="14641">
                  <c:v>15.47</c:v>
                </c:pt>
                <c:pt idx="14642">
                  <c:v>15.38</c:v>
                </c:pt>
                <c:pt idx="14643">
                  <c:v>15.26</c:v>
                </c:pt>
                <c:pt idx="14644">
                  <c:v>15.16</c:v>
                </c:pt>
                <c:pt idx="14645">
                  <c:v>15.04</c:v>
                </c:pt>
                <c:pt idx="14646">
                  <c:v>14.95</c:v>
                </c:pt>
                <c:pt idx="14647">
                  <c:v>14.83</c:v>
                </c:pt>
                <c:pt idx="14648">
                  <c:v>14.72</c:v>
                </c:pt>
                <c:pt idx="14649">
                  <c:v>14.6</c:v>
                </c:pt>
                <c:pt idx="14650">
                  <c:v>14.53</c:v>
                </c:pt>
                <c:pt idx="14651">
                  <c:v>14.41</c:v>
                </c:pt>
                <c:pt idx="14652">
                  <c:v>14.35</c:v>
                </c:pt>
                <c:pt idx="14653">
                  <c:v>14.28</c:v>
                </c:pt>
                <c:pt idx="14654">
                  <c:v>14.23</c:v>
                </c:pt>
                <c:pt idx="14655">
                  <c:v>14.2</c:v>
                </c:pt>
                <c:pt idx="14656">
                  <c:v>14.21</c:v>
                </c:pt>
                <c:pt idx="14657">
                  <c:v>14.23</c:v>
                </c:pt>
                <c:pt idx="14658">
                  <c:v>14.29</c:v>
                </c:pt>
                <c:pt idx="14659">
                  <c:v>14.32</c:v>
                </c:pt>
                <c:pt idx="14660">
                  <c:v>14.4</c:v>
                </c:pt>
                <c:pt idx="14661">
                  <c:v>14.4</c:v>
                </c:pt>
                <c:pt idx="14662">
                  <c:v>14.39</c:v>
                </c:pt>
                <c:pt idx="14663">
                  <c:v>14.44</c:v>
                </c:pt>
                <c:pt idx="14664">
                  <c:v>14.85</c:v>
                </c:pt>
                <c:pt idx="14665">
                  <c:v>15.65</c:v>
                </c:pt>
                <c:pt idx="14666">
                  <c:v>16.260000000000002</c:v>
                </c:pt>
                <c:pt idx="14667">
                  <c:v>16.32</c:v>
                </c:pt>
                <c:pt idx="14668">
                  <c:v>16.18</c:v>
                </c:pt>
                <c:pt idx="14669">
                  <c:v>16.07</c:v>
                </c:pt>
                <c:pt idx="14670">
                  <c:v>16</c:v>
                </c:pt>
                <c:pt idx="14671">
                  <c:v>15.95</c:v>
                </c:pt>
                <c:pt idx="14672">
                  <c:v>15.89</c:v>
                </c:pt>
                <c:pt idx="14673">
                  <c:v>15.8</c:v>
                </c:pt>
                <c:pt idx="14674">
                  <c:v>15.75</c:v>
                </c:pt>
                <c:pt idx="14675">
                  <c:v>15.74</c:v>
                </c:pt>
                <c:pt idx="14676">
                  <c:v>15.78</c:v>
                </c:pt>
                <c:pt idx="14677">
                  <c:v>15.91</c:v>
                </c:pt>
                <c:pt idx="14678">
                  <c:v>16.12</c:v>
                </c:pt>
                <c:pt idx="14679">
                  <c:v>16.34</c:v>
                </c:pt>
                <c:pt idx="14680">
                  <c:v>16.54</c:v>
                </c:pt>
                <c:pt idx="14681">
                  <c:v>16.68</c:v>
                </c:pt>
                <c:pt idx="14682">
                  <c:v>16.79</c:v>
                </c:pt>
                <c:pt idx="14683">
                  <c:v>16.86</c:v>
                </c:pt>
                <c:pt idx="14684">
                  <c:v>16.920000000000002</c:v>
                </c:pt>
                <c:pt idx="14685">
                  <c:v>16.940000000000001</c:v>
                </c:pt>
                <c:pt idx="14686">
                  <c:v>16.98</c:v>
                </c:pt>
                <c:pt idx="14687">
                  <c:v>17.010000000000002</c:v>
                </c:pt>
                <c:pt idx="14688">
                  <c:v>16.989999999999998</c:v>
                </c:pt>
                <c:pt idx="14689">
                  <c:v>16.89</c:v>
                </c:pt>
                <c:pt idx="14690">
                  <c:v>16.86</c:v>
                </c:pt>
                <c:pt idx="14691">
                  <c:v>16.75</c:v>
                </c:pt>
                <c:pt idx="14692">
                  <c:v>16.68</c:v>
                </c:pt>
                <c:pt idx="14693">
                  <c:v>16.62</c:v>
                </c:pt>
                <c:pt idx="14694">
                  <c:v>16.55</c:v>
                </c:pt>
                <c:pt idx="14695">
                  <c:v>16.43</c:v>
                </c:pt>
                <c:pt idx="14696">
                  <c:v>16.309999999999999</c:v>
                </c:pt>
                <c:pt idx="14697">
                  <c:v>16.16</c:v>
                </c:pt>
                <c:pt idx="14698">
                  <c:v>16.07</c:v>
                </c:pt>
                <c:pt idx="14699">
                  <c:v>15.92</c:v>
                </c:pt>
                <c:pt idx="14700">
                  <c:v>15.82</c:v>
                </c:pt>
                <c:pt idx="14701">
                  <c:v>15.66</c:v>
                </c:pt>
                <c:pt idx="14702">
                  <c:v>15.55</c:v>
                </c:pt>
                <c:pt idx="14703">
                  <c:v>15.44</c:v>
                </c:pt>
                <c:pt idx="14704">
                  <c:v>15.36</c:v>
                </c:pt>
                <c:pt idx="14705">
                  <c:v>15.27</c:v>
                </c:pt>
                <c:pt idx="14706">
                  <c:v>15.21</c:v>
                </c:pt>
                <c:pt idx="14707">
                  <c:v>15.11</c:v>
                </c:pt>
                <c:pt idx="14708">
                  <c:v>15.07</c:v>
                </c:pt>
                <c:pt idx="14709">
                  <c:v>15</c:v>
                </c:pt>
                <c:pt idx="14710">
                  <c:v>14.94</c:v>
                </c:pt>
                <c:pt idx="14711">
                  <c:v>14.89</c:v>
                </c:pt>
                <c:pt idx="14712">
                  <c:v>14.86</c:v>
                </c:pt>
                <c:pt idx="14713">
                  <c:v>14.8</c:v>
                </c:pt>
                <c:pt idx="14714">
                  <c:v>14.77</c:v>
                </c:pt>
                <c:pt idx="14715">
                  <c:v>14.74</c:v>
                </c:pt>
                <c:pt idx="14716">
                  <c:v>14.69</c:v>
                </c:pt>
                <c:pt idx="14717">
                  <c:v>14.66</c:v>
                </c:pt>
                <c:pt idx="14718">
                  <c:v>14.62</c:v>
                </c:pt>
                <c:pt idx="14719">
                  <c:v>14.6</c:v>
                </c:pt>
                <c:pt idx="14720">
                  <c:v>14.56</c:v>
                </c:pt>
                <c:pt idx="14721">
                  <c:v>14.54</c:v>
                </c:pt>
                <c:pt idx="14722">
                  <c:v>14.52</c:v>
                </c:pt>
                <c:pt idx="14723">
                  <c:v>14.49</c:v>
                </c:pt>
                <c:pt idx="14724">
                  <c:v>14.46</c:v>
                </c:pt>
                <c:pt idx="14725">
                  <c:v>14.44</c:v>
                </c:pt>
                <c:pt idx="14726">
                  <c:v>14.41</c:v>
                </c:pt>
                <c:pt idx="14727">
                  <c:v>14.4</c:v>
                </c:pt>
                <c:pt idx="14728">
                  <c:v>14.38</c:v>
                </c:pt>
                <c:pt idx="14729">
                  <c:v>14.35</c:v>
                </c:pt>
                <c:pt idx="14730">
                  <c:v>14.33</c:v>
                </c:pt>
                <c:pt idx="14731">
                  <c:v>14.3</c:v>
                </c:pt>
                <c:pt idx="14732">
                  <c:v>14.27</c:v>
                </c:pt>
                <c:pt idx="14733">
                  <c:v>14.27</c:v>
                </c:pt>
                <c:pt idx="14734">
                  <c:v>14.25</c:v>
                </c:pt>
                <c:pt idx="14735">
                  <c:v>14.23</c:v>
                </c:pt>
                <c:pt idx="14736">
                  <c:v>14.22</c:v>
                </c:pt>
                <c:pt idx="14737">
                  <c:v>14.19</c:v>
                </c:pt>
                <c:pt idx="14738">
                  <c:v>14.18</c:v>
                </c:pt>
                <c:pt idx="14739">
                  <c:v>14.17</c:v>
                </c:pt>
                <c:pt idx="14740">
                  <c:v>14.15</c:v>
                </c:pt>
                <c:pt idx="14741">
                  <c:v>14.15</c:v>
                </c:pt>
                <c:pt idx="14742">
                  <c:v>14.13</c:v>
                </c:pt>
                <c:pt idx="14743">
                  <c:v>14.11</c:v>
                </c:pt>
                <c:pt idx="14744">
                  <c:v>14.08</c:v>
                </c:pt>
                <c:pt idx="14745">
                  <c:v>14.08</c:v>
                </c:pt>
                <c:pt idx="14746">
                  <c:v>14.06</c:v>
                </c:pt>
                <c:pt idx="14747">
                  <c:v>14.05</c:v>
                </c:pt>
                <c:pt idx="14748">
                  <c:v>14.04</c:v>
                </c:pt>
                <c:pt idx="14749">
                  <c:v>14.03</c:v>
                </c:pt>
                <c:pt idx="14750">
                  <c:v>14.02</c:v>
                </c:pt>
                <c:pt idx="14751">
                  <c:v>14</c:v>
                </c:pt>
                <c:pt idx="14752">
                  <c:v>13.99</c:v>
                </c:pt>
                <c:pt idx="14753">
                  <c:v>13.98</c:v>
                </c:pt>
                <c:pt idx="14754">
                  <c:v>13.97</c:v>
                </c:pt>
                <c:pt idx="14755">
                  <c:v>13.96</c:v>
                </c:pt>
                <c:pt idx="14756">
                  <c:v>13.95</c:v>
                </c:pt>
                <c:pt idx="14757">
                  <c:v>13.94</c:v>
                </c:pt>
                <c:pt idx="14758">
                  <c:v>13.94</c:v>
                </c:pt>
                <c:pt idx="14759">
                  <c:v>13.92</c:v>
                </c:pt>
                <c:pt idx="14760">
                  <c:v>13.9</c:v>
                </c:pt>
                <c:pt idx="14761">
                  <c:v>13.89</c:v>
                </c:pt>
                <c:pt idx="14762">
                  <c:v>13.89</c:v>
                </c:pt>
                <c:pt idx="14763">
                  <c:v>13.88</c:v>
                </c:pt>
                <c:pt idx="14764">
                  <c:v>13.88</c:v>
                </c:pt>
                <c:pt idx="14765">
                  <c:v>13.87</c:v>
                </c:pt>
                <c:pt idx="14766">
                  <c:v>13.86</c:v>
                </c:pt>
                <c:pt idx="14767">
                  <c:v>13.85</c:v>
                </c:pt>
                <c:pt idx="14768">
                  <c:v>13.84</c:v>
                </c:pt>
                <c:pt idx="14769">
                  <c:v>13.83</c:v>
                </c:pt>
                <c:pt idx="14770">
                  <c:v>13.82</c:v>
                </c:pt>
                <c:pt idx="14771">
                  <c:v>13.81</c:v>
                </c:pt>
                <c:pt idx="14772">
                  <c:v>13.8</c:v>
                </c:pt>
                <c:pt idx="14773">
                  <c:v>13.79</c:v>
                </c:pt>
                <c:pt idx="14774">
                  <c:v>13.78</c:v>
                </c:pt>
                <c:pt idx="14775">
                  <c:v>13.77</c:v>
                </c:pt>
                <c:pt idx="14776">
                  <c:v>13.77</c:v>
                </c:pt>
                <c:pt idx="14777">
                  <c:v>13.76</c:v>
                </c:pt>
                <c:pt idx="14778">
                  <c:v>13.75</c:v>
                </c:pt>
                <c:pt idx="14779">
                  <c:v>13.74</c:v>
                </c:pt>
                <c:pt idx="14780">
                  <c:v>13.73</c:v>
                </c:pt>
                <c:pt idx="14781">
                  <c:v>13.72</c:v>
                </c:pt>
                <c:pt idx="14782">
                  <c:v>13.71</c:v>
                </c:pt>
                <c:pt idx="14783">
                  <c:v>13.71</c:v>
                </c:pt>
                <c:pt idx="14784">
                  <c:v>13.7</c:v>
                </c:pt>
                <c:pt idx="14785">
                  <c:v>13.69</c:v>
                </c:pt>
                <c:pt idx="14786">
                  <c:v>13.68</c:v>
                </c:pt>
                <c:pt idx="14787">
                  <c:v>13.68</c:v>
                </c:pt>
                <c:pt idx="14788">
                  <c:v>13.66</c:v>
                </c:pt>
                <c:pt idx="14789">
                  <c:v>13.66</c:v>
                </c:pt>
                <c:pt idx="14790">
                  <c:v>13.65</c:v>
                </c:pt>
                <c:pt idx="14791">
                  <c:v>13.64</c:v>
                </c:pt>
                <c:pt idx="14792">
                  <c:v>13.63</c:v>
                </c:pt>
                <c:pt idx="14793">
                  <c:v>13.63</c:v>
                </c:pt>
                <c:pt idx="14794">
                  <c:v>13.62</c:v>
                </c:pt>
                <c:pt idx="14795">
                  <c:v>13.61</c:v>
                </c:pt>
                <c:pt idx="14796">
                  <c:v>13.6</c:v>
                </c:pt>
                <c:pt idx="14797">
                  <c:v>13.6</c:v>
                </c:pt>
                <c:pt idx="14798">
                  <c:v>13.59</c:v>
                </c:pt>
                <c:pt idx="14799">
                  <c:v>13.58</c:v>
                </c:pt>
                <c:pt idx="14800">
                  <c:v>13.57</c:v>
                </c:pt>
                <c:pt idx="14801">
                  <c:v>13.57</c:v>
                </c:pt>
                <c:pt idx="14802">
                  <c:v>13.56</c:v>
                </c:pt>
                <c:pt idx="14803">
                  <c:v>13.55</c:v>
                </c:pt>
                <c:pt idx="14804">
                  <c:v>13.55</c:v>
                </c:pt>
                <c:pt idx="14805">
                  <c:v>13.54</c:v>
                </c:pt>
                <c:pt idx="14806">
                  <c:v>13.53</c:v>
                </c:pt>
                <c:pt idx="14807">
                  <c:v>13.53</c:v>
                </c:pt>
                <c:pt idx="14808">
                  <c:v>13.51</c:v>
                </c:pt>
                <c:pt idx="14809">
                  <c:v>13.51</c:v>
                </c:pt>
                <c:pt idx="14810">
                  <c:v>13.5</c:v>
                </c:pt>
                <c:pt idx="14811">
                  <c:v>13.5</c:v>
                </c:pt>
                <c:pt idx="14812">
                  <c:v>13.48</c:v>
                </c:pt>
                <c:pt idx="14813">
                  <c:v>13.48</c:v>
                </c:pt>
                <c:pt idx="14814">
                  <c:v>13.47</c:v>
                </c:pt>
                <c:pt idx="14815">
                  <c:v>13.47</c:v>
                </c:pt>
                <c:pt idx="14816">
                  <c:v>13.46</c:v>
                </c:pt>
                <c:pt idx="14817">
                  <c:v>13.45</c:v>
                </c:pt>
                <c:pt idx="14818">
                  <c:v>13.44</c:v>
                </c:pt>
                <c:pt idx="14819">
                  <c:v>13.44</c:v>
                </c:pt>
                <c:pt idx="14820">
                  <c:v>13.43</c:v>
                </c:pt>
                <c:pt idx="14821">
                  <c:v>13.43</c:v>
                </c:pt>
                <c:pt idx="14822">
                  <c:v>13.42</c:v>
                </c:pt>
                <c:pt idx="14823">
                  <c:v>13.41</c:v>
                </c:pt>
                <c:pt idx="14824">
                  <c:v>13.41</c:v>
                </c:pt>
                <c:pt idx="14825">
                  <c:v>13.39</c:v>
                </c:pt>
                <c:pt idx="14826">
                  <c:v>13.39</c:v>
                </c:pt>
                <c:pt idx="14827">
                  <c:v>13.38</c:v>
                </c:pt>
                <c:pt idx="14828">
                  <c:v>13.37</c:v>
                </c:pt>
                <c:pt idx="14829">
                  <c:v>13.36</c:v>
                </c:pt>
                <c:pt idx="14830">
                  <c:v>13.35</c:v>
                </c:pt>
                <c:pt idx="14831">
                  <c:v>13.36</c:v>
                </c:pt>
                <c:pt idx="14832">
                  <c:v>13.34</c:v>
                </c:pt>
                <c:pt idx="14833">
                  <c:v>13.34</c:v>
                </c:pt>
                <c:pt idx="14834">
                  <c:v>13.34</c:v>
                </c:pt>
                <c:pt idx="14835">
                  <c:v>13.33</c:v>
                </c:pt>
                <c:pt idx="14836">
                  <c:v>13.32</c:v>
                </c:pt>
                <c:pt idx="14837">
                  <c:v>13.32</c:v>
                </c:pt>
                <c:pt idx="14838">
                  <c:v>13.31</c:v>
                </c:pt>
                <c:pt idx="14839">
                  <c:v>13.3</c:v>
                </c:pt>
                <c:pt idx="14840">
                  <c:v>13.3</c:v>
                </c:pt>
                <c:pt idx="14841">
                  <c:v>13.3</c:v>
                </c:pt>
                <c:pt idx="14842">
                  <c:v>13.28</c:v>
                </c:pt>
                <c:pt idx="14843">
                  <c:v>13.29</c:v>
                </c:pt>
                <c:pt idx="14844">
                  <c:v>13.28</c:v>
                </c:pt>
                <c:pt idx="14845">
                  <c:v>13.27</c:v>
                </c:pt>
                <c:pt idx="14846">
                  <c:v>13.27</c:v>
                </c:pt>
                <c:pt idx="14847">
                  <c:v>13.26</c:v>
                </c:pt>
                <c:pt idx="14848">
                  <c:v>13.26</c:v>
                </c:pt>
                <c:pt idx="14849">
                  <c:v>13.25</c:v>
                </c:pt>
                <c:pt idx="14850">
                  <c:v>13.25</c:v>
                </c:pt>
                <c:pt idx="14851">
                  <c:v>13.25</c:v>
                </c:pt>
                <c:pt idx="14852">
                  <c:v>13.24</c:v>
                </c:pt>
                <c:pt idx="14853">
                  <c:v>13.24</c:v>
                </c:pt>
                <c:pt idx="14854">
                  <c:v>13.24</c:v>
                </c:pt>
                <c:pt idx="14855">
                  <c:v>13.23</c:v>
                </c:pt>
                <c:pt idx="14856">
                  <c:v>13.22</c:v>
                </c:pt>
                <c:pt idx="14857">
                  <c:v>13.22</c:v>
                </c:pt>
                <c:pt idx="14858">
                  <c:v>13.29</c:v>
                </c:pt>
                <c:pt idx="14859">
                  <c:v>13.21</c:v>
                </c:pt>
                <c:pt idx="14860">
                  <c:v>13.2</c:v>
                </c:pt>
                <c:pt idx="14861">
                  <c:v>13.19</c:v>
                </c:pt>
                <c:pt idx="14862">
                  <c:v>13.19</c:v>
                </c:pt>
                <c:pt idx="14863">
                  <c:v>13.18</c:v>
                </c:pt>
                <c:pt idx="14864">
                  <c:v>13.18</c:v>
                </c:pt>
                <c:pt idx="14865">
                  <c:v>13.19</c:v>
                </c:pt>
                <c:pt idx="14866">
                  <c:v>13.18</c:v>
                </c:pt>
                <c:pt idx="14867">
                  <c:v>13.17</c:v>
                </c:pt>
                <c:pt idx="14868">
                  <c:v>13.17</c:v>
                </c:pt>
                <c:pt idx="14869">
                  <c:v>13.17</c:v>
                </c:pt>
                <c:pt idx="14870">
                  <c:v>13.17</c:v>
                </c:pt>
                <c:pt idx="14871">
                  <c:v>13.17</c:v>
                </c:pt>
                <c:pt idx="14872">
                  <c:v>13.16</c:v>
                </c:pt>
                <c:pt idx="14873">
                  <c:v>13.16</c:v>
                </c:pt>
                <c:pt idx="14874">
                  <c:v>13.16</c:v>
                </c:pt>
                <c:pt idx="14875">
                  <c:v>13.16</c:v>
                </c:pt>
                <c:pt idx="14876">
                  <c:v>13.15</c:v>
                </c:pt>
                <c:pt idx="14877">
                  <c:v>13.15</c:v>
                </c:pt>
                <c:pt idx="14878">
                  <c:v>13.15</c:v>
                </c:pt>
                <c:pt idx="14879">
                  <c:v>13.14</c:v>
                </c:pt>
                <c:pt idx="14880">
                  <c:v>13.14</c:v>
                </c:pt>
                <c:pt idx="14881">
                  <c:v>13.14</c:v>
                </c:pt>
                <c:pt idx="14882">
                  <c:v>13.13</c:v>
                </c:pt>
                <c:pt idx="14883">
                  <c:v>13.13</c:v>
                </c:pt>
                <c:pt idx="14884">
                  <c:v>13.13</c:v>
                </c:pt>
                <c:pt idx="14885">
                  <c:v>13.13</c:v>
                </c:pt>
                <c:pt idx="14886">
                  <c:v>13.12</c:v>
                </c:pt>
                <c:pt idx="14887">
                  <c:v>13.12</c:v>
                </c:pt>
                <c:pt idx="14888">
                  <c:v>13.12</c:v>
                </c:pt>
                <c:pt idx="14889">
                  <c:v>13.1</c:v>
                </c:pt>
                <c:pt idx="14890">
                  <c:v>13.15</c:v>
                </c:pt>
                <c:pt idx="14891">
                  <c:v>13.11</c:v>
                </c:pt>
                <c:pt idx="14892">
                  <c:v>13.09</c:v>
                </c:pt>
                <c:pt idx="14893">
                  <c:v>13.08</c:v>
                </c:pt>
                <c:pt idx="14894">
                  <c:v>13.08</c:v>
                </c:pt>
                <c:pt idx="14895">
                  <c:v>13.08</c:v>
                </c:pt>
                <c:pt idx="14896">
                  <c:v>13.07</c:v>
                </c:pt>
                <c:pt idx="14897">
                  <c:v>13.07</c:v>
                </c:pt>
                <c:pt idx="14898">
                  <c:v>13.07</c:v>
                </c:pt>
                <c:pt idx="14899">
                  <c:v>13.06</c:v>
                </c:pt>
                <c:pt idx="14900">
                  <c:v>13.06</c:v>
                </c:pt>
                <c:pt idx="14901">
                  <c:v>13.05</c:v>
                </c:pt>
                <c:pt idx="14902">
                  <c:v>13.06</c:v>
                </c:pt>
                <c:pt idx="14903">
                  <c:v>13.05</c:v>
                </c:pt>
                <c:pt idx="14904">
                  <c:v>13.04</c:v>
                </c:pt>
                <c:pt idx="14905">
                  <c:v>13.04</c:v>
                </c:pt>
                <c:pt idx="14906">
                  <c:v>13.04</c:v>
                </c:pt>
                <c:pt idx="14907">
                  <c:v>13.04</c:v>
                </c:pt>
                <c:pt idx="14908">
                  <c:v>13.03</c:v>
                </c:pt>
                <c:pt idx="14909">
                  <c:v>13.03</c:v>
                </c:pt>
                <c:pt idx="14910">
                  <c:v>13.02</c:v>
                </c:pt>
                <c:pt idx="14911">
                  <c:v>13.02</c:v>
                </c:pt>
                <c:pt idx="14912">
                  <c:v>13.01</c:v>
                </c:pt>
                <c:pt idx="14913">
                  <c:v>13.01</c:v>
                </c:pt>
                <c:pt idx="14914">
                  <c:v>13</c:v>
                </c:pt>
                <c:pt idx="14915">
                  <c:v>13</c:v>
                </c:pt>
                <c:pt idx="14916">
                  <c:v>13</c:v>
                </c:pt>
                <c:pt idx="14917">
                  <c:v>13</c:v>
                </c:pt>
                <c:pt idx="14918">
                  <c:v>12.99</c:v>
                </c:pt>
                <c:pt idx="14919">
                  <c:v>12.99</c:v>
                </c:pt>
                <c:pt idx="14920">
                  <c:v>12.99</c:v>
                </c:pt>
                <c:pt idx="14921">
                  <c:v>12.98</c:v>
                </c:pt>
                <c:pt idx="14922">
                  <c:v>12.98</c:v>
                </c:pt>
                <c:pt idx="14923">
                  <c:v>12.97</c:v>
                </c:pt>
                <c:pt idx="14924">
                  <c:v>12.97</c:v>
                </c:pt>
                <c:pt idx="14925">
                  <c:v>12.96</c:v>
                </c:pt>
                <c:pt idx="14926">
                  <c:v>12.95</c:v>
                </c:pt>
                <c:pt idx="14927">
                  <c:v>12.95</c:v>
                </c:pt>
                <c:pt idx="14928">
                  <c:v>12.95</c:v>
                </c:pt>
                <c:pt idx="14929">
                  <c:v>12.94</c:v>
                </c:pt>
                <c:pt idx="14930">
                  <c:v>12.94</c:v>
                </c:pt>
                <c:pt idx="14931">
                  <c:v>12.93</c:v>
                </c:pt>
                <c:pt idx="14932">
                  <c:v>12.93</c:v>
                </c:pt>
                <c:pt idx="14933">
                  <c:v>12.93</c:v>
                </c:pt>
                <c:pt idx="14934">
                  <c:v>12.93</c:v>
                </c:pt>
                <c:pt idx="14935">
                  <c:v>12.92</c:v>
                </c:pt>
                <c:pt idx="14936">
                  <c:v>12.92</c:v>
                </c:pt>
                <c:pt idx="14937">
                  <c:v>12.92</c:v>
                </c:pt>
                <c:pt idx="14938">
                  <c:v>12.91</c:v>
                </c:pt>
                <c:pt idx="14939">
                  <c:v>12.91</c:v>
                </c:pt>
                <c:pt idx="14940">
                  <c:v>12.9</c:v>
                </c:pt>
                <c:pt idx="14941">
                  <c:v>12.91</c:v>
                </c:pt>
                <c:pt idx="14942">
                  <c:v>12.91</c:v>
                </c:pt>
                <c:pt idx="14943">
                  <c:v>12.9</c:v>
                </c:pt>
                <c:pt idx="14944">
                  <c:v>12.9</c:v>
                </c:pt>
                <c:pt idx="14945">
                  <c:v>12.9</c:v>
                </c:pt>
                <c:pt idx="14946">
                  <c:v>12.89</c:v>
                </c:pt>
                <c:pt idx="14947">
                  <c:v>12.89</c:v>
                </c:pt>
                <c:pt idx="14948">
                  <c:v>12.88</c:v>
                </c:pt>
                <c:pt idx="14949">
                  <c:v>12.89</c:v>
                </c:pt>
                <c:pt idx="14950">
                  <c:v>12.89</c:v>
                </c:pt>
                <c:pt idx="14951">
                  <c:v>12.88</c:v>
                </c:pt>
                <c:pt idx="14952">
                  <c:v>12.88</c:v>
                </c:pt>
                <c:pt idx="14953">
                  <c:v>12.87</c:v>
                </c:pt>
                <c:pt idx="14954">
                  <c:v>12.87</c:v>
                </c:pt>
                <c:pt idx="14955">
                  <c:v>12.88</c:v>
                </c:pt>
                <c:pt idx="14956">
                  <c:v>12.87</c:v>
                </c:pt>
                <c:pt idx="14957">
                  <c:v>12.87</c:v>
                </c:pt>
                <c:pt idx="14958">
                  <c:v>12.87</c:v>
                </c:pt>
                <c:pt idx="14959">
                  <c:v>12.88</c:v>
                </c:pt>
                <c:pt idx="14960">
                  <c:v>12.87</c:v>
                </c:pt>
                <c:pt idx="14961">
                  <c:v>12.88</c:v>
                </c:pt>
                <c:pt idx="14962">
                  <c:v>12.87</c:v>
                </c:pt>
                <c:pt idx="14963">
                  <c:v>12.87</c:v>
                </c:pt>
                <c:pt idx="14964">
                  <c:v>12.87</c:v>
                </c:pt>
                <c:pt idx="14965">
                  <c:v>12.86</c:v>
                </c:pt>
                <c:pt idx="14966">
                  <c:v>12.87</c:v>
                </c:pt>
                <c:pt idx="14967">
                  <c:v>12.86</c:v>
                </c:pt>
                <c:pt idx="14968">
                  <c:v>12.86</c:v>
                </c:pt>
                <c:pt idx="14969">
                  <c:v>12.86</c:v>
                </c:pt>
                <c:pt idx="14970">
                  <c:v>12.86</c:v>
                </c:pt>
                <c:pt idx="14971">
                  <c:v>12.85</c:v>
                </c:pt>
                <c:pt idx="14972">
                  <c:v>12.85</c:v>
                </c:pt>
                <c:pt idx="14973">
                  <c:v>12.85</c:v>
                </c:pt>
                <c:pt idx="14974">
                  <c:v>12.85</c:v>
                </c:pt>
                <c:pt idx="14975">
                  <c:v>12.85</c:v>
                </c:pt>
                <c:pt idx="14976">
                  <c:v>12.84</c:v>
                </c:pt>
                <c:pt idx="14977">
                  <c:v>12.84</c:v>
                </c:pt>
                <c:pt idx="14978">
                  <c:v>12.84</c:v>
                </c:pt>
                <c:pt idx="14979">
                  <c:v>12.83</c:v>
                </c:pt>
                <c:pt idx="14980">
                  <c:v>12.82</c:v>
                </c:pt>
                <c:pt idx="14981">
                  <c:v>12.82</c:v>
                </c:pt>
                <c:pt idx="14982">
                  <c:v>12.83</c:v>
                </c:pt>
                <c:pt idx="14983">
                  <c:v>12.82</c:v>
                </c:pt>
                <c:pt idx="14984">
                  <c:v>12.81</c:v>
                </c:pt>
                <c:pt idx="14985">
                  <c:v>12.8</c:v>
                </c:pt>
                <c:pt idx="14986">
                  <c:v>12.8</c:v>
                </c:pt>
                <c:pt idx="14987">
                  <c:v>12.79</c:v>
                </c:pt>
                <c:pt idx="14988">
                  <c:v>12.79</c:v>
                </c:pt>
                <c:pt idx="14989">
                  <c:v>12.79</c:v>
                </c:pt>
                <c:pt idx="14990">
                  <c:v>12.79</c:v>
                </c:pt>
                <c:pt idx="14991">
                  <c:v>12.78</c:v>
                </c:pt>
                <c:pt idx="14992">
                  <c:v>12.79</c:v>
                </c:pt>
                <c:pt idx="14993">
                  <c:v>12.79</c:v>
                </c:pt>
                <c:pt idx="14994">
                  <c:v>12.78</c:v>
                </c:pt>
                <c:pt idx="14995">
                  <c:v>12.79</c:v>
                </c:pt>
                <c:pt idx="14996">
                  <c:v>12.78</c:v>
                </c:pt>
                <c:pt idx="14997">
                  <c:v>12.78</c:v>
                </c:pt>
                <c:pt idx="14998">
                  <c:v>12.78</c:v>
                </c:pt>
                <c:pt idx="14999">
                  <c:v>12.77</c:v>
                </c:pt>
                <c:pt idx="15000">
                  <c:v>12.78</c:v>
                </c:pt>
                <c:pt idx="15001">
                  <c:v>12.77</c:v>
                </c:pt>
                <c:pt idx="15002">
                  <c:v>12.77</c:v>
                </c:pt>
                <c:pt idx="15003">
                  <c:v>12.76</c:v>
                </c:pt>
                <c:pt idx="15004">
                  <c:v>12.76</c:v>
                </c:pt>
                <c:pt idx="15005">
                  <c:v>12.76</c:v>
                </c:pt>
                <c:pt idx="15006">
                  <c:v>12.76</c:v>
                </c:pt>
                <c:pt idx="15007">
                  <c:v>12.75</c:v>
                </c:pt>
                <c:pt idx="15008">
                  <c:v>12.75</c:v>
                </c:pt>
                <c:pt idx="15009">
                  <c:v>12.75</c:v>
                </c:pt>
                <c:pt idx="15010">
                  <c:v>12.74</c:v>
                </c:pt>
                <c:pt idx="15011">
                  <c:v>12.74</c:v>
                </c:pt>
                <c:pt idx="15012">
                  <c:v>12.73</c:v>
                </c:pt>
                <c:pt idx="15013">
                  <c:v>12.73</c:v>
                </c:pt>
                <c:pt idx="15014">
                  <c:v>12.72</c:v>
                </c:pt>
                <c:pt idx="15015">
                  <c:v>12.72</c:v>
                </c:pt>
                <c:pt idx="15016">
                  <c:v>12.71</c:v>
                </c:pt>
                <c:pt idx="15017">
                  <c:v>12.71</c:v>
                </c:pt>
                <c:pt idx="15018">
                  <c:v>12.71</c:v>
                </c:pt>
                <c:pt idx="15019">
                  <c:v>12.7</c:v>
                </c:pt>
                <c:pt idx="15020">
                  <c:v>12.7</c:v>
                </c:pt>
                <c:pt idx="15021">
                  <c:v>12.69</c:v>
                </c:pt>
                <c:pt idx="15022">
                  <c:v>12.69</c:v>
                </c:pt>
                <c:pt idx="15023">
                  <c:v>12.68</c:v>
                </c:pt>
                <c:pt idx="15024">
                  <c:v>12.68</c:v>
                </c:pt>
                <c:pt idx="15025">
                  <c:v>12.68</c:v>
                </c:pt>
                <c:pt idx="15026">
                  <c:v>12.67</c:v>
                </c:pt>
                <c:pt idx="15027">
                  <c:v>12.67</c:v>
                </c:pt>
                <c:pt idx="15028">
                  <c:v>12.67</c:v>
                </c:pt>
                <c:pt idx="15029">
                  <c:v>12.67</c:v>
                </c:pt>
                <c:pt idx="15030">
                  <c:v>12.66</c:v>
                </c:pt>
                <c:pt idx="15031">
                  <c:v>12.65</c:v>
                </c:pt>
                <c:pt idx="15032">
                  <c:v>12.64</c:v>
                </c:pt>
                <c:pt idx="15033">
                  <c:v>12.64</c:v>
                </c:pt>
                <c:pt idx="15034">
                  <c:v>12.63</c:v>
                </c:pt>
                <c:pt idx="15035">
                  <c:v>12.63</c:v>
                </c:pt>
                <c:pt idx="15036">
                  <c:v>12.62</c:v>
                </c:pt>
                <c:pt idx="15037">
                  <c:v>12.61</c:v>
                </c:pt>
                <c:pt idx="15038">
                  <c:v>12.6</c:v>
                </c:pt>
                <c:pt idx="15039">
                  <c:v>12.6</c:v>
                </c:pt>
                <c:pt idx="15040">
                  <c:v>12.6</c:v>
                </c:pt>
                <c:pt idx="15041">
                  <c:v>12.6</c:v>
                </c:pt>
                <c:pt idx="15042">
                  <c:v>12.59</c:v>
                </c:pt>
                <c:pt idx="15043">
                  <c:v>12.59</c:v>
                </c:pt>
                <c:pt idx="15044">
                  <c:v>12.59</c:v>
                </c:pt>
                <c:pt idx="15045">
                  <c:v>12.59</c:v>
                </c:pt>
                <c:pt idx="15046">
                  <c:v>12.59</c:v>
                </c:pt>
                <c:pt idx="15047">
                  <c:v>12.6</c:v>
                </c:pt>
                <c:pt idx="15048">
                  <c:v>12.59</c:v>
                </c:pt>
                <c:pt idx="15049">
                  <c:v>12.59</c:v>
                </c:pt>
                <c:pt idx="15050">
                  <c:v>12.59</c:v>
                </c:pt>
                <c:pt idx="15051">
                  <c:v>12.59</c:v>
                </c:pt>
                <c:pt idx="15052">
                  <c:v>12.59</c:v>
                </c:pt>
                <c:pt idx="15053">
                  <c:v>12.59</c:v>
                </c:pt>
                <c:pt idx="15054">
                  <c:v>12.59</c:v>
                </c:pt>
                <c:pt idx="15055">
                  <c:v>12.6</c:v>
                </c:pt>
                <c:pt idx="15056">
                  <c:v>12.59</c:v>
                </c:pt>
                <c:pt idx="15057">
                  <c:v>12.58</c:v>
                </c:pt>
                <c:pt idx="15058">
                  <c:v>12.58</c:v>
                </c:pt>
                <c:pt idx="15059">
                  <c:v>12.58</c:v>
                </c:pt>
                <c:pt idx="15060">
                  <c:v>12.57</c:v>
                </c:pt>
                <c:pt idx="15061">
                  <c:v>12.57</c:v>
                </c:pt>
                <c:pt idx="15062">
                  <c:v>12.57</c:v>
                </c:pt>
                <c:pt idx="15063">
                  <c:v>12.56</c:v>
                </c:pt>
                <c:pt idx="15064">
                  <c:v>12.56</c:v>
                </c:pt>
                <c:pt idx="15065">
                  <c:v>12.56</c:v>
                </c:pt>
                <c:pt idx="15066">
                  <c:v>12.56</c:v>
                </c:pt>
                <c:pt idx="15067">
                  <c:v>12.55</c:v>
                </c:pt>
                <c:pt idx="15068">
                  <c:v>12.55</c:v>
                </c:pt>
                <c:pt idx="15069">
                  <c:v>12.55</c:v>
                </c:pt>
                <c:pt idx="15070">
                  <c:v>12.55</c:v>
                </c:pt>
                <c:pt idx="15071">
                  <c:v>12.54</c:v>
                </c:pt>
                <c:pt idx="15072">
                  <c:v>12.54</c:v>
                </c:pt>
                <c:pt idx="15073">
                  <c:v>12.54</c:v>
                </c:pt>
                <c:pt idx="15074">
                  <c:v>12.53</c:v>
                </c:pt>
                <c:pt idx="15075">
                  <c:v>12.53</c:v>
                </c:pt>
                <c:pt idx="15076">
                  <c:v>12.53</c:v>
                </c:pt>
                <c:pt idx="15077">
                  <c:v>12.53</c:v>
                </c:pt>
                <c:pt idx="15078">
                  <c:v>12.53</c:v>
                </c:pt>
                <c:pt idx="15079">
                  <c:v>12.53</c:v>
                </c:pt>
                <c:pt idx="15080">
                  <c:v>12.53</c:v>
                </c:pt>
                <c:pt idx="15081">
                  <c:v>12.53</c:v>
                </c:pt>
                <c:pt idx="15082">
                  <c:v>12.52</c:v>
                </c:pt>
                <c:pt idx="15083">
                  <c:v>12.52</c:v>
                </c:pt>
                <c:pt idx="15084">
                  <c:v>12.52</c:v>
                </c:pt>
                <c:pt idx="15085">
                  <c:v>12.49</c:v>
                </c:pt>
                <c:pt idx="15086">
                  <c:v>12.51</c:v>
                </c:pt>
                <c:pt idx="15087">
                  <c:v>12.51</c:v>
                </c:pt>
                <c:pt idx="15088">
                  <c:v>12.51</c:v>
                </c:pt>
                <c:pt idx="15089">
                  <c:v>12.51</c:v>
                </c:pt>
                <c:pt idx="15090">
                  <c:v>12.51</c:v>
                </c:pt>
                <c:pt idx="15091">
                  <c:v>12.51</c:v>
                </c:pt>
                <c:pt idx="15092">
                  <c:v>12.51</c:v>
                </c:pt>
                <c:pt idx="15093">
                  <c:v>12.51</c:v>
                </c:pt>
                <c:pt idx="15094">
                  <c:v>12.52</c:v>
                </c:pt>
                <c:pt idx="15095">
                  <c:v>12.51</c:v>
                </c:pt>
                <c:pt idx="15096">
                  <c:v>12.51</c:v>
                </c:pt>
                <c:pt idx="15097">
                  <c:v>12.51</c:v>
                </c:pt>
                <c:pt idx="15098">
                  <c:v>12.51</c:v>
                </c:pt>
                <c:pt idx="15099">
                  <c:v>12.51</c:v>
                </c:pt>
                <c:pt idx="15100">
                  <c:v>12.51</c:v>
                </c:pt>
                <c:pt idx="15101">
                  <c:v>12.5</c:v>
                </c:pt>
                <c:pt idx="15102">
                  <c:v>12.5</c:v>
                </c:pt>
                <c:pt idx="15103">
                  <c:v>12.49</c:v>
                </c:pt>
                <c:pt idx="15104">
                  <c:v>12.49</c:v>
                </c:pt>
                <c:pt idx="15105">
                  <c:v>12.48</c:v>
                </c:pt>
                <c:pt idx="15106">
                  <c:v>12.48</c:v>
                </c:pt>
                <c:pt idx="15107">
                  <c:v>12.48</c:v>
                </c:pt>
                <c:pt idx="15108">
                  <c:v>12.48</c:v>
                </c:pt>
                <c:pt idx="15109">
                  <c:v>12.48</c:v>
                </c:pt>
                <c:pt idx="15110">
                  <c:v>12.48</c:v>
                </c:pt>
                <c:pt idx="15111">
                  <c:v>12.47</c:v>
                </c:pt>
                <c:pt idx="15112">
                  <c:v>12.47</c:v>
                </c:pt>
                <c:pt idx="15113">
                  <c:v>12.47</c:v>
                </c:pt>
                <c:pt idx="15114">
                  <c:v>12.47</c:v>
                </c:pt>
                <c:pt idx="15115">
                  <c:v>12.47</c:v>
                </c:pt>
                <c:pt idx="15116">
                  <c:v>12.46</c:v>
                </c:pt>
                <c:pt idx="15117">
                  <c:v>12.46</c:v>
                </c:pt>
                <c:pt idx="15118">
                  <c:v>12.46</c:v>
                </c:pt>
                <c:pt idx="15119">
                  <c:v>12.45</c:v>
                </c:pt>
                <c:pt idx="15120">
                  <c:v>12.45</c:v>
                </c:pt>
                <c:pt idx="15121">
                  <c:v>12.44</c:v>
                </c:pt>
                <c:pt idx="15122">
                  <c:v>12.44</c:v>
                </c:pt>
                <c:pt idx="15123">
                  <c:v>12.43</c:v>
                </c:pt>
                <c:pt idx="15124">
                  <c:v>12.43</c:v>
                </c:pt>
                <c:pt idx="15125">
                  <c:v>12.43</c:v>
                </c:pt>
                <c:pt idx="15126">
                  <c:v>12.42</c:v>
                </c:pt>
                <c:pt idx="15127">
                  <c:v>12.41</c:v>
                </c:pt>
                <c:pt idx="15128">
                  <c:v>12.41</c:v>
                </c:pt>
                <c:pt idx="15129">
                  <c:v>12.4</c:v>
                </c:pt>
                <c:pt idx="15130">
                  <c:v>12.39</c:v>
                </c:pt>
                <c:pt idx="15131">
                  <c:v>12.39</c:v>
                </c:pt>
                <c:pt idx="15132">
                  <c:v>12.39</c:v>
                </c:pt>
                <c:pt idx="15133">
                  <c:v>12.38</c:v>
                </c:pt>
                <c:pt idx="15134">
                  <c:v>12.38</c:v>
                </c:pt>
                <c:pt idx="15135">
                  <c:v>12.37</c:v>
                </c:pt>
                <c:pt idx="15136">
                  <c:v>12.37</c:v>
                </c:pt>
                <c:pt idx="15137">
                  <c:v>12.37</c:v>
                </c:pt>
                <c:pt idx="15138">
                  <c:v>12.37</c:v>
                </c:pt>
                <c:pt idx="15139">
                  <c:v>12.36</c:v>
                </c:pt>
                <c:pt idx="15140">
                  <c:v>12.36</c:v>
                </c:pt>
                <c:pt idx="15141">
                  <c:v>12.36</c:v>
                </c:pt>
                <c:pt idx="15142">
                  <c:v>12.35</c:v>
                </c:pt>
                <c:pt idx="15143">
                  <c:v>12.35</c:v>
                </c:pt>
                <c:pt idx="15144">
                  <c:v>12.35</c:v>
                </c:pt>
                <c:pt idx="15145">
                  <c:v>12.35</c:v>
                </c:pt>
                <c:pt idx="15146">
                  <c:v>12.35</c:v>
                </c:pt>
                <c:pt idx="15147">
                  <c:v>12.35</c:v>
                </c:pt>
                <c:pt idx="15148">
                  <c:v>12.35</c:v>
                </c:pt>
                <c:pt idx="15149">
                  <c:v>12.35</c:v>
                </c:pt>
                <c:pt idx="15150">
                  <c:v>12.35</c:v>
                </c:pt>
                <c:pt idx="15151">
                  <c:v>12.4</c:v>
                </c:pt>
                <c:pt idx="15152">
                  <c:v>12.37</c:v>
                </c:pt>
                <c:pt idx="15153">
                  <c:v>12.36</c:v>
                </c:pt>
                <c:pt idx="15154">
                  <c:v>12.36</c:v>
                </c:pt>
                <c:pt idx="15155">
                  <c:v>12.36</c:v>
                </c:pt>
                <c:pt idx="15156">
                  <c:v>12.38</c:v>
                </c:pt>
                <c:pt idx="15157">
                  <c:v>12.38</c:v>
                </c:pt>
                <c:pt idx="15158">
                  <c:v>12.37</c:v>
                </c:pt>
                <c:pt idx="15159">
                  <c:v>12.37</c:v>
                </c:pt>
                <c:pt idx="15160">
                  <c:v>12.37</c:v>
                </c:pt>
                <c:pt idx="15161">
                  <c:v>12.38</c:v>
                </c:pt>
                <c:pt idx="15162">
                  <c:v>12.39</c:v>
                </c:pt>
                <c:pt idx="15163">
                  <c:v>12.37</c:v>
                </c:pt>
                <c:pt idx="15164">
                  <c:v>12.37</c:v>
                </c:pt>
                <c:pt idx="15165">
                  <c:v>12.36</c:v>
                </c:pt>
                <c:pt idx="15166">
                  <c:v>12.36</c:v>
                </c:pt>
                <c:pt idx="15167">
                  <c:v>12.36</c:v>
                </c:pt>
                <c:pt idx="15168">
                  <c:v>12.36</c:v>
                </c:pt>
                <c:pt idx="15169">
                  <c:v>12.36</c:v>
                </c:pt>
                <c:pt idx="15170">
                  <c:v>12.38</c:v>
                </c:pt>
                <c:pt idx="15171">
                  <c:v>12.36</c:v>
                </c:pt>
                <c:pt idx="15172">
                  <c:v>12.36</c:v>
                </c:pt>
                <c:pt idx="15173">
                  <c:v>12.36</c:v>
                </c:pt>
                <c:pt idx="15174">
                  <c:v>12.36</c:v>
                </c:pt>
                <c:pt idx="15175">
                  <c:v>12.36</c:v>
                </c:pt>
                <c:pt idx="15176">
                  <c:v>12.36</c:v>
                </c:pt>
                <c:pt idx="15177">
                  <c:v>12.36</c:v>
                </c:pt>
                <c:pt idx="15178">
                  <c:v>12.35</c:v>
                </c:pt>
                <c:pt idx="15179">
                  <c:v>12.35</c:v>
                </c:pt>
                <c:pt idx="15180">
                  <c:v>12.35</c:v>
                </c:pt>
                <c:pt idx="15181">
                  <c:v>12.35</c:v>
                </c:pt>
                <c:pt idx="15182">
                  <c:v>12.35</c:v>
                </c:pt>
                <c:pt idx="15183">
                  <c:v>12.35</c:v>
                </c:pt>
                <c:pt idx="15184">
                  <c:v>12.34</c:v>
                </c:pt>
                <c:pt idx="15185">
                  <c:v>12.34</c:v>
                </c:pt>
                <c:pt idx="15186">
                  <c:v>12.34</c:v>
                </c:pt>
                <c:pt idx="15187">
                  <c:v>12.34</c:v>
                </c:pt>
                <c:pt idx="15188">
                  <c:v>12.34</c:v>
                </c:pt>
                <c:pt idx="15189">
                  <c:v>12.33</c:v>
                </c:pt>
                <c:pt idx="15190">
                  <c:v>12.33</c:v>
                </c:pt>
                <c:pt idx="15191">
                  <c:v>12.33</c:v>
                </c:pt>
                <c:pt idx="15192">
                  <c:v>12.33</c:v>
                </c:pt>
                <c:pt idx="15193">
                  <c:v>12.33</c:v>
                </c:pt>
                <c:pt idx="15194">
                  <c:v>12.32</c:v>
                </c:pt>
                <c:pt idx="15195">
                  <c:v>12.32</c:v>
                </c:pt>
                <c:pt idx="15196">
                  <c:v>12.32</c:v>
                </c:pt>
                <c:pt idx="15197">
                  <c:v>12.32</c:v>
                </c:pt>
                <c:pt idx="15198">
                  <c:v>12.32</c:v>
                </c:pt>
                <c:pt idx="15199">
                  <c:v>12.32</c:v>
                </c:pt>
                <c:pt idx="15200">
                  <c:v>12.32</c:v>
                </c:pt>
                <c:pt idx="15201">
                  <c:v>12.32</c:v>
                </c:pt>
                <c:pt idx="15202">
                  <c:v>12.32</c:v>
                </c:pt>
                <c:pt idx="15203">
                  <c:v>12.32</c:v>
                </c:pt>
                <c:pt idx="15204">
                  <c:v>12.31</c:v>
                </c:pt>
                <c:pt idx="15205">
                  <c:v>12.32</c:v>
                </c:pt>
                <c:pt idx="15206">
                  <c:v>12.31</c:v>
                </c:pt>
                <c:pt idx="15207">
                  <c:v>12.31</c:v>
                </c:pt>
                <c:pt idx="15208">
                  <c:v>12.31</c:v>
                </c:pt>
                <c:pt idx="15209">
                  <c:v>12.31</c:v>
                </c:pt>
                <c:pt idx="15210">
                  <c:v>12.31</c:v>
                </c:pt>
                <c:pt idx="15211">
                  <c:v>12.31</c:v>
                </c:pt>
                <c:pt idx="15212">
                  <c:v>12.3</c:v>
                </c:pt>
                <c:pt idx="15213">
                  <c:v>12.3</c:v>
                </c:pt>
                <c:pt idx="15214">
                  <c:v>12.3</c:v>
                </c:pt>
                <c:pt idx="15215">
                  <c:v>12.29</c:v>
                </c:pt>
                <c:pt idx="15216">
                  <c:v>12.29</c:v>
                </c:pt>
                <c:pt idx="15217">
                  <c:v>12.29</c:v>
                </c:pt>
                <c:pt idx="15218">
                  <c:v>12.29</c:v>
                </c:pt>
                <c:pt idx="15219">
                  <c:v>12.28</c:v>
                </c:pt>
                <c:pt idx="15220">
                  <c:v>12.28</c:v>
                </c:pt>
                <c:pt idx="15221">
                  <c:v>12.28</c:v>
                </c:pt>
                <c:pt idx="15222">
                  <c:v>12.27</c:v>
                </c:pt>
                <c:pt idx="15223">
                  <c:v>12.27</c:v>
                </c:pt>
                <c:pt idx="15224">
                  <c:v>12.27</c:v>
                </c:pt>
                <c:pt idx="15225">
                  <c:v>12.27</c:v>
                </c:pt>
                <c:pt idx="15226">
                  <c:v>12.26</c:v>
                </c:pt>
                <c:pt idx="15227">
                  <c:v>12.26</c:v>
                </c:pt>
                <c:pt idx="15228">
                  <c:v>12.26</c:v>
                </c:pt>
                <c:pt idx="15229">
                  <c:v>12.26</c:v>
                </c:pt>
                <c:pt idx="15230">
                  <c:v>12.25</c:v>
                </c:pt>
                <c:pt idx="15231">
                  <c:v>12.25</c:v>
                </c:pt>
                <c:pt idx="15232">
                  <c:v>12.25</c:v>
                </c:pt>
                <c:pt idx="15233">
                  <c:v>12.25</c:v>
                </c:pt>
                <c:pt idx="15234">
                  <c:v>12.25</c:v>
                </c:pt>
                <c:pt idx="15235">
                  <c:v>12.25</c:v>
                </c:pt>
                <c:pt idx="15236">
                  <c:v>12.24</c:v>
                </c:pt>
                <c:pt idx="15237">
                  <c:v>12.24</c:v>
                </c:pt>
                <c:pt idx="15238">
                  <c:v>12.25</c:v>
                </c:pt>
                <c:pt idx="15239">
                  <c:v>12.24</c:v>
                </c:pt>
                <c:pt idx="15240">
                  <c:v>12.24</c:v>
                </c:pt>
                <c:pt idx="15241">
                  <c:v>12.24</c:v>
                </c:pt>
                <c:pt idx="15242">
                  <c:v>12.24</c:v>
                </c:pt>
                <c:pt idx="15243">
                  <c:v>12.23</c:v>
                </c:pt>
                <c:pt idx="15244">
                  <c:v>12.23</c:v>
                </c:pt>
                <c:pt idx="15245">
                  <c:v>12.23</c:v>
                </c:pt>
                <c:pt idx="15246">
                  <c:v>12.23</c:v>
                </c:pt>
                <c:pt idx="15247">
                  <c:v>12.23</c:v>
                </c:pt>
                <c:pt idx="15248">
                  <c:v>12.23</c:v>
                </c:pt>
                <c:pt idx="15249">
                  <c:v>12.23</c:v>
                </c:pt>
                <c:pt idx="15250">
                  <c:v>12.23</c:v>
                </c:pt>
                <c:pt idx="15251">
                  <c:v>12.22</c:v>
                </c:pt>
                <c:pt idx="15252">
                  <c:v>12.23</c:v>
                </c:pt>
                <c:pt idx="15253">
                  <c:v>12.23</c:v>
                </c:pt>
                <c:pt idx="15254">
                  <c:v>12.23</c:v>
                </c:pt>
                <c:pt idx="15255">
                  <c:v>12.23</c:v>
                </c:pt>
                <c:pt idx="15256">
                  <c:v>12.23</c:v>
                </c:pt>
                <c:pt idx="15257">
                  <c:v>12.23</c:v>
                </c:pt>
                <c:pt idx="15258">
                  <c:v>12.23</c:v>
                </c:pt>
                <c:pt idx="15259">
                  <c:v>12.23</c:v>
                </c:pt>
                <c:pt idx="15260">
                  <c:v>12.23</c:v>
                </c:pt>
                <c:pt idx="15261">
                  <c:v>12.23</c:v>
                </c:pt>
                <c:pt idx="15262">
                  <c:v>12.23</c:v>
                </c:pt>
                <c:pt idx="15263">
                  <c:v>12.22</c:v>
                </c:pt>
                <c:pt idx="15264">
                  <c:v>12.21</c:v>
                </c:pt>
                <c:pt idx="15265">
                  <c:v>12.22</c:v>
                </c:pt>
                <c:pt idx="15266">
                  <c:v>12.22</c:v>
                </c:pt>
                <c:pt idx="15267">
                  <c:v>12.22</c:v>
                </c:pt>
                <c:pt idx="15268">
                  <c:v>12.22</c:v>
                </c:pt>
                <c:pt idx="15269">
                  <c:v>12.22</c:v>
                </c:pt>
                <c:pt idx="15270">
                  <c:v>12.22</c:v>
                </c:pt>
                <c:pt idx="15271">
                  <c:v>12.23</c:v>
                </c:pt>
                <c:pt idx="15272">
                  <c:v>12.23</c:v>
                </c:pt>
                <c:pt idx="15273">
                  <c:v>12.23</c:v>
                </c:pt>
                <c:pt idx="15274">
                  <c:v>12.22</c:v>
                </c:pt>
                <c:pt idx="15275">
                  <c:v>12.23</c:v>
                </c:pt>
                <c:pt idx="15276">
                  <c:v>12.22</c:v>
                </c:pt>
                <c:pt idx="15277">
                  <c:v>12.22</c:v>
                </c:pt>
                <c:pt idx="15278">
                  <c:v>12.22</c:v>
                </c:pt>
                <c:pt idx="15279">
                  <c:v>12.21</c:v>
                </c:pt>
                <c:pt idx="15280">
                  <c:v>12.18</c:v>
                </c:pt>
                <c:pt idx="15281">
                  <c:v>12.22</c:v>
                </c:pt>
                <c:pt idx="15282">
                  <c:v>12.19</c:v>
                </c:pt>
                <c:pt idx="15283">
                  <c:v>12.19</c:v>
                </c:pt>
                <c:pt idx="15284">
                  <c:v>12.18</c:v>
                </c:pt>
                <c:pt idx="15285">
                  <c:v>12.2</c:v>
                </c:pt>
                <c:pt idx="15286">
                  <c:v>12.2</c:v>
                </c:pt>
                <c:pt idx="15287">
                  <c:v>12.18</c:v>
                </c:pt>
                <c:pt idx="15288">
                  <c:v>12.19</c:v>
                </c:pt>
                <c:pt idx="15289">
                  <c:v>12.18</c:v>
                </c:pt>
                <c:pt idx="15290">
                  <c:v>12.19</c:v>
                </c:pt>
                <c:pt idx="15291">
                  <c:v>12.19</c:v>
                </c:pt>
                <c:pt idx="15292">
                  <c:v>12.18</c:v>
                </c:pt>
                <c:pt idx="15293">
                  <c:v>12.17</c:v>
                </c:pt>
                <c:pt idx="15294">
                  <c:v>12.18</c:v>
                </c:pt>
                <c:pt idx="15295">
                  <c:v>12.18</c:v>
                </c:pt>
                <c:pt idx="15296">
                  <c:v>12.19</c:v>
                </c:pt>
                <c:pt idx="15297">
                  <c:v>12.19</c:v>
                </c:pt>
                <c:pt idx="15298">
                  <c:v>12.19</c:v>
                </c:pt>
                <c:pt idx="15299">
                  <c:v>12.19</c:v>
                </c:pt>
                <c:pt idx="15300">
                  <c:v>12.19</c:v>
                </c:pt>
                <c:pt idx="15301">
                  <c:v>12.18</c:v>
                </c:pt>
                <c:pt idx="15302">
                  <c:v>12.18</c:v>
                </c:pt>
                <c:pt idx="15303">
                  <c:v>12.18</c:v>
                </c:pt>
                <c:pt idx="15304">
                  <c:v>12.18</c:v>
                </c:pt>
                <c:pt idx="15305">
                  <c:v>12.18</c:v>
                </c:pt>
                <c:pt idx="15306">
                  <c:v>12.18</c:v>
                </c:pt>
                <c:pt idx="15307">
                  <c:v>12.18</c:v>
                </c:pt>
                <c:pt idx="15308">
                  <c:v>12.18</c:v>
                </c:pt>
                <c:pt idx="15309">
                  <c:v>12.18</c:v>
                </c:pt>
                <c:pt idx="15310">
                  <c:v>12.18</c:v>
                </c:pt>
                <c:pt idx="15311">
                  <c:v>12.17</c:v>
                </c:pt>
                <c:pt idx="15312">
                  <c:v>12.18</c:v>
                </c:pt>
                <c:pt idx="15313">
                  <c:v>12.17</c:v>
                </c:pt>
                <c:pt idx="15314">
                  <c:v>12.17</c:v>
                </c:pt>
                <c:pt idx="15315">
                  <c:v>12.17</c:v>
                </c:pt>
                <c:pt idx="15316">
                  <c:v>12.17</c:v>
                </c:pt>
                <c:pt idx="15317">
                  <c:v>12.17</c:v>
                </c:pt>
                <c:pt idx="15318">
                  <c:v>12.17</c:v>
                </c:pt>
                <c:pt idx="15319">
                  <c:v>12.17</c:v>
                </c:pt>
                <c:pt idx="15320">
                  <c:v>12.17</c:v>
                </c:pt>
                <c:pt idx="15321">
                  <c:v>12.17</c:v>
                </c:pt>
                <c:pt idx="15322">
                  <c:v>12.17</c:v>
                </c:pt>
                <c:pt idx="15323">
                  <c:v>12.17</c:v>
                </c:pt>
                <c:pt idx="15324">
                  <c:v>12.17</c:v>
                </c:pt>
                <c:pt idx="15325">
                  <c:v>12.16</c:v>
                </c:pt>
                <c:pt idx="15326">
                  <c:v>12.16</c:v>
                </c:pt>
                <c:pt idx="15327">
                  <c:v>12.16</c:v>
                </c:pt>
                <c:pt idx="15328">
                  <c:v>12.16</c:v>
                </c:pt>
                <c:pt idx="15329">
                  <c:v>12.16</c:v>
                </c:pt>
                <c:pt idx="15330">
                  <c:v>12.16</c:v>
                </c:pt>
                <c:pt idx="15331">
                  <c:v>12.15</c:v>
                </c:pt>
                <c:pt idx="15332">
                  <c:v>12.15</c:v>
                </c:pt>
                <c:pt idx="15333">
                  <c:v>12.15</c:v>
                </c:pt>
                <c:pt idx="15334">
                  <c:v>12.15</c:v>
                </c:pt>
                <c:pt idx="15335">
                  <c:v>12.15</c:v>
                </c:pt>
                <c:pt idx="15336">
                  <c:v>12.15</c:v>
                </c:pt>
                <c:pt idx="15337">
                  <c:v>12.15</c:v>
                </c:pt>
                <c:pt idx="15338">
                  <c:v>12.14</c:v>
                </c:pt>
                <c:pt idx="15339">
                  <c:v>12.14</c:v>
                </c:pt>
                <c:pt idx="15340">
                  <c:v>12.14</c:v>
                </c:pt>
                <c:pt idx="15341">
                  <c:v>12.14</c:v>
                </c:pt>
                <c:pt idx="15342">
                  <c:v>12.14</c:v>
                </c:pt>
                <c:pt idx="15343">
                  <c:v>12.14</c:v>
                </c:pt>
                <c:pt idx="15344">
                  <c:v>12.14</c:v>
                </c:pt>
                <c:pt idx="15345">
                  <c:v>12.14</c:v>
                </c:pt>
                <c:pt idx="15346">
                  <c:v>12.14</c:v>
                </c:pt>
                <c:pt idx="15347">
                  <c:v>12.14</c:v>
                </c:pt>
                <c:pt idx="15348">
                  <c:v>12.14</c:v>
                </c:pt>
                <c:pt idx="15349">
                  <c:v>12.14</c:v>
                </c:pt>
                <c:pt idx="15350">
                  <c:v>12.14</c:v>
                </c:pt>
                <c:pt idx="15351">
                  <c:v>12.14</c:v>
                </c:pt>
                <c:pt idx="15352">
                  <c:v>12.14</c:v>
                </c:pt>
                <c:pt idx="15353">
                  <c:v>12.14</c:v>
                </c:pt>
                <c:pt idx="15354">
                  <c:v>12.14</c:v>
                </c:pt>
                <c:pt idx="15355">
                  <c:v>12.14</c:v>
                </c:pt>
                <c:pt idx="15356">
                  <c:v>12.14</c:v>
                </c:pt>
                <c:pt idx="15357">
                  <c:v>12.14</c:v>
                </c:pt>
                <c:pt idx="15358">
                  <c:v>12.14</c:v>
                </c:pt>
                <c:pt idx="15359">
                  <c:v>12.13</c:v>
                </c:pt>
                <c:pt idx="15360">
                  <c:v>12.13</c:v>
                </c:pt>
                <c:pt idx="15361">
                  <c:v>12.15</c:v>
                </c:pt>
                <c:pt idx="15362">
                  <c:v>12.14</c:v>
                </c:pt>
                <c:pt idx="15363">
                  <c:v>12.14</c:v>
                </c:pt>
                <c:pt idx="15364">
                  <c:v>12.14</c:v>
                </c:pt>
                <c:pt idx="15365">
                  <c:v>12.13</c:v>
                </c:pt>
                <c:pt idx="15366">
                  <c:v>12.14</c:v>
                </c:pt>
                <c:pt idx="15367">
                  <c:v>12.13</c:v>
                </c:pt>
                <c:pt idx="15368">
                  <c:v>12.13</c:v>
                </c:pt>
                <c:pt idx="15369">
                  <c:v>12.13</c:v>
                </c:pt>
                <c:pt idx="15370">
                  <c:v>12.13</c:v>
                </c:pt>
                <c:pt idx="15371">
                  <c:v>12.14</c:v>
                </c:pt>
                <c:pt idx="15372">
                  <c:v>12.14</c:v>
                </c:pt>
                <c:pt idx="15373">
                  <c:v>12.14</c:v>
                </c:pt>
                <c:pt idx="15374">
                  <c:v>12.13</c:v>
                </c:pt>
                <c:pt idx="15375">
                  <c:v>12.09</c:v>
                </c:pt>
                <c:pt idx="15376">
                  <c:v>12.14</c:v>
                </c:pt>
                <c:pt idx="15377">
                  <c:v>12.1</c:v>
                </c:pt>
                <c:pt idx="15378">
                  <c:v>12.2</c:v>
                </c:pt>
                <c:pt idx="15379">
                  <c:v>12.15</c:v>
                </c:pt>
                <c:pt idx="15380">
                  <c:v>12.13</c:v>
                </c:pt>
                <c:pt idx="15381">
                  <c:v>12.13</c:v>
                </c:pt>
                <c:pt idx="15382">
                  <c:v>12.13</c:v>
                </c:pt>
                <c:pt idx="15383">
                  <c:v>12.13</c:v>
                </c:pt>
                <c:pt idx="15384">
                  <c:v>12.13</c:v>
                </c:pt>
                <c:pt idx="15385">
                  <c:v>12.12</c:v>
                </c:pt>
                <c:pt idx="15386">
                  <c:v>12.13</c:v>
                </c:pt>
                <c:pt idx="15387">
                  <c:v>12.12</c:v>
                </c:pt>
                <c:pt idx="15388">
                  <c:v>12.12</c:v>
                </c:pt>
                <c:pt idx="15389">
                  <c:v>12.12</c:v>
                </c:pt>
                <c:pt idx="15390">
                  <c:v>12.12</c:v>
                </c:pt>
                <c:pt idx="15391">
                  <c:v>12.12</c:v>
                </c:pt>
                <c:pt idx="15392">
                  <c:v>12.13</c:v>
                </c:pt>
                <c:pt idx="15393">
                  <c:v>12.12</c:v>
                </c:pt>
                <c:pt idx="15394">
                  <c:v>12.12</c:v>
                </c:pt>
                <c:pt idx="15395">
                  <c:v>12.12</c:v>
                </c:pt>
                <c:pt idx="15396">
                  <c:v>12.13</c:v>
                </c:pt>
                <c:pt idx="15397">
                  <c:v>12.14</c:v>
                </c:pt>
                <c:pt idx="15398">
                  <c:v>12.17</c:v>
                </c:pt>
                <c:pt idx="15399">
                  <c:v>12.21</c:v>
                </c:pt>
                <c:pt idx="15400">
                  <c:v>12.24</c:v>
                </c:pt>
                <c:pt idx="15401">
                  <c:v>12.25</c:v>
                </c:pt>
                <c:pt idx="15402">
                  <c:v>12.25</c:v>
                </c:pt>
                <c:pt idx="15403">
                  <c:v>12.26</c:v>
                </c:pt>
                <c:pt idx="15404">
                  <c:v>12.26</c:v>
                </c:pt>
                <c:pt idx="15405">
                  <c:v>12.27</c:v>
                </c:pt>
                <c:pt idx="15406">
                  <c:v>12.28</c:v>
                </c:pt>
                <c:pt idx="15407">
                  <c:v>12.29</c:v>
                </c:pt>
                <c:pt idx="15408">
                  <c:v>12.29</c:v>
                </c:pt>
                <c:pt idx="15409">
                  <c:v>12.3</c:v>
                </c:pt>
                <c:pt idx="15410">
                  <c:v>12.3</c:v>
                </c:pt>
                <c:pt idx="15411">
                  <c:v>12.31</c:v>
                </c:pt>
                <c:pt idx="15412">
                  <c:v>12.32</c:v>
                </c:pt>
                <c:pt idx="15413">
                  <c:v>12.32</c:v>
                </c:pt>
                <c:pt idx="15414">
                  <c:v>12.32</c:v>
                </c:pt>
                <c:pt idx="15415">
                  <c:v>12.32</c:v>
                </c:pt>
                <c:pt idx="15416">
                  <c:v>12.33</c:v>
                </c:pt>
                <c:pt idx="15417">
                  <c:v>12.33</c:v>
                </c:pt>
                <c:pt idx="15418">
                  <c:v>12.34</c:v>
                </c:pt>
                <c:pt idx="15419">
                  <c:v>12.34</c:v>
                </c:pt>
                <c:pt idx="15420">
                  <c:v>12.34</c:v>
                </c:pt>
                <c:pt idx="15421">
                  <c:v>12.35</c:v>
                </c:pt>
                <c:pt idx="15422">
                  <c:v>12.35</c:v>
                </c:pt>
                <c:pt idx="15423">
                  <c:v>12.35</c:v>
                </c:pt>
                <c:pt idx="15424">
                  <c:v>12.34</c:v>
                </c:pt>
                <c:pt idx="15425">
                  <c:v>12.34</c:v>
                </c:pt>
                <c:pt idx="15426">
                  <c:v>12.33</c:v>
                </c:pt>
                <c:pt idx="15427">
                  <c:v>12.32</c:v>
                </c:pt>
                <c:pt idx="15428">
                  <c:v>12.31</c:v>
                </c:pt>
                <c:pt idx="15429">
                  <c:v>12.3</c:v>
                </c:pt>
                <c:pt idx="15430">
                  <c:v>12.3</c:v>
                </c:pt>
                <c:pt idx="15431">
                  <c:v>12.29</c:v>
                </c:pt>
                <c:pt idx="15432">
                  <c:v>12.28</c:v>
                </c:pt>
                <c:pt idx="15433">
                  <c:v>12.27</c:v>
                </c:pt>
                <c:pt idx="15434">
                  <c:v>12.27</c:v>
                </c:pt>
                <c:pt idx="15435">
                  <c:v>12.28</c:v>
                </c:pt>
                <c:pt idx="15436">
                  <c:v>12.27</c:v>
                </c:pt>
                <c:pt idx="15437">
                  <c:v>12.26</c:v>
                </c:pt>
                <c:pt idx="15438">
                  <c:v>12.25</c:v>
                </c:pt>
                <c:pt idx="15439">
                  <c:v>12.25</c:v>
                </c:pt>
                <c:pt idx="15440">
                  <c:v>12.24</c:v>
                </c:pt>
                <c:pt idx="15441">
                  <c:v>12.24</c:v>
                </c:pt>
                <c:pt idx="15442">
                  <c:v>12.24</c:v>
                </c:pt>
                <c:pt idx="15443">
                  <c:v>12.23</c:v>
                </c:pt>
                <c:pt idx="15444">
                  <c:v>12.23</c:v>
                </c:pt>
                <c:pt idx="15445">
                  <c:v>12.22</c:v>
                </c:pt>
                <c:pt idx="15446">
                  <c:v>12.22</c:v>
                </c:pt>
                <c:pt idx="15447">
                  <c:v>12.21</c:v>
                </c:pt>
                <c:pt idx="15448">
                  <c:v>12.21</c:v>
                </c:pt>
                <c:pt idx="15449">
                  <c:v>12.21</c:v>
                </c:pt>
                <c:pt idx="15450">
                  <c:v>12.2</c:v>
                </c:pt>
                <c:pt idx="15451">
                  <c:v>12.2</c:v>
                </c:pt>
                <c:pt idx="15452">
                  <c:v>12.2</c:v>
                </c:pt>
                <c:pt idx="15453">
                  <c:v>12.2</c:v>
                </c:pt>
                <c:pt idx="15454">
                  <c:v>12.19</c:v>
                </c:pt>
                <c:pt idx="15455">
                  <c:v>12.19</c:v>
                </c:pt>
                <c:pt idx="15456">
                  <c:v>12.19</c:v>
                </c:pt>
                <c:pt idx="15457">
                  <c:v>12.19</c:v>
                </c:pt>
                <c:pt idx="15458">
                  <c:v>12.19</c:v>
                </c:pt>
                <c:pt idx="15459">
                  <c:v>12.19</c:v>
                </c:pt>
                <c:pt idx="15460">
                  <c:v>12.19</c:v>
                </c:pt>
                <c:pt idx="15461">
                  <c:v>12.19</c:v>
                </c:pt>
                <c:pt idx="15462">
                  <c:v>12.19</c:v>
                </c:pt>
                <c:pt idx="15463">
                  <c:v>12.19</c:v>
                </c:pt>
                <c:pt idx="15464">
                  <c:v>12.18</c:v>
                </c:pt>
                <c:pt idx="15465">
                  <c:v>12.19</c:v>
                </c:pt>
                <c:pt idx="15466">
                  <c:v>12.19</c:v>
                </c:pt>
                <c:pt idx="15467">
                  <c:v>12.19</c:v>
                </c:pt>
                <c:pt idx="15468">
                  <c:v>12.19</c:v>
                </c:pt>
                <c:pt idx="15469">
                  <c:v>12.19</c:v>
                </c:pt>
                <c:pt idx="15470">
                  <c:v>12.19</c:v>
                </c:pt>
                <c:pt idx="15471">
                  <c:v>12.18</c:v>
                </c:pt>
                <c:pt idx="15472">
                  <c:v>12.18</c:v>
                </c:pt>
                <c:pt idx="15473">
                  <c:v>12.18</c:v>
                </c:pt>
                <c:pt idx="15474">
                  <c:v>12.18</c:v>
                </c:pt>
                <c:pt idx="15475">
                  <c:v>12.18</c:v>
                </c:pt>
                <c:pt idx="15476">
                  <c:v>12.18</c:v>
                </c:pt>
                <c:pt idx="15477">
                  <c:v>12.18</c:v>
                </c:pt>
                <c:pt idx="15478">
                  <c:v>12.18</c:v>
                </c:pt>
                <c:pt idx="15479">
                  <c:v>12.18</c:v>
                </c:pt>
                <c:pt idx="15480">
                  <c:v>12.18</c:v>
                </c:pt>
                <c:pt idx="15481">
                  <c:v>12.18</c:v>
                </c:pt>
                <c:pt idx="15482">
                  <c:v>12.18</c:v>
                </c:pt>
                <c:pt idx="15483">
                  <c:v>12.17</c:v>
                </c:pt>
                <c:pt idx="15484">
                  <c:v>12.17</c:v>
                </c:pt>
                <c:pt idx="15485">
                  <c:v>12.17</c:v>
                </c:pt>
                <c:pt idx="15486">
                  <c:v>12.17</c:v>
                </c:pt>
                <c:pt idx="15487">
                  <c:v>12.17</c:v>
                </c:pt>
                <c:pt idx="15488">
                  <c:v>12.17</c:v>
                </c:pt>
                <c:pt idx="15489">
                  <c:v>12.17</c:v>
                </c:pt>
                <c:pt idx="15490">
                  <c:v>12.17</c:v>
                </c:pt>
                <c:pt idx="15491">
                  <c:v>12.17</c:v>
                </c:pt>
                <c:pt idx="15492">
                  <c:v>12.18</c:v>
                </c:pt>
                <c:pt idx="15493">
                  <c:v>12.18</c:v>
                </c:pt>
                <c:pt idx="15494">
                  <c:v>12.18</c:v>
                </c:pt>
                <c:pt idx="15495">
                  <c:v>12.18</c:v>
                </c:pt>
                <c:pt idx="15496">
                  <c:v>12.18</c:v>
                </c:pt>
                <c:pt idx="15497">
                  <c:v>12.18</c:v>
                </c:pt>
                <c:pt idx="15498">
                  <c:v>12.18</c:v>
                </c:pt>
                <c:pt idx="15499">
                  <c:v>12.17</c:v>
                </c:pt>
                <c:pt idx="15500">
                  <c:v>12.17</c:v>
                </c:pt>
                <c:pt idx="15501">
                  <c:v>12.17</c:v>
                </c:pt>
                <c:pt idx="15502">
                  <c:v>12.16</c:v>
                </c:pt>
                <c:pt idx="15503">
                  <c:v>12.15</c:v>
                </c:pt>
                <c:pt idx="15504">
                  <c:v>12.15</c:v>
                </c:pt>
                <c:pt idx="15505">
                  <c:v>12.15</c:v>
                </c:pt>
                <c:pt idx="15506">
                  <c:v>12.14</c:v>
                </c:pt>
                <c:pt idx="15507">
                  <c:v>12.13</c:v>
                </c:pt>
                <c:pt idx="15508">
                  <c:v>12.13</c:v>
                </c:pt>
                <c:pt idx="15509">
                  <c:v>12.12</c:v>
                </c:pt>
                <c:pt idx="15510">
                  <c:v>12.12</c:v>
                </c:pt>
                <c:pt idx="15511">
                  <c:v>12.12</c:v>
                </c:pt>
                <c:pt idx="15512">
                  <c:v>12.12</c:v>
                </c:pt>
                <c:pt idx="15513">
                  <c:v>12.12</c:v>
                </c:pt>
                <c:pt idx="15514">
                  <c:v>12.12</c:v>
                </c:pt>
                <c:pt idx="15515">
                  <c:v>12.12</c:v>
                </c:pt>
                <c:pt idx="15516">
                  <c:v>12.12</c:v>
                </c:pt>
                <c:pt idx="15517">
                  <c:v>12.11</c:v>
                </c:pt>
                <c:pt idx="15518">
                  <c:v>12.11</c:v>
                </c:pt>
                <c:pt idx="15519">
                  <c:v>12.11</c:v>
                </c:pt>
                <c:pt idx="15520">
                  <c:v>12.11</c:v>
                </c:pt>
                <c:pt idx="15521">
                  <c:v>12.11</c:v>
                </c:pt>
                <c:pt idx="15522">
                  <c:v>12.11</c:v>
                </c:pt>
                <c:pt idx="15523">
                  <c:v>12.1</c:v>
                </c:pt>
                <c:pt idx="15524">
                  <c:v>12.1</c:v>
                </c:pt>
                <c:pt idx="15525">
                  <c:v>12.1</c:v>
                </c:pt>
                <c:pt idx="15526">
                  <c:v>12.1</c:v>
                </c:pt>
                <c:pt idx="15527">
                  <c:v>12.1</c:v>
                </c:pt>
                <c:pt idx="15528">
                  <c:v>12.1</c:v>
                </c:pt>
                <c:pt idx="15529">
                  <c:v>12.1</c:v>
                </c:pt>
                <c:pt idx="15530">
                  <c:v>12.09</c:v>
                </c:pt>
                <c:pt idx="15531">
                  <c:v>12.09</c:v>
                </c:pt>
                <c:pt idx="15532">
                  <c:v>12.1</c:v>
                </c:pt>
                <c:pt idx="15533">
                  <c:v>12.1</c:v>
                </c:pt>
                <c:pt idx="15534">
                  <c:v>12.1</c:v>
                </c:pt>
                <c:pt idx="15535">
                  <c:v>12.1</c:v>
                </c:pt>
                <c:pt idx="15536">
                  <c:v>12.1</c:v>
                </c:pt>
                <c:pt idx="15537">
                  <c:v>12.1</c:v>
                </c:pt>
                <c:pt idx="15538">
                  <c:v>12.14</c:v>
                </c:pt>
                <c:pt idx="15539">
                  <c:v>12.24</c:v>
                </c:pt>
                <c:pt idx="15540">
                  <c:v>12.23</c:v>
                </c:pt>
                <c:pt idx="15541">
                  <c:v>12.42</c:v>
                </c:pt>
                <c:pt idx="15542">
                  <c:v>12.62</c:v>
                </c:pt>
                <c:pt idx="15543">
                  <c:v>12.86</c:v>
                </c:pt>
                <c:pt idx="15544">
                  <c:v>12.98</c:v>
                </c:pt>
                <c:pt idx="15545">
                  <c:v>12.98</c:v>
                </c:pt>
                <c:pt idx="15546">
                  <c:v>13.05</c:v>
                </c:pt>
                <c:pt idx="15547">
                  <c:v>13.18</c:v>
                </c:pt>
                <c:pt idx="15548">
                  <c:v>13.16</c:v>
                </c:pt>
                <c:pt idx="15549">
                  <c:v>13.17</c:v>
                </c:pt>
                <c:pt idx="15550">
                  <c:v>13.19</c:v>
                </c:pt>
                <c:pt idx="15551">
                  <c:v>13.2</c:v>
                </c:pt>
                <c:pt idx="15552">
                  <c:v>13.2</c:v>
                </c:pt>
                <c:pt idx="15553">
                  <c:v>13.21</c:v>
                </c:pt>
                <c:pt idx="15554">
                  <c:v>13.2</c:v>
                </c:pt>
                <c:pt idx="15555">
                  <c:v>13.21</c:v>
                </c:pt>
                <c:pt idx="15556">
                  <c:v>13.2</c:v>
                </c:pt>
                <c:pt idx="15557">
                  <c:v>13.21</c:v>
                </c:pt>
                <c:pt idx="15558">
                  <c:v>13.2</c:v>
                </c:pt>
                <c:pt idx="15559">
                  <c:v>13.21</c:v>
                </c:pt>
                <c:pt idx="15560">
                  <c:v>13.21</c:v>
                </c:pt>
                <c:pt idx="15561">
                  <c:v>13.21</c:v>
                </c:pt>
                <c:pt idx="15562">
                  <c:v>13.22</c:v>
                </c:pt>
                <c:pt idx="15563">
                  <c:v>13.24</c:v>
                </c:pt>
                <c:pt idx="15564">
                  <c:v>13.25</c:v>
                </c:pt>
                <c:pt idx="15565">
                  <c:v>13.28</c:v>
                </c:pt>
                <c:pt idx="15566">
                  <c:v>13.34</c:v>
                </c:pt>
                <c:pt idx="15567">
                  <c:v>13.36</c:v>
                </c:pt>
                <c:pt idx="15568">
                  <c:v>13.37</c:v>
                </c:pt>
                <c:pt idx="15569">
                  <c:v>13.41</c:v>
                </c:pt>
                <c:pt idx="15570">
                  <c:v>13.45</c:v>
                </c:pt>
                <c:pt idx="15571">
                  <c:v>13.48</c:v>
                </c:pt>
                <c:pt idx="15572">
                  <c:v>13.48</c:v>
                </c:pt>
                <c:pt idx="15573">
                  <c:v>13.47</c:v>
                </c:pt>
                <c:pt idx="15574">
                  <c:v>13.45</c:v>
                </c:pt>
                <c:pt idx="15575">
                  <c:v>13.43</c:v>
                </c:pt>
                <c:pt idx="15576">
                  <c:v>13.42</c:v>
                </c:pt>
                <c:pt idx="15577">
                  <c:v>13.42</c:v>
                </c:pt>
                <c:pt idx="15578">
                  <c:v>13.42</c:v>
                </c:pt>
                <c:pt idx="15579">
                  <c:v>13.41</c:v>
                </c:pt>
                <c:pt idx="15580">
                  <c:v>13.41</c:v>
                </c:pt>
                <c:pt idx="15581">
                  <c:v>13.41</c:v>
                </c:pt>
                <c:pt idx="15582">
                  <c:v>13.4</c:v>
                </c:pt>
                <c:pt idx="15583">
                  <c:v>13.38</c:v>
                </c:pt>
                <c:pt idx="15584">
                  <c:v>13.37</c:v>
                </c:pt>
                <c:pt idx="15585">
                  <c:v>13.36</c:v>
                </c:pt>
                <c:pt idx="15586">
                  <c:v>13.35</c:v>
                </c:pt>
                <c:pt idx="15587">
                  <c:v>13.34</c:v>
                </c:pt>
                <c:pt idx="15588">
                  <c:v>13.34</c:v>
                </c:pt>
                <c:pt idx="15589">
                  <c:v>13.34</c:v>
                </c:pt>
                <c:pt idx="15590">
                  <c:v>13.35</c:v>
                </c:pt>
                <c:pt idx="15591">
                  <c:v>13.35</c:v>
                </c:pt>
                <c:pt idx="15592">
                  <c:v>13.36</c:v>
                </c:pt>
                <c:pt idx="15593">
                  <c:v>13.36</c:v>
                </c:pt>
                <c:pt idx="15594">
                  <c:v>13.37</c:v>
                </c:pt>
                <c:pt idx="15595">
                  <c:v>13.38</c:v>
                </c:pt>
                <c:pt idx="15596">
                  <c:v>13.4</c:v>
                </c:pt>
                <c:pt idx="15597">
                  <c:v>13.42</c:v>
                </c:pt>
                <c:pt idx="15598">
                  <c:v>13.44</c:v>
                </c:pt>
                <c:pt idx="15599">
                  <c:v>13.45</c:v>
                </c:pt>
                <c:pt idx="15600">
                  <c:v>13.46</c:v>
                </c:pt>
                <c:pt idx="15601">
                  <c:v>13.47</c:v>
                </c:pt>
                <c:pt idx="15602">
                  <c:v>13.48</c:v>
                </c:pt>
                <c:pt idx="15603">
                  <c:v>13.48</c:v>
                </c:pt>
                <c:pt idx="15604">
                  <c:v>13.49</c:v>
                </c:pt>
                <c:pt idx="15605">
                  <c:v>13.5</c:v>
                </c:pt>
                <c:pt idx="15606">
                  <c:v>13.5</c:v>
                </c:pt>
                <c:pt idx="15607">
                  <c:v>13.5</c:v>
                </c:pt>
                <c:pt idx="15608">
                  <c:v>13.49</c:v>
                </c:pt>
                <c:pt idx="15609">
                  <c:v>13.49</c:v>
                </c:pt>
                <c:pt idx="15610">
                  <c:v>13.49</c:v>
                </c:pt>
                <c:pt idx="15611">
                  <c:v>13.48</c:v>
                </c:pt>
                <c:pt idx="15612">
                  <c:v>13.48</c:v>
                </c:pt>
                <c:pt idx="15613">
                  <c:v>13.48</c:v>
                </c:pt>
                <c:pt idx="15614">
                  <c:v>13.49</c:v>
                </c:pt>
                <c:pt idx="15615">
                  <c:v>13.49</c:v>
                </c:pt>
                <c:pt idx="15616">
                  <c:v>13.49</c:v>
                </c:pt>
                <c:pt idx="15617">
                  <c:v>13.49</c:v>
                </c:pt>
                <c:pt idx="15618">
                  <c:v>13.49</c:v>
                </c:pt>
                <c:pt idx="15619">
                  <c:v>13.49</c:v>
                </c:pt>
                <c:pt idx="15620">
                  <c:v>13.49</c:v>
                </c:pt>
                <c:pt idx="15621">
                  <c:v>13.48</c:v>
                </c:pt>
                <c:pt idx="15622">
                  <c:v>13.48</c:v>
                </c:pt>
                <c:pt idx="15623">
                  <c:v>13.47</c:v>
                </c:pt>
                <c:pt idx="15624">
                  <c:v>13.47</c:v>
                </c:pt>
                <c:pt idx="15625">
                  <c:v>13.46</c:v>
                </c:pt>
                <c:pt idx="15626">
                  <c:v>13.53</c:v>
                </c:pt>
                <c:pt idx="15627">
                  <c:v>13.71</c:v>
                </c:pt>
                <c:pt idx="15628">
                  <c:v>13.76</c:v>
                </c:pt>
                <c:pt idx="15629">
                  <c:v>13.86</c:v>
                </c:pt>
                <c:pt idx="15630">
                  <c:v>13.87</c:v>
                </c:pt>
                <c:pt idx="15631">
                  <c:v>13.87</c:v>
                </c:pt>
                <c:pt idx="15632">
                  <c:v>13.87</c:v>
                </c:pt>
                <c:pt idx="15633">
                  <c:v>13.87</c:v>
                </c:pt>
                <c:pt idx="15634">
                  <c:v>13.87</c:v>
                </c:pt>
                <c:pt idx="15635">
                  <c:v>13.86</c:v>
                </c:pt>
                <c:pt idx="15636">
                  <c:v>13.84</c:v>
                </c:pt>
                <c:pt idx="15637">
                  <c:v>13.84</c:v>
                </c:pt>
                <c:pt idx="15638">
                  <c:v>13.84</c:v>
                </c:pt>
                <c:pt idx="15639">
                  <c:v>13.83</c:v>
                </c:pt>
                <c:pt idx="15640">
                  <c:v>13.8</c:v>
                </c:pt>
                <c:pt idx="15641">
                  <c:v>13.8</c:v>
                </c:pt>
                <c:pt idx="15642">
                  <c:v>13.79</c:v>
                </c:pt>
                <c:pt idx="15643">
                  <c:v>13.79</c:v>
                </c:pt>
                <c:pt idx="15644">
                  <c:v>13.79</c:v>
                </c:pt>
                <c:pt idx="15645">
                  <c:v>13.79</c:v>
                </c:pt>
                <c:pt idx="15646">
                  <c:v>13.78</c:v>
                </c:pt>
                <c:pt idx="15647">
                  <c:v>13.78</c:v>
                </c:pt>
                <c:pt idx="15648">
                  <c:v>13.77</c:v>
                </c:pt>
                <c:pt idx="15649">
                  <c:v>13.78</c:v>
                </c:pt>
                <c:pt idx="15650">
                  <c:v>13.78</c:v>
                </c:pt>
                <c:pt idx="15651">
                  <c:v>13.77</c:v>
                </c:pt>
                <c:pt idx="15652">
                  <c:v>13.76</c:v>
                </c:pt>
                <c:pt idx="15653">
                  <c:v>13.76</c:v>
                </c:pt>
                <c:pt idx="15654">
                  <c:v>13.76</c:v>
                </c:pt>
                <c:pt idx="15655">
                  <c:v>13.76</c:v>
                </c:pt>
                <c:pt idx="15656">
                  <c:v>13.75</c:v>
                </c:pt>
                <c:pt idx="15657">
                  <c:v>13.75</c:v>
                </c:pt>
                <c:pt idx="15658">
                  <c:v>13.74</c:v>
                </c:pt>
                <c:pt idx="15659">
                  <c:v>13.74</c:v>
                </c:pt>
                <c:pt idx="15660">
                  <c:v>13.73</c:v>
                </c:pt>
                <c:pt idx="15661">
                  <c:v>13.73</c:v>
                </c:pt>
                <c:pt idx="15662">
                  <c:v>13.72</c:v>
                </c:pt>
                <c:pt idx="15663">
                  <c:v>13.71</c:v>
                </c:pt>
                <c:pt idx="15664">
                  <c:v>13.7</c:v>
                </c:pt>
                <c:pt idx="15665">
                  <c:v>13.69</c:v>
                </c:pt>
                <c:pt idx="15666">
                  <c:v>13.69</c:v>
                </c:pt>
                <c:pt idx="15667">
                  <c:v>13.68</c:v>
                </c:pt>
                <c:pt idx="15668">
                  <c:v>13.68</c:v>
                </c:pt>
                <c:pt idx="15669">
                  <c:v>13.68</c:v>
                </c:pt>
                <c:pt idx="15670">
                  <c:v>13.68</c:v>
                </c:pt>
                <c:pt idx="15671">
                  <c:v>13.68</c:v>
                </c:pt>
                <c:pt idx="15672">
                  <c:v>13.68</c:v>
                </c:pt>
                <c:pt idx="15673">
                  <c:v>13.68</c:v>
                </c:pt>
                <c:pt idx="15674">
                  <c:v>13.68</c:v>
                </c:pt>
                <c:pt idx="15675">
                  <c:v>13.68</c:v>
                </c:pt>
                <c:pt idx="15676">
                  <c:v>13.67</c:v>
                </c:pt>
                <c:pt idx="15677">
                  <c:v>13.67</c:v>
                </c:pt>
                <c:pt idx="15678">
                  <c:v>13.67</c:v>
                </c:pt>
                <c:pt idx="15679">
                  <c:v>13.67</c:v>
                </c:pt>
                <c:pt idx="15680">
                  <c:v>13.67</c:v>
                </c:pt>
                <c:pt idx="15681">
                  <c:v>13.67</c:v>
                </c:pt>
                <c:pt idx="15682">
                  <c:v>13.67</c:v>
                </c:pt>
                <c:pt idx="15683">
                  <c:v>13.66</c:v>
                </c:pt>
                <c:pt idx="15684">
                  <c:v>13.66</c:v>
                </c:pt>
                <c:pt idx="15685">
                  <c:v>13.66</c:v>
                </c:pt>
                <c:pt idx="15686">
                  <c:v>13.66</c:v>
                </c:pt>
                <c:pt idx="15687">
                  <c:v>13.66</c:v>
                </c:pt>
                <c:pt idx="15688">
                  <c:v>13.65</c:v>
                </c:pt>
                <c:pt idx="15689">
                  <c:v>13.66</c:v>
                </c:pt>
                <c:pt idx="15690">
                  <c:v>13.66</c:v>
                </c:pt>
                <c:pt idx="15691">
                  <c:v>13.65</c:v>
                </c:pt>
                <c:pt idx="15692">
                  <c:v>13.65</c:v>
                </c:pt>
                <c:pt idx="15693">
                  <c:v>13.65</c:v>
                </c:pt>
                <c:pt idx="15694">
                  <c:v>13.65</c:v>
                </c:pt>
                <c:pt idx="15695">
                  <c:v>13.65</c:v>
                </c:pt>
                <c:pt idx="15696">
                  <c:v>13.64</c:v>
                </c:pt>
                <c:pt idx="15697">
                  <c:v>13.64</c:v>
                </c:pt>
                <c:pt idx="15698">
                  <c:v>13.64</c:v>
                </c:pt>
                <c:pt idx="15699">
                  <c:v>13.64</c:v>
                </c:pt>
                <c:pt idx="15700">
                  <c:v>13.64</c:v>
                </c:pt>
                <c:pt idx="15701">
                  <c:v>13.63</c:v>
                </c:pt>
                <c:pt idx="15702">
                  <c:v>13.64</c:v>
                </c:pt>
                <c:pt idx="15703">
                  <c:v>13.63</c:v>
                </c:pt>
                <c:pt idx="15704">
                  <c:v>13.63</c:v>
                </c:pt>
                <c:pt idx="15705">
                  <c:v>13.63</c:v>
                </c:pt>
                <c:pt idx="15706">
                  <c:v>13.63</c:v>
                </c:pt>
                <c:pt idx="15707">
                  <c:v>13.63</c:v>
                </c:pt>
                <c:pt idx="15708">
                  <c:v>13.63</c:v>
                </c:pt>
                <c:pt idx="15709">
                  <c:v>13.62</c:v>
                </c:pt>
                <c:pt idx="15710">
                  <c:v>13.62</c:v>
                </c:pt>
                <c:pt idx="15711">
                  <c:v>13.62</c:v>
                </c:pt>
                <c:pt idx="15712">
                  <c:v>13.62</c:v>
                </c:pt>
                <c:pt idx="15713">
                  <c:v>13.61</c:v>
                </c:pt>
                <c:pt idx="15714">
                  <c:v>13.61</c:v>
                </c:pt>
                <c:pt idx="15715">
                  <c:v>13.61</c:v>
                </c:pt>
                <c:pt idx="15716">
                  <c:v>13.61</c:v>
                </c:pt>
                <c:pt idx="15717">
                  <c:v>13.6</c:v>
                </c:pt>
                <c:pt idx="15718">
                  <c:v>13.6</c:v>
                </c:pt>
                <c:pt idx="15719">
                  <c:v>13.6</c:v>
                </c:pt>
                <c:pt idx="15720">
                  <c:v>13.6</c:v>
                </c:pt>
                <c:pt idx="15721">
                  <c:v>13.6</c:v>
                </c:pt>
                <c:pt idx="15722">
                  <c:v>13.6</c:v>
                </c:pt>
                <c:pt idx="15723">
                  <c:v>13.6</c:v>
                </c:pt>
                <c:pt idx="15724">
                  <c:v>13.6</c:v>
                </c:pt>
                <c:pt idx="15725">
                  <c:v>13.62</c:v>
                </c:pt>
                <c:pt idx="15726">
                  <c:v>13.61</c:v>
                </c:pt>
                <c:pt idx="15727">
                  <c:v>13.6</c:v>
                </c:pt>
                <c:pt idx="15728">
                  <c:v>13.61</c:v>
                </c:pt>
                <c:pt idx="15729">
                  <c:v>13.61</c:v>
                </c:pt>
                <c:pt idx="15730">
                  <c:v>13.6</c:v>
                </c:pt>
                <c:pt idx="15731">
                  <c:v>13.6</c:v>
                </c:pt>
                <c:pt idx="15732">
                  <c:v>13.6</c:v>
                </c:pt>
                <c:pt idx="15733">
                  <c:v>13.6</c:v>
                </c:pt>
                <c:pt idx="15734">
                  <c:v>13.63</c:v>
                </c:pt>
                <c:pt idx="15735">
                  <c:v>13.61</c:v>
                </c:pt>
                <c:pt idx="15736">
                  <c:v>13.61</c:v>
                </c:pt>
                <c:pt idx="15737">
                  <c:v>13.6</c:v>
                </c:pt>
                <c:pt idx="15738">
                  <c:v>13.59</c:v>
                </c:pt>
                <c:pt idx="15739">
                  <c:v>13.59</c:v>
                </c:pt>
                <c:pt idx="15740">
                  <c:v>13.6</c:v>
                </c:pt>
                <c:pt idx="15741">
                  <c:v>13.6</c:v>
                </c:pt>
                <c:pt idx="15742">
                  <c:v>13.6</c:v>
                </c:pt>
                <c:pt idx="15743">
                  <c:v>13.59</c:v>
                </c:pt>
                <c:pt idx="15744">
                  <c:v>13.59</c:v>
                </c:pt>
                <c:pt idx="15745">
                  <c:v>13.62</c:v>
                </c:pt>
                <c:pt idx="15746">
                  <c:v>13.62</c:v>
                </c:pt>
                <c:pt idx="15747">
                  <c:v>13.61</c:v>
                </c:pt>
                <c:pt idx="15748">
                  <c:v>13.6</c:v>
                </c:pt>
                <c:pt idx="15749">
                  <c:v>13.6</c:v>
                </c:pt>
                <c:pt idx="15750">
                  <c:v>13.67</c:v>
                </c:pt>
                <c:pt idx="15751">
                  <c:v>12.79</c:v>
                </c:pt>
                <c:pt idx="15752">
                  <c:v>11.9</c:v>
                </c:pt>
                <c:pt idx="15753">
                  <c:v>11.74</c:v>
                </c:pt>
                <c:pt idx="15754">
                  <c:v>11.72</c:v>
                </c:pt>
                <c:pt idx="15755">
                  <c:v>11.71</c:v>
                </c:pt>
                <c:pt idx="15756">
                  <c:v>11.7</c:v>
                </c:pt>
                <c:pt idx="15757">
                  <c:v>11.7</c:v>
                </c:pt>
                <c:pt idx="15758">
                  <c:v>11.7</c:v>
                </c:pt>
                <c:pt idx="15759">
                  <c:v>11.69</c:v>
                </c:pt>
                <c:pt idx="15760">
                  <c:v>11.69</c:v>
                </c:pt>
                <c:pt idx="15761">
                  <c:v>11.69</c:v>
                </c:pt>
                <c:pt idx="15762">
                  <c:v>11.69</c:v>
                </c:pt>
                <c:pt idx="15763">
                  <c:v>11.68</c:v>
                </c:pt>
                <c:pt idx="15764">
                  <c:v>11.68</c:v>
                </c:pt>
                <c:pt idx="15765">
                  <c:v>11.68</c:v>
                </c:pt>
                <c:pt idx="15766">
                  <c:v>11.67</c:v>
                </c:pt>
                <c:pt idx="15767">
                  <c:v>11.68</c:v>
                </c:pt>
                <c:pt idx="15768">
                  <c:v>11.68</c:v>
                </c:pt>
                <c:pt idx="15769">
                  <c:v>11.67</c:v>
                </c:pt>
                <c:pt idx="15770">
                  <c:v>11.67</c:v>
                </c:pt>
                <c:pt idx="15771">
                  <c:v>11.67</c:v>
                </c:pt>
                <c:pt idx="15772">
                  <c:v>11.67</c:v>
                </c:pt>
                <c:pt idx="15773">
                  <c:v>11.67</c:v>
                </c:pt>
                <c:pt idx="15774">
                  <c:v>11.67</c:v>
                </c:pt>
                <c:pt idx="15775">
                  <c:v>11.67</c:v>
                </c:pt>
                <c:pt idx="15776">
                  <c:v>11.67</c:v>
                </c:pt>
                <c:pt idx="15777">
                  <c:v>11.67</c:v>
                </c:pt>
                <c:pt idx="15778">
                  <c:v>11.66</c:v>
                </c:pt>
                <c:pt idx="15779">
                  <c:v>11.66</c:v>
                </c:pt>
                <c:pt idx="15780">
                  <c:v>11.66</c:v>
                </c:pt>
                <c:pt idx="15781">
                  <c:v>11.66</c:v>
                </c:pt>
                <c:pt idx="15782">
                  <c:v>11.66</c:v>
                </c:pt>
                <c:pt idx="15783">
                  <c:v>11.66</c:v>
                </c:pt>
                <c:pt idx="15784">
                  <c:v>11.67</c:v>
                </c:pt>
                <c:pt idx="15785">
                  <c:v>11.67</c:v>
                </c:pt>
                <c:pt idx="15786">
                  <c:v>11.68</c:v>
                </c:pt>
                <c:pt idx="15787">
                  <c:v>11.67</c:v>
                </c:pt>
                <c:pt idx="15788">
                  <c:v>11.67</c:v>
                </c:pt>
                <c:pt idx="15789">
                  <c:v>11.67</c:v>
                </c:pt>
                <c:pt idx="15790">
                  <c:v>11.67</c:v>
                </c:pt>
                <c:pt idx="15791">
                  <c:v>11.67</c:v>
                </c:pt>
                <c:pt idx="15792">
                  <c:v>11.67</c:v>
                </c:pt>
                <c:pt idx="15793">
                  <c:v>11.67</c:v>
                </c:pt>
                <c:pt idx="15794">
                  <c:v>11.67</c:v>
                </c:pt>
                <c:pt idx="15795">
                  <c:v>11.67</c:v>
                </c:pt>
                <c:pt idx="15796">
                  <c:v>11.67</c:v>
                </c:pt>
                <c:pt idx="15797">
                  <c:v>11.67</c:v>
                </c:pt>
                <c:pt idx="15798">
                  <c:v>11.68</c:v>
                </c:pt>
                <c:pt idx="15799">
                  <c:v>11.66</c:v>
                </c:pt>
                <c:pt idx="15800">
                  <c:v>11.67</c:v>
                </c:pt>
                <c:pt idx="15801">
                  <c:v>11.67</c:v>
                </c:pt>
                <c:pt idx="15802">
                  <c:v>11.67</c:v>
                </c:pt>
                <c:pt idx="15803">
                  <c:v>11.66</c:v>
                </c:pt>
                <c:pt idx="15804">
                  <c:v>11.67</c:v>
                </c:pt>
                <c:pt idx="15805">
                  <c:v>11.66</c:v>
                </c:pt>
                <c:pt idx="15806">
                  <c:v>11.67</c:v>
                </c:pt>
                <c:pt idx="15807">
                  <c:v>11.67</c:v>
                </c:pt>
                <c:pt idx="15808">
                  <c:v>11.66</c:v>
                </c:pt>
                <c:pt idx="15809">
                  <c:v>11.66</c:v>
                </c:pt>
                <c:pt idx="15810">
                  <c:v>11.66</c:v>
                </c:pt>
                <c:pt idx="15811">
                  <c:v>11.66</c:v>
                </c:pt>
                <c:pt idx="15812">
                  <c:v>11.66</c:v>
                </c:pt>
                <c:pt idx="15813">
                  <c:v>11.65</c:v>
                </c:pt>
                <c:pt idx="15814">
                  <c:v>11.65</c:v>
                </c:pt>
                <c:pt idx="15815">
                  <c:v>11.65</c:v>
                </c:pt>
                <c:pt idx="15816">
                  <c:v>11.65</c:v>
                </c:pt>
                <c:pt idx="15817">
                  <c:v>11.65</c:v>
                </c:pt>
                <c:pt idx="15818">
                  <c:v>11.64</c:v>
                </c:pt>
                <c:pt idx="15819">
                  <c:v>11.65</c:v>
                </c:pt>
                <c:pt idx="15820">
                  <c:v>11.64</c:v>
                </c:pt>
                <c:pt idx="15821">
                  <c:v>11.64</c:v>
                </c:pt>
                <c:pt idx="15822">
                  <c:v>11.65</c:v>
                </c:pt>
                <c:pt idx="15823">
                  <c:v>11.64</c:v>
                </c:pt>
                <c:pt idx="15824">
                  <c:v>11.64</c:v>
                </c:pt>
                <c:pt idx="15825">
                  <c:v>11.65</c:v>
                </c:pt>
                <c:pt idx="15826">
                  <c:v>11.64</c:v>
                </c:pt>
                <c:pt idx="15827">
                  <c:v>11.64</c:v>
                </c:pt>
                <c:pt idx="15828">
                  <c:v>11.65</c:v>
                </c:pt>
                <c:pt idx="15829">
                  <c:v>11.65</c:v>
                </c:pt>
                <c:pt idx="15830">
                  <c:v>11.64</c:v>
                </c:pt>
                <c:pt idx="15831">
                  <c:v>11.64</c:v>
                </c:pt>
                <c:pt idx="15832">
                  <c:v>11.64</c:v>
                </c:pt>
                <c:pt idx="15833">
                  <c:v>11.64</c:v>
                </c:pt>
                <c:pt idx="15834">
                  <c:v>11.66</c:v>
                </c:pt>
                <c:pt idx="15835">
                  <c:v>11.65</c:v>
                </c:pt>
                <c:pt idx="15836">
                  <c:v>11.66</c:v>
                </c:pt>
                <c:pt idx="15837">
                  <c:v>11.67</c:v>
                </c:pt>
                <c:pt idx="15838">
                  <c:v>11.68</c:v>
                </c:pt>
                <c:pt idx="15839">
                  <c:v>11.67</c:v>
                </c:pt>
                <c:pt idx="15840">
                  <c:v>11.69</c:v>
                </c:pt>
                <c:pt idx="15841">
                  <c:v>11.69</c:v>
                </c:pt>
                <c:pt idx="15842">
                  <c:v>11.7</c:v>
                </c:pt>
                <c:pt idx="15843">
                  <c:v>11.71</c:v>
                </c:pt>
                <c:pt idx="15844">
                  <c:v>11.72</c:v>
                </c:pt>
                <c:pt idx="15845">
                  <c:v>11.73</c:v>
                </c:pt>
                <c:pt idx="15846">
                  <c:v>11.74</c:v>
                </c:pt>
                <c:pt idx="15847">
                  <c:v>11.76</c:v>
                </c:pt>
                <c:pt idx="15848">
                  <c:v>11.76</c:v>
                </c:pt>
                <c:pt idx="15849">
                  <c:v>11.76</c:v>
                </c:pt>
                <c:pt idx="15850">
                  <c:v>11.76</c:v>
                </c:pt>
                <c:pt idx="15851">
                  <c:v>11.77</c:v>
                </c:pt>
                <c:pt idx="15852">
                  <c:v>11.77</c:v>
                </c:pt>
                <c:pt idx="15853">
                  <c:v>11.77</c:v>
                </c:pt>
                <c:pt idx="15854">
                  <c:v>11.77</c:v>
                </c:pt>
                <c:pt idx="15855">
                  <c:v>11.78</c:v>
                </c:pt>
                <c:pt idx="15856">
                  <c:v>11.78</c:v>
                </c:pt>
                <c:pt idx="15857">
                  <c:v>11.8</c:v>
                </c:pt>
                <c:pt idx="15858">
                  <c:v>11.81</c:v>
                </c:pt>
                <c:pt idx="15859">
                  <c:v>11.81</c:v>
                </c:pt>
                <c:pt idx="15860">
                  <c:v>11.8</c:v>
                </c:pt>
                <c:pt idx="15861">
                  <c:v>11.81</c:v>
                </c:pt>
                <c:pt idx="15862">
                  <c:v>11.82</c:v>
                </c:pt>
                <c:pt idx="15863">
                  <c:v>11.81</c:v>
                </c:pt>
                <c:pt idx="15864">
                  <c:v>11.8</c:v>
                </c:pt>
                <c:pt idx="15865">
                  <c:v>11.81</c:v>
                </c:pt>
                <c:pt idx="15866">
                  <c:v>11.81</c:v>
                </c:pt>
                <c:pt idx="15867">
                  <c:v>11.79</c:v>
                </c:pt>
                <c:pt idx="15868">
                  <c:v>11.81</c:v>
                </c:pt>
                <c:pt idx="15869">
                  <c:v>11.79</c:v>
                </c:pt>
                <c:pt idx="15870">
                  <c:v>11.8</c:v>
                </c:pt>
                <c:pt idx="15871">
                  <c:v>11.78</c:v>
                </c:pt>
                <c:pt idx="15872">
                  <c:v>11.79</c:v>
                </c:pt>
                <c:pt idx="15873">
                  <c:v>11.78</c:v>
                </c:pt>
                <c:pt idx="15874">
                  <c:v>11.78</c:v>
                </c:pt>
                <c:pt idx="15875">
                  <c:v>11.77</c:v>
                </c:pt>
                <c:pt idx="15876">
                  <c:v>11.77</c:v>
                </c:pt>
                <c:pt idx="15877">
                  <c:v>11.77</c:v>
                </c:pt>
                <c:pt idx="15878">
                  <c:v>11.76</c:v>
                </c:pt>
                <c:pt idx="15879">
                  <c:v>11.76</c:v>
                </c:pt>
                <c:pt idx="15880">
                  <c:v>11.76</c:v>
                </c:pt>
                <c:pt idx="15881">
                  <c:v>11.76</c:v>
                </c:pt>
                <c:pt idx="15882">
                  <c:v>11.75</c:v>
                </c:pt>
                <c:pt idx="15883">
                  <c:v>11.75</c:v>
                </c:pt>
                <c:pt idx="15884">
                  <c:v>11.75</c:v>
                </c:pt>
                <c:pt idx="15885">
                  <c:v>11.76</c:v>
                </c:pt>
                <c:pt idx="15886">
                  <c:v>11.75</c:v>
                </c:pt>
                <c:pt idx="15887">
                  <c:v>11.75</c:v>
                </c:pt>
                <c:pt idx="15888">
                  <c:v>11.75</c:v>
                </c:pt>
                <c:pt idx="15889">
                  <c:v>11.76</c:v>
                </c:pt>
                <c:pt idx="15890">
                  <c:v>11.75</c:v>
                </c:pt>
                <c:pt idx="15891">
                  <c:v>11.75</c:v>
                </c:pt>
                <c:pt idx="15892">
                  <c:v>11.75</c:v>
                </c:pt>
                <c:pt idx="15893">
                  <c:v>11.76</c:v>
                </c:pt>
                <c:pt idx="15894">
                  <c:v>11.76</c:v>
                </c:pt>
                <c:pt idx="15895">
                  <c:v>11.75</c:v>
                </c:pt>
                <c:pt idx="15896">
                  <c:v>11.76</c:v>
                </c:pt>
                <c:pt idx="15897">
                  <c:v>11.75</c:v>
                </c:pt>
                <c:pt idx="15898">
                  <c:v>11.76</c:v>
                </c:pt>
                <c:pt idx="15899">
                  <c:v>11.75</c:v>
                </c:pt>
                <c:pt idx="15900">
                  <c:v>11.75</c:v>
                </c:pt>
                <c:pt idx="15901">
                  <c:v>11.75</c:v>
                </c:pt>
                <c:pt idx="15902">
                  <c:v>11.75</c:v>
                </c:pt>
                <c:pt idx="15903">
                  <c:v>11.75</c:v>
                </c:pt>
                <c:pt idx="15904">
                  <c:v>11.74</c:v>
                </c:pt>
                <c:pt idx="15905">
                  <c:v>11.74</c:v>
                </c:pt>
                <c:pt idx="15906">
                  <c:v>11.74</c:v>
                </c:pt>
                <c:pt idx="15907">
                  <c:v>11.74</c:v>
                </c:pt>
                <c:pt idx="15908">
                  <c:v>11.75</c:v>
                </c:pt>
                <c:pt idx="15909">
                  <c:v>11.75</c:v>
                </c:pt>
                <c:pt idx="15910">
                  <c:v>11.74</c:v>
                </c:pt>
                <c:pt idx="15911">
                  <c:v>11.75</c:v>
                </c:pt>
                <c:pt idx="15912">
                  <c:v>11.75</c:v>
                </c:pt>
                <c:pt idx="15913">
                  <c:v>11.75</c:v>
                </c:pt>
                <c:pt idx="15914">
                  <c:v>11.75</c:v>
                </c:pt>
                <c:pt idx="15915">
                  <c:v>11.75</c:v>
                </c:pt>
                <c:pt idx="15916">
                  <c:v>11.76</c:v>
                </c:pt>
                <c:pt idx="15917">
                  <c:v>11.77</c:v>
                </c:pt>
                <c:pt idx="15918">
                  <c:v>11.77</c:v>
                </c:pt>
                <c:pt idx="15919">
                  <c:v>11.76</c:v>
                </c:pt>
                <c:pt idx="15920">
                  <c:v>11.76</c:v>
                </c:pt>
                <c:pt idx="15921">
                  <c:v>11.77</c:v>
                </c:pt>
                <c:pt idx="15922">
                  <c:v>11.78</c:v>
                </c:pt>
                <c:pt idx="15923">
                  <c:v>11.77</c:v>
                </c:pt>
                <c:pt idx="15924">
                  <c:v>11.78</c:v>
                </c:pt>
                <c:pt idx="15925">
                  <c:v>11.78</c:v>
                </c:pt>
                <c:pt idx="15926">
                  <c:v>11.79</c:v>
                </c:pt>
                <c:pt idx="15927">
                  <c:v>11.78</c:v>
                </c:pt>
                <c:pt idx="15928">
                  <c:v>11.79</c:v>
                </c:pt>
                <c:pt idx="15929">
                  <c:v>11.78</c:v>
                </c:pt>
                <c:pt idx="15930">
                  <c:v>11.78</c:v>
                </c:pt>
                <c:pt idx="15931">
                  <c:v>11.79</c:v>
                </c:pt>
                <c:pt idx="15932">
                  <c:v>11.79</c:v>
                </c:pt>
                <c:pt idx="15933">
                  <c:v>11.8</c:v>
                </c:pt>
                <c:pt idx="15934">
                  <c:v>11.8</c:v>
                </c:pt>
                <c:pt idx="15935">
                  <c:v>11.8</c:v>
                </c:pt>
                <c:pt idx="15936">
                  <c:v>11.81</c:v>
                </c:pt>
                <c:pt idx="15937">
                  <c:v>11.8</c:v>
                </c:pt>
                <c:pt idx="15938">
                  <c:v>11.8</c:v>
                </c:pt>
                <c:pt idx="15939">
                  <c:v>11.8</c:v>
                </c:pt>
                <c:pt idx="15940">
                  <c:v>11.81</c:v>
                </c:pt>
                <c:pt idx="15941">
                  <c:v>11.81</c:v>
                </c:pt>
                <c:pt idx="15942">
                  <c:v>11.82</c:v>
                </c:pt>
                <c:pt idx="15943">
                  <c:v>11.81</c:v>
                </c:pt>
                <c:pt idx="15944">
                  <c:v>11.82</c:v>
                </c:pt>
                <c:pt idx="15945">
                  <c:v>11.82</c:v>
                </c:pt>
                <c:pt idx="15946">
                  <c:v>11.81</c:v>
                </c:pt>
                <c:pt idx="15947">
                  <c:v>11.81</c:v>
                </c:pt>
                <c:pt idx="15948">
                  <c:v>11.81</c:v>
                </c:pt>
                <c:pt idx="15949">
                  <c:v>11.82</c:v>
                </c:pt>
                <c:pt idx="15950">
                  <c:v>11.82</c:v>
                </c:pt>
                <c:pt idx="15951">
                  <c:v>11.82</c:v>
                </c:pt>
                <c:pt idx="15952">
                  <c:v>11.82</c:v>
                </c:pt>
                <c:pt idx="15953">
                  <c:v>11.82</c:v>
                </c:pt>
                <c:pt idx="15954">
                  <c:v>11.82</c:v>
                </c:pt>
                <c:pt idx="15955">
                  <c:v>11.82</c:v>
                </c:pt>
                <c:pt idx="15956">
                  <c:v>11.82</c:v>
                </c:pt>
                <c:pt idx="15957">
                  <c:v>11.77</c:v>
                </c:pt>
                <c:pt idx="15958">
                  <c:v>11.82</c:v>
                </c:pt>
                <c:pt idx="15959">
                  <c:v>11.82</c:v>
                </c:pt>
                <c:pt idx="15960">
                  <c:v>11.81</c:v>
                </c:pt>
                <c:pt idx="15961">
                  <c:v>11.81</c:v>
                </c:pt>
                <c:pt idx="15962">
                  <c:v>11.8</c:v>
                </c:pt>
                <c:pt idx="15963">
                  <c:v>11.81</c:v>
                </c:pt>
                <c:pt idx="15964">
                  <c:v>11.8</c:v>
                </c:pt>
                <c:pt idx="15965">
                  <c:v>11.81</c:v>
                </c:pt>
                <c:pt idx="15966">
                  <c:v>11.8</c:v>
                </c:pt>
                <c:pt idx="15967">
                  <c:v>11.82</c:v>
                </c:pt>
                <c:pt idx="15968">
                  <c:v>11.81</c:v>
                </c:pt>
                <c:pt idx="15969">
                  <c:v>11.81</c:v>
                </c:pt>
                <c:pt idx="15970">
                  <c:v>11.82</c:v>
                </c:pt>
                <c:pt idx="15971">
                  <c:v>11.83</c:v>
                </c:pt>
                <c:pt idx="15972">
                  <c:v>11.84</c:v>
                </c:pt>
                <c:pt idx="15973">
                  <c:v>11.84</c:v>
                </c:pt>
                <c:pt idx="15974">
                  <c:v>11.85</c:v>
                </c:pt>
                <c:pt idx="15975">
                  <c:v>11.88</c:v>
                </c:pt>
                <c:pt idx="15976">
                  <c:v>11.9</c:v>
                </c:pt>
                <c:pt idx="15977">
                  <c:v>11.92</c:v>
                </c:pt>
                <c:pt idx="15978">
                  <c:v>11.92</c:v>
                </c:pt>
                <c:pt idx="15979">
                  <c:v>11.91</c:v>
                </c:pt>
                <c:pt idx="15980">
                  <c:v>11.93</c:v>
                </c:pt>
                <c:pt idx="15981">
                  <c:v>11.96</c:v>
                </c:pt>
                <c:pt idx="15982">
                  <c:v>12</c:v>
                </c:pt>
                <c:pt idx="15983">
                  <c:v>12.03</c:v>
                </c:pt>
                <c:pt idx="15984">
                  <c:v>12.04</c:v>
                </c:pt>
                <c:pt idx="15985">
                  <c:v>12.04</c:v>
                </c:pt>
                <c:pt idx="15986">
                  <c:v>12.03</c:v>
                </c:pt>
                <c:pt idx="15987">
                  <c:v>12.02</c:v>
                </c:pt>
                <c:pt idx="15988">
                  <c:v>12.03</c:v>
                </c:pt>
                <c:pt idx="15989">
                  <c:v>12.04</c:v>
                </c:pt>
                <c:pt idx="15990">
                  <c:v>12.04</c:v>
                </c:pt>
                <c:pt idx="15991">
                  <c:v>12.06</c:v>
                </c:pt>
                <c:pt idx="15992">
                  <c:v>12.08</c:v>
                </c:pt>
                <c:pt idx="15993">
                  <c:v>12.12</c:v>
                </c:pt>
                <c:pt idx="15994">
                  <c:v>12.15</c:v>
                </c:pt>
                <c:pt idx="15995">
                  <c:v>12.2</c:v>
                </c:pt>
                <c:pt idx="15996">
                  <c:v>12.25</c:v>
                </c:pt>
                <c:pt idx="15997">
                  <c:v>12.29</c:v>
                </c:pt>
                <c:pt idx="15998">
                  <c:v>12.3</c:v>
                </c:pt>
                <c:pt idx="15999">
                  <c:v>12.32</c:v>
                </c:pt>
                <c:pt idx="16000">
                  <c:v>12.36</c:v>
                </c:pt>
                <c:pt idx="16001">
                  <c:v>12.41</c:v>
                </c:pt>
                <c:pt idx="16002">
                  <c:v>12.47</c:v>
                </c:pt>
                <c:pt idx="16003">
                  <c:v>12.55</c:v>
                </c:pt>
                <c:pt idx="16004">
                  <c:v>12.64</c:v>
                </c:pt>
                <c:pt idx="16005">
                  <c:v>12.7</c:v>
                </c:pt>
                <c:pt idx="16006">
                  <c:v>12.74</c:v>
                </c:pt>
                <c:pt idx="16007">
                  <c:v>12.76</c:v>
                </c:pt>
                <c:pt idx="16008">
                  <c:v>12.75</c:v>
                </c:pt>
                <c:pt idx="16009">
                  <c:v>12.74</c:v>
                </c:pt>
                <c:pt idx="16010">
                  <c:v>12.72</c:v>
                </c:pt>
                <c:pt idx="16011">
                  <c:v>12.69</c:v>
                </c:pt>
                <c:pt idx="16012">
                  <c:v>12.67</c:v>
                </c:pt>
                <c:pt idx="16013">
                  <c:v>12.64</c:v>
                </c:pt>
                <c:pt idx="16014">
                  <c:v>12.6</c:v>
                </c:pt>
                <c:pt idx="16015">
                  <c:v>12.58</c:v>
                </c:pt>
                <c:pt idx="16016">
                  <c:v>12.54</c:v>
                </c:pt>
                <c:pt idx="16017">
                  <c:v>12.52</c:v>
                </c:pt>
                <c:pt idx="16018">
                  <c:v>12.49</c:v>
                </c:pt>
                <c:pt idx="16019">
                  <c:v>12.46</c:v>
                </c:pt>
                <c:pt idx="16020">
                  <c:v>12.45</c:v>
                </c:pt>
                <c:pt idx="16021">
                  <c:v>12.42</c:v>
                </c:pt>
                <c:pt idx="16022">
                  <c:v>12.41</c:v>
                </c:pt>
                <c:pt idx="16023">
                  <c:v>12.37</c:v>
                </c:pt>
                <c:pt idx="16024">
                  <c:v>12.36</c:v>
                </c:pt>
                <c:pt idx="16025">
                  <c:v>12.35</c:v>
                </c:pt>
                <c:pt idx="16026">
                  <c:v>12.31</c:v>
                </c:pt>
                <c:pt idx="16027">
                  <c:v>12.31</c:v>
                </c:pt>
                <c:pt idx="16028">
                  <c:v>12.29</c:v>
                </c:pt>
                <c:pt idx="16029">
                  <c:v>12.28</c:v>
                </c:pt>
                <c:pt idx="16030">
                  <c:v>12.27</c:v>
                </c:pt>
                <c:pt idx="16031">
                  <c:v>12.25</c:v>
                </c:pt>
                <c:pt idx="16032">
                  <c:v>12.24</c:v>
                </c:pt>
                <c:pt idx="16033">
                  <c:v>12.24</c:v>
                </c:pt>
                <c:pt idx="16034">
                  <c:v>12.24</c:v>
                </c:pt>
                <c:pt idx="16035">
                  <c:v>12.27</c:v>
                </c:pt>
                <c:pt idx="16036">
                  <c:v>12.37</c:v>
                </c:pt>
                <c:pt idx="16037">
                  <c:v>12.42</c:v>
                </c:pt>
                <c:pt idx="16038">
                  <c:v>12.43</c:v>
                </c:pt>
                <c:pt idx="16039">
                  <c:v>12.43</c:v>
                </c:pt>
                <c:pt idx="16040">
                  <c:v>12.43</c:v>
                </c:pt>
                <c:pt idx="16041">
                  <c:v>12.41</c:v>
                </c:pt>
                <c:pt idx="16042">
                  <c:v>12.39</c:v>
                </c:pt>
                <c:pt idx="16043">
                  <c:v>12.38</c:v>
                </c:pt>
                <c:pt idx="16044">
                  <c:v>12.36</c:v>
                </c:pt>
                <c:pt idx="16045">
                  <c:v>12.35</c:v>
                </c:pt>
                <c:pt idx="16046">
                  <c:v>12.33</c:v>
                </c:pt>
                <c:pt idx="16047">
                  <c:v>12.32</c:v>
                </c:pt>
                <c:pt idx="16048">
                  <c:v>12.3</c:v>
                </c:pt>
                <c:pt idx="16049">
                  <c:v>12.29</c:v>
                </c:pt>
                <c:pt idx="16050">
                  <c:v>12.27</c:v>
                </c:pt>
                <c:pt idx="16051">
                  <c:v>12.25</c:v>
                </c:pt>
                <c:pt idx="16052">
                  <c:v>12.25</c:v>
                </c:pt>
                <c:pt idx="16053">
                  <c:v>12.24</c:v>
                </c:pt>
                <c:pt idx="16054">
                  <c:v>12.22</c:v>
                </c:pt>
                <c:pt idx="16055">
                  <c:v>12.22</c:v>
                </c:pt>
                <c:pt idx="16056">
                  <c:v>12.22</c:v>
                </c:pt>
                <c:pt idx="16057">
                  <c:v>12.22</c:v>
                </c:pt>
                <c:pt idx="16058">
                  <c:v>12.21</c:v>
                </c:pt>
                <c:pt idx="16059">
                  <c:v>12.21</c:v>
                </c:pt>
                <c:pt idx="16060">
                  <c:v>12.2</c:v>
                </c:pt>
                <c:pt idx="16061">
                  <c:v>12.19</c:v>
                </c:pt>
                <c:pt idx="16062">
                  <c:v>12.18</c:v>
                </c:pt>
                <c:pt idx="16063">
                  <c:v>12.17</c:v>
                </c:pt>
                <c:pt idx="16064">
                  <c:v>12.16</c:v>
                </c:pt>
                <c:pt idx="16065">
                  <c:v>12.15</c:v>
                </c:pt>
                <c:pt idx="16066">
                  <c:v>12.13</c:v>
                </c:pt>
                <c:pt idx="16067">
                  <c:v>12.13</c:v>
                </c:pt>
                <c:pt idx="16068">
                  <c:v>12.12</c:v>
                </c:pt>
                <c:pt idx="16069">
                  <c:v>12.1</c:v>
                </c:pt>
                <c:pt idx="16070">
                  <c:v>12.1</c:v>
                </c:pt>
                <c:pt idx="16071">
                  <c:v>12.09</c:v>
                </c:pt>
                <c:pt idx="16072">
                  <c:v>12.09</c:v>
                </c:pt>
                <c:pt idx="16073">
                  <c:v>12.07</c:v>
                </c:pt>
                <c:pt idx="16074">
                  <c:v>12.06</c:v>
                </c:pt>
                <c:pt idx="16075">
                  <c:v>12.06</c:v>
                </c:pt>
                <c:pt idx="16076">
                  <c:v>12.04</c:v>
                </c:pt>
                <c:pt idx="16077">
                  <c:v>12.03</c:v>
                </c:pt>
                <c:pt idx="16078">
                  <c:v>12.02</c:v>
                </c:pt>
                <c:pt idx="16079">
                  <c:v>12.01</c:v>
                </c:pt>
                <c:pt idx="16080">
                  <c:v>12</c:v>
                </c:pt>
                <c:pt idx="16081">
                  <c:v>11.99</c:v>
                </c:pt>
                <c:pt idx="16082">
                  <c:v>11.99</c:v>
                </c:pt>
                <c:pt idx="16083">
                  <c:v>11.98</c:v>
                </c:pt>
                <c:pt idx="16084">
                  <c:v>11.97</c:v>
                </c:pt>
                <c:pt idx="16085">
                  <c:v>11.97</c:v>
                </c:pt>
                <c:pt idx="16086">
                  <c:v>11.96</c:v>
                </c:pt>
                <c:pt idx="16087">
                  <c:v>11.96</c:v>
                </c:pt>
                <c:pt idx="16088">
                  <c:v>11.95</c:v>
                </c:pt>
                <c:pt idx="16089">
                  <c:v>11.95</c:v>
                </c:pt>
                <c:pt idx="16090">
                  <c:v>11.95</c:v>
                </c:pt>
                <c:pt idx="16091">
                  <c:v>11.94</c:v>
                </c:pt>
                <c:pt idx="16092">
                  <c:v>11.94</c:v>
                </c:pt>
                <c:pt idx="16093">
                  <c:v>11.94</c:v>
                </c:pt>
                <c:pt idx="16094">
                  <c:v>11.93</c:v>
                </c:pt>
                <c:pt idx="16095">
                  <c:v>11.93</c:v>
                </c:pt>
                <c:pt idx="16096">
                  <c:v>11.92</c:v>
                </c:pt>
                <c:pt idx="16097">
                  <c:v>11.92</c:v>
                </c:pt>
                <c:pt idx="16098">
                  <c:v>11.92</c:v>
                </c:pt>
                <c:pt idx="16099">
                  <c:v>11.92</c:v>
                </c:pt>
                <c:pt idx="16100">
                  <c:v>11.92</c:v>
                </c:pt>
                <c:pt idx="16101">
                  <c:v>11.91</c:v>
                </c:pt>
                <c:pt idx="16102">
                  <c:v>11.91</c:v>
                </c:pt>
                <c:pt idx="16103">
                  <c:v>11.9</c:v>
                </c:pt>
                <c:pt idx="16104">
                  <c:v>11.9</c:v>
                </c:pt>
                <c:pt idx="16105">
                  <c:v>11.9</c:v>
                </c:pt>
                <c:pt idx="16106">
                  <c:v>11.9</c:v>
                </c:pt>
                <c:pt idx="16107">
                  <c:v>11.91</c:v>
                </c:pt>
                <c:pt idx="16108">
                  <c:v>11.9</c:v>
                </c:pt>
                <c:pt idx="16109">
                  <c:v>11.9</c:v>
                </c:pt>
                <c:pt idx="16110">
                  <c:v>11.9</c:v>
                </c:pt>
                <c:pt idx="16111">
                  <c:v>11.9</c:v>
                </c:pt>
                <c:pt idx="16112">
                  <c:v>11.89</c:v>
                </c:pt>
                <c:pt idx="16113">
                  <c:v>11.9</c:v>
                </c:pt>
                <c:pt idx="16114">
                  <c:v>11.89</c:v>
                </c:pt>
                <c:pt idx="16115">
                  <c:v>11.89</c:v>
                </c:pt>
                <c:pt idx="16116">
                  <c:v>11.89</c:v>
                </c:pt>
                <c:pt idx="16117">
                  <c:v>11.88</c:v>
                </c:pt>
                <c:pt idx="16118">
                  <c:v>11.88</c:v>
                </c:pt>
                <c:pt idx="16119">
                  <c:v>11.87</c:v>
                </c:pt>
                <c:pt idx="16120">
                  <c:v>11.87</c:v>
                </c:pt>
                <c:pt idx="16121">
                  <c:v>11.87</c:v>
                </c:pt>
                <c:pt idx="16122">
                  <c:v>11.87</c:v>
                </c:pt>
                <c:pt idx="16123">
                  <c:v>11.87</c:v>
                </c:pt>
                <c:pt idx="16124">
                  <c:v>11.87</c:v>
                </c:pt>
                <c:pt idx="16125">
                  <c:v>11.86</c:v>
                </c:pt>
                <c:pt idx="16126">
                  <c:v>11.86</c:v>
                </c:pt>
                <c:pt idx="16127">
                  <c:v>11.86</c:v>
                </c:pt>
                <c:pt idx="16128">
                  <c:v>11.85</c:v>
                </c:pt>
                <c:pt idx="16129">
                  <c:v>11.84</c:v>
                </c:pt>
                <c:pt idx="16130">
                  <c:v>11.85</c:v>
                </c:pt>
                <c:pt idx="16131">
                  <c:v>11.84</c:v>
                </c:pt>
                <c:pt idx="16132">
                  <c:v>11.84</c:v>
                </c:pt>
                <c:pt idx="16133">
                  <c:v>11.84</c:v>
                </c:pt>
                <c:pt idx="16134">
                  <c:v>11.83</c:v>
                </c:pt>
                <c:pt idx="16135">
                  <c:v>11.83</c:v>
                </c:pt>
                <c:pt idx="16136">
                  <c:v>11.83</c:v>
                </c:pt>
                <c:pt idx="16137">
                  <c:v>11.83</c:v>
                </c:pt>
                <c:pt idx="16138">
                  <c:v>11.82</c:v>
                </c:pt>
                <c:pt idx="16139">
                  <c:v>11.82</c:v>
                </c:pt>
                <c:pt idx="16140">
                  <c:v>11.82</c:v>
                </c:pt>
                <c:pt idx="16141">
                  <c:v>11.82</c:v>
                </c:pt>
                <c:pt idx="16142">
                  <c:v>11.82</c:v>
                </c:pt>
                <c:pt idx="16143">
                  <c:v>11.81</c:v>
                </c:pt>
                <c:pt idx="16144">
                  <c:v>11.81</c:v>
                </c:pt>
                <c:pt idx="16145">
                  <c:v>11.8</c:v>
                </c:pt>
                <c:pt idx="16146">
                  <c:v>11.8</c:v>
                </c:pt>
                <c:pt idx="16147">
                  <c:v>11.8</c:v>
                </c:pt>
                <c:pt idx="16148">
                  <c:v>11.8</c:v>
                </c:pt>
                <c:pt idx="16149">
                  <c:v>11.79</c:v>
                </c:pt>
                <c:pt idx="16150">
                  <c:v>11.8</c:v>
                </c:pt>
                <c:pt idx="16151">
                  <c:v>11.79</c:v>
                </c:pt>
                <c:pt idx="16152">
                  <c:v>11.78</c:v>
                </c:pt>
                <c:pt idx="16153">
                  <c:v>11.78</c:v>
                </c:pt>
                <c:pt idx="16154">
                  <c:v>11.78</c:v>
                </c:pt>
                <c:pt idx="16155">
                  <c:v>11.78</c:v>
                </c:pt>
                <c:pt idx="16156">
                  <c:v>11.78</c:v>
                </c:pt>
                <c:pt idx="16157">
                  <c:v>11.77</c:v>
                </c:pt>
                <c:pt idx="16158">
                  <c:v>11.77</c:v>
                </c:pt>
                <c:pt idx="16159">
                  <c:v>11.77</c:v>
                </c:pt>
                <c:pt idx="16160">
                  <c:v>11.77</c:v>
                </c:pt>
                <c:pt idx="16161">
                  <c:v>11.76</c:v>
                </c:pt>
                <c:pt idx="16162">
                  <c:v>11.76</c:v>
                </c:pt>
                <c:pt idx="16163">
                  <c:v>11.76</c:v>
                </c:pt>
                <c:pt idx="16164">
                  <c:v>11.76</c:v>
                </c:pt>
                <c:pt idx="16165">
                  <c:v>11.76</c:v>
                </c:pt>
                <c:pt idx="16166">
                  <c:v>11.75</c:v>
                </c:pt>
                <c:pt idx="16167">
                  <c:v>11.75</c:v>
                </c:pt>
                <c:pt idx="16168">
                  <c:v>11.75</c:v>
                </c:pt>
                <c:pt idx="16169">
                  <c:v>11.75</c:v>
                </c:pt>
                <c:pt idx="16170">
                  <c:v>11.74</c:v>
                </c:pt>
                <c:pt idx="16171">
                  <c:v>11.75</c:v>
                </c:pt>
                <c:pt idx="16172">
                  <c:v>11.74</c:v>
                </c:pt>
                <c:pt idx="16173">
                  <c:v>11.74</c:v>
                </c:pt>
                <c:pt idx="16174">
                  <c:v>11.74</c:v>
                </c:pt>
                <c:pt idx="16175">
                  <c:v>11.74</c:v>
                </c:pt>
                <c:pt idx="16176">
                  <c:v>11.74</c:v>
                </c:pt>
                <c:pt idx="16177">
                  <c:v>11.73</c:v>
                </c:pt>
                <c:pt idx="16178">
                  <c:v>11.73</c:v>
                </c:pt>
                <c:pt idx="16179">
                  <c:v>11.72</c:v>
                </c:pt>
                <c:pt idx="16180">
                  <c:v>11.72</c:v>
                </c:pt>
                <c:pt idx="16181">
                  <c:v>11.72</c:v>
                </c:pt>
                <c:pt idx="16182">
                  <c:v>11.72</c:v>
                </c:pt>
                <c:pt idx="16183">
                  <c:v>11.71</c:v>
                </c:pt>
                <c:pt idx="16184">
                  <c:v>11.71</c:v>
                </c:pt>
                <c:pt idx="16185">
                  <c:v>11.71</c:v>
                </c:pt>
                <c:pt idx="16186">
                  <c:v>11.71</c:v>
                </c:pt>
                <c:pt idx="16187">
                  <c:v>11.71</c:v>
                </c:pt>
                <c:pt idx="16188">
                  <c:v>11.7</c:v>
                </c:pt>
                <c:pt idx="16189">
                  <c:v>11.69</c:v>
                </c:pt>
                <c:pt idx="16190">
                  <c:v>11.7</c:v>
                </c:pt>
                <c:pt idx="16191">
                  <c:v>11.69</c:v>
                </c:pt>
                <c:pt idx="16192">
                  <c:v>11.68</c:v>
                </c:pt>
                <c:pt idx="16193">
                  <c:v>11.69</c:v>
                </c:pt>
                <c:pt idx="16194">
                  <c:v>11.68</c:v>
                </c:pt>
                <c:pt idx="16195">
                  <c:v>11.68</c:v>
                </c:pt>
                <c:pt idx="16196">
                  <c:v>11.68</c:v>
                </c:pt>
                <c:pt idx="16197">
                  <c:v>11.67</c:v>
                </c:pt>
                <c:pt idx="16198">
                  <c:v>11.67</c:v>
                </c:pt>
                <c:pt idx="16199">
                  <c:v>11.67</c:v>
                </c:pt>
                <c:pt idx="16200">
                  <c:v>11.67</c:v>
                </c:pt>
                <c:pt idx="16201">
                  <c:v>11.67</c:v>
                </c:pt>
                <c:pt idx="16202">
                  <c:v>11.67</c:v>
                </c:pt>
                <c:pt idx="16203">
                  <c:v>11.66</c:v>
                </c:pt>
                <c:pt idx="16204">
                  <c:v>11.66</c:v>
                </c:pt>
                <c:pt idx="16205">
                  <c:v>11.65</c:v>
                </c:pt>
                <c:pt idx="16206">
                  <c:v>11.65</c:v>
                </c:pt>
                <c:pt idx="16207">
                  <c:v>11.65</c:v>
                </c:pt>
                <c:pt idx="16208">
                  <c:v>11.65</c:v>
                </c:pt>
                <c:pt idx="16209">
                  <c:v>11.64</c:v>
                </c:pt>
                <c:pt idx="16210">
                  <c:v>11.65</c:v>
                </c:pt>
                <c:pt idx="16211">
                  <c:v>11.64</c:v>
                </c:pt>
                <c:pt idx="16212">
                  <c:v>11.64</c:v>
                </c:pt>
                <c:pt idx="16213">
                  <c:v>11.64</c:v>
                </c:pt>
                <c:pt idx="16214">
                  <c:v>11.64</c:v>
                </c:pt>
                <c:pt idx="16215">
                  <c:v>11.64</c:v>
                </c:pt>
                <c:pt idx="16216">
                  <c:v>11.64</c:v>
                </c:pt>
                <c:pt idx="16217">
                  <c:v>11.63</c:v>
                </c:pt>
                <c:pt idx="16218">
                  <c:v>11.63</c:v>
                </c:pt>
                <c:pt idx="16219">
                  <c:v>11.63</c:v>
                </c:pt>
                <c:pt idx="16220">
                  <c:v>11.63</c:v>
                </c:pt>
                <c:pt idx="16221">
                  <c:v>11.63</c:v>
                </c:pt>
                <c:pt idx="16222">
                  <c:v>11.63</c:v>
                </c:pt>
                <c:pt idx="16223">
                  <c:v>11.63</c:v>
                </c:pt>
                <c:pt idx="16224">
                  <c:v>11.62</c:v>
                </c:pt>
                <c:pt idx="16225">
                  <c:v>11.63</c:v>
                </c:pt>
                <c:pt idx="16226">
                  <c:v>11.63</c:v>
                </c:pt>
                <c:pt idx="16227">
                  <c:v>11.62</c:v>
                </c:pt>
                <c:pt idx="16228">
                  <c:v>11.63</c:v>
                </c:pt>
                <c:pt idx="16229">
                  <c:v>11.62</c:v>
                </c:pt>
                <c:pt idx="16230">
                  <c:v>11.62</c:v>
                </c:pt>
                <c:pt idx="16231">
                  <c:v>11.62</c:v>
                </c:pt>
                <c:pt idx="16232">
                  <c:v>11.62</c:v>
                </c:pt>
                <c:pt idx="16233">
                  <c:v>11.61</c:v>
                </c:pt>
                <c:pt idx="16234">
                  <c:v>11.62</c:v>
                </c:pt>
                <c:pt idx="16235">
                  <c:v>11.61</c:v>
                </c:pt>
                <c:pt idx="16236">
                  <c:v>11.62</c:v>
                </c:pt>
                <c:pt idx="16237">
                  <c:v>11.62</c:v>
                </c:pt>
                <c:pt idx="16238">
                  <c:v>11.61</c:v>
                </c:pt>
                <c:pt idx="16239">
                  <c:v>11.62</c:v>
                </c:pt>
                <c:pt idx="16240">
                  <c:v>11.61</c:v>
                </c:pt>
                <c:pt idx="16241">
                  <c:v>11.61</c:v>
                </c:pt>
                <c:pt idx="16242">
                  <c:v>11.61</c:v>
                </c:pt>
                <c:pt idx="16243">
                  <c:v>11.61</c:v>
                </c:pt>
                <c:pt idx="16244">
                  <c:v>11.62</c:v>
                </c:pt>
                <c:pt idx="16245">
                  <c:v>11.61</c:v>
                </c:pt>
                <c:pt idx="16246">
                  <c:v>11.61</c:v>
                </c:pt>
                <c:pt idx="16247">
                  <c:v>11.61</c:v>
                </c:pt>
                <c:pt idx="16248">
                  <c:v>11.61</c:v>
                </c:pt>
                <c:pt idx="16249">
                  <c:v>11.61</c:v>
                </c:pt>
                <c:pt idx="16250">
                  <c:v>11.61</c:v>
                </c:pt>
                <c:pt idx="16251">
                  <c:v>11.61</c:v>
                </c:pt>
                <c:pt idx="16252">
                  <c:v>11.6</c:v>
                </c:pt>
                <c:pt idx="16253">
                  <c:v>11.6</c:v>
                </c:pt>
                <c:pt idx="16254">
                  <c:v>11.61</c:v>
                </c:pt>
                <c:pt idx="16255">
                  <c:v>11.6</c:v>
                </c:pt>
                <c:pt idx="16256">
                  <c:v>11.6</c:v>
                </c:pt>
                <c:pt idx="16257">
                  <c:v>11.6</c:v>
                </c:pt>
                <c:pt idx="16258">
                  <c:v>11.6</c:v>
                </c:pt>
                <c:pt idx="16259">
                  <c:v>11.6</c:v>
                </c:pt>
                <c:pt idx="16260">
                  <c:v>11.6</c:v>
                </c:pt>
                <c:pt idx="16261">
                  <c:v>11.6</c:v>
                </c:pt>
                <c:pt idx="16262">
                  <c:v>11.6</c:v>
                </c:pt>
                <c:pt idx="16263">
                  <c:v>11.6</c:v>
                </c:pt>
                <c:pt idx="16264">
                  <c:v>11.6</c:v>
                </c:pt>
                <c:pt idx="16265">
                  <c:v>11.6</c:v>
                </c:pt>
                <c:pt idx="16266">
                  <c:v>11.6</c:v>
                </c:pt>
                <c:pt idx="16267">
                  <c:v>11.6</c:v>
                </c:pt>
                <c:pt idx="16268">
                  <c:v>11.6</c:v>
                </c:pt>
                <c:pt idx="16269">
                  <c:v>11.6</c:v>
                </c:pt>
                <c:pt idx="16270">
                  <c:v>11.59</c:v>
                </c:pt>
                <c:pt idx="16271">
                  <c:v>11.59</c:v>
                </c:pt>
                <c:pt idx="16272">
                  <c:v>11.59</c:v>
                </c:pt>
                <c:pt idx="16273">
                  <c:v>11.58</c:v>
                </c:pt>
                <c:pt idx="16274">
                  <c:v>11.59</c:v>
                </c:pt>
                <c:pt idx="16275">
                  <c:v>11.59</c:v>
                </c:pt>
                <c:pt idx="16276">
                  <c:v>11.59</c:v>
                </c:pt>
                <c:pt idx="16277">
                  <c:v>11.59</c:v>
                </c:pt>
                <c:pt idx="16278">
                  <c:v>11.59</c:v>
                </c:pt>
                <c:pt idx="16279">
                  <c:v>11.58</c:v>
                </c:pt>
                <c:pt idx="16280">
                  <c:v>11.58</c:v>
                </c:pt>
                <c:pt idx="16281">
                  <c:v>11.58</c:v>
                </c:pt>
                <c:pt idx="16282">
                  <c:v>11.59</c:v>
                </c:pt>
                <c:pt idx="16283">
                  <c:v>11.58</c:v>
                </c:pt>
                <c:pt idx="16284">
                  <c:v>11.59</c:v>
                </c:pt>
                <c:pt idx="16285">
                  <c:v>11.58</c:v>
                </c:pt>
                <c:pt idx="16286">
                  <c:v>11.58</c:v>
                </c:pt>
                <c:pt idx="16287">
                  <c:v>11.58</c:v>
                </c:pt>
                <c:pt idx="16288">
                  <c:v>11.58</c:v>
                </c:pt>
                <c:pt idx="16289">
                  <c:v>11.58</c:v>
                </c:pt>
                <c:pt idx="16290">
                  <c:v>11.58</c:v>
                </c:pt>
                <c:pt idx="16291">
                  <c:v>11.58</c:v>
                </c:pt>
                <c:pt idx="16292">
                  <c:v>11.58</c:v>
                </c:pt>
                <c:pt idx="16293">
                  <c:v>11.58</c:v>
                </c:pt>
                <c:pt idx="16294">
                  <c:v>11.58</c:v>
                </c:pt>
                <c:pt idx="16295">
                  <c:v>11.58</c:v>
                </c:pt>
                <c:pt idx="16296">
                  <c:v>11.57</c:v>
                </c:pt>
                <c:pt idx="16297">
                  <c:v>11.58</c:v>
                </c:pt>
                <c:pt idx="16298">
                  <c:v>11.58</c:v>
                </c:pt>
                <c:pt idx="16299">
                  <c:v>11.58</c:v>
                </c:pt>
                <c:pt idx="16300">
                  <c:v>11.57</c:v>
                </c:pt>
                <c:pt idx="16301">
                  <c:v>11.58</c:v>
                </c:pt>
                <c:pt idx="16302">
                  <c:v>11.57</c:v>
                </c:pt>
                <c:pt idx="16303">
                  <c:v>11.57</c:v>
                </c:pt>
                <c:pt idx="16304">
                  <c:v>11.57</c:v>
                </c:pt>
                <c:pt idx="16305">
                  <c:v>11.57</c:v>
                </c:pt>
                <c:pt idx="16306">
                  <c:v>11.57</c:v>
                </c:pt>
                <c:pt idx="16307">
                  <c:v>11.56</c:v>
                </c:pt>
                <c:pt idx="16308">
                  <c:v>11.58</c:v>
                </c:pt>
                <c:pt idx="16309">
                  <c:v>11.56</c:v>
                </c:pt>
                <c:pt idx="16310">
                  <c:v>11.56</c:v>
                </c:pt>
                <c:pt idx="16311">
                  <c:v>11.57</c:v>
                </c:pt>
                <c:pt idx="16312">
                  <c:v>11.57</c:v>
                </c:pt>
                <c:pt idx="16313">
                  <c:v>11.56</c:v>
                </c:pt>
                <c:pt idx="16314">
                  <c:v>11.57</c:v>
                </c:pt>
                <c:pt idx="16315">
                  <c:v>11.57</c:v>
                </c:pt>
                <c:pt idx="16316">
                  <c:v>11.56</c:v>
                </c:pt>
                <c:pt idx="16317">
                  <c:v>11.57</c:v>
                </c:pt>
                <c:pt idx="16318">
                  <c:v>11.56</c:v>
                </c:pt>
                <c:pt idx="16319">
                  <c:v>11.56</c:v>
                </c:pt>
                <c:pt idx="16320">
                  <c:v>11.57</c:v>
                </c:pt>
                <c:pt idx="16321">
                  <c:v>11.58</c:v>
                </c:pt>
                <c:pt idx="16322">
                  <c:v>11.59</c:v>
                </c:pt>
                <c:pt idx="16323">
                  <c:v>11.59</c:v>
                </c:pt>
                <c:pt idx="16324">
                  <c:v>11.59</c:v>
                </c:pt>
                <c:pt idx="16325">
                  <c:v>11.6</c:v>
                </c:pt>
                <c:pt idx="16326">
                  <c:v>11.6</c:v>
                </c:pt>
                <c:pt idx="16327">
                  <c:v>11.61</c:v>
                </c:pt>
                <c:pt idx="16328">
                  <c:v>11.62</c:v>
                </c:pt>
                <c:pt idx="16329">
                  <c:v>11.62</c:v>
                </c:pt>
                <c:pt idx="16330">
                  <c:v>11.63</c:v>
                </c:pt>
                <c:pt idx="16331">
                  <c:v>11.63</c:v>
                </c:pt>
                <c:pt idx="16332">
                  <c:v>11.63</c:v>
                </c:pt>
                <c:pt idx="16333">
                  <c:v>11.63</c:v>
                </c:pt>
                <c:pt idx="16334">
                  <c:v>11.63</c:v>
                </c:pt>
                <c:pt idx="16335">
                  <c:v>11.64</c:v>
                </c:pt>
                <c:pt idx="16336">
                  <c:v>11.63</c:v>
                </c:pt>
                <c:pt idx="16337">
                  <c:v>11.62</c:v>
                </c:pt>
                <c:pt idx="16338">
                  <c:v>11.63</c:v>
                </c:pt>
                <c:pt idx="16339">
                  <c:v>11.63</c:v>
                </c:pt>
                <c:pt idx="16340">
                  <c:v>11.63</c:v>
                </c:pt>
                <c:pt idx="16341">
                  <c:v>11.63</c:v>
                </c:pt>
                <c:pt idx="16342">
                  <c:v>11.62</c:v>
                </c:pt>
                <c:pt idx="16343">
                  <c:v>11.63</c:v>
                </c:pt>
                <c:pt idx="16344">
                  <c:v>11.62</c:v>
                </c:pt>
                <c:pt idx="16345">
                  <c:v>11.63</c:v>
                </c:pt>
                <c:pt idx="16346">
                  <c:v>11.62</c:v>
                </c:pt>
                <c:pt idx="16347">
                  <c:v>11.63</c:v>
                </c:pt>
                <c:pt idx="16348">
                  <c:v>11.62</c:v>
                </c:pt>
                <c:pt idx="16349">
                  <c:v>11.63</c:v>
                </c:pt>
                <c:pt idx="16350">
                  <c:v>11.63</c:v>
                </c:pt>
                <c:pt idx="16351">
                  <c:v>11.62</c:v>
                </c:pt>
                <c:pt idx="16352">
                  <c:v>11.62</c:v>
                </c:pt>
                <c:pt idx="16353">
                  <c:v>11.63</c:v>
                </c:pt>
                <c:pt idx="16354">
                  <c:v>11.62</c:v>
                </c:pt>
                <c:pt idx="16355">
                  <c:v>11.63</c:v>
                </c:pt>
                <c:pt idx="16356">
                  <c:v>11.62</c:v>
                </c:pt>
                <c:pt idx="16357">
                  <c:v>11.63</c:v>
                </c:pt>
                <c:pt idx="16358">
                  <c:v>11.62</c:v>
                </c:pt>
                <c:pt idx="16359">
                  <c:v>11.63</c:v>
                </c:pt>
                <c:pt idx="16360">
                  <c:v>11.62</c:v>
                </c:pt>
                <c:pt idx="16361">
                  <c:v>11.63</c:v>
                </c:pt>
                <c:pt idx="16362">
                  <c:v>11.62</c:v>
                </c:pt>
                <c:pt idx="16363">
                  <c:v>11.62</c:v>
                </c:pt>
                <c:pt idx="16364">
                  <c:v>11.62</c:v>
                </c:pt>
                <c:pt idx="16365">
                  <c:v>11.61</c:v>
                </c:pt>
                <c:pt idx="16366">
                  <c:v>11.61</c:v>
                </c:pt>
                <c:pt idx="16367">
                  <c:v>11.61</c:v>
                </c:pt>
                <c:pt idx="16368">
                  <c:v>11.61</c:v>
                </c:pt>
                <c:pt idx="16369">
                  <c:v>11.62</c:v>
                </c:pt>
                <c:pt idx="16370">
                  <c:v>11.61</c:v>
                </c:pt>
                <c:pt idx="16371">
                  <c:v>11.61</c:v>
                </c:pt>
                <c:pt idx="16372">
                  <c:v>11.61</c:v>
                </c:pt>
                <c:pt idx="16373">
                  <c:v>11.61</c:v>
                </c:pt>
                <c:pt idx="16374">
                  <c:v>11.6</c:v>
                </c:pt>
                <c:pt idx="16375">
                  <c:v>11.61</c:v>
                </c:pt>
                <c:pt idx="16376">
                  <c:v>11.61</c:v>
                </c:pt>
                <c:pt idx="16377">
                  <c:v>11.6</c:v>
                </c:pt>
                <c:pt idx="16378">
                  <c:v>11.6</c:v>
                </c:pt>
                <c:pt idx="16379">
                  <c:v>11.59</c:v>
                </c:pt>
                <c:pt idx="16380">
                  <c:v>11.6</c:v>
                </c:pt>
                <c:pt idx="16381">
                  <c:v>11.6</c:v>
                </c:pt>
                <c:pt idx="16382">
                  <c:v>11.59</c:v>
                </c:pt>
                <c:pt idx="16383">
                  <c:v>11.59</c:v>
                </c:pt>
                <c:pt idx="16384">
                  <c:v>11.59</c:v>
                </c:pt>
                <c:pt idx="16385">
                  <c:v>11.58</c:v>
                </c:pt>
                <c:pt idx="16386">
                  <c:v>11.58</c:v>
                </c:pt>
                <c:pt idx="16387">
                  <c:v>11.58</c:v>
                </c:pt>
                <c:pt idx="16388">
                  <c:v>11.58</c:v>
                </c:pt>
                <c:pt idx="16389">
                  <c:v>11.57</c:v>
                </c:pt>
                <c:pt idx="16390">
                  <c:v>11.57</c:v>
                </c:pt>
                <c:pt idx="16391">
                  <c:v>11.57</c:v>
                </c:pt>
                <c:pt idx="16392">
                  <c:v>11.56</c:v>
                </c:pt>
                <c:pt idx="16393">
                  <c:v>11.56</c:v>
                </c:pt>
                <c:pt idx="16394">
                  <c:v>11.56</c:v>
                </c:pt>
                <c:pt idx="16395">
                  <c:v>11.56</c:v>
                </c:pt>
                <c:pt idx="16396">
                  <c:v>11.55</c:v>
                </c:pt>
                <c:pt idx="16397">
                  <c:v>11.56</c:v>
                </c:pt>
                <c:pt idx="16398">
                  <c:v>11.56</c:v>
                </c:pt>
                <c:pt idx="16399">
                  <c:v>11.55</c:v>
                </c:pt>
                <c:pt idx="16400">
                  <c:v>11.55</c:v>
                </c:pt>
                <c:pt idx="16401">
                  <c:v>11.55</c:v>
                </c:pt>
                <c:pt idx="16402">
                  <c:v>11.54</c:v>
                </c:pt>
                <c:pt idx="16403">
                  <c:v>11.55</c:v>
                </c:pt>
                <c:pt idx="16404">
                  <c:v>11.55</c:v>
                </c:pt>
                <c:pt idx="16405">
                  <c:v>11.55</c:v>
                </c:pt>
                <c:pt idx="16406">
                  <c:v>11.55</c:v>
                </c:pt>
                <c:pt idx="16407">
                  <c:v>11.54</c:v>
                </c:pt>
                <c:pt idx="16408">
                  <c:v>11.55</c:v>
                </c:pt>
                <c:pt idx="16409">
                  <c:v>11.55</c:v>
                </c:pt>
                <c:pt idx="16410">
                  <c:v>11.54</c:v>
                </c:pt>
                <c:pt idx="16411">
                  <c:v>11.54</c:v>
                </c:pt>
                <c:pt idx="16412">
                  <c:v>11.54</c:v>
                </c:pt>
                <c:pt idx="16413">
                  <c:v>11.54</c:v>
                </c:pt>
                <c:pt idx="16414">
                  <c:v>11.54</c:v>
                </c:pt>
                <c:pt idx="16415">
                  <c:v>11.54</c:v>
                </c:pt>
                <c:pt idx="16416">
                  <c:v>11.54</c:v>
                </c:pt>
                <c:pt idx="16417">
                  <c:v>11.53</c:v>
                </c:pt>
                <c:pt idx="16418">
                  <c:v>11.53</c:v>
                </c:pt>
                <c:pt idx="16419">
                  <c:v>11.53</c:v>
                </c:pt>
                <c:pt idx="16420">
                  <c:v>11.53</c:v>
                </c:pt>
                <c:pt idx="16421">
                  <c:v>11.53</c:v>
                </c:pt>
                <c:pt idx="16422">
                  <c:v>11.52</c:v>
                </c:pt>
                <c:pt idx="16423">
                  <c:v>11.53</c:v>
                </c:pt>
                <c:pt idx="16424">
                  <c:v>11.53</c:v>
                </c:pt>
                <c:pt idx="16425">
                  <c:v>11.52</c:v>
                </c:pt>
                <c:pt idx="16426">
                  <c:v>11.53</c:v>
                </c:pt>
                <c:pt idx="16427">
                  <c:v>11.52</c:v>
                </c:pt>
                <c:pt idx="16428">
                  <c:v>11.52</c:v>
                </c:pt>
                <c:pt idx="16429">
                  <c:v>11.52</c:v>
                </c:pt>
                <c:pt idx="16430">
                  <c:v>11.52</c:v>
                </c:pt>
                <c:pt idx="16431">
                  <c:v>11.53</c:v>
                </c:pt>
                <c:pt idx="16432">
                  <c:v>11.51</c:v>
                </c:pt>
                <c:pt idx="16433">
                  <c:v>11.52</c:v>
                </c:pt>
                <c:pt idx="16434">
                  <c:v>11.52</c:v>
                </c:pt>
                <c:pt idx="16435">
                  <c:v>11.52</c:v>
                </c:pt>
                <c:pt idx="16436">
                  <c:v>11.51</c:v>
                </c:pt>
                <c:pt idx="16437">
                  <c:v>11.52</c:v>
                </c:pt>
                <c:pt idx="16438">
                  <c:v>11.51</c:v>
                </c:pt>
                <c:pt idx="16439">
                  <c:v>11.51</c:v>
                </c:pt>
                <c:pt idx="16440">
                  <c:v>11.51</c:v>
                </c:pt>
                <c:pt idx="16441">
                  <c:v>11.51</c:v>
                </c:pt>
                <c:pt idx="16442">
                  <c:v>11.51</c:v>
                </c:pt>
                <c:pt idx="16443">
                  <c:v>11.51</c:v>
                </c:pt>
                <c:pt idx="16444">
                  <c:v>11.51</c:v>
                </c:pt>
                <c:pt idx="16445">
                  <c:v>11.5</c:v>
                </c:pt>
                <c:pt idx="16446">
                  <c:v>11.5</c:v>
                </c:pt>
                <c:pt idx="16447">
                  <c:v>11.5</c:v>
                </c:pt>
                <c:pt idx="16448">
                  <c:v>11.5</c:v>
                </c:pt>
                <c:pt idx="16449">
                  <c:v>11.5</c:v>
                </c:pt>
                <c:pt idx="16450">
                  <c:v>11.5</c:v>
                </c:pt>
                <c:pt idx="16451">
                  <c:v>11.5</c:v>
                </c:pt>
                <c:pt idx="16452">
                  <c:v>11.49</c:v>
                </c:pt>
                <c:pt idx="16453">
                  <c:v>11.49</c:v>
                </c:pt>
                <c:pt idx="16454">
                  <c:v>11.49</c:v>
                </c:pt>
                <c:pt idx="16455">
                  <c:v>11.5</c:v>
                </c:pt>
                <c:pt idx="16456">
                  <c:v>11.49</c:v>
                </c:pt>
                <c:pt idx="16457">
                  <c:v>11.49</c:v>
                </c:pt>
                <c:pt idx="16458">
                  <c:v>11.49</c:v>
                </c:pt>
                <c:pt idx="16459">
                  <c:v>11.49</c:v>
                </c:pt>
                <c:pt idx="16460">
                  <c:v>11.49</c:v>
                </c:pt>
                <c:pt idx="16461">
                  <c:v>11.48</c:v>
                </c:pt>
                <c:pt idx="16462">
                  <c:v>11.49</c:v>
                </c:pt>
                <c:pt idx="16463">
                  <c:v>11.49</c:v>
                </c:pt>
                <c:pt idx="16464">
                  <c:v>11.48</c:v>
                </c:pt>
                <c:pt idx="16465">
                  <c:v>11.48</c:v>
                </c:pt>
                <c:pt idx="16466">
                  <c:v>11.48</c:v>
                </c:pt>
                <c:pt idx="16467">
                  <c:v>11.48</c:v>
                </c:pt>
                <c:pt idx="16468">
                  <c:v>11.48</c:v>
                </c:pt>
                <c:pt idx="16469">
                  <c:v>11.48</c:v>
                </c:pt>
                <c:pt idx="16470">
                  <c:v>11.47</c:v>
                </c:pt>
                <c:pt idx="16471">
                  <c:v>11.47</c:v>
                </c:pt>
                <c:pt idx="16472">
                  <c:v>11.47</c:v>
                </c:pt>
                <c:pt idx="16473">
                  <c:v>11.47</c:v>
                </c:pt>
                <c:pt idx="16474">
                  <c:v>11.46</c:v>
                </c:pt>
                <c:pt idx="16475">
                  <c:v>11.46</c:v>
                </c:pt>
                <c:pt idx="16476">
                  <c:v>11.46</c:v>
                </c:pt>
                <c:pt idx="16477">
                  <c:v>11.46</c:v>
                </c:pt>
                <c:pt idx="16478">
                  <c:v>11.46</c:v>
                </c:pt>
                <c:pt idx="16479">
                  <c:v>11.45</c:v>
                </c:pt>
                <c:pt idx="16480">
                  <c:v>11.45</c:v>
                </c:pt>
                <c:pt idx="16481">
                  <c:v>11.44</c:v>
                </c:pt>
                <c:pt idx="16482">
                  <c:v>11.45</c:v>
                </c:pt>
                <c:pt idx="16483">
                  <c:v>11.45</c:v>
                </c:pt>
                <c:pt idx="16484">
                  <c:v>11.45</c:v>
                </c:pt>
                <c:pt idx="16485">
                  <c:v>11.44</c:v>
                </c:pt>
                <c:pt idx="16486">
                  <c:v>11.44</c:v>
                </c:pt>
                <c:pt idx="16487">
                  <c:v>11.44</c:v>
                </c:pt>
                <c:pt idx="16488">
                  <c:v>11.44</c:v>
                </c:pt>
                <c:pt idx="16489">
                  <c:v>11.44</c:v>
                </c:pt>
                <c:pt idx="16490">
                  <c:v>11.44</c:v>
                </c:pt>
                <c:pt idx="16491">
                  <c:v>11.42</c:v>
                </c:pt>
                <c:pt idx="16492">
                  <c:v>11.43</c:v>
                </c:pt>
                <c:pt idx="16493">
                  <c:v>11.44</c:v>
                </c:pt>
                <c:pt idx="16494">
                  <c:v>11.43</c:v>
                </c:pt>
                <c:pt idx="16495">
                  <c:v>11.43</c:v>
                </c:pt>
                <c:pt idx="16496">
                  <c:v>11.43</c:v>
                </c:pt>
                <c:pt idx="16497">
                  <c:v>11.43</c:v>
                </c:pt>
                <c:pt idx="16498">
                  <c:v>11.43</c:v>
                </c:pt>
                <c:pt idx="16499">
                  <c:v>11.43</c:v>
                </c:pt>
                <c:pt idx="16500">
                  <c:v>11.43</c:v>
                </c:pt>
                <c:pt idx="16501">
                  <c:v>11.43</c:v>
                </c:pt>
                <c:pt idx="16502">
                  <c:v>11.43</c:v>
                </c:pt>
                <c:pt idx="16503">
                  <c:v>11.43</c:v>
                </c:pt>
                <c:pt idx="16504">
                  <c:v>11.43</c:v>
                </c:pt>
                <c:pt idx="16505">
                  <c:v>11.43</c:v>
                </c:pt>
                <c:pt idx="16506">
                  <c:v>11.42</c:v>
                </c:pt>
                <c:pt idx="16507">
                  <c:v>11.43</c:v>
                </c:pt>
                <c:pt idx="16508">
                  <c:v>11.43</c:v>
                </c:pt>
                <c:pt idx="16509">
                  <c:v>11.42</c:v>
                </c:pt>
                <c:pt idx="16510">
                  <c:v>11.42</c:v>
                </c:pt>
                <c:pt idx="16511">
                  <c:v>11.42</c:v>
                </c:pt>
                <c:pt idx="16512">
                  <c:v>11.42</c:v>
                </c:pt>
                <c:pt idx="16513">
                  <c:v>11.42</c:v>
                </c:pt>
                <c:pt idx="16514">
                  <c:v>11.42</c:v>
                </c:pt>
                <c:pt idx="16515">
                  <c:v>11.42</c:v>
                </c:pt>
                <c:pt idx="16516">
                  <c:v>11.41</c:v>
                </c:pt>
                <c:pt idx="16517">
                  <c:v>11.4</c:v>
                </c:pt>
                <c:pt idx="16518">
                  <c:v>11.41</c:v>
                </c:pt>
                <c:pt idx="16519">
                  <c:v>11.41</c:v>
                </c:pt>
                <c:pt idx="16520">
                  <c:v>11.4</c:v>
                </c:pt>
                <c:pt idx="16521">
                  <c:v>11.4</c:v>
                </c:pt>
                <c:pt idx="16522">
                  <c:v>11.4</c:v>
                </c:pt>
                <c:pt idx="16523">
                  <c:v>11.41</c:v>
                </c:pt>
                <c:pt idx="16524">
                  <c:v>11.41</c:v>
                </c:pt>
                <c:pt idx="16525">
                  <c:v>11.41</c:v>
                </c:pt>
                <c:pt idx="16526">
                  <c:v>11.4</c:v>
                </c:pt>
                <c:pt idx="16527">
                  <c:v>11.41</c:v>
                </c:pt>
                <c:pt idx="16528">
                  <c:v>11.41</c:v>
                </c:pt>
                <c:pt idx="16529">
                  <c:v>11.41</c:v>
                </c:pt>
                <c:pt idx="16530">
                  <c:v>11.36</c:v>
                </c:pt>
                <c:pt idx="16531">
                  <c:v>11.38</c:v>
                </c:pt>
                <c:pt idx="16532">
                  <c:v>11.37</c:v>
                </c:pt>
                <c:pt idx="16533">
                  <c:v>11.36</c:v>
                </c:pt>
                <c:pt idx="16534">
                  <c:v>11.37</c:v>
                </c:pt>
                <c:pt idx="16535">
                  <c:v>11.38</c:v>
                </c:pt>
                <c:pt idx="16536">
                  <c:v>11.39</c:v>
                </c:pt>
                <c:pt idx="16537">
                  <c:v>11.37</c:v>
                </c:pt>
                <c:pt idx="16538">
                  <c:v>11.38</c:v>
                </c:pt>
                <c:pt idx="16539">
                  <c:v>11.37</c:v>
                </c:pt>
                <c:pt idx="16540">
                  <c:v>11.37</c:v>
                </c:pt>
                <c:pt idx="16541">
                  <c:v>11.4</c:v>
                </c:pt>
                <c:pt idx="16542">
                  <c:v>11.39</c:v>
                </c:pt>
                <c:pt idx="16543">
                  <c:v>11.39</c:v>
                </c:pt>
                <c:pt idx="16544">
                  <c:v>11.38</c:v>
                </c:pt>
                <c:pt idx="16545">
                  <c:v>11.39</c:v>
                </c:pt>
                <c:pt idx="16546">
                  <c:v>11.39</c:v>
                </c:pt>
                <c:pt idx="16547">
                  <c:v>11.38</c:v>
                </c:pt>
                <c:pt idx="16548">
                  <c:v>11.38</c:v>
                </c:pt>
                <c:pt idx="16549">
                  <c:v>11.39</c:v>
                </c:pt>
                <c:pt idx="16550">
                  <c:v>11.38</c:v>
                </c:pt>
                <c:pt idx="16551">
                  <c:v>11.38</c:v>
                </c:pt>
                <c:pt idx="16552">
                  <c:v>11.38</c:v>
                </c:pt>
                <c:pt idx="16553">
                  <c:v>11.38</c:v>
                </c:pt>
                <c:pt idx="16554">
                  <c:v>11.38</c:v>
                </c:pt>
                <c:pt idx="16555">
                  <c:v>11.38</c:v>
                </c:pt>
                <c:pt idx="16556">
                  <c:v>11.37</c:v>
                </c:pt>
                <c:pt idx="16557">
                  <c:v>11.38</c:v>
                </c:pt>
                <c:pt idx="16558">
                  <c:v>11.38</c:v>
                </c:pt>
                <c:pt idx="16559">
                  <c:v>11.38</c:v>
                </c:pt>
                <c:pt idx="16560">
                  <c:v>11.37</c:v>
                </c:pt>
                <c:pt idx="16561">
                  <c:v>11.38</c:v>
                </c:pt>
                <c:pt idx="16562">
                  <c:v>11.37</c:v>
                </c:pt>
                <c:pt idx="16563">
                  <c:v>11.37</c:v>
                </c:pt>
                <c:pt idx="16564">
                  <c:v>11.38</c:v>
                </c:pt>
                <c:pt idx="16565">
                  <c:v>11.37</c:v>
                </c:pt>
                <c:pt idx="16566">
                  <c:v>11.37</c:v>
                </c:pt>
                <c:pt idx="16567">
                  <c:v>11.37</c:v>
                </c:pt>
                <c:pt idx="16568">
                  <c:v>11.37</c:v>
                </c:pt>
                <c:pt idx="16569">
                  <c:v>11.37</c:v>
                </c:pt>
                <c:pt idx="16570">
                  <c:v>11.37</c:v>
                </c:pt>
                <c:pt idx="16571">
                  <c:v>11.37</c:v>
                </c:pt>
                <c:pt idx="16572">
                  <c:v>11.37</c:v>
                </c:pt>
                <c:pt idx="16573">
                  <c:v>11.36</c:v>
                </c:pt>
                <c:pt idx="16574">
                  <c:v>11.36</c:v>
                </c:pt>
                <c:pt idx="16575">
                  <c:v>11.36</c:v>
                </c:pt>
                <c:pt idx="16576">
                  <c:v>11.36</c:v>
                </c:pt>
                <c:pt idx="16577">
                  <c:v>11.36</c:v>
                </c:pt>
                <c:pt idx="16578">
                  <c:v>11.36</c:v>
                </c:pt>
                <c:pt idx="16579">
                  <c:v>11.35</c:v>
                </c:pt>
                <c:pt idx="16580">
                  <c:v>11.36</c:v>
                </c:pt>
                <c:pt idx="16581">
                  <c:v>11.35</c:v>
                </c:pt>
                <c:pt idx="16582">
                  <c:v>11.36</c:v>
                </c:pt>
                <c:pt idx="16583">
                  <c:v>11.35</c:v>
                </c:pt>
                <c:pt idx="16584">
                  <c:v>11.36</c:v>
                </c:pt>
                <c:pt idx="16585">
                  <c:v>11.35</c:v>
                </c:pt>
                <c:pt idx="16586">
                  <c:v>11.35</c:v>
                </c:pt>
                <c:pt idx="16587">
                  <c:v>11.35</c:v>
                </c:pt>
                <c:pt idx="16588">
                  <c:v>11.36</c:v>
                </c:pt>
                <c:pt idx="16589">
                  <c:v>11.35</c:v>
                </c:pt>
                <c:pt idx="16590">
                  <c:v>11.35</c:v>
                </c:pt>
                <c:pt idx="16591">
                  <c:v>11.35</c:v>
                </c:pt>
                <c:pt idx="16592">
                  <c:v>11.35</c:v>
                </c:pt>
                <c:pt idx="16593">
                  <c:v>11.35</c:v>
                </c:pt>
                <c:pt idx="16594">
                  <c:v>11.35</c:v>
                </c:pt>
                <c:pt idx="16595">
                  <c:v>11.35</c:v>
                </c:pt>
                <c:pt idx="16596">
                  <c:v>11.35</c:v>
                </c:pt>
                <c:pt idx="16597">
                  <c:v>11.35</c:v>
                </c:pt>
                <c:pt idx="16598">
                  <c:v>11.35</c:v>
                </c:pt>
                <c:pt idx="16599">
                  <c:v>11.35</c:v>
                </c:pt>
                <c:pt idx="16600">
                  <c:v>11.35</c:v>
                </c:pt>
                <c:pt idx="16601">
                  <c:v>11.35</c:v>
                </c:pt>
                <c:pt idx="16602">
                  <c:v>11.35</c:v>
                </c:pt>
                <c:pt idx="16603">
                  <c:v>11.35</c:v>
                </c:pt>
                <c:pt idx="16604">
                  <c:v>11.35</c:v>
                </c:pt>
                <c:pt idx="16605">
                  <c:v>11.35</c:v>
                </c:pt>
                <c:pt idx="16606">
                  <c:v>11.36</c:v>
                </c:pt>
                <c:pt idx="16607">
                  <c:v>11.35</c:v>
                </c:pt>
                <c:pt idx="16608">
                  <c:v>11.35</c:v>
                </c:pt>
                <c:pt idx="16609">
                  <c:v>11.35</c:v>
                </c:pt>
                <c:pt idx="16610">
                  <c:v>11.35</c:v>
                </c:pt>
                <c:pt idx="16611">
                  <c:v>11.33</c:v>
                </c:pt>
                <c:pt idx="16612">
                  <c:v>11.33</c:v>
                </c:pt>
                <c:pt idx="16613">
                  <c:v>11.33</c:v>
                </c:pt>
                <c:pt idx="16614">
                  <c:v>11.32</c:v>
                </c:pt>
                <c:pt idx="16615">
                  <c:v>11.34</c:v>
                </c:pt>
                <c:pt idx="16616">
                  <c:v>11.33</c:v>
                </c:pt>
                <c:pt idx="16617">
                  <c:v>11.33</c:v>
                </c:pt>
                <c:pt idx="16618">
                  <c:v>11.34</c:v>
                </c:pt>
                <c:pt idx="16619">
                  <c:v>11.33</c:v>
                </c:pt>
                <c:pt idx="16620">
                  <c:v>11.33</c:v>
                </c:pt>
                <c:pt idx="16621">
                  <c:v>11.32</c:v>
                </c:pt>
                <c:pt idx="16622">
                  <c:v>11.34</c:v>
                </c:pt>
                <c:pt idx="16623">
                  <c:v>11.33</c:v>
                </c:pt>
                <c:pt idx="16624">
                  <c:v>11.32</c:v>
                </c:pt>
                <c:pt idx="16625">
                  <c:v>11.34</c:v>
                </c:pt>
                <c:pt idx="16626">
                  <c:v>11.32</c:v>
                </c:pt>
                <c:pt idx="16627">
                  <c:v>11.33</c:v>
                </c:pt>
                <c:pt idx="16628">
                  <c:v>11.31</c:v>
                </c:pt>
                <c:pt idx="16629">
                  <c:v>11.35</c:v>
                </c:pt>
                <c:pt idx="16630">
                  <c:v>11.33</c:v>
                </c:pt>
                <c:pt idx="16631">
                  <c:v>11.32</c:v>
                </c:pt>
                <c:pt idx="16632">
                  <c:v>11.31</c:v>
                </c:pt>
                <c:pt idx="16633">
                  <c:v>11.3</c:v>
                </c:pt>
                <c:pt idx="16634">
                  <c:v>11.32</c:v>
                </c:pt>
                <c:pt idx="16635">
                  <c:v>11.33</c:v>
                </c:pt>
                <c:pt idx="16636">
                  <c:v>11.31</c:v>
                </c:pt>
                <c:pt idx="16637">
                  <c:v>11.32</c:v>
                </c:pt>
                <c:pt idx="16638">
                  <c:v>11.32</c:v>
                </c:pt>
                <c:pt idx="16639">
                  <c:v>11.32</c:v>
                </c:pt>
                <c:pt idx="16640">
                  <c:v>11.33</c:v>
                </c:pt>
                <c:pt idx="16641">
                  <c:v>11.33</c:v>
                </c:pt>
                <c:pt idx="16642">
                  <c:v>11.34</c:v>
                </c:pt>
                <c:pt idx="16643">
                  <c:v>11.34</c:v>
                </c:pt>
                <c:pt idx="16644">
                  <c:v>11.34</c:v>
                </c:pt>
                <c:pt idx="16645">
                  <c:v>11.34</c:v>
                </c:pt>
                <c:pt idx="16646">
                  <c:v>11.34</c:v>
                </c:pt>
                <c:pt idx="16647">
                  <c:v>11.34</c:v>
                </c:pt>
                <c:pt idx="16648">
                  <c:v>11.34</c:v>
                </c:pt>
                <c:pt idx="16649">
                  <c:v>11.34</c:v>
                </c:pt>
                <c:pt idx="16650">
                  <c:v>11.34</c:v>
                </c:pt>
                <c:pt idx="16651">
                  <c:v>11.34</c:v>
                </c:pt>
                <c:pt idx="16652">
                  <c:v>11.34</c:v>
                </c:pt>
                <c:pt idx="16653">
                  <c:v>11.34</c:v>
                </c:pt>
                <c:pt idx="16654">
                  <c:v>11.34</c:v>
                </c:pt>
                <c:pt idx="16655">
                  <c:v>11.34</c:v>
                </c:pt>
                <c:pt idx="16656">
                  <c:v>11.34</c:v>
                </c:pt>
                <c:pt idx="16657">
                  <c:v>11.34</c:v>
                </c:pt>
                <c:pt idx="16658">
                  <c:v>11.34</c:v>
                </c:pt>
                <c:pt idx="16659">
                  <c:v>11.34</c:v>
                </c:pt>
                <c:pt idx="16660">
                  <c:v>11.33</c:v>
                </c:pt>
                <c:pt idx="16661">
                  <c:v>11.33</c:v>
                </c:pt>
                <c:pt idx="16662">
                  <c:v>11.33</c:v>
                </c:pt>
                <c:pt idx="16663">
                  <c:v>11.33</c:v>
                </c:pt>
                <c:pt idx="16664">
                  <c:v>11.33</c:v>
                </c:pt>
                <c:pt idx="16665">
                  <c:v>11.34</c:v>
                </c:pt>
                <c:pt idx="16666">
                  <c:v>11.33</c:v>
                </c:pt>
                <c:pt idx="16667">
                  <c:v>11.33</c:v>
                </c:pt>
                <c:pt idx="16668">
                  <c:v>11.33</c:v>
                </c:pt>
                <c:pt idx="16669">
                  <c:v>11.33</c:v>
                </c:pt>
                <c:pt idx="16670">
                  <c:v>11.32</c:v>
                </c:pt>
                <c:pt idx="16671">
                  <c:v>11.33</c:v>
                </c:pt>
                <c:pt idx="16672">
                  <c:v>11.32</c:v>
                </c:pt>
                <c:pt idx="16673">
                  <c:v>11.32</c:v>
                </c:pt>
                <c:pt idx="16674">
                  <c:v>11.32</c:v>
                </c:pt>
                <c:pt idx="16675">
                  <c:v>11.32</c:v>
                </c:pt>
                <c:pt idx="16676">
                  <c:v>11.31</c:v>
                </c:pt>
                <c:pt idx="16677">
                  <c:v>11.31</c:v>
                </c:pt>
                <c:pt idx="16678">
                  <c:v>11.31</c:v>
                </c:pt>
                <c:pt idx="16679">
                  <c:v>11.32</c:v>
                </c:pt>
                <c:pt idx="16680">
                  <c:v>11.31</c:v>
                </c:pt>
                <c:pt idx="16681">
                  <c:v>11.31</c:v>
                </c:pt>
                <c:pt idx="16682">
                  <c:v>11.31</c:v>
                </c:pt>
                <c:pt idx="16683">
                  <c:v>11.31</c:v>
                </c:pt>
                <c:pt idx="16684">
                  <c:v>11.31</c:v>
                </c:pt>
                <c:pt idx="16685">
                  <c:v>11.31</c:v>
                </c:pt>
                <c:pt idx="16686">
                  <c:v>11.3</c:v>
                </c:pt>
                <c:pt idx="16687">
                  <c:v>11.3</c:v>
                </c:pt>
                <c:pt idx="16688">
                  <c:v>11.3</c:v>
                </c:pt>
                <c:pt idx="16689">
                  <c:v>11.3</c:v>
                </c:pt>
                <c:pt idx="16690">
                  <c:v>11.3</c:v>
                </c:pt>
                <c:pt idx="16691">
                  <c:v>11.3</c:v>
                </c:pt>
                <c:pt idx="16692">
                  <c:v>11.3</c:v>
                </c:pt>
                <c:pt idx="16693">
                  <c:v>11.3</c:v>
                </c:pt>
                <c:pt idx="16694">
                  <c:v>11.3</c:v>
                </c:pt>
                <c:pt idx="16695">
                  <c:v>11.29</c:v>
                </c:pt>
                <c:pt idx="16696">
                  <c:v>11.29</c:v>
                </c:pt>
                <c:pt idx="16697">
                  <c:v>11.29</c:v>
                </c:pt>
                <c:pt idx="16698">
                  <c:v>11.3</c:v>
                </c:pt>
                <c:pt idx="16699">
                  <c:v>11.28</c:v>
                </c:pt>
                <c:pt idx="16700">
                  <c:v>11.29</c:v>
                </c:pt>
                <c:pt idx="16701">
                  <c:v>11.29</c:v>
                </c:pt>
                <c:pt idx="16702">
                  <c:v>11.3</c:v>
                </c:pt>
                <c:pt idx="16703">
                  <c:v>11.29</c:v>
                </c:pt>
                <c:pt idx="16704">
                  <c:v>11.29</c:v>
                </c:pt>
                <c:pt idx="16705">
                  <c:v>11.29</c:v>
                </c:pt>
                <c:pt idx="16706">
                  <c:v>11.29</c:v>
                </c:pt>
                <c:pt idx="16707">
                  <c:v>11.29</c:v>
                </c:pt>
                <c:pt idx="16708">
                  <c:v>11.29</c:v>
                </c:pt>
                <c:pt idx="16709">
                  <c:v>11.29</c:v>
                </c:pt>
                <c:pt idx="16710">
                  <c:v>11.29</c:v>
                </c:pt>
                <c:pt idx="16711">
                  <c:v>11.29</c:v>
                </c:pt>
                <c:pt idx="16712">
                  <c:v>11.29</c:v>
                </c:pt>
                <c:pt idx="16713">
                  <c:v>11.29</c:v>
                </c:pt>
                <c:pt idx="16714">
                  <c:v>11.28</c:v>
                </c:pt>
                <c:pt idx="16715">
                  <c:v>11.28</c:v>
                </c:pt>
                <c:pt idx="16716">
                  <c:v>11.29</c:v>
                </c:pt>
                <c:pt idx="16717">
                  <c:v>11.28</c:v>
                </c:pt>
                <c:pt idx="16718">
                  <c:v>11.28</c:v>
                </c:pt>
                <c:pt idx="16719">
                  <c:v>11.28</c:v>
                </c:pt>
                <c:pt idx="16720">
                  <c:v>11.28</c:v>
                </c:pt>
                <c:pt idx="16721">
                  <c:v>11.28</c:v>
                </c:pt>
                <c:pt idx="16722">
                  <c:v>11.25</c:v>
                </c:pt>
                <c:pt idx="16723">
                  <c:v>11.27</c:v>
                </c:pt>
                <c:pt idx="16724">
                  <c:v>11.28</c:v>
                </c:pt>
                <c:pt idx="16725">
                  <c:v>11.28</c:v>
                </c:pt>
                <c:pt idx="16726">
                  <c:v>11.28</c:v>
                </c:pt>
                <c:pt idx="16727">
                  <c:v>11.28</c:v>
                </c:pt>
                <c:pt idx="16728">
                  <c:v>11.28</c:v>
                </c:pt>
                <c:pt idx="16729">
                  <c:v>11.28</c:v>
                </c:pt>
                <c:pt idx="16730">
                  <c:v>11.28</c:v>
                </c:pt>
                <c:pt idx="16731">
                  <c:v>11.27</c:v>
                </c:pt>
                <c:pt idx="16732">
                  <c:v>11.27</c:v>
                </c:pt>
                <c:pt idx="16733">
                  <c:v>11.27</c:v>
                </c:pt>
                <c:pt idx="16734">
                  <c:v>11.27</c:v>
                </c:pt>
                <c:pt idx="16735">
                  <c:v>11.27</c:v>
                </c:pt>
                <c:pt idx="16736">
                  <c:v>11.26</c:v>
                </c:pt>
                <c:pt idx="16737">
                  <c:v>11.27</c:v>
                </c:pt>
                <c:pt idx="16738">
                  <c:v>11.26</c:v>
                </c:pt>
                <c:pt idx="16739">
                  <c:v>11.26</c:v>
                </c:pt>
                <c:pt idx="16740">
                  <c:v>11.27</c:v>
                </c:pt>
                <c:pt idx="16741">
                  <c:v>11.27</c:v>
                </c:pt>
                <c:pt idx="16742">
                  <c:v>11.27</c:v>
                </c:pt>
                <c:pt idx="16743">
                  <c:v>11.27</c:v>
                </c:pt>
                <c:pt idx="16744">
                  <c:v>11.27</c:v>
                </c:pt>
                <c:pt idx="16745">
                  <c:v>11.27</c:v>
                </c:pt>
                <c:pt idx="16746">
                  <c:v>11.27</c:v>
                </c:pt>
                <c:pt idx="16747">
                  <c:v>11.27</c:v>
                </c:pt>
                <c:pt idx="16748">
                  <c:v>11.27</c:v>
                </c:pt>
                <c:pt idx="16749">
                  <c:v>11.27</c:v>
                </c:pt>
                <c:pt idx="16750">
                  <c:v>11.27</c:v>
                </c:pt>
                <c:pt idx="16751">
                  <c:v>11.26</c:v>
                </c:pt>
                <c:pt idx="16752">
                  <c:v>11.27</c:v>
                </c:pt>
                <c:pt idx="16753">
                  <c:v>11.26</c:v>
                </c:pt>
                <c:pt idx="16754">
                  <c:v>11.26</c:v>
                </c:pt>
                <c:pt idx="16755">
                  <c:v>11.26</c:v>
                </c:pt>
                <c:pt idx="16756">
                  <c:v>11.26</c:v>
                </c:pt>
                <c:pt idx="16757">
                  <c:v>11.25</c:v>
                </c:pt>
                <c:pt idx="16758">
                  <c:v>11.25</c:v>
                </c:pt>
                <c:pt idx="16759">
                  <c:v>11.25</c:v>
                </c:pt>
                <c:pt idx="16760">
                  <c:v>11.25</c:v>
                </c:pt>
                <c:pt idx="16761">
                  <c:v>11.25</c:v>
                </c:pt>
                <c:pt idx="16762">
                  <c:v>11.25</c:v>
                </c:pt>
                <c:pt idx="16763">
                  <c:v>11.24</c:v>
                </c:pt>
                <c:pt idx="16764">
                  <c:v>11.24</c:v>
                </c:pt>
                <c:pt idx="16765">
                  <c:v>11.24</c:v>
                </c:pt>
                <c:pt idx="16766">
                  <c:v>11.24</c:v>
                </c:pt>
                <c:pt idx="16767">
                  <c:v>11.24</c:v>
                </c:pt>
                <c:pt idx="16768">
                  <c:v>11.24</c:v>
                </c:pt>
                <c:pt idx="16769">
                  <c:v>11.24</c:v>
                </c:pt>
                <c:pt idx="16770">
                  <c:v>11.23</c:v>
                </c:pt>
                <c:pt idx="16771">
                  <c:v>11.23</c:v>
                </c:pt>
                <c:pt idx="16772">
                  <c:v>11.23</c:v>
                </c:pt>
                <c:pt idx="16773">
                  <c:v>11.23</c:v>
                </c:pt>
                <c:pt idx="16774">
                  <c:v>11.22</c:v>
                </c:pt>
                <c:pt idx="16775">
                  <c:v>11.22</c:v>
                </c:pt>
                <c:pt idx="16776">
                  <c:v>11.23</c:v>
                </c:pt>
                <c:pt idx="16777">
                  <c:v>11.22</c:v>
                </c:pt>
                <c:pt idx="16778">
                  <c:v>11.22</c:v>
                </c:pt>
                <c:pt idx="16779">
                  <c:v>11.22</c:v>
                </c:pt>
                <c:pt idx="16780">
                  <c:v>11.22</c:v>
                </c:pt>
                <c:pt idx="16781">
                  <c:v>11.22</c:v>
                </c:pt>
                <c:pt idx="16782">
                  <c:v>11.22</c:v>
                </c:pt>
                <c:pt idx="16783">
                  <c:v>11.22</c:v>
                </c:pt>
                <c:pt idx="16784">
                  <c:v>11.22</c:v>
                </c:pt>
                <c:pt idx="16785">
                  <c:v>11.22</c:v>
                </c:pt>
                <c:pt idx="16786">
                  <c:v>11.22</c:v>
                </c:pt>
                <c:pt idx="16787">
                  <c:v>11.22</c:v>
                </c:pt>
                <c:pt idx="16788">
                  <c:v>11.22</c:v>
                </c:pt>
                <c:pt idx="16789">
                  <c:v>11.22</c:v>
                </c:pt>
                <c:pt idx="16790">
                  <c:v>11.22</c:v>
                </c:pt>
                <c:pt idx="16791">
                  <c:v>11.22</c:v>
                </c:pt>
                <c:pt idx="16792">
                  <c:v>11.22</c:v>
                </c:pt>
                <c:pt idx="16793">
                  <c:v>11.22</c:v>
                </c:pt>
                <c:pt idx="16794">
                  <c:v>11.22</c:v>
                </c:pt>
                <c:pt idx="16795">
                  <c:v>11.22</c:v>
                </c:pt>
                <c:pt idx="16796">
                  <c:v>11.22</c:v>
                </c:pt>
                <c:pt idx="16797">
                  <c:v>11.22</c:v>
                </c:pt>
                <c:pt idx="16798">
                  <c:v>11.22</c:v>
                </c:pt>
                <c:pt idx="16799">
                  <c:v>11.22</c:v>
                </c:pt>
                <c:pt idx="16800">
                  <c:v>11.22</c:v>
                </c:pt>
                <c:pt idx="16801">
                  <c:v>11.21</c:v>
                </c:pt>
                <c:pt idx="16802">
                  <c:v>11.22</c:v>
                </c:pt>
                <c:pt idx="16803">
                  <c:v>11.22</c:v>
                </c:pt>
                <c:pt idx="16804">
                  <c:v>11.22</c:v>
                </c:pt>
                <c:pt idx="16805">
                  <c:v>11.21</c:v>
                </c:pt>
                <c:pt idx="16806">
                  <c:v>11.22</c:v>
                </c:pt>
                <c:pt idx="16807">
                  <c:v>11.22</c:v>
                </c:pt>
                <c:pt idx="16808">
                  <c:v>11.22</c:v>
                </c:pt>
                <c:pt idx="16809">
                  <c:v>11.21</c:v>
                </c:pt>
                <c:pt idx="16810">
                  <c:v>11.22</c:v>
                </c:pt>
                <c:pt idx="16811">
                  <c:v>11.22</c:v>
                </c:pt>
                <c:pt idx="16812">
                  <c:v>11.21</c:v>
                </c:pt>
                <c:pt idx="16813">
                  <c:v>11.22</c:v>
                </c:pt>
                <c:pt idx="16814">
                  <c:v>11.22</c:v>
                </c:pt>
                <c:pt idx="16815">
                  <c:v>11.22</c:v>
                </c:pt>
                <c:pt idx="16816">
                  <c:v>11.23</c:v>
                </c:pt>
                <c:pt idx="16817">
                  <c:v>11.22</c:v>
                </c:pt>
                <c:pt idx="16818">
                  <c:v>11.23</c:v>
                </c:pt>
                <c:pt idx="16819">
                  <c:v>11.22</c:v>
                </c:pt>
                <c:pt idx="16820">
                  <c:v>11.22</c:v>
                </c:pt>
                <c:pt idx="16821">
                  <c:v>11.22</c:v>
                </c:pt>
                <c:pt idx="16822">
                  <c:v>11.23</c:v>
                </c:pt>
                <c:pt idx="16823">
                  <c:v>11.22</c:v>
                </c:pt>
                <c:pt idx="16824">
                  <c:v>11.23</c:v>
                </c:pt>
                <c:pt idx="16825">
                  <c:v>11.23</c:v>
                </c:pt>
                <c:pt idx="16826">
                  <c:v>11.23</c:v>
                </c:pt>
                <c:pt idx="16827">
                  <c:v>11.22</c:v>
                </c:pt>
                <c:pt idx="16828">
                  <c:v>11.22</c:v>
                </c:pt>
                <c:pt idx="16829">
                  <c:v>11.23</c:v>
                </c:pt>
                <c:pt idx="16830">
                  <c:v>11.21</c:v>
                </c:pt>
                <c:pt idx="16831">
                  <c:v>11.23</c:v>
                </c:pt>
                <c:pt idx="16832">
                  <c:v>11.25</c:v>
                </c:pt>
                <c:pt idx="16833">
                  <c:v>11.41</c:v>
                </c:pt>
                <c:pt idx="16834">
                  <c:v>11.6</c:v>
                </c:pt>
                <c:pt idx="16835">
                  <c:v>11.61</c:v>
                </c:pt>
                <c:pt idx="16836">
                  <c:v>11.57</c:v>
                </c:pt>
                <c:pt idx="16837">
                  <c:v>11.5</c:v>
                </c:pt>
                <c:pt idx="16838">
                  <c:v>11.45</c:v>
                </c:pt>
                <c:pt idx="16839">
                  <c:v>11.41</c:v>
                </c:pt>
                <c:pt idx="16840">
                  <c:v>11.38</c:v>
                </c:pt>
                <c:pt idx="16841">
                  <c:v>11.36</c:v>
                </c:pt>
                <c:pt idx="16842">
                  <c:v>11.34</c:v>
                </c:pt>
                <c:pt idx="16843">
                  <c:v>11.32</c:v>
                </c:pt>
                <c:pt idx="16844">
                  <c:v>11.31</c:v>
                </c:pt>
                <c:pt idx="16845">
                  <c:v>11.29</c:v>
                </c:pt>
                <c:pt idx="16846">
                  <c:v>11.28</c:v>
                </c:pt>
                <c:pt idx="16847">
                  <c:v>11.27</c:v>
                </c:pt>
                <c:pt idx="16848">
                  <c:v>11.27</c:v>
                </c:pt>
                <c:pt idx="16849">
                  <c:v>11.26</c:v>
                </c:pt>
                <c:pt idx="16850">
                  <c:v>11.26</c:v>
                </c:pt>
                <c:pt idx="16851">
                  <c:v>11.25</c:v>
                </c:pt>
                <c:pt idx="16852">
                  <c:v>11.25</c:v>
                </c:pt>
                <c:pt idx="16853">
                  <c:v>11.25</c:v>
                </c:pt>
                <c:pt idx="16854">
                  <c:v>11.24</c:v>
                </c:pt>
                <c:pt idx="16855">
                  <c:v>11.23</c:v>
                </c:pt>
                <c:pt idx="16856">
                  <c:v>11.23</c:v>
                </c:pt>
                <c:pt idx="16857">
                  <c:v>11.23</c:v>
                </c:pt>
                <c:pt idx="16858">
                  <c:v>11.22</c:v>
                </c:pt>
                <c:pt idx="16859">
                  <c:v>11.22</c:v>
                </c:pt>
                <c:pt idx="16860">
                  <c:v>11.22</c:v>
                </c:pt>
                <c:pt idx="16861">
                  <c:v>11.22</c:v>
                </c:pt>
                <c:pt idx="16862">
                  <c:v>11.22</c:v>
                </c:pt>
                <c:pt idx="16863">
                  <c:v>11.21</c:v>
                </c:pt>
                <c:pt idx="16864">
                  <c:v>11.21</c:v>
                </c:pt>
                <c:pt idx="16865">
                  <c:v>11.21</c:v>
                </c:pt>
                <c:pt idx="16866">
                  <c:v>11.2</c:v>
                </c:pt>
                <c:pt idx="16867">
                  <c:v>11.2</c:v>
                </c:pt>
                <c:pt idx="16868">
                  <c:v>11.2</c:v>
                </c:pt>
                <c:pt idx="16869">
                  <c:v>11.2</c:v>
                </c:pt>
                <c:pt idx="16870">
                  <c:v>11.19</c:v>
                </c:pt>
                <c:pt idx="16871">
                  <c:v>11.19</c:v>
                </c:pt>
                <c:pt idx="16872">
                  <c:v>11.19</c:v>
                </c:pt>
                <c:pt idx="16873">
                  <c:v>11.19</c:v>
                </c:pt>
                <c:pt idx="16874">
                  <c:v>11.19</c:v>
                </c:pt>
                <c:pt idx="16875">
                  <c:v>11.19</c:v>
                </c:pt>
                <c:pt idx="16876">
                  <c:v>11.19</c:v>
                </c:pt>
                <c:pt idx="16877">
                  <c:v>11.19</c:v>
                </c:pt>
                <c:pt idx="16878">
                  <c:v>11.18</c:v>
                </c:pt>
                <c:pt idx="16879">
                  <c:v>11.18</c:v>
                </c:pt>
                <c:pt idx="16880">
                  <c:v>11.18</c:v>
                </c:pt>
                <c:pt idx="16881">
                  <c:v>11.18</c:v>
                </c:pt>
                <c:pt idx="16882">
                  <c:v>11.18</c:v>
                </c:pt>
                <c:pt idx="16883">
                  <c:v>11.18</c:v>
                </c:pt>
                <c:pt idx="16884">
                  <c:v>11.18</c:v>
                </c:pt>
                <c:pt idx="16885">
                  <c:v>11.18</c:v>
                </c:pt>
                <c:pt idx="16886">
                  <c:v>11.18</c:v>
                </c:pt>
                <c:pt idx="16887">
                  <c:v>11.18</c:v>
                </c:pt>
                <c:pt idx="16888">
                  <c:v>11.17</c:v>
                </c:pt>
                <c:pt idx="16889">
                  <c:v>11.16</c:v>
                </c:pt>
                <c:pt idx="16890">
                  <c:v>11.12</c:v>
                </c:pt>
                <c:pt idx="16891">
                  <c:v>11.13</c:v>
                </c:pt>
                <c:pt idx="16892">
                  <c:v>11.14</c:v>
                </c:pt>
                <c:pt idx="16893">
                  <c:v>11.12</c:v>
                </c:pt>
                <c:pt idx="16894">
                  <c:v>11.12</c:v>
                </c:pt>
                <c:pt idx="16895">
                  <c:v>11.16</c:v>
                </c:pt>
                <c:pt idx="16896">
                  <c:v>11.17</c:v>
                </c:pt>
                <c:pt idx="16897">
                  <c:v>11.2</c:v>
                </c:pt>
                <c:pt idx="16898">
                  <c:v>11.22</c:v>
                </c:pt>
                <c:pt idx="16899">
                  <c:v>11.24</c:v>
                </c:pt>
                <c:pt idx="16900">
                  <c:v>11.29</c:v>
                </c:pt>
                <c:pt idx="16901">
                  <c:v>11.3</c:v>
                </c:pt>
                <c:pt idx="16902">
                  <c:v>11.31</c:v>
                </c:pt>
                <c:pt idx="16903">
                  <c:v>11.3</c:v>
                </c:pt>
                <c:pt idx="16904">
                  <c:v>11.31</c:v>
                </c:pt>
                <c:pt idx="16905">
                  <c:v>11.31</c:v>
                </c:pt>
                <c:pt idx="16906">
                  <c:v>11.33</c:v>
                </c:pt>
                <c:pt idx="16907">
                  <c:v>11.33</c:v>
                </c:pt>
                <c:pt idx="16908">
                  <c:v>11.3</c:v>
                </c:pt>
                <c:pt idx="16909">
                  <c:v>11.3</c:v>
                </c:pt>
                <c:pt idx="16910">
                  <c:v>11.32</c:v>
                </c:pt>
                <c:pt idx="16911">
                  <c:v>11.3</c:v>
                </c:pt>
                <c:pt idx="16912">
                  <c:v>11.28</c:v>
                </c:pt>
                <c:pt idx="16913">
                  <c:v>11.3</c:v>
                </c:pt>
                <c:pt idx="16914">
                  <c:v>11.28</c:v>
                </c:pt>
                <c:pt idx="16915">
                  <c:v>11.28</c:v>
                </c:pt>
                <c:pt idx="16916">
                  <c:v>11.26</c:v>
                </c:pt>
                <c:pt idx="16917">
                  <c:v>11.28</c:v>
                </c:pt>
                <c:pt idx="16918">
                  <c:v>11.26</c:v>
                </c:pt>
                <c:pt idx="16919">
                  <c:v>11.24</c:v>
                </c:pt>
                <c:pt idx="16920">
                  <c:v>11.22</c:v>
                </c:pt>
                <c:pt idx="16921">
                  <c:v>11.23</c:v>
                </c:pt>
                <c:pt idx="16922">
                  <c:v>11.24</c:v>
                </c:pt>
                <c:pt idx="16923">
                  <c:v>11.22</c:v>
                </c:pt>
                <c:pt idx="16924">
                  <c:v>11.22</c:v>
                </c:pt>
                <c:pt idx="16925">
                  <c:v>11.22</c:v>
                </c:pt>
                <c:pt idx="16926">
                  <c:v>11.22</c:v>
                </c:pt>
                <c:pt idx="16927">
                  <c:v>11.24</c:v>
                </c:pt>
                <c:pt idx="16928">
                  <c:v>11.23</c:v>
                </c:pt>
                <c:pt idx="16929">
                  <c:v>11.23</c:v>
                </c:pt>
                <c:pt idx="16930">
                  <c:v>11.23</c:v>
                </c:pt>
                <c:pt idx="16931">
                  <c:v>11.21</c:v>
                </c:pt>
                <c:pt idx="16932">
                  <c:v>11.22</c:v>
                </c:pt>
                <c:pt idx="16933">
                  <c:v>11.22</c:v>
                </c:pt>
                <c:pt idx="16934">
                  <c:v>11.22</c:v>
                </c:pt>
                <c:pt idx="16935">
                  <c:v>11.22</c:v>
                </c:pt>
                <c:pt idx="16936">
                  <c:v>11.21</c:v>
                </c:pt>
                <c:pt idx="16937">
                  <c:v>11.21</c:v>
                </c:pt>
                <c:pt idx="16938">
                  <c:v>11.21</c:v>
                </c:pt>
                <c:pt idx="16939">
                  <c:v>11.2</c:v>
                </c:pt>
                <c:pt idx="16940">
                  <c:v>11.2</c:v>
                </c:pt>
                <c:pt idx="16941">
                  <c:v>11.2</c:v>
                </c:pt>
                <c:pt idx="16942">
                  <c:v>11.2</c:v>
                </c:pt>
                <c:pt idx="16943">
                  <c:v>11.2</c:v>
                </c:pt>
                <c:pt idx="16944">
                  <c:v>11.2</c:v>
                </c:pt>
                <c:pt idx="16945">
                  <c:v>11.2</c:v>
                </c:pt>
                <c:pt idx="16946">
                  <c:v>11.19</c:v>
                </c:pt>
                <c:pt idx="16947">
                  <c:v>11.2</c:v>
                </c:pt>
                <c:pt idx="16948">
                  <c:v>11.19</c:v>
                </c:pt>
                <c:pt idx="16949">
                  <c:v>11.19</c:v>
                </c:pt>
                <c:pt idx="16950">
                  <c:v>11.19</c:v>
                </c:pt>
                <c:pt idx="16951">
                  <c:v>11.19</c:v>
                </c:pt>
                <c:pt idx="16952">
                  <c:v>11.18</c:v>
                </c:pt>
                <c:pt idx="16953">
                  <c:v>11.18</c:v>
                </c:pt>
                <c:pt idx="16954">
                  <c:v>11.18</c:v>
                </c:pt>
                <c:pt idx="16955">
                  <c:v>11.18</c:v>
                </c:pt>
                <c:pt idx="16956">
                  <c:v>11.17</c:v>
                </c:pt>
                <c:pt idx="16957">
                  <c:v>11.18</c:v>
                </c:pt>
                <c:pt idx="16958">
                  <c:v>11.17</c:v>
                </c:pt>
                <c:pt idx="16959">
                  <c:v>11.17</c:v>
                </c:pt>
                <c:pt idx="16960">
                  <c:v>11.17</c:v>
                </c:pt>
                <c:pt idx="16961">
                  <c:v>11.17</c:v>
                </c:pt>
                <c:pt idx="16962">
                  <c:v>11.17</c:v>
                </c:pt>
                <c:pt idx="16963">
                  <c:v>11.17</c:v>
                </c:pt>
                <c:pt idx="16964">
                  <c:v>11.17</c:v>
                </c:pt>
                <c:pt idx="16965">
                  <c:v>11.17</c:v>
                </c:pt>
                <c:pt idx="16966">
                  <c:v>11.16</c:v>
                </c:pt>
                <c:pt idx="16967">
                  <c:v>11.16</c:v>
                </c:pt>
                <c:pt idx="16968">
                  <c:v>11.16</c:v>
                </c:pt>
                <c:pt idx="16969">
                  <c:v>11.16</c:v>
                </c:pt>
                <c:pt idx="16970">
                  <c:v>11.16</c:v>
                </c:pt>
                <c:pt idx="16971">
                  <c:v>11.17</c:v>
                </c:pt>
                <c:pt idx="16972">
                  <c:v>11.16</c:v>
                </c:pt>
                <c:pt idx="16973">
                  <c:v>11.16</c:v>
                </c:pt>
                <c:pt idx="16974">
                  <c:v>11.16</c:v>
                </c:pt>
                <c:pt idx="16975">
                  <c:v>11.16</c:v>
                </c:pt>
                <c:pt idx="16976">
                  <c:v>11.16</c:v>
                </c:pt>
                <c:pt idx="16977">
                  <c:v>11.16</c:v>
                </c:pt>
                <c:pt idx="16978">
                  <c:v>11.16</c:v>
                </c:pt>
                <c:pt idx="16979">
                  <c:v>11.16</c:v>
                </c:pt>
                <c:pt idx="16980">
                  <c:v>11.16</c:v>
                </c:pt>
                <c:pt idx="16981">
                  <c:v>11.16</c:v>
                </c:pt>
                <c:pt idx="16982">
                  <c:v>11.16</c:v>
                </c:pt>
                <c:pt idx="16983">
                  <c:v>11.16</c:v>
                </c:pt>
                <c:pt idx="16984">
                  <c:v>11.16</c:v>
                </c:pt>
                <c:pt idx="16985">
                  <c:v>11.16</c:v>
                </c:pt>
                <c:pt idx="16986">
                  <c:v>11.16</c:v>
                </c:pt>
                <c:pt idx="16987">
                  <c:v>11.16</c:v>
                </c:pt>
                <c:pt idx="16988">
                  <c:v>11.15</c:v>
                </c:pt>
                <c:pt idx="16989">
                  <c:v>11.14</c:v>
                </c:pt>
                <c:pt idx="16990">
                  <c:v>11.15</c:v>
                </c:pt>
                <c:pt idx="16991">
                  <c:v>11.15</c:v>
                </c:pt>
                <c:pt idx="16992">
                  <c:v>11.15</c:v>
                </c:pt>
                <c:pt idx="16993">
                  <c:v>11.15</c:v>
                </c:pt>
                <c:pt idx="16994">
                  <c:v>11.15</c:v>
                </c:pt>
                <c:pt idx="16995">
                  <c:v>11.14</c:v>
                </c:pt>
                <c:pt idx="16996">
                  <c:v>11.15</c:v>
                </c:pt>
                <c:pt idx="16997">
                  <c:v>11.16</c:v>
                </c:pt>
                <c:pt idx="16998">
                  <c:v>11.16</c:v>
                </c:pt>
                <c:pt idx="16999">
                  <c:v>11.17</c:v>
                </c:pt>
                <c:pt idx="17000">
                  <c:v>11.2</c:v>
                </c:pt>
                <c:pt idx="17001">
                  <c:v>11.2</c:v>
                </c:pt>
                <c:pt idx="17002">
                  <c:v>11.22</c:v>
                </c:pt>
                <c:pt idx="17003">
                  <c:v>11.23</c:v>
                </c:pt>
                <c:pt idx="17004">
                  <c:v>11.24</c:v>
                </c:pt>
                <c:pt idx="17005">
                  <c:v>11.26</c:v>
                </c:pt>
                <c:pt idx="17006">
                  <c:v>11.37</c:v>
                </c:pt>
                <c:pt idx="17007">
                  <c:v>11.49</c:v>
                </c:pt>
                <c:pt idx="17008">
                  <c:v>11.57</c:v>
                </c:pt>
                <c:pt idx="17009">
                  <c:v>11.61</c:v>
                </c:pt>
                <c:pt idx="17010">
                  <c:v>11.6</c:v>
                </c:pt>
                <c:pt idx="17011">
                  <c:v>11.57</c:v>
                </c:pt>
                <c:pt idx="17012">
                  <c:v>11.54</c:v>
                </c:pt>
                <c:pt idx="17013">
                  <c:v>11.5</c:v>
                </c:pt>
                <c:pt idx="17014">
                  <c:v>11.46</c:v>
                </c:pt>
                <c:pt idx="17015">
                  <c:v>11.44</c:v>
                </c:pt>
                <c:pt idx="17016">
                  <c:v>11.42</c:v>
                </c:pt>
                <c:pt idx="17017">
                  <c:v>11.42</c:v>
                </c:pt>
                <c:pt idx="17018">
                  <c:v>11.4</c:v>
                </c:pt>
                <c:pt idx="17019">
                  <c:v>11.4</c:v>
                </c:pt>
                <c:pt idx="17020">
                  <c:v>11.41</c:v>
                </c:pt>
                <c:pt idx="17021">
                  <c:v>11.41</c:v>
                </c:pt>
                <c:pt idx="17022">
                  <c:v>11.41</c:v>
                </c:pt>
                <c:pt idx="17023">
                  <c:v>11.4</c:v>
                </c:pt>
                <c:pt idx="17024">
                  <c:v>11.4</c:v>
                </c:pt>
                <c:pt idx="17025">
                  <c:v>11.39</c:v>
                </c:pt>
                <c:pt idx="17026">
                  <c:v>11.38</c:v>
                </c:pt>
                <c:pt idx="17027">
                  <c:v>11.36</c:v>
                </c:pt>
                <c:pt idx="17028">
                  <c:v>11.36</c:v>
                </c:pt>
                <c:pt idx="17029">
                  <c:v>11.34</c:v>
                </c:pt>
                <c:pt idx="17030">
                  <c:v>11.33</c:v>
                </c:pt>
                <c:pt idx="17031">
                  <c:v>11.32</c:v>
                </c:pt>
                <c:pt idx="17032">
                  <c:v>11.31</c:v>
                </c:pt>
                <c:pt idx="17033">
                  <c:v>11.31</c:v>
                </c:pt>
                <c:pt idx="17034">
                  <c:v>11.3</c:v>
                </c:pt>
                <c:pt idx="17035">
                  <c:v>11.3</c:v>
                </c:pt>
                <c:pt idx="17036">
                  <c:v>11.29</c:v>
                </c:pt>
                <c:pt idx="17037">
                  <c:v>11.29</c:v>
                </c:pt>
                <c:pt idx="17038">
                  <c:v>11.28</c:v>
                </c:pt>
                <c:pt idx="17039">
                  <c:v>11.28</c:v>
                </c:pt>
                <c:pt idx="17040">
                  <c:v>11.28</c:v>
                </c:pt>
                <c:pt idx="17041">
                  <c:v>11.27</c:v>
                </c:pt>
                <c:pt idx="17042">
                  <c:v>11.27</c:v>
                </c:pt>
                <c:pt idx="17043">
                  <c:v>11.27</c:v>
                </c:pt>
                <c:pt idx="17044">
                  <c:v>11.26</c:v>
                </c:pt>
                <c:pt idx="17045">
                  <c:v>11.26</c:v>
                </c:pt>
                <c:pt idx="17046">
                  <c:v>11.26</c:v>
                </c:pt>
                <c:pt idx="17047">
                  <c:v>11.25</c:v>
                </c:pt>
                <c:pt idx="17048">
                  <c:v>11.25</c:v>
                </c:pt>
                <c:pt idx="17049">
                  <c:v>11.26</c:v>
                </c:pt>
                <c:pt idx="17050">
                  <c:v>11.26</c:v>
                </c:pt>
                <c:pt idx="17051">
                  <c:v>11.27</c:v>
                </c:pt>
                <c:pt idx="17052">
                  <c:v>11.27</c:v>
                </c:pt>
                <c:pt idx="17053">
                  <c:v>11.28</c:v>
                </c:pt>
                <c:pt idx="17054">
                  <c:v>11.29</c:v>
                </c:pt>
                <c:pt idx="17055">
                  <c:v>11.31</c:v>
                </c:pt>
                <c:pt idx="17056">
                  <c:v>11.34</c:v>
                </c:pt>
                <c:pt idx="17057">
                  <c:v>11.4</c:v>
                </c:pt>
                <c:pt idx="17058">
                  <c:v>11.42</c:v>
                </c:pt>
                <c:pt idx="17059">
                  <c:v>11.44</c:v>
                </c:pt>
                <c:pt idx="17060">
                  <c:v>11.44</c:v>
                </c:pt>
                <c:pt idx="17061">
                  <c:v>11.42</c:v>
                </c:pt>
                <c:pt idx="17062">
                  <c:v>11.42</c:v>
                </c:pt>
                <c:pt idx="17063">
                  <c:v>11.44</c:v>
                </c:pt>
                <c:pt idx="17064">
                  <c:v>11.46</c:v>
                </c:pt>
                <c:pt idx="17065">
                  <c:v>11.48</c:v>
                </c:pt>
                <c:pt idx="17066">
                  <c:v>11.46</c:v>
                </c:pt>
                <c:pt idx="17067">
                  <c:v>11.44</c:v>
                </c:pt>
                <c:pt idx="17068">
                  <c:v>11.41</c:v>
                </c:pt>
                <c:pt idx="17069">
                  <c:v>11.39</c:v>
                </c:pt>
                <c:pt idx="17070">
                  <c:v>11.38</c:v>
                </c:pt>
                <c:pt idx="17071">
                  <c:v>11.36</c:v>
                </c:pt>
                <c:pt idx="17072">
                  <c:v>11.35</c:v>
                </c:pt>
                <c:pt idx="17073">
                  <c:v>11.33</c:v>
                </c:pt>
                <c:pt idx="17074">
                  <c:v>11.33</c:v>
                </c:pt>
                <c:pt idx="17075">
                  <c:v>11.32</c:v>
                </c:pt>
                <c:pt idx="17076">
                  <c:v>11.31</c:v>
                </c:pt>
                <c:pt idx="17077">
                  <c:v>11.3</c:v>
                </c:pt>
                <c:pt idx="17078">
                  <c:v>11.3</c:v>
                </c:pt>
                <c:pt idx="17079">
                  <c:v>11.29</c:v>
                </c:pt>
                <c:pt idx="17080">
                  <c:v>11.29</c:v>
                </c:pt>
                <c:pt idx="17081">
                  <c:v>11.29</c:v>
                </c:pt>
                <c:pt idx="17082">
                  <c:v>11.28</c:v>
                </c:pt>
                <c:pt idx="17083">
                  <c:v>11.28</c:v>
                </c:pt>
                <c:pt idx="17084">
                  <c:v>11.28</c:v>
                </c:pt>
                <c:pt idx="17085">
                  <c:v>11.28</c:v>
                </c:pt>
                <c:pt idx="17086">
                  <c:v>11.28</c:v>
                </c:pt>
                <c:pt idx="17087">
                  <c:v>11.29</c:v>
                </c:pt>
                <c:pt idx="17088">
                  <c:v>11.29</c:v>
                </c:pt>
                <c:pt idx="17089">
                  <c:v>11.29</c:v>
                </c:pt>
                <c:pt idx="17090">
                  <c:v>11.3</c:v>
                </c:pt>
                <c:pt idx="17091">
                  <c:v>11.31</c:v>
                </c:pt>
                <c:pt idx="17092">
                  <c:v>11.31</c:v>
                </c:pt>
                <c:pt idx="17093">
                  <c:v>11.32</c:v>
                </c:pt>
                <c:pt idx="17094">
                  <c:v>11.32</c:v>
                </c:pt>
                <c:pt idx="17095">
                  <c:v>11.32</c:v>
                </c:pt>
                <c:pt idx="17096">
                  <c:v>11.32</c:v>
                </c:pt>
                <c:pt idx="17097">
                  <c:v>11.33</c:v>
                </c:pt>
                <c:pt idx="17098">
                  <c:v>11.33</c:v>
                </c:pt>
                <c:pt idx="17099">
                  <c:v>11.33</c:v>
                </c:pt>
                <c:pt idx="17100">
                  <c:v>11.32</c:v>
                </c:pt>
                <c:pt idx="17101">
                  <c:v>11.31</c:v>
                </c:pt>
                <c:pt idx="17102">
                  <c:v>11.31</c:v>
                </c:pt>
                <c:pt idx="17103">
                  <c:v>11.31</c:v>
                </c:pt>
                <c:pt idx="17104">
                  <c:v>11.3</c:v>
                </c:pt>
                <c:pt idx="17105">
                  <c:v>11.3</c:v>
                </c:pt>
                <c:pt idx="17106">
                  <c:v>11.3</c:v>
                </c:pt>
                <c:pt idx="17107">
                  <c:v>11.29</c:v>
                </c:pt>
                <c:pt idx="17108">
                  <c:v>11.29</c:v>
                </c:pt>
                <c:pt idx="17109">
                  <c:v>11.29</c:v>
                </c:pt>
                <c:pt idx="17110">
                  <c:v>11.28</c:v>
                </c:pt>
                <c:pt idx="17111">
                  <c:v>11.29</c:v>
                </c:pt>
                <c:pt idx="17112">
                  <c:v>11.29</c:v>
                </c:pt>
                <c:pt idx="17113">
                  <c:v>11.28</c:v>
                </c:pt>
                <c:pt idx="17114">
                  <c:v>11.28</c:v>
                </c:pt>
                <c:pt idx="17115">
                  <c:v>11.28</c:v>
                </c:pt>
                <c:pt idx="17116">
                  <c:v>11.28</c:v>
                </c:pt>
                <c:pt idx="17117">
                  <c:v>11.28</c:v>
                </c:pt>
                <c:pt idx="17118">
                  <c:v>11.28</c:v>
                </c:pt>
                <c:pt idx="17119">
                  <c:v>11.28</c:v>
                </c:pt>
                <c:pt idx="17120">
                  <c:v>11.28</c:v>
                </c:pt>
                <c:pt idx="17121">
                  <c:v>11.27</c:v>
                </c:pt>
                <c:pt idx="17122">
                  <c:v>11.28</c:v>
                </c:pt>
                <c:pt idx="17123">
                  <c:v>11.27</c:v>
                </c:pt>
                <c:pt idx="17124">
                  <c:v>11.27</c:v>
                </c:pt>
                <c:pt idx="17125">
                  <c:v>11.28</c:v>
                </c:pt>
                <c:pt idx="17126">
                  <c:v>11.28</c:v>
                </c:pt>
                <c:pt idx="17127">
                  <c:v>11.28</c:v>
                </c:pt>
                <c:pt idx="17128">
                  <c:v>11.28</c:v>
                </c:pt>
                <c:pt idx="17129">
                  <c:v>11.28</c:v>
                </c:pt>
                <c:pt idx="17130">
                  <c:v>11.28</c:v>
                </c:pt>
                <c:pt idx="17131">
                  <c:v>11.28</c:v>
                </c:pt>
                <c:pt idx="17132">
                  <c:v>11.28</c:v>
                </c:pt>
                <c:pt idx="17133">
                  <c:v>11.28</c:v>
                </c:pt>
                <c:pt idx="17134">
                  <c:v>11.28</c:v>
                </c:pt>
                <c:pt idx="17135">
                  <c:v>11.28</c:v>
                </c:pt>
                <c:pt idx="17136">
                  <c:v>11.28</c:v>
                </c:pt>
                <c:pt idx="17137">
                  <c:v>11.28</c:v>
                </c:pt>
                <c:pt idx="17138">
                  <c:v>11.28</c:v>
                </c:pt>
                <c:pt idx="17139">
                  <c:v>11.28</c:v>
                </c:pt>
                <c:pt idx="17140">
                  <c:v>11.28</c:v>
                </c:pt>
                <c:pt idx="17141">
                  <c:v>11.28</c:v>
                </c:pt>
                <c:pt idx="17142">
                  <c:v>11.28</c:v>
                </c:pt>
                <c:pt idx="17143">
                  <c:v>11.28</c:v>
                </c:pt>
                <c:pt idx="17144">
                  <c:v>11.28</c:v>
                </c:pt>
                <c:pt idx="17145">
                  <c:v>11.28</c:v>
                </c:pt>
                <c:pt idx="17146">
                  <c:v>11.27</c:v>
                </c:pt>
                <c:pt idx="17147">
                  <c:v>11.28</c:v>
                </c:pt>
                <c:pt idx="17148">
                  <c:v>11.27</c:v>
                </c:pt>
                <c:pt idx="17149">
                  <c:v>11.27</c:v>
                </c:pt>
                <c:pt idx="17150">
                  <c:v>11.27</c:v>
                </c:pt>
                <c:pt idx="17151">
                  <c:v>11.26</c:v>
                </c:pt>
                <c:pt idx="17152">
                  <c:v>11.26</c:v>
                </c:pt>
                <c:pt idx="17153">
                  <c:v>11.27</c:v>
                </c:pt>
                <c:pt idx="17154">
                  <c:v>11.26</c:v>
                </c:pt>
                <c:pt idx="17155">
                  <c:v>11.26</c:v>
                </c:pt>
                <c:pt idx="17156">
                  <c:v>11.26</c:v>
                </c:pt>
                <c:pt idx="17157">
                  <c:v>11.26</c:v>
                </c:pt>
                <c:pt idx="17158">
                  <c:v>11.26</c:v>
                </c:pt>
                <c:pt idx="17159">
                  <c:v>11.26</c:v>
                </c:pt>
                <c:pt idx="17160">
                  <c:v>11.26</c:v>
                </c:pt>
                <c:pt idx="17161">
                  <c:v>11.26</c:v>
                </c:pt>
                <c:pt idx="17162">
                  <c:v>11.26</c:v>
                </c:pt>
                <c:pt idx="17163">
                  <c:v>11.25</c:v>
                </c:pt>
                <c:pt idx="17164">
                  <c:v>11.25</c:v>
                </c:pt>
                <c:pt idx="17165">
                  <c:v>11.25</c:v>
                </c:pt>
                <c:pt idx="17166">
                  <c:v>11.25</c:v>
                </c:pt>
                <c:pt idx="17167">
                  <c:v>11.25</c:v>
                </c:pt>
                <c:pt idx="17168">
                  <c:v>11.25</c:v>
                </c:pt>
                <c:pt idx="17169">
                  <c:v>11.25</c:v>
                </c:pt>
                <c:pt idx="17170">
                  <c:v>11.25</c:v>
                </c:pt>
                <c:pt idx="17171">
                  <c:v>11.25</c:v>
                </c:pt>
                <c:pt idx="17172">
                  <c:v>11.24</c:v>
                </c:pt>
                <c:pt idx="17173">
                  <c:v>11.25</c:v>
                </c:pt>
                <c:pt idx="17174">
                  <c:v>11.25</c:v>
                </c:pt>
                <c:pt idx="17175">
                  <c:v>11.24</c:v>
                </c:pt>
                <c:pt idx="17176">
                  <c:v>11.24</c:v>
                </c:pt>
                <c:pt idx="17177">
                  <c:v>11.25</c:v>
                </c:pt>
                <c:pt idx="17178">
                  <c:v>11.25</c:v>
                </c:pt>
                <c:pt idx="17179">
                  <c:v>11.25</c:v>
                </c:pt>
                <c:pt idx="17180">
                  <c:v>11.25</c:v>
                </c:pt>
                <c:pt idx="17181">
                  <c:v>11.26</c:v>
                </c:pt>
                <c:pt idx="17182">
                  <c:v>11.25</c:v>
                </c:pt>
                <c:pt idx="17183">
                  <c:v>11.25</c:v>
                </c:pt>
                <c:pt idx="17184">
                  <c:v>11.26</c:v>
                </c:pt>
                <c:pt idx="17185">
                  <c:v>11.26</c:v>
                </c:pt>
                <c:pt idx="17186">
                  <c:v>11.26</c:v>
                </c:pt>
                <c:pt idx="17187">
                  <c:v>11.26</c:v>
                </c:pt>
                <c:pt idx="17188">
                  <c:v>11.27</c:v>
                </c:pt>
                <c:pt idx="17189">
                  <c:v>11.23</c:v>
                </c:pt>
                <c:pt idx="17190">
                  <c:v>11.27</c:v>
                </c:pt>
                <c:pt idx="17191">
                  <c:v>11.27</c:v>
                </c:pt>
                <c:pt idx="17192">
                  <c:v>11.26</c:v>
                </c:pt>
                <c:pt idx="17193">
                  <c:v>11.26</c:v>
                </c:pt>
                <c:pt idx="17194">
                  <c:v>11.26</c:v>
                </c:pt>
                <c:pt idx="17195">
                  <c:v>11.26</c:v>
                </c:pt>
                <c:pt idx="17196">
                  <c:v>11.25</c:v>
                </c:pt>
                <c:pt idx="17197">
                  <c:v>11.24</c:v>
                </c:pt>
                <c:pt idx="17198">
                  <c:v>11.22</c:v>
                </c:pt>
                <c:pt idx="17199">
                  <c:v>11.2</c:v>
                </c:pt>
                <c:pt idx="17200">
                  <c:v>11.17</c:v>
                </c:pt>
                <c:pt idx="17201">
                  <c:v>11.2</c:v>
                </c:pt>
                <c:pt idx="17202">
                  <c:v>11.2</c:v>
                </c:pt>
                <c:pt idx="17203">
                  <c:v>11.2</c:v>
                </c:pt>
                <c:pt idx="17204">
                  <c:v>11.2</c:v>
                </c:pt>
                <c:pt idx="17205">
                  <c:v>11.2</c:v>
                </c:pt>
                <c:pt idx="17206">
                  <c:v>11.19</c:v>
                </c:pt>
                <c:pt idx="17207">
                  <c:v>11.21</c:v>
                </c:pt>
                <c:pt idx="17208">
                  <c:v>11.21</c:v>
                </c:pt>
                <c:pt idx="17209">
                  <c:v>11.21</c:v>
                </c:pt>
                <c:pt idx="17210">
                  <c:v>11.2</c:v>
                </c:pt>
                <c:pt idx="17211">
                  <c:v>11.2</c:v>
                </c:pt>
                <c:pt idx="17212">
                  <c:v>11.2</c:v>
                </c:pt>
                <c:pt idx="17213">
                  <c:v>11.2</c:v>
                </c:pt>
                <c:pt idx="17214">
                  <c:v>11.2</c:v>
                </c:pt>
                <c:pt idx="17215">
                  <c:v>11.2</c:v>
                </c:pt>
                <c:pt idx="17216">
                  <c:v>11.19</c:v>
                </c:pt>
                <c:pt idx="17217">
                  <c:v>11.19</c:v>
                </c:pt>
                <c:pt idx="17218">
                  <c:v>11.19</c:v>
                </c:pt>
                <c:pt idx="17219">
                  <c:v>11.19</c:v>
                </c:pt>
                <c:pt idx="17220">
                  <c:v>11.19</c:v>
                </c:pt>
                <c:pt idx="17221">
                  <c:v>11.19</c:v>
                </c:pt>
                <c:pt idx="17222">
                  <c:v>11.19</c:v>
                </c:pt>
                <c:pt idx="17223">
                  <c:v>11.19</c:v>
                </c:pt>
                <c:pt idx="17224">
                  <c:v>11.19</c:v>
                </c:pt>
                <c:pt idx="17225">
                  <c:v>11.19</c:v>
                </c:pt>
                <c:pt idx="17226">
                  <c:v>11.18</c:v>
                </c:pt>
                <c:pt idx="17227">
                  <c:v>11.19</c:v>
                </c:pt>
                <c:pt idx="17228">
                  <c:v>11.18</c:v>
                </c:pt>
                <c:pt idx="17229">
                  <c:v>11.18</c:v>
                </c:pt>
                <c:pt idx="17230">
                  <c:v>11.18</c:v>
                </c:pt>
                <c:pt idx="17231">
                  <c:v>11.17</c:v>
                </c:pt>
                <c:pt idx="17232">
                  <c:v>11.18</c:v>
                </c:pt>
                <c:pt idx="17233">
                  <c:v>11.17</c:v>
                </c:pt>
                <c:pt idx="17234">
                  <c:v>11.17</c:v>
                </c:pt>
                <c:pt idx="17235">
                  <c:v>11.17</c:v>
                </c:pt>
                <c:pt idx="17236">
                  <c:v>11.17</c:v>
                </c:pt>
                <c:pt idx="17237">
                  <c:v>11.17</c:v>
                </c:pt>
                <c:pt idx="17238">
                  <c:v>11.16</c:v>
                </c:pt>
                <c:pt idx="17239">
                  <c:v>11.16</c:v>
                </c:pt>
                <c:pt idx="17240">
                  <c:v>11.16</c:v>
                </c:pt>
                <c:pt idx="17241">
                  <c:v>11.16</c:v>
                </c:pt>
                <c:pt idx="17242">
                  <c:v>11.16</c:v>
                </c:pt>
                <c:pt idx="17243">
                  <c:v>11.16</c:v>
                </c:pt>
                <c:pt idx="17244">
                  <c:v>11.16</c:v>
                </c:pt>
                <c:pt idx="17245">
                  <c:v>11.16</c:v>
                </c:pt>
                <c:pt idx="17246">
                  <c:v>11.16</c:v>
                </c:pt>
                <c:pt idx="17247">
                  <c:v>11.16</c:v>
                </c:pt>
                <c:pt idx="17248">
                  <c:v>11.16</c:v>
                </c:pt>
                <c:pt idx="17249">
                  <c:v>11.16</c:v>
                </c:pt>
                <c:pt idx="17250">
                  <c:v>11.16</c:v>
                </c:pt>
                <c:pt idx="17251">
                  <c:v>11.15</c:v>
                </c:pt>
                <c:pt idx="17252">
                  <c:v>11.16</c:v>
                </c:pt>
                <c:pt idx="17253">
                  <c:v>11.15</c:v>
                </c:pt>
                <c:pt idx="17254">
                  <c:v>11.15</c:v>
                </c:pt>
                <c:pt idx="17255">
                  <c:v>11.15</c:v>
                </c:pt>
                <c:pt idx="17256">
                  <c:v>11.15</c:v>
                </c:pt>
                <c:pt idx="17257">
                  <c:v>11.15</c:v>
                </c:pt>
                <c:pt idx="17258">
                  <c:v>11.14</c:v>
                </c:pt>
                <c:pt idx="17259">
                  <c:v>11.14</c:v>
                </c:pt>
                <c:pt idx="17260">
                  <c:v>11.14</c:v>
                </c:pt>
                <c:pt idx="17261">
                  <c:v>11.14</c:v>
                </c:pt>
                <c:pt idx="17262">
                  <c:v>11.14</c:v>
                </c:pt>
                <c:pt idx="17263">
                  <c:v>11.13</c:v>
                </c:pt>
                <c:pt idx="17264">
                  <c:v>11.13</c:v>
                </c:pt>
                <c:pt idx="17265">
                  <c:v>11.13</c:v>
                </c:pt>
                <c:pt idx="17266">
                  <c:v>11.13</c:v>
                </c:pt>
                <c:pt idx="17267">
                  <c:v>11.13</c:v>
                </c:pt>
                <c:pt idx="17268">
                  <c:v>11.13</c:v>
                </c:pt>
                <c:pt idx="17269">
                  <c:v>11.12</c:v>
                </c:pt>
                <c:pt idx="17270">
                  <c:v>11.12</c:v>
                </c:pt>
                <c:pt idx="17271">
                  <c:v>11.12</c:v>
                </c:pt>
                <c:pt idx="17272">
                  <c:v>11.12</c:v>
                </c:pt>
                <c:pt idx="17273">
                  <c:v>11.12</c:v>
                </c:pt>
                <c:pt idx="17274">
                  <c:v>11.12</c:v>
                </c:pt>
                <c:pt idx="17275">
                  <c:v>11.11</c:v>
                </c:pt>
                <c:pt idx="17276">
                  <c:v>11.07</c:v>
                </c:pt>
                <c:pt idx="17277">
                  <c:v>11.09</c:v>
                </c:pt>
                <c:pt idx="17278">
                  <c:v>11.09</c:v>
                </c:pt>
                <c:pt idx="17279">
                  <c:v>11.08</c:v>
                </c:pt>
                <c:pt idx="17280">
                  <c:v>11.07</c:v>
                </c:pt>
                <c:pt idx="17281">
                  <c:v>11.07</c:v>
                </c:pt>
                <c:pt idx="17282">
                  <c:v>11.05</c:v>
                </c:pt>
                <c:pt idx="17283">
                  <c:v>11.08</c:v>
                </c:pt>
                <c:pt idx="17284">
                  <c:v>11.05</c:v>
                </c:pt>
                <c:pt idx="17285">
                  <c:v>11.05</c:v>
                </c:pt>
                <c:pt idx="17286">
                  <c:v>11.06</c:v>
                </c:pt>
                <c:pt idx="17287">
                  <c:v>11.08</c:v>
                </c:pt>
                <c:pt idx="17288">
                  <c:v>11.05</c:v>
                </c:pt>
                <c:pt idx="17289">
                  <c:v>11.08</c:v>
                </c:pt>
                <c:pt idx="17290">
                  <c:v>11.07</c:v>
                </c:pt>
                <c:pt idx="17291">
                  <c:v>11.08</c:v>
                </c:pt>
                <c:pt idx="17292">
                  <c:v>11.06</c:v>
                </c:pt>
                <c:pt idx="17293">
                  <c:v>11.08</c:v>
                </c:pt>
                <c:pt idx="17294">
                  <c:v>11.06</c:v>
                </c:pt>
                <c:pt idx="17295">
                  <c:v>11.05</c:v>
                </c:pt>
                <c:pt idx="17296">
                  <c:v>11.04</c:v>
                </c:pt>
                <c:pt idx="17297">
                  <c:v>11.06</c:v>
                </c:pt>
                <c:pt idx="17298">
                  <c:v>11.05</c:v>
                </c:pt>
                <c:pt idx="17299">
                  <c:v>11.06</c:v>
                </c:pt>
                <c:pt idx="17300">
                  <c:v>11.09</c:v>
                </c:pt>
                <c:pt idx="17301">
                  <c:v>11.09</c:v>
                </c:pt>
                <c:pt idx="17302">
                  <c:v>11.07</c:v>
                </c:pt>
                <c:pt idx="17303">
                  <c:v>11.08</c:v>
                </c:pt>
                <c:pt idx="17304">
                  <c:v>11.05</c:v>
                </c:pt>
                <c:pt idx="17305">
                  <c:v>11.07</c:v>
                </c:pt>
                <c:pt idx="17306">
                  <c:v>11.07</c:v>
                </c:pt>
                <c:pt idx="17307">
                  <c:v>11.08</c:v>
                </c:pt>
                <c:pt idx="17308">
                  <c:v>11.05</c:v>
                </c:pt>
                <c:pt idx="17309">
                  <c:v>11.09</c:v>
                </c:pt>
                <c:pt idx="17310">
                  <c:v>11.08</c:v>
                </c:pt>
                <c:pt idx="17311">
                  <c:v>11.1</c:v>
                </c:pt>
                <c:pt idx="17312">
                  <c:v>11.1</c:v>
                </c:pt>
                <c:pt idx="17313">
                  <c:v>11.1</c:v>
                </c:pt>
                <c:pt idx="17314">
                  <c:v>11.1</c:v>
                </c:pt>
                <c:pt idx="17315">
                  <c:v>11.1</c:v>
                </c:pt>
                <c:pt idx="17316">
                  <c:v>11.1</c:v>
                </c:pt>
                <c:pt idx="17317">
                  <c:v>11.1</c:v>
                </c:pt>
                <c:pt idx="17318">
                  <c:v>11.1</c:v>
                </c:pt>
                <c:pt idx="17319">
                  <c:v>11.09</c:v>
                </c:pt>
                <c:pt idx="17320">
                  <c:v>11.1</c:v>
                </c:pt>
                <c:pt idx="17321">
                  <c:v>11.1</c:v>
                </c:pt>
                <c:pt idx="17322">
                  <c:v>11.09</c:v>
                </c:pt>
                <c:pt idx="17323">
                  <c:v>11.09</c:v>
                </c:pt>
                <c:pt idx="17324">
                  <c:v>11.09</c:v>
                </c:pt>
                <c:pt idx="17325">
                  <c:v>11.09</c:v>
                </c:pt>
                <c:pt idx="17326">
                  <c:v>11.09</c:v>
                </c:pt>
                <c:pt idx="17327">
                  <c:v>11.09</c:v>
                </c:pt>
                <c:pt idx="17328">
                  <c:v>11.09</c:v>
                </c:pt>
                <c:pt idx="17329">
                  <c:v>11.09</c:v>
                </c:pt>
                <c:pt idx="17330">
                  <c:v>11.09</c:v>
                </c:pt>
                <c:pt idx="17331">
                  <c:v>11.08</c:v>
                </c:pt>
                <c:pt idx="17332">
                  <c:v>11.08</c:v>
                </c:pt>
                <c:pt idx="17333">
                  <c:v>11.09</c:v>
                </c:pt>
                <c:pt idx="17334">
                  <c:v>11.08</c:v>
                </c:pt>
                <c:pt idx="17335">
                  <c:v>11.08</c:v>
                </c:pt>
                <c:pt idx="17336">
                  <c:v>11.08</c:v>
                </c:pt>
                <c:pt idx="17337">
                  <c:v>11.08</c:v>
                </c:pt>
                <c:pt idx="17338">
                  <c:v>11.08</c:v>
                </c:pt>
                <c:pt idx="17339">
                  <c:v>11.08</c:v>
                </c:pt>
                <c:pt idx="17340">
                  <c:v>11.08</c:v>
                </c:pt>
                <c:pt idx="17341">
                  <c:v>11.08</c:v>
                </c:pt>
                <c:pt idx="17342">
                  <c:v>11.08</c:v>
                </c:pt>
                <c:pt idx="17343">
                  <c:v>11.08</c:v>
                </c:pt>
                <c:pt idx="17344">
                  <c:v>11.08</c:v>
                </c:pt>
                <c:pt idx="17345">
                  <c:v>11.08</c:v>
                </c:pt>
                <c:pt idx="17346">
                  <c:v>11.08</c:v>
                </c:pt>
                <c:pt idx="17347">
                  <c:v>11.08</c:v>
                </c:pt>
                <c:pt idx="17348">
                  <c:v>11.08</c:v>
                </c:pt>
                <c:pt idx="17349">
                  <c:v>11.08</c:v>
                </c:pt>
                <c:pt idx="17350">
                  <c:v>11.07</c:v>
                </c:pt>
                <c:pt idx="17351">
                  <c:v>11.08</c:v>
                </c:pt>
                <c:pt idx="17352">
                  <c:v>11.08</c:v>
                </c:pt>
                <c:pt idx="17353">
                  <c:v>11.07</c:v>
                </c:pt>
                <c:pt idx="17354">
                  <c:v>11.08</c:v>
                </c:pt>
                <c:pt idx="17355">
                  <c:v>11.08</c:v>
                </c:pt>
                <c:pt idx="17356">
                  <c:v>11.07</c:v>
                </c:pt>
                <c:pt idx="17357">
                  <c:v>11.07</c:v>
                </c:pt>
                <c:pt idx="17358">
                  <c:v>11.07</c:v>
                </c:pt>
                <c:pt idx="17359">
                  <c:v>11.07</c:v>
                </c:pt>
                <c:pt idx="17360">
                  <c:v>11.07</c:v>
                </c:pt>
                <c:pt idx="17361">
                  <c:v>11.07</c:v>
                </c:pt>
                <c:pt idx="17362">
                  <c:v>11.07</c:v>
                </c:pt>
                <c:pt idx="17363">
                  <c:v>11.07</c:v>
                </c:pt>
                <c:pt idx="17364">
                  <c:v>11.07</c:v>
                </c:pt>
                <c:pt idx="17365">
                  <c:v>11.07</c:v>
                </c:pt>
                <c:pt idx="17366">
                  <c:v>11.07</c:v>
                </c:pt>
                <c:pt idx="17367">
                  <c:v>11.07</c:v>
                </c:pt>
                <c:pt idx="17368">
                  <c:v>11.07</c:v>
                </c:pt>
                <c:pt idx="17369">
                  <c:v>11.07</c:v>
                </c:pt>
                <c:pt idx="17370">
                  <c:v>11.06</c:v>
                </c:pt>
                <c:pt idx="17371">
                  <c:v>11.06</c:v>
                </c:pt>
                <c:pt idx="17372">
                  <c:v>11.06</c:v>
                </c:pt>
                <c:pt idx="17373">
                  <c:v>11.06</c:v>
                </c:pt>
                <c:pt idx="17374">
                  <c:v>11.06</c:v>
                </c:pt>
                <c:pt idx="17375">
                  <c:v>11.06</c:v>
                </c:pt>
                <c:pt idx="17376">
                  <c:v>11.06</c:v>
                </c:pt>
                <c:pt idx="17377">
                  <c:v>11.05</c:v>
                </c:pt>
                <c:pt idx="17378">
                  <c:v>11.06</c:v>
                </c:pt>
                <c:pt idx="17379">
                  <c:v>11.04</c:v>
                </c:pt>
                <c:pt idx="17380">
                  <c:v>11.04</c:v>
                </c:pt>
                <c:pt idx="17381">
                  <c:v>11.04</c:v>
                </c:pt>
                <c:pt idx="17382">
                  <c:v>11.04</c:v>
                </c:pt>
                <c:pt idx="17383">
                  <c:v>11.04</c:v>
                </c:pt>
                <c:pt idx="17384">
                  <c:v>11.04</c:v>
                </c:pt>
                <c:pt idx="17385">
                  <c:v>11.04</c:v>
                </c:pt>
                <c:pt idx="17386">
                  <c:v>11.02</c:v>
                </c:pt>
                <c:pt idx="17387">
                  <c:v>11.03</c:v>
                </c:pt>
                <c:pt idx="17388">
                  <c:v>11.04</c:v>
                </c:pt>
                <c:pt idx="17389">
                  <c:v>11.03</c:v>
                </c:pt>
                <c:pt idx="17390">
                  <c:v>11.03</c:v>
                </c:pt>
                <c:pt idx="17391">
                  <c:v>11</c:v>
                </c:pt>
                <c:pt idx="17392">
                  <c:v>11.01</c:v>
                </c:pt>
                <c:pt idx="17393">
                  <c:v>11.03</c:v>
                </c:pt>
                <c:pt idx="17394">
                  <c:v>11.01</c:v>
                </c:pt>
                <c:pt idx="17395">
                  <c:v>11.03</c:v>
                </c:pt>
                <c:pt idx="17396">
                  <c:v>11.03</c:v>
                </c:pt>
                <c:pt idx="17397">
                  <c:v>11.03</c:v>
                </c:pt>
                <c:pt idx="17398">
                  <c:v>10.98</c:v>
                </c:pt>
                <c:pt idx="17399">
                  <c:v>10.99</c:v>
                </c:pt>
                <c:pt idx="17400">
                  <c:v>10.98</c:v>
                </c:pt>
                <c:pt idx="17401">
                  <c:v>10.98</c:v>
                </c:pt>
                <c:pt idx="17402">
                  <c:v>11.03</c:v>
                </c:pt>
                <c:pt idx="17403">
                  <c:v>11.03</c:v>
                </c:pt>
                <c:pt idx="17404">
                  <c:v>11.03</c:v>
                </c:pt>
                <c:pt idx="17405">
                  <c:v>11.03</c:v>
                </c:pt>
                <c:pt idx="17406">
                  <c:v>11.03</c:v>
                </c:pt>
                <c:pt idx="17407">
                  <c:v>11.03</c:v>
                </c:pt>
                <c:pt idx="17408">
                  <c:v>11.03</c:v>
                </c:pt>
                <c:pt idx="17409">
                  <c:v>11.03</c:v>
                </c:pt>
                <c:pt idx="17410">
                  <c:v>11.03</c:v>
                </c:pt>
                <c:pt idx="17411">
                  <c:v>11.03</c:v>
                </c:pt>
                <c:pt idx="17412">
                  <c:v>11.03</c:v>
                </c:pt>
                <c:pt idx="17413">
                  <c:v>11.03</c:v>
                </c:pt>
                <c:pt idx="17414">
                  <c:v>11.03</c:v>
                </c:pt>
                <c:pt idx="17415">
                  <c:v>11.03</c:v>
                </c:pt>
                <c:pt idx="17416">
                  <c:v>11.03</c:v>
                </c:pt>
                <c:pt idx="17417">
                  <c:v>11.03</c:v>
                </c:pt>
                <c:pt idx="17418">
                  <c:v>11.03</c:v>
                </c:pt>
                <c:pt idx="17419">
                  <c:v>11.03</c:v>
                </c:pt>
                <c:pt idx="17420">
                  <c:v>11.03</c:v>
                </c:pt>
                <c:pt idx="17421">
                  <c:v>11.03</c:v>
                </c:pt>
                <c:pt idx="17422">
                  <c:v>11.03</c:v>
                </c:pt>
                <c:pt idx="17423">
                  <c:v>11.03</c:v>
                </c:pt>
                <c:pt idx="17424">
                  <c:v>11.03</c:v>
                </c:pt>
                <c:pt idx="17425">
                  <c:v>11.03</c:v>
                </c:pt>
                <c:pt idx="17426">
                  <c:v>11.02</c:v>
                </c:pt>
                <c:pt idx="17427">
                  <c:v>11.03</c:v>
                </c:pt>
                <c:pt idx="17428">
                  <c:v>11.02</c:v>
                </c:pt>
                <c:pt idx="17429">
                  <c:v>11.03</c:v>
                </c:pt>
                <c:pt idx="17430">
                  <c:v>11.02</c:v>
                </c:pt>
                <c:pt idx="17431">
                  <c:v>11.03</c:v>
                </c:pt>
                <c:pt idx="17432">
                  <c:v>11.02</c:v>
                </c:pt>
                <c:pt idx="17433">
                  <c:v>11.02</c:v>
                </c:pt>
                <c:pt idx="17434">
                  <c:v>11.02</c:v>
                </c:pt>
                <c:pt idx="17435">
                  <c:v>11.02</c:v>
                </c:pt>
                <c:pt idx="17436">
                  <c:v>11.02</c:v>
                </c:pt>
                <c:pt idx="17437">
                  <c:v>11.02</c:v>
                </c:pt>
                <c:pt idx="17438">
                  <c:v>11.02</c:v>
                </c:pt>
                <c:pt idx="17439">
                  <c:v>11.02</c:v>
                </c:pt>
                <c:pt idx="17440">
                  <c:v>11.02</c:v>
                </c:pt>
                <c:pt idx="17441">
                  <c:v>11.02</c:v>
                </c:pt>
                <c:pt idx="17442">
                  <c:v>11.02</c:v>
                </c:pt>
                <c:pt idx="17443">
                  <c:v>11.02</c:v>
                </c:pt>
                <c:pt idx="17444">
                  <c:v>11.02</c:v>
                </c:pt>
                <c:pt idx="17445">
                  <c:v>11.02</c:v>
                </c:pt>
                <c:pt idx="17446">
                  <c:v>11.02</c:v>
                </c:pt>
                <c:pt idx="17447">
                  <c:v>11.02</c:v>
                </c:pt>
                <c:pt idx="17448">
                  <c:v>11.02</c:v>
                </c:pt>
                <c:pt idx="17449">
                  <c:v>11.01</c:v>
                </c:pt>
                <c:pt idx="17450">
                  <c:v>11.02</c:v>
                </c:pt>
                <c:pt idx="17451">
                  <c:v>11.01</c:v>
                </c:pt>
                <c:pt idx="17452">
                  <c:v>11.02</c:v>
                </c:pt>
                <c:pt idx="17453">
                  <c:v>11.02</c:v>
                </c:pt>
                <c:pt idx="17454">
                  <c:v>11.01</c:v>
                </c:pt>
                <c:pt idx="17455">
                  <c:v>11.02</c:v>
                </c:pt>
                <c:pt idx="17456">
                  <c:v>11.01</c:v>
                </c:pt>
                <c:pt idx="17457">
                  <c:v>11.01</c:v>
                </c:pt>
                <c:pt idx="17458">
                  <c:v>11.01</c:v>
                </c:pt>
                <c:pt idx="17459">
                  <c:v>11.01</c:v>
                </c:pt>
                <c:pt idx="17460">
                  <c:v>11.01</c:v>
                </c:pt>
                <c:pt idx="17461">
                  <c:v>11.01</c:v>
                </c:pt>
                <c:pt idx="17462">
                  <c:v>11.01</c:v>
                </c:pt>
                <c:pt idx="17463">
                  <c:v>11.01</c:v>
                </c:pt>
                <c:pt idx="17464">
                  <c:v>11.01</c:v>
                </c:pt>
                <c:pt idx="17465">
                  <c:v>11.01</c:v>
                </c:pt>
                <c:pt idx="17466">
                  <c:v>11</c:v>
                </c:pt>
                <c:pt idx="17467">
                  <c:v>11</c:v>
                </c:pt>
                <c:pt idx="17468">
                  <c:v>11.01</c:v>
                </c:pt>
                <c:pt idx="17469">
                  <c:v>11.01</c:v>
                </c:pt>
                <c:pt idx="17470">
                  <c:v>11</c:v>
                </c:pt>
                <c:pt idx="17471">
                  <c:v>11</c:v>
                </c:pt>
                <c:pt idx="17472">
                  <c:v>11</c:v>
                </c:pt>
                <c:pt idx="17473">
                  <c:v>11</c:v>
                </c:pt>
                <c:pt idx="17474">
                  <c:v>11</c:v>
                </c:pt>
                <c:pt idx="17475">
                  <c:v>11</c:v>
                </c:pt>
                <c:pt idx="17476">
                  <c:v>11</c:v>
                </c:pt>
                <c:pt idx="17477">
                  <c:v>10.99</c:v>
                </c:pt>
                <c:pt idx="17478">
                  <c:v>11</c:v>
                </c:pt>
                <c:pt idx="17479">
                  <c:v>11</c:v>
                </c:pt>
                <c:pt idx="17480">
                  <c:v>11</c:v>
                </c:pt>
                <c:pt idx="17481">
                  <c:v>10.99</c:v>
                </c:pt>
                <c:pt idx="17482">
                  <c:v>11</c:v>
                </c:pt>
                <c:pt idx="17483">
                  <c:v>11</c:v>
                </c:pt>
                <c:pt idx="17484">
                  <c:v>10.99</c:v>
                </c:pt>
                <c:pt idx="17485">
                  <c:v>10.99</c:v>
                </c:pt>
                <c:pt idx="17486">
                  <c:v>10.99</c:v>
                </c:pt>
                <c:pt idx="17487">
                  <c:v>10.99</c:v>
                </c:pt>
                <c:pt idx="17488">
                  <c:v>10.99</c:v>
                </c:pt>
                <c:pt idx="17489">
                  <c:v>10.99</c:v>
                </c:pt>
                <c:pt idx="17490">
                  <c:v>10.99</c:v>
                </c:pt>
                <c:pt idx="17491">
                  <c:v>10.99</c:v>
                </c:pt>
                <c:pt idx="17492">
                  <c:v>10.97</c:v>
                </c:pt>
                <c:pt idx="17493">
                  <c:v>11</c:v>
                </c:pt>
                <c:pt idx="17494">
                  <c:v>11</c:v>
                </c:pt>
                <c:pt idx="17495">
                  <c:v>11</c:v>
                </c:pt>
                <c:pt idx="17496">
                  <c:v>11</c:v>
                </c:pt>
                <c:pt idx="17497">
                  <c:v>11</c:v>
                </c:pt>
                <c:pt idx="17498">
                  <c:v>11</c:v>
                </c:pt>
                <c:pt idx="17499">
                  <c:v>11</c:v>
                </c:pt>
                <c:pt idx="17500">
                  <c:v>11</c:v>
                </c:pt>
                <c:pt idx="17501">
                  <c:v>11</c:v>
                </c:pt>
                <c:pt idx="17502">
                  <c:v>11</c:v>
                </c:pt>
                <c:pt idx="17503">
                  <c:v>10.97</c:v>
                </c:pt>
                <c:pt idx="17504">
                  <c:v>11</c:v>
                </c:pt>
                <c:pt idx="17505">
                  <c:v>11</c:v>
                </c:pt>
                <c:pt idx="17506">
                  <c:v>10.99</c:v>
                </c:pt>
                <c:pt idx="17507">
                  <c:v>11</c:v>
                </c:pt>
                <c:pt idx="17508">
                  <c:v>11</c:v>
                </c:pt>
                <c:pt idx="17509">
                  <c:v>11</c:v>
                </c:pt>
                <c:pt idx="17510">
                  <c:v>11</c:v>
                </c:pt>
                <c:pt idx="17511">
                  <c:v>11</c:v>
                </c:pt>
                <c:pt idx="17512">
                  <c:v>11</c:v>
                </c:pt>
                <c:pt idx="17513">
                  <c:v>11</c:v>
                </c:pt>
                <c:pt idx="17514">
                  <c:v>11</c:v>
                </c:pt>
                <c:pt idx="17515">
                  <c:v>11</c:v>
                </c:pt>
                <c:pt idx="17516">
                  <c:v>11</c:v>
                </c:pt>
                <c:pt idx="17517">
                  <c:v>11</c:v>
                </c:pt>
                <c:pt idx="17518">
                  <c:v>11</c:v>
                </c:pt>
                <c:pt idx="17519">
                  <c:v>11</c:v>
                </c:pt>
                <c:pt idx="17520">
                  <c:v>11</c:v>
                </c:pt>
                <c:pt idx="17521">
                  <c:v>11</c:v>
                </c:pt>
                <c:pt idx="17522">
                  <c:v>11</c:v>
                </c:pt>
                <c:pt idx="17523">
                  <c:v>11</c:v>
                </c:pt>
                <c:pt idx="17524">
                  <c:v>11</c:v>
                </c:pt>
                <c:pt idx="17525">
                  <c:v>11</c:v>
                </c:pt>
                <c:pt idx="17526">
                  <c:v>11</c:v>
                </c:pt>
                <c:pt idx="17527">
                  <c:v>11</c:v>
                </c:pt>
                <c:pt idx="17528">
                  <c:v>11</c:v>
                </c:pt>
                <c:pt idx="17529">
                  <c:v>11</c:v>
                </c:pt>
                <c:pt idx="17530">
                  <c:v>11</c:v>
                </c:pt>
                <c:pt idx="17531">
                  <c:v>11</c:v>
                </c:pt>
                <c:pt idx="17532">
                  <c:v>11</c:v>
                </c:pt>
                <c:pt idx="17533">
                  <c:v>11</c:v>
                </c:pt>
                <c:pt idx="17534">
                  <c:v>11</c:v>
                </c:pt>
                <c:pt idx="17535">
                  <c:v>11</c:v>
                </c:pt>
                <c:pt idx="17536">
                  <c:v>11</c:v>
                </c:pt>
                <c:pt idx="17537">
                  <c:v>11</c:v>
                </c:pt>
                <c:pt idx="17538">
                  <c:v>11</c:v>
                </c:pt>
                <c:pt idx="17539">
                  <c:v>11</c:v>
                </c:pt>
                <c:pt idx="17540">
                  <c:v>11</c:v>
                </c:pt>
                <c:pt idx="17541">
                  <c:v>11</c:v>
                </c:pt>
                <c:pt idx="17542">
                  <c:v>11</c:v>
                </c:pt>
                <c:pt idx="17543">
                  <c:v>11</c:v>
                </c:pt>
                <c:pt idx="17544">
                  <c:v>11</c:v>
                </c:pt>
                <c:pt idx="17545">
                  <c:v>11</c:v>
                </c:pt>
                <c:pt idx="17546">
                  <c:v>11</c:v>
                </c:pt>
                <c:pt idx="17547">
                  <c:v>11</c:v>
                </c:pt>
                <c:pt idx="17548">
                  <c:v>11</c:v>
                </c:pt>
                <c:pt idx="17549">
                  <c:v>11</c:v>
                </c:pt>
                <c:pt idx="17550">
                  <c:v>11</c:v>
                </c:pt>
                <c:pt idx="17551">
                  <c:v>11</c:v>
                </c:pt>
                <c:pt idx="17552">
                  <c:v>11</c:v>
                </c:pt>
                <c:pt idx="17553">
                  <c:v>10.99</c:v>
                </c:pt>
                <c:pt idx="17554">
                  <c:v>11</c:v>
                </c:pt>
                <c:pt idx="17555">
                  <c:v>11</c:v>
                </c:pt>
                <c:pt idx="17556">
                  <c:v>11</c:v>
                </c:pt>
                <c:pt idx="17557">
                  <c:v>10.99</c:v>
                </c:pt>
                <c:pt idx="17558">
                  <c:v>10.99</c:v>
                </c:pt>
                <c:pt idx="17559">
                  <c:v>10.99</c:v>
                </c:pt>
                <c:pt idx="17560">
                  <c:v>10.99</c:v>
                </c:pt>
                <c:pt idx="17561">
                  <c:v>10.99</c:v>
                </c:pt>
                <c:pt idx="17562">
                  <c:v>10.99</c:v>
                </c:pt>
                <c:pt idx="17563">
                  <c:v>10.99</c:v>
                </c:pt>
                <c:pt idx="17564">
                  <c:v>10.99</c:v>
                </c:pt>
                <c:pt idx="17565">
                  <c:v>10.99</c:v>
                </c:pt>
                <c:pt idx="17566">
                  <c:v>10.99</c:v>
                </c:pt>
                <c:pt idx="17567">
                  <c:v>10.98</c:v>
                </c:pt>
                <c:pt idx="17568">
                  <c:v>10.98</c:v>
                </c:pt>
                <c:pt idx="17569">
                  <c:v>10.98</c:v>
                </c:pt>
                <c:pt idx="17570">
                  <c:v>10.98</c:v>
                </c:pt>
                <c:pt idx="17571">
                  <c:v>10.99</c:v>
                </c:pt>
                <c:pt idx="17572">
                  <c:v>10.98</c:v>
                </c:pt>
                <c:pt idx="17573">
                  <c:v>10.98</c:v>
                </c:pt>
                <c:pt idx="17574">
                  <c:v>10.98</c:v>
                </c:pt>
                <c:pt idx="17575">
                  <c:v>10.98</c:v>
                </c:pt>
                <c:pt idx="17576">
                  <c:v>10.98</c:v>
                </c:pt>
                <c:pt idx="17577">
                  <c:v>10.98</c:v>
                </c:pt>
                <c:pt idx="17578">
                  <c:v>10.97</c:v>
                </c:pt>
                <c:pt idx="17579">
                  <c:v>10.97</c:v>
                </c:pt>
                <c:pt idx="17580">
                  <c:v>10.97</c:v>
                </c:pt>
                <c:pt idx="17581">
                  <c:v>10.98</c:v>
                </c:pt>
                <c:pt idx="17582">
                  <c:v>10.98</c:v>
                </c:pt>
                <c:pt idx="17583">
                  <c:v>10.97</c:v>
                </c:pt>
                <c:pt idx="17584">
                  <c:v>10.97</c:v>
                </c:pt>
                <c:pt idx="17585">
                  <c:v>10.97</c:v>
                </c:pt>
                <c:pt idx="17586">
                  <c:v>10.97</c:v>
                </c:pt>
                <c:pt idx="17587">
                  <c:v>10.97</c:v>
                </c:pt>
                <c:pt idx="17588">
                  <c:v>10.97</c:v>
                </c:pt>
                <c:pt idx="17589">
                  <c:v>10.97</c:v>
                </c:pt>
                <c:pt idx="17590">
                  <c:v>10.97</c:v>
                </c:pt>
                <c:pt idx="17591">
                  <c:v>10.97</c:v>
                </c:pt>
                <c:pt idx="17592">
                  <c:v>10.97</c:v>
                </c:pt>
                <c:pt idx="17593">
                  <c:v>10.96</c:v>
                </c:pt>
                <c:pt idx="17594">
                  <c:v>10.97</c:v>
                </c:pt>
                <c:pt idx="17595">
                  <c:v>10.97</c:v>
                </c:pt>
                <c:pt idx="17596">
                  <c:v>10.97</c:v>
                </c:pt>
                <c:pt idx="17597">
                  <c:v>10.97</c:v>
                </c:pt>
                <c:pt idx="17598">
                  <c:v>10.97</c:v>
                </c:pt>
                <c:pt idx="17599">
                  <c:v>10.97</c:v>
                </c:pt>
                <c:pt idx="17600">
                  <c:v>10.97</c:v>
                </c:pt>
                <c:pt idx="17601">
                  <c:v>10.97</c:v>
                </c:pt>
                <c:pt idx="17602">
                  <c:v>10.97</c:v>
                </c:pt>
                <c:pt idx="17603">
                  <c:v>10.97</c:v>
                </c:pt>
                <c:pt idx="17604">
                  <c:v>10.97</c:v>
                </c:pt>
                <c:pt idx="17605">
                  <c:v>10.98</c:v>
                </c:pt>
                <c:pt idx="17606">
                  <c:v>10.98</c:v>
                </c:pt>
                <c:pt idx="17607">
                  <c:v>10.98</c:v>
                </c:pt>
                <c:pt idx="17608">
                  <c:v>10.98</c:v>
                </c:pt>
                <c:pt idx="17609">
                  <c:v>10.99</c:v>
                </c:pt>
                <c:pt idx="17610">
                  <c:v>10.99</c:v>
                </c:pt>
                <c:pt idx="17611">
                  <c:v>10.99</c:v>
                </c:pt>
                <c:pt idx="17612">
                  <c:v>11</c:v>
                </c:pt>
                <c:pt idx="17613">
                  <c:v>10.99</c:v>
                </c:pt>
                <c:pt idx="17614">
                  <c:v>11</c:v>
                </c:pt>
                <c:pt idx="17615">
                  <c:v>11</c:v>
                </c:pt>
                <c:pt idx="17616">
                  <c:v>11</c:v>
                </c:pt>
                <c:pt idx="17617">
                  <c:v>11</c:v>
                </c:pt>
                <c:pt idx="17618">
                  <c:v>11</c:v>
                </c:pt>
                <c:pt idx="17619">
                  <c:v>11</c:v>
                </c:pt>
                <c:pt idx="17620">
                  <c:v>11</c:v>
                </c:pt>
                <c:pt idx="17621">
                  <c:v>11</c:v>
                </c:pt>
                <c:pt idx="17622">
                  <c:v>11</c:v>
                </c:pt>
                <c:pt idx="17623">
                  <c:v>11</c:v>
                </c:pt>
                <c:pt idx="17624">
                  <c:v>11</c:v>
                </c:pt>
                <c:pt idx="17625">
                  <c:v>11</c:v>
                </c:pt>
                <c:pt idx="17626">
                  <c:v>11</c:v>
                </c:pt>
                <c:pt idx="17627">
                  <c:v>11</c:v>
                </c:pt>
                <c:pt idx="17628">
                  <c:v>10.99</c:v>
                </c:pt>
                <c:pt idx="17629">
                  <c:v>11</c:v>
                </c:pt>
                <c:pt idx="17630">
                  <c:v>11</c:v>
                </c:pt>
                <c:pt idx="17631">
                  <c:v>10.99</c:v>
                </c:pt>
                <c:pt idx="17632">
                  <c:v>11</c:v>
                </c:pt>
                <c:pt idx="17633">
                  <c:v>11</c:v>
                </c:pt>
                <c:pt idx="17634">
                  <c:v>10.99</c:v>
                </c:pt>
                <c:pt idx="17635">
                  <c:v>11</c:v>
                </c:pt>
                <c:pt idx="17636">
                  <c:v>10.99</c:v>
                </c:pt>
                <c:pt idx="17637">
                  <c:v>11</c:v>
                </c:pt>
                <c:pt idx="17638">
                  <c:v>11</c:v>
                </c:pt>
                <c:pt idx="17639">
                  <c:v>11</c:v>
                </c:pt>
                <c:pt idx="17640">
                  <c:v>10.99</c:v>
                </c:pt>
                <c:pt idx="17641">
                  <c:v>10.99</c:v>
                </c:pt>
                <c:pt idx="17642">
                  <c:v>10.99</c:v>
                </c:pt>
                <c:pt idx="17643">
                  <c:v>10.99</c:v>
                </c:pt>
                <c:pt idx="17644">
                  <c:v>10.99</c:v>
                </c:pt>
                <c:pt idx="17645">
                  <c:v>10.99</c:v>
                </c:pt>
                <c:pt idx="17646">
                  <c:v>10.99</c:v>
                </c:pt>
                <c:pt idx="17647">
                  <c:v>10.98</c:v>
                </c:pt>
                <c:pt idx="17648">
                  <c:v>10.98</c:v>
                </c:pt>
                <c:pt idx="17649">
                  <c:v>10.98</c:v>
                </c:pt>
                <c:pt idx="17650">
                  <c:v>10.98</c:v>
                </c:pt>
                <c:pt idx="17651">
                  <c:v>10.98</c:v>
                </c:pt>
                <c:pt idx="17652">
                  <c:v>10.97</c:v>
                </c:pt>
                <c:pt idx="17653">
                  <c:v>10.97</c:v>
                </c:pt>
                <c:pt idx="17654">
                  <c:v>10.97</c:v>
                </c:pt>
                <c:pt idx="17655">
                  <c:v>10.97</c:v>
                </c:pt>
                <c:pt idx="17656">
                  <c:v>10.97</c:v>
                </c:pt>
                <c:pt idx="17657">
                  <c:v>10.97</c:v>
                </c:pt>
                <c:pt idx="17658">
                  <c:v>10.96</c:v>
                </c:pt>
                <c:pt idx="17659">
                  <c:v>10.96</c:v>
                </c:pt>
                <c:pt idx="17660">
                  <c:v>10.96</c:v>
                </c:pt>
                <c:pt idx="17661">
                  <c:v>10.96</c:v>
                </c:pt>
                <c:pt idx="17662">
                  <c:v>10.96</c:v>
                </c:pt>
                <c:pt idx="17663">
                  <c:v>10.95</c:v>
                </c:pt>
                <c:pt idx="17664">
                  <c:v>10.95</c:v>
                </c:pt>
                <c:pt idx="17665">
                  <c:v>10.95</c:v>
                </c:pt>
                <c:pt idx="17666">
                  <c:v>10.95</c:v>
                </c:pt>
                <c:pt idx="17667">
                  <c:v>10.95</c:v>
                </c:pt>
                <c:pt idx="17668">
                  <c:v>10.95</c:v>
                </c:pt>
                <c:pt idx="17669">
                  <c:v>10.94</c:v>
                </c:pt>
                <c:pt idx="17670">
                  <c:v>10.94</c:v>
                </c:pt>
                <c:pt idx="17671">
                  <c:v>10.94</c:v>
                </c:pt>
                <c:pt idx="17672">
                  <c:v>10.94</c:v>
                </c:pt>
                <c:pt idx="17673">
                  <c:v>10.94</c:v>
                </c:pt>
                <c:pt idx="17674">
                  <c:v>10.93</c:v>
                </c:pt>
                <c:pt idx="17675">
                  <c:v>10.94</c:v>
                </c:pt>
                <c:pt idx="17676">
                  <c:v>10.94</c:v>
                </c:pt>
                <c:pt idx="17677">
                  <c:v>10.94</c:v>
                </c:pt>
                <c:pt idx="17678">
                  <c:v>10.93</c:v>
                </c:pt>
                <c:pt idx="17679">
                  <c:v>10.93</c:v>
                </c:pt>
                <c:pt idx="17680">
                  <c:v>10.94</c:v>
                </c:pt>
                <c:pt idx="17681">
                  <c:v>10.93</c:v>
                </c:pt>
                <c:pt idx="17682">
                  <c:v>10.93</c:v>
                </c:pt>
                <c:pt idx="17683">
                  <c:v>10.93</c:v>
                </c:pt>
                <c:pt idx="17684">
                  <c:v>10.93</c:v>
                </c:pt>
                <c:pt idx="17685">
                  <c:v>10.93</c:v>
                </c:pt>
                <c:pt idx="17686">
                  <c:v>10.93</c:v>
                </c:pt>
                <c:pt idx="17687">
                  <c:v>10.94</c:v>
                </c:pt>
                <c:pt idx="17688">
                  <c:v>10.94</c:v>
                </c:pt>
                <c:pt idx="17689">
                  <c:v>10.94</c:v>
                </c:pt>
                <c:pt idx="17690">
                  <c:v>10.93</c:v>
                </c:pt>
                <c:pt idx="17691">
                  <c:v>10.93</c:v>
                </c:pt>
                <c:pt idx="17692">
                  <c:v>10.93</c:v>
                </c:pt>
                <c:pt idx="17693">
                  <c:v>10.93</c:v>
                </c:pt>
                <c:pt idx="17694">
                  <c:v>10.93</c:v>
                </c:pt>
                <c:pt idx="17695">
                  <c:v>10.93</c:v>
                </c:pt>
                <c:pt idx="17696">
                  <c:v>10.93</c:v>
                </c:pt>
                <c:pt idx="17697">
                  <c:v>10.93</c:v>
                </c:pt>
                <c:pt idx="17698">
                  <c:v>10.93</c:v>
                </c:pt>
                <c:pt idx="17699">
                  <c:v>10.93</c:v>
                </c:pt>
                <c:pt idx="17700">
                  <c:v>10.93</c:v>
                </c:pt>
                <c:pt idx="17701">
                  <c:v>10.93</c:v>
                </c:pt>
                <c:pt idx="17702">
                  <c:v>10.93</c:v>
                </c:pt>
                <c:pt idx="17703">
                  <c:v>10.93</c:v>
                </c:pt>
                <c:pt idx="17704">
                  <c:v>10.93</c:v>
                </c:pt>
                <c:pt idx="17705">
                  <c:v>10.93</c:v>
                </c:pt>
                <c:pt idx="17706">
                  <c:v>10.93</c:v>
                </c:pt>
                <c:pt idx="17707">
                  <c:v>10.93</c:v>
                </c:pt>
                <c:pt idx="17708">
                  <c:v>10.93</c:v>
                </c:pt>
                <c:pt idx="17709">
                  <c:v>10.93</c:v>
                </c:pt>
                <c:pt idx="17710">
                  <c:v>10.93</c:v>
                </c:pt>
                <c:pt idx="17711">
                  <c:v>10.93</c:v>
                </c:pt>
                <c:pt idx="17712">
                  <c:v>10.93</c:v>
                </c:pt>
                <c:pt idx="17713">
                  <c:v>10.93</c:v>
                </c:pt>
                <c:pt idx="17714">
                  <c:v>10.94</c:v>
                </c:pt>
                <c:pt idx="17715">
                  <c:v>10.93</c:v>
                </c:pt>
                <c:pt idx="17716">
                  <c:v>10.93</c:v>
                </c:pt>
                <c:pt idx="17717">
                  <c:v>10.93</c:v>
                </c:pt>
                <c:pt idx="17718">
                  <c:v>10.93</c:v>
                </c:pt>
                <c:pt idx="17719">
                  <c:v>10.93</c:v>
                </c:pt>
                <c:pt idx="17720">
                  <c:v>10.93</c:v>
                </c:pt>
                <c:pt idx="17721">
                  <c:v>10.93</c:v>
                </c:pt>
                <c:pt idx="17722">
                  <c:v>10.93</c:v>
                </c:pt>
                <c:pt idx="17723">
                  <c:v>10.92</c:v>
                </c:pt>
                <c:pt idx="17724">
                  <c:v>10.93</c:v>
                </c:pt>
                <c:pt idx="17725">
                  <c:v>10.92</c:v>
                </c:pt>
                <c:pt idx="17726">
                  <c:v>10.92</c:v>
                </c:pt>
                <c:pt idx="17727">
                  <c:v>10.92</c:v>
                </c:pt>
                <c:pt idx="17728">
                  <c:v>10.93</c:v>
                </c:pt>
                <c:pt idx="17729">
                  <c:v>10.92</c:v>
                </c:pt>
                <c:pt idx="17730">
                  <c:v>10.92</c:v>
                </c:pt>
                <c:pt idx="17731">
                  <c:v>10.92</c:v>
                </c:pt>
                <c:pt idx="17732">
                  <c:v>10.92</c:v>
                </c:pt>
                <c:pt idx="17733">
                  <c:v>10.92</c:v>
                </c:pt>
                <c:pt idx="17734">
                  <c:v>10.92</c:v>
                </c:pt>
                <c:pt idx="17735">
                  <c:v>10.92</c:v>
                </c:pt>
                <c:pt idx="17736">
                  <c:v>10.92</c:v>
                </c:pt>
                <c:pt idx="17737">
                  <c:v>10.92</c:v>
                </c:pt>
                <c:pt idx="17738">
                  <c:v>10.92</c:v>
                </c:pt>
                <c:pt idx="17739">
                  <c:v>10.92</c:v>
                </c:pt>
                <c:pt idx="17740">
                  <c:v>10.92</c:v>
                </c:pt>
                <c:pt idx="17741">
                  <c:v>10.92</c:v>
                </c:pt>
                <c:pt idx="17742">
                  <c:v>10.92</c:v>
                </c:pt>
                <c:pt idx="17743">
                  <c:v>10.91</c:v>
                </c:pt>
                <c:pt idx="17744">
                  <c:v>10.92</c:v>
                </c:pt>
                <c:pt idx="17745">
                  <c:v>10.91</c:v>
                </c:pt>
                <c:pt idx="17746">
                  <c:v>10.91</c:v>
                </c:pt>
                <c:pt idx="17747">
                  <c:v>10.91</c:v>
                </c:pt>
                <c:pt idx="17748">
                  <c:v>10.91</c:v>
                </c:pt>
                <c:pt idx="17749">
                  <c:v>10.91</c:v>
                </c:pt>
                <c:pt idx="17750">
                  <c:v>10.91</c:v>
                </c:pt>
                <c:pt idx="17751">
                  <c:v>10.91</c:v>
                </c:pt>
                <c:pt idx="17752">
                  <c:v>10.91</c:v>
                </c:pt>
                <c:pt idx="17753">
                  <c:v>10.91</c:v>
                </c:pt>
                <c:pt idx="17754">
                  <c:v>10.91</c:v>
                </c:pt>
                <c:pt idx="17755">
                  <c:v>10.91</c:v>
                </c:pt>
                <c:pt idx="17756">
                  <c:v>10.91</c:v>
                </c:pt>
                <c:pt idx="17757">
                  <c:v>10.91</c:v>
                </c:pt>
                <c:pt idx="17758">
                  <c:v>10.91</c:v>
                </c:pt>
                <c:pt idx="17759">
                  <c:v>10.91</c:v>
                </c:pt>
                <c:pt idx="17760">
                  <c:v>10.91</c:v>
                </c:pt>
                <c:pt idx="17761">
                  <c:v>10.91</c:v>
                </c:pt>
                <c:pt idx="17762">
                  <c:v>10.91</c:v>
                </c:pt>
                <c:pt idx="17763">
                  <c:v>10.91</c:v>
                </c:pt>
                <c:pt idx="17764">
                  <c:v>10.91</c:v>
                </c:pt>
                <c:pt idx="17765">
                  <c:v>10.91</c:v>
                </c:pt>
                <c:pt idx="17766">
                  <c:v>10.91</c:v>
                </c:pt>
                <c:pt idx="17767">
                  <c:v>10.91</c:v>
                </c:pt>
                <c:pt idx="17768">
                  <c:v>10.91</c:v>
                </c:pt>
                <c:pt idx="17769">
                  <c:v>10.9</c:v>
                </c:pt>
                <c:pt idx="17770">
                  <c:v>10.9</c:v>
                </c:pt>
                <c:pt idx="17771">
                  <c:v>10.9</c:v>
                </c:pt>
                <c:pt idx="17772">
                  <c:v>10.9</c:v>
                </c:pt>
                <c:pt idx="17773">
                  <c:v>10.9</c:v>
                </c:pt>
                <c:pt idx="17774">
                  <c:v>10.9</c:v>
                </c:pt>
                <c:pt idx="17775">
                  <c:v>10.9</c:v>
                </c:pt>
                <c:pt idx="17776">
                  <c:v>10.9</c:v>
                </c:pt>
                <c:pt idx="17777">
                  <c:v>10.89</c:v>
                </c:pt>
                <c:pt idx="17778">
                  <c:v>10.89</c:v>
                </c:pt>
                <c:pt idx="17779">
                  <c:v>10.89</c:v>
                </c:pt>
                <c:pt idx="17780">
                  <c:v>10.89</c:v>
                </c:pt>
                <c:pt idx="17781">
                  <c:v>10.89</c:v>
                </c:pt>
                <c:pt idx="17782">
                  <c:v>10.89</c:v>
                </c:pt>
                <c:pt idx="17783">
                  <c:v>10.89</c:v>
                </c:pt>
                <c:pt idx="17784">
                  <c:v>10.89</c:v>
                </c:pt>
                <c:pt idx="17785">
                  <c:v>10.89</c:v>
                </c:pt>
                <c:pt idx="17786">
                  <c:v>10.89</c:v>
                </c:pt>
                <c:pt idx="17787">
                  <c:v>10.89</c:v>
                </c:pt>
                <c:pt idx="17788">
                  <c:v>10.89</c:v>
                </c:pt>
                <c:pt idx="17789">
                  <c:v>10.89</c:v>
                </c:pt>
                <c:pt idx="17790">
                  <c:v>10.89</c:v>
                </c:pt>
                <c:pt idx="17791">
                  <c:v>10.89</c:v>
                </c:pt>
                <c:pt idx="17792">
                  <c:v>10.89</c:v>
                </c:pt>
                <c:pt idx="17793">
                  <c:v>10.89</c:v>
                </c:pt>
                <c:pt idx="17794">
                  <c:v>10.89</c:v>
                </c:pt>
                <c:pt idx="17795">
                  <c:v>10.9</c:v>
                </c:pt>
                <c:pt idx="17796">
                  <c:v>10.9</c:v>
                </c:pt>
                <c:pt idx="17797">
                  <c:v>10.9</c:v>
                </c:pt>
                <c:pt idx="17798">
                  <c:v>10.9</c:v>
                </c:pt>
                <c:pt idx="17799">
                  <c:v>10.9</c:v>
                </c:pt>
                <c:pt idx="17800">
                  <c:v>10.9</c:v>
                </c:pt>
                <c:pt idx="17801">
                  <c:v>10.9</c:v>
                </c:pt>
                <c:pt idx="17802">
                  <c:v>10.91</c:v>
                </c:pt>
                <c:pt idx="17803">
                  <c:v>10.9</c:v>
                </c:pt>
                <c:pt idx="17804">
                  <c:v>10.9</c:v>
                </c:pt>
                <c:pt idx="17805">
                  <c:v>10.91</c:v>
                </c:pt>
                <c:pt idx="17806">
                  <c:v>10.9</c:v>
                </c:pt>
                <c:pt idx="17807">
                  <c:v>10.9</c:v>
                </c:pt>
                <c:pt idx="17808">
                  <c:v>10.9</c:v>
                </c:pt>
                <c:pt idx="17809">
                  <c:v>10.9</c:v>
                </c:pt>
                <c:pt idx="17810">
                  <c:v>10.9</c:v>
                </c:pt>
                <c:pt idx="17811">
                  <c:v>10.9</c:v>
                </c:pt>
                <c:pt idx="17812">
                  <c:v>10.9</c:v>
                </c:pt>
                <c:pt idx="17813">
                  <c:v>10.9</c:v>
                </c:pt>
                <c:pt idx="17814">
                  <c:v>10.9</c:v>
                </c:pt>
                <c:pt idx="17815">
                  <c:v>10.9</c:v>
                </c:pt>
                <c:pt idx="17816">
                  <c:v>10.9</c:v>
                </c:pt>
                <c:pt idx="17817">
                  <c:v>10.9</c:v>
                </c:pt>
                <c:pt idx="17818">
                  <c:v>10.9</c:v>
                </c:pt>
                <c:pt idx="17819">
                  <c:v>10.9</c:v>
                </c:pt>
                <c:pt idx="17820">
                  <c:v>10.9</c:v>
                </c:pt>
                <c:pt idx="17821">
                  <c:v>10.9</c:v>
                </c:pt>
                <c:pt idx="17822">
                  <c:v>10.9</c:v>
                </c:pt>
                <c:pt idx="17823">
                  <c:v>10.9</c:v>
                </c:pt>
                <c:pt idx="17824">
                  <c:v>10.9</c:v>
                </c:pt>
                <c:pt idx="17825">
                  <c:v>10.9</c:v>
                </c:pt>
                <c:pt idx="17826">
                  <c:v>10.9</c:v>
                </c:pt>
                <c:pt idx="17827">
                  <c:v>10.9</c:v>
                </c:pt>
                <c:pt idx="17828">
                  <c:v>10.9</c:v>
                </c:pt>
                <c:pt idx="17829">
                  <c:v>10.9</c:v>
                </c:pt>
                <c:pt idx="17830">
                  <c:v>10.9</c:v>
                </c:pt>
                <c:pt idx="17831">
                  <c:v>10.9</c:v>
                </c:pt>
                <c:pt idx="17832">
                  <c:v>10.9</c:v>
                </c:pt>
                <c:pt idx="17833">
                  <c:v>10.9</c:v>
                </c:pt>
                <c:pt idx="17834">
                  <c:v>10.9</c:v>
                </c:pt>
                <c:pt idx="17835">
                  <c:v>10.9</c:v>
                </c:pt>
                <c:pt idx="17836">
                  <c:v>10.9</c:v>
                </c:pt>
                <c:pt idx="17837">
                  <c:v>10.9</c:v>
                </c:pt>
                <c:pt idx="17838">
                  <c:v>10.9</c:v>
                </c:pt>
                <c:pt idx="17839">
                  <c:v>10.9</c:v>
                </c:pt>
                <c:pt idx="17840">
                  <c:v>10.9</c:v>
                </c:pt>
                <c:pt idx="17841">
                  <c:v>10.9</c:v>
                </c:pt>
                <c:pt idx="17842">
                  <c:v>10.89</c:v>
                </c:pt>
                <c:pt idx="17843">
                  <c:v>10.9</c:v>
                </c:pt>
                <c:pt idx="17844">
                  <c:v>10.9</c:v>
                </c:pt>
                <c:pt idx="17845">
                  <c:v>10.89</c:v>
                </c:pt>
                <c:pt idx="17846">
                  <c:v>10.9</c:v>
                </c:pt>
                <c:pt idx="17847">
                  <c:v>10.89</c:v>
                </c:pt>
                <c:pt idx="17848">
                  <c:v>10.89</c:v>
                </c:pt>
                <c:pt idx="17849">
                  <c:v>10.89</c:v>
                </c:pt>
                <c:pt idx="17850">
                  <c:v>10.89</c:v>
                </c:pt>
                <c:pt idx="17851">
                  <c:v>10.89</c:v>
                </c:pt>
                <c:pt idx="17852">
                  <c:v>10.89</c:v>
                </c:pt>
                <c:pt idx="17853">
                  <c:v>10.89</c:v>
                </c:pt>
                <c:pt idx="17854">
                  <c:v>10.89</c:v>
                </c:pt>
                <c:pt idx="17855">
                  <c:v>10.89</c:v>
                </c:pt>
                <c:pt idx="17856">
                  <c:v>10.89</c:v>
                </c:pt>
                <c:pt idx="17857">
                  <c:v>10.89</c:v>
                </c:pt>
                <c:pt idx="17858">
                  <c:v>10.88</c:v>
                </c:pt>
                <c:pt idx="17859">
                  <c:v>10.86</c:v>
                </c:pt>
                <c:pt idx="17860">
                  <c:v>10.89</c:v>
                </c:pt>
                <c:pt idx="17861">
                  <c:v>10.89</c:v>
                </c:pt>
                <c:pt idx="17862">
                  <c:v>10.88</c:v>
                </c:pt>
                <c:pt idx="17863">
                  <c:v>10.87</c:v>
                </c:pt>
                <c:pt idx="17864">
                  <c:v>10.87</c:v>
                </c:pt>
                <c:pt idx="17865">
                  <c:v>10.88</c:v>
                </c:pt>
                <c:pt idx="17866">
                  <c:v>10.88</c:v>
                </c:pt>
                <c:pt idx="17867">
                  <c:v>10.88</c:v>
                </c:pt>
                <c:pt idx="17868">
                  <c:v>10.89</c:v>
                </c:pt>
                <c:pt idx="17869">
                  <c:v>10.87</c:v>
                </c:pt>
                <c:pt idx="17870">
                  <c:v>10.86</c:v>
                </c:pt>
                <c:pt idx="17871">
                  <c:v>10.88</c:v>
                </c:pt>
                <c:pt idx="17872">
                  <c:v>10.85</c:v>
                </c:pt>
                <c:pt idx="17873">
                  <c:v>10.85</c:v>
                </c:pt>
                <c:pt idx="17874">
                  <c:v>10.86</c:v>
                </c:pt>
                <c:pt idx="17875">
                  <c:v>10.86</c:v>
                </c:pt>
                <c:pt idx="17876">
                  <c:v>10.88</c:v>
                </c:pt>
                <c:pt idx="17877">
                  <c:v>10.88</c:v>
                </c:pt>
                <c:pt idx="17878">
                  <c:v>10.88</c:v>
                </c:pt>
                <c:pt idx="17879">
                  <c:v>10.88</c:v>
                </c:pt>
                <c:pt idx="17880">
                  <c:v>10.88</c:v>
                </c:pt>
                <c:pt idx="17881">
                  <c:v>10.88</c:v>
                </c:pt>
                <c:pt idx="17882">
                  <c:v>10.88</c:v>
                </c:pt>
                <c:pt idx="17883">
                  <c:v>10.87</c:v>
                </c:pt>
                <c:pt idx="17884">
                  <c:v>10.88</c:v>
                </c:pt>
                <c:pt idx="17885">
                  <c:v>10.88</c:v>
                </c:pt>
                <c:pt idx="17886">
                  <c:v>10.88</c:v>
                </c:pt>
                <c:pt idx="17887">
                  <c:v>10.87</c:v>
                </c:pt>
                <c:pt idx="17888">
                  <c:v>10.88</c:v>
                </c:pt>
                <c:pt idx="17889">
                  <c:v>10.87</c:v>
                </c:pt>
                <c:pt idx="17890">
                  <c:v>10.88</c:v>
                </c:pt>
                <c:pt idx="17891">
                  <c:v>10.88</c:v>
                </c:pt>
                <c:pt idx="17892">
                  <c:v>10.87</c:v>
                </c:pt>
                <c:pt idx="17893">
                  <c:v>10.88</c:v>
                </c:pt>
                <c:pt idx="17894">
                  <c:v>10.88</c:v>
                </c:pt>
                <c:pt idx="17895">
                  <c:v>10.88</c:v>
                </c:pt>
                <c:pt idx="17896">
                  <c:v>10.88</c:v>
                </c:pt>
                <c:pt idx="17897">
                  <c:v>10.88</c:v>
                </c:pt>
                <c:pt idx="17898">
                  <c:v>10.88</c:v>
                </c:pt>
                <c:pt idx="17899">
                  <c:v>10.88</c:v>
                </c:pt>
                <c:pt idx="17900">
                  <c:v>10.88</c:v>
                </c:pt>
                <c:pt idx="17901">
                  <c:v>10.88</c:v>
                </c:pt>
                <c:pt idx="17902">
                  <c:v>10.88</c:v>
                </c:pt>
                <c:pt idx="17903">
                  <c:v>10.88</c:v>
                </c:pt>
                <c:pt idx="17904">
                  <c:v>10.88</c:v>
                </c:pt>
                <c:pt idx="17905">
                  <c:v>10.88</c:v>
                </c:pt>
                <c:pt idx="17906">
                  <c:v>10.88</c:v>
                </c:pt>
                <c:pt idx="17907">
                  <c:v>10.88</c:v>
                </c:pt>
                <c:pt idx="17908">
                  <c:v>10.88</c:v>
                </c:pt>
                <c:pt idx="17909">
                  <c:v>10.88</c:v>
                </c:pt>
                <c:pt idx="17910">
                  <c:v>10.87</c:v>
                </c:pt>
                <c:pt idx="17911">
                  <c:v>10.88</c:v>
                </c:pt>
                <c:pt idx="17912">
                  <c:v>10.88</c:v>
                </c:pt>
                <c:pt idx="17913">
                  <c:v>10.87</c:v>
                </c:pt>
                <c:pt idx="17914">
                  <c:v>10.88</c:v>
                </c:pt>
                <c:pt idx="17915">
                  <c:v>10.88</c:v>
                </c:pt>
                <c:pt idx="17916">
                  <c:v>10.88</c:v>
                </c:pt>
                <c:pt idx="17917">
                  <c:v>10.88</c:v>
                </c:pt>
                <c:pt idx="17918">
                  <c:v>10.87</c:v>
                </c:pt>
                <c:pt idx="17919">
                  <c:v>10.88</c:v>
                </c:pt>
                <c:pt idx="17920">
                  <c:v>10.87</c:v>
                </c:pt>
                <c:pt idx="17921">
                  <c:v>10.87</c:v>
                </c:pt>
                <c:pt idx="17922">
                  <c:v>10.87</c:v>
                </c:pt>
                <c:pt idx="17923">
                  <c:v>10.87</c:v>
                </c:pt>
                <c:pt idx="17924">
                  <c:v>10.87</c:v>
                </c:pt>
                <c:pt idx="17925">
                  <c:v>10.87</c:v>
                </c:pt>
                <c:pt idx="17926">
                  <c:v>10.87</c:v>
                </c:pt>
                <c:pt idx="17927">
                  <c:v>10.87</c:v>
                </c:pt>
                <c:pt idx="17928">
                  <c:v>10.87</c:v>
                </c:pt>
                <c:pt idx="17929">
                  <c:v>10.87</c:v>
                </c:pt>
                <c:pt idx="17930">
                  <c:v>10.87</c:v>
                </c:pt>
                <c:pt idx="17931">
                  <c:v>10.87</c:v>
                </c:pt>
                <c:pt idx="17932">
                  <c:v>10.87</c:v>
                </c:pt>
                <c:pt idx="17933">
                  <c:v>10.87</c:v>
                </c:pt>
                <c:pt idx="17934">
                  <c:v>10.87</c:v>
                </c:pt>
                <c:pt idx="17935">
                  <c:v>10.87</c:v>
                </c:pt>
                <c:pt idx="17936">
                  <c:v>10.87</c:v>
                </c:pt>
                <c:pt idx="17937">
                  <c:v>10.87</c:v>
                </c:pt>
                <c:pt idx="17938">
                  <c:v>10.87</c:v>
                </c:pt>
                <c:pt idx="17939">
                  <c:v>10.87</c:v>
                </c:pt>
                <c:pt idx="17940">
                  <c:v>10.87</c:v>
                </c:pt>
                <c:pt idx="17941">
                  <c:v>10.87</c:v>
                </c:pt>
                <c:pt idx="17942">
                  <c:v>10.87</c:v>
                </c:pt>
                <c:pt idx="17943">
                  <c:v>10.87</c:v>
                </c:pt>
                <c:pt idx="17944">
                  <c:v>10.87</c:v>
                </c:pt>
                <c:pt idx="17945">
                  <c:v>10.87</c:v>
                </c:pt>
                <c:pt idx="17946">
                  <c:v>10.84</c:v>
                </c:pt>
                <c:pt idx="17947">
                  <c:v>10.83</c:v>
                </c:pt>
                <c:pt idx="17948">
                  <c:v>10.81</c:v>
                </c:pt>
                <c:pt idx="17949">
                  <c:v>10.83</c:v>
                </c:pt>
                <c:pt idx="17950">
                  <c:v>10.87</c:v>
                </c:pt>
                <c:pt idx="17951">
                  <c:v>10.86</c:v>
                </c:pt>
                <c:pt idx="17952">
                  <c:v>10.86</c:v>
                </c:pt>
                <c:pt idx="17953">
                  <c:v>10.87</c:v>
                </c:pt>
                <c:pt idx="17954">
                  <c:v>10.86</c:v>
                </c:pt>
                <c:pt idx="17955">
                  <c:v>10.86</c:v>
                </c:pt>
                <c:pt idx="17956">
                  <c:v>10.87</c:v>
                </c:pt>
                <c:pt idx="17957">
                  <c:v>10.86</c:v>
                </c:pt>
                <c:pt idx="17958">
                  <c:v>10.87</c:v>
                </c:pt>
                <c:pt idx="17959">
                  <c:v>10.87</c:v>
                </c:pt>
                <c:pt idx="17960">
                  <c:v>10.87</c:v>
                </c:pt>
                <c:pt idx="17961">
                  <c:v>10.86</c:v>
                </c:pt>
                <c:pt idx="17962">
                  <c:v>10.87</c:v>
                </c:pt>
                <c:pt idx="17963">
                  <c:v>10.87</c:v>
                </c:pt>
                <c:pt idx="17964">
                  <c:v>10.86</c:v>
                </c:pt>
                <c:pt idx="17965">
                  <c:v>10.86</c:v>
                </c:pt>
                <c:pt idx="17966">
                  <c:v>10.86</c:v>
                </c:pt>
                <c:pt idx="17967">
                  <c:v>10.86</c:v>
                </c:pt>
                <c:pt idx="17968">
                  <c:v>10.86</c:v>
                </c:pt>
                <c:pt idx="17969">
                  <c:v>10.86</c:v>
                </c:pt>
                <c:pt idx="17970">
                  <c:v>10.86</c:v>
                </c:pt>
                <c:pt idx="17971">
                  <c:v>10.86</c:v>
                </c:pt>
                <c:pt idx="17972">
                  <c:v>10.86</c:v>
                </c:pt>
                <c:pt idx="17973">
                  <c:v>10.86</c:v>
                </c:pt>
                <c:pt idx="17974">
                  <c:v>10.86</c:v>
                </c:pt>
                <c:pt idx="17975">
                  <c:v>10.86</c:v>
                </c:pt>
                <c:pt idx="17976">
                  <c:v>10.86</c:v>
                </c:pt>
                <c:pt idx="17977">
                  <c:v>10.87</c:v>
                </c:pt>
                <c:pt idx="17978">
                  <c:v>10.87</c:v>
                </c:pt>
                <c:pt idx="17979">
                  <c:v>10.87</c:v>
                </c:pt>
                <c:pt idx="17980">
                  <c:v>10.87</c:v>
                </c:pt>
                <c:pt idx="17981">
                  <c:v>10.87</c:v>
                </c:pt>
                <c:pt idx="17982">
                  <c:v>10.87</c:v>
                </c:pt>
                <c:pt idx="17983">
                  <c:v>10.87</c:v>
                </c:pt>
                <c:pt idx="17984">
                  <c:v>10.87</c:v>
                </c:pt>
                <c:pt idx="17985">
                  <c:v>10.87</c:v>
                </c:pt>
                <c:pt idx="17986">
                  <c:v>10.87</c:v>
                </c:pt>
                <c:pt idx="17987">
                  <c:v>10.87</c:v>
                </c:pt>
                <c:pt idx="17988">
                  <c:v>10.87</c:v>
                </c:pt>
                <c:pt idx="17989">
                  <c:v>10.87</c:v>
                </c:pt>
                <c:pt idx="17990">
                  <c:v>10.87</c:v>
                </c:pt>
                <c:pt idx="17991">
                  <c:v>10.87</c:v>
                </c:pt>
                <c:pt idx="17992">
                  <c:v>10.87</c:v>
                </c:pt>
                <c:pt idx="17993">
                  <c:v>10.87</c:v>
                </c:pt>
                <c:pt idx="17994">
                  <c:v>10.88</c:v>
                </c:pt>
                <c:pt idx="17995">
                  <c:v>10.88</c:v>
                </c:pt>
                <c:pt idx="17996">
                  <c:v>10.88</c:v>
                </c:pt>
                <c:pt idx="17997">
                  <c:v>10.88</c:v>
                </c:pt>
                <c:pt idx="17998">
                  <c:v>10.88</c:v>
                </c:pt>
                <c:pt idx="17999">
                  <c:v>10.88</c:v>
                </c:pt>
                <c:pt idx="18000">
                  <c:v>10.88</c:v>
                </c:pt>
                <c:pt idx="18001">
                  <c:v>10.89</c:v>
                </c:pt>
                <c:pt idx="18002">
                  <c:v>10.89</c:v>
                </c:pt>
                <c:pt idx="18003">
                  <c:v>10.89</c:v>
                </c:pt>
                <c:pt idx="18004">
                  <c:v>10.89</c:v>
                </c:pt>
                <c:pt idx="18005">
                  <c:v>10.9</c:v>
                </c:pt>
                <c:pt idx="18006">
                  <c:v>10.9</c:v>
                </c:pt>
                <c:pt idx="18007">
                  <c:v>10.9</c:v>
                </c:pt>
                <c:pt idx="18008">
                  <c:v>10.9</c:v>
                </c:pt>
                <c:pt idx="18009">
                  <c:v>10.9</c:v>
                </c:pt>
                <c:pt idx="18010">
                  <c:v>10.9</c:v>
                </c:pt>
                <c:pt idx="18011">
                  <c:v>10.9</c:v>
                </c:pt>
                <c:pt idx="18012">
                  <c:v>10.9</c:v>
                </c:pt>
                <c:pt idx="18013">
                  <c:v>10.9</c:v>
                </c:pt>
                <c:pt idx="18014">
                  <c:v>10.9</c:v>
                </c:pt>
                <c:pt idx="18015">
                  <c:v>10.9</c:v>
                </c:pt>
                <c:pt idx="18016">
                  <c:v>10.9</c:v>
                </c:pt>
                <c:pt idx="18017">
                  <c:v>10.9</c:v>
                </c:pt>
                <c:pt idx="18018">
                  <c:v>10.9</c:v>
                </c:pt>
                <c:pt idx="18019">
                  <c:v>10.9</c:v>
                </c:pt>
                <c:pt idx="18020">
                  <c:v>10.9</c:v>
                </c:pt>
                <c:pt idx="18021">
                  <c:v>10.9</c:v>
                </c:pt>
                <c:pt idx="18022">
                  <c:v>10.9</c:v>
                </c:pt>
                <c:pt idx="18023">
                  <c:v>10.9</c:v>
                </c:pt>
                <c:pt idx="18024">
                  <c:v>10.9</c:v>
                </c:pt>
                <c:pt idx="18025">
                  <c:v>10.9</c:v>
                </c:pt>
                <c:pt idx="18026">
                  <c:v>10.9</c:v>
                </c:pt>
                <c:pt idx="18027">
                  <c:v>10.89</c:v>
                </c:pt>
                <c:pt idx="18028">
                  <c:v>10.9</c:v>
                </c:pt>
                <c:pt idx="18029">
                  <c:v>10.9</c:v>
                </c:pt>
                <c:pt idx="18030">
                  <c:v>10.9</c:v>
                </c:pt>
                <c:pt idx="18031">
                  <c:v>10.89</c:v>
                </c:pt>
                <c:pt idx="18032">
                  <c:v>10.9</c:v>
                </c:pt>
                <c:pt idx="18033">
                  <c:v>10.9</c:v>
                </c:pt>
                <c:pt idx="18034">
                  <c:v>10.9</c:v>
                </c:pt>
                <c:pt idx="18035">
                  <c:v>10.9</c:v>
                </c:pt>
                <c:pt idx="18036">
                  <c:v>10.9</c:v>
                </c:pt>
                <c:pt idx="18037">
                  <c:v>10.91</c:v>
                </c:pt>
                <c:pt idx="18038">
                  <c:v>10.91</c:v>
                </c:pt>
                <c:pt idx="18039">
                  <c:v>10.91</c:v>
                </c:pt>
                <c:pt idx="18040">
                  <c:v>10.91</c:v>
                </c:pt>
                <c:pt idx="18041">
                  <c:v>10.91</c:v>
                </c:pt>
                <c:pt idx="18042">
                  <c:v>10.92</c:v>
                </c:pt>
                <c:pt idx="18043">
                  <c:v>10.92</c:v>
                </c:pt>
                <c:pt idx="18044">
                  <c:v>10.92</c:v>
                </c:pt>
                <c:pt idx="18045">
                  <c:v>10.92</c:v>
                </c:pt>
                <c:pt idx="18046">
                  <c:v>10.93</c:v>
                </c:pt>
                <c:pt idx="18047">
                  <c:v>10.93</c:v>
                </c:pt>
                <c:pt idx="18048">
                  <c:v>10.93</c:v>
                </c:pt>
                <c:pt idx="18049">
                  <c:v>10.92</c:v>
                </c:pt>
                <c:pt idx="18050">
                  <c:v>10.93</c:v>
                </c:pt>
                <c:pt idx="18051">
                  <c:v>10.93</c:v>
                </c:pt>
                <c:pt idx="18052">
                  <c:v>10.93</c:v>
                </c:pt>
                <c:pt idx="18053">
                  <c:v>10.93</c:v>
                </c:pt>
                <c:pt idx="18054">
                  <c:v>10.93</c:v>
                </c:pt>
                <c:pt idx="18055">
                  <c:v>10.93</c:v>
                </c:pt>
                <c:pt idx="18056">
                  <c:v>10.93</c:v>
                </c:pt>
                <c:pt idx="18057">
                  <c:v>10.93</c:v>
                </c:pt>
                <c:pt idx="18058">
                  <c:v>10.92</c:v>
                </c:pt>
                <c:pt idx="18059">
                  <c:v>10.92</c:v>
                </c:pt>
                <c:pt idx="18060">
                  <c:v>10.92</c:v>
                </c:pt>
                <c:pt idx="18061">
                  <c:v>10.92</c:v>
                </c:pt>
                <c:pt idx="18062">
                  <c:v>10.92</c:v>
                </c:pt>
                <c:pt idx="18063">
                  <c:v>10.9</c:v>
                </c:pt>
                <c:pt idx="18064">
                  <c:v>10.92</c:v>
                </c:pt>
                <c:pt idx="18065">
                  <c:v>10.92</c:v>
                </c:pt>
                <c:pt idx="18066">
                  <c:v>10.91</c:v>
                </c:pt>
                <c:pt idx="18067">
                  <c:v>10.91</c:v>
                </c:pt>
                <c:pt idx="18068">
                  <c:v>10.91</c:v>
                </c:pt>
                <c:pt idx="18069">
                  <c:v>10.9</c:v>
                </c:pt>
                <c:pt idx="18070">
                  <c:v>10.89</c:v>
                </c:pt>
                <c:pt idx="18071">
                  <c:v>10.9</c:v>
                </c:pt>
                <c:pt idx="18072">
                  <c:v>10.89</c:v>
                </c:pt>
                <c:pt idx="18073">
                  <c:v>10.91</c:v>
                </c:pt>
                <c:pt idx="18074">
                  <c:v>10.91</c:v>
                </c:pt>
                <c:pt idx="18075">
                  <c:v>10.91</c:v>
                </c:pt>
                <c:pt idx="18076">
                  <c:v>10.9</c:v>
                </c:pt>
                <c:pt idx="18077">
                  <c:v>10.9</c:v>
                </c:pt>
                <c:pt idx="18078">
                  <c:v>10.9</c:v>
                </c:pt>
                <c:pt idx="18079">
                  <c:v>10.9</c:v>
                </c:pt>
                <c:pt idx="18080">
                  <c:v>10.9</c:v>
                </c:pt>
                <c:pt idx="18081">
                  <c:v>10.9</c:v>
                </c:pt>
                <c:pt idx="18082">
                  <c:v>10.9</c:v>
                </c:pt>
                <c:pt idx="18083">
                  <c:v>10.91</c:v>
                </c:pt>
                <c:pt idx="18084">
                  <c:v>10.91</c:v>
                </c:pt>
                <c:pt idx="18085">
                  <c:v>10.91</c:v>
                </c:pt>
                <c:pt idx="18086">
                  <c:v>10.91</c:v>
                </c:pt>
                <c:pt idx="18087">
                  <c:v>10.91</c:v>
                </c:pt>
                <c:pt idx="18088">
                  <c:v>10.92</c:v>
                </c:pt>
                <c:pt idx="18089">
                  <c:v>10.92</c:v>
                </c:pt>
                <c:pt idx="18090">
                  <c:v>10.91</c:v>
                </c:pt>
                <c:pt idx="18091">
                  <c:v>10.91</c:v>
                </c:pt>
                <c:pt idx="18092">
                  <c:v>10.91</c:v>
                </c:pt>
                <c:pt idx="18093">
                  <c:v>10.91</c:v>
                </c:pt>
                <c:pt idx="18094">
                  <c:v>10.91</c:v>
                </c:pt>
                <c:pt idx="18095">
                  <c:v>10.92</c:v>
                </c:pt>
                <c:pt idx="18096">
                  <c:v>10.92</c:v>
                </c:pt>
                <c:pt idx="18097">
                  <c:v>10.92</c:v>
                </c:pt>
                <c:pt idx="18098">
                  <c:v>10.92</c:v>
                </c:pt>
                <c:pt idx="18099">
                  <c:v>10.93</c:v>
                </c:pt>
                <c:pt idx="18100">
                  <c:v>10.94</c:v>
                </c:pt>
                <c:pt idx="18101">
                  <c:v>10.94</c:v>
                </c:pt>
                <c:pt idx="18102">
                  <c:v>10.95</c:v>
                </c:pt>
                <c:pt idx="18103">
                  <c:v>10.96</c:v>
                </c:pt>
                <c:pt idx="18104">
                  <c:v>10.96</c:v>
                </c:pt>
                <c:pt idx="18105">
                  <c:v>10.97</c:v>
                </c:pt>
                <c:pt idx="18106">
                  <c:v>10.97</c:v>
                </c:pt>
                <c:pt idx="18107">
                  <c:v>10.97</c:v>
                </c:pt>
                <c:pt idx="18108">
                  <c:v>10.97</c:v>
                </c:pt>
                <c:pt idx="18109">
                  <c:v>10.98</c:v>
                </c:pt>
                <c:pt idx="18110">
                  <c:v>10.98</c:v>
                </c:pt>
                <c:pt idx="18111">
                  <c:v>10.99</c:v>
                </c:pt>
                <c:pt idx="18112">
                  <c:v>11</c:v>
                </c:pt>
                <c:pt idx="18113">
                  <c:v>11</c:v>
                </c:pt>
                <c:pt idx="18114">
                  <c:v>11.01</c:v>
                </c:pt>
                <c:pt idx="18115">
                  <c:v>11.04</c:v>
                </c:pt>
                <c:pt idx="18116">
                  <c:v>11.08</c:v>
                </c:pt>
                <c:pt idx="18117">
                  <c:v>11.15</c:v>
                </c:pt>
                <c:pt idx="18118">
                  <c:v>11.22</c:v>
                </c:pt>
                <c:pt idx="18119">
                  <c:v>11.27</c:v>
                </c:pt>
                <c:pt idx="18120">
                  <c:v>11.31</c:v>
                </c:pt>
                <c:pt idx="18121">
                  <c:v>11.32</c:v>
                </c:pt>
                <c:pt idx="18122">
                  <c:v>11.35</c:v>
                </c:pt>
                <c:pt idx="18123">
                  <c:v>11.35</c:v>
                </c:pt>
                <c:pt idx="18124">
                  <c:v>11.35</c:v>
                </c:pt>
                <c:pt idx="18125">
                  <c:v>11.34</c:v>
                </c:pt>
                <c:pt idx="18126">
                  <c:v>11.33</c:v>
                </c:pt>
                <c:pt idx="18127">
                  <c:v>11.32</c:v>
                </c:pt>
                <c:pt idx="18128">
                  <c:v>11.31</c:v>
                </c:pt>
                <c:pt idx="18129">
                  <c:v>11.3</c:v>
                </c:pt>
                <c:pt idx="18130">
                  <c:v>11.28</c:v>
                </c:pt>
                <c:pt idx="18131">
                  <c:v>11.27</c:v>
                </c:pt>
                <c:pt idx="18132">
                  <c:v>11.26</c:v>
                </c:pt>
                <c:pt idx="18133">
                  <c:v>11.24</c:v>
                </c:pt>
                <c:pt idx="18134">
                  <c:v>11.24</c:v>
                </c:pt>
                <c:pt idx="18135">
                  <c:v>11.23</c:v>
                </c:pt>
                <c:pt idx="18136">
                  <c:v>11.21</c:v>
                </c:pt>
                <c:pt idx="18137">
                  <c:v>11.2</c:v>
                </c:pt>
                <c:pt idx="18138">
                  <c:v>11.18</c:v>
                </c:pt>
                <c:pt idx="18139">
                  <c:v>11.17</c:v>
                </c:pt>
                <c:pt idx="18140">
                  <c:v>11.16</c:v>
                </c:pt>
                <c:pt idx="18141">
                  <c:v>11.15</c:v>
                </c:pt>
                <c:pt idx="18142">
                  <c:v>11.14</c:v>
                </c:pt>
                <c:pt idx="18143">
                  <c:v>11.13</c:v>
                </c:pt>
                <c:pt idx="18144">
                  <c:v>11.12</c:v>
                </c:pt>
                <c:pt idx="18145">
                  <c:v>11.12</c:v>
                </c:pt>
                <c:pt idx="18146">
                  <c:v>11.11</c:v>
                </c:pt>
                <c:pt idx="18147">
                  <c:v>11.11</c:v>
                </c:pt>
                <c:pt idx="18148">
                  <c:v>11.1</c:v>
                </c:pt>
                <c:pt idx="18149">
                  <c:v>11.1</c:v>
                </c:pt>
                <c:pt idx="18150">
                  <c:v>11.1</c:v>
                </c:pt>
                <c:pt idx="18151">
                  <c:v>11.09</c:v>
                </c:pt>
                <c:pt idx="18152">
                  <c:v>11.09</c:v>
                </c:pt>
                <c:pt idx="18153">
                  <c:v>11.09</c:v>
                </c:pt>
                <c:pt idx="18154">
                  <c:v>11.09</c:v>
                </c:pt>
                <c:pt idx="18155">
                  <c:v>11.09</c:v>
                </c:pt>
                <c:pt idx="18156">
                  <c:v>11.09</c:v>
                </c:pt>
                <c:pt idx="18157">
                  <c:v>11.08</c:v>
                </c:pt>
                <c:pt idx="18158">
                  <c:v>11.08</c:v>
                </c:pt>
                <c:pt idx="18159">
                  <c:v>11.08</c:v>
                </c:pt>
                <c:pt idx="18160">
                  <c:v>11.07</c:v>
                </c:pt>
                <c:pt idx="18161">
                  <c:v>11.07</c:v>
                </c:pt>
                <c:pt idx="18162">
                  <c:v>11.09</c:v>
                </c:pt>
                <c:pt idx="18163">
                  <c:v>11.12</c:v>
                </c:pt>
                <c:pt idx="18164">
                  <c:v>11.11</c:v>
                </c:pt>
                <c:pt idx="18165">
                  <c:v>11.09</c:v>
                </c:pt>
                <c:pt idx="18166">
                  <c:v>11.08</c:v>
                </c:pt>
                <c:pt idx="18167">
                  <c:v>11.1</c:v>
                </c:pt>
                <c:pt idx="18168">
                  <c:v>11.15</c:v>
                </c:pt>
                <c:pt idx="18169">
                  <c:v>11.19</c:v>
                </c:pt>
                <c:pt idx="18170">
                  <c:v>11.19</c:v>
                </c:pt>
                <c:pt idx="18171">
                  <c:v>11.17</c:v>
                </c:pt>
                <c:pt idx="18172">
                  <c:v>11.11</c:v>
                </c:pt>
                <c:pt idx="18173">
                  <c:v>11.12</c:v>
                </c:pt>
                <c:pt idx="18174">
                  <c:v>11.09</c:v>
                </c:pt>
                <c:pt idx="18175">
                  <c:v>11.08</c:v>
                </c:pt>
                <c:pt idx="18176">
                  <c:v>11.07</c:v>
                </c:pt>
                <c:pt idx="18177">
                  <c:v>11.06</c:v>
                </c:pt>
                <c:pt idx="18178">
                  <c:v>11.05</c:v>
                </c:pt>
                <c:pt idx="18179">
                  <c:v>11.05</c:v>
                </c:pt>
                <c:pt idx="18180">
                  <c:v>11.04</c:v>
                </c:pt>
                <c:pt idx="18181">
                  <c:v>11.04</c:v>
                </c:pt>
                <c:pt idx="18182">
                  <c:v>11.03</c:v>
                </c:pt>
                <c:pt idx="18183">
                  <c:v>11.02</c:v>
                </c:pt>
                <c:pt idx="18184">
                  <c:v>11.02</c:v>
                </c:pt>
                <c:pt idx="18185">
                  <c:v>11.02</c:v>
                </c:pt>
                <c:pt idx="18186">
                  <c:v>11.02</c:v>
                </c:pt>
                <c:pt idx="18187">
                  <c:v>11.02</c:v>
                </c:pt>
                <c:pt idx="18188">
                  <c:v>11.02</c:v>
                </c:pt>
                <c:pt idx="18189">
                  <c:v>11.02</c:v>
                </c:pt>
                <c:pt idx="18190">
                  <c:v>11.03</c:v>
                </c:pt>
                <c:pt idx="18191">
                  <c:v>11.03</c:v>
                </c:pt>
                <c:pt idx="18192">
                  <c:v>11.03</c:v>
                </c:pt>
                <c:pt idx="18193">
                  <c:v>11.03</c:v>
                </c:pt>
                <c:pt idx="18194">
                  <c:v>11.04</c:v>
                </c:pt>
                <c:pt idx="18195">
                  <c:v>11.04</c:v>
                </c:pt>
                <c:pt idx="18196">
                  <c:v>11.05</c:v>
                </c:pt>
                <c:pt idx="18197">
                  <c:v>11.06</c:v>
                </c:pt>
                <c:pt idx="18198">
                  <c:v>11.06</c:v>
                </c:pt>
                <c:pt idx="18199">
                  <c:v>11.07</c:v>
                </c:pt>
                <c:pt idx="18200">
                  <c:v>11.07</c:v>
                </c:pt>
                <c:pt idx="18201">
                  <c:v>11.08</c:v>
                </c:pt>
                <c:pt idx="18202">
                  <c:v>11.08</c:v>
                </c:pt>
                <c:pt idx="18203">
                  <c:v>11.07</c:v>
                </c:pt>
                <c:pt idx="18204">
                  <c:v>11.07</c:v>
                </c:pt>
                <c:pt idx="18205">
                  <c:v>11.07</c:v>
                </c:pt>
                <c:pt idx="18206">
                  <c:v>11.07</c:v>
                </c:pt>
                <c:pt idx="18207">
                  <c:v>11.08</c:v>
                </c:pt>
                <c:pt idx="18208">
                  <c:v>11.09</c:v>
                </c:pt>
                <c:pt idx="18209">
                  <c:v>11.1</c:v>
                </c:pt>
                <c:pt idx="18210">
                  <c:v>11.11</c:v>
                </c:pt>
                <c:pt idx="18211">
                  <c:v>11.11</c:v>
                </c:pt>
                <c:pt idx="18212">
                  <c:v>11.11</c:v>
                </c:pt>
                <c:pt idx="18213">
                  <c:v>11.11</c:v>
                </c:pt>
                <c:pt idx="18214">
                  <c:v>11.11</c:v>
                </c:pt>
                <c:pt idx="18215">
                  <c:v>11.11</c:v>
                </c:pt>
                <c:pt idx="18216">
                  <c:v>11.1</c:v>
                </c:pt>
                <c:pt idx="18217">
                  <c:v>11.1</c:v>
                </c:pt>
                <c:pt idx="18218">
                  <c:v>11.09</c:v>
                </c:pt>
                <c:pt idx="18219">
                  <c:v>11.09</c:v>
                </c:pt>
                <c:pt idx="18220">
                  <c:v>11.09</c:v>
                </c:pt>
                <c:pt idx="18221">
                  <c:v>11.09</c:v>
                </c:pt>
                <c:pt idx="18222">
                  <c:v>11.08</c:v>
                </c:pt>
                <c:pt idx="18223">
                  <c:v>11.08</c:v>
                </c:pt>
                <c:pt idx="18224">
                  <c:v>11.08</c:v>
                </c:pt>
                <c:pt idx="18225">
                  <c:v>11.08</c:v>
                </c:pt>
                <c:pt idx="18226">
                  <c:v>11.08</c:v>
                </c:pt>
                <c:pt idx="18227">
                  <c:v>11.08</c:v>
                </c:pt>
                <c:pt idx="18228">
                  <c:v>11.09</c:v>
                </c:pt>
                <c:pt idx="18229">
                  <c:v>11.1</c:v>
                </c:pt>
                <c:pt idx="18230">
                  <c:v>11.11</c:v>
                </c:pt>
                <c:pt idx="18231">
                  <c:v>11.13</c:v>
                </c:pt>
                <c:pt idx="18232">
                  <c:v>11.16</c:v>
                </c:pt>
                <c:pt idx="18233">
                  <c:v>11.18</c:v>
                </c:pt>
                <c:pt idx="18234">
                  <c:v>11.21</c:v>
                </c:pt>
                <c:pt idx="18235">
                  <c:v>11.24</c:v>
                </c:pt>
                <c:pt idx="18236">
                  <c:v>11.27</c:v>
                </c:pt>
                <c:pt idx="18237">
                  <c:v>11.29</c:v>
                </c:pt>
                <c:pt idx="18238">
                  <c:v>11.29</c:v>
                </c:pt>
                <c:pt idx="18239">
                  <c:v>11.3</c:v>
                </c:pt>
                <c:pt idx="18240">
                  <c:v>11.31</c:v>
                </c:pt>
                <c:pt idx="18241">
                  <c:v>11.32</c:v>
                </c:pt>
                <c:pt idx="18242">
                  <c:v>11.32</c:v>
                </c:pt>
                <c:pt idx="18243">
                  <c:v>11.32</c:v>
                </c:pt>
                <c:pt idx="18244">
                  <c:v>11.33</c:v>
                </c:pt>
                <c:pt idx="18245">
                  <c:v>11.33</c:v>
                </c:pt>
                <c:pt idx="18246">
                  <c:v>11.32</c:v>
                </c:pt>
                <c:pt idx="18247">
                  <c:v>11.32</c:v>
                </c:pt>
                <c:pt idx="18248">
                  <c:v>11.32</c:v>
                </c:pt>
                <c:pt idx="18249">
                  <c:v>11.31</c:v>
                </c:pt>
                <c:pt idx="18250">
                  <c:v>11.3</c:v>
                </c:pt>
                <c:pt idx="18251">
                  <c:v>11.29</c:v>
                </c:pt>
                <c:pt idx="18252">
                  <c:v>11.29</c:v>
                </c:pt>
                <c:pt idx="18253">
                  <c:v>11.28</c:v>
                </c:pt>
                <c:pt idx="18254">
                  <c:v>11.26</c:v>
                </c:pt>
                <c:pt idx="18255">
                  <c:v>11.26</c:v>
                </c:pt>
                <c:pt idx="18256">
                  <c:v>11.25</c:v>
                </c:pt>
                <c:pt idx="18257">
                  <c:v>11.24</c:v>
                </c:pt>
                <c:pt idx="18258">
                  <c:v>11.23</c:v>
                </c:pt>
                <c:pt idx="18259">
                  <c:v>11.22</c:v>
                </c:pt>
                <c:pt idx="18260">
                  <c:v>11.21</c:v>
                </c:pt>
                <c:pt idx="18261">
                  <c:v>11.21</c:v>
                </c:pt>
                <c:pt idx="18262">
                  <c:v>11.2</c:v>
                </c:pt>
                <c:pt idx="18263">
                  <c:v>11.19</c:v>
                </c:pt>
                <c:pt idx="18264">
                  <c:v>11.18</c:v>
                </c:pt>
                <c:pt idx="18265">
                  <c:v>11.17</c:v>
                </c:pt>
                <c:pt idx="18266">
                  <c:v>11.17</c:v>
                </c:pt>
                <c:pt idx="18267">
                  <c:v>11.16</c:v>
                </c:pt>
                <c:pt idx="18268">
                  <c:v>11.15</c:v>
                </c:pt>
                <c:pt idx="18269">
                  <c:v>11.14</c:v>
                </c:pt>
                <c:pt idx="18270">
                  <c:v>11.13</c:v>
                </c:pt>
                <c:pt idx="18271">
                  <c:v>11.13</c:v>
                </c:pt>
                <c:pt idx="18272">
                  <c:v>11.12</c:v>
                </c:pt>
                <c:pt idx="18273">
                  <c:v>11.12</c:v>
                </c:pt>
                <c:pt idx="18274">
                  <c:v>11.11</c:v>
                </c:pt>
                <c:pt idx="18275">
                  <c:v>11.11</c:v>
                </c:pt>
                <c:pt idx="18276">
                  <c:v>11.1</c:v>
                </c:pt>
                <c:pt idx="18277">
                  <c:v>11.09</c:v>
                </c:pt>
                <c:pt idx="18278">
                  <c:v>11.09</c:v>
                </c:pt>
                <c:pt idx="18279">
                  <c:v>11.08</c:v>
                </c:pt>
                <c:pt idx="18280">
                  <c:v>11.07</c:v>
                </c:pt>
                <c:pt idx="18281">
                  <c:v>11.07</c:v>
                </c:pt>
                <c:pt idx="18282">
                  <c:v>11.07</c:v>
                </c:pt>
                <c:pt idx="18283">
                  <c:v>11.06</c:v>
                </c:pt>
                <c:pt idx="18284">
                  <c:v>11.06</c:v>
                </c:pt>
                <c:pt idx="18285">
                  <c:v>11.06</c:v>
                </c:pt>
                <c:pt idx="18286">
                  <c:v>11.05</c:v>
                </c:pt>
                <c:pt idx="18287">
                  <c:v>11.05</c:v>
                </c:pt>
                <c:pt idx="18288">
                  <c:v>11.05</c:v>
                </c:pt>
                <c:pt idx="18289">
                  <c:v>11.05</c:v>
                </c:pt>
                <c:pt idx="18290">
                  <c:v>11.05</c:v>
                </c:pt>
                <c:pt idx="18291">
                  <c:v>11.04</c:v>
                </c:pt>
                <c:pt idx="18292">
                  <c:v>11.04</c:v>
                </c:pt>
                <c:pt idx="18293">
                  <c:v>11.04</c:v>
                </c:pt>
                <c:pt idx="18294">
                  <c:v>11.04</c:v>
                </c:pt>
                <c:pt idx="18295">
                  <c:v>11.04</c:v>
                </c:pt>
                <c:pt idx="18296">
                  <c:v>11.03</c:v>
                </c:pt>
                <c:pt idx="18297">
                  <c:v>11.03</c:v>
                </c:pt>
                <c:pt idx="18298">
                  <c:v>11.03</c:v>
                </c:pt>
                <c:pt idx="18299">
                  <c:v>11.02</c:v>
                </c:pt>
                <c:pt idx="18300">
                  <c:v>11.02</c:v>
                </c:pt>
                <c:pt idx="18301">
                  <c:v>11.02</c:v>
                </c:pt>
                <c:pt idx="18302">
                  <c:v>11.02</c:v>
                </c:pt>
                <c:pt idx="18303">
                  <c:v>11.02</c:v>
                </c:pt>
                <c:pt idx="18304">
                  <c:v>11.01</c:v>
                </c:pt>
                <c:pt idx="18305">
                  <c:v>11.01</c:v>
                </c:pt>
                <c:pt idx="18306">
                  <c:v>11.01</c:v>
                </c:pt>
                <c:pt idx="18307">
                  <c:v>11.01</c:v>
                </c:pt>
                <c:pt idx="18308">
                  <c:v>11.01</c:v>
                </c:pt>
                <c:pt idx="18309">
                  <c:v>11.01</c:v>
                </c:pt>
                <c:pt idx="18310">
                  <c:v>11</c:v>
                </c:pt>
                <c:pt idx="18311">
                  <c:v>11.01</c:v>
                </c:pt>
                <c:pt idx="18312">
                  <c:v>11</c:v>
                </c:pt>
                <c:pt idx="18313">
                  <c:v>11</c:v>
                </c:pt>
                <c:pt idx="18314">
                  <c:v>11</c:v>
                </c:pt>
                <c:pt idx="18315">
                  <c:v>11</c:v>
                </c:pt>
                <c:pt idx="18316">
                  <c:v>11</c:v>
                </c:pt>
                <c:pt idx="18317">
                  <c:v>10.99</c:v>
                </c:pt>
                <c:pt idx="18318">
                  <c:v>10.99</c:v>
                </c:pt>
                <c:pt idx="18319">
                  <c:v>10.99</c:v>
                </c:pt>
                <c:pt idx="18320">
                  <c:v>10.99</c:v>
                </c:pt>
                <c:pt idx="18321">
                  <c:v>10.99</c:v>
                </c:pt>
                <c:pt idx="18322">
                  <c:v>10.99</c:v>
                </c:pt>
                <c:pt idx="18323">
                  <c:v>10.99</c:v>
                </c:pt>
                <c:pt idx="18324">
                  <c:v>10.98</c:v>
                </c:pt>
                <c:pt idx="18325">
                  <c:v>10.98</c:v>
                </c:pt>
                <c:pt idx="18326">
                  <c:v>10.98</c:v>
                </c:pt>
                <c:pt idx="18327">
                  <c:v>10.98</c:v>
                </c:pt>
                <c:pt idx="18328">
                  <c:v>10.98</c:v>
                </c:pt>
                <c:pt idx="18329">
                  <c:v>10.97</c:v>
                </c:pt>
                <c:pt idx="18330">
                  <c:v>10.97</c:v>
                </c:pt>
                <c:pt idx="18331">
                  <c:v>10.97</c:v>
                </c:pt>
                <c:pt idx="18332">
                  <c:v>10.97</c:v>
                </c:pt>
                <c:pt idx="18333">
                  <c:v>10.97</c:v>
                </c:pt>
                <c:pt idx="18334">
                  <c:v>10.96</c:v>
                </c:pt>
                <c:pt idx="18335">
                  <c:v>10.96</c:v>
                </c:pt>
                <c:pt idx="18336">
                  <c:v>10.96</c:v>
                </c:pt>
                <c:pt idx="18337">
                  <c:v>10.96</c:v>
                </c:pt>
                <c:pt idx="18338">
                  <c:v>10.96</c:v>
                </c:pt>
                <c:pt idx="18339">
                  <c:v>10.96</c:v>
                </c:pt>
                <c:pt idx="18340">
                  <c:v>10.95</c:v>
                </c:pt>
                <c:pt idx="18341">
                  <c:v>10.95</c:v>
                </c:pt>
                <c:pt idx="18342">
                  <c:v>10.95</c:v>
                </c:pt>
                <c:pt idx="18343">
                  <c:v>10.95</c:v>
                </c:pt>
                <c:pt idx="18344">
                  <c:v>10.95</c:v>
                </c:pt>
                <c:pt idx="18345">
                  <c:v>10.94</c:v>
                </c:pt>
                <c:pt idx="18346">
                  <c:v>10.94</c:v>
                </c:pt>
                <c:pt idx="18347">
                  <c:v>10.94</c:v>
                </c:pt>
                <c:pt idx="18348">
                  <c:v>10.94</c:v>
                </c:pt>
                <c:pt idx="18349">
                  <c:v>10.94</c:v>
                </c:pt>
                <c:pt idx="18350">
                  <c:v>10.94</c:v>
                </c:pt>
                <c:pt idx="18351">
                  <c:v>10.94</c:v>
                </c:pt>
                <c:pt idx="18352">
                  <c:v>10.93</c:v>
                </c:pt>
                <c:pt idx="18353">
                  <c:v>10.93</c:v>
                </c:pt>
                <c:pt idx="18354">
                  <c:v>10.93</c:v>
                </c:pt>
                <c:pt idx="18355">
                  <c:v>10.93</c:v>
                </c:pt>
                <c:pt idx="18356">
                  <c:v>10.93</c:v>
                </c:pt>
                <c:pt idx="18357">
                  <c:v>10.93</c:v>
                </c:pt>
                <c:pt idx="18358">
                  <c:v>10.93</c:v>
                </c:pt>
                <c:pt idx="18359">
                  <c:v>10.92</c:v>
                </c:pt>
                <c:pt idx="18360">
                  <c:v>10.92</c:v>
                </c:pt>
                <c:pt idx="18361">
                  <c:v>10.93</c:v>
                </c:pt>
                <c:pt idx="18362">
                  <c:v>10.92</c:v>
                </c:pt>
                <c:pt idx="18363">
                  <c:v>10.92</c:v>
                </c:pt>
                <c:pt idx="18364">
                  <c:v>10.92</c:v>
                </c:pt>
                <c:pt idx="18365">
                  <c:v>10.92</c:v>
                </c:pt>
                <c:pt idx="18366">
                  <c:v>10.92</c:v>
                </c:pt>
                <c:pt idx="18367">
                  <c:v>10.92</c:v>
                </c:pt>
                <c:pt idx="18368">
                  <c:v>10.92</c:v>
                </c:pt>
                <c:pt idx="18369">
                  <c:v>10.92</c:v>
                </c:pt>
                <c:pt idx="18370">
                  <c:v>10.91</c:v>
                </c:pt>
                <c:pt idx="18371">
                  <c:v>10.92</c:v>
                </c:pt>
                <c:pt idx="18372">
                  <c:v>10.92</c:v>
                </c:pt>
                <c:pt idx="18373">
                  <c:v>10.92</c:v>
                </c:pt>
                <c:pt idx="18374">
                  <c:v>10.91</c:v>
                </c:pt>
                <c:pt idx="18375">
                  <c:v>10.91</c:v>
                </c:pt>
                <c:pt idx="18376">
                  <c:v>10.91</c:v>
                </c:pt>
                <c:pt idx="18377">
                  <c:v>10.91</c:v>
                </c:pt>
                <c:pt idx="18378">
                  <c:v>10.91</c:v>
                </c:pt>
                <c:pt idx="18379">
                  <c:v>10.91</c:v>
                </c:pt>
                <c:pt idx="18380">
                  <c:v>10.91</c:v>
                </c:pt>
                <c:pt idx="18381">
                  <c:v>10.91</c:v>
                </c:pt>
                <c:pt idx="18382">
                  <c:v>10.91</c:v>
                </c:pt>
                <c:pt idx="18383">
                  <c:v>10.91</c:v>
                </c:pt>
                <c:pt idx="18384">
                  <c:v>10.91</c:v>
                </c:pt>
                <c:pt idx="18385">
                  <c:v>10.91</c:v>
                </c:pt>
                <c:pt idx="18386">
                  <c:v>10.91</c:v>
                </c:pt>
                <c:pt idx="18387">
                  <c:v>10.91</c:v>
                </c:pt>
                <c:pt idx="18388">
                  <c:v>10.91</c:v>
                </c:pt>
                <c:pt idx="18389">
                  <c:v>10.9</c:v>
                </c:pt>
                <c:pt idx="18390">
                  <c:v>10.9</c:v>
                </c:pt>
                <c:pt idx="18391">
                  <c:v>10.9</c:v>
                </c:pt>
                <c:pt idx="18392">
                  <c:v>10.9</c:v>
                </c:pt>
                <c:pt idx="18393">
                  <c:v>10.9</c:v>
                </c:pt>
                <c:pt idx="18394">
                  <c:v>10.9</c:v>
                </c:pt>
                <c:pt idx="18395">
                  <c:v>10.9</c:v>
                </c:pt>
                <c:pt idx="18396">
                  <c:v>10.9</c:v>
                </c:pt>
                <c:pt idx="18397">
                  <c:v>10.9</c:v>
                </c:pt>
                <c:pt idx="18398">
                  <c:v>10.9</c:v>
                </c:pt>
                <c:pt idx="18399">
                  <c:v>10.9</c:v>
                </c:pt>
                <c:pt idx="18400">
                  <c:v>10.9</c:v>
                </c:pt>
                <c:pt idx="18401">
                  <c:v>10.9</c:v>
                </c:pt>
                <c:pt idx="18402">
                  <c:v>10.9</c:v>
                </c:pt>
                <c:pt idx="18403">
                  <c:v>10.9</c:v>
                </c:pt>
                <c:pt idx="18404">
                  <c:v>10.9</c:v>
                </c:pt>
                <c:pt idx="18405">
                  <c:v>10.9</c:v>
                </c:pt>
                <c:pt idx="18406">
                  <c:v>10.9</c:v>
                </c:pt>
                <c:pt idx="18407">
                  <c:v>10.9</c:v>
                </c:pt>
                <c:pt idx="18408">
                  <c:v>10.9</c:v>
                </c:pt>
                <c:pt idx="18409">
                  <c:v>10.9</c:v>
                </c:pt>
                <c:pt idx="18410">
                  <c:v>10.9</c:v>
                </c:pt>
                <c:pt idx="18411">
                  <c:v>10.9</c:v>
                </c:pt>
                <c:pt idx="18412">
                  <c:v>10.9</c:v>
                </c:pt>
                <c:pt idx="18413">
                  <c:v>10.9</c:v>
                </c:pt>
                <c:pt idx="18414">
                  <c:v>10.9</c:v>
                </c:pt>
                <c:pt idx="18415">
                  <c:v>10.9</c:v>
                </c:pt>
                <c:pt idx="18416">
                  <c:v>10.9</c:v>
                </c:pt>
                <c:pt idx="18417">
                  <c:v>10.9</c:v>
                </c:pt>
                <c:pt idx="18418">
                  <c:v>10.89</c:v>
                </c:pt>
                <c:pt idx="18419">
                  <c:v>10.9</c:v>
                </c:pt>
                <c:pt idx="18420">
                  <c:v>10.9</c:v>
                </c:pt>
                <c:pt idx="18421">
                  <c:v>10.9</c:v>
                </c:pt>
                <c:pt idx="18422">
                  <c:v>10.89</c:v>
                </c:pt>
                <c:pt idx="18423">
                  <c:v>10.89</c:v>
                </c:pt>
                <c:pt idx="18424">
                  <c:v>10.89</c:v>
                </c:pt>
                <c:pt idx="18425">
                  <c:v>10.89</c:v>
                </c:pt>
                <c:pt idx="18426">
                  <c:v>10.89</c:v>
                </c:pt>
                <c:pt idx="18427">
                  <c:v>10.89</c:v>
                </c:pt>
                <c:pt idx="18428">
                  <c:v>10.89</c:v>
                </c:pt>
                <c:pt idx="18429">
                  <c:v>10.89</c:v>
                </c:pt>
                <c:pt idx="18430">
                  <c:v>10.88</c:v>
                </c:pt>
                <c:pt idx="18431">
                  <c:v>10.88</c:v>
                </c:pt>
                <c:pt idx="18432">
                  <c:v>10.88</c:v>
                </c:pt>
                <c:pt idx="18433">
                  <c:v>10.86</c:v>
                </c:pt>
                <c:pt idx="18434">
                  <c:v>10.88</c:v>
                </c:pt>
                <c:pt idx="18435">
                  <c:v>10.88</c:v>
                </c:pt>
                <c:pt idx="18436">
                  <c:v>10.88</c:v>
                </c:pt>
                <c:pt idx="18437">
                  <c:v>10.88</c:v>
                </c:pt>
                <c:pt idx="18438">
                  <c:v>10.88</c:v>
                </c:pt>
                <c:pt idx="18439">
                  <c:v>10.87</c:v>
                </c:pt>
                <c:pt idx="18440">
                  <c:v>10.88</c:v>
                </c:pt>
                <c:pt idx="18441">
                  <c:v>10.87</c:v>
                </c:pt>
                <c:pt idx="18442">
                  <c:v>10.87</c:v>
                </c:pt>
                <c:pt idx="18443">
                  <c:v>10.87</c:v>
                </c:pt>
                <c:pt idx="18444">
                  <c:v>10.87</c:v>
                </c:pt>
                <c:pt idx="18445">
                  <c:v>10.87</c:v>
                </c:pt>
                <c:pt idx="18446">
                  <c:v>10.87</c:v>
                </c:pt>
                <c:pt idx="18447">
                  <c:v>10.87</c:v>
                </c:pt>
                <c:pt idx="18448">
                  <c:v>10.86</c:v>
                </c:pt>
                <c:pt idx="18449">
                  <c:v>10.86</c:v>
                </c:pt>
                <c:pt idx="18450">
                  <c:v>10.86</c:v>
                </c:pt>
                <c:pt idx="18451">
                  <c:v>10.86</c:v>
                </c:pt>
                <c:pt idx="18452">
                  <c:v>10.86</c:v>
                </c:pt>
                <c:pt idx="18453">
                  <c:v>10.86</c:v>
                </c:pt>
                <c:pt idx="18454">
                  <c:v>10.86</c:v>
                </c:pt>
                <c:pt idx="18455">
                  <c:v>10.86</c:v>
                </c:pt>
                <c:pt idx="18456">
                  <c:v>10.86</c:v>
                </c:pt>
                <c:pt idx="18457">
                  <c:v>10.86</c:v>
                </c:pt>
                <c:pt idx="18458">
                  <c:v>10.86</c:v>
                </c:pt>
                <c:pt idx="18459">
                  <c:v>10.86</c:v>
                </c:pt>
                <c:pt idx="18460">
                  <c:v>10.86</c:v>
                </c:pt>
                <c:pt idx="18461">
                  <c:v>10.86</c:v>
                </c:pt>
                <c:pt idx="18462">
                  <c:v>10.86</c:v>
                </c:pt>
                <c:pt idx="18463">
                  <c:v>10.86</c:v>
                </c:pt>
                <c:pt idx="18464">
                  <c:v>10.86</c:v>
                </c:pt>
                <c:pt idx="18465">
                  <c:v>10.86</c:v>
                </c:pt>
                <c:pt idx="18466">
                  <c:v>10.86</c:v>
                </c:pt>
                <c:pt idx="18467">
                  <c:v>10.86</c:v>
                </c:pt>
                <c:pt idx="18468">
                  <c:v>10.86</c:v>
                </c:pt>
                <c:pt idx="18469">
                  <c:v>10.86</c:v>
                </c:pt>
                <c:pt idx="18470">
                  <c:v>10.86</c:v>
                </c:pt>
                <c:pt idx="18471">
                  <c:v>10.86</c:v>
                </c:pt>
                <c:pt idx="18472">
                  <c:v>10.86</c:v>
                </c:pt>
                <c:pt idx="18473">
                  <c:v>10.86</c:v>
                </c:pt>
                <c:pt idx="18474">
                  <c:v>10.86</c:v>
                </c:pt>
                <c:pt idx="18475">
                  <c:v>10.86</c:v>
                </c:pt>
                <c:pt idx="18476">
                  <c:v>10.86</c:v>
                </c:pt>
                <c:pt idx="18477">
                  <c:v>10.86</c:v>
                </c:pt>
                <c:pt idx="18478">
                  <c:v>10.86</c:v>
                </c:pt>
                <c:pt idx="18479">
                  <c:v>10.86</c:v>
                </c:pt>
                <c:pt idx="18480">
                  <c:v>10.86</c:v>
                </c:pt>
                <c:pt idx="18481">
                  <c:v>10.86</c:v>
                </c:pt>
                <c:pt idx="18482">
                  <c:v>10.86</c:v>
                </c:pt>
                <c:pt idx="18483">
                  <c:v>10.86</c:v>
                </c:pt>
                <c:pt idx="18484">
                  <c:v>10.86</c:v>
                </c:pt>
                <c:pt idx="18485">
                  <c:v>10.86</c:v>
                </c:pt>
                <c:pt idx="18486">
                  <c:v>10.86</c:v>
                </c:pt>
                <c:pt idx="18487">
                  <c:v>10.86</c:v>
                </c:pt>
                <c:pt idx="18488">
                  <c:v>10.86</c:v>
                </c:pt>
                <c:pt idx="18489">
                  <c:v>10.86</c:v>
                </c:pt>
                <c:pt idx="18490">
                  <c:v>10.86</c:v>
                </c:pt>
                <c:pt idx="18491">
                  <c:v>10.85</c:v>
                </c:pt>
                <c:pt idx="18492">
                  <c:v>10.86</c:v>
                </c:pt>
                <c:pt idx="18493">
                  <c:v>10.85</c:v>
                </c:pt>
                <c:pt idx="18494">
                  <c:v>10.85</c:v>
                </c:pt>
                <c:pt idx="18495">
                  <c:v>10.86</c:v>
                </c:pt>
                <c:pt idx="18496">
                  <c:v>10.85</c:v>
                </c:pt>
                <c:pt idx="18497">
                  <c:v>10.86</c:v>
                </c:pt>
                <c:pt idx="18498">
                  <c:v>10.85</c:v>
                </c:pt>
                <c:pt idx="18499">
                  <c:v>10.85</c:v>
                </c:pt>
                <c:pt idx="18500">
                  <c:v>10.86</c:v>
                </c:pt>
                <c:pt idx="18501">
                  <c:v>10.86</c:v>
                </c:pt>
                <c:pt idx="18502">
                  <c:v>10.86</c:v>
                </c:pt>
                <c:pt idx="18503">
                  <c:v>10.85</c:v>
                </c:pt>
                <c:pt idx="18504">
                  <c:v>10.85</c:v>
                </c:pt>
                <c:pt idx="18505">
                  <c:v>10.85</c:v>
                </c:pt>
                <c:pt idx="18506">
                  <c:v>10.85</c:v>
                </c:pt>
                <c:pt idx="18507">
                  <c:v>10.85</c:v>
                </c:pt>
                <c:pt idx="18508">
                  <c:v>10.85</c:v>
                </c:pt>
                <c:pt idx="18509">
                  <c:v>10.86</c:v>
                </c:pt>
                <c:pt idx="18510">
                  <c:v>10.85</c:v>
                </c:pt>
                <c:pt idx="18511">
                  <c:v>10.85</c:v>
                </c:pt>
                <c:pt idx="18512">
                  <c:v>10.85</c:v>
                </c:pt>
                <c:pt idx="18513">
                  <c:v>10.85</c:v>
                </c:pt>
                <c:pt idx="18514">
                  <c:v>10.85</c:v>
                </c:pt>
                <c:pt idx="18515">
                  <c:v>10.85</c:v>
                </c:pt>
                <c:pt idx="18516">
                  <c:v>10.85</c:v>
                </c:pt>
                <c:pt idx="18517">
                  <c:v>10.86</c:v>
                </c:pt>
                <c:pt idx="18518">
                  <c:v>10.85</c:v>
                </c:pt>
                <c:pt idx="18519">
                  <c:v>10.86</c:v>
                </c:pt>
                <c:pt idx="18520">
                  <c:v>10.86</c:v>
                </c:pt>
                <c:pt idx="18521">
                  <c:v>10.86</c:v>
                </c:pt>
                <c:pt idx="18522">
                  <c:v>10.86</c:v>
                </c:pt>
                <c:pt idx="18523">
                  <c:v>10.87</c:v>
                </c:pt>
                <c:pt idx="18524">
                  <c:v>10.87</c:v>
                </c:pt>
                <c:pt idx="18525">
                  <c:v>10.88</c:v>
                </c:pt>
                <c:pt idx="18526">
                  <c:v>10.9</c:v>
                </c:pt>
                <c:pt idx="18527">
                  <c:v>10.9</c:v>
                </c:pt>
                <c:pt idx="18528">
                  <c:v>10.93</c:v>
                </c:pt>
                <c:pt idx="18529">
                  <c:v>10.94</c:v>
                </c:pt>
                <c:pt idx="18530">
                  <c:v>10.93</c:v>
                </c:pt>
                <c:pt idx="18531">
                  <c:v>10.94</c:v>
                </c:pt>
                <c:pt idx="18532">
                  <c:v>10.96</c:v>
                </c:pt>
                <c:pt idx="18533">
                  <c:v>10.98</c:v>
                </c:pt>
                <c:pt idx="18534">
                  <c:v>11.02</c:v>
                </c:pt>
                <c:pt idx="18535">
                  <c:v>11.06</c:v>
                </c:pt>
                <c:pt idx="18536">
                  <c:v>11.1</c:v>
                </c:pt>
                <c:pt idx="18537">
                  <c:v>11.22</c:v>
                </c:pt>
                <c:pt idx="18538">
                  <c:v>11.32</c:v>
                </c:pt>
                <c:pt idx="18539">
                  <c:v>11.42</c:v>
                </c:pt>
                <c:pt idx="18540">
                  <c:v>11.52</c:v>
                </c:pt>
                <c:pt idx="18541">
                  <c:v>11.63</c:v>
                </c:pt>
                <c:pt idx="18542">
                  <c:v>11.74</c:v>
                </c:pt>
                <c:pt idx="18543">
                  <c:v>11.82</c:v>
                </c:pt>
                <c:pt idx="18544">
                  <c:v>11.89</c:v>
                </c:pt>
                <c:pt idx="18545">
                  <c:v>11.97</c:v>
                </c:pt>
                <c:pt idx="18546">
                  <c:v>12.04</c:v>
                </c:pt>
                <c:pt idx="18547">
                  <c:v>12.1</c:v>
                </c:pt>
                <c:pt idx="18548">
                  <c:v>12.18</c:v>
                </c:pt>
                <c:pt idx="18549">
                  <c:v>12.32</c:v>
                </c:pt>
                <c:pt idx="18550">
                  <c:v>12.59</c:v>
                </c:pt>
                <c:pt idx="18551">
                  <c:v>13.16</c:v>
                </c:pt>
                <c:pt idx="18552">
                  <c:v>13.93</c:v>
                </c:pt>
                <c:pt idx="18553">
                  <c:v>14.71</c:v>
                </c:pt>
                <c:pt idx="18554">
                  <c:v>15.11</c:v>
                </c:pt>
                <c:pt idx="18555">
                  <c:v>15.32</c:v>
                </c:pt>
                <c:pt idx="18556">
                  <c:v>15.38</c:v>
                </c:pt>
                <c:pt idx="18557">
                  <c:v>15.33</c:v>
                </c:pt>
                <c:pt idx="18558">
                  <c:v>15.25</c:v>
                </c:pt>
                <c:pt idx="18559">
                  <c:v>15.16</c:v>
                </c:pt>
                <c:pt idx="18560">
                  <c:v>15.11</c:v>
                </c:pt>
                <c:pt idx="18561">
                  <c:v>15.09</c:v>
                </c:pt>
                <c:pt idx="18562">
                  <c:v>15.11</c:v>
                </c:pt>
                <c:pt idx="18563">
                  <c:v>15.12</c:v>
                </c:pt>
                <c:pt idx="18564">
                  <c:v>15.15</c:v>
                </c:pt>
                <c:pt idx="18565">
                  <c:v>15.19</c:v>
                </c:pt>
                <c:pt idx="18566">
                  <c:v>15.25</c:v>
                </c:pt>
                <c:pt idx="18567">
                  <c:v>15.29</c:v>
                </c:pt>
                <c:pt idx="18568">
                  <c:v>15.31</c:v>
                </c:pt>
                <c:pt idx="18569">
                  <c:v>15.33</c:v>
                </c:pt>
                <c:pt idx="18570">
                  <c:v>15.39</c:v>
                </c:pt>
                <c:pt idx="18571">
                  <c:v>15.59</c:v>
                </c:pt>
                <c:pt idx="18572">
                  <c:v>16.02</c:v>
                </c:pt>
                <c:pt idx="18573">
                  <c:v>16.79</c:v>
                </c:pt>
                <c:pt idx="18574">
                  <c:v>17.579999999999998</c:v>
                </c:pt>
                <c:pt idx="18575">
                  <c:v>17.98</c:v>
                </c:pt>
                <c:pt idx="18576">
                  <c:v>18.100000000000001</c:v>
                </c:pt>
                <c:pt idx="18577">
                  <c:v>18.07</c:v>
                </c:pt>
                <c:pt idx="18578">
                  <c:v>18.02</c:v>
                </c:pt>
                <c:pt idx="18579">
                  <c:v>18.09</c:v>
                </c:pt>
                <c:pt idx="18580">
                  <c:v>18.28</c:v>
                </c:pt>
                <c:pt idx="18581">
                  <c:v>18.489999999999998</c:v>
                </c:pt>
                <c:pt idx="18582">
                  <c:v>18.64</c:v>
                </c:pt>
                <c:pt idx="18583">
                  <c:v>18.600000000000001</c:v>
                </c:pt>
                <c:pt idx="18584">
                  <c:v>18.53</c:v>
                </c:pt>
                <c:pt idx="18585">
                  <c:v>18.440000000000001</c:v>
                </c:pt>
                <c:pt idx="18586">
                  <c:v>18.399999999999999</c:v>
                </c:pt>
                <c:pt idx="18587">
                  <c:v>18.41</c:v>
                </c:pt>
                <c:pt idx="18588">
                  <c:v>18.43</c:v>
                </c:pt>
                <c:pt idx="18589">
                  <c:v>18.46</c:v>
                </c:pt>
                <c:pt idx="18590">
                  <c:v>18.55</c:v>
                </c:pt>
                <c:pt idx="18591">
                  <c:v>18.55</c:v>
                </c:pt>
                <c:pt idx="18592">
                  <c:v>18.66</c:v>
                </c:pt>
                <c:pt idx="18593">
                  <c:v>18.68</c:v>
                </c:pt>
                <c:pt idx="18594">
                  <c:v>18.77</c:v>
                </c:pt>
                <c:pt idx="18595">
                  <c:v>18.77</c:v>
                </c:pt>
                <c:pt idx="18596">
                  <c:v>18.75</c:v>
                </c:pt>
                <c:pt idx="18597">
                  <c:v>18.809999999999999</c:v>
                </c:pt>
                <c:pt idx="18598">
                  <c:v>18.79</c:v>
                </c:pt>
                <c:pt idx="18599">
                  <c:v>18.82</c:v>
                </c:pt>
                <c:pt idx="18600">
                  <c:v>18.809999999999999</c:v>
                </c:pt>
                <c:pt idx="18601">
                  <c:v>18.78</c:v>
                </c:pt>
                <c:pt idx="18602">
                  <c:v>18.850000000000001</c:v>
                </c:pt>
                <c:pt idx="18603">
                  <c:v>18.82</c:v>
                </c:pt>
                <c:pt idx="18604">
                  <c:v>18.82</c:v>
                </c:pt>
                <c:pt idx="18605">
                  <c:v>18.850000000000001</c:v>
                </c:pt>
                <c:pt idx="18606">
                  <c:v>18.78</c:v>
                </c:pt>
                <c:pt idx="18607">
                  <c:v>18.78</c:v>
                </c:pt>
                <c:pt idx="18608">
                  <c:v>18.809999999999999</c:v>
                </c:pt>
                <c:pt idx="18609">
                  <c:v>18.829999999999998</c:v>
                </c:pt>
                <c:pt idx="18610">
                  <c:v>18.77</c:v>
                </c:pt>
                <c:pt idx="18611">
                  <c:v>18.79</c:v>
                </c:pt>
                <c:pt idx="18612">
                  <c:v>18.809999999999999</c:v>
                </c:pt>
                <c:pt idx="18613">
                  <c:v>18.73</c:v>
                </c:pt>
                <c:pt idx="18614">
                  <c:v>18.690000000000001</c:v>
                </c:pt>
                <c:pt idx="18615">
                  <c:v>18.670000000000002</c:v>
                </c:pt>
                <c:pt idx="18616">
                  <c:v>18.559999999999999</c:v>
                </c:pt>
                <c:pt idx="18617">
                  <c:v>18.46</c:v>
                </c:pt>
                <c:pt idx="18618">
                  <c:v>18.350000000000001</c:v>
                </c:pt>
                <c:pt idx="18619">
                  <c:v>18.190000000000001</c:v>
                </c:pt>
                <c:pt idx="18620">
                  <c:v>18.059999999999999</c:v>
                </c:pt>
                <c:pt idx="18621">
                  <c:v>17.899999999999999</c:v>
                </c:pt>
                <c:pt idx="18622">
                  <c:v>17.78</c:v>
                </c:pt>
                <c:pt idx="18623">
                  <c:v>17.64</c:v>
                </c:pt>
                <c:pt idx="18624">
                  <c:v>17.5</c:v>
                </c:pt>
                <c:pt idx="18625">
                  <c:v>17.39</c:v>
                </c:pt>
                <c:pt idx="18626">
                  <c:v>17.25</c:v>
                </c:pt>
                <c:pt idx="18627">
                  <c:v>17.18</c:v>
                </c:pt>
                <c:pt idx="18628">
                  <c:v>17.079999999999998</c:v>
                </c:pt>
                <c:pt idx="18629">
                  <c:v>16.989999999999998</c:v>
                </c:pt>
                <c:pt idx="18630">
                  <c:v>16.91</c:v>
                </c:pt>
                <c:pt idx="18631">
                  <c:v>16.850000000000001</c:v>
                </c:pt>
                <c:pt idx="18632">
                  <c:v>16.78</c:v>
                </c:pt>
                <c:pt idx="18633">
                  <c:v>16.739999999999998</c:v>
                </c:pt>
                <c:pt idx="18634">
                  <c:v>16.7</c:v>
                </c:pt>
                <c:pt idx="18635">
                  <c:v>16.649999999999999</c:v>
                </c:pt>
                <c:pt idx="18636">
                  <c:v>16.59</c:v>
                </c:pt>
                <c:pt idx="18637">
                  <c:v>16.62</c:v>
                </c:pt>
                <c:pt idx="18638">
                  <c:v>16.59</c:v>
                </c:pt>
                <c:pt idx="18639">
                  <c:v>16.61</c:v>
                </c:pt>
                <c:pt idx="18640">
                  <c:v>16.62</c:v>
                </c:pt>
                <c:pt idx="18641">
                  <c:v>16.66</c:v>
                </c:pt>
                <c:pt idx="18642">
                  <c:v>16.77</c:v>
                </c:pt>
                <c:pt idx="18643">
                  <c:v>16.78</c:v>
                </c:pt>
                <c:pt idx="18644">
                  <c:v>16.690000000000001</c:v>
                </c:pt>
                <c:pt idx="18645">
                  <c:v>16.600000000000001</c:v>
                </c:pt>
                <c:pt idx="18646">
                  <c:v>16.52</c:v>
                </c:pt>
                <c:pt idx="18647">
                  <c:v>16.47</c:v>
                </c:pt>
                <c:pt idx="18648">
                  <c:v>16.440000000000001</c:v>
                </c:pt>
                <c:pt idx="18649">
                  <c:v>16.43</c:v>
                </c:pt>
                <c:pt idx="18650">
                  <c:v>16.41</c:v>
                </c:pt>
                <c:pt idx="18651">
                  <c:v>16.36</c:v>
                </c:pt>
                <c:pt idx="18652">
                  <c:v>16.3</c:v>
                </c:pt>
                <c:pt idx="18653">
                  <c:v>16.25</c:v>
                </c:pt>
                <c:pt idx="18654">
                  <c:v>16.22</c:v>
                </c:pt>
                <c:pt idx="18655">
                  <c:v>16.170000000000002</c:v>
                </c:pt>
                <c:pt idx="18656">
                  <c:v>16.18</c:v>
                </c:pt>
                <c:pt idx="18657">
                  <c:v>16.170000000000002</c:v>
                </c:pt>
                <c:pt idx="18658">
                  <c:v>16.21</c:v>
                </c:pt>
                <c:pt idx="18659">
                  <c:v>16.260000000000002</c:v>
                </c:pt>
                <c:pt idx="18660">
                  <c:v>16.309999999999999</c:v>
                </c:pt>
                <c:pt idx="18661">
                  <c:v>16.34</c:v>
                </c:pt>
                <c:pt idx="18662">
                  <c:v>16.37</c:v>
                </c:pt>
                <c:pt idx="18663">
                  <c:v>16.38</c:v>
                </c:pt>
                <c:pt idx="18664">
                  <c:v>16.39</c:v>
                </c:pt>
                <c:pt idx="18665">
                  <c:v>16.41</c:v>
                </c:pt>
                <c:pt idx="18666">
                  <c:v>16.39</c:v>
                </c:pt>
                <c:pt idx="18667">
                  <c:v>16.38</c:v>
                </c:pt>
                <c:pt idx="18668">
                  <c:v>16.350000000000001</c:v>
                </c:pt>
                <c:pt idx="18669">
                  <c:v>16.36</c:v>
                </c:pt>
                <c:pt idx="18670">
                  <c:v>16.34</c:v>
                </c:pt>
                <c:pt idx="18671">
                  <c:v>16.32</c:v>
                </c:pt>
                <c:pt idx="18672">
                  <c:v>16.29</c:v>
                </c:pt>
                <c:pt idx="18673">
                  <c:v>16.27</c:v>
                </c:pt>
                <c:pt idx="18674">
                  <c:v>16.239999999999998</c:v>
                </c:pt>
                <c:pt idx="18675">
                  <c:v>16.23</c:v>
                </c:pt>
                <c:pt idx="18676">
                  <c:v>16.2</c:v>
                </c:pt>
                <c:pt idx="18677">
                  <c:v>16.18</c:v>
                </c:pt>
                <c:pt idx="18678">
                  <c:v>16.16</c:v>
                </c:pt>
                <c:pt idx="18679">
                  <c:v>16.149999999999999</c:v>
                </c:pt>
                <c:pt idx="18680">
                  <c:v>16.14</c:v>
                </c:pt>
                <c:pt idx="18681">
                  <c:v>16.190000000000001</c:v>
                </c:pt>
                <c:pt idx="18682">
                  <c:v>16.600000000000001</c:v>
                </c:pt>
                <c:pt idx="18683">
                  <c:v>17.5</c:v>
                </c:pt>
                <c:pt idx="18684">
                  <c:v>18.43</c:v>
                </c:pt>
                <c:pt idx="18685">
                  <c:v>19.239999999999998</c:v>
                </c:pt>
                <c:pt idx="18686">
                  <c:v>19.38</c:v>
                </c:pt>
                <c:pt idx="18687">
                  <c:v>19.68</c:v>
                </c:pt>
                <c:pt idx="18688">
                  <c:v>19.97</c:v>
                </c:pt>
                <c:pt idx="18689">
                  <c:v>20.170000000000002</c:v>
                </c:pt>
                <c:pt idx="18690">
                  <c:v>20.32</c:v>
                </c:pt>
                <c:pt idx="18691">
                  <c:v>20.39</c:v>
                </c:pt>
                <c:pt idx="18692">
                  <c:v>20.329999999999998</c:v>
                </c:pt>
                <c:pt idx="18693">
                  <c:v>20.21</c:v>
                </c:pt>
                <c:pt idx="18694">
                  <c:v>20.09</c:v>
                </c:pt>
                <c:pt idx="18695">
                  <c:v>19.989999999999998</c:v>
                </c:pt>
                <c:pt idx="18696">
                  <c:v>19.89</c:v>
                </c:pt>
                <c:pt idx="18697">
                  <c:v>19.760000000000002</c:v>
                </c:pt>
                <c:pt idx="18698">
                  <c:v>19.649999999999999</c:v>
                </c:pt>
                <c:pt idx="18699">
                  <c:v>19.53</c:v>
                </c:pt>
                <c:pt idx="18700">
                  <c:v>19.39</c:v>
                </c:pt>
                <c:pt idx="18701">
                  <c:v>19.29</c:v>
                </c:pt>
                <c:pt idx="18702">
                  <c:v>19.18</c:v>
                </c:pt>
                <c:pt idx="18703">
                  <c:v>19.05</c:v>
                </c:pt>
                <c:pt idx="18704">
                  <c:v>18.93</c:v>
                </c:pt>
                <c:pt idx="18705">
                  <c:v>18.809999999999999</c:v>
                </c:pt>
                <c:pt idx="18706">
                  <c:v>18.760000000000002</c:v>
                </c:pt>
                <c:pt idx="18707">
                  <c:v>18.7</c:v>
                </c:pt>
                <c:pt idx="18708">
                  <c:v>18.63</c:v>
                </c:pt>
                <c:pt idx="18709">
                  <c:v>18.61</c:v>
                </c:pt>
                <c:pt idx="18710">
                  <c:v>18.57</c:v>
                </c:pt>
                <c:pt idx="18711">
                  <c:v>18.52</c:v>
                </c:pt>
                <c:pt idx="18712">
                  <c:v>18.5</c:v>
                </c:pt>
                <c:pt idx="18713">
                  <c:v>18.440000000000001</c:v>
                </c:pt>
                <c:pt idx="18714">
                  <c:v>18.45</c:v>
                </c:pt>
                <c:pt idx="18715">
                  <c:v>18.43</c:v>
                </c:pt>
                <c:pt idx="18716">
                  <c:v>18.41</c:v>
                </c:pt>
                <c:pt idx="18717">
                  <c:v>18.41</c:v>
                </c:pt>
                <c:pt idx="18718">
                  <c:v>18.38</c:v>
                </c:pt>
                <c:pt idx="18719">
                  <c:v>18.36</c:v>
                </c:pt>
                <c:pt idx="18720">
                  <c:v>18.309999999999999</c:v>
                </c:pt>
                <c:pt idx="18721">
                  <c:v>18.239999999999998</c:v>
                </c:pt>
                <c:pt idx="18722">
                  <c:v>18.22</c:v>
                </c:pt>
                <c:pt idx="18723">
                  <c:v>18.21</c:v>
                </c:pt>
                <c:pt idx="18724">
                  <c:v>18.14</c:v>
                </c:pt>
                <c:pt idx="18725">
                  <c:v>18.11</c:v>
                </c:pt>
                <c:pt idx="18726">
                  <c:v>18.09</c:v>
                </c:pt>
                <c:pt idx="18727">
                  <c:v>18.05</c:v>
                </c:pt>
                <c:pt idx="18728">
                  <c:v>17.989999999999998</c:v>
                </c:pt>
                <c:pt idx="18729">
                  <c:v>17.96</c:v>
                </c:pt>
                <c:pt idx="18730">
                  <c:v>17.920000000000002</c:v>
                </c:pt>
                <c:pt idx="18731">
                  <c:v>17.88</c:v>
                </c:pt>
                <c:pt idx="18732">
                  <c:v>17.850000000000001</c:v>
                </c:pt>
                <c:pt idx="18733">
                  <c:v>17.79</c:v>
                </c:pt>
                <c:pt idx="18734">
                  <c:v>17.73</c:v>
                </c:pt>
                <c:pt idx="18735">
                  <c:v>17.7</c:v>
                </c:pt>
                <c:pt idx="18736">
                  <c:v>17.670000000000002</c:v>
                </c:pt>
                <c:pt idx="18737">
                  <c:v>17.62</c:v>
                </c:pt>
                <c:pt idx="18738">
                  <c:v>17.55</c:v>
                </c:pt>
                <c:pt idx="18739">
                  <c:v>17.52</c:v>
                </c:pt>
                <c:pt idx="18740">
                  <c:v>17.489999999999998</c:v>
                </c:pt>
                <c:pt idx="18741">
                  <c:v>17.48</c:v>
                </c:pt>
                <c:pt idx="18742">
                  <c:v>17.46</c:v>
                </c:pt>
                <c:pt idx="18743">
                  <c:v>17.440000000000001</c:v>
                </c:pt>
                <c:pt idx="18744">
                  <c:v>17.39</c:v>
                </c:pt>
                <c:pt idx="18745">
                  <c:v>17.36</c:v>
                </c:pt>
                <c:pt idx="18746">
                  <c:v>17.34</c:v>
                </c:pt>
                <c:pt idx="18747">
                  <c:v>17.32</c:v>
                </c:pt>
                <c:pt idx="18748">
                  <c:v>17.29</c:v>
                </c:pt>
                <c:pt idx="18749">
                  <c:v>17.27</c:v>
                </c:pt>
                <c:pt idx="18750">
                  <c:v>17.21</c:v>
                </c:pt>
                <c:pt idx="18751">
                  <c:v>17.190000000000001</c:v>
                </c:pt>
                <c:pt idx="18752">
                  <c:v>17.149999999999999</c:v>
                </c:pt>
                <c:pt idx="18753">
                  <c:v>17.11</c:v>
                </c:pt>
                <c:pt idx="18754">
                  <c:v>17.100000000000001</c:v>
                </c:pt>
                <c:pt idx="18755">
                  <c:v>17.16</c:v>
                </c:pt>
                <c:pt idx="18756">
                  <c:v>17.350000000000001</c:v>
                </c:pt>
                <c:pt idx="18757">
                  <c:v>18.11</c:v>
                </c:pt>
                <c:pt idx="18758">
                  <c:v>19.420000000000002</c:v>
                </c:pt>
                <c:pt idx="18759">
                  <c:v>20.03</c:v>
                </c:pt>
                <c:pt idx="18760">
                  <c:v>20.399999999999999</c:v>
                </c:pt>
                <c:pt idx="18761">
                  <c:v>20.77</c:v>
                </c:pt>
                <c:pt idx="18762">
                  <c:v>21.05</c:v>
                </c:pt>
                <c:pt idx="18763">
                  <c:v>21.18</c:v>
                </c:pt>
                <c:pt idx="18764">
                  <c:v>21.2</c:v>
                </c:pt>
                <c:pt idx="18765">
                  <c:v>21.16</c:v>
                </c:pt>
                <c:pt idx="18766">
                  <c:v>21.06</c:v>
                </c:pt>
                <c:pt idx="18767">
                  <c:v>20.96</c:v>
                </c:pt>
                <c:pt idx="18768">
                  <c:v>20.78</c:v>
                </c:pt>
                <c:pt idx="18769">
                  <c:v>20.41</c:v>
                </c:pt>
                <c:pt idx="18770">
                  <c:v>20.05</c:v>
                </c:pt>
                <c:pt idx="18771">
                  <c:v>19.71</c:v>
                </c:pt>
                <c:pt idx="18772">
                  <c:v>19.41</c:v>
                </c:pt>
                <c:pt idx="18773">
                  <c:v>19.11</c:v>
                </c:pt>
                <c:pt idx="18774">
                  <c:v>18.89</c:v>
                </c:pt>
                <c:pt idx="18775">
                  <c:v>18.690000000000001</c:v>
                </c:pt>
                <c:pt idx="18776">
                  <c:v>18.52</c:v>
                </c:pt>
                <c:pt idx="18777">
                  <c:v>18.309999999999999</c:v>
                </c:pt>
                <c:pt idx="18778">
                  <c:v>18.2</c:v>
                </c:pt>
                <c:pt idx="18779">
                  <c:v>18.079999999999998</c:v>
                </c:pt>
                <c:pt idx="18780">
                  <c:v>17.989999999999998</c:v>
                </c:pt>
                <c:pt idx="18781">
                  <c:v>17.93</c:v>
                </c:pt>
                <c:pt idx="18782">
                  <c:v>17.88</c:v>
                </c:pt>
                <c:pt idx="18783">
                  <c:v>17.829999999999998</c:v>
                </c:pt>
                <c:pt idx="18784">
                  <c:v>17.78</c:v>
                </c:pt>
                <c:pt idx="18785">
                  <c:v>17.75</c:v>
                </c:pt>
                <c:pt idx="18786">
                  <c:v>17.73</c:v>
                </c:pt>
                <c:pt idx="18787">
                  <c:v>17.739999999999998</c:v>
                </c:pt>
                <c:pt idx="18788">
                  <c:v>17.739999999999998</c:v>
                </c:pt>
                <c:pt idx="18789">
                  <c:v>17.73</c:v>
                </c:pt>
                <c:pt idx="18790">
                  <c:v>17.73</c:v>
                </c:pt>
                <c:pt idx="18791">
                  <c:v>17.760000000000002</c:v>
                </c:pt>
                <c:pt idx="18792">
                  <c:v>17.739999999999998</c:v>
                </c:pt>
                <c:pt idx="18793">
                  <c:v>17.79</c:v>
                </c:pt>
                <c:pt idx="18794">
                  <c:v>17.829999999999998</c:v>
                </c:pt>
                <c:pt idx="18795">
                  <c:v>17.940000000000001</c:v>
                </c:pt>
                <c:pt idx="18796">
                  <c:v>18.100000000000001</c:v>
                </c:pt>
                <c:pt idx="18797">
                  <c:v>18.260000000000002</c:v>
                </c:pt>
                <c:pt idx="18798">
                  <c:v>18.34</c:v>
                </c:pt>
                <c:pt idx="18799">
                  <c:v>18.28</c:v>
                </c:pt>
                <c:pt idx="18800">
                  <c:v>18.22</c:v>
                </c:pt>
                <c:pt idx="18801">
                  <c:v>18.3</c:v>
                </c:pt>
                <c:pt idx="18802">
                  <c:v>18.350000000000001</c:v>
                </c:pt>
                <c:pt idx="18803">
                  <c:v>18.36</c:v>
                </c:pt>
                <c:pt idx="18804">
                  <c:v>18.3</c:v>
                </c:pt>
                <c:pt idx="18805">
                  <c:v>18.28</c:v>
                </c:pt>
                <c:pt idx="18806">
                  <c:v>18.440000000000001</c:v>
                </c:pt>
                <c:pt idx="18807">
                  <c:v>18.54</c:v>
                </c:pt>
                <c:pt idx="18808">
                  <c:v>18.75</c:v>
                </c:pt>
                <c:pt idx="18809">
                  <c:v>19.07</c:v>
                </c:pt>
                <c:pt idx="18810">
                  <c:v>19.28</c:v>
                </c:pt>
                <c:pt idx="18811">
                  <c:v>19.45</c:v>
                </c:pt>
                <c:pt idx="18812">
                  <c:v>19.62</c:v>
                </c:pt>
                <c:pt idx="18813">
                  <c:v>19.79</c:v>
                </c:pt>
                <c:pt idx="18814">
                  <c:v>19.8</c:v>
                </c:pt>
                <c:pt idx="18815">
                  <c:v>19.760000000000002</c:v>
                </c:pt>
                <c:pt idx="18816">
                  <c:v>19.64</c:v>
                </c:pt>
                <c:pt idx="18817">
                  <c:v>19.5</c:v>
                </c:pt>
                <c:pt idx="18818">
                  <c:v>19.350000000000001</c:v>
                </c:pt>
                <c:pt idx="18819">
                  <c:v>19.170000000000002</c:v>
                </c:pt>
                <c:pt idx="18820">
                  <c:v>18.93</c:v>
                </c:pt>
                <c:pt idx="18821">
                  <c:v>18.8</c:v>
                </c:pt>
                <c:pt idx="18822">
                  <c:v>18.670000000000002</c:v>
                </c:pt>
                <c:pt idx="18823">
                  <c:v>18.71</c:v>
                </c:pt>
                <c:pt idx="18824">
                  <c:v>18.649999999999999</c:v>
                </c:pt>
                <c:pt idx="18825">
                  <c:v>18.62</c:v>
                </c:pt>
                <c:pt idx="18826">
                  <c:v>18.47</c:v>
                </c:pt>
                <c:pt idx="18827">
                  <c:v>18.36</c:v>
                </c:pt>
                <c:pt idx="18828">
                  <c:v>18.25</c:v>
                </c:pt>
                <c:pt idx="18829">
                  <c:v>18.149999999999999</c:v>
                </c:pt>
                <c:pt idx="18830">
                  <c:v>18.079999999999998</c:v>
                </c:pt>
                <c:pt idx="18831">
                  <c:v>18.02</c:v>
                </c:pt>
                <c:pt idx="18832">
                  <c:v>17.98</c:v>
                </c:pt>
                <c:pt idx="18833">
                  <c:v>17.91</c:v>
                </c:pt>
                <c:pt idx="18834">
                  <c:v>17.89</c:v>
                </c:pt>
                <c:pt idx="18835">
                  <c:v>17.87</c:v>
                </c:pt>
                <c:pt idx="18836">
                  <c:v>17.829999999999998</c:v>
                </c:pt>
                <c:pt idx="18837">
                  <c:v>17.829999999999998</c:v>
                </c:pt>
                <c:pt idx="18838">
                  <c:v>17.84</c:v>
                </c:pt>
                <c:pt idx="18839">
                  <c:v>17.82</c:v>
                </c:pt>
                <c:pt idx="18840">
                  <c:v>17.79</c:v>
                </c:pt>
                <c:pt idx="18841">
                  <c:v>17.760000000000002</c:v>
                </c:pt>
                <c:pt idx="18842">
                  <c:v>17.75</c:v>
                </c:pt>
                <c:pt idx="18843">
                  <c:v>17.760000000000002</c:v>
                </c:pt>
                <c:pt idx="18844">
                  <c:v>17.71</c:v>
                </c:pt>
                <c:pt idx="18845">
                  <c:v>17.73</c:v>
                </c:pt>
                <c:pt idx="18846">
                  <c:v>17.7</c:v>
                </c:pt>
                <c:pt idx="18847">
                  <c:v>17.72</c:v>
                </c:pt>
                <c:pt idx="18848">
                  <c:v>17.7</c:v>
                </c:pt>
                <c:pt idx="18849">
                  <c:v>17.690000000000001</c:v>
                </c:pt>
                <c:pt idx="18850">
                  <c:v>17.690000000000001</c:v>
                </c:pt>
                <c:pt idx="18851">
                  <c:v>17.71</c:v>
                </c:pt>
                <c:pt idx="18852">
                  <c:v>17.71</c:v>
                </c:pt>
                <c:pt idx="18853">
                  <c:v>17.75</c:v>
                </c:pt>
                <c:pt idx="18854">
                  <c:v>17.850000000000001</c:v>
                </c:pt>
                <c:pt idx="18855">
                  <c:v>18.03</c:v>
                </c:pt>
                <c:pt idx="18856">
                  <c:v>18.09</c:v>
                </c:pt>
                <c:pt idx="18857">
                  <c:v>18.07</c:v>
                </c:pt>
                <c:pt idx="18858">
                  <c:v>18.010000000000002</c:v>
                </c:pt>
                <c:pt idx="18859">
                  <c:v>18</c:v>
                </c:pt>
                <c:pt idx="18860">
                  <c:v>18.04</c:v>
                </c:pt>
                <c:pt idx="18861">
                  <c:v>18.079999999999998</c:v>
                </c:pt>
                <c:pt idx="18862">
                  <c:v>18.11</c:v>
                </c:pt>
                <c:pt idx="18863">
                  <c:v>18.170000000000002</c:v>
                </c:pt>
                <c:pt idx="18864">
                  <c:v>18.23</c:v>
                </c:pt>
                <c:pt idx="18865">
                  <c:v>18.260000000000002</c:v>
                </c:pt>
                <c:pt idx="18866">
                  <c:v>18.309999999999999</c:v>
                </c:pt>
                <c:pt idx="18867">
                  <c:v>18.45</c:v>
                </c:pt>
                <c:pt idx="18868">
                  <c:v>18.5</c:v>
                </c:pt>
                <c:pt idx="18869">
                  <c:v>18.59</c:v>
                </c:pt>
                <c:pt idx="18870">
                  <c:v>18.600000000000001</c:v>
                </c:pt>
                <c:pt idx="18871">
                  <c:v>18.64</c:v>
                </c:pt>
                <c:pt idx="18872">
                  <c:v>18.63</c:v>
                </c:pt>
                <c:pt idx="18873">
                  <c:v>18.579999999999998</c:v>
                </c:pt>
                <c:pt idx="18874">
                  <c:v>18.57</c:v>
                </c:pt>
                <c:pt idx="18875">
                  <c:v>18.52</c:v>
                </c:pt>
                <c:pt idx="18876">
                  <c:v>18.47</c:v>
                </c:pt>
                <c:pt idx="18877">
                  <c:v>18.420000000000002</c:v>
                </c:pt>
                <c:pt idx="18878">
                  <c:v>18.32</c:v>
                </c:pt>
                <c:pt idx="18879">
                  <c:v>18.32</c:v>
                </c:pt>
                <c:pt idx="18880">
                  <c:v>18.28</c:v>
                </c:pt>
                <c:pt idx="18881">
                  <c:v>18.239999999999998</c:v>
                </c:pt>
                <c:pt idx="18882">
                  <c:v>18.260000000000002</c:v>
                </c:pt>
                <c:pt idx="18883">
                  <c:v>18.22</c:v>
                </c:pt>
                <c:pt idx="18884">
                  <c:v>18.2</c:v>
                </c:pt>
                <c:pt idx="18885">
                  <c:v>18.170000000000002</c:v>
                </c:pt>
                <c:pt idx="18886">
                  <c:v>18.13</c:v>
                </c:pt>
                <c:pt idx="18887">
                  <c:v>18.2</c:v>
                </c:pt>
                <c:pt idx="18888">
                  <c:v>18.16</c:v>
                </c:pt>
                <c:pt idx="18889">
                  <c:v>18.11</c:v>
                </c:pt>
                <c:pt idx="18890">
                  <c:v>18.09</c:v>
                </c:pt>
                <c:pt idx="18891">
                  <c:v>18.100000000000001</c:v>
                </c:pt>
                <c:pt idx="18892">
                  <c:v>18.05</c:v>
                </c:pt>
                <c:pt idx="18893">
                  <c:v>18.059999999999999</c:v>
                </c:pt>
                <c:pt idx="18894">
                  <c:v>18.010000000000002</c:v>
                </c:pt>
                <c:pt idx="18895">
                  <c:v>18.02</c:v>
                </c:pt>
                <c:pt idx="18896">
                  <c:v>18</c:v>
                </c:pt>
                <c:pt idx="18897">
                  <c:v>17.97</c:v>
                </c:pt>
                <c:pt idx="18898">
                  <c:v>17.95</c:v>
                </c:pt>
                <c:pt idx="18899">
                  <c:v>17.940000000000001</c:v>
                </c:pt>
                <c:pt idx="18900">
                  <c:v>17.89</c:v>
                </c:pt>
                <c:pt idx="18901">
                  <c:v>17.850000000000001</c:v>
                </c:pt>
                <c:pt idx="18902">
                  <c:v>17.829999999999998</c:v>
                </c:pt>
                <c:pt idx="18903">
                  <c:v>17.829999999999998</c:v>
                </c:pt>
                <c:pt idx="18904">
                  <c:v>17.78</c:v>
                </c:pt>
                <c:pt idx="18905">
                  <c:v>17.739999999999998</c:v>
                </c:pt>
                <c:pt idx="18906">
                  <c:v>17.72</c:v>
                </c:pt>
                <c:pt idx="18907">
                  <c:v>17.68</c:v>
                </c:pt>
                <c:pt idx="18908">
                  <c:v>17.64</c:v>
                </c:pt>
                <c:pt idx="18909">
                  <c:v>17.62</c:v>
                </c:pt>
                <c:pt idx="18910">
                  <c:v>17.61</c:v>
                </c:pt>
                <c:pt idx="18911">
                  <c:v>17.579999999999998</c:v>
                </c:pt>
                <c:pt idx="18912">
                  <c:v>17.54</c:v>
                </c:pt>
                <c:pt idx="18913">
                  <c:v>17.489999999999998</c:v>
                </c:pt>
                <c:pt idx="18914">
                  <c:v>17.45</c:v>
                </c:pt>
                <c:pt idx="18915">
                  <c:v>17.399999999999999</c:v>
                </c:pt>
                <c:pt idx="18916">
                  <c:v>17.36</c:v>
                </c:pt>
                <c:pt idx="18917">
                  <c:v>17.350000000000001</c:v>
                </c:pt>
                <c:pt idx="18918">
                  <c:v>17.32</c:v>
                </c:pt>
                <c:pt idx="18919">
                  <c:v>17.3</c:v>
                </c:pt>
                <c:pt idx="18920">
                  <c:v>17.27</c:v>
                </c:pt>
                <c:pt idx="18921">
                  <c:v>17.25</c:v>
                </c:pt>
                <c:pt idx="18922">
                  <c:v>17.23</c:v>
                </c:pt>
                <c:pt idx="18923">
                  <c:v>17.190000000000001</c:v>
                </c:pt>
                <c:pt idx="18924">
                  <c:v>17.149999999999999</c:v>
                </c:pt>
                <c:pt idx="18925">
                  <c:v>17.12</c:v>
                </c:pt>
                <c:pt idx="18926">
                  <c:v>17.079999999999998</c:v>
                </c:pt>
                <c:pt idx="18927">
                  <c:v>17.059999999999999</c:v>
                </c:pt>
                <c:pt idx="18928">
                  <c:v>17.05</c:v>
                </c:pt>
                <c:pt idx="18929">
                  <c:v>17</c:v>
                </c:pt>
                <c:pt idx="18930">
                  <c:v>16.989999999999998</c:v>
                </c:pt>
                <c:pt idx="18931">
                  <c:v>16.96</c:v>
                </c:pt>
                <c:pt idx="18932">
                  <c:v>16.920000000000002</c:v>
                </c:pt>
                <c:pt idx="18933">
                  <c:v>16.91</c:v>
                </c:pt>
                <c:pt idx="18934">
                  <c:v>16.829999999999998</c:v>
                </c:pt>
                <c:pt idx="18935">
                  <c:v>16.86</c:v>
                </c:pt>
                <c:pt idx="18936">
                  <c:v>16.8</c:v>
                </c:pt>
                <c:pt idx="18937">
                  <c:v>16.79</c:v>
                </c:pt>
                <c:pt idx="18938">
                  <c:v>16.77</c:v>
                </c:pt>
                <c:pt idx="18939">
                  <c:v>16.739999999999998</c:v>
                </c:pt>
                <c:pt idx="18940">
                  <c:v>16.7</c:v>
                </c:pt>
                <c:pt idx="18941">
                  <c:v>16.690000000000001</c:v>
                </c:pt>
                <c:pt idx="18942">
                  <c:v>16.78</c:v>
                </c:pt>
                <c:pt idx="18943">
                  <c:v>17.010000000000002</c:v>
                </c:pt>
                <c:pt idx="18944">
                  <c:v>18.22</c:v>
                </c:pt>
                <c:pt idx="18945">
                  <c:v>19.88</c:v>
                </c:pt>
                <c:pt idx="18946">
                  <c:v>20.62</c:v>
                </c:pt>
                <c:pt idx="18947">
                  <c:v>20.72</c:v>
                </c:pt>
                <c:pt idx="18948">
                  <c:v>20.309999999999999</c:v>
                </c:pt>
                <c:pt idx="18949">
                  <c:v>19.77</c:v>
                </c:pt>
                <c:pt idx="18950">
                  <c:v>19.350000000000001</c:v>
                </c:pt>
                <c:pt idx="18951">
                  <c:v>19.12</c:v>
                </c:pt>
                <c:pt idx="18952">
                  <c:v>18.97</c:v>
                </c:pt>
                <c:pt idx="18953">
                  <c:v>18.84</c:v>
                </c:pt>
                <c:pt idx="18954">
                  <c:v>18.75</c:v>
                </c:pt>
                <c:pt idx="18955">
                  <c:v>18.71</c:v>
                </c:pt>
                <c:pt idx="18956">
                  <c:v>18.61</c:v>
                </c:pt>
                <c:pt idx="18957">
                  <c:v>18.59</c:v>
                </c:pt>
                <c:pt idx="18958">
                  <c:v>18.55</c:v>
                </c:pt>
                <c:pt idx="18959">
                  <c:v>18.57</c:v>
                </c:pt>
                <c:pt idx="18960">
                  <c:v>18.59</c:v>
                </c:pt>
                <c:pt idx="18961">
                  <c:v>18.649999999999999</c:v>
                </c:pt>
                <c:pt idx="18962">
                  <c:v>18.73</c:v>
                </c:pt>
                <c:pt idx="18963">
                  <c:v>18.89</c:v>
                </c:pt>
                <c:pt idx="18964">
                  <c:v>19.05</c:v>
                </c:pt>
                <c:pt idx="18965">
                  <c:v>19.239999999999998</c:v>
                </c:pt>
                <c:pt idx="18966">
                  <c:v>19.489999999999998</c:v>
                </c:pt>
                <c:pt idx="18967">
                  <c:v>19.649999999999999</c:v>
                </c:pt>
                <c:pt idx="18968">
                  <c:v>19.829999999999998</c:v>
                </c:pt>
                <c:pt idx="18969">
                  <c:v>19.91</c:v>
                </c:pt>
                <c:pt idx="18970">
                  <c:v>20</c:v>
                </c:pt>
                <c:pt idx="18971">
                  <c:v>20.100000000000001</c:v>
                </c:pt>
                <c:pt idx="18972">
                  <c:v>20.12</c:v>
                </c:pt>
                <c:pt idx="18973">
                  <c:v>20.18</c:v>
                </c:pt>
                <c:pt idx="18974">
                  <c:v>20.239999999999998</c:v>
                </c:pt>
                <c:pt idx="18975">
                  <c:v>20.28</c:v>
                </c:pt>
                <c:pt idx="18976">
                  <c:v>20.329999999999998</c:v>
                </c:pt>
                <c:pt idx="18977">
                  <c:v>20.27</c:v>
                </c:pt>
                <c:pt idx="18978">
                  <c:v>20.239999999999998</c:v>
                </c:pt>
                <c:pt idx="18979">
                  <c:v>20.329999999999998</c:v>
                </c:pt>
                <c:pt idx="18980">
                  <c:v>20.32</c:v>
                </c:pt>
                <c:pt idx="18981">
                  <c:v>20.260000000000002</c:v>
                </c:pt>
                <c:pt idx="18982">
                  <c:v>20.25</c:v>
                </c:pt>
                <c:pt idx="18983">
                  <c:v>20.28</c:v>
                </c:pt>
                <c:pt idx="18984">
                  <c:v>20.2</c:v>
                </c:pt>
                <c:pt idx="18985">
                  <c:v>20.23</c:v>
                </c:pt>
                <c:pt idx="18986">
                  <c:v>20.170000000000002</c:v>
                </c:pt>
                <c:pt idx="18987">
                  <c:v>20.170000000000002</c:v>
                </c:pt>
                <c:pt idx="18988">
                  <c:v>20.149999999999999</c:v>
                </c:pt>
                <c:pt idx="18989">
                  <c:v>20.079999999999998</c:v>
                </c:pt>
                <c:pt idx="18990">
                  <c:v>20.05</c:v>
                </c:pt>
                <c:pt idx="18991">
                  <c:v>19.98</c:v>
                </c:pt>
                <c:pt idx="18992">
                  <c:v>20.010000000000002</c:v>
                </c:pt>
                <c:pt idx="18993">
                  <c:v>19.98</c:v>
                </c:pt>
                <c:pt idx="18994">
                  <c:v>19.95</c:v>
                </c:pt>
                <c:pt idx="18995">
                  <c:v>19.89</c:v>
                </c:pt>
                <c:pt idx="18996">
                  <c:v>19.82</c:v>
                </c:pt>
                <c:pt idx="18997">
                  <c:v>19.72</c:v>
                </c:pt>
                <c:pt idx="18998">
                  <c:v>19.62</c:v>
                </c:pt>
                <c:pt idx="18999">
                  <c:v>19.62</c:v>
                </c:pt>
                <c:pt idx="19000">
                  <c:v>19.579999999999998</c:v>
                </c:pt>
                <c:pt idx="19001">
                  <c:v>19.510000000000002</c:v>
                </c:pt>
                <c:pt idx="19002">
                  <c:v>19.440000000000001</c:v>
                </c:pt>
                <c:pt idx="19003">
                  <c:v>19.36</c:v>
                </c:pt>
                <c:pt idx="19004">
                  <c:v>19.34</c:v>
                </c:pt>
                <c:pt idx="19005">
                  <c:v>19.23</c:v>
                </c:pt>
                <c:pt idx="19006">
                  <c:v>19.149999999999999</c:v>
                </c:pt>
                <c:pt idx="19007">
                  <c:v>19.12</c:v>
                </c:pt>
                <c:pt idx="19008">
                  <c:v>19.100000000000001</c:v>
                </c:pt>
                <c:pt idx="19009">
                  <c:v>19.05</c:v>
                </c:pt>
                <c:pt idx="19010">
                  <c:v>18.98</c:v>
                </c:pt>
                <c:pt idx="19011">
                  <c:v>18.93</c:v>
                </c:pt>
                <c:pt idx="19012">
                  <c:v>18.89</c:v>
                </c:pt>
                <c:pt idx="19013">
                  <c:v>18.809999999999999</c:v>
                </c:pt>
                <c:pt idx="19014">
                  <c:v>18.760000000000002</c:v>
                </c:pt>
                <c:pt idx="19015">
                  <c:v>18.72</c:v>
                </c:pt>
                <c:pt idx="19016">
                  <c:v>18.68</c:v>
                </c:pt>
                <c:pt idx="19017">
                  <c:v>18.649999999999999</c:v>
                </c:pt>
                <c:pt idx="19018">
                  <c:v>18.57</c:v>
                </c:pt>
                <c:pt idx="19019">
                  <c:v>18.52</c:v>
                </c:pt>
                <c:pt idx="19020">
                  <c:v>18.48</c:v>
                </c:pt>
                <c:pt idx="19021">
                  <c:v>18.420000000000002</c:v>
                </c:pt>
                <c:pt idx="19022">
                  <c:v>18.37</c:v>
                </c:pt>
                <c:pt idx="19023">
                  <c:v>18.329999999999998</c:v>
                </c:pt>
                <c:pt idx="19024">
                  <c:v>18.3</c:v>
                </c:pt>
                <c:pt idx="19025">
                  <c:v>18.260000000000002</c:v>
                </c:pt>
                <c:pt idx="19026">
                  <c:v>18.21</c:v>
                </c:pt>
                <c:pt idx="19027">
                  <c:v>18.149999999999999</c:v>
                </c:pt>
                <c:pt idx="19028">
                  <c:v>18.11</c:v>
                </c:pt>
                <c:pt idx="19029">
                  <c:v>18.11</c:v>
                </c:pt>
                <c:pt idx="19030">
                  <c:v>18.010000000000002</c:v>
                </c:pt>
                <c:pt idx="19031">
                  <c:v>17.98</c:v>
                </c:pt>
                <c:pt idx="19032">
                  <c:v>17.95</c:v>
                </c:pt>
                <c:pt idx="19033">
                  <c:v>17.91</c:v>
                </c:pt>
                <c:pt idx="19034">
                  <c:v>17.86</c:v>
                </c:pt>
                <c:pt idx="19035">
                  <c:v>17.829999999999998</c:v>
                </c:pt>
                <c:pt idx="19036">
                  <c:v>17.77</c:v>
                </c:pt>
                <c:pt idx="19037">
                  <c:v>17.75</c:v>
                </c:pt>
                <c:pt idx="19038">
                  <c:v>17.690000000000001</c:v>
                </c:pt>
                <c:pt idx="19039">
                  <c:v>17.649999999999999</c:v>
                </c:pt>
                <c:pt idx="19040">
                  <c:v>17.649999999999999</c:v>
                </c:pt>
                <c:pt idx="19041">
                  <c:v>17.579999999999998</c:v>
                </c:pt>
                <c:pt idx="19042">
                  <c:v>17.53</c:v>
                </c:pt>
                <c:pt idx="19043">
                  <c:v>17.510000000000002</c:v>
                </c:pt>
                <c:pt idx="19044">
                  <c:v>17.48</c:v>
                </c:pt>
                <c:pt idx="19045">
                  <c:v>17.47</c:v>
                </c:pt>
                <c:pt idx="19046">
                  <c:v>17.399999999999999</c:v>
                </c:pt>
                <c:pt idx="19047">
                  <c:v>17.36</c:v>
                </c:pt>
                <c:pt idx="19048">
                  <c:v>17.309999999999999</c:v>
                </c:pt>
                <c:pt idx="19049">
                  <c:v>17.309999999999999</c:v>
                </c:pt>
                <c:pt idx="19050">
                  <c:v>17.260000000000002</c:v>
                </c:pt>
                <c:pt idx="19051">
                  <c:v>17.22</c:v>
                </c:pt>
                <c:pt idx="19052">
                  <c:v>17.190000000000001</c:v>
                </c:pt>
                <c:pt idx="19053">
                  <c:v>17.149999999999999</c:v>
                </c:pt>
                <c:pt idx="19054">
                  <c:v>17.100000000000001</c:v>
                </c:pt>
                <c:pt idx="19055">
                  <c:v>17.100000000000001</c:v>
                </c:pt>
                <c:pt idx="19056">
                  <c:v>17.079999999999998</c:v>
                </c:pt>
                <c:pt idx="19057">
                  <c:v>17.010000000000002</c:v>
                </c:pt>
                <c:pt idx="19058">
                  <c:v>17</c:v>
                </c:pt>
                <c:pt idx="19059">
                  <c:v>16.97</c:v>
                </c:pt>
                <c:pt idx="19060">
                  <c:v>16.95</c:v>
                </c:pt>
                <c:pt idx="19061">
                  <c:v>16.920000000000002</c:v>
                </c:pt>
                <c:pt idx="19062">
                  <c:v>16.87</c:v>
                </c:pt>
                <c:pt idx="19063">
                  <c:v>16.850000000000001</c:v>
                </c:pt>
                <c:pt idx="19064">
                  <c:v>16.829999999999998</c:v>
                </c:pt>
                <c:pt idx="19065">
                  <c:v>16.809999999999999</c:v>
                </c:pt>
                <c:pt idx="19066">
                  <c:v>16.75</c:v>
                </c:pt>
                <c:pt idx="19067">
                  <c:v>16.73</c:v>
                </c:pt>
                <c:pt idx="19068">
                  <c:v>16.72</c:v>
                </c:pt>
                <c:pt idx="19069">
                  <c:v>16.690000000000001</c:v>
                </c:pt>
                <c:pt idx="19070">
                  <c:v>16.66</c:v>
                </c:pt>
                <c:pt idx="19071">
                  <c:v>16.649999999999999</c:v>
                </c:pt>
                <c:pt idx="19072">
                  <c:v>16.61</c:v>
                </c:pt>
                <c:pt idx="19073">
                  <c:v>16.579999999999998</c:v>
                </c:pt>
                <c:pt idx="19074">
                  <c:v>16.57</c:v>
                </c:pt>
                <c:pt idx="19075">
                  <c:v>16.54</c:v>
                </c:pt>
                <c:pt idx="19076">
                  <c:v>16.52</c:v>
                </c:pt>
                <c:pt idx="19077">
                  <c:v>16.5</c:v>
                </c:pt>
                <c:pt idx="19078">
                  <c:v>16.489999999999998</c:v>
                </c:pt>
                <c:pt idx="19079">
                  <c:v>16.600000000000001</c:v>
                </c:pt>
                <c:pt idx="19080">
                  <c:v>16.82</c:v>
                </c:pt>
                <c:pt idx="19081">
                  <c:v>17.07</c:v>
                </c:pt>
                <c:pt idx="19082">
                  <c:v>17.260000000000002</c:v>
                </c:pt>
                <c:pt idx="19083">
                  <c:v>17.25</c:v>
                </c:pt>
                <c:pt idx="19084">
                  <c:v>17.11</c:v>
                </c:pt>
                <c:pt idx="19085">
                  <c:v>16.940000000000001</c:v>
                </c:pt>
                <c:pt idx="19086">
                  <c:v>16.8</c:v>
                </c:pt>
                <c:pt idx="19087">
                  <c:v>16.670000000000002</c:v>
                </c:pt>
                <c:pt idx="19088">
                  <c:v>16.57</c:v>
                </c:pt>
                <c:pt idx="19089">
                  <c:v>16.489999999999998</c:v>
                </c:pt>
                <c:pt idx="19090">
                  <c:v>16.43</c:v>
                </c:pt>
                <c:pt idx="19091">
                  <c:v>16.38</c:v>
                </c:pt>
                <c:pt idx="19092">
                  <c:v>16.329999999999998</c:v>
                </c:pt>
                <c:pt idx="19093">
                  <c:v>16.309999999999999</c:v>
                </c:pt>
                <c:pt idx="19094">
                  <c:v>16.260000000000002</c:v>
                </c:pt>
                <c:pt idx="19095">
                  <c:v>16.25</c:v>
                </c:pt>
                <c:pt idx="19096">
                  <c:v>16.21</c:v>
                </c:pt>
                <c:pt idx="19097">
                  <c:v>16.190000000000001</c:v>
                </c:pt>
                <c:pt idx="19098">
                  <c:v>16.16</c:v>
                </c:pt>
                <c:pt idx="19099">
                  <c:v>16.14</c:v>
                </c:pt>
                <c:pt idx="19100">
                  <c:v>16.13</c:v>
                </c:pt>
                <c:pt idx="19101">
                  <c:v>16.11</c:v>
                </c:pt>
                <c:pt idx="19102">
                  <c:v>16.079999999999998</c:v>
                </c:pt>
                <c:pt idx="19103">
                  <c:v>16.05</c:v>
                </c:pt>
                <c:pt idx="19104">
                  <c:v>16.03</c:v>
                </c:pt>
                <c:pt idx="19105">
                  <c:v>16</c:v>
                </c:pt>
                <c:pt idx="19106">
                  <c:v>15.99</c:v>
                </c:pt>
                <c:pt idx="19107">
                  <c:v>15.96</c:v>
                </c:pt>
                <c:pt idx="19108">
                  <c:v>15.95</c:v>
                </c:pt>
                <c:pt idx="19109">
                  <c:v>15.94</c:v>
                </c:pt>
                <c:pt idx="19110">
                  <c:v>15.92</c:v>
                </c:pt>
                <c:pt idx="19111">
                  <c:v>15.9</c:v>
                </c:pt>
                <c:pt idx="19112">
                  <c:v>15.88</c:v>
                </c:pt>
                <c:pt idx="19113">
                  <c:v>15.86</c:v>
                </c:pt>
                <c:pt idx="19114">
                  <c:v>15.83</c:v>
                </c:pt>
                <c:pt idx="19115">
                  <c:v>15.81</c:v>
                </c:pt>
                <c:pt idx="19116">
                  <c:v>15.81</c:v>
                </c:pt>
                <c:pt idx="19117">
                  <c:v>15.78</c:v>
                </c:pt>
                <c:pt idx="19118">
                  <c:v>15.77</c:v>
                </c:pt>
                <c:pt idx="19119">
                  <c:v>15.75</c:v>
                </c:pt>
                <c:pt idx="19120">
                  <c:v>15.74</c:v>
                </c:pt>
                <c:pt idx="19121">
                  <c:v>15.71</c:v>
                </c:pt>
                <c:pt idx="19122">
                  <c:v>15.69</c:v>
                </c:pt>
                <c:pt idx="19123">
                  <c:v>15.67</c:v>
                </c:pt>
                <c:pt idx="19124">
                  <c:v>15.66</c:v>
                </c:pt>
                <c:pt idx="19125">
                  <c:v>15.63</c:v>
                </c:pt>
                <c:pt idx="19126">
                  <c:v>15.62</c:v>
                </c:pt>
                <c:pt idx="19127">
                  <c:v>15.61</c:v>
                </c:pt>
                <c:pt idx="19128">
                  <c:v>15.65</c:v>
                </c:pt>
                <c:pt idx="19129">
                  <c:v>15.65</c:v>
                </c:pt>
                <c:pt idx="19130">
                  <c:v>15.81</c:v>
                </c:pt>
                <c:pt idx="19131">
                  <c:v>16.14</c:v>
                </c:pt>
                <c:pt idx="19132">
                  <c:v>16.5</c:v>
                </c:pt>
                <c:pt idx="19133">
                  <c:v>16.8</c:v>
                </c:pt>
                <c:pt idx="19134">
                  <c:v>17.28</c:v>
                </c:pt>
                <c:pt idx="19135">
                  <c:v>17.48</c:v>
                </c:pt>
                <c:pt idx="19136">
                  <c:v>17.48</c:v>
                </c:pt>
                <c:pt idx="19137">
                  <c:v>17.45</c:v>
                </c:pt>
                <c:pt idx="19138">
                  <c:v>17.61</c:v>
                </c:pt>
                <c:pt idx="19139">
                  <c:v>17.75</c:v>
                </c:pt>
                <c:pt idx="19140">
                  <c:v>17.760000000000002</c:v>
                </c:pt>
                <c:pt idx="19141">
                  <c:v>17.670000000000002</c:v>
                </c:pt>
                <c:pt idx="19142">
                  <c:v>17.57</c:v>
                </c:pt>
                <c:pt idx="19143">
                  <c:v>17.46</c:v>
                </c:pt>
                <c:pt idx="19144">
                  <c:v>17.34</c:v>
                </c:pt>
                <c:pt idx="19145">
                  <c:v>17.16</c:v>
                </c:pt>
                <c:pt idx="19146">
                  <c:v>16.97</c:v>
                </c:pt>
                <c:pt idx="19147">
                  <c:v>16.8</c:v>
                </c:pt>
                <c:pt idx="19148">
                  <c:v>16.64</c:v>
                </c:pt>
                <c:pt idx="19149">
                  <c:v>16.53</c:v>
                </c:pt>
                <c:pt idx="19150">
                  <c:v>16.43</c:v>
                </c:pt>
                <c:pt idx="19151">
                  <c:v>16.350000000000001</c:v>
                </c:pt>
                <c:pt idx="19152">
                  <c:v>16.32</c:v>
                </c:pt>
                <c:pt idx="19153">
                  <c:v>16.29</c:v>
                </c:pt>
                <c:pt idx="19154">
                  <c:v>16.239999999999998</c:v>
                </c:pt>
                <c:pt idx="19155">
                  <c:v>16.2</c:v>
                </c:pt>
                <c:pt idx="19156">
                  <c:v>16.149999999999999</c:v>
                </c:pt>
                <c:pt idx="19157">
                  <c:v>16.12</c:v>
                </c:pt>
                <c:pt idx="19158">
                  <c:v>16.07</c:v>
                </c:pt>
                <c:pt idx="19159">
                  <c:v>16.04</c:v>
                </c:pt>
                <c:pt idx="19160">
                  <c:v>16.010000000000002</c:v>
                </c:pt>
                <c:pt idx="19161">
                  <c:v>15.96</c:v>
                </c:pt>
                <c:pt idx="19162">
                  <c:v>15.94</c:v>
                </c:pt>
                <c:pt idx="19163">
                  <c:v>15.9</c:v>
                </c:pt>
                <c:pt idx="19164">
                  <c:v>15.86</c:v>
                </c:pt>
                <c:pt idx="19165">
                  <c:v>15.84</c:v>
                </c:pt>
                <c:pt idx="19166">
                  <c:v>15.83</c:v>
                </c:pt>
                <c:pt idx="19167">
                  <c:v>15.81</c:v>
                </c:pt>
                <c:pt idx="19168">
                  <c:v>15.81</c:v>
                </c:pt>
                <c:pt idx="19169">
                  <c:v>15.8</c:v>
                </c:pt>
                <c:pt idx="19170">
                  <c:v>15.8</c:v>
                </c:pt>
                <c:pt idx="19171">
                  <c:v>15.78</c:v>
                </c:pt>
                <c:pt idx="19172">
                  <c:v>15.77</c:v>
                </c:pt>
                <c:pt idx="19173">
                  <c:v>15.72</c:v>
                </c:pt>
                <c:pt idx="19174">
                  <c:v>15.7</c:v>
                </c:pt>
                <c:pt idx="19175">
                  <c:v>15.69</c:v>
                </c:pt>
                <c:pt idx="19176">
                  <c:v>15.66</c:v>
                </c:pt>
                <c:pt idx="19177">
                  <c:v>15.63</c:v>
                </c:pt>
                <c:pt idx="19178">
                  <c:v>15.6</c:v>
                </c:pt>
                <c:pt idx="19179">
                  <c:v>15.58</c:v>
                </c:pt>
                <c:pt idx="19180">
                  <c:v>15.55</c:v>
                </c:pt>
                <c:pt idx="19181">
                  <c:v>15.54</c:v>
                </c:pt>
                <c:pt idx="19182">
                  <c:v>15.51</c:v>
                </c:pt>
                <c:pt idx="19183">
                  <c:v>15.48</c:v>
                </c:pt>
                <c:pt idx="19184">
                  <c:v>15.47</c:v>
                </c:pt>
                <c:pt idx="19185">
                  <c:v>15.45</c:v>
                </c:pt>
                <c:pt idx="19186">
                  <c:v>15.42</c:v>
                </c:pt>
                <c:pt idx="19187">
                  <c:v>15.4</c:v>
                </c:pt>
                <c:pt idx="19188">
                  <c:v>15.39</c:v>
                </c:pt>
                <c:pt idx="19189">
                  <c:v>15.38</c:v>
                </c:pt>
                <c:pt idx="19190">
                  <c:v>15.35</c:v>
                </c:pt>
                <c:pt idx="19191">
                  <c:v>15.34</c:v>
                </c:pt>
                <c:pt idx="19192">
                  <c:v>15.34</c:v>
                </c:pt>
                <c:pt idx="19193">
                  <c:v>15.3</c:v>
                </c:pt>
                <c:pt idx="19194">
                  <c:v>15.3</c:v>
                </c:pt>
                <c:pt idx="19195">
                  <c:v>15.28</c:v>
                </c:pt>
                <c:pt idx="19196">
                  <c:v>15.28</c:v>
                </c:pt>
                <c:pt idx="19197">
                  <c:v>15.26</c:v>
                </c:pt>
                <c:pt idx="19198">
                  <c:v>15.25</c:v>
                </c:pt>
                <c:pt idx="19199">
                  <c:v>15.23</c:v>
                </c:pt>
                <c:pt idx="19200">
                  <c:v>15.21</c:v>
                </c:pt>
                <c:pt idx="19201">
                  <c:v>15.2</c:v>
                </c:pt>
                <c:pt idx="19202">
                  <c:v>15.19</c:v>
                </c:pt>
                <c:pt idx="19203">
                  <c:v>15.17</c:v>
                </c:pt>
                <c:pt idx="19204">
                  <c:v>15.17</c:v>
                </c:pt>
                <c:pt idx="19205">
                  <c:v>15.15</c:v>
                </c:pt>
                <c:pt idx="19206">
                  <c:v>15.14</c:v>
                </c:pt>
                <c:pt idx="19207">
                  <c:v>15.13</c:v>
                </c:pt>
                <c:pt idx="19208">
                  <c:v>15.12</c:v>
                </c:pt>
                <c:pt idx="19209">
                  <c:v>15.11</c:v>
                </c:pt>
                <c:pt idx="19210">
                  <c:v>15.1</c:v>
                </c:pt>
                <c:pt idx="19211">
                  <c:v>15.09</c:v>
                </c:pt>
                <c:pt idx="19212">
                  <c:v>15.08</c:v>
                </c:pt>
                <c:pt idx="19213">
                  <c:v>15.07</c:v>
                </c:pt>
                <c:pt idx="19214">
                  <c:v>15.07</c:v>
                </c:pt>
                <c:pt idx="19215">
                  <c:v>15.04</c:v>
                </c:pt>
                <c:pt idx="19216">
                  <c:v>15.04</c:v>
                </c:pt>
                <c:pt idx="19217">
                  <c:v>15.04</c:v>
                </c:pt>
                <c:pt idx="19218">
                  <c:v>15.02</c:v>
                </c:pt>
                <c:pt idx="19219">
                  <c:v>15.02</c:v>
                </c:pt>
                <c:pt idx="19220">
                  <c:v>14.99</c:v>
                </c:pt>
                <c:pt idx="19221">
                  <c:v>14.97</c:v>
                </c:pt>
                <c:pt idx="19222">
                  <c:v>14.97</c:v>
                </c:pt>
                <c:pt idx="19223">
                  <c:v>14.95</c:v>
                </c:pt>
                <c:pt idx="19224">
                  <c:v>14.94</c:v>
                </c:pt>
                <c:pt idx="19225">
                  <c:v>14.94</c:v>
                </c:pt>
                <c:pt idx="19226">
                  <c:v>14.91</c:v>
                </c:pt>
                <c:pt idx="19227">
                  <c:v>14.91</c:v>
                </c:pt>
                <c:pt idx="19228">
                  <c:v>14.9</c:v>
                </c:pt>
                <c:pt idx="19229">
                  <c:v>14.89</c:v>
                </c:pt>
                <c:pt idx="19230">
                  <c:v>14.88</c:v>
                </c:pt>
                <c:pt idx="19231">
                  <c:v>14.86</c:v>
                </c:pt>
                <c:pt idx="19232">
                  <c:v>14.86</c:v>
                </c:pt>
                <c:pt idx="19233">
                  <c:v>14.85</c:v>
                </c:pt>
                <c:pt idx="19234">
                  <c:v>14.84</c:v>
                </c:pt>
                <c:pt idx="19235">
                  <c:v>14.84</c:v>
                </c:pt>
                <c:pt idx="19236">
                  <c:v>14.82</c:v>
                </c:pt>
                <c:pt idx="19237">
                  <c:v>14.81</c:v>
                </c:pt>
                <c:pt idx="19238">
                  <c:v>14.8</c:v>
                </c:pt>
                <c:pt idx="19239">
                  <c:v>14.8</c:v>
                </c:pt>
                <c:pt idx="19240">
                  <c:v>14.79</c:v>
                </c:pt>
                <c:pt idx="19241">
                  <c:v>14.77</c:v>
                </c:pt>
                <c:pt idx="19242">
                  <c:v>14.75</c:v>
                </c:pt>
                <c:pt idx="19243">
                  <c:v>14.74</c:v>
                </c:pt>
                <c:pt idx="19244">
                  <c:v>14.74</c:v>
                </c:pt>
                <c:pt idx="19245">
                  <c:v>14.73</c:v>
                </c:pt>
                <c:pt idx="19246">
                  <c:v>14.71</c:v>
                </c:pt>
                <c:pt idx="19247">
                  <c:v>14.71</c:v>
                </c:pt>
                <c:pt idx="19248">
                  <c:v>14.71</c:v>
                </c:pt>
                <c:pt idx="19249">
                  <c:v>14.7</c:v>
                </c:pt>
                <c:pt idx="19250">
                  <c:v>14.68</c:v>
                </c:pt>
                <c:pt idx="19251">
                  <c:v>14.67</c:v>
                </c:pt>
                <c:pt idx="19252">
                  <c:v>14.66</c:v>
                </c:pt>
                <c:pt idx="19253">
                  <c:v>14.66</c:v>
                </c:pt>
                <c:pt idx="19254">
                  <c:v>14.65</c:v>
                </c:pt>
                <c:pt idx="19255">
                  <c:v>14.65</c:v>
                </c:pt>
                <c:pt idx="19256">
                  <c:v>14.63</c:v>
                </c:pt>
                <c:pt idx="19257">
                  <c:v>14.61</c:v>
                </c:pt>
                <c:pt idx="19258">
                  <c:v>14.61</c:v>
                </c:pt>
                <c:pt idx="19259">
                  <c:v>14.6</c:v>
                </c:pt>
                <c:pt idx="19260">
                  <c:v>14.6</c:v>
                </c:pt>
                <c:pt idx="19261">
                  <c:v>14.59</c:v>
                </c:pt>
                <c:pt idx="19262">
                  <c:v>14.58</c:v>
                </c:pt>
                <c:pt idx="19263">
                  <c:v>14.58</c:v>
                </c:pt>
                <c:pt idx="19264">
                  <c:v>14.57</c:v>
                </c:pt>
                <c:pt idx="19265">
                  <c:v>14.56</c:v>
                </c:pt>
                <c:pt idx="19266">
                  <c:v>14.56</c:v>
                </c:pt>
                <c:pt idx="19267">
                  <c:v>14.55</c:v>
                </c:pt>
                <c:pt idx="19268">
                  <c:v>14.55</c:v>
                </c:pt>
                <c:pt idx="19269">
                  <c:v>14.54</c:v>
                </c:pt>
                <c:pt idx="19270">
                  <c:v>14.53</c:v>
                </c:pt>
                <c:pt idx="19271">
                  <c:v>14.52</c:v>
                </c:pt>
                <c:pt idx="19272">
                  <c:v>14.51</c:v>
                </c:pt>
                <c:pt idx="19273">
                  <c:v>14.51</c:v>
                </c:pt>
                <c:pt idx="19274">
                  <c:v>14.5</c:v>
                </c:pt>
                <c:pt idx="19275">
                  <c:v>14.5</c:v>
                </c:pt>
                <c:pt idx="19276">
                  <c:v>14.49</c:v>
                </c:pt>
                <c:pt idx="19277">
                  <c:v>14.49</c:v>
                </c:pt>
                <c:pt idx="19278">
                  <c:v>14.48</c:v>
                </c:pt>
                <c:pt idx="19279">
                  <c:v>14.48</c:v>
                </c:pt>
                <c:pt idx="19280">
                  <c:v>14.46</c:v>
                </c:pt>
                <c:pt idx="19281">
                  <c:v>14.46</c:v>
                </c:pt>
                <c:pt idx="19282">
                  <c:v>14.45</c:v>
                </c:pt>
                <c:pt idx="19283">
                  <c:v>14.45</c:v>
                </c:pt>
                <c:pt idx="19284">
                  <c:v>14.44</c:v>
                </c:pt>
                <c:pt idx="19285">
                  <c:v>14.44</c:v>
                </c:pt>
                <c:pt idx="19286">
                  <c:v>14.44</c:v>
                </c:pt>
                <c:pt idx="19287">
                  <c:v>14.43</c:v>
                </c:pt>
                <c:pt idx="19288">
                  <c:v>14.42</c:v>
                </c:pt>
                <c:pt idx="19289">
                  <c:v>14.42</c:v>
                </c:pt>
                <c:pt idx="19290">
                  <c:v>14.41</c:v>
                </c:pt>
                <c:pt idx="19291">
                  <c:v>14.4</c:v>
                </c:pt>
                <c:pt idx="19292">
                  <c:v>14.4</c:v>
                </c:pt>
                <c:pt idx="19293">
                  <c:v>14.4</c:v>
                </c:pt>
                <c:pt idx="19294">
                  <c:v>14.39</c:v>
                </c:pt>
                <c:pt idx="19295">
                  <c:v>14.38</c:v>
                </c:pt>
                <c:pt idx="19296">
                  <c:v>14.38</c:v>
                </c:pt>
                <c:pt idx="19297">
                  <c:v>14.38</c:v>
                </c:pt>
                <c:pt idx="19298">
                  <c:v>14.37</c:v>
                </c:pt>
                <c:pt idx="19299">
                  <c:v>14.37</c:v>
                </c:pt>
                <c:pt idx="19300">
                  <c:v>14.36</c:v>
                </c:pt>
                <c:pt idx="19301">
                  <c:v>14.35</c:v>
                </c:pt>
                <c:pt idx="19302">
                  <c:v>14.34</c:v>
                </c:pt>
                <c:pt idx="19303">
                  <c:v>14.34</c:v>
                </c:pt>
                <c:pt idx="19304">
                  <c:v>14.33</c:v>
                </c:pt>
                <c:pt idx="19305">
                  <c:v>14.33</c:v>
                </c:pt>
                <c:pt idx="19306">
                  <c:v>14.31</c:v>
                </c:pt>
                <c:pt idx="19307">
                  <c:v>14.31</c:v>
                </c:pt>
                <c:pt idx="19308">
                  <c:v>14.3</c:v>
                </c:pt>
                <c:pt idx="19309">
                  <c:v>14.3</c:v>
                </c:pt>
                <c:pt idx="19310">
                  <c:v>14.29</c:v>
                </c:pt>
                <c:pt idx="19311">
                  <c:v>14.28</c:v>
                </c:pt>
                <c:pt idx="19312">
                  <c:v>14.28</c:v>
                </c:pt>
                <c:pt idx="19313">
                  <c:v>14.27</c:v>
                </c:pt>
                <c:pt idx="19314">
                  <c:v>14.27</c:v>
                </c:pt>
                <c:pt idx="19315">
                  <c:v>14.26</c:v>
                </c:pt>
                <c:pt idx="19316">
                  <c:v>14.25</c:v>
                </c:pt>
                <c:pt idx="19317">
                  <c:v>14.24</c:v>
                </c:pt>
                <c:pt idx="19318">
                  <c:v>14.24</c:v>
                </c:pt>
                <c:pt idx="19319">
                  <c:v>14.23</c:v>
                </c:pt>
                <c:pt idx="19320">
                  <c:v>14.23</c:v>
                </c:pt>
                <c:pt idx="19321">
                  <c:v>14.23</c:v>
                </c:pt>
                <c:pt idx="19322">
                  <c:v>14.22</c:v>
                </c:pt>
                <c:pt idx="19323">
                  <c:v>14.21</c:v>
                </c:pt>
                <c:pt idx="19324">
                  <c:v>14.21</c:v>
                </c:pt>
                <c:pt idx="19325">
                  <c:v>14.2</c:v>
                </c:pt>
                <c:pt idx="19326">
                  <c:v>14.2</c:v>
                </c:pt>
                <c:pt idx="19327">
                  <c:v>14.19</c:v>
                </c:pt>
                <c:pt idx="19328">
                  <c:v>14.18</c:v>
                </c:pt>
                <c:pt idx="19329">
                  <c:v>14.18</c:v>
                </c:pt>
                <c:pt idx="19330">
                  <c:v>14.18</c:v>
                </c:pt>
                <c:pt idx="19331">
                  <c:v>14.17</c:v>
                </c:pt>
                <c:pt idx="19332">
                  <c:v>14.17</c:v>
                </c:pt>
                <c:pt idx="19333">
                  <c:v>14.16</c:v>
                </c:pt>
                <c:pt idx="19334">
                  <c:v>14.15</c:v>
                </c:pt>
                <c:pt idx="19335">
                  <c:v>14.15</c:v>
                </c:pt>
                <c:pt idx="19336">
                  <c:v>14.14</c:v>
                </c:pt>
                <c:pt idx="19337">
                  <c:v>14.13</c:v>
                </c:pt>
                <c:pt idx="19338">
                  <c:v>14.12</c:v>
                </c:pt>
                <c:pt idx="19339">
                  <c:v>14.13</c:v>
                </c:pt>
                <c:pt idx="19340">
                  <c:v>14.12</c:v>
                </c:pt>
                <c:pt idx="19341">
                  <c:v>14.11</c:v>
                </c:pt>
                <c:pt idx="19342">
                  <c:v>14.11</c:v>
                </c:pt>
                <c:pt idx="19343">
                  <c:v>14.1</c:v>
                </c:pt>
                <c:pt idx="19344">
                  <c:v>14.1</c:v>
                </c:pt>
                <c:pt idx="19345">
                  <c:v>14.09</c:v>
                </c:pt>
                <c:pt idx="19346">
                  <c:v>14.08</c:v>
                </c:pt>
                <c:pt idx="19347">
                  <c:v>14.08</c:v>
                </c:pt>
                <c:pt idx="19348">
                  <c:v>14.07</c:v>
                </c:pt>
                <c:pt idx="19349">
                  <c:v>14.07</c:v>
                </c:pt>
                <c:pt idx="19350">
                  <c:v>14.06</c:v>
                </c:pt>
                <c:pt idx="19351">
                  <c:v>14.06</c:v>
                </c:pt>
                <c:pt idx="19352">
                  <c:v>14.05</c:v>
                </c:pt>
                <c:pt idx="19353">
                  <c:v>14.05</c:v>
                </c:pt>
                <c:pt idx="19354">
                  <c:v>14.04</c:v>
                </c:pt>
                <c:pt idx="19355">
                  <c:v>14.04</c:v>
                </c:pt>
                <c:pt idx="19356">
                  <c:v>14.04</c:v>
                </c:pt>
                <c:pt idx="19357">
                  <c:v>14.03</c:v>
                </c:pt>
                <c:pt idx="19358">
                  <c:v>14.03</c:v>
                </c:pt>
                <c:pt idx="19359">
                  <c:v>14.02</c:v>
                </c:pt>
                <c:pt idx="19360">
                  <c:v>14.01</c:v>
                </c:pt>
                <c:pt idx="19361">
                  <c:v>14.01</c:v>
                </c:pt>
                <c:pt idx="19362">
                  <c:v>14.01</c:v>
                </c:pt>
                <c:pt idx="19363">
                  <c:v>14.01</c:v>
                </c:pt>
                <c:pt idx="19364">
                  <c:v>14</c:v>
                </c:pt>
                <c:pt idx="19365">
                  <c:v>14</c:v>
                </c:pt>
                <c:pt idx="19366">
                  <c:v>14</c:v>
                </c:pt>
                <c:pt idx="19367">
                  <c:v>13.99</c:v>
                </c:pt>
                <c:pt idx="19368">
                  <c:v>13.98</c:v>
                </c:pt>
                <c:pt idx="19369">
                  <c:v>13.98</c:v>
                </c:pt>
                <c:pt idx="19370">
                  <c:v>13.98</c:v>
                </c:pt>
                <c:pt idx="19371">
                  <c:v>13.98</c:v>
                </c:pt>
                <c:pt idx="19372">
                  <c:v>13.98</c:v>
                </c:pt>
                <c:pt idx="19373">
                  <c:v>13.97</c:v>
                </c:pt>
                <c:pt idx="19374">
                  <c:v>13.97</c:v>
                </c:pt>
                <c:pt idx="19375">
                  <c:v>13.97</c:v>
                </c:pt>
                <c:pt idx="19376">
                  <c:v>13.96</c:v>
                </c:pt>
                <c:pt idx="19377">
                  <c:v>13.96</c:v>
                </c:pt>
                <c:pt idx="19378">
                  <c:v>13.95</c:v>
                </c:pt>
                <c:pt idx="19379">
                  <c:v>13.95</c:v>
                </c:pt>
                <c:pt idx="19380">
                  <c:v>13.94</c:v>
                </c:pt>
                <c:pt idx="19381">
                  <c:v>13.94</c:v>
                </c:pt>
                <c:pt idx="19382">
                  <c:v>13.94</c:v>
                </c:pt>
                <c:pt idx="19383">
                  <c:v>13.94</c:v>
                </c:pt>
                <c:pt idx="19384">
                  <c:v>13.93</c:v>
                </c:pt>
                <c:pt idx="19385">
                  <c:v>13.93</c:v>
                </c:pt>
                <c:pt idx="19386">
                  <c:v>13.92</c:v>
                </c:pt>
                <c:pt idx="19387">
                  <c:v>13.92</c:v>
                </c:pt>
                <c:pt idx="19388">
                  <c:v>13.93</c:v>
                </c:pt>
                <c:pt idx="19389">
                  <c:v>13.92</c:v>
                </c:pt>
                <c:pt idx="19390">
                  <c:v>13.92</c:v>
                </c:pt>
                <c:pt idx="19391">
                  <c:v>13.91</c:v>
                </c:pt>
                <c:pt idx="19392">
                  <c:v>13.91</c:v>
                </c:pt>
                <c:pt idx="19393">
                  <c:v>13.91</c:v>
                </c:pt>
                <c:pt idx="19394">
                  <c:v>13.91</c:v>
                </c:pt>
                <c:pt idx="19395">
                  <c:v>13.91</c:v>
                </c:pt>
                <c:pt idx="19396">
                  <c:v>13.91</c:v>
                </c:pt>
                <c:pt idx="19397">
                  <c:v>13.9</c:v>
                </c:pt>
                <c:pt idx="19398">
                  <c:v>13.89</c:v>
                </c:pt>
                <c:pt idx="19399">
                  <c:v>13.89</c:v>
                </c:pt>
                <c:pt idx="19400">
                  <c:v>13.91</c:v>
                </c:pt>
                <c:pt idx="19401">
                  <c:v>13.91</c:v>
                </c:pt>
                <c:pt idx="19402">
                  <c:v>14.03</c:v>
                </c:pt>
                <c:pt idx="19403">
                  <c:v>14.26</c:v>
                </c:pt>
                <c:pt idx="19404">
                  <c:v>14.39</c:v>
                </c:pt>
                <c:pt idx="19405">
                  <c:v>14.64</c:v>
                </c:pt>
                <c:pt idx="19406">
                  <c:v>14.83</c:v>
                </c:pt>
                <c:pt idx="19407">
                  <c:v>14.84</c:v>
                </c:pt>
                <c:pt idx="19408">
                  <c:v>14.81</c:v>
                </c:pt>
                <c:pt idx="19409">
                  <c:v>14.8</c:v>
                </c:pt>
                <c:pt idx="19410">
                  <c:v>14.8</c:v>
                </c:pt>
                <c:pt idx="19411">
                  <c:v>14.8</c:v>
                </c:pt>
                <c:pt idx="19412">
                  <c:v>14.79</c:v>
                </c:pt>
                <c:pt idx="19413">
                  <c:v>14.79</c:v>
                </c:pt>
                <c:pt idx="19414">
                  <c:v>14.78</c:v>
                </c:pt>
                <c:pt idx="19415">
                  <c:v>14.78</c:v>
                </c:pt>
                <c:pt idx="19416">
                  <c:v>14.78</c:v>
                </c:pt>
                <c:pt idx="19417">
                  <c:v>14.79</c:v>
                </c:pt>
                <c:pt idx="19418">
                  <c:v>14.8</c:v>
                </c:pt>
                <c:pt idx="19419">
                  <c:v>14.8</c:v>
                </c:pt>
                <c:pt idx="19420">
                  <c:v>14.8</c:v>
                </c:pt>
                <c:pt idx="19421">
                  <c:v>14.8</c:v>
                </c:pt>
                <c:pt idx="19422">
                  <c:v>14.8</c:v>
                </c:pt>
                <c:pt idx="19423">
                  <c:v>14.8</c:v>
                </c:pt>
                <c:pt idx="19424">
                  <c:v>14.81</c:v>
                </c:pt>
                <c:pt idx="19425">
                  <c:v>14.83</c:v>
                </c:pt>
                <c:pt idx="19426">
                  <c:v>14.83</c:v>
                </c:pt>
                <c:pt idx="19427">
                  <c:v>14.83</c:v>
                </c:pt>
                <c:pt idx="19428">
                  <c:v>14.83</c:v>
                </c:pt>
                <c:pt idx="19429">
                  <c:v>14.83</c:v>
                </c:pt>
                <c:pt idx="19430">
                  <c:v>14.83</c:v>
                </c:pt>
                <c:pt idx="19431">
                  <c:v>14.82</c:v>
                </c:pt>
                <c:pt idx="19432">
                  <c:v>14.82</c:v>
                </c:pt>
                <c:pt idx="19433">
                  <c:v>14.81</c:v>
                </c:pt>
                <c:pt idx="19434">
                  <c:v>14.81</c:v>
                </c:pt>
                <c:pt idx="19435">
                  <c:v>14.81</c:v>
                </c:pt>
                <c:pt idx="19436">
                  <c:v>14.82</c:v>
                </c:pt>
                <c:pt idx="19437">
                  <c:v>14.82</c:v>
                </c:pt>
                <c:pt idx="19438">
                  <c:v>14.83</c:v>
                </c:pt>
                <c:pt idx="19439">
                  <c:v>14.84</c:v>
                </c:pt>
                <c:pt idx="19440">
                  <c:v>14.86</c:v>
                </c:pt>
                <c:pt idx="19441">
                  <c:v>14.86</c:v>
                </c:pt>
                <c:pt idx="19442">
                  <c:v>14.87</c:v>
                </c:pt>
                <c:pt idx="19443">
                  <c:v>14.87</c:v>
                </c:pt>
                <c:pt idx="19444">
                  <c:v>14.88</c:v>
                </c:pt>
                <c:pt idx="19445">
                  <c:v>14.88</c:v>
                </c:pt>
                <c:pt idx="19446">
                  <c:v>14.89</c:v>
                </c:pt>
                <c:pt idx="19447">
                  <c:v>14.89</c:v>
                </c:pt>
                <c:pt idx="19448">
                  <c:v>14.9</c:v>
                </c:pt>
                <c:pt idx="19449">
                  <c:v>14.9</c:v>
                </c:pt>
                <c:pt idx="19450">
                  <c:v>14.91</c:v>
                </c:pt>
                <c:pt idx="19451">
                  <c:v>14.91</c:v>
                </c:pt>
                <c:pt idx="19452">
                  <c:v>14.92</c:v>
                </c:pt>
                <c:pt idx="19453">
                  <c:v>14.93</c:v>
                </c:pt>
                <c:pt idx="19454">
                  <c:v>14.93</c:v>
                </c:pt>
                <c:pt idx="19455">
                  <c:v>14.93</c:v>
                </c:pt>
                <c:pt idx="19456">
                  <c:v>14.93</c:v>
                </c:pt>
                <c:pt idx="19457">
                  <c:v>14.94</c:v>
                </c:pt>
                <c:pt idx="19458">
                  <c:v>14.94</c:v>
                </c:pt>
                <c:pt idx="19459">
                  <c:v>14.94</c:v>
                </c:pt>
                <c:pt idx="19460">
                  <c:v>14.94</c:v>
                </c:pt>
                <c:pt idx="19461">
                  <c:v>14.94</c:v>
                </c:pt>
                <c:pt idx="19462">
                  <c:v>14.95</c:v>
                </c:pt>
                <c:pt idx="19463">
                  <c:v>14.95</c:v>
                </c:pt>
                <c:pt idx="19464">
                  <c:v>14.95</c:v>
                </c:pt>
                <c:pt idx="19465">
                  <c:v>14.96</c:v>
                </c:pt>
                <c:pt idx="19466">
                  <c:v>14.96</c:v>
                </c:pt>
                <c:pt idx="19467">
                  <c:v>14.95</c:v>
                </c:pt>
                <c:pt idx="19468">
                  <c:v>14.96</c:v>
                </c:pt>
                <c:pt idx="19469">
                  <c:v>14.94</c:v>
                </c:pt>
                <c:pt idx="19470">
                  <c:v>14.93</c:v>
                </c:pt>
                <c:pt idx="19471">
                  <c:v>14.93</c:v>
                </c:pt>
                <c:pt idx="19472">
                  <c:v>14.92</c:v>
                </c:pt>
                <c:pt idx="19473">
                  <c:v>14.92</c:v>
                </c:pt>
                <c:pt idx="19474">
                  <c:v>14.91</c:v>
                </c:pt>
                <c:pt idx="19475">
                  <c:v>14.9</c:v>
                </c:pt>
                <c:pt idx="19476">
                  <c:v>14.9</c:v>
                </c:pt>
                <c:pt idx="19477">
                  <c:v>14.88</c:v>
                </c:pt>
                <c:pt idx="19478">
                  <c:v>14.87</c:v>
                </c:pt>
                <c:pt idx="19479">
                  <c:v>14.87</c:v>
                </c:pt>
                <c:pt idx="19480">
                  <c:v>14.86</c:v>
                </c:pt>
                <c:pt idx="19481">
                  <c:v>14.86</c:v>
                </c:pt>
                <c:pt idx="19482">
                  <c:v>14.85</c:v>
                </c:pt>
                <c:pt idx="19483">
                  <c:v>14.89</c:v>
                </c:pt>
                <c:pt idx="19484">
                  <c:v>14.87</c:v>
                </c:pt>
                <c:pt idx="19485">
                  <c:v>14.85</c:v>
                </c:pt>
                <c:pt idx="19486">
                  <c:v>14.84</c:v>
                </c:pt>
                <c:pt idx="19487">
                  <c:v>14.83</c:v>
                </c:pt>
                <c:pt idx="19488">
                  <c:v>14.82</c:v>
                </c:pt>
                <c:pt idx="19489">
                  <c:v>14.82</c:v>
                </c:pt>
                <c:pt idx="19490">
                  <c:v>14.82</c:v>
                </c:pt>
                <c:pt idx="19491">
                  <c:v>14.81</c:v>
                </c:pt>
                <c:pt idx="19492">
                  <c:v>14.81</c:v>
                </c:pt>
                <c:pt idx="19493">
                  <c:v>14.81</c:v>
                </c:pt>
                <c:pt idx="19494">
                  <c:v>14.8</c:v>
                </c:pt>
                <c:pt idx="19495">
                  <c:v>14.81</c:v>
                </c:pt>
                <c:pt idx="19496">
                  <c:v>14.8</c:v>
                </c:pt>
                <c:pt idx="19497">
                  <c:v>14.8</c:v>
                </c:pt>
                <c:pt idx="19498">
                  <c:v>14.8</c:v>
                </c:pt>
                <c:pt idx="19499">
                  <c:v>14.8</c:v>
                </c:pt>
                <c:pt idx="19500">
                  <c:v>14.8</c:v>
                </c:pt>
                <c:pt idx="19501">
                  <c:v>14.79</c:v>
                </c:pt>
                <c:pt idx="19502">
                  <c:v>14.79</c:v>
                </c:pt>
                <c:pt idx="19503">
                  <c:v>14.79</c:v>
                </c:pt>
                <c:pt idx="19504">
                  <c:v>14.79</c:v>
                </c:pt>
                <c:pt idx="19505">
                  <c:v>14.78</c:v>
                </c:pt>
                <c:pt idx="19506">
                  <c:v>14.78</c:v>
                </c:pt>
                <c:pt idx="19507">
                  <c:v>14.78</c:v>
                </c:pt>
                <c:pt idx="19508">
                  <c:v>14.77</c:v>
                </c:pt>
                <c:pt idx="19509">
                  <c:v>14.77</c:v>
                </c:pt>
                <c:pt idx="19510">
                  <c:v>14.77</c:v>
                </c:pt>
                <c:pt idx="19511">
                  <c:v>14.77</c:v>
                </c:pt>
                <c:pt idx="19512">
                  <c:v>14.76</c:v>
                </c:pt>
                <c:pt idx="19513">
                  <c:v>14.76</c:v>
                </c:pt>
                <c:pt idx="19514">
                  <c:v>14.76</c:v>
                </c:pt>
                <c:pt idx="19515">
                  <c:v>14.76</c:v>
                </c:pt>
                <c:pt idx="19516">
                  <c:v>14.75</c:v>
                </c:pt>
                <c:pt idx="19517">
                  <c:v>14.75</c:v>
                </c:pt>
                <c:pt idx="19518">
                  <c:v>14.75</c:v>
                </c:pt>
                <c:pt idx="19519">
                  <c:v>14.75</c:v>
                </c:pt>
                <c:pt idx="19520">
                  <c:v>14.75</c:v>
                </c:pt>
                <c:pt idx="19521">
                  <c:v>14.74</c:v>
                </c:pt>
                <c:pt idx="19522">
                  <c:v>14.74</c:v>
                </c:pt>
                <c:pt idx="19523">
                  <c:v>14.74</c:v>
                </c:pt>
                <c:pt idx="19524">
                  <c:v>14.74</c:v>
                </c:pt>
                <c:pt idx="19525">
                  <c:v>14.74</c:v>
                </c:pt>
                <c:pt idx="19526">
                  <c:v>14.73</c:v>
                </c:pt>
                <c:pt idx="19527">
                  <c:v>14.73</c:v>
                </c:pt>
                <c:pt idx="19528">
                  <c:v>14.73</c:v>
                </c:pt>
                <c:pt idx="19529">
                  <c:v>14.73</c:v>
                </c:pt>
                <c:pt idx="19530">
                  <c:v>14.73</c:v>
                </c:pt>
                <c:pt idx="19531">
                  <c:v>14.72</c:v>
                </c:pt>
                <c:pt idx="19532">
                  <c:v>14.72</c:v>
                </c:pt>
                <c:pt idx="19533">
                  <c:v>14.72</c:v>
                </c:pt>
                <c:pt idx="19534">
                  <c:v>14.72</c:v>
                </c:pt>
                <c:pt idx="19535">
                  <c:v>14.72</c:v>
                </c:pt>
                <c:pt idx="19536">
                  <c:v>14.71</c:v>
                </c:pt>
                <c:pt idx="19537">
                  <c:v>14.71</c:v>
                </c:pt>
                <c:pt idx="19538">
                  <c:v>14.71</c:v>
                </c:pt>
                <c:pt idx="19539">
                  <c:v>14.7</c:v>
                </c:pt>
                <c:pt idx="19540">
                  <c:v>14.7</c:v>
                </c:pt>
                <c:pt idx="19541">
                  <c:v>14.7</c:v>
                </c:pt>
                <c:pt idx="19542">
                  <c:v>14.7</c:v>
                </c:pt>
                <c:pt idx="19543">
                  <c:v>14.7</c:v>
                </c:pt>
                <c:pt idx="19544">
                  <c:v>14.7</c:v>
                </c:pt>
                <c:pt idx="19545">
                  <c:v>14.69</c:v>
                </c:pt>
                <c:pt idx="19546">
                  <c:v>14.69</c:v>
                </c:pt>
                <c:pt idx="19547">
                  <c:v>14.69</c:v>
                </c:pt>
                <c:pt idx="19548">
                  <c:v>14.7</c:v>
                </c:pt>
                <c:pt idx="19549">
                  <c:v>14.7</c:v>
                </c:pt>
                <c:pt idx="19550">
                  <c:v>14.73</c:v>
                </c:pt>
                <c:pt idx="19551">
                  <c:v>14.77</c:v>
                </c:pt>
                <c:pt idx="19552">
                  <c:v>14.82</c:v>
                </c:pt>
                <c:pt idx="19553">
                  <c:v>14.94</c:v>
                </c:pt>
                <c:pt idx="19554">
                  <c:v>15.29</c:v>
                </c:pt>
                <c:pt idx="19555">
                  <c:v>15.65</c:v>
                </c:pt>
                <c:pt idx="19556">
                  <c:v>15.79</c:v>
                </c:pt>
                <c:pt idx="19557">
                  <c:v>15.86</c:v>
                </c:pt>
                <c:pt idx="19558">
                  <c:v>15.8</c:v>
                </c:pt>
                <c:pt idx="19559">
                  <c:v>15.69</c:v>
                </c:pt>
                <c:pt idx="19560">
                  <c:v>15.64</c:v>
                </c:pt>
                <c:pt idx="19561">
                  <c:v>15.82</c:v>
                </c:pt>
                <c:pt idx="19562">
                  <c:v>16.39</c:v>
                </c:pt>
                <c:pt idx="19563">
                  <c:v>16.73</c:v>
                </c:pt>
                <c:pt idx="19564">
                  <c:v>16.809999999999999</c:v>
                </c:pt>
                <c:pt idx="19565">
                  <c:v>16.78</c:v>
                </c:pt>
                <c:pt idx="19566">
                  <c:v>16.690000000000001</c:v>
                </c:pt>
                <c:pt idx="19567">
                  <c:v>16.52</c:v>
                </c:pt>
                <c:pt idx="19568">
                  <c:v>16.39</c:v>
                </c:pt>
                <c:pt idx="19569">
                  <c:v>16.25</c:v>
                </c:pt>
                <c:pt idx="19570">
                  <c:v>16.12</c:v>
                </c:pt>
                <c:pt idx="19571">
                  <c:v>16.02</c:v>
                </c:pt>
                <c:pt idx="19572">
                  <c:v>15.93</c:v>
                </c:pt>
                <c:pt idx="19573">
                  <c:v>15.86</c:v>
                </c:pt>
                <c:pt idx="19574">
                  <c:v>15.78</c:v>
                </c:pt>
                <c:pt idx="19575">
                  <c:v>15.72</c:v>
                </c:pt>
                <c:pt idx="19576">
                  <c:v>15.65</c:v>
                </c:pt>
                <c:pt idx="19577">
                  <c:v>15.61</c:v>
                </c:pt>
                <c:pt idx="19578">
                  <c:v>15.56</c:v>
                </c:pt>
                <c:pt idx="19579">
                  <c:v>15.52</c:v>
                </c:pt>
                <c:pt idx="19580">
                  <c:v>15.49</c:v>
                </c:pt>
                <c:pt idx="19581">
                  <c:v>15.45</c:v>
                </c:pt>
                <c:pt idx="19582">
                  <c:v>15.42</c:v>
                </c:pt>
                <c:pt idx="19583">
                  <c:v>15.39</c:v>
                </c:pt>
                <c:pt idx="19584">
                  <c:v>15.39</c:v>
                </c:pt>
                <c:pt idx="19585">
                  <c:v>15.56</c:v>
                </c:pt>
                <c:pt idx="19586">
                  <c:v>15.31</c:v>
                </c:pt>
                <c:pt idx="19587">
                  <c:v>15.27</c:v>
                </c:pt>
                <c:pt idx="19588">
                  <c:v>15.25</c:v>
                </c:pt>
                <c:pt idx="19589">
                  <c:v>15.22</c:v>
                </c:pt>
                <c:pt idx="19590">
                  <c:v>15.2</c:v>
                </c:pt>
                <c:pt idx="19591">
                  <c:v>15.19</c:v>
                </c:pt>
                <c:pt idx="19592">
                  <c:v>15.17</c:v>
                </c:pt>
                <c:pt idx="19593">
                  <c:v>15.17</c:v>
                </c:pt>
                <c:pt idx="19594">
                  <c:v>15.18</c:v>
                </c:pt>
                <c:pt idx="19595">
                  <c:v>15.17</c:v>
                </c:pt>
                <c:pt idx="19596">
                  <c:v>15.16</c:v>
                </c:pt>
                <c:pt idx="19597">
                  <c:v>15.18</c:v>
                </c:pt>
                <c:pt idx="19598">
                  <c:v>15.16</c:v>
                </c:pt>
                <c:pt idx="19599">
                  <c:v>15.16</c:v>
                </c:pt>
                <c:pt idx="19600">
                  <c:v>15.15</c:v>
                </c:pt>
                <c:pt idx="19601">
                  <c:v>15.15</c:v>
                </c:pt>
                <c:pt idx="19602">
                  <c:v>15.13</c:v>
                </c:pt>
                <c:pt idx="19603">
                  <c:v>15.14</c:v>
                </c:pt>
                <c:pt idx="19604">
                  <c:v>15.12</c:v>
                </c:pt>
                <c:pt idx="19605">
                  <c:v>15.11</c:v>
                </c:pt>
                <c:pt idx="19606">
                  <c:v>15.09</c:v>
                </c:pt>
                <c:pt idx="19607">
                  <c:v>15.08</c:v>
                </c:pt>
                <c:pt idx="19608">
                  <c:v>15.1</c:v>
                </c:pt>
                <c:pt idx="19609">
                  <c:v>15.07</c:v>
                </c:pt>
                <c:pt idx="19610">
                  <c:v>15.04</c:v>
                </c:pt>
                <c:pt idx="19611">
                  <c:v>15.04</c:v>
                </c:pt>
                <c:pt idx="19612">
                  <c:v>15.01</c:v>
                </c:pt>
                <c:pt idx="19613">
                  <c:v>15.02</c:v>
                </c:pt>
                <c:pt idx="19614">
                  <c:v>15</c:v>
                </c:pt>
                <c:pt idx="19615">
                  <c:v>15.02</c:v>
                </c:pt>
                <c:pt idx="19616">
                  <c:v>14.97</c:v>
                </c:pt>
                <c:pt idx="19617">
                  <c:v>14.96</c:v>
                </c:pt>
                <c:pt idx="19618">
                  <c:v>14.95</c:v>
                </c:pt>
                <c:pt idx="19619">
                  <c:v>14.94</c:v>
                </c:pt>
                <c:pt idx="19620">
                  <c:v>14.93</c:v>
                </c:pt>
                <c:pt idx="19621">
                  <c:v>14.92</c:v>
                </c:pt>
                <c:pt idx="19622">
                  <c:v>14.91</c:v>
                </c:pt>
                <c:pt idx="19623">
                  <c:v>14.9</c:v>
                </c:pt>
                <c:pt idx="19624">
                  <c:v>14.9</c:v>
                </c:pt>
                <c:pt idx="19625">
                  <c:v>14.89</c:v>
                </c:pt>
                <c:pt idx="19626">
                  <c:v>14.86</c:v>
                </c:pt>
                <c:pt idx="19627">
                  <c:v>14.87</c:v>
                </c:pt>
                <c:pt idx="19628">
                  <c:v>14.87</c:v>
                </c:pt>
                <c:pt idx="19629">
                  <c:v>14.88</c:v>
                </c:pt>
                <c:pt idx="19630">
                  <c:v>14.89</c:v>
                </c:pt>
                <c:pt idx="19631">
                  <c:v>14.89</c:v>
                </c:pt>
                <c:pt idx="19632">
                  <c:v>14.9</c:v>
                </c:pt>
                <c:pt idx="19633">
                  <c:v>14.94</c:v>
                </c:pt>
                <c:pt idx="19634">
                  <c:v>15</c:v>
                </c:pt>
                <c:pt idx="19635">
                  <c:v>15.07</c:v>
                </c:pt>
                <c:pt idx="19636">
                  <c:v>15.18</c:v>
                </c:pt>
                <c:pt idx="19637">
                  <c:v>15.41</c:v>
                </c:pt>
                <c:pt idx="19638">
                  <c:v>15.79</c:v>
                </c:pt>
                <c:pt idx="19639">
                  <c:v>16.010000000000002</c:v>
                </c:pt>
                <c:pt idx="19640">
                  <c:v>16.03</c:v>
                </c:pt>
                <c:pt idx="19641">
                  <c:v>16.05</c:v>
                </c:pt>
                <c:pt idx="19642">
                  <c:v>16.03</c:v>
                </c:pt>
                <c:pt idx="19643">
                  <c:v>16.02</c:v>
                </c:pt>
                <c:pt idx="19644">
                  <c:v>16.059999999999999</c:v>
                </c:pt>
                <c:pt idx="19645">
                  <c:v>16.100000000000001</c:v>
                </c:pt>
                <c:pt idx="19646">
                  <c:v>16.12</c:v>
                </c:pt>
                <c:pt idx="19647">
                  <c:v>16.12</c:v>
                </c:pt>
                <c:pt idx="19648">
                  <c:v>16.09</c:v>
                </c:pt>
                <c:pt idx="19649">
                  <c:v>16.059999999999999</c:v>
                </c:pt>
                <c:pt idx="19650">
                  <c:v>16.02</c:v>
                </c:pt>
                <c:pt idx="19651">
                  <c:v>15.99</c:v>
                </c:pt>
                <c:pt idx="19652">
                  <c:v>15.97</c:v>
                </c:pt>
                <c:pt idx="19653">
                  <c:v>15.93</c:v>
                </c:pt>
                <c:pt idx="19654">
                  <c:v>15.9</c:v>
                </c:pt>
                <c:pt idx="19655">
                  <c:v>15.88</c:v>
                </c:pt>
                <c:pt idx="19656">
                  <c:v>15.85</c:v>
                </c:pt>
                <c:pt idx="19657">
                  <c:v>15.82</c:v>
                </c:pt>
                <c:pt idx="19658">
                  <c:v>15.8</c:v>
                </c:pt>
                <c:pt idx="19659">
                  <c:v>15.77</c:v>
                </c:pt>
                <c:pt idx="19660">
                  <c:v>15.73</c:v>
                </c:pt>
                <c:pt idx="19661">
                  <c:v>15.71</c:v>
                </c:pt>
                <c:pt idx="19662">
                  <c:v>15.68</c:v>
                </c:pt>
                <c:pt idx="19663">
                  <c:v>15.65</c:v>
                </c:pt>
                <c:pt idx="19664">
                  <c:v>15.62</c:v>
                </c:pt>
                <c:pt idx="19665">
                  <c:v>15.6</c:v>
                </c:pt>
                <c:pt idx="19666">
                  <c:v>15.58</c:v>
                </c:pt>
                <c:pt idx="19667">
                  <c:v>15.57</c:v>
                </c:pt>
                <c:pt idx="19668">
                  <c:v>15.55</c:v>
                </c:pt>
                <c:pt idx="19669">
                  <c:v>15.55</c:v>
                </c:pt>
                <c:pt idx="19670">
                  <c:v>15.54</c:v>
                </c:pt>
                <c:pt idx="19671">
                  <c:v>15.53</c:v>
                </c:pt>
                <c:pt idx="19672">
                  <c:v>15.53</c:v>
                </c:pt>
                <c:pt idx="19673">
                  <c:v>15.52</c:v>
                </c:pt>
                <c:pt idx="19674">
                  <c:v>15.5</c:v>
                </c:pt>
                <c:pt idx="19675">
                  <c:v>15.48</c:v>
                </c:pt>
                <c:pt idx="19676">
                  <c:v>15.47</c:v>
                </c:pt>
                <c:pt idx="19677">
                  <c:v>15.45</c:v>
                </c:pt>
                <c:pt idx="19678">
                  <c:v>15.49</c:v>
                </c:pt>
                <c:pt idx="19679">
                  <c:v>15.43</c:v>
                </c:pt>
                <c:pt idx="19680">
                  <c:v>15.39</c:v>
                </c:pt>
                <c:pt idx="19681">
                  <c:v>15.37</c:v>
                </c:pt>
                <c:pt idx="19682">
                  <c:v>15.35</c:v>
                </c:pt>
                <c:pt idx="19683">
                  <c:v>15.34</c:v>
                </c:pt>
                <c:pt idx="19684">
                  <c:v>15.32</c:v>
                </c:pt>
                <c:pt idx="19685">
                  <c:v>15.29</c:v>
                </c:pt>
                <c:pt idx="19686">
                  <c:v>15.28</c:v>
                </c:pt>
                <c:pt idx="19687">
                  <c:v>15.26</c:v>
                </c:pt>
                <c:pt idx="19688">
                  <c:v>15.27</c:v>
                </c:pt>
                <c:pt idx="19689">
                  <c:v>15.28</c:v>
                </c:pt>
                <c:pt idx="19690">
                  <c:v>15.25</c:v>
                </c:pt>
                <c:pt idx="19691">
                  <c:v>15.26</c:v>
                </c:pt>
                <c:pt idx="19692">
                  <c:v>15.18</c:v>
                </c:pt>
                <c:pt idx="19693">
                  <c:v>15.18</c:v>
                </c:pt>
                <c:pt idx="19694">
                  <c:v>15.16</c:v>
                </c:pt>
                <c:pt idx="19695">
                  <c:v>15.15</c:v>
                </c:pt>
                <c:pt idx="19696">
                  <c:v>15.14</c:v>
                </c:pt>
                <c:pt idx="19697">
                  <c:v>15.13</c:v>
                </c:pt>
                <c:pt idx="19698">
                  <c:v>15.13</c:v>
                </c:pt>
                <c:pt idx="19699">
                  <c:v>15.12</c:v>
                </c:pt>
                <c:pt idx="19700">
                  <c:v>15.11</c:v>
                </c:pt>
                <c:pt idx="19701">
                  <c:v>15.11</c:v>
                </c:pt>
                <c:pt idx="19702">
                  <c:v>15.13</c:v>
                </c:pt>
                <c:pt idx="19703">
                  <c:v>15.15</c:v>
                </c:pt>
                <c:pt idx="19704">
                  <c:v>15.16</c:v>
                </c:pt>
                <c:pt idx="19705">
                  <c:v>15.15</c:v>
                </c:pt>
                <c:pt idx="19706">
                  <c:v>15.14</c:v>
                </c:pt>
                <c:pt idx="19707">
                  <c:v>15.12</c:v>
                </c:pt>
                <c:pt idx="19708">
                  <c:v>15.11</c:v>
                </c:pt>
                <c:pt idx="19709">
                  <c:v>15.1</c:v>
                </c:pt>
                <c:pt idx="19710">
                  <c:v>15.09</c:v>
                </c:pt>
                <c:pt idx="19711">
                  <c:v>15.08</c:v>
                </c:pt>
                <c:pt idx="19712">
                  <c:v>15.08</c:v>
                </c:pt>
                <c:pt idx="19713">
                  <c:v>15.08</c:v>
                </c:pt>
                <c:pt idx="19714">
                  <c:v>15.08</c:v>
                </c:pt>
                <c:pt idx="19715">
                  <c:v>15.07</c:v>
                </c:pt>
                <c:pt idx="19716">
                  <c:v>15.08</c:v>
                </c:pt>
                <c:pt idx="19717">
                  <c:v>15.08</c:v>
                </c:pt>
                <c:pt idx="19718">
                  <c:v>15.08</c:v>
                </c:pt>
                <c:pt idx="19719">
                  <c:v>15.07</c:v>
                </c:pt>
                <c:pt idx="19720">
                  <c:v>15.07</c:v>
                </c:pt>
                <c:pt idx="19721">
                  <c:v>15.06</c:v>
                </c:pt>
                <c:pt idx="19722">
                  <c:v>15.05</c:v>
                </c:pt>
                <c:pt idx="19723">
                  <c:v>15.05</c:v>
                </c:pt>
                <c:pt idx="19724">
                  <c:v>15.05</c:v>
                </c:pt>
                <c:pt idx="19725">
                  <c:v>15.04</c:v>
                </c:pt>
                <c:pt idx="19726">
                  <c:v>15.04</c:v>
                </c:pt>
                <c:pt idx="19727">
                  <c:v>15.04</c:v>
                </c:pt>
                <c:pt idx="19728">
                  <c:v>15.04</c:v>
                </c:pt>
                <c:pt idx="19729">
                  <c:v>15.04</c:v>
                </c:pt>
                <c:pt idx="19730">
                  <c:v>15.03</c:v>
                </c:pt>
                <c:pt idx="19731">
                  <c:v>15.03</c:v>
                </c:pt>
                <c:pt idx="19732">
                  <c:v>15.03</c:v>
                </c:pt>
                <c:pt idx="19733">
                  <c:v>15.03</c:v>
                </c:pt>
                <c:pt idx="19734">
                  <c:v>15.03</c:v>
                </c:pt>
                <c:pt idx="19735">
                  <c:v>15.03</c:v>
                </c:pt>
                <c:pt idx="19736">
                  <c:v>15.02</c:v>
                </c:pt>
                <c:pt idx="19737">
                  <c:v>15.02</c:v>
                </c:pt>
                <c:pt idx="19738">
                  <c:v>15.02</c:v>
                </c:pt>
                <c:pt idx="19739">
                  <c:v>15.02</c:v>
                </c:pt>
                <c:pt idx="19740">
                  <c:v>15.01</c:v>
                </c:pt>
                <c:pt idx="19741">
                  <c:v>15</c:v>
                </c:pt>
                <c:pt idx="19742">
                  <c:v>15</c:v>
                </c:pt>
                <c:pt idx="19743">
                  <c:v>14.99</c:v>
                </c:pt>
                <c:pt idx="19744">
                  <c:v>14.99</c:v>
                </c:pt>
                <c:pt idx="19745">
                  <c:v>14.99</c:v>
                </c:pt>
                <c:pt idx="19746">
                  <c:v>14.99</c:v>
                </c:pt>
                <c:pt idx="19747">
                  <c:v>14.98</c:v>
                </c:pt>
                <c:pt idx="19748">
                  <c:v>14.98</c:v>
                </c:pt>
                <c:pt idx="19749">
                  <c:v>14.97</c:v>
                </c:pt>
                <c:pt idx="19750">
                  <c:v>14.97</c:v>
                </c:pt>
                <c:pt idx="19751">
                  <c:v>14.97</c:v>
                </c:pt>
                <c:pt idx="19752">
                  <c:v>14.97</c:v>
                </c:pt>
                <c:pt idx="19753">
                  <c:v>14.96</c:v>
                </c:pt>
                <c:pt idx="19754">
                  <c:v>14.96</c:v>
                </c:pt>
                <c:pt idx="19755">
                  <c:v>14.96</c:v>
                </c:pt>
                <c:pt idx="19756">
                  <c:v>14.95</c:v>
                </c:pt>
                <c:pt idx="19757">
                  <c:v>14.94</c:v>
                </c:pt>
                <c:pt idx="19758">
                  <c:v>14.94</c:v>
                </c:pt>
                <c:pt idx="19759">
                  <c:v>14.93</c:v>
                </c:pt>
                <c:pt idx="19760">
                  <c:v>14.93</c:v>
                </c:pt>
                <c:pt idx="19761">
                  <c:v>14.92</c:v>
                </c:pt>
                <c:pt idx="19762">
                  <c:v>14.92</c:v>
                </c:pt>
                <c:pt idx="19763">
                  <c:v>14.91</c:v>
                </c:pt>
                <c:pt idx="19764">
                  <c:v>14.91</c:v>
                </c:pt>
                <c:pt idx="19765">
                  <c:v>14.9</c:v>
                </c:pt>
                <c:pt idx="19766">
                  <c:v>14.9</c:v>
                </c:pt>
                <c:pt idx="19767">
                  <c:v>14.89</c:v>
                </c:pt>
                <c:pt idx="19768">
                  <c:v>14.89</c:v>
                </c:pt>
                <c:pt idx="19769">
                  <c:v>14.89</c:v>
                </c:pt>
                <c:pt idx="19770">
                  <c:v>14.88</c:v>
                </c:pt>
                <c:pt idx="19771">
                  <c:v>14.87</c:v>
                </c:pt>
                <c:pt idx="19772">
                  <c:v>14.87</c:v>
                </c:pt>
                <c:pt idx="19773">
                  <c:v>14.86</c:v>
                </c:pt>
                <c:pt idx="19774">
                  <c:v>14.85</c:v>
                </c:pt>
                <c:pt idx="19775">
                  <c:v>14.85</c:v>
                </c:pt>
                <c:pt idx="19776">
                  <c:v>14.85</c:v>
                </c:pt>
                <c:pt idx="19777">
                  <c:v>14.84</c:v>
                </c:pt>
                <c:pt idx="19778">
                  <c:v>14.83</c:v>
                </c:pt>
                <c:pt idx="19779">
                  <c:v>14.83</c:v>
                </c:pt>
                <c:pt idx="19780">
                  <c:v>14.83</c:v>
                </c:pt>
                <c:pt idx="19781">
                  <c:v>14.82</c:v>
                </c:pt>
                <c:pt idx="19782">
                  <c:v>14.82</c:v>
                </c:pt>
                <c:pt idx="19783">
                  <c:v>14.82</c:v>
                </c:pt>
                <c:pt idx="19784">
                  <c:v>14.82</c:v>
                </c:pt>
                <c:pt idx="19785">
                  <c:v>14.81</c:v>
                </c:pt>
                <c:pt idx="19786">
                  <c:v>14.81</c:v>
                </c:pt>
                <c:pt idx="19787">
                  <c:v>14.81</c:v>
                </c:pt>
                <c:pt idx="19788">
                  <c:v>14.79</c:v>
                </c:pt>
                <c:pt idx="19789">
                  <c:v>14.79</c:v>
                </c:pt>
                <c:pt idx="19790">
                  <c:v>14.79</c:v>
                </c:pt>
                <c:pt idx="19791">
                  <c:v>14.78</c:v>
                </c:pt>
                <c:pt idx="19792">
                  <c:v>14.78</c:v>
                </c:pt>
                <c:pt idx="19793">
                  <c:v>14.79</c:v>
                </c:pt>
                <c:pt idx="19794">
                  <c:v>14.78</c:v>
                </c:pt>
                <c:pt idx="19795">
                  <c:v>14.78</c:v>
                </c:pt>
                <c:pt idx="19796">
                  <c:v>14.78</c:v>
                </c:pt>
                <c:pt idx="19797">
                  <c:v>14.78</c:v>
                </c:pt>
                <c:pt idx="19798">
                  <c:v>14.78</c:v>
                </c:pt>
                <c:pt idx="19799">
                  <c:v>14.78</c:v>
                </c:pt>
                <c:pt idx="19800">
                  <c:v>14.78</c:v>
                </c:pt>
                <c:pt idx="19801">
                  <c:v>14.79</c:v>
                </c:pt>
                <c:pt idx="19802">
                  <c:v>14.79</c:v>
                </c:pt>
                <c:pt idx="19803">
                  <c:v>14.79</c:v>
                </c:pt>
                <c:pt idx="19804">
                  <c:v>14.8</c:v>
                </c:pt>
                <c:pt idx="19805">
                  <c:v>14.8</c:v>
                </c:pt>
                <c:pt idx="19806">
                  <c:v>14.81</c:v>
                </c:pt>
                <c:pt idx="19807">
                  <c:v>14.82</c:v>
                </c:pt>
                <c:pt idx="19808">
                  <c:v>14.81</c:v>
                </c:pt>
                <c:pt idx="19809">
                  <c:v>14.81</c:v>
                </c:pt>
                <c:pt idx="19810">
                  <c:v>14.84</c:v>
                </c:pt>
                <c:pt idx="19811">
                  <c:v>14.87</c:v>
                </c:pt>
                <c:pt idx="19812">
                  <c:v>14.9</c:v>
                </c:pt>
                <c:pt idx="19813">
                  <c:v>14.92</c:v>
                </c:pt>
                <c:pt idx="19814">
                  <c:v>14.92</c:v>
                </c:pt>
                <c:pt idx="19815">
                  <c:v>14.92</c:v>
                </c:pt>
                <c:pt idx="19816">
                  <c:v>14.91</c:v>
                </c:pt>
                <c:pt idx="19817">
                  <c:v>14.91</c:v>
                </c:pt>
                <c:pt idx="19818">
                  <c:v>14.91</c:v>
                </c:pt>
                <c:pt idx="19819">
                  <c:v>14.91</c:v>
                </c:pt>
                <c:pt idx="19820">
                  <c:v>14.92</c:v>
                </c:pt>
                <c:pt idx="19821">
                  <c:v>14.94</c:v>
                </c:pt>
                <c:pt idx="19822">
                  <c:v>14.97</c:v>
                </c:pt>
                <c:pt idx="19823">
                  <c:v>15.01</c:v>
                </c:pt>
                <c:pt idx="19824">
                  <c:v>15.06</c:v>
                </c:pt>
                <c:pt idx="19825">
                  <c:v>15.15</c:v>
                </c:pt>
                <c:pt idx="19826">
                  <c:v>15.32</c:v>
                </c:pt>
                <c:pt idx="19827">
                  <c:v>15.58</c:v>
                </c:pt>
                <c:pt idx="19828">
                  <c:v>16.04</c:v>
                </c:pt>
                <c:pt idx="19829">
                  <c:v>16.489999999999998</c:v>
                </c:pt>
                <c:pt idx="19830">
                  <c:v>16.82</c:v>
                </c:pt>
                <c:pt idx="19831">
                  <c:v>17</c:v>
                </c:pt>
                <c:pt idx="19832">
                  <c:v>17.11</c:v>
                </c:pt>
                <c:pt idx="19833">
                  <c:v>17.149999999999999</c:v>
                </c:pt>
                <c:pt idx="19834">
                  <c:v>17.149999999999999</c:v>
                </c:pt>
                <c:pt idx="19835">
                  <c:v>17.149999999999999</c:v>
                </c:pt>
                <c:pt idx="19836">
                  <c:v>17.09</c:v>
                </c:pt>
                <c:pt idx="19837">
                  <c:v>17.03</c:v>
                </c:pt>
                <c:pt idx="19838">
                  <c:v>16.98</c:v>
                </c:pt>
                <c:pt idx="19839">
                  <c:v>16.899999999999999</c:v>
                </c:pt>
                <c:pt idx="19840">
                  <c:v>16.850000000000001</c:v>
                </c:pt>
                <c:pt idx="19841">
                  <c:v>16.77</c:v>
                </c:pt>
                <c:pt idx="19842">
                  <c:v>16.7</c:v>
                </c:pt>
                <c:pt idx="19843">
                  <c:v>16.68</c:v>
                </c:pt>
                <c:pt idx="19844">
                  <c:v>16.63</c:v>
                </c:pt>
                <c:pt idx="19845">
                  <c:v>16.59</c:v>
                </c:pt>
                <c:pt idx="19846">
                  <c:v>16.559999999999999</c:v>
                </c:pt>
                <c:pt idx="19847">
                  <c:v>16.52</c:v>
                </c:pt>
                <c:pt idx="19848">
                  <c:v>16.510000000000002</c:v>
                </c:pt>
                <c:pt idx="19849">
                  <c:v>16.48</c:v>
                </c:pt>
                <c:pt idx="19850">
                  <c:v>16.47</c:v>
                </c:pt>
                <c:pt idx="19851">
                  <c:v>16.52</c:v>
                </c:pt>
                <c:pt idx="19852">
                  <c:v>16.59</c:v>
                </c:pt>
                <c:pt idx="19853">
                  <c:v>16.760000000000002</c:v>
                </c:pt>
                <c:pt idx="19854">
                  <c:v>17.190000000000001</c:v>
                </c:pt>
                <c:pt idx="19855">
                  <c:v>17.96</c:v>
                </c:pt>
                <c:pt idx="19856">
                  <c:v>18.77</c:v>
                </c:pt>
                <c:pt idx="19857">
                  <c:v>19.34</c:v>
                </c:pt>
                <c:pt idx="19858">
                  <c:v>19.86</c:v>
                </c:pt>
                <c:pt idx="19859">
                  <c:v>20.260000000000002</c:v>
                </c:pt>
                <c:pt idx="19860">
                  <c:v>20.62</c:v>
                </c:pt>
                <c:pt idx="19861">
                  <c:v>20.94</c:v>
                </c:pt>
                <c:pt idx="19862">
                  <c:v>21.18</c:v>
                </c:pt>
                <c:pt idx="19863">
                  <c:v>21.42</c:v>
                </c:pt>
                <c:pt idx="19864">
                  <c:v>21.64</c:v>
                </c:pt>
                <c:pt idx="19865">
                  <c:v>21.75</c:v>
                </c:pt>
                <c:pt idx="19866">
                  <c:v>21.84</c:v>
                </c:pt>
                <c:pt idx="19867">
                  <c:v>21.97</c:v>
                </c:pt>
                <c:pt idx="19868">
                  <c:v>22.09</c:v>
                </c:pt>
                <c:pt idx="19869">
                  <c:v>22.15</c:v>
                </c:pt>
                <c:pt idx="19870">
                  <c:v>22.17</c:v>
                </c:pt>
                <c:pt idx="19871">
                  <c:v>22.14</c:v>
                </c:pt>
                <c:pt idx="19872">
                  <c:v>22.11</c:v>
                </c:pt>
                <c:pt idx="19873">
                  <c:v>21.98</c:v>
                </c:pt>
                <c:pt idx="19874">
                  <c:v>21.94</c:v>
                </c:pt>
                <c:pt idx="19875">
                  <c:v>21.71</c:v>
                </c:pt>
                <c:pt idx="19876">
                  <c:v>21.48</c:v>
                </c:pt>
                <c:pt idx="19877">
                  <c:v>21.26</c:v>
                </c:pt>
                <c:pt idx="19878">
                  <c:v>21.01</c:v>
                </c:pt>
                <c:pt idx="19879">
                  <c:v>20.93</c:v>
                </c:pt>
                <c:pt idx="19880">
                  <c:v>20.74</c:v>
                </c:pt>
                <c:pt idx="19881">
                  <c:v>20.56</c:v>
                </c:pt>
                <c:pt idx="19882">
                  <c:v>20.399999999999999</c:v>
                </c:pt>
                <c:pt idx="19883">
                  <c:v>20.309999999999999</c:v>
                </c:pt>
                <c:pt idx="19884">
                  <c:v>20.13</c:v>
                </c:pt>
                <c:pt idx="19885">
                  <c:v>19.98</c:v>
                </c:pt>
                <c:pt idx="19886">
                  <c:v>19.86</c:v>
                </c:pt>
                <c:pt idx="19887">
                  <c:v>19.829999999999998</c:v>
                </c:pt>
                <c:pt idx="19888">
                  <c:v>19.690000000000001</c:v>
                </c:pt>
                <c:pt idx="19889">
                  <c:v>19.61</c:v>
                </c:pt>
                <c:pt idx="19890">
                  <c:v>19.5</c:v>
                </c:pt>
                <c:pt idx="19891">
                  <c:v>19.47</c:v>
                </c:pt>
                <c:pt idx="19892">
                  <c:v>19.36</c:v>
                </c:pt>
                <c:pt idx="19893">
                  <c:v>19.29</c:v>
                </c:pt>
                <c:pt idx="19894">
                  <c:v>19.23</c:v>
                </c:pt>
                <c:pt idx="19895">
                  <c:v>19.149999999999999</c:v>
                </c:pt>
                <c:pt idx="19896">
                  <c:v>19.12</c:v>
                </c:pt>
                <c:pt idx="19897">
                  <c:v>19.059999999999999</c:v>
                </c:pt>
                <c:pt idx="19898">
                  <c:v>19.010000000000002</c:v>
                </c:pt>
                <c:pt idx="19899">
                  <c:v>18.940000000000001</c:v>
                </c:pt>
                <c:pt idx="19900">
                  <c:v>18.920000000000002</c:v>
                </c:pt>
                <c:pt idx="19901">
                  <c:v>18.82</c:v>
                </c:pt>
                <c:pt idx="19902">
                  <c:v>18.760000000000002</c:v>
                </c:pt>
                <c:pt idx="19903">
                  <c:v>18.649999999999999</c:v>
                </c:pt>
                <c:pt idx="19904">
                  <c:v>18.64</c:v>
                </c:pt>
                <c:pt idx="19905">
                  <c:v>18.579999999999998</c:v>
                </c:pt>
                <c:pt idx="19906">
                  <c:v>18.57</c:v>
                </c:pt>
                <c:pt idx="19907">
                  <c:v>18.53</c:v>
                </c:pt>
                <c:pt idx="19908">
                  <c:v>18.47</c:v>
                </c:pt>
                <c:pt idx="19909">
                  <c:v>18.420000000000002</c:v>
                </c:pt>
                <c:pt idx="19910">
                  <c:v>18.34</c:v>
                </c:pt>
                <c:pt idx="19911">
                  <c:v>18.3</c:v>
                </c:pt>
                <c:pt idx="19912">
                  <c:v>18.260000000000002</c:v>
                </c:pt>
                <c:pt idx="19913">
                  <c:v>18.23</c:v>
                </c:pt>
                <c:pt idx="19914">
                  <c:v>18.14</c:v>
                </c:pt>
                <c:pt idx="19915">
                  <c:v>18.11</c:v>
                </c:pt>
                <c:pt idx="19916">
                  <c:v>18.079999999999998</c:v>
                </c:pt>
                <c:pt idx="19917">
                  <c:v>18.02</c:v>
                </c:pt>
                <c:pt idx="19918">
                  <c:v>17.96</c:v>
                </c:pt>
                <c:pt idx="19919">
                  <c:v>17.95</c:v>
                </c:pt>
                <c:pt idx="19920">
                  <c:v>17.91</c:v>
                </c:pt>
                <c:pt idx="19921">
                  <c:v>17.850000000000001</c:v>
                </c:pt>
                <c:pt idx="19922">
                  <c:v>17.809999999999999</c:v>
                </c:pt>
                <c:pt idx="19923">
                  <c:v>17.77</c:v>
                </c:pt>
                <c:pt idx="19924">
                  <c:v>17.739999999999998</c:v>
                </c:pt>
                <c:pt idx="19925">
                  <c:v>17.690000000000001</c:v>
                </c:pt>
                <c:pt idx="19926">
                  <c:v>17.670000000000002</c:v>
                </c:pt>
                <c:pt idx="19927">
                  <c:v>17.62</c:v>
                </c:pt>
                <c:pt idx="19928">
                  <c:v>17.579999999999998</c:v>
                </c:pt>
                <c:pt idx="19929">
                  <c:v>17.559999999999999</c:v>
                </c:pt>
                <c:pt idx="19930">
                  <c:v>17.52</c:v>
                </c:pt>
                <c:pt idx="19931">
                  <c:v>17.47</c:v>
                </c:pt>
                <c:pt idx="19932">
                  <c:v>17.45</c:v>
                </c:pt>
                <c:pt idx="19933">
                  <c:v>17.41</c:v>
                </c:pt>
                <c:pt idx="19934">
                  <c:v>17.36</c:v>
                </c:pt>
                <c:pt idx="19935">
                  <c:v>17.350000000000001</c:v>
                </c:pt>
                <c:pt idx="19936">
                  <c:v>17.309999999999999</c:v>
                </c:pt>
                <c:pt idx="19937">
                  <c:v>17.27</c:v>
                </c:pt>
                <c:pt idx="19938">
                  <c:v>17.25</c:v>
                </c:pt>
                <c:pt idx="19939">
                  <c:v>17.22</c:v>
                </c:pt>
                <c:pt idx="19940">
                  <c:v>17.190000000000001</c:v>
                </c:pt>
                <c:pt idx="19941">
                  <c:v>17.190000000000001</c:v>
                </c:pt>
                <c:pt idx="19942">
                  <c:v>17.12</c:v>
                </c:pt>
                <c:pt idx="19943">
                  <c:v>17.100000000000001</c:v>
                </c:pt>
                <c:pt idx="19944">
                  <c:v>17.07</c:v>
                </c:pt>
                <c:pt idx="19945">
                  <c:v>17.05</c:v>
                </c:pt>
                <c:pt idx="19946">
                  <c:v>17.02</c:v>
                </c:pt>
                <c:pt idx="19947">
                  <c:v>17.010000000000002</c:v>
                </c:pt>
                <c:pt idx="19948">
                  <c:v>16.97</c:v>
                </c:pt>
                <c:pt idx="19949">
                  <c:v>16.940000000000001</c:v>
                </c:pt>
                <c:pt idx="19950">
                  <c:v>16.91</c:v>
                </c:pt>
                <c:pt idx="19951">
                  <c:v>16.91</c:v>
                </c:pt>
                <c:pt idx="19952">
                  <c:v>16.87</c:v>
                </c:pt>
                <c:pt idx="19953">
                  <c:v>16.829999999999998</c:v>
                </c:pt>
                <c:pt idx="19954">
                  <c:v>16.8</c:v>
                </c:pt>
                <c:pt idx="19955">
                  <c:v>16.77</c:v>
                </c:pt>
                <c:pt idx="19956">
                  <c:v>16.75</c:v>
                </c:pt>
                <c:pt idx="19957">
                  <c:v>16.75</c:v>
                </c:pt>
                <c:pt idx="19958">
                  <c:v>16.7</c:v>
                </c:pt>
                <c:pt idx="19959">
                  <c:v>16.690000000000001</c:v>
                </c:pt>
                <c:pt idx="19960">
                  <c:v>16.670000000000002</c:v>
                </c:pt>
                <c:pt idx="19961">
                  <c:v>16.649999999999999</c:v>
                </c:pt>
                <c:pt idx="19962">
                  <c:v>16.62</c:v>
                </c:pt>
                <c:pt idx="19963">
                  <c:v>16.579999999999998</c:v>
                </c:pt>
                <c:pt idx="19964">
                  <c:v>16.559999999999999</c:v>
                </c:pt>
                <c:pt idx="19965">
                  <c:v>16.54</c:v>
                </c:pt>
                <c:pt idx="19966">
                  <c:v>16.510000000000002</c:v>
                </c:pt>
                <c:pt idx="19967">
                  <c:v>16.5</c:v>
                </c:pt>
                <c:pt idx="19968">
                  <c:v>16.47</c:v>
                </c:pt>
                <c:pt idx="19969">
                  <c:v>16.46</c:v>
                </c:pt>
                <c:pt idx="19970">
                  <c:v>16.43</c:v>
                </c:pt>
                <c:pt idx="19971">
                  <c:v>16.399999999999999</c:v>
                </c:pt>
                <c:pt idx="19972">
                  <c:v>16.37</c:v>
                </c:pt>
                <c:pt idx="19973">
                  <c:v>16.34</c:v>
                </c:pt>
                <c:pt idx="19974">
                  <c:v>16.34</c:v>
                </c:pt>
                <c:pt idx="19975">
                  <c:v>16.3</c:v>
                </c:pt>
                <c:pt idx="19976">
                  <c:v>16.260000000000002</c:v>
                </c:pt>
                <c:pt idx="19977">
                  <c:v>16.22</c:v>
                </c:pt>
                <c:pt idx="19978">
                  <c:v>16.190000000000001</c:v>
                </c:pt>
                <c:pt idx="19979">
                  <c:v>16.170000000000002</c:v>
                </c:pt>
                <c:pt idx="19980">
                  <c:v>16.13</c:v>
                </c:pt>
                <c:pt idx="19981">
                  <c:v>16.12</c:v>
                </c:pt>
                <c:pt idx="19982">
                  <c:v>16.079999999999998</c:v>
                </c:pt>
                <c:pt idx="19983">
                  <c:v>16.07</c:v>
                </c:pt>
                <c:pt idx="19984">
                  <c:v>16.04</c:v>
                </c:pt>
                <c:pt idx="19985">
                  <c:v>16.02</c:v>
                </c:pt>
                <c:pt idx="19986">
                  <c:v>15.99</c:v>
                </c:pt>
                <c:pt idx="19987">
                  <c:v>15.97</c:v>
                </c:pt>
                <c:pt idx="19988">
                  <c:v>15.95</c:v>
                </c:pt>
                <c:pt idx="19989">
                  <c:v>15.93</c:v>
                </c:pt>
                <c:pt idx="19990">
                  <c:v>15.91</c:v>
                </c:pt>
                <c:pt idx="19991">
                  <c:v>15.89</c:v>
                </c:pt>
                <c:pt idx="19992">
                  <c:v>15.89</c:v>
                </c:pt>
                <c:pt idx="19993">
                  <c:v>15.87</c:v>
                </c:pt>
                <c:pt idx="19994">
                  <c:v>15.85</c:v>
                </c:pt>
                <c:pt idx="19995">
                  <c:v>15.82</c:v>
                </c:pt>
                <c:pt idx="19996">
                  <c:v>15.81</c:v>
                </c:pt>
                <c:pt idx="19997">
                  <c:v>15.78</c:v>
                </c:pt>
                <c:pt idx="19998">
                  <c:v>15.77</c:v>
                </c:pt>
                <c:pt idx="19999">
                  <c:v>15.76</c:v>
                </c:pt>
                <c:pt idx="20000">
                  <c:v>15.73</c:v>
                </c:pt>
                <c:pt idx="20001">
                  <c:v>15.71</c:v>
                </c:pt>
                <c:pt idx="20002">
                  <c:v>15.7</c:v>
                </c:pt>
                <c:pt idx="20003">
                  <c:v>15.67</c:v>
                </c:pt>
                <c:pt idx="20004">
                  <c:v>15.66</c:v>
                </c:pt>
                <c:pt idx="20005">
                  <c:v>15.66</c:v>
                </c:pt>
                <c:pt idx="20006">
                  <c:v>15.63</c:v>
                </c:pt>
                <c:pt idx="20007">
                  <c:v>15.61</c:v>
                </c:pt>
                <c:pt idx="20008">
                  <c:v>15.6</c:v>
                </c:pt>
                <c:pt idx="20009">
                  <c:v>15.58</c:v>
                </c:pt>
                <c:pt idx="20010">
                  <c:v>15.55</c:v>
                </c:pt>
                <c:pt idx="20011">
                  <c:v>15.54</c:v>
                </c:pt>
                <c:pt idx="20012">
                  <c:v>15.54</c:v>
                </c:pt>
                <c:pt idx="20013">
                  <c:v>15.51</c:v>
                </c:pt>
                <c:pt idx="20014">
                  <c:v>15.5</c:v>
                </c:pt>
                <c:pt idx="20015">
                  <c:v>15.49</c:v>
                </c:pt>
                <c:pt idx="20016">
                  <c:v>15.48</c:v>
                </c:pt>
                <c:pt idx="20017">
                  <c:v>15.46</c:v>
                </c:pt>
                <c:pt idx="20018">
                  <c:v>15.44</c:v>
                </c:pt>
                <c:pt idx="20019">
                  <c:v>15.42</c:v>
                </c:pt>
                <c:pt idx="20020">
                  <c:v>15.42</c:v>
                </c:pt>
                <c:pt idx="20021">
                  <c:v>15.4</c:v>
                </c:pt>
                <c:pt idx="20022">
                  <c:v>15.39</c:v>
                </c:pt>
                <c:pt idx="20023">
                  <c:v>15.37</c:v>
                </c:pt>
                <c:pt idx="20024">
                  <c:v>15.35</c:v>
                </c:pt>
                <c:pt idx="20025">
                  <c:v>15.34</c:v>
                </c:pt>
                <c:pt idx="20026">
                  <c:v>15.33</c:v>
                </c:pt>
                <c:pt idx="20027">
                  <c:v>15.32</c:v>
                </c:pt>
                <c:pt idx="20028">
                  <c:v>15.3</c:v>
                </c:pt>
                <c:pt idx="20029">
                  <c:v>15.29</c:v>
                </c:pt>
                <c:pt idx="20030">
                  <c:v>15.29</c:v>
                </c:pt>
                <c:pt idx="20031">
                  <c:v>15.26</c:v>
                </c:pt>
                <c:pt idx="20032">
                  <c:v>15.26</c:v>
                </c:pt>
                <c:pt idx="20033">
                  <c:v>15.25</c:v>
                </c:pt>
                <c:pt idx="20034">
                  <c:v>15.24</c:v>
                </c:pt>
                <c:pt idx="20035">
                  <c:v>15.22</c:v>
                </c:pt>
                <c:pt idx="20036">
                  <c:v>15.22</c:v>
                </c:pt>
                <c:pt idx="20037">
                  <c:v>15.2</c:v>
                </c:pt>
                <c:pt idx="20038">
                  <c:v>15.19</c:v>
                </c:pt>
                <c:pt idx="20039">
                  <c:v>15.19</c:v>
                </c:pt>
                <c:pt idx="20040">
                  <c:v>15.17</c:v>
                </c:pt>
                <c:pt idx="20041">
                  <c:v>15.17</c:v>
                </c:pt>
                <c:pt idx="20042">
                  <c:v>15.14</c:v>
                </c:pt>
                <c:pt idx="20043">
                  <c:v>15.14</c:v>
                </c:pt>
                <c:pt idx="20044">
                  <c:v>15.13</c:v>
                </c:pt>
                <c:pt idx="20045">
                  <c:v>15.11</c:v>
                </c:pt>
                <c:pt idx="20046">
                  <c:v>15.11</c:v>
                </c:pt>
                <c:pt idx="20047">
                  <c:v>15.11</c:v>
                </c:pt>
                <c:pt idx="20048">
                  <c:v>15.1</c:v>
                </c:pt>
                <c:pt idx="20049">
                  <c:v>15.09</c:v>
                </c:pt>
                <c:pt idx="20050">
                  <c:v>15.08</c:v>
                </c:pt>
                <c:pt idx="20051">
                  <c:v>15.07</c:v>
                </c:pt>
                <c:pt idx="20052">
                  <c:v>15.06</c:v>
                </c:pt>
                <c:pt idx="20053">
                  <c:v>15.04</c:v>
                </c:pt>
                <c:pt idx="20054">
                  <c:v>15.04</c:v>
                </c:pt>
                <c:pt idx="20055">
                  <c:v>15.02</c:v>
                </c:pt>
                <c:pt idx="20056">
                  <c:v>15.02</c:v>
                </c:pt>
                <c:pt idx="20057">
                  <c:v>15.01</c:v>
                </c:pt>
                <c:pt idx="20058">
                  <c:v>15</c:v>
                </c:pt>
                <c:pt idx="20059">
                  <c:v>15.01</c:v>
                </c:pt>
                <c:pt idx="20060">
                  <c:v>14.99</c:v>
                </c:pt>
                <c:pt idx="20061">
                  <c:v>14.98</c:v>
                </c:pt>
                <c:pt idx="20062">
                  <c:v>14.96</c:v>
                </c:pt>
                <c:pt idx="20063">
                  <c:v>14.96</c:v>
                </c:pt>
                <c:pt idx="20064">
                  <c:v>14.95</c:v>
                </c:pt>
                <c:pt idx="20065">
                  <c:v>14.93</c:v>
                </c:pt>
                <c:pt idx="20066">
                  <c:v>14.93</c:v>
                </c:pt>
                <c:pt idx="20067">
                  <c:v>14.92</c:v>
                </c:pt>
                <c:pt idx="20068">
                  <c:v>14.92</c:v>
                </c:pt>
                <c:pt idx="20069">
                  <c:v>14.91</c:v>
                </c:pt>
                <c:pt idx="20070">
                  <c:v>14.89</c:v>
                </c:pt>
                <c:pt idx="20071">
                  <c:v>14.89</c:v>
                </c:pt>
                <c:pt idx="20072">
                  <c:v>14.88</c:v>
                </c:pt>
                <c:pt idx="20073">
                  <c:v>14.88</c:v>
                </c:pt>
                <c:pt idx="20074">
                  <c:v>14.87</c:v>
                </c:pt>
                <c:pt idx="20075">
                  <c:v>14.86</c:v>
                </c:pt>
                <c:pt idx="20076">
                  <c:v>14.86</c:v>
                </c:pt>
                <c:pt idx="20077">
                  <c:v>14.84</c:v>
                </c:pt>
                <c:pt idx="20078">
                  <c:v>14.84</c:v>
                </c:pt>
                <c:pt idx="20079">
                  <c:v>14.82</c:v>
                </c:pt>
                <c:pt idx="20080">
                  <c:v>14.82</c:v>
                </c:pt>
                <c:pt idx="20081">
                  <c:v>14.82</c:v>
                </c:pt>
                <c:pt idx="20082">
                  <c:v>14.8</c:v>
                </c:pt>
                <c:pt idx="20083">
                  <c:v>14.8</c:v>
                </c:pt>
                <c:pt idx="20084">
                  <c:v>14.79</c:v>
                </c:pt>
                <c:pt idx="20085">
                  <c:v>14.8</c:v>
                </c:pt>
                <c:pt idx="20086">
                  <c:v>14.82</c:v>
                </c:pt>
                <c:pt idx="20087">
                  <c:v>14.84</c:v>
                </c:pt>
                <c:pt idx="20088">
                  <c:v>14.89</c:v>
                </c:pt>
                <c:pt idx="20089">
                  <c:v>14.9</c:v>
                </c:pt>
                <c:pt idx="20090">
                  <c:v>14.9</c:v>
                </c:pt>
                <c:pt idx="20091">
                  <c:v>14.88</c:v>
                </c:pt>
                <c:pt idx="20092">
                  <c:v>14.85</c:v>
                </c:pt>
                <c:pt idx="20093">
                  <c:v>14.83</c:v>
                </c:pt>
                <c:pt idx="20094">
                  <c:v>14.81</c:v>
                </c:pt>
                <c:pt idx="20095">
                  <c:v>14.77</c:v>
                </c:pt>
                <c:pt idx="20096">
                  <c:v>14.76</c:v>
                </c:pt>
                <c:pt idx="20097">
                  <c:v>14.74</c:v>
                </c:pt>
                <c:pt idx="20098">
                  <c:v>14.72</c:v>
                </c:pt>
                <c:pt idx="20099">
                  <c:v>14.7</c:v>
                </c:pt>
                <c:pt idx="20100">
                  <c:v>14.69</c:v>
                </c:pt>
                <c:pt idx="20101">
                  <c:v>14.68</c:v>
                </c:pt>
                <c:pt idx="20102">
                  <c:v>14.66</c:v>
                </c:pt>
                <c:pt idx="20103">
                  <c:v>14.66</c:v>
                </c:pt>
                <c:pt idx="20104">
                  <c:v>14.64</c:v>
                </c:pt>
                <c:pt idx="20105">
                  <c:v>14.64</c:v>
                </c:pt>
                <c:pt idx="20106">
                  <c:v>14.63</c:v>
                </c:pt>
                <c:pt idx="20107">
                  <c:v>14.62</c:v>
                </c:pt>
                <c:pt idx="20108">
                  <c:v>14.61</c:v>
                </c:pt>
                <c:pt idx="20109">
                  <c:v>14.6</c:v>
                </c:pt>
                <c:pt idx="20110">
                  <c:v>14.59</c:v>
                </c:pt>
                <c:pt idx="20111">
                  <c:v>14.58</c:v>
                </c:pt>
                <c:pt idx="20112">
                  <c:v>14.57</c:v>
                </c:pt>
                <c:pt idx="20113">
                  <c:v>14.56</c:v>
                </c:pt>
                <c:pt idx="20114">
                  <c:v>14.55</c:v>
                </c:pt>
                <c:pt idx="20115">
                  <c:v>14.55</c:v>
                </c:pt>
                <c:pt idx="20116">
                  <c:v>14.54</c:v>
                </c:pt>
                <c:pt idx="20117">
                  <c:v>14.53</c:v>
                </c:pt>
                <c:pt idx="20118">
                  <c:v>14.52</c:v>
                </c:pt>
                <c:pt idx="20119">
                  <c:v>14.52</c:v>
                </c:pt>
                <c:pt idx="20120">
                  <c:v>14.51</c:v>
                </c:pt>
                <c:pt idx="20121">
                  <c:v>14.5</c:v>
                </c:pt>
                <c:pt idx="20122">
                  <c:v>14.5</c:v>
                </c:pt>
                <c:pt idx="20123">
                  <c:v>14.49</c:v>
                </c:pt>
                <c:pt idx="20124">
                  <c:v>14.48</c:v>
                </c:pt>
                <c:pt idx="20125">
                  <c:v>14.47</c:v>
                </c:pt>
                <c:pt idx="20126">
                  <c:v>14.47</c:v>
                </c:pt>
                <c:pt idx="20127">
                  <c:v>14.46</c:v>
                </c:pt>
                <c:pt idx="20128">
                  <c:v>14.45</c:v>
                </c:pt>
                <c:pt idx="20129">
                  <c:v>14.45</c:v>
                </c:pt>
                <c:pt idx="20130">
                  <c:v>14.45</c:v>
                </c:pt>
                <c:pt idx="20131">
                  <c:v>14.45</c:v>
                </c:pt>
                <c:pt idx="20132">
                  <c:v>14.43</c:v>
                </c:pt>
                <c:pt idx="20133">
                  <c:v>14.43</c:v>
                </c:pt>
                <c:pt idx="20134">
                  <c:v>14.43</c:v>
                </c:pt>
                <c:pt idx="20135">
                  <c:v>14.42</c:v>
                </c:pt>
                <c:pt idx="20136">
                  <c:v>14.41</c:v>
                </c:pt>
                <c:pt idx="20137">
                  <c:v>14.41</c:v>
                </c:pt>
                <c:pt idx="20138">
                  <c:v>14.4</c:v>
                </c:pt>
                <c:pt idx="20139">
                  <c:v>14.4</c:v>
                </c:pt>
                <c:pt idx="20140">
                  <c:v>14.39</c:v>
                </c:pt>
                <c:pt idx="20141">
                  <c:v>14.39</c:v>
                </c:pt>
                <c:pt idx="20142">
                  <c:v>14.38</c:v>
                </c:pt>
                <c:pt idx="20143">
                  <c:v>14.38</c:v>
                </c:pt>
                <c:pt idx="20144">
                  <c:v>14.38</c:v>
                </c:pt>
                <c:pt idx="20145">
                  <c:v>14.37</c:v>
                </c:pt>
                <c:pt idx="20146">
                  <c:v>14.37</c:v>
                </c:pt>
                <c:pt idx="20147">
                  <c:v>14.37</c:v>
                </c:pt>
                <c:pt idx="20148">
                  <c:v>14.36</c:v>
                </c:pt>
                <c:pt idx="20149">
                  <c:v>14.36</c:v>
                </c:pt>
                <c:pt idx="20150">
                  <c:v>14.36</c:v>
                </c:pt>
                <c:pt idx="20151">
                  <c:v>14.35</c:v>
                </c:pt>
                <c:pt idx="20152">
                  <c:v>14.34</c:v>
                </c:pt>
                <c:pt idx="20153">
                  <c:v>14.34</c:v>
                </c:pt>
                <c:pt idx="20154">
                  <c:v>14.33</c:v>
                </c:pt>
                <c:pt idx="20155">
                  <c:v>14.33</c:v>
                </c:pt>
                <c:pt idx="20156">
                  <c:v>14.33</c:v>
                </c:pt>
                <c:pt idx="20157">
                  <c:v>14.32</c:v>
                </c:pt>
                <c:pt idx="20158">
                  <c:v>14.32</c:v>
                </c:pt>
                <c:pt idx="20159">
                  <c:v>14.31</c:v>
                </c:pt>
                <c:pt idx="20160">
                  <c:v>14.3</c:v>
                </c:pt>
                <c:pt idx="20161">
                  <c:v>14.3</c:v>
                </c:pt>
                <c:pt idx="20162">
                  <c:v>14.3</c:v>
                </c:pt>
                <c:pt idx="20163">
                  <c:v>14.29</c:v>
                </c:pt>
                <c:pt idx="20164">
                  <c:v>14.29</c:v>
                </c:pt>
                <c:pt idx="20165">
                  <c:v>14.28</c:v>
                </c:pt>
                <c:pt idx="20166">
                  <c:v>14.27</c:v>
                </c:pt>
                <c:pt idx="20167">
                  <c:v>14.27</c:v>
                </c:pt>
                <c:pt idx="20168">
                  <c:v>14.27</c:v>
                </c:pt>
                <c:pt idx="20169">
                  <c:v>14.27</c:v>
                </c:pt>
                <c:pt idx="20170">
                  <c:v>14.26</c:v>
                </c:pt>
                <c:pt idx="20171">
                  <c:v>14.26</c:v>
                </c:pt>
                <c:pt idx="20172">
                  <c:v>14.25</c:v>
                </c:pt>
                <c:pt idx="20173">
                  <c:v>14.24</c:v>
                </c:pt>
                <c:pt idx="20174">
                  <c:v>14.24</c:v>
                </c:pt>
                <c:pt idx="20175">
                  <c:v>14.24</c:v>
                </c:pt>
                <c:pt idx="20176">
                  <c:v>14.23</c:v>
                </c:pt>
                <c:pt idx="20177">
                  <c:v>14.22</c:v>
                </c:pt>
                <c:pt idx="20178">
                  <c:v>14.21</c:v>
                </c:pt>
                <c:pt idx="20179">
                  <c:v>14.2</c:v>
                </c:pt>
                <c:pt idx="20180">
                  <c:v>14.19</c:v>
                </c:pt>
                <c:pt idx="20181">
                  <c:v>14.18</c:v>
                </c:pt>
                <c:pt idx="20182">
                  <c:v>14.17</c:v>
                </c:pt>
                <c:pt idx="20183">
                  <c:v>14.17</c:v>
                </c:pt>
                <c:pt idx="20184">
                  <c:v>14.16</c:v>
                </c:pt>
                <c:pt idx="20185">
                  <c:v>14.15</c:v>
                </c:pt>
                <c:pt idx="20186">
                  <c:v>14.15</c:v>
                </c:pt>
                <c:pt idx="20187">
                  <c:v>14.15</c:v>
                </c:pt>
                <c:pt idx="20188">
                  <c:v>14.14</c:v>
                </c:pt>
                <c:pt idx="20189">
                  <c:v>14.13</c:v>
                </c:pt>
                <c:pt idx="20190">
                  <c:v>14.12</c:v>
                </c:pt>
                <c:pt idx="20191">
                  <c:v>14.11</c:v>
                </c:pt>
                <c:pt idx="20192">
                  <c:v>14.11</c:v>
                </c:pt>
                <c:pt idx="20193">
                  <c:v>14.11</c:v>
                </c:pt>
                <c:pt idx="20194">
                  <c:v>14.1</c:v>
                </c:pt>
                <c:pt idx="20195">
                  <c:v>14.09</c:v>
                </c:pt>
                <c:pt idx="20196">
                  <c:v>14.1</c:v>
                </c:pt>
                <c:pt idx="20197">
                  <c:v>14.09</c:v>
                </c:pt>
                <c:pt idx="20198">
                  <c:v>14.08</c:v>
                </c:pt>
                <c:pt idx="20199">
                  <c:v>14.08</c:v>
                </c:pt>
                <c:pt idx="20200">
                  <c:v>14.07</c:v>
                </c:pt>
                <c:pt idx="20201">
                  <c:v>14.07</c:v>
                </c:pt>
                <c:pt idx="20202">
                  <c:v>14.06</c:v>
                </c:pt>
                <c:pt idx="20203">
                  <c:v>14.06</c:v>
                </c:pt>
                <c:pt idx="20204">
                  <c:v>14.05</c:v>
                </c:pt>
                <c:pt idx="20205">
                  <c:v>14.05</c:v>
                </c:pt>
                <c:pt idx="20206">
                  <c:v>14.04</c:v>
                </c:pt>
                <c:pt idx="20207">
                  <c:v>14.04</c:v>
                </c:pt>
                <c:pt idx="20208">
                  <c:v>14.03</c:v>
                </c:pt>
                <c:pt idx="20209">
                  <c:v>14.03</c:v>
                </c:pt>
                <c:pt idx="20210">
                  <c:v>14.02</c:v>
                </c:pt>
                <c:pt idx="20211">
                  <c:v>14.02</c:v>
                </c:pt>
                <c:pt idx="20212">
                  <c:v>14.02</c:v>
                </c:pt>
                <c:pt idx="20213">
                  <c:v>14.02</c:v>
                </c:pt>
                <c:pt idx="20214">
                  <c:v>14.01</c:v>
                </c:pt>
                <c:pt idx="20215">
                  <c:v>14.01</c:v>
                </c:pt>
                <c:pt idx="20216">
                  <c:v>14.01</c:v>
                </c:pt>
                <c:pt idx="20217">
                  <c:v>14.01</c:v>
                </c:pt>
                <c:pt idx="20218">
                  <c:v>14</c:v>
                </c:pt>
                <c:pt idx="20219">
                  <c:v>14</c:v>
                </c:pt>
                <c:pt idx="20220">
                  <c:v>14</c:v>
                </c:pt>
                <c:pt idx="20221">
                  <c:v>14</c:v>
                </c:pt>
                <c:pt idx="20222">
                  <c:v>13.99</c:v>
                </c:pt>
                <c:pt idx="20223">
                  <c:v>13.99</c:v>
                </c:pt>
                <c:pt idx="20224">
                  <c:v>13.99</c:v>
                </c:pt>
                <c:pt idx="20225">
                  <c:v>13.98</c:v>
                </c:pt>
                <c:pt idx="20226">
                  <c:v>13.98</c:v>
                </c:pt>
                <c:pt idx="20227">
                  <c:v>13.98</c:v>
                </c:pt>
                <c:pt idx="20228">
                  <c:v>13.98</c:v>
                </c:pt>
                <c:pt idx="20229">
                  <c:v>13.97</c:v>
                </c:pt>
                <c:pt idx="20230">
                  <c:v>13.97</c:v>
                </c:pt>
                <c:pt idx="20231">
                  <c:v>13.96</c:v>
                </c:pt>
                <c:pt idx="20232">
                  <c:v>13.97</c:v>
                </c:pt>
                <c:pt idx="20233">
                  <c:v>13.96</c:v>
                </c:pt>
                <c:pt idx="20234">
                  <c:v>13.97</c:v>
                </c:pt>
                <c:pt idx="20235">
                  <c:v>13.96</c:v>
                </c:pt>
                <c:pt idx="20236">
                  <c:v>13.98</c:v>
                </c:pt>
                <c:pt idx="20237">
                  <c:v>14.23</c:v>
                </c:pt>
                <c:pt idx="20238">
                  <c:v>14.45</c:v>
                </c:pt>
                <c:pt idx="20239">
                  <c:v>14.37</c:v>
                </c:pt>
                <c:pt idx="20240">
                  <c:v>14.36</c:v>
                </c:pt>
                <c:pt idx="20241">
                  <c:v>14.35</c:v>
                </c:pt>
                <c:pt idx="20242">
                  <c:v>14.35</c:v>
                </c:pt>
                <c:pt idx="20243">
                  <c:v>14.34</c:v>
                </c:pt>
                <c:pt idx="20244">
                  <c:v>14.34</c:v>
                </c:pt>
                <c:pt idx="20245">
                  <c:v>14.55</c:v>
                </c:pt>
                <c:pt idx="20246">
                  <c:v>14.63</c:v>
                </c:pt>
                <c:pt idx="20247">
                  <c:v>14.56</c:v>
                </c:pt>
                <c:pt idx="20248">
                  <c:v>14.54</c:v>
                </c:pt>
                <c:pt idx="20249">
                  <c:v>14.54</c:v>
                </c:pt>
                <c:pt idx="20250">
                  <c:v>14.56</c:v>
                </c:pt>
                <c:pt idx="20251">
                  <c:v>14.54</c:v>
                </c:pt>
                <c:pt idx="20252">
                  <c:v>14.53</c:v>
                </c:pt>
                <c:pt idx="20253">
                  <c:v>14.53</c:v>
                </c:pt>
                <c:pt idx="20254">
                  <c:v>14.54</c:v>
                </c:pt>
                <c:pt idx="20255">
                  <c:v>14.52</c:v>
                </c:pt>
                <c:pt idx="20256">
                  <c:v>14.52</c:v>
                </c:pt>
                <c:pt idx="20257">
                  <c:v>14.52</c:v>
                </c:pt>
                <c:pt idx="20258">
                  <c:v>14.52</c:v>
                </c:pt>
                <c:pt idx="20259">
                  <c:v>14.51</c:v>
                </c:pt>
                <c:pt idx="20260">
                  <c:v>14.51</c:v>
                </c:pt>
                <c:pt idx="20261">
                  <c:v>14.51</c:v>
                </c:pt>
                <c:pt idx="20262">
                  <c:v>14.51</c:v>
                </c:pt>
                <c:pt idx="20263">
                  <c:v>14.51</c:v>
                </c:pt>
                <c:pt idx="20264">
                  <c:v>14.51</c:v>
                </c:pt>
                <c:pt idx="20265">
                  <c:v>14.5</c:v>
                </c:pt>
                <c:pt idx="20266">
                  <c:v>14.5</c:v>
                </c:pt>
                <c:pt idx="20267">
                  <c:v>14.5</c:v>
                </c:pt>
                <c:pt idx="20268">
                  <c:v>14.49</c:v>
                </c:pt>
                <c:pt idx="20269">
                  <c:v>14.49</c:v>
                </c:pt>
                <c:pt idx="20270">
                  <c:v>14.49</c:v>
                </c:pt>
                <c:pt idx="20271">
                  <c:v>14.49</c:v>
                </c:pt>
                <c:pt idx="20272">
                  <c:v>14.49</c:v>
                </c:pt>
                <c:pt idx="20273">
                  <c:v>14.5</c:v>
                </c:pt>
                <c:pt idx="20274">
                  <c:v>14.53</c:v>
                </c:pt>
                <c:pt idx="20275">
                  <c:v>14.22</c:v>
                </c:pt>
                <c:pt idx="20276">
                  <c:v>14.06</c:v>
                </c:pt>
                <c:pt idx="20277">
                  <c:v>14.03</c:v>
                </c:pt>
                <c:pt idx="20278">
                  <c:v>14.03</c:v>
                </c:pt>
                <c:pt idx="20279">
                  <c:v>14.02</c:v>
                </c:pt>
                <c:pt idx="20280">
                  <c:v>14.02</c:v>
                </c:pt>
                <c:pt idx="20281">
                  <c:v>14.02</c:v>
                </c:pt>
                <c:pt idx="20282">
                  <c:v>14.01</c:v>
                </c:pt>
                <c:pt idx="20283">
                  <c:v>14.01</c:v>
                </c:pt>
                <c:pt idx="20284">
                  <c:v>14</c:v>
                </c:pt>
                <c:pt idx="20285">
                  <c:v>14</c:v>
                </c:pt>
                <c:pt idx="20286">
                  <c:v>13.99</c:v>
                </c:pt>
                <c:pt idx="20287">
                  <c:v>13.98</c:v>
                </c:pt>
                <c:pt idx="20288">
                  <c:v>13.98</c:v>
                </c:pt>
                <c:pt idx="20289">
                  <c:v>13.98</c:v>
                </c:pt>
                <c:pt idx="20290">
                  <c:v>13.97</c:v>
                </c:pt>
                <c:pt idx="20291">
                  <c:v>13.96</c:v>
                </c:pt>
                <c:pt idx="20292">
                  <c:v>13.96</c:v>
                </c:pt>
                <c:pt idx="20293">
                  <c:v>13.96</c:v>
                </c:pt>
                <c:pt idx="20294">
                  <c:v>13.95</c:v>
                </c:pt>
                <c:pt idx="20295">
                  <c:v>13.94</c:v>
                </c:pt>
                <c:pt idx="20296">
                  <c:v>13.94</c:v>
                </c:pt>
                <c:pt idx="20297">
                  <c:v>13.93</c:v>
                </c:pt>
                <c:pt idx="20298">
                  <c:v>13.93</c:v>
                </c:pt>
                <c:pt idx="20299">
                  <c:v>13.92</c:v>
                </c:pt>
                <c:pt idx="20300">
                  <c:v>13.92</c:v>
                </c:pt>
                <c:pt idx="20301">
                  <c:v>13.92</c:v>
                </c:pt>
                <c:pt idx="20302">
                  <c:v>13.92</c:v>
                </c:pt>
                <c:pt idx="20303">
                  <c:v>13.92</c:v>
                </c:pt>
                <c:pt idx="20304">
                  <c:v>13.91</c:v>
                </c:pt>
                <c:pt idx="20305">
                  <c:v>13.91</c:v>
                </c:pt>
                <c:pt idx="20306">
                  <c:v>13.9</c:v>
                </c:pt>
                <c:pt idx="20307">
                  <c:v>13.9</c:v>
                </c:pt>
                <c:pt idx="20308">
                  <c:v>13.9</c:v>
                </c:pt>
                <c:pt idx="20309">
                  <c:v>13.9</c:v>
                </c:pt>
                <c:pt idx="20310">
                  <c:v>13.89</c:v>
                </c:pt>
                <c:pt idx="20311">
                  <c:v>13.89</c:v>
                </c:pt>
                <c:pt idx="20312">
                  <c:v>13.88</c:v>
                </c:pt>
                <c:pt idx="20313">
                  <c:v>13.88</c:v>
                </c:pt>
                <c:pt idx="20314">
                  <c:v>13.88</c:v>
                </c:pt>
                <c:pt idx="20315">
                  <c:v>13.88</c:v>
                </c:pt>
                <c:pt idx="20316">
                  <c:v>13.88</c:v>
                </c:pt>
                <c:pt idx="20317">
                  <c:v>13.88</c:v>
                </c:pt>
                <c:pt idx="20318">
                  <c:v>13.89</c:v>
                </c:pt>
                <c:pt idx="20319">
                  <c:v>13.9</c:v>
                </c:pt>
                <c:pt idx="20320">
                  <c:v>13.92</c:v>
                </c:pt>
                <c:pt idx="20321">
                  <c:v>13.93</c:v>
                </c:pt>
                <c:pt idx="20322">
                  <c:v>13.95</c:v>
                </c:pt>
                <c:pt idx="20323">
                  <c:v>13.96</c:v>
                </c:pt>
                <c:pt idx="20324">
                  <c:v>13.97</c:v>
                </c:pt>
                <c:pt idx="20325">
                  <c:v>13.98</c:v>
                </c:pt>
                <c:pt idx="20326">
                  <c:v>13.99</c:v>
                </c:pt>
                <c:pt idx="20327">
                  <c:v>13.99</c:v>
                </c:pt>
                <c:pt idx="20328">
                  <c:v>13.99</c:v>
                </c:pt>
                <c:pt idx="20329">
                  <c:v>14</c:v>
                </c:pt>
                <c:pt idx="20330">
                  <c:v>14.01</c:v>
                </c:pt>
                <c:pt idx="20331">
                  <c:v>14.02</c:v>
                </c:pt>
                <c:pt idx="20332">
                  <c:v>14.04</c:v>
                </c:pt>
                <c:pt idx="20333">
                  <c:v>14.05</c:v>
                </c:pt>
                <c:pt idx="20334">
                  <c:v>14.08</c:v>
                </c:pt>
                <c:pt idx="20335">
                  <c:v>14.09</c:v>
                </c:pt>
                <c:pt idx="20336">
                  <c:v>14.11</c:v>
                </c:pt>
                <c:pt idx="20337">
                  <c:v>14.13</c:v>
                </c:pt>
                <c:pt idx="20338">
                  <c:v>14.15</c:v>
                </c:pt>
                <c:pt idx="20339">
                  <c:v>14.17</c:v>
                </c:pt>
                <c:pt idx="20340">
                  <c:v>14.19</c:v>
                </c:pt>
                <c:pt idx="20341">
                  <c:v>14.2</c:v>
                </c:pt>
                <c:pt idx="20342">
                  <c:v>14.21</c:v>
                </c:pt>
                <c:pt idx="20343">
                  <c:v>14.23</c:v>
                </c:pt>
                <c:pt idx="20344">
                  <c:v>14.25</c:v>
                </c:pt>
                <c:pt idx="20345">
                  <c:v>14.26</c:v>
                </c:pt>
                <c:pt idx="20346">
                  <c:v>14.28</c:v>
                </c:pt>
                <c:pt idx="20347">
                  <c:v>14.3</c:v>
                </c:pt>
                <c:pt idx="20348">
                  <c:v>14.28</c:v>
                </c:pt>
                <c:pt idx="20349">
                  <c:v>14.29</c:v>
                </c:pt>
                <c:pt idx="20350">
                  <c:v>14.3</c:v>
                </c:pt>
                <c:pt idx="20351">
                  <c:v>14.31</c:v>
                </c:pt>
                <c:pt idx="20352">
                  <c:v>14.11</c:v>
                </c:pt>
                <c:pt idx="20353">
                  <c:v>13.92</c:v>
                </c:pt>
                <c:pt idx="20354">
                  <c:v>13.84</c:v>
                </c:pt>
                <c:pt idx="20355">
                  <c:v>13.83</c:v>
                </c:pt>
                <c:pt idx="20356">
                  <c:v>13.82</c:v>
                </c:pt>
                <c:pt idx="20357">
                  <c:v>13.8</c:v>
                </c:pt>
                <c:pt idx="20358">
                  <c:v>13.78</c:v>
                </c:pt>
                <c:pt idx="20359">
                  <c:v>13.77</c:v>
                </c:pt>
                <c:pt idx="20360">
                  <c:v>13.78</c:v>
                </c:pt>
                <c:pt idx="20361">
                  <c:v>13.78</c:v>
                </c:pt>
                <c:pt idx="20362">
                  <c:v>13.78</c:v>
                </c:pt>
                <c:pt idx="20363">
                  <c:v>13.77</c:v>
                </c:pt>
                <c:pt idx="20364">
                  <c:v>13.77</c:v>
                </c:pt>
                <c:pt idx="20365">
                  <c:v>13.77</c:v>
                </c:pt>
                <c:pt idx="20366">
                  <c:v>13.76</c:v>
                </c:pt>
                <c:pt idx="20367">
                  <c:v>13.75</c:v>
                </c:pt>
                <c:pt idx="20368">
                  <c:v>13.72</c:v>
                </c:pt>
                <c:pt idx="20369">
                  <c:v>13.71</c:v>
                </c:pt>
                <c:pt idx="20370">
                  <c:v>13.7</c:v>
                </c:pt>
                <c:pt idx="20371">
                  <c:v>13.69</c:v>
                </c:pt>
                <c:pt idx="20372">
                  <c:v>13.68</c:v>
                </c:pt>
                <c:pt idx="20373">
                  <c:v>13.67</c:v>
                </c:pt>
                <c:pt idx="20374">
                  <c:v>13.67</c:v>
                </c:pt>
                <c:pt idx="20375">
                  <c:v>13.66</c:v>
                </c:pt>
                <c:pt idx="20376">
                  <c:v>13.65</c:v>
                </c:pt>
                <c:pt idx="20377">
                  <c:v>13.64</c:v>
                </c:pt>
                <c:pt idx="20378">
                  <c:v>13.63</c:v>
                </c:pt>
                <c:pt idx="20379">
                  <c:v>13.63</c:v>
                </c:pt>
                <c:pt idx="20380">
                  <c:v>13.62</c:v>
                </c:pt>
                <c:pt idx="20381">
                  <c:v>13.61</c:v>
                </c:pt>
                <c:pt idx="20382">
                  <c:v>13.6</c:v>
                </c:pt>
                <c:pt idx="20383">
                  <c:v>13.6</c:v>
                </c:pt>
                <c:pt idx="20384">
                  <c:v>13.58</c:v>
                </c:pt>
                <c:pt idx="20385">
                  <c:v>13.58</c:v>
                </c:pt>
                <c:pt idx="20386">
                  <c:v>13.57</c:v>
                </c:pt>
                <c:pt idx="20387">
                  <c:v>13.57</c:v>
                </c:pt>
                <c:pt idx="20388">
                  <c:v>13.56</c:v>
                </c:pt>
                <c:pt idx="20389">
                  <c:v>13.55</c:v>
                </c:pt>
                <c:pt idx="20390">
                  <c:v>13.54</c:v>
                </c:pt>
                <c:pt idx="20391">
                  <c:v>13.53</c:v>
                </c:pt>
                <c:pt idx="20392">
                  <c:v>13.53</c:v>
                </c:pt>
                <c:pt idx="20393">
                  <c:v>13.51</c:v>
                </c:pt>
                <c:pt idx="20394">
                  <c:v>13.5</c:v>
                </c:pt>
                <c:pt idx="20395">
                  <c:v>13.5</c:v>
                </c:pt>
                <c:pt idx="20396">
                  <c:v>13.49</c:v>
                </c:pt>
                <c:pt idx="20397">
                  <c:v>13.49</c:v>
                </c:pt>
                <c:pt idx="20398">
                  <c:v>13.48</c:v>
                </c:pt>
                <c:pt idx="20399">
                  <c:v>13.47</c:v>
                </c:pt>
                <c:pt idx="20400">
                  <c:v>13.46</c:v>
                </c:pt>
                <c:pt idx="20401">
                  <c:v>13.46</c:v>
                </c:pt>
                <c:pt idx="20402">
                  <c:v>13.45</c:v>
                </c:pt>
                <c:pt idx="20403">
                  <c:v>13.44</c:v>
                </c:pt>
                <c:pt idx="20404">
                  <c:v>13.43</c:v>
                </c:pt>
                <c:pt idx="20405">
                  <c:v>13.43</c:v>
                </c:pt>
                <c:pt idx="20406">
                  <c:v>13.42</c:v>
                </c:pt>
                <c:pt idx="20407">
                  <c:v>13.41</c:v>
                </c:pt>
                <c:pt idx="20408">
                  <c:v>13.41</c:v>
                </c:pt>
                <c:pt idx="20409">
                  <c:v>13.4</c:v>
                </c:pt>
                <c:pt idx="20410">
                  <c:v>13.39</c:v>
                </c:pt>
                <c:pt idx="20411">
                  <c:v>13.39</c:v>
                </c:pt>
                <c:pt idx="20412">
                  <c:v>13.38</c:v>
                </c:pt>
                <c:pt idx="20413">
                  <c:v>13.37</c:v>
                </c:pt>
                <c:pt idx="20414">
                  <c:v>13.37</c:v>
                </c:pt>
                <c:pt idx="20415">
                  <c:v>13.36</c:v>
                </c:pt>
                <c:pt idx="20416">
                  <c:v>13.36</c:v>
                </c:pt>
                <c:pt idx="20417">
                  <c:v>13.35</c:v>
                </c:pt>
                <c:pt idx="20418">
                  <c:v>13.34</c:v>
                </c:pt>
                <c:pt idx="20419">
                  <c:v>13.34</c:v>
                </c:pt>
                <c:pt idx="20420">
                  <c:v>13.33</c:v>
                </c:pt>
                <c:pt idx="20421">
                  <c:v>13.33</c:v>
                </c:pt>
                <c:pt idx="20422">
                  <c:v>13.33</c:v>
                </c:pt>
                <c:pt idx="20423">
                  <c:v>13.32</c:v>
                </c:pt>
                <c:pt idx="20424">
                  <c:v>13.32</c:v>
                </c:pt>
                <c:pt idx="20425">
                  <c:v>13.31</c:v>
                </c:pt>
                <c:pt idx="20426">
                  <c:v>13.49</c:v>
                </c:pt>
                <c:pt idx="20427">
                  <c:v>13.71</c:v>
                </c:pt>
                <c:pt idx="20428">
                  <c:v>13.94</c:v>
                </c:pt>
                <c:pt idx="20429">
                  <c:v>13.99</c:v>
                </c:pt>
                <c:pt idx="20430">
                  <c:v>14.17</c:v>
                </c:pt>
                <c:pt idx="20431">
                  <c:v>14.37</c:v>
                </c:pt>
                <c:pt idx="20432">
                  <c:v>14.46</c:v>
                </c:pt>
                <c:pt idx="20433">
                  <c:v>14.69</c:v>
                </c:pt>
                <c:pt idx="20434">
                  <c:v>14.7</c:v>
                </c:pt>
                <c:pt idx="20435">
                  <c:v>14.71</c:v>
                </c:pt>
                <c:pt idx="20436">
                  <c:v>14.7</c:v>
                </c:pt>
                <c:pt idx="20437">
                  <c:v>14.72</c:v>
                </c:pt>
                <c:pt idx="20438">
                  <c:v>14.69</c:v>
                </c:pt>
                <c:pt idx="20439">
                  <c:v>14.68</c:v>
                </c:pt>
                <c:pt idx="20440">
                  <c:v>14.7</c:v>
                </c:pt>
                <c:pt idx="20441">
                  <c:v>14.7</c:v>
                </c:pt>
                <c:pt idx="20442">
                  <c:v>14.7</c:v>
                </c:pt>
                <c:pt idx="20443">
                  <c:v>14.69</c:v>
                </c:pt>
                <c:pt idx="20444">
                  <c:v>14.69</c:v>
                </c:pt>
                <c:pt idx="20445">
                  <c:v>14.69</c:v>
                </c:pt>
                <c:pt idx="20446">
                  <c:v>14.69</c:v>
                </c:pt>
                <c:pt idx="20447">
                  <c:v>14.68</c:v>
                </c:pt>
                <c:pt idx="20448">
                  <c:v>14.67</c:v>
                </c:pt>
                <c:pt idx="20449">
                  <c:v>14.67</c:v>
                </c:pt>
                <c:pt idx="20450">
                  <c:v>14.67</c:v>
                </c:pt>
                <c:pt idx="20451">
                  <c:v>14.66</c:v>
                </c:pt>
                <c:pt idx="20452">
                  <c:v>14.66</c:v>
                </c:pt>
                <c:pt idx="20453">
                  <c:v>14.66</c:v>
                </c:pt>
                <c:pt idx="20454">
                  <c:v>14.65</c:v>
                </c:pt>
                <c:pt idx="20455">
                  <c:v>14.65</c:v>
                </c:pt>
                <c:pt idx="20456">
                  <c:v>14.65</c:v>
                </c:pt>
                <c:pt idx="20457">
                  <c:v>14.63</c:v>
                </c:pt>
                <c:pt idx="20458">
                  <c:v>14.63</c:v>
                </c:pt>
                <c:pt idx="20459">
                  <c:v>14.62</c:v>
                </c:pt>
                <c:pt idx="20460">
                  <c:v>14.61</c:v>
                </c:pt>
                <c:pt idx="20461">
                  <c:v>14.61</c:v>
                </c:pt>
                <c:pt idx="20462">
                  <c:v>14.61</c:v>
                </c:pt>
                <c:pt idx="20463">
                  <c:v>14.6</c:v>
                </c:pt>
                <c:pt idx="20464">
                  <c:v>14.6</c:v>
                </c:pt>
                <c:pt idx="20465">
                  <c:v>14.59</c:v>
                </c:pt>
                <c:pt idx="20466">
                  <c:v>14.59</c:v>
                </c:pt>
                <c:pt idx="20467">
                  <c:v>14.59</c:v>
                </c:pt>
                <c:pt idx="20468">
                  <c:v>14.59</c:v>
                </c:pt>
                <c:pt idx="20469">
                  <c:v>14.58</c:v>
                </c:pt>
                <c:pt idx="20470">
                  <c:v>14.58</c:v>
                </c:pt>
                <c:pt idx="20471">
                  <c:v>14.58</c:v>
                </c:pt>
                <c:pt idx="20472">
                  <c:v>14.57</c:v>
                </c:pt>
                <c:pt idx="20473">
                  <c:v>14.57</c:v>
                </c:pt>
                <c:pt idx="20474">
                  <c:v>14.57</c:v>
                </c:pt>
                <c:pt idx="20475">
                  <c:v>14.57</c:v>
                </c:pt>
                <c:pt idx="20476">
                  <c:v>14.56</c:v>
                </c:pt>
                <c:pt idx="20477">
                  <c:v>14.56</c:v>
                </c:pt>
                <c:pt idx="20478">
                  <c:v>14.56</c:v>
                </c:pt>
                <c:pt idx="20479">
                  <c:v>14.55</c:v>
                </c:pt>
                <c:pt idx="20480">
                  <c:v>14.55</c:v>
                </c:pt>
                <c:pt idx="20481">
                  <c:v>14.55</c:v>
                </c:pt>
                <c:pt idx="20482">
                  <c:v>14.54</c:v>
                </c:pt>
                <c:pt idx="20483">
                  <c:v>14.54</c:v>
                </c:pt>
                <c:pt idx="20484">
                  <c:v>14.54</c:v>
                </c:pt>
                <c:pt idx="20485">
                  <c:v>14.53</c:v>
                </c:pt>
                <c:pt idx="20486">
                  <c:v>14.53</c:v>
                </c:pt>
                <c:pt idx="20487">
                  <c:v>14.52</c:v>
                </c:pt>
                <c:pt idx="20488">
                  <c:v>14.52</c:v>
                </c:pt>
                <c:pt idx="20489">
                  <c:v>14.52</c:v>
                </c:pt>
                <c:pt idx="20490">
                  <c:v>14.51</c:v>
                </c:pt>
                <c:pt idx="20491">
                  <c:v>14.51</c:v>
                </c:pt>
                <c:pt idx="20492">
                  <c:v>14.51</c:v>
                </c:pt>
                <c:pt idx="20493">
                  <c:v>14.5</c:v>
                </c:pt>
                <c:pt idx="20494">
                  <c:v>14.5</c:v>
                </c:pt>
                <c:pt idx="20495">
                  <c:v>14.5</c:v>
                </c:pt>
                <c:pt idx="20496">
                  <c:v>14.49</c:v>
                </c:pt>
                <c:pt idx="20497">
                  <c:v>14.49</c:v>
                </c:pt>
                <c:pt idx="20498">
                  <c:v>14.48</c:v>
                </c:pt>
                <c:pt idx="20499">
                  <c:v>14.48</c:v>
                </c:pt>
                <c:pt idx="20500">
                  <c:v>14.48</c:v>
                </c:pt>
                <c:pt idx="20501">
                  <c:v>14.47</c:v>
                </c:pt>
                <c:pt idx="20502">
                  <c:v>14.47</c:v>
                </c:pt>
                <c:pt idx="20503">
                  <c:v>14.47</c:v>
                </c:pt>
                <c:pt idx="20504">
                  <c:v>14.46</c:v>
                </c:pt>
                <c:pt idx="20505">
                  <c:v>14.46</c:v>
                </c:pt>
                <c:pt idx="20506">
                  <c:v>14.45</c:v>
                </c:pt>
                <c:pt idx="20507">
                  <c:v>14.45</c:v>
                </c:pt>
                <c:pt idx="20508">
                  <c:v>14.45</c:v>
                </c:pt>
                <c:pt idx="20509">
                  <c:v>14.44</c:v>
                </c:pt>
                <c:pt idx="20510">
                  <c:v>14.44</c:v>
                </c:pt>
                <c:pt idx="20511">
                  <c:v>14.44</c:v>
                </c:pt>
                <c:pt idx="20512">
                  <c:v>14.43</c:v>
                </c:pt>
                <c:pt idx="20513">
                  <c:v>14.43</c:v>
                </c:pt>
                <c:pt idx="20514">
                  <c:v>14.43</c:v>
                </c:pt>
                <c:pt idx="20515">
                  <c:v>14.42</c:v>
                </c:pt>
                <c:pt idx="20516">
                  <c:v>14.42</c:v>
                </c:pt>
                <c:pt idx="20517">
                  <c:v>14.42</c:v>
                </c:pt>
                <c:pt idx="20518">
                  <c:v>14.42</c:v>
                </c:pt>
                <c:pt idx="20519">
                  <c:v>14.42</c:v>
                </c:pt>
                <c:pt idx="20520">
                  <c:v>14.41</c:v>
                </c:pt>
                <c:pt idx="20521">
                  <c:v>14.41</c:v>
                </c:pt>
                <c:pt idx="20522">
                  <c:v>14.41</c:v>
                </c:pt>
                <c:pt idx="20523">
                  <c:v>14.41</c:v>
                </c:pt>
                <c:pt idx="20524">
                  <c:v>14.4</c:v>
                </c:pt>
                <c:pt idx="20525">
                  <c:v>14.41</c:v>
                </c:pt>
                <c:pt idx="20526">
                  <c:v>14.4</c:v>
                </c:pt>
                <c:pt idx="20527">
                  <c:v>14.4</c:v>
                </c:pt>
                <c:pt idx="20528">
                  <c:v>14.4</c:v>
                </c:pt>
                <c:pt idx="20529">
                  <c:v>14.39</c:v>
                </c:pt>
                <c:pt idx="20530">
                  <c:v>14.39</c:v>
                </c:pt>
                <c:pt idx="20531">
                  <c:v>14.39</c:v>
                </c:pt>
                <c:pt idx="20532">
                  <c:v>14.4</c:v>
                </c:pt>
                <c:pt idx="20533">
                  <c:v>14.41</c:v>
                </c:pt>
                <c:pt idx="20534">
                  <c:v>14.4</c:v>
                </c:pt>
                <c:pt idx="20535">
                  <c:v>14.4</c:v>
                </c:pt>
                <c:pt idx="20536">
                  <c:v>14.42</c:v>
                </c:pt>
                <c:pt idx="20537">
                  <c:v>14.42</c:v>
                </c:pt>
                <c:pt idx="20538">
                  <c:v>14.42</c:v>
                </c:pt>
                <c:pt idx="20539">
                  <c:v>14.41</c:v>
                </c:pt>
                <c:pt idx="20540">
                  <c:v>14.41</c:v>
                </c:pt>
                <c:pt idx="20541">
                  <c:v>14.41</c:v>
                </c:pt>
                <c:pt idx="20542">
                  <c:v>14.4</c:v>
                </c:pt>
                <c:pt idx="20543">
                  <c:v>14.55</c:v>
                </c:pt>
                <c:pt idx="20544">
                  <c:v>14.8</c:v>
                </c:pt>
                <c:pt idx="20545">
                  <c:v>14.83</c:v>
                </c:pt>
                <c:pt idx="20546">
                  <c:v>14.84</c:v>
                </c:pt>
                <c:pt idx="20547">
                  <c:v>14.84</c:v>
                </c:pt>
                <c:pt idx="20548">
                  <c:v>14.84</c:v>
                </c:pt>
                <c:pt idx="20549">
                  <c:v>14.83</c:v>
                </c:pt>
                <c:pt idx="20550">
                  <c:v>14.84</c:v>
                </c:pt>
                <c:pt idx="20551">
                  <c:v>14.84</c:v>
                </c:pt>
                <c:pt idx="20552">
                  <c:v>14.84</c:v>
                </c:pt>
                <c:pt idx="20553">
                  <c:v>14.84</c:v>
                </c:pt>
                <c:pt idx="20554">
                  <c:v>14.86</c:v>
                </c:pt>
                <c:pt idx="20555">
                  <c:v>14.84</c:v>
                </c:pt>
                <c:pt idx="20556">
                  <c:v>14.83</c:v>
                </c:pt>
                <c:pt idx="20557">
                  <c:v>14.83</c:v>
                </c:pt>
                <c:pt idx="20558">
                  <c:v>14.83</c:v>
                </c:pt>
                <c:pt idx="20559">
                  <c:v>14.83</c:v>
                </c:pt>
                <c:pt idx="20560">
                  <c:v>14.83</c:v>
                </c:pt>
                <c:pt idx="20561">
                  <c:v>14.83</c:v>
                </c:pt>
                <c:pt idx="20562">
                  <c:v>14.83</c:v>
                </c:pt>
                <c:pt idx="20563">
                  <c:v>14.83</c:v>
                </c:pt>
                <c:pt idx="20564">
                  <c:v>14.82</c:v>
                </c:pt>
                <c:pt idx="20565">
                  <c:v>14.82</c:v>
                </c:pt>
                <c:pt idx="20566">
                  <c:v>14.82</c:v>
                </c:pt>
                <c:pt idx="20567">
                  <c:v>14.82</c:v>
                </c:pt>
                <c:pt idx="20568">
                  <c:v>14.82</c:v>
                </c:pt>
                <c:pt idx="20569">
                  <c:v>14.82</c:v>
                </c:pt>
                <c:pt idx="20570">
                  <c:v>14.81</c:v>
                </c:pt>
                <c:pt idx="20571">
                  <c:v>14.81</c:v>
                </c:pt>
                <c:pt idx="20572">
                  <c:v>14.81</c:v>
                </c:pt>
                <c:pt idx="20573">
                  <c:v>14.81</c:v>
                </c:pt>
                <c:pt idx="20574">
                  <c:v>14.81</c:v>
                </c:pt>
                <c:pt idx="20575">
                  <c:v>14.81</c:v>
                </c:pt>
                <c:pt idx="20576">
                  <c:v>14.81</c:v>
                </c:pt>
                <c:pt idx="20577">
                  <c:v>14.8</c:v>
                </c:pt>
                <c:pt idx="20578">
                  <c:v>14.81</c:v>
                </c:pt>
                <c:pt idx="20579">
                  <c:v>14.8</c:v>
                </c:pt>
                <c:pt idx="20580">
                  <c:v>14.8</c:v>
                </c:pt>
                <c:pt idx="20581">
                  <c:v>14.8</c:v>
                </c:pt>
                <c:pt idx="20582">
                  <c:v>14.8</c:v>
                </c:pt>
                <c:pt idx="20583">
                  <c:v>14.8</c:v>
                </c:pt>
                <c:pt idx="20584">
                  <c:v>14.8</c:v>
                </c:pt>
                <c:pt idx="20585">
                  <c:v>14.8</c:v>
                </c:pt>
                <c:pt idx="20586">
                  <c:v>14.81</c:v>
                </c:pt>
                <c:pt idx="20587">
                  <c:v>14.83</c:v>
                </c:pt>
                <c:pt idx="20588">
                  <c:v>14.86</c:v>
                </c:pt>
                <c:pt idx="20589">
                  <c:v>14.9</c:v>
                </c:pt>
                <c:pt idx="20590">
                  <c:v>14.94</c:v>
                </c:pt>
                <c:pt idx="20591">
                  <c:v>14.99</c:v>
                </c:pt>
                <c:pt idx="20592">
                  <c:v>15.02</c:v>
                </c:pt>
                <c:pt idx="20593">
                  <c:v>15.05</c:v>
                </c:pt>
                <c:pt idx="20594">
                  <c:v>15.06</c:v>
                </c:pt>
                <c:pt idx="20595">
                  <c:v>15.06</c:v>
                </c:pt>
                <c:pt idx="20596">
                  <c:v>15.06</c:v>
                </c:pt>
                <c:pt idx="20597">
                  <c:v>15.04</c:v>
                </c:pt>
                <c:pt idx="20598">
                  <c:v>15.02</c:v>
                </c:pt>
                <c:pt idx="20599">
                  <c:v>15</c:v>
                </c:pt>
                <c:pt idx="20600">
                  <c:v>14.99</c:v>
                </c:pt>
                <c:pt idx="20601">
                  <c:v>14.97</c:v>
                </c:pt>
                <c:pt idx="20602">
                  <c:v>14.95</c:v>
                </c:pt>
                <c:pt idx="20603">
                  <c:v>14.93</c:v>
                </c:pt>
                <c:pt idx="20604">
                  <c:v>14.92</c:v>
                </c:pt>
                <c:pt idx="20605">
                  <c:v>14.91</c:v>
                </c:pt>
                <c:pt idx="20606">
                  <c:v>14.91</c:v>
                </c:pt>
                <c:pt idx="20607">
                  <c:v>14.9</c:v>
                </c:pt>
                <c:pt idx="20608">
                  <c:v>14.89</c:v>
                </c:pt>
                <c:pt idx="20609">
                  <c:v>14.89</c:v>
                </c:pt>
                <c:pt idx="20610">
                  <c:v>14.88</c:v>
                </c:pt>
                <c:pt idx="20611">
                  <c:v>14.88</c:v>
                </c:pt>
                <c:pt idx="20612">
                  <c:v>14.87</c:v>
                </c:pt>
                <c:pt idx="20613">
                  <c:v>14.87</c:v>
                </c:pt>
                <c:pt idx="20614">
                  <c:v>14.87</c:v>
                </c:pt>
                <c:pt idx="20615">
                  <c:v>14.87</c:v>
                </c:pt>
                <c:pt idx="20616">
                  <c:v>14.86</c:v>
                </c:pt>
                <c:pt idx="20617">
                  <c:v>14.85</c:v>
                </c:pt>
                <c:pt idx="20618">
                  <c:v>14.85</c:v>
                </c:pt>
                <c:pt idx="20619">
                  <c:v>14.85</c:v>
                </c:pt>
                <c:pt idx="20620">
                  <c:v>14.84</c:v>
                </c:pt>
                <c:pt idx="20621">
                  <c:v>14.84</c:v>
                </c:pt>
                <c:pt idx="20622">
                  <c:v>14.84</c:v>
                </c:pt>
                <c:pt idx="20623">
                  <c:v>14.83</c:v>
                </c:pt>
                <c:pt idx="20624">
                  <c:v>14.83</c:v>
                </c:pt>
                <c:pt idx="20625">
                  <c:v>14.83</c:v>
                </c:pt>
                <c:pt idx="20626">
                  <c:v>14.82</c:v>
                </c:pt>
                <c:pt idx="20627">
                  <c:v>14.82</c:v>
                </c:pt>
                <c:pt idx="20628">
                  <c:v>14.82</c:v>
                </c:pt>
                <c:pt idx="20629">
                  <c:v>14.82</c:v>
                </c:pt>
                <c:pt idx="20630">
                  <c:v>14.81</c:v>
                </c:pt>
                <c:pt idx="20631">
                  <c:v>14.81</c:v>
                </c:pt>
                <c:pt idx="20632">
                  <c:v>14.81</c:v>
                </c:pt>
                <c:pt idx="20633">
                  <c:v>14.8</c:v>
                </c:pt>
                <c:pt idx="20634">
                  <c:v>14.8</c:v>
                </c:pt>
                <c:pt idx="20635">
                  <c:v>14.8</c:v>
                </c:pt>
                <c:pt idx="20636">
                  <c:v>14.79</c:v>
                </c:pt>
                <c:pt idx="20637">
                  <c:v>14.79</c:v>
                </c:pt>
                <c:pt idx="20638">
                  <c:v>14.79</c:v>
                </c:pt>
                <c:pt idx="20639">
                  <c:v>14.79</c:v>
                </c:pt>
                <c:pt idx="20640">
                  <c:v>14.78</c:v>
                </c:pt>
                <c:pt idx="20641">
                  <c:v>14.78</c:v>
                </c:pt>
                <c:pt idx="20642">
                  <c:v>14.78</c:v>
                </c:pt>
                <c:pt idx="20643">
                  <c:v>14.78</c:v>
                </c:pt>
                <c:pt idx="20644">
                  <c:v>14.78</c:v>
                </c:pt>
                <c:pt idx="20645">
                  <c:v>14.78</c:v>
                </c:pt>
                <c:pt idx="20646">
                  <c:v>14.78</c:v>
                </c:pt>
                <c:pt idx="20647">
                  <c:v>14.77</c:v>
                </c:pt>
                <c:pt idx="20648">
                  <c:v>14.77</c:v>
                </c:pt>
                <c:pt idx="20649">
                  <c:v>14.77</c:v>
                </c:pt>
                <c:pt idx="20650">
                  <c:v>14.77</c:v>
                </c:pt>
                <c:pt idx="20651">
                  <c:v>14.77</c:v>
                </c:pt>
                <c:pt idx="20652">
                  <c:v>14.77</c:v>
                </c:pt>
                <c:pt idx="20653">
                  <c:v>14.77</c:v>
                </c:pt>
                <c:pt idx="20654">
                  <c:v>14.77</c:v>
                </c:pt>
                <c:pt idx="20655">
                  <c:v>14.77</c:v>
                </c:pt>
                <c:pt idx="20656">
                  <c:v>14.76</c:v>
                </c:pt>
                <c:pt idx="20657">
                  <c:v>14.76</c:v>
                </c:pt>
                <c:pt idx="20658">
                  <c:v>14.76</c:v>
                </c:pt>
                <c:pt idx="20659">
                  <c:v>14.76</c:v>
                </c:pt>
                <c:pt idx="20660">
                  <c:v>14.76</c:v>
                </c:pt>
                <c:pt idx="20661">
                  <c:v>14.76</c:v>
                </c:pt>
                <c:pt idx="20662">
                  <c:v>14.76</c:v>
                </c:pt>
                <c:pt idx="20663">
                  <c:v>14.76</c:v>
                </c:pt>
                <c:pt idx="20664">
                  <c:v>14.77</c:v>
                </c:pt>
                <c:pt idx="20665">
                  <c:v>14.76</c:v>
                </c:pt>
                <c:pt idx="20666">
                  <c:v>14.77</c:v>
                </c:pt>
                <c:pt idx="20667">
                  <c:v>14.77</c:v>
                </c:pt>
                <c:pt idx="20668">
                  <c:v>14.77</c:v>
                </c:pt>
                <c:pt idx="20669">
                  <c:v>14.77</c:v>
                </c:pt>
                <c:pt idx="20670">
                  <c:v>14.76</c:v>
                </c:pt>
                <c:pt idx="20671">
                  <c:v>14.76</c:v>
                </c:pt>
                <c:pt idx="20672">
                  <c:v>14.76</c:v>
                </c:pt>
                <c:pt idx="20673">
                  <c:v>14.76</c:v>
                </c:pt>
                <c:pt idx="20674">
                  <c:v>14.76</c:v>
                </c:pt>
                <c:pt idx="20675">
                  <c:v>14.76</c:v>
                </c:pt>
                <c:pt idx="20676">
                  <c:v>14.76</c:v>
                </c:pt>
                <c:pt idx="20677">
                  <c:v>14.76</c:v>
                </c:pt>
                <c:pt idx="20678">
                  <c:v>14.76</c:v>
                </c:pt>
                <c:pt idx="20679">
                  <c:v>14.77</c:v>
                </c:pt>
                <c:pt idx="20680">
                  <c:v>14.77</c:v>
                </c:pt>
                <c:pt idx="20681">
                  <c:v>14.77</c:v>
                </c:pt>
                <c:pt idx="20682">
                  <c:v>14.77</c:v>
                </c:pt>
                <c:pt idx="20683">
                  <c:v>14.76</c:v>
                </c:pt>
                <c:pt idx="20684">
                  <c:v>14.76</c:v>
                </c:pt>
                <c:pt idx="20685">
                  <c:v>14.76</c:v>
                </c:pt>
                <c:pt idx="20686">
                  <c:v>14.75</c:v>
                </c:pt>
                <c:pt idx="20687">
                  <c:v>14.75</c:v>
                </c:pt>
                <c:pt idx="20688">
                  <c:v>14.75</c:v>
                </c:pt>
                <c:pt idx="20689">
                  <c:v>14.74</c:v>
                </c:pt>
                <c:pt idx="20690">
                  <c:v>14.74</c:v>
                </c:pt>
                <c:pt idx="20691">
                  <c:v>14.73</c:v>
                </c:pt>
                <c:pt idx="20692">
                  <c:v>14.74</c:v>
                </c:pt>
                <c:pt idx="20693">
                  <c:v>14.71</c:v>
                </c:pt>
                <c:pt idx="20694">
                  <c:v>14.76</c:v>
                </c:pt>
                <c:pt idx="20695">
                  <c:v>14.8</c:v>
                </c:pt>
                <c:pt idx="20696">
                  <c:v>15.07</c:v>
                </c:pt>
                <c:pt idx="20697">
                  <c:v>15.04</c:v>
                </c:pt>
                <c:pt idx="20698">
                  <c:v>14.98</c:v>
                </c:pt>
                <c:pt idx="20699">
                  <c:v>15.21</c:v>
                </c:pt>
                <c:pt idx="20700">
                  <c:v>15.52</c:v>
                </c:pt>
                <c:pt idx="20701">
                  <c:v>15.46</c:v>
                </c:pt>
                <c:pt idx="20702">
                  <c:v>15.32</c:v>
                </c:pt>
                <c:pt idx="20703">
                  <c:v>15.15</c:v>
                </c:pt>
                <c:pt idx="20704">
                  <c:v>15</c:v>
                </c:pt>
                <c:pt idx="20705">
                  <c:v>14.86</c:v>
                </c:pt>
                <c:pt idx="20706">
                  <c:v>14.76</c:v>
                </c:pt>
                <c:pt idx="20707">
                  <c:v>14.69</c:v>
                </c:pt>
                <c:pt idx="20708">
                  <c:v>14.66</c:v>
                </c:pt>
                <c:pt idx="20709">
                  <c:v>14.63</c:v>
                </c:pt>
                <c:pt idx="20710">
                  <c:v>14.61</c:v>
                </c:pt>
                <c:pt idx="20711">
                  <c:v>14.59</c:v>
                </c:pt>
                <c:pt idx="20712">
                  <c:v>14.58</c:v>
                </c:pt>
                <c:pt idx="20713">
                  <c:v>14.59</c:v>
                </c:pt>
                <c:pt idx="20714">
                  <c:v>14.6</c:v>
                </c:pt>
                <c:pt idx="20715">
                  <c:v>14.6</c:v>
                </c:pt>
                <c:pt idx="20716">
                  <c:v>14.6</c:v>
                </c:pt>
                <c:pt idx="20717">
                  <c:v>14.6</c:v>
                </c:pt>
                <c:pt idx="20718">
                  <c:v>14.6</c:v>
                </c:pt>
                <c:pt idx="20719">
                  <c:v>14.6</c:v>
                </c:pt>
                <c:pt idx="20720">
                  <c:v>14.59</c:v>
                </c:pt>
                <c:pt idx="20721">
                  <c:v>14.58</c:v>
                </c:pt>
                <c:pt idx="20722">
                  <c:v>14.57</c:v>
                </c:pt>
                <c:pt idx="20723">
                  <c:v>14.56</c:v>
                </c:pt>
                <c:pt idx="20724">
                  <c:v>14.56</c:v>
                </c:pt>
                <c:pt idx="20725">
                  <c:v>14.56</c:v>
                </c:pt>
                <c:pt idx="20726">
                  <c:v>14.57</c:v>
                </c:pt>
                <c:pt idx="20727">
                  <c:v>14.57</c:v>
                </c:pt>
                <c:pt idx="20728">
                  <c:v>14.58</c:v>
                </c:pt>
                <c:pt idx="20729">
                  <c:v>14.58</c:v>
                </c:pt>
                <c:pt idx="20730">
                  <c:v>14.58</c:v>
                </c:pt>
                <c:pt idx="20731">
                  <c:v>14.58</c:v>
                </c:pt>
                <c:pt idx="20732">
                  <c:v>14.58</c:v>
                </c:pt>
                <c:pt idx="20733">
                  <c:v>14.58</c:v>
                </c:pt>
                <c:pt idx="20734">
                  <c:v>14.58</c:v>
                </c:pt>
                <c:pt idx="20735">
                  <c:v>14.59</c:v>
                </c:pt>
                <c:pt idx="20736">
                  <c:v>14.6</c:v>
                </c:pt>
                <c:pt idx="20737">
                  <c:v>14.62</c:v>
                </c:pt>
                <c:pt idx="20738">
                  <c:v>14.64</c:v>
                </c:pt>
                <c:pt idx="20739">
                  <c:v>14.66</c:v>
                </c:pt>
                <c:pt idx="20740">
                  <c:v>14.68</c:v>
                </c:pt>
                <c:pt idx="20741">
                  <c:v>14.69</c:v>
                </c:pt>
                <c:pt idx="20742">
                  <c:v>14.71</c:v>
                </c:pt>
                <c:pt idx="20743">
                  <c:v>14.73</c:v>
                </c:pt>
                <c:pt idx="20744">
                  <c:v>14.75</c:v>
                </c:pt>
                <c:pt idx="20745">
                  <c:v>14.76</c:v>
                </c:pt>
                <c:pt idx="20746">
                  <c:v>14.77</c:v>
                </c:pt>
                <c:pt idx="20747">
                  <c:v>14.78</c:v>
                </c:pt>
                <c:pt idx="20748">
                  <c:v>14.79</c:v>
                </c:pt>
                <c:pt idx="20749">
                  <c:v>14.79</c:v>
                </c:pt>
                <c:pt idx="20750">
                  <c:v>14.8</c:v>
                </c:pt>
                <c:pt idx="20751">
                  <c:v>14.8</c:v>
                </c:pt>
                <c:pt idx="20752">
                  <c:v>14.8</c:v>
                </c:pt>
                <c:pt idx="20753">
                  <c:v>14.8</c:v>
                </c:pt>
                <c:pt idx="20754">
                  <c:v>14.81</c:v>
                </c:pt>
                <c:pt idx="20755">
                  <c:v>14.81</c:v>
                </c:pt>
                <c:pt idx="20756">
                  <c:v>14.81</c:v>
                </c:pt>
                <c:pt idx="20757">
                  <c:v>14.81</c:v>
                </c:pt>
                <c:pt idx="20758">
                  <c:v>14.8</c:v>
                </c:pt>
                <c:pt idx="20759">
                  <c:v>14.79</c:v>
                </c:pt>
                <c:pt idx="20760">
                  <c:v>14.95</c:v>
                </c:pt>
                <c:pt idx="20761">
                  <c:v>15.25</c:v>
                </c:pt>
                <c:pt idx="20762">
                  <c:v>15.64</c:v>
                </c:pt>
                <c:pt idx="20763">
                  <c:v>15.98</c:v>
                </c:pt>
                <c:pt idx="20764">
                  <c:v>16.05</c:v>
                </c:pt>
                <c:pt idx="20765">
                  <c:v>16.170000000000002</c:v>
                </c:pt>
                <c:pt idx="20766">
                  <c:v>16.16</c:v>
                </c:pt>
                <c:pt idx="20767">
                  <c:v>15.97</c:v>
                </c:pt>
                <c:pt idx="20768">
                  <c:v>15.75</c:v>
                </c:pt>
                <c:pt idx="20769">
                  <c:v>15.57</c:v>
                </c:pt>
                <c:pt idx="20770">
                  <c:v>15.46</c:v>
                </c:pt>
                <c:pt idx="20771">
                  <c:v>15.37</c:v>
                </c:pt>
                <c:pt idx="20772">
                  <c:v>15.32</c:v>
                </c:pt>
                <c:pt idx="20773">
                  <c:v>15.27</c:v>
                </c:pt>
                <c:pt idx="20774">
                  <c:v>15.22</c:v>
                </c:pt>
                <c:pt idx="20775">
                  <c:v>15.17</c:v>
                </c:pt>
                <c:pt idx="20776">
                  <c:v>15.12</c:v>
                </c:pt>
                <c:pt idx="20777">
                  <c:v>15.08</c:v>
                </c:pt>
                <c:pt idx="20778">
                  <c:v>15.04</c:v>
                </c:pt>
                <c:pt idx="20779">
                  <c:v>15.01</c:v>
                </c:pt>
                <c:pt idx="20780">
                  <c:v>14.99</c:v>
                </c:pt>
                <c:pt idx="20781">
                  <c:v>14.99</c:v>
                </c:pt>
                <c:pt idx="20782">
                  <c:v>15.04</c:v>
                </c:pt>
                <c:pt idx="20783">
                  <c:v>15.15</c:v>
                </c:pt>
                <c:pt idx="20784">
                  <c:v>15.31</c:v>
                </c:pt>
                <c:pt idx="20785">
                  <c:v>15.45</c:v>
                </c:pt>
                <c:pt idx="20786">
                  <c:v>15.56</c:v>
                </c:pt>
                <c:pt idx="20787">
                  <c:v>15.66</c:v>
                </c:pt>
                <c:pt idx="20788">
                  <c:v>15.78</c:v>
                </c:pt>
                <c:pt idx="20789">
                  <c:v>15.9</c:v>
                </c:pt>
                <c:pt idx="20790">
                  <c:v>15.99</c:v>
                </c:pt>
                <c:pt idx="20791">
                  <c:v>16.02</c:v>
                </c:pt>
                <c:pt idx="20792">
                  <c:v>16.04</c:v>
                </c:pt>
                <c:pt idx="20793">
                  <c:v>16.03</c:v>
                </c:pt>
                <c:pt idx="20794">
                  <c:v>16.010000000000002</c:v>
                </c:pt>
                <c:pt idx="20795">
                  <c:v>15.98</c:v>
                </c:pt>
                <c:pt idx="20796">
                  <c:v>15.94</c:v>
                </c:pt>
                <c:pt idx="20797">
                  <c:v>15.89</c:v>
                </c:pt>
                <c:pt idx="20798">
                  <c:v>15.85</c:v>
                </c:pt>
                <c:pt idx="20799">
                  <c:v>15.81</c:v>
                </c:pt>
                <c:pt idx="20800">
                  <c:v>15.77</c:v>
                </c:pt>
                <c:pt idx="20801">
                  <c:v>15.73</c:v>
                </c:pt>
                <c:pt idx="20802">
                  <c:v>15.69</c:v>
                </c:pt>
                <c:pt idx="20803">
                  <c:v>15.66</c:v>
                </c:pt>
                <c:pt idx="20804">
                  <c:v>15.62</c:v>
                </c:pt>
                <c:pt idx="20805">
                  <c:v>15.59</c:v>
                </c:pt>
                <c:pt idx="20806">
                  <c:v>15.55</c:v>
                </c:pt>
                <c:pt idx="20807">
                  <c:v>15.53</c:v>
                </c:pt>
                <c:pt idx="20808">
                  <c:v>15.5</c:v>
                </c:pt>
                <c:pt idx="20809">
                  <c:v>15.47</c:v>
                </c:pt>
                <c:pt idx="20810">
                  <c:v>15.45</c:v>
                </c:pt>
                <c:pt idx="20811">
                  <c:v>15.43</c:v>
                </c:pt>
                <c:pt idx="20812">
                  <c:v>15.41</c:v>
                </c:pt>
                <c:pt idx="20813">
                  <c:v>15.38</c:v>
                </c:pt>
                <c:pt idx="20814">
                  <c:v>15.36</c:v>
                </c:pt>
                <c:pt idx="20815">
                  <c:v>15.35</c:v>
                </c:pt>
                <c:pt idx="20816">
                  <c:v>15.33</c:v>
                </c:pt>
                <c:pt idx="20817">
                  <c:v>15.32</c:v>
                </c:pt>
                <c:pt idx="20818">
                  <c:v>15.3</c:v>
                </c:pt>
                <c:pt idx="20819">
                  <c:v>15.29</c:v>
                </c:pt>
                <c:pt idx="20820">
                  <c:v>15.27</c:v>
                </c:pt>
                <c:pt idx="20821">
                  <c:v>15.25</c:v>
                </c:pt>
                <c:pt idx="20822">
                  <c:v>15.25</c:v>
                </c:pt>
                <c:pt idx="20823">
                  <c:v>15.23</c:v>
                </c:pt>
                <c:pt idx="20824">
                  <c:v>15.22</c:v>
                </c:pt>
                <c:pt idx="20825">
                  <c:v>15.21</c:v>
                </c:pt>
                <c:pt idx="20826">
                  <c:v>15.2</c:v>
                </c:pt>
                <c:pt idx="20827">
                  <c:v>15.19</c:v>
                </c:pt>
                <c:pt idx="20828">
                  <c:v>15.18</c:v>
                </c:pt>
                <c:pt idx="20829">
                  <c:v>15.17</c:v>
                </c:pt>
                <c:pt idx="20830">
                  <c:v>15.16</c:v>
                </c:pt>
                <c:pt idx="20831">
                  <c:v>15.15</c:v>
                </c:pt>
                <c:pt idx="20832">
                  <c:v>15.14</c:v>
                </c:pt>
                <c:pt idx="20833">
                  <c:v>15.13</c:v>
                </c:pt>
                <c:pt idx="20834">
                  <c:v>15.12</c:v>
                </c:pt>
                <c:pt idx="20835">
                  <c:v>15.12</c:v>
                </c:pt>
                <c:pt idx="20836">
                  <c:v>15.1</c:v>
                </c:pt>
                <c:pt idx="20837">
                  <c:v>15.1</c:v>
                </c:pt>
                <c:pt idx="20838">
                  <c:v>15.1</c:v>
                </c:pt>
                <c:pt idx="20839">
                  <c:v>15.09</c:v>
                </c:pt>
                <c:pt idx="20840">
                  <c:v>15.08</c:v>
                </c:pt>
                <c:pt idx="20841">
                  <c:v>15.08</c:v>
                </c:pt>
                <c:pt idx="20842">
                  <c:v>15.07</c:v>
                </c:pt>
                <c:pt idx="20843">
                  <c:v>15.06</c:v>
                </c:pt>
                <c:pt idx="20844">
                  <c:v>15.05</c:v>
                </c:pt>
                <c:pt idx="20845">
                  <c:v>15.04</c:v>
                </c:pt>
                <c:pt idx="20846">
                  <c:v>15.04</c:v>
                </c:pt>
                <c:pt idx="20847">
                  <c:v>15.04</c:v>
                </c:pt>
                <c:pt idx="20848">
                  <c:v>15.03</c:v>
                </c:pt>
                <c:pt idx="20849">
                  <c:v>15.02</c:v>
                </c:pt>
                <c:pt idx="20850">
                  <c:v>15.02</c:v>
                </c:pt>
                <c:pt idx="20851">
                  <c:v>15.01</c:v>
                </c:pt>
                <c:pt idx="20852">
                  <c:v>15.01</c:v>
                </c:pt>
                <c:pt idx="20853">
                  <c:v>15</c:v>
                </c:pt>
                <c:pt idx="20854">
                  <c:v>14.99</c:v>
                </c:pt>
                <c:pt idx="20855">
                  <c:v>14.98</c:v>
                </c:pt>
                <c:pt idx="20856">
                  <c:v>14.98</c:v>
                </c:pt>
                <c:pt idx="20857">
                  <c:v>14.97</c:v>
                </c:pt>
                <c:pt idx="20858">
                  <c:v>14.97</c:v>
                </c:pt>
                <c:pt idx="20859">
                  <c:v>14.96</c:v>
                </c:pt>
                <c:pt idx="20860">
                  <c:v>14.95</c:v>
                </c:pt>
                <c:pt idx="20861">
                  <c:v>14.95</c:v>
                </c:pt>
                <c:pt idx="20862">
                  <c:v>14.95</c:v>
                </c:pt>
                <c:pt idx="20863">
                  <c:v>14.95</c:v>
                </c:pt>
                <c:pt idx="20864">
                  <c:v>14.94</c:v>
                </c:pt>
                <c:pt idx="20865">
                  <c:v>14.93</c:v>
                </c:pt>
                <c:pt idx="20866">
                  <c:v>14.93</c:v>
                </c:pt>
                <c:pt idx="20867">
                  <c:v>14.93</c:v>
                </c:pt>
                <c:pt idx="20868">
                  <c:v>14.92</c:v>
                </c:pt>
                <c:pt idx="20869">
                  <c:v>14.91</c:v>
                </c:pt>
                <c:pt idx="20870">
                  <c:v>14.9</c:v>
                </c:pt>
                <c:pt idx="20871">
                  <c:v>14.9</c:v>
                </c:pt>
                <c:pt idx="20872">
                  <c:v>14.89</c:v>
                </c:pt>
                <c:pt idx="20873">
                  <c:v>14.89</c:v>
                </c:pt>
                <c:pt idx="20874">
                  <c:v>14.89</c:v>
                </c:pt>
                <c:pt idx="20875">
                  <c:v>14.88</c:v>
                </c:pt>
                <c:pt idx="20876">
                  <c:v>14.88</c:v>
                </c:pt>
                <c:pt idx="20877">
                  <c:v>14.87</c:v>
                </c:pt>
                <c:pt idx="20878">
                  <c:v>14.86</c:v>
                </c:pt>
                <c:pt idx="20879">
                  <c:v>14.86</c:v>
                </c:pt>
                <c:pt idx="20880">
                  <c:v>14.85</c:v>
                </c:pt>
                <c:pt idx="20881">
                  <c:v>14.85</c:v>
                </c:pt>
                <c:pt idx="20882">
                  <c:v>14.84</c:v>
                </c:pt>
                <c:pt idx="20883">
                  <c:v>14.84</c:v>
                </c:pt>
                <c:pt idx="20884">
                  <c:v>14.83</c:v>
                </c:pt>
                <c:pt idx="20885">
                  <c:v>14.83</c:v>
                </c:pt>
                <c:pt idx="20886">
                  <c:v>14.83</c:v>
                </c:pt>
                <c:pt idx="20887">
                  <c:v>14.81</c:v>
                </c:pt>
                <c:pt idx="20888">
                  <c:v>14.81</c:v>
                </c:pt>
                <c:pt idx="20889">
                  <c:v>14.81</c:v>
                </c:pt>
                <c:pt idx="20890">
                  <c:v>14.8</c:v>
                </c:pt>
                <c:pt idx="20891">
                  <c:v>14.8</c:v>
                </c:pt>
                <c:pt idx="20892">
                  <c:v>14.79</c:v>
                </c:pt>
                <c:pt idx="20893">
                  <c:v>14.79</c:v>
                </c:pt>
                <c:pt idx="20894">
                  <c:v>14.79</c:v>
                </c:pt>
                <c:pt idx="20895">
                  <c:v>14.78</c:v>
                </c:pt>
                <c:pt idx="20896">
                  <c:v>14.78</c:v>
                </c:pt>
                <c:pt idx="20897">
                  <c:v>14.77</c:v>
                </c:pt>
                <c:pt idx="20898">
                  <c:v>14.77</c:v>
                </c:pt>
                <c:pt idx="20899">
                  <c:v>14.76</c:v>
                </c:pt>
                <c:pt idx="20900">
                  <c:v>14.76</c:v>
                </c:pt>
                <c:pt idx="20901">
                  <c:v>14.75</c:v>
                </c:pt>
                <c:pt idx="20902">
                  <c:v>14.75</c:v>
                </c:pt>
                <c:pt idx="20903">
                  <c:v>14.75</c:v>
                </c:pt>
                <c:pt idx="20904">
                  <c:v>14.74</c:v>
                </c:pt>
                <c:pt idx="20905">
                  <c:v>14.74</c:v>
                </c:pt>
                <c:pt idx="20906">
                  <c:v>14.74</c:v>
                </c:pt>
                <c:pt idx="20907">
                  <c:v>14.73</c:v>
                </c:pt>
                <c:pt idx="20908">
                  <c:v>14.73</c:v>
                </c:pt>
                <c:pt idx="20909">
                  <c:v>14.73</c:v>
                </c:pt>
                <c:pt idx="20910">
                  <c:v>14.73</c:v>
                </c:pt>
                <c:pt idx="20911">
                  <c:v>14.73</c:v>
                </c:pt>
                <c:pt idx="20912">
                  <c:v>14.72</c:v>
                </c:pt>
                <c:pt idx="20913">
                  <c:v>14.72</c:v>
                </c:pt>
                <c:pt idx="20914">
                  <c:v>14.69</c:v>
                </c:pt>
                <c:pt idx="20915">
                  <c:v>14.73</c:v>
                </c:pt>
                <c:pt idx="20916">
                  <c:v>14.69</c:v>
                </c:pt>
                <c:pt idx="20917">
                  <c:v>14.71</c:v>
                </c:pt>
                <c:pt idx="20918">
                  <c:v>14.81</c:v>
                </c:pt>
                <c:pt idx="20919">
                  <c:v>15</c:v>
                </c:pt>
                <c:pt idx="20920">
                  <c:v>14.99</c:v>
                </c:pt>
                <c:pt idx="20921">
                  <c:v>14.98</c:v>
                </c:pt>
                <c:pt idx="20922">
                  <c:v>14.97</c:v>
                </c:pt>
                <c:pt idx="20923">
                  <c:v>14.97</c:v>
                </c:pt>
                <c:pt idx="20924">
                  <c:v>14.97</c:v>
                </c:pt>
                <c:pt idx="20925">
                  <c:v>14.97</c:v>
                </c:pt>
                <c:pt idx="20926">
                  <c:v>14.96</c:v>
                </c:pt>
                <c:pt idx="20927">
                  <c:v>14.96</c:v>
                </c:pt>
                <c:pt idx="20928">
                  <c:v>14.96</c:v>
                </c:pt>
                <c:pt idx="20929">
                  <c:v>14.96</c:v>
                </c:pt>
                <c:pt idx="20930">
                  <c:v>14.96</c:v>
                </c:pt>
                <c:pt idx="20931">
                  <c:v>14.96</c:v>
                </c:pt>
                <c:pt idx="20932">
                  <c:v>14.95</c:v>
                </c:pt>
                <c:pt idx="20933">
                  <c:v>14.96</c:v>
                </c:pt>
                <c:pt idx="20934">
                  <c:v>14.96</c:v>
                </c:pt>
                <c:pt idx="20935">
                  <c:v>14.96</c:v>
                </c:pt>
                <c:pt idx="20936">
                  <c:v>14.99</c:v>
                </c:pt>
                <c:pt idx="20937">
                  <c:v>14.99</c:v>
                </c:pt>
                <c:pt idx="20938">
                  <c:v>14.97</c:v>
                </c:pt>
                <c:pt idx="20939">
                  <c:v>14.96</c:v>
                </c:pt>
                <c:pt idx="20940">
                  <c:v>14.98</c:v>
                </c:pt>
                <c:pt idx="20941">
                  <c:v>14.96</c:v>
                </c:pt>
                <c:pt idx="20942">
                  <c:v>14.97</c:v>
                </c:pt>
                <c:pt idx="20943">
                  <c:v>14.96</c:v>
                </c:pt>
                <c:pt idx="20944">
                  <c:v>14.96</c:v>
                </c:pt>
                <c:pt idx="20945">
                  <c:v>14.96</c:v>
                </c:pt>
                <c:pt idx="20946">
                  <c:v>14.97</c:v>
                </c:pt>
                <c:pt idx="20947">
                  <c:v>14.96</c:v>
                </c:pt>
                <c:pt idx="20948">
                  <c:v>14.93</c:v>
                </c:pt>
                <c:pt idx="20949">
                  <c:v>14.96</c:v>
                </c:pt>
                <c:pt idx="20950">
                  <c:v>14.96</c:v>
                </c:pt>
                <c:pt idx="20951">
                  <c:v>14.96</c:v>
                </c:pt>
                <c:pt idx="20952">
                  <c:v>14.97</c:v>
                </c:pt>
                <c:pt idx="20953">
                  <c:v>14.93</c:v>
                </c:pt>
                <c:pt idx="20954">
                  <c:v>14.93</c:v>
                </c:pt>
                <c:pt idx="20955">
                  <c:v>14.93</c:v>
                </c:pt>
                <c:pt idx="20956">
                  <c:v>14.91</c:v>
                </c:pt>
                <c:pt idx="20957">
                  <c:v>14.89</c:v>
                </c:pt>
                <c:pt idx="20958">
                  <c:v>14.89</c:v>
                </c:pt>
                <c:pt idx="20959">
                  <c:v>14.88</c:v>
                </c:pt>
                <c:pt idx="20960">
                  <c:v>14.88</c:v>
                </c:pt>
                <c:pt idx="20961">
                  <c:v>14.88</c:v>
                </c:pt>
                <c:pt idx="20962">
                  <c:v>14.88</c:v>
                </c:pt>
                <c:pt idx="20963">
                  <c:v>14.88</c:v>
                </c:pt>
                <c:pt idx="20964">
                  <c:v>14.87</c:v>
                </c:pt>
                <c:pt idx="20965">
                  <c:v>14.87</c:v>
                </c:pt>
                <c:pt idx="20966">
                  <c:v>14.86</c:v>
                </c:pt>
                <c:pt idx="20967">
                  <c:v>14.85</c:v>
                </c:pt>
                <c:pt idx="20968">
                  <c:v>14.85</c:v>
                </c:pt>
                <c:pt idx="20969">
                  <c:v>14.85</c:v>
                </c:pt>
                <c:pt idx="20970">
                  <c:v>14.84</c:v>
                </c:pt>
                <c:pt idx="20971">
                  <c:v>14.84</c:v>
                </c:pt>
                <c:pt idx="20972">
                  <c:v>14.83</c:v>
                </c:pt>
                <c:pt idx="20973">
                  <c:v>14.83</c:v>
                </c:pt>
                <c:pt idx="20974">
                  <c:v>14.82</c:v>
                </c:pt>
                <c:pt idx="20975">
                  <c:v>14.82</c:v>
                </c:pt>
                <c:pt idx="20976">
                  <c:v>14.82</c:v>
                </c:pt>
                <c:pt idx="20977">
                  <c:v>14.81</c:v>
                </c:pt>
                <c:pt idx="20978">
                  <c:v>14.81</c:v>
                </c:pt>
                <c:pt idx="20979">
                  <c:v>14.8</c:v>
                </c:pt>
                <c:pt idx="20980">
                  <c:v>14.8</c:v>
                </c:pt>
                <c:pt idx="20981">
                  <c:v>14.8</c:v>
                </c:pt>
                <c:pt idx="20982">
                  <c:v>14.79</c:v>
                </c:pt>
                <c:pt idx="20983">
                  <c:v>14.79</c:v>
                </c:pt>
                <c:pt idx="20984">
                  <c:v>14.79</c:v>
                </c:pt>
                <c:pt idx="20985">
                  <c:v>14.79</c:v>
                </c:pt>
                <c:pt idx="20986">
                  <c:v>14.79</c:v>
                </c:pt>
                <c:pt idx="20987">
                  <c:v>14.78</c:v>
                </c:pt>
                <c:pt idx="20988">
                  <c:v>14.78</c:v>
                </c:pt>
                <c:pt idx="20989">
                  <c:v>14.77</c:v>
                </c:pt>
                <c:pt idx="20990">
                  <c:v>14.77</c:v>
                </c:pt>
                <c:pt idx="20991">
                  <c:v>14.77</c:v>
                </c:pt>
                <c:pt idx="20992">
                  <c:v>14.77</c:v>
                </c:pt>
                <c:pt idx="20993">
                  <c:v>14.76</c:v>
                </c:pt>
                <c:pt idx="20994">
                  <c:v>14.76</c:v>
                </c:pt>
                <c:pt idx="20995">
                  <c:v>14.76</c:v>
                </c:pt>
                <c:pt idx="20996">
                  <c:v>14.76</c:v>
                </c:pt>
                <c:pt idx="20997">
                  <c:v>14.75</c:v>
                </c:pt>
                <c:pt idx="20998">
                  <c:v>14.75</c:v>
                </c:pt>
                <c:pt idx="20999">
                  <c:v>14.75</c:v>
                </c:pt>
                <c:pt idx="21000">
                  <c:v>14.75</c:v>
                </c:pt>
                <c:pt idx="21001">
                  <c:v>14.74</c:v>
                </c:pt>
                <c:pt idx="21002">
                  <c:v>14.74</c:v>
                </c:pt>
                <c:pt idx="21003">
                  <c:v>14.74</c:v>
                </c:pt>
                <c:pt idx="21004">
                  <c:v>14.74</c:v>
                </c:pt>
                <c:pt idx="21005">
                  <c:v>14.73</c:v>
                </c:pt>
                <c:pt idx="21006">
                  <c:v>14.73</c:v>
                </c:pt>
                <c:pt idx="21007">
                  <c:v>14.73</c:v>
                </c:pt>
                <c:pt idx="21008">
                  <c:v>14.73</c:v>
                </c:pt>
                <c:pt idx="21009">
                  <c:v>14.73</c:v>
                </c:pt>
                <c:pt idx="21010">
                  <c:v>14.72</c:v>
                </c:pt>
                <c:pt idx="21011">
                  <c:v>14.73</c:v>
                </c:pt>
                <c:pt idx="21012">
                  <c:v>14.72</c:v>
                </c:pt>
                <c:pt idx="21013">
                  <c:v>14.72</c:v>
                </c:pt>
                <c:pt idx="21014">
                  <c:v>14.72</c:v>
                </c:pt>
                <c:pt idx="21015">
                  <c:v>14.72</c:v>
                </c:pt>
                <c:pt idx="21016">
                  <c:v>14.71</c:v>
                </c:pt>
                <c:pt idx="21017">
                  <c:v>14.71</c:v>
                </c:pt>
                <c:pt idx="21018">
                  <c:v>14.71</c:v>
                </c:pt>
                <c:pt idx="21019">
                  <c:v>14.71</c:v>
                </c:pt>
                <c:pt idx="21020">
                  <c:v>14.71</c:v>
                </c:pt>
                <c:pt idx="21021">
                  <c:v>14.71</c:v>
                </c:pt>
                <c:pt idx="21022">
                  <c:v>14.71</c:v>
                </c:pt>
                <c:pt idx="21023">
                  <c:v>14.71</c:v>
                </c:pt>
                <c:pt idx="21024">
                  <c:v>14.71</c:v>
                </c:pt>
                <c:pt idx="21025">
                  <c:v>14.71</c:v>
                </c:pt>
                <c:pt idx="21026">
                  <c:v>14.71</c:v>
                </c:pt>
                <c:pt idx="21027">
                  <c:v>14.71</c:v>
                </c:pt>
                <c:pt idx="21028">
                  <c:v>14.7</c:v>
                </c:pt>
                <c:pt idx="21029">
                  <c:v>14.7</c:v>
                </c:pt>
                <c:pt idx="21030">
                  <c:v>14.7</c:v>
                </c:pt>
                <c:pt idx="21031">
                  <c:v>14.69</c:v>
                </c:pt>
                <c:pt idx="21032">
                  <c:v>14.69</c:v>
                </c:pt>
                <c:pt idx="21033">
                  <c:v>14.69</c:v>
                </c:pt>
                <c:pt idx="21034">
                  <c:v>14.69</c:v>
                </c:pt>
                <c:pt idx="21035">
                  <c:v>14.69</c:v>
                </c:pt>
                <c:pt idx="21036">
                  <c:v>14.69</c:v>
                </c:pt>
                <c:pt idx="21037">
                  <c:v>14.69</c:v>
                </c:pt>
                <c:pt idx="21038">
                  <c:v>14.68</c:v>
                </c:pt>
                <c:pt idx="21039">
                  <c:v>14.68</c:v>
                </c:pt>
                <c:pt idx="21040">
                  <c:v>14.68</c:v>
                </c:pt>
                <c:pt idx="21041">
                  <c:v>14.68</c:v>
                </c:pt>
                <c:pt idx="21042">
                  <c:v>14.68</c:v>
                </c:pt>
                <c:pt idx="21043">
                  <c:v>14.68</c:v>
                </c:pt>
                <c:pt idx="21044">
                  <c:v>14.67</c:v>
                </c:pt>
                <c:pt idx="21045">
                  <c:v>14.67</c:v>
                </c:pt>
                <c:pt idx="21046">
                  <c:v>14.67</c:v>
                </c:pt>
                <c:pt idx="21047">
                  <c:v>14.67</c:v>
                </c:pt>
                <c:pt idx="21048">
                  <c:v>14.67</c:v>
                </c:pt>
                <c:pt idx="21049">
                  <c:v>14.67</c:v>
                </c:pt>
                <c:pt idx="21050">
                  <c:v>14.66</c:v>
                </c:pt>
                <c:pt idx="21051">
                  <c:v>14.66</c:v>
                </c:pt>
                <c:pt idx="21052">
                  <c:v>14.66</c:v>
                </c:pt>
                <c:pt idx="21053">
                  <c:v>14.66</c:v>
                </c:pt>
                <c:pt idx="21054">
                  <c:v>14.66</c:v>
                </c:pt>
                <c:pt idx="21055">
                  <c:v>14.65</c:v>
                </c:pt>
                <c:pt idx="21056">
                  <c:v>14.65</c:v>
                </c:pt>
                <c:pt idx="21057">
                  <c:v>14.65</c:v>
                </c:pt>
                <c:pt idx="21058">
                  <c:v>14.65</c:v>
                </c:pt>
                <c:pt idx="21059">
                  <c:v>14.65</c:v>
                </c:pt>
                <c:pt idx="21060">
                  <c:v>14.65</c:v>
                </c:pt>
                <c:pt idx="21061">
                  <c:v>14.65</c:v>
                </c:pt>
                <c:pt idx="21062">
                  <c:v>14.65</c:v>
                </c:pt>
                <c:pt idx="21063">
                  <c:v>14.64</c:v>
                </c:pt>
                <c:pt idx="21064">
                  <c:v>14.64</c:v>
                </c:pt>
                <c:pt idx="21065">
                  <c:v>14.64</c:v>
                </c:pt>
                <c:pt idx="21066">
                  <c:v>14.64</c:v>
                </c:pt>
                <c:pt idx="21067">
                  <c:v>14.64</c:v>
                </c:pt>
                <c:pt idx="21068">
                  <c:v>14.63</c:v>
                </c:pt>
                <c:pt idx="21069">
                  <c:v>14.63</c:v>
                </c:pt>
                <c:pt idx="21070">
                  <c:v>14.63</c:v>
                </c:pt>
                <c:pt idx="21071">
                  <c:v>14.63</c:v>
                </c:pt>
                <c:pt idx="21072">
                  <c:v>14.63</c:v>
                </c:pt>
                <c:pt idx="21073">
                  <c:v>14.63</c:v>
                </c:pt>
                <c:pt idx="21074">
                  <c:v>14.62</c:v>
                </c:pt>
                <c:pt idx="21075">
                  <c:v>14.62</c:v>
                </c:pt>
                <c:pt idx="21076">
                  <c:v>14.62</c:v>
                </c:pt>
                <c:pt idx="21077">
                  <c:v>14.61</c:v>
                </c:pt>
                <c:pt idx="21078">
                  <c:v>14.61</c:v>
                </c:pt>
                <c:pt idx="21079">
                  <c:v>14.61</c:v>
                </c:pt>
                <c:pt idx="21080">
                  <c:v>14.61</c:v>
                </c:pt>
                <c:pt idx="21081">
                  <c:v>14.61</c:v>
                </c:pt>
                <c:pt idx="21082">
                  <c:v>14.6</c:v>
                </c:pt>
                <c:pt idx="21083">
                  <c:v>14.6</c:v>
                </c:pt>
                <c:pt idx="21084">
                  <c:v>14.6</c:v>
                </c:pt>
                <c:pt idx="21085">
                  <c:v>14.6</c:v>
                </c:pt>
                <c:pt idx="21086">
                  <c:v>14.59</c:v>
                </c:pt>
                <c:pt idx="21087">
                  <c:v>14.59</c:v>
                </c:pt>
                <c:pt idx="21088">
                  <c:v>14.59</c:v>
                </c:pt>
                <c:pt idx="21089">
                  <c:v>14.58</c:v>
                </c:pt>
                <c:pt idx="21090">
                  <c:v>14.58</c:v>
                </c:pt>
                <c:pt idx="21091">
                  <c:v>14.58</c:v>
                </c:pt>
                <c:pt idx="21092">
                  <c:v>14.58</c:v>
                </c:pt>
                <c:pt idx="21093">
                  <c:v>14.57</c:v>
                </c:pt>
                <c:pt idx="21094">
                  <c:v>14.57</c:v>
                </c:pt>
                <c:pt idx="21095">
                  <c:v>14.57</c:v>
                </c:pt>
                <c:pt idx="21096">
                  <c:v>14.57</c:v>
                </c:pt>
                <c:pt idx="21097">
                  <c:v>14.56</c:v>
                </c:pt>
                <c:pt idx="21098">
                  <c:v>14.56</c:v>
                </c:pt>
                <c:pt idx="21099">
                  <c:v>14.56</c:v>
                </c:pt>
                <c:pt idx="21100">
                  <c:v>14.56</c:v>
                </c:pt>
                <c:pt idx="21101">
                  <c:v>14.56</c:v>
                </c:pt>
                <c:pt idx="21102">
                  <c:v>14.56</c:v>
                </c:pt>
                <c:pt idx="21103">
                  <c:v>14.55</c:v>
                </c:pt>
                <c:pt idx="21104">
                  <c:v>14.55</c:v>
                </c:pt>
                <c:pt idx="21105">
                  <c:v>14.55</c:v>
                </c:pt>
                <c:pt idx="21106">
                  <c:v>14.55</c:v>
                </c:pt>
                <c:pt idx="21107">
                  <c:v>14.56</c:v>
                </c:pt>
                <c:pt idx="21108">
                  <c:v>14.54</c:v>
                </c:pt>
                <c:pt idx="21109">
                  <c:v>14.54</c:v>
                </c:pt>
                <c:pt idx="21110">
                  <c:v>14.54</c:v>
                </c:pt>
                <c:pt idx="21111">
                  <c:v>14.54</c:v>
                </c:pt>
                <c:pt idx="21112">
                  <c:v>14.54</c:v>
                </c:pt>
                <c:pt idx="21113">
                  <c:v>14.54</c:v>
                </c:pt>
                <c:pt idx="21114">
                  <c:v>14.53</c:v>
                </c:pt>
                <c:pt idx="21115">
                  <c:v>14.53</c:v>
                </c:pt>
                <c:pt idx="21116">
                  <c:v>14.53</c:v>
                </c:pt>
                <c:pt idx="21117">
                  <c:v>14.53</c:v>
                </c:pt>
                <c:pt idx="21118">
                  <c:v>14.53</c:v>
                </c:pt>
                <c:pt idx="21119">
                  <c:v>14.53</c:v>
                </c:pt>
                <c:pt idx="21120">
                  <c:v>14.52</c:v>
                </c:pt>
                <c:pt idx="21121">
                  <c:v>14.52</c:v>
                </c:pt>
                <c:pt idx="21122">
                  <c:v>14.52</c:v>
                </c:pt>
                <c:pt idx="21123">
                  <c:v>14.52</c:v>
                </c:pt>
                <c:pt idx="21124">
                  <c:v>14.52</c:v>
                </c:pt>
                <c:pt idx="21125">
                  <c:v>14.52</c:v>
                </c:pt>
                <c:pt idx="21126">
                  <c:v>14.52</c:v>
                </c:pt>
                <c:pt idx="21127">
                  <c:v>14.52</c:v>
                </c:pt>
                <c:pt idx="21128">
                  <c:v>14.52</c:v>
                </c:pt>
                <c:pt idx="21129">
                  <c:v>14.52</c:v>
                </c:pt>
                <c:pt idx="21130">
                  <c:v>14.51</c:v>
                </c:pt>
                <c:pt idx="21131">
                  <c:v>14.51</c:v>
                </c:pt>
                <c:pt idx="21132">
                  <c:v>14.51</c:v>
                </c:pt>
                <c:pt idx="21133">
                  <c:v>14.51</c:v>
                </c:pt>
                <c:pt idx="21134">
                  <c:v>14.51</c:v>
                </c:pt>
                <c:pt idx="21135">
                  <c:v>14.51</c:v>
                </c:pt>
                <c:pt idx="21136">
                  <c:v>14.5</c:v>
                </c:pt>
                <c:pt idx="21137">
                  <c:v>14.51</c:v>
                </c:pt>
                <c:pt idx="21138">
                  <c:v>14.5</c:v>
                </c:pt>
                <c:pt idx="21139">
                  <c:v>14.5</c:v>
                </c:pt>
                <c:pt idx="21140">
                  <c:v>14.5</c:v>
                </c:pt>
                <c:pt idx="21141">
                  <c:v>14.5</c:v>
                </c:pt>
                <c:pt idx="21142">
                  <c:v>14.5</c:v>
                </c:pt>
                <c:pt idx="21143">
                  <c:v>14.5</c:v>
                </c:pt>
                <c:pt idx="21144">
                  <c:v>14.5</c:v>
                </c:pt>
                <c:pt idx="21145">
                  <c:v>14.5</c:v>
                </c:pt>
                <c:pt idx="21146">
                  <c:v>14.5</c:v>
                </c:pt>
                <c:pt idx="21147">
                  <c:v>14.49</c:v>
                </c:pt>
                <c:pt idx="21148">
                  <c:v>14.49</c:v>
                </c:pt>
                <c:pt idx="21149">
                  <c:v>14.49</c:v>
                </c:pt>
                <c:pt idx="21150">
                  <c:v>14.49</c:v>
                </c:pt>
                <c:pt idx="21151">
                  <c:v>14.48</c:v>
                </c:pt>
                <c:pt idx="21152">
                  <c:v>14.48</c:v>
                </c:pt>
                <c:pt idx="21153">
                  <c:v>14.48</c:v>
                </c:pt>
                <c:pt idx="21154">
                  <c:v>14.48</c:v>
                </c:pt>
                <c:pt idx="21155">
                  <c:v>14.48</c:v>
                </c:pt>
                <c:pt idx="21156">
                  <c:v>14.48</c:v>
                </c:pt>
                <c:pt idx="21157">
                  <c:v>14.48</c:v>
                </c:pt>
                <c:pt idx="21158">
                  <c:v>14.47</c:v>
                </c:pt>
                <c:pt idx="21159">
                  <c:v>14.47</c:v>
                </c:pt>
                <c:pt idx="21160">
                  <c:v>14.47</c:v>
                </c:pt>
                <c:pt idx="21161">
                  <c:v>14.47</c:v>
                </c:pt>
                <c:pt idx="21162">
                  <c:v>14.47</c:v>
                </c:pt>
                <c:pt idx="21163">
                  <c:v>14.46</c:v>
                </c:pt>
                <c:pt idx="21164">
                  <c:v>14.46</c:v>
                </c:pt>
                <c:pt idx="21165">
                  <c:v>14.46</c:v>
                </c:pt>
                <c:pt idx="21166">
                  <c:v>14.46</c:v>
                </c:pt>
                <c:pt idx="21167">
                  <c:v>14.45</c:v>
                </c:pt>
                <c:pt idx="21168">
                  <c:v>14.45</c:v>
                </c:pt>
                <c:pt idx="21169">
                  <c:v>14.45</c:v>
                </c:pt>
                <c:pt idx="21170">
                  <c:v>14.45</c:v>
                </c:pt>
                <c:pt idx="21171">
                  <c:v>14.45</c:v>
                </c:pt>
                <c:pt idx="21172">
                  <c:v>14.45</c:v>
                </c:pt>
                <c:pt idx="21173">
                  <c:v>14.45</c:v>
                </c:pt>
                <c:pt idx="21174">
                  <c:v>14.44</c:v>
                </c:pt>
                <c:pt idx="21175">
                  <c:v>14.44</c:v>
                </c:pt>
                <c:pt idx="21176">
                  <c:v>14.44</c:v>
                </c:pt>
                <c:pt idx="21177">
                  <c:v>14.44</c:v>
                </c:pt>
                <c:pt idx="21178">
                  <c:v>14.44</c:v>
                </c:pt>
                <c:pt idx="21179">
                  <c:v>14.44</c:v>
                </c:pt>
                <c:pt idx="21180">
                  <c:v>14.43</c:v>
                </c:pt>
                <c:pt idx="21181">
                  <c:v>14.41</c:v>
                </c:pt>
                <c:pt idx="21182">
                  <c:v>14.44</c:v>
                </c:pt>
                <c:pt idx="21183">
                  <c:v>14.44</c:v>
                </c:pt>
                <c:pt idx="21184">
                  <c:v>14.44</c:v>
                </c:pt>
                <c:pt idx="21185">
                  <c:v>14.44</c:v>
                </c:pt>
                <c:pt idx="21186">
                  <c:v>14.44</c:v>
                </c:pt>
                <c:pt idx="21187">
                  <c:v>14.44</c:v>
                </c:pt>
                <c:pt idx="21188">
                  <c:v>14.44</c:v>
                </c:pt>
                <c:pt idx="21189">
                  <c:v>14.44</c:v>
                </c:pt>
                <c:pt idx="21190">
                  <c:v>14.44</c:v>
                </c:pt>
                <c:pt idx="21191">
                  <c:v>14.44</c:v>
                </c:pt>
                <c:pt idx="21192">
                  <c:v>14.44</c:v>
                </c:pt>
                <c:pt idx="21193">
                  <c:v>14.44</c:v>
                </c:pt>
                <c:pt idx="21194">
                  <c:v>14.43</c:v>
                </c:pt>
                <c:pt idx="21195">
                  <c:v>14.38</c:v>
                </c:pt>
                <c:pt idx="21196">
                  <c:v>14.27</c:v>
                </c:pt>
                <c:pt idx="21197">
                  <c:v>14.24</c:v>
                </c:pt>
                <c:pt idx="21198">
                  <c:v>14.25</c:v>
                </c:pt>
                <c:pt idx="21199">
                  <c:v>14.24</c:v>
                </c:pt>
                <c:pt idx="21200">
                  <c:v>14.26</c:v>
                </c:pt>
                <c:pt idx="21201">
                  <c:v>14.26</c:v>
                </c:pt>
                <c:pt idx="21202">
                  <c:v>14.27</c:v>
                </c:pt>
                <c:pt idx="21203">
                  <c:v>14.27</c:v>
                </c:pt>
                <c:pt idx="21204">
                  <c:v>14.28</c:v>
                </c:pt>
                <c:pt idx="21205">
                  <c:v>14.28</c:v>
                </c:pt>
                <c:pt idx="21206">
                  <c:v>14.29</c:v>
                </c:pt>
                <c:pt idx="21207">
                  <c:v>14.29</c:v>
                </c:pt>
                <c:pt idx="21208">
                  <c:v>14.29</c:v>
                </c:pt>
                <c:pt idx="21209">
                  <c:v>14.29</c:v>
                </c:pt>
                <c:pt idx="21210">
                  <c:v>14.3</c:v>
                </c:pt>
                <c:pt idx="21211">
                  <c:v>14.31</c:v>
                </c:pt>
                <c:pt idx="21212">
                  <c:v>14.32</c:v>
                </c:pt>
                <c:pt idx="21213">
                  <c:v>14.34</c:v>
                </c:pt>
                <c:pt idx="21214">
                  <c:v>14.33</c:v>
                </c:pt>
                <c:pt idx="21215">
                  <c:v>14.33</c:v>
                </c:pt>
                <c:pt idx="21216">
                  <c:v>14.33</c:v>
                </c:pt>
                <c:pt idx="21217">
                  <c:v>14.32</c:v>
                </c:pt>
                <c:pt idx="21218">
                  <c:v>14.31</c:v>
                </c:pt>
                <c:pt idx="21219">
                  <c:v>14.31</c:v>
                </c:pt>
                <c:pt idx="21220">
                  <c:v>14.31</c:v>
                </c:pt>
                <c:pt idx="21221">
                  <c:v>14.31</c:v>
                </c:pt>
                <c:pt idx="21222">
                  <c:v>14.32</c:v>
                </c:pt>
                <c:pt idx="21223">
                  <c:v>14.32</c:v>
                </c:pt>
                <c:pt idx="21224">
                  <c:v>14.32</c:v>
                </c:pt>
                <c:pt idx="21225">
                  <c:v>14.32</c:v>
                </c:pt>
                <c:pt idx="21226">
                  <c:v>14.32</c:v>
                </c:pt>
                <c:pt idx="21227">
                  <c:v>14.33</c:v>
                </c:pt>
                <c:pt idx="21228">
                  <c:v>14.33</c:v>
                </c:pt>
                <c:pt idx="21229">
                  <c:v>14.33</c:v>
                </c:pt>
                <c:pt idx="21230">
                  <c:v>14.33</c:v>
                </c:pt>
                <c:pt idx="21231">
                  <c:v>14.34</c:v>
                </c:pt>
                <c:pt idx="21232">
                  <c:v>14.34</c:v>
                </c:pt>
                <c:pt idx="21233">
                  <c:v>14.34</c:v>
                </c:pt>
                <c:pt idx="21234">
                  <c:v>14.34</c:v>
                </c:pt>
                <c:pt idx="21235">
                  <c:v>14.35</c:v>
                </c:pt>
                <c:pt idx="21236">
                  <c:v>14.35</c:v>
                </c:pt>
                <c:pt idx="21237">
                  <c:v>14.35</c:v>
                </c:pt>
                <c:pt idx="21238">
                  <c:v>14.35</c:v>
                </c:pt>
                <c:pt idx="21239">
                  <c:v>14.35</c:v>
                </c:pt>
                <c:pt idx="21240">
                  <c:v>14.36</c:v>
                </c:pt>
                <c:pt idx="21241">
                  <c:v>14.36</c:v>
                </c:pt>
                <c:pt idx="21242">
                  <c:v>14.36</c:v>
                </c:pt>
                <c:pt idx="21243">
                  <c:v>14.36</c:v>
                </c:pt>
                <c:pt idx="21244">
                  <c:v>14.36</c:v>
                </c:pt>
                <c:pt idx="21245">
                  <c:v>14.36</c:v>
                </c:pt>
                <c:pt idx="21246">
                  <c:v>14.36</c:v>
                </c:pt>
                <c:pt idx="21247">
                  <c:v>14.36</c:v>
                </c:pt>
                <c:pt idx="21248">
                  <c:v>14.36</c:v>
                </c:pt>
                <c:pt idx="21249">
                  <c:v>14.36</c:v>
                </c:pt>
                <c:pt idx="21250">
                  <c:v>14.36</c:v>
                </c:pt>
                <c:pt idx="21251">
                  <c:v>14.37</c:v>
                </c:pt>
                <c:pt idx="21252">
                  <c:v>14.37</c:v>
                </c:pt>
                <c:pt idx="21253">
                  <c:v>14.37</c:v>
                </c:pt>
                <c:pt idx="21254">
                  <c:v>14.37</c:v>
                </c:pt>
                <c:pt idx="21255">
                  <c:v>14.37</c:v>
                </c:pt>
                <c:pt idx="21256">
                  <c:v>14.36</c:v>
                </c:pt>
                <c:pt idx="21257">
                  <c:v>14.36</c:v>
                </c:pt>
                <c:pt idx="21258">
                  <c:v>14.36</c:v>
                </c:pt>
                <c:pt idx="21259">
                  <c:v>14.36</c:v>
                </c:pt>
                <c:pt idx="21260">
                  <c:v>14.36</c:v>
                </c:pt>
                <c:pt idx="21261">
                  <c:v>14.36</c:v>
                </c:pt>
                <c:pt idx="21262">
                  <c:v>14.36</c:v>
                </c:pt>
                <c:pt idx="21263">
                  <c:v>14.37</c:v>
                </c:pt>
                <c:pt idx="21264">
                  <c:v>14.37</c:v>
                </c:pt>
                <c:pt idx="21265">
                  <c:v>14.36</c:v>
                </c:pt>
                <c:pt idx="21266">
                  <c:v>14.37</c:v>
                </c:pt>
                <c:pt idx="21267">
                  <c:v>14.36</c:v>
                </c:pt>
                <c:pt idx="21268">
                  <c:v>14.36</c:v>
                </c:pt>
                <c:pt idx="21269">
                  <c:v>14.36</c:v>
                </c:pt>
                <c:pt idx="21270">
                  <c:v>14.36</c:v>
                </c:pt>
                <c:pt idx="21271">
                  <c:v>14.35</c:v>
                </c:pt>
                <c:pt idx="21272">
                  <c:v>14.35</c:v>
                </c:pt>
                <c:pt idx="21273">
                  <c:v>14.35</c:v>
                </c:pt>
                <c:pt idx="21274">
                  <c:v>14.35</c:v>
                </c:pt>
                <c:pt idx="21275">
                  <c:v>14.35</c:v>
                </c:pt>
                <c:pt idx="21276">
                  <c:v>14.34</c:v>
                </c:pt>
                <c:pt idx="21277">
                  <c:v>14.34</c:v>
                </c:pt>
                <c:pt idx="21278">
                  <c:v>14.34</c:v>
                </c:pt>
                <c:pt idx="21279">
                  <c:v>14.34</c:v>
                </c:pt>
                <c:pt idx="21280">
                  <c:v>14.34</c:v>
                </c:pt>
                <c:pt idx="21281">
                  <c:v>14.34</c:v>
                </c:pt>
                <c:pt idx="21282">
                  <c:v>14.33</c:v>
                </c:pt>
                <c:pt idx="21283">
                  <c:v>14.33</c:v>
                </c:pt>
                <c:pt idx="21284">
                  <c:v>14.33</c:v>
                </c:pt>
                <c:pt idx="21285">
                  <c:v>14.33</c:v>
                </c:pt>
                <c:pt idx="21286">
                  <c:v>14.33</c:v>
                </c:pt>
                <c:pt idx="21287">
                  <c:v>14.33</c:v>
                </c:pt>
                <c:pt idx="21288">
                  <c:v>14.33</c:v>
                </c:pt>
                <c:pt idx="21289">
                  <c:v>14.33</c:v>
                </c:pt>
                <c:pt idx="21290">
                  <c:v>14.33</c:v>
                </c:pt>
                <c:pt idx="21291">
                  <c:v>14.33</c:v>
                </c:pt>
                <c:pt idx="21292">
                  <c:v>14.33</c:v>
                </c:pt>
                <c:pt idx="21293">
                  <c:v>14.33</c:v>
                </c:pt>
                <c:pt idx="21294">
                  <c:v>14.33</c:v>
                </c:pt>
                <c:pt idx="21295">
                  <c:v>14.33</c:v>
                </c:pt>
                <c:pt idx="21296">
                  <c:v>14.33</c:v>
                </c:pt>
                <c:pt idx="21297">
                  <c:v>14.33</c:v>
                </c:pt>
                <c:pt idx="21298">
                  <c:v>14.34</c:v>
                </c:pt>
                <c:pt idx="21299">
                  <c:v>14.34</c:v>
                </c:pt>
                <c:pt idx="21300">
                  <c:v>14.34</c:v>
                </c:pt>
                <c:pt idx="21301">
                  <c:v>14.35</c:v>
                </c:pt>
                <c:pt idx="21302">
                  <c:v>14.35</c:v>
                </c:pt>
                <c:pt idx="21303">
                  <c:v>14.35</c:v>
                </c:pt>
                <c:pt idx="21304">
                  <c:v>14.35</c:v>
                </c:pt>
                <c:pt idx="21305">
                  <c:v>14.35</c:v>
                </c:pt>
                <c:pt idx="21306">
                  <c:v>14.35</c:v>
                </c:pt>
                <c:pt idx="21307">
                  <c:v>14.35</c:v>
                </c:pt>
                <c:pt idx="21308">
                  <c:v>14.35</c:v>
                </c:pt>
                <c:pt idx="21309">
                  <c:v>14.35</c:v>
                </c:pt>
                <c:pt idx="21310">
                  <c:v>14.35</c:v>
                </c:pt>
                <c:pt idx="21311">
                  <c:v>14.35</c:v>
                </c:pt>
                <c:pt idx="21312">
                  <c:v>14.34</c:v>
                </c:pt>
                <c:pt idx="21313">
                  <c:v>14.34</c:v>
                </c:pt>
                <c:pt idx="21314">
                  <c:v>14.34</c:v>
                </c:pt>
                <c:pt idx="21315">
                  <c:v>14.34</c:v>
                </c:pt>
                <c:pt idx="21316">
                  <c:v>14.34</c:v>
                </c:pt>
                <c:pt idx="21317">
                  <c:v>14.34</c:v>
                </c:pt>
                <c:pt idx="21318">
                  <c:v>14.33</c:v>
                </c:pt>
                <c:pt idx="21319">
                  <c:v>14.33</c:v>
                </c:pt>
                <c:pt idx="21320">
                  <c:v>14.33</c:v>
                </c:pt>
                <c:pt idx="21321">
                  <c:v>14.33</c:v>
                </c:pt>
                <c:pt idx="21322">
                  <c:v>14.32</c:v>
                </c:pt>
                <c:pt idx="21323">
                  <c:v>14.32</c:v>
                </c:pt>
                <c:pt idx="21324">
                  <c:v>14.32</c:v>
                </c:pt>
                <c:pt idx="21325">
                  <c:v>14.32</c:v>
                </c:pt>
                <c:pt idx="21326">
                  <c:v>14.32</c:v>
                </c:pt>
                <c:pt idx="21327">
                  <c:v>14.32</c:v>
                </c:pt>
                <c:pt idx="21328">
                  <c:v>14.32</c:v>
                </c:pt>
                <c:pt idx="21329">
                  <c:v>14.31</c:v>
                </c:pt>
                <c:pt idx="21330">
                  <c:v>14.31</c:v>
                </c:pt>
                <c:pt idx="21331">
                  <c:v>14.31</c:v>
                </c:pt>
                <c:pt idx="21332">
                  <c:v>14.3</c:v>
                </c:pt>
                <c:pt idx="21333">
                  <c:v>14.3</c:v>
                </c:pt>
                <c:pt idx="21334">
                  <c:v>14.3</c:v>
                </c:pt>
                <c:pt idx="21335">
                  <c:v>14.3</c:v>
                </c:pt>
                <c:pt idx="21336">
                  <c:v>14.3</c:v>
                </c:pt>
                <c:pt idx="21337">
                  <c:v>14.3</c:v>
                </c:pt>
                <c:pt idx="21338">
                  <c:v>14.29</c:v>
                </c:pt>
                <c:pt idx="21339">
                  <c:v>14.29</c:v>
                </c:pt>
                <c:pt idx="21340">
                  <c:v>14.29</c:v>
                </c:pt>
                <c:pt idx="21341">
                  <c:v>14.29</c:v>
                </c:pt>
                <c:pt idx="21342">
                  <c:v>14.29</c:v>
                </c:pt>
                <c:pt idx="21343">
                  <c:v>14.29</c:v>
                </c:pt>
                <c:pt idx="21344">
                  <c:v>14.29</c:v>
                </c:pt>
                <c:pt idx="21345">
                  <c:v>14.29</c:v>
                </c:pt>
                <c:pt idx="21346">
                  <c:v>14.29</c:v>
                </c:pt>
                <c:pt idx="21347">
                  <c:v>14.29</c:v>
                </c:pt>
                <c:pt idx="21348">
                  <c:v>14.29</c:v>
                </c:pt>
                <c:pt idx="21349">
                  <c:v>14.28</c:v>
                </c:pt>
                <c:pt idx="21350">
                  <c:v>14.28</c:v>
                </c:pt>
                <c:pt idx="21351">
                  <c:v>14.28</c:v>
                </c:pt>
                <c:pt idx="21352">
                  <c:v>14.28</c:v>
                </c:pt>
                <c:pt idx="21353">
                  <c:v>14.28</c:v>
                </c:pt>
                <c:pt idx="21354">
                  <c:v>14.28</c:v>
                </c:pt>
                <c:pt idx="21355">
                  <c:v>14.27</c:v>
                </c:pt>
                <c:pt idx="21356">
                  <c:v>14.27</c:v>
                </c:pt>
                <c:pt idx="21357">
                  <c:v>14.27</c:v>
                </c:pt>
                <c:pt idx="21358">
                  <c:v>14.27</c:v>
                </c:pt>
                <c:pt idx="21359">
                  <c:v>14.27</c:v>
                </c:pt>
                <c:pt idx="21360">
                  <c:v>14.27</c:v>
                </c:pt>
                <c:pt idx="21361">
                  <c:v>14.27</c:v>
                </c:pt>
                <c:pt idx="21362">
                  <c:v>14.27</c:v>
                </c:pt>
                <c:pt idx="21363">
                  <c:v>14.27</c:v>
                </c:pt>
                <c:pt idx="21364">
                  <c:v>14.27</c:v>
                </c:pt>
                <c:pt idx="21365">
                  <c:v>14.27</c:v>
                </c:pt>
                <c:pt idx="21366">
                  <c:v>14.27</c:v>
                </c:pt>
                <c:pt idx="21367">
                  <c:v>14.27</c:v>
                </c:pt>
                <c:pt idx="21368">
                  <c:v>14.27</c:v>
                </c:pt>
                <c:pt idx="21369">
                  <c:v>14.27</c:v>
                </c:pt>
                <c:pt idx="21370">
                  <c:v>14.27</c:v>
                </c:pt>
                <c:pt idx="21371">
                  <c:v>14.27</c:v>
                </c:pt>
                <c:pt idx="21372">
                  <c:v>14.26</c:v>
                </c:pt>
                <c:pt idx="21373">
                  <c:v>14.26</c:v>
                </c:pt>
                <c:pt idx="21374">
                  <c:v>14.26</c:v>
                </c:pt>
                <c:pt idx="21375">
                  <c:v>14.26</c:v>
                </c:pt>
                <c:pt idx="21376">
                  <c:v>14.26</c:v>
                </c:pt>
                <c:pt idx="21377">
                  <c:v>14.26</c:v>
                </c:pt>
                <c:pt idx="21378">
                  <c:v>14.25</c:v>
                </c:pt>
                <c:pt idx="21379">
                  <c:v>14.25</c:v>
                </c:pt>
                <c:pt idx="21380">
                  <c:v>14.25</c:v>
                </c:pt>
                <c:pt idx="21381">
                  <c:v>14.25</c:v>
                </c:pt>
                <c:pt idx="21382">
                  <c:v>14.25</c:v>
                </c:pt>
                <c:pt idx="21383">
                  <c:v>14.25</c:v>
                </c:pt>
                <c:pt idx="21384">
                  <c:v>14.25</c:v>
                </c:pt>
                <c:pt idx="21385">
                  <c:v>14.25</c:v>
                </c:pt>
                <c:pt idx="21386">
                  <c:v>14.25</c:v>
                </c:pt>
                <c:pt idx="21387">
                  <c:v>14.25</c:v>
                </c:pt>
                <c:pt idx="21388">
                  <c:v>14.25</c:v>
                </c:pt>
                <c:pt idx="21389">
                  <c:v>14.25</c:v>
                </c:pt>
                <c:pt idx="21390">
                  <c:v>14.24</c:v>
                </c:pt>
                <c:pt idx="21391">
                  <c:v>14.25</c:v>
                </c:pt>
                <c:pt idx="21392">
                  <c:v>14.24</c:v>
                </c:pt>
                <c:pt idx="21393">
                  <c:v>14.25</c:v>
                </c:pt>
                <c:pt idx="21394">
                  <c:v>14.25</c:v>
                </c:pt>
                <c:pt idx="21395">
                  <c:v>14.24</c:v>
                </c:pt>
                <c:pt idx="21396">
                  <c:v>14.24</c:v>
                </c:pt>
                <c:pt idx="21397">
                  <c:v>14.24</c:v>
                </c:pt>
                <c:pt idx="21398">
                  <c:v>14.24</c:v>
                </c:pt>
                <c:pt idx="21399">
                  <c:v>14.24</c:v>
                </c:pt>
                <c:pt idx="21400">
                  <c:v>14.24</c:v>
                </c:pt>
                <c:pt idx="21401">
                  <c:v>14.24</c:v>
                </c:pt>
                <c:pt idx="21402">
                  <c:v>14.24</c:v>
                </c:pt>
                <c:pt idx="21403">
                  <c:v>14.24</c:v>
                </c:pt>
                <c:pt idx="21404">
                  <c:v>14.24</c:v>
                </c:pt>
                <c:pt idx="21405">
                  <c:v>14.24</c:v>
                </c:pt>
                <c:pt idx="21406">
                  <c:v>14.24</c:v>
                </c:pt>
                <c:pt idx="21407">
                  <c:v>14.23</c:v>
                </c:pt>
                <c:pt idx="21408">
                  <c:v>14.24</c:v>
                </c:pt>
                <c:pt idx="21409">
                  <c:v>14.24</c:v>
                </c:pt>
                <c:pt idx="21410">
                  <c:v>14.21</c:v>
                </c:pt>
                <c:pt idx="21411">
                  <c:v>14.17</c:v>
                </c:pt>
                <c:pt idx="21412">
                  <c:v>14.16</c:v>
                </c:pt>
                <c:pt idx="21413">
                  <c:v>14.16</c:v>
                </c:pt>
                <c:pt idx="21414">
                  <c:v>14.15</c:v>
                </c:pt>
                <c:pt idx="21415">
                  <c:v>14.15</c:v>
                </c:pt>
                <c:pt idx="21416">
                  <c:v>14.15</c:v>
                </c:pt>
                <c:pt idx="21417">
                  <c:v>14.15</c:v>
                </c:pt>
                <c:pt idx="21418">
                  <c:v>14.15</c:v>
                </c:pt>
                <c:pt idx="21419">
                  <c:v>14.15</c:v>
                </c:pt>
                <c:pt idx="21420">
                  <c:v>14.15</c:v>
                </c:pt>
                <c:pt idx="21421">
                  <c:v>14.15</c:v>
                </c:pt>
                <c:pt idx="21422">
                  <c:v>14.15</c:v>
                </c:pt>
                <c:pt idx="21423">
                  <c:v>14.14</c:v>
                </c:pt>
                <c:pt idx="21424">
                  <c:v>14.15</c:v>
                </c:pt>
                <c:pt idx="21425">
                  <c:v>14.15</c:v>
                </c:pt>
                <c:pt idx="21426">
                  <c:v>14.14</c:v>
                </c:pt>
                <c:pt idx="21427">
                  <c:v>14.14</c:v>
                </c:pt>
                <c:pt idx="21428">
                  <c:v>14.14</c:v>
                </c:pt>
                <c:pt idx="21429">
                  <c:v>14.14</c:v>
                </c:pt>
                <c:pt idx="21430">
                  <c:v>14.14</c:v>
                </c:pt>
                <c:pt idx="21431">
                  <c:v>14.14</c:v>
                </c:pt>
                <c:pt idx="21432">
                  <c:v>14.14</c:v>
                </c:pt>
                <c:pt idx="21433">
                  <c:v>14.14</c:v>
                </c:pt>
                <c:pt idx="21434">
                  <c:v>14.14</c:v>
                </c:pt>
                <c:pt idx="21435">
                  <c:v>14.14</c:v>
                </c:pt>
                <c:pt idx="21436">
                  <c:v>14.14</c:v>
                </c:pt>
                <c:pt idx="21437">
                  <c:v>14.15</c:v>
                </c:pt>
                <c:pt idx="21438">
                  <c:v>14.14</c:v>
                </c:pt>
                <c:pt idx="21439">
                  <c:v>14.14</c:v>
                </c:pt>
                <c:pt idx="21440">
                  <c:v>14.14</c:v>
                </c:pt>
                <c:pt idx="21441">
                  <c:v>14.13</c:v>
                </c:pt>
                <c:pt idx="21442">
                  <c:v>14.13</c:v>
                </c:pt>
                <c:pt idx="21443">
                  <c:v>14.13</c:v>
                </c:pt>
                <c:pt idx="21444">
                  <c:v>14.13</c:v>
                </c:pt>
                <c:pt idx="21445">
                  <c:v>14.13</c:v>
                </c:pt>
                <c:pt idx="21446">
                  <c:v>14.13</c:v>
                </c:pt>
                <c:pt idx="21447">
                  <c:v>14.13</c:v>
                </c:pt>
                <c:pt idx="21448">
                  <c:v>14.13</c:v>
                </c:pt>
                <c:pt idx="21449">
                  <c:v>14.13</c:v>
                </c:pt>
                <c:pt idx="21450">
                  <c:v>14.13</c:v>
                </c:pt>
                <c:pt idx="21451">
                  <c:v>14.13</c:v>
                </c:pt>
                <c:pt idx="21452">
                  <c:v>14.12</c:v>
                </c:pt>
                <c:pt idx="21453">
                  <c:v>14.12</c:v>
                </c:pt>
                <c:pt idx="21454">
                  <c:v>14.12</c:v>
                </c:pt>
                <c:pt idx="21455">
                  <c:v>14.12</c:v>
                </c:pt>
                <c:pt idx="21456">
                  <c:v>14.12</c:v>
                </c:pt>
                <c:pt idx="21457">
                  <c:v>14.12</c:v>
                </c:pt>
                <c:pt idx="21458">
                  <c:v>14.12</c:v>
                </c:pt>
                <c:pt idx="21459">
                  <c:v>14.11</c:v>
                </c:pt>
                <c:pt idx="21460">
                  <c:v>14.11</c:v>
                </c:pt>
                <c:pt idx="21461">
                  <c:v>14.11</c:v>
                </c:pt>
                <c:pt idx="21462">
                  <c:v>14.11</c:v>
                </c:pt>
                <c:pt idx="21463">
                  <c:v>14.11</c:v>
                </c:pt>
                <c:pt idx="21464">
                  <c:v>14.11</c:v>
                </c:pt>
                <c:pt idx="21465">
                  <c:v>14.11</c:v>
                </c:pt>
                <c:pt idx="21466">
                  <c:v>14.11</c:v>
                </c:pt>
                <c:pt idx="21467">
                  <c:v>14.11</c:v>
                </c:pt>
                <c:pt idx="21468">
                  <c:v>14.11</c:v>
                </c:pt>
                <c:pt idx="21469">
                  <c:v>14.1</c:v>
                </c:pt>
                <c:pt idx="21470">
                  <c:v>14.1</c:v>
                </c:pt>
                <c:pt idx="21471">
                  <c:v>14.1</c:v>
                </c:pt>
                <c:pt idx="21472">
                  <c:v>14.1</c:v>
                </c:pt>
                <c:pt idx="21473">
                  <c:v>14.1</c:v>
                </c:pt>
                <c:pt idx="21474">
                  <c:v>14.1</c:v>
                </c:pt>
                <c:pt idx="21475">
                  <c:v>14.1</c:v>
                </c:pt>
                <c:pt idx="21476">
                  <c:v>14.09</c:v>
                </c:pt>
                <c:pt idx="21477">
                  <c:v>14.09</c:v>
                </c:pt>
                <c:pt idx="21478">
                  <c:v>14.09</c:v>
                </c:pt>
                <c:pt idx="21479">
                  <c:v>14.09</c:v>
                </c:pt>
                <c:pt idx="21480">
                  <c:v>14.09</c:v>
                </c:pt>
                <c:pt idx="21481">
                  <c:v>14.09</c:v>
                </c:pt>
                <c:pt idx="21482">
                  <c:v>14.09</c:v>
                </c:pt>
                <c:pt idx="21483">
                  <c:v>14.09</c:v>
                </c:pt>
                <c:pt idx="21484">
                  <c:v>14.09</c:v>
                </c:pt>
                <c:pt idx="21485">
                  <c:v>14.09</c:v>
                </c:pt>
                <c:pt idx="21486">
                  <c:v>14.08</c:v>
                </c:pt>
                <c:pt idx="21487">
                  <c:v>14.08</c:v>
                </c:pt>
                <c:pt idx="21488">
                  <c:v>14.08</c:v>
                </c:pt>
                <c:pt idx="21489">
                  <c:v>14.08</c:v>
                </c:pt>
                <c:pt idx="21490">
                  <c:v>14.08</c:v>
                </c:pt>
                <c:pt idx="21491">
                  <c:v>14.08</c:v>
                </c:pt>
                <c:pt idx="21492">
                  <c:v>14.08</c:v>
                </c:pt>
                <c:pt idx="21493">
                  <c:v>14.08</c:v>
                </c:pt>
                <c:pt idx="21494">
                  <c:v>14.08</c:v>
                </c:pt>
                <c:pt idx="21495">
                  <c:v>14.08</c:v>
                </c:pt>
                <c:pt idx="21496">
                  <c:v>14.08</c:v>
                </c:pt>
                <c:pt idx="21497">
                  <c:v>14.08</c:v>
                </c:pt>
                <c:pt idx="21498">
                  <c:v>14.08</c:v>
                </c:pt>
                <c:pt idx="21499">
                  <c:v>14.08</c:v>
                </c:pt>
                <c:pt idx="21500">
                  <c:v>14.08</c:v>
                </c:pt>
                <c:pt idx="21501">
                  <c:v>14.08</c:v>
                </c:pt>
                <c:pt idx="21502">
                  <c:v>14.08</c:v>
                </c:pt>
                <c:pt idx="21503">
                  <c:v>14.08</c:v>
                </c:pt>
                <c:pt idx="21504">
                  <c:v>14.08</c:v>
                </c:pt>
                <c:pt idx="21505">
                  <c:v>14.08</c:v>
                </c:pt>
                <c:pt idx="21506">
                  <c:v>14.08</c:v>
                </c:pt>
                <c:pt idx="21507">
                  <c:v>14.08</c:v>
                </c:pt>
                <c:pt idx="21508">
                  <c:v>14.08</c:v>
                </c:pt>
                <c:pt idx="21509">
                  <c:v>14.08</c:v>
                </c:pt>
                <c:pt idx="21510">
                  <c:v>14.08</c:v>
                </c:pt>
                <c:pt idx="21511">
                  <c:v>14.08</c:v>
                </c:pt>
                <c:pt idx="21512">
                  <c:v>14.08</c:v>
                </c:pt>
                <c:pt idx="21513">
                  <c:v>14.09</c:v>
                </c:pt>
                <c:pt idx="21514">
                  <c:v>14.1</c:v>
                </c:pt>
                <c:pt idx="21515">
                  <c:v>14.11</c:v>
                </c:pt>
                <c:pt idx="21516">
                  <c:v>14.12</c:v>
                </c:pt>
                <c:pt idx="21517">
                  <c:v>14.14</c:v>
                </c:pt>
                <c:pt idx="21518">
                  <c:v>14.15</c:v>
                </c:pt>
                <c:pt idx="21519">
                  <c:v>14.16</c:v>
                </c:pt>
                <c:pt idx="21520">
                  <c:v>14.17</c:v>
                </c:pt>
                <c:pt idx="21521">
                  <c:v>14.19</c:v>
                </c:pt>
                <c:pt idx="21522">
                  <c:v>14.21</c:v>
                </c:pt>
                <c:pt idx="21523">
                  <c:v>14.23</c:v>
                </c:pt>
                <c:pt idx="21524">
                  <c:v>14.28</c:v>
                </c:pt>
                <c:pt idx="21525">
                  <c:v>14.33</c:v>
                </c:pt>
                <c:pt idx="21526">
                  <c:v>14.36</c:v>
                </c:pt>
                <c:pt idx="21527">
                  <c:v>14.36</c:v>
                </c:pt>
                <c:pt idx="21528">
                  <c:v>14.36</c:v>
                </c:pt>
                <c:pt idx="21529">
                  <c:v>14.35</c:v>
                </c:pt>
                <c:pt idx="21530">
                  <c:v>14.34</c:v>
                </c:pt>
                <c:pt idx="21531">
                  <c:v>14.33</c:v>
                </c:pt>
                <c:pt idx="21532">
                  <c:v>14.32</c:v>
                </c:pt>
                <c:pt idx="21533">
                  <c:v>14.32</c:v>
                </c:pt>
                <c:pt idx="21534">
                  <c:v>14.32</c:v>
                </c:pt>
                <c:pt idx="21535">
                  <c:v>14.34</c:v>
                </c:pt>
                <c:pt idx="21536">
                  <c:v>14.37</c:v>
                </c:pt>
                <c:pt idx="21537">
                  <c:v>14.38</c:v>
                </c:pt>
                <c:pt idx="21538">
                  <c:v>14.38</c:v>
                </c:pt>
                <c:pt idx="21539">
                  <c:v>14.35</c:v>
                </c:pt>
                <c:pt idx="21540">
                  <c:v>14.42</c:v>
                </c:pt>
                <c:pt idx="21541">
                  <c:v>14.43</c:v>
                </c:pt>
                <c:pt idx="21542">
                  <c:v>14.5</c:v>
                </c:pt>
                <c:pt idx="21543">
                  <c:v>14.64</c:v>
                </c:pt>
                <c:pt idx="21544">
                  <c:v>14.67</c:v>
                </c:pt>
                <c:pt idx="21545">
                  <c:v>14.8</c:v>
                </c:pt>
                <c:pt idx="21546">
                  <c:v>14.95</c:v>
                </c:pt>
                <c:pt idx="21547">
                  <c:v>14.99</c:v>
                </c:pt>
                <c:pt idx="21548">
                  <c:v>14.96</c:v>
                </c:pt>
                <c:pt idx="21549">
                  <c:v>14.94</c:v>
                </c:pt>
                <c:pt idx="21550">
                  <c:v>14.94</c:v>
                </c:pt>
                <c:pt idx="21551">
                  <c:v>14.96</c:v>
                </c:pt>
                <c:pt idx="21552">
                  <c:v>15.05</c:v>
                </c:pt>
                <c:pt idx="21553">
                  <c:v>15.28</c:v>
                </c:pt>
                <c:pt idx="21554">
                  <c:v>15.49</c:v>
                </c:pt>
                <c:pt idx="21555">
                  <c:v>15.84</c:v>
                </c:pt>
                <c:pt idx="21556">
                  <c:v>16.09</c:v>
                </c:pt>
                <c:pt idx="21557">
                  <c:v>16.13</c:v>
                </c:pt>
                <c:pt idx="21558">
                  <c:v>16.43</c:v>
                </c:pt>
                <c:pt idx="21559">
                  <c:v>16.559999999999999</c:v>
                </c:pt>
                <c:pt idx="21560">
                  <c:v>16.48</c:v>
                </c:pt>
                <c:pt idx="21561">
                  <c:v>16.3</c:v>
                </c:pt>
                <c:pt idx="21562">
                  <c:v>16.170000000000002</c:v>
                </c:pt>
                <c:pt idx="21563">
                  <c:v>16.13</c:v>
                </c:pt>
                <c:pt idx="21564">
                  <c:v>16.21</c:v>
                </c:pt>
                <c:pt idx="21565">
                  <c:v>16.39</c:v>
                </c:pt>
                <c:pt idx="21566">
                  <c:v>16.600000000000001</c:v>
                </c:pt>
                <c:pt idx="21567">
                  <c:v>16.809999999999999</c:v>
                </c:pt>
                <c:pt idx="21568">
                  <c:v>16.98</c:v>
                </c:pt>
                <c:pt idx="21569">
                  <c:v>17.16</c:v>
                </c:pt>
                <c:pt idx="21570">
                  <c:v>17.399999999999999</c:v>
                </c:pt>
                <c:pt idx="21571">
                  <c:v>17.66</c:v>
                </c:pt>
                <c:pt idx="21572">
                  <c:v>17.920000000000002</c:v>
                </c:pt>
                <c:pt idx="21573">
                  <c:v>18.100000000000001</c:v>
                </c:pt>
                <c:pt idx="21574">
                  <c:v>18.27</c:v>
                </c:pt>
                <c:pt idx="21575">
                  <c:v>18.38</c:v>
                </c:pt>
                <c:pt idx="21576">
                  <c:v>18.440000000000001</c:v>
                </c:pt>
                <c:pt idx="21577">
                  <c:v>18.45</c:v>
                </c:pt>
                <c:pt idx="21578">
                  <c:v>18.510000000000002</c:v>
                </c:pt>
                <c:pt idx="21579">
                  <c:v>18.53</c:v>
                </c:pt>
                <c:pt idx="21580">
                  <c:v>18.53</c:v>
                </c:pt>
                <c:pt idx="21581">
                  <c:v>18.5</c:v>
                </c:pt>
                <c:pt idx="21582">
                  <c:v>18.47</c:v>
                </c:pt>
                <c:pt idx="21583">
                  <c:v>18.36</c:v>
                </c:pt>
                <c:pt idx="21584">
                  <c:v>18.28</c:v>
                </c:pt>
                <c:pt idx="21585">
                  <c:v>18.18</c:v>
                </c:pt>
                <c:pt idx="21586">
                  <c:v>18.07</c:v>
                </c:pt>
                <c:pt idx="21587">
                  <c:v>17.98</c:v>
                </c:pt>
                <c:pt idx="21588">
                  <c:v>17.86</c:v>
                </c:pt>
                <c:pt idx="21589">
                  <c:v>17.78</c:v>
                </c:pt>
                <c:pt idx="21590">
                  <c:v>17.670000000000002</c:v>
                </c:pt>
                <c:pt idx="21591">
                  <c:v>17.579999999999998</c:v>
                </c:pt>
                <c:pt idx="21592">
                  <c:v>17.5</c:v>
                </c:pt>
                <c:pt idx="21593">
                  <c:v>17.440000000000001</c:v>
                </c:pt>
                <c:pt idx="21594">
                  <c:v>17.39</c:v>
                </c:pt>
                <c:pt idx="21595">
                  <c:v>17.32</c:v>
                </c:pt>
                <c:pt idx="21596">
                  <c:v>17.29</c:v>
                </c:pt>
                <c:pt idx="21597">
                  <c:v>17.239999999999998</c:v>
                </c:pt>
                <c:pt idx="21598">
                  <c:v>17.190000000000001</c:v>
                </c:pt>
                <c:pt idx="21599">
                  <c:v>17.149999999999999</c:v>
                </c:pt>
                <c:pt idx="21600">
                  <c:v>17.100000000000001</c:v>
                </c:pt>
                <c:pt idx="21601">
                  <c:v>17.05</c:v>
                </c:pt>
                <c:pt idx="21602">
                  <c:v>17.03</c:v>
                </c:pt>
                <c:pt idx="21603">
                  <c:v>16.989999999999998</c:v>
                </c:pt>
                <c:pt idx="21604">
                  <c:v>16.97</c:v>
                </c:pt>
                <c:pt idx="21605">
                  <c:v>16.93</c:v>
                </c:pt>
                <c:pt idx="21606">
                  <c:v>16.899999999999999</c:v>
                </c:pt>
                <c:pt idx="21607">
                  <c:v>16.88</c:v>
                </c:pt>
                <c:pt idx="21608">
                  <c:v>16.86</c:v>
                </c:pt>
                <c:pt idx="21609">
                  <c:v>16.829999999999998</c:v>
                </c:pt>
                <c:pt idx="21610">
                  <c:v>16.79</c:v>
                </c:pt>
                <c:pt idx="21611">
                  <c:v>16.77</c:v>
                </c:pt>
                <c:pt idx="21612">
                  <c:v>16.77</c:v>
                </c:pt>
                <c:pt idx="21613">
                  <c:v>16.73</c:v>
                </c:pt>
                <c:pt idx="21614">
                  <c:v>16.7</c:v>
                </c:pt>
                <c:pt idx="21615">
                  <c:v>16.68</c:v>
                </c:pt>
                <c:pt idx="21616">
                  <c:v>16.670000000000002</c:v>
                </c:pt>
                <c:pt idx="21617">
                  <c:v>16.64</c:v>
                </c:pt>
                <c:pt idx="21618">
                  <c:v>16.61</c:v>
                </c:pt>
                <c:pt idx="21619">
                  <c:v>16.61</c:v>
                </c:pt>
                <c:pt idx="21620">
                  <c:v>16.57</c:v>
                </c:pt>
                <c:pt idx="21621">
                  <c:v>16.559999999999999</c:v>
                </c:pt>
                <c:pt idx="21622">
                  <c:v>16.54</c:v>
                </c:pt>
                <c:pt idx="21623">
                  <c:v>16.53</c:v>
                </c:pt>
                <c:pt idx="21624">
                  <c:v>16.48</c:v>
                </c:pt>
                <c:pt idx="21625">
                  <c:v>16.489999999999998</c:v>
                </c:pt>
                <c:pt idx="21626">
                  <c:v>16.47</c:v>
                </c:pt>
                <c:pt idx="21627">
                  <c:v>16.43</c:v>
                </c:pt>
                <c:pt idx="21628">
                  <c:v>16.399999999999999</c:v>
                </c:pt>
                <c:pt idx="21629">
                  <c:v>16.37</c:v>
                </c:pt>
                <c:pt idx="21630">
                  <c:v>16.36</c:v>
                </c:pt>
                <c:pt idx="21631">
                  <c:v>16.34</c:v>
                </c:pt>
                <c:pt idx="21632">
                  <c:v>16.309999999999999</c:v>
                </c:pt>
                <c:pt idx="21633">
                  <c:v>16.29</c:v>
                </c:pt>
                <c:pt idx="21634">
                  <c:v>16.260000000000002</c:v>
                </c:pt>
                <c:pt idx="21635">
                  <c:v>16.239999999999998</c:v>
                </c:pt>
                <c:pt idx="21636">
                  <c:v>16.21</c:v>
                </c:pt>
                <c:pt idx="21637">
                  <c:v>16.2</c:v>
                </c:pt>
                <c:pt idx="21638">
                  <c:v>16.2</c:v>
                </c:pt>
                <c:pt idx="21639">
                  <c:v>16.170000000000002</c:v>
                </c:pt>
                <c:pt idx="21640">
                  <c:v>16.149999999999999</c:v>
                </c:pt>
                <c:pt idx="21641">
                  <c:v>16.12</c:v>
                </c:pt>
                <c:pt idx="21642">
                  <c:v>16.11</c:v>
                </c:pt>
                <c:pt idx="21643">
                  <c:v>16.079999999999998</c:v>
                </c:pt>
                <c:pt idx="21644">
                  <c:v>16.07</c:v>
                </c:pt>
                <c:pt idx="21645">
                  <c:v>16.059999999999999</c:v>
                </c:pt>
                <c:pt idx="21646">
                  <c:v>16.02</c:v>
                </c:pt>
                <c:pt idx="21647">
                  <c:v>16</c:v>
                </c:pt>
                <c:pt idx="21648">
                  <c:v>16</c:v>
                </c:pt>
                <c:pt idx="21649">
                  <c:v>15.98</c:v>
                </c:pt>
                <c:pt idx="21650">
                  <c:v>15.99</c:v>
                </c:pt>
                <c:pt idx="21651">
                  <c:v>15.96</c:v>
                </c:pt>
                <c:pt idx="21652">
                  <c:v>15.95</c:v>
                </c:pt>
                <c:pt idx="21653">
                  <c:v>15.93</c:v>
                </c:pt>
                <c:pt idx="21654">
                  <c:v>15.92</c:v>
                </c:pt>
                <c:pt idx="21655">
                  <c:v>15.9</c:v>
                </c:pt>
                <c:pt idx="21656">
                  <c:v>15.9</c:v>
                </c:pt>
                <c:pt idx="21657">
                  <c:v>15.87</c:v>
                </c:pt>
                <c:pt idx="21658">
                  <c:v>15.87</c:v>
                </c:pt>
                <c:pt idx="21659">
                  <c:v>15.84</c:v>
                </c:pt>
                <c:pt idx="21660">
                  <c:v>15.83</c:v>
                </c:pt>
                <c:pt idx="21661">
                  <c:v>15.81</c:v>
                </c:pt>
                <c:pt idx="21662">
                  <c:v>15.8</c:v>
                </c:pt>
                <c:pt idx="21663">
                  <c:v>15.79</c:v>
                </c:pt>
                <c:pt idx="21664">
                  <c:v>15.77</c:v>
                </c:pt>
                <c:pt idx="21665">
                  <c:v>15.77</c:v>
                </c:pt>
                <c:pt idx="21666">
                  <c:v>15.75</c:v>
                </c:pt>
                <c:pt idx="21667">
                  <c:v>15.74</c:v>
                </c:pt>
                <c:pt idx="21668">
                  <c:v>15.72</c:v>
                </c:pt>
                <c:pt idx="21669">
                  <c:v>15.7</c:v>
                </c:pt>
                <c:pt idx="21670">
                  <c:v>15.7</c:v>
                </c:pt>
                <c:pt idx="21671">
                  <c:v>15.67</c:v>
                </c:pt>
                <c:pt idx="21672">
                  <c:v>15.68</c:v>
                </c:pt>
                <c:pt idx="21673">
                  <c:v>15.66</c:v>
                </c:pt>
                <c:pt idx="21674">
                  <c:v>15.66</c:v>
                </c:pt>
                <c:pt idx="21675">
                  <c:v>15.63</c:v>
                </c:pt>
                <c:pt idx="21676">
                  <c:v>15.63</c:v>
                </c:pt>
                <c:pt idx="21677">
                  <c:v>15.61</c:v>
                </c:pt>
                <c:pt idx="21678">
                  <c:v>15.59</c:v>
                </c:pt>
                <c:pt idx="21679">
                  <c:v>15.61</c:v>
                </c:pt>
                <c:pt idx="21680">
                  <c:v>15.65</c:v>
                </c:pt>
                <c:pt idx="21681">
                  <c:v>15.62</c:v>
                </c:pt>
                <c:pt idx="21682">
                  <c:v>15.61</c:v>
                </c:pt>
                <c:pt idx="21683">
                  <c:v>15.58</c:v>
                </c:pt>
                <c:pt idx="21684">
                  <c:v>15.57</c:v>
                </c:pt>
                <c:pt idx="21685">
                  <c:v>15.56</c:v>
                </c:pt>
                <c:pt idx="21686">
                  <c:v>15.54</c:v>
                </c:pt>
                <c:pt idx="21687">
                  <c:v>15.53</c:v>
                </c:pt>
                <c:pt idx="21688">
                  <c:v>15.53</c:v>
                </c:pt>
                <c:pt idx="21689">
                  <c:v>15.52</c:v>
                </c:pt>
                <c:pt idx="21690">
                  <c:v>15.5</c:v>
                </c:pt>
                <c:pt idx="21691">
                  <c:v>15.5</c:v>
                </c:pt>
                <c:pt idx="21692">
                  <c:v>15.48</c:v>
                </c:pt>
                <c:pt idx="21693">
                  <c:v>15.47</c:v>
                </c:pt>
                <c:pt idx="21694">
                  <c:v>15.46</c:v>
                </c:pt>
                <c:pt idx="21695">
                  <c:v>15.45</c:v>
                </c:pt>
                <c:pt idx="21696">
                  <c:v>15.51</c:v>
                </c:pt>
                <c:pt idx="21697">
                  <c:v>15.44</c:v>
                </c:pt>
                <c:pt idx="21698">
                  <c:v>15.48</c:v>
                </c:pt>
                <c:pt idx="21699">
                  <c:v>15.6</c:v>
                </c:pt>
                <c:pt idx="21700">
                  <c:v>15.78</c:v>
                </c:pt>
                <c:pt idx="21701">
                  <c:v>15.96</c:v>
                </c:pt>
                <c:pt idx="21702">
                  <c:v>15.99</c:v>
                </c:pt>
                <c:pt idx="21703">
                  <c:v>16.05</c:v>
                </c:pt>
                <c:pt idx="21704">
                  <c:v>15.92</c:v>
                </c:pt>
                <c:pt idx="21705">
                  <c:v>15.61</c:v>
                </c:pt>
                <c:pt idx="21706">
                  <c:v>15.39</c:v>
                </c:pt>
                <c:pt idx="21707">
                  <c:v>15.36</c:v>
                </c:pt>
                <c:pt idx="21708">
                  <c:v>15.37</c:v>
                </c:pt>
                <c:pt idx="21709">
                  <c:v>15.34</c:v>
                </c:pt>
                <c:pt idx="21710">
                  <c:v>15.34</c:v>
                </c:pt>
                <c:pt idx="21711">
                  <c:v>15.32</c:v>
                </c:pt>
                <c:pt idx="21712">
                  <c:v>15.31</c:v>
                </c:pt>
                <c:pt idx="21713">
                  <c:v>15.31</c:v>
                </c:pt>
                <c:pt idx="21714">
                  <c:v>15.3</c:v>
                </c:pt>
                <c:pt idx="21715">
                  <c:v>15.28</c:v>
                </c:pt>
                <c:pt idx="21716">
                  <c:v>15.27</c:v>
                </c:pt>
                <c:pt idx="21717">
                  <c:v>15.26</c:v>
                </c:pt>
                <c:pt idx="21718">
                  <c:v>15.24</c:v>
                </c:pt>
                <c:pt idx="21719">
                  <c:v>15.24</c:v>
                </c:pt>
                <c:pt idx="21720">
                  <c:v>15.23</c:v>
                </c:pt>
                <c:pt idx="21721">
                  <c:v>15.22</c:v>
                </c:pt>
                <c:pt idx="21722">
                  <c:v>15.22</c:v>
                </c:pt>
                <c:pt idx="21723">
                  <c:v>15.21</c:v>
                </c:pt>
                <c:pt idx="21724">
                  <c:v>15.2</c:v>
                </c:pt>
                <c:pt idx="21725">
                  <c:v>15.19</c:v>
                </c:pt>
                <c:pt idx="21726">
                  <c:v>15.17</c:v>
                </c:pt>
                <c:pt idx="21727">
                  <c:v>15.17</c:v>
                </c:pt>
                <c:pt idx="21728">
                  <c:v>15.15</c:v>
                </c:pt>
                <c:pt idx="21729">
                  <c:v>15.14</c:v>
                </c:pt>
                <c:pt idx="21730">
                  <c:v>15.13</c:v>
                </c:pt>
                <c:pt idx="21731">
                  <c:v>15.12</c:v>
                </c:pt>
                <c:pt idx="21732">
                  <c:v>15.11</c:v>
                </c:pt>
                <c:pt idx="21733">
                  <c:v>15.1</c:v>
                </c:pt>
                <c:pt idx="21734">
                  <c:v>15.09</c:v>
                </c:pt>
                <c:pt idx="21735">
                  <c:v>15.08</c:v>
                </c:pt>
                <c:pt idx="21736">
                  <c:v>15.07</c:v>
                </c:pt>
                <c:pt idx="21737">
                  <c:v>15.06</c:v>
                </c:pt>
                <c:pt idx="21738">
                  <c:v>15.04</c:v>
                </c:pt>
                <c:pt idx="21739">
                  <c:v>15.04</c:v>
                </c:pt>
                <c:pt idx="21740">
                  <c:v>15.03</c:v>
                </c:pt>
                <c:pt idx="21741">
                  <c:v>15.02</c:v>
                </c:pt>
                <c:pt idx="21742">
                  <c:v>15.01</c:v>
                </c:pt>
                <c:pt idx="21743">
                  <c:v>15</c:v>
                </c:pt>
                <c:pt idx="21744">
                  <c:v>14.99</c:v>
                </c:pt>
                <c:pt idx="21745">
                  <c:v>14.98</c:v>
                </c:pt>
                <c:pt idx="21746">
                  <c:v>14.98</c:v>
                </c:pt>
                <c:pt idx="21747">
                  <c:v>14.97</c:v>
                </c:pt>
                <c:pt idx="21748">
                  <c:v>14.96</c:v>
                </c:pt>
                <c:pt idx="21749">
                  <c:v>14.96</c:v>
                </c:pt>
                <c:pt idx="21750">
                  <c:v>14.95</c:v>
                </c:pt>
                <c:pt idx="21751">
                  <c:v>14.94</c:v>
                </c:pt>
                <c:pt idx="21752">
                  <c:v>14.93</c:v>
                </c:pt>
                <c:pt idx="21753">
                  <c:v>14.93</c:v>
                </c:pt>
                <c:pt idx="21754">
                  <c:v>14.92</c:v>
                </c:pt>
                <c:pt idx="21755">
                  <c:v>14.91</c:v>
                </c:pt>
                <c:pt idx="21756">
                  <c:v>14.91</c:v>
                </c:pt>
                <c:pt idx="21757">
                  <c:v>14.9</c:v>
                </c:pt>
                <c:pt idx="21758">
                  <c:v>14.89</c:v>
                </c:pt>
                <c:pt idx="21759">
                  <c:v>14.89</c:v>
                </c:pt>
                <c:pt idx="21760">
                  <c:v>14.88</c:v>
                </c:pt>
                <c:pt idx="21761">
                  <c:v>14.87</c:v>
                </c:pt>
                <c:pt idx="21762">
                  <c:v>14.87</c:v>
                </c:pt>
                <c:pt idx="21763">
                  <c:v>14.87</c:v>
                </c:pt>
                <c:pt idx="21764">
                  <c:v>14.86</c:v>
                </c:pt>
                <c:pt idx="21765">
                  <c:v>14.85</c:v>
                </c:pt>
                <c:pt idx="21766">
                  <c:v>14.84</c:v>
                </c:pt>
                <c:pt idx="21767">
                  <c:v>14.84</c:v>
                </c:pt>
                <c:pt idx="21768">
                  <c:v>14.83</c:v>
                </c:pt>
                <c:pt idx="21769">
                  <c:v>14.82</c:v>
                </c:pt>
                <c:pt idx="21770">
                  <c:v>14.82</c:v>
                </c:pt>
                <c:pt idx="21771">
                  <c:v>14.81</c:v>
                </c:pt>
                <c:pt idx="21772">
                  <c:v>14.81</c:v>
                </c:pt>
                <c:pt idx="21773">
                  <c:v>14.8</c:v>
                </c:pt>
                <c:pt idx="21774">
                  <c:v>14.79</c:v>
                </c:pt>
                <c:pt idx="21775">
                  <c:v>14.8</c:v>
                </c:pt>
                <c:pt idx="21776">
                  <c:v>15</c:v>
                </c:pt>
                <c:pt idx="21777">
                  <c:v>15.29</c:v>
                </c:pt>
                <c:pt idx="21778">
                  <c:v>15.21</c:v>
                </c:pt>
                <c:pt idx="21779">
                  <c:v>15.22</c:v>
                </c:pt>
                <c:pt idx="21780">
                  <c:v>15.19</c:v>
                </c:pt>
                <c:pt idx="21781">
                  <c:v>15.19</c:v>
                </c:pt>
                <c:pt idx="21782">
                  <c:v>15.19</c:v>
                </c:pt>
                <c:pt idx="21783">
                  <c:v>15.19</c:v>
                </c:pt>
                <c:pt idx="21784">
                  <c:v>15.17</c:v>
                </c:pt>
                <c:pt idx="21785">
                  <c:v>15.17</c:v>
                </c:pt>
                <c:pt idx="21786">
                  <c:v>15.15</c:v>
                </c:pt>
                <c:pt idx="21787">
                  <c:v>15.15</c:v>
                </c:pt>
                <c:pt idx="21788">
                  <c:v>15.14</c:v>
                </c:pt>
                <c:pt idx="21789">
                  <c:v>15.14</c:v>
                </c:pt>
                <c:pt idx="21790">
                  <c:v>15.14</c:v>
                </c:pt>
                <c:pt idx="21791">
                  <c:v>15.13</c:v>
                </c:pt>
                <c:pt idx="21792">
                  <c:v>15.12</c:v>
                </c:pt>
                <c:pt idx="21793">
                  <c:v>15.12</c:v>
                </c:pt>
                <c:pt idx="21794">
                  <c:v>15.12</c:v>
                </c:pt>
                <c:pt idx="21795">
                  <c:v>15.11</c:v>
                </c:pt>
                <c:pt idx="21796">
                  <c:v>15.1</c:v>
                </c:pt>
                <c:pt idx="21797">
                  <c:v>15.09</c:v>
                </c:pt>
                <c:pt idx="21798">
                  <c:v>15.09</c:v>
                </c:pt>
                <c:pt idx="21799">
                  <c:v>15.08</c:v>
                </c:pt>
                <c:pt idx="21800">
                  <c:v>15.08</c:v>
                </c:pt>
                <c:pt idx="21801">
                  <c:v>15.07</c:v>
                </c:pt>
                <c:pt idx="21802">
                  <c:v>15.08</c:v>
                </c:pt>
                <c:pt idx="21803">
                  <c:v>15.07</c:v>
                </c:pt>
                <c:pt idx="21804">
                  <c:v>15.06</c:v>
                </c:pt>
                <c:pt idx="21805">
                  <c:v>15.04</c:v>
                </c:pt>
                <c:pt idx="21806">
                  <c:v>15.04</c:v>
                </c:pt>
                <c:pt idx="21807">
                  <c:v>15.04</c:v>
                </c:pt>
                <c:pt idx="21808">
                  <c:v>15.03</c:v>
                </c:pt>
                <c:pt idx="21809">
                  <c:v>15.02</c:v>
                </c:pt>
                <c:pt idx="21810">
                  <c:v>15.02</c:v>
                </c:pt>
                <c:pt idx="21811">
                  <c:v>15.01</c:v>
                </c:pt>
                <c:pt idx="21812">
                  <c:v>15</c:v>
                </c:pt>
                <c:pt idx="21813">
                  <c:v>15</c:v>
                </c:pt>
                <c:pt idx="21814">
                  <c:v>15</c:v>
                </c:pt>
                <c:pt idx="21815">
                  <c:v>14.99</c:v>
                </c:pt>
                <c:pt idx="21816">
                  <c:v>14.99</c:v>
                </c:pt>
                <c:pt idx="21817">
                  <c:v>14.98</c:v>
                </c:pt>
                <c:pt idx="21818">
                  <c:v>14.98</c:v>
                </c:pt>
                <c:pt idx="21819">
                  <c:v>14.98</c:v>
                </c:pt>
                <c:pt idx="21820">
                  <c:v>14.98</c:v>
                </c:pt>
                <c:pt idx="21821">
                  <c:v>14.97</c:v>
                </c:pt>
                <c:pt idx="21822">
                  <c:v>14.97</c:v>
                </c:pt>
                <c:pt idx="21823">
                  <c:v>14.96</c:v>
                </c:pt>
                <c:pt idx="21824">
                  <c:v>14.95</c:v>
                </c:pt>
                <c:pt idx="21825">
                  <c:v>14.95</c:v>
                </c:pt>
                <c:pt idx="21826">
                  <c:v>14.95</c:v>
                </c:pt>
                <c:pt idx="21827">
                  <c:v>14.94</c:v>
                </c:pt>
                <c:pt idx="21828">
                  <c:v>14.94</c:v>
                </c:pt>
                <c:pt idx="21829">
                  <c:v>14.94</c:v>
                </c:pt>
                <c:pt idx="21830">
                  <c:v>14.93</c:v>
                </c:pt>
                <c:pt idx="21831">
                  <c:v>14.93</c:v>
                </c:pt>
                <c:pt idx="21832">
                  <c:v>14.93</c:v>
                </c:pt>
                <c:pt idx="21833">
                  <c:v>14.92</c:v>
                </c:pt>
                <c:pt idx="21834">
                  <c:v>14.92</c:v>
                </c:pt>
                <c:pt idx="21835">
                  <c:v>14.92</c:v>
                </c:pt>
                <c:pt idx="21836">
                  <c:v>14.91</c:v>
                </c:pt>
                <c:pt idx="21837">
                  <c:v>14.91</c:v>
                </c:pt>
                <c:pt idx="21838">
                  <c:v>14.9</c:v>
                </c:pt>
                <c:pt idx="21839">
                  <c:v>14.9</c:v>
                </c:pt>
                <c:pt idx="21840">
                  <c:v>14.89</c:v>
                </c:pt>
                <c:pt idx="21841">
                  <c:v>14.89</c:v>
                </c:pt>
                <c:pt idx="21842">
                  <c:v>14.89</c:v>
                </c:pt>
                <c:pt idx="21843">
                  <c:v>14.88</c:v>
                </c:pt>
                <c:pt idx="21844">
                  <c:v>14.88</c:v>
                </c:pt>
                <c:pt idx="21845">
                  <c:v>14.88</c:v>
                </c:pt>
                <c:pt idx="21846">
                  <c:v>14.87</c:v>
                </c:pt>
                <c:pt idx="21847">
                  <c:v>14.87</c:v>
                </c:pt>
                <c:pt idx="21848">
                  <c:v>14.87</c:v>
                </c:pt>
                <c:pt idx="21849">
                  <c:v>14.86</c:v>
                </c:pt>
                <c:pt idx="21850">
                  <c:v>14.86</c:v>
                </c:pt>
                <c:pt idx="21851">
                  <c:v>14.85</c:v>
                </c:pt>
                <c:pt idx="21852">
                  <c:v>14.85</c:v>
                </c:pt>
                <c:pt idx="21853">
                  <c:v>14.85</c:v>
                </c:pt>
                <c:pt idx="21854">
                  <c:v>14.85</c:v>
                </c:pt>
                <c:pt idx="21855">
                  <c:v>14.84</c:v>
                </c:pt>
                <c:pt idx="21856">
                  <c:v>14.84</c:v>
                </c:pt>
                <c:pt idx="21857">
                  <c:v>14.83</c:v>
                </c:pt>
                <c:pt idx="21858">
                  <c:v>14.83</c:v>
                </c:pt>
                <c:pt idx="21859">
                  <c:v>14.83</c:v>
                </c:pt>
                <c:pt idx="21860">
                  <c:v>14.83</c:v>
                </c:pt>
                <c:pt idx="21861">
                  <c:v>14.83</c:v>
                </c:pt>
                <c:pt idx="21862">
                  <c:v>14.82</c:v>
                </c:pt>
                <c:pt idx="21863">
                  <c:v>14.82</c:v>
                </c:pt>
                <c:pt idx="21864">
                  <c:v>14.82</c:v>
                </c:pt>
                <c:pt idx="21865">
                  <c:v>14.82</c:v>
                </c:pt>
                <c:pt idx="21866">
                  <c:v>14.81</c:v>
                </c:pt>
                <c:pt idx="21867">
                  <c:v>14.82</c:v>
                </c:pt>
                <c:pt idx="21868">
                  <c:v>14.82</c:v>
                </c:pt>
                <c:pt idx="21869">
                  <c:v>14.82</c:v>
                </c:pt>
                <c:pt idx="21870">
                  <c:v>14.84</c:v>
                </c:pt>
                <c:pt idx="21871">
                  <c:v>14.85</c:v>
                </c:pt>
                <c:pt idx="21872">
                  <c:v>14.85</c:v>
                </c:pt>
                <c:pt idx="21873">
                  <c:v>14.84</c:v>
                </c:pt>
                <c:pt idx="21874">
                  <c:v>14.83</c:v>
                </c:pt>
                <c:pt idx="21875">
                  <c:v>14.81</c:v>
                </c:pt>
                <c:pt idx="21876">
                  <c:v>14.85</c:v>
                </c:pt>
                <c:pt idx="21877">
                  <c:v>14.85</c:v>
                </c:pt>
                <c:pt idx="21878">
                  <c:v>14.84</c:v>
                </c:pt>
                <c:pt idx="21879">
                  <c:v>14.84</c:v>
                </c:pt>
                <c:pt idx="21880">
                  <c:v>14.84</c:v>
                </c:pt>
                <c:pt idx="21881">
                  <c:v>14.85</c:v>
                </c:pt>
                <c:pt idx="21882">
                  <c:v>14.84</c:v>
                </c:pt>
                <c:pt idx="21883">
                  <c:v>14.84</c:v>
                </c:pt>
                <c:pt idx="21884">
                  <c:v>14.84</c:v>
                </c:pt>
                <c:pt idx="21885">
                  <c:v>14.84</c:v>
                </c:pt>
                <c:pt idx="21886">
                  <c:v>14.85</c:v>
                </c:pt>
                <c:pt idx="21887">
                  <c:v>14.84</c:v>
                </c:pt>
                <c:pt idx="21888">
                  <c:v>14.85</c:v>
                </c:pt>
                <c:pt idx="21889">
                  <c:v>14.86</c:v>
                </c:pt>
                <c:pt idx="21890">
                  <c:v>14.86</c:v>
                </c:pt>
                <c:pt idx="21891">
                  <c:v>14.85</c:v>
                </c:pt>
                <c:pt idx="21892">
                  <c:v>14.85</c:v>
                </c:pt>
                <c:pt idx="21893">
                  <c:v>14.86</c:v>
                </c:pt>
                <c:pt idx="21894">
                  <c:v>14.85</c:v>
                </c:pt>
                <c:pt idx="21895">
                  <c:v>14.84</c:v>
                </c:pt>
                <c:pt idx="21896">
                  <c:v>14.85</c:v>
                </c:pt>
                <c:pt idx="21897">
                  <c:v>14.86</c:v>
                </c:pt>
                <c:pt idx="21898">
                  <c:v>14.86</c:v>
                </c:pt>
                <c:pt idx="21899">
                  <c:v>14.83</c:v>
                </c:pt>
                <c:pt idx="21900">
                  <c:v>14.82</c:v>
                </c:pt>
                <c:pt idx="21901">
                  <c:v>14.81</c:v>
                </c:pt>
                <c:pt idx="21902">
                  <c:v>14.81</c:v>
                </c:pt>
                <c:pt idx="21903">
                  <c:v>14.81</c:v>
                </c:pt>
                <c:pt idx="21904">
                  <c:v>14.81</c:v>
                </c:pt>
                <c:pt idx="21905">
                  <c:v>14.8</c:v>
                </c:pt>
                <c:pt idx="21906">
                  <c:v>14.8</c:v>
                </c:pt>
                <c:pt idx="21907">
                  <c:v>14.79</c:v>
                </c:pt>
                <c:pt idx="21908">
                  <c:v>14.79</c:v>
                </c:pt>
                <c:pt idx="21909">
                  <c:v>14.79</c:v>
                </c:pt>
                <c:pt idx="21910">
                  <c:v>14.79</c:v>
                </c:pt>
                <c:pt idx="21911">
                  <c:v>14.78</c:v>
                </c:pt>
                <c:pt idx="21912">
                  <c:v>14.78</c:v>
                </c:pt>
                <c:pt idx="21913">
                  <c:v>14.78</c:v>
                </c:pt>
                <c:pt idx="21914">
                  <c:v>14.77</c:v>
                </c:pt>
                <c:pt idx="21915">
                  <c:v>14.77</c:v>
                </c:pt>
                <c:pt idx="21916">
                  <c:v>14.77</c:v>
                </c:pt>
                <c:pt idx="21917">
                  <c:v>14.77</c:v>
                </c:pt>
                <c:pt idx="21918">
                  <c:v>14.77</c:v>
                </c:pt>
                <c:pt idx="21919">
                  <c:v>14.77</c:v>
                </c:pt>
                <c:pt idx="21920">
                  <c:v>14.76</c:v>
                </c:pt>
                <c:pt idx="21921">
                  <c:v>14.76</c:v>
                </c:pt>
                <c:pt idx="21922">
                  <c:v>14.76</c:v>
                </c:pt>
                <c:pt idx="21923">
                  <c:v>14.75</c:v>
                </c:pt>
                <c:pt idx="21924">
                  <c:v>14.75</c:v>
                </c:pt>
                <c:pt idx="21925">
                  <c:v>14.75</c:v>
                </c:pt>
                <c:pt idx="21926">
                  <c:v>14.75</c:v>
                </c:pt>
                <c:pt idx="21927">
                  <c:v>14.74</c:v>
                </c:pt>
                <c:pt idx="21928">
                  <c:v>14.74</c:v>
                </c:pt>
                <c:pt idx="21929">
                  <c:v>14.74</c:v>
                </c:pt>
                <c:pt idx="21930">
                  <c:v>14.74</c:v>
                </c:pt>
                <c:pt idx="21931">
                  <c:v>14.74</c:v>
                </c:pt>
                <c:pt idx="21932">
                  <c:v>14.73</c:v>
                </c:pt>
                <c:pt idx="21933">
                  <c:v>14.73</c:v>
                </c:pt>
                <c:pt idx="21934">
                  <c:v>14.73</c:v>
                </c:pt>
                <c:pt idx="21935">
                  <c:v>14.73</c:v>
                </c:pt>
                <c:pt idx="21936">
                  <c:v>14.73</c:v>
                </c:pt>
                <c:pt idx="21937">
                  <c:v>14.72</c:v>
                </c:pt>
                <c:pt idx="21938">
                  <c:v>14.72</c:v>
                </c:pt>
                <c:pt idx="21939">
                  <c:v>14.72</c:v>
                </c:pt>
                <c:pt idx="21940">
                  <c:v>14.71</c:v>
                </c:pt>
                <c:pt idx="21941">
                  <c:v>14.72</c:v>
                </c:pt>
                <c:pt idx="21942">
                  <c:v>14.71</c:v>
                </c:pt>
                <c:pt idx="21943">
                  <c:v>14.71</c:v>
                </c:pt>
                <c:pt idx="21944">
                  <c:v>14.71</c:v>
                </c:pt>
                <c:pt idx="21945">
                  <c:v>14.71</c:v>
                </c:pt>
                <c:pt idx="21946">
                  <c:v>14.7</c:v>
                </c:pt>
                <c:pt idx="21947">
                  <c:v>14.7</c:v>
                </c:pt>
                <c:pt idx="21948">
                  <c:v>14.7</c:v>
                </c:pt>
                <c:pt idx="21949">
                  <c:v>14.7</c:v>
                </c:pt>
                <c:pt idx="21950">
                  <c:v>14.69</c:v>
                </c:pt>
                <c:pt idx="21951">
                  <c:v>14.69</c:v>
                </c:pt>
                <c:pt idx="21952">
                  <c:v>14.69</c:v>
                </c:pt>
                <c:pt idx="21953">
                  <c:v>14.69</c:v>
                </c:pt>
                <c:pt idx="21954">
                  <c:v>14.69</c:v>
                </c:pt>
                <c:pt idx="21955">
                  <c:v>14.69</c:v>
                </c:pt>
                <c:pt idx="21956">
                  <c:v>14.68</c:v>
                </c:pt>
                <c:pt idx="21957">
                  <c:v>14.68</c:v>
                </c:pt>
                <c:pt idx="21958">
                  <c:v>14.68</c:v>
                </c:pt>
                <c:pt idx="21959">
                  <c:v>14.68</c:v>
                </c:pt>
                <c:pt idx="21960">
                  <c:v>14.68</c:v>
                </c:pt>
                <c:pt idx="21961">
                  <c:v>14.68</c:v>
                </c:pt>
                <c:pt idx="21962">
                  <c:v>14.68</c:v>
                </c:pt>
                <c:pt idx="21963">
                  <c:v>14.68</c:v>
                </c:pt>
                <c:pt idx="21964">
                  <c:v>14.67</c:v>
                </c:pt>
                <c:pt idx="21965">
                  <c:v>14.67</c:v>
                </c:pt>
                <c:pt idx="21966">
                  <c:v>14.67</c:v>
                </c:pt>
                <c:pt idx="21967">
                  <c:v>14.67</c:v>
                </c:pt>
                <c:pt idx="21968">
                  <c:v>14.67</c:v>
                </c:pt>
                <c:pt idx="21969">
                  <c:v>14.67</c:v>
                </c:pt>
                <c:pt idx="21970">
                  <c:v>14.67</c:v>
                </c:pt>
                <c:pt idx="21971">
                  <c:v>14.66</c:v>
                </c:pt>
                <c:pt idx="21972">
                  <c:v>14.66</c:v>
                </c:pt>
                <c:pt idx="21973">
                  <c:v>14.66</c:v>
                </c:pt>
                <c:pt idx="21974">
                  <c:v>14.66</c:v>
                </c:pt>
                <c:pt idx="21975">
                  <c:v>14.66</c:v>
                </c:pt>
                <c:pt idx="21976">
                  <c:v>14.66</c:v>
                </c:pt>
                <c:pt idx="21977">
                  <c:v>14.66</c:v>
                </c:pt>
                <c:pt idx="21978">
                  <c:v>14.65</c:v>
                </c:pt>
                <c:pt idx="21979">
                  <c:v>14.65</c:v>
                </c:pt>
                <c:pt idx="21980">
                  <c:v>14.65</c:v>
                </c:pt>
                <c:pt idx="21981">
                  <c:v>14.65</c:v>
                </c:pt>
                <c:pt idx="21982">
                  <c:v>14.65</c:v>
                </c:pt>
                <c:pt idx="21983">
                  <c:v>14.65</c:v>
                </c:pt>
                <c:pt idx="21984">
                  <c:v>14.65</c:v>
                </c:pt>
                <c:pt idx="21985">
                  <c:v>14.65</c:v>
                </c:pt>
                <c:pt idx="21986">
                  <c:v>14.64</c:v>
                </c:pt>
                <c:pt idx="21987">
                  <c:v>14.64</c:v>
                </c:pt>
                <c:pt idx="21988">
                  <c:v>14.64</c:v>
                </c:pt>
                <c:pt idx="21989">
                  <c:v>14.63</c:v>
                </c:pt>
                <c:pt idx="21990">
                  <c:v>14.63</c:v>
                </c:pt>
                <c:pt idx="21991">
                  <c:v>14.63</c:v>
                </c:pt>
                <c:pt idx="21992">
                  <c:v>14.63</c:v>
                </c:pt>
                <c:pt idx="21993">
                  <c:v>14.63</c:v>
                </c:pt>
                <c:pt idx="21994">
                  <c:v>14.62</c:v>
                </c:pt>
                <c:pt idx="21995">
                  <c:v>14.63</c:v>
                </c:pt>
                <c:pt idx="21996">
                  <c:v>14.62</c:v>
                </c:pt>
                <c:pt idx="21997">
                  <c:v>14.62</c:v>
                </c:pt>
                <c:pt idx="21998">
                  <c:v>14.62</c:v>
                </c:pt>
                <c:pt idx="21999">
                  <c:v>14.62</c:v>
                </c:pt>
                <c:pt idx="22000">
                  <c:v>14.62</c:v>
                </c:pt>
                <c:pt idx="22001">
                  <c:v>14.61</c:v>
                </c:pt>
                <c:pt idx="22002">
                  <c:v>14.61</c:v>
                </c:pt>
                <c:pt idx="22003">
                  <c:v>14.61</c:v>
                </c:pt>
                <c:pt idx="22004">
                  <c:v>14.61</c:v>
                </c:pt>
                <c:pt idx="22005">
                  <c:v>14.61</c:v>
                </c:pt>
                <c:pt idx="22006">
                  <c:v>14.61</c:v>
                </c:pt>
                <c:pt idx="22007">
                  <c:v>14.61</c:v>
                </c:pt>
                <c:pt idx="22008">
                  <c:v>14.61</c:v>
                </c:pt>
                <c:pt idx="22009">
                  <c:v>14.6</c:v>
                </c:pt>
                <c:pt idx="22010">
                  <c:v>14.6</c:v>
                </c:pt>
                <c:pt idx="22011">
                  <c:v>14.6</c:v>
                </c:pt>
                <c:pt idx="22012">
                  <c:v>14.6</c:v>
                </c:pt>
                <c:pt idx="22013">
                  <c:v>14.6</c:v>
                </c:pt>
                <c:pt idx="22014">
                  <c:v>14.6</c:v>
                </c:pt>
                <c:pt idx="22015">
                  <c:v>14.6</c:v>
                </c:pt>
                <c:pt idx="22016">
                  <c:v>14.59</c:v>
                </c:pt>
                <c:pt idx="22017">
                  <c:v>14.59</c:v>
                </c:pt>
                <c:pt idx="22018">
                  <c:v>14.59</c:v>
                </c:pt>
                <c:pt idx="22019">
                  <c:v>14.59</c:v>
                </c:pt>
                <c:pt idx="22020">
                  <c:v>14.59</c:v>
                </c:pt>
                <c:pt idx="22021">
                  <c:v>14.59</c:v>
                </c:pt>
                <c:pt idx="22022">
                  <c:v>14.58</c:v>
                </c:pt>
                <c:pt idx="22023">
                  <c:v>14.58</c:v>
                </c:pt>
                <c:pt idx="22024">
                  <c:v>14.58</c:v>
                </c:pt>
                <c:pt idx="22025">
                  <c:v>14.58</c:v>
                </c:pt>
                <c:pt idx="22026">
                  <c:v>14.58</c:v>
                </c:pt>
                <c:pt idx="22027">
                  <c:v>14.58</c:v>
                </c:pt>
                <c:pt idx="22028">
                  <c:v>14.58</c:v>
                </c:pt>
                <c:pt idx="22029">
                  <c:v>14.58</c:v>
                </c:pt>
                <c:pt idx="22030">
                  <c:v>14.58</c:v>
                </c:pt>
                <c:pt idx="22031">
                  <c:v>14.58</c:v>
                </c:pt>
                <c:pt idx="22032">
                  <c:v>14.58</c:v>
                </c:pt>
                <c:pt idx="22033">
                  <c:v>14.57</c:v>
                </c:pt>
                <c:pt idx="22034">
                  <c:v>14.59</c:v>
                </c:pt>
                <c:pt idx="22035">
                  <c:v>14.59</c:v>
                </c:pt>
                <c:pt idx="22036">
                  <c:v>14.58</c:v>
                </c:pt>
                <c:pt idx="22037">
                  <c:v>14.58</c:v>
                </c:pt>
                <c:pt idx="22038">
                  <c:v>14.58</c:v>
                </c:pt>
                <c:pt idx="22039">
                  <c:v>14.58</c:v>
                </c:pt>
                <c:pt idx="22040">
                  <c:v>14.58</c:v>
                </c:pt>
                <c:pt idx="22041">
                  <c:v>14.58</c:v>
                </c:pt>
                <c:pt idx="22042">
                  <c:v>14.57</c:v>
                </c:pt>
                <c:pt idx="22043">
                  <c:v>14.57</c:v>
                </c:pt>
                <c:pt idx="22044">
                  <c:v>14.57</c:v>
                </c:pt>
                <c:pt idx="22045">
                  <c:v>14.57</c:v>
                </c:pt>
                <c:pt idx="22046">
                  <c:v>14.57</c:v>
                </c:pt>
                <c:pt idx="22047">
                  <c:v>14.57</c:v>
                </c:pt>
                <c:pt idx="22048">
                  <c:v>14.57</c:v>
                </c:pt>
                <c:pt idx="22049">
                  <c:v>14.57</c:v>
                </c:pt>
                <c:pt idx="22050">
                  <c:v>14.57</c:v>
                </c:pt>
                <c:pt idx="22051">
                  <c:v>14.57</c:v>
                </c:pt>
                <c:pt idx="22052">
                  <c:v>14.57</c:v>
                </c:pt>
                <c:pt idx="22053">
                  <c:v>14.57</c:v>
                </c:pt>
                <c:pt idx="22054">
                  <c:v>14.57</c:v>
                </c:pt>
                <c:pt idx="22055">
                  <c:v>14.57</c:v>
                </c:pt>
                <c:pt idx="22056">
                  <c:v>14.56</c:v>
                </c:pt>
                <c:pt idx="22057">
                  <c:v>14.57</c:v>
                </c:pt>
                <c:pt idx="22058">
                  <c:v>14.56</c:v>
                </c:pt>
                <c:pt idx="22059">
                  <c:v>14.56</c:v>
                </c:pt>
                <c:pt idx="22060">
                  <c:v>14.56</c:v>
                </c:pt>
                <c:pt idx="22061">
                  <c:v>14.56</c:v>
                </c:pt>
                <c:pt idx="22062">
                  <c:v>14.56</c:v>
                </c:pt>
                <c:pt idx="22063">
                  <c:v>14.56</c:v>
                </c:pt>
                <c:pt idx="22064">
                  <c:v>14.53</c:v>
                </c:pt>
                <c:pt idx="22065">
                  <c:v>14.53</c:v>
                </c:pt>
                <c:pt idx="22066">
                  <c:v>14.52</c:v>
                </c:pt>
                <c:pt idx="22067">
                  <c:v>14.52</c:v>
                </c:pt>
                <c:pt idx="22068">
                  <c:v>14.52</c:v>
                </c:pt>
                <c:pt idx="22069">
                  <c:v>14.53</c:v>
                </c:pt>
                <c:pt idx="22070">
                  <c:v>14.53</c:v>
                </c:pt>
                <c:pt idx="22071">
                  <c:v>14.53</c:v>
                </c:pt>
                <c:pt idx="22072">
                  <c:v>14.53</c:v>
                </c:pt>
                <c:pt idx="22073">
                  <c:v>14.53</c:v>
                </c:pt>
                <c:pt idx="22074">
                  <c:v>14.53</c:v>
                </c:pt>
                <c:pt idx="22075">
                  <c:v>14.52</c:v>
                </c:pt>
                <c:pt idx="22076">
                  <c:v>14.51</c:v>
                </c:pt>
                <c:pt idx="22077">
                  <c:v>14.51</c:v>
                </c:pt>
                <c:pt idx="22078">
                  <c:v>14.51</c:v>
                </c:pt>
                <c:pt idx="22079">
                  <c:v>14.51</c:v>
                </c:pt>
                <c:pt idx="22080">
                  <c:v>14.51</c:v>
                </c:pt>
                <c:pt idx="22081">
                  <c:v>14.51</c:v>
                </c:pt>
                <c:pt idx="22082">
                  <c:v>14.51</c:v>
                </c:pt>
                <c:pt idx="22083">
                  <c:v>14.51</c:v>
                </c:pt>
                <c:pt idx="22084">
                  <c:v>14.51</c:v>
                </c:pt>
                <c:pt idx="22085">
                  <c:v>14.51</c:v>
                </c:pt>
                <c:pt idx="22086">
                  <c:v>14.51</c:v>
                </c:pt>
                <c:pt idx="22087">
                  <c:v>14.51</c:v>
                </c:pt>
                <c:pt idx="22088">
                  <c:v>14.51</c:v>
                </c:pt>
                <c:pt idx="22089">
                  <c:v>14.5</c:v>
                </c:pt>
                <c:pt idx="22090">
                  <c:v>14.5</c:v>
                </c:pt>
                <c:pt idx="22091">
                  <c:v>14.5</c:v>
                </c:pt>
                <c:pt idx="22092">
                  <c:v>14.5</c:v>
                </c:pt>
                <c:pt idx="22093">
                  <c:v>14.5</c:v>
                </c:pt>
                <c:pt idx="22094">
                  <c:v>14.5</c:v>
                </c:pt>
                <c:pt idx="22095">
                  <c:v>14.5</c:v>
                </c:pt>
                <c:pt idx="22096">
                  <c:v>14.5</c:v>
                </c:pt>
                <c:pt idx="22097">
                  <c:v>14.5</c:v>
                </c:pt>
                <c:pt idx="22098">
                  <c:v>14.49</c:v>
                </c:pt>
                <c:pt idx="22099">
                  <c:v>14.49</c:v>
                </c:pt>
                <c:pt idx="22100">
                  <c:v>14.49</c:v>
                </c:pt>
                <c:pt idx="22101">
                  <c:v>14.49</c:v>
                </c:pt>
                <c:pt idx="22102">
                  <c:v>14.49</c:v>
                </c:pt>
                <c:pt idx="22103">
                  <c:v>14.49</c:v>
                </c:pt>
                <c:pt idx="22104">
                  <c:v>14.49</c:v>
                </c:pt>
                <c:pt idx="22105">
                  <c:v>14.49</c:v>
                </c:pt>
                <c:pt idx="22106">
                  <c:v>14.49</c:v>
                </c:pt>
                <c:pt idx="22107">
                  <c:v>14.48</c:v>
                </c:pt>
                <c:pt idx="22108">
                  <c:v>14.48</c:v>
                </c:pt>
                <c:pt idx="22109">
                  <c:v>14.48</c:v>
                </c:pt>
                <c:pt idx="22110">
                  <c:v>14.48</c:v>
                </c:pt>
                <c:pt idx="22111">
                  <c:v>14.48</c:v>
                </c:pt>
                <c:pt idx="22112">
                  <c:v>14.48</c:v>
                </c:pt>
                <c:pt idx="22113">
                  <c:v>14.48</c:v>
                </c:pt>
                <c:pt idx="22114">
                  <c:v>14.48</c:v>
                </c:pt>
                <c:pt idx="22115">
                  <c:v>14.48</c:v>
                </c:pt>
                <c:pt idx="22116">
                  <c:v>14.48</c:v>
                </c:pt>
                <c:pt idx="22117">
                  <c:v>14.48</c:v>
                </c:pt>
                <c:pt idx="22118">
                  <c:v>14.47</c:v>
                </c:pt>
                <c:pt idx="22119">
                  <c:v>14.47</c:v>
                </c:pt>
                <c:pt idx="22120">
                  <c:v>14.47</c:v>
                </c:pt>
                <c:pt idx="22121">
                  <c:v>14.47</c:v>
                </c:pt>
                <c:pt idx="22122">
                  <c:v>14.47</c:v>
                </c:pt>
                <c:pt idx="22123">
                  <c:v>14.47</c:v>
                </c:pt>
                <c:pt idx="22124">
                  <c:v>14.46</c:v>
                </c:pt>
                <c:pt idx="22125">
                  <c:v>14.46</c:v>
                </c:pt>
                <c:pt idx="22126">
                  <c:v>14.46</c:v>
                </c:pt>
                <c:pt idx="22127">
                  <c:v>14.46</c:v>
                </c:pt>
                <c:pt idx="22128">
                  <c:v>14.46</c:v>
                </c:pt>
                <c:pt idx="22129">
                  <c:v>14.46</c:v>
                </c:pt>
                <c:pt idx="22130">
                  <c:v>14.46</c:v>
                </c:pt>
                <c:pt idx="22131">
                  <c:v>14.45</c:v>
                </c:pt>
                <c:pt idx="22132">
                  <c:v>14.45</c:v>
                </c:pt>
                <c:pt idx="22133">
                  <c:v>14.45</c:v>
                </c:pt>
                <c:pt idx="22134">
                  <c:v>14.45</c:v>
                </c:pt>
                <c:pt idx="22135">
                  <c:v>14.45</c:v>
                </c:pt>
                <c:pt idx="22136">
                  <c:v>14.45</c:v>
                </c:pt>
                <c:pt idx="22137">
                  <c:v>14.45</c:v>
                </c:pt>
                <c:pt idx="22138">
                  <c:v>14.44</c:v>
                </c:pt>
                <c:pt idx="22139">
                  <c:v>14.44</c:v>
                </c:pt>
                <c:pt idx="22140">
                  <c:v>14.44</c:v>
                </c:pt>
                <c:pt idx="22141">
                  <c:v>14.44</c:v>
                </c:pt>
                <c:pt idx="22142">
                  <c:v>14.44</c:v>
                </c:pt>
                <c:pt idx="22143">
                  <c:v>14.43</c:v>
                </c:pt>
                <c:pt idx="22144">
                  <c:v>14.43</c:v>
                </c:pt>
                <c:pt idx="22145">
                  <c:v>14.43</c:v>
                </c:pt>
                <c:pt idx="22146">
                  <c:v>14.43</c:v>
                </c:pt>
                <c:pt idx="22147">
                  <c:v>14.43</c:v>
                </c:pt>
                <c:pt idx="22148">
                  <c:v>14.43</c:v>
                </c:pt>
                <c:pt idx="22149">
                  <c:v>14.43</c:v>
                </c:pt>
                <c:pt idx="22150">
                  <c:v>14.43</c:v>
                </c:pt>
                <c:pt idx="22151">
                  <c:v>14.43</c:v>
                </c:pt>
                <c:pt idx="22152">
                  <c:v>14.42</c:v>
                </c:pt>
                <c:pt idx="22153">
                  <c:v>14.42</c:v>
                </c:pt>
                <c:pt idx="22154">
                  <c:v>14.42</c:v>
                </c:pt>
                <c:pt idx="22155">
                  <c:v>14.42</c:v>
                </c:pt>
                <c:pt idx="22156">
                  <c:v>14.42</c:v>
                </c:pt>
                <c:pt idx="22157">
                  <c:v>14.42</c:v>
                </c:pt>
                <c:pt idx="22158">
                  <c:v>14.42</c:v>
                </c:pt>
                <c:pt idx="22159">
                  <c:v>14.42</c:v>
                </c:pt>
                <c:pt idx="22160">
                  <c:v>14.42</c:v>
                </c:pt>
                <c:pt idx="22161">
                  <c:v>14.42</c:v>
                </c:pt>
                <c:pt idx="22162">
                  <c:v>14.42</c:v>
                </c:pt>
                <c:pt idx="22163">
                  <c:v>14.42</c:v>
                </c:pt>
                <c:pt idx="22164">
                  <c:v>14.42</c:v>
                </c:pt>
                <c:pt idx="22165">
                  <c:v>14.42</c:v>
                </c:pt>
                <c:pt idx="22166">
                  <c:v>14.42</c:v>
                </c:pt>
                <c:pt idx="22167">
                  <c:v>14.42</c:v>
                </c:pt>
                <c:pt idx="22168">
                  <c:v>14.42</c:v>
                </c:pt>
                <c:pt idx="22169">
                  <c:v>14.42</c:v>
                </c:pt>
                <c:pt idx="22170">
                  <c:v>14.42</c:v>
                </c:pt>
                <c:pt idx="22171">
                  <c:v>14.42</c:v>
                </c:pt>
                <c:pt idx="22172">
                  <c:v>14.42</c:v>
                </c:pt>
                <c:pt idx="22173">
                  <c:v>14.42</c:v>
                </c:pt>
                <c:pt idx="22174">
                  <c:v>14.42</c:v>
                </c:pt>
                <c:pt idx="22175">
                  <c:v>14.42</c:v>
                </c:pt>
                <c:pt idx="22176">
                  <c:v>14.42</c:v>
                </c:pt>
                <c:pt idx="22177">
                  <c:v>14.42</c:v>
                </c:pt>
                <c:pt idx="22178">
                  <c:v>14.42</c:v>
                </c:pt>
                <c:pt idx="22179">
                  <c:v>14.42</c:v>
                </c:pt>
                <c:pt idx="22180">
                  <c:v>14.42</c:v>
                </c:pt>
                <c:pt idx="22181">
                  <c:v>14.42</c:v>
                </c:pt>
                <c:pt idx="22182">
                  <c:v>14.42</c:v>
                </c:pt>
                <c:pt idx="22183">
                  <c:v>14.44</c:v>
                </c:pt>
                <c:pt idx="22184">
                  <c:v>14.42</c:v>
                </c:pt>
                <c:pt idx="22185">
                  <c:v>14.41</c:v>
                </c:pt>
                <c:pt idx="22186">
                  <c:v>14.41</c:v>
                </c:pt>
                <c:pt idx="22187">
                  <c:v>14.41</c:v>
                </c:pt>
                <c:pt idx="22188">
                  <c:v>14.41</c:v>
                </c:pt>
                <c:pt idx="22189">
                  <c:v>14.41</c:v>
                </c:pt>
                <c:pt idx="22190">
                  <c:v>14.41</c:v>
                </c:pt>
                <c:pt idx="22191">
                  <c:v>14.41</c:v>
                </c:pt>
                <c:pt idx="22192">
                  <c:v>14.4</c:v>
                </c:pt>
                <c:pt idx="22193">
                  <c:v>14.4</c:v>
                </c:pt>
                <c:pt idx="22194">
                  <c:v>14.4</c:v>
                </c:pt>
                <c:pt idx="22195">
                  <c:v>14.4</c:v>
                </c:pt>
                <c:pt idx="22196">
                  <c:v>14.4</c:v>
                </c:pt>
                <c:pt idx="22197">
                  <c:v>14.39</c:v>
                </c:pt>
                <c:pt idx="22198">
                  <c:v>14.37</c:v>
                </c:pt>
                <c:pt idx="22199">
                  <c:v>14.37</c:v>
                </c:pt>
                <c:pt idx="22200">
                  <c:v>14.31</c:v>
                </c:pt>
                <c:pt idx="22201">
                  <c:v>13.35</c:v>
                </c:pt>
                <c:pt idx="22202">
                  <c:v>13.18</c:v>
                </c:pt>
                <c:pt idx="22203">
                  <c:v>13.15</c:v>
                </c:pt>
                <c:pt idx="22204">
                  <c:v>13.11</c:v>
                </c:pt>
                <c:pt idx="22205">
                  <c:v>13.08</c:v>
                </c:pt>
                <c:pt idx="22206">
                  <c:v>13.06</c:v>
                </c:pt>
                <c:pt idx="22207">
                  <c:v>13.03</c:v>
                </c:pt>
                <c:pt idx="22208">
                  <c:v>13</c:v>
                </c:pt>
                <c:pt idx="22209">
                  <c:v>12.99</c:v>
                </c:pt>
                <c:pt idx="22210">
                  <c:v>12.97</c:v>
                </c:pt>
                <c:pt idx="22211">
                  <c:v>12.95</c:v>
                </c:pt>
                <c:pt idx="22212">
                  <c:v>12.93</c:v>
                </c:pt>
                <c:pt idx="22213">
                  <c:v>12.92</c:v>
                </c:pt>
                <c:pt idx="22214">
                  <c:v>12.9</c:v>
                </c:pt>
                <c:pt idx="22215">
                  <c:v>12.89</c:v>
                </c:pt>
                <c:pt idx="22216">
                  <c:v>12.88</c:v>
                </c:pt>
                <c:pt idx="22217">
                  <c:v>12.87</c:v>
                </c:pt>
                <c:pt idx="22218">
                  <c:v>12.85</c:v>
                </c:pt>
                <c:pt idx="22219">
                  <c:v>12.84</c:v>
                </c:pt>
                <c:pt idx="22220">
                  <c:v>12.83</c:v>
                </c:pt>
                <c:pt idx="22221">
                  <c:v>12.82</c:v>
                </c:pt>
                <c:pt idx="22222">
                  <c:v>12.82</c:v>
                </c:pt>
                <c:pt idx="22223">
                  <c:v>12.8</c:v>
                </c:pt>
                <c:pt idx="22224">
                  <c:v>12.79</c:v>
                </c:pt>
                <c:pt idx="22225">
                  <c:v>12.79</c:v>
                </c:pt>
                <c:pt idx="22226">
                  <c:v>12.78</c:v>
                </c:pt>
                <c:pt idx="22227">
                  <c:v>12.77</c:v>
                </c:pt>
                <c:pt idx="22228">
                  <c:v>12.76</c:v>
                </c:pt>
                <c:pt idx="22229">
                  <c:v>12.75</c:v>
                </c:pt>
                <c:pt idx="22230">
                  <c:v>12.74</c:v>
                </c:pt>
                <c:pt idx="22231">
                  <c:v>12.74</c:v>
                </c:pt>
                <c:pt idx="22232">
                  <c:v>12.73</c:v>
                </c:pt>
                <c:pt idx="22233">
                  <c:v>12.72</c:v>
                </c:pt>
                <c:pt idx="22234">
                  <c:v>12.72</c:v>
                </c:pt>
                <c:pt idx="22235">
                  <c:v>12.71</c:v>
                </c:pt>
                <c:pt idx="22236">
                  <c:v>12.7</c:v>
                </c:pt>
                <c:pt idx="22237">
                  <c:v>12.69</c:v>
                </c:pt>
                <c:pt idx="22238">
                  <c:v>12.69</c:v>
                </c:pt>
                <c:pt idx="22239">
                  <c:v>12.68</c:v>
                </c:pt>
                <c:pt idx="22240">
                  <c:v>12.68</c:v>
                </c:pt>
                <c:pt idx="22241">
                  <c:v>12.67</c:v>
                </c:pt>
                <c:pt idx="22242">
                  <c:v>12.66</c:v>
                </c:pt>
                <c:pt idx="22243">
                  <c:v>12.66</c:v>
                </c:pt>
                <c:pt idx="22244">
                  <c:v>12.65</c:v>
                </c:pt>
                <c:pt idx="22245">
                  <c:v>12.65</c:v>
                </c:pt>
                <c:pt idx="22246">
                  <c:v>12.64</c:v>
                </c:pt>
                <c:pt idx="22247">
                  <c:v>12.64</c:v>
                </c:pt>
                <c:pt idx="22248">
                  <c:v>12.63</c:v>
                </c:pt>
                <c:pt idx="22249">
                  <c:v>12.63</c:v>
                </c:pt>
                <c:pt idx="22250">
                  <c:v>12.62</c:v>
                </c:pt>
                <c:pt idx="22251">
                  <c:v>12.62</c:v>
                </c:pt>
                <c:pt idx="22252">
                  <c:v>12.62</c:v>
                </c:pt>
                <c:pt idx="22253">
                  <c:v>12.61</c:v>
                </c:pt>
                <c:pt idx="22254">
                  <c:v>12.61</c:v>
                </c:pt>
                <c:pt idx="22255">
                  <c:v>12.61</c:v>
                </c:pt>
                <c:pt idx="22256">
                  <c:v>12.6</c:v>
                </c:pt>
                <c:pt idx="22257">
                  <c:v>12.6</c:v>
                </c:pt>
                <c:pt idx="22258">
                  <c:v>12.59</c:v>
                </c:pt>
                <c:pt idx="22259">
                  <c:v>12.59</c:v>
                </c:pt>
                <c:pt idx="22260">
                  <c:v>12.59</c:v>
                </c:pt>
                <c:pt idx="22261">
                  <c:v>12.59</c:v>
                </c:pt>
                <c:pt idx="22262">
                  <c:v>12.58</c:v>
                </c:pt>
                <c:pt idx="22263">
                  <c:v>12.58</c:v>
                </c:pt>
                <c:pt idx="22264">
                  <c:v>12.58</c:v>
                </c:pt>
                <c:pt idx="22265">
                  <c:v>12.57</c:v>
                </c:pt>
                <c:pt idx="22266">
                  <c:v>12.57</c:v>
                </c:pt>
                <c:pt idx="22267">
                  <c:v>12.57</c:v>
                </c:pt>
                <c:pt idx="22268">
                  <c:v>12.57</c:v>
                </c:pt>
                <c:pt idx="22269">
                  <c:v>12.56</c:v>
                </c:pt>
                <c:pt idx="22270">
                  <c:v>12.56</c:v>
                </c:pt>
                <c:pt idx="22271">
                  <c:v>12.56</c:v>
                </c:pt>
                <c:pt idx="22272">
                  <c:v>12.55</c:v>
                </c:pt>
                <c:pt idx="22273">
                  <c:v>12.55</c:v>
                </c:pt>
                <c:pt idx="22274">
                  <c:v>12.55</c:v>
                </c:pt>
                <c:pt idx="22275">
                  <c:v>12.54</c:v>
                </c:pt>
                <c:pt idx="22276">
                  <c:v>12.54</c:v>
                </c:pt>
                <c:pt idx="22277">
                  <c:v>12.54</c:v>
                </c:pt>
                <c:pt idx="22278">
                  <c:v>12.53</c:v>
                </c:pt>
                <c:pt idx="22279">
                  <c:v>12.53</c:v>
                </c:pt>
                <c:pt idx="22280">
                  <c:v>12.53</c:v>
                </c:pt>
                <c:pt idx="22281">
                  <c:v>12.52</c:v>
                </c:pt>
                <c:pt idx="22282">
                  <c:v>12.52</c:v>
                </c:pt>
                <c:pt idx="22283">
                  <c:v>12.52</c:v>
                </c:pt>
                <c:pt idx="22284">
                  <c:v>12.52</c:v>
                </c:pt>
                <c:pt idx="22285">
                  <c:v>12.51</c:v>
                </c:pt>
                <c:pt idx="22286">
                  <c:v>12.5</c:v>
                </c:pt>
                <c:pt idx="22287">
                  <c:v>12.5</c:v>
                </c:pt>
                <c:pt idx="22288">
                  <c:v>12.5</c:v>
                </c:pt>
                <c:pt idx="22289">
                  <c:v>12.5</c:v>
                </c:pt>
                <c:pt idx="22290">
                  <c:v>12.5</c:v>
                </c:pt>
                <c:pt idx="22291">
                  <c:v>12.49</c:v>
                </c:pt>
                <c:pt idx="22292">
                  <c:v>12.49</c:v>
                </c:pt>
                <c:pt idx="22293">
                  <c:v>12.48</c:v>
                </c:pt>
                <c:pt idx="22294">
                  <c:v>12.48</c:v>
                </c:pt>
                <c:pt idx="22295">
                  <c:v>12.47</c:v>
                </c:pt>
                <c:pt idx="22296">
                  <c:v>12.48</c:v>
                </c:pt>
                <c:pt idx="22297">
                  <c:v>12.47</c:v>
                </c:pt>
                <c:pt idx="22298">
                  <c:v>12.47</c:v>
                </c:pt>
                <c:pt idx="22299">
                  <c:v>12.46</c:v>
                </c:pt>
                <c:pt idx="22300">
                  <c:v>12.46</c:v>
                </c:pt>
                <c:pt idx="22301">
                  <c:v>12.46</c:v>
                </c:pt>
                <c:pt idx="22302">
                  <c:v>12.46</c:v>
                </c:pt>
                <c:pt idx="22303">
                  <c:v>12.45</c:v>
                </c:pt>
                <c:pt idx="22304">
                  <c:v>12.45</c:v>
                </c:pt>
                <c:pt idx="22305">
                  <c:v>12.45</c:v>
                </c:pt>
                <c:pt idx="22306">
                  <c:v>12.45</c:v>
                </c:pt>
                <c:pt idx="22307">
                  <c:v>12.44</c:v>
                </c:pt>
                <c:pt idx="22308">
                  <c:v>12.44</c:v>
                </c:pt>
                <c:pt idx="22309">
                  <c:v>12.44</c:v>
                </c:pt>
                <c:pt idx="22310">
                  <c:v>12.43</c:v>
                </c:pt>
                <c:pt idx="22311">
                  <c:v>12.43</c:v>
                </c:pt>
                <c:pt idx="22312">
                  <c:v>12.42</c:v>
                </c:pt>
                <c:pt idx="22313">
                  <c:v>12.42</c:v>
                </c:pt>
                <c:pt idx="22314">
                  <c:v>12.41</c:v>
                </c:pt>
                <c:pt idx="22315">
                  <c:v>12.41</c:v>
                </c:pt>
                <c:pt idx="22316">
                  <c:v>12.4</c:v>
                </c:pt>
                <c:pt idx="22317">
                  <c:v>12.4</c:v>
                </c:pt>
                <c:pt idx="22318">
                  <c:v>12.4</c:v>
                </c:pt>
                <c:pt idx="22319">
                  <c:v>12.4</c:v>
                </c:pt>
                <c:pt idx="22320">
                  <c:v>12.39</c:v>
                </c:pt>
                <c:pt idx="22321">
                  <c:v>12.38</c:v>
                </c:pt>
                <c:pt idx="22322">
                  <c:v>12.39</c:v>
                </c:pt>
                <c:pt idx="22323">
                  <c:v>12.38</c:v>
                </c:pt>
                <c:pt idx="22324">
                  <c:v>12.38</c:v>
                </c:pt>
                <c:pt idx="22325">
                  <c:v>12.37</c:v>
                </c:pt>
                <c:pt idx="22326">
                  <c:v>12.37</c:v>
                </c:pt>
                <c:pt idx="22327">
                  <c:v>12.37</c:v>
                </c:pt>
                <c:pt idx="22328">
                  <c:v>12.37</c:v>
                </c:pt>
                <c:pt idx="22329">
                  <c:v>12.36</c:v>
                </c:pt>
                <c:pt idx="22330">
                  <c:v>12.36</c:v>
                </c:pt>
                <c:pt idx="22331">
                  <c:v>12.35</c:v>
                </c:pt>
                <c:pt idx="22332">
                  <c:v>12.35</c:v>
                </c:pt>
                <c:pt idx="22333">
                  <c:v>12.35</c:v>
                </c:pt>
                <c:pt idx="22334">
                  <c:v>12.35</c:v>
                </c:pt>
                <c:pt idx="22335">
                  <c:v>12.34</c:v>
                </c:pt>
                <c:pt idx="22336">
                  <c:v>12.34</c:v>
                </c:pt>
                <c:pt idx="22337">
                  <c:v>12.34</c:v>
                </c:pt>
                <c:pt idx="22338">
                  <c:v>12.33</c:v>
                </c:pt>
                <c:pt idx="22339">
                  <c:v>12.33</c:v>
                </c:pt>
                <c:pt idx="22340">
                  <c:v>12.33</c:v>
                </c:pt>
                <c:pt idx="22341">
                  <c:v>12.32</c:v>
                </c:pt>
                <c:pt idx="22342">
                  <c:v>12.32</c:v>
                </c:pt>
                <c:pt idx="22343">
                  <c:v>12.32</c:v>
                </c:pt>
                <c:pt idx="22344">
                  <c:v>12.31</c:v>
                </c:pt>
                <c:pt idx="22345">
                  <c:v>12.31</c:v>
                </c:pt>
                <c:pt idx="22346">
                  <c:v>12.31</c:v>
                </c:pt>
                <c:pt idx="22347">
                  <c:v>12.31</c:v>
                </c:pt>
                <c:pt idx="22348">
                  <c:v>12.3</c:v>
                </c:pt>
                <c:pt idx="22349">
                  <c:v>12.3</c:v>
                </c:pt>
                <c:pt idx="22350">
                  <c:v>12.29</c:v>
                </c:pt>
                <c:pt idx="22351">
                  <c:v>12.3</c:v>
                </c:pt>
                <c:pt idx="22352">
                  <c:v>12.29</c:v>
                </c:pt>
                <c:pt idx="22353">
                  <c:v>12.3</c:v>
                </c:pt>
                <c:pt idx="22354">
                  <c:v>12.29</c:v>
                </c:pt>
                <c:pt idx="22355">
                  <c:v>12.29</c:v>
                </c:pt>
                <c:pt idx="22356">
                  <c:v>12.29</c:v>
                </c:pt>
                <c:pt idx="22357">
                  <c:v>12.28</c:v>
                </c:pt>
                <c:pt idx="22358">
                  <c:v>12.28</c:v>
                </c:pt>
                <c:pt idx="22359">
                  <c:v>12.28</c:v>
                </c:pt>
                <c:pt idx="22360">
                  <c:v>12.28</c:v>
                </c:pt>
                <c:pt idx="22361">
                  <c:v>12.28</c:v>
                </c:pt>
                <c:pt idx="22362">
                  <c:v>12.28</c:v>
                </c:pt>
                <c:pt idx="22363">
                  <c:v>12.27</c:v>
                </c:pt>
                <c:pt idx="22364">
                  <c:v>12.27</c:v>
                </c:pt>
                <c:pt idx="22365">
                  <c:v>12.27</c:v>
                </c:pt>
                <c:pt idx="22366">
                  <c:v>12.27</c:v>
                </c:pt>
                <c:pt idx="22367">
                  <c:v>12.27</c:v>
                </c:pt>
                <c:pt idx="22368">
                  <c:v>12.28</c:v>
                </c:pt>
                <c:pt idx="22369">
                  <c:v>12.27</c:v>
                </c:pt>
                <c:pt idx="22370">
                  <c:v>12.27</c:v>
                </c:pt>
                <c:pt idx="22371">
                  <c:v>12.26</c:v>
                </c:pt>
                <c:pt idx="22372">
                  <c:v>12.26</c:v>
                </c:pt>
                <c:pt idx="22373">
                  <c:v>12.26</c:v>
                </c:pt>
                <c:pt idx="22374">
                  <c:v>12.26</c:v>
                </c:pt>
                <c:pt idx="22375">
                  <c:v>12.26</c:v>
                </c:pt>
                <c:pt idx="22376">
                  <c:v>12.26</c:v>
                </c:pt>
                <c:pt idx="22377">
                  <c:v>12.26</c:v>
                </c:pt>
                <c:pt idx="22378">
                  <c:v>12.26</c:v>
                </c:pt>
                <c:pt idx="22379">
                  <c:v>12.25</c:v>
                </c:pt>
                <c:pt idx="22380">
                  <c:v>12.25</c:v>
                </c:pt>
                <c:pt idx="22381">
                  <c:v>12.25</c:v>
                </c:pt>
                <c:pt idx="22382">
                  <c:v>12.25</c:v>
                </c:pt>
                <c:pt idx="22383">
                  <c:v>12.26</c:v>
                </c:pt>
                <c:pt idx="22384">
                  <c:v>12.25</c:v>
                </c:pt>
                <c:pt idx="22385">
                  <c:v>12.26</c:v>
                </c:pt>
                <c:pt idx="22386">
                  <c:v>12.26</c:v>
                </c:pt>
                <c:pt idx="22387">
                  <c:v>12.26</c:v>
                </c:pt>
                <c:pt idx="22388">
                  <c:v>12.25</c:v>
                </c:pt>
                <c:pt idx="22389">
                  <c:v>12.25</c:v>
                </c:pt>
                <c:pt idx="22390">
                  <c:v>12.25</c:v>
                </c:pt>
                <c:pt idx="22391">
                  <c:v>12.25</c:v>
                </c:pt>
                <c:pt idx="22392">
                  <c:v>12.24</c:v>
                </c:pt>
                <c:pt idx="22393">
                  <c:v>12.24</c:v>
                </c:pt>
                <c:pt idx="22394">
                  <c:v>12.24</c:v>
                </c:pt>
                <c:pt idx="22395">
                  <c:v>12.23</c:v>
                </c:pt>
                <c:pt idx="22396">
                  <c:v>12.24</c:v>
                </c:pt>
                <c:pt idx="22397">
                  <c:v>12.23</c:v>
                </c:pt>
                <c:pt idx="22398">
                  <c:v>12.23</c:v>
                </c:pt>
                <c:pt idx="22399">
                  <c:v>12.23</c:v>
                </c:pt>
                <c:pt idx="22400">
                  <c:v>12.22</c:v>
                </c:pt>
                <c:pt idx="22401">
                  <c:v>12.22</c:v>
                </c:pt>
                <c:pt idx="22402">
                  <c:v>12.22</c:v>
                </c:pt>
                <c:pt idx="22403">
                  <c:v>12.22</c:v>
                </c:pt>
                <c:pt idx="22404">
                  <c:v>12.21</c:v>
                </c:pt>
                <c:pt idx="22405">
                  <c:v>12.19</c:v>
                </c:pt>
                <c:pt idx="22406">
                  <c:v>12.2</c:v>
                </c:pt>
                <c:pt idx="22407">
                  <c:v>12.19</c:v>
                </c:pt>
                <c:pt idx="22408">
                  <c:v>12.2</c:v>
                </c:pt>
                <c:pt idx="22409">
                  <c:v>12.2</c:v>
                </c:pt>
                <c:pt idx="22410">
                  <c:v>12.2</c:v>
                </c:pt>
                <c:pt idx="22411">
                  <c:v>12.19</c:v>
                </c:pt>
                <c:pt idx="22412">
                  <c:v>12.19</c:v>
                </c:pt>
                <c:pt idx="22413">
                  <c:v>12.19</c:v>
                </c:pt>
                <c:pt idx="22414">
                  <c:v>12.18</c:v>
                </c:pt>
                <c:pt idx="22415">
                  <c:v>12.18</c:v>
                </c:pt>
                <c:pt idx="22416">
                  <c:v>12.19</c:v>
                </c:pt>
                <c:pt idx="22417">
                  <c:v>12.19</c:v>
                </c:pt>
                <c:pt idx="22418">
                  <c:v>12.18</c:v>
                </c:pt>
                <c:pt idx="22419">
                  <c:v>12.18</c:v>
                </c:pt>
                <c:pt idx="22420">
                  <c:v>12.18</c:v>
                </c:pt>
                <c:pt idx="22421">
                  <c:v>12.17</c:v>
                </c:pt>
                <c:pt idx="22422">
                  <c:v>12.17</c:v>
                </c:pt>
                <c:pt idx="22423">
                  <c:v>12.17</c:v>
                </c:pt>
                <c:pt idx="22424">
                  <c:v>12.17</c:v>
                </c:pt>
                <c:pt idx="22425">
                  <c:v>12.16</c:v>
                </c:pt>
                <c:pt idx="22426">
                  <c:v>12.17</c:v>
                </c:pt>
                <c:pt idx="22427">
                  <c:v>12.16</c:v>
                </c:pt>
                <c:pt idx="22428">
                  <c:v>12.16</c:v>
                </c:pt>
                <c:pt idx="22429">
                  <c:v>12.16</c:v>
                </c:pt>
                <c:pt idx="22430">
                  <c:v>12.16</c:v>
                </c:pt>
                <c:pt idx="22431">
                  <c:v>12.16</c:v>
                </c:pt>
                <c:pt idx="22432">
                  <c:v>12.15</c:v>
                </c:pt>
                <c:pt idx="22433">
                  <c:v>12.15</c:v>
                </c:pt>
                <c:pt idx="22434">
                  <c:v>12.15</c:v>
                </c:pt>
                <c:pt idx="22435">
                  <c:v>12.15</c:v>
                </c:pt>
                <c:pt idx="22436">
                  <c:v>12.14</c:v>
                </c:pt>
                <c:pt idx="22437">
                  <c:v>12.14</c:v>
                </c:pt>
                <c:pt idx="22438">
                  <c:v>12.14</c:v>
                </c:pt>
                <c:pt idx="22439">
                  <c:v>12.14</c:v>
                </c:pt>
                <c:pt idx="22440">
                  <c:v>12.14</c:v>
                </c:pt>
                <c:pt idx="22441">
                  <c:v>12.14</c:v>
                </c:pt>
                <c:pt idx="22442">
                  <c:v>12.14</c:v>
                </c:pt>
                <c:pt idx="22443">
                  <c:v>12.14</c:v>
                </c:pt>
                <c:pt idx="22444">
                  <c:v>12.13</c:v>
                </c:pt>
                <c:pt idx="22445">
                  <c:v>12.14</c:v>
                </c:pt>
                <c:pt idx="22446">
                  <c:v>12.13</c:v>
                </c:pt>
                <c:pt idx="22447">
                  <c:v>12.13</c:v>
                </c:pt>
                <c:pt idx="22448">
                  <c:v>12.12</c:v>
                </c:pt>
                <c:pt idx="22449">
                  <c:v>12.13</c:v>
                </c:pt>
                <c:pt idx="22450">
                  <c:v>12.12</c:v>
                </c:pt>
                <c:pt idx="22451">
                  <c:v>12.12</c:v>
                </c:pt>
                <c:pt idx="22452">
                  <c:v>12.12</c:v>
                </c:pt>
                <c:pt idx="22453">
                  <c:v>12.11</c:v>
                </c:pt>
                <c:pt idx="22454">
                  <c:v>12.1</c:v>
                </c:pt>
                <c:pt idx="22455">
                  <c:v>12.11</c:v>
                </c:pt>
                <c:pt idx="22456">
                  <c:v>12.11</c:v>
                </c:pt>
                <c:pt idx="22457">
                  <c:v>12.11</c:v>
                </c:pt>
                <c:pt idx="22458">
                  <c:v>12.11</c:v>
                </c:pt>
                <c:pt idx="22459">
                  <c:v>12.11</c:v>
                </c:pt>
                <c:pt idx="22460">
                  <c:v>12.11</c:v>
                </c:pt>
                <c:pt idx="22461">
                  <c:v>12.1</c:v>
                </c:pt>
                <c:pt idx="22462">
                  <c:v>12.11</c:v>
                </c:pt>
                <c:pt idx="22463">
                  <c:v>12.1</c:v>
                </c:pt>
                <c:pt idx="22464">
                  <c:v>12.09</c:v>
                </c:pt>
                <c:pt idx="22465">
                  <c:v>12.1</c:v>
                </c:pt>
                <c:pt idx="22466">
                  <c:v>12.1</c:v>
                </c:pt>
                <c:pt idx="22467">
                  <c:v>12.11</c:v>
                </c:pt>
                <c:pt idx="22468">
                  <c:v>12.11</c:v>
                </c:pt>
                <c:pt idx="22469">
                  <c:v>12.11</c:v>
                </c:pt>
                <c:pt idx="22470">
                  <c:v>12.1</c:v>
                </c:pt>
                <c:pt idx="22471">
                  <c:v>12.11</c:v>
                </c:pt>
                <c:pt idx="22472">
                  <c:v>12.11</c:v>
                </c:pt>
                <c:pt idx="22473">
                  <c:v>12.11</c:v>
                </c:pt>
                <c:pt idx="22474">
                  <c:v>12.11</c:v>
                </c:pt>
                <c:pt idx="22475">
                  <c:v>12.11</c:v>
                </c:pt>
                <c:pt idx="22476">
                  <c:v>12.11</c:v>
                </c:pt>
                <c:pt idx="22477">
                  <c:v>12.12</c:v>
                </c:pt>
                <c:pt idx="22478">
                  <c:v>12.14</c:v>
                </c:pt>
                <c:pt idx="22479">
                  <c:v>12.16</c:v>
                </c:pt>
                <c:pt idx="22480">
                  <c:v>12.18</c:v>
                </c:pt>
                <c:pt idx="22481">
                  <c:v>12.18</c:v>
                </c:pt>
                <c:pt idx="22482">
                  <c:v>12.17</c:v>
                </c:pt>
                <c:pt idx="22483">
                  <c:v>12.18</c:v>
                </c:pt>
                <c:pt idx="22484">
                  <c:v>12.2</c:v>
                </c:pt>
                <c:pt idx="22485">
                  <c:v>12.22</c:v>
                </c:pt>
                <c:pt idx="22486">
                  <c:v>12.23</c:v>
                </c:pt>
                <c:pt idx="22487">
                  <c:v>12.22</c:v>
                </c:pt>
                <c:pt idx="22488">
                  <c:v>12.22</c:v>
                </c:pt>
                <c:pt idx="22489">
                  <c:v>12.21</c:v>
                </c:pt>
                <c:pt idx="22490">
                  <c:v>12.21</c:v>
                </c:pt>
                <c:pt idx="22491">
                  <c:v>12.21</c:v>
                </c:pt>
                <c:pt idx="22492">
                  <c:v>12.22</c:v>
                </c:pt>
                <c:pt idx="22493">
                  <c:v>12.24</c:v>
                </c:pt>
                <c:pt idx="22494">
                  <c:v>12.27</c:v>
                </c:pt>
                <c:pt idx="22495">
                  <c:v>12.3</c:v>
                </c:pt>
                <c:pt idx="22496">
                  <c:v>12.31</c:v>
                </c:pt>
                <c:pt idx="22497">
                  <c:v>12.3</c:v>
                </c:pt>
                <c:pt idx="22498">
                  <c:v>12.3</c:v>
                </c:pt>
                <c:pt idx="22499">
                  <c:v>12.29</c:v>
                </c:pt>
                <c:pt idx="22500">
                  <c:v>12.28</c:v>
                </c:pt>
                <c:pt idx="22501">
                  <c:v>12.28</c:v>
                </c:pt>
                <c:pt idx="22502">
                  <c:v>12.27</c:v>
                </c:pt>
                <c:pt idx="22503">
                  <c:v>12.26</c:v>
                </c:pt>
                <c:pt idx="22504">
                  <c:v>12.25</c:v>
                </c:pt>
                <c:pt idx="22505">
                  <c:v>12.28</c:v>
                </c:pt>
                <c:pt idx="22506">
                  <c:v>12.3</c:v>
                </c:pt>
                <c:pt idx="22507">
                  <c:v>12.3</c:v>
                </c:pt>
                <c:pt idx="22508">
                  <c:v>12.29</c:v>
                </c:pt>
                <c:pt idx="22509">
                  <c:v>12.3</c:v>
                </c:pt>
                <c:pt idx="22510">
                  <c:v>12.34</c:v>
                </c:pt>
                <c:pt idx="22511">
                  <c:v>12.36</c:v>
                </c:pt>
                <c:pt idx="22512">
                  <c:v>12.39</c:v>
                </c:pt>
                <c:pt idx="22513">
                  <c:v>12.4</c:v>
                </c:pt>
                <c:pt idx="22514">
                  <c:v>12.42</c:v>
                </c:pt>
                <c:pt idx="22515">
                  <c:v>12.41</c:v>
                </c:pt>
                <c:pt idx="22516">
                  <c:v>12.41</c:v>
                </c:pt>
                <c:pt idx="22517">
                  <c:v>12.41</c:v>
                </c:pt>
                <c:pt idx="22518">
                  <c:v>12.4</c:v>
                </c:pt>
                <c:pt idx="22519">
                  <c:v>12.38</c:v>
                </c:pt>
                <c:pt idx="22520">
                  <c:v>12.37</c:v>
                </c:pt>
                <c:pt idx="22521">
                  <c:v>12.35</c:v>
                </c:pt>
                <c:pt idx="22522">
                  <c:v>12.33</c:v>
                </c:pt>
                <c:pt idx="22523">
                  <c:v>12.33</c:v>
                </c:pt>
                <c:pt idx="22524">
                  <c:v>12.31</c:v>
                </c:pt>
                <c:pt idx="22525">
                  <c:v>12.3</c:v>
                </c:pt>
                <c:pt idx="22526">
                  <c:v>12.29</c:v>
                </c:pt>
                <c:pt idx="22527">
                  <c:v>12.27</c:v>
                </c:pt>
                <c:pt idx="22528">
                  <c:v>12.26</c:v>
                </c:pt>
                <c:pt idx="22529">
                  <c:v>12.25</c:v>
                </c:pt>
                <c:pt idx="22530">
                  <c:v>12.29</c:v>
                </c:pt>
                <c:pt idx="22531">
                  <c:v>12.58</c:v>
                </c:pt>
                <c:pt idx="22532">
                  <c:v>13.15</c:v>
                </c:pt>
                <c:pt idx="22533">
                  <c:v>13.53</c:v>
                </c:pt>
                <c:pt idx="22534">
                  <c:v>13.7</c:v>
                </c:pt>
                <c:pt idx="22535">
                  <c:v>13.78</c:v>
                </c:pt>
                <c:pt idx="22536">
                  <c:v>13.79</c:v>
                </c:pt>
                <c:pt idx="22537">
                  <c:v>13.78</c:v>
                </c:pt>
                <c:pt idx="22538">
                  <c:v>13.73</c:v>
                </c:pt>
                <c:pt idx="22539">
                  <c:v>13.67</c:v>
                </c:pt>
                <c:pt idx="22540">
                  <c:v>13.63</c:v>
                </c:pt>
                <c:pt idx="22541">
                  <c:v>13.58</c:v>
                </c:pt>
                <c:pt idx="22542">
                  <c:v>13.51</c:v>
                </c:pt>
                <c:pt idx="22543">
                  <c:v>13.46</c:v>
                </c:pt>
                <c:pt idx="22544">
                  <c:v>13.4</c:v>
                </c:pt>
                <c:pt idx="22545">
                  <c:v>13.35</c:v>
                </c:pt>
                <c:pt idx="22546">
                  <c:v>13.3</c:v>
                </c:pt>
                <c:pt idx="22547">
                  <c:v>13.25</c:v>
                </c:pt>
                <c:pt idx="22548">
                  <c:v>13.18</c:v>
                </c:pt>
                <c:pt idx="22549">
                  <c:v>13.15</c:v>
                </c:pt>
                <c:pt idx="22550">
                  <c:v>13.11</c:v>
                </c:pt>
                <c:pt idx="22551">
                  <c:v>13.07</c:v>
                </c:pt>
                <c:pt idx="22552">
                  <c:v>13.03</c:v>
                </c:pt>
                <c:pt idx="22553">
                  <c:v>13</c:v>
                </c:pt>
                <c:pt idx="22554">
                  <c:v>12.98</c:v>
                </c:pt>
                <c:pt idx="22555">
                  <c:v>12.95</c:v>
                </c:pt>
                <c:pt idx="22556">
                  <c:v>12.93</c:v>
                </c:pt>
                <c:pt idx="22557">
                  <c:v>12.91</c:v>
                </c:pt>
                <c:pt idx="22558">
                  <c:v>12.89</c:v>
                </c:pt>
                <c:pt idx="22559">
                  <c:v>12.87</c:v>
                </c:pt>
                <c:pt idx="22560">
                  <c:v>12.85</c:v>
                </c:pt>
                <c:pt idx="22561">
                  <c:v>12.84</c:v>
                </c:pt>
                <c:pt idx="22562">
                  <c:v>12.81</c:v>
                </c:pt>
                <c:pt idx="22563">
                  <c:v>12.8</c:v>
                </c:pt>
                <c:pt idx="22564">
                  <c:v>12.78</c:v>
                </c:pt>
                <c:pt idx="22565">
                  <c:v>12.78</c:v>
                </c:pt>
                <c:pt idx="22566">
                  <c:v>12.76</c:v>
                </c:pt>
                <c:pt idx="22567">
                  <c:v>12.75</c:v>
                </c:pt>
                <c:pt idx="22568">
                  <c:v>12.74</c:v>
                </c:pt>
                <c:pt idx="22569">
                  <c:v>12.74</c:v>
                </c:pt>
                <c:pt idx="22570">
                  <c:v>12.73</c:v>
                </c:pt>
                <c:pt idx="22571">
                  <c:v>12.71</c:v>
                </c:pt>
                <c:pt idx="22572">
                  <c:v>12.71</c:v>
                </c:pt>
                <c:pt idx="22573">
                  <c:v>12.7</c:v>
                </c:pt>
                <c:pt idx="22574">
                  <c:v>12.7</c:v>
                </c:pt>
                <c:pt idx="22575">
                  <c:v>12.69</c:v>
                </c:pt>
                <c:pt idx="22576">
                  <c:v>12.68</c:v>
                </c:pt>
                <c:pt idx="22577">
                  <c:v>12.69</c:v>
                </c:pt>
                <c:pt idx="22578">
                  <c:v>12.67</c:v>
                </c:pt>
                <c:pt idx="22579">
                  <c:v>12.66</c:v>
                </c:pt>
                <c:pt idx="22580">
                  <c:v>12.66</c:v>
                </c:pt>
                <c:pt idx="22581">
                  <c:v>12.64</c:v>
                </c:pt>
                <c:pt idx="22582">
                  <c:v>12.64</c:v>
                </c:pt>
                <c:pt idx="22583">
                  <c:v>12.63</c:v>
                </c:pt>
                <c:pt idx="22584">
                  <c:v>12.62</c:v>
                </c:pt>
                <c:pt idx="22585">
                  <c:v>12.62</c:v>
                </c:pt>
                <c:pt idx="22586">
                  <c:v>12.63</c:v>
                </c:pt>
                <c:pt idx="22587">
                  <c:v>12.61</c:v>
                </c:pt>
                <c:pt idx="22588">
                  <c:v>12.62</c:v>
                </c:pt>
                <c:pt idx="22589">
                  <c:v>12.61</c:v>
                </c:pt>
                <c:pt idx="22590">
                  <c:v>12.61</c:v>
                </c:pt>
                <c:pt idx="22591">
                  <c:v>12.6</c:v>
                </c:pt>
                <c:pt idx="22592">
                  <c:v>12.59</c:v>
                </c:pt>
                <c:pt idx="22593">
                  <c:v>12.59</c:v>
                </c:pt>
                <c:pt idx="22594">
                  <c:v>12.58</c:v>
                </c:pt>
                <c:pt idx="22595">
                  <c:v>12.58</c:v>
                </c:pt>
                <c:pt idx="22596">
                  <c:v>12.59</c:v>
                </c:pt>
                <c:pt idx="22597">
                  <c:v>12.58</c:v>
                </c:pt>
                <c:pt idx="22598">
                  <c:v>12.58</c:v>
                </c:pt>
                <c:pt idx="22599">
                  <c:v>12.57</c:v>
                </c:pt>
                <c:pt idx="22600">
                  <c:v>12.56</c:v>
                </c:pt>
                <c:pt idx="22601">
                  <c:v>12.57</c:v>
                </c:pt>
                <c:pt idx="22602">
                  <c:v>12.56</c:v>
                </c:pt>
                <c:pt idx="22603">
                  <c:v>12.54</c:v>
                </c:pt>
                <c:pt idx="22604">
                  <c:v>12.55</c:v>
                </c:pt>
                <c:pt idx="22605">
                  <c:v>12.54</c:v>
                </c:pt>
                <c:pt idx="22606">
                  <c:v>12.54</c:v>
                </c:pt>
                <c:pt idx="22607">
                  <c:v>12.53</c:v>
                </c:pt>
                <c:pt idx="22608">
                  <c:v>12.53</c:v>
                </c:pt>
                <c:pt idx="22609">
                  <c:v>12.53</c:v>
                </c:pt>
                <c:pt idx="22610">
                  <c:v>12.53</c:v>
                </c:pt>
                <c:pt idx="22611">
                  <c:v>12.52</c:v>
                </c:pt>
                <c:pt idx="22612">
                  <c:v>12.52</c:v>
                </c:pt>
                <c:pt idx="22613">
                  <c:v>12.51</c:v>
                </c:pt>
                <c:pt idx="22614">
                  <c:v>12.51</c:v>
                </c:pt>
                <c:pt idx="22615">
                  <c:v>12.5</c:v>
                </c:pt>
                <c:pt idx="22616">
                  <c:v>12.51</c:v>
                </c:pt>
                <c:pt idx="22617">
                  <c:v>12.49</c:v>
                </c:pt>
                <c:pt idx="22618">
                  <c:v>12.49</c:v>
                </c:pt>
                <c:pt idx="22619">
                  <c:v>12.49</c:v>
                </c:pt>
                <c:pt idx="22620">
                  <c:v>12.48</c:v>
                </c:pt>
                <c:pt idx="22621">
                  <c:v>12.48</c:v>
                </c:pt>
                <c:pt idx="22622">
                  <c:v>12.47</c:v>
                </c:pt>
                <c:pt idx="22623">
                  <c:v>12.47</c:v>
                </c:pt>
                <c:pt idx="22624">
                  <c:v>12.47</c:v>
                </c:pt>
                <c:pt idx="22625">
                  <c:v>12.46</c:v>
                </c:pt>
                <c:pt idx="22626">
                  <c:v>12.47</c:v>
                </c:pt>
                <c:pt idx="22627">
                  <c:v>12.47</c:v>
                </c:pt>
                <c:pt idx="22628">
                  <c:v>12.46</c:v>
                </c:pt>
                <c:pt idx="22629">
                  <c:v>12.45</c:v>
                </c:pt>
                <c:pt idx="22630">
                  <c:v>12.46</c:v>
                </c:pt>
                <c:pt idx="22631">
                  <c:v>12.45</c:v>
                </c:pt>
                <c:pt idx="22632">
                  <c:v>12.45</c:v>
                </c:pt>
                <c:pt idx="22633">
                  <c:v>12.44</c:v>
                </c:pt>
                <c:pt idx="22634">
                  <c:v>12.44</c:v>
                </c:pt>
                <c:pt idx="22635">
                  <c:v>12.43</c:v>
                </c:pt>
                <c:pt idx="22636">
                  <c:v>12.43</c:v>
                </c:pt>
                <c:pt idx="22637">
                  <c:v>12.43</c:v>
                </c:pt>
                <c:pt idx="22638">
                  <c:v>12.43</c:v>
                </c:pt>
                <c:pt idx="22639">
                  <c:v>12.43</c:v>
                </c:pt>
                <c:pt idx="22640">
                  <c:v>12.41</c:v>
                </c:pt>
                <c:pt idx="22641">
                  <c:v>12.41</c:v>
                </c:pt>
                <c:pt idx="22642">
                  <c:v>12.41</c:v>
                </c:pt>
                <c:pt idx="22643">
                  <c:v>12.4</c:v>
                </c:pt>
                <c:pt idx="22644">
                  <c:v>12.4</c:v>
                </c:pt>
                <c:pt idx="22645">
                  <c:v>12.4</c:v>
                </c:pt>
                <c:pt idx="22646">
                  <c:v>12.4</c:v>
                </c:pt>
                <c:pt idx="22647">
                  <c:v>12.4</c:v>
                </c:pt>
                <c:pt idx="22648">
                  <c:v>12.4</c:v>
                </c:pt>
                <c:pt idx="22649">
                  <c:v>12.4</c:v>
                </c:pt>
                <c:pt idx="22650">
                  <c:v>12.39</c:v>
                </c:pt>
                <c:pt idx="22651">
                  <c:v>12.4</c:v>
                </c:pt>
                <c:pt idx="22652">
                  <c:v>12.39</c:v>
                </c:pt>
                <c:pt idx="22653">
                  <c:v>12.39</c:v>
                </c:pt>
                <c:pt idx="22654">
                  <c:v>12.41</c:v>
                </c:pt>
                <c:pt idx="22655">
                  <c:v>12.43</c:v>
                </c:pt>
                <c:pt idx="22656">
                  <c:v>12.44</c:v>
                </c:pt>
                <c:pt idx="22657">
                  <c:v>12.47</c:v>
                </c:pt>
                <c:pt idx="22658">
                  <c:v>12.47</c:v>
                </c:pt>
                <c:pt idx="22659">
                  <c:v>12.51</c:v>
                </c:pt>
                <c:pt idx="22660">
                  <c:v>12.52</c:v>
                </c:pt>
                <c:pt idx="22661">
                  <c:v>12.52</c:v>
                </c:pt>
                <c:pt idx="22662">
                  <c:v>12.5</c:v>
                </c:pt>
                <c:pt idx="22663">
                  <c:v>12.51</c:v>
                </c:pt>
                <c:pt idx="22664">
                  <c:v>12.51</c:v>
                </c:pt>
                <c:pt idx="22665">
                  <c:v>12.5</c:v>
                </c:pt>
                <c:pt idx="22666">
                  <c:v>12.48</c:v>
                </c:pt>
                <c:pt idx="22667">
                  <c:v>12.48</c:v>
                </c:pt>
                <c:pt idx="22668">
                  <c:v>12.48</c:v>
                </c:pt>
                <c:pt idx="22669">
                  <c:v>12.46</c:v>
                </c:pt>
                <c:pt idx="22670">
                  <c:v>12.46</c:v>
                </c:pt>
                <c:pt idx="22671">
                  <c:v>12.46</c:v>
                </c:pt>
                <c:pt idx="22672">
                  <c:v>12.44</c:v>
                </c:pt>
                <c:pt idx="22673">
                  <c:v>12.42</c:v>
                </c:pt>
                <c:pt idx="22674">
                  <c:v>12.43</c:v>
                </c:pt>
                <c:pt idx="22675">
                  <c:v>12.41</c:v>
                </c:pt>
                <c:pt idx="22676">
                  <c:v>12.42</c:v>
                </c:pt>
                <c:pt idx="22677">
                  <c:v>12.42</c:v>
                </c:pt>
                <c:pt idx="22678">
                  <c:v>12.4</c:v>
                </c:pt>
                <c:pt idx="22679">
                  <c:v>12.4</c:v>
                </c:pt>
                <c:pt idx="22680">
                  <c:v>12.39</c:v>
                </c:pt>
                <c:pt idx="22681">
                  <c:v>12.39</c:v>
                </c:pt>
                <c:pt idx="22682">
                  <c:v>12.38</c:v>
                </c:pt>
                <c:pt idx="22683">
                  <c:v>12.38</c:v>
                </c:pt>
                <c:pt idx="22684">
                  <c:v>12.37</c:v>
                </c:pt>
                <c:pt idx="22685">
                  <c:v>12.37</c:v>
                </c:pt>
                <c:pt idx="22686">
                  <c:v>12.37</c:v>
                </c:pt>
                <c:pt idx="22687">
                  <c:v>12.36</c:v>
                </c:pt>
                <c:pt idx="22688">
                  <c:v>12.36</c:v>
                </c:pt>
                <c:pt idx="22689">
                  <c:v>12.36</c:v>
                </c:pt>
                <c:pt idx="22690">
                  <c:v>12.36</c:v>
                </c:pt>
                <c:pt idx="22691">
                  <c:v>12.35</c:v>
                </c:pt>
                <c:pt idx="22692">
                  <c:v>12.34</c:v>
                </c:pt>
                <c:pt idx="22693">
                  <c:v>12.34</c:v>
                </c:pt>
                <c:pt idx="22694">
                  <c:v>12.35</c:v>
                </c:pt>
                <c:pt idx="22695">
                  <c:v>12.32</c:v>
                </c:pt>
                <c:pt idx="22696">
                  <c:v>12.32</c:v>
                </c:pt>
                <c:pt idx="22697">
                  <c:v>12.32</c:v>
                </c:pt>
                <c:pt idx="22698">
                  <c:v>12.31</c:v>
                </c:pt>
                <c:pt idx="22699">
                  <c:v>12.31</c:v>
                </c:pt>
                <c:pt idx="22700">
                  <c:v>12.31</c:v>
                </c:pt>
                <c:pt idx="22701">
                  <c:v>12.3</c:v>
                </c:pt>
                <c:pt idx="22702">
                  <c:v>12.3</c:v>
                </c:pt>
                <c:pt idx="22703">
                  <c:v>12.3</c:v>
                </c:pt>
                <c:pt idx="22704">
                  <c:v>12.3</c:v>
                </c:pt>
                <c:pt idx="22705">
                  <c:v>12.3</c:v>
                </c:pt>
                <c:pt idx="22706">
                  <c:v>12.29</c:v>
                </c:pt>
                <c:pt idx="22707">
                  <c:v>12.29</c:v>
                </c:pt>
                <c:pt idx="22708">
                  <c:v>12.28</c:v>
                </c:pt>
                <c:pt idx="22709">
                  <c:v>12.28</c:v>
                </c:pt>
                <c:pt idx="22710">
                  <c:v>12.27</c:v>
                </c:pt>
                <c:pt idx="22711">
                  <c:v>12.27</c:v>
                </c:pt>
                <c:pt idx="22712">
                  <c:v>12.27</c:v>
                </c:pt>
                <c:pt idx="22713">
                  <c:v>12.26</c:v>
                </c:pt>
                <c:pt idx="22714">
                  <c:v>12.26</c:v>
                </c:pt>
                <c:pt idx="22715">
                  <c:v>12.26</c:v>
                </c:pt>
                <c:pt idx="22716">
                  <c:v>12.25</c:v>
                </c:pt>
                <c:pt idx="22717">
                  <c:v>12.25</c:v>
                </c:pt>
                <c:pt idx="22718">
                  <c:v>12.25</c:v>
                </c:pt>
                <c:pt idx="22719">
                  <c:v>12.24</c:v>
                </c:pt>
                <c:pt idx="22720">
                  <c:v>12.24</c:v>
                </c:pt>
                <c:pt idx="22721">
                  <c:v>12.24</c:v>
                </c:pt>
                <c:pt idx="22722">
                  <c:v>12.24</c:v>
                </c:pt>
                <c:pt idx="22723">
                  <c:v>12.23</c:v>
                </c:pt>
                <c:pt idx="22724">
                  <c:v>12.23</c:v>
                </c:pt>
                <c:pt idx="22725">
                  <c:v>12.23</c:v>
                </c:pt>
                <c:pt idx="22726">
                  <c:v>12.23</c:v>
                </c:pt>
                <c:pt idx="22727">
                  <c:v>12.23</c:v>
                </c:pt>
                <c:pt idx="22728">
                  <c:v>12.23</c:v>
                </c:pt>
                <c:pt idx="22729">
                  <c:v>12.22</c:v>
                </c:pt>
                <c:pt idx="22730">
                  <c:v>12.22</c:v>
                </c:pt>
                <c:pt idx="22731">
                  <c:v>12.22</c:v>
                </c:pt>
                <c:pt idx="22732">
                  <c:v>12.21</c:v>
                </c:pt>
                <c:pt idx="22733">
                  <c:v>12.21</c:v>
                </c:pt>
                <c:pt idx="22734">
                  <c:v>12.22</c:v>
                </c:pt>
                <c:pt idx="22735">
                  <c:v>12.21</c:v>
                </c:pt>
                <c:pt idx="22736">
                  <c:v>12.21</c:v>
                </c:pt>
                <c:pt idx="22737">
                  <c:v>12.2</c:v>
                </c:pt>
                <c:pt idx="22738">
                  <c:v>12.2</c:v>
                </c:pt>
                <c:pt idx="22739">
                  <c:v>12.19</c:v>
                </c:pt>
                <c:pt idx="22740">
                  <c:v>12.19</c:v>
                </c:pt>
                <c:pt idx="22741">
                  <c:v>12.19</c:v>
                </c:pt>
                <c:pt idx="22742">
                  <c:v>12.19</c:v>
                </c:pt>
                <c:pt idx="22743">
                  <c:v>12.18</c:v>
                </c:pt>
                <c:pt idx="22744">
                  <c:v>12.18</c:v>
                </c:pt>
                <c:pt idx="22745">
                  <c:v>12.18</c:v>
                </c:pt>
                <c:pt idx="22746">
                  <c:v>12.17</c:v>
                </c:pt>
                <c:pt idx="22747">
                  <c:v>12.18</c:v>
                </c:pt>
                <c:pt idx="22748">
                  <c:v>12.17</c:v>
                </c:pt>
                <c:pt idx="22749">
                  <c:v>12.17</c:v>
                </c:pt>
                <c:pt idx="22750">
                  <c:v>12.18</c:v>
                </c:pt>
                <c:pt idx="22751">
                  <c:v>12.18</c:v>
                </c:pt>
                <c:pt idx="22752">
                  <c:v>12.18</c:v>
                </c:pt>
                <c:pt idx="22753">
                  <c:v>12.17</c:v>
                </c:pt>
                <c:pt idx="22754">
                  <c:v>12.17</c:v>
                </c:pt>
                <c:pt idx="22755">
                  <c:v>12.17</c:v>
                </c:pt>
                <c:pt idx="22756">
                  <c:v>12.17</c:v>
                </c:pt>
                <c:pt idx="22757">
                  <c:v>12.17</c:v>
                </c:pt>
                <c:pt idx="22758">
                  <c:v>12.17</c:v>
                </c:pt>
                <c:pt idx="22759">
                  <c:v>12.16</c:v>
                </c:pt>
                <c:pt idx="22760">
                  <c:v>12.15</c:v>
                </c:pt>
                <c:pt idx="22761">
                  <c:v>12.15</c:v>
                </c:pt>
                <c:pt idx="22762">
                  <c:v>12.16</c:v>
                </c:pt>
                <c:pt idx="22763">
                  <c:v>12.14</c:v>
                </c:pt>
                <c:pt idx="22764">
                  <c:v>12.14</c:v>
                </c:pt>
                <c:pt idx="22765">
                  <c:v>12.14</c:v>
                </c:pt>
                <c:pt idx="22766">
                  <c:v>12.13</c:v>
                </c:pt>
                <c:pt idx="22767">
                  <c:v>12.11</c:v>
                </c:pt>
                <c:pt idx="22768">
                  <c:v>12.13</c:v>
                </c:pt>
                <c:pt idx="22769">
                  <c:v>12.13</c:v>
                </c:pt>
                <c:pt idx="22770">
                  <c:v>12.14</c:v>
                </c:pt>
                <c:pt idx="22771">
                  <c:v>12.12</c:v>
                </c:pt>
                <c:pt idx="22772">
                  <c:v>12.13</c:v>
                </c:pt>
                <c:pt idx="22773">
                  <c:v>12.11</c:v>
                </c:pt>
                <c:pt idx="22774">
                  <c:v>12.13</c:v>
                </c:pt>
                <c:pt idx="22775">
                  <c:v>12.13</c:v>
                </c:pt>
                <c:pt idx="22776">
                  <c:v>12.11</c:v>
                </c:pt>
                <c:pt idx="22777">
                  <c:v>12.09</c:v>
                </c:pt>
                <c:pt idx="22778">
                  <c:v>12.09</c:v>
                </c:pt>
                <c:pt idx="22779">
                  <c:v>12.09</c:v>
                </c:pt>
                <c:pt idx="22780">
                  <c:v>12.11</c:v>
                </c:pt>
                <c:pt idx="22781">
                  <c:v>12.09</c:v>
                </c:pt>
                <c:pt idx="22782">
                  <c:v>12.11</c:v>
                </c:pt>
                <c:pt idx="22783">
                  <c:v>12.11</c:v>
                </c:pt>
                <c:pt idx="22784">
                  <c:v>12.09</c:v>
                </c:pt>
                <c:pt idx="22785">
                  <c:v>12.1</c:v>
                </c:pt>
                <c:pt idx="22786">
                  <c:v>12.1</c:v>
                </c:pt>
                <c:pt idx="22787">
                  <c:v>12.1</c:v>
                </c:pt>
                <c:pt idx="22788">
                  <c:v>12.09</c:v>
                </c:pt>
                <c:pt idx="22789">
                  <c:v>12.09</c:v>
                </c:pt>
                <c:pt idx="22790">
                  <c:v>12.09</c:v>
                </c:pt>
                <c:pt idx="22791">
                  <c:v>12.08</c:v>
                </c:pt>
                <c:pt idx="22792">
                  <c:v>12.08</c:v>
                </c:pt>
                <c:pt idx="22793">
                  <c:v>12.08</c:v>
                </c:pt>
                <c:pt idx="22794">
                  <c:v>12.08</c:v>
                </c:pt>
                <c:pt idx="22795">
                  <c:v>12.08</c:v>
                </c:pt>
                <c:pt idx="22796">
                  <c:v>12.07</c:v>
                </c:pt>
                <c:pt idx="22797">
                  <c:v>12.08</c:v>
                </c:pt>
                <c:pt idx="22798">
                  <c:v>12.07</c:v>
                </c:pt>
                <c:pt idx="22799">
                  <c:v>12.07</c:v>
                </c:pt>
                <c:pt idx="22800">
                  <c:v>12.07</c:v>
                </c:pt>
                <c:pt idx="22801">
                  <c:v>12.07</c:v>
                </c:pt>
                <c:pt idx="22802">
                  <c:v>12.07</c:v>
                </c:pt>
                <c:pt idx="22803">
                  <c:v>12.06</c:v>
                </c:pt>
                <c:pt idx="22804">
                  <c:v>12.06</c:v>
                </c:pt>
                <c:pt idx="22805">
                  <c:v>12.07</c:v>
                </c:pt>
                <c:pt idx="22806">
                  <c:v>12.05</c:v>
                </c:pt>
                <c:pt idx="22807">
                  <c:v>12.06</c:v>
                </c:pt>
                <c:pt idx="22808">
                  <c:v>12.05</c:v>
                </c:pt>
                <c:pt idx="22809">
                  <c:v>12.05</c:v>
                </c:pt>
                <c:pt idx="22810">
                  <c:v>12.05</c:v>
                </c:pt>
                <c:pt idx="22811">
                  <c:v>12.06</c:v>
                </c:pt>
                <c:pt idx="22812">
                  <c:v>12.06</c:v>
                </c:pt>
                <c:pt idx="22813">
                  <c:v>12.05</c:v>
                </c:pt>
                <c:pt idx="22814">
                  <c:v>12.04</c:v>
                </c:pt>
                <c:pt idx="22815">
                  <c:v>12.04</c:v>
                </c:pt>
                <c:pt idx="22816">
                  <c:v>12.04</c:v>
                </c:pt>
                <c:pt idx="22817">
                  <c:v>12.04</c:v>
                </c:pt>
                <c:pt idx="22818">
                  <c:v>12.03</c:v>
                </c:pt>
                <c:pt idx="22819">
                  <c:v>12.04</c:v>
                </c:pt>
                <c:pt idx="22820">
                  <c:v>12.04</c:v>
                </c:pt>
                <c:pt idx="22821">
                  <c:v>12.04</c:v>
                </c:pt>
                <c:pt idx="22822">
                  <c:v>12.03</c:v>
                </c:pt>
                <c:pt idx="22823">
                  <c:v>12.02</c:v>
                </c:pt>
                <c:pt idx="22824">
                  <c:v>12.03</c:v>
                </c:pt>
                <c:pt idx="22825">
                  <c:v>12.03</c:v>
                </c:pt>
                <c:pt idx="22826">
                  <c:v>12.03</c:v>
                </c:pt>
                <c:pt idx="22827">
                  <c:v>12.03</c:v>
                </c:pt>
                <c:pt idx="22828">
                  <c:v>12.03</c:v>
                </c:pt>
                <c:pt idx="22829">
                  <c:v>12.02</c:v>
                </c:pt>
                <c:pt idx="22830">
                  <c:v>12.02</c:v>
                </c:pt>
                <c:pt idx="22831">
                  <c:v>12.02</c:v>
                </c:pt>
                <c:pt idx="22832">
                  <c:v>12.02</c:v>
                </c:pt>
                <c:pt idx="22833">
                  <c:v>12</c:v>
                </c:pt>
                <c:pt idx="22834">
                  <c:v>12.03</c:v>
                </c:pt>
                <c:pt idx="22835">
                  <c:v>12.28</c:v>
                </c:pt>
                <c:pt idx="22836">
                  <c:v>12.75</c:v>
                </c:pt>
                <c:pt idx="22837">
                  <c:v>13.13</c:v>
                </c:pt>
                <c:pt idx="22838">
                  <c:v>13.28</c:v>
                </c:pt>
                <c:pt idx="22839">
                  <c:v>13.34</c:v>
                </c:pt>
                <c:pt idx="22840">
                  <c:v>13.37</c:v>
                </c:pt>
                <c:pt idx="22841">
                  <c:v>13.37</c:v>
                </c:pt>
                <c:pt idx="22842">
                  <c:v>13.38</c:v>
                </c:pt>
                <c:pt idx="22843">
                  <c:v>13.38</c:v>
                </c:pt>
                <c:pt idx="22844">
                  <c:v>13.38</c:v>
                </c:pt>
                <c:pt idx="22845">
                  <c:v>13.38</c:v>
                </c:pt>
                <c:pt idx="22846">
                  <c:v>13.38</c:v>
                </c:pt>
                <c:pt idx="22847">
                  <c:v>13.38</c:v>
                </c:pt>
                <c:pt idx="22848">
                  <c:v>13.38</c:v>
                </c:pt>
                <c:pt idx="22849">
                  <c:v>13.38</c:v>
                </c:pt>
                <c:pt idx="22850">
                  <c:v>13.38</c:v>
                </c:pt>
                <c:pt idx="22851">
                  <c:v>13.37</c:v>
                </c:pt>
                <c:pt idx="22852">
                  <c:v>13.37</c:v>
                </c:pt>
                <c:pt idx="22853">
                  <c:v>13.37</c:v>
                </c:pt>
                <c:pt idx="22854">
                  <c:v>13.37</c:v>
                </c:pt>
                <c:pt idx="22855">
                  <c:v>13.37</c:v>
                </c:pt>
                <c:pt idx="22856">
                  <c:v>13.37</c:v>
                </c:pt>
                <c:pt idx="22857">
                  <c:v>13.37</c:v>
                </c:pt>
                <c:pt idx="22858">
                  <c:v>13.37</c:v>
                </c:pt>
                <c:pt idx="22859">
                  <c:v>13.37</c:v>
                </c:pt>
                <c:pt idx="22860">
                  <c:v>13.37</c:v>
                </c:pt>
                <c:pt idx="22861">
                  <c:v>13.37</c:v>
                </c:pt>
                <c:pt idx="22862">
                  <c:v>13.37</c:v>
                </c:pt>
                <c:pt idx="22863">
                  <c:v>13.37</c:v>
                </c:pt>
                <c:pt idx="22864">
                  <c:v>13.36</c:v>
                </c:pt>
                <c:pt idx="22865">
                  <c:v>13.36</c:v>
                </c:pt>
                <c:pt idx="22866">
                  <c:v>13.36</c:v>
                </c:pt>
                <c:pt idx="22867">
                  <c:v>13.35</c:v>
                </c:pt>
                <c:pt idx="22868">
                  <c:v>13.32</c:v>
                </c:pt>
                <c:pt idx="22869">
                  <c:v>13.33</c:v>
                </c:pt>
                <c:pt idx="22870">
                  <c:v>13.35</c:v>
                </c:pt>
                <c:pt idx="22871">
                  <c:v>13.35</c:v>
                </c:pt>
                <c:pt idx="22872">
                  <c:v>13.34</c:v>
                </c:pt>
                <c:pt idx="22873">
                  <c:v>13.33</c:v>
                </c:pt>
                <c:pt idx="22874">
                  <c:v>13.32</c:v>
                </c:pt>
                <c:pt idx="22875">
                  <c:v>13.36</c:v>
                </c:pt>
                <c:pt idx="22876">
                  <c:v>13.37</c:v>
                </c:pt>
                <c:pt idx="22877">
                  <c:v>13.37</c:v>
                </c:pt>
                <c:pt idx="22878">
                  <c:v>13.36</c:v>
                </c:pt>
                <c:pt idx="22879">
                  <c:v>13.35</c:v>
                </c:pt>
                <c:pt idx="22880">
                  <c:v>13.34</c:v>
                </c:pt>
                <c:pt idx="22881">
                  <c:v>13.33</c:v>
                </c:pt>
                <c:pt idx="22882">
                  <c:v>13.33</c:v>
                </c:pt>
                <c:pt idx="22883">
                  <c:v>13.33</c:v>
                </c:pt>
                <c:pt idx="22884">
                  <c:v>13.33</c:v>
                </c:pt>
                <c:pt idx="22885">
                  <c:v>13.33</c:v>
                </c:pt>
                <c:pt idx="22886">
                  <c:v>13.32</c:v>
                </c:pt>
                <c:pt idx="22887">
                  <c:v>13.32</c:v>
                </c:pt>
                <c:pt idx="22888">
                  <c:v>13.31</c:v>
                </c:pt>
                <c:pt idx="22889">
                  <c:v>13.31</c:v>
                </c:pt>
                <c:pt idx="22890">
                  <c:v>13.3</c:v>
                </c:pt>
                <c:pt idx="22891">
                  <c:v>13.3</c:v>
                </c:pt>
                <c:pt idx="22892">
                  <c:v>13.29</c:v>
                </c:pt>
                <c:pt idx="22893">
                  <c:v>13.29</c:v>
                </c:pt>
                <c:pt idx="22894">
                  <c:v>13.28</c:v>
                </c:pt>
                <c:pt idx="22895">
                  <c:v>13.28</c:v>
                </c:pt>
                <c:pt idx="22896">
                  <c:v>13.28</c:v>
                </c:pt>
                <c:pt idx="22897">
                  <c:v>13.27</c:v>
                </c:pt>
                <c:pt idx="22898">
                  <c:v>13.27</c:v>
                </c:pt>
                <c:pt idx="22899">
                  <c:v>13.27</c:v>
                </c:pt>
                <c:pt idx="22900">
                  <c:v>13.26</c:v>
                </c:pt>
                <c:pt idx="22901">
                  <c:v>13.26</c:v>
                </c:pt>
                <c:pt idx="22902">
                  <c:v>13.26</c:v>
                </c:pt>
                <c:pt idx="22903">
                  <c:v>13.26</c:v>
                </c:pt>
                <c:pt idx="22904">
                  <c:v>13.25</c:v>
                </c:pt>
                <c:pt idx="22905">
                  <c:v>13.25</c:v>
                </c:pt>
                <c:pt idx="22906">
                  <c:v>13.24</c:v>
                </c:pt>
                <c:pt idx="22907">
                  <c:v>13.24</c:v>
                </c:pt>
                <c:pt idx="22908">
                  <c:v>13.23</c:v>
                </c:pt>
                <c:pt idx="22909">
                  <c:v>13.23</c:v>
                </c:pt>
                <c:pt idx="22910">
                  <c:v>13.22</c:v>
                </c:pt>
                <c:pt idx="22911">
                  <c:v>13.22</c:v>
                </c:pt>
                <c:pt idx="22912">
                  <c:v>13.21</c:v>
                </c:pt>
                <c:pt idx="22913">
                  <c:v>13.21</c:v>
                </c:pt>
                <c:pt idx="22914">
                  <c:v>13.21</c:v>
                </c:pt>
                <c:pt idx="22915">
                  <c:v>13.2</c:v>
                </c:pt>
                <c:pt idx="22916">
                  <c:v>13.2</c:v>
                </c:pt>
                <c:pt idx="22917">
                  <c:v>13.2</c:v>
                </c:pt>
                <c:pt idx="22918">
                  <c:v>13.19</c:v>
                </c:pt>
                <c:pt idx="22919">
                  <c:v>13.19</c:v>
                </c:pt>
                <c:pt idx="22920">
                  <c:v>13.19</c:v>
                </c:pt>
                <c:pt idx="22921">
                  <c:v>13.19</c:v>
                </c:pt>
                <c:pt idx="22922">
                  <c:v>13.18</c:v>
                </c:pt>
                <c:pt idx="22923">
                  <c:v>13.18</c:v>
                </c:pt>
                <c:pt idx="22924">
                  <c:v>13.18</c:v>
                </c:pt>
                <c:pt idx="22925">
                  <c:v>13.18</c:v>
                </c:pt>
                <c:pt idx="22926">
                  <c:v>13.17</c:v>
                </c:pt>
                <c:pt idx="22927">
                  <c:v>13.17</c:v>
                </c:pt>
                <c:pt idx="22928">
                  <c:v>13.16</c:v>
                </c:pt>
                <c:pt idx="22929">
                  <c:v>13.15</c:v>
                </c:pt>
                <c:pt idx="22930">
                  <c:v>13.15</c:v>
                </c:pt>
                <c:pt idx="22931">
                  <c:v>13.15</c:v>
                </c:pt>
                <c:pt idx="22932">
                  <c:v>13.15</c:v>
                </c:pt>
                <c:pt idx="22933">
                  <c:v>13.14</c:v>
                </c:pt>
                <c:pt idx="22934">
                  <c:v>13.14</c:v>
                </c:pt>
                <c:pt idx="22935">
                  <c:v>13.14</c:v>
                </c:pt>
                <c:pt idx="22936">
                  <c:v>13.15</c:v>
                </c:pt>
                <c:pt idx="22937">
                  <c:v>13.15</c:v>
                </c:pt>
                <c:pt idx="22938">
                  <c:v>13.16</c:v>
                </c:pt>
                <c:pt idx="22939">
                  <c:v>13.16</c:v>
                </c:pt>
                <c:pt idx="22940">
                  <c:v>13.17</c:v>
                </c:pt>
                <c:pt idx="22941">
                  <c:v>13.16</c:v>
                </c:pt>
                <c:pt idx="22942">
                  <c:v>13.16</c:v>
                </c:pt>
                <c:pt idx="22943">
                  <c:v>13.15</c:v>
                </c:pt>
                <c:pt idx="22944">
                  <c:v>13.15</c:v>
                </c:pt>
                <c:pt idx="22945">
                  <c:v>13.14</c:v>
                </c:pt>
                <c:pt idx="22946">
                  <c:v>13.14</c:v>
                </c:pt>
                <c:pt idx="22947">
                  <c:v>13.14</c:v>
                </c:pt>
                <c:pt idx="22948">
                  <c:v>13.13</c:v>
                </c:pt>
                <c:pt idx="22949">
                  <c:v>13.13</c:v>
                </c:pt>
                <c:pt idx="22950">
                  <c:v>13.13</c:v>
                </c:pt>
                <c:pt idx="22951">
                  <c:v>13.12</c:v>
                </c:pt>
                <c:pt idx="22952">
                  <c:v>13.12</c:v>
                </c:pt>
                <c:pt idx="22953">
                  <c:v>13.12</c:v>
                </c:pt>
                <c:pt idx="22954">
                  <c:v>13.11</c:v>
                </c:pt>
                <c:pt idx="22955">
                  <c:v>13.11</c:v>
                </c:pt>
                <c:pt idx="22956">
                  <c:v>13.18</c:v>
                </c:pt>
                <c:pt idx="22957">
                  <c:v>13.24</c:v>
                </c:pt>
                <c:pt idx="22958">
                  <c:v>13.26</c:v>
                </c:pt>
                <c:pt idx="22959">
                  <c:v>13.26</c:v>
                </c:pt>
                <c:pt idx="22960">
                  <c:v>13.25</c:v>
                </c:pt>
                <c:pt idx="22961">
                  <c:v>13.26</c:v>
                </c:pt>
                <c:pt idx="22962">
                  <c:v>13.24</c:v>
                </c:pt>
                <c:pt idx="22963">
                  <c:v>13.26</c:v>
                </c:pt>
                <c:pt idx="22964">
                  <c:v>13.25</c:v>
                </c:pt>
                <c:pt idx="22965">
                  <c:v>13.25</c:v>
                </c:pt>
                <c:pt idx="22966">
                  <c:v>13.25</c:v>
                </c:pt>
                <c:pt idx="22967">
                  <c:v>13.25</c:v>
                </c:pt>
                <c:pt idx="22968">
                  <c:v>13.25</c:v>
                </c:pt>
                <c:pt idx="22969">
                  <c:v>13.24</c:v>
                </c:pt>
                <c:pt idx="22970">
                  <c:v>13.24</c:v>
                </c:pt>
                <c:pt idx="22971">
                  <c:v>13.24</c:v>
                </c:pt>
                <c:pt idx="22972">
                  <c:v>13.24</c:v>
                </c:pt>
                <c:pt idx="22973">
                  <c:v>13.24</c:v>
                </c:pt>
                <c:pt idx="22974">
                  <c:v>13.24</c:v>
                </c:pt>
                <c:pt idx="22975">
                  <c:v>13.23</c:v>
                </c:pt>
                <c:pt idx="22976">
                  <c:v>13.23</c:v>
                </c:pt>
                <c:pt idx="22977">
                  <c:v>13.23</c:v>
                </c:pt>
                <c:pt idx="22978">
                  <c:v>13.23</c:v>
                </c:pt>
                <c:pt idx="22979">
                  <c:v>13.22</c:v>
                </c:pt>
                <c:pt idx="22980">
                  <c:v>13.22</c:v>
                </c:pt>
                <c:pt idx="22981">
                  <c:v>13.22</c:v>
                </c:pt>
                <c:pt idx="22982">
                  <c:v>13.22</c:v>
                </c:pt>
                <c:pt idx="22983">
                  <c:v>13.21</c:v>
                </c:pt>
                <c:pt idx="22984">
                  <c:v>13.21</c:v>
                </c:pt>
                <c:pt idx="22985">
                  <c:v>13.21</c:v>
                </c:pt>
                <c:pt idx="22986">
                  <c:v>13.2</c:v>
                </c:pt>
                <c:pt idx="22987">
                  <c:v>13.2</c:v>
                </c:pt>
                <c:pt idx="22988">
                  <c:v>13.2</c:v>
                </c:pt>
                <c:pt idx="22989">
                  <c:v>13.2</c:v>
                </c:pt>
                <c:pt idx="22990">
                  <c:v>13.2</c:v>
                </c:pt>
                <c:pt idx="22991">
                  <c:v>13.19</c:v>
                </c:pt>
                <c:pt idx="22992">
                  <c:v>13.19</c:v>
                </c:pt>
                <c:pt idx="22993">
                  <c:v>13.19</c:v>
                </c:pt>
                <c:pt idx="22994">
                  <c:v>13.19</c:v>
                </c:pt>
                <c:pt idx="22995">
                  <c:v>13.19</c:v>
                </c:pt>
                <c:pt idx="22996">
                  <c:v>13.18</c:v>
                </c:pt>
                <c:pt idx="22997">
                  <c:v>13.18</c:v>
                </c:pt>
                <c:pt idx="22998">
                  <c:v>13.18</c:v>
                </c:pt>
                <c:pt idx="22999">
                  <c:v>13.18</c:v>
                </c:pt>
                <c:pt idx="23000">
                  <c:v>13.17</c:v>
                </c:pt>
                <c:pt idx="23001">
                  <c:v>13.17</c:v>
                </c:pt>
                <c:pt idx="23002">
                  <c:v>13.17</c:v>
                </c:pt>
                <c:pt idx="23003">
                  <c:v>13.17</c:v>
                </c:pt>
                <c:pt idx="23004">
                  <c:v>13.17</c:v>
                </c:pt>
                <c:pt idx="23005">
                  <c:v>13.17</c:v>
                </c:pt>
                <c:pt idx="23006">
                  <c:v>13.17</c:v>
                </c:pt>
                <c:pt idx="23007">
                  <c:v>13.16</c:v>
                </c:pt>
                <c:pt idx="23008">
                  <c:v>13.16</c:v>
                </c:pt>
                <c:pt idx="23009">
                  <c:v>13.16</c:v>
                </c:pt>
                <c:pt idx="23010">
                  <c:v>13.16</c:v>
                </c:pt>
                <c:pt idx="23011">
                  <c:v>13.15</c:v>
                </c:pt>
                <c:pt idx="23012">
                  <c:v>13.15</c:v>
                </c:pt>
                <c:pt idx="23013">
                  <c:v>13.15</c:v>
                </c:pt>
                <c:pt idx="23014">
                  <c:v>13.15</c:v>
                </c:pt>
                <c:pt idx="23015">
                  <c:v>13.15</c:v>
                </c:pt>
                <c:pt idx="23016">
                  <c:v>13.14</c:v>
                </c:pt>
                <c:pt idx="23017">
                  <c:v>13.14</c:v>
                </c:pt>
                <c:pt idx="23018">
                  <c:v>13.14</c:v>
                </c:pt>
                <c:pt idx="23019">
                  <c:v>13.14</c:v>
                </c:pt>
                <c:pt idx="23020">
                  <c:v>13.14</c:v>
                </c:pt>
                <c:pt idx="23021">
                  <c:v>13.14</c:v>
                </c:pt>
                <c:pt idx="23022">
                  <c:v>13.14</c:v>
                </c:pt>
                <c:pt idx="23023">
                  <c:v>13.14</c:v>
                </c:pt>
                <c:pt idx="23024">
                  <c:v>13.13</c:v>
                </c:pt>
                <c:pt idx="23025">
                  <c:v>13.13</c:v>
                </c:pt>
                <c:pt idx="23026">
                  <c:v>13.13</c:v>
                </c:pt>
                <c:pt idx="23027">
                  <c:v>13.12</c:v>
                </c:pt>
                <c:pt idx="23028">
                  <c:v>13.12</c:v>
                </c:pt>
                <c:pt idx="23029">
                  <c:v>13.12</c:v>
                </c:pt>
                <c:pt idx="23030">
                  <c:v>13.11</c:v>
                </c:pt>
                <c:pt idx="23031">
                  <c:v>13.12</c:v>
                </c:pt>
                <c:pt idx="23032">
                  <c:v>13.12</c:v>
                </c:pt>
                <c:pt idx="23033">
                  <c:v>13.11</c:v>
                </c:pt>
                <c:pt idx="23034">
                  <c:v>13.11</c:v>
                </c:pt>
                <c:pt idx="23035">
                  <c:v>13.11</c:v>
                </c:pt>
                <c:pt idx="23036">
                  <c:v>13.11</c:v>
                </c:pt>
                <c:pt idx="23037">
                  <c:v>13.11</c:v>
                </c:pt>
                <c:pt idx="23038">
                  <c:v>13.1</c:v>
                </c:pt>
                <c:pt idx="23039">
                  <c:v>13.1</c:v>
                </c:pt>
                <c:pt idx="23040">
                  <c:v>13.1</c:v>
                </c:pt>
                <c:pt idx="23041">
                  <c:v>13.1</c:v>
                </c:pt>
                <c:pt idx="23042">
                  <c:v>13.1</c:v>
                </c:pt>
                <c:pt idx="23043">
                  <c:v>13.11</c:v>
                </c:pt>
                <c:pt idx="23044">
                  <c:v>13.08</c:v>
                </c:pt>
                <c:pt idx="23045">
                  <c:v>13.05</c:v>
                </c:pt>
                <c:pt idx="23046">
                  <c:v>13.03</c:v>
                </c:pt>
                <c:pt idx="23047">
                  <c:v>13.03</c:v>
                </c:pt>
                <c:pt idx="23048">
                  <c:v>13.02</c:v>
                </c:pt>
                <c:pt idx="23049">
                  <c:v>13.02</c:v>
                </c:pt>
                <c:pt idx="23050">
                  <c:v>13.02</c:v>
                </c:pt>
                <c:pt idx="23051">
                  <c:v>13.02</c:v>
                </c:pt>
                <c:pt idx="23052">
                  <c:v>13.02</c:v>
                </c:pt>
                <c:pt idx="23053">
                  <c:v>13.02</c:v>
                </c:pt>
                <c:pt idx="23054">
                  <c:v>13.02</c:v>
                </c:pt>
                <c:pt idx="23055">
                  <c:v>13.02</c:v>
                </c:pt>
                <c:pt idx="23056">
                  <c:v>13.02</c:v>
                </c:pt>
                <c:pt idx="23057">
                  <c:v>13.02</c:v>
                </c:pt>
                <c:pt idx="23058">
                  <c:v>13.01</c:v>
                </c:pt>
                <c:pt idx="23059">
                  <c:v>13.02</c:v>
                </c:pt>
                <c:pt idx="23060">
                  <c:v>13.01</c:v>
                </c:pt>
                <c:pt idx="23061">
                  <c:v>13.01</c:v>
                </c:pt>
                <c:pt idx="23062">
                  <c:v>13.01</c:v>
                </c:pt>
                <c:pt idx="23063">
                  <c:v>13</c:v>
                </c:pt>
                <c:pt idx="23064">
                  <c:v>13</c:v>
                </c:pt>
                <c:pt idx="23065">
                  <c:v>13.01</c:v>
                </c:pt>
                <c:pt idx="23066">
                  <c:v>13.01</c:v>
                </c:pt>
                <c:pt idx="23067">
                  <c:v>13.02</c:v>
                </c:pt>
                <c:pt idx="23068">
                  <c:v>13.01</c:v>
                </c:pt>
                <c:pt idx="23069">
                  <c:v>13.01</c:v>
                </c:pt>
                <c:pt idx="23070">
                  <c:v>13.01</c:v>
                </c:pt>
                <c:pt idx="23071">
                  <c:v>13.01</c:v>
                </c:pt>
                <c:pt idx="23072">
                  <c:v>13.01</c:v>
                </c:pt>
                <c:pt idx="23073">
                  <c:v>13.01</c:v>
                </c:pt>
                <c:pt idx="23074">
                  <c:v>13.01</c:v>
                </c:pt>
                <c:pt idx="23075">
                  <c:v>13.01</c:v>
                </c:pt>
                <c:pt idx="23076">
                  <c:v>13</c:v>
                </c:pt>
                <c:pt idx="23077">
                  <c:v>13</c:v>
                </c:pt>
                <c:pt idx="23078">
                  <c:v>13</c:v>
                </c:pt>
                <c:pt idx="23079">
                  <c:v>13</c:v>
                </c:pt>
                <c:pt idx="23080">
                  <c:v>12.99</c:v>
                </c:pt>
                <c:pt idx="23081">
                  <c:v>12.99</c:v>
                </c:pt>
                <c:pt idx="23082">
                  <c:v>12.99</c:v>
                </c:pt>
                <c:pt idx="23083">
                  <c:v>12.99</c:v>
                </c:pt>
                <c:pt idx="23084">
                  <c:v>12.99</c:v>
                </c:pt>
                <c:pt idx="23085">
                  <c:v>12.99</c:v>
                </c:pt>
                <c:pt idx="23086">
                  <c:v>12.98</c:v>
                </c:pt>
                <c:pt idx="23087">
                  <c:v>12.98</c:v>
                </c:pt>
                <c:pt idx="23088">
                  <c:v>12.98</c:v>
                </c:pt>
                <c:pt idx="23089">
                  <c:v>12.98</c:v>
                </c:pt>
                <c:pt idx="23090">
                  <c:v>12.98</c:v>
                </c:pt>
                <c:pt idx="23091">
                  <c:v>12.98</c:v>
                </c:pt>
                <c:pt idx="23092">
                  <c:v>12.98</c:v>
                </c:pt>
                <c:pt idx="23093">
                  <c:v>12.97</c:v>
                </c:pt>
                <c:pt idx="23094">
                  <c:v>12.97</c:v>
                </c:pt>
                <c:pt idx="23095">
                  <c:v>12.97</c:v>
                </c:pt>
                <c:pt idx="23096">
                  <c:v>12.97</c:v>
                </c:pt>
                <c:pt idx="23097">
                  <c:v>12.97</c:v>
                </c:pt>
                <c:pt idx="23098">
                  <c:v>12.98</c:v>
                </c:pt>
                <c:pt idx="23099">
                  <c:v>12.98</c:v>
                </c:pt>
                <c:pt idx="23100">
                  <c:v>12.99</c:v>
                </c:pt>
                <c:pt idx="23101">
                  <c:v>12.99</c:v>
                </c:pt>
                <c:pt idx="23102">
                  <c:v>12.99</c:v>
                </c:pt>
                <c:pt idx="23103">
                  <c:v>13</c:v>
                </c:pt>
                <c:pt idx="23104">
                  <c:v>13</c:v>
                </c:pt>
                <c:pt idx="23105">
                  <c:v>13</c:v>
                </c:pt>
                <c:pt idx="23106">
                  <c:v>13</c:v>
                </c:pt>
                <c:pt idx="23107">
                  <c:v>13</c:v>
                </c:pt>
                <c:pt idx="23108">
                  <c:v>13</c:v>
                </c:pt>
                <c:pt idx="23109">
                  <c:v>12.99</c:v>
                </c:pt>
                <c:pt idx="23110">
                  <c:v>12.99</c:v>
                </c:pt>
                <c:pt idx="23111">
                  <c:v>12.99</c:v>
                </c:pt>
                <c:pt idx="23112">
                  <c:v>12.98</c:v>
                </c:pt>
                <c:pt idx="23113">
                  <c:v>12.98</c:v>
                </c:pt>
                <c:pt idx="23114">
                  <c:v>12.98</c:v>
                </c:pt>
                <c:pt idx="23115">
                  <c:v>12.97</c:v>
                </c:pt>
                <c:pt idx="23116">
                  <c:v>12.97</c:v>
                </c:pt>
                <c:pt idx="23117">
                  <c:v>12.97</c:v>
                </c:pt>
                <c:pt idx="23118">
                  <c:v>12.97</c:v>
                </c:pt>
                <c:pt idx="23119">
                  <c:v>12.98</c:v>
                </c:pt>
                <c:pt idx="23120">
                  <c:v>12.98</c:v>
                </c:pt>
                <c:pt idx="23121">
                  <c:v>12.99</c:v>
                </c:pt>
                <c:pt idx="23122">
                  <c:v>12.99</c:v>
                </c:pt>
                <c:pt idx="23123">
                  <c:v>13</c:v>
                </c:pt>
                <c:pt idx="23124">
                  <c:v>13</c:v>
                </c:pt>
                <c:pt idx="23125">
                  <c:v>13.01</c:v>
                </c:pt>
                <c:pt idx="23126">
                  <c:v>13.01</c:v>
                </c:pt>
                <c:pt idx="23127">
                  <c:v>13.01</c:v>
                </c:pt>
                <c:pt idx="23128">
                  <c:v>13.01</c:v>
                </c:pt>
                <c:pt idx="23129">
                  <c:v>13.01</c:v>
                </c:pt>
                <c:pt idx="23130">
                  <c:v>13.01</c:v>
                </c:pt>
                <c:pt idx="23131">
                  <c:v>13.01</c:v>
                </c:pt>
                <c:pt idx="23132">
                  <c:v>13.01</c:v>
                </c:pt>
                <c:pt idx="23133">
                  <c:v>13.01</c:v>
                </c:pt>
                <c:pt idx="23134">
                  <c:v>13.01</c:v>
                </c:pt>
                <c:pt idx="23135">
                  <c:v>13.02</c:v>
                </c:pt>
                <c:pt idx="23136">
                  <c:v>13.02</c:v>
                </c:pt>
                <c:pt idx="23137">
                  <c:v>13.03</c:v>
                </c:pt>
                <c:pt idx="23138">
                  <c:v>13.03</c:v>
                </c:pt>
                <c:pt idx="23139">
                  <c:v>13.03</c:v>
                </c:pt>
                <c:pt idx="23140">
                  <c:v>13.03</c:v>
                </c:pt>
                <c:pt idx="23141">
                  <c:v>13.03</c:v>
                </c:pt>
                <c:pt idx="23142">
                  <c:v>13.03</c:v>
                </c:pt>
                <c:pt idx="23143">
                  <c:v>13.03</c:v>
                </c:pt>
                <c:pt idx="23144">
                  <c:v>13.03</c:v>
                </c:pt>
                <c:pt idx="23145">
                  <c:v>13.03</c:v>
                </c:pt>
                <c:pt idx="23146">
                  <c:v>13.03</c:v>
                </c:pt>
                <c:pt idx="23147">
                  <c:v>13.03</c:v>
                </c:pt>
                <c:pt idx="23148">
                  <c:v>13.03</c:v>
                </c:pt>
                <c:pt idx="23149">
                  <c:v>13.03</c:v>
                </c:pt>
                <c:pt idx="23150">
                  <c:v>13.03</c:v>
                </c:pt>
                <c:pt idx="23151">
                  <c:v>13.03</c:v>
                </c:pt>
                <c:pt idx="23152">
                  <c:v>13.04</c:v>
                </c:pt>
                <c:pt idx="23153">
                  <c:v>13.04</c:v>
                </c:pt>
                <c:pt idx="23154">
                  <c:v>13.04</c:v>
                </c:pt>
                <c:pt idx="23155">
                  <c:v>13.04</c:v>
                </c:pt>
                <c:pt idx="23156">
                  <c:v>13.05</c:v>
                </c:pt>
                <c:pt idx="23157">
                  <c:v>13.04</c:v>
                </c:pt>
                <c:pt idx="23158">
                  <c:v>13.04</c:v>
                </c:pt>
                <c:pt idx="23159">
                  <c:v>13.04</c:v>
                </c:pt>
                <c:pt idx="23160">
                  <c:v>13.04</c:v>
                </c:pt>
                <c:pt idx="23161">
                  <c:v>13.04</c:v>
                </c:pt>
                <c:pt idx="23162">
                  <c:v>13.05</c:v>
                </c:pt>
                <c:pt idx="23163">
                  <c:v>13.05</c:v>
                </c:pt>
                <c:pt idx="23164">
                  <c:v>13.13</c:v>
                </c:pt>
                <c:pt idx="23165">
                  <c:v>13.45</c:v>
                </c:pt>
                <c:pt idx="23166">
                  <c:v>14.03</c:v>
                </c:pt>
                <c:pt idx="23167">
                  <c:v>14.59</c:v>
                </c:pt>
                <c:pt idx="23168">
                  <c:v>14.84</c:v>
                </c:pt>
                <c:pt idx="23169">
                  <c:v>14.91</c:v>
                </c:pt>
                <c:pt idx="23170">
                  <c:v>14.84</c:v>
                </c:pt>
                <c:pt idx="23171">
                  <c:v>14.66</c:v>
                </c:pt>
                <c:pt idx="23172">
                  <c:v>14.49</c:v>
                </c:pt>
                <c:pt idx="23173">
                  <c:v>14.35</c:v>
                </c:pt>
                <c:pt idx="23174">
                  <c:v>14.23</c:v>
                </c:pt>
                <c:pt idx="23175">
                  <c:v>14.13</c:v>
                </c:pt>
                <c:pt idx="23176">
                  <c:v>14.05</c:v>
                </c:pt>
                <c:pt idx="23177">
                  <c:v>13.99</c:v>
                </c:pt>
                <c:pt idx="23178">
                  <c:v>13.93</c:v>
                </c:pt>
                <c:pt idx="23179">
                  <c:v>13.89</c:v>
                </c:pt>
                <c:pt idx="23180">
                  <c:v>13.85</c:v>
                </c:pt>
                <c:pt idx="23181">
                  <c:v>13.82</c:v>
                </c:pt>
                <c:pt idx="23182">
                  <c:v>13.79</c:v>
                </c:pt>
                <c:pt idx="23183">
                  <c:v>13.77</c:v>
                </c:pt>
                <c:pt idx="23184">
                  <c:v>13.74</c:v>
                </c:pt>
                <c:pt idx="23185">
                  <c:v>13.73</c:v>
                </c:pt>
                <c:pt idx="23186">
                  <c:v>13.75</c:v>
                </c:pt>
                <c:pt idx="23187">
                  <c:v>14.07</c:v>
                </c:pt>
                <c:pt idx="23188">
                  <c:v>15.02</c:v>
                </c:pt>
                <c:pt idx="23189">
                  <c:v>15.67</c:v>
                </c:pt>
                <c:pt idx="23190">
                  <c:v>15.97</c:v>
                </c:pt>
                <c:pt idx="23191">
                  <c:v>16.149999999999999</c:v>
                </c:pt>
                <c:pt idx="23192">
                  <c:v>16.3</c:v>
                </c:pt>
                <c:pt idx="23193">
                  <c:v>16.5</c:v>
                </c:pt>
                <c:pt idx="23194">
                  <c:v>16.71</c:v>
                </c:pt>
                <c:pt idx="23195">
                  <c:v>16.899999999999999</c:v>
                </c:pt>
                <c:pt idx="23196">
                  <c:v>17.05</c:v>
                </c:pt>
                <c:pt idx="23197">
                  <c:v>17.170000000000002</c:v>
                </c:pt>
                <c:pt idx="23198">
                  <c:v>17.2</c:v>
                </c:pt>
                <c:pt idx="23199">
                  <c:v>17.25</c:v>
                </c:pt>
                <c:pt idx="23200">
                  <c:v>17.25</c:v>
                </c:pt>
                <c:pt idx="23201">
                  <c:v>17.21</c:v>
                </c:pt>
                <c:pt idx="23202">
                  <c:v>17.170000000000002</c:v>
                </c:pt>
                <c:pt idx="23203">
                  <c:v>17.079999999999998</c:v>
                </c:pt>
                <c:pt idx="23204">
                  <c:v>16.97</c:v>
                </c:pt>
                <c:pt idx="23205">
                  <c:v>16.86</c:v>
                </c:pt>
                <c:pt idx="23206">
                  <c:v>16.690000000000001</c:v>
                </c:pt>
                <c:pt idx="23207">
                  <c:v>16.55</c:v>
                </c:pt>
                <c:pt idx="23208">
                  <c:v>16.41</c:v>
                </c:pt>
                <c:pt idx="23209">
                  <c:v>16.260000000000002</c:v>
                </c:pt>
                <c:pt idx="23210">
                  <c:v>16.12</c:v>
                </c:pt>
                <c:pt idx="23211">
                  <c:v>15.99</c:v>
                </c:pt>
                <c:pt idx="23212">
                  <c:v>15.89</c:v>
                </c:pt>
                <c:pt idx="23213">
                  <c:v>15.82</c:v>
                </c:pt>
                <c:pt idx="23214">
                  <c:v>15.69</c:v>
                </c:pt>
                <c:pt idx="23215">
                  <c:v>15.61</c:v>
                </c:pt>
                <c:pt idx="23216">
                  <c:v>15.53</c:v>
                </c:pt>
                <c:pt idx="23217">
                  <c:v>15.47</c:v>
                </c:pt>
                <c:pt idx="23218">
                  <c:v>15.41</c:v>
                </c:pt>
                <c:pt idx="23219">
                  <c:v>15.36</c:v>
                </c:pt>
                <c:pt idx="23220">
                  <c:v>15.3</c:v>
                </c:pt>
                <c:pt idx="23221">
                  <c:v>15.26</c:v>
                </c:pt>
                <c:pt idx="23222">
                  <c:v>15.21</c:v>
                </c:pt>
                <c:pt idx="23223">
                  <c:v>15.18</c:v>
                </c:pt>
                <c:pt idx="23224">
                  <c:v>15.13</c:v>
                </c:pt>
                <c:pt idx="23225">
                  <c:v>15.1</c:v>
                </c:pt>
                <c:pt idx="23226">
                  <c:v>15.08</c:v>
                </c:pt>
                <c:pt idx="23227">
                  <c:v>15.05</c:v>
                </c:pt>
                <c:pt idx="23228">
                  <c:v>15.02</c:v>
                </c:pt>
                <c:pt idx="23229">
                  <c:v>15</c:v>
                </c:pt>
                <c:pt idx="23230">
                  <c:v>14.98</c:v>
                </c:pt>
                <c:pt idx="23231">
                  <c:v>14.96</c:v>
                </c:pt>
                <c:pt idx="23232">
                  <c:v>14.94</c:v>
                </c:pt>
                <c:pt idx="23233">
                  <c:v>14.92</c:v>
                </c:pt>
                <c:pt idx="23234">
                  <c:v>14.91</c:v>
                </c:pt>
                <c:pt idx="23235">
                  <c:v>14.91</c:v>
                </c:pt>
                <c:pt idx="23236">
                  <c:v>14.9</c:v>
                </c:pt>
                <c:pt idx="23237">
                  <c:v>14.89</c:v>
                </c:pt>
                <c:pt idx="23238">
                  <c:v>14.88</c:v>
                </c:pt>
                <c:pt idx="23239">
                  <c:v>14.88</c:v>
                </c:pt>
                <c:pt idx="23240">
                  <c:v>14.89</c:v>
                </c:pt>
                <c:pt idx="23241">
                  <c:v>14.89</c:v>
                </c:pt>
                <c:pt idx="23242">
                  <c:v>14.9</c:v>
                </c:pt>
                <c:pt idx="23243">
                  <c:v>14.91</c:v>
                </c:pt>
                <c:pt idx="23244">
                  <c:v>14.93</c:v>
                </c:pt>
                <c:pt idx="23245">
                  <c:v>14.96</c:v>
                </c:pt>
                <c:pt idx="23246">
                  <c:v>15.01</c:v>
                </c:pt>
                <c:pt idx="23247">
                  <c:v>15.07</c:v>
                </c:pt>
                <c:pt idx="23248">
                  <c:v>15.12</c:v>
                </c:pt>
                <c:pt idx="23249">
                  <c:v>15.17</c:v>
                </c:pt>
                <c:pt idx="23250">
                  <c:v>15.29</c:v>
                </c:pt>
                <c:pt idx="23251">
                  <c:v>15.45</c:v>
                </c:pt>
                <c:pt idx="23252">
                  <c:v>15.6</c:v>
                </c:pt>
                <c:pt idx="23253">
                  <c:v>15.75</c:v>
                </c:pt>
                <c:pt idx="23254">
                  <c:v>15.85</c:v>
                </c:pt>
                <c:pt idx="23255">
                  <c:v>15.89</c:v>
                </c:pt>
                <c:pt idx="23256">
                  <c:v>15.91</c:v>
                </c:pt>
                <c:pt idx="23257">
                  <c:v>15.93</c:v>
                </c:pt>
                <c:pt idx="23258">
                  <c:v>15.94</c:v>
                </c:pt>
                <c:pt idx="23259">
                  <c:v>15.95</c:v>
                </c:pt>
                <c:pt idx="23260">
                  <c:v>15.92</c:v>
                </c:pt>
                <c:pt idx="23261">
                  <c:v>15.86</c:v>
                </c:pt>
                <c:pt idx="23262">
                  <c:v>15.82</c:v>
                </c:pt>
                <c:pt idx="23263">
                  <c:v>15.78</c:v>
                </c:pt>
                <c:pt idx="23264">
                  <c:v>15.75</c:v>
                </c:pt>
                <c:pt idx="23265">
                  <c:v>15.74</c:v>
                </c:pt>
                <c:pt idx="23266">
                  <c:v>15.73</c:v>
                </c:pt>
                <c:pt idx="23267">
                  <c:v>15.73</c:v>
                </c:pt>
                <c:pt idx="23268">
                  <c:v>15.71</c:v>
                </c:pt>
                <c:pt idx="23269">
                  <c:v>15.71</c:v>
                </c:pt>
                <c:pt idx="23270">
                  <c:v>15.72</c:v>
                </c:pt>
                <c:pt idx="23271">
                  <c:v>15.72</c:v>
                </c:pt>
                <c:pt idx="23272">
                  <c:v>15.72</c:v>
                </c:pt>
                <c:pt idx="23273">
                  <c:v>15.72</c:v>
                </c:pt>
                <c:pt idx="23274">
                  <c:v>15.74</c:v>
                </c:pt>
                <c:pt idx="23275">
                  <c:v>15.74</c:v>
                </c:pt>
                <c:pt idx="23276">
                  <c:v>15.75</c:v>
                </c:pt>
                <c:pt idx="23277">
                  <c:v>15.78</c:v>
                </c:pt>
                <c:pt idx="23278">
                  <c:v>15.83</c:v>
                </c:pt>
                <c:pt idx="23279">
                  <c:v>15.86</c:v>
                </c:pt>
                <c:pt idx="23280">
                  <c:v>15.91</c:v>
                </c:pt>
                <c:pt idx="23281">
                  <c:v>15.94</c:v>
                </c:pt>
                <c:pt idx="23282">
                  <c:v>15.98</c:v>
                </c:pt>
                <c:pt idx="23283">
                  <c:v>15.98</c:v>
                </c:pt>
                <c:pt idx="23284">
                  <c:v>15.98</c:v>
                </c:pt>
                <c:pt idx="23285">
                  <c:v>15.98</c:v>
                </c:pt>
                <c:pt idx="23286">
                  <c:v>15.95</c:v>
                </c:pt>
                <c:pt idx="23287">
                  <c:v>15.92</c:v>
                </c:pt>
                <c:pt idx="23288">
                  <c:v>15.93</c:v>
                </c:pt>
                <c:pt idx="23289">
                  <c:v>15.95</c:v>
                </c:pt>
                <c:pt idx="23290">
                  <c:v>15.98</c:v>
                </c:pt>
                <c:pt idx="23291">
                  <c:v>16.05</c:v>
                </c:pt>
                <c:pt idx="23292">
                  <c:v>16.079999999999998</c:v>
                </c:pt>
                <c:pt idx="23293">
                  <c:v>16.11</c:v>
                </c:pt>
                <c:pt idx="23294">
                  <c:v>16.079999999999998</c:v>
                </c:pt>
                <c:pt idx="23295">
                  <c:v>16.04</c:v>
                </c:pt>
                <c:pt idx="23296">
                  <c:v>16.010000000000002</c:v>
                </c:pt>
                <c:pt idx="23297">
                  <c:v>16.010000000000002</c:v>
                </c:pt>
                <c:pt idx="23298">
                  <c:v>16.059999999999999</c:v>
                </c:pt>
                <c:pt idx="23299">
                  <c:v>16.079999999999998</c:v>
                </c:pt>
                <c:pt idx="23300">
                  <c:v>16.079999999999998</c:v>
                </c:pt>
                <c:pt idx="23301">
                  <c:v>16.07</c:v>
                </c:pt>
                <c:pt idx="23302">
                  <c:v>16.079999999999998</c:v>
                </c:pt>
                <c:pt idx="23303">
                  <c:v>16.079999999999998</c:v>
                </c:pt>
                <c:pt idx="23304">
                  <c:v>16.09</c:v>
                </c:pt>
                <c:pt idx="23305">
                  <c:v>16.11</c:v>
                </c:pt>
                <c:pt idx="23306">
                  <c:v>16.149999999999999</c:v>
                </c:pt>
                <c:pt idx="23307">
                  <c:v>16.170000000000002</c:v>
                </c:pt>
                <c:pt idx="23308">
                  <c:v>16.22</c:v>
                </c:pt>
                <c:pt idx="23309">
                  <c:v>16.29</c:v>
                </c:pt>
                <c:pt idx="23310">
                  <c:v>16.399999999999999</c:v>
                </c:pt>
                <c:pt idx="23311">
                  <c:v>16.55</c:v>
                </c:pt>
                <c:pt idx="23312">
                  <c:v>16.75</c:v>
                </c:pt>
                <c:pt idx="23313">
                  <c:v>16.93</c:v>
                </c:pt>
                <c:pt idx="23314">
                  <c:v>17.03</c:v>
                </c:pt>
                <c:pt idx="23315">
                  <c:v>17.13</c:v>
                </c:pt>
                <c:pt idx="23316">
                  <c:v>17.260000000000002</c:v>
                </c:pt>
                <c:pt idx="23317">
                  <c:v>17.45</c:v>
                </c:pt>
                <c:pt idx="23318">
                  <c:v>17.670000000000002</c:v>
                </c:pt>
                <c:pt idx="23319">
                  <c:v>17.82</c:v>
                </c:pt>
                <c:pt idx="23320">
                  <c:v>17.97</c:v>
                </c:pt>
                <c:pt idx="23321">
                  <c:v>18.059999999999999</c:v>
                </c:pt>
                <c:pt idx="23322">
                  <c:v>18.14</c:v>
                </c:pt>
                <c:pt idx="23323">
                  <c:v>18.260000000000002</c:v>
                </c:pt>
                <c:pt idx="23324">
                  <c:v>18.29</c:v>
                </c:pt>
                <c:pt idx="23325">
                  <c:v>18.29</c:v>
                </c:pt>
                <c:pt idx="23326">
                  <c:v>18.329999999999998</c:v>
                </c:pt>
                <c:pt idx="23327">
                  <c:v>18.32</c:v>
                </c:pt>
                <c:pt idx="23328">
                  <c:v>18.34</c:v>
                </c:pt>
                <c:pt idx="23329">
                  <c:v>18.36</c:v>
                </c:pt>
                <c:pt idx="23330">
                  <c:v>18.37</c:v>
                </c:pt>
                <c:pt idx="23331">
                  <c:v>18.399999999999999</c:v>
                </c:pt>
                <c:pt idx="23332">
                  <c:v>18.45</c:v>
                </c:pt>
                <c:pt idx="23333">
                  <c:v>18.489999999999998</c:v>
                </c:pt>
                <c:pt idx="23334">
                  <c:v>18.55</c:v>
                </c:pt>
                <c:pt idx="23335">
                  <c:v>18.64</c:v>
                </c:pt>
                <c:pt idx="23336">
                  <c:v>18.71</c:v>
                </c:pt>
                <c:pt idx="23337">
                  <c:v>18.75</c:v>
                </c:pt>
                <c:pt idx="23338">
                  <c:v>18.850000000000001</c:v>
                </c:pt>
                <c:pt idx="23339">
                  <c:v>18.96</c:v>
                </c:pt>
                <c:pt idx="23340">
                  <c:v>19.010000000000002</c:v>
                </c:pt>
                <c:pt idx="23341">
                  <c:v>19.079999999999998</c:v>
                </c:pt>
                <c:pt idx="23342">
                  <c:v>19.170000000000002</c:v>
                </c:pt>
                <c:pt idx="23343">
                  <c:v>19.27</c:v>
                </c:pt>
                <c:pt idx="23344">
                  <c:v>19.32</c:v>
                </c:pt>
                <c:pt idx="23345">
                  <c:v>19.38</c:v>
                </c:pt>
                <c:pt idx="23346">
                  <c:v>19.38</c:v>
                </c:pt>
                <c:pt idx="23347">
                  <c:v>19.45</c:v>
                </c:pt>
                <c:pt idx="23348">
                  <c:v>19.52</c:v>
                </c:pt>
                <c:pt idx="23349">
                  <c:v>19.54</c:v>
                </c:pt>
                <c:pt idx="23350">
                  <c:v>19.59</c:v>
                </c:pt>
                <c:pt idx="23351">
                  <c:v>19.63</c:v>
                </c:pt>
                <c:pt idx="23352">
                  <c:v>19.690000000000001</c:v>
                </c:pt>
                <c:pt idx="23353">
                  <c:v>19.829999999999998</c:v>
                </c:pt>
                <c:pt idx="23354">
                  <c:v>19.89</c:v>
                </c:pt>
                <c:pt idx="23355">
                  <c:v>20</c:v>
                </c:pt>
                <c:pt idx="23356">
                  <c:v>20</c:v>
                </c:pt>
                <c:pt idx="23357">
                  <c:v>20.12</c:v>
                </c:pt>
                <c:pt idx="23358">
                  <c:v>20.170000000000002</c:v>
                </c:pt>
                <c:pt idx="23359">
                  <c:v>20.2</c:v>
                </c:pt>
                <c:pt idx="23360">
                  <c:v>20.190000000000001</c:v>
                </c:pt>
                <c:pt idx="23361">
                  <c:v>20.27</c:v>
                </c:pt>
                <c:pt idx="23362">
                  <c:v>20.3</c:v>
                </c:pt>
                <c:pt idx="23363">
                  <c:v>20.309999999999999</c:v>
                </c:pt>
                <c:pt idx="23364">
                  <c:v>20.37</c:v>
                </c:pt>
                <c:pt idx="23365">
                  <c:v>20.309999999999999</c:v>
                </c:pt>
                <c:pt idx="23366">
                  <c:v>20.260000000000002</c:v>
                </c:pt>
                <c:pt idx="23367">
                  <c:v>20.22</c:v>
                </c:pt>
                <c:pt idx="23368">
                  <c:v>20.21</c:v>
                </c:pt>
                <c:pt idx="23369">
                  <c:v>20.2</c:v>
                </c:pt>
                <c:pt idx="23370">
                  <c:v>20.100000000000001</c:v>
                </c:pt>
                <c:pt idx="23371">
                  <c:v>20.010000000000002</c:v>
                </c:pt>
                <c:pt idx="23372">
                  <c:v>19.899999999999999</c:v>
                </c:pt>
                <c:pt idx="23373">
                  <c:v>19.88</c:v>
                </c:pt>
                <c:pt idx="23374">
                  <c:v>19.760000000000002</c:v>
                </c:pt>
                <c:pt idx="23375">
                  <c:v>19.66</c:v>
                </c:pt>
                <c:pt idx="23376">
                  <c:v>19.54</c:v>
                </c:pt>
                <c:pt idx="23377">
                  <c:v>19.399999999999999</c:v>
                </c:pt>
                <c:pt idx="23378">
                  <c:v>19.32</c:v>
                </c:pt>
                <c:pt idx="23379">
                  <c:v>19.149999999999999</c:v>
                </c:pt>
                <c:pt idx="23380">
                  <c:v>19.100000000000001</c:v>
                </c:pt>
                <c:pt idx="23381">
                  <c:v>19.079999999999998</c:v>
                </c:pt>
                <c:pt idx="23382">
                  <c:v>18.98</c:v>
                </c:pt>
                <c:pt idx="23383">
                  <c:v>18.89</c:v>
                </c:pt>
                <c:pt idx="23384">
                  <c:v>18.82</c:v>
                </c:pt>
                <c:pt idx="23385">
                  <c:v>18.77</c:v>
                </c:pt>
                <c:pt idx="23386">
                  <c:v>18.68</c:v>
                </c:pt>
                <c:pt idx="23387">
                  <c:v>18.7</c:v>
                </c:pt>
                <c:pt idx="23388">
                  <c:v>18.63</c:v>
                </c:pt>
                <c:pt idx="23389">
                  <c:v>18.579999999999998</c:v>
                </c:pt>
                <c:pt idx="23390">
                  <c:v>18.57</c:v>
                </c:pt>
                <c:pt idx="23391">
                  <c:v>18.5</c:v>
                </c:pt>
                <c:pt idx="23392">
                  <c:v>18.45</c:v>
                </c:pt>
                <c:pt idx="23393">
                  <c:v>18.399999999999999</c:v>
                </c:pt>
                <c:pt idx="23394">
                  <c:v>18.38</c:v>
                </c:pt>
                <c:pt idx="23395">
                  <c:v>18.34</c:v>
                </c:pt>
                <c:pt idx="23396">
                  <c:v>18.3</c:v>
                </c:pt>
                <c:pt idx="23397">
                  <c:v>18.25</c:v>
                </c:pt>
                <c:pt idx="23398">
                  <c:v>18.2</c:v>
                </c:pt>
                <c:pt idx="23399">
                  <c:v>18.170000000000002</c:v>
                </c:pt>
                <c:pt idx="23400">
                  <c:v>18.11</c:v>
                </c:pt>
                <c:pt idx="23401">
                  <c:v>18.079999999999998</c:v>
                </c:pt>
                <c:pt idx="23402">
                  <c:v>18.059999999999999</c:v>
                </c:pt>
                <c:pt idx="23403">
                  <c:v>18.02</c:v>
                </c:pt>
                <c:pt idx="23404">
                  <c:v>17.989999999999998</c:v>
                </c:pt>
                <c:pt idx="23405">
                  <c:v>17.97</c:v>
                </c:pt>
                <c:pt idx="23406">
                  <c:v>17.920000000000002</c:v>
                </c:pt>
                <c:pt idx="23407">
                  <c:v>17.899999999999999</c:v>
                </c:pt>
                <c:pt idx="23408">
                  <c:v>17.88</c:v>
                </c:pt>
                <c:pt idx="23409">
                  <c:v>17.829999999999998</c:v>
                </c:pt>
                <c:pt idx="23410">
                  <c:v>17.77</c:v>
                </c:pt>
                <c:pt idx="23411">
                  <c:v>17.760000000000002</c:v>
                </c:pt>
                <c:pt idx="23412">
                  <c:v>17.71</c:v>
                </c:pt>
                <c:pt idx="23413">
                  <c:v>17.670000000000002</c:v>
                </c:pt>
                <c:pt idx="23414">
                  <c:v>17.66</c:v>
                </c:pt>
                <c:pt idx="23415">
                  <c:v>17.61</c:v>
                </c:pt>
                <c:pt idx="23416">
                  <c:v>17.57</c:v>
                </c:pt>
                <c:pt idx="23417">
                  <c:v>17.57</c:v>
                </c:pt>
                <c:pt idx="23418">
                  <c:v>17.53</c:v>
                </c:pt>
                <c:pt idx="23419">
                  <c:v>17.45</c:v>
                </c:pt>
                <c:pt idx="23420">
                  <c:v>17.440000000000001</c:v>
                </c:pt>
                <c:pt idx="23421">
                  <c:v>17.39</c:v>
                </c:pt>
                <c:pt idx="23422">
                  <c:v>17.37</c:v>
                </c:pt>
                <c:pt idx="23423">
                  <c:v>17.32</c:v>
                </c:pt>
                <c:pt idx="23424">
                  <c:v>17.29</c:v>
                </c:pt>
                <c:pt idx="23425">
                  <c:v>17.29</c:v>
                </c:pt>
                <c:pt idx="23426">
                  <c:v>17.239999999999998</c:v>
                </c:pt>
                <c:pt idx="23427">
                  <c:v>17.21</c:v>
                </c:pt>
                <c:pt idx="23428">
                  <c:v>17.16</c:v>
                </c:pt>
                <c:pt idx="23429">
                  <c:v>17.13</c:v>
                </c:pt>
                <c:pt idx="23430">
                  <c:v>17.12</c:v>
                </c:pt>
                <c:pt idx="23431">
                  <c:v>17.09</c:v>
                </c:pt>
                <c:pt idx="23432">
                  <c:v>17.04</c:v>
                </c:pt>
                <c:pt idx="23433">
                  <c:v>17.04</c:v>
                </c:pt>
                <c:pt idx="23434">
                  <c:v>17.02</c:v>
                </c:pt>
                <c:pt idx="23435">
                  <c:v>16.96</c:v>
                </c:pt>
                <c:pt idx="23436">
                  <c:v>16.96</c:v>
                </c:pt>
                <c:pt idx="23437">
                  <c:v>16.940000000000001</c:v>
                </c:pt>
                <c:pt idx="23438">
                  <c:v>16.91</c:v>
                </c:pt>
                <c:pt idx="23439">
                  <c:v>16.899999999999999</c:v>
                </c:pt>
                <c:pt idx="23440">
                  <c:v>16.86</c:v>
                </c:pt>
                <c:pt idx="23441">
                  <c:v>16.86</c:v>
                </c:pt>
                <c:pt idx="23442">
                  <c:v>16.829999999999998</c:v>
                </c:pt>
                <c:pt idx="23443">
                  <c:v>16.8</c:v>
                </c:pt>
                <c:pt idx="23444">
                  <c:v>16.79</c:v>
                </c:pt>
                <c:pt idx="23445">
                  <c:v>16.75</c:v>
                </c:pt>
                <c:pt idx="23446">
                  <c:v>16.739999999999998</c:v>
                </c:pt>
                <c:pt idx="23447">
                  <c:v>16.72</c:v>
                </c:pt>
                <c:pt idx="23448">
                  <c:v>16.670000000000002</c:v>
                </c:pt>
                <c:pt idx="23449">
                  <c:v>16.68</c:v>
                </c:pt>
                <c:pt idx="23450">
                  <c:v>16.649999999999999</c:v>
                </c:pt>
                <c:pt idx="23451">
                  <c:v>16.63</c:v>
                </c:pt>
                <c:pt idx="23452">
                  <c:v>16.600000000000001</c:v>
                </c:pt>
                <c:pt idx="23453">
                  <c:v>16.559999999999999</c:v>
                </c:pt>
                <c:pt idx="23454">
                  <c:v>16.57</c:v>
                </c:pt>
                <c:pt idx="23455">
                  <c:v>16.559999999999999</c:v>
                </c:pt>
                <c:pt idx="23456">
                  <c:v>16.54</c:v>
                </c:pt>
                <c:pt idx="23457">
                  <c:v>16.52</c:v>
                </c:pt>
                <c:pt idx="23458">
                  <c:v>16.47</c:v>
                </c:pt>
                <c:pt idx="23459">
                  <c:v>16.440000000000001</c:v>
                </c:pt>
                <c:pt idx="23460">
                  <c:v>16.440000000000001</c:v>
                </c:pt>
                <c:pt idx="23461">
                  <c:v>16.43</c:v>
                </c:pt>
                <c:pt idx="23462">
                  <c:v>16.41</c:v>
                </c:pt>
                <c:pt idx="23463">
                  <c:v>16.39</c:v>
                </c:pt>
                <c:pt idx="23464">
                  <c:v>16.38</c:v>
                </c:pt>
                <c:pt idx="23465">
                  <c:v>16.37</c:v>
                </c:pt>
                <c:pt idx="23466">
                  <c:v>16.34</c:v>
                </c:pt>
                <c:pt idx="23467">
                  <c:v>16.32</c:v>
                </c:pt>
                <c:pt idx="23468">
                  <c:v>16.29</c:v>
                </c:pt>
                <c:pt idx="23469">
                  <c:v>16.27</c:v>
                </c:pt>
                <c:pt idx="23470">
                  <c:v>16.28</c:v>
                </c:pt>
                <c:pt idx="23471">
                  <c:v>16.25</c:v>
                </c:pt>
                <c:pt idx="23472">
                  <c:v>16.239999999999998</c:v>
                </c:pt>
                <c:pt idx="23473">
                  <c:v>16.22</c:v>
                </c:pt>
                <c:pt idx="23474">
                  <c:v>16.2</c:v>
                </c:pt>
                <c:pt idx="23475">
                  <c:v>16.190000000000001</c:v>
                </c:pt>
                <c:pt idx="23476">
                  <c:v>16.170000000000002</c:v>
                </c:pt>
                <c:pt idx="23477">
                  <c:v>16.16</c:v>
                </c:pt>
                <c:pt idx="23478">
                  <c:v>16.16</c:v>
                </c:pt>
                <c:pt idx="23479">
                  <c:v>16.14</c:v>
                </c:pt>
                <c:pt idx="23480">
                  <c:v>16.100000000000001</c:v>
                </c:pt>
                <c:pt idx="23481">
                  <c:v>16.12</c:v>
                </c:pt>
                <c:pt idx="23482">
                  <c:v>16.100000000000001</c:v>
                </c:pt>
                <c:pt idx="23483">
                  <c:v>16.04</c:v>
                </c:pt>
                <c:pt idx="23484">
                  <c:v>16.07</c:v>
                </c:pt>
                <c:pt idx="23485">
                  <c:v>16.059999999999999</c:v>
                </c:pt>
                <c:pt idx="23486">
                  <c:v>16.05</c:v>
                </c:pt>
                <c:pt idx="23487">
                  <c:v>16</c:v>
                </c:pt>
                <c:pt idx="23488">
                  <c:v>16</c:v>
                </c:pt>
                <c:pt idx="23489">
                  <c:v>15.99</c:v>
                </c:pt>
                <c:pt idx="23490">
                  <c:v>15.99</c:v>
                </c:pt>
                <c:pt idx="23491">
                  <c:v>15.94</c:v>
                </c:pt>
                <c:pt idx="23492">
                  <c:v>15.94</c:v>
                </c:pt>
                <c:pt idx="23493">
                  <c:v>15.92</c:v>
                </c:pt>
                <c:pt idx="23494">
                  <c:v>15.92</c:v>
                </c:pt>
                <c:pt idx="23495">
                  <c:v>15.9</c:v>
                </c:pt>
                <c:pt idx="23496">
                  <c:v>15.88</c:v>
                </c:pt>
                <c:pt idx="23497">
                  <c:v>15.86</c:v>
                </c:pt>
                <c:pt idx="23498">
                  <c:v>15.86</c:v>
                </c:pt>
                <c:pt idx="23499">
                  <c:v>15.84</c:v>
                </c:pt>
                <c:pt idx="23500">
                  <c:v>15.84</c:v>
                </c:pt>
                <c:pt idx="23501">
                  <c:v>15.82</c:v>
                </c:pt>
                <c:pt idx="23502">
                  <c:v>15.8</c:v>
                </c:pt>
                <c:pt idx="23503">
                  <c:v>15.79</c:v>
                </c:pt>
                <c:pt idx="23504">
                  <c:v>15.77</c:v>
                </c:pt>
                <c:pt idx="23505">
                  <c:v>15.8</c:v>
                </c:pt>
                <c:pt idx="23506">
                  <c:v>15.78</c:v>
                </c:pt>
                <c:pt idx="23507">
                  <c:v>15.88</c:v>
                </c:pt>
                <c:pt idx="23508">
                  <c:v>15.76</c:v>
                </c:pt>
                <c:pt idx="23509">
                  <c:v>15.72</c:v>
                </c:pt>
                <c:pt idx="23510">
                  <c:v>15.7</c:v>
                </c:pt>
                <c:pt idx="23511">
                  <c:v>15.69</c:v>
                </c:pt>
                <c:pt idx="23512">
                  <c:v>15.68</c:v>
                </c:pt>
                <c:pt idx="23513">
                  <c:v>15.66</c:v>
                </c:pt>
                <c:pt idx="23514">
                  <c:v>15.67</c:v>
                </c:pt>
                <c:pt idx="23515">
                  <c:v>15.65</c:v>
                </c:pt>
                <c:pt idx="23516">
                  <c:v>15.63</c:v>
                </c:pt>
                <c:pt idx="23517">
                  <c:v>15.62</c:v>
                </c:pt>
                <c:pt idx="23518">
                  <c:v>15.61</c:v>
                </c:pt>
                <c:pt idx="23519">
                  <c:v>15.61</c:v>
                </c:pt>
                <c:pt idx="23520">
                  <c:v>15.59</c:v>
                </c:pt>
                <c:pt idx="23521">
                  <c:v>15.59</c:v>
                </c:pt>
                <c:pt idx="23522">
                  <c:v>15.57</c:v>
                </c:pt>
                <c:pt idx="23523">
                  <c:v>15.56</c:v>
                </c:pt>
                <c:pt idx="23524">
                  <c:v>15.54</c:v>
                </c:pt>
                <c:pt idx="23525">
                  <c:v>15.54</c:v>
                </c:pt>
                <c:pt idx="23526">
                  <c:v>15.55</c:v>
                </c:pt>
                <c:pt idx="23527">
                  <c:v>15.52</c:v>
                </c:pt>
                <c:pt idx="23528">
                  <c:v>15.53</c:v>
                </c:pt>
                <c:pt idx="23529">
                  <c:v>15.53</c:v>
                </c:pt>
                <c:pt idx="23530">
                  <c:v>15.51</c:v>
                </c:pt>
                <c:pt idx="23531">
                  <c:v>15.5</c:v>
                </c:pt>
                <c:pt idx="23532">
                  <c:v>15.49</c:v>
                </c:pt>
                <c:pt idx="23533">
                  <c:v>15.5</c:v>
                </c:pt>
                <c:pt idx="23534">
                  <c:v>15.49</c:v>
                </c:pt>
                <c:pt idx="23535">
                  <c:v>15.5</c:v>
                </c:pt>
                <c:pt idx="23536">
                  <c:v>15.5</c:v>
                </c:pt>
                <c:pt idx="23537">
                  <c:v>15.49</c:v>
                </c:pt>
                <c:pt idx="23538">
                  <c:v>15.47</c:v>
                </c:pt>
                <c:pt idx="23539">
                  <c:v>15.47</c:v>
                </c:pt>
                <c:pt idx="23540">
                  <c:v>15.45</c:v>
                </c:pt>
                <c:pt idx="23541">
                  <c:v>15.38</c:v>
                </c:pt>
                <c:pt idx="23542">
                  <c:v>15.36</c:v>
                </c:pt>
                <c:pt idx="23543">
                  <c:v>15.34</c:v>
                </c:pt>
                <c:pt idx="23544">
                  <c:v>15.33</c:v>
                </c:pt>
                <c:pt idx="23545">
                  <c:v>15.32</c:v>
                </c:pt>
                <c:pt idx="23546">
                  <c:v>15.31</c:v>
                </c:pt>
                <c:pt idx="23547">
                  <c:v>15.3</c:v>
                </c:pt>
                <c:pt idx="23548">
                  <c:v>15.3</c:v>
                </c:pt>
                <c:pt idx="23549">
                  <c:v>15.28</c:v>
                </c:pt>
                <c:pt idx="23550">
                  <c:v>15.28</c:v>
                </c:pt>
                <c:pt idx="23551">
                  <c:v>15.27</c:v>
                </c:pt>
                <c:pt idx="23552">
                  <c:v>15.26</c:v>
                </c:pt>
                <c:pt idx="23553">
                  <c:v>15.28</c:v>
                </c:pt>
                <c:pt idx="23554">
                  <c:v>15.3</c:v>
                </c:pt>
                <c:pt idx="23555">
                  <c:v>15.33</c:v>
                </c:pt>
                <c:pt idx="23556">
                  <c:v>15.38</c:v>
                </c:pt>
                <c:pt idx="23557">
                  <c:v>15.42</c:v>
                </c:pt>
                <c:pt idx="23558">
                  <c:v>15.46</c:v>
                </c:pt>
                <c:pt idx="23559">
                  <c:v>15.49</c:v>
                </c:pt>
                <c:pt idx="23560">
                  <c:v>15.51</c:v>
                </c:pt>
                <c:pt idx="23561">
                  <c:v>15.52</c:v>
                </c:pt>
                <c:pt idx="23562">
                  <c:v>15.52</c:v>
                </c:pt>
                <c:pt idx="23563">
                  <c:v>15.53</c:v>
                </c:pt>
                <c:pt idx="23564">
                  <c:v>15.53</c:v>
                </c:pt>
                <c:pt idx="23565">
                  <c:v>15.52</c:v>
                </c:pt>
                <c:pt idx="23566">
                  <c:v>15.5</c:v>
                </c:pt>
                <c:pt idx="23567">
                  <c:v>15.5</c:v>
                </c:pt>
                <c:pt idx="23568">
                  <c:v>15.47</c:v>
                </c:pt>
                <c:pt idx="23569">
                  <c:v>15.47</c:v>
                </c:pt>
                <c:pt idx="23570">
                  <c:v>15.44</c:v>
                </c:pt>
                <c:pt idx="23571">
                  <c:v>15.41</c:v>
                </c:pt>
                <c:pt idx="23572">
                  <c:v>15.39</c:v>
                </c:pt>
                <c:pt idx="23573">
                  <c:v>15.39</c:v>
                </c:pt>
                <c:pt idx="23574">
                  <c:v>15.36</c:v>
                </c:pt>
                <c:pt idx="23575">
                  <c:v>15.35</c:v>
                </c:pt>
                <c:pt idx="23576">
                  <c:v>15.34</c:v>
                </c:pt>
                <c:pt idx="23577">
                  <c:v>15.32</c:v>
                </c:pt>
                <c:pt idx="23578">
                  <c:v>15.31</c:v>
                </c:pt>
                <c:pt idx="23579">
                  <c:v>15.3</c:v>
                </c:pt>
                <c:pt idx="23580">
                  <c:v>15.27</c:v>
                </c:pt>
                <c:pt idx="23581">
                  <c:v>15.26</c:v>
                </c:pt>
                <c:pt idx="23582">
                  <c:v>15.25</c:v>
                </c:pt>
                <c:pt idx="23583">
                  <c:v>15.23</c:v>
                </c:pt>
                <c:pt idx="23584">
                  <c:v>15.22</c:v>
                </c:pt>
                <c:pt idx="23585">
                  <c:v>15.21</c:v>
                </c:pt>
                <c:pt idx="23586">
                  <c:v>15.2</c:v>
                </c:pt>
                <c:pt idx="23587">
                  <c:v>15.19</c:v>
                </c:pt>
                <c:pt idx="23588">
                  <c:v>15.18</c:v>
                </c:pt>
                <c:pt idx="23589">
                  <c:v>15.17</c:v>
                </c:pt>
                <c:pt idx="23590">
                  <c:v>15.16</c:v>
                </c:pt>
                <c:pt idx="23591">
                  <c:v>15.14</c:v>
                </c:pt>
                <c:pt idx="23592">
                  <c:v>15.14</c:v>
                </c:pt>
                <c:pt idx="23593">
                  <c:v>15.14</c:v>
                </c:pt>
                <c:pt idx="23594">
                  <c:v>15.12</c:v>
                </c:pt>
                <c:pt idx="23595">
                  <c:v>15.1</c:v>
                </c:pt>
                <c:pt idx="23596">
                  <c:v>15.09</c:v>
                </c:pt>
                <c:pt idx="23597">
                  <c:v>15.09</c:v>
                </c:pt>
                <c:pt idx="23598">
                  <c:v>15.07</c:v>
                </c:pt>
                <c:pt idx="23599">
                  <c:v>15.07</c:v>
                </c:pt>
                <c:pt idx="23600">
                  <c:v>15.05</c:v>
                </c:pt>
                <c:pt idx="23601">
                  <c:v>15.05</c:v>
                </c:pt>
                <c:pt idx="23602">
                  <c:v>15.04</c:v>
                </c:pt>
                <c:pt idx="23603">
                  <c:v>15.03</c:v>
                </c:pt>
                <c:pt idx="23604">
                  <c:v>15.02</c:v>
                </c:pt>
                <c:pt idx="23605">
                  <c:v>15.01</c:v>
                </c:pt>
                <c:pt idx="23606">
                  <c:v>15.01</c:v>
                </c:pt>
                <c:pt idx="23607">
                  <c:v>15.01</c:v>
                </c:pt>
                <c:pt idx="23608">
                  <c:v>14.98</c:v>
                </c:pt>
                <c:pt idx="23609">
                  <c:v>14.98</c:v>
                </c:pt>
                <c:pt idx="23610">
                  <c:v>14.98</c:v>
                </c:pt>
                <c:pt idx="23611">
                  <c:v>14.97</c:v>
                </c:pt>
                <c:pt idx="23612">
                  <c:v>14.96</c:v>
                </c:pt>
                <c:pt idx="23613">
                  <c:v>14.94</c:v>
                </c:pt>
                <c:pt idx="23614">
                  <c:v>14.95</c:v>
                </c:pt>
                <c:pt idx="23615">
                  <c:v>14.94</c:v>
                </c:pt>
                <c:pt idx="23616">
                  <c:v>14.93</c:v>
                </c:pt>
                <c:pt idx="23617">
                  <c:v>14.93</c:v>
                </c:pt>
                <c:pt idx="23618">
                  <c:v>14.92</c:v>
                </c:pt>
                <c:pt idx="23619">
                  <c:v>14.92</c:v>
                </c:pt>
                <c:pt idx="23620">
                  <c:v>14.9</c:v>
                </c:pt>
                <c:pt idx="23621">
                  <c:v>14.9</c:v>
                </c:pt>
                <c:pt idx="23622">
                  <c:v>14.89</c:v>
                </c:pt>
                <c:pt idx="23623">
                  <c:v>14.89</c:v>
                </c:pt>
                <c:pt idx="23624">
                  <c:v>14.88</c:v>
                </c:pt>
                <c:pt idx="23625">
                  <c:v>14.86</c:v>
                </c:pt>
                <c:pt idx="23626">
                  <c:v>14.86</c:v>
                </c:pt>
                <c:pt idx="23627">
                  <c:v>14.85</c:v>
                </c:pt>
                <c:pt idx="23628">
                  <c:v>14.84</c:v>
                </c:pt>
                <c:pt idx="23629">
                  <c:v>14.83</c:v>
                </c:pt>
                <c:pt idx="23630">
                  <c:v>14.82</c:v>
                </c:pt>
                <c:pt idx="23631">
                  <c:v>14.8</c:v>
                </c:pt>
                <c:pt idx="23632">
                  <c:v>14.8</c:v>
                </c:pt>
                <c:pt idx="23633">
                  <c:v>14.79</c:v>
                </c:pt>
                <c:pt idx="23634">
                  <c:v>14.78</c:v>
                </c:pt>
                <c:pt idx="23635">
                  <c:v>14.78</c:v>
                </c:pt>
                <c:pt idx="23636">
                  <c:v>14.76</c:v>
                </c:pt>
                <c:pt idx="23637">
                  <c:v>14.77</c:v>
                </c:pt>
                <c:pt idx="23638">
                  <c:v>14.76</c:v>
                </c:pt>
                <c:pt idx="23639">
                  <c:v>14.74</c:v>
                </c:pt>
                <c:pt idx="23640">
                  <c:v>14.74</c:v>
                </c:pt>
                <c:pt idx="23641">
                  <c:v>14.74</c:v>
                </c:pt>
                <c:pt idx="23642">
                  <c:v>14.74</c:v>
                </c:pt>
                <c:pt idx="23643">
                  <c:v>14.74</c:v>
                </c:pt>
                <c:pt idx="23644">
                  <c:v>14.74</c:v>
                </c:pt>
                <c:pt idx="23645">
                  <c:v>14.74</c:v>
                </c:pt>
                <c:pt idx="23646">
                  <c:v>14.73</c:v>
                </c:pt>
                <c:pt idx="23647">
                  <c:v>14.74</c:v>
                </c:pt>
                <c:pt idx="23648">
                  <c:v>14.73</c:v>
                </c:pt>
                <c:pt idx="23649">
                  <c:v>14.72</c:v>
                </c:pt>
                <c:pt idx="23650">
                  <c:v>14.72</c:v>
                </c:pt>
                <c:pt idx="23651">
                  <c:v>14.71</c:v>
                </c:pt>
                <c:pt idx="23652">
                  <c:v>14.71</c:v>
                </c:pt>
                <c:pt idx="23653">
                  <c:v>14.71</c:v>
                </c:pt>
                <c:pt idx="23654">
                  <c:v>14.71</c:v>
                </c:pt>
                <c:pt idx="23655">
                  <c:v>14.71</c:v>
                </c:pt>
                <c:pt idx="23656">
                  <c:v>14.71</c:v>
                </c:pt>
                <c:pt idx="23657">
                  <c:v>14.72</c:v>
                </c:pt>
                <c:pt idx="23658">
                  <c:v>14.73</c:v>
                </c:pt>
                <c:pt idx="23659">
                  <c:v>14.75</c:v>
                </c:pt>
                <c:pt idx="23660">
                  <c:v>14.78</c:v>
                </c:pt>
                <c:pt idx="23661">
                  <c:v>14.89</c:v>
                </c:pt>
                <c:pt idx="23662">
                  <c:v>15.06</c:v>
                </c:pt>
                <c:pt idx="23663">
                  <c:v>15.24</c:v>
                </c:pt>
                <c:pt idx="23664">
                  <c:v>15.4</c:v>
                </c:pt>
                <c:pt idx="23665">
                  <c:v>15.46</c:v>
                </c:pt>
                <c:pt idx="23666">
                  <c:v>15.47</c:v>
                </c:pt>
                <c:pt idx="23667">
                  <c:v>15.46</c:v>
                </c:pt>
                <c:pt idx="23668">
                  <c:v>15.42</c:v>
                </c:pt>
                <c:pt idx="23669">
                  <c:v>15.37</c:v>
                </c:pt>
                <c:pt idx="23670">
                  <c:v>15.32</c:v>
                </c:pt>
                <c:pt idx="23671">
                  <c:v>15.29</c:v>
                </c:pt>
                <c:pt idx="23672">
                  <c:v>15.26</c:v>
                </c:pt>
                <c:pt idx="23673">
                  <c:v>15.24</c:v>
                </c:pt>
                <c:pt idx="23674">
                  <c:v>15.24</c:v>
                </c:pt>
                <c:pt idx="23675">
                  <c:v>15.24</c:v>
                </c:pt>
                <c:pt idx="23676">
                  <c:v>15.24</c:v>
                </c:pt>
                <c:pt idx="23677">
                  <c:v>15.24</c:v>
                </c:pt>
                <c:pt idx="23678">
                  <c:v>15.23</c:v>
                </c:pt>
                <c:pt idx="23679">
                  <c:v>15.22</c:v>
                </c:pt>
                <c:pt idx="23680">
                  <c:v>15.19</c:v>
                </c:pt>
                <c:pt idx="23681">
                  <c:v>15.17</c:v>
                </c:pt>
                <c:pt idx="23682">
                  <c:v>15.14</c:v>
                </c:pt>
                <c:pt idx="23683">
                  <c:v>15.12</c:v>
                </c:pt>
                <c:pt idx="23684">
                  <c:v>15.09</c:v>
                </c:pt>
                <c:pt idx="23685">
                  <c:v>15.06</c:v>
                </c:pt>
                <c:pt idx="23686">
                  <c:v>15.03</c:v>
                </c:pt>
                <c:pt idx="23687">
                  <c:v>15.01</c:v>
                </c:pt>
                <c:pt idx="23688">
                  <c:v>14.99</c:v>
                </c:pt>
                <c:pt idx="23689">
                  <c:v>14.96</c:v>
                </c:pt>
                <c:pt idx="23690">
                  <c:v>14.95</c:v>
                </c:pt>
                <c:pt idx="23691">
                  <c:v>14.93</c:v>
                </c:pt>
                <c:pt idx="23692">
                  <c:v>14.92</c:v>
                </c:pt>
                <c:pt idx="23693">
                  <c:v>14.9</c:v>
                </c:pt>
                <c:pt idx="23694">
                  <c:v>14.88</c:v>
                </c:pt>
                <c:pt idx="23695">
                  <c:v>14.86</c:v>
                </c:pt>
                <c:pt idx="23696">
                  <c:v>14.93</c:v>
                </c:pt>
                <c:pt idx="23697">
                  <c:v>14.98</c:v>
                </c:pt>
                <c:pt idx="23698">
                  <c:v>14.93</c:v>
                </c:pt>
                <c:pt idx="23699">
                  <c:v>14.95</c:v>
                </c:pt>
                <c:pt idx="23700">
                  <c:v>14.93</c:v>
                </c:pt>
                <c:pt idx="23701">
                  <c:v>14.9</c:v>
                </c:pt>
                <c:pt idx="23702">
                  <c:v>14.88</c:v>
                </c:pt>
                <c:pt idx="23703">
                  <c:v>14.87</c:v>
                </c:pt>
                <c:pt idx="23704">
                  <c:v>14.86</c:v>
                </c:pt>
                <c:pt idx="23705">
                  <c:v>14.85</c:v>
                </c:pt>
                <c:pt idx="23706">
                  <c:v>14.85</c:v>
                </c:pt>
                <c:pt idx="23707">
                  <c:v>14.84</c:v>
                </c:pt>
                <c:pt idx="23708">
                  <c:v>14.83</c:v>
                </c:pt>
                <c:pt idx="23709">
                  <c:v>14.82</c:v>
                </c:pt>
                <c:pt idx="23710">
                  <c:v>14.81</c:v>
                </c:pt>
                <c:pt idx="23711">
                  <c:v>14.81</c:v>
                </c:pt>
                <c:pt idx="23712">
                  <c:v>14.8</c:v>
                </c:pt>
                <c:pt idx="23713">
                  <c:v>14.8</c:v>
                </c:pt>
                <c:pt idx="23714">
                  <c:v>14.8</c:v>
                </c:pt>
                <c:pt idx="23715">
                  <c:v>14.79</c:v>
                </c:pt>
                <c:pt idx="23716">
                  <c:v>14.79</c:v>
                </c:pt>
                <c:pt idx="23717">
                  <c:v>14.78</c:v>
                </c:pt>
                <c:pt idx="23718">
                  <c:v>14.77</c:v>
                </c:pt>
                <c:pt idx="23719">
                  <c:v>14.77</c:v>
                </c:pt>
                <c:pt idx="23720">
                  <c:v>14.82</c:v>
                </c:pt>
                <c:pt idx="23721">
                  <c:v>15.02</c:v>
                </c:pt>
                <c:pt idx="23722">
                  <c:v>14.8</c:v>
                </c:pt>
                <c:pt idx="23723">
                  <c:v>14.56</c:v>
                </c:pt>
                <c:pt idx="23724">
                  <c:v>14.42</c:v>
                </c:pt>
                <c:pt idx="23725">
                  <c:v>14.4</c:v>
                </c:pt>
                <c:pt idx="23726">
                  <c:v>14.39</c:v>
                </c:pt>
                <c:pt idx="23727">
                  <c:v>14.39</c:v>
                </c:pt>
                <c:pt idx="23728">
                  <c:v>14.39</c:v>
                </c:pt>
                <c:pt idx="23729">
                  <c:v>14.39</c:v>
                </c:pt>
                <c:pt idx="23730">
                  <c:v>14.38</c:v>
                </c:pt>
                <c:pt idx="23731">
                  <c:v>14.37</c:v>
                </c:pt>
                <c:pt idx="23732">
                  <c:v>14.38</c:v>
                </c:pt>
                <c:pt idx="23733">
                  <c:v>14.38</c:v>
                </c:pt>
                <c:pt idx="23734">
                  <c:v>14.36</c:v>
                </c:pt>
                <c:pt idx="23735">
                  <c:v>14.37</c:v>
                </c:pt>
                <c:pt idx="23736">
                  <c:v>14.36</c:v>
                </c:pt>
                <c:pt idx="23737">
                  <c:v>14.36</c:v>
                </c:pt>
                <c:pt idx="23738">
                  <c:v>14.35</c:v>
                </c:pt>
                <c:pt idx="23739">
                  <c:v>14.33</c:v>
                </c:pt>
                <c:pt idx="23740">
                  <c:v>14.32</c:v>
                </c:pt>
                <c:pt idx="23741">
                  <c:v>14.32</c:v>
                </c:pt>
                <c:pt idx="23742">
                  <c:v>14.32</c:v>
                </c:pt>
                <c:pt idx="23743">
                  <c:v>14.31</c:v>
                </c:pt>
                <c:pt idx="23744">
                  <c:v>14.31</c:v>
                </c:pt>
                <c:pt idx="23745">
                  <c:v>14.3</c:v>
                </c:pt>
                <c:pt idx="23746">
                  <c:v>14.3</c:v>
                </c:pt>
                <c:pt idx="23747">
                  <c:v>14.29</c:v>
                </c:pt>
                <c:pt idx="23748">
                  <c:v>14.28</c:v>
                </c:pt>
                <c:pt idx="23749">
                  <c:v>14.29</c:v>
                </c:pt>
                <c:pt idx="23750">
                  <c:v>14.27</c:v>
                </c:pt>
                <c:pt idx="23751">
                  <c:v>14.28</c:v>
                </c:pt>
                <c:pt idx="23752">
                  <c:v>14.27</c:v>
                </c:pt>
                <c:pt idx="23753">
                  <c:v>14.26</c:v>
                </c:pt>
                <c:pt idx="23754">
                  <c:v>14.26</c:v>
                </c:pt>
                <c:pt idx="23755">
                  <c:v>14.26</c:v>
                </c:pt>
                <c:pt idx="23756">
                  <c:v>14.25</c:v>
                </c:pt>
                <c:pt idx="23757">
                  <c:v>14.25</c:v>
                </c:pt>
                <c:pt idx="23758">
                  <c:v>14.25</c:v>
                </c:pt>
                <c:pt idx="23759">
                  <c:v>14.25</c:v>
                </c:pt>
                <c:pt idx="23760">
                  <c:v>14.23</c:v>
                </c:pt>
                <c:pt idx="23761">
                  <c:v>14.24</c:v>
                </c:pt>
                <c:pt idx="23762">
                  <c:v>14.23</c:v>
                </c:pt>
                <c:pt idx="23763">
                  <c:v>14.23</c:v>
                </c:pt>
                <c:pt idx="23764">
                  <c:v>14.22</c:v>
                </c:pt>
                <c:pt idx="23765">
                  <c:v>14.21</c:v>
                </c:pt>
                <c:pt idx="23766">
                  <c:v>14.21</c:v>
                </c:pt>
                <c:pt idx="23767">
                  <c:v>14.2</c:v>
                </c:pt>
                <c:pt idx="23768">
                  <c:v>14.2</c:v>
                </c:pt>
                <c:pt idx="23769">
                  <c:v>14.19</c:v>
                </c:pt>
                <c:pt idx="23770">
                  <c:v>14.19</c:v>
                </c:pt>
                <c:pt idx="23771">
                  <c:v>14.19</c:v>
                </c:pt>
                <c:pt idx="23772">
                  <c:v>14.18</c:v>
                </c:pt>
                <c:pt idx="23773">
                  <c:v>14.17</c:v>
                </c:pt>
                <c:pt idx="23774">
                  <c:v>14.18</c:v>
                </c:pt>
                <c:pt idx="23775">
                  <c:v>14.17</c:v>
                </c:pt>
                <c:pt idx="23776">
                  <c:v>14.17</c:v>
                </c:pt>
                <c:pt idx="23777">
                  <c:v>14.16</c:v>
                </c:pt>
                <c:pt idx="23778">
                  <c:v>14.16</c:v>
                </c:pt>
                <c:pt idx="23779">
                  <c:v>14.16</c:v>
                </c:pt>
                <c:pt idx="23780">
                  <c:v>14.15</c:v>
                </c:pt>
                <c:pt idx="23781">
                  <c:v>14.14</c:v>
                </c:pt>
                <c:pt idx="23782">
                  <c:v>14.15</c:v>
                </c:pt>
                <c:pt idx="23783">
                  <c:v>14.14</c:v>
                </c:pt>
                <c:pt idx="23784">
                  <c:v>14.14</c:v>
                </c:pt>
                <c:pt idx="23785">
                  <c:v>14.13</c:v>
                </c:pt>
                <c:pt idx="23786">
                  <c:v>14.14</c:v>
                </c:pt>
                <c:pt idx="23787">
                  <c:v>14.13</c:v>
                </c:pt>
                <c:pt idx="23788">
                  <c:v>14.13</c:v>
                </c:pt>
                <c:pt idx="23789">
                  <c:v>14.13</c:v>
                </c:pt>
                <c:pt idx="23790">
                  <c:v>14.13</c:v>
                </c:pt>
                <c:pt idx="23791">
                  <c:v>14.12</c:v>
                </c:pt>
                <c:pt idx="23792">
                  <c:v>14.12</c:v>
                </c:pt>
                <c:pt idx="23793">
                  <c:v>14.12</c:v>
                </c:pt>
                <c:pt idx="23794">
                  <c:v>14.12</c:v>
                </c:pt>
                <c:pt idx="23795">
                  <c:v>14.12</c:v>
                </c:pt>
                <c:pt idx="23796">
                  <c:v>14.11</c:v>
                </c:pt>
                <c:pt idx="23797">
                  <c:v>14.11</c:v>
                </c:pt>
                <c:pt idx="23798">
                  <c:v>14.1</c:v>
                </c:pt>
                <c:pt idx="23799">
                  <c:v>14.1</c:v>
                </c:pt>
                <c:pt idx="23800">
                  <c:v>14.1</c:v>
                </c:pt>
                <c:pt idx="23801">
                  <c:v>14.09</c:v>
                </c:pt>
                <c:pt idx="23802">
                  <c:v>14.1</c:v>
                </c:pt>
                <c:pt idx="23803">
                  <c:v>14.09</c:v>
                </c:pt>
                <c:pt idx="23804">
                  <c:v>14.08</c:v>
                </c:pt>
                <c:pt idx="23805">
                  <c:v>14.08</c:v>
                </c:pt>
                <c:pt idx="23806">
                  <c:v>14.08</c:v>
                </c:pt>
                <c:pt idx="23807">
                  <c:v>14.08</c:v>
                </c:pt>
                <c:pt idx="23808">
                  <c:v>14.07</c:v>
                </c:pt>
                <c:pt idx="23809">
                  <c:v>14.08</c:v>
                </c:pt>
                <c:pt idx="23810">
                  <c:v>14.09</c:v>
                </c:pt>
                <c:pt idx="23811">
                  <c:v>14.08</c:v>
                </c:pt>
                <c:pt idx="23812">
                  <c:v>14.08</c:v>
                </c:pt>
                <c:pt idx="23813">
                  <c:v>14.09</c:v>
                </c:pt>
                <c:pt idx="23814">
                  <c:v>14.12</c:v>
                </c:pt>
                <c:pt idx="23815">
                  <c:v>14.16</c:v>
                </c:pt>
                <c:pt idx="23816">
                  <c:v>14.18</c:v>
                </c:pt>
                <c:pt idx="23817">
                  <c:v>14.18</c:v>
                </c:pt>
                <c:pt idx="23818">
                  <c:v>14.16</c:v>
                </c:pt>
                <c:pt idx="23819">
                  <c:v>14.15</c:v>
                </c:pt>
                <c:pt idx="23820">
                  <c:v>14.14</c:v>
                </c:pt>
                <c:pt idx="23821">
                  <c:v>14.12</c:v>
                </c:pt>
                <c:pt idx="23822">
                  <c:v>14.11</c:v>
                </c:pt>
                <c:pt idx="23823">
                  <c:v>14.1</c:v>
                </c:pt>
                <c:pt idx="23824">
                  <c:v>14.09</c:v>
                </c:pt>
                <c:pt idx="23825">
                  <c:v>14.08</c:v>
                </c:pt>
                <c:pt idx="23826">
                  <c:v>14.06</c:v>
                </c:pt>
                <c:pt idx="23827">
                  <c:v>14.06</c:v>
                </c:pt>
                <c:pt idx="23828">
                  <c:v>14.05</c:v>
                </c:pt>
                <c:pt idx="23829">
                  <c:v>14.04</c:v>
                </c:pt>
                <c:pt idx="23830">
                  <c:v>14.04</c:v>
                </c:pt>
                <c:pt idx="23831">
                  <c:v>14.04</c:v>
                </c:pt>
                <c:pt idx="23832">
                  <c:v>14.03</c:v>
                </c:pt>
                <c:pt idx="23833">
                  <c:v>14.03</c:v>
                </c:pt>
                <c:pt idx="23834">
                  <c:v>14.02</c:v>
                </c:pt>
                <c:pt idx="23835">
                  <c:v>14.02</c:v>
                </c:pt>
                <c:pt idx="23836">
                  <c:v>14.02</c:v>
                </c:pt>
                <c:pt idx="23837">
                  <c:v>14.02</c:v>
                </c:pt>
                <c:pt idx="23838">
                  <c:v>14.01</c:v>
                </c:pt>
                <c:pt idx="23839">
                  <c:v>14.01</c:v>
                </c:pt>
                <c:pt idx="23840">
                  <c:v>14.01</c:v>
                </c:pt>
                <c:pt idx="23841">
                  <c:v>14</c:v>
                </c:pt>
                <c:pt idx="23842">
                  <c:v>14</c:v>
                </c:pt>
                <c:pt idx="23843">
                  <c:v>14</c:v>
                </c:pt>
                <c:pt idx="23844">
                  <c:v>13.99</c:v>
                </c:pt>
                <c:pt idx="23845">
                  <c:v>13.99</c:v>
                </c:pt>
                <c:pt idx="23846">
                  <c:v>13.99</c:v>
                </c:pt>
                <c:pt idx="23847">
                  <c:v>13.99</c:v>
                </c:pt>
                <c:pt idx="23848">
                  <c:v>13.98</c:v>
                </c:pt>
                <c:pt idx="23849">
                  <c:v>13.98</c:v>
                </c:pt>
                <c:pt idx="23850">
                  <c:v>13.98</c:v>
                </c:pt>
                <c:pt idx="23851">
                  <c:v>13.97</c:v>
                </c:pt>
                <c:pt idx="23852">
                  <c:v>13.97</c:v>
                </c:pt>
                <c:pt idx="23853">
                  <c:v>13.96</c:v>
                </c:pt>
                <c:pt idx="23854">
                  <c:v>13.96</c:v>
                </c:pt>
                <c:pt idx="23855">
                  <c:v>13.97</c:v>
                </c:pt>
                <c:pt idx="23856">
                  <c:v>13.96</c:v>
                </c:pt>
                <c:pt idx="23857">
                  <c:v>13.96</c:v>
                </c:pt>
                <c:pt idx="23858">
                  <c:v>13.96</c:v>
                </c:pt>
                <c:pt idx="23859">
                  <c:v>13.96</c:v>
                </c:pt>
                <c:pt idx="23860">
                  <c:v>13.95</c:v>
                </c:pt>
                <c:pt idx="23861">
                  <c:v>13.95</c:v>
                </c:pt>
                <c:pt idx="23862">
                  <c:v>13.95</c:v>
                </c:pt>
                <c:pt idx="23863">
                  <c:v>13.94</c:v>
                </c:pt>
                <c:pt idx="23864">
                  <c:v>13.94</c:v>
                </c:pt>
                <c:pt idx="23865">
                  <c:v>13.94</c:v>
                </c:pt>
                <c:pt idx="23866">
                  <c:v>13.93</c:v>
                </c:pt>
                <c:pt idx="23867">
                  <c:v>13.92</c:v>
                </c:pt>
                <c:pt idx="23868">
                  <c:v>13.92</c:v>
                </c:pt>
                <c:pt idx="23869">
                  <c:v>13.92</c:v>
                </c:pt>
                <c:pt idx="23870">
                  <c:v>13.92</c:v>
                </c:pt>
                <c:pt idx="23871">
                  <c:v>13.91</c:v>
                </c:pt>
                <c:pt idx="23872">
                  <c:v>13.91</c:v>
                </c:pt>
                <c:pt idx="23873">
                  <c:v>13.9</c:v>
                </c:pt>
                <c:pt idx="23874">
                  <c:v>13.9</c:v>
                </c:pt>
                <c:pt idx="23875">
                  <c:v>13.89</c:v>
                </c:pt>
                <c:pt idx="23876">
                  <c:v>13.89</c:v>
                </c:pt>
                <c:pt idx="23877">
                  <c:v>13.89</c:v>
                </c:pt>
                <c:pt idx="23878">
                  <c:v>13.88</c:v>
                </c:pt>
                <c:pt idx="23879">
                  <c:v>13.88</c:v>
                </c:pt>
                <c:pt idx="23880">
                  <c:v>13.88</c:v>
                </c:pt>
                <c:pt idx="23881">
                  <c:v>13.87</c:v>
                </c:pt>
                <c:pt idx="23882">
                  <c:v>13.87</c:v>
                </c:pt>
                <c:pt idx="23883">
                  <c:v>13.87</c:v>
                </c:pt>
                <c:pt idx="23884">
                  <c:v>13.85</c:v>
                </c:pt>
                <c:pt idx="23885">
                  <c:v>13.86</c:v>
                </c:pt>
                <c:pt idx="23886">
                  <c:v>13.85</c:v>
                </c:pt>
                <c:pt idx="23887">
                  <c:v>13.86</c:v>
                </c:pt>
                <c:pt idx="23888">
                  <c:v>13.85</c:v>
                </c:pt>
                <c:pt idx="23889">
                  <c:v>13.84</c:v>
                </c:pt>
                <c:pt idx="23890">
                  <c:v>13.84</c:v>
                </c:pt>
                <c:pt idx="23891">
                  <c:v>13.84</c:v>
                </c:pt>
                <c:pt idx="23892">
                  <c:v>13.83</c:v>
                </c:pt>
                <c:pt idx="23893">
                  <c:v>13.84</c:v>
                </c:pt>
                <c:pt idx="23894">
                  <c:v>13.83</c:v>
                </c:pt>
                <c:pt idx="23895">
                  <c:v>13.83</c:v>
                </c:pt>
                <c:pt idx="23896">
                  <c:v>13.83</c:v>
                </c:pt>
                <c:pt idx="23897">
                  <c:v>13.82</c:v>
                </c:pt>
                <c:pt idx="23898">
                  <c:v>13.83</c:v>
                </c:pt>
                <c:pt idx="23899">
                  <c:v>13.82</c:v>
                </c:pt>
                <c:pt idx="23900">
                  <c:v>13.82</c:v>
                </c:pt>
                <c:pt idx="23901">
                  <c:v>13.82</c:v>
                </c:pt>
                <c:pt idx="23902">
                  <c:v>13.81</c:v>
                </c:pt>
                <c:pt idx="23903">
                  <c:v>13.81</c:v>
                </c:pt>
                <c:pt idx="23904">
                  <c:v>13.8</c:v>
                </c:pt>
                <c:pt idx="23905">
                  <c:v>13.8</c:v>
                </c:pt>
                <c:pt idx="23906">
                  <c:v>13.78</c:v>
                </c:pt>
                <c:pt idx="23907">
                  <c:v>13.79</c:v>
                </c:pt>
                <c:pt idx="23908">
                  <c:v>13.78</c:v>
                </c:pt>
                <c:pt idx="23909">
                  <c:v>13.78</c:v>
                </c:pt>
                <c:pt idx="23910">
                  <c:v>13.78</c:v>
                </c:pt>
                <c:pt idx="23911">
                  <c:v>13.78</c:v>
                </c:pt>
                <c:pt idx="23912">
                  <c:v>13.77</c:v>
                </c:pt>
                <c:pt idx="23913">
                  <c:v>13.76</c:v>
                </c:pt>
                <c:pt idx="23914">
                  <c:v>13.77</c:v>
                </c:pt>
                <c:pt idx="23915">
                  <c:v>13.76</c:v>
                </c:pt>
                <c:pt idx="23916">
                  <c:v>13.76</c:v>
                </c:pt>
                <c:pt idx="23917">
                  <c:v>13.76</c:v>
                </c:pt>
                <c:pt idx="23918">
                  <c:v>13.75</c:v>
                </c:pt>
                <c:pt idx="23919">
                  <c:v>13.76</c:v>
                </c:pt>
                <c:pt idx="23920">
                  <c:v>13.75</c:v>
                </c:pt>
                <c:pt idx="23921">
                  <c:v>13.76</c:v>
                </c:pt>
                <c:pt idx="23922">
                  <c:v>13.74</c:v>
                </c:pt>
                <c:pt idx="23923">
                  <c:v>13.74</c:v>
                </c:pt>
                <c:pt idx="23924">
                  <c:v>13.74</c:v>
                </c:pt>
                <c:pt idx="23925">
                  <c:v>13.74</c:v>
                </c:pt>
                <c:pt idx="23926">
                  <c:v>13.74</c:v>
                </c:pt>
                <c:pt idx="23927">
                  <c:v>13.73</c:v>
                </c:pt>
                <c:pt idx="23928">
                  <c:v>13.73</c:v>
                </c:pt>
                <c:pt idx="23929">
                  <c:v>13.73</c:v>
                </c:pt>
                <c:pt idx="23930">
                  <c:v>13.72</c:v>
                </c:pt>
                <c:pt idx="23931">
                  <c:v>13.72</c:v>
                </c:pt>
                <c:pt idx="23932">
                  <c:v>13.72</c:v>
                </c:pt>
                <c:pt idx="23933">
                  <c:v>13.72</c:v>
                </c:pt>
                <c:pt idx="23934">
                  <c:v>13.71</c:v>
                </c:pt>
                <c:pt idx="23935">
                  <c:v>13.71</c:v>
                </c:pt>
                <c:pt idx="23936">
                  <c:v>13.71</c:v>
                </c:pt>
                <c:pt idx="23937">
                  <c:v>13.71</c:v>
                </c:pt>
                <c:pt idx="23938">
                  <c:v>13.71</c:v>
                </c:pt>
                <c:pt idx="23939">
                  <c:v>13.7</c:v>
                </c:pt>
                <c:pt idx="23940">
                  <c:v>13.69</c:v>
                </c:pt>
                <c:pt idx="23941">
                  <c:v>13.7</c:v>
                </c:pt>
                <c:pt idx="23942">
                  <c:v>13.69</c:v>
                </c:pt>
                <c:pt idx="23943">
                  <c:v>13.69</c:v>
                </c:pt>
                <c:pt idx="23944">
                  <c:v>13.68</c:v>
                </c:pt>
                <c:pt idx="23945">
                  <c:v>13.68</c:v>
                </c:pt>
                <c:pt idx="23946">
                  <c:v>13.68</c:v>
                </c:pt>
                <c:pt idx="23947">
                  <c:v>13.68</c:v>
                </c:pt>
                <c:pt idx="23948">
                  <c:v>13.68</c:v>
                </c:pt>
                <c:pt idx="23949">
                  <c:v>13.68</c:v>
                </c:pt>
                <c:pt idx="23950">
                  <c:v>13.67</c:v>
                </c:pt>
                <c:pt idx="23951">
                  <c:v>13.67</c:v>
                </c:pt>
                <c:pt idx="23952">
                  <c:v>13.66</c:v>
                </c:pt>
                <c:pt idx="23953">
                  <c:v>13.67</c:v>
                </c:pt>
                <c:pt idx="23954">
                  <c:v>13.66</c:v>
                </c:pt>
                <c:pt idx="23955">
                  <c:v>13.65</c:v>
                </c:pt>
                <c:pt idx="23956">
                  <c:v>13.65</c:v>
                </c:pt>
                <c:pt idx="23957">
                  <c:v>13.65</c:v>
                </c:pt>
                <c:pt idx="23958">
                  <c:v>13.65</c:v>
                </c:pt>
                <c:pt idx="23959">
                  <c:v>13.64</c:v>
                </c:pt>
                <c:pt idx="23960">
                  <c:v>13.64</c:v>
                </c:pt>
                <c:pt idx="23961">
                  <c:v>13.63</c:v>
                </c:pt>
                <c:pt idx="23962">
                  <c:v>13.63</c:v>
                </c:pt>
                <c:pt idx="23963">
                  <c:v>13.63</c:v>
                </c:pt>
                <c:pt idx="23964">
                  <c:v>13.63</c:v>
                </c:pt>
                <c:pt idx="23965">
                  <c:v>13.63</c:v>
                </c:pt>
                <c:pt idx="23966">
                  <c:v>13.62</c:v>
                </c:pt>
                <c:pt idx="23967">
                  <c:v>13.62</c:v>
                </c:pt>
                <c:pt idx="23968">
                  <c:v>13.62</c:v>
                </c:pt>
                <c:pt idx="23969">
                  <c:v>13.61</c:v>
                </c:pt>
                <c:pt idx="23970">
                  <c:v>13.61</c:v>
                </c:pt>
                <c:pt idx="23971">
                  <c:v>13.62</c:v>
                </c:pt>
                <c:pt idx="23972">
                  <c:v>13.61</c:v>
                </c:pt>
                <c:pt idx="23973">
                  <c:v>13.61</c:v>
                </c:pt>
                <c:pt idx="23974">
                  <c:v>13.61</c:v>
                </c:pt>
                <c:pt idx="23975">
                  <c:v>13.61</c:v>
                </c:pt>
                <c:pt idx="23976">
                  <c:v>13.6</c:v>
                </c:pt>
                <c:pt idx="23977">
                  <c:v>13.6</c:v>
                </c:pt>
                <c:pt idx="23978">
                  <c:v>13.6</c:v>
                </c:pt>
                <c:pt idx="23979">
                  <c:v>13.59</c:v>
                </c:pt>
                <c:pt idx="23980">
                  <c:v>13.59</c:v>
                </c:pt>
                <c:pt idx="23981">
                  <c:v>13.59</c:v>
                </c:pt>
                <c:pt idx="23982">
                  <c:v>13.59</c:v>
                </c:pt>
                <c:pt idx="23983">
                  <c:v>13.59</c:v>
                </c:pt>
                <c:pt idx="23984">
                  <c:v>13.59</c:v>
                </c:pt>
                <c:pt idx="23985">
                  <c:v>13.59</c:v>
                </c:pt>
                <c:pt idx="23986">
                  <c:v>13.59</c:v>
                </c:pt>
                <c:pt idx="23987">
                  <c:v>13.59</c:v>
                </c:pt>
                <c:pt idx="23988">
                  <c:v>13.58</c:v>
                </c:pt>
                <c:pt idx="23989">
                  <c:v>13.58</c:v>
                </c:pt>
                <c:pt idx="23990">
                  <c:v>13.58</c:v>
                </c:pt>
                <c:pt idx="23991">
                  <c:v>13.58</c:v>
                </c:pt>
                <c:pt idx="23992">
                  <c:v>13.57</c:v>
                </c:pt>
                <c:pt idx="23993">
                  <c:v>13.57</c:v>
                </c:pt>
                <c:pt idx="23994">
                  <c:v>13.57</c:v>
                </c:pt>
                <c:pt idx="23995">
                  <c:v>13.57</c:v>
                </c:pt>
                <c:pt idx="23996">
                  <c:v>13.56</c:v>
                </c:pt>
                <c:pt idx="23997">
                  <c:v>13.57</c:v>
                </c:pt>
                <c:pt idx="23998">
                  <c:v>13.57</c:v>
                </c:pt>
                <c:pt idx="23999">
                  <c:v>13.56</c:v>
                </c:pt>
                <c:pt idx="24000">
                  <c:v>13.56</c:v>
                </c:pt>
                <c:pt idx="24001">
                  <c:v>13.56</c:v>
                </c:pt>
                <c:pt idx="24002">
                  <c:v>13.56</c:v>
                </c:pt>
                <c:pt idx="24003">
                  <c:v>13.55</c:v>
                </c:pt>
                <c:pt idx="24004">
                  <c:v>13.55</c:v>
                </c:pt>
                <c:pt idx="24005">
                  <c:v>13.55</c:v>
                </c:pt>
                <c:pt idx="24006">
                  <c:v>13.54</c:v>
                </c:pt>
                <c:pt idx="24007">
                  <c:v>13.54</c:v>
                </c:pt>
                <c:pt idx="24008">
                  <c:v>13.54</c:v>
                </c:pt>
                <c:pt idx="24009">
                  <c:v>13.53</c:v>
                </c:pt>
                <c:pt idx="24010">
                  <c:v>13.54</c:v>
                </c:pt>
                <c:pt idx="24011">
                  <c:v>13.54</c:v>
                </c:pt>
                <c:pt idx="24012">
                  <c:v>13.53</c:v>
                </c:pt>
                <c:pt idx="24013">
                  <c:v>13.53</c:v>
                </c:pt>
                <c:pt idx="24014">
                  <c:v>13.53</c:v>
                </c:pt>
                <c:pt idx="24015">
                  <c:v>13.52</c:v>
                </c:pt>
                <c:pt idx="24016">
                  <c:v>13.52</c:v>
                </c:pt>
                <c:pt idx="24017">
                  <c:v>13.52</c:v>
                </c:pt>
                <c:pt idx="24018">
                  <c:v>13.51</c:v>
                </c:pt>
                <c:pt idx="24019">
                  <c:v>13.51</c:v>
                </c:pt>
                <c:pt idx="24020">
                  <c:v>13.51</c:v>
                </c:pt>
                <c:pt idx="24021">
                  <c:v>13.51</c:v>
                </c:pt>
                <c:pt idx="24022">
                  <c:v>13.51</c:v>
                </c:pt>
                <c:pt idx="24023">
                  <c:v>13.51</c:v>
                </c:pt>
                <c:pt idx="24024">
                  <c:v>13.5</c:v>
                </c:pt>
                <c:pt idx="24025">
                  <c:v>13.5</c:v>
                </c:pt>
                <c:pt idx="24026">
                  <c:v>13.5</c:v>
                </c:pt>
                <c:pt idx="24027">
                  <c:v>13.49</c:v>
                </c:pt>
                <c:pt idx="24028">
                  <c:v>13.5</c:v>
                </c:pt>
                <c:pt idx="24029">
                  <c:v>13.49</c:v>
                </c:pt>
                <c:pt idx="24030">
                  <c:v>13.49</c:v>
                </c:pt>
                <c:pt idx="24031">
                  <c:v>13.49</c:v>
                </c:pt>
                <c:pt idx="24032">
                  <c:v>13.48</c:v>
                </c:pt>
                <c:pt idx="24033">
                  <c:v>13.49</c:v>
                </c:pt>
                <c:pt idx="24034">
                  <c:v>13.48</c:v>
                </c:pt>
                <c:pt idx="24035">
                  <c:v>13.48</c:v>
                </c:pt>
                <c:pt idx="24036">
                  <c:v>13.47</c:v>
                </c:pt>
                <c:pt idx="24037">
                  <c:v>13.47</c:v>
                </c:pt>
                <c:pt idx="24038">
                  <c:v>13.47</c:v>
                </c:pt>
                <c:pt idx="24039">
                  <c:v>13.46</c:v>
                </c:pt>
                <c:pt idx="24040">
                  <c:v>13.46</c:v>
                </c:pt>
                <c:pt idx="24041">
                  <c:v>13.46</c:v>
                </c:pt>
                <c:pt idx="24042">
                  <c:v>13.46</c:v>
                </c:pt>
                <c:pt idx="24043">
                  <c:v>13.46</c:v>
                </c:pt>
                <c:pt idx="24044">
                  <c:v>13.46</c:v>
                </c:pt>
                <c:pt idx="24045">
                  <c:v>13.46</c:v>
                </c:pt>
                <c:pt idx="24046">
                  <c:v>13.46</c:v>
                </c:pt>
                <c:pt idx="24047">
                  <c:v>13.46</c:v>
                </c:pt>
                <c:pt idx="24048">
                  <c:v>13.45</c:v>
                </c:pt>
                <c:pt idx="24049">
                  <c:v>13.45</c:v>
                </c:pt>
                <c:pt idx="24050">
                  <c:v>13.45</c:v>
                </c:pt>
                <c:pt idx="24051">
                  <c:v>13.45</c:v>
                </c:pt>
                <c:pt idx="24052">
                  <c:v>13.44</c:v>
                </c:pt>
                <c:pt idx="24053">
                  <c:v>13.44</c:v>
                </c:pt>
                <c:pt idx="24054">
                  <c:v>13.43</c:v>
                </c:pt>
                <c:pt idx="24055">
                  <c:v>13.43</c:v>
                </c:pt>
                <c:pt idx="24056">
                  <c:v>13.43</c:v>
                </c:pt>
                <c:pt idx="24057">
                  <c:v>13.43</c:v>
                </c:pt>
                <c:pt idx="24058">
                  <c:v>13.42</c:v>
                </c:pt>
                <c:pt idx="24059">
                  <c:v>13.43</c:v>
                </c:pt>
                <c:pt idx="24060">
                  <c:v>13.42</c:v>
                </c:pt>
                <c:pt idx="24061">
                  <c:v>13.42</c:v>
                </c:pt>
                <c:pt idx="24062">
                  <c:v>13.41</c:v>
                </c:pt>
                <c:pt idx="24063">
                  <c:v>13.41</c:v>
                </c:pt>
                <c:pt idx="24064">
                  <c:v>13.4</c:v>
                </c:pt>
                <c:pt idx="24065">
                  <c:v>13.41</c:v>
                </c:pt>
                <c:pt idx="24066">
                  <c:v>13.4</c:v>
                </c:pt>
                <c:pt idx="24067">
                  <c:v>13.4</c:v>
                </c:pt>
                <c:pt idx="24068">
                  <c:v>13.4</c:v>
                </c:pt>
                <c:pt idx="24069">
                  <c:v>13.4</c:v>
                </c:pt>
                <c:pt idx="24070">
                  <c:v>13.4</c:v>
                </c:pt>
                <c:pt idx="24071">
                  <c:v>13.39</c:v>
                </c:pt>
                <c:pt idx="24072">
                  <c:v>13.39</c:v>
                </c:pt>
                <c:pt idx="24073">
                  <c:v>13.39</c:v>
                </c:pt>
                <c:pt idx="24074">
                  <c:v>13.39</c:v>
                </c:pt>
                <c:pt idx="24075">
                  <c:v>13.39</c:v>
                </c:pt>
                <c:pt idx="24076">
                  <c:v>13.39</c:v>
                </c:pt>
                <c:pt idx="24077">
                  <c:v>13.39</c:v>
                </c:pt>
                <c:pt idx="24078">
                  <c:v>13.39</c:v>
                </c:pt>
                <c:pt idx="24079">
                  <c:v>13.38</c:v>
                </c:pt>
                <c:pt idx="24080">
                  <c:v>13.29</c:v>
                </c:pt>
                <c:pt idx="24081">
                  <c:v>13.27</c:v>
                </c:pt>
                <c:pt idx="24082">
                  <c:v>13.25</c:v>
                </c:pt>
                <c:pt idx="24083">
                  <c:v>13.24</c:v>
                </c:pt>
                <c:pt idx="24084">
                  <c:v>13.23</c:v>
                </c:pt>
                <c:pt idx="24085">
                  <c:v>13.22</c:v>
                </c:pt>
                <c:pt idx="24086">
                  <c:v>13.21</c:v>
                </c:pt>
                <c:pt idx="24087">
                  <c:v>13.21</c:v>
                </c:pt>
                <c:pt idx="24088">
                  <c:v>13.22</c:v>
                </c:pt>
                <c:pt idx="24089">
                  <c:v>13.21</c:v>
                </c:pt>
                <c:pt idx="24090">
                  <c:v>13.2</c:v>
                </c:pt>
                <c:pt idx="24091">
                  <c:v>13.24</c:v>
                </c:pt>
                <c:pt idx="24092">
                  <c:v>13.35</c:v>
                </c:pt>
                <c:pt idx="24093">
                  <c:v>13.36</c:v>
                </c:pt>
                <c:pt idx="24094">
                  <c:v>13.54</c:v>
                </c:pt>
                <c:pt idx="24095">
                  <c:v>13.69</c:v>
                </c:pt>
                <c:pt idx="24096">
                  <c:v>13.71</c:v>
                </c:pt>
                <c:pt idx="24097">
                  <c:v>13.71</c:v>
                </c:pt>
                <c:pt idx="24098">
                  <c:v>13.7</c:v>
                </c:pt>
                <c:pt idx="24099">
                  <c:v>13.71</c:v>
                </c:pt>
                <c:pt idx="24100">
                  <c:v>13.71</c:v>
                </c:pt>
                <c:pt idx="24101">
                  <c:v>13.71</c:v>
                </c:pt>
                <c:pt idx="24102">
                  <c:v>13.71</c:v>
                </c:pt>
                <c:pt idx="24103">
                  <c:v>13.73</c:v>
                </c:pt>
                <c:pt idx="24104">
                  <c:v>13.74</c:v>
                </c:pt>
                <c:pt idx="24105">
                  <c:v>13.74</c:v>
                </c:pt>
                <c:pt idx="24106">
                  <c:v>13.75</c:v>
                </c:pt>
                <c:pt idx="24107">
                  <c:v>13.76</c:v>
                </c:pt>
                <c:pt idx="24108">
                  <c:v>13.76</c:v>
                </c:pt>
                <c:pt idx="24109">
                  <c:v>13.77</c:v>
                </c:pt>
                <c:pt idx="24110">
                  <c:v>13.81</c:v>
                </c:pt>
                <c:pt idx="24111">
                  <c:v>13.79</c:v>
                </c:pt>
                <c:pt idx="24112">
                  <c:v>13.8</c:v>
                </c:pt>
                <c:pt idx="24113">
                  <c:v>13.8</c:v>
                </c:pt>
                <c:pt idx="24114">
                  <c:v>13.81</c:v>
                </c:pt>
                <c:pt idx="24115">
                  <c:v>13.82</c:v>
                </c:pt>
                <c:pt idx="24116">
                  <c:v>13.82</c:v>
                </c:pt>
                <c:pt idx="24117">
                  <c:v>13.83</c:v>
                </c:pt>
                <c:pt idx="24118">
                  <c:v>13.83</c:v>
                </c:pt>
                <c:pt idx="24119">
                  <c:v>13.84</c:v>
                </c:pt>
                <c:pt idx="24120">
                  <c:v>13.84</c:v>
                </c:pt>
                <c:pt idx="24121">
                  <c:v>13.86</c:v>
                </c:pt>
                <c:pt idx="24122">
                  <c:v>13.88</c:v>
                </c:pt>
                <c:pt idx="24123">
                  <c:v>13.91</c:v>
                </c:pt>
                <c:pt idx="24124">
                  <c:v>13.95</c:v>
                </c:pt>
                <c:pt idx="24125">
                  <c:v>14.03</c:v>
                </c:pt>
                <c:pt idx="24126">
                  <c:v>14.16</c:v>
                </c:pt>
                <c:pt idx="24127">
                  <c:v>14.42</c:v>
                </c:pt>
                <c:pt idx="24128">
                  <c:v>14.53</c:v>
                </c:pt>
                <c:pt idx="24129">
                  <c:v>14.58</c:v>
                </c:pt>
                <c:pt idx="24130">
                  <c:v>14.58</c:v>
                </c:pt>
                <c:pt idx="24131">
                  <c:v>14.52</c:v>
                </c:pt>
                <c:pt idx="24132">
                  <c:v>14.46</c:v>
                </c:pt>
                <c:pt idx="24133">
                  <c:v>14.41</c:v>
                </c:pt>
                <c:pt idx="24134">
                  <c:v>14.4</c:v>
                </c:pt>
                <c:pt idx="24135">
                  <c:v>14.4</c:v>
                </c:pt>
                <c:pt idx="24136">
                  <c:v>14.44</c:v>
                </c:pt>
                <c:pt idx="24137">
                  <c:v>14.47</c:v>
                </c:pt>
                <c:pt idx="24138">
                  <c:v>14.47</c:v>
                </c:pt>
                <c:pt idx="24139">
                  <c:v>14.45</c:v>
                </c:pt>
                <c:pt idx="24140">
                  <c:v>14.42</c:v>
                </c:pt>
                <c:pt idx="24141">
                  <c:v>14.45</c:v>
                </c:pt>
                <c:pt idx="24142">
                  <c:v>14.48</c:v>
                </c:pt>
                <c:pt idx="24143">
                  <c:v>14.55</c:v>
                </c:pt>
                <c:pt idx="24144">
                  <c:v>14.62</c:v>
                </c:pt>
                <c:pt idx="24145">
                  <c:v>14.59</c:v>
                </c:pt>
                <c:pt idx="24146">
                  <c:v>14.59</c:v>
                </c:pt>
                <c:pt idx="24147">
                  <c:v>14.62</c:v>
                </c:pt>
                <c:pt idx="24148">
                  <c:v>14.72</c:v>
                </c:pt>
                <c:pt idx="24149">
                  <c:v>14.74</c:v>
                </c:pt>
                <c:pt idx="24150">
                  <c:v>15.02</c:v>
                </c:pt>
                <c:pt idx="24151">
                  <c:v>15.05</c:v>
                </c:pt>
                <c:pt idx="24152">
                  <c:v>15.05</c:v>
                </c:pt>
                <c:pt idx="24153">
                  <c:v>15.18</c:v>
                </c:pt>
                <c:pt idx="24154">
                  <c:v>15.65</c:v>
                </c:pt>
                <c:pt idx="24155">
                  <c:v>16.09</c:v>
                </c:pt>
                <c:pt idx="24156">
                  <c:v>16.190000000000001</c:v>
                </c:pt>
                <c:pt idx="24157">
                  <c:v>16.18</c:v>
                </c:pt>
                <c:pt idx="24158">
                  <c:v>16.010000000000002</c:v>
                </c:pt>
                <c:pt idx="24159">
                  <c:v>15.79</c:v>
                </c:pt>
                <c:pt idx="24160">
                  <c:v>15.52</c:v>
                </c:pt>
                <c:pt idx="24161">
                  <c:v>15.27</c:v>
                </c:pt>
                <c:pt idx="24162">
                  <c:v>15.08</c:v>
                </c:pt>
                <c:pt idx="24163">
                  <c:v>14.93</c:v>
                </c:pt>
                <c:pt idx="24164">
                  <c:v>14.83</c:v>
                </c:pt>
                <c:pt idx="24165">
                  <c:v>14.75</c:v>
                </c:pt>
                <c:pt idx="24166">
                  <c:v>14.68</c:v>
                </c:pt>
                <c:pt idx="24167">
                  <c:v>14.63</c:v>
                </c:pt>
                <c:pt idx="24168">
                  <c:v>14.59</c:v>
                </c:pt>
                <c:pt idx="24169">
                  <c:v>14.54</c:v>
                </c:pt>
                <c:pt idx="24170">
                  <c:v>14.51</c:v>
                </c:pt>
                <c:pt idx="24171">
                  <c:v>14.48</c:v>
                </c:pt>
                <c:pt idx="24172">
                  <c:v>14.46</c:v>
                </c:pt>
                <c:pt idx="24173">
                  <c:v>14.44</c:v>
                </c:pt>
                <c:pt idx="24174">
                  <c:v>14.42</c:v>
                </c:pt>
                <c:pt idx="24175">
                  <c:v>14.4</c:v>
                </c:pt>
                <c:pt idx="24176">
                  <c:v>14.4</c:v>
                </c:pt>
                <c:pt idx="24177">
                  <c:v>14.39</c:v>
                </c:pt>
                <c:pt idx="24178">
                  <c:v>14.47</c:v>
                </c:pt>
                <c:pt idx="24179">
                  <c:v>14.68</c:v>
                </c:pt>
                <c:pt idx="24180">
                  <c:v>14.8</c:v>
                </c:pt>
                <c:pt idx="24181">
                  <c:v>14.8</c:v>
                </c:pt>
                <c:pt idx="24182">
                  <c:v>14.9</c:v>
                </c:pt>
                <c:pt idx="24183">
                  <c:v>15.02</c:v>
                </c:pt>
                <c:pt idx="24184">
                  <c:v>15</c:v>
                </c:pt>
                <c:pt idx="24185">
                  <c:v>15.02</c:v>
                </c:pt>
                <c:pt idx="24186">
                  <c:v>15.07</c:v>
                </c:pt>
                <c:pt idx="24187">
                  <c:v>15.16</c:v>
                </c:pt>
                <c:pt idx="24188">
                  <c:v>15.23</c:v>
                </c:pt>
                <c:pt idx="24189">
                  <c:v>15.29</c:v>
                </c:pt>
                <c:pt idx="24190">
                  <c:v>15.4</c:v>
                </c:pt>
                <c:pt idx="24191">
                  <c:v>15.48</c:v>
                </c:pt>
                <c:pt idx="24192">
                  <c:v>15.52</c:v>
                </c:pt>
                <c:pt idx="24193">
                  <c:v>15.51</c:v>
                </c:pt>
                <c:pt idx="24194">
                  <c:v>15.5</c:v>
                </c:pt>
                <c:pt idx="24195">
                  <c:v>15.47</c:v>
                </c:pt>
                <c:pt idx="24196">
                  <c:v>15.49</c:v>
                </c:pt>
                <c:pt idx="24197">
                  <c:v>15.5</c:v>
                </c:pt>
                <c:pt idx="24198">
                  <c:v>15.53</c:v>
                </c:pt>
                <c:pt idx="24199">
                  <c:v>15.52</c:v>
                </c:pt>
                <c:pt idx="24200">
                  <c:v>15.46</c:v>
                </c:pt>
                <c:pt idx="24201">
                  <c:v>15.45</c:v>
                </c:pt>
                <c:pt idx="24202">
                  <c:v>15.49</c:v>
                </c:pt>
                <c:pt idx="24203">
                  <c:v>15.38</c:v>
                </c:pt>
                <c:pt idx="24204">
                  <c:v>15.35</c:v>
                </c:pt>
                <c:pt idx="24205">
                  <c:v>15.31</c:v>
                </c:pt>
                <c:pt idx="24206">
                  <c:v>15.28</c:v>
                </c:pt>
                <c:pt idx="24207">
                  <c:v>15.24</c:v>
                </c:pt>
                <c:pt idx="24208">
                  <c:v>15.21</c:v>
                </c:pt>
                <c:pt idx="24209">
                  <c:v>15.18</c:v>
                </c:pt>
                <c:pt idx="24210">
                  <c:v>15.16</c:v>
                </c:pt>
                <c:pt idx="24211">
                  <c:v>15.15</c:v>
                </c:pt>
                <c:pt idx="24212">
                  <c:v>15.14</c:v>
                </c:pt>
                <c:pt idx="24213">
                  <c:v>15.11</c:v>
                </c:pt>
                <c:pt idx="24214">
                  <c:v>15.11</c:v>
                </c:pt>
                <c:pt idx="24215">
                  <c:v>15.09</c:v>
                </c:pt>
                <c:pt idx="24216">
                  <c:v>15.07</c:v>
                </c:pt>
                <c:pt idx="24217">
                  <c:v>15.07</c:v>
                </c:pt>
                <c:pt idx="24218">
                  <c:v>15.06</c:v>
                </c:pt>
                <c:pt idx="24219">
                  <c:v>15.04</c:v>
                </c:pt>
                <c:pt idx="24220">
                  <c:v>15.03</c:v>
                </c:pt>
                <c:pt idx="24221">
                  <c:v>15.01</c:v>
                </c:pt>
                <c:pt idx="24222">
                  <c:v>15</c:v>
                </c:pt>
                <c:pt idx="24223">
                  <c:v>14.99</c:v>
                </c:pt>
                <c:pt idx="24224">
                  <c:v>14.97</c:v>
                </c:pt>
                <c:pt idx="24225">
                  <c:v>14.97</c:v>
                </c:pt>
                <c:pt idx="24226">
                  <c:v>14.96</c:v>
                </c:pt>
                <c:pt idx="24227">
                  <c:v>14.95</c:v>
                </c:pt>
                <c:pt idx="24228">
                  <c:v>14.93</c:v>
                </c:pt>
                <c:pt idx="24229">
                  <c:v>14.93</c:v>
                </c:pt>
                <c:pt idx="24230">
                  <c:v>14.92</c:v>
                </c:pt>
                <c:pt idx="24231">
                  <c:v>14.91</c:v>
                </c:pt>
                <c:pt idx="24232">
                  <c:v>14.9</c:v>
                </c:pt>
                <c:pt idx="24233">
                  <c:v>14.89</c:v>
                </c:pt>
                <c:pt idx="24234">
                  <c:v>14.88</c:v>
                </c:pt>
                <c:pt idx="24235">
                  <c:v>14.87</c:v>
                </c:pt>
                <c:pt idx="24236">
                  <c:v>14.86</c:v>
                </c:pt>
                <c:pt idx="24237">
                  <c:v>14.85</c:v>
                </c:pt>
                <c:pt idx="24238">
                  <c:v>14.85</c:v>
                </c:pt>
                <c:pt idx="24239">
                  <c:v>14.84</c:v>
                </c:pt>
                <c:pt idx="24240">
                  <c:v>14.83</c:v>
                </c:pt>
                <c:pt idx="24241">
                  <c:v>14.82</c:v>
                </c:pt>
                <c:pt idx="24242">
                  <c:v>14.82</c:v>
                </c:pt>
                <c:pt idx="24243">
                  <c:v>14.81</c:v>
                </c:pt>
                <c:pt idx="24244">
                  <c:v>14.8</c:v>
                </c:pt>
                <c:pt idx="24245">
                  <c:v>14.79</c:v>
                </c:pt>
                <c:pt idx="24246">
                  <c:v>14.79</c:v>
                </c:pt>
                <c:pt idx="24247">
                  <c:v>14.78</c:v>
                </c:pt>
                <c:pt idx="24248">
                  <c:v>14.77</c:v>
                </c:pt>
                <c:pt idx="24249">
                  <c:v>14.77</c:v>
                </c:pt>
                <c:pt idx="24250">
                  <c:v>14.77</c:v>
                </c:pt>
                <c:pt idx="24251">
                  <c:v>14.75</c:v>
                </c:pt>
                <c:pt idx="24252">
                  <c:v>14.75</c:v>
                </c:pt>
                <c:pt idx="24253">
                  <c:v>14.75</c:v>
                </c:pt>
                <c:pt idx="24254">
                  <c:v>14.74</c:v>
                </c:pt>
                <c:pt idx="24255">
                  <c:v>14.74</c:v>
                </c:pt>
                <c:pt idx="24256">
                  <c:v>14.74</c:v>
                </c:pt>
                <c:pt idx="24257">
                  <c:v>14.72</c:v>
                </c:pt>
                <c:pt idx="24258">
                  <c:v>14.72</c:v>
                </c:pt>
                <c:pt idx="24259">
                  <c:v>14.71</c:v>
                </c:pt>
                <c:pt idx="24260">
                  <c:v>14.71</c:v>
                </c:pt>
                <c:pt idx="24261">
                  <c:v>14.71</c:v>
                </c:pt>
                <c:pt idx="24262">
                  <c:v>14.71</c:v>
                </c:pt>
                <c:pt idx="24263">
                  <c:v>14.7</c:v>
                </c:pt>
                <c:pt idx="24264">
                  <c:v>14.69</c:v>
                </c:pt>
                <c:pt idx="24265">
                  <c:v>14.69</c:v>
                </c:pt>
                <c:pt idx="24266">
                  <c:v>14.69</c:v>
                </c:pt>
                <c:pt idx="24267">
                  <c:v>14.68</c:v>
                </c:pt>
                <c:pt idx="24268">
                  <c:v>14.67</c:v>
                </c:pt>
                <c:pt idx="24269">
                  <c:v>14.68</c:v>
                </c:pt>
                <c:pt idx="24270">
                  <c:v>14.67</c:v>
                </c:pt>
                <c:pt idx="24271">
                  <c:v>14.66</c:v>
                </c:pt>
                <c:pt idx="24272">
                  <c:v>14.65</c:v>
                </c:pt>
                <c:pt idx="24273">
                  <c:v>14.66</c:v>
                </c:pt>
                <c:pt idx="24274">
                  <c:v>14.64</c:v>
                </c:pt>
                <c:pt idx="24275">
                  <c:v>14.63</c:v>
                </c:pt>
                <c:pt idx="24276">
                  <c:v>14.63</c:v>
                </c:pt>
                <c:pt idx="24277">
                  <c:v>14.63</c:v>
                </c:pt>
                <c:pt idx="24278">
                  <c:v>14.63</c:v>
                </c:pt>
                <c:pt idx="24279">
                  <c:v>14.62</c:v>
                </c:pt>
                <c:pt idx="24280">
                  <c:v>14.62</c:v>
                </c:pt>
                <c:pt idx="24281">
                  <c:v>14.61</c:v>
                </c:pt>
                <c:pt idx="24282">
                  <c:v>14.61</c:v>
                </c:pt>
                <c:pt idx="24283">
                  <c:v>14.61</c:v>
                </c:pt>
                <c:pt idx="24284">
                  <c:v>14.6</c:v>
                </c:pt>
                <c:pt idx="24285">
                  <c:v>14.6</c:v>
                </c:pt>
                <c:pt idx="24286">
                  <c:v>14.6</c:v>
                </c:pt>
                <c:pt idx="24287">
                  <c:v>14.59</c:v>
                </c:pt>
                <c:pt idx="24288">
                  <c:v>14.59</c:v>
                </c:pt>
                <c:pt idx="24289">
                  <c:v>14.58</c:v>
                </c:pt>
                <c:pt idx="24290">
                  <c:v>14.58</c:v>
                </c:pt>
                <c:pt idx="24291">
                  <c:v>14.57</c:v>
                </c:pt>
                <c:pt idx="24292">
                  <c:v>14.57</c:v>
                </c:pt>
                <c:pt idx="24293">
                  <c:v>14.56</c:v>
                </c:pt>
                <c:pt idx="24294">
                  <c:v>14.56</c:v>
                </c:pt>
                <c:pt idx="24295">
                  <c:v>14.56</c:v>
                </c:pt>
                <c:pt idx="24296">
                  <c:v>14.55</c:v>
                </c:pt>
                <c:pt idx="24297">
                  <c:v>14.55</c:v>
                </c:pt>
                <c:pt idx="24298">
                  <c:v>14.55</c:v>
                </c:pt>
                <c:pt idx="24299">
                  <c:v>14.55</c:v>
                </c:pt>
                <c:pt idx="24300">
                  <c:v>14.55</c:v>
                </c:pt>
                <c:pt idx="24301">
                  <c:v>14.54</c:v>
                </c:pt>
                <c:pt idx="24302">
                  <c:v>14.54</c:v>
                </c:pt>
                <c:pt idx="24303">
                  <c:v>14.54</c:v>
                </c:pt>
                <c:pt idx="24304">
                  <c:v>14.54</c:v>
                </c:pt>
                <c:pt idx="24305">
                  <c:v>14.54</c:v>
                </c:pt>
                <c:pt idx="24306">
                  <c:v>14.54</c:v>
                </c:pt>
                <c:pt idx="24307">
                  <c:v>14.54</c:v>
                </c:pt>
                <c:pt idx="24308">
                  <c:v>14.54</c:v>
                </c:pt>
                <c:pt idx="24309">
                  <c:v>14.54</c:v>
                </c:pt>
                <c:pt idx="24310">
                  <c:v>14.53</c:v>
                </c:pt>
                <c:pt idx="24311">
                  <c:v>14.54</c:v>
                </c:pt>
                <c:pt idx="24312">
                  <c:v>14.53</c:v>
                </c:pt>
                <c:pt idx="24313">
                  <c:v>14.53</c:v>
                </c:pt>
                <c:pt idx="24314">
                  <c:v>14.52</c:v>
                </c:pt>
                <c:pt idx="24315">
                  <c:v>14.52</c:v>
                </c:pt>
                <c:pt idx="24316">
                  <c:v>14.51</c:v>
                </c:pt>
                <c:pt idx="24317">
                  <c:v>14.5</c:v>
                </c:pt>
                <c:pt idx="24318">
                  <c:v>14.5</c:v>
                </c:pt>
                <c:pt idx="24319">
                  <c:v>14.49</c:v>
                </c:pt>
                <c:pt idx="24320">
                  <c:v>14.49</c:v>
                </c:pt>
                <c:pt idx="24321">
                  <c:v>14.48</c:v>
                </c:pt>
                <c:pt idx="24322">
                  <c:v>14.48</c:v>
                </c:pt>
                <c:pt idx="24323">
                  <c:v>14.47</c:v>
                </c:pt>
                <c:pt idx="24324">
                  <c:v>14.47</c:v>
                </c:pt>
                <c:pt idx="24325">
                  <c:v>14.47</c:v>
                </c:pt>
                <c:pt idx="24326">
                  <c:v>14.46</c:v>
                </c:pt>
                <c:pt idx="24327">
                  <c:v>14.46</c:v>
                </c:pt>
                <c:pt idx="24328">
                  <c:v>14.45</c:v>
                </c:pt>
                <c:pt idx="24329">
                  <c:v>14.45</c:v>
                </c:pt>
                <c:pt idx="24330">
                  <c:v>14.44</c:v>
                </c:pt>
                <c:pt idx="24331">
                  <c:v>14.44</c:v>
                </c:pt>
                <c:pt idx="24332">
                  <c:v>14.43</c:v>
                </c:pt>
                <c:pt idx="24333">
                  <c:v>14.43</c:v>
                </c:pt>
                <c:pt idx="24334">
                  <c:v>14.42</c:v>
                </c:pt>
                <c:pt idx="24335">
                  <c:v>14.42</c:v>
                </c:pt>
                <c:pt idx="24336">
                  <c:v>14.42</c:v>
                </c:pt>
                <c:pt idx="24337">
                  <c:v>14.41</c:v>
                </c:pt>
                <c:pt idx="24338">
                  <c:v>14.41</c:v>
                </c:pt>
                <c:pt idx="24339">
                  <c:v>14.41</c:v>
                </c:pt>
                <c:pt idx="24340">
                  <c:v>14.4</c:v>
                </c:pt>
                <c:pt idx="24341">
                  <c:v>14.4</c:v>
                </c:pt>
                <c:pt idx="24342">
                  <c:v>14.4</c:v>
                </c:pt>
                <c:pt idx="24343">
                  <c:v>14.39</c:v>
                </c:pt>
                <c:pt idx="24344">
                  <c:v>14.39</c:v>
                </c:pt>
                <c:pt idx="24345">
                  <c:v>14.39</c:v>
                </c:pt>
                <c:pt idx="24346">
                  <c:v>14.38</c:v>
                </c:pt>
                <c:pt idx="24347">
                  <c:v>14.37</c:v>
                </c:pt>
                <c:pt idx="24348">
                  <c:v>14.37</c:v>
                </c:pt>
                <c:pt idx="24349">
                  <c:v>14.36</c:v>
                </c:pt>
                <c:pt idx="24350">
                  <c:v>14.36</c:v>
                </c:pt>
                <c:pt idx="24351">
                  <c:v>14.35</c:v>
                </c:pt>
                <c:pt idx="24352">
                  <c:v>14.35</c:v>
                </c:pt>
                <c:pt idx="24353">
                  <c:v>14.34</c:v>
                </c:pt>
                <c:pt idx="24354">
                  <c:v>14.34</c:v>
                </c:pt>
                <c:pt idx="24355">
                  <c:v>14.34</c:v>
                </c:pt>
                <c:pt idx="24356">
                  <c:v>14.34</c:v>
                </c:pt>
                <c:pt idx="24357">
                  <c:v>14.33</c:v>
                </c:pt>
                <c:pt idx="24358">
                  <c:v>14.33</c:v>
                </c:pt>
                <c:pt idx="24359">
                  <c:v>14.32</c:v>
                </c:pt>
                <c:pt idx="24360">
                  <c:v>14.32</c:v>
                </c:pt>
                <c:pt idx="24361">
                  <c:v>14.31</c:v>
                </c:pt>
                <c:pt idx="24362">
                  <c:v>14.31</c:v>
                </c:pt>
                <c:pt idx="24363">
                  <c:v>14.31</c:v>
                </c:pt>
                <c:pt idx="24364">
                  <c:v>14.31</c:v>
                </c:pt>
                <c:pt idx="24365">
                  <c:v>14.31</c:v>
                </c:pt>
                <c:pt idx="24366">
                  <c:v>14.31</c:v>
                </c:pt>
                <c:pt idx="24367">
                  <c:v>14.31</c:v>
                </c:pt>
                <c:pt idx="24368">
                  <c:v>14.3</c:v>
                </c:pt>
                <c:pt idx="24369">
                  <c:v>14.3</c:v>
                </c:pt>
                <c:pt idx="24370">
                  <c:v>14.3</c:v>
                </c:pt>
                <c:pt idx="24371">
                  <c:v>14.3</c:v>
                </c:pt>
                <c:pt idx="24372">
                  <c:v>14.3</c:v>
                </c:pt>
                <c:pt idx="24373">
                  <c:v>14.3</c:v>
                </c:pt>
                <c:pt idx="24374">
                  <c:v>14.29</c:v>
                </c:pt>
                <c:pt idx="24375">
                  <c:v>14.29</c:v>
                </c:pt>
                <c:pt idx="24376">
                  <c:v>14.29</c:v>
                </c:pt>
                <c:pt idx="24377">
                  <c:v>14.28</c:v>
                </c:pt>
                <c:pt idx="24378">
                  <c:v>14.28</c:v>
                </c:pt>
                <c:pt idx="24379">
                  <c:v>14.28</c:v>
                </c:pt>
                <c:pt idx="24380">
                  <c:v>14.28</c:v>
                </c:pt>
                <c:pt idx="24381">
                  <c:v>14.28</c:v>
                </c:pt>
                <c:pt idx="24382">
                  <c:v>14.28</c:v>
                </c:pt>
                <c:pt idx="24383">
                  <c:v>14.27</c:v>
                </c:pt>
                <c:pt idx="24384">
                  <c:v>14.27</c:v>
                </c:pt>
                <c:pt idx="24385">
                  <c:v>14.27</c:v>
                </c:pt>
                <c:pt idx="24386">
                  <c:v>14.27</c:v>
                </c:pt>
                <c:pt idx="24387">
                  <c:v>14.27</c:v>
                </c:pt>
                <c:pt idx="24388">
                  <c:v>14.26</c:v>
                </c:pt>
                <c:pt idx="24389">
                  <c:v>14.26</c:v>
                </c:pt>
                <c:pt idx="24390">
                  <c:v>14.26</c:v>
                </c:pt>
                <c:pt idx="24391">
                  <c:v>14.26</c:v>
                </c:pt>
                <c:pt idx="24392">
                  <c:v>14.26</c:v>
                </c:pt>
                <c:pt idx="24393">
                  <c:v>14.26</c:v>
                </c:pt>
                <c:pt idx="24394">
                  <c:v>14.26</c:v>
                </c:pt>
                <c:pt idx="24395">
                  <c:v>14.25</c:v>
                </c:pt>
                <c:pt idx="24396">
                  <c:v>14.25</c:v>
                </c:pt>
                <c:pt idx="24397">
                  <c:v>14.25</c:v>
                </c:pt>
                <c:pt idx="24398">
                  <c:v>14.25</c:v>
                </c:pt>
                <c:pt idx="24399">
                  <c:v>14.24</c:v>
                </c:pt>
                <c:pt idx="24400">
                  <c:v>14.24</c:v>
                </c:pt>
                <c:pt idx="24401">
                  <c:v>14.24</c:v>
                </c:pt>
                <c:pt idx="24402">
                  <c:v>14.24</c:v>
                </c:pt>
                <c:pt idx="24403">
                  <c:v>14.24</c:v>
                </c:pt>
                <c:pt idx="24404">
                  <c:v>14.24</c:v>
                </c:pt>
                <c:pt idx="24405">
                  <c:v>14.23</c:v>
                </c:pt>
                <c:pt idx="24406">
                  <c:v>14.23</c:v>
                </c:pt>
                <c:pt idx="24407">
                  <c:v>14.23</c:v>
                </c:pt>
                <c:pt idx="24408">
                  <c:v>14.23</c:v>
                </c:pt>
                <c:pt idx="24409">
                  <c:v>14.23</c:v>
                </c:pt>
                <c:pt idx="24410">
                  <c:v>14.23</c:v>
                </c:pt>
                <c:pt idx="24411">
                  <c:v>14.23</c:v>
                </c:pt>
                <c:pt idx="24412">
                  <c:v>14.23</c:v>
                </c:pt>
                <c:pt idx="24413">
                  <c:v>14.22</c:v>
                </c:pt>
                <c:pt idx="24414">
                  <c:v>14.22</c:v>
                </c:pt>
                <c:pt idx="24415">
                  <c:v>14.22</c:v>
                </c:pt>
                <c:pt idx="24416">
                  <c:v>14.22</c:v>
                </c:pt>
                <c:pt idx="24417">
                  <c:v>14.22</c:v>
                </c:pt>
                <c:pt idx="24418">
                  <c:v>14.21</c:v>
                </c:pt>
                <c:pt idx="24419">
                  <c:v>14.21</c:v>
                </c:pt>
                <c:pt idx="24420">
                  <c:v>14.21</c:v>
                </c:pt>
                <c:pt idx="24421">
                  <c:v>14.21</c:v>
                </c:pt>
                <c:pt idx="24422">
                  <c:v>14.21</c:v>
                </c:pt>
                <c:pt idx="24423">
                  <c:v>14.2</c:v>
                </c:pt>
                <c:pt idx="24424">
                  <c:v>14.2</c:v>
                </c:pt>
                <c:pt idx="24425">
                  <c:v>14.2</c:v>
                </c:pt>
                <c:pt idx="24426">
                  <c:v>14.2</c:v>
                </c:pt>
                <c:pt idx="24427">
                  <c:v>14.2</c:v>
                </c:pt>
                <c:pt idx="24428">
                  <c:v>14.19</c:v>
                </c:pt>
                <c:pt idx="24429">
                  <c:v>14.19</c:v>
                </c:pt>
                <c:pt idx="24430">
                  <c:v>14.19</c:v>
                </c:pt>
                <c:pt idx="24431">
                  <c:v>14.19</c:v>
                </c:pt>
                <c:pt idx="24432">
                  <c:v>14.19</c:v>
                </c:pt>
                <c:pt idx="24433">
                  <c:v>14.19</c:v>
                </c:pt>
                <c:pt idx="24434">
                  <c:v>14.19</c:v>
                </c:pt>
                <c:pt idx="24435">
                  <c:v>14.18</c:v>
                </c:pt>
                <c:pt idx="24436">
                  <c:v>14.18</c:v>
                </c:pt>
                <c:pt idx="24437">
                  <c:v>14.18</c:v>
                </c:pt>
                <c:pt idx="24438">
                  <c:v>14.18</c:v>
                </c:pt>
                <c:pt idx="24439">
                  <c:v>14.18</c:v>
                </c:pt>
                <c:pt idx="24440">
                  <c:v>14.18</c:v>
                </c:pt>
                <c:pt idx="24441">
                  <c:v>14.17</c:v>
                </c:pt>
                <c:pt idx="24442">
                  <c:v>14.17</c:v>
                </c:pt>
                <c:pt idx="24443">
                  <c:v>14.17</c:v>
                </c:pt>
                <c:pt idx="24444">
                  <c:v>14.16</c:v>
                </c:pt>
                <c:pt idx="24445">
                  <c:v>14.16</c:v>
                </c:pt>
                <c:pt idx="24446">
                  <c:v>14.16</c:v>
                </c:pt>
                <c:pt idx="24447">
                  <c:v>14.16</c:v>
                </c:pt>
                <c:pt idx="24448">
                  <c:v>14.16</c:v>
                </c:pt>
                <c:pt idx="24449">
                  <c:v>14.15</c:v>
                </c:pt>
                <c:pt idx="24450">
                  <c:v>14.15</c:v>
                </c:pt>
                <c:pt idx="24451">
                  <c:v>14.15</c:v>
                </c:pt>
                <c:pt idx="24452">
                  <c:v>14.15</c:v>
                </c:pt>
                <c:pt idx="24453">
                  <c:v>14.15</c:v>
                </c:pt>
                <c:pt idx="24454">
                  <c:v>14.14</c:v>
                </c:pt>
                <c:pt idx="24455">
                  <c:v>14.14</c:v>
                </c:pt>
                <c:pt idx="24456">
                  <c:v>14.14</c:v>
                </c:pt>
                <c:pt idx="24457">
                  <c:v>14.14</c:v>
                </c:pt>
                <c:pt idx="24458">
                  <c:v>14.14</c:v>
                </c:pt>
                <c:pt idx="24459">
                  <c:v>14.15</c:v>
                </c:pt>
                <c:pt idx="24460">
                  <c:v>14.24</c:v>
                </c:pt>
                <c:pt idx="24461">
                  <c:v>14.28</c:v>
                </c:pt>
                <c:pt idx="24462">
                  <c:v>14.3</c:v>
                </c:pt>
                <c:pt idx="24463">
                  <c:v>14.28</c:v>
                </c:pt>
                <c:pt idx="24464">
                  <c:v>14.28</c:v>
                </c:pt>
                <c:pt idx="24465">
                  <c:v>14.28</c:v>
                </c:pt>
                <c:pt idx="24466">
                  <c:v>14.27</c:v>
                </c:pt>
                <c:pt idx="24467">
                  <c:v>14.27</c:v>
                </c:pt>
                <c:pt idx="24468">
                  <c:v>14.27</c:v>
                </c:pt>
                <c:pt idx="24469">
                  <c:v>14.26</c:v>
                </c:pt>
                <c:pt idx="24470">
                  <c:v>14.27</c:v>
                </c:pt>
                <c:pt idx="24471">
                  <c:v>14.27</c:v>
                </c:pt>
                <c:pt idx="24472">
                  <c:v>14.27</c:v>
                </c:pt>
                <c:pt idx="24473">
                  <c:v>14.26</c:v>
                </c:pt>
                <c:pt idx="24474">
                  <c:v>14.26</c:v>
                </c:pt>
                <c:pt idx="24475">
                  <c:v>14.26</c:v>
                </c:pt>
                <c:pt idx="24476">
                  <c:v>14.27</c:v>
                </c:pt>
                <c:pt idx="24477">
                  <c:v>14.27</c:v>
                </c:pt>
                <c:pt idx="24478">
                  <c:v>14.27</c:v>
                </c:pt>
                <c:pt idx="24479">
                  <c:v>14.27</c:v>
                </c:pt>
                <c:pt idx="24480">
                  <c:v>14.27</c:v>
                </c:pt>
                <c:pt idx="24481">
                  <c:v>14.27</c:v>
                </c:pt>
                <c:pt idx="24482">
                  <c:v>14.27</c:v>
                </c:pt>
                <c:pt idx="24483">
                  <c:v>14.27</c:v>
                </c:pt>
                <c:pt idx="24484">
                  <c:v>14.27</c:v>
                </c:pt>
                <c:pt idx="24485">
                  <c:v>14.28</c:v>
                </c:pt>
                <c:pt idx="24486">
                  <c:v>14.27</c:v>
                </c:pt>
                <c:pt idx="24487">
                  <c:v>14.27</c:v>
                </c:pt>
                <c:pt idx="24488">
                  <c:v>14.27</c:v>
                </c:pt>
                <c:pt idx="24489">
                  <c:v>14.26</c:v>
                </c:pt>
                <c:pt idx="24490">
                  <c:v>14.27</c:v>
                </c:pt>
                <c:pt idx="24491">
                  <c:v>14.27</c:v>
                </c:pt>
                <c:pt idx="24492">
                  <c:v>14.29</c:v>
                </c:pt>
                <c:pt idx="24493">
                  <c:v>14.27</c:v>
                </c:pt>
                <c:pt idx="24494">
                  <c:v>14.27</c:v>
                </c:pt>
                <c:pt idx="24495">
                  <c:v>14.27</c:v>
                </c:pt>
                <c:pt idx="24496">
                  <c:v>14.26</c:v>
                </c:pt>
                <c:pt idx="24497">
                  <c:v>14.27</c:v>
                </c:pt>
                <c:pt idx="24498">
                  <c:v>14.23</c:v>
                </c:pt>
                <c:pt idx="24499">
                  <c:v>13.67</c:v>
                </c:pt>
                <c:pt idx="24500">
                  <c:v>13.27</c:v>
                </c:pt>
                <c:pt idx="24501">
                  <c:v>13.12</c:v>
                </c:pt>
                <c:pt idx="24502">
                  <c:v>13.1</c:v>
                </c:pt>
                <c:pt idx="24503">
                  <c:v>13.11</c:v>
                </c:pt>
                <c:pt idx="24504">
                  <c:v>13.1</c:v>
                </c:pt>
                <c:pt idx="24505">
                  <c:v>13.1</c:v>
                </c:pt>
                <c:pt idx="24506">
                  <c:v>13.1</c:v>
                </c:pt>
                <c:pt idx="24507">
                  <c:v>13.1</c:v>
                </c:pt>
                <c:pt idx="24508">
                  <c:v>13.1</c:v>
                </c:pt>
                <c:pt idx="24509">
                  <c:v>13.1</c:v>
                </c:pt>
                <c:pt idx="24510">
                  <c:v>13.09</c:v>
                </c:pt>
                <c:pt idx="24511">
                  <c:v>13.09</c:v>
                </c:pt>
                <c:pt idx="24512">
                  <c:v>13.08</c:v>
                </c:pt>
                <c:pt idx="24513">
                  <c:v>13.08</c:v>
                </c:pt>
                <c:pt idx="24514">
                  <c:v>13.08</c:v>
                </c:pt>
                <c:pt idx="24515">
                  <c:v>13.08</c:v>
                </c:pt>
                <c:pt idx="24516">
                  <c:v>13.08</c:v>
                </c:pt>
                <c:pt idx="24517">
                  <c:v>13.07</c:v>
                </c:pt>
                <c:pt idx="24518">
                  <c:v>13.08</c:v>
                </c:pt>
                <c:pt idx="24519">
                  <c:v>13.07</c:v>
                </c:pt>
                <c:pt idx="24520">
                  <c:v>13.07</c:v>
                </c:pt>
                <c:pt idx="24521">
                  <c:v>13.07</c:v>
                </c:pt>
                <c:pt idx="24522">
                  <c:v>13.07</c:v>
                </c:pt>
                <c:pt idx="24523">
                  <c:v>13.06</c:v>
                </c:pt>
                <c:pt idx="24524">
                  <c:v>13.06</c:v>
                </c:pt>
                <c:pt idx="24525">
                  <c:v>13.06</c:v>
                </c:pt>
                <c:pt idx="24526">
                  <c:v>13.06</c:v>
                </c:pt>
                <c:pt idx="24527">
                  <c:v>13.05</c:v>
                </c:pt>
                <c:pt idx="24528">
                  <c:v>13.05</c:v>
                </c:pt>
                <c:pt idx="24529">
                  <c:v>13.05</c:v>
                </c:pt>
                <c:pt idx="24530">
                  <c:v>13.05</c:v>
                </c:pt>
                <c:pt idx="24531">
                  <c:v>13.06</c:v>
                </c:pt>
                <c:pt idx="24532">
                  <c:v>13.05</c:v>
                </c:pt>
                <c:pt idx="24533">
                  <c:v>13.05</c:v>
                </c:pt>
                <c:pt idx="24534">
                  <c:v>13.05</c:v>
                </c:pt>
                <c:pt idx="24535">
                  <c:v>13.04</c:v>
                </c:pt>
                <c:pt idx="24536">
                  <c:v>13.04</c:v>
                </c:pt>
                <c:pt idx="24537">
                  <c:v>13.04</c:v>
                </c:pt>
                <c:pt idx="24538">
                  <c:v>13.04</c:v>
                </c:pt>
                <c:pt idx="24539">
                  <c:v>13.04</c:v>
                </c:pt>
                <c:pt idx="24540">
                  <c:v>13.03</c:v>
                </c:pt>
                <c:pt idx="24541">
                  <c:v>13.03</c:v>
                </c:pt>
                <c:pt idx="24542">
                  <c:v>13.03</c:v>
                </c:pt>
                <c:pt idx="24543">
                  <c:v>13.03</c:v>
                </c:pt>
                <c:pt idx="24544">
                  <c:v>13.03</c:v>
                </c:pt>
                <c:pt idx="24545">
                  <c:v>13.03</c:v>
                </c:pt>
                <c:pt idx="24546">
                  <c:v>13.03</c:v>
                </c:pt>
                <c:pt idx="24547">
                  <c:v>13.03</c:v>
                </c:pt>
                <c:pt idx="24548">
                  <c:v>13.03</c:v>
                </c:pt>
                <c:pt idx="24549">
                  <c:v>13.02</c:v>
                </c:pt>
                <c:pt idx="24550">
                  <c:v>13.02</c:v>
                </c:pt>
                <c:pt idx="24551">
                  <c:v>13.01</c:v>
                </c:pt>
                <c:pt idx="24552">
                  <c:v>13.02</c:v>
                </c:pt>
                <c:pt idx="24553">
                  <c:v>13.02</c:v>
                </c:pt>
                <c:pt idx="24554">
                  <c:v>13.02</c:v>
                </c:pt>
                <c:pt idx="24555">
                  <c:v>13.02</c:v>
                </c:pt>
                <c:pt idx="24556">
                  <c:v>13.02</c:v>
                </c:pt>
                <c:pt idx="24557">
                  <c:v>13.02</c:v>
                </c:pt>
                <c:pt idx="24558">
                  <c:v>12.99</c:v>
                </c:pt>
                <c:pt idx="24559">
                  <c:v>12.98</c:v>
                </c:pt>
                <c:pt idx="24560">
                  <c:v>12.97</c:v>
                </c:pt>
                <c:pt idx="24561">
                  <c:v>12.97</c:v>
                </c:pt>
                <c:pt idx="24562">
                  <c:v>12.96</c:v>
                </c:pt>
                <c:pt idx="24563">
                  <c:v>12.96</c:v>
                </c:pt>
                <c:pt idx="24564">
                  <c:v>12.95</c:v>
                </c:pt>
                <c:pt idx="24565">
                  <c:v>12.94</c:v>
                </c:pt>
                <c:pt idx="24566">
                  <c:v>12.94</c:v>
                </c:pt>
                <c:pt idx="24567">
                  <c:v>12.94</c:v>
                </c:pt>
                <c:pt idx="24568">
                  <c:v>12.93</c:v>
                </c:pt>
                <c:pt idx="24569">
                  <c:v>12.93</c:v>
                </c:pt>
                <c:pt idx="24570">
                  <c:v>12.92</c:v>
                </c:pt>
                <c:pt idx="24571">
                  <c:v>12.92</c:v>
                </c:pt>
                <c:pt idx="24572">
                  <c:v>12.91</c:v>
                </c:pt>
                <c:pt idx="24573">
                  <c:v>12.9</c:v>
                </c:pt>
                <c:pt idx="24574">
                  <c:v>12.9</c:v>
                </c:pt>
                <c:pt idx="24575">
                  <c:v>12.89</c:v>
                </c:pt>
                <c:pt idx="24576">
                  <c:v>12.89</c:v>
                </c:pt>
                <c:pt idx="24577">
                  <c:v>12.88</c:v>
                </c:pt>
                <c:pt idx="24578">
                  <c:v>12.87</c:v>
                </c:pt>
                <c:pt idx="24579">
                  <c:v>12.87</c:v>
                </c:pt>
                <c:pt idx="24580">
                  <c:v>12.87</c:v>
                </c:pt>
                <c:pt idx="24581">
                  <c:v>12.87</c:v>
                </c:pt>
                <c:pt idx="24582">
                  <c:v>12.86</c:v>
                </c:pt>
                <c:pt idx="24583">
                  <c:v>12.86</c:v>
                </c:pt>
                <c:pt idx="24584">
                  <c:v>12.84</c:v>
                </c:pt>
                <c:pt idx="24585">
                  <c:v>12.85</c:v>
                </c:pt>
                <c:pt idx="24586">
                  <c:v>12.84</c:v>
                </c:pt>
                <c:pt idx="24587">
                  <c:v>12.84</c:v>
                </c:pt>
                <c:pt idx="24588">
                  <c:v>12.84</c:v>
                </c:pt>
                <c:pt idx="24589">
                  <c:v>12.83</c:v>
                </c:pt>
                <c:pt idx="24590">
                  <c:v>12.83</c:v>
                </c:pt>
                <c:pt idx="24591">
                  <c:v>12.83</c:v>
                </c:pt>
                <c:pt idx="24592">
                  <c:v>12.82</c:v>
                </c:pt>
                <c:pt idx="24593">
                  <c:v>12.79</c:v>
                </c:pt>
                <c:pt idx="24594">
                  <c:v>12.8</c:v>
                </c:pt>
                <c:pt idx="24595">
                  <c:v>12.78</c:v>
                </c:pt>
                <c:pt idx="24596">
                  <c:v>12.77</c:v>
                </c:pt>
                <c:pt idx="24597">
                  <c:v>12.74</c:v>
                </c:pt>
                <c:pt idx="24598">
                  <c:v>12.74</c:v>
                </c:pt>
                <c:pt idx="24599">
                  <c:v>12.72</c:v>
                </c:pt>
                <c:pt idx="24600">
                  <c:v>12.71</c:v>
                </c:pt>
                <c:pt idx="24601">
                  <c:v>12.69</c:v>
                </c:pt>
                <c:pt idx="24602">
                  <c:v>12.68</c:v>
                </c:pt>
                <c:pt idx="24603">
                  <c:v>12.68</c:v>
                </c:pt>
                <c:pt idx="24604">
                  <c:v>12.66</c:v>
                </c:pt>
                <c:pt idx="24605">
                  <c:v>12.65</c:v>
                </c:pt>
                <c:pt idx="24606">
                  <c:v>12.63</c:v>
                </c:pt>
                <c:pt idx="24607">
                  <c:v>12.62</c:v>
                </c:pt>
                <c:pt idx="24608">
                  <c:v>12.61</c:v>
                </c:pt>
                <c:pt idx="24609">
                  <c:v>12.6</c:v>
                </c:pt>
                <c:pt idx="24610">
                  <c:v>12.59</c:v>
                </c:pt>
                <c:pt idx="24611">
                  <c:v>12.59</c:v>
                </c:pt>
                <c:pt idx="24612">
                  <c:v>12.58</c:v>
                </c:pt>
                <c:pt idx="24613">
                  <c:v>12.57</c:v>
                </c:pt>
                <c:pt idx="24614">
                  <c:v>12.57</c:v>
                </c:pt>
                <c:pt idx="24615">
                  <c:v>12.56</c:v>
                </c:pt>
                <c:pt idx="24616">
                  <c:v>12.54</c:v>
                </c:pt>
                <c:pt idx="24617">
                  <c:v>12.54</c:v>
                </c:pt>
                <c:pt idx="24618">
                  <c:v>12.54</c:v>
                </c:pt>
                <c:pt idx="24619">
                  <c:v>12.52</c:v>
                </c:pt>
                <c:pt idx="24620">
                  <c:v>12.52</c:v>
                </c:pt>
                <c:pt idx="24621">
                  <c:v>12.5</c:v>
                </c:pt>
                <c:pt idx="24622">
                  <c:v>12.52</c:v>
                </c:pt>
                <c:pt idx="24623">
                  <c:v>12.5</c:v>
                </c:pt>
                <c:pt idx="24624">
                  <c:v>12.49</c:v>
                </c:pt>
                <c:pt idx="24625">
                  <c:v>12.48</c:v>
                </c:pt>
                <c:pt idx="24626">
                  <c:v>12.48</c:v>
                </c:pt>
                <c:pt idx="24627">
                  <c:v>12.47</c:v>
                </c:pt>
                <c:pt idx="24628">
                  <c:v>12.46</c:v>
                </c:pt>
                <c:pt idx="24629">
                  <c:v>12.43</c:v>
                </c:pt>
                <c:pt idx="24630">
                  <c:v>12.45</c:v>
                </c:pt>
                <c:pt idx="24631">
                  <c:v>12.43</c:v>
                </c:pt>
                <c:pt idx="24632">
                  <c:v>12.44</c:v>
                </c:pt>
                <c:pt idx="24633">
                  <c:v>12.42</c:v>
                </c:pt>
                <c:pt idx="24634">
                  <c:v>12.41</c:v>
                </c:pt>
                <c:pt idx="24635">
                  <c:v>12.41</c:v>
                </c:pt>
                <c:pt idx="24636">
                  <c:v>12.41</c:v>
                </c:pt>
                <c:pt idx="24637">
                  <c:v>12.39</c:v>
                </c:pt>
                <c:pt idx="24638">
                  <c:v>12.4</c:v>
                </c:pt>
                <c:pt idx="24639">
                  <c:v>12.39</c:v>
                </c:pt>
                <c:pt idx="24640">
                  <c:v>12.38</c:v>
                </c:pt>
                <c:pt idx="24641">
                  <c:v>12.37</c:v>
                </c:pt>
                <c:pt idx="24642">
                  <c:v>12.37</c:v>
                </c:pt>
                <c:pt idx="24643">
                  <c:v>12.36</c:v>
                </c:pt>
                <c:pt idx="24644">
                  <c:v>12.37</c:v>
                </c:pt>
                <c:pt idx="24645">
                  <c:v>12.36</c:v>
                </c:pt>
                <c:pt idx="24646">
                  <c:v>12.36</c:v>
                </c:pt>
                <c:pt idx="24647">
                  <c:v>12.36</c:v>
                </c:pt>
                <c:pt idx="24648">
                  <c:v>12.36</c:v>
                </c:pt>
                <c:pt idx="24649">
                  <c:v>12.36</c:v>
                </c:pt>
                <c:pt idx="24650">
                  <c:v>12.35</c:v>
                </c:pt>
                <c:pt idx="24651">
                  <c:v>12.35</c:v>
                </c:pt>
                <c:pt idx="24652">
                  <c:v>12.35</c:v>
                </c:pt>
                <c:pt idx="24653">
                  <c:v>12.37</c:v>
                </c:pt>
                <c:pt idx="24654">
                  <c:v>12.34</c:v>
                </c:pt>
                <c:pt idx="24655">
                  <c:v>12.35</c:v>
                </c:pt>
                <c:pt idx="24656">
                  <c:v>12.35</c:v>
                </c:pt>
                <c:pt idx="24657">
                  <c:v>12.34</c:v>
                </c:pt>
                <c:pt idx="24658">
                  <c:v>12.36</c:v>
                </c:pt>
                <c:pt idx="24659">
                  <c:v>12.35</c:v>
                </c:pt>
                <c:pt idx="24660">
                  <c:v>12.34</c:v>
                </c:pt>
                <c:pt idx="24661">
                  <c:v>12.35</c:v>
                </c:pt>
                <c:pt idx="24662">
                  <c:v>12.35</c:v>
                </c:pt>
                <c:pt idx="24663">
                  <c:v>12.38</c:v>
                </c:pt>
                <c:pt idx="24664">
                  <c:v>12.38</c:v>
                </c:pt>
                <c:pt idx="24665">
                  <c:v>12.4</c:v>
                </c:pt>
                <c:pt idx="24666">
                  <c:v>12.4</c:v>
                </c:pt>
                <c:pt idx="24667">
                  <c:v>12.41</c:v>
                </c:pt>
                <c:pt idx="24668">
                  <c:v>12.44</c:v>
                </c:pt>
                <c:pt idx="24669">
                  <c:v>12.49</c:v>
                </c:pt>
                <c:pt idx="24670">
                  <c:v>12.55</c:v>
                </c:pt>
                <c:pt idx="24671">
                  <c:v>12.59</c:v>
                </c:pt>
                <c:pt idx="24672">
                  <c:v>12.65</c:v>
                </c:pt>
                <c:pt idx="24673">
                  <c:v>12.68</c:v>
                </c:pt>
                <c:pt idx="24674">
                  <c:v>12.73</c:v>
                </c:pt>
                <c:pt idx="24675">
                  <c:v>12.74</c:v>
                </c:pt>
                <c:pt idx="24676">
                  <c:v>12.74</c:v>
                </c:pt>
                <c:pt idx="24677">
                  <c:v>12.73</c:v>
                </c:pt>
                <c:pt idx="24678">
                  <c:v>12.72</c:v>
                </c:pt>
                <c:pt idx="24679">
                  <c:v>12.72</c:v>
                </c:pt>
                <c:pt idx="24680">
                  <c:v>12.71</c:v>
                </c:pt>
                <c:pt idx="24681">
                  <c:v>12.75</c:v>
                </c:pt>
                <c:pt idx="24682">
                  <c:v>12.79</c:v>
                </c:pt>
                <c:pt idx="24683">
                  <c:v>12.79</c:v>
                </c:pt>
                <c:pt idx="24684">
                  <c:v>12.79</c:v>
                </c:pt>
                <c:pt idx="24685">
                  <c:v>12.79</c:v>
                </c:pt>
                <c:pt idx="24686">
                  <c:v>12.81</c:v>
                </c:pt>
                <c:pt idx="24687">
                  <c:v>12.8</c:v>
                </c:pt>
                <c:pt idx="24688">
                  <c:v>12.79</c:v>
                </c:pt>
                <c:pt idx="24689">
                  <c:v>12.79</c:v>
                </c:pt>
                <c:pt idx="24690">
                  <c:v>12.79</c:v>
                </c:pt>
                <c:pt idx="24691">
                  <c:v>12.79</c:v>
                </c:pt>
                <c:pt idx="24692">
                  <c:v>12.78</c:v>
                </c:pt>
                <c:pt idx="24693">
                  <c:v>12.8</c:v>
                </c:pt>
                <c:pt idx="24694">
                  <c:v>12.79</c:v>
                </c:pt>
                <c:pt idx="24695">
                  <c:v>12.79</c:v>
                </c:pt>
                <c:pt idx="24696">
                  <c:v>12.81</c:v>
                </c:pt>
                <c:pt idx="24697">
                  <c:v>12.8</c:v>
                </c:pt>
                <c:pt idx="24698">
                  <c:v>12.83</c:v>
                </c:pt>
                <c:pt idx="24699">
                  <c:v>12.85</c:v>
                </c:pt>
                <c:pt idx="24700">
                  <c:v>12.85</c:v>
                </c:pt>
                <c:pt idx="24701">
                  <c:v>12.86</c:v>
                </c:pt>
                <c:pt idx="24702">
                  <c:v>12.84</c:v>
                </c:pt>
                <c:pt idx="24703">
                  <c:v>12.87</c:v>
                </c:pt>
                <c:pt idx="24704">
                  <c:v>12.88</c:v>
                </c:pt>
                <c:pt idx="24705">
                  <c:v>12.88</c:v>
                </c:pt>
                <c:pt idx="24706">
                  <c:v>12.9</c:v>
                </c:pt>
                <c:pt idx="24707">
                  <c:v>12.93</c:v>
                </c:pt>
                <c:pt idx="24708">
                  <c:v>12.95</c:v>
                </c:pt>
                <c:pt idx="24709">
                  <c:v>12.99</c:v>
                </c:pt>
                <c:pt idx="24710">
                  <c:v>13.03</c:v>
                </c:pt>
                <c:pt idx="24711">
                  <c:v>13.11</c:v>
                </c:pt>
                <c:pt idx="24712">
                  <c:v>13.13</c:v>
                </c:pt>
                <c:pt idx="24713">
                  <c:v>13.16</c:v>
                </c:pt>
                <c:pt idx="24714">
                  <c:v>13.18</c:v>
                </c:pt>
                <c:pt idx="24715">
                  <c:v>13.18</c:v>
                </c:pt>
                <c:pt idx="24716">
                  <c:v>13.18</c:v>
                </c:pt>
                <c:pt idx="24717">
                  <c:v>13.19</c:v>
                </c:pt>
                <c:pt idx="24718">
                  <c:v>13.17</c:v>
                </c:pt>
                <c:pt idx="24719">
                  <c:v>13.18</c:v>
                </c:pt>
                <c:pt idx="24720">
                  <c:v>13.16</c:v>
                </c:pt>
                <c:pt idx="24721">
                  <c:v>13.21</c:v>
                </c:pt>
                <c:pt idx="24722">
                  <c:v>13.23</c:v>
                </c:pt>
                <c:pt idx="24723">
                  <c:v>13.23</c:v>
                </c:pt>
                <c:pt idx="24724">
                  <c:v>13.25</c:v>
                </c:pt>
                <c:pt idx="24725">
                  <c:v>13.24</c:v>
                </c:pt>
                <c:pt idx="24726">
                  <c:v>13.24</c:v>
                </c:pt>
                <c:pt idx="24727">
                  <c:v>13.23</c:v>
                </c:pt>
                <c:pt idx="24728">
                  <c:v>13.25</c:v>
                </c:pt>
                <c:pt idx="24729">
                  <c:v>13.23</c:v>
                </c:pt>
                <c:pt idx="24730">
                  <c:v>13.25</c:v>
                </c:pt>
                <c:pt idx="24731">
                  <c:v>13.25</c:v>
                </c:pt>
                <c:pt idx="24732">
                  <c:v>13.25</c:v>
                </c:pt>
                <c:pt idx="24733">
                  <c:v>13.26</c:v>
                </c:pt>
                <c:pt idx="24734">
                  <c:v>13.27</c:v>
                </c:pt>
                <c:pt idx="24735">
                  <c:v>13.28</c:v>
                </c:pt>
                <c:pt idx="24736">
                  <c:v>13.29</c:v>
                </c:pt>
                <c:pt idx="24737">
                  <c:v>13.31</c:v>
                </c:pt>
                <c:pt idx="24738">
                  <c:v>13.34</c:v>
                </c:pt>
                <c:pt idx="24739">
                  <c:v>13.33</c:v>
                </c:pt>
                <c:pt idx="24740">
                  <c:v>13.36</c:v>
                </c:pt>
                <c:pt idx="24741">
                  <c:v>13.37</c:v>
                </c:pt>
                <c:pt idx="24742">
                  <c:v>13.39</c:v>
                </c:pt>
                <c:pt idx="24743">
                  <c:v>13.4</c:v>
                </c:pt>
                <c:pt idx="24744">
                  <c:v>13.41</c:v>
                </c:pt>
                <c:pt idx="24745">
                  <c:v>13.45</c:v>
                </c:pt>
                <c:pt idx="24746">
                  <c:v>13.45</c:v>
                </c:pt>
                <c:pt idx="24747">
                  <c:v>13.49</c:v>
                </c:pt>
                <c:pt idx="24748">
                  <c:v>13.48</c:v>
                </c:pt>
                <c:pt idx="24749">
                  <c:v>13.51</c:v>
                </c:pt>
                <c:pt idx="24750">
                  <c:v>13.51</c:v>
                </c:pt>
                <c:pt idx="24751">
                  <c:v>13.54</c:v>
                </c:pt>
                <c:pt idx="24752">
                  <c:v>13.55</c:v>
                </c:pt>
                <c:pt idx="24753">
                  <c:v>13.55</c:v>
                </c:pt>
                <c:pt idx="24754">
                  <c:v>13.55</c:v>
                </c:pt>
                <c:pt idx="24755">
                  <c:v>13.55</c:v>
                </c:pt>
                <c:pt idx="24756">
                  <c:v>13.55</c:v>
                </c:pt>
                <c:pt idx="24757">
                  <c:v>13.52</c:v>
                </c:pt>
                <c:pt idx="24758">
                  <c:v>13.5</c:v>
                </c:pt>
                <c:pt idx="24759">
                  <c:v>13.5</c:v>
                </c:pt>
                <c:pt idx="24760">
                  <c:v>13.48</c:v>
                </c:pt>
                <c:pt idx="24761">
                  <c:v>13.45</c:v>
                </c:pt>
                <c:pt idx="24762">
                  <c:v>13.44</c:v>
                </c:pt>
                <c:pt idx="24763">
                  <c:v>13.42</c:v>
                </c:pt>
                <c:pt idx="24764">
                  <c:v>13.38</c:v>
                </c:pt>
                <c:pt idx="24765">
                  <c:v>13.37</c:v>
                </c:pt>
                <c:pt idx="24766">
                  <c:v>13.32</c:v>
                </c:pt>
                <c:pt idx="24767">
                  <c:v>13.32</c:v>
                </c:pt>
                <c:pt idx="24768">
                  <c:v>13.3</c:v>
                </c:pt>
                <c:pt idx="24769">
                  <c:v>13.27</c:v>
                </c:pt>
                <c:pt idx="24770">
                  <c:v>13.27</c:v>
                </c:pt>
                <c:pt idx="24771">
                  <c:v>13.24</c:v>
                </c:pt>
                <c:pt idx="24772">
                  <c:v>13.23</c:v>
                </c:pt>
                <c:pt idx="24773">
                  <c:v>13.22</c:v>
                </c:pt>
                <c:pt idx="24774">
                  <c:v>13.19</c:v>
                </c:pt>
                <c:pt idx="24775">
                  <c:v>13.19</c:v>
                </c:pt>
                <c:pt idx="24776">
                  <c:v>13.17</c:v>
                </c:pt>
                <c:pt idx="24777">
                  <c:v>13.16</c:v>
                </c:pt>
                <c:pt idx="24778">
                  <c:v>13.14</c:v>
                </c:pt>
                <c:pt idx="24779">
                  <c:v>13.14</c:v>
                </c:pt>
                <c:pt idx="24780">
                  <c:v>13.12</c:v>
                </c:pt>
                <c:pt idx="24781">
                  <c:v>13.12</c:v>
                </c:pt>
                <c:pt idx="24782">
                  <c:v>13.11</c:v>
                </c:pt>
                <c:pt idx="24783">
                  <c:v>13.08</c:v>
                </c:pt>
                <c:pt idx="24784">
                  <c:v>13.09</c:v>
                </c:pt>
                <c:pt idx="24785">
                  <c:v>13.07</c:v>
                </c:pt>
                <c:pt idx="24786">
                  <c:v>13.05</c:v>
                </c:pt>
                <c:pt idx="24787">
                  <c:v>13.06</c:v>
                </c:pt>
                <c:pt idx="24788">
                  <c:v>13.03</c:v>
                </c:pt>
                <c:pt idx="24789">
                  <c:v>13.03</c:v>
                </c:pt>
                <c:pt idx="24790">
                  <c:v>13.03</c:v>
                </c:pt>
                <c:pt idx="24791">
                  <c:v>13.03</c:v>
                </c:pt>
                <c:pt idx="24792">
                  <c:v>13.03</c:v>
                </c:pt>
                <c:pt idx="24793">
                  <c:v>13</c:v>
                </c:pt>
                <c:pt idx="24794">
                  <c:v>13.01</c:v>
                </c:pt>
                <c:pt idx="24795">
                  <c:v>12.99</c:v>
                </c:pt>
                <c:pt idx="24796">
                  <c:v>12.99</c:v>
                </c:pt>
                <c:pt idx="24797">
                  <c:v>12.99</c:v>
                </c:pt>
                <c:pt idx="24798">
                  <c:v>12.96</c:v>
                </c:pt>
                <c:pt idx="24799">
                  <c:v>12.98</c:v>
                </c:pt>
                <c:pt idx="24800">
                  <c:v>12.98</c:v>
                </c:pt>
                <c:pt idx="24801">
                  <c:v>12.96</c:v>
                </c:pt>
                <c:pt idx="24802">
                  <c:v>12.97</c:v>
                </c:pt>
                <c:pt idx="24803">
                  <c:v>12.96</c:v>
                </c:pt>
                <c:pt idx="24804">
                  <c:v>12.97</c:v>
                </c:pt>
                <c:pt idx="24805">
                  <c:v>12.96</c:v>
                </c:pt>
                <c:pt idx="24806">
                  <c:v>12.94</c:v>
                </c:pt>
                <c:pt idx="24807">
                  <c:v>12.94</c:v>
                </c:pt>
                <c:pt idx="24808">
                  <c:v>12.95</c:v>
                </c:pt>
                <c:pt idx="24809">
                  <c:v>12.95</c:v>
                </c:pt>
                <c:pt idx="24810">
                  <c:v>12.95</c:v>
                </c:pt>
                <c:pt idx="24811">
                  <c:v>12.95</c:v>
                </c:pt>
                <c:pt idx="24812">
                  <c:v>12.95</c:v>
                </c:pt>
                <c:pt idx="24813">
                  <c:v>12.95</c:v>
                </c:pt>
                <c:pt idx="24814">
                  <c:v>12.96</c:v>
                </c:pt>
                <c:pt idx="24815">
                  <c:v>12.95</c:v>
                </c:pt>
                <c:pt idx="24816">
                  <c:v>12.92</c:v>
                </c:pt>
                <c:pt idx="24817">
                  <c:v>12.94</c:v>
                </c:pt>
                <c:pt idx="24818">
                  <c:v>12.93</c:v>
                </c:pt>
                <c:pt idx="24819">
                  <c:v>12.92</c:v>
                </c:pt>
                <c:pt idx="24820">
                  <c:v>12.93</c:v>
                </c:pt>
                <c:pt idx="24821">
                  <c:v>12.93</c:v>
                </c:pt>
                <c:pt idx="24822">
                  <c:v>12.9</c:v>
                </c:pt>
                <c:pt idx="24823">
                  <c:v>12.92</c:v>
                </c:pt>
                <c:pt idx="24824">
                  <c:v>12.92</c:v>
                </c:pt>
                <c:pt idx="24825">
                  <c:v>12.93</c:v>
                </c:pt>
                <c:pt idx="24826">
                  <c:v>12.93</c:v>
                </c:pt>
                <c:pt idx="24827">
                  <c:v>12.94</c:v>
                </c:pt>
                <c:pt idx="24828">
                  <c:v>12.93</c:v>
                </c:pt>
                <c:pt idx="24829">
                  <c:v>12.93</c:v>
                </c:pt>
                <c:pt idx="24830">
                  <c:v>12.94</c:v>
                </c:pt>
                <c:pt idx="24831">
                  <c:v>12.95</c:v>
                </c:pt>
                <c:pt idx="24832">
                  <c:v>12.95</c:v>
                </c:pt>
                <c:pt idx="24833">
                  <c:v>12.95</c:v>
                </c:pt>
                <c:pt idx="24834">
                  <c:v>12.95</c:v>
                </c:pt>
                <c:pt idx="24835">
                  <c:v>12.94</c:v>
                </c:pt>
                <c:pt idx="24836">
                  <c:v>12.96</c:v>
                </c:pt>
                <c:pt idx="24837">
                  <c:v>12.96</c:v>
                </c:pt>
                <c:pt idx="24838">
                  <c:v>12.97</c:v>
                </c:pt>
                <c:pt idx="24839">
                  <c:v>12.99</c:v>
                </c:pt>
                <c:pt idx="24840">
                  <c:v>12.99</c:v>
                </c:pt>
                <c:pt idx="24841">
                  <c:v>12.97</c:v>
                </c:pt>
                <c:pt idx="24842">
                  <c:v>12.98</c:v>
                </c:pt>
                <c:pt idx="24843">
                  <c:v>12.98</c:v>
                </c:pt>
                <c:pt idx="24844">
                  <c:v>12.98</c:v>
                </c:pt>
                <c:pt idx="24845">
                  <c:v>12.99</c:v>
                </c:pt>
                <c:pt idx="24846">
                  <c:v>12.97</c:v>
                </c:pt>
                <c:pt idx="24847">
                  <c:v>12.98</c:v>
                </c:pt>
                <c:pt idx="24848">
                  <c:v>12.99</c:v>
                </c:pt>
                <c:pt idx="24849">
                  <c:v>12.99</c:v>
                </c:pt>
                <c:pt idx="24850">
                  <c:v>13.01</c:v>
                </c:pt>
                <c:pt idx="24851">
                  <c:v>13</c:v>
                </c:pt>
                <c:pt idx="24852">
                  <c:v>13</c:v>
                </c:pt>
                <c:pt idx="24853">
                  <c:v>12.99</c:v>
                </c:pt>
                <c:pt idx="24854">
                  <c:v>13</c:v>
                </c:pt>
                <c:pt idx="24855">
                  <c:v>13.04</c:v>
                </c:pt>
                <c:pt idx="24856">
                  <c:v>13.06</c:v>
                </c:pt>
                <c:pt idx="24857">
                  <c:v>13.32</c:v>
                </c:pt>
                <c:pt idx="24858">
                  <c:v>13.75</c:v>
                </c:pt>
                <c:pt idx="24859">
                  <c:v>13.96</c:v>
                </c:pt>
                <c:pt idx="24860">
                  <c:v>13.91</c:v>
                </c:pt>
                <c:pt idx="24861">
                  <c:v>13.88</c:v>
                </c:pt>
                <c:pt idx="24862">
                  <c:v>13.86</c:v>
                </c:pt>
                <c:pt idx="24863">
                  <c:v>13.86</c:v>
                </c:pt>
                <c:pt idx="24864">
                  <c:v>13.87</c:v>
                </c:pt>
                <c:pt idx="24865">
                  <c:v>13.88</c:v>
                </c:pt>
                <c:pt idx="24866">
                  <c:v>13.89</c:v>
                </c:pt>
                <c:pt idx="24867">
                  <c:v>13.9</c:v>
                </c:pt>
                <c:pt idx="24868">
                  <c:v>13.91</c:v>
                </c:pt>
                <c:pt idx="24869">
                  <c:v>13.92</c:v>
                </c:pt>
                <c:pt idx="24870">
                  <c:v>13.94</c:v>
                </c:pt>
                <c:pt idx="24871">
                  <c:v>13.96</c:v>
                </c:pt>
                <c:pt idx="24872">
                  <c:v>13.99</c:v>
                </c:pt>
                <c:pt idx="24873">
                  <c:v>14.01</c:v>
                </c:pt>
                <c:pt idx="24874">
                  <c:v>14.04</c:v>
                </c:pt>
                <c:pt idx="24875">
                  <c:v>14.07</c:v>
                </c:pt>
                <c:pt idx="24876">
                  <c:v>14.11</c:v>
                </c:pt>
                <c:pt idx="24877">
                  <c:v>14.16</c:v>
                </c:pt>
                <c:pt idx="24878">
                  <c:v>14.19</c:v>
                </c:pt>
                <c:pt idx="24879">
                  <c:v>14.23</c:v>
                </c:pt>
                <c:pt idx="24880">
                  <c:v>14.27</c:v>
                </c:pt>
                <c:pt idx="24881">
                  <c:v>14.3</c:v>
                </c:pt>
                <c:pt idx="24882">
                  <c:v>14.32</c:v>
                </c:pt>
                <c:pt idx="24883">
                  <c:v>14.35</c:v>
                </c:pt>
                <c:pt idx="24884">
                  <c:v>14.38</c:v>
                </c:pt>
                <c:pt idx="24885">
                  <c:v>14.41</c:v>
                </c:pt>
                <c:pt idx="24886">
                  <c:v>14.43</c:v>
                </c:pt>
                <c:pt idx="24887">
                  <c:v>14.45</c:v>
                </c:pt>
                <c:pt idx="24888">
                  <c:v>14.48</c:v>
                </c:pt>
                <c:pt idx="24889">
                  <c:v>14.52</c:v>
                </c:pt>
                <c:pt idx="24890">
                  <c:v>14.55</c:v>
                </c:pt>
                <c:pt idx="24891">
                  <c:v>14.59</c:v>
                </c:pt>
                <c:pt idx="24892">
                  <c:v>14.63</c:v>
                </c:pt>
                <c:pt idx="24893">
                  <c:v>14.67</c:v>
                </c:pt>
                <c:pt idx="24894">
                  <c:v>14.7</c:v>
                </c:pt>
                <c:pt idx="24895">
                  <c:v>14.74</c:v>
                </c:pt>
                <c:pt idx="24896">
                  <c:v>14.76</c:v>
                </c:pt>
                <c:pt idx="24897">
                  <c:v>14.8</c:v>
                </c:pt>
                <c:pt idx="24898">
                  <c:v>14.81</c:v>
                </c:pt>
                <c:pt idx="24899">
                  <c:v>14.84</c:v>
                </c:pt>
                <c:pt idx="24900">
                  <c:v>14.84</c:v>
                </c:pt>
                <c:pt idx="24901">
                  <c:v>14.86</c:v>
                </c:pt>
                <c:pt idx="24902">
                  <c:v>14.85</c:v>
                </c:pt>
                <c:pt idx="24903">
                  <c:v>14.85</c:v>
                </c:pt>
                <c:pt idx="24904">
                  <c:v>14.84</c:v>
                </c:pt>
                <c:pt idx="24905">
                  <c:v>14.83</c:v>
                </c:pt>
                <c:pt idx="24906">
                  <c:v>14.81</c:v>
                </c:pt>
                <c:pt idx="24907">
                  <c:v>14.8</c:v>
                </c:pt>
                <c:pt idx="24908">
                  <c:v>14.77</c:v>
                </c:pt>
                <c:pt idx="24909">
                  <c:v>14.76</c:v>
                </c:pt>
                <c:pt idx="24910">
                  <c:v>14.73</c:v>
                </c:pt>
                <c:pt idx="24911">
                  <c:v>14.72</c:v>
                </c:pt>
                <c:pt idx="24912">
                  <c:v>14.7</c:v>
                </c:pt>
                <c:pt idx="24913">
                  <c:v>14.69</c:v>
                </c:pt>
                <c:pt idx="24914">
                  <c:v>14.67</c:v>
                </c:pt>
                <c:pt idx="24915">
                  <c:v>14.65</c:v>
                </c:pt>
                <c:pt idx="24916">
                  <c:v>14.64</c:v>
                </c:pt>
                <c:pt idx="24917">
                  <c:v>14.62</c:v>
                </c:pt>
                <c:pt idx="24918">
                  <c:v>14.61</c:v>
                </c:pt>
                <c:pt idx="24919">
                  <c:v>14.59</c:v>
                </c:pt>
                <c:pt idx="24920">
                  <c:v>14.56</c:v>
                </c:pt>
                <c:pt idx="24921">
                  <c:v>14.56</c:v>
                </c:pt>
                <c:pt idx="24922">
                  <c:v>14.55</c:v>
                </c:pt>
                <c:pt idx="24923">
                  <c:v>14.53</c:v>
                </c:pt>
                <c:pt idx="24924">
                  <c:v>14.53</c:v>
                </c:pt>
                <c:pt idx="24925">
                  <c:v>14.51</c:v>
                </c:pt>
                <c:pt idx="24926">
                  <c:v>14.51</c:v>
                </c:pt>
                <c:pt idx="24927">
                  <c:v>14.49</c:v>
                </c:pt>
                <c:pt idx="24928">
                  <c:v>14.48</c:v>
                </c:pt>
                <c:pt idx="24929">
                  <c:v>14.48</c:v>
                </c:pt>
                <c:pt idx="24930">
                  <c:v>14.47</c:v>
                </c:pt>
                <c:pt idx="24931">
                  <c:v>14.45</c:v>
                </c:pt>
                <c:pt idx="24932">
                  <c:v>14.43</c:v>
                </c:pt>
                <c:pt idx="24933">
                  <c:v>14.43</c:v>
                </c:pt>
                <c:pt idx="24934">
                  <c:v>14.43</c:v>
                </c:pt>
                <c:pt idx="24935">
                  <c:v>14.42</c:v>
                </c:pt>
                <c:pt idx="24936">
                  <c:v>14.42</c:v>
                </c:pt>
                <c:pt idx="24937">
                  <c:v>14.41</c:v>
                </c:pt>
                <c:pt idx="24938">
                  <c:v>14.39</c:v>
                </c:pt>
                <c:pt idx="24939">
                  <c:v>14.39</c:v>
                </c:pt>
                <c:pt idx="24940">
                  <c:v>14.38</c:v>
                </c:pt>
                <c:pt idx="24941">
                  <c:v>14.37</c:v>
                </c:pt>
                <c:pt idx="24942">
                  <c:v>14.37</c:v>
                </c:pt>
                <c:pt idx="24943">
                  <c:v>14.36</c:v>
                </c:pt>
                <c:pt idx="24944">
                  <c:v>14.35</c:v>
                </c:pt>
                <c:pt idx="24945">
                  <c:v>14.35</c:v>
                </c:pt>
                <c:pt idx="24946">
                  <c:v>14.35</c:v>
                </c:pt>
                <c:pt idx="24947">
                  <c:v>14.33</c:v>
                </c:pt>
                <c:pt idx="24948">
                  <c:v>14.34</c:v>
                </c:pt>
                <c:pt idx="24949">
                  <c:v>14.33</c:v>
                </c:pt>
                <c:pt idx="24950">
                  <c:v>14.34</c:v>
                </c:pt>
                <c:pt idx="24951">
                  <c:v>14.3</c:v>
                </c:pt>
                <c:pt idx="24952">
                  <c:v>14.31</c:v>
                </c:pt>
                <c:pt idx="24953">
                  <c:v>14.29</c:v>
                </c:pt>
                <c:pt idx="24954">
                  <c:v>14.28</c:v>
                </c:pt>
                <c:pt idx="24955">
                  <c:v>14.28</c:v>
                </c:pt>
                <c:pt idx="24956">
                  <c:v>14.27</c:v>
                </c:pt>
                <c:pt idx="24957">
                  <c:v>14.28</c:v>
                </c:pt>
                <c:pt idx="24958">
                  <c:v>14.27</c:v>
                </c:pt>
                <c:pt idx="24959">
                  <c:v>14.26</c:v>
                </c:pt>
                <c:pt idx="24960">
                  <c:v>14.26</c:v>
                </c:pt>
                <c:pt idx="24961">
                  <c:v>14.25</c:v>
                </c:pt>
                <c:pt idx="24962">
                  <c:v>14.24</c:v>
                </c:pt>
                <c:pt idx="24963">
                  <c:v>14.23</c:v>
                </c:pt>
                <c:pt idx="24964">
                  <c:v>14.23</c:v>
                </c:pt>
                <c:pt idx="24965">
                  <c:v>14.23</c:v>
                </c:pt>
                <c:pt idx="24966">
                  <c:v>14.22</c:v>
                </c:pt>
                <c:pt idx="24967">
                  <c:v>14.22</c:v>
                </c:pt>
                <c:pt idx="24968">
                  <c:v>14.22</c:v>
                </c:pt>
                <c:pt idx="24969">
                  <c:v>14.2</c:v>
                </c:pt>
                <c:pt idx="24970">
                  <c:v>14.2</c:v>
                </c:pt>
                <c:pt idx="24971">
                  <c:v>14.2</c:v>
                </c:pt>
                <c:pt idx="24972">
                  <c:v>14.19</c:v>
                </c:pt>
                <c:pt idx="24973">
                  <c:v>14.19</c:v>
                </c:pt>
                <c:pt idx="24974">
                  <c:v>14.19</c:v>
                </c:pt>
                <c:pt idx="24975">
                  <c:v>14.17</c:v>
                </c:pt>
                <c:pt idx="24976">
                  <c:v>14.16</c:v>
                </c:pt>
                <c:pt idx="24977">
                  <c:v>14.16</c:v>
                </c:pt>
                <c:pt idx="24978">
                  <c:v>14.15</c:v>
                </c:pt>
                <c:pt idx="24979">
                  <c:v>14.15</c:v>
                </c:pt>
                <c:pt idx="24980">
                  <c:v>14.14</c:v>
                </c:pt>
                <c:pt idx="24981">
                  <c:v>14.15</c:v>
                </c:pt>
                <c:pt idx="24982">
                  <c:v>14.14</c:v>
                </c:pt>
                <c:pt idx="24983">
                  <c:v>14.14</c:v>
                </c:pt>
                <c:pt idx="24984">
                  <c:v>14.14</c:v>
                </c:pt>
                <c:pt idx="24985">
                  <c:v>14.13</c:v>
                </c:pt>
                <c:pt idx="24986">
                  <c:v>14.12</c:v>
                </c:pt>
                <c:pt idx="24987">
                  <c:v>14.11</c:v>
                </c:pt>
                <c:pt idx="24988">
                  <c:v>14.13</c:v>
                </c:pt>
                <c:pt idx="24989">
                  <c:v>14.16</c:v>
                </c:pt>
                <c:pt idx="24990">
                  <c:v>14.26</c:v>
                </c:pt>
                <c:pt idx="24991">
                  <c:v>14.48</c:v>
                </c:pt>
                <c:pt idx="24992">
                  <c:v>15.03</c:v>
                </c:pt>
                <c:pt idx="24993">
                  <c:v>15.63</c:v>
                </c:pt>
                <c:pt idx="24994">
                  <c:v>15.69</c:v>
                </c:pt>
                <c:pt idx="24995">
                  <c:v>15.56</c:v>
                </c:pt>
                <c:pt idx="24996">
                  <c:v>15.56</c:v>
                </c:pt>
                <c:pt idx="24997">
                  <c:v>15.78</c:v>
                </c:pt>
                <c:pt idx="24998">
                  <c:v>15.83</c:v>
                </c:pt>
                <c:pt idx="24999">
                  <c:v>15.76</c:v>
                </c:pt>
                <c:pt idx="25000">
                  <c:v>15.64</c:v>
                </c:pt>
                <c:pt idx="25001">
                  <c:v>15.6</c:v>
                </c:pt>
                <c:pt idx="25002">
                  <c:v>15.57</c:v>
                </c:pt>
                <c:pt idx="25003">
                  <c:v>15.57</c:v>
                </c:pt>
                <c:pt idx="25004">
                  <c:v>15.54</c:v>
                </c:pt>
                <c:pt idx="25005">
                  <c:v>15.54</c:v>
                </c:pt>
                <c:pt idx="25006">
                  <c:v>15.56</c:v>
                </c:pt>
                <c:pt idx="25007">
                  <c:v>15.62</c:v>
                </c:pt>
                <c:pt idx="25008">
                  <c:v>15.73</c:v>
                </c:pt>
                <c:pt idx="25009">
                  <c:v>15.9</c:v>
                </c:pt>
                <c:pt idx="25010">
                  <c:v>16.100000000000001</c:v>
                </c:pt>
                <c:pt idx="25011">
                  <c:v>16.34</c:v>
                </c:pt>
                <c:pt idx="25012">
                  <c:v>16.53</c:v>
                </c:pt>
                <c:pt idx="25013">
                  <c:v>16.649999999999999</c:v>
                </c:pt>
                <c:pt idx="25014">
                  <c:v>16.79</c:v>
                </c:pt>
                <c:pt idx="25015">
                  <c:v>16.899999999999999</c:v>
                </c:pt>
                <c:pt idx="25016">
                  <c:v>16.920000000000002</c:v>
                </c:pt>
                <c:pt idx="25017">
                  <c:v>16.940000000000001</c:v>
                </c:pt>
                <c:pt idx="25018">
                  <c:v>16.91</c:v>
                </c:pt>
                <c:pt idx="25019">
                  <c:v>16.89</c:v>
                </c:pt>
                <c:pt idx="25020">
                  <c:v>16.829999999999998</c:v>
                </c:pt>
                <c:pt idx="25021">
                  <c:v>16.760000000000002</c:v>
                </c:pt>
                <c:pt idx="25022">
                  <c:v>16.649999999999999</c:v>
                </c:pt>
                <c:pt idx="25023">
                  <c:v>16.57</c:v>
                </c:pt>
                <c:pt idx="25024">
                  <c:v>16.48</c:v>
                </c:pt>
                <c:pt idx="25025">
                  <c:v>16.350000000000001</c:v>
                </c:pt>
                <c:pt idx="25026">
                  <c:v>16.239999999999998</c:v>
                </c:pt>
                <c:pt idx="25027">
                  <c:v>16.149999999999999</c:v>
                </c:pt>
                <c:pt idx="25028">
                  <c:v>16.03</c:v>
                </c:pt>
                <c:pt idx="25029">
                  <c:v>15.94</c:v>
                </c:pt>
                <c:pt idx="25030">
                  <c:v>15.82</c:v>
                </c:pt>
                <c:pt idx="25031">
                  <c:v>15.74</c:v>
                </c:pt>
                <c:pt idx="25032">
                  <c:v>15.69</c:v>
                </c:pt>
                <c:pt idx="25033">
                  <c:v>15.6</c:v>
                </c:pt>
                <c:pt idx="25034">
                  <c:v>15.56</c:v>
                </c:pt>
                <c:pt idx="25035">
                  <c:v>15.5</c:v>
                </c:pt>
                <c:pt idx="25036">
                  <c:v>15.45</c:v>
                </c:pt>
                <c:pt idx="25037">
                  <c:v>15.4</c:v>
                </c:pt>
                <c:pt idx="25038">
                  <c:v>15.36</c:v>
                </c:pt>
                <c:pt idx="25039">
                  <c:v>15.31</c:v>
                </c:pt>
                <c:pt idx="25040">
                  <c:v>15.27</c:v>
                </c:pt>
                <c:pt idx="25041">
                  <c:v>15.24</c:v>
                </c:pt>
                <c:pt idx="25042">
                  <c:v>15.19</c:v>
                </c:pt>
                <c:pt idx="25043">
                  <c:v>15.18</c:v>
                </c:pt>
                <c:pt idx="25044">
                  <c:v>15.15</c:v>
                </c:pt>
                <c:pt idx="25045">
                  <c:v>15.13</c:v>
                </c:pt>
                <c:pt idx="25046">
                  <c:v>15.08</c:v>
                </c:pt>
                <c:pt idx="25047">
                  <c:v>15.07</c:v>
                </c:pt>
                <c:pt idx="25048">
                  <c:v>15.03</c:v>
                </c:pt>
                <c:pt idx="25049">
                  <c:v>15.02</c:v>
                </c:pt>
                <c:pt idx="25050">
                  <c:v>14.99</c:v>
                </c:pt>
                <c:pt idx="25051">
                  <c:v>14.98</c:v>
                </c:pt>
                <c:pt idx="25052">
                  <c:v>14.96</c:v>
                </c:pt>
                <c:pt idx="25053">
                  <c:v>14.94</c:v>
                </c:pt>
                <c:pt idx="25054">
                  <c:v>14.92</c:v>
                </c:pt>
                <c:pt idx="25055">
                  <c:v>14.91</c:v>
                </c:pt>
                <c:pt idx="25056">
                  <c:v>14.88</c:v>
                </c:pt>
                <c:pt idx="25057">
                  <c:v>14.87</c:v>
                </c:pt>
                <c:pt idx="25058">
                  <c:v>14.85</c:v>
                </c:pt>
                <c:pt idx="25059">
                  <c:v>14.83</c:v>
                </c:pt>
                <c:pt idx="25060">
                  <c:v>14.81</c:v>
                </c:pt>
                <c:pt idx="25061">
                  <c:v>14.81</c:v>
                </c:pt>
                <c:pt idx="25062">
                  <c:v>14.78</c:v>
                </c:pt>
                <c:pt idx="25063">
                  <c:v>14.76</c:v>
                </c:pt>
                <c:pt idx="25064">
                  <c:v>14.76</c:v>
                </c:pt>
                <c:pt idx="25065">
                  <c:v>14.73</c:v>
                </c:pt>
                <c:pt idx="25066">
                  <c:v>14.73</c:v>
                </c:pt>
                <c:pt idx="25067">
                  <c:v>14.72</c:v>
                </c:pt>
                <c:pt idx="25068">
                  <c:v>14.7</c:v>
                </c:pt>
                <c:pt idx="25069">
                  <c:v>14.69</c:v>
                </c:pt>
                <c:pt idx="25070">
                  <c:v>14.67</c:v>
                </c:pt>
                <c:pt idx="25071">
                  <c:v>14.66</c:v>
                </c:pt>
                <c:pt idx="25072">
                  <c:v>14.65</c:v>
                </c:pt>
                <c:pt idx="25073">
                  <c:v>14.64</c:v>
                </c:pt>
                <c:pt idx="25074">
                  <c:v>14.64</c:v>
                </c:pt>
                <c:pt idx="25075">
                  <c:v>14.65</c:v>
                </c:pt>
                <c:pt idx="25076">
                  <c:v>14.64</c:v>
                </c:pt>
                <c:pt idx="25077">
                  <c:v>14.64</c:v>
                </c:pt>
                <c:pt idx="25078">
                  <c:v>14.67</c:v>
                </c:pt>
                <c:pt idx="25079">
                  <c:v>14.68</c:v>
                </c:pt>
                <c:pt idx="25080">
                  <c:v>14.74</c:v>
                </c:pt>
                <c:pt idx="25081">
                  <c:v>14.87</c:v>
                </c:pt>
                <c:pt idx="25082">
                  <c:v>15.03</c:v>
                </c:pt>
                <c:pt idx="25083">
                  <c:v>15.24</c:v>
                </c:pt>
                <c:pt idx="25084">
                  <c:v>15.46</c:v>
                </c:pt>
                <c:pt idx="25085">
                  <c:v>15.59</c:v>
                </c:pt>
                <c:pt idx="25086">
                  <c:v>15.66</c:v>
                </c:pt>
                <c:pt idx="25087">
                  <c:v>15.7</c:v>
                </c:pt>
                <c:pt idx="25088">
                  <c:v>15.79</c:v>
                </c:pt>
                <c:pt idx="25089">
                  <c:v>15.92</c:v>
                </c:pt>
                <c:pt idx="25090">
                  <c:v>16.010000000000002</c:v>
                </c:pt>
                <c:pt idx="25091">
                  <c:v>16.059999999999999</c:v>
                </c:pt>
                <c:pt idx="25092">
                  <c:v>16.079999999999998</c:v>
                </c:pt>
                <c:pt idx="25093">
                  <c:v>16.100000000000001</c:v>
                </c:pt>
                <c:pt idx="25094">
                  <c:v>16.11</c:v>
                </c:pt>
                <c:pt idx="25095">
                  <c:v>16.13</c:v>
                </c:pt>
                <c:pt idx="25096">
                  <c:v>16.12</c:v>
                </c:pt>
                <c:pt idx="25097">
                  <c:v>16.079999999999998</c:v>
                </c:pt>
                <c:pt idx="25098">
                  <c:v>16.09</c:v>
                </c:pt>
                <c:pt idx="25099">
                  <c:v>16.079999999999998</c:v>
                </c:pt>
                <c:pt idx="25100">
                  <c:v>16.079999999999998</c:v>
                </c:pt>
                <c:pt idx="25101">
                  <c:v>16.079999999999998</c:v>
                </c:pt>
                <c:pt idx="25102">
                  <c:v>16.100000000000001</c:v>
                </c:pt>
                <c:pt idx="25103">
                  <c:v>16.16</c:v>
                </c:pt>
                <c:pt idx="25104">
                  <c:v>16.27</c:v>
                </c:pt>
                <c:pt idx="25105">
                  <c:v>16.34</c:v>
                </c:pt>
                <c:pt idx="25106">
                  <c:v>16.440000000000001</c:v>
                </c:pt>
                <c:pt idx="25107">
                  <c:v>16.559999999999999</c:v>
                </c:pt>
                <c:pt idx="25108">
                  <c:v>16.690000000000001</c:v>
                </c:pt>
                <c:pt idx="25109">
                  <c:v>16.79</c:v>
                </c:pt>
                <c:pt idx="25110">
                  <c:v>16.98</c:v>
                </c:pt>
                <c:pt idx="25111">
                  <c:v>17.170000000000002</c:v>
                </c:pt>
                <c:pt idx="25112">
                  <c:v>17.29</c:v>
                </c:pt>
                <c:pt idx="25113">
                  <c:v>17.440000000000001</c:v>
                </c:pt>
                <c:pt idx="25114">
                  <c:v>17.61</c:v>
                </c:pt>
                <c:pt idx="25115">
                  <c:v>17.920000000000002</c:v>
                </c:pt>
                <c:pt idx="25116">
                  <c:v>18.329999999999998</c:v>
                </c:pt>
                <c:pt idx="25117">
                  <c:v>18.579999999999998</c:v>
                </c:pt>
                <c:pt idx="25118">
                  <c:v>18.59</c:v>
                </c:pt>
                <c:pt idx="25119">
                  <c:v>18.55</c:v>
                </c:pt>
                <c:pt idx="25120">
                  <c:v>18.5</c:v>
                </c:pt>
                <c:pt idx="25121">
                  <c:v>18.46</c:v>
                </c:pt>
                <c:pt idx="25122">
                  <c:v>18.43</c:v>
                </c:pt>
                <c:pt idx="25123">
                  <c:v>18.350000000000001</c:v>
                </c:pt>
                <c:pt idx="25124">
                  <c:v>18.190000000000001</c:v>
                </c:pt>
                <c:pt idx="25125">
                  <c:v>18.13</c:v>
                </c:pt>
                <c:pt idx="25126">
                  <c:v>18.05</c:v>
                </c:pt>
                <c:pt idx="25127">
                  <c:v>18</c:v>
                </c:pt>
                <c:pt idx="25128">
                  <c:v>17.98</c:v>
                </c:pt>
                <c:pt idx="25129">
                  <c:v>18.010000000000002</c:v>
                </c:pt>
                <c:pt idx="25130">
                  <c:v>18.010000000000002</c:v>
                </c:pt>
                <c:pt idx="25131">
                  <c:v>18.100000000000001</c:v>
                </c:pt>
                <c:pt idx="25132">
                  <c:v>18.21</c:v>
                </c:pt>
                <c:pt idx="25133">
                  <c:v>18.27</c:v>
                </c:pt>
                <c:pt idx="25134">
                  <c:v>18.43</c:v>
                </c:pt>
                <c:pt idx="25135">
                  <c:v>18.55</c:v>
                </c:pt>
                <c:pt idx="25136">
                  <c:v>18.63</c:v>
                </c:pt>
                <c:pt idx="25137">
                  <c:v>18.75</c:v>
                </c:pt>
                <c:pt idx="25138">
                  <c:v>18.88</c:v>
                </c:pt>
                <c:pt idx="25139">
                  <c:v>18.93</c:v>
                </c:pt>
                <c:pt idx="25140">
                  <c:v>19.04</c:v>
                </c:pt>
                <c:pt idx="25141">
                  <c:v>19.11</c:v>
                </c:pt>
                <c:pt idx="25142">
                  <c:v>19.16</c:v>
                </c:pt>
                <c:pt idx="25143">
                  <c:v>19.170000000000002</c:v>
                </c:pt>
                <c:pt idx="25144">
                  <c:v>19.18</c:v>
                </c:pt>
                <c:pt idx="25145">
                  <c:v>19.14</c:v>
                </c:pt>
                <c:pt idx="25146">
                  <c:v>19.079999999999998</c:v>
                </c:pt>
                <c:pt idx="25147">
                  <c:v>19.09</c:v>
                </c:pt>
                <c:pt idx="25148">
                  <c:v>18.98</c:v>
                </c:pt>
                <c:pt idx="25149">
                  <c:v>18.829999999999998</c:v>
                </c:pt>
                <c:pt idx="25150">
                  <c:v>18.73</c:v>
                </c:pt>
                <c:pt idx="25151">
                  <c:v>18.59</c:v>
                </c:pt>
                <c:pt idx="25152">
                  <c:v>18.47</c:v>
                </c:pt>
                <c:pt idx="25153">
                  <c:v>18.28</c:v>
                </c:pt>
                <c:pt idx="25154">
                  <c:v>18.18</c:v>
                </c:pt>
                <c:pt idx="25155">
                  <c:v>18.059999999999999</c:v>
                </c:pt>
                <c:pt idx="25156">
                  <c:v>17.940000000000001</c:v>
                </c:pt>
                <c:pt idx="25157">
                  <c:v>17.829999999999998</c:v>
                </c:pt>
                <c:pt idx="25158">
                  <c:v>17.73</c:v>
                </c:pt>
                <c:pt idx="25159">
                  <c:v>17.690000000000001</c:v>
                </c:pt>
                <c:pt idx="25160">
                  <c:v>17.61</c:v>
                </c:pt>
                <c:pt idx="25161">
                  <c:v>17.559999999999999</c:v>
                </c:pt>
                <c:pt idx="25162">
                  <c:v>17.48</c:v>
                </c:pt>
                <c:pt idx="25163">
                  <c:v>17.420000000000002</c:v>
                </c:pt>
                <c:pt idx="25164">
                  <c:v>17.36</c:v>
                </c:pt>
                <c:pt idx="25165">
                  <c:v>17.309999999999999</c:v>
                </c:pt>
                <c:pt idx="25166">
                  <c:v>17.3</c:v>
                </c:pt>
                <c:pt idx="25167">
                  <c:v>17.239999999999998</c:v>
                </c:pt>
                <c:pt idx="25168">
                  <c:v>17.16</c:v>
                </c:pt>
                <c:pt idx="25169">
                  <c:v>17.13</c:v>
                </c:pt>
                <c:pt idx="25170">
                  <c:v>17.07</c:v>
                </c:pt>
                <c:pt idx="25171">
                  <c:v>17.02</c:v>
                </c:pt>
                <c:pt idx="25172">
                  <c:v>16.989999999999998</c:v>
                </c:pt>
                <c:pt idx="25173">
                  <c:v>16.98</c:v>
                </c:pt>
                <c:pt idx="25174">
                  <c:v>16.920000000000002</c:v>
                </c:pt>
                <c:pt idx="25175">
                  <c:v>16.86</c:v>
                </c:pt>
                <c:pt idx="25176">
                  <c:v>16.809999999999999</c:v>
                </c:pt>
                <c:pt idx="25177">
                  <c:v>16.8</c:v>
                </c:pt>
                <c:pt idx="25178">
                  <c:v>16.739999999999998</c:v>
                </c:pt>
                <c:pt idx="25179">
                  <c:v>16.73</c:v>
                </c:pt>
                <c:pt idx="25180">
                  <c:v>16.7</c:v>
                </c:pt>
                <c:pt idx="25181">
                  <c:v>16.690000000000001</c:v>
                </c:pt>
                <c:pt idx="25182">
                  <c:v>16.64</c:v>
                </c:pt>
                <c:pt idx="25183">
                  <c:v>16.600000000000001</c:v>
                </c:pt>
                <c:pt idx="25184">
                  <c:v>16.559999999999999</c:v>
                </c:pt>
                <c:pt idx="25185">
                  <c:v>16.53</c:v>
                </c:pt>
                <c:pt idx="25186">
                  <c:v>16.440000000000001</c:v>
                </c:pt>
                <c:pt idx="25187">
                  <c:v>16.46</c:v>
                </c:pt>
                <c:pt idx="25188">
                  <c:v>16.45</c:v>
                </c:pt>
                <c:pt idx="25189">
                  <c:v>16.39</c:v>
                </c:pt>
                <c:pt idx="25190">
                  <c:v>16.37</c:v>
                </c:pt>
                <c:pt idx="25191">
                  <c:v>16.37</c:v>
                </c:pt>
                <c:pt idx="25192">
                  <c:v>16.329999999999998</c:v>
                </c:pt>
                <c:pt idx="25193">
                  <c:v>16.27</c:v>
                </c:pt>
                <c:pt idx="25194">
                  <c:v>16.260000000000002</c:v>
                </c:pt>
                <c:pt idx="25195">
                  <c:v>16.22</c:v>
                </c:pt>
                <c:pt idx="25196">
                  <c:v>16.21</c:v>
                </c:pt>
                <c:pt idx="25197">
                  <c:v>16.170000000000002</c:v>
                </c:pt>
                <c:pt idx="25198">
                  <c:v>16.13</c:v>
                </c:pt>
                <c:pt idx="25199">
                  <c:v>16.12</c:v>
                </c:pt>
                <c:pt idx="25200">
                  <c:v>16.079999999999998</c:v>
                </c:pt>
                <c:pt idx="25201">
                  <c:v>16.04</c:v>
                </c:pt>
                <c:pt idx="25202">
                  <c:v>15.99</c:v>
                </c:pt>
                <c:pt idx="25203">
                  <c:v>15.97</c:v>
                </c:pt>
                <c:pt idx="25204">
                  <c:v>15.94</c:v>
                </c:pt>
                <c:pt idx="25205">
                  <c:v>15.91</c:v>
                </c:pt>
                <c:pt idx="25206">
                  <c:v>15.87</c:v>
                </c:pt>
                <c:pt idx="25207">
                  <c:v>15.86</c:v>
                </c:pt>
                <c:pt idx="25208">
                  <c:v>15.83</c:v>
                </c:pt>
                <c:pt idx="25209">
                  <c:v>15.8</c:v>
                </c:pt>
                <c:pt idx="25210">
                  <c:v>15.78</c:v>
                </c:pt>
                <c:pt idx="25211">
                  <c:v>15.76</c:v>
                </c:pt>
                <c:pt idx="25212">
                  <c:v>15.73</c:v>
                </c:pt>
                <c:pt idx="25213">
                  <c:v>15.72</c:v>
                </c:pt>
                <c:pt idx="25214">
                  <c:v>15.69</c:v>
                </c:pt>
                <c:pt idx="25215">
                  <c:v>15.7</c:v>
                </c:pt>
                <c:pt idx="25216">
                  <c:v>15.65</c:v>
                </c:pt>
                <c:pt idx="25217">
                  <c:v>15.62</c:v>
                </c:pt>
                <c:pt idx="25218">
                  <c:v>15.61</c:v>
                </c:pt>
                <c:pt idx="25219">
                  <c:v>15.59</c:v>
                </c:pt>
                <c:pt idx="25220">
                  <c:v>15.57</c:v>
                </c:pt>
                <c:pt idx="25221">
                  <c:v>15.54</c:v>
                </c:pt>
                <c:pt idx="25222">
                  <c:v>15.54</c:v>
                </c:pt>
                <c:pt idx="25223">
                  <c:v>15.51</c:v>
                </c:pt>
                <c:pt idx="25224">
                  <c:v>15.5</c:v>
                </c:pt>
                <c:pt idx="25225">
                  <c:v>15.49</c:v>
                </c:pt>
                <c:pt idx="25226">
                  <c:v>15.46</c:v>
                </c:pt>
                <c:pt idx="25227">
                  <c:v>15.44</c:v>
                </c:pt>
                <c:pt idx="25228">
                  <c:v>15.43</c:v>
                </c:pt>
                <c:pt idx="25229">
                  <c:v>15.43</c:v>
                </c:pt>
                <c:pt idx="25230">
                  <c:v>15.4</c:v>
                </c:pt>
                <c:pt idx="25231">
                  <c:v>15.38</c:v>
                </c:pt>
                <c:pt idx="25232">
                  <c:v>15.37</c:v>
                </c:pt>
                <c:pt idx="25233">
                  <c:v>15.34</c:v>
                </c:pt>
                <c:pt idx="25234">
                  <c:v>15.33</c:v>
                </c:pt>
                <c:pt idx="25235">
                  <c:v>15.31</c:v>
                </c:pt>
                <c:pt idx="25236">
                  <c:v>15.29</c:v>
                </c:pt>
                <c:pt idx="25237">
                  <c:v>15.27</c:v>
                </c:pt>
                <c:pt idx="25238">
                  <c:v>15.26</c:v>
                </c:pt>
                <c:pt idx="25239">
                  <c:v>15.24</c:v>
                </c:pt>
                <c:pt idx="25240">
                  <c:v>15.22</c:v>
                </c:pt>
                <c:pt idx="25241">
                  <c:v>15.23</c:v>
                </c:pt>
                <c:pt idx="25242">
                  <c:v>15.2</c:v>
                </c:pt>
                <c:pt idx="25243">
                  <c:v>15.17</c:v>
                </c:pt>
                <c:pt idx="25244">
                  <c:v>15.17</c:v>
                </c:pt>
                <c:pt idx="25245">
                  <c:v>15.15</c:v>
                </c:pt>
                <c:pt idx="25246">
                  <c:v>15.14</c:v>
                </c:pt>
                <c:pt idx="25247">
                  <c:v>15.13</c:v>
                </c:pt>
                <c:pt idx="25248">
                  <c:v>15.11</c:v>
                </c:pt>
                <c:pt idx="25249">
                  <c:v>15.07</c:v>
                </c:pt>
                <c:pt idx="25250">
                  <c:v>15.07</c:v>
                </c:pt>
                <c:pt idx="25251">
                  <c:v>15.06</c:v>
                </c:pt>
                <c:pt idx="25252">
                  <c:v>15.04</c:v>
                </c:pt>
                <c:pt idx="25253">
                  <c:v>15.03</c:v>
                </c:pt>
                <c:pt idx="25254">
                  <c:v>15.01</c:v>
                </c:pt>
                <c:pt idx="25255">
                  <c:v>15.01</c:v>
                </c:pt>
                <c:pt idx="25256">
                  <c:v>14.99</c:v>
                </c:pt>
                <c:pt idx="25257">
                  <c:v>14.98</c:v>
                </c:pt>
                <c:pt idx="25258">
                  <c:v>14.96</c:v>
                </c:pt>
                <c:pt idx="25259">
                  <c:v>14.94</c:v>
                </c:pt>
                <c:pt idx="25260">
                  <c:v>14.92</c:v>
                </c:pt>
                <c:pt idx="25261">
                  <c:v>14.91</c:v>
                </c:pt>
                <c:pt idx="25262">
                  <c:v>14.89</c:v>
                </c:pt>
                <c:pt idx="25263">
                  <c:v>14.9</c:v>
                </c:pt>
                <c:pt idx="25264">
                  <c:v>14.87</c:v>
                </c:pt>
                <c:pt idx="25265">
                  <c:v>14.87</c:v>
                </c:pt>
                <c:pt idx="25266">
                  <c:v>14.83</c:v>
                </c:pt>
                <c:pt idx="25267">
                  <c:v>14.84</c:v>
                </c:pt>
                <c:pt idx="25268">
                  <c:v>14.82</c:v>
                </c:pt>
                <c:pt idx="25269">
                  <c:v>14.81</c:v>
                </c:pt>
                <c:pt idx="25270">
                  <c:v>14.8</c:v>
                </c:pt>
                <c:pt idx="25271">
                  <c:v>14.79</c:v>
                </c:pt>
                <c:pt idx="25272">
                  <c:v>14.78</c:v>
                </c:pt>
                <c:pt idx="25273">
                  <c:v>14.77</c:v>
                </c:pt>
                <c:pt idx="25274">
                  <c:v>14.75</c:v>
                </c:pt>
                <c:pt idx="25275">
                  <c:v>14.73</c:v>
                </c:pt>
                <c:pt idx="25276">
                  <c:v>14.73</c:v>
                </c:pt>
                <c:pt idx="25277">
                  <c:v>14.69</c:v>
                </c:pt>
                <c:pt idx="25278">
                  <c:v>14.69</c:v>
                </c:pt>
                <c:pt idx="25279">
                  <c:v>14.69</c:v>
                </c:pt>
                <c:pt idx="25280">
                  <c:v>14.67</c:v>
                </c:pt>
                <c:pt idx="25281">
                  <c:v>14.67</c:v>
                </c:pt>
                <c:pt idx="25282">
                  <c:v>14.66</c:v>
                </c:pt>
                <c:pt idx="25283">
                  <c:v>14.64</c:v>
                </c:pt>
                <c:pt idx="25284">
                  <c:v>14.64</c:v>
                </c:pt>
                <c:pt idx="25285">
                  <c:v>14.61</c:v>
                </c:pt>
                <c:pt idx="25286">
                  <c:v>14.61</c:v>
                </c:pt>
                <c:pt idx="25287">
                  <c:v>14.58</c:v>
                </c:pt>
                <c:pt idx="25288">
                  <c:v>14.56</c:v>
                </c:pt>
                <c:pt idx="25289">
                  <c:v>14.56</c:v>
                </c:pt>
                <c:pt idx="25290">
                  <c:v>14.56</c:v>
                </c:pt>
                <c:pt idx="25291">
                  <c:v>14.54</c:v>
                </c:pt>
                <c:pt idx="25292">
                  <c:v>14.53</c:v>
                </c:pt>
                <c:pt idx="25293">
                  <c:v>14.52</c:v>
                </c:pt>
                <c:pt idx="25294">
                  <c:v>14.51</c:v>
                </c:pt>
                <c:pt idx="25295">
                  <c:v>14.5</c:v>
                </c:pt>
                <c:pt idx="25296">
                  <c:v>14.48</c:v>
                </c:pt>
                <c:pt idx="25297">
                  <c:v>14.47</c:v>
                </c:pt>
                <c:pt idx="25298">
                  <c:v>14.48</c:v>
                </c:pt>
                <c:pt idx="25299">
                  <c:v>14.46</c:v>
                </c:pt>
                <c:pt idx="25300">
                  <c:v>14.45</c:v>
                </c:pt>
                <c:pt idx="25301">
                  <c:v>14.44</c:v>
                </c:pt>
                <c:pt idx="25302">
                  <c:v>14.42</c:v>
                </c:pt>
                <c:pt idx="25303">
                  <c:v>14.41</c:v>
                </c:pt>
                <c:pt idx="25304">
                  <c:v>14.41</c:v>
                </c:pt>
                <c:pt idx="25305">
                  <c:v>14.39</c:v>
                </c:pt>
                <c:pt idx="25306">
                  <c:v>14.39</c:v>
                </c:pt>
                <c:pt idx="25307">
                  <c:v>14.37</c:v>
                </c:pt>
                <c:pt idx="25308">
                  <c:v>14.36</c:v>
                </c:pt>
                <c:pt idx="25309">
                  <c:v>14.36</c:v>
                </c:pt>
                <c:pt idx="25310">
                  <c:v>14.34</c:v>
                </c:pt>
                <c:pt idx="25311">
                  <c:v>14.35</c:v>
                </c:pt>
                <c:pt idx="25312">
                  <c:v>14.32</c:v>
                </c:pt>
                <c:pt idx="25313">
                  <c:v>14.33</c:v>
                </c:pt>
                <c:pt idx="25314">
                  <c:v>14.33</c:v>
                </c:pt>
                <c:pt idx="25315">
                  <c:v>14.31</c:v>
                </c:pt>
                <c:pt idx="25316">
                  <c:v>14.29</c:v>
                </c:pt>
                <c:pt idx="25317">
                  <c:v>14.3</c:v>
                </c:pt>
                <c:pt idx="25318">
                  <c:v>14.28</c:v>
                </c:pt>
                <c:pt idx="25319">
                  <c:v>14.29</c:v>
                </c:pt>
                <c:pt idx="25320">
                  <c:v>14.27</c:v>
                </c:pt>
                <c:pt idx="25321">
                  <c:v>14.27</c:v>
                </c:pt>
                <c:pt idx="25322">
                  <c:v>14.25</c:v>
                </c:pt>
                <c:pt idx="25323">
                  <c:v>14.23</c:v>
                </c:pt>
                <c:pt idx="25324">
                  <c:v>14.23</c:v>
                </c:pt>
                <c:pt idx="25325">
                  <c:v>14.24</c:v>
                </c:pt>
                <c:pt idx="25326">
                  <c:v>14.23</c:v>
                </c:pt>
                <c:pt idx="25327">
                  <c:v>14.22</c:v>
                </c:pt>
                <c:pt idx="25328">
                  <c:v>14.21</c:v>
                </c:pt>
                <c:pt idx="25329">
                  <c:v>14.2</c:v>
                </c:pt>
                <c:pt idx="25330">
                  <c:v>14.2</c:v>
                </c:pt>
                <c:pt idx="25331">
                  <c:v>14.2</c:v>
                </c:pt>
                <c:pt idx="25332">
                  <c:v>14.18</c:v>
                </c:pt>
                <c:pt idx="25333">
                  <c:v>14.18</c:v>
                </c:pt>
                <c:pt idx="25334">
                  <c:v>14.15</c:v>
                </c:pt>
                <c:pt idx="25335">
                  <c:v>14.17</c:v>
                </c:pt>
                <c:pt idx="25336">
                  <c:v>14.15</c:v>
                </c:pt>
                <c:pt idx="25337">
                  <c:v>14.14</c:v>
                </c:pt>
                <c:pt idx="25338">
                  <c:v>14.15</c:v>
                </c:pt>
                <c:pt idx="25339">
                  <c:v>14.11</c:v>
                </c:pt>
                <c:pt idx="25340">
                  <c:v>14.13</c:v>
                </c:pt>
                <c:pt idx="25341">
                  <c:v>14.11</c:v>
                </c:pt>
                <c:pt idx="25342">
                  <c:v>14.1</c:v>
                </c:pt>
                <c:pt idx="25343">
                  <c:v>14.1</c:v>
                </c:pt>
                <c:pt idx="25344">
                  <c:v>14.08</c:v>
                </c:pt>
                <c:pt idx="25345">
                  <c:v>14.08</c:v>
                </c:pt>
                <c:pt idx="25346">
                  <c:v>14.08</c:v>
                </c:pt>
                <c:pt idx="25347">
                  <c:v>14.07</c:v>
                </c:pt>
                <c:pt idx="25348">
                  <c:v>14.06</c:v>
                </c:pt>
                <c:pt idx="25349">
                  <c:v>14.05</c:v>
                </c:pt>
                <c:pt idx="25350">
                  <c:v>14.06</c:v>
                </c:pt>
                <c:pt idx="25351">
                  <c:v>14.05</c:v>
                </c:pt>
                <c:pt idx="25352">
                  <c:v>14.03</c:v>
                </c:pt>
                <c:pt idx="25353">
                  <c:v>14.04</c:v>
                </c:pt>
                <c:pt idx="25354">
                  <c:v>14.01</c:v>
                </c:pt>
                <c:pt idx="25355">
                  <c:v>14.01</c:v>
                </c:pt>
                <c:pt idx="25356">
                  <c:v>14.01</c:v>
                </c:pt>
                <c:pt idx="25357">
                  <c:v>14</c:v>
                </c:pt>
                <c:pt idx="25358">
                  <c:v>14</c:v>
                </c:pt>
                <c:pt idx="25359">
                  <c:v>13.99</c:v>
                </c:pt>
                <c:pt idx="25360">
                  <c:v>14</c:v>
                </c:pt>
                <c:pt idx="25361">
                  <c:v>13.97</c:v>
                </c:pt>
                <c:pt idx="25362">
                  <c:v>13.97</c:v>
                </c:pt>
                <c:pt idx="25363">
                  <c:v>13.97</c:v>
                </c:pt>
                <c:pt idx="25364">
                  <c:v>13.96</c:v>
                </c:pt>
                <c:pt idx="25365">
                  <c:v>13.96</c:v>
                </c:pt>
                <c:pt idx="25366">
                  <c:v>13.95</c:v>
                </c:pt>
                <c:pt idx="25367">
                  <c:v>13.94</c:v>
                </c:pt>
                <c:pt idx="25368">
                  <c:v>13.92</c:v>
                </c:pt>
                <c:pt idx="25369">
                  <c:v>13.93</c:v>
                </c:pt>
                <c:pt idx="25370">
                  <c:v>13.92</c:v>
                </c:pt>
                <c:pt idx="25371">
                  <c:v>13.92</c:v>
                </c:pt>
                <c:pt idx="25372">
                  <c:v>13.91</c:v>
                </c:pt>
                <c:pt idx="25373">
                  <c:v>13.92</c:v>
                </c:pt>
                <c:pt idx="25374">
                  <c:v>13.9</c:v>
                </c:pt>
                <c:pt idx="25375">
                  <c:v>13.9</c:v>
                </c:pt>
                <c:pt idx="25376">
                  <c:v>13.89</c:v>
                </c:pt>
                <c:pt idx="25377">
                  <c:v>13.88</c:v>
                </c:pt>
                <c:pt idx="25378">
                  <c:v>13.86</c:v>
                </c:pt>
                <c:pt idx="25379">
                  <c:v>13.87</c:v>
                </c:pt>
                <c:pt idx="25380">
                  <c:v>13.86</c:v>
                </c:pt>
                <c:pt idx="25381">
                  <c:v>13.86</c:v>
                </c:pt>
                <c:pt idx="25382">
                  <c:v>13.85</c:v>
                </c:pt>
                <c:pt idx="25383">
                  <c:v>13.84</c:v>
                </c:pt>
                <c:pt idx="25384">
                  <c:v>13.85</c:v>
                </c:pt>
                <c:pt idx="25385">
                  <c:v>13.83</c:v>
                </c:pt>
                <c:pt idx="25386">
                  <c:v>13.83</c:v>
                </c:pt>
                <c:pt idx="25387">
                  <c:v>13.82</c:v>
                </c:pt>
                <c:pt idx="25388">
                  <c:v>13.82</c:v>
                </c:pt>
                <c:pt idx="25389">
                  <c:v>13.8</c:v>
                </c:pt>
                <c:pt idx="25390">
                  <c:v>13.81</c:v>
                </c:pt>
                <c:pt idx="25391">
                  <c:v>13.79</c:v>
                </c:pt>
                <c:pt idx="25392">
                  <c:v>13.78</c:v>
                </c:pt>
                <c:pt idx="25393">
                  <c:v>13.77</c:v>
                </c:pt>
                <c:pt idx="25394">
                  <c:v>13.76</c:v>
                </c:pt>
                <c:pt idx="25395">
                  <c:v>13.75</c:v>
                </c:pt>
                <c:pt idx="25396">
                  <c:v>13.75</c:v>
                </c:pt>
                <c:pt idx="25397">
                  <c:v>13.75</c:v>
                </c:pt>
                <c:pt idx="25398">
                  <c:v>13.75</c:v>
                </c:pt>
                <c:pt idx="25399">
                  <c:v>13.75</c:v>
                </c:pt>
                <c:pt idx="25400">
                  <c:v>13.74</c:v>
                </c:pt>
                <c:pt idx="25401">
                  <c:v>13.73</c:v>
                </c:pt>
                <c:pt idx="25402">
                  <c:v>13.72</c:v>
                </c:pt>
                <c:pt idx="25403">
                  <c:v>13.73</c:v>
                </c:pt>
                <c:pt idx="25404">
                  <c:v>13.72</c:v>
                </c:pt>
                <c:pt idx="25405">
                  <c:v>13.72</c:v>
                </c:pt>
                <c:pt idx="25406">
                  <c:v>13.71</c:v>
                </c:pt>
                <c:pt idx="25407">
                  <c:v>13.7</c:v>
                </c:pt>
                <c:pt idx="25408">
                  <c:v>13.7</c:v>
                </c:pt>
                <c:pt idx="25409">
                  <c:v>13.7</c:v>
                </c:pt>
                <c:pt idx="25410">
                  <c:v>13.7</c:v>
                </c:pt>
                <c:pt idx="25411">
                  <c:v>13.69</c:v>
                </c:pt>
                <c:pt idx="25412">
                  <c:v>13.69</c:v>
                </c:pt>
                <c:pt idx="25413">
                  <c:v>13.69</c:v>
                </c:pt>
                <c:pt idx="25414">
                  <c:v>13.68</c:v>
                </c:pt>
                <c:pt idx="25415">
                  <c:v>13.67</c:v>
                </c:pt>
                <c:pt idx="25416">
                  <c:v>13.67</c:v>
                </c:pt>
                <c:pt idx="25417">
                  <c:v>13.67</c:v>
                </c:pt>
                <c:pt idx="25418">
                  <c:v>13.66</c:v>
                </c:pt>
                <c:pt idx="25419">
                  <c:v>13.67</c:v>
                </c:pt>
                <c:pt idx="25420">
                  <c:v>13.66</c:v>
                </c:pt>
                <c:pt idx="25421">
                  <c:v>13.66</c:v>
                </c:pt>
                <c:pt idx="25422">
                  <c:v>13.64</c:v>
                </c:pt>
                <c:pt idx="25423">
                  <c:v>13.64</c:v>
                </c:pt>
                <c:pt idx="25424">
                  <c:v>13.65</c:v>
                </c:pt>
                <c:pt idx="25425">
                  <c:v>13.62</c:v>
                </c:pt>
                <c:pt idx="25426">
                  <c:v>13.63</c:v>
                </c:pt>
                <c:pt idx="25427">
                  <c:v>13.62</c:v>
                </c:pt>
                <c:pt idx="25428">
                  <c:v>13.63</c:v>
                </c:pt>
                <c:pt idx="25429">
                  <c:v>13.62</c:v>
                </c:pt>
                <c:pt idx="25430">
                  <c:v>13.62</c:v>
                </c:pt>
                <c:pt idx="25431">
                  <c:v>13.62</c:v>
                </c:pt>
                <c:pt idx="25432">
                  <c:v>13.62</c:v>
                </c:pt>
                <c:pt idx="25433">
                  <c:v>13.61</c:v>
                </c:pt>
                <c:pt idx="25434">
                  <c:v>13.61</c:v>
                </c:pt>
                <c:pt idx="25435">
                  <c:v>13.6</c:v>
                </c:pt>
                <c:pt idx="25436">
                  <c:v>13.59</c:v>
                </c:pt>
                <c:pt idx="25437">
                  <c:v>13.61</c:v>
                </c:pt>
                <c:pt idx="25438">
                  <c:v>13.59</c:v>
                </c:pt>
                <c:pt idx="25439">
                  <c:v>13.6</c:v>
                </c:pt>
                <c:pt idx="25440">
                  <c:v>13.57</c:v>
                </c:pt>
                <c:pt idx="25441">
                  <c:v>13.58</c:v>
                </c:pt>
                <c:pt idx="25442">
                  <c:v>13.58</c:v>
                </c:pt>
                <c:pt idx="25443">
                  <c:v>13.58</c:v>
                </c:pt>
                <c:pt idx="25444">
                  <c:v>13.57</c:v>
                </c:pt>
                <c:pt idx="25445">
                  <c:v>13.56</c:v>
                </c:pt>
                <c:pt idx="25446">
                  <c:v>13.56</c:v>
                </c:pt>
                <c:pt idx="25447">
                  <c:v>13.55</c:v>
                </c:pt>
                <c:pt idx="25448">
                  <c:v>13.54</c:v>
                </c:pt>
                <c:pt idx="25449">
                  <c:v>13.54</c:v>
                </c:pt>
                <c:pt idx="25450">
                  <c:v>13.53</c:v>
                </c:pt>
                <c:pt idx="25451">
                  <c:v>13.52</c:v>
                </c:pt>
                <c:pt idx="25452">
                  <c:v>13.53</c:v>
                </c:pt>
                <c:pt idx="25453">
                  <c:v>13.53</c:v>
                </c:pt>
                <c:pt idx="25454">
                  <c:v>13.53</c:v>
                </c:pt>
                <c:pt idx="25455">
                  <c:v>13.53</c:v>
                </c:pt>
                <c:pt idx="25456">
                  <c:v>13.53</c:v>
                </c:pt>
                <c:pt idx="25457">
                  <c:v>13.51</c:v>
                </c:pt>
                <c:pt idx="25458">
                  <c:v>13.52</c:v>
                </c:pt>
                <c:pt idx="25459">
                  <c:v>13.51</c:v>
                </c:pt>
                <c:pt idx="25460">
                  <c:v>13.5</c:v>
                </c:pt>
                <c:pt idx="25461">
                  <c:v>13.5</c:v>
                </c:pt>
                <c:pt idx="25462">
                  <c:v>13.5</c:v>
                </c:pt>
                <c:pt idx="25463">
                  <c:v>13.5</c:v>
                </c:pt>
                <c:pt idx="25464">
                  <c:v>13.5</c:v>
                </c:pt>
                <c:pt idx="25465">
                  <c:v>13.49</c:v>
                </c:pt>
                <c:pt idx="25466">
                  <c:v>13.5</c:v>
                </c:pt>
                <c:pt idx="25467">
                  <c:v>13.49</c:v>
                </c:pt>
                <c:pt idx="25468">
                  <c:v>13.48</c:v>
                </c:pt>
                <c:pt idx="25469">
                  <c:v>13.48</c:v>
                </c:pt>
                <c:pt idx="25470">
                  <c:v>13.48</c:v>
                </c:pt>
                <c:pt idx="25471">
                  <c:v>13.47</c:v>
                </c:pt>
                <c:pt idx="25472">
                  <c:v>13.47</c:v>
                </c:pt>
                <c:pt idx="25473">
                  <c:v>13.47</c:v>
                </c:pt>
                <c:pt idx="25474">
                  <c:v>13.46</c:v>
                </c:pt>
                <c:pt idx="25475">
                  <c:v>13.46</c:v>
                </c:pt>
                <c:pt idx="25476">
                  <c:v>13.45</c:v>
                </c:pt>
                <c:pt idx="25477">
                  <c:v>13.46</c:v>
                </c:pt>
                <c:pt idx="25478">
                  <c:v>13.44</c:v>
                </c:pt>
                <c:pt idx="25479">
                  <c:v>13.46</c:v>
                </c:pt>
                <c:pt idx="25480">
                  <c:v>13.44</c:v>
                </c:pt>
                <c:pt idx="25481">
                  <c:v>13.44</c:v>
                </c:pt>
                <c:pt idx="25482">
                  <c:v>13.44</c:v>
                </c:pt>
                <c:pt idx="25483">
                  <c:v>13.43</c:v>
                </c:pt>
                <c:pt idx="25484">
                  <c:v>13.44</c:v>
                </c:pt>
                <c:pt idx="25485">
                  <c:v>13.43</c:v>
                </c:pt>
                <c:pt idx="25486">
                  <c:v>13.43</c:v>
                </c:pt>
                <c:pt idx="25487">
                  <c:v>13.43</c:v>
                </c:pt>
                <c:pt idx="25488">
                  <c:v>13.41</c:v>
                </c:pt>
                <c:pt idx="25489">
                  <c:v>13.42</c:v>
                </c:pt>
                <c:pt idx="25490">
                  <c:v>13.41</c:v>
                </c:pt>
                <c:pt idx="25491">
                  <c:v>13.4</c:v>
                </c:pt>
                <c:pt idx="25492">
                  <c:v>13.4</c:v>
                </c:pt>
                <c:pt idx="25493">
                  <c:v>13.41</c:v>
                </c:pt>
                <c:pt idx="25494">
                  <c:v>13.4</c:v>
                </c:pt>
                <c:pt idx="25495">
                  <c:v>13.39</c:v>
                </c:pt>
                <c:pt idx="25496">
                  <c:v>13.39</c:v>
                </c:pt>
                <c:pt idx="25497">
                  <c:v>13.39</c:v>
                </c:pt>
                <c:pt idx="25498">
                  <c:v>13.38</c:v>
                </c:pt>
                <c:pt idx="25499">
                  <c:v>13.38</c:v>
                </c:pt>
                <c:pt idx="25500">
                  <c:v>13.38</c:v>
                </c:pt>
                <c:pt idx="25501">
                  <c:v>13.37</c:v>
                </c:pt>
                <c:pt idx="25502">
                  <c:v>13.36</c:v>
                </c:pt>
                <c:pt idx="25503">
                  <c:v>13.36</c:v>
                </c:pt>
                <c:pt idx="25504">
                  <c:v>13.37</c:v>
                </c:pt>
                <c:pt idx="25505">
                  <c:v>13.36</c:v>
                </c:pt>
                <c:pt idx="25506">
                  <c:v>13.36</c:v>
                </c:pt>
                <c:pt idx="25507">
                  <c:v>13.36</c:v>
                </c:pt>
                <c:pt idx="25508">
                  <c:v>13.36</c:v>
                </c:pt>
                <c:pt idx="25509">
                  <c:v>13.36</c:v>
                </c:pt>
                <c:pt idx="25510">
                  <c:v>13.35</c:v>
                </c:pt>
                <c:pt idx="25511">
                  <c:v>13.36</c:v>
                </c:pt>
                <c:pt idx="25512">
                  <c:v>13.35</c:v>
                </c:pt>
                <c:pt idx="25513">
                  <c:v>13.35</c:v>
                </c:pt>
                <c:pt idx="25514">
                  <c:v>13.34</c:v>
                </c:pt>
                <c:pt idx="25515">
                  <c:v>13.35</c:v>
                </c:pt>
                <c:pt idx="25516">
                  <c:v>13.34</c:v>
                </c:pt>
                <c:pt idx="25517">
                  <c:v>13.34</c:v>
                </c:pt>
                <c:pt idx="25518">
                  <c:v>13.34</c:v>
                </c:pt>
                <c:pt idx="25519">
                  <c:v>13.35</c:v>
                </c:pt>
                <c:pt idx="25520">
                  <c:v>13.34</c:v>
                </c:pt>
                <c:pt idx="25521">
                  <c:v>13.34</c:v>
                </c:pt>
                <c:pt idx="25522">
                  <c:v>13.34</c:v>
                </c:pt>
                <c:pt idx="25523">
                  <c:v>13.33</c:v>
                </c:pt>
                <c:pt idx="25524">
                  <c:v>13.34</c:v>
                </c:pt>
                <c:pt idx="25525">
                  <c:v>13.33</c:v>
                </c:pt>
                <c:pt idx="25526">
                  <c:v>13.34</c:v>
                </c:pt>
                <c:pt idx="25527">
                  <c:v>13.33</c:v>
                </c:pt>
                <c:pt idx="25528">
                  <c:v>13.32</c:v>
                </c:pt>
                <c:pt idx="25529">
                  <c:v>13.32</c:v>
                </c:pt>
                <c:pt idx="25530">
                  <c:v>13.37</c:v>
                </c:pt>
                <c:pt idx="25531">
                  <c:v>13.4</c:v>
                </c:pt>
                <c:pt idx="25532">
                  <c:v>13.5</c:v>
                </c:pt>
                <c:pt idx="25533">
                  <c:v>13.61</c:v>
                </c:pt>
                <c:pt idx="25534">
                  <c:v>13.67</c:v>
                </c:pt>
                <c:pt idx="25535">
                  <c:v>13.76</c:v>
                </c:pt>
                <c:pt idx="25536">
                  <c:v>13.96</c:v>
                </c:pt>
                <c:pt idx="25537">
                  <c:v>13.97</c:v>
                </c:pt>
                <c:pt idx="25538">
                  <c:v>13.95</c:v>
                </c:pt>
                <c:pt idx="25539">
                  <c:v>13.91</c:v>
                </c:pt>
                <c:pt idx="25540">
                  <c:v>13.83</c:v>
                </c:pt>
                <c:pt idx="25541">
                  <c:v>13.82</c:v>
                </c:pt>
                <c:pt idx="25542">
                  <c:v>13.81</c:v>
                </c:pt>
                <c:pt idx="25543">
                  <c:v>13.83</c:v>
                </c:pt>
                <c:pt idx="25544">
                  <c:v>13.8</c:v>
                </c:pt>
                <c:pt idx="25545">
                  <c:v>13.79</c:v>
                </c:pt>
                <c:pt idx="25546">
                  <c:v>13.81</c:v>
                </c:pt>
                <c:pt idx="25547">
                  <c:v>13.81</c:v>
                </c:pt>
                <c:pt idx="25548">
                  <c:v>13.8</c:v>
                </c:pt>
                <c:pt idx="25549">
                  <c:v>13.81</c:v>
                </c:pt>
                <c:pt idx="25550">
                  <c:v>13.8</c:v>
                </c:pt>
                <c:pt idx="25551">
                  <c:v>13.8</c:v>
                </c:pt>
                <c:pt idx="25552">
                  <c:v>13.79</c:v>
                </c:pt>
                <c:pt idx="25553">
                  <c:v>13.79</c:v>
                </c:pt>
                <c:pt idx="25554">
                  <c:v>13.79</c:v>
                </c:pt>
                <c:pt idx="25555">
                  <c:v>13.8</c:v>
                </c:pt>
                <c:pt idx="25556">
                  <c:v>13.79</c:v>
                </c:pt>
                <c:pt idx="25557">
                  <c:v>13.79</c:v>
                </c:pt>
                <c:pt idx="25558">
                  <c:v>13.79</c:v>
                </c:pt>
                <c:pt idx="25559">
                  <c:v>13.79</c:v>
                </c:pt>
                <c:pt idx="25560">
                  <c:v>13.79</c:v>
                </c:pt>
                <c:pt idx="25561">
                  <c:v>13.78</c:v>
                </c:pt>
                <c:pt idx="25562">
                  <c:v>13.78</c:v>
                </c:pt>
                <c:pt idx="25563">
                  <c:v>13.78</c:v>
                </c:pt>
                <c:pt idx="25564">
                  <c:v>13.78</c:v>
                </c:pt>
                <c:pt idx="25565">
                  <c:v>13.78</c:v>
                </c:pt>
                <c:pt idx="25566">
                  <c:v>13.78</c:v>
                </c:pt>
                <c:pt idx="25567">
                  <c:v>13.78</c:v>
                </c:pt>
                <c:pt idx="25568">
                  <c:v>13.78</c:v>
                </c:pt>
                <c:pt idx="25569">
                  <c:v>13.78</c:v>
                </c:pt>
                <c:pt idx="25570">
                  <c:v>13.77</c:v>
                </c:pt>
                <c:pt idx="25571">
                  <c:v>13.78</c:v>
                </c:pt>
                <c:pt idx="25572">
                  <c:v>13.78</c:v>
                </c:pt>
                <c:pt idx="25573">
                  <c:v>13.77</c:v>
                </c:pt>
                <c:pt idx="25574">
                  <c:v>13.77</c:v>
                </c:pt>
                <c:pt idx="25575">
                  <c:v>13.77</c:v>
                </c:pt>
                <c:pt idx="25576">
                  <c:v>13.77</c:v>
                </c:pt>
                <c:pt idx="25577">
                  <c:v>13.77</c:v>
                </c:pt>
                <c:pt idx="25578">
                  <c:v>13.76</c:v>
                </c:pt>
                <c:pt idx="25579">
                  <c:v>13.77</c:v>
                </c:pt>
                <c:pt idx="25580">
                  <c:v>13.76</c:v>
                </c:pt>
                <c:pt idx="25581">
                  <c:v>13.76</c:v>
                </c:pt>
                <c:pt idx="25582">
                  <c:v>13.76</c:v>
                </c:pt>
                <c:pt idx="25583">
                  <c:v>13.76</c:v>
                </c:pt>
                <c:pt idx="25584">
                  <c:v>13.76</c:v>
                </c:pt>
                <c:pt idx="25585">
                  <c:v>13.76</c:v>
                </c:pt>
                <c:pt idx="25586">
                  <c:v>13.75</c:v>
                </c:pt>
                <c:pt idx="25587">
                  <c:v>13.76</c:v>
                </c:pt>
                <c:pt idx="25588">
                  <c:v>13.75</c:v>
                </c:pt>
                <c:pt idx="25589">
                  <c:v>13.75</c:v>
                </c:pt>
                <c:pt idx="25590">
                  <c:v>13.75</c:v>
                </c:pt>
                <c:pt idx="25591">
                  <c:v>13.75</c:v>
                </c:pt>
                <c:pt idx="25592">
                  <c:v>13.74</c:v>
                </c:pt>
                <c:pt idx="25593">
                  <c:v>13.74</c:v>
                </c:pt>
                <c:pt idx="25594">
                  <c:v>13.74</c:v>
                </c:pt>
                <c:pt idx="25595">
                  <c:v>13.74</c:v>
                </c:pt>
                <c:pt idx="25596">
                  <c:v>13.74</c:v>
                </c:pt>
                <c:pt idx="25597">
                  <c:v>13.74</c:v>
                </c:pt>
                <c:pt idx="25598">
                  <c:v>13.74</c:v>
                </c:pt>
                <c:pt idx="25599">
                  <c:v>13.74</c:v>
                </c:pt>
                <c:pt idx="25600">
                  <c:v>13.74</c:v>
                </c:pt>
                <c:pt idx="25601">
                  <c:v>13.74</c:v>
                </c:pt>
                <c:pt idx="25602">
                  <c:v>13.74</c:v>
                </c:pt>
                <c:pt idx="25603">
                  <c:v>13.74</c:v>
                </c:pt>
                <c:pt idx="25604">
                  <c:v>13.73</c:v>
                </c:pt>
                <c:pt idx="25605">
                  <c:v>13.74</c:v>
                </c:pt>
                <c:pt idx="25606">
                  <c:v>13.73</c:v>
                </c:pt>
                <c:pt idx="25607">
                  <c:v>13.73</c:v>
                </c:pt>
                <c:pt idx="25608">
                  <c:v>13.73</c:v>
                </c:pt>
                <c:pt idx="25609">
                  <c:v>13.73</c:v>
                </c:pt>
                <c:pt idx="25610">
                  <c:v>13.73</c:v>
                </c:pt>
                <c:pt idx="25611">
                  <c:v>13.73</c:v>
                </c:pt>
                <c:pt idx="25612">
                  <c:v>13.74</c:v>
                </c:pt>
                <c:pt idx="25613">
                  <c:v>13.73</c:v>
                </c:pt>
                <c:pt idx="25614">
                  <c:v>13.73</c:v>
                </c:pt>
                <c:pt idx="25615">
                  <c:v>13.73</c:v>
                </c:pt>
                <c:pt idx="25616">
                  <c:v>13.73</c:v>
                </c:pt>
                <c:pt idx="25617">
                  <c:v>13.72</c:v>
                </c:pt>
                <c:pt idx="25618">
                  <c:v>13.72</c:v>
                </c:pt>
                <c:pt idx="25619">
                  <c:v>13.72</c:v>
                </c:pt>
                <c:pt idx="25620">
                  <c:v>13.72</c:v>
                </c:pt>
                <c:pt idx="25621">
                  <c:v>13.73</c:v>
                </c:pt>
                <c:pt idx="25622">
                  <c:v>13.72</c:v>
                </c:pt>
                <c:pt idx="25623">
                  <c:v>13.72</c:v>
                </c:pt>
                <c:pt idx="25624">
                  <c:v>13.73</c:v>
                </c:pt>
                <c:pt idx="25625">
                  <c:v>13.72</c:v>
                </c:pt>
                <c:pt idx="25626">
                  <c:v>13.72</c:v>
                </c:pt>
                <c:pt idx="25627">
                  <c:v>13.72</c:v>
                </c:pt>
                <c:pt idx="25628">
                  <c:v>13.73</c:v>
                </c:pt>
                <c:pt idx="25629">
                  <c:v>13.72</c:v>
                </c:pt>
                <c:pt idx="25630">
                  <c:v>13.72</c:v>
                </c:pt>
                <c:pt idx="25631">
                  <c:v>13.72</c:v>
                </c:pt>
                <c:pt idx="25632">
                  <c:v>13.72</c:v>
                </c:pt>
                <c:pt idx="25633">
                  <c:v>13.72</c:v>
                </c:pt>
                <c:pt idx="25634">
                  <c:v>13.71</c:v>
                </c:pt>
                <c:pt idx="25635">
                  <c:v>13.71</c:v>
                </c:pt>
                <c:pt idx="25636">
                  <c:v>13.71</c:v>
                </c:pt>
                <c:pt idx="25637">
                  <c:v>13.71</c:v>
                </c:pt>
                <c:pt idx="25638">
                  <c:v>13.7</c:v>
                </c:pt>
                <c:pt idx="25639">
                  <c:v>13.7</c:v>
                </c:pt>
                <c:pt idx="25640">
                  <c:v>13.7</c:v>
                </c:pt>
                <c:pt idx="25641">
                  <c:v>13.69</c:v>
                </c:pt>
                <c:pt idx="25642">
                  <c:v>13.69</c:v>
                </c:pt>
                <c:pt idx="25643">
                  <c:v>13.69</c:v>
                </c:pt>
                <c:pt idx="25644">
                  <c:v>13.7</c:v>
                </c:pt>
                <c:pt idx="25645">
                  <c:v>13.7</c:v>
                </c:pt>
                <c:pt idx="25646">
                  <c:v>13.69</c:v>
                </c:pt>
                <c:pt idx="25647">
                  <c:v>13.69</c:v>
                </c:pt>
                <c:pt idx="25648">
                  <c:v>13.69</c:v>
                </c:pt>
                <c:pt idx="25649">
                  <c:v>13.7</c:v>
                </c:pt>
                <c:pt idx="25650">
                  <c:v>13.7</c:v>
                </c:pt>
                <c:pt idx="25651">
                  <c:v>13.7</c:v>
                </c:pt>
                <c:pt idx="25652">
                  <c:v>13.7</c:v>
                </c:pt>
                <c:pt idx="25653">
                  <c:v>13.69</c:v>
                </c:pt>
                <c:pt idx="25654">
                  <c:v>13.7</c:v>
                </c:pt>
                <c:pt idx="25655">
                  <c:v>13.7</c:v>
                </c:pt>
                <c:pt idx="25656">
                  <c:v>13.69</c:v>
                </c:pt>
                <c:pt idx="25657">
                  <c:v>13.7</c:v>
                </c:pt>
                <c:pt idx="25658">
                  <c:v>13.69</c:v>
                </c:pt>
                <c:pt idx="25659">
                  <c:v>13.69</c:v>
                </c:pt>
                <c:pt idx="25660">
                  <c:v>13.69</c:v>
                </c:pt>
                <c:pt idx="25661">
                  <c:v>13.69</c:v>
                </c:pt>
                <c:pt idx="25662">
                  <c:v>13.69</c:v>
                </c:pt>
                <c:pt idx="25663">
                  <c:v>13.69</c:v>
                </c:pt>
                <c:pt idx="25664">
                  <c:v>13.69</c:v>
                </c:pt>
                <c:pt idx="25665">
                  <c:v>13.69</c:v>
                </c:pt>
                <c:pt idx="25666">
                  <c:v>13.68</c:v>
                </c:pt>
                <c:pt idx="25667">
                  <c:v>13.68</c:v>
                </c:pt>
                <c:pt idx="25668">
                  <c:v>13.68</c:v>
                </c:pt>
                <c:pt idx="25669">
                  <c:v>13.68</c:v>
                </c:pt>
                <c:pt idx="25670">
                  <c:v>13.68</c:v>
                </c:pt>
                <c:pt idx="25671">
                  <c:v>13.67</c:v>
                </c:pt>
                <c:pt idx="25672">
                  <c:v>13.67</c:v>
                </c:pt>
                <c:pt idx="25673">
                  <c:v>13.67</c:v>
                </c:pt>
                <c:pt idx="25674">
                  <c:v>13.66</c:v>
                </c:pt>
                <c:pt idx="25675">
                  <c:v>13.65</c:v>
                </c:pt>
                <c:pt idx="25676">
                  <c:v>13.65</c:v>
                </c:pt>
                <c:pt idx="25677">
                  <c:v>13.65</c:v>
                </c:pt>
                <c:pt idx="25678">
                  <c:v>13.65</c:v>
                </c:pt>
                <c:pt idx="25679">
                  <c:v>13.64</c:v>
                </c:pt>
                <c:pt idx="25680">
                  <c:v>13.64</c:v>
                </c:pt>
                <c:pt idx="25681">
                  <c:v>13.64</c:v>
                </c:pt>
                <c:pt idx="25682">
                  <c:v>13.64</c:v>
                </c:pt>
                <c:pt idx="25683">
                  <c:v>13.63</c:v>
                </c:pt>
                <c:pt idx="25684">
                  <c:v>13.63</c:v>
                </c:pt>
                <c:pt idx="25685">
                  <c:v>13.62</c:v>
                </c:pt>
                <c:pt idx="25686">
                  <c:v>13.62</c:v>
                </c:pt>
                <c:pt idx="25687">
                  <c:v>13.62</c:v>
                </c:pt>
                <c:pt idx="25688">
                  <c:v>13.62</c:v>
                </c:pt>
                <c:pt idx="25689">
                  <c:v>13.62</c:v>
                </c:pt>
                <c:pt idx="25690">
                  <c:v>13.62</c:v>
                </c:pt>
                <c:pt idx="25691">
                  <c:v>13.62</c:v>
                </c:pt>
                <c:pt idx="25692">
                  <c:v>13.61</c:v>
                </c:pt>
                <c:pt idx="25693">
                  <c:v>13.61</c:v>
                </c:pt>
                <c:pt idx="25694">
                  <c:v>13.61</c:v>
                </c:pt>
                <c:pt idx="25695">
                  <c:v>13.61</c:v>
                </c:pt>
                <c:pt idx="25696">
                  <c:v>13.61</c:v>
                </c:pt>
                <c:pt idx="25697">
                  <c:v>13.6</c:v>
                </c:pt>
                <c:pt idx="25698">
                  <c:v>13.61</c:v>
                </c:pt>
                <c:pt idx="25699">
                  <c:v>13.61</c:v>
                </c:pt>
                <c:pt idx="25700">
                  <c:v>13.6</c:v>
                </c:pt>
                <c:pt idx="25701">
                  <c:v>13.6</c:v>
                </c:pt>
                <c:pt idx="25702">
                  <c:v>13.6</c:v>
                </c:pt>
                <c:pt idx="25703">
                  <c:v>13.6</c:v>
                </c:pt>
                <c:pt idx="25704">
                  <c:v>13.6</c:v>
                </c:pt>
                <c:pt idx="25705">
                  <c:v>13.6</c:v>
                </c:pt>
                <c:pt idx="25706">
                  <c:v>13.6</c:v>
                </c:pt>
                <c:pt idx="25707">
                  <c:v>13.6</c:v>
                </c:pt>
                <c:pt idx="25708">
                  <c:v>13.6</c:v>
                </c:pt>
                <c:pt idx="25709">
                  <c:v>13.59</c:v>
                </c:pt>
                <c:pt idx="25710">
                  <c:v>13.6</c:v>
                </c:pt>
                <c:pt idx="25711">
                  <c:v>13.59</c:v>
                </c:pt>
                <c:pt idx="25712">
                  <c:v>13.65</c:v>
                </c:pt>
                <c:pt idx="25713">
                  <c:v>13.61</c:v>
                </c:pt>
                <c:pt idx="25714">
                  <c:v>13.58</c:v>
                </c:pt>
                <c:pt idx="25715">
                  <c:v>13.57</c:v>
                </c:pt>
                <c:pt idx="25716">
                  <c:v>13.57</c:v>
                </c:pt>
                <c:pt idx="25717">
                  <c:v>13.56</c:v>
                </c:pt>
                <c:pt idx="25718">
                  <c:v>13.56</c:v>
                </c:pt>
                <c:pt idx="25719">
                  <c:v>13.56</c:v>
                </c:pt>
                <c:pt idx="25720">
                  <c:v>13.56</c:v>
                </c:pt>
                <c:pt idx="25721">
                  <c:v>13.57</c:v>
                </c:pt>
                <c:pt idx="25722">
                  <c:v>13.57</c:v>
                </c:pt>
                <c:pt idx="25723">
                  <c:v>13.56</c:v>
                </c:pt>
                <c:pt idx="25724">
                  <c:v>13.57</c:v>
                </c:pt>
                <c:pt idx="25725">
                  <c:v>13.56</c:v>
                </c:pt>
                <c:pt idx="25726">
                  <c:v>13.56</c:v>
                </c:pt>
                <c:pt idx="25727">
                  <c:v>13.55</c:v>
                </c:pt>
                <c:pt idx="25728">
                  <c:v>13.55</c:v>
                </c:pt>
                <c:pt idx="25729">
                  <c:v>13.55</c:v>
                </c:pt>
                <c:pt idx="25730">
                  <c:v>13.55</c:v>
                </c:pt>
                <c:pt idx="25731">
                  <c:v>13.55</c:v>
                </c:pt>
                <c:pt idx="25732">
                  <c:v>13.56</c:v>
                </c:pt>
                <c:pt idx="25733">
                  <c:v>13.55</c:v>
                </c:pt>
                <c:pt idx="25734">
                  <c:v>13.54</c:v>
                </c:pt>
                <c:pt idx="25735">
                  <c:v>13.55</c:v>
                </c:pt>
                <c:pt idx="25736">
                  <c:v>13.55</c:v>
                </c:pt>
                <c:pt idx="25737">
                  <c:v>13.55</c:v>
                </c:pt>
                <c:pt idx="25738">
                  <c:v>13.54</c:v>
                </c:pt>
                <c:pt idx="25739">
                  <c:v>13.53</c:v>
                </c:pt>
                <c:pt idx="25740">
                  <c:v>13.54</c:v>
                </c:pt>
                <c:pt idx="25741">
                  <c:v>13.54</c:v>
                </c:pt>
                <c:pt idx="25742">
                  <c:v>13.53</c:v>
                </c:pt>
                <c:pt idx="25743">
                  <c:v>13.53</c:v>
                </c:pt>
                <c:pt idx="25744">
                  <c:v>13.54</c:v>
                </c:pt>
                <c:pt idx="25745">
                  <c:v>13.47</c:v>
                </c:pt>
                <c:pt idx="25746">
                  <c:v>13.28</c:v>
                </c:pt>
                <c:pt idx="25747">
                  <c:v>13.26</c:v>
                </c:pt>
                <c:pt idx="25748">
                  <c:v>13.26</c:v>
                </c:pt>
                <c:pt idx="25749">
                  <c:v>13.26</c:v>
                </c:pt>
                <c:pt idx="25750">
                  <c:v>13.26</c:v>
                </c:pt>
                <c:pt idx="25751">
                  <c:v>13.27</c:v>
                </c:pt>
                <c:pt idx="25752">
                  <c:v>13.26</c:v>
                </c:pt>
                <c:pt idx="25753">
                  <c:v>13.26</c:v>
                </c:pt>
                <c:pt idx="25754">
                  <c:v>13.26</c:v>
                </c:pt>
                <c:pt idx="25755">
                  <c:v>13.24</c:v>
                </c:pt>
                <c:pt idx="25756">
                  <c:v>13.23</c:v>
                </c:pt>
                <c:pt idx="25757">
                  <c:v>13.28</c:v>
                </c:pt>
                <c:pt idx="25758">
                  <c:v>13.36</c:v>
                </c:pt>
                <c:pt idx="25759">
                  <c:v>13.44</c:v>
                </c:pt>
                <c:pt idx="25760">
                  <c:v>13.68</c:v>
                </c:pt>
                <c:pt idx="25761">
                  <c:v>13.84</c:v>
                </c:pt>
                <c:pt idx="25762">
                  <c:v>13.89</c:v>
                </c:pt>
                <c:pt idx="25763">
                  <c:v>13.83</c:v>
                </c:pt>
                <c:pt idx="25764">
                  <c:v>13.76</c:v>
                </c:pt>
                <c:pt idx="25765">
                  <c:v>13.72</c:v>
                </c:pt>
                <c:pt idx="25766">
                  <c:v>13.71</c:v>
                </c:pt>
                <c:pt idx="25767">
                  <c:v>13.74</c:v>
                </c:pt>
                <c:pt idx="25768">
                  <c:v>13.78</c:v>
                </c:pt>
                <c:pt idx="25769">
                  <c:v>13.83</c:v>
                </c:pt>
                <c:pt idx="25770">
                  <c:v>13.87</c:v>
                </c:pt>
                <c:pt idx="25771">
                  <c:v>13.88</c:v>
                </c:pt>
                <c:pt idx="25772">
                  <c:v>13.88</c:v>
                </c:pt>
                <c:pt idx="25773">
                  <c:v>13.89</c:v>
                </c:pt>
                <c:pt idx="25774">
                  <c:v>13.9</c:v>
                </c:pt>
                <c:pt idx="25775">
                  <c:v>13.93</c:v>
                </c:pt>
                <c:pt idx="25776">
                  <c:v>13.97</c:v>
                </c:pt>
                <c:pt idx="25777">
                  <c:v>14</c:v>
                </c:pt>
                <c:pt idx="25778">
                  <c:v>14.06</c:v>
                </c:pt>
                <c:pt idx="25779">
                  <c:v>14.13</c:v>
                </c:pt>
                <c:pt idx="25780">
                  <c:v>14.18</c:v>
                </c:pt>
                <c:pt idx="25781">
                  <c:v>14.25</c:v>
                </c:pt>
                <c:pt idx="25782">
                  <c:v>14.31</c:v>
                </c:pt>
                <c:pt idx="25783">
                  <c:v>14.36</c:v>
                </c:pt>
                <c:pt idx="25784">
                  <c:v>14.39</c:v>
                </c:pt>
                <c:pt idx="25785">
                  <c:v>14.41</c:v>
                </c:pt>
                <c:pt idx="25786">
                  <c:v>14.4</c:v>
                </c:pt>
                <c:pt idx="25787">
                  <c:v>14.37</c:v>
                </c:pt>
                <c:pt idx="25788">
                  <c:v>14.38</c:v>
                </c:pt>
                <c:pt idx="25789">
                  <c:v>14.36</c:v>
                </c:pt>
                <c:pt idx="25790">
                  <c:v>14.35</c:v>
                </c:pt>
                <c:pt idx="25791">
                  <c:v>14.33</c:v>
                </c:pt>
                <c:pt idx="25792">
                  <c:v>14.31</c:v>
                </c:pt>
                <c:pt idx="25793">
                  <c:v>14.29</c:v>
                </c:pt>
                <c:pt idx="25794">
                  <c:v>14.25</c:v>
                </c:pt>
                <c:pt idx="25795">
                  <c:v>14.21</c:v>
                </c:pt>
                <c:pt idx="25796">
                  <c:v>14.17</c:v>
                </c:pt>
                <c:pt idx="25797">
                  <c:v>14.14</c:v>
                </c:pt>
                <c:pt idx="25798">
                  <c:v>14.08</c:v>
                </c:pt>
                <c:pt idx="25799">
                  <c:v>14.05</c:v>
                </c:pt>
                <c:pt idx="25800">
                  <c:v>14.02</c:v>
                </c:pt>
                <c:pt idx="25801">
                  <c:v>13.97</c:v>
                </c:pt>
                <c:pt idx="25802">
                  <c:v>13.94</c:v>
                </c:pt>
                <c:pt idx="25803">
                  <c:v>13.91</c:v>
                </c:pt>
                <c:pt idx="25804">
                  <c:v>13.88</c:v>
                </c:pt>
                <c:pt idx="25805">
                  <c:v>13.85</c:v>
                </c:pt>
                <c:pt idx="25806">
                  <c:v>13.83</c:v>
                </c:pt>
                <c:pt idx="25807">
                  <c:v>13.92</c:v>
                </c:pt>
                <c:pt idx="25808">
                  <c:v>13.86</c:v>
                </c:pt>
                <c:pt idx="25809">
                  <c:v>13.82</c:v>
                </c:pt>
                <c:pt idx="25810">
                  <c:v>13.8</c:v>
                </c:pt>
                <c:pt idx="25811">
                  <c:v>13.89</c:v>
                </c:pt>
                <c:pt idx="25812">
                  <c:v>13.53</c:v>
                </c:pt>
                <c:pt idx="25813">
                  <c:v>13.45</c:v>
                </c:pt>
                <c:pt idx="25814">
                  <c:v>13.43</c:v>
                </c:pt>
                <c:pt idx="25815">
                  <c:v>13.43</c:v>
                </c:pt>
                <c:pt idx="25816">
                  <c:v>13.41</c:v>
                </c:pt>
                <c:pt idx="25817">
                  <c:v>13.4</c:v>
                </c:pt>
                <c:pt idx="25818">
                  <c:v>13.39</c:v>
                </c:pt>
                <c:pt idx="25819">
                  <c:v>13.38</c:v>
                </c:pt>
                <c:pt idx="25820">
                  <c:v>13.37</c:v>
                </c:pt>
                <c:pt idx="25821">
                  <c:v>13.37</c:v>
                </c:pt>
                <c:pt idx="25822">
                  <c:v>13.34</c:v>
                </c:pt>
                <c:pt idx="25823">
                  <c:v>13.35</c:v>
                </c:pt>
                <c:pt idx="25824">
                  <c:v>13.36</c:v>
                </c:pt>
                <c:pt idx="25825">
                  <c:v>13.35</c:v>
                </c:pt>
                <c:pt idx="25826">
                  <c:v>13.34</c:v>
                </c:pt>
                <c:pt idx="25827">
                  <c:v>13.31</c:v>
                </c:pt>
                <c:pt idx="25828">
                  <c:v>13.32</c:v>
                </c:pt>
                <c:pt idx="25829">
                  <c:v>13.3</c:v>
                </c:pt>
                <c:pt idx="25830">
                  <c:v>13.3</c:v>
                </c:pt>
                <c:pt idx="25831">
                  <c:v>13.3</c:v>
                </c:pt>
                <c:pt idx="25832">
                  <c:v>13.28</c:v>
                </c:pt>
                <c:pt idx="25833">
                  <c:v>13.29</c:v>
                </c:pt>
                <c:pt idx="25834">
                  <c:v>13.28</c:v>
                </c:pt>
                <c:pt idx="25835">
                  <c:v>13.28</c:v>
                </c:pt>
                <c:pt idx="25836">
                  <c:v>13.26</c:v>
                </c:pt>
                <c:pt idx="25837">
                  <c:v>13.26</c:v>
                </c:pt>
                <c:pt idx="25838">
                  <c:v>13.26</c:v>
                </c:pt>
                <c:pt idx="25839">
                  <c:v>13.25</c:v>
                </c:pt>
                <c:pt idx="25840">
                  <c:v>13.24</c:v>
                </c:pt>
                <c:pt idx="25841">
                  <c:v>13.24</c:v>
                </c:pt>
                <c:pt idx="25842">
                  <c:v>13.22</c:v>
                </c:pt>
                <c:pt idx="25843">
                  <c:v>13.21</c:v>
                </c:pt>
                <c:pt idx="25844">
                  <c:v>13.22</c:v>
                </c:pt>
                <c:pt idx="25845">
                  <c:v>13.21</c:v>
                </c:pt>
                <c:pt idx="25846">
                  <c:v>13.2</c:v>
                </c:pt>
                <c:pt idx="25847">
                  <c:v>13.18</c:v>
                </c:pt>
                <c:pt idx="25848">
                  <c:v>13.18</c:v>
                </c:pt>
                <c:pt idx="25849">
                  <c:v>13.18</c:v>
                </c:pt>
                <c:pt idx="25850">
                  <c:v>13.17</c:v>
                </c:pt>
                <c:pt idx="25851">
                  <c:v>13.16</c:v>
                </c:pt>
                <c:pt idx="25852">
                  <c:v>13.15</c:v>
                </c:pt>
                <c:pt idx="25853">
                  <c:v>13.15</c:v>
                </c:pt>
                <c:pt idx="25854">
                  <c:v>13.14</c:v>
                </c:pt>
                <c:pt idx="25855">
                  <c:v>13.13</c:v>
                </c:pt>
                <c:pt idx="25856">
                  <c:v>13.13</c:v>
                </c:pt>
                <c:pt idx="25857">
                  <c:v>13.13</c:v>
                </c:pt>
                <c:pt idx="25858">
                  <c:v>13.12</c:v>
                </c:pt>
                <c:pt idx="25859">
                  <c:v>13.12</c:v>
                </c:pt>
                <c:pt idx="25860">
                  <c:v>13.11</c:v>
                </c:pt>
                <c:pt idx="25861">
                  <c:v>13.1</c:v>
                </c:pt>
                <c:pt idx="25862">
                  <c:v>13.09</c:v>
                </c:pt>
                <c:pt idx="25863">
                  <c:v>13.08</c:v>
                </c:pt>
                <c:pt idx="25864">
                  <c:v>13.07</c:v>
                </c:pt>
                <c:pt idx="25865">
                  <c:v>13.08</c:v>
                </c:pt>
                <c:pt idx="25866">
                  <c:v>13.07</c:v>
                </c:pt>
                <c:pt idx="25867">
                  <c:v>13.07</c:v>
                </c:pt>
                <c:pt idx="25868">
                  <c:v>13.06</c:v>
                </c:pt>
                <c:pt idx="25869">
                  <c:v>13.04</c:v>
                </c:pt>
                <c:pt idx="25870">
                  <c:v>13.05</c:v>
                </c:pt>
                <c:pt idx="25871">
                  <c:v>13.06</c:v>
                </c:pt>
                <c:pt idx="25872">
                  <c:v>13.05</c:v>
                </c:pt>
                <c:pt idx="25873">
                  <c:v>13.05</c:v>
                </c:pt>
                <c:pt idx="25874">
                  <c:v>13.05</c:v>
                </c:pt>
                <c:pt idx="25875">
                  <c:v>13.04</c:v>
                </c:pt>
                <c:pt idx="25876">
                  <c:v>13.04</c:v>
                </c:pt>
                <c:pt idx="25877">
                  <c:v>13.03</c:v>
                </c:pt>
                <c:pt idx="25878">
                  <c:v>13.02</c:v>
                </c:pt>
                <c:pt idx="25879">
                  <c:v>13.02</c:v>
                </c:pt>
                <c:pt idx="25880">
                  <c:v>13.02</c:v>
                </c:pt>
                <c:pt idx="25881">
                  <c:v>13.01</c:v>
                </c:pt>
                <c:pt idx="25882">
                  <c:v>13</c:v>
                </c:pt>
                <c:pt idx="25883">
                  <c:v>13</c:v>
                </c:pt>
                <c:pt idx="25884">
                  <c:v>13</c:v>
                </c:pt>
                <c:pt idx="25885">
                  <c:v>12.99</c:v>
                </c:pt>
                <c:pt idx="25886">
                  <c:v>12.99</c:v>
                </c:pt>
                <c:pt idx="25887">
                  <c:v>12.99</c:v>
                </c:pt>
                <c:pt idx="25888">
                  <c:v>12.98</c:v>
                </c:pt>
                <c:pt idx="25889">
                  <c:v>12.99</c:v>
                </c:pt>
                <c:pt idx="25890">
                  <c:v>12.98</c:v>
                </c:pt>
                <c:pt idx="25891">
                  <c:v>12.98</c:v>
                </c:pt>
                <c:pt idx="25892">
                  <c:v>12.97</c:v>
                </c:pt>
                <c:pt idx="25893">
                  <c:v>12.98</c:v>
                </c:pt>
                <c:pt idx="25894">
                  <c:v>12.98</c:v>
                </c:pt>
                <c:pt idx="25895">
                  <c:v>12.96</c:v>
                </c:pt>
                <c:pt idx="25896">
                  <c:v>12.96</c:v>
                </c:pt>
                <c:pt idx="25897">
                  <c:v>12.96</c:v>
                </c:pt>
                <c:pt idx="25898">
                  <c:v>12.96</c:v>
                </c:pt>
                <c:pt idx="25899">
                  <c:v>12.95</c:v>
                </c:pt>
                <c:pt idx="25900">
                  <c:v>12.95</c:v>
                </c:pt>
                <c:pt idx="25901">
                  <c:v>12.94</c:v>
                </c:pt>
                <c:pt idx="25902">
                  <c:v>12.94</c:v>
                </c:pt>
                <c:pt idx="25903">
                  <c:v>12.95</c:v>
                </c:pt>
                <c:pt idx="25904">
                  <c:v>12.94</c:v>
                </c:pt>
                <c:pt idx="25905">
                  <c:v>12.92</c:v>
                </c:pt>
                <c:pt idx="25906">
                  <c:v>12.94</c:v>
                </c:pt>
                <c:pt idx="25907">
                  <c:v>12.94</c:v>
                </c:pt>
                <c:pt idx="25908">
                  <c:v>12.94</c:v>
                </c:pt>
                <c:pt idx="25909">
                  <c:v>12.93</c:v>
                </c:pt>
                <c:pt idx="25910">
                  <c:v>12.93</c:v>
                </c:pt>
                <c:pt idx="25911">
                  <c:v>12.92</c:v>
                </c:pt>
                <c:pt idx="25912">
                  <c:v>12.93</c:v>
                </c:pt>
                <c:pt idx="25913">
                  <c:v>12.93</c:v>
                </c:pt>
                <c:pt idx="25914">
                  <c:v>12.91</c:v>
                </c:pt>
                <c:pt idx="25915">
                  <c:v>12.92</c:v>
                </c:pt>
                <c:pt idx="25916">
                  <c:v>12.91</c:v>
                </c:pt>
                <c:pt idx="25917">
                  <c:v>12.92</c:v>
                </c:pt>
                <c:pt idx="25918">
                  <c:v>12.91</c:v>
                </c:pt>
                <c:pt idx="25919">
                  <c:v>12.91</c:v>
                </c:pt>
                <c:pt idx="25920">
                  <c:v>12.91</c:v>
                </c:pt>
                <c:pt idx="25921">
                  <c:v>12.89</c:v>
                </c:pt>
                <c:pt idx="25922">
                  <c:v>12.9</c:v>
                </c:pt>
                <c:pt idx="25923">
                  <c:v>12.9</c:v>
                </c:pt>
                <c:pt idx="25924">
                  <c:v>12.89</c:v>
                </c:pt>
                <c:pt idx="25925">
                  <c:v>12.9</c:v>
                </c:pt>
                <c:pt idx="25926">
                  <c:v>12.9</c:v>
                </c:pt>
                <c:pt idx="25927">
                  <c:v>12.89</c:v>
                </c:pt>
                <c:pt idx="25928">
                  <c:v>12.89</c:v>
                </c:pt>
                <c:pt idx="25929">
                  <c:v>12.88</c:v>
                </c:pt>
                <c:pt idx="25930">
                  <c:v>12.88</c:v>
                </c:pt>
                <c:pt idx="25931">
                  <c:v>12.89</c:v>
                </c:pt>
                <c:pt idx="25932">
                  <c:v>12.88</c:v>
                </c:pt>
                <c:pt idx="25933">
                  <c:v>12.87</c:v>
                </c:pt>
                <c:pt idx="25934">
                  <c:v>12.88</c:v>
                </c:pt>
                <c:pt idx="25935">
                  <c:v>12.87</c:v>
                </c:pt>
                <c:pt idx="25936">
                  <c:v>12.86</c:v>
                </c:pt>
                <c:pt idx="25937">
                  <c:v>12.86</c:v>
                </c:pt>
                <c:pt idx="25938">
                  <c:v>12.87</c:v>
                </c:pt>
                <c:pt idx="25939">
                  <c:v>12.87</c:v>
                </c:pt>
                <c:pt idx="25940">
                  <c:v>12.86</c:v>
                </c:pt>
                <c:pt idx="25941">
                  <c:v>12.87</c:v>
                </c:pt>
                <c:pt idx="25942">
                  <c:v>12.87</c:v>
                </c:pt>
                <c:pt idx="25943">
                  <c:v>12.86</c:v>
                </c:pt>
                <c:pt idx="25944">
                  <c:v>12.87</c:v>
                </c:pt>
                <c:pt idx="25945">
                  <c:v>12.86</c:v>
                </c:pt>
                <c:pt idx="25946">
                  <c:v>12.85</c:v>
                </c:pt>
                <c:pt idx="25947">
                  <c:v>12.86</c:v>
                </c:pt>
                <c:pt idx="25948">
                  <c:v>12.85</c:v>
                </c:pt>
                <c:pt idx="25949">
                  <c:v>12.86</c:v>
                </c:pt>
                <c:pt idx="25950">
                  <c:v>12.85</c:v>
                </c:pt>
                <c:pt idx="25951">
                  <c:v>12.85</c:v>
                </c:pt>
                <c:pt idx="25952">
                  <c:v>12.84</c:v>
                </c:pt>
                <c:pt idx="25953">
                  <c:v>12.83</c:v>
                </c:pt>
                <c:pt idx="25954">
                  <c:v>12.84</c:v>
                </c:pt>
                <c:pt idx="25955">
                  <c:v>12.84</c:v>
                </c:pt>
                <c:pt idx="25956">
                  <c:v>12.84</c:v>
                </c:pt>
                <c:pt idx="25957">
                  <c:v>12.83</c:v>
                </c:pt>
                <c:pt idx="25958">
                  <c:v>12.83</c:v>
                </c:pt>
                <c:pt idx="25959">
                  <c:v>12.83</c:v>
                </c:pt>
                <c:pt idx="25960">
                  <c:v>12.83</c:v>
                </c:pt>
                <c:pt idx="25961">
                  <c:v>12.83</c:v>
                </c:pt>
                <c:pt idx="25962">
                  <c:v>12.83</c:v>
                </c:pt>
                <c:pt idx="25963">
                  <c:v>12.82</c:v>
                </c:pt>
                <c:pt idx="25964">
                  <c:v>12.82</c:v>
                </c:pt>
                <c:pt idx="25965">
                  <c:v>12.82</c:v>
                </c:pt>
                <c:pt idx="25966">
                  <c:v>12.82</c:v>
                </c:pt>
                <c:pt idx="25967">
                  <c:v>12.81</c:v>
                </c:pt>
                <c:pt idx="25968">
                  <c:v>12.83</c:v>
                </c:pt>
                <c:pt idx="25969">
                  <c:v>12.82</c:v>
                </c:pt>
                <c:pt idx="25970">
                  <c:v>12.81</c:v>
                </c:pt>
                <c:pt idx="25971">
                  <c:v>12.82</c:v>
                </c:pt>
                <c:pt idx="25972">
                  <c:v>12.82</c:v>
                </c:pt>
                <c:pt idx="25973">
                  <c:v>12.81</c:v>
                </c:pt>
                <c:pt idx="25974">
                  <c:v>12.82</c:v>
                </c:pt>
                <c:pt idx="25975">
                  <c:v>12.81</c:v>
                </c:pt>
                <c:pt idx="25976">
                  <c:v>12.79</c:v>
                </c:pt>
                <c:pt idx="25977">
                  <c:v>12.81</c:v>
                </c:pt>
                <c:pt idx="25978">
                  <c:v>12.8</c:v>
                </c:pt>
                <c:pt idx="25979">
                  <c:v>12.8</c:v>
                </c:pt>
                <c:pt idx="25980">
                  <c:v>12.8</c:v>
                </c:pt>
                <c:pt idx="25981">
                  <c:v>12.81</c:v>
                </c:pt>
                <c:pt idx="25982">
                  <c:v>12.8</c:v>
                </c:pt>
                <c:pt idx="25983">
                  <c:v>12.79</c:v>
                </c:pt>
                <c:pt idx="25984">
                  <c:v>12.81</c:v>
                </c:pt>
                <c:pt idx="25985">
                  <c:v>12.78</c:v>
                </c:pt>
                <c:pt idx="25986">
                  <c:v>12.79</c:v>
                </c:pt>
                <c:pt idx="25987">
                  <c:v>12.8</c:v>
                </c:pt>
                <c:pt idx="25988">
                  <c:v>12.79</c:v>
                </c:pt>
                <c:pt idx="25989">
                  <c:v>12.79</c:v>
                </c:pt>
                <c:pt idx="25990">
                  <c:v>12.79</c:v>
                </c:pt>
                <c:pt idx="25991">
                  <c:v>12.78</c:v>
                </c:pt>
                <c:pt idx="25992">
                  <c:v>12.78</c:v>
                </c:pt>
                <c:pt idx="25993">
                  <c:v>12.8</c:v>
                </c:pt>
                <c:pt idx="25994">
                  <c:v>12.78</c:v>
                </c:pt>
                <c:pt idx="25995">
                  <c:v>12.78</c:v>
                </c:pt>
                <c:pt idx="25996">
                  <c:v>12.78</c:v>
                </c:pt>
                <c:pt idx="25997">
                  <c:v>12.78</c:v>
                </c:pt>
                <c:pt idx="25998">
                  <c:v>12.78</c:v>
                </c:pt>
                <c:pt idx="25999">
                  <c:v>12.75</c:v>
                </c:pt>
                <c:pt idx="26000">
                  <c:v>12.74</c:v>
                </c:pt>
                <c:pt idx="26001">
                  <c:v>12.74</c:v>
                </c:pt>
                <c:pt idx="26002">
                  <c:v>12.73</c:v>
                </c:pt>
                <c:pt idx="26003">
                  <c:v>12.73</c:v>
                </c:pt>
                <c:pt idx="26004">
                  <c:v>12.73</c:v>
                </c:pt>
                <c:pt idx="26005">
                  <c:v>12.71</c:v>
                </c:pt>
                <c:pt idx="26006">
                  <c:v>12.74</c:v>
                </c:pt>
                <c:pt idx="26007">
                  <c:v>12.73</c:v>
                </c:pt>
                <c:pt idx="26008">
                  <c:v>12.72</c:v>
                </c:pt>
                <c:pt idx="26009">
                  <c:v>12.72</c:v>
                </c:pt>
                <c:pt idx="26010">
                  <c:v>12.72</c:v>
                </c:pt>
                <c:pt idx="26011">
                  <c:v>12.72</c:v>
                </c:pt>
                <c:pt idx="26012">
                  <c:v>12.71</c:v>
                </c:pt>
                <c:pt idx="26013">
                  <c:v>12.71</c:v>
                </c:pt>
                <c:pt idx="26014">
                  <c:v>12.71</c:v>
                </c:pt>
                <c:pt idx="26015">
                  <c:v>12.71</c:v>
                </c:pt>
                <c:pt idx="26016">
                  <c:v>12.71</c:v>
                </c:pt>
                <c:pt idx="26017">
                  <c:v>12.71</c:v>
                </c:pt>
                <c:pt idx="26018">
                  <c:v>12.69</c:v>
                </c:pt>
                <c:pt idx="26019">
                  <c:v>12.71</c:v>
                </c:pt>
                <c:pt idx="26020">
                  <c:v>12.69</c:v>
                </c:pt>
                <c:pt idx="26021">
                  <c:v>12.7</c:v>
                </c:pt>
                <c:pt idx="26022">
                  <c:v>12.69</c:v>
                </c:pt>
                <c:pt idx="26023">
                  <c:v>12.69</c:v>
                </c:pt>
                <c:pt idx="26024">
                  <c:v>12.69</c:v>
                </c:pt>
                <c:pt idx="26025">
                  <c:v>12.68</c:v>
                </c:pt>
                <c:pt idx="26026">
                  <c:v>12.68</c:v>
                </c:pt>
                <c:pt idx="26027">
                  <c:v>12.68</c:v>
                </c:pt>
                <c:pt idx="26028">
                  <c:v>12.67</c:v>
                </c:pt>
                <c:pt idx="26029">
                  <c:v>12.66</c:v>
                </c:pt>
                <c:pt idx="26030">
                  <c:v>12.68</c:v>
                </c:pt>
                <c:pt idx="26031">
                  <c:v>12.68</c:v>
                </c:pt>
                <c:pt idx="26032">
                  <c:v>12.67</c:v>
                </c:pt>
                <c:pt idx="26033">
                  <c:v>12.67</c:v>
                </c:pt>
                <c:pt idx="26034">
                  <c:v>12.68</c:v>
                </c:pt>
                <c:pt idx="26035">
                  <c:v>12.68</c:v>
                </c:pt>
                <c:pt idx="26036">
                  <c:v>12.66</c:v>
                </c:pt>
                <c:pt idx="26037">
                  <c:v>12.67</c:v>
                </c:pt>
                <c:pt idx="26038">
                  <c:v>12.67</c:v>
                </c:pt>
                <c:pt idx="26039">
                  <c:v>12.68</c:v>
                </c:pt>
                <c:pt idx="26040">
                  <c:v>12.67</c:v>
                </c:pt>
                <c:pt idx="26041">
                  <c:v>12.67</c:v>
                </c:pt>
                <c:pt idx="26042">
                  <c:v>12.66</c:v>
                </c:pt>
                <c:pt idx="26043">
                  <c:v>12.66</c:v>
                </c:pt>
                <c:pt idx="26044">
                  <c:v>12.66</c:v>
                </c:pt>
                <c:pt idx="26045">
                  <c:v>12.67</c:v>
                </c:pt>
                <c:pt idx="26046">
                  <c:v>12.66</c:v>
                </c:pt>
                <c:pt idx="26047">
                  <c:v>12.66</c:v>
                </c:pt>
                <c:pt idx="26048">
                  <c:v>12.66</c:v>
                </c:pt>
                <c:pt idx="26049">
                  <c:v>12.65</c:v>
                </c:pt>
                <c:pt idx="26050">
                  <c:v>12.65</c:v>
                </c:pt>
                <c:pt idx="26051">
                  <c:v>12.66</c:v>
                </c:pt>
                <c:pt idx="26052">
                  <c:v>12.64</c:v>
                </c:pt>
                <c:pt idx="26053">
                  <c:v>12.64</c:v>
                </c:pt>
                <c:pt idx="26054">
                  <c:v>12.65</c:v>
                </c:pt>
                <c:pt idx="26055">
                  <c:v>12.65</c:v>
                </c:pt>
                <c:pt idx="26056">
                  <c:v>12.64</c:v>
                </c:pt>
                <c:pt idx="26057">
                  <c:v>12.64</c:v>
                </c:pt>
                <c:pt idx="26058">
                  <c:v>12.64</c:v>
                </c:pt>
                <c:pt idx="26059">
                  <c:v>12.64</c:v>
                </c:pt>
                <c:pt idx="26060">
                  <c:v>12.63</c:v>
                </c:pt>
                <c:pt idx="26061">
                  <c:v>12.63</c:v>
                </c:pt>
                <c:pt idx="26062">
                  <c:v>12.62</c:v>
                </c:pt>
                <c:pt idx="26063">
                  <c:v>12.64</c:v>
                </c:pt>
                <c:pt idx="26064">
                  <c:v>12.64</c:v>
                </c:pt>
                <c:pt idx="26065">
                  <c:v>12.62</c:v>
                </c:pt>
                <c:pt idx="26066">
                  <c:v>12.62</c:v>
                </c:pt>
                <c:pt idx="26067">
                  <c:v>12.62</c:v>
                </c:pt>
                <c:pt idx="26068">
                  <c:v>12.62</c:v>
                </c:pt>
                <c:pt idx="26069">
                  <c:v>12.62</c:v>
                </c:pt>
                <c:pt idx="26070">
                  <c:v>12.62</c:v>
                </c:pt>
                <c:pt idx="26071">
                  <c:v>12.61</c:v>
                </c:pt>
                <c:pt idx="26072">
                  <c:v>12.61</c:v>
                </c:pt>
                <c:pt idx="26073">
                  <c:v>12.61</c:v>
                </c:pt>
                <c:pt idx="26074">
                  <c:v>12.61</c:v>
                </c:pt>
                <c:pt idx="26075">
                  <c:v>12.62</c:v>
                </c:pt>
                <c:pt idx="26076">
                  <c:v>12.61</c:v>
                </c:pt>
                <c:pt idx="26077">
                  <c:v>12.61</c:v>
                </c:pt>
                <c:pt idx="26078">
                  <c:v>12.62</c:v>
                </c:pt>
                <c:pt idx="26079">
                  <c:v>12.61</c:v>
                </c:pt>
                <c:pt idx="26080">
                  <c:v>12.61</c:v>
                </c:pt>
                <c:pt idx="26081">
                  <c:v>12.6</c:v>
                </c:pt>
                <c:pt idx="26082">
                  <c:v>12.61</c:v>
                </c:pt>
                <c:pt idx="26083">
                  <c:v>12.6</c:v>
                </c:pt>
                <c:pt idx="26084">
                  <c:v>12.61</c:v>
                </c:pt>
                <c:pt idx="26085">
                  <c:v>12.6</c:v>
                </c:pt>
                <c:pt idx="26086">
                  <c:v>12.6</c:v>
                </c:pt>
                <c:pt idx="26087">
                  <c:v>12.58</c:v>
                </c:pt>
                <c:pt idx="26088">
                  <c:v>12.6</c:v>
                </c:pt>
                <c:pt idx="26089">
                  <c:v>12.59</c:v>
                </c:pt>
                <c:pt idx="26090">
                  <c:v>12.6</c:v>
                </c:pt>
                <c:pt idx="26091">
                  <c:v>12.6</c:v>
                </c:pt>
                <c:pt idx="26092">
                  <c:v>12.6</c:v>
                </c:pt>
                <c:pt idx="26093">
                  <c:v>12.59</c:v>
                </c:pt>
                <c:pt idx="26094">
                  <c:v>12.58</c:v>
                </c:pt>
                <c:pt idx="26095">
                  <c:v>12.59</c:v>
                </c:pt>
                <c:pt idx="26096">
                  <c:v>12.58</c:v>
                </c:pt>
                <c:pt idx="26097">
                  <c:v>12.59</c:v>
                </c:pt>
                <c:pt idx="26098">
                  <c:v>12.6</c:v>
                </c:pt>
                <c:pt idx="26099">
                  <c:v>12.6</c:v>
                </c:pt>
                <c:pt idx="26100">
                  <c:v>12.59</c:v>
                </c:pt>
                <c:pt idx="26101">
                  <c:v>12.59</c:v>
                </c:pt>
                <c:pt idx="26102">
                  <c:v>12.59</c:v>
                </c:pt>
                <c:pt idx="26103">
                  <c:v>12.59</c:v>
                </c:pt>
                <c:pt idx="26104">
                  <c:v>12.58</c:v>
                </c:pt>
                <c:pt idx="26105">
                  <c:v>12.58</c:v>
                </c:pt>
                <c:pt idx="26106">
                  <c:v>12.58</c:v>
                </c:pt>
                <c:pt idx="26107">
                  <c:v>12.58</c:v>
                </c:pt>
                <c:pt idx="26108">
                  <c:v>12.58</c:v>
                </c:pt>
                <c:pt idx="26109">
                  <c:v>12.57</c:v>
                </c:pt>
                <c:pt idx="26110">
                  <c:v>12.58</c:v>
                </c:pt>
                <c:pt idx="26111">
                  <c:v>12.56</c:v>
                </c:pt>
                <c:pt idx="26112">
                  <c:v>12.58</c:v>
                </c:pt>
                <c:pt idx="26113">
                  <c:v>12.57</c:v>
                </c:pt>
                <c:pt idx="26114">
                  <c:v>12.58</c:v>
                </c:pt>
                <c:pt idx="26115">
                  <c:v>12.57</c:v>
                </c:pt>
                <c:pt idx="26116">
                  <c:v>12.57</c:v>
                </c:pt>
                <c:pt idx="26117">
                  <c:v>12.57</c:v>
                </c:pt>
                <c:pt idx="26118">
                  <c:v>12.57</c:v>
                </c:pt>
                <c:pt idx="26119">
                  <c:v>12.55</c:v>
                </c:pt>
                <c:pt idx="26120">
                  <c:v>12.56</c:v>
                </c:pt>
                <c:pt idx="26121">
                  <c:v>12.57</c:v>
                </c:pt>
                <c:pt idx="26122">
                  <c:v>12.56</c:v>
                </c:pt>
                <c:pt idx="26123">
                  <c:v>12.55</c:v>
                </c:pt>
                <c:pt idx="26124">
                  <c:v>12.56</c:v>
                </c:pt>
                <c:pt idx="26125">
                  <c:v>12.54</c:v>
                </c:pt>
                <c:pt idx="26126">
                  <c:v>12.55</c:v>
                </c:pt>
                <c:pt idx="26127">
                  <c:v>12.55</c:v>
                </c:pt>
                <c:pt idx="26128">
                  <c:v>12.55</c:v>
                </c:pt>
                <c:pt idx="26129">
                  <c:v>12.55</c:v>
                </c:pt>
                <c:pt idx="26130">
                  <c:v>12.56</c:v>
                </c:pt>
                <c:pt idx="26131">
                  <c:v>12.54</c:v>
                </c:pt>
                <c:pt idx="26132">
                  <c:v>12.53</c:v>
                </c:pt>
                <c:pt idx="26133">
                  <c:v>12.51</c:v>
                </c:pt>
                <c:pt idx="26134">
                  <c:v>12.5</c:v>
                </c:pt>
                <c:pt idx="26135">
                  <c:v>12.49</c:v>
                </c:pt>
                <c:pt idx="26136">
                  <c:v>12.48</c:v>
                </c:pt>
                <c:pt idx="26137">
                  <c:v>12.47</c:v>
                </c:pt>
                <c:pt idx="26138">
                  <c:v>12.48</c:v>
                </c:pt>
                <c:pt idx="26139">
                  <c:v>12.47</c:v>
                </c:pt>
                <c:pt idx="26140">
                  <c:v>12.46</c:v>
                </c:pt>
                <c:pt idx="26141">
                  <c:v>12.46</c:v>
                </c:pt>
                <c:pt idx="26142">
                  <c:v>12.46</c:v>
                </c:pt>
                <c:pt idx="26143">
                  <c:v>12.46</c:v>
                </c:pt>
                <c:pt idx="26144">
                  <c:v>12.47</c:v>
                </c:pt>
                <c:pt idx="26145">
                  <c:v>12.45</c:v>
                </c:pt>
                <c:pt idx="26146">
                  <c:v>12.46</c:v>
                </c:pt>
                <c:pt idx="26147">
                  <c:v>12.46</c:v>
                </c:pt>
                <c:pt idx="26148">
                  <c:v>12.45</c:v>
                </c:pt>
                <c:pt idx="26149">
                  <c:v>12.45</c:v>
                </c:pt>
                <c:pt idx="26150">
                  <c:v>12.45</c:v>
                </c:pt>
                <c:pt idx="26151">
                  <c:v>12.43</c:v>
                </c:pt>
                <c:pt idx="26152">
                  <c:v>12.43</c:v>
                </c:pt>
                <c:pt idx="26153">
                  <c:v>12.44</c:v>
                </c:pt>
                <c:pt idx="26154">
                  <c:v>12.43</c:v>
                </c:pt>
                <c:pt idx="26155">
                  <c:v>12.43</c:v>
                </c:pt>
                <c:pt idx="26156">
                  <c:v>12.42</c:v>
                </c:pt>
                <c:pt idx="26157">
                  <c:v>12.43</c:v>
                </c:pt>
                <c:pt idx="26158">
                  <c:v>12.41</c:v>
                </c:pt>
                <c:pt idx="26159">
                  <c:v>12.42</c:v>
                </c:pt>
                <c:pt idx="26160">
                  <c:v>12.41</c:v>
                </c:pt>
                <c:pt idx="26161">
                  <c:v>12.41</c:v>
                </c:pt>
                <c:pt idx="26162">
                  <c:v>12.41</c:v>
                </c:pt>
                <c:pt idx="26163">
                  <c:v>12.41</c:v>
                </c:pt>
                <c:pt idx="26164">
                  <c:v>12.39</c:v>
                </c:pt>
                <c:pt idx="26165">
                  <c:v>12.4</c:v>
                </c:pt>
                <c:pt idx="26166">
                  <c:v>12.4</c:v>
                </c:pt>
                <c:pt idx="26167">
                  <c:v>12.39</c:v>
                </c:pt>
                <c:pt idx="26168">
                  <c:v>12.4</c:v>
                </c:pt>
                <c:pt idx="26169">
                  <c:v>12.4</c:v>
                </c:pt>
                <c:pt idx="26170">
                  <c:v>12.39</c:v>
                </c:pt>
                <c:pt idx="26171">
                  <c:v>12.39</c:v>
                </c:pt>
                <c:pt idx="26172">
                  <c:v>12.38</c:v>
                </c:pt>
                <c:pt idx="26173">
                  <c:v>12.38</c:v>
                </c:pt>
                <c:pt idx="26174">
                  <c:v>12.39</c:v>
                </c:pt>
                <c:pt idx="26175">
                  <c:v>12.37</c:v>
                </c:pt>
                <c:pt idx="26176">
                  <c:v>12.38</c:v>
                </c:pt>
                <c:pt idx="26177">
                  <c:v>12.38</c:v>
                </c:pt>
                <c:pt idx="26178">
                  <c:v>12.37</c:v>
                </c:pt>
                <c:pt idx="26179">
                  <c:v>12.36</c:v>
                </c:pt>
                <c:pt idx="26180">
                  <c:v>12.36</c:v>
                </c:pt>
                <c:pt idx="26181">
                  <c:v>12.37</c:v>
                </c:pt>
                <c:pt idx="26182">
                  <c:v>12.38</c:v>
                </c:pt>
                <c:pt idx="26183">
                  <c:v>12.36</c:v>
                </c:pt>
                <c:pt idx="26184">
                  <c:v>12.36</c:v>
                </c:pt>
                <c:pt idx="26185">
                  <c:v>12.36</c:v>
                </c:pt>
                <c:pt idx="26186">
                  <c:v>12.37</c:v>
                </c:pt>
                <c:pt idx="26187">
                  <c:v>12.37</c:v>
                </c:pt>
                <c:pt idx="26188">
                  <c:v>12.36</c:v>
                </c:pt>
                <c:pt idx="26189">
                  <c:v>12.35</c:v>
                </c:pt>
                <c:pt idx="26190">
                  <c:v>12.36</c:v>
                </c:pt>
                <c:pt idx="26191">
                  <c:v>12.36</c:v>
                </c:pt>
                <c:pt idx="26192">
                  <c:v>12.35</c:v>
                </c:pt>
                <c:pt idx="26193">
                  <c:v>12.34</c:v>
                </c:pt>
                <c:pt idx="26194">
                  <c:v>12.35</c:v>
                </c:pt>
                <c:pt idx="26195">
                  <c:v>12.34</c:v>
                </c:pt>
                <c:pt idx="26196">
                  <c:v>12.36</c:v>
                </c:pt>
                <c:pt idx="26197">
                  <c:v>12.35</c:v>
                </c:pt>
                <c:pt idx="26198">
                  <c:v>12.34</c:v>
                </c:pt>
                <c:pt idx="26199">
                  <c:v>12.35</c:v>
                </c:pt>
                <c:pt idx="26200">
                  <c:v>12.35</c:v>
                </c:pt>
                <c:pt idx="26201">
                  <c:v>12.36</c:v>
                </c:pt>
                <c:pt idx="26202">
                  <c:v>12.35</c:v>
                </c:pt>
                <c:pt idx="26203">
                  <c:v>12.35</c:v>
                </c:pt>
                <c:pt idx="26204">
                  <c:v>12.36</c:v>
                </c:pt>
                <c:pt idx="26205">
                  <c:v>12.36</c:v>
                </c:pt>
                <c:pt idx="26206">
                  <c:v>12.36</c:v>
                </c:pt>
                <c:pt idx="26207">
                  <c:v>12.36</c:v>
                </c:pt>
                <c:pt idx="26208">
                  <c:v>12.35</c:v>
                </c:pt>
                <c:pt idx="26209">
                  <c:v>12.34</c:v>
                </c:pt>
                <c:pt idx="26210">
                  <c:v>12.34</c:v>
                </c:pt>
                <c:pt idx="26211">
                  <c:v>12.34</c:v>
                </c:pt>
                <c:pt idx="26212">
                  <c:v>12.35</c:v>
                </c:pt>
                <c:pt idx="26213">
                  <c:v>12.33</c:v>
                </c:pt>
                <c:pt idx="26214">
                  <c:v>12.32</c:v>
                </c:pt>
                <c:pt idx="26215">
                  <c:v>12.33</c:v>
                </c:pt>
                <c:pt idx="26216">
                  <c:v>12.34</c:v>
                </c:pt>
                <c:pt idx="26217">
                  <c:v>12.32</c:v>
                </c:pt>
                <c:pt idx="26218">
                  <c:v>12.33</c:v>
                </c:pt>
                <c:pt idx="26219">
                  <c:v>12.34</c:v>
                </c:pt>
                <c:pt idx="26220">
                  <c:v>12.33</c:v>
                </c:pt>
                <c:pt idx="26221">
                  <c:v>12.33</c:v>
                </c:pt>
                <c:pt idx="26222">
                  <c:v>12.34</c:v>
                </c:pt>
                <c:pt idx="26223">
                  <c:v>12.32</c:v>
                </c:pt>
                <c:pt idx="26224">
                  <c:v>12.33</c:v>
                </c:pt>
                <c:pt idx="26225">
                  <c:v>12.33</c:v>
                </c:pt>
                <c:pt idx="26226">
                  <c:v>12.33</c:v>
                </c:pt>
                <c:pt idx="26227">
                  <c:v>12.33</c:v>
                </c:pt>
                <c:pt idx="26228">
                  <c:v>12.33</c:v>
                </c:pt>
                <c:pt idx="26229">
                  <c:v>12.33</c:v>
                </c:pt>
                <c:pt idx="26230">
                  <c:v>12.31</c:v>
                </c:pt>
                <c:pt idx="26231">
                  <c:v>12.33</c:v>
                </c:pt>
                <c:pt idx="26232">
                  <c:v>12.34</c:v>
                </c:pt>
                <c:pt idx="26233">
                  <c:v>12.33</c:v>
                </c:pt>
                <c:pt idx="26234">
                  <c:v>12.33</c:v>
                </c:pt>
                <c:pt idx="26235">
                  <c:v>12.32</c:v>
                </c:pt>
                <c:pt idx="26236">
                  <c:v>12.31</c:v>
                </c:pt>
                <c:pt idx="26237">
                  <c:v>12.33</c:v>
                </c:pt>
                <c:pt idx="26238">
                  <c:v>12.32</c:v>
                </c:pt>
                <c:pt idx="26239">
                  <c:v>12.32</c:v>
                </c:pt>
                <c:pt idx="26240">
                  <c:v>12.33</c:v>
                </c:pt>
                <c:pt idx="26241">
                  <c:v>12.33</c:v>
                </c:pt>
                <c:pt idx="26242">
                  <c:v>12.33</c:v>
                </c:pt>
                <c:pt idx="26243">
                  <c:v>12.33</c:v>
                </c:pt>
                <c:pt idx="26244">
                  <c:v>12.32</c:v>
                </c:pt>
                <c:pt idx="26245">
                  <c:v>12.31</c:v>
                </c:pt>
                <c:pt idx="26246">
                  <c:v>12.32</c:v>
                </c:pt>
                <c:pt idx="26247">
                  <c:v>12.31</c:v>
                </c:pt>
                <c:pt idx="26248">
                  <c:v>12.32</c:v>
                </c:pt>
                <c:pt idx="26249">
                  <c:v>12.32</c:v>
                </c:pt>
                <c:pt idx="26250">
                  <c:v>12.31</c:v>
                </c:pt>
                <c:pt idx="26251">
                  <c:v>12.31</c:v>
                </c:pt>
                <c:pt idx="26252">
                  <c:v>12.32</c:v>
                </c:pt>
                <c:pt idx="26253">
                  <c:v>12.3</c:v>
                </c:pt>
                <c:pt idx="26254">
                  <c:v>12.3</c:v>
                </c:pt>
                <c:pt idx="26255">
                  <c:v>12.32</c:v>
                </c:pt>
                <c:pt idx="26256">
                  <c:v>12.31</c:v>
                </c:pt>
                <c:pt idx="26257">
                  <c:v>12.3</c:v>
                </c:pt>
                <c:pt idx="26258">
                  <c:v>12.33</c:v>
                </c:pt>
                <c:pt idx="26259">
                  <c:v>12.3</c:v>
                </c:pt>
                <c:pt idx="26260">
                  <c:v>12.32</c:v>
                </c:pt>
                <c:pt idx="26261">
                  <c:v>12.32</c:v>
                </c:pt>
                <c:pt idx="26262">
                  <c:v>12.3</c:v>
                </c:pt>
                <c:pt idx="26263">
                  <c:v>12.31</c:v>
                </c:pt>
                <c:pt idx="26264">
                  <c:v>12.28</c:v>
                </c:pt>
                <c:pt idx="26265">
                  <c:v>12.3</c:v>
                </c:pt>
                <c:pt idx="26266">
                  <c:v>12.32</c:v>
                </c:pt>
                <c:pt idx="26267">
                  <c:v>12.31</c:v>
                </c:pt>
                <c:pt idx="26268">
                  <c:v>12.29</c:v>
                </c:pt>
                <c:pt idx="26269">
                  <c:v>12.3</c:v>
                </c:pt>
                <c:pt idx="26270">
                  <c:v>12.3</c:v>
                </c:pt>
                <c:pt idx="26271">
                  <c:v>12.3</c:v>
                </c:pt>
                <c:pt idx="26272">
                  <c:v>12.3</c:v>
                </c:pt>
                <c:pt idx="26273">
                  <c:v>12.29</c:v>
                </c:pt>
                <c:pt idx="26274">
                  <c:v>12.29</c:v>
                </c:pt>
                <c:pt idx="26275">
                  <c:v>12.3</c:v>
                </c:pt>
                <c:pt idx="26276">
                  <c:v>12.29</c:v>
                </c:pt>
                <c:pt idx="26277">
                  <c:v>12.3</c:v>
                </c:pt>
                <c:pt idx="26278">
                  <c:v>12.3</c:v>
                </c:pt>
                <c:pt idx="26279">
                  <c:v>12.29</c:v>
                </c:pt>
                <c:pt idx="26280">
                  <c:v>12.31</c:v>
                </c:pt>
                <c:pt idx="26281">
                  <c:v>12.3</c:v>
                </c:pt>
                <c:pt idx="26282">
                  <c:v>12.3</c:v>
                </c:pt>
                <c:pt idx="26283">
                  <c:v>12.29</c:v>
                </c:pt>
                <c:pt idx="26284">
                  <c:v>12.3</c:v>
                </c:pt>
                <c:pt idx="26285">
                  <c:v>12.29</c:v>
                </c:pt>
                <c:pt idx="26286">
                  <c:v>12.28</c:v>
                </c:pt>
                <c:pt idx="26287">
                  <c:v>12.29</c:v>
                </c:pt>
                <c:pt idx="26288">
                  <c:v>12.3</c:v>
                </c:pt>
                <c:pt idx="26289">
                  <c:v>12.29</c:v>
                </c:pt>
                <c:pt idx="26290">
                  <c:v>12.3</c:v>
                </c:pt>
                <c:pt idx="26291">
                  <c:v>12.3</c:v>
                </c:pt>
                <c:pt idx="26292">
                  <c:v>12.31</c:v>
                </c:pt>
                <c:pt idx="26293">
                  <c:v>12.3</c:v>
                </c:pt>
                <c:pt idx="26294">
                  <c:v>12.3</c:v>
                </c:pt>
                <c:pt idx="26295">
                  <c:v>12.3</c:v>
                </c:pt>
                <c:pt idx="26296">
                  <c:v>12.31</c:v>
                </c:pt>
                <c:pt idx="26297">
                  <c:v>12.29</c:v>
                </c:pt>
                <c:pt idx="26298">
                  <c:v>12.29</c:v>
                </c:pt>
                <c:pt idx="26299">
                  <c:v>12.29</c:v>
                </c:pt>
                <c:pt idx="26300">
                  <c:v>12.29</c:v>
                </c:pt>
                <c:pt idx="26301">
                  <c:v>12.29</c:v>
                </c:pt>
                <c:pt idx="26302">
                  <c:v>12.29</c:v>
                </c:pt>
                <c:pt idx="26303">
                  <c:v>12.29</c:v>
                </c:pt>
                <c:pt idx="26304">
                  <c:v>12.3</c:v>
                </c:pt>
                <c:pt idx="26305">
                  <c:v>12.3</c:v>
                </c:pt>
                <c:pt idx="26306">
                  <c:v>12.29</c:v>
                </c:pt>
                <c:pt idx="26307">
                  <c:v>12.29</c:v>
                </c:pt>
                <c:pt idx="26308">
                  <c:v>12.28</c:v>
                </c:pt>
                <c:pt idx="26309">
                  <c:v>12.28</c:v>
                </c:pt>
                <c:pt idx="26310">
                  <c:v>12.28</c:v>
                </c:pt>
                <c:pt idx="26311">
                  <c:v>12.29</c:v>
                </c:pt>
                <c:pt idx="26312">
                  <c:v>12.28</c:v>
                </c:pt>
                <c:pt idx="26313">
                  <c:v>12.28</c:v>
                </c:pt>
                <c:pt idx="26314">
                  <c:v>12.29</c:v>
                </c:pt>
                <c:pt idx="26315">
                  <c:v>12.28</c:v>
                </c:pt>
                <c:pt idx="26316">
                  <c:v>12.29</c:v>
                </c:pt>
                <c:pt idx="26317">
                  <c:v>12.28</c:v>
                </c:pt>
                <c:pt idx="26318">
                  <c:v>12.27</c:v>
                </c:pt>
                <c:pt idx="26319">
                  <c:v>12.28</c:v>
                </c:pt>
                <c:pt idx="26320">
                  <c:v>12.27</c:v>
                </c:pt>
                <c:pt idx="26321">
                  <c:v>12.28</c:v>
                </c:pt>
                <c:pt idx="26322">
                  <c:v>12.27</c:v>
                </c:pt>
                <c:pt idx="26323">
                  <c:v>12.27</c:v>
                </c:pt>
                <c:pt idx="26324">
                  <c:v>12.27</c:v>
                </c:pt>
                <c:pt idx="26325">
                  <c:v>12.26</c:v>
                </c:pt>
                <c:pt idx="26326">
                  <c:v>12.28</c:v>
                </c:pt>
                <c:pt idx="26327">
                  <c:v>12.27</c:v>
                </c:pt>
                <c:pt idx="26328">
                  <c:v>12.27</c:v>
                </c:pt>
                <c:pt idx="26329">
                  <c:v>12.28</c:v>
                </c:pt>
                <c:pt idx="26330">
                  <c:v>12.26</c:v>
                </c:pt>
                <c:pt idx="26331">
                  <c:v>12.27</c:v>
                </c:pt>
                <c:pt idx="26332">
                  <c:v>12.28</c:v>
                </c:pt>
                <c:pt idx="26333">
                  <c:v>12.28</c:v>
                </c:pt>
                <c:pt idx="26334">
                  <c:v>12.28</c:v>
                </c:pt>
                <c:pt idx="26335">
                  <c:v>12.27</c:v>
                </c:pt>
                <c:pt idx="26336">
                  <c:v>12.27</c:v>
                </c:pt>
                <c:pt idx="26337">
                  <c:v>12.27</c:v>
                </c:pt>
                <c:pt idx="26338">
                  <c:v>12.27</c:v>
                </c:pt>
                <c:pt idx="26339">
                  <c:v>12.27</c:v>
                </c:pt>
                <c:pt idx="26340">
                  <c:v>12.28</c:v>
                </c:pt>
                <c:pt idx="26341">
                  <c:v>12.27</c:v>
                </c:pt>
                <c:pt idx="26342">
                  <c:v>12.27</c:v>
                </c:pt>
                <c:pt idx="26343">
                  <c:v>12.26</c:v>
                </c:pt>
                <c:pt idx="26344">
                  <c:v>12.26</c:v>
                </c:pt>
                <c:pt idx="26345">
                  <c:v>12.27</c:v>
                </c:pt>
                <c:pt idx="26346">
                  <c:v>12.25</c:v>
                </c:pt>
                <c:pt idx="26347">
                  <c:v>12.26</c:v>
                </c:pt>
                <c:pt idx="26348">
                  <c:v>12.26</c:v>
                </c:pt>
                <c:pt idx="26349">
                  <c:v>12.26</c:v>
                </c:pt>
                <c:pt idx="26350">
                  <c:v>12.26</c:v>
                </c:pt>
                <c:pt idx="26351">
                  <c:v>12.26</c:v>
                </c:pt>
                <c:pt idx="26352">
                  <c:v>12.25</c:v>
                </c:pt>
                <c:pt idx="26353">
                  <c:v>12.26</c:v>
                </c:pt>
                <c:pt idx="26354">
                  <c:v>12.27</c:v>
                </c:pt>
                <c:pt idx="26355">
                  <c:v>12.25</c:v>
                </c:pt>
                <c:pt idx="26356">
                  <c:v>12.25</c:v>
                </c:pt>
                <c:pt idx="26357">
                  <c:v>12.25</c:v>
                </c:pt>
                <c:pt idx="26358">
                  <c:v>12.25</c:v>
                </c:pt>
                <c:pt idx="26359">
                  <c:v>12.25</c:v>
                </c:pt>
                <c:pt idx="26360">
                  <c:v>12.24</c:v>
                </c:pt>
                <c:pt idx="26361">
                  <c:v>12.25</c:v>
                </c:pt>
                <c:pt idx="26362">
                  <c:v>12.25</c:v>
                </c:pt>
                <c:pt idx="26363">
                  <c:v>12.25</c:v>
                </c:pt>
                <c:pt idx="26364">
                  <c:v>12.26</c:v>
                </c:pt>
                <c:pt idx="26365">
                  <c:v>12.24</c:v>
                </c:pt>
                <c:pt idx="26366">
                  <c:v>12.25</c:v>
                </c:pt>
                <c:pt idx="26367">
                  <c:v>12.25</c:v>
                </c:pt>
                <c:pt idx="26368">
                  <c:v>12.25</c:v>
                </c:pt>
                <c:pt idx="26369">
                  <c:v>12.24</c:v>
                </c:pt>
                <c:pt idx="26370">
                  <c:v>12.26</c:v>
                </c:pt>
                <c:pt idx="26371">
                  <c:v>12.25</c:v>
                </c:pt>
                <c:pt idx="26372">
                  <c:v>12.26</c:v>
                </c:pt>
                <c:pt idx="26373">
                  <c:v>12.27</c:v>
                </c:pt>
                <c:pt idx="26374">
                  <c:v>12.28</c:v>
                </c:pt>
                <c:pt idx="26375">
                  <c:v>12.28</c:v>
                </c:pt>
                <c:pt idx="26376">
                  <c:v>12.28</c:v>
                </c:pt>
                <c:pt idx="26377">
                  <c:v>12.28</c:v>
                </c:pt>
                <c:pt idx="26378">
                  <c:v>12.28</c:v>
                </c:pt>
                <c:pt idx="26379">
                  <c:v>12.28</c:v>
                </c:pt>
                <c:pt idx="26380">
                  <c:v>12.27</c:v>
                </c:pt>
                <c:pt idx="26381">
                  <c:v>12.29</c:v>
                </c:pt>
                <c:pt idx="26382">
                  <c:v>12.29</c:v>
                </c:pt>
                <c:pt idx="26383">
                  <c:v>12.29</c:v>
                </c:pt>
                <c:pt idx="26384">
                  <c:v>12.3</c:v>
                </c:pt>
                <c:pt idx="26385">
                  <c:v>12.31</c:v>
                </c:pt>
                <c:pt idx="26386">
                  <c:v>12.32</c:v>
                </c:pt>
                <c:pt idx="26387">
                  <c:v>12.33</c:v>
                </c:pt>
                <c:pt idx="26388">
                  <c:v>12.35</c:v>
                </c:pt>
                <c:pt idx="26389">
                  <c:v>12.4</c:v>
                </c:pt>
                <c:pt idx="26390">
                  <c:v>12.46</c:v>
                </c:pt>
                <c:pt idx="26391">
                  <c:v>12.5</c:v>
                </c:pt>
                <c:pt idx="26392">
                  <c:v>12.52</c:v>
                </c:pt>
                <c:pt idx="26393">
                  <c:v>12.5</c:v>
                </c:pt>
                <c:pt idx="26394">
                  <c:v>12.47</c:v>
                </c:pt>
                <c:pt idx="26395">
                  <c:v>12.45</c:v>
                </c:pt>
                <c:pt idx="26396">
                  <c:v>12.43</c:v>
                </c:pt>
                <c:pt idx="26397">
                  <c:v>12.41</c:v>
                </c:pt>
                <c:pt idx="26398">
                  <c:v>12.39</c:v>
                </c:pt>
                <c:pt idx="26399">
                  <c:v>12.39</c:v>
                </c:pt>
                <c:pt idx="26400">
                  <c:v>12.39</c:v>
                </c:pt>
                <c:pt idx="26401">
                  <c:v>12.4</c:v>
                </c:pt>
                <c:pt idx="26402">
                  <c:v>12.4</c:v>
                </c:pt>
                <c:pt idx="26403">
                  <c:v>12.4</c:v>
                </c:pt>
                <c:pt idx="26404">
                  <c:v>12.41</c:v>
                </c:pt>
                <c:pt idx="26405">
                  <c:v>12.38</c:v>
                </c:pt>
                <c:pt idx="26406">
                  <c:v>12.38</c:v>
                </c:pt>
                <c:pt idx="26407">
                  <c:v>12.38</c:v>
                </c:pt>
                <c:pt idx="26408">
                  <c:v>12.36</c:v>
                </c:pt>
                <c:pt idx="26409">
                  <c:v>12.36</c:v>
                </c:pt>
                <c:pt idx="26410">
                  <c:v>12.35</c:v>
                </c:pt>
                <c:pt idx="26411">
                  <c:v>12.35</c:v>
                </c:pt>
                <c:pt idx="26412">
                  <c:v>12.35</c:v>
                </c:pt>
                <c:pt idx="26413">
                  <c:v>12.35</c:v>
                </c:pt>
                <c:pt idx="26414">
                  <c:v>12.36</c:v>
                </c:pt>
                <c:pt idx="26415">
                  <c:v>12.34</c:v>
                </c:pt>
                <c:pt idx="26416">
                  <c:v>12.35</c:v>
                </c:pt>
                <c:pt idx="26417">
                  <c:v>12.34</c:v>
                </c:pt>
                <c:pt idx="26418">
                  <c:v>12.33</c:v>
                </c:pt>
                <c:pt idx="26419">
                  <c:v>12.33</c:v>
                </c:pt>
                <c:pt idx="26420">
                  <c:v>12.34</c:v>
                </c:pt>
                <c:pt idx="26421">
                  <c:v>12.34</c:v>
                </c:pt>
                <c:pt idx="26422">
                  <c:v>12.34</c:v>
                </c:pt>
                <c:pt idx="26423">
                  <c:v>12.35</c:v>
                </c:pt>
                <c:pt idx="26424">
                  <c:v>12.41</c:v>
                </c:pt>
                <c:pt idx="26425">
                  <c:v>12.46</c:v>
                </c:pt>
                <c:pt idx="26426">
                  <c:v>12.72</c:v>
                </c:pt>
                <c:pt idx="26427">
                  <c:v>12.89</c:v>
                </c:pt>
                <c:pt idx="26428">
                  <c:v>12.98</c:v>
                </c:pt>
                <c:pt idx="26429">
                  <c:v>13.03</c:v>
                </c:pt>
                <c:pt idx="26430">
                  <c:v>13.02</c:v>
                </c:pt>
                <c:pt idx="26431">
                  <c:v>12.97</c:v>
                </c:pt>
                <c:pt idx="26432">
                  <c:v>12.88</c:v>
                </c:pt>
                <c:pt idx="26433">
                  <c:v>12.83</c:v>
                </c:pt>
                <c:pt idx="26434">
                  <c:v>12.78</c:v>
                </c:pt>
                <c:pt idx="26435">
                  <c:v>12.75</c:v>
                </c:pt>
                <c:pt idx="26436">
                  <c:v>12.73</c:v>
                </c:pt>
                <c:pt idx="26437">
                  <c:v>12.73</c:v>
                </c:pt>
                <c:pt idx="26438">
                  <c:v>12.75</c:v>
                </c:pt>
                <c:pt idx="26439">
                  <c:v>12.85</c:v>
                </c:pt>
                <c:pt idx="26440">
                  <c:v>13.02</c:v>
                </c:pt>
                <c:pt idx="26441">
                  <c:v>13.17</c:v>
                </c:pt>
                <c:pt idx="26442">
                  <c:v>13.3</c:v>
                </c:pt>
                <c:pt idx="26443">
                  <c:v>13.38</c:v>
                </c:pt>
                <c:pt idx="26444">
                  <c:v>13.41</c:v>
                </c:pt>
                <c:pt idx="26445">
                  <c:v>13.41</c:v>
                </c:pt>
                <c:pt idx="26446">
                  <c:v>13.39</c:v>
                </c:pt>
                <c:pt idx="26447">
                  <c:v>13.38</c:v>
                </c:pt>
                <c:pt idx="26448">
                  <c:v>13.37</c:v>
                </c:pt>
                <c:pt idx="26449">
                  <c:v>13.35</c:v>
                </c:pt>
                <c:pt idx="26450">
                  <c:v>13.35</c:v>
                </c:pt>
                <c:pt idx="26451">
                  <c:v>13.32</c:v>
                </c:pt>
                <c:pt idx="26452">
                  <c:v>13.28</c:v>
                </c:pt>
                <c:pt idx="26453">
                  <c:v>13.24</c:v>
                </c:pt>
                <c:pt idx="26454">
                  <c:v>13.2</c:v>
                </c:pt>
                <c:pt idx="26455">
                  <c:v>13.18</c:v>
                </c:pt>
                <c:pt idx="26456">
                  <c:v>13.14</c:v>
                </c:pt>
                <c:pt idx="26457">
                  <c:v>13.11</c:v>
                </c:pt>
                <c:pt idx="26458">
                  <c:v>13.09</c:v>
                </c:pt>
                <c:pt idx="26459">
                  <c:v>13.09</c:v>
                </c:pt>
                <c:pt idx="26460">
                  <c:v>13.06</c:v>
                </c:pt>
                <c:pt idx="26461">
                  <c:v>13.07</c:v>
                </c:pt>
                <c:pt idx="26462">
                  <c:v>13.05</c:v>
                </c:pt>
                <c:pt idx="26463">
                  <c:v>13.04</c:v>
                </c:pt>
                <c:pt idx="26464">
                  <c:v>13.02</c:v>
                </c:pt>
                <c:pt idx="26465">
                  <c:v>13.06</c:v>
                </c:pt>
                <c:pt idx="26466">
                  <c:v>13.05</c:v>
                </c:pt>
                <c:pt idx="26467">
                  <c:v>13.06</c:v>
                </c:pt>
                <c:pt idx="26468">
                  <c:v>13.06</c:v>
                </c:pt>
                <c:pt idx="26469">
                  <c:v>13.06</c:v>
                </c:pt>
                <c:pt idx="26470">
                  <c:v>13.07</c:v>
                </c:pt>
                <c:pt idx="26471">
                  <c:v>13.07</c:v>
                </c:pt>
                <c:pt idx="26472">
                  <c:v>13.06</c:v>
                </c:pt>
                <c:pt idx="26473">
                  <c:v>13.07</c:v>
                </c:pt>
                <c:pt idx="26474">
                  <c:v>13.08</c:v>
                </c:pt>
                <c:pt idx="26475">
                  <c:v>13.08</c:v>
                </c:pt>
                <c:pt idx="26476">
                  <c:v>13.05</c:v>
                </c:pt>
                <c:pt idx="26477">
                  <c:v>13.04</c:v>
                </c:pt>
                <c:pt idx="26478">
                  <c:v>13.02</c:v>
                </c:pt>
                <c:pt idx="26479">
                  <c:v>13.02</c:v>
                </c:pt>
                <c:pt idx="26480">
                  <c:v>13.01</c:v>
                </c:pt>
                <c:pt idx="26481">
                  <c:v>12.98</c:v>
                </c:pt>
                <c:pt idx="26482">
                  <c:v>12.99</c:v>
                </c:pt>
                <c:pt idx="26483">
                  <c:v>12.94</c:v>
                </c:pt>
                <c:pt idx="26484">
                  <c:v>12.93</c:v>
                </c:pt>
                <c:pt idx="26485">
                  <c:v>12.93</c:v>
                </c:pt>
                <c:pt idx="26486">
                  <c:v>12.92</c:v>
                </c:pt>
                <c:pt idx="26487">
                  <c:v>12.89</c:v>
                </c:pt>
                <c:pt idx="26488">
                  <c:v>12.89</c:v>
                </c:pt>
                <c:pt idx="26489">
                  <c:v>12.86</c:v>
                </c:pt>
                <c:pt idx="26490">
                  <c:v>12.84</c:v>
                </c:pt>
                <c:pt idx="26491">
                  <c:v>12.84</c:v>
                </c:pt>
                <c:pt idx="26492">
                  <c:v>12.81</c:v>
                </c:pt>
                <c:pt idx="26493">
                  <c:v>12.81</c:v>
                </c:pt>
                <c:pt idx="26494">
                  <c:v>12.78</c:v>
                </c:pt>
                <c:pt idx="26495">
                  <c:v>12.77</c:v>
                </c:pt>
                <c:pt idx="26496">
                  <c:v>12.77</c:v>
                </c:pt>
                <c:pt idx="26497">
                  <c:v>12.77</c:v>
                </c:pt>
                <c:pt idx="26498">
                  <c:v>12.73</c:v>
                </c:pt>
                <c:pt idx="26499">
                  <c:v>12.74</c:v>
                </c:pt>
                <c:pt idx="26500">
                  <c:v>12.71</c:v>
                </c:pt>
                <c:pt idx="26501">
                  <c:v>12.72</c:v>
                </c:pt>
                <c:pt idx="26502">
                  <c:v>12.7</c:v>
                </c:pt>
                <c:pt idx="26503">
                  <c:v>12.69</c:v>
                </c:pt>
                <c:pt idx="26504">
                  <c:v>12.7</c:v>
                </c:pt>
                <c:pt idx="26505">
                  <c:v>12.69</c:v>
                </c:pt>
                <c:pt idx="26506">
                  <c:v>12.65</c:v>
                </c:pt>
                <c:pt idx="26507">
                  <c:v>12.64</c:v>
                </c:pt>
                <c:pt idx="26508">
                  <c:v>12.65</c:v>
                </c:pt>
                <c:pt idx="26509">
                  <c:v>12.64</c:v>
                </c:pt>
                <c:pt idx="26510">
                  <c:v>12.63</c:v>
                </c:pt>
                <c:pt idx="26511">
                  <c:v>12.63</c:v>
                </c:pt>
                <c:pt idx="26512">
                  <c:v>12.63</c:v>
                </c:pt>
                <c:pt idx="26513">
                  <c:v>12.61</c:v>
                </c:pt>
                <c:pt idx="26514">
                  <c:v>12.61</c:v>
                </c:pt>
                <c:pt idx="26515">
                  <c:v>12.61</c:v>
                </c:pt>
                <c:pt idx="26516">
                  <c:v>12.6</c:v>
                </c:pt>
                <c:pt idx="26517">
                  <c:v>12.59</c:v>
                </c:pt>
                <c:pt idx="26518">
                  <c:v>12.59</c:v>
                </c:pt>
                <c:pt idx="26519">
                  <c:v>12.57</c:v>
                </c:pt>
                <c:pt idx="26520">
                  <c:v>12.57</c:v>
                </c:pt>
                <c:pt idx="26521">
                  <c:v>12.57</c:v>
                </c:pt>
                <c:pt idx="26522">
                  <c:v>12.56</c:v>
                </c:pt>
                <c:pt idx="26523">
                  <c:v>12.56</c:v>
                </c:pt>
                <c:pt idx="26524">
                  <c:v>12.54</c:v>
                </c:pt>
                <c:pt idx="26525">
                  <c:v>12.54</c:v>
                </c:pt>
                <c:pt idx="26526">
                  <c:v>12.54</c:v>
                </c:pt>
                <c:pt idx="26527">
                  <c:v>12.52</c:v>
                </c:pt>
                <c:pt idx="26528">
                  <c:v>12.52</c:v>
                </c:pt>
                <c:pt idx="26529">
                  <c:v>12.51</c:v>
                </c:pt>
                <c:pt idx="26530">
                  <c:v>12.5</c:v>
                </c:pt>
                <c:pt idx="26531">
                  <c:v>12.5</c:v>
                </c:pt>
                <c:pt idx="26532">
                  <c:v>12.49</c:v>
                </c:pt>
                <c:pt idx="26533">
                  <c:v>12.49</c:v>
                </c:pt>
                <c:pt idx="26534">
                  <c:v>12.49</c:v>
                </c:pt>
                <c:pt idx="26535">
                  <c:v>12.48</c:v>
                </c:pt>
                <c:pt idx="26536">
                  <c:v>12.47</c:v>
                </c:pt>
                <c:pt idx="26537">
                  <c:v>12.48</c:v>
                </c:pt>
                <c:pt idx="26538">
                  <c:v>12.46</c:v>
                </c:pt>
                <c:pt idx="26539">
                  <c:v>12.45</c:v>
                </c:pt>
                <c:pt idx="26540">
                  <c:v>12.45</c:v>
                </c:pt>
                <c:pt idx="26541">
                  <c:v>12.45</c:v>
                </c:pt>
                <c:pt idx="26542">
                  <c:v>12.44</c:v>
                </c:pt>
                <c:pt idx="26543">
                  <c:v>12.42</c:v>
                </c:pt>
                <c:pt idx="26544">
                  <c:v>12.43</c:v>
                </c:pt>
                <c:pt idx="26545">
                  <c:v>12.43</c:v>
                </c:pt>
                <c:pt idx="26546">
                  <c:v>12.42</c:v>
                </c:pt>
                <c:pt idx="26547">
                  <c:v>12.42</c:v>
                </c:pt>
                <c:pt idx="26548">
                  <c:v>12.4</c:v>
                </c:pt>
                <c:pt idx="26549">
                  <c:v>12.4</c:v>
                </c:pt>
                <c:pt idx="26550">
                  <c:v>12.4</c:v>
                </c:pt>
                <c:pt idx="26551">
                  <c:v>12.4</c:v>
                </c:pt>
                <c:pt idx="26552">
                  <c:v>12.39</c:v>
                </c:pt>
                <c:pt idx="26553">
                  <c:v>12.39</c:v>
                </c:pt>
                <c:pt idx="26554">
                  <c:v>12.39</c:v>
                </c:pt>
                <c:pt idx="26555">
                  <c:v>12.38</c:v>
                </c:pt>
                <c:pt idx="26556">
                  <c:v>12.38</c:v>
                </c:pt>
                <c:pt idx="26557">
                  <c:v>12.37</c:v>
                </c:pt>
                <c:pt idx="26558">
                  <c:v>12.37</c:v>
                </c:pt>
                <c:pt idx="26559">
                  <c:v>12.37</c:v>
                </c:pt>
                <c:pt idx="26560">
                  <c:v>12.35</c:v>
                </c:pt>
                <c:pt idx="26561">
                  <c:v>12.36</c:v>
                </c:pt>
                <c:pt idx="26562">
                  <c:v>12.36</c:v>
                </c:pt>
                <c:pt idx="26563">
                  <c:v>12.35</c:v>
                </c:pt>
                <c:pt idx="26564">
                  <c:v>12.36</c:v>
                </c:pt>
                <c:pt idx="26565">
                  <c:v>12.36</c:v>
                </c:pt>
                <c:pt idx="26566">
                  <c:v>12.36</c:v>
                </c:pt>
                <c:pt idx="26567">
                  <c:v>12.35</c:v>
                </c:pt>
                <c:pt idx="26568">
                  <c:v>12.36</c:v>
                </c:pt>
                <c:pt idx="26569">
                  <c:v>12.36</c:v>
                </c:pt>
                <c:pt idx="26570">
                  <c:v>12.35</c:v>
                </c:pt>
                <c:pt idx="26571">
                  <c:v>12.36</c:v>
                </c:pt>
                <c:pt idx="26572">
                  <c:v>12.35</c:v>
                </c:pt>
                <c:pt idx="26573">
                  <c:v>12.36</c:v>
                </c:pt>
                <c:pt idx="26574">
                  <c:v>12.35</c:v>
                </c:pt>
                <c:pt idx="26575">
                  <c:v>12.35</c:v>
                </c:pt>
                <c:pt idx="26576">
                  <c:v>12.35</c:v>
                </c:pt>
                <c:pt idx="26577">
                  <c:v>12.35</c:v>
                </c:pt>
                <c:pt idx="26578">
                  <c:v>12.35</c:v>
                </c:pt>
                <c:pt idx="26579">
                  <c:v>12.33</c:v>
                </c:pt>
                <c:pt idx="26580">
                  <c:v>12.33</c:v>
                </c:pt>
                <c:pt idx="26581">
                  <c:v>12.34</c:v>
                </c:pt>
                <c:pt idx="26582">
                  <c:v>12.33</c:v>
                </c:pt>
                <c:pt idx="26583">
                  <c:v>12.34</c:v>
                </c:pt>
                <c:pt idx="26584">
                  <c:v>12.34</c:v>
                </c:pt>
                <c:pt idx="26585">
                  <c:v>12.33</c:v>
                </c:pt>
                <c:pt idx="26586">
                  <c:v>12.34</c:v>
                </c:pt>
                <c:pt idx="26587">
                  <c:v>12.35</c:v>
                </c:pt>
                <c:pt idx="26588">
                  <c:v>12.36</c:v>
                </c:pt>
                <c:pt idx="26589">
                  <c:v>12.34</c:v>
                </c:pt>
                <c:pt idx="26590">
                  <c:v>12.34</c:v>
                </c:pt>
                <c:pt idx="26591">
                  <c:v>12.35</c:v>
                </c:pt>
                <c:pt idx="26592">
                  <c:v>12.35</c:v>
                </c:pt>
                <c:pt idx="26593">
                  <c:v>12.34</c:v>
                </c:pt>
                <c:pt idx="26594">
                  <c:v>12.35</c:v>
                </c:pt>
                <c:pt idx="26595">
                  <c:v>12.34</c:v>
                </c:pt>
                <c:pt idx="26596">
                  <c:v>12.35</c:v>
                </c:pt>
                <c:pt idx="26597">
                  <c:v>12.34</c:v>
                </c:pt>
                <c:pt idx="26598">
                  <c:v>12.35</c:v>
                </c:pt>
                <c:pt idx="26599">
                  <c:v>12.35</c:v>
                </c:pt>
                <c:pt idx="26600">
                  <c:v>12.36</c:v>
                </c:pt>
                <c:pt idx="26601">
                  <c:v>12.36</c:v>
                </c:pt>
                <c:pt idx="26602">
                  <c:v>12.34</c:v>
                </c:pt>
                <c:pt idx="26603">
                  <c:v>12.36</c:v>
                </c:pt>
                <c:pt idx="26604">
                  <c:v>12.35</c:v>
                </c:pt>
                <c:pt idx="26605">
                  <c:v>12.36</c:v>
                </c:pt>
                <c:pt idx="26606">
                  <c:v>12.36</c:v>
                </c:pt>
                <c:pt idx="26607">
                  <c:v>12.36</c:v>
                </c:pt>
                <c:pt idx="26608">
                  <c:v>12.36</c:v>
                </c:pt>
                <c:pt idx="26609">
                  <c:v>12.37</c:v>
                </c:pt>
                <c:pt idx="26610">
                  <c:v>12.36</c:v>
                </c:pt>
                <c:pt idx="26611">
                  <c:v>12.36</c:v>
                </c:pt>
                <c:pt idx="26612">
                  <c:v>12.39</c:v>
                </c:pt>
                <c:pt idx="26613">
                  <c:v>12.37</c:v>
                </c:pt>
                <c:pt idx="26614">
                  <c:v>12.39</c:v>
                </c:pt>
                <c:pt idx="26615">
                  <c:v>12.39</c:v>
                </c:pt>
                <c:pt idx="26616">
                  <c:v>12.4</c:v>
                </c:pt>
                <c:pt idx="26617">
                  <c:v>12.39</c:v>
                </c:pt>
                <c:pt idx="26618">
                  <c:v>12.39</c:v>
                </c:pt>
                <c:pt idx="26619">
                  <c:v>12.39</c:v>
                </c:pt>
                <c:pt idx="26620">
                  <c:v>12.41</c:v>
                </c:pt>
                <c:pt idx="26621">
                  <c:v>12.39</c:v>
                </c:pt>
                <c:pt idx="26622">
                  <c:v>12.38</c:v>
                </c:pt>
                <c:pt idx="26623">
                  <c:v>12.39</c:v>
                </c:pt>
                <c:pt idx="26624">
                  <c:v>12.38</c:v>
                </c:pt>
                <c:pt idx="26625">
                  <c:v>12.37</c:v>
                </c:pt>
                <c:pt idx="26626">
                  <c:v>12.37</c:v>
                </c:pt>
                <c:pt idx="26627">
                  <c:v>12.36</c:v>
                </c:pt>
                <c:pt idx="26628">
                  <c:v>12.37</c:v>
                </c:pt>
                <c:pt idx="26629">
                  <c:v>12.36</c:v>
                </c:pt>
                <c:pt idx="26630">
                  <c:v>12.37</c:v>
                </c:pt>
                <c:pt idx="26631">
                  <c:v>12.36</c:v>
                </c:pt>
                <c:pt idx="26632">
                  <c:v>12.36</c:v>
                </c:pt>
                <c:pt idx="26633">
                  <c:v>12.36</c:v>
                </c:pt>
                <c:pt idx="26634">
                  <c:v>12.35</c:v>
                </c:pt>
                <c:pt idx="26635">
                  <c:v>12.35</c:v>
                </c:pt>
                <c:pt idx="26636">
                  <c:v>12.36</c:v>
                </c:pt>
                <c:pt idx="26637">
                  <c:v>12.35</c:v>
                </c:pt>
                <c:pt idx="26638">
                  <c:v>12.34</c:v>
                </c:pt>
                <c:pt idx="26639">
                  <c:v>12.32</c:v>
                </c:pt>
                <c:pt idx="26640">
                  <c:v>12.32</c:v>
                </c:pt>
                <c:pt idx="26641">
                  <c:v>12.32</c:v>
                </c:pt>
                <c:pt idx="26642">
                  <c:v>12.32</c:v>
                </c:pt>
                <c:pt idx="26643">
                  <c:v>12.31</c:v>
                </c:pt>
                <c:pt idx="26644">
                  <c:v>12.32</c:v>
                </c:pt>
                <c:pt idx="26645">
                  <c:v>12.3</c:v>
                </c:pt>
                <c:pt idx="26646">
                  <c:v>12.28</c:v>
                </c:pt>
                <c:pt idx="26647">
                  <c:v>12.29</c:v>
                </c:pt>
                <c:pt idx="26648">
                  <c:v>12.3</c:v>
                </c:pt>
                <c:pt idx="26649">
                  <c:v>12.28</c:v>
                </c:pt>
                <c:pt idx="26650">
                  <c:v>12.29</c:v>
                </c:pt>
                <c:pt idx="26651">
                  <c:v>12.29</c:v>
                </c:pt>
                <c:pt idx="26652">
                  <c:v>12.28</c:v>
                </c:pt>
                <c:pt idx="26653">
                  <c:v>12.28</c:v>
                </c:pt>
                <c:pt idx="26654">
                  <c:v>12.27</c:v>
                </c:pt>
                <c:pt idx="26655">
                  <c:v>12.27</c:v>
                </c:pt>
                <c:pt idx="26656">
                  <c:v>12.29</c:v>
                </c:pt>
                <c:pt idx="26657">
                  <c:v>12.28</c:v>
                </c:pt>
                <c:pt idx="26658">
                  <c:v>12.29</c:v>
                </c:pt>
                <c:pt idx="26659">
                  <c:v>12.26</c:v>
                </c:pt>
                <c:pt idx="26660">
                  <c:v>12.27</c:v>
                </c:pt>
                <c:pt idx="26661">
                  <c:v>12.27</c:v>
                </c:pt>
                <c:pt idx="26662">
                  <c:v>12.26</c:v>
                </c:pt>
                <c:pt idx="26663">
                  <c:v>12.25</c:v>
                </c:pt>
                <c:pt idx="26664">
                  <c:v>12.27</c:v>
                </c:pt>
                <c:pt idx="26665">
                  <c:v>12.27</c:v>
                </c:pt>
                <c:pt idx="26666">
                  <c:v>12.26</c:v>
                </c:pt>
                <c:pt idx="26667">
                  <c:v>12.26</c:v>
                </c:pt>
                <c:pt idx="26668">
                  <c:v>12.25</c:v>
                </c:pt>
                <c:pt idx="26669">
                  <c:v>12.27</c:v>
                </c:pt>
                <c:pt idx="26670">
                  <c:v>12.25</c:v>
                </c:pt>
                <c:pt idx="26671">
                  <c:v>12.26</c:v>
                </c:pt>
                <c:pt idx="26672">
                  <c:v>12.25</c:v>
                </c:pt>
                <c:pt idx="26673">
                  <c:v>12.25</c:v>
                </c:pt>
                <c:pt idx="26674">
                  <c:v>12.25</c:v>
                </c:pt>
                <c:pt idx="26675">
                  <c:v>12.25</c:v>
                </c:pt>
                <c:pt idx="26676">
                  <c:v>12.25</c:v>
                </c:pt>
                <c:pt idx="26677">
                  <c:v>12.26</c:v>
                </c:pt>
                <c:pt idx="26678">
                  <c:v>12.25</c:v>
                </c:pt>
                <c:pt idx="26679">
                  <c:v>12.25</c:v>
                </c:pt>
                <c:pt idx="26680">
                  <c:v>12.24</c:v>
                </c:pt>
                <c:pt idx="26681">
                  <c:v>12.25</c:v>
                </c:pt>
                <c:pt idx="26682">
                  <c:v>12.23</c:v>
                </c:pt>
                <c:pt idx="26683">
                  <c:v>12.24</c:v>
                </c:pt>
                <c:pt idx="26684">
                  <c:v>12.24</c:v>
                </c:pt>
                <c:pt idx="26685">
                  <c:v>12.23</c:v>
                </c:pt>
                <c:pt idx="26686">
                  <c:v>12.23</c:v>
                </c:pt>
                <c:pt idx="26687">
                  <c:v>12.23</c:v>
                </c:pt>
                <c:pt idx="26688">
                  <c:v>12.24</c:v>
                </c:pt>
                <c:pt idx="26689">
                  <c:v>12.22</c:v>
                </c:pt>
                <c:pt idx="26690">
                  <c:v>12.22</c:v>
                </c:pt>
                <c:pt idx="26691">
                  <c:v>12.23</c:v>
                </c:pt>
                <c:pt idx="26692">
                  <c:v>12.23</c:v>
                </c:pt>
                <c:pt idx="26693">
                  <c:v>12.23</c:v>
                </c:pt>
                <c:pt idx="26694">
                  <c:v>12.22</c:v>
                </c:pt>
                <c:pt idx="26695">
                  <c:v>12.21</c:v>
                </c:pt>
                <c:pt idx="26696">
                  <c:v>12.22</c:v>
                </c:pt>
                <c:pt idx="26697">
                  <c:v>12.22</c:v>
                </c:pt>
                <c:pt idx="26698">
                  <c:v>12.23</c:v>
                </c:pt>
                <c:pt idx="26699">
                  <c:v>12.21</c:v>
                </c:pt>
                <c:pt idx="26700">
                  <c:v>12.22</c:v>
                </c:pt>
                <c:pt idx="26701">
                  <c:v>12.22</c:v>
                </c:pt>
                <c:pt idx="26702">
                  <c:v>12.22</c:v>
                </c:pt>
                <c:pt idx="26703">
                  <c:v>12.22</c:v>
                </c:pt>
                <c:pt idx="26704">
                  <c:v>12.22</c:v>
                </c:pt>
                <c:pt idx="26705">
                  <c:v>12.22</c:v>
                </c:pt>
                <c:pt idx="26706">
                  <c:v>12.19</c:v>
                </c:pt>
                <c:pt idx="26707">
                  <c:v>12.21</c:v>
                </c:pt>
                <c:pt idx="26708">
                  <c:v>12.2</c:v>
                </c:pt>
                <c:pt idx="26709">
                  <c:v>12.21</c:v>
                </c:pt>
                <c:pt idx="26710">
                  <c:v>12.22</c:v>
                </c:pt>
                <c:pt idx="26711">
                  <c:v>12.22</c:v>
                </c:pt>
                <c:pt idx="26712">
                  <c:v>12.21</c:v>
                </c:pt>
                <c:pt idx="26713">
                  <c:v>12.2</c:v>
                </c:pt>
                <c:pt idx="26714">
                  <c:v>12.21</c:v>
                </c:pt>
                <c:pt idx="26715">
                  <c:v>12.21</c:v>
                </c:pt>
                <c:pt idx="26716">
                  <c:v>12.22</c:v>
                </c:pt>
                <c:pt idx="26717">
                  <c:v>12.2</c:v>
                </c:pt>
                <c:pt idx="26718">
                  <c:v>12.21</c:v>
                </c:pt>
                <c:pt idx="26719">
                  <c:v>12.21</c:v>
                </c:pt>
                <c:pt idx="26720">
                  <c:v>12.21</c:v>
                </c:pt>
                <c:pt idx="26721">
                  <c:v>12.22</c:v>
                </c:pt>
                <c:pt idx="26722">
                  <c:v>12.2</c:v>
                </c:pt>
                <c:pt idx="26723">
                  <c:v>12.21</c:v>
                </c:pt>
                <c:pt idx="26724">
                  <c:v>12.21</c:v>
                </c:pt>
                <c:pt idx="26725">
                  <c:v>12.21</c:v>
                </c:pt>
                <c:pt idx="26726">
                  <c:v>12.21</c:v>
                </c:pt>
                <c:pt idx="26727">
                  <c:v>12.21</c:v>
                </c:pt>
                <c:pt idx="26728">
                  <c:v>12.2</c:v>
                </c:pt>
                <c:pt idx="26729">
                  <c:v>12.2</c:v>
                </c:pt>
                <c:pt idx="26730">
                  <c:v>12.21</c:v>
                </c:pt>
                <c:pt idx="26731">
                  <c:v>12.21</c:v>
                </c:pt>
                <c:pt idx="26732">
                  <c:v>12.2</c:v>
                </c:pt>
                <c:pt idx="26733">
                  <c:v>12.2</c:v>
                </c:pt>
                <c:pt idx="26734">
                  <c:v>12.2</c:v>
                </c:pt>
                <c:pt idx="26735">
                  <c:v>12.2</c:v>
                </c:pt>
                <c:pt idx="26736">
                  <c:v>12.21</c:v>
                </c:pt>
                <c:pt idx="26737">
                  <c:v>12.2</c:v>
                </c:pt>
                <c:pt idx="26738">
                  <c:v>12.21</c:v>
                </c:pt>
                <c:pt idx="26739">
                  <c:v>12.21</c:v>
                </c:pt>
                <c:pt idx="26740">
                  <c:v>12.21</c:v>
                </c:pt>
                <c:pt idx="26741">
                  <c:v>12.2</c:v>
                </c:pt>
                <c:pt idx="26742">
                  <c:v>12.2</c:v>
                </c:pt>
                <c:pt idx="26743">
                  <c:v>12.2</c:v>
                </c:pt>
                <c:pt idx="26744">
                  <c:v>12.2</c:v>
                </c:pt>
                <c:pt idx="26745">
                  <c:v>12.2</c:v>
                </c:pt>
                <c:pt idx="26746">
                  <c:v>12.2</c:v>
                </c:pt>
                <c:pt idx="26747">
                  <c:v>12.19</c:v>
                </c:pt>
                <c:pt idx="26748">
                  <c:v>12.2</c:v>
                </c:pt>
                <c:pt idx="26749">
                  <c:v>12.2</c:v>
                </c:pt>
                <c:pt idx="26750">
                  <c:v>12.2</c:v>
                </c:pt>
                <c:pt idx="26751">
                  <c:v>12.19</c:v>
                </c:pt>
                <c:pt idx="26752">
                  <c:v>12.18</c:v>
                </c:pt>
                <c:pt idx="26753">
                  <c:v>12.2</c:v>
                </c:pt>
                <c:pt idx="26754">
                  <c:v>12.19</c:v>
                </c:pt>
                <c:pt idx="26755">
                  <c:v>12.2</c:v>
                </c:pt>
                <c:pt idx="26756">
                  <c:v>12.2</c:v>
                </c:pt>
                <c:pt idx="26757">
                  <c:v>12.19</c:v>
                </c:pt>
                <c:pt idx="26758">
                  <c:v>12.2</c:v>
                </c:pt>
                <c:pt idx="26759">
                  <c:v>12.18</c:v>
                </c:pt>
                <c:pt idx="26760">
                  <c:v>12.18</c:v>
                </c:pt>
                <c:pt idx="26761">
                  <c:v>12.19</c:v>
                </c:pt>
                <c:pt idx="26762">
                  <c:v>12.2</c:v>
                </c:pt>
                <c:pt idx="26763">
                  <c:v>12.19</c:v>
                </c:pt>
                <c:pt idx="26764">
                  <c:v>12.19</c:v>
                </c:pt>
                <c:pt idx="26765">
                  <c:v>12.18</c:v>
                </c:pt>
                <c:pt idx="26766">
                  <c:v>12.2</c:v>
                </c:pt>
                <c:pt idx="26767">
                  <c:v>12.18</c:v>
                </c:pt>
                <c:pt idx="26768">
                  <c:v>12.2</c:v>
                </c:pt>
                <c:pt idx="26769">
                  <c:v>12.18</c:v>
                </c:pt>
                <c:pt idx="26770">
                  <c:v>12.2</c:v>
                </c:pt>
                <c:pt idx="26771">
                  <c:v>12.19</c:v>
                </c:pt>
                <c:pt idx="26772">
                  <c:v>12.2</c:v>
                </c:pt>
                <c:pt idx="26773">
                  <c:v>12.19</c:v>
                </c:pt>
                <c:pt idx="26774">
                  <c:v>12.2</c:v>
                </c:pt>
                <c:pt idx="26775">
                  <c:v>12.2</c:v>
                </c:pt>
                <c:pt idx="26776">
                  <c:v>12.19</c:v>
                </c:pt>
                <c:pt idx="26777">
                  <c:v>12.21</c:v>
                </c:pt>
                <c:pt idx="26778">
                  <c:v>12.2</c:v>
                </c:pt>
                <c:pt idx="26779">
                  <c:v>12.2</c:v>
                </c:pt>
                <c:pt idx="26780">
                  <c:v>12.2</c:v>
                </c:pt>
                <c:pt idx="26781">
                  <c:v>12.2</c:v>
                </c:pt>
                <c:pt idx="26782">
                  <c:v>12.21</c:v>
                </c:pt>
                <c:pt idx="26783">
                  <c:v>12.2</c:v>
                </c:pt>
                <c:pt idx="26784">
                  <c:v>12.22</c:v>
                </c:pt>
                <c:pt idx="26785">
                  <c:v>12.2</c:v>
                </c:pt>
                <c:pt idx="26786">
                  <c:v>12.2</c:v>
                </c:pt>
                <c:pt idx="26787">
                  <c:v>12.21</c:v>
                </c:pt>
                <c:pt idx="26788">
                  <c:v>12.2</c:v>
                </c:pt>
                <c:pt idx="26789">
                  <c:v>12.2</c:v>
                </c:pt>
                <c:pt idx="26790">
                  <c:v>12.18</c:v>
                </c:pt>
                <c:pt idx="26791">
                  <c:v>12.2</c:v>
                </c:pt>
                <c:pt idx="26792">
                  <c:v>12.2</c:v>
                </c:pt>
                <c:pt idx="26793">
                  <c:v>12.19</c:v>
                </c:pt>
                <c:pt idx="26794">
                  <c:v>12.2</c:v>
                </c:pt>
                <c:pt idx="26795">
                  <c:v>12.2</c:v>
                </c:pt>
                <c:pt idx="26796">
                  <c:v>12.2</c:v>
                </c:pt>
                <c:pt idx="26797">
                  <c:v>12.2</c:v>
                </c:pt>
                <c:pt idx="26798">
                  <c:v>12.21</c:v>
                </c:pt>
                <c:pt idx="26799">
                  <c:v>12.21</c:v>
                </c:pt>
                <c:pt idx="26800">
                  <c:v>12.21</c:v>
                </c:pt>
                <c:pt idx="26801">
                  <c:v>12.22</c:v>
                </c:pt>
                <c:pt idx="26802">
                  <c:v>12.19</c:v>
                </c:pt>
                <c:pt idx="26803">
                  <c:v>12.21</c:v>
                </c:pt>
                <c:pt idx="26804">
                  <c:v>12.21</c:v>
                </c:pt>
                <c:pt idx="26805">
                  <c:v>12.21</c:v>
                </c:pt>
                <c:pt idx="26806">
                  <c:v>12.22</c:v>
                </c:pt>
                <c:pt idx="26807">
                  <c:v>12.22</c:v>
                </c:pt>
                <c:pt idx="26808">
                  <c:v>12.23</c:v>
                </c:pt>
                <c:pt idx="26809">
                  <c:v>12.22</c:v>
                </c:pt>
                <c:pt idx="26810">
                  <c:v>12.22</c:v>
                </c:pt>
                <c:pt idx="26811">
                  <c:v>12.22</c:v>
                </c:pt>
                <c:pt idx="26812">
                  <c:v>12.21</c:v>
                </c:pt>
                <c:pt idx="26813">
                  <c:v>12.23</c:v>
                </c:pt>
                <c:pt idx="26814">
                  <c:v>12.22</c:v>
                </c:pt>
                <c:pt idx="26815">
                  <c:v>12.23</c:v>
                </c:pt>
                <c:pt idx="26816">
                  <c:v>12.22</c:v>
                </c:pt>
                <c:pt idx="26817">
                  <c:v>12.24</c:v>
                </c:pt>
                <c:pt idx="26818">
                  <c:v>12.23</c:v>
                </c:pt>
                <c:pt idx="26819">
                  <c:v>12.24</c:v>
                </c:pt>
                <c:pt idx="26820">
                  <c:v>12.25</c:v>
                </c:pt>
                <c:pt idx="26821">
                  <c:v>12.24</c:v>
                </c:pt>
                <c:pt idx="26822">
                  <c:v>12.24</c:v>
                </c:pt>
                <c:pt idx="26823">
                  <c:v>12.24</c:v>
                </c:pt>
                <c:pt idx="26824">
                  <c:v>12.24</c:v>
                </c:pt>
                <c:pt idx="26825">
                  <c:v>12.24</c:v>
                </c:pt>
                <c:pt idx="26826">
                  <c:v>12.24</c:v>
                </c:pt>
                <c:pt idx="26827">
                  <c:v>12.24</c:v>
                </c:pt>
                <c:pt idx="26828">
                  <c:v>12.24</c:v>
                </c:pt>
                <c:pt idx="26829">
                  <c:v>12.24</c:v>
                </c:pt>
                <c:pt idx="26830">
                  <c:v>12.25</c:v>
                </c:pt>
                <c:pt idx="26831">
                  <c:v>12.24</c:v>
                </c:pt>
                <c:pt idx="26832">
                  <c:v>12.25</c:v>
                </c:pt>
                <c:pt idx="26833">
                  <c:v>12.25</c:v>
                </c:pt>
                <c:pt idx="26834">
                  <c:v>12.25</c:v>
                </c:pt>
                <c:pt idx="26835">
                  <c:v>12.25</c:v>
                </c:pt>
                <c:pt idx="26836">
                  <c:v>12.25</c:v>
                </c:pt>
                <c:pt idx="26837">
                  <c:v>12.25</c:v>
                </c:pt>
                <c:pt idx="26838">
                  <c:v>12.24</c:v>
                </c:pt>
                <c:pt idx="26839">
                  <c:v>12.26</c:v>
                </c:pt>
                <c:pt idx="26840">
                  <c:v>12.26</c:v>
                </c:pt>
                <c:pt idx="26841">
                  <c:v>12.26</c:v>
                </c:pt>
                <c:pt idx="26842">
                  <c:v>12.26</c:v>
                </c:pt>
                <c:pt idx="26843">
                  <c:v>12.25</c:v>
                </c:pt>
                <c:pt idx="26844">
                  <c:v>12.24</c:v>
                </c:pt>
                <c:pt idx="26845">
                  <c:v>12.25</c:v>
                </c:pt>
                <c:pt idx="26846">
                  <c:v>12.25</c:v>
                </c:pt>
                <c:pt idx="26847">
                  <c:v>12.25</c:v>
                </c:pt>
                <c:pt idx="26848">
                  <c:v>12.25</c:v>
                </c:pt>
                <c:pt idx="26849">
                  <c:v>12.25</c:v>
                </c:pt>
                <c:pt idx="26850">
                  <c:v>12.25</c:v>
                </c:pt>
                <c:pt idx="26851">
                  <c:v>12.26</c:v>
                </c:pt>
                <c:pt idx="26852">
                  <c:v>12.27</c:v>
                </c:pt>
                <c:pt idx="26853">
                  <c:v>12.28</c:v>
                </c:pt>
                <c:pt idx="26854">
                  <c:v>12.28</c:v>
                </c:pt>
                <c:pt idx="26855">
                  <c:v>12.27</c:v>
                </c:pt>
                <c:pt idx="26856">
                  <c:v>12.28</c:v>
                </c:pt>
                <c:pt idx="26857">
                  <c:v>12.29</c:v>
                </c:pt>
                <c:pt idx="26858">
                  <c:v>12.28</c:v>
                </c:pt>
                <c:pt idx="26859">
                  <c:v>12.29</c:v>
                </c:pt>
                <c:pt idx="26860">
                  <c:v>12.31</c:v>
                </c:pt>
                <c:pt idx="26861">
                  <c:v>12.28</c:v>
                </c:pt>
                <c:pt idx="26862">
                  <c:v>12.29</c:v>
                </c:pt>
                <c:pt idx="26863">
                  <c:v>12.3</c:v>
                </c:pt>
                <c:pt idx="26864">
                  <c:v>12.29</c:v>
                </c:pt>
                <c:pt idx="26865">
                  <c:v>12.28</c:v>
                </c:pt>
                <c:pt idx="26866">
                  <c:v>12.27</c:v>
                </c:pt>
                <c:pt idx="26867">
                  <c:v>12.27</c:v>
                </c:pt>
                <c:pt idx="26868">
                  <c:v>12.28</c:v>
                </c:pt>
                <c:pt idx="26869">
                  <c:v>12.26</c:v>
                </c:pt>
                <c:pt idx="26870">
                  <c:v>12.25</c:v>
                </c:pt>
                <c:pt idx="26871">
                  <c:v>12.25</c:v>
                </c:pt>
                <c:pt idx="26872">
                  <c:v>12.24</c:v>
                </c:pt>
                <c:pt idx="26873">
                  <c:v>12.24</c:v>
                </c:pt>
                <c:pt idx="26874">
                  <c:v>12.23</c:v>
                </c:pt>
                <c:pt idx="26875">
                  <c:v>12.23</c:v>
                </c:pt>
                <c:pt idx="26876">
                  <c:v>12.23</c:v>
                </c:pt>
                <c:pt idx="26877">
                  <c:v>12.24</c:v>
                </c:pt>
                <c:pt idx="26878">
                  <c:v>12.24</c:v>
                </c:pt>
                <c:pt idx="26879">
                  <c:v>12.24</c:v>
                </c:pt>
                <c:pt idx="26880">
                  <c:v>12.22</c:v>
                </c:pt>
                <c:pt idx="26881">
                  <c:v>12.22</c:v>
                </c:pt>
                <c:pt idx="26882">
                  <c:v>12.22</c:v>
                </c:pt>
                <c:pt idx="26883">
                  <c:v>12.22</c:v>
                </c:pt>
                <c:pt idx="26884">
                  <c:v>12.2</c:v>
                </c:pt>
                <c:pt idx="26885">
                  <c:v>12.22</c:v>
                </c:pt>
                <c:pt idx="26886">
                  <c:v>12.2</c:v>
                </c:pt>
                <c:pt idx="26887">
                  <c:v>12.2</c:v>
                </c:pt>
                <c:pt idx="26888">
                  <c:v>12.2</c:v>
                </c:pt>
                <c:pt idx="26889">
                  <c:v>12.21</c:v>
                </c:pt>
                <c:pt idx="26890">
                  <c:v>12.21</c:v>
                </c:pt>
                <c:pt idx="26891">
                  <c:v>12.2</c:v>
                </c:pt>
                <c:pt idx="26892">
                  <c:v>12.19</c:v>
                </c:pt>
                <c:pt idx="26893">
                  <c:v>12.2</c:v>
                </c:pt>
                <c:pt idx="26894">
                  <c:v>12.18</c:v>
                </c:pt>
                <c:pt idx="26895">
                  <c:v>12.19</c:v>
                </c:pt>
                <c:pt idx="26896">
                  <c:v>12.2</c:v>
                </c:pt>
                <c:pt idx="26897">
                  <c:v>12.19</c:v>
                </c:pt>
                <c:pt idx="26898">
                  <c:v>12.19</c:v>
                </c:pt>
                <c:pt idx="26899">
                  <c:v>12.2</c:v>
                </c:pt>
                <c:pt idx="26900">
                  <c:v>12.19</c:v>
                </c:pt>
                <c:pt idx="26901">
                  <c:v>12.18</c:v>
                </c:pt>
                <c:pt idx="26902">
                  <c:v>12.18</c:v>
                </c:pt>
                <c:pt idx="26903">
                  <c:v>12.19</c:v>
                </c:pt>
                <c:pt idx="26904">
                  <c:v>12.2</c:v>
                </c:pt>
                <c:pt idx="26905">
                  <c:v>12.19</c:v>
                </c:pt>
                <c:pt idx="26906">
                  <c:v>12.19</c:v>
                </c:pt>
                <c:pt idx="26907">
                  <c:v>12.18</c:v>
                </c:pt>
                <c:pt idx="26908">
                  <c:v>12.18</c:v>
                </c:pt>
                <c:pt idx="26909">
                  <c:v>12.18</c:v>
                </c:pt>
                <c:pt idx="26910">
                  <c:v>12.17</c:v>
                </c:pt>
                <c:pt idx="26911">
                  <c:v>12.16</c:v>
                </c:pt>
                <c:pt idx="26912">
                  <c:v>12.17</c:v>
                </c:pt>
                <c:pt idx="26913">
                  <c:v>12.17</c:v>
                </c:pt>
                <c:pt idx="26914">
                  <c:v>12.17</c:v>
                </c:pt>
                <c:pt idx="26915">
                  <c:v>12.17</c:v>
                </c:pt>
                <c:pt idx="26916">
                  <c:v>12.15</c:v>
                </c:pt>
                <c:pt idx="26917">
                  <c:v>12.16</c:v>
                </c:pt>
                <c:pt idx="26918">
                  <c:v>12.16</c:v>
                </c:pt>
                <c:pt idx="26919">
                  <c:v>12.16</c:v>
                </c:pt>
                <c:pt idx="26920">
                  <c:v>12.15</c:v>
                </c:pt>
                <c:pt idx="26921">
                  <c:v>12.15</c:v>
                </c:pt>
                <c:pt idx="26922">
                  <c:v>12.15</c:v>
                </c:pt>
                <c:pt idx="26923">
                  <c:v>12.16</c:v>
                </c:pt>
                <c:pt idx="26924">
                  <c:v>12.15</c:v>
                </c:pt>
                <c:pt idx="26925">
                  <c:v>12.16</c:v>
                </c:pt>
                <c:pt idx="26926">
                  <c:v>12.13</c:v>
                </c:pt>
                <c:pt idx="26927">
                  <c:v>12.15</c:v>
                </c:pt>
                <c:pt idx="26928">
                  <c:v>12.14</c:v>
                </c:pt>
                <c:pt idx="26929">
                  <c:v>12.16</c:v>
                </c:pt>
                <c:pt idx="26930">
                  <c:v>12.15</c:v>
                </c:pt>
                <c:pt idx="26931">
                  <c:v>12.15</c:v>
                </c:pt>
                <c:pt idx="26932">
                  <c:v>12.15</c:v>
                </c:pt>
                <c:pt idx="26933">
                  <c:v>12.15</c:v>
                </c:pt>
                <c:pt idx="26934">
                  <c:v>12.14</c:v>
                </c:pt>
                <c:pt idx="26935">
                  <c:v>12.15</c:v>
                </c:pt>
                <c:pt idx="26936">
                  <c:v>12.14</c:v>
                </c:pt>
                <c:pt idx="26937">
                  <c:v>12.15</c:v>
                </c:pt>
                <c:pt idx="26938">
                  <c:v>12.14</c:v>
                </c:pt>
                <c:pt idx="26939">
                  <c:v>12.15</c:v>
                </c:pt>
                <c:pt idx="26940">
                  <c:v>12.15</c:v>
                </c:pt>
                <c:pt idx="26941">
                  <c:v>12.14</c:v>
                </c:pt>
                <c:pt idx="26942">
                  <c:v>12.14</c:v>
                </c:pt>
                <c:pt idx="26943">
                  <c:v>12.14</c:v>
                </c:pt>
                <c:pt idx="26944">
                  <c:v>12.14</c:v>
                </c:pt>
                <c:pt idx="26945">
                  <c:v>12.14</c:v>
                </c:pt>
                <c:pt idx="26946">
                  <c:v>12.14</c:v>
                </c:pt>
                <c:pt idx="26947">
                  <c:v>12.15</c:v>
                </c:pt>
                <c:pt idx="26948">
                  <c:v>12.14</c:v>
                </c:pt>
                <c:pt idx="26949">
                  <c:v>12.16</c:v>
                </c:pt>
                <c:pt idx="26950">
                  <c:v>12.14</c:v>
                </c:pt>
                <c:pt idx="26951">
                  <c:v>12.14</c:v>
                </c:pt>
                <c:pt idx="26952">
                  <c:v>12.15</c:v>
                </c:pt>
                <c:pt idx="26953">
                  <c:v>12.14</c:v>
                </c:pt>
                <c:pt idx="26954">
                  <c:v>12.16</c:v>
                </c:pt>
                <c:pt idx="26955">
                  <c:v>12.15</c:v>
                </c:pt>
                <c:pt idx="26956">
                  <c:v>12.15</c:v>
                </c:pt>
                <c:pt idx="26957">
                  <c:v>12.15</c:v>
                </c:pt>
                <c:pt idx="26958">
                  <c:v>12.15</c:v>
                </c:pt>
                <c:pt idx="26959">
                  <c:v>12.14</c:v>
                </c:pt>
                <c:pt idx="26960">
                  <c:v>12.14</c:v>
                </c:pt>
                <c:pt idx="26961">
                  <c:v>12.15</c:v>
                </c:pt>
                <c:pt idx="26962">
                  <c:v>12.14</c:v>
                </c:pt>
                <c:pt idx="26963">
                  <c:v>12.15</c:v>
                </c:pt>
                <c:pt idx="26964">
                  <c:v>12.14</c:v>
                </c:pt>
                <c:pt idx="26965">
                  <c:v>12.14</c:v>
                </c:pt>
                <c:pt idx="26966">
                  <c:v>12.13</c:v>
                </c:pt>
                <c:pt idx="26967">
                  <c:v>12.16</c:v>
                </c:pt>
                <c:pt idx="26968">
                  <c:v>12.15</c:v>
                </c:pt>
                <c:pt idx="26969">
                  <c:v>12.17</c:v>
                </c:pt>
                <c:pt idx="26970">
                  <c:v>12.16</c:v>
                </c:pt>
                <c:pt idx="26971">
                  <c:v>12.16</c:v>
                </c:pt>
                <c:pt idx="26972">
                  <c:v>12.15</c:v>
                </c:pt>
                <c:pt idx="26973">
                  <c:v>12.16</c:v>
                </c:pt>
                <c:pt idx="26974">
                  <c:v>12.15</c:v>
                </c:pt>
                <c:pt idx="26975">
                  <c:v>12.17</c:v>
                </c:pt>
                <c:pt idx="26976">
                  <c:v>12.16</c:v>
                </c:pt>
                <c:pt idx="26977">
                  <c:v>12.15</c:v>
                </c:pt>
                <c:pt idx="26978">
                  <c:v>12.15</c:v>
                </c:pt>
                <c:pt idx="26979">
                  <c:v>12.16</c:v>
                </c:pt>
                <c:pt idx="26980">
                  <c:v>12.14</c:v>
                </c:pt>
                <c:pt idx="26981">
                  <c:v>12.15</c:v>
                </c:pt>
                <c:pt idx="26982">
                  <c:v>12.14</c:v>
                </c:pt>
                <c:pt idx="26983">
                  <c:v>12.15</c:v>
                </c:pt>
                <c:pt idx="26984">
                  <c:v>12.14</c:v>
                </c:pt>
                <c:pt idx="26985">
                  <c:v>12.14</c:v>
                </c:pt>
                <c:pt idx="26986">
                  <c:v>12.14</c:v>
                </c:pt>
                <c:pt idx="26987">
                  <c:v>12.14</c:v>
                </c:pt>
                <c:pt idx="26988">
                  <c:v>12.13</c:v>
                </c:pt>
                <c:pt idx="26989">
                  <c:v>12.12</c:v>
                </c:pt>
                <c:pt idx="26990">
                  <c:v>12.13</c:v>
                </c:pt>
                <c:pt idx="26991">
                  <c:v>12.12</c:v>
                </c:pt>
                <c:pt idx="26992">
                  <c:v>12.12</c:v>
                </c:pt>
                <c:pt idx="26993">
                  <c:v>12.13</c:v>
                </c:pt>
                <c:pt idx="26994">
                  <c:v>12.12</c:v>
                </c:pt>
                <c:pt idx="26995">
                  <c:v>12.13</c:v>
                </c:pt>
                <c:pt idx="26996">
                  <c:v>12.12</c:v>
                </c:pt>
                <c:pt idx="26997">
                  <c:v>12.11</c:v>
                </c:pt>
                <c:pt idx="26998">
                  <c:v>12.12</c:v>
                </c:pt>
                <c:pt idx="26999">
                  <c:v>12.13</c:v>
                </c:pt>
                <c:pt idx="27000">
                  <c:v>12.11</c:v>
                </c:pt>
                <c:pt idx="27001">
                  <c:v>12.12</c:v>
                </c:pt>
                <c:pt idx="27002">
                  <c:v>12.09</c:v>
                </c:pt>
                <c:pt idx="27003">
                  <c:v>12.11</c:v>
                </c:pt>
                <c:pt idx="27004">
                  <c:v>12.1</c:v>
                </c:pt>
                <c:pt idx="27005">
                  <c:v>12.11</c:v>
                </c:pt>
                <c:pt idx="27006">
                  <c:v>12.1</c:v>
                </c:pt>
                <c:pt idx="27007">
                  <c:v>12.11</c:v>
                </c:pt>
                <c:pt idx="27008">
                  <c:v>12.1</c:v>
                </c:pt>
                <c:pt idx="27009">
                  <c:v>12.1</c:v>
                </c:pt>
                <c:pt idx="27010">
                  <c:v>12.09</c:v>
                </c:pt>
                <c:pt idx="27011">
                  <c:v>12.09</c:v>
                </c:pt>
                <c:pt idx="27012">
                  <c:v>12.1</c:v>
                </c:pt>
                <c:pt idx="27013">
                  <c:v>12.11</c:v>
                </c:pt>
                <c:pt idx="27014">
                  <c:v>12.11</c:v>
                </c:pt>
                <c:pt idx="27015">
                  <c:v>12.11</c:v>
                </c:pt>
                <c:pt idx="27016">
                  <c:v>12.11</c:v>
                </c:pt>
                <c:pt idx="27017">
                  <c:v>12.11</c:v>
                </c:pt>
                <c:pt idx="27018">
                  <c:v>12.12</c:v>
                </c:pt>
                <c:pt idx="27019">
                  <c:v>12.12</c:v>
                </c:pt>
                <c:pt idx="27020">
                  <c:v>12.11</c:v>
                </c:pt>
                <c:pt idx="27021">
                  <c:v>12.12</c:v>
                </c:pt>
                <c:pt idx="27022">
                  <c:v>12.11</c:v>
                </c:pt>
                <c:pt idx="27023">
                  <c:v>12.12</c:v>
                </c:pt>
                <c:pt idx="27024">
                  <c:v>12.12</c:v>
                </c:pt>
                <c:pt idx="27025">
                  <c:v>12.11</c:v>
                </c:pt>
                <c:pt idx="27026">
                  <c:v>12.12</c:v>
                </c:pt>
                <c:pt idx="27027">
                  <c:v>12.1</c:v>
                </c:pt>
                <c:pt idx="27028">
                  <c:v>12.11</c:v>
                </c:pt>
                <c:pt idx="27029">
                  <c:v>12.1</c:v>
                </c:pt>
                <c:pt idx="27030">
                  <c:v>12.1</c:v>
                </c:pt>
                <c:pt idx="27031">
                  <c:v>12.09</c:v>
                </c:pt>
                <c:pt idx="27032">
                  <c:v>12.09</c:v>
                </c:pt>
                <c:pt idx="27033">
                  <c:v>12.07</c:v>
                </c:pt>
                <c:pt idx="27034">
                  <c:v>12.07</c:v>
                </c:pt>
                <c:pt idx="27035">
                  <c:v>12.08</c:v>
                </c:pt>
                <c:pt idx="27036">
                  <c:v>12.07</c:v>
                </c:pt>
                <c:pt idx="27037">
                  <c:v>12.08</c:v>
                </c:pt>
                <c:pt idx="27038">
                  <c:v>12.06</c:v>
                </c:pt>
                <c:pt idx="27039">
                  <c:v>12.07</c:v>
                </c:pt>
                <c:pt idx="27040">
                  <c:v>12.06</c:v>
                </c:pt>
                <c:pt idx="27041">
                  <c:v>12.06</c:v>
                </c:pt>
                <c:pt idx="27042">
                  <c:v>12.06</c:v>
                </c:pt>
                <c:pt idx="27043">
                  <c:v>12.06</c:v>
                </c:pt>
                <c:pt idx="27044">
                  <c:v>12.07</c:v>
                </c:pt>
                <c:pt idx="27045">
                  <c:v>12.07</c:v>
                </c:pt>
                <c:pt idx="27046">
                  <c:v>12.07</c:v>
                </c:pt>
                <c:pt idx="27047">
                  <c:v>12.07</c:v>
                </c:pt>
                <c:pt idx="27048">
                  <c:v>12.09</c:v>
                </c:pt>
                <c:pt idx="27049">
                  <c:v>12.08</c:v>
                </c:pt>
                <c:pt idx="27050">
                  <c:v>12.09</c:v>
                </c:pt>
                <c:pt idx="27051">
                  <c:v>12.1</c:v>
                </c:pt>
                <c:pt idx="27052">
                  <c:v>12.1</c:v>
                </c:pt>
                <c:pt idx="27053">
                  <c:v>12.08</c:v>
                </c:pt>
                <c:pt idx="27054">
                  <c:v>12.1</c:v>
                </c:pt>
                <c:pt idx="27055">
                  <c:v>12.08</c:v>
                </c:pt>
                <c:pt idx="27056">
                  <c:v>12.08</c:v>
                </c:pt>
                <c:pt idx="27057">
                  <c:v>12.08</c:v>
                </c:pt>
                <c:pt idx="27058">
                  <c:v>12.07</c:v>
                </c:pt>
                <c:pt idx="27059">
                  <c:v>12.07</c:v>
                </c:pt>
                <c:pt idx="27060">
                  <c:v>12.06</c:v>
                </c:pt>
                <c:pt idx="27061">
                  <c:v>12.09</c:v>
                </c:pt>
                <c:pt idx="27062">
                  <c:v>12.06</c:v>
                </c:pt>
                <c:pt idx="27063">
                  <c:v>12.05</c:v>
                </c:pt>
                <c:pt idx="27064">
                  <c:v>12.06</c:v>
                </c:pt>
                <c:pt idx="27065">
                  <c:v>12.04</c:v>
                </c:pt>
                <c:pt idx="27066">
                  <c:v>12.04</c:v>
                </c:pt>
                <c:pt idx="27067">
                  <c:v>12.05</c:v>
                </c:pt>
                <c:pt idx="27068">
                  <c:v>12.05</c:v>
                </c:pt>
                <c:pt idx="27069">
                  <c:v>12.04</c:v>
                </c:pt>
                <c:pt idx="27070">
                  <c:v>12.03</c:v>
                </c:pt>
                <c:pt idx="27071">
                  <c:v>12.03</c:v>
                </c:pt>
                <c:pt idx="27072">
                  <c:v>12.03</c:v>
                </c:pt>
                <c:pt idx="27073">
                  <c:v>12.03</c:v>
                </c:pt>
                <c:pt idx="27074">
                  <c:v>12.04</c:v>
                </c:pt>
                <c:pt idx="27075">
                  <c:v>12.03</c:v>
                </c:pt>
                <c:pt idx="27076">
                  <c:v>12.02</c:v>
                </c:pt>
                <c:pt idx="27077">
                  <c:v>12.02</c:v>
                </c:pt>
                <c:pt idx="27078">
                  <c:v>12.02</c:v>
                </c:pt>
                <c:pt idx="27079">
                  <c:v>12.01</c:v>
                </c:pt>
                <c:pt idx="27080">
                  <c:v>12.01</c:v>
                </c:pt>
                <c:pt idx="27081">
                  <c:v>12.01</c:v>
                </c:pt>
                <c:pt idx="27082">
                  <c:v>12.01</c:v>
                </c:pt>
                <c:pt idx="27083">
                  <c:v>12.01</c:v>
                </c:pt>
                <c:pt idx="27084">
                  <c:v>12.01</c:v>
                </c:pt>
                <c:pt idx="27085">
                  <c:v>12</c:v>
                </c:pt>
                <c:pt idx="27086">
                  <c:v>12</c:v>
                </c:pt>
                <c:pt idx="27087">
                  <c:v>12.01</c:v>
                </c:pt>
                <c:pt idx="27088">
                  <c:v>12</c:v>
                </c:pt>
                <c:pt idx="27089">
                  <c:v>12</c:v>
                </c:pt>
                <c:pt idx="27090">
                  <c:v>12.01</c:v>
                </c:pt>
                <c:pt idx="27091">
                  <c:v>12.01</c:v>
                </c:pt>
                <c:pt idx="27092">
                  <c:v>12.02</c:v>
                </c:pt>
                <c:pt idx="27093">
                  <c:v>12.03</c:v>
                </c:pt>
                <c:pt idx="27094">
                  <c:v>12.03</c:v>
                </c:pt>
                <c:pt idx="27095">
                  <c:v>12.02</c:v>
                </c:pt>
                <c:pt idx="27096">
                  <c:v>12.04</c:v>
                </c:pt>
                <c:pt idx="27097">
                  <c:v>12.02</c:v>
                </c:pt>
                <c:pt idx="27098">
                  <c:v>12.03</c:v>
                </c:pt>
                <c:pt idx="27099">
                  <c:v>12.04</c:v>
                </c:pt>
                <c:pt idx="27100">
                  <c:v>12.01</c:v>
                </c:pt>
                <c:pt idx="27101">
                  <c:v>12.03</c:v>
                </c:pt>
                <c:pt idx="27102">
                  <c:v>12.04</c:v>
                </c:pt>
                <c:pt idx="27103">
                  <c:v>12.03</c:v>
                </c:pt>
                <c:pt idx="27104">
                  <c:v>12.03</c:v>
                </c:pt>
                <c:pt idx="27105">
                  <c:v>12.02</c:v>
                </c:pt>
                <c:pt idx="27106">
                  <c:v>12.03</c:v>
                </c:pt>
                <c:pt idx="27107">
                  <c:v>12.03</c:v>
                </c:pt>
                <c:pt idx="27108">
                  <c:v>12.02</c:v>
                </c:pt>
                <c:pt idx="27109">
                  <c:v>12.02</c:v>
                </c:pt>
                <c:pt idx="27110">
                  <c:v>12.03</c:v>
                </c:pt>
                <c:pt idx="27111">
                  <c:v>12.03</c:v>
                </c:pt>
                <c:pt idx="27112">
                  <c:v>12.02</c:v>
                </c:pt>
                <c:pt idx="27113">
                  <c:v>12.01</c:v>
                </c:pt>
                <c:pt idx="27114">
                  <c:v>12.02</c:v>
                </c:pt>
                <c:pt idx="27115">
                  <c:v>12.02</c:v>
                </c:pt>
                <c:pt idx="27116">
                  <c:v>12.02</c:v>
                </c:pt>
                <c:pt idx="27117">
                  <c:v>12.02</c:v>
                </c:pt>
                <c:pt idx="27118">
                  <c:v>12.01</c:v>
                </c:pt>
                <c:pt idx="27119">
                  <c:v>12</c:v>
                </c:pt>
                <c:pt idx="27120">
                  <c:v>12.01</c:v>
                </c:pt>
                <c:pt idx="27121">
                  <c:v>12.01</c:v>
                </c:pt>
                <c:pt idx="27122">
                  <c:v>12.02</c:v>
                </c:pt>
                <c:pt idx="27123">
                  <c:v>12</c:v>
                </c:pt>
                <c:pt idx="27124">
                  <c:v>12</c:v>
                </c:pt>
                <c:pt idx="27125">
                  <c:v>12</c:v>
                </c:pt>
                <c:pt idx="27126">
                  <c:v>12</c:v>
                </c:pt>
                <c:pt idx="27127">
                  <c:v>12</c:v>
                </c:pt>
                <c:pt idx="27128">
                  <c:v>12</c:v>
                </c:pt>
                <c:pt idx="27129">
                  <c:v>12</c:v>
                </c:pt>
                <c:pt idx="27130">
                  <c:v>12</c:v>
                </c:pt>
                <c:pt idx="27131">
                  <c:v>12</c:v>
                </c:pt>
                <c:pt idx="27132">
                  <c:v>11.99</c:v>
                </c:pt>
                <c:pt idx="27133">
                  <c:v>12</c:v>
                </c:pt>
                <c:pt idx="27134">
                  <c:v>12</c:v>
                </c:pt>
                <c:pt idx="27135">
                  <c:v>11.99</c:v>
                </c:pt>
                <c:pt idx="27136">
                  <c:v>11.99</c:v>
                </c:pt>
                <c:pt idx="27137">
                  <c:v>11.99</c:v>
                </c:pt>
                <c:pt idx="27138">
                  <c:v>11.99</c:v>
                </c:pt>
                <c:pt idx="27139">
                  <c:v>12</c:v>
                </c:pt>
                <c:pt idx="27140">
                  <c:v>12</c:v>
                </c:pt>
                <c:pt idx="27141">
                  <c:v>12</c:v>
                </c:pt>
                <c:pt idx="27142">
                  <c:v>12</c:v>
                </c:pt>
                <c:pt idx="27143">
                  <c:v>11.99</c:v>
                </c:pt>
                <c:pt idx="27144">
                  <c:v>12.01</c:v>
                </c:pt>
                <c:pt idx="27145">
                  <c:v>12</c:v>
                </c:pt>
                <c:pt idx="27146">
                  <c:v>12</c:v>
                </c:pt>
                <c:pt idx="27147">
                  <c:v>11.99</c:v>
                </c:pt>
                <c:pt idx="27148">
                  <c:v>12</c:v>
                </c:pt>
                <c:pt idx="27149">
                  <c:v>12</c:v>
                </c:pt>
                <c:pt idx="27150">
                  <c:v>11.98</c:v>
                </c:pt>
                <c:pt idx="27151">
                  <c:v>12</c:v>
                </c:pt>
                <c:pt idx="27152">
                  <c:v>11.99</c:v>
                </c:pt>
                <c:pt idx="27153">
                  <c:v>11.99</c:v>
                </c:pt>
                <c:pt idx="27154">
                  <c:v>12</c:v>
                </c:pt>
                <c:pt idx="27155">
                  <c:v>12</c:v>
                </c:pt>
                <c:pt idx="27156">
                  <c:v>12</c:v>
                </c:pt>
                <c:pt idx="27157">
                  <c:v>12</c:v>
                </c:pt>
                <c:pt idx="27158">
                  <c:v>12</c:v>
                </c:pt>
                <c:pt idx="27159">
                  <c:v>12</c:v>
                </c:pt>
                <c:pt idx="27160">
                  <c:v>12</c:v>
                </c:pt>
                <c:pt idx="27161">
                  <c:v>11.99</c:v>
                </c:pt>
                <c:pt idx="27162">
                  <c:v>12.01</c:v>
                </c:pt>
                <c:pt idx="27163">
                  <c:v>12</c:v>
                </c:pt>
                <c:pt idx="27164">
                  <c:v>12.01</c:v>
                </c:pt>
                <c:pt idx="27165">
                  <c:v>12</c:v>
                </c:pt>
                <c:pt idx="27166">
                  <c:v>12</c:v>
                </c:pt>
                <c:pt idx="27167">
                  <c:v>11.99</c:v>
                </c:pt>
                <c:pt idx="27168">
                  <c:v>12</c:v>
                </c:pt>
                <c:pt idx="27169">
                  <c:v>11.99</c:v>
                </c:pt>
                <c:pt idx="27170">
                  <c:v>12</c:v>
                </c:pt>
                <c:pt idx="27171">
                  <c:v>11.99</c:v>
                </c:pt>
                <c:pt idx="27172">
                  <c:v>11.98</c:v>
                </c:pt>
                <c:pt idx="27173">
                  <c:v>11.99</c:v>
                </c:pt>
                <c:pt idx="27174">
                  <c:v>11.99</c:v>
                </c:pt>
                <c:pt idx="27175">
                  <c:v>11.98</c:v>
                </c:pt>
                <c:pt idx="27176">
                  <c:v>11.99</c:v>
                </c:pt>
                <c:pt idx="27177">
                  <c:v>11.99</c:v>
                </c:pt>
                <c:pt idx="27178">
                  <c:v>11.97</c:v>
                </c:pt>
                <c:pt idx="27179">
                  <c:v>11.97</c:v>
                </c:pt>
                <c:pt idx="27180">
                  <c:v>11.98</c:v>
                </c:pt>
                <c:pt idx="27181">
                  <c:v>11.97</c:v>
                </c:pt>
                <c:pt idx="27182">
                  <c:v>11.98</c:v>
                </c:pt>
                <c:pt idx="27183">
                  <c:v>11.98</c:v>
                </c:pt>
                <c:pt idx="27184">
                  <c:v>11.98</c:v>
                </c:pt>
                <c:pt idx="27185">
                  <c:v>11.98</c:v>
                </c:pt>
                <c:pt idx="27186">
                  <c:v>11.97</c:v>
                </c:pt>
                <c:pt idx="27187">
                  <c:v>11.98</c:v>
                </c:pt>
                <c:pt idx="27188">
                  <c:v>11.97</c:v>
                </c:pt>
                <c:pt idx="27189">
                  <c:v>11.98</c:v>
                </c:pt>
                <c:pt idx="27190">
                  <c:v>11.97</c:v>
                </c:pt>
                <c:pt idx="27191">
                  <c:v>11.97</c:v>
                </c:pt>
                <c:pt idx="27192">
                  <c:v>11.98</c:v>
                </c:pt>
                <c:pt idx="27193">
                  <c:v>11.97</c:v>
                </c:pt>
                <c:pt idx="27194">
                  <c:v>11.98</c:v>
                </c:pt>
                <c:pt idx="27195">
                  <c:v>11.97</c:v>
                </c:pt>
                <c:pt idx="27196">
                  <c:v>11.97</c:v>
                </c:pt>
                <c:pt idx="27197">
                  <c:v>11.97</c:v>
                </c:pt>
                <c:pt idx="27198">
                  <c:v>11.97</c:v>
                </c:pt>
                <c:pt idx="27199">
                  <c:v>11.98</c:v>
                </c:pt>
                <c:pt idx="27200">
                  <c:v>11.98</c:v>
                </c:pt>
                <c:pt idx="27201">
                  <c:v>11.97</c:v>
                </c:pt>
                <c:pt idx="27202">
                  <c:v>11.96</c:v>
                </c:pt>
                <c:pt idx="27203">
                  <c:v>11.97</c:v>
                </c:pt>
                <c:pt idx="27204">
                  <c:v>11.98</c:v>
                </c:pt>
                <c:pt idx="27205">
                  <c:v>11.96</c:v>
                </c:pt>
                <c:pt idx="27206">
                  <c:v>11.97</c:v>
                </c:pt>
                <c:pt idx="27207">
                  <c:v>11.97</c:v>
                </c:pt>
                <c:pt idx="27208">
                  <c:v>11.97</c:v>
                </c:pt>
                <c:pt idx="27209">
                  <c:v>11.96</c:v>
                </c:pt>
                <c:pt idx="27210">
                  <c:v>11.96</c:v>
                </c:pt>
                <c:pt idx="27211">
                  <c:v>11.96</c:v>
                </c:pt>
                <c:pt idx="27212">
                  <c:v>11.96</c:v>
                </c:pt>
                <c:pt idx="27213">
                  <c:v>11.97</c:v>
                </c:pt>
                <c:pt idx="27214">
                  <c:v>11.95</c:v>
                </c:pt>
                <c:pt idx="27215">
                  <c:v>11.96</c:v>
                </c:pt>
                <c:pt idx="27216">
                  <c:v>11.96</c:v>
                </c:pt>
                <c:pt idx="27217">
                  <c:v>11.96</c:v>
                </c:pt>
                <c:pt idx="27218">
                  <c:v>11.96</c:v>
                </c:pt>
                <c:pt idx="27219">
                  <c:v>11.96</c:v>
                </c:pt>
                <c:pt idx="27220">
                  <c:v>11.96</c:v>
                </c:pt>
                <c:pt idx="27221">
                  <c:v>11.97</c:v>
                </c:pt>
                <c:pt idx="27222">
                  <c:v>11.96</c:v>
                </c:pt>
                <c:pt idx="27223">
                  <c:v>11.97</c:v>
                </c:pt>
                <c:pt idx="27224">
                  <c:v>11.96</c:v>
                </c:pt>
                <c:pt idx="27225">
                  <c:v>11.96</c:v>
                </c:pt>
                <c:pt idx="27226">
                  <c:v>11.95</c:v>
                </c:pt>
                <c:pt idx="27227">
                  <c:v>11.97</c:v>
                </c:pt>
                <c:pt idx="27228">
                  <c:v>11.95</c:v>
                </c:pt>
                <c:pt idx="27229">
                  <c:v>11.96</c:v>
                </c:pt>
                <c:pt idx="27230">
                  <c:v>11.96</c:v>
                </c:pt>
                <c:pt idx="27231">
                  <c:v>11.97</c:v>
                </c:pt>
                <c:pt idx="27232">
                  <c:v>11.97</c:v>
                </c:pt>
                <c:pt idx="27233">
                  <c:v>11.96</c:v>
                </c:pt>
                <c:pt idx="27234">
                  <c:v>11.96</c:v>
                </c:pt>
                <c:pt idx="27235">
                  <c:v>11.96</c:v>
                </c:pt>
                <c:pt idx="27236">
                  <c:v>11.97</c:v>
                </c:pt>
                <c:pt idx="27237">
                  <c:v>11.96</c:v>
                </c:pt>
                <c:pt idx="27238">
                  <c:v>11.97</c:v>
                </c:pt>
                <c:pt idx="27239">
                  <c:v>11.96</c:v>
                </c:pt>
                <c:pt idx="27240">
                  <c:v>11.96</c:v>
                </c:pt>
                <c:pt idx="27241">
                  <c:v>11.97</c:v>
                </c:pt>
                <c:pt idx="27242">
                  <c:v>11.96</c:v>
                </c:pt>
                <c:pt idx="27243">
                  <c:v>11.98</c:v>
                </c:pt>
                <c:pt idx="27244">
                  <c:v>11.97</c:v>
                </c:pt>
                <c:pt idx="27245">
                  <c:v>11.97</c:v>
                </c:pt>
                <c:pt idx="27246">
                  <c:v>11.98</c:v>
                </c:pt>
                <c:pt idx="27247">
                  <c:v>11.97</c:v>
                </c:pt>
                <c:pt idx="27248">
                  <c:v>11.98</c:v>
                </c:pt>
                <c:pt idx="27249">
                  <c:v>11.97</c:v>
                </c:pt>
                <c:pt idx="27250">
                  <c:v>11.98</c:v>
                </c:pt>
                <c:pt idx="27251">
                  <c:v>11.98</c:v>
                </c:pt>
                <c:pt idx="27252">
                  <c:v>11.98</c:v>
                </c:pt>
                <c:pt idx="27253">
                  <c:v>11.98</c:v>
                </c:pt>
                <c:pt idx="27254">
                  <c:v>11.99</c:v>
                </c:pt>
                <c:pt idx="27255">
                  <c:v>11.98</c:v>
                </c:pt>
                <c:pt idx="27256">
                  <c:v>11.99</c:v>
                </c:pt>
                <c:pt idx="27257">
                  <c:v>11.99</c:v>
                </c:pt>
                <c:pt idx="27258">
                  <c:v>11.99</c:v>
                </c:pt>
                <c:pt idx="27259">
                  <c:v>12</c:v>
                </c:pt>
                <c:pt idx="27260">
                  <c:v>12</c:v>
                </c:pt>
                <c:pt idx="27261">
                  <c:v>11.99</c:v>
                </c:pt>
                <c:pt idx="27262">
                  <c:v>12</c:v>
                </c:pt>
                <c:pt idx="27263">
                  <c:v>11.99</c:v>
                </c:pt>
                <c:pt idx="27264">
                  <c:v>11.99</c:v>
                </c:pt>
                <c:pt idx="27265">
                  <c:v>11.99</c:v>
                </c:pt>
                <c:pt idx="27266">
                  <c:v>12</c:v>
                </c:pt>
                <c:pt idx="27267">
                  <c:v>12.01</c:v>
                </c:pt>
                <c:pt idx="27268">
                  <c:v>12.01</c:v>
                </c:pt>
                <c:pt idx="27269">
                  <c:v>12</c:v>
                </c:pt>
                <c:pt idx="27270">
                  <c:v>12.01</c:v>
                </c:pt>
                <c:pt idx="27271">
                  <c:v>12.01</c:v>
                </c:pt>
                <c:pt idx="27272">
                  <c:v>12.01</c:v>
                </c:pt>
                <c:pt idx="27273">
                  <c:v>12.01</c:v>
                </c:pt>
                <c:pt idx="27274">
                  <c:v>12.01</c:v>
                </c:pt>
                <c:pt idx="27275">
                  <c:v>12.01</c:v>
                </c:pt>
                <c:pt idx="27276">
                  <c:v>12.01</c:v>
                </c:pt>
                <c:pt idx="27277">
                  <c:v>12.02</c:v>
                </c:pt>
                <c:pt idx="27278">
                  <c:v>12.02</c:v>
                </c:pt>
                <c:pt idx="27279">
                  <c:v>12.01</c:v>
                </c:pt>
                <c:pt idx="27280">
                  <c:v>12.02</c:v>
                </c:pt>
                <c:pt idx="27281">
                  <c:v>12.02</c:v>
                </c:pt>
                <c:pt idx="27282">
                  <c:v>12.02</c:v>
                </c:pt>
                <c:pt idx="27283">
                  <c:v>12.02</c:v>
                </c:pt>
                <c:pt idx="27284">
                  <c:v>12.01</c:v>
                </c:pt>
                <c:pt idx="27285">
                  <c:v>12.02</c:v>
                </c:pt>
                <c:pt idx="27286">
                  <c:v>12.02</c:v>
                </c:pt>
                <c:pt idx="27287">
                  <c:v>12.01</c:v>
                </c:pt>
                <c:pt idx="27288">
                  <c:v>12.02</c:v>
                </c:pt>
                <c:pt idx="27289">
                  <c:v>12.02</c:v>
                </c:pt>
                <c:pt idx="27290">
                  <c:v>12.02</c:v>
                </c:pt>
                <c:pt idx="27291">
                  <c:v>12.02</c:v>
                </c:pt>
                <c:pt idx="27292">
                  <c:v>12.03</c:v>
                </c:pt>
                <c:pt idx="27293">
                  <c:v>12.03</c:v>
                </c:pt>
                <c:pt idx="27294">
                  <c:v>12.03</c:v>
                </c:pt>
                <c:pt idx="27295">
                  <c:v>12.04</c:v>
                </c:pt>
                <c:pt idx="27296">
                  <c:v>12.04</c:v>
                </c:pt>
                <c:pt idx="27297">
                  <c:v>12.04</c:v>
                </c:pt>
                <c:pt idx="27298">
                  <c:v>12.03</c:v>
                </c:pt>
                <c:pt idx="27299">
                  <c:v>12.04</c:v>
                </c:pt>
                <c:pt idx="27300">
                  <c:v>12.04</c:v>
                </c:pt>
                <c:pt idx="27301">
                  <c:v>12.04</c:v>
                </c:pt>
                <c:pt idx="27302">
                  <c:v>12.04</c:v>
                </c:pt>
                <c:pt idx="27303">
                  <c:v>12.05</c:v>
                </c:pt>
                <c:pt idx="27304">
                  <c:v>12.05</c:v>
                </c:pt>
                <c:pt idx="27305">
                  <c:v>12.04</c:v>
                </c:pt>
                <c:pt idx="27306">
                  <c:v>12.04</c:v>
                </c:pt>
                <c:pt idx="27307">
                  <c:v>12.04</c:v>
                </c:pt>
                <c:pt idx="27308">
                  <c:v>12.03</c:v>
                </c:pt>
                <c:pt idx="27309">
                  <c:v>12.03</c:v>
                </c:pt>
                <c:pt idx="27310">
                  <c:v>12.03</c:v>
                </c:pt>
                <c:pt idx="27311">
                  <c:v>12.03</c:v>
                </c:pt>
                <c:pt idx="27312">
                  <c:v>12.04</c:v>
                </c:pt>
                <c:pt idx="27313">
                  <c:v>12.03</c:v>
                </c:pt>
                <c:pt idx="27314">
                  <c:v>12.03</c:v>
                </c:pt>
                <c:pt idx="27315">
                  <c:v>12.04</c:v>
                </c:pt>
                <c:pt idx="27316">
                  <c:v>12.02</c:v>
                </c:pt>
                <c:pt idx="27317">
                  <c:v>12.03</c:v>
                </c:pt>
                <c:pt idx="27318">
                  <c:v>12.03</c:v>
                </c:pt>
                <c:pt idx="27319">
                  <c:v>12.03</c:v>
                </c:pt>
                <c:pt idx="27320">
                  <c:v>12.03</c:v>
                </c:pt>
                <c:pt idx="27321">
                  <c:v>12.01</c:v>
                </c:pt>
                <c:pt idx="27322">
                  <c:v>12.01</c:v>
                </c:pt>
                <c:pt idx="27323">
                  <c:v>12.02</c:v>
                </c:pt>
                <c:pt idx="27324">
                  <c:v>12.02</c:v>
                </c:pt>
                <c:pt idx="27325">
                  <c:v>12.02</c:v>
                </c:pt>
                <c:pt idx="27326">
                  <c:v>12.02</c:v>
                </c:pt>
                <c:pt idx="27327">
                  <c:v>12.02</c:v>
                </c:pt>
                <c:pt idx="27328">
                  <c:v>12.02</c:v>
                </c:pt>
                <c:pt idx="27329">
                  <c:v>12.04</c:v>
                </c:pt>
                <c:pt idx="27330">
                  <c:v>12.03</c:v>
                </c:pt>
                <c:pt idx="27331">
                  <c:v>12.04</c:v>
                </c:pt>
                <c:pt idx="27332">
                  <c:v>12.04</c:v>
                </c:pt>
                <c:pt idx="27333">
                  <c:v>12.03</c:v>
                </c:pt>
                <c:pt idx="27334">
                  <c:v>12.02</c:v>
                </c:pt>
                <c:pt idx="27335">
                  <c:v>12.03</c:v>
                </c:pt>
                <c:pt idx="27336">
                  <c:v>12.02</c:v>
                </c:pt>
                <c:pt idx="27337">
                  <c:v>12.01</c:v>
                </c:pt>
                <c:pt idx="27338">
                  <c:v>12.02</c:v>
                </c:pt>
                <c:pt idx="27339">
                  <c:v>12.02</c:v>
                </c:pt>
                <c:pt idx="27340">
                  <c:v>12.01</c:v>
                </c:pt>
                <c:pt idx="27341">
                  <c:v>12.02</c:v>
                </c:pt>
                <c:pt idx="27342">
                  <c:v>12.02</c:v>
                </c:pt>
                <c:pt idx="27343">
                  <c:v>12.04</c:v>
                </c:pt>
                <c:pt idx="27344">
                  <c:v>12.03</c:v>
                </c:pt>
                <c:pt idx="27345">
                  <c:v>12.03</c:v>
                </c:pt>
                <c:pt idx="27346">
                  <c:v>12.03</c:v>
                </c:pt>
                <c:pt idx="27347">
                  <c:v>12.02</c:v>
                </c:pt>
                <c:pt idx="27348">
                  <c:v>12.03</c:v>
                </c:pt>
                <c:pt idx="27349">
                  <c:v>12.03</c:v>
                </c:pt>
                <c:pt idx="27350">
                  <c:v>12.03</c:v>
                </c:pt>
                <c:pt idx="27351">
                  <c:v>12.03</c:v>
                </c:pt>
                <c:pt idx="27352">
                  <c:v>12.02</c:v>
                </c:pt>
                <c:pt idx="27353">
                  <c:v>12.03</c:v>
                </c:pt>
                <c:pt idx="27354">
                  <c:v>12.03</c:v>
                </c:pt>
                <c:pt idx="27355">
                  <c:v>12.02</c:v>
                </c:pt>
                <c:pt idx="27356">
                  <c:v>12.03</c:v>
                </c:pt>
                <c:pt idx="27357">
                  <c:v>12.02</c:v>
                </c:pt>
                <c:pt idx="27358">
                  <c:v>12.02</c:v>
                </c:pt>
                <c:pt idx="27359">
                  <c:v>12.02</c:v>
                </c:pt>
                <c:pt idx="27360">
                  <c:v>12.04</c:v>
                </c:pt>
                <c:pt idx="27361">
                  <c:v>12.03</c:v>
                </c:pt>
                <c:pt idx="27362">
                  <c:v>12.03</c:v>
                </c:pt>
                <c:pt idx="27363">
                  <c:v>12.03</c:v>
                </c:pt>
                <c:pt idx="27364">
                  <c:v>12.05</c:v>
                </c:pt>
                <c:pt idx="27365">
                  <c:v>12.05</c:v>
                </c:pt>
                <c:pt idx="27366">
                  <c:v>12.05</c:v>
                </c:pt>
                <c:pt idx="27367">
                  <c:v>12.04</c:v>
                </c:pt>
                <c:pt idx="27368">
                  <c:v>12.03</c:v>
                </c:pt>
                <c:pt idx="27369">
                  <c:v>12.04</c:v>
                </c:pt>
                <c:pt idx="27370">
                  <c:v>12.03</c:v>
                </c:pt>
                <c:pt idx="27371">
                  <c:v>12.03</c:v>
                </c:pt>
                <c:pt idx="27372">
                  <c:v>12.03</c:v>
                </c:pt>
                <c:pt idx="27373">
                  <c:v>12.02</c:v>
                </c:pt>
                <c:pt idx="27374">
                  <c:v>12.02</c:v>
                </c:pt>
                <c:pt idx="27375">
                  <c:v>12.02</c:v>
                </c:pt>
                <c:pt idx="27376">
                  <c:v>12.01</c:v>
                </c:pt>
                <c:pt idx="27377">
                  <c:v>12.02</c:v>
                </c:pt>
                <c:pt idx="27378">
                  <c:v>12.02</c:v>
                </c:pt>
                <c:pt idx="27379">
                  <c:v>12.02</c:v>
                </c:pt>
                <c:pt idx="27380">
                  <c:v>12.03</c:v>
                </c:pt>
                <c:pt idx="27381">
                  <c:v>12.03</c:v>
                </c:pt>
                <c:pt idx="27382">
                  <c:v>12.04</c:v>
                </c:pt>
                <c:pt idx="27383">
                  <c:v>12.04</c:v>
                </c:pt>
                <c:pt idx="27384">
                  <c:v>12.05</c:v>
                </c:pt>
                <c:pt idx="27385">
                  <c:v>12.05</c:v>
                </c:pt>
                <c:pt idx="27386">
                  <c:v>12.05</c:v>
                </c:pt>
                <c:pt idx="27387">
                  <c:v>12.05</c:v>
                </c:pt>
                <c:pt idx="27388">
                  <c:v>12.05</c:v>
                </c:pt>
                <c:pt idx="27389">
                  <c:v>12.04</c:v>
                </c:pt>
                <c:pt idx="27390">
                  <c:v>12.04</c:v>
                </c:pt>
                <c:pt idx="27391">
                  <c:v>12.03</c:v>
                </c:pt>
                <c:pt idx="27392">
                  <c:v>12.02</c:v>
                </c:pt>
                <c:pt idx="27393">
                  <c:v>12.02</c:v>
                </c:pt>
                <c:pt idx="27394">
                  <c:v>12.01</c:v>
                </c:pt>
                <c:pt idx="27395">
                  <c:v>11.99</c:v>
                </c:pt>
                <c:pt idx="27396">
                  <c:v>12</c:v>
                </c:pt>
                <c:pt idx="27397">
                  <c:v>11.99</c:v>
                </c:pt>
                <c:pt idx="27398">
                  <c:v>11.99</c:v>
                </c:pt>
                <c:pt idx="27399">
                  <c:v>11.97</c:v>
                </c:pt>
                <c:pt idx="27400">
                  <c:v>11.98</c:v>
                </c:pt>
                <c:pt idx="27401">
                  <c:v>11.98</c:v>
                </c:pt>
                <c:pt idx="27402">
                  <c:v>11.97</c:v>
                </c:pt>
                <c:pt idx="27403">
                  <c:v>11.97</c:v>
                </c:pt>
                <c:pt idx="27404">
                  <c:v>11.96</c:v>
                </c:pt>
                <c:pt idx="27405">
                  <c:v>11.97</c:v>
                </c:pt>
                <c:pt idx="27406">
                  <c:v>11.96</c:v>
                </c:pt>
                <c:pt idx="27407">
                  <c:v>11.96</c:v>
                </c:pt>
                <c:pt idx="27408">
                  <c:v>11.95</c:v>
                </c:pt>
                <c:pt idx="27409">
                  <c:v>11.97</c:v>
                </c:pt>
                <c:pt idx="27410">
                  <c:v>11.94</c:v>
                </c:pt>
                <c:pt idx="27411">
                  <c:v>11.94</c:v>
                </c:pt>
                <c:pt idx="27412">
                  <c:v>11.94</c:v>
                </c:pt>
                <c:pt idx="27413">
                  <c:v>11.95</c:v>
                </c:pt>
                <c:pt idx="27414">
                  <c:v>11.94</c:v>
                </c:pt>
                <c:pt idx="27415">
                  <c:v>11.93</c:v>
                </c:pt>
                <c:pt idx="27416">
                  <c:v>11.93</c:v>
                </c:pt>
                <c:pt idx="27417">
                  <c:v>11.93</c:v>
                </c:pt>
                <c:pt idx="27418">
                  <c:v>11.92</c:v>
                </c:pt>
                <c:pt idx="27419">
                  <c:v>11.92</c:v>
                </c:pt>
                <c:pt idx="27420">
                  <c:v>11.92</c:v>
                </c:pt>
                <c:pt idx="27421">
                  <c:v>11.92</c:v>
                </c:pt>
                <c:pt idx="27422">
                  <c:v>11.91</c:v>
                </c:pt>
                <c:pt idx="27423">
                  <c:v>11.92</c:v>
                </c:pt>
                <c:pt idx="27424">
                  <c:v>11.91</c:v>
                </c:pt>
                <c:pt idx="27425">
                  <c:v>11.92</c:v>
                </c:pt>
                <c:pt idx="27426">
                  <c:v>11.91</c:v>
                </c:pt>
                <c:pt idx="27427">
                  <c:v>11.91</c:v>
                </c:pt>
                <c:pt idx="27428">
                  <c:v>11.91</c:v>
                </c:pt>
                <c:pt idx="27429">
                  <c:v>11.91</c:v>
                </c:pt>
                <c:pt idx="27430">
                  <c:v>11.89</c:v>
                </c:pt>
                <c:pt idx="27431">
                  <c:v>11.9</c:v>
                </c:pt>
                <c:pt idx="27432">
                  <c:v>11.9</c:v>
                </c:pt>
                <c:pt idx="27433">
                  <c:v>11.91</c:v>
                </c:pt>
                <c:pt idx="27434">
                  <c:v>11.9</c:v>
                </c:pt>
                <c:pt idx="27435">
                  <c:v>11.9</c:v>
                </c:pt>
                <c:pt idx="27436">
                  <c:v>11.9</c:v>
                </c:pt>
                <c:pt idx="27437">
                  <c:v>11.9</c:v>
                </c:pt>
                <c:pt idx="27438">
                  <c:v>11.9</c:v>
                </c:pt>
                <c:pt idx="27439">
                  <c:v>11.89</c:v>
                </c:pt>
                <c:pt idx="27440">
                  <c:v>11.89</c:v>
                </c:pt>
                <c:pt idx="27441">
                  <c:v>11.89</c:v>
                </c:pt>
                <c:pt idx="27442">
                  <c:v>11.89</c:v>
                </c:pt>
                <c:pt idx="27443">
                  <c:v>11.89</c:v>
                </c:pt>
                <c:pt idx="27444">
                  <c:v>11.89</c:v>
                </c:pt>
                <c:pt idx="27445">
                  <c:v>11.89</c:v>
                </c:pt>
                <c:pt idx="27446">
                  <c:v>11.9</c:v>
                </c:pt>
                <c:pt idx="27447">
                  <c:v>11.9</c:v>
                </c:pt>
                <c:pt idx="27448">
                  <c:v>11.9</c:v>
                </c:pt>
                <c:pt idx="27449">
                  <c:v>11.89</c:v>
                </c:pt>
                <c:pt idx="27450">
                  <c:v>11.9</c:v>
                </c:pt>
                <c:pt idx="27451">
                  <c:v>11.9</c:v>
                </c:pt>
                <c:pt idx="27452">
                  <c:v>11.89</c:v>
                </c:pt>
                <c:pt idx="27453">
                  <c:v>11.89</c:v>
                </c:pt>
                <c:pt idx="27454">
                  <c:v>11.89</c:v>
                </c:pt>
                <c:pt idx="27455">
                  <c:v>11.89</c:v>
                </c:pt>
                <c:pt idx="27456">
                  <c:v>11.89</c:v>
                </c:pt>
                <c:pt idx="27457">
                  <c:v>11.88</c:v>
                </c:pt>
                <c:pt idx="27458">
                  <c:v>11.89</c:v>
                </c:pt>
                <c:pt idx="27459">
                  <c:v>11.89</c:v>
                </c:pt>
                <c:pt idx="27460">
                  <c:v>11.9</c:v>
                </c:pt>
                <c:pt idx="27461">
                  <c:v>11.89</c:v>
                </c:pt>
                <c:pt idx="27462">
                  <c:v>11.89</c:v>
                </c:pt>
                <c:pt idx="27463">
                  <c:v>11.89</c:v>
                </c:pt>
                <c:pt idx="27464">
                  <c:v>11.88</c:v>
                </c:pt>
                <c:pt idx="27465">
                  <c:v>11.88</c:v>
                </c:pt>
                <c:pt idx="27466">
                  <c:v>11.88</c:v>
                </c:pt>
                <c:pt idx="27467">
                  <c:v>11.88</c:v>
                </c:pt>
                <c:pt idx="27468">
                  <c:v>11.88</c:v>
                </c:pt>
                <c:pt idx="27469">
                  <c:v>11.87</c:v>
                </c:pt>
                <c:pt idx="27470">
                  <c:v>11.88</c:v>
                </c:pt>
                <c:pt idx="27471">
                  <c:v>11.87</c:v>
                </c:pt>
                <c:pt idx="27472">
                  <c:v>11.87</c:v>
                </c:pt>
                <c:pt idx="27473">
                  <c:v>11.87</c:v>
                </c:pt>
                <c:pt idx="27474">
                  <c:v>11.88</c:v>
                </c:pt>
                <c:pt idx="27475">
                  <c:v>11.87</c:v>
                </c:pt>
                <c:pt idx="27476">
                  <c:v>11.87</c:v>
                </c:pt>
                <c:pt idx="27477">
                  <c:v>11.86</c:v>
                </c:pt>
                <c:pt idx="27478">
                  <c:v>11.87</c:v>
                </c:pt>
                <c:pt idx="27479">
                  <c:v>11.87</c:v>
                </c:pt>
                <c:pt idx="27480">
                  <c:v>11.87</c:v>
                </c:pt>
                <c:pt idx="27481">
                  <c:v>11.88</c:v>
                </c:pt>
                <c:pt idx="27482">
                  <c:v>11.88</c:v>
                </c:pt>
                <c:pt idx="27483">
                  <c:v>11.87</c:v>
                </c:pt>
                <c:pt idx="27484">
                  <c:v>11.86</c:v>
                </c:pt>
                <c:pt idx="27485">
                  <c:v>11.87</c:v>
                </c:pt>
                <c:pt idx="27486">
                  <c:v>11.88</c:v>
                </c:pt>
                <c:pt idx="27487">
                  <c:v>11.87</c:v>
                </c:pt>
                <c:pt idx="27488">
                  <c:v>11.87</c:v>
                </c:pt>
                <c:pt idx="27489">
                  <c:v>11.87</c:v>
                </c:pt>
                <c:pt idx="27490">
                  <c:v>11.88</c:v>
                </c:pt>
                <c:pt idx="27491">
                  <c:v>11.87</c:v>
                </c:pt>
                <c:pt idx="27492">
                  <c:v>11.87</c:v>
                </c:pt>
                <c:pt idx="27493">
                  <c:v>11.87</c:v>
                </c:pt>
                <c:pt idx="27494">
                  <c:v>11.87</c:v>
                </c:pt>
                <c:pt idx="27495">
                  <c:v>11.87</c:v>
                </c:pt>
                <c:pt idx="27496">
                  <c:v>11.88</c:v>
                </c:pt>
                <c:pt idx="27497">
                  <c:v>11.87</c:v>
                </c:pt>
                <c:pt idx="27498">
                  <c:v>11.88</c:v>
                </c:pt>
                <c:pt idx="27499">
                  <c:v>11.87</c:v>
                </c:pt>
                <c:pt idx="27500">
                  <c:v>11.88</c:v>
                </c:pt>
                <c:pt idx="27501">
                  <c:v>11.88</c:v>
                </c:pt>
                <c:pt idx="27502">
                  <c:v>11.87</c:v>
                </c:pt>
                <c:pt idx="27503">
                  <c:v>11.87</c:v>
                </c:pt>
                <c:pt idx="27504">
                  <c:v>11.87</c:v>
                </c:pt>
                <c:pt idx="27505">
                  <c:v>11.87</c:v>
                </c:pt>
                <c:pt idx="27506">
                  <c:v>11.87</c:v>
                </c:pt>
                <c:pt idx="27507">
                  <c:v>11.87</c:v>
                </c:pt>
                <c:pt idx="27508">
                  <c:v>11.87</c:v>
                </c:pt>
                <c:pt idx="27509">
                  <c:v>11.87</c:v>
                </c:pt>
                <c:pt idx="27510">
                  <c:v>11.88</c:v>
                </c:pt>
                <c:pt idx="27511">
                  <c:v>11.87</c:v>
                </c:pt>
                <c:pt idx="27512">
                  <c:v>11.87</c:v>
                </c:pt>
                <c:pt idx="27513">
                  <c:v>11.87</c:v>
                </c:pt>
                <c:pt idx="27514">
                  <c:v>11.86</c:v>
                </c:pt>
                <c:pt idx="27515">
                  <c:v>11.86</c:v>
                </c:pt>
                <c:pt idx="27516">
                  <c:v>11.87</c:v>
                </c:pt>
                <c:pt idx="27517">
                  <c:v>11.88</c:v>
                </c:pt>
                <c:pt idx="27518">
                  <c:v>11.87</c:v>
                </c:pt>
                <c:pt idx="27519">
                  <c:v>11.87</c:v>
                </c:pt>
                <c:pt idx="27520">
                  <c:v>11.88</c:v>
                </c:pt>
                <c:pt idx="27521">
                  <c:v>11.88</c:v>
                </c:pt>
                <c:pt idx="27522">
                  <c:v>11.87</c:v>
                </c:pt>
                <c:pt idx="27523">
                  <c:v>11.87</c:v>
                </c:pt>
                <c:pt idx="27524">
                  <c:v>11.86</c:v>
                </c:pt>
                <c:pt idx="27525">
                  <c:v>11.88</c:v>
                </c:pt>
                <c:pt idx="27526">
                  <c:v>11.87</c:v>
                </c:pt>
                <c:pt idx="27527">
                  <c:v>11.87</c:v>
                </c:pt>
                <c:pt idx="27528">
                  <c:v>11.87</c:v>
                </c:pt>
                <c:pt idx="27529">
                  <c:v>11.88</c:v>
                </c:pt>
                <c:pt idx="27530">
                  <c:v>11.87</c:v>
                </c:pt>
                <c:pt idx="27531">
                  <c:v>11.88</c:v>
                </c:pt>
                <c:pt idx="27532">
                  <c:v>11.88</c:v>
                </c:pt>
                <c:pt idx="27533">
                  <c:v>11.88</c:v>
                </c:pt>
                <c:pt idx="27534">
                  <c:v>11.88</c:v>
                </c:pt>
                <c:pt idx="27535">
                  <c:v>11.88</c:v>
                </c:pt>
                <c:pt idx="27536">
                  <c:v>11.88</c:v>
                </c:pt>
                <c:pt idx="27537">
                  <c:v>11.88</c:v>
                </c:pt>
                <c:pt idx="27538">
                  <c:v>11.88</c:v>
                </c:pt>
                <c:pt idx="27539">
                  <c:v>11.88</c:v>
                </c:pt>
                <c:pt idx="27540">
                  <c:v>11.88</c:v>
                </c:pt>
                <c:pt idx="27541">
                  <c:v>11.89</c:v>
                </c:pt>
                <c:pt idx="27542">
                  <c:v>11.9</c:v>
                </c:pt>
                <c:pt idx="27543">
                  <c:v>11.89</c:v>
                </c:pt>
                <c:pt idx="27544">
                  <c:v>11.88</c:v>
                </c:pt>
                <c:pt idx="27545">
                  <c:v>11.89</c:v>
                </c:pt>
                <c:pt idx="27546">
                  <c:v>11.89</c:v>
                </c:pt>
                <c:pt idx="27547">
                  <c:v>11.89</c:v>
                </c:pt>
                <c:pt idx="27548">
                  <c:v>11.89</c:v>
                </c:pt>
                <c:pt idx="27549">
                  <c:v>11.89</c:v>
                </c:pt>
                <c:pt idx="27550">
                  <c:v>11.89</c:v>
                </c:pt>
                <c:pt idx="27551">
                  <c:v>11.88</c:v>
                </c:pt>
                <c:pt idx="27552">
                  <c:v>11.88</c:v>
                </c:pt>
                <c:pt idx="27553">
                  <c:v>11.89</c:v>
                </c:pt>
                <c:pt idx="27554">
                  <c:v>11.88</c:v>
                </c:pt>
                <c:pt idx="27555">
                  <c:v>11.88</c:v>
                </c:pt>
                <c:pt idx="27556">
                  <c:v>11.88</c:v>
                </c:pt>
                <c:pt idx="27557">
                  <c:v>11.88</c:v>
                </c:pt>
                <c:pt idx="27558">
                  <c:v>11.88</c:v>
                </c:pt>
                <c:pt idx="27559">
                  <c:v>11.89</c:v>
                </c:pt>
                <c:pt idx="27560">
                  <c:v>11.87</c:v>
                </c:pt>
                <c:pt idx="27561">
                  <c:v>11.88</c:v>
                </c:pt>
                <c:pt idx="27562">
                  <c:v>11.87</c:v>
                </c:pt>
                <c:pt idx="27563">
                  <c:v>11.88</c:v>
                </c:pt>
                <c:pt idx="27564">
                  <c:v>11.88</c:v>
                </c:pt>
                <c:pt idx="27565">
                  <c:v>11.88</c:v>
                </c:pt>
                <c:pt idx="27566">
                  <c:v>11.87</c:v>
                </c:pt>
                <c:pt idx="27567">
                  <c:v>11.88</c:v>
                </c:pt>
                <c:pt idx="27568">
                  <c:v>11.87</c:v>
                </c:pt>
                <c:pt idx="27569">
                  <c:v>11.88</c:v>
                </c:pt>
                <c:pt idx="27570">
                  <c:v>11.88</c:v>
                </c:pt>
                <c:pt idx="27571">
                  <c:v>11.88</c:v>
                </c:pt>
                <c:pt idx="27572">
                  <c:v>11.88</c:v>
                </c:pt>
                <c:pt idx="27573">
                  <c:v>11.89</c:v>
                </c:pt>
                <c:pt idx="27574">
                  <c:v>11.87</c:v>
                </c:pt>
                <c:pt idx="27575">
                  <c:v>11.89</c:v>
                </c:pt>
                <c:pt idx="27576">
                  <c:v>11.89</c:v>
                </c:pt>
                <c:pt idx="27577">
                  <c:v>11.89</c:v>
                </c:pt>
                <c:pt idx="27578">
                  <c:v>11.88</c:v>
                </c:pt>
                <c:pt idx="27579">
                  <c:v>11.88</c:v>
                </c:pt>
                <c:pt idx="27580">
                  <c:v>11.89</c:v>
                </c:pt>
                <c:pt idx="27581">
                  <c:v>11.88</c:v>
                </c:pt>
                <c:pt idx="27582">
                  <c:v>11.89</c:v>
                </c:pt>
                <c:pt idx="27583">
                  <c:v>11.88</c:v>
                </c:pt>
                <c:pt idx="27584">
                  <c:v>11.88</c:v>
                </c:pt>
                <c:pt idx="27585">
                  <c:v>11.87</c:v>
                </c:pt>
                <c:pt idx="27586">
                  <c:v>11.88</c:v>
                </c:pt>
                <c:pt idx="27587">
                  <c:v>11.88</c:v>
                </c:pt>
                <c:pt idx="27588">
                  <c:v>11.88</c:v>
                </c:pt>
                <c:pt idx="27589">
                  <c:v>11.89</c:v>
                </c:pt>
                <c:pt idx="27590">
                  <c:v>11.88</c:v>
                </c:pt>
                <c:pt idx="27591">
                  <c:v>11.88</c:v>
                </c:pt>
                <c:pt idx="27592">
                  <c:v>11.87</c:v>
                </c:pt>
                <c:pt idx="27593">
                  <c:v>11.88</c:v>
                </c:pt>
                <c:pt idx="27594">
                  <c:v>11.87</c:v>
                </c:pt>
                <c:pt idx="27595">
                  <c:v>11.88</c:v>
                </c:pt>
                <c:pt idx="27596">
                  <c:v>11.88</c:v>
                </c:pt>
                <c:pt idx="27597">
                  <c:v>11.88</c:v>
                </c:pt>
                <c:pt idx="27598">
                  <c:v>11.88</c:v>
                </c:pt>
                <c:pt idx="27599">
                  <c:v>11.88</c:v>
                </c:pt>
                <c:pt idx="27600">
                  <c:v>11.88</c:v>
                </c:pt>
                <c:pt idx="27601">
                  <c:v>11.88</c:v>
                </c:pt>
                <c:pt idx="27602">
                  <c:v>11.89</c:v>
                </c:pt>
                <c:pt idx="27603">
                  <c:v>11.89</c:v>
                </c:pt>
                <c:pt idx="27604">
                  <c:v>11.9</c:v>
                </c:pt>
                <c:pt idx="27605">
                  <c:v>11.89</c:v>
                </c:pt>
                <c:pt idx="27606">
                  <c:v>11.9</c:v>
                </c:pt>
                <c:pt idx="27607">
                  <c:v>11.9</c:v>
                </c:pt>
                <c:pt idx="27608">
                  <c:v>11.89</c:v>
                </c:pt>
                <c:pt idx="27609">
                  <c:v>11.9</c:v>
                </c:pt>
                <c:pt idx="27610">
                  <c:v>11.9</c:v>
                </c:pt>
                <c:pt idx="27611">
                  <c:v>11.9</c:v>
                </c:pt>
                <c:pt idx="27612">
                  <c:v>11.89</c:v>
                </c:pt>
                <c:pt idx="27613">
                  <c:v>11.89</c:v>
                </c:pt>
                <c:pt idx="27614">
                  <c:v>11.89</c:v>
                </c:pt>
                <c:pt idx="27615">
                  <c:v>11.89</c:v>
                </c:pt>
                <c:pt idx="27616">
                  <c:v>11.89</c:v>
                </c:pt>
                <c:pt idx="27617">
                  <c:v>11.89</c:v>
                </c:pt>
                <c:pt idx="27618">
                  <c:v>11.89</c:v>
                </c:pt>
                <c:pt idx="27619">
                  <c:v>11.88</c:v>
                </c:pt>
                <c:pt idx="27620">
                  <c:v>11.88</c:v>
                </c:pt>
                <c:pt idx="27621">
                  <c:v>11.88</c:v>
                </c:pt>
                <c:pt idx="27622">
                  <c:v>11.87</c:v>
                </c:pt>
                <c:pt idx="27623">
                  <c:v>11.88</c:v>
                </c:pt>
                <c:pt idx="27624">
                  <c:v>11.88</c:v>
                </c:pt>
                <c:pt idx="27625">
                  <c:v>11.88</c:v>
                </c:pt>
                <c:pt idx="27626">
                  <c:v>11.88</c:v>
                </c:pt>
                <c:pt idx="27627">
                  <c:v>11.88</c:v>
                </c:pt>
                <c:pt idx="27628">
                  <c:v>11.88</c:v>
                </c:pt>
                <c:pt idx="27629">
                  <c:v>11.88</c:v>
                </c:pt>
                <c:pt idx="27630">
                  <c:v>11.87</c:v>
                </c:pt>
                <c:pt idx="27631">
                  <c:v>11.88</c:v>
                </c:pt>
                <c:pt idx="27632">
                  <c:v>11.88</c:v>
                </c:pt>
                <c:pt idx="27633">
                  <c:v>11.88</c:v>
                </c:pt>
                <c:pt idx="27634">
                  <c:v>11.87</c:v>
                </c:pt>
                <c:pt idx="27635">
                  <c:v>11.87</c:v>
                </c:pt>
                <c:pt idx="27636">
                  <c:v>11.86</c:v>
                </c:pt>
                <c:pt idx="27637">
                  <c:v>11.88</c:v>
                </c:pt>
                <c:pt idx="27638">
                  <c:v>11.88</c:v>
                </c:pt>
                <c:pt idx="27639">
                  <c:v>11.88</c:v>
                </c:pt>
                <c:pt idx="27640">
                  <c:v>11.88</c:v>
                </c:pt>
                <c:pt idx="27641">
                  <c:v>11.88</c:v>
                </c:pt>
                <c:pt idx="27642">
                  <c:v>11.87</c:v>
                </c:pt>
                <c:pt idx="27643">
                  <c:v>11.87</c:v>
                </c:pt>
                <c:pt idx="27644">
                  <c:v>11.87</c:v>
                </c:pt>
                <c:pt idx="27645">
                  <c:v>11.87</c:v>
                </c:pt>
                <c:pt idx="27646">
                  <c:v>11.87</c:v>
                </c:pt>
                <c:pt idx="27647">
                  <c:v>11.87</c:v>
                </c:pt>
                <c:pt idx="27648">
                  <c:v>11.87</c:v>
                </c:pt>
                <c:pt idx="27649">
                  <c:v>11.87</c:v>
                </c:pt>
                <c:pt idx="27650">
                  <c:v>11.87</c:v>
                </c:pt>
                <c:pt idx="27651">
                  <c:v>11.87</c:v>
                </c:pt>
                <c:pt idx="27652">
                  <c:v>11.86</c:v>
                </c:pt>
                <c:pt idx="27653">
                  <c:v>11.86</c:v>
                </c:pt>
                <c:pt idx="27654">
                  <c:v>11.86</c:v>
                </c:pt>
                <c:pt idx="27655">
                  <c:v>11.86</c:v>
                </c:pt>
                <c:pt idx="27656">
                  <c:v>11.85</c:v>
                </c:pt>
                <c:pt idx="27657">
                  <c:v>11.85</c:v>
                </c:pt>
                <c:pt idx="27658">
                  <c:v>11.85</c:v>
                </c:pt>
                <c:pt idx="27659">
                  <c:v>11.85</c:v>
                </c:pt>
                <c:pt idx="27660">
                  <c:v>11.85</c:v>
                </c:pt>
                <c:pt idx="27661">
                  <c:v>11.86</c:v>
                </c:pt>
                <c:pt idx="27662">
                  <c:v>11.85</c:v>
                </c:pt>
                <c:pt idx="27663">
                  <c:v>11.84</c:v>
                </c:pt>
                <c:pt idx="27664">
                  <c:v>11.86</c:v>
                </c:pt>
                <c:pt idx="27665">
                  <c:v>11.86</c:v>
                </c:pt>
                <c:pt idx="27666">
                  <c:v>11.86</c:v>
                </c:pt>
                <c:pt idx="27667">
                  <c:v>11.86</c:v>
                </c:pt>
                <c:pt idx="27668">
                  <c:v>11.88</c:v>
                </c:pt>
                <c:pt idx="27669">
                  <c:v>11.88</c:v>
                </c:pt>
                <c:pt idx="27670">
                  <c:v>11.89</c:v>
                </c:pt>
                <c:pt idx="27671">
                  <c:v>11.88</c:v>
                </c:pt>
                <c:pt idx="27672">
                  <c:v>11.88</c:v>
                </c:pt>
                <c:pt idx="27673">
                  <c:v>11.88</c:v>
                </c:pt>
                <c:pt idx="27674">
                  <c:v>11.89</c:v>
                </c:pt>
                <c:pt idx="27675">
                  <c:v>11.89</c:v>
                </c:pt>
                <c:pt idx="27676">
                  <c:v>11.88</c:v>
                </c:pt>
                <c:pt idx="27677">
                  <c:v>11.89</c:v>
                </c:pt>
                <c:pt idx="27678">
                  <c:v>11.88</c:v>
                </c:pt>
                <c:pt idx="27679">
                  <c:v>11.88</c:v>
                </c:pt>
                <c:pt idx="27680">
                  <c:v>11.88</c:v>
                </c:pt>
                <c:pt idx="27681">
                  <c:v>11.88</c:v>
                </c:pt>
                <c:pt idx="27682">
                  <c:v>11.88</c:v>
                </c:pt>
                <c:pt idx="27683">
                  <c:v>11.88</c:v>
                </c:pt>
                <c:pt idx="27684">
                  <c:v>11.89</c:v>
                </c:pt>
                <c:pt idx="27685">
                  <c:v>11.89</c:v>
                </c:pt>
                <c:pt idx="27686">
                  <c:v>11.89</c:v>
                </c:pt>
                <c:pt idx="27687">
                  <c:v>11.89</c:v>
                </c:pt>
                <c:pt idx="27688">
                  <c:v>11.89</c:v>
                </c:pt>
                <c:pt idx="27689">
                  <c:v>11.88</c:v>
                </c:pt>
                <c:pt idx="27690">
                  <c:v>11.88</c:v>
                </c:pt>
                <c:pt idx="27691">
                  <c:v>11.88</c:v>
                </c:pt>
                <c:pt idx="27692">
                  <c:v>11.88</c:v>
                </c:pt>
                <c:pt idx="27693">
                  <c:v>11.88</c:v>
                </c:pt>
                <c:pt idx="27694">
                  <c:v>11.88</c:v>
                </c:pt>
                <c:pt idx="27695">
                  <c:v>11.88</c:v>
                </c:pt>
                <c:pt idx="27696">
                  <c:v>11.88</c:v>
                </c:pt>
                <c:pt idx="27697">
                  <c:v>11.88</c:v>
                </c:pt>
                <c:pt idx="27698">
                  <c:v>11.88</c:v>
                </c:pt>
                <c:pt idx="27699">
                  <c:v>11.86</c:v>
                </c:pt>
                <c:pt idx="27700">
                  <c:v>11.86</c:v>
                </c:pt>
                <c:pt idx="27701">
                  <c:v>11.87</c:v>
                </c:pt>
                <c:pt idx="27702">
                  <c:v>11.85</c:v>
                </c:pt>
                <c:pt idx="27703">
                  <c:v>11.85</c:v>
                </c:pt>
                <c:pt idx="27704">
                  <c:v>11.86</c:v>
                </c:pt>
                <c:pt idx="27705">
                  <c:v>11.86</c:v>
                </c:pt>
                <c:pt idx="27706">
                  <c:v>11.85</c:v>
                </c:pt>
                <c:pt idx="27707">
                  <c:v>11.86</c:v>
                </c:pt>
                <c:pt idx="27708">
                  <c:v>11.85</c:v>
                </c:pt>
                <c:pt idx="27709">
                  <c:v>11.86</c:v>
                </c:pt>
                <c:pt idx="27710">
                  <c:v>11.86</c:v>
                </c:pt>
                <c:pt idx="27711">
                  <c:v>11.86</c:v>
                </c:pt>
                <c:pt idx="27712">
                  <c:v>11.86</c:v>
                </c:pt>
                <c:pt idx="27713">
                  <c:v>11.86</c:v>
                </c:pt>
                <c:pt idx="27714">
                  <c:v>11.86</c:v>
                </c:pt>
                <c:pt idx="27715">
                  <c:v>11.86</c:v>
                </c:pt>
                <c:pt idx="27716">
                  <c:v>11.86</c:v>
                </c:pt>
                <c:pt idx="27717">
                  <c:v>11.86</c:v>
                </c:pt>
                <c:pt idx="27718">
                  <c:v>11.85</c:v>
                </c:pt>
                <c:pt idx="27719">
                  <c:v>11.85</c:v>
                </c:pt>
                <c:pt idx="27720">
                  <c:v>11.85</c:v>
                </c:pt>
                <c:pt idx="27721">
                  <c:v>11.85</c:v>
                </c:pt>
                <c:pt idx="27722">
                  <c:v>11.85</c:v>
                </c:pt>
                <c:pt idx="27723">
                  <c:v>11.84</c:v>
                </c:pt>
                <c:pt idx="27724">
                  <c:v>11.84</c:v>
                </c:pt>
                <c:pt idx="27725">
                  <c:v>11.84</c:v>
                </c:pt>
                <c:pt idx="27726">
                  <c:v>11.85</c:v>
                </c:pt>
                <c:pt idx="27727">
                  <c:v>11.84</c:v>
                </c:pt>
                <c:pt idx="27728">
                  <c:v>11.84</c:v>
                </c:pt>
                <c:pt idx="27729">
                  <c:v>11.84</c:v>
                </c:pt>
                <c:pt idx="27730">
                  <c:v>11.84</c:v>
                </c:pt>
                <c:pt idx="27731">
                  <c:v>11.85</c:v>
                </c:pt>
                <c:pt idx="27732">
                  <c:v>11.84</c:v>
                </c:pt>
                <c:pt idx="27733">
                  <c:v>11.85</c:v>
                </c:pt>
                <c:pt idx="27734">
                  <c:v>11.85</c:v>
                </c:pt>
                <c:pt idx="27735">
                  <c:v>11.85</c:v>
                </c:pt>
                <c:pt idx="27736">
                  <c:v>11.85</c:v>
                </c:pt>
                <c:pt idx="27737">
                  <c:v>11.84</c:v>
                </c:pt>
                <c:pt idx="27738">
                  <c:v>11.84</c:v>
                </c:pt>
                <c:pt idx="27739">
                  <c:v>11.84</c:v>
                </c:pt>
                <c:pt idx="27740">
                  <c:v>11.83</c:v>
                </c:pt>
                <c:pt idx="27741">
                  <c:v>11.84</c:v>
                </c:pt>
                <c:pt idx="27742">
                  <c:v>11.84</c:v>
                </c:pt>
                <c:pt idx="27743">
                  <c:v>11.84</c:v>
                </c:pt>
                <c:pt idx="27744">
                  <c:v>11.84</c:v>
                </c:pt>
                <c:pt idx="27745">
                  <c:v>11.83</c:v>
                </c:pt>
                <c:pt idx="27746">
                  <c:v>11.84</c:v>
                </c:pt>
                <c:pt idx="27747">
                  <c:v>11.85</c:v>
                </c:pt>
                <c:pt idx="27748">
                  <c:v>11.83</c:v>
                </c:pt>
                <c:pt idx="27749">
                  <c:v>11.83</c:v>
                </c:pt>
                <c:pt idx="27750">
                  <c:v>11.84</c:v>
                </c:pt>
                <c:pt idx="27751">
                  <c:v>11.83</c:v>
                </c:pt>
                <c:pt idx="27752">
                  <c:v>11.83</c:v>
                </c:pt>
                <c:pt idx="27753">
                  <c:v>11.83</c:v>
                </c:pt>
                <c:pt idx="27754">
                  <c:v>11.83</c:v>
                </c:pt>
                <c:pt idx="27755">
                  <c:v>11.84</c:v>
                </c:pt>
                <c:pt idx="27756">
                  <c:v>11.83</c:v>
                </c:pt>
                <c:pt idx="27757">
                  <c:v>11.82</c:v>
                </c:pt>
                <c:pt idx="27758">
                  <c:v>11.81</c:v>
                </c:pt>
                <c:pt idx="27759">
                  <c:v>11.83</c:v>
                </c:pt>
                <c:pt idx="27760">
                  <c:v>11.82</c:v>
                </c:pt>
                <c:pt idx="27761">
                  <c:v>11.82</c:v>
                </c:pt>
                <c:pt idx="27762">
                  <c:v>11.83</c:v>
                </c:pt>
                <c:pt idx="27763">
                  <c:v>11.83</c:v>
                </c:pt>
                <c:pt idx="27764">
                  <c:v>11.82</c:v>
                </c:pt>
                <c:pt idx="27765">
                  <c:v>11.84</c:v>
                </c:pt>
                <c:pt idx="27766">
                  <c:v>11.84</c:v>
                </c:pt>
                <c:pt idx="27767">
                  <c:v>11.85</c:v>
                </c:pt>
                <c:pt idx="27768">
                  <c:v>11.85</c:v>
                </c:pt>
                <c:pt idx="27769">
                  <c:v>11.85</c:v>
                </c:pt>
                <c:pt idx="27770">
                  <c:v>11.85</c:v>
                </c:pt>
                <c:pt idx="27771">
                  <c:v>11.85</c:v>
                </c:pt>
                <c:pt idx="27772">
                  <c:v>11.85</c:v>
                </c:pt>
                <c:pt idx="27773">
                  <c:v>11.85</c:v>
                </c:pt>
                <c:pt idx="27774">
                  <c:v>11.84</c:v>
                </c:pt>
                <c:pt idx="27775">
                  <c:v>11.85</c:v>
                </c:pt>
                <c:pt idx="27776">
                  <c:v>11.85</c:v>
                </c:pt>
                <c:pt idx="27777">
                  <c:v>11.85</c:v>
                </c:pt>
                <c:pt idx="27778">
                  <c:v>11.84</c:v>
                </c:pt>
                <c:pt idx="27779">
                  <c:v>11.84</c:v>
                </c:pt>
                <c:pt idx="27780">
                  <c:v>11.85</c:v>
                </c:pt>
                <c:pt idx="27781">
                  <c:v>11.84</c:v>
                </c:pt>
                <c:pt idx="27782">
                  <c:v>11.84</c:v>
                </c:pt>
                <c:pt idx="27783">
                  <c:v>11.84</c:v>
                </c:pt>
                <c:pt idx="27784">
                  <c:v>11.84</c:v>
                </c:pt>
                <c:pt idx="27785">
                  <c:v>11.84</c:v>
                </c:pt>
                <c:pt idx="27786">
                  <c:v>11.85</c:v>
                </c:pt>
                <c:pt idx="27787">
                  <c:v>11.83</c:v>
                </c:pt>
                <c:pt idx="27788">
                  <c:v>11.84</c:v>
                </c:pt>
                <c:pt idx="27789">
                  <c:v>11.84</c:v>
                </c:pt>
                <c:pt idx="27790">
                  <c:v>11.84</c:v>
                </c:pt>
                <c:pt idx="27791">
                  <c:v>11.83</c:v>
                </c:pt>
                <c:pt idx="27792">
                  <c:v>11.84</c:v>
                </c:pt>
                <c:pt idx="27793">
                  <c:v>11.83</c:v>
                </c:pt>
                <c:pt idx="27794">
                  <c:v>11.83</c:v>
                </c:pt>
                <c:pt idx="27795">
                  <c:v>11.83</c:v>
                </c:pt>
                <c:pt idx="27796">
                  <c:v>11.83</c:v>
                </c:pt>
                <c:pt idx="27797">
                  <c:v>11.83</c:v>
                </c:pt>
                <c:pt idx="27798">
                  <c:v>11.83</c:v>
                </c:pt>
                <c:pt idx="27799">
                  <c:v>11.84</c:v>
                </c:pt>
                <c:pt idx="27800">
                  <c:v>11.83</c:v>
                </c:pt>
                <c:pt idx="27801">
                  <c:v>11.83</c:v>
                </c:pt>
                <c:pt idx="27802">
                  <c:v>11.84</c:v>
                </c:pt>
                <c:pt idx="27803">
                  <c:v>11.84</c:v>
                </c:pt>
                <c:pt idx="27804">
                  <c:v>11.84</c:v>
                </c:pt>
                <c:pt idx="27805">
                  <c:v>11.84</c:v>
                </c:pt>
                <c:pt idx="27806">
                  <c:v>11.84</c:v>
                </c:pt>
                <c:pt idx="27807">
                  <c:v>11.85</c:v>
                </c:pt>
                <c:pt idx="27808">
                  <c:v>11.83</c:v>
                </c:pt>
                <c:pt idx="27809">
                  <c:v>11.84</c:v>
                </c:pt>
                <c:pt idx="27810">
                  <c:v>11.84</c:v>
                </c:pt>
                <c:pt idx="27811">
                  <c:v>11.83</c:v>
                </c:pt>
                <c:pt idx="27812">
                  <c:v>11.85</c:v>
                </c:pt>
                <c:pt idx="27813">
                  <c:v>11.85</c:v>
                </c:pt>
                <c:pt idx="27814">
                  <c:v>11.84</c:v>
                </c:pt>
                <c:pt idx="27815">
                  <c:v>11.84</c:v>
                </c:pt>
                <c:pt idx="27816">
                  <c:v>11.84</c:v>
                </c:pt>
                <c:pt idx="27817">
                  <c:v>11.85</c:v>
                </c:pt>
                <c:pt idx="27818">
                  <c:v>11.85</c:v>
                </c:pt>
                <c:pt idx="27819">
                  <c:v>11.85</c:v>
                </c:pt>
                <c:pt idx="27820">
                  <c:v>11.84</c:v>
                </c:pt>
                <c:pt idx="27821">
                  <c:v>11.84</c:v>
                </c:pt>
                <c:pt idx="27822">
                  <c:v>11.85</c:v>
                </c:pt>
                <c:pt idx="27823">
                  <c:v>11.84</c:v>
                </c:pt>
                <c:pt idx="27824">
                  <c:v>11.85</c:v>
                </c:pt>
                <c:pt idx="27825">
                  <c:v>11.85</c:v>
                </c:pt>
                <c:pt idx="27826">
                  <c:v>11.85</c:v>
                </c:pt>
                <c:pt idx="27827">
                  <c:v>11.85</c:v>
                </c:pt>
                <c:pt idx="27828">
                  <c:v>11.85</c:v>
                </c:pt>
                <c:pt idx="27829">
                  <c:v>11.85</c:v>
                </c:pt>
                <c:pt idx="27830">
                  <c:v>11.85</c:v>
                </c:pt>
                <c:pt idx="27831">
                  <c:v>11.85</c:v>
                </c:pt>
                <c:pt idx="27832">
                  <c:v>11.85</c:v>
                </c:pt>
                <c:pt idx="27833">
                  <c:v>11.84</c:v>
                </c:pt>
                <c:pt idx="27834">
                  <c:v>11.85</c:v>
                </c:pt>
                <c:pt idx="27835">
                  <c:v>11.84</c:v>
                </c:pt>
                <c:pt idx="27836">
                  <c:v>11.85</c:v>
                </c:pt>
                <c:pt idx="27837">
                  <c:v>11.85</c:v>
                </c:pt>
                <c:pt idx="27838">
                  <c:v>11.85</c:v>
                </c:pt>
                <c:pt idx="27839">
                  <c:v>11.86</c:v>
                </c:pt>
                <c:pt idx="27840">
                  <c:v>11.85</c:v>
                </c:pt>
                <c:pt idx="27841">
                  <c:v>11.85</c:v>
                </c:pt>
                <c:pt idx="27842">
                  <c:v>11.85</c:v>
                </c:pt>
                <c:pt idx="27843">
                  <c:v>11.85</c:v>
                </c:pt>
                <c:pt idx="27844">
                  <c:v>11.85</c:v>
                </c:pt>
                <c:pt idx="27845">
                  <c:v>11.84</c:v>
                </c:pt>
                <c:pt idx="27846">
                  <c:v>11.86</c:v>
                </c:pt>
                <c:pt idx="27847">
                  <c:v>11.85</c:v>
                </c:pt>
                <c:pt idx="27848">
                  <c:v>11.85</c:v>
                </c:pt>
                <c:pt idx="27849">
                  <c:v>11.84</c:v>
                </c:pt>
                <c:pt idx="27850">
                  <c:v>11.85</c:v>
                </c:pt>
                <c:pt idx="27851">
                  <c:v>11.84</c:v>
                </c:pt>
                <c:pt idx="27852">
                  <c:v>11.84</c:v>
                </c:pt>
                <c:pt idx="27853">
                  <c:v>11.84</c:v>
                </c:pt>
                <c:pt idx="27854">
                  <c:v>11.84</c:v>
                </c:pt>
                <c:pt idx="27855">
                  <c:v>11.84</c:v>
                </c:pt>
                <c:pt idx="27856">
                  <c:v>11.83</c:v>
                </c:pt>
                <c:pt idx="27857">
                  <c:v>11.85</c:v>
                </c:pt>
                <c:pt idx="27858">
                  <c:v>11.85</c:v>
                </c:pt>
                <c:pt idx="27859">
                  <c:v>11.84</c:v>
                </c:pt>
                <c:pt idx="27860">
                  <c:v>11.84</c:v>
                </c:pt>
                <c:pt idx="27861">
                  <c:v>11.83</c:v>
                </c:pt>
                <c:pt idx="27862">
                  <c:v>11.84</c:v>
                </c:pt>
                <c:pt idx="27863">
                  <c:v>11.84</c:v>
                </c:pt>
                <c:pt idx="27864">
                  <c:v>11.84</c:v>
                </c:pt>
                <c:pt idx="27865">
                  <c:v>11.84</c:v>
                </c:pt>
                <c:pt idx="27866">
                  <c:v>11.84</c:v>
                </c:pt>
                <c:pt idx="27867">
                  <c:v>11.84</c:v>
                </c:pt>
                <c:pt idx="27868">
                  <c:v>11.84</c:v>
                </c:pt>
                <c:pt idx="27869">
                  <c:v>11.84</c:v>
                </c:pt>
                <c:pt idx="27870">
                  <c:v>11.84</c:v>
                </c:pt>
                <c:pt idx="27871">
                  <c:v>11.85</c:v>
                </c:pt>
                <c:pt idx="27872">
                  <c:v>11.85</c:v>
                </c:pt>
                <c:pt idx="27873">
                  <c:v>11.86</c:v>
                </c:pt>
                <c:pt idx="27874">
                  <c:v>11.85</c:v>
                </c:pt>
                <c:pt idx="27875">
                  <c:v>11.85</c:v>
                </c:pt>
                <c:pt idx="27876">
                  <c:v>11.86</c:v>
                </c:pt>
                <c:pt idx="27877">
                  <c:v>11.86</c:v>
                </c:pt>
                <c:pt idx="27878">
                  <c:v>11.87</c:v>
                </c:pt>
                <c:pt idx="27879">
                  <c:v>11.88</c:v>
                </c:pt>
                <c:pt idx="27880">
                  <c:v>11.88</c:v>
                </c:pt>
                <c:pt idx="27881">
                  <c:v>11.89</c:v>
                </c:pt>
                <c:pt idx="27882">
                  <c:v>11.89</c:v>
                </c:pt>
                <c:pt idx="27883">
                  <c:v>11.91</c:v>
                </c:pt>
                <c:pt idx="27884">
                  <c:v>11.9</c:v>
                </c:pt>
                <c:pt idx="27885">
                  <c:v>11.92</c:v>
                </c:pt>
                <c:pt idx="27886">
                  <c:v>11.96</c:v>
                </c:pt>
                <c:pt idx="27887">
                  <c:v>12</c:v>
                </c:pt>
                <c:pt idx="27888">
                  <c:v>12.02</c:v>
                </c:pt>
                <c:pt idx="27889">
                  <c:v>12.05</c:v>
                </c:pt>
                <c:pt idx="27890">
                  <c:v>12.08</c:v>
                </c:pt>
                <c:pt idx="27891">
                  <c:v>12.13</c:v>
                </c:pt>
                <c:pt idx="27892">
                  <c:v>12.18</c:v>
                </c:pt>
                <c:pt idx="27893">
                  <c:v>12.2</c:v>
                </c:pt>
                <c:pt idx="27894">
                  <c:v>12.21</c:v>
                </c:pt>
                <c:pt idx="27895">
                  <c:v>12.21</c:v>
                </c:pt>
                <c:pt idx="27896">
                  <c:v>12.23</c:v>
                </c:pt>
                <c:pt idx="27897">
                  <c:v>12.27</c:v>
                </c:pt>
                <c:pt idx="27898">
                  <c:v>12.3</c:v>
                </c:pt>
                <c:pt idx="27899">
                  <c:v>12.36</c:v>
                </c:pt>
                <c:pt idx="27900">
                  <c:v>12.4</c:v>
                </c:pt>
                <c:pt idx="27901">
                  <c:v>12.44</c:v>
                </c:pt>
                <c:pt idx="27902">
                  <c:v>12.47</c:v>
                </c:pt>
                <c:pt idx="27903">
                  <c:v>12.49</c:v>
                </c:pt>
                <c:pt idx="27904">
                  <c:v>12.5</c:v>
                </c:pt>
                <c:pt idx="27905">
                  <c:v>12.51</c:v>
                </c:pt>
                <c:pt idx="27906">
                  <c:v>12.51</c:v>
                </c:pt>
                <c:pt idx="27907">
                  <c:v>12.51</c:v>
                </c:pt>
                <c:pt idx="27908">
                  <c:v>12.51</c:v>
                </c:pt>
                <c:pt idx="27909">
                  <c:v>12.52</c:v>
                </c:pt>
                <c:pt idx="27910">
                  <c:v>12.53</c:v>
                </c:pt>
                <c:pt idx="27911">
                  <c:v>12.55</c:v>
                </c:pt>
                <c:pt idx="27912">
                  <c:v>12.57</c:v>
                </c:pt>
                <c:pt idx="27913">
                  <c:v>12.6</c:v>
                </c:pt>
                <c:pt idx="27914">
                  <c:v>12.61</c:v>
                </c:pt>
                <c:pt idx="27915">
                  <c:v>12.64</c:v>
                </c:pt>
                <c:pt idx="27916">
                  <c:v>12.66</c:v>
                </c:pt>
                <c:pt idx="27917">
                  <c:v>12.67</c:v>
                </c:pt>
                <c:pt idx="27918">
                  <c:v>12.68</c:v>
                </c:pt>
                <c:pt idx="27919">
                  <c:v>12.7</c:v>
                </c:pt>
                <c:pt idx="27920">
                  <c:v>12.74</c:v>
                </c:pt>
                <c:pt idx="27921">
                  <c:v>12.75</c:v>
                </c:pt>
                <c:pt idx="27922">
                  <c:v>12.77</c:v>
                </c:pt>
                <c:pt idx="27923">
                  <c:v>12.78</c:v>
                </c:pt>
                <c:pt idx="27924">
                  <c:v>12.79</c:v>
                </c:pt>
                <c:pt idx="27925">
                  <c:v>12.81</c:v>
                </c:pt>
                <c:pt idx="27926">
                  <c:v>12.82</c:v>
                </c:pt>
                <c:pt idx="27927">
                  <c:v>12.83</c:v>
                </c:pt>
                <c:pt idx="27928">
                  <c:v>12.84</c:v>
                </c:pt>
                <c:pt idx="27929">
                  <c:v>12.86</c:v>
                </c:pt>
                <c:pt idx="27930">
                  <c:v>12.85</c:v>
                </c:pt>
                <c:pt idx="27931">
                  <c:v>12.87</c:v>
                </c:pt>
                <c:pt idx="27932">
                  <c:v>12.87</c:v>
                </c:pt>
                <c:pt idx="27933">
                  <c:v>12.87</c:v>
                </c:pt>
                <c:pt idx="27934">
                  <c:v>12.86</c:v>
                </c:pt>
                <c:pt idx="27935">
                  <c:v>12.86</c:v>
                </c:pt>
                <c:pt idx="27936">
                  <c:v>12.87</c:v>
                </c:pt>
                <c:pt idx="27937">
                  <c:v>12.87</c:v>
                </c:pt>
                <c:pt idx="27938">
                  <c:v>12.88</c:v>
                </c:pt>
                <c:pt idx="27939">
                  <c:v>12.88</c:v>
                </c:pt>
                <c:pt idx="27940">
                  <c:v>12.87</c:v>
                </c:pt>
                <c:pt idx="27941">
                  <c:v>12.89</c:v>
                </c:pt>
                <c:pt idx="27942">
                  <c:v>12.9</c:v>
                </c:pt>
                <c:pt idx="27943">
                  <c:v>12.9</c:v>
                </c:pt>
                <c:pt idx="27944">
                  <c:v>12.9</c:v>
                </c:pt>
                <c:pt idx="27945">
                  <c:v>12.91</c:v>
                </c:pt>
                <c:pt idx="27946">
                  <c:v>12.9</c:v>
                </c:pt>
                <c:pt idx="27947">
                  <c:v>12.91</c:v>
                </c:pt>
                <c:pt idx="27948">
                  <c:v>12.9</c:v>
                </c:pt>
                <c:pt idx="27949">
                  <c:v>12.92</c:v>
                </c:pt>
                <c:pt idx="27950">
                  <c:v>12.92</c:v>
                </c:pt>
                <c:pt idx="27951">
                  <c:v>12.93</c:v>
                </c:pt>
                <c:pt idx="27952">
                  <c:v>12.93</c:v>
                </c:pt>
                <c:pt idx="27953">
                  <c:v>12.91</c:v>
                </c:pt>
                <c:pt idx="27954">
                  <c:v>12.91</c:v>
                </c:pt>
                <c:pt idx="27955">
                  <c:v>12.91</c:v>
                </c:pt>
                <c:pt idx="27956">
                  <c:v>12.91</c:v>
                </c:pt>
                <c:pt idx="27957">
                  <c:v>12.89</c:v>
                </c:pt>
                <c:pt idx="27958">
                  <c:v>12.9</c:v>
                </c:pt>
                <c:pt idx="27959">
                  <c:v>12.89</c:v>
                </c:pt>
                <c:pt idx="27960">
                  <c:v>12.89</c:v>
                </c:pt>
                <c:pt idx="27961">
                  <c:v>12.88</c:v>
                </c:pt>
                <c:pt idx="27962">
                  <c:v>12.88</c:v>
                </c:pt>
                <c:pt idx="27963">
                  <c:v>12.89</c:v>
                </c:pt>
                <c:pt idx="27964">
                  <c:v>12.89</c:v>
                </c:pt>
                <c:pt idx="27965">
                  <c:v>12.89</c:v>
                </c:pt>
                <c:pt idx="27966">
                  <c:v>12.89</c:v>
                </c:pt>
                <c:pt idx="27967">
                  <c:v>12.89</c:v>
                </c:pt>
                <c:pt idx="27968">
                  <c:v>12.9</c:v>
                </c:pt>
                <c:pt idx="27969">
                  <c:v>12.9</c:v>
                </c:pt>
                <c:pt idx="27970">
                  <c:v>12.9</c:v>
                </c:pt>
                <c:pt idx="27971">
                  <c:v>12.88</c:v>
                </c:pt>
                <c:pt idx="27972">
                  <c:v>12.89</c:v>
                </c:pt>
                <c:pt idx="27973">
                  <c:v>12.9</c:v>
                </c:pt>
                <c:pt idx="27974">
                  <c:v>12.88</c:v>
                </c:pt>
                <c:pt idx="27975">
                  <c:v>12.89</c:v>
                </c:pt>
                <c:pt idx="27976">
                  <c:v>12.88</c:v>
                </c:pt>
                <c:pt idx="27977">
                  <c:v>12.88</c:v>
                </c:pt>
                <c:pt idx="27978">
                  <c:v>12.87</c:v>
                </c:pt>
                <c:pt idx="27979">
                  <c:v>12.88</c:v>
                </c:pt>
                <c:pt idx="27980">
                  <c:v>12.87</c:v>
                </c:pt>
                <c:pt idx="27981">
                  <c:v>12.85</c:v>
                </c:pt>
                <c:pt idx="27982">
                  <c:v>12.86</c:v>
                </c:pt>
                <c:pt idx="27983">
                  <c:v>12.85</c:v>
                </c:pt>
                <c:pt idx="27984">
                  <c:v>12.83</c:v>
                </c:pt>
                <c:pt idx="27985">
                  <c:v>12.84</c:v>
                </c:pt>
                <c:pt idx="27986">
                  <c:v>12.81</c:v>
                </c:pt>
                <c:pt idx="27987">
                  <c:v>12.82</c:v>
                </c:pt>
                <c:pt idx="27988">
                  <c:v>12.83</c:v>
                </c:pt>
                <c:pt idx="27989">
                  <c:v>12.81</c:v>
                </c:pt>
                <c:pt idx="27990">
                  <c:v>12.8</c:v>
                </c:pt>
                <c:pt idx="27991">
                  <c:v>12.79</c:v>
                </c:pt>
                <c:pt idx="27992">
                  <c:v>12.79</c:v>
                </c:pt>
                <c:pt idx="27993">
                  <c:v>12.76</c:v>
                </c:pt>
                <c:pt idx="27994">
                  <c:v>12.77</c:v>
                </c:pt>
                <c:pt idx="27995">
                  <c:v>12.75</c:v>
                </c:pt>
                <c:pt idx="27996">
                  <c:v>12.75</c:v>
                </c:pt>
                <c:pt idx="27997">
                  <c:v>12.74</c:v>
                </c:pt>
                <c:pt idx="27998">
                  <c:v>12.74</c:v>
                </c:pt>
                <c:pt idx="27999">
                  <c:v>12.73</c:v>
                </c:pt>
                <c:pt idx="28000">
                  <c:v>12.72</c:v>
                </c:pt>
                <c:pt idx="28001">
                  <c:v>12.72</c:v>
                </c:pt>
                <c:pt idx="28002">
                  <c:v>12.71</c:v>
                </c:pt>
                <c:pt idx="28003">
                  <c:v>12.7</c:v>
                </c:pt>
                <c:pt idx="28004">
                  <c:v>12.69</c:v>
                </c:pt>
                <c:pt idx="28005">
                  <c:v>12.69</c:v>
                </c:pt>
                <c:pt idx="28006">
                  <c:v>12.67</c:v>
                </c:pt>
                <c:pt idx="28007">
                  <c:v>12.66</c:v>
                </c:pt>
                <c:pt idx="28008">
                  <c:v>12.67</c:v>
                </c:pt>
                <c:pt idx="28009">
                  <c:v>12.65</c:v>
                </c:pt>
                <c:pt idx="28010">
                  <c:v>12.66</c:v>
                </c:pt>
                <c:pt idx="28011">
                  <c:v>12.63</c:v>
                </c:pt>
                <c:pt idx="28012">
                  <c:v>12.63</c:v>
                </c:pt>
                <c:pt idx="28013">
                  <c:v>12.63</c:v>
                </c:pt>
                <c:pt idx="28014">
                  <c:v>12.62</c:v>
                </c:pt>
                <c:pt idx="28015">
                  <c:v>12.61</c:v>
                </c:pt>
                <c:pt idx="28016">
                  <c:v>12.59</c:v>
                </c:pt>
                <c:pt idx="28017">
                  <c:v>12.62</c:v>
                </c:pt>
                <c:pt idx="28018">
                  <c:v>12.59</c:v>
                </c:pt>
                <c:pt idx="28019">
                  <c:v>12.57</c:v>
                </c:pt>
                <c:pt idx="28020">
                  <c:v>12.58</c:v>
                </c:pt>
                <c:pt idx="28021">
                  <c:v>12.57</c:v>
                </c:pt>
                <c:pt idx="28022">
                  <c:v>12.58</c:v>
                </c:pt>
                <c:pt idx="28023">
                  <c:v>12.57</c:v>
                </c:pt>
                <c:pt idx="28024">
                  <c:v>12.55</c:v>
                </c:pt>
                <c:pt idx="28025">
                  <c:v>12.56</c:v>
                </c:pt>
                <c:pt idx="28026">
                  <c:v>12.55</c:v>
                </c:pt>
                <c:pt idx="28027">
                  <c:v>12.54</c:v>
                </c:pt>
                <c:pt idx="28028">
                  <c:v>12.54</c:v>
                </c:pt>
                <c:pt idx="28029">
                  <c:v>12.53</c:v>
                </c:pt>
                <c:pt idx="28030">
                  <c:v>12.52</c:v>
                </c:pt>
                <c:pt idx="28031">
                  <c:v>12.54</c:v>
                </c:pt>
                <c:pt idx="28032">
                  <c:v>12.52</c:v>
                </c:pt>
                <c:pt idx="28033">
                  <c:v>12.53</c:v>
                </c:pt>
                <c:pt idx="28034">
                  <c:v>12.51</c:v>
                </c:pt>
                <c:pt idx="28035">
                  <c:v>12.51</c:v>
                </c:pt>
                <c:pt idx="28036">
                  <c:v>12.49</c:v>
                </c:pt>
                <c:pt idx="28037">
                  <c:v>12.51</c:v>
                </c:pt>
                <c:pt idx="28038">
                  <c:v>12.49</c:v>
                </c:pt>
                <c:pt idx="28039">
                  <c:v>12.48</c:v>
                </c:pt>
                <c:pt idx="28040">
                  <c:v>12.48</c:v>
                </c:pt>
                <c:pt idx="28041">
                  <c:v>12.48</c:v>
                </c:pt>
                <c:pt idx="28042">
                  <c:v>12.47</c:v>
                </c:pt>
                <c:pt idx="28043">
                  <c:v>12.47</c:v>
                </c:pt>
                <c:pt idx="28044">
                  <c:v>12.46</c:v>
                </c:pt>
                <c:pt idx="28045">
                  <c:v>12.45</c:v>
                </c:pt>
                <c:pt idx="28046">
                  <c:v>12.45</c:v>
                </c:pt>
                <c:pt idx="28047">
                  <c:v>12.44</c:v>
                </c:pt>
                <c:pt idx="28048">
                  <c:v>12.45</c:v>
                </c:pt>
                <c:pt idx="28049">
                  <c:v>12.43</c:v>
                </c:pt>
                <c:pt idx="28050">
                  <c:v>12.42</c:v>
                </c:pt>
                <c:pt idx="28051">
                  <c:v>12.43</c:v>
                </c:pt>
                <c:pt idx="28052">
                  <c:v>12.44</c:v>
                </c:pt>
                <c:pt idx="28053">
                  <c:v>12.42</c:v>
                </c:pt>
                <c:pt idx="28054">
                  <c:v>12.43</c:v>
                </c:pt>
                <c:pt idx="28055">
                  <c:v>12.43</c:v>
                </c:pt>
                <c:pt idx="28056">
                  <c:v>12.41</c:v>
                </c:pt>
                <c:pt idx="28057">
                  <c:v>12.42</c:v>
                </c:pt>
                <c:pt idx="28058">
                  <c:v>12.41</c:v>
                </c:pt>
                <c:pt idx="28059">
                  <c:v>12.41</c:v>
                </c:pt>
                <c:pt idx="28060">
                  <c:v>12.4</c:v>
                </c:pt>
                <c:pt idx="28061">
                  <c:v>12.39</c:v>
                </c:pt>
                <c:pt idx="28062">
                  <c:v>12.4</c:v>
                </c:pt>
                <c:pt idx="28063">
                  <c:v>12.38</c:v>
                </c:pt>
                <c:pt idx="28064">
                  <c:v>12.38</c:v>
                </c:pt>
                <c:pt idx="28065">
                  <c:v>12.38</c:v>
                </c:pt>
                <c:pt idx="28066">
                  <c:v>12.38</c:v>
                </c:pt>
                <c:pt idx="28067">
                  <c:v>12.38</c:v>
                </c:pt>
                <c:pt idx="28068">
                  <c:v>12.38</c:v>
                </c:pt>
                <c:pt idx="28069">
                  <c:v>12.38</c:v>
                </c:pt>
                <c:pt idx="28070">
                  <c:v>12.36</c:v>
                </c:pt>
                <c:pt idx="28071">
                  <c:v>12.36</c:v>
                </c:pt>
                <c:pt idx="28072">
                  <c:v>12.36</c:v>
                </c:pt>
                <c:pt idx="28073">
                  <c:v>12.36</c:v>
                </c:pt>
                <c:pt idx="28074">
                  <c:v>12.34</c:v>
                </c:pt>
                <c:pt idx="28075">
                  <c:v>12.36</c:v>
                </c:pt>
                <c:pt idx="28076">
                  <c:v>12.35</c:v>
                </c:pt>
                <c:pt idx="28077">
                  <c:v>12.33</c:v>
                </c:pt>
                <c:pt idx="28078">
                  <c:v>12.33</c:v>
                </c:pt>
                <c:pt idx="28079">
                  <c:v>12.34</c:v>
                </c:pt>
                <c:pt idx="28080">
                  <c:v>12.33</c:v>
                </c:pt>
                <c:pt idx="28081">
                  <c:v>12.33</c:v>
                </c:pt>
                <c:pt idx="28082">
                  <c:v>12.33</c:v>
                </c:pt>
                <c:pt idx="28083">
                  <c:v>12.33</c:v>
                </c:pt>
                <c:pt idx="28084">
                  <c:v>12.33</c:v>
                </c:pt>
                <c:pt idx="28085">
                  <c:v>12.32</c:v>
                </c:pt>
                <c:pt idx="28086">
                  <c:v>12.32</c:v>
                </c:pt>
                <c:pt idx="28087">
                  <c:v>12.32</c:v>
                </c:pt>
                <c:pt idx="28088">
                  <c:v>12.32</c:v>
                </c:pt>
                <c:pt idx="28089">
                  <c:v>12.32</c:v>
                </c:pt>
                <c:pt idx="28090">
                  <c:v>12.3</c:v>
                </c:pt>
                <c:pt idx="28091">
                  <c:v>12.32</c:v>
                </c:pt>
                <c:pt idx="28092">
                  <c:v>12.31</c:v>
                </c:pt>
                <c:pt idx="28093">
                  <c:v>12.31</c:v>
                </c:pt>
                <c:pt idx="28094">
                  <c:v>12.3</c:v>
                </c:pt>
                <c:pt idx="28095">
                  <c:v>12.29</c:v>
                </c:pt>
                <c:pt idx="28096">
                  <c:v>12.29</c:v>
                </c:pt>
                <c:pt idx="28097">
                  <c:v>12.31</c:v>
                </c:pt>
                <c:pt idx="28098">
                  <c:v>12.29</c:v>
                </c:pt>
                <c:pt idx="28099">
                  <c:v>12.29</c:v>
                </c:pt>
                <c:pt idx="28100">
                  <c:v>12.29</c:v>
                </c:pt>
                <c:pt idx="28101">
                  <c:v>12.28</c:v>
                </c:pt>
                <c:pt idx="28102">
                  <c:v>12.29</c:v>
                </c:pt>
                <c:pt idx="28103">
                  <c:v>12.28</c:v>
                </c:pt>
                <c:pt idx="28104">
                  <c:v>12.27</c:v>
                </c:pt>
                <c:pt idx="28105">
                  <c:v>12.27</c:v>
                </c:pt>
                <c:pt idx="28106">
                  <c:v>12.27</c:v>
                </c:pt>
                <c:pt idx="28107">
                  <c:v>12.26</c:v>
                </c:pt>
                <c:pt idx="28108">
                  <c:v>12.27</c:v>
                </c:pt>
                <c:pt idx="28109">
                  <c:v>12.27</c:v>
                </c:pt>
                <c:pt idx="28110">
                  <c:v>12.26</c:v>
                </c:pt>
                <c:pt idx="28111">
                  <c:v>12.26</c:v>
                </c:pt>
                <c:pt idx="28112">
                  <c:v>12.25</c:v>
                </c:pt>
                <c:pt idx="28113">
                  <c:v>12.24</c:v>
                </c:pt>
                <c:pt idx="28114">
                  <c:v>12.25</c:v>
                </c:pt>
                <c:pt idx="28115">
                  <c:v>12.25</c:v>
                </c:pt>
                <c:pt idx="28116">
                  <c:v>12.26</c:v>
                </c:pt>
                <c:pt idx="28117">
                  <c:v>12.24</c:v>
                </c:pt>
                <c:pt idx="28118">
                  <c:v>12.24</c:v>
                </c:pt>
                <c:pt idx="28119">
                  <c:v>12.24</c:v>
                </c:pt>
                <c:pt idx="28120">
                  <c:v>12.23</c:v>
                </c:pt>
                <c:pt idx="28121">
                  <c:v>12.24</c:v>
                </c:pt>
                <c:pt idx="28122">
                  <c:v>12.23</c:v>
                </c:pt>
                <c:pt idx="28123">
                  <c:v>12.22</c:v>
                </c:pt>
                <c:pt idx="28124">
                  <c:v>12.23</c:v>
                </c:pt>
                <c:pt idx="28125">
                  <c:v>12.23</c:v>
                </c:pt>
                <c:pt idx="28126">
                  <c:v>12.22</c:v>
                </c:pt>
                <c:pt idx="28127">
                  <c:v>12.21</c:v>
                </c:pt>
                <c:pt idx="28128">
                  <c:v>12.22</c:v>
                </c:pt>
                <c:pt idx="28129">
                  <c:v>12.21</c:v>
                </c:pt>
                <c:pt idx="28130">
                  <c:v>12.21</c:v>
                </c:pt>
                <c:pt idx="28131">
                  <c:v>12.2</c:v>
                </c:pt>
                <c:pt idx="28132">
                  <c:v>12.21</c:v>
                </c:pt>
                <c:pt idx="28133">
                  <c:v>12.2</c:v>
                </c:pt>
                <c:pt idx="28134">
                  <c:v>12.22</c:v>
                </c:pt>
                <c:pt idx="28135">
                  <c:v>12.19</c:v>
                </c:pt>
                <c:pt idx="28136">
                  <c:v>12.2</c:v>
                </c:pt>
                <c:pt idx="28137">
                  <c:v>12.19</c:v>
                </c:pt>
                <c:pt idx="28138">
                  <c:v>12.19</c:v>
                </c:pt>
                <c:pt idx="28139">
                  <c:v>12.19</c:v>
                </c:pt>
                <c:pt idx="28140">
                  <c:v>12.19</c:v>
                </c:pt>
                <c:pt idx="28141">
                  <c:v>12.18</c:v>
                </c:pt>
                <c:pt idx="28142">
                  <c:v>12.18</c:v>
                </c:pt>
                <c:pt idx="28143">
                  <c:v>12.17</c:v>
                </c:pt>
                <c:pt idx="28144">
                  <c:v>12.18</c:v>
                </c:pt>
                <c:pt idx="28145">
                  <c:v>12.18</c:v>
                </c:pt>
                <c:pt idx="28146">
                  <c:v>12.19</c:v>
                </c:pt>
                <c:pt idx="28147">
                  <c:v>12.18</c:v>
                </c:pt>
                <c:pt idx="28148">
                  <c:v>12.19</c:v>
                </c:pt>
                <c:pt idx="28149">
                  <c:v>12.18</c:v>
                </c:pt>
                <c:pt idx="28150">
                  <c:v>12.18</c:v>
                </c:pt>
                <c:pt idx="28151">
                  <c:v>12.18</c:v>
                </c:pt>
                <c:pt idx="28152">
                  <c:v>12.17</c:v>
                </c:pt>
                <c:pt idx="28153">
                  <c:v>12.17</c:v>
                </c:pt>
                <c:pt idx="28154">
                  <c:v>12.17</c:v>
                </c:pt>
                <c:pt idx="28155">
                  <c:v>12.17</c:v>
                </c:pt>
                <c:pt idx="28156">
                  <c:v>12.17</c:v>
                </c:pt>
                <c:pt idx="28157">
                  <c:v>12.16</c:v>
                </c:pt>
                <c:pt idx="28158">
                  <c:v>12.15</c:v>
                </c:pt>
                <c:pt idx="28159">
                  <c:v>12.16</c:v>
                </c:pt>
                <c:pt idx="28160">
                  <c:v>12.15</c:v>
                </c:pt>
                <c:pt idx="28161">
                  <c:v>12.16</c:v>
                </c:pt>
                <c:pt idx="28162">
                  <c:v>12.15</c:v>
                </c:pt>
                <c:pt idx="28163">
                  <c:v>12.17</c:v>
                </c:pt>
                <c:pt idx="28164">
                  <c:v>12.17</c:v>
                </c:pt>
                <c:pt idx="28165">
                  <c:v>12.16</c:v>
                </c:pt>
                <c:pt idx="28166">
                  <c:v>12.17</c:v>
                </c:pt>
                <c:pt idx="28167">
                  <c:v>12.16</c:v>
                </c:pt>
                <c:pt idx="28168">
                  <c:v>12.16</c:v>
                </c:pt>
                <c:pt idx="28169">
                  <c:v>12.15</c:v>
                </c:pt>
                <c:pt idx="28170">
                  <c:v>12.16</c:v>
                </c:pt>
                <c:pt idx="28171">
                  <c:v>12.14</c:v>
                </c:pt>
                <c:pt idx="28172">
                  <c:v>12.16</c:v>
                </c:pt>
                <c:pt idx="28173">
                  <c:v>12.14</c:v>
                </c:pt>
                <c:pt idx="28174">
                  <c:v>12.14</c:v>
                </c:pt>
                <c:pt idx="28175">
                  <c:v>12.14</c:v>
                </c:pt>
                <c:pt idx="28176">
                  <c:v>12.13</c:v>
                </c:pt>
                <c:pt idx="28177">
                  <c:v>12.14</c:v>
                </c:pt>
                <c:pt idx="28178">
                  <c:v>12.13</c:v>
                </c:pt>
                <c:pt idx="28179">
                  <c:v>12.14</c:v>
                </c:pt>
                <c:pt idx="28180">
                  <c:v>12.12</c:v>
                </c:pt>
                <c:pt idx="28181">
                  <c:v>12.11</c:v>
                </c:pt>
                <c:pt idx="28182">
                  <c:v>12.13</c:v>
                </c:pt>
                <c:pt idx="28183">
                  <c:v>12.12</c:v>
                </c:pt>
                <c:pt idx="28184">
                  <c:v>12.11</c:v>
                </c:pt>
                <c:pt idx="28185">
                  <c:v>12.11</c:v>
                </c:pt>
                <c:pt idx="28186">
                  <c:v>12.11</c:v>
                </c:pt>
                <c:pt idx="28187">
                  <c:v>12.11</c:v>
                </c:pt>
                <c:pt idx="28188">
                  <c:v>12.11</c:v>
                </c:pt>
                <c:pt idx="28189">
                  <c:v>12.1</c:v>
                </c:pt>
                <c:pt idx="28190">
                  <c:v>12.11</c:v>
                </c:pt>
                <c:pt idx="28191">
                  <c:v>12.1</c:v>
                </c:pt>
                <c:pt idx="28192">
                  <c:v>12.09</c:v>
                </c:pt>
                <c:pt idx="28193">
                  <c:v>12.09</c:v>
                </c:pt>
                <c:pt idx="28194">
                  <c:v>12.1</c:v>
                </c:pt>
                <c:pt idx="28195">
                  <c:v>12.09</c:v>
                </c:pt>
                <c:pt idx="28196">
                  <c:v>12.08</c:v>
                </c:pt>
                <c:pt idx="28197">
                  <c:v>12.09</c:v>
                </c:pt>
                <c:pt idx="28198">
                  <c:v>12.08</c:v>
                </c:pt>
                <c:pt idx="28199">
                  <c:v>12.09</c:v>
                </c:pt>
                <c:pt idx="28200">
                  <c:v>12.07</c:v>
                </c:pt>
                <c:pt idx="28201">
                  <c:v>12.08</c:v>
                </c:pt>
                <c:pt idx="28202">
                  <c:v>12.08</c:v>
                </c:pt>
                <c:pt idx="28203">
                  <c:v>12.07</c:v>
                </c:pt>
                <c:pt idx="28204">
                  <c:v>12.07</c:v>
                </c:pt>
                <c:pt idx="28205">
                  <c:v>12.08</c:v>
                </c:pt>
                <c:pt idx="28206">
                  <c:v>12.06</c:v>
                </c:pt>
                <c:pt idx="28207">
                  <c:v>12.07</c:v>
                </c:pt>
                <c:pt idx="28208">
                  <c:v>12.05</c:v>
                </c:pt>
                <c:pt idx="28209">
                  <c:v>12.06</c:v>
                </c:pt>
                <c:pt idx="28210">
                  <c:v>12.06</c:v>
                </c:pt>
                <c:pt idx="28211">
                  <c:v>12.06</c:v>
                </c:pt>
                <c:pt idx="28212">
                  <c:v>12.06</c:v>
                </c:pt>
                <c:pt idx="28213">
                  <c:v>12.06</c:v>
                </c:pt>
                <c:pt idx="28214">
                  <c:v>12.07</c:v>
                </c:pt>
                <c:pt idx="28215">
                  <c:v>12.06</c:v>
                </c:pt>
                <c:pt idx="28216">
                  <c:v>12.07</c:v>
                </c:pt>
                <c:pt idx="28217">
                  <c:v>12.05</c:v>
                </c:pt>
                <c:pt idx="28218">
                  <c:v>12.06</c:v>
                </c:pt>
                <c:pt idx="28219">
                  <c:v>12.06</c:v>
                </c:pt>
                <c:pt idx="28220">
                  <c:v>12.06</c:v>
                </c:pt>
                <c:pt idx="28221">
                  <c:v>12.06</c:v>
                </c:pt>
                <c:pt idx="28222">
                  <c:v>12.06</c:v>
                </c:pt>
                <c:pt idx="28223">
                  <c:v>12.05</c:v>
                </c:pt>
                <c:pt idx="28224">
                  <c:v>12.05</c:v>
                </c:pt>
                <c:pt idx="28225">
                  <c:v>12.04</c:v>
                </c:pt>
                <c:pt idx="28226">
                  <c:v>12.04</c:v>
                </c:pt>
                <c:pt idx="28227">
                  <c:v>12.03</c:v>
                </c:pt>
                <c:pt idx="28228">
                  <c:v>12.04</c:v>
                </c:pt>
                <c:pt idx="28229">
                  <c:v>12.03</c:v>
                </c:pt>
                <c:pt idx="28230">
                  <c:v>12.04</c:v>
                </c:pt>
                <c:pt idx="28231">
                  <c:v>12.04</c:v>
                </c:pt>
                <c:pt idx="28232">
                  <c:v>12.04</c:v>
                </c:pt>
                <c:pt idx="28233">
                  <c:v>12.04</c:v>
                </c:pt>
                <c:pt idx="28234">
                  <c:v>12.02</c:v>
                </c:pt>
                <c:pt idx="28235">
                  <c:v>12.02</c:v>
                </c:pt>
                <c:pt idx="28236">
                  <c:v>12.03</c:v>
                </c:pt>
                <c:pt idx="28237">
                  <c:v>12.02</c:v>
                </c:pt>
                <c:pt idx="28238">
                  <c:v>12.01</c:v>
                </c:pt>
                <c:pt idx="28239">
                  <c:v>12.01</c:v>
                </c:pt>
                <c:pt idx="28240">
                  <c:v>12.01</c:v>
                </c:pt>
                <c:pt idx="28241">
                  <c:v>12</c:v>
                </c:pt>
                <c:pt idx="28242">
                  <c:v>12.01</c:v>
                </c:pt>
                <c:pt idx="28243">
                  <c:v>12.01</c:v>
                </c:pt>
                <c:pt idx="28244">
                  <c:v>12</c:v>
                </c:pt>
                <c:pt idx="28245">
                  <c:v>12.01</c:v>
                </c:pt>
                <c:pt idx="28246">
                  <c:v>12</c:v>
                </c:pt>
                <c:pt idx="28247">
                  <c:v>12.01</c:v>
                </c:pt>
                <c:pt idx="28248">
                  <c:v>12</c:v>
                </c:pt>
                <c:pt idx="28249">
                  <c:v>12.01</c:v>
                </c:pt>
                <c:pt idx="28250">
                  <c:v>12.01</c:v>
                </c:pt>
                <c:pt idx="28251">
                  <c:v>12.01</c:v>
                </c:pt>
                <c:pt idx="28252">
                  <c:v>12.02</c:v>
                </c:pt>
                <c:pt idx="28253">
                  <c:v>12.02</c:v>
                </c:pt>
                <c:pt idx="28254">
                  <c:v>12.02</c:v>
                </c:pt>
                <c:pt idx="28255">
                  <c:v>12.03</c:v>
                </c:pt>
                <c:pt idx="28256">
                  <c:v>12.02</c:v>
                </c:pt>
                <c:pt idx="28257">
                  <c:v>12.03</c:v>
                </c:pt>
                <c:pt idx="28258">
                  <c:v>12.03</c:v>
                </c:pt>
                <c:pt idx="28259">
                  <c:v>12.03</c:v>
                </c:pt>
                <c:pt idx="28260">
                  <c:v>12.03</c:v>
                </c:pt>
                <c:pt idx="28261">
                  <c:v>12.02</c:v>
                </c:pt>
                <c:pt idx="28262">
                  <c:v>12.03</c:v>
                </c:pt>
                <c:pt idx="28263">
                  <c:v>12.03</c:v>
                </c:pt>
                <c:pt idx="28264">
                  <c:v>12.03</c:v>
                </c:pt>
                <c:pt idx="28265">
                  <c:v>12.03</c:v>
                </c:pt>
                <c:pt idx="28266">
                  <c:v>12.03</c:v>
                </c:pt>
                <c:pt idx="28267">
                  <c:v>12.01</c:v>
                </c:pt>
                <c:pt idx="28268">
                  <c:v>12.01</c:v>
                </c:pt>
                <c:pt idx="28269">
                  <c:v>12.01</c:v>
                </c:pt>
                <c:pt idx="28270">
                  <c:v>12</c:v>
                </c:pt>
                <c:pt idx="28271">
                  <c:v>12</c:v>
                </c:pt>
                <c:pt idx="28272">
                  <c:v>12.01</c:v>
                </c:pt>
                <c:pt idx="28273">
                  <c:v>12</c:v>
                </c:pt>
                <c:pt idx="28274">
                  <c:v>11.99</c:v>
                </c:pt>
                <c:pt idx="28275">
                  <c:v>12</c:v>
                </c:pt>
                <c:pt idx="28276">
                  <c:v>12</c:v>
                </c:pt>
                <c:pt idx="28277">
                  <c:v>12</c:v>
                </c:pt>
                <c:pt idx="28278">
                  <c:v>11.99</c:v>
                </c:pt>
                <c:pt idx="28279">
                  <c:v>11.98</c:v>
                </c:pt>
                <c:pt idx="28280">
                  <c:v>12</c:v>
                </c:pt>
                <c:pt idx="28281">
                  <c:v>11.99</c:v>
                </c:pt>
                <c:pt idx="28282">
                  <c:v>11.99</c:v>
                </c:pt>
                <c:pt idx="28283">
                  <c:v>11.99</c:v>
                </c:pt>
                <c:pt idx="28284">
                  <c:v>12</c:v>
                </c:pt>
                <c:pt idx="28285">
                  <c:v>11.99</c:v>
                </c:pt>
                <c:pt idx="28286">
                  <c:v>12</c:v>
                </c:pt>
                <c:pt idx="28287">
                  <c:v>12</c:v>
                </c:pt>
                <c:pt idx="28288">
                  <c:v>12</c:v>
                </c:pt>
                <c:pt idx="28289">
                  <c:v>12</c:v>
                </c:pt>
                <c:pt idx="28290">
                  <c:v>12</c:v>
                </c:pt>
                <c:pt idx="28291">
                  <c:v>12</c:v>
                </c:pt>
                <c:pt idx="28292">
                  <c:v>12</c:v>
                </c:pt>
                <c:pt idx="28293">
                  <c:v>11.99</c:v>
                </c:pt>
                <c:pt idx="28294">
                  <c:v>12</c:v>
                </c:pt>
                <c:pt idx="28295">
                  <c:v>11.98</c:v>
                </c:pt>
                <c:pt idx="28296">
                  <c:v>11.98</c:v>
                </c:pt>
                <c:pt idx="28297">
                  <c:v>11.99</c:v>
                </c:pt>
                <c:pt idx="28298">
                  <c:v>11.99</c:v>
                </c:pt>
                <c:pt idx="28299">
                  <c:v>11.98</c:v>
                </c:pt>
                <c:pt idx="28300">
                  <c:v>11.98</c:v>
                </c:pt>
                <c:pt idx="28301">
                  <c:v>11.98</c:v>
                </c:pt>
                <c:pt idx="28302">
                  <c:v>11.97</c:v>
                </c:pt>
                <c:pt idx="28303">
                  <c:v>11.97</c:v>
                </c:pt>
                <c:pt idx="28304">
                  <c:v>11.98</c:v>
                </c:pt>
                <c:pt idx="28305">
                  <c:v>11.98</c:v>
                </c:pt>
                <c:pt idx="28306">
                  <c:v>11.97</c:v>
                </c:pt>
                <c:pt idx="28307">
                  <c:v>11.97</c:v>
                </c:pt>
                <c:pt idx="28308">
                  <c:v>11.98</c:v>
                </c:pt>
                <c:pt idx="28309">
                  <c:v>11.98</c:v>
                </c:pt>
                <c:pt idx="28310">
                  <c:v>11.97</c:v>
                </c:pt>
                <c:pt idx="28311">
                  <c:v>11.98</c:v>
                </c:pt>
                <c:pt idx="28312">
                  <c:v>11.98</c:v>
                </c:pt>
                <c:pt idx="28313">
                  <c:v>11.98</c:v>
                </c:pt>
                <c:pt idx="28314">
                  <c:v>11.99</c:v>
                </c:pt>
                <c:pt idx="28315">
                  <c:v>11.98</c:v>
                </c:pt>
                <c:pt idx="28316">
                  <c:v>11.98</c:v>
                </c:pt>
                <c:pt idx="28317">
                  <c:v>11.98</c:v>
                </c:pt>
                <c:pt idx="28318">
                  <c:v>11.97</c:v>
                </c:pt>
                <c:pt idx="28319">
                  <c:v>11.97</c:v>
                </c:pt>
                <c:pt idx="28320">
                  <c:v>11.97</c:v>
                </c:pt>
                <c:pt idx="28321">
                  <c:v>11.96</c:v>
                </c:pt>
                <c:pt idx="28322">
                  <c:v>11.95</c:v>
                </c:pt>
                <c:pt idx="28323">
                  <c:v>11.97</c:v>
                </c:pt>
                <c:pt idx="28324">
                  <c:v>11.95</c:v>
                </c:pt>
                <c:pt idx="28325">
                  <c:v>11.96</c:v>
                </c:pt>
                <c:pt idx="28326">
                  <c:v>11.95</c:v>
                </c:pt>
                <c:pt idx="28327">
                  <c:v>11.95</c:v>
                </c:pt>
                <c:pt idx="28328">
                  <c:v>11.94</c:v>
                </c:pt>
                <c:pt idx="28329">
                  <c:v>11.94</c:v>
                </c:pt>
                <c:pt idx="28330">
                  <c:v>11.95</c:v>
                </c:pt>
                <c:pt idx="28331">
                  <c:v>11.94</c:v>
                </c:pt>
                <c:pt idx="28332">
                  <c:v>11.95</c:v>
                </c:pt>
                <c:pt idx="28333">
                  <c:v>11.95</c:v>
                </c:pt>
                <c:pt idx="28334">
                  <c:v>11.94</c:v>
                </c:pt>
                <c:pt idx="28335">
                  <c:v>11.95</c:v>
                </c:pt>
                <c:pt idx="28336">
                  <c:v>11.93</c:v>
                </c:pt>
                <c:pt idx="28337">
                  <c:v>11.93</c:v>
                </c:pt>
                <c:pt idx="28338">
                  <c:v>11.94</c:v>
                </c:pt>
                <c:pt idx="28339">
                  <c:v>11.94</c:v>
                </c:pt>
                <c:pt idx="28340">
                  <c:v>11.94</c:v>
                </c:pt>
                <c:pt idx="28341">
                  <c:v>11.94</c:v>
                </c:pt>
                <c:pt idx="28342">
                  <c:v>11.93</c:v>
                </c:pt>
                <c:pt idx="28343">
                  <c:v>11.94</c:v>
                </c:pt>
                <c:pt idx="28344">
                  <c:v>11.94</c:v>
                </c:pt>
                <c:pt idx="28345">
                  <c:v>11.95</c:v>
                </c:pt>
                <c:pt idx="28346">
                  <c:v>11.93</c:v>
                </c:pt>
                <c:pt idx="28347">
                  <c:v>11.94</c:v>
                </c:pt>
                <c:pt idx="28348">
                  <c:v>11.94</c:v>
                </c:pt>
                <c:pt idx="28349">
                  <c:v>11.94</c:v>
                </c:pt>
                <c:pt idx="28350">
                  <c:v>11.95</c:v>
                </c:pt>
                <c:pt idx="28351">
                  <c:v>11.94</c:v>
                </c:pt>
                <c:pt idx="28352">
                  <c:v>11.94</c:v>
                </c:pt>
                <c:pt idx="28353">
                  <c:v>11.93</c:v>
                </c:pt>
                <c:pt idx="28354">
                  <c:v>11.93</c:v>
                </c:pt>
                <c:pt idx="28355">
                  <c:v>11.95</c:v>
                </c:pt>
                <c:pt idx="28356">
                  <c:v>11.94</c:v>
                </c:pt>
                <c:pt idx="28357">
                  <c:v>11.94</c:v>
                </c:pt>
                <c:pt idx="28358">
                  <c:v>11.94</c:v>
                </c:pt>
                <c:pt idx="28359">
                  <c:v>11.94</c:v>
                </c:pt>
                <c:pt idx="28360">
                  <c:v>11.93</c:v>
                </c:pt>
                <c:pt idx="28361">
                  <c:v>11.94</c:v>
                </c:pt>
                <c:pt idx="28362">
                  <c:v>11.93</c:v>
                </c:pt>
                <c:pt idx="28363">
                  <c:v>11.93</c:v>
                </c:pt>
                <c:pt idx="28364">
                  <c:v>11.94</c:v>
                </c:pt>
                <c:pt idx="28365">
                  <c:v>11.93</c:v>
                </c:pt>
                <c:pt idx="28366">
                  <c:v>11.94</c:v>
                </c:pt>
                <c:pt idx="28367">
                  <c:v>11.93</c:v>
                </c:pt>
                <c:pt idx="28368">
                  <c:v>11.93</c:v>
                </c:pt>
                <c:pt idx="28369">
                  <c:v>11.94</c:v>
                </c:pt>
                <c:pt idx="28370">
                  <c:v>11.92</c:v>
                </c:pt>
                <c:pt idx="28371">
                  <c:v>11.94</c:v>
                </c:pt>
                <c:pt idx="28372">
                  <c:v>11.93</c:v>
                </c:pt>
                <c:pt idx="28373">
                  <c:v>11.92</c:v>
                </c:pt>
                <c:pt idx="28374">
                  <c:v>11.92</c:v>
                </c:pt>
                <c:pt idx="28375">
                  <c:v>11.93</c:v>
                </c:pt>
                <c:pt idx="28376">
                  <c:v>11.93</c:v>
                </c:pt>
                <c:pt idx="28377">
                  <c:v>11.93</c:v>
                </c:pt>
                <c:pt idx="28378">
                  <c:v>11.93</c:v>
                </c:pt>
                <c:pt idx="28379">
                  <c:v>11.93</c:v>
                </c:pt>
                <c:pt idx="28380">
                  <c:v>11.92</c:v>
                </c:pt>
                <c:pt idx="28381">
                  <c:v>11.93</c:v>
                </c:pt>
                <c:pt idx="28382">
                  <c:v>11.92</c:v>
                </c:pt>
                <c:pt idx="28383">
                  <c:v>11.93</c:v>
                </c:pt>
                <c:pt idx="28384">
                  <c:v>11.92</c:v>
                </c:pt>
                <c:pt idx="28385">
                  <c:v>11.93</c:v>
                </c:pt>
                <c:pt idx="28386">
                  <c:v>11.92</c:v>
                </c:pt>
                <c:pt idx="28387">
                  <c:v>11.93</c:v>
                </c:pt>
                <c:pt idx="28388">
                  <c:v>11.92</c:v>
                </c:pt>
                <c:pt idx="28389">
                  <c:v>11.92</c:v>
                </c:pt>
                <c:pt idx="28390">
                  <c:v>11.92</c:v>
                </c:pt>
                <c:pt idx="28391">
                  <c:v>11.93</c:v>
                </c:pt>
                <c:pt idx="28392">
                  <c:v>11.93</c:v>
                </c:pt>
                <c:pt idx="28393">
                  <c:v>11.92</c:v>
                </c:pt>
                <c:pt idx="28394">
                  <c:v>11.92</c:v>
                </c:pt>
                <c:pt idx="28395">
                  <c:v>11.93</c:v>
                </c:pt>
                <c:pt idx="28396">
                  <c:v>11.92</c:v>
                </c:pt>
                <c:pt idx="28397">
                  <c:v>11.92</c:v>
                </c:pt>
                <c:pt idx="28398">
                  <c:v>11.92</c:v>
                </c:pt>
                <c:pt idx="28399">
                  <c:v>11.92</c:v>
                </c:pt>
                <c:pt idx="28400">
                  <c:v>11.93</c:v>
                </c:pt>
                <c:pt idx="28401">
                  <c:v>11.92</c:v>
                </c:pt>
                <c:pt idx="28402">
                  <c:v>11.93</c:v>
                </c:pt>
                <c:pt idx="28403">
                  <c:v>11.93</c:v>
                </c:pt>
                <c:pt idx="28404">
                  <c:v>11.91</c:v>
                </c:pt>
                <c:pt idx="28405">
                  <c:v>11.93</c:v>
                </c:pt>
                <c:pt idx="28406">
                  <c:v>11.93</c:v>
                </c:pt>
                <c:pt idx="28407">
                  <c:v>11.93</c:v>
                </c:pt>
                <c:pt idx="28408">
                  <c:v>11.93</c:v>
                </c:pt>
                <c:pt idx="28409">
                  <c:v>11.92</c:v>
                </c:pt>
                <c:pt idx="28410">
                  <c:v>11.93</c:v>
                </c:pt>
                <c:pt idx="28411">
                  <c:v>11.93</c:v>
                </c:pt>
                <c:pt idx="28412">
                  <c:v>11.93</c:v>
                </c:pt>
                <c:pt idx="28413">
                  <c:v>11.93</c:v>
                </c:pt>
                <c:pt idx="28414">
                  <c:v>11.92</c:v>
                </c:pt>
                <c:pt idx="28415">
                  <c:v>11.92</c:v>
                </c:pt>
                <c:pt idx="28416">
                  <c:v>11.92</c:v>
                </c:pt>
                <c:pt idx="28417">
                  <c:v>11.93</c:v>
                </c:pt>
                <c:pt idx="28418">
                  <c:v>11.92</c:v>
                </c:pt>
                <c:pt idx="28419">
                  <c:v>11.92</c:v>
                </c:pt>
                <c:pt idx="28420">
                  <c:v>11.92</c:v>
                </c:pt>
                <c:pt idx="28421">
                  <c:v>11.91</c:v>
                </c:pt>
                <c:pt idx="28422">
                  <c:v>11.91</c:v>
                </c:pt>
                <c:pt idx="28423">
                  <c:v>11.92</c:v>
                </c:pt>
                <c:pt idx="28424">
                  <c:v>11.92</c:v>
                </c:pt>
                <c:pt idx="28425">
                  <c:v>11.91</c:v>
                </c:pt>
                <c:pt idx="28426">
                  <c:v>11.91</c:v>
                </c:pt>
                <c:pt idx="28427">
                  <c:v>11.92</c:v>
                </c:pt>
                <c:pt idx="28428">
                  <c:v>11.92</c:v>
                </c:pt>
                <c:pt idx="28429">
                  <c:v>11.91</c:v>
                </c:pt>
                <c:pt idx="28430">
                  <c:v>11.92</c:v>
                </c:pt>
                <c:pt idx="28431">
                  <c:v>11.92</c:v>
                </c:pt>
                <c:pt idx="28432">
                  <c:v>11.92</c:v>
                </c:pt>
                <c:pt idx="28433">
                  <c:v>11.91</c:v>
                </c:pt>
                <c:pt idx="28434">
                  <c:v>11.91</c:v>
                </c:pt>
                <c:pt idx="28435">
                  <c:v>11.9</c:v>
                </c:pt>
                <c:pt idx="28436">
                  <c:v>11.91</c:v>
                </c:pt>
                <c:pt idx="28437">
                  <c:v>11.91</c:v>
                </c:pt>
                <c:pt idx="28438">
                  <c:v>11.91</c:v>
                </c:pt>
                <c:pt idx="28439">
                  <c:v>11.91</c:v>
                </c:pt>
                <c:pt idx="28440">
                  <c:v>11.91</c:v>
                </c:pt>
                <c:pt idx="28441">
                  <c:v>11.91</c:v>
                </c:pt>
                <c:pt idx="28442">
                  <c:v>11.91</c:v>
                </c:pt>
                <c:pt idx="28443">
                  <c:v>11.9</c:v>
                </c:pt>
                <c:pt idx="28444">
                  <c:v>11.91</c:v>
                </c:pt>
                <c:pt idx="28445">
                  <c:v>11.9</c:v>
                </c:pt>
                <c:pt idx="28446">
                  <c:v>11.9</c:v>
                </c:pt>
                <c:pt idx="28447">
                  <c:v>11.9</c:v>
                </c:pt>
                <c:pt idx="28448">
                  <c:v>11.9</c:v>
                </c:pt>
                <c:pt idx="28449">
                  <c:v>11.9</c:v>
                </c:pt>
                <c:pt idx="28450">
                  <c:v>11.9</c:v>
                </c:pt>
                <c:pt idx="28451">
                  <c:v>11.9</c:v>
                </c:pt>
                <c:pt idx="28452">
                  <c:v>11.9</c:v>
                </c:pt>
                <c:pt idx="28453">
                  <c:v>11.9</c:v>
                </c:pt>
                <c:pt idx="28454">
                  <c:v>11.89</c:v>
                </c:pt>
                <c:pt idx="28455">
                  <c:v>11.9</c:v>
                </c:pt>
                <c:pt idx="28456">
                  <c:v>11.9</c:v>
                </c:pt>
                <c:pt idx="28457">
                  <c:v>11.9</c:v>
                </c:pt>
                <c:pt idx="28458">
                  <c:v>11.9</c:v>
                </c:pt>
                <c:pt idx="28459">
                  <c:v>11.9</c:v>
                </c:pt>
                <c:pt idx="28460">
                  <c:v>11.89</c:v>
                </c:pt>
                <c:pt idx="28461">
                  <c:v>11.89</c:v>
                </c:pt>
                <c:pt idx="28462">
                  <c:v>11.89</c:v>
                </c:pt>
                <c:pt idx="28463">
                  <c:v>11.9</c:v>
                </c:pt>
                <c:pt idx="28464">
                  <c:v>11.9</c:v>
                </c:pt>
                <c:pt idx="28465">
                  <c:v>11.9</c:v>
                </c:pt>
                <c:pt idx="28466">
                  <c:v>11.89</c:v>
                </c:pt>
                <c:pt idx="28467">
                  <c:v>11.89</c:v>
                </c:pt>
                <c:pt idx="28468">
                  <c:v>11.89</c:v>
                </c:pt>
                <c:pt idx="28469">
                  <c:v>11.89</c:v>
                </c:pt>
                <c:pt idx="28470">
                  <c:v>11.89</c:v>
                </c:pt>
                <c:pt idx="28471">
                  <c:v>11.89</c:v>
                </c:pt>
                <c:pt idx="28472">
                  <c:v>11.9</c:v>
                </c:pt>
                <c:pt idx="28473">
                  <c:v>11.9</c:v>
                </c:pt>
                <c:pt idx="28474">
                  <c:v>11.89</c:v>
                </c:pt>
                <c:pt idx="28475">
                  <c:v>11.89</c:v>
                </c:pt>
                <c:pt idx="28476">
                  <c:v>11.89</c:v>
                </c:pt>
                <c:pt idx="28477">
                  <c:v>11.89</c:v>
                </c:pt>
                <c:pt idx="28478">
                  <c:v>11.89</c:v>
                </c:pt>
                <c:pt idx="28479">
                  <c:v>11.9</c:v>
                </c:pt>
                <c:pt idx="28480">
                  <c:v>11.89</c:v>
                </c:pt>
                <c:pt idx="28481">
                  <c:v>11.89</c:v>
                </c:pt>
                <c:pt idx="28482">
                  <c:v>11.89</c:v>
                </c:pt>
                <c:pt idx="28483">
                  <c:v>11.9</c:v>
                </c:pt>
                <c:pt idx="28484">
                  <c:v>11.89</c:v>
                </c:pt>
                <c:pt idx="28485">
                  <c:v>11.89</c:v>
                </c:pt>
                <c:pt idx="28486">
                  <c:v>11.9</c:v>
                </c:pt>
                <c:pt idx="28487">
                  <c:v>11.89</c:v>
                </c:pt>
                <c:pt idx="28488">
                  <c:v>11.91</c:v>
                </c:pt>
                <c:pt idx="28489">
                  <c:v>11.91</c:v>
                </c:pt>
                <c:pt idx="28490">
                  <c:v>11.9</c:v>
                </c:pt>
                <c:pt idx="28491">
                  <c:v>11.9</c:v>
                </c:pt>
                <c:pt idx="28492">
                  <c:v>11.9</c:v>
                </c:pt>
                <c:pt idx="28493">
                  <c:v>11.9</c:v>
                </c:pt>
                <c:pt idx="28494">
                  <c:v>11.9</c:v>
                </c:pt>
                <c:pt idx="28495">
                  <c:v>11.9</c:v>
                </c:pt>
                <c:pt idx="28496">
                  <c:v>11.9</c:v>
                </c:pt>
                <c:pt idx="28497">
                  <c:v>11.9</c:v>
                </c:pt>
                <c:pt idx="28498">
                  <c:v>11.89</c:v>
                </c:pt>
                <c:pt idx="28499">
                  <c:v>11.9</c:v>
                </c:pt>
                <c:pt idx="28500">
                  <c:v>11.88</c:v>
                </c:pt>
                <c:pt idx="28501">
                  <c:v>11.9</c:v>
                </c:pt>
                <c:pt idx="28502">
                  <c:v>11.9</c:v>
                </c:pt>
                <c:pt idx="28503">
                  <c:v>11.9</c:v>
                </c:pt>
                <c:pt idx="28504">
                  <c:v>11.9</c:v>
                </c:pt>
                <c:pt idx="28505">
                  <c:v>11.89</c:v>
                </c:pt>
                <c:pt idx="28506">
                  <c:v>11.89</c:v>
                </c:pt>
                <c:pt idx="28507">
                  <c:v>11.89</c:v>
                </c:pt>
                <c:pt idx="28508">
                  <c:v>11.9</c:v>
                </c:pt>
                <c:pt idx="28509">
                  <c:v>11.89</c:v>
                </c:pt>
                <c:pt idx="28510">
                  <c:v>11.9</c:v>
                </c:pt>
                <c:pt idx="28511">
                  <c:v>11.89</c:v>
                </c:pt>
                <c:pt idx="28512">
                  <c:v>11.9</c:v>
                </c:pt>
                <c:pt idx="28513">
                  <c:v>11.9</c:v>
                </c:pt>
                <c:pt idx="28514">
                  <c:v>11.89</c:v>
                </c:pt>
                <c:pt idx="28515">
                  <c:v>11.89</c:v>
                </c:pt>
                <c:pt idx="28516">
                  <c:v>11.89</c:v>
                </c:pt>
                <c:pt idx="28517">
                  <c:v>11.89</c:v>
                </c:pt>
                <c:pt idx="28518">
                  <c:v>11.89</c:v>
                </c:pt>
                <c:pt idx="28519">
                  <c:v>11.9</c:v>
                </c:pt>
                <c:pt idx="28520">
                  <c:v>11.9</c:v>
                </c:pt>
                <c:pt idx="28521">
                  <c:v>11.9</c:v>
                </c:pt>
                <c:pt idx="28522">
                  <c:v>11.9</c:v>
                </c:pt>
                <c:pt idx="28523">
                  <c:v>11.9</c:v>
                </c:pt>
                <c:pt idx="28524">
                  <c:v>11.9</c:v>
                </c:pt>
                <c:pt idx="28525">
                  <c:v>11.91</c:v>
                </c:pt>
                <c:pt idx="28526">
                  <c:v>11.9</c:v>
                </c:pt>
                <c:pt idx="28527">
                  <c:v>11.9</c:v>
                </c:pt>
                <c:pt idx="28528">
                  <c:v>11.9</c:v>
                </c:pt>
                <c:pt idx="28529">
                  <c:v>11.89</c:v>
                </c:pt>
                <c:pt idx="28530">
                  <c:v>11.9</c:v>
                </c:pt>
                <c:pt idx="28531">
                  <c:v>11.9</c:v>
                </c:pt>
                <c:pt idx="28532">
                  <c:v>11.9</c:v>
                </c:pt>
                <c:pt idx="28533">
                  <c:v>11.9</c:v>
                </c:pt>
                <c:pt idx="28534">
                  <c:v>11.9</c:v>
                </c:pt>
                <c:pt idx="28535">
                  <c:v>11.91</c:v>
                </c:pt>
                <c:pt idx="28536">
                  <c:v>11.91</c:v>
                </c:pt>
                <c:pt idx="28537">
                  <c:v>11.9</c:v>
                </c:pt>
                <c:pt idx="28538">
                  <c:v>11.92</c:v>
                </c:pt>
                <c:pt idx="28539">
                  <c:v>11.91</c:v>
                </c:pt>
                <c:pt idx="28540">
                  <c:v>11.91</c:v>
                </c:pt>
                <c:pt idx="28541">
                  <c:v>11.94</c:v>
                </c:pt>
                <c:pt idx="28542">
                  <c:v>11.93</c:v>
                </c:pt>
                <c:pt idx="28543">
                  <c:v>11.94</c:v>
                </c:pt>
                <c:pt idx="28544">
                  <c:v>11.94</c:v>
                </c:pt>
                <c:pt idx="28545">
                  <c:v>11.95</c:v>
                </c:pt>
                <c:pt idx="28546">
                  <c:v>11.96</c:v>
                </c:pt>
                <c:pt idx="28547">
                  <c:v>11.97</c:v>
                </c:pt>
                <c:pt idx="28548">
                  <c:v>11.99</c:v>
                </c:pt>
                <c:pt idx="28549">
                  <c:v>12</c:v>
                </c:pt>
                <c:pt idx="28550">
                  <c:v>12.08</c:v>
                </c:pt>
                <c:pt idx="28551">
                  <c:v>12.13</c:v>
                </c:pt>
                <c:pt idx="28552">
                  <c:v>12.27</c:v>
                </c:pt>
                <c:pt idx="28553">
                  <c:v>12.85</c:v>
                </c:pt>
                <c:pt idx="28554">
                  <c:v>13.54</c:v>
                </c:pt>
                <c:pt idx="28555">
                  <c:v>13.98</c:v>
                </c:pt>
                <c:pt idx="28556">
                  <c:v>14.41</c:v>
                </c:pt>
                <c:pt idx="28557">
                  <c:v>14.6</c:v>
                </c:pt>
                <c:pt idx="28558">
                  <c:v>14.58</c:v>
                </c:pt>
                <c:pt idx="28559">
                  <c:v>14.56</c:v>
                </c:pt>
                <c:pt idx="28560">
                  <c:v>14.56</c:v>
                </c:pt>
                <c:pt idx="28561">
                  <c:v>14.52</c:v>
                </c:pt>
                <c:pt idx="28562">
                  <c:v>14.36</c:v>
                </c:pt>
                <c:pt idx="28563">
                  <c:v>14.18</c:v>
                </c:pt>
                <c:pt idx="28564">
                  <c:v>14.01</c:v>
                </c:pt>
                <c:pt idx="28565">
                  <c:v>13.89</c:v>
                </c:pt>
                <c:pt idx="28566">
                  <c:v>13.78</c:v>
                </c:pt>
                <c:pt idx="28567">
                  <c:v>13.71</c:v>
                </c:pt>
                <c:pt idx="28568">
                  <c:v>13.68</c:v>
                </c:pt>
                <c:pt idx="28569">
                  <c:v>13.67</c:v>
                </c:pt>
                <c:pt idx="28570">
                  <c:v>13.73</c:v>
                </c:pt>
                <c:pt idx="28571">
                  <c:v>13.77</c:v>
                </c:pt>
                <c:pt idx="28572">
                  <c:v>13.88</c:v>
                </c:pt>
                <c:pt idx="28573">
                  <c:v>13.96</c:v>
                </c:pt>
                <c:pt idx="28574">
                  <c:v>14.01</c:v>
                </c:pt>
                <c:pt idx="28575">
                  <c:v>14.06</c:v>
                </c:pt>
                <c:pt idx="28576">
                  <c:v>14.11</c:v>
                </c:pt>
                <c:pt idx="28577">
                  <c:v>14.15</c:v>
                </c:pt>
                <c:pt idx="28578">
                  <c:v>14.22</c:v>
                </c:pt>
                <c:pt idx="28579">
                  <c:v>14.29</c:v>
                </c:pt>
                <c:pt idx="28580">
                  <c:v>14.35</c:v>
                </c:pt>
                <c:pt idx="28581">
                  <c:v>14.41</c:v>
                </c:pt>
                <c:pt idx="28582">
                  <c:v>14.44</c:v>
                </c:pt>
                <c:pt idx="28583">
                  <c:v>14.42</c:v>
                </c:pt>
                <c:pt idx="28584">
                  <c:v>14.46</c:v>
                </c:pt>
                <c:pt idx="28585">
                  <c:v>14.44</c:v>
                </c:pt>
                <c:pt idx="28586">
                  <c:v>14.42</c:v>
                </c:pt>
                <c:pt idx="28587">
                  <c:v>14.38</c:v>
                </c:pt>
                <c:pt idx="28588">
                  <c:v>14.35</c:v>
                </c:pt>
                <c:pt idx="28589">
                  <c:v>14.29</c:v>
                </c:pt>
                <c:pt idx="28590">
                  <c:v>14.24</c:v>
                </c:pt>
                <c:pt idx="28591">
                  <c:v>14.17</c:v>
                </c:pt>
                <c:pt idx="28592">
                  <c:v>14.12</c:v>
                </c:pt>
                <c:pt idx="28593">
                  <c:v>14.07</c:v>
                </c:pt>
                <c:pt idx="28594">
                  <c:v>14.03</c:v>
                </c:pt>
                <c:pt idx="28595">
                  <c:v>13.94</c:v>
                </c:pt>
                <c:pt idx="28596">
                  <c:v>13.89</c:v>
                </c:pt>
                <c:pt idx="28597">
                  <c:v>13.85</c:v>
                </c:pt>
                <c:pt idx="28598">
                  <c:v>13.8</c:v>
                </c:pt>
                <c:pt idx="28599">
                  <c:v>13.75</c:v>
                </c:pt>
                <c:pt idx="28600">
                  <c:v>13.72</c:v>
                </c:pt>
                <c:pt idx="28601">
                  <c:v>13.68</c:v>
                </c:pt>
                <c:pt idx="28602">
                  <c:v>13.67</c:v>
                </c:pt>
                <c:pt idx="28603">
                  <c:v>13.61</c:v>
                </c:pt>
                <c:pt idx="28604">
                  <c:v>13.57</c:v>
                </c:pt>
                <c:pt idx="28605">
                  <c:v>13.56</c:v>
                </c:pt>
                <c:pt idx="28606">
                  <c:v>13.52</c:v>
                </c:pt>
                <c:pt idx="28607">
                  <c:v>13.51</c:v>
                </c:pt>
                <c:pt idx="28608">
                  <c:v>13.48</c:v>
                </c:pt>
                <c:pt idx="28609">
                  <c:v>13.47</c:v>
                </c:pt>
                <c:pt idx="28610">
                  <c:v>13.44</c:v>
                </c:pt>
                <c:pt idx="28611">
                  <c:v>13.42</c:v>
                </c:pt>
                <c:pt idx="28612">
                  <c:v>13.42</c:v>
                </c:pt>
                <c:pt idx="28613">
                  <c:v>13.37</c:v>
                </c:pt>
                <c:pt idx="28614">
                  <c:v>13.36</c:v>
                </c:pt>
                <c:pt idx="28615">
                  <c:v>13.36</c:v>
                </c:pt>
                <c:pt idx="28616">
                  <c:v>13.33</c:v>
                </c:pt>
                <c:pt idx="28617">
                  <c:v>13.34</c:v>
                </c:pt>
                <c:pt idx="28618">
                  <c:v>13.32</c:v>
                </c:pt>
                <c:pt idx="28619">
                  <c:v>13.31</c:v>
                </c:pt>
                <c:pt idx="28620">
                  <c:v>13.29</c:v>
                </c:pt>
                <c:pt idx="28621">
                  <c:v>13.26</c:v>
                </c:pt>
                <c:pt idx="28622">
                  <c:v>13.25</c:v>
                </c:pt>
                <c:pt idx="28623">
                  <c:v>13.25</c:v>
                </c:pt>
                <c:pt idx="28624">
                  <c:v>13.24</c:v>
                </c:pt>
                <c:pt idx="28625">
                  <c:v>13.22</c:v>
                </c:pt>
                <c:pt idx="28626">
                  <c:v>13.22</c:v>
                </c:pt>
                <c:pt idx="28627">
                  <c:v>13.2</c:v>
                </c:pt>
                <c:pt idx="28628">
                  <c:v>13.2</c:v>
                </c:pt>
                <c:pt idx="28629">
                  <c:v>13.18</c:v>
                </c:pt>
                <c:pt idx="28630">
                  <c:v>13.16</c:v>
                </c:pt>
                <c:pt idx="28631">
                  <c:v>13.16</c:v>
                </c:pt>
                <c:pt idx="28632">
                  <c:v>13.12</c:v>
                </c:pt>
                <c:pt idx="28633">
                  <c:v>13.11</c:v>
                </c:pt>
                <c:pt idx="28634">
                  <c:v>13.12</c:v>
                </c:pt>
                <c:pt idx="28635">
                  <c:v>13.09</c:v>
                </c:pt>
                <c:pt idx="28636">
                  <c:v>13.1</c:v>
                </c:pt>
                <c:pt idx="28637">
                  <c:v>13.07</c:v>
                </c:pt>
                <c:pt idx="28638">
                  <c:v>13.08</c:v>
                </c:pt>
                <c:pt idx="28639">
                  <c:v>13.05</c:v>
                </c:pt>
                <c:pt idx="28640">
                  <c:v>13.04</c:v>
                </c:pt>
                <c:pt idx="28641">
                  <c:v>13.04</c:v>
                </c:pt>
                <c:pt idx="28642">
                  <c:v>13.04</c:v>
                </c:pt>
                <c:pt idx="28643">
                  <c:v>13.01</c:v>
                </c:pt>
                <c:pt idx="28644">
                  <c:v>13.02</c:v>
                </c:pt>
                <c:pt idx="28645">
                  <c:v>13.01</c:v>
                </c:pt>
                <c:pt idx="28646">
                  <c:v>12.99</c:v>
                </c:pt>
                <c:pt idx="28647">
                  <c:v>12.98</c:v>
                </c:pt>
                <c:pt idx="28648">
                  <c:v>12.98</c:v>
                </c:pt>
                <c:pt idx="28649">
                  <c:v>12.97</c:v>
                </c:pt>
                <c:pt idx="28650">
                  <c:v>12.95</c:v>
                </c:pt>
                <c:pt idx="28651">
                  <c:v>12.95</c:v>
                </c:pt>
                <c:pt idx="28652">
                  <c:v>12.94</c:v>
                </c:pt>
                <c:pt idx="28653">
                  <c:v>12.93</c:v>
                </c:pt>
                <c:pt idx="28654">
                  <c:v>12.91</c:v>
                </c:pt>
                <c:pt idx="28655">
                  <c:v>12.91</c:v>
                </c:pt>
                <c:pt idx="28656">
                  <c:v>12.89</c:v>
                </c:pt>
                <c:pt idx="28657">
                  <c:v>12.89</c:v>
                </c:pt>
                <c:pt idx="28658">
                  <c:v>12.88</c:v>
                </c:pt>
                <c:pt idx="28659">
                  <c:v>12.87</c:v>
                </c:pt>
                <c:pt idx="28660">
                  <c:v>12.85</c:v>
                </c:pt>
                <c:pt idx="28661">
                  <c:v>12.83</c:v>
                </c:pt>
                <c:pt idx="28662">
                  <c:v>12.84</c:v>
                </c:pt>
                <c:pt idx="28663">
                  <c:v>12.82</c:v>
                </c:pt>
                <c:pt idx="28664">
                  <c:v>12.83</c:v>
                </c:pt>
                <c:pt idx="28665">
                  <c:v>12.81</c:v>
                </c:pt>
                <c:pt idx="28666">
                  <c:v>12.84</c:v>
                </c:pt>
                <c:pt idx="28667">
                  <c:v>12.81</c:v>
                </c:pt>
                <c:pt idx="28668">
                  <c:v>12.8</c:v>
                </c:pt>
                <c:pt idx="28669">
                  <c:v>12.79</c:v>
                </c:pt>
                <c:pt idx="28670">
                  <c:v>12.79</c:v>
                </c:pt>
                <c:pt idx="28671">
                  <c:v>12.78</c:v>
                </c:pt>
                <c:pt idx="28672">
                  <c:v>12.79</c:v>
                </c:pt>
                <c:pt idx="28673">
                  <c:v>12.78</c:v>
                </c:pt>
                <c:pt idx="28674">
                  <c:v>12.78</c:v>
                </c:pt>
                <c:pt idx="28675">
                  <c:v>12.77</c:v>
                </c:pt>
                <c:pt idx="28676">
                  <c:v>12.77</c:v>
                </c:pt>
                <c:pt idx="28677">
                  <c:v>12.75</c:v>
                </c:pt>
                <c:pt idx="28678">
                  <c:v>12.74</c:v>
                </c:pt>
                <c:pt idx="28679">
                  <c:v>12.74</c:v>
                </c:pt>
                <c:pt idx="28680">
                  <c:v>12.73</c:v>
                </c:pt>
                <c:pt idx="28681">
                  <c:v>12.72</c:v>
                </c:pt>
                <c:pt idx="28682">
                  <c:v>12.72</c:v>
                </c:pt>
                <c:pt idx="28683">
                  <c:v>12.72</c:v>
                </c:pt>
                <c:pt idx="28684">
                  <c:v>12.7</c:v>
                </c:pt>
                <c:pt idx="28685">
                  <c:v>12.69</c:v>
                </c:pt>
                <c:pt idx="28686">
                  <c:v>12.68</c:v>
                </c:pt>
                <c:pt idx="28687">
                  <c:v>12.67</c:v>
                </c:pt>
                <c:pt idx="28688">
                  <c:v>12.66</c:v>
                </c:pt>
                <c:pt idx="28689">
                  <c:v>12.67</c:v>
                </c:pt>
                <c:pt idx="28690">
                  <c:v>12.66</c:v>
                </c:pt>
                <c:pt idx="28691">
                  <c:v>12.64</c:v>
                </c:pt>
                <c:pt idx="28692">
                  <c:v>12.64</c:v>
                </c:pt>
                <c:pt idx="28693">
                  <c:v>12.65</c:v>
                </c:pt>
                <c:pt idx="28694">
                  <c:v>12.63</c:v>
                </c:pt>
                <c:pt idx="28695">
                  <c:v>12.65</c:v>
                </c:pt>
                <c:pt idx="28696">
                  <c:v>12.62</c:v>
                </c:pt>
                <c:pt idx="28697">
                  <c:v>12.61</c:v>
                </c:pt>
                <c:pt idx="28698">
                  <c:v>12.62</c:v>
                </c:pt>
                <c:pt idx="28699">
                  <c:v>12.61</c:v>
                </c:pt>
                <c:pt idx="28700">
                  <c:v>12.59</c:v>
                </c:pt>
                <c:pt idx="28701">
                  <c:v>12.6</c:v>
                </c:pt>
                <c:pt idx="28702">
                  <c:v>12.6</c:v>
                </c:pt>
                <c:pt idx="28703">
                  <c:v>12.6</c:v>
                </c:pt>
                <c:pt idx="28704">
                  <c:v>12.59</c:v>
                </c:pt>
                <c:pt idx="28705">
                  <c:v>12.58</c:v>
                </c:pt>
                <c:pt idx="28706">
                  <c:v>12.59</c:v>
                </c:pt>
                <c:pt idx="28707">
                  <c:v>12.57</c:v>
                </c:pt>
                <c:pt idx="28708">
                  <c:v>12.57</c:v>
                </c:pt>
                <c:pt idx="28709">
                  <c:v>12.56</c:v>
                </c:pt>
                <c:pt idx="28710">
                  <c:v>12.56</c:v>
                </c:pt>
                <c:pt idx="28711">
                  <c:v>12.56</c:v>
                </c:pt>
                <c:pt idx="28712">
                  <c:v>12.54</c:v>
                </c:pt>
                <c:pt idx="28713">
                  <c:v>12.55</c:v>
                </c:pt>
                <c:pt idx="28714">
                  <c:v>12.55</c:v>
                </c:pt>
                <c:pt idx="28715">
                  <c:v>12.53</c:v>
                </c:pt>
                <c:pt idx="28716">
                  <c:v>12.53</c:v>
                </c:pt>
                <c:pt idx="28717">
                  <c:v>12.53</c:v>
                </c:pt>
                <c:pt idx="28718">
                  <c:v>12.52</c:v>
                </c:pt>
                <c:pt idx="28719">
                  <c:v>12.51</c:v>
                </c:pt>
                <c:pt idx="28720">
                  <c:v>12.5</c:v>
                </c:pt>
                <c:pt idx="28721">
                  <c:v>12.5</c:v>
                </c:pt>
                <c:pt idx="28722">
                  <c:v>12.49</c:v>
                </c:pt>
                <c:pt idx="28723">
                  <c:v>12.5</c:v>
                </c:pt>
                <c:pt idx="28724">
                  <c:v>12.49</c:v>
                </c:pt>
                <c:pt idx="28725">
                  <c:v>12.49</c:v>
                </c:pt>
                <c:pt idx="28726">
                  <c:v>12.49</c:v>
                </c:pt>
                <c:pt idx="28727">
                  <c:v>12.48</c:v>
                </c:pt>
                <c:pt idx="28728">
                  <c:v>12.47</c:v>
                </c:pt>
                <c:pt idx="28729">
                  <c:v>12.48</c:v>
                </c:pt>
                <c:pt idx="28730">
                  <c:v>12.46</c:v>
                </c:pt>
                <c:pt idx="28731">
                  <c:v>12.47</c:v>
                </c:pt>
                <c:pt idx="28732">
                  <c:v>12.47</c:v>
                </c:pt>
                <c:pt idx="28733">
                  <c:v>12.45</c:v>
                </c:pt>
                <c:pt idx="28734">
                  <c:v>12.45</c:v>
                </c:pt>
                <c:pt idx="28735">
                  <c:v>12.45</c:v>
                </c:pt>
                <c:pt idx="28736">
                  <c:v>12.44</c:v>
                </c:pt>
                <c:pt idx="28737">
                  <c:v>12.44</c:v>
                </c:pt>
                <c:pt idx="28738">
                  <c:v>12.43</c:v>
                </c:pt>
                <c:pt idx="28739">
                  <c:v>12.45</c:v>
                </c:pt>
                <c:pt idx="28740">
                  <c:v>12.42</c:v>
                </c:pt>
                <c:pt idx="28741">
                  <c:v>12.43</c:v>
                </c:pt>
                <c:pt idx="28742">
                  <c:v>12.42</c:v>
                </c:pt>
                <c:pt idx="28743">
                  <c:v>12.42</c:v>
                </c:pt>
                <c:pt idx="28744">
                  <c:v>12.43</c:v>
                </c:pt>
                <c:pt idx="28745">
                  <c:v>12.41</c:v>
                </c:pt>
                <c:pt idx="28746">
                  <c:v>12.41</c:v>
                </c:pt>
                <c:pt idx="28747">
                  <c:v>12.42</c:v>
                </c:pt>
                <c:pt idx="28748">
                  <c:v>12.4</c:v>
                </c:pt>
                <c:pt idx="28749">
                  <c:v>12.4</c:v>
                </c:pt>
                <c:pt idx="28750">
                  <c:v>12.41</c:v>
                </c:pt>
                <c:pt idx="28751">
                  <c:v>12.41</c:v>
                </c:pt>
                <c:pt idx="28752">
                  <c:v>12.4</c:v>
                </c:pt>
                <c:pt idx="28753">
                  <c:v>12.4</c:v>
                </c:pt>
                <c:pt idx="28754">
                  <c:v>12.39</c:v>
                </c:pt>
                <c:pt idx="28755">
                  <c:v>12.39</c:v>
                </c:pt>
                <c:pt idx="28756">
                  <c:v>12.39</c:v>
                </c:pt>
                <c:pt idx="28757">
                  <c:v>12.38</c:v>
                </c:pt>
                <c:pt idx="28758">
                  <c:v>12.38</c:v>
                </c:pt>
                <c:pt idx="28759">
                  <c:v>12.37</c:v>
                </c:pt>
                <c:pt idx="28760">
                  <c:v>12.37</c:v>
                </c:pt>
                <c:pt idx="28761">
                  <c:v>12.37</c:v>
                </c:pt>
                <c:pt idx="28762">
                  <c:v>12.36</c:v>
                </c:pt>
                <c:pt idx="28763">
                  <c:v>12.36</c:v>
                </c:pt>
                <c:pt idx="28764">
                  <c:v>12.35</c:v>
                </c:pt>
                <c:pt idx="28765">
                  <c:v>12.36</c:v>
                </c:pt>
                <c:pt idx="28766">
                  <c:v>12.36</c:v>
                </c:pt>
                <c:pt idx="28767">
                  <c:v>12.34</c:v>
                </c:pt>
                <c:pt idx="28768">
                  <c:v>12.35</c:v>
                </c:pt>
                <c:pt idx="28769">
                  <c:v>12.35</c:v>
                </c:pt>
                <c:pt idx="28770">
                  <c:v>12.35</c:v>
                </c:pt>
                <c:pt idx="28771">
                  <c:v>12.35</c:v>
                </c:pt>
                <c:pt idx="28772">
                  <c:v>12.34</c:v>
                </c:pt>
                <c:pt idx="28773">
                  <c:v>12.34</c:v>
                </c:pt>
                <c:pt idx="28774">
                  <c:v>12.32</c:v>
                </c:pt>
                <c:pt idx="28775">
                  <c:v>12.35</c:v>
                </c:pt>
                <c:pt idx="28776">
                  <c:v>12.33</c:v>
                </c:pt>
                <c:pt idx="28777">
                  <c:v>12.34</c:v>
                </c:pt>
                <c:pt idx="28778">
                  <c:v>12.34</c:v>
                </c:pt>
                <c:pt idx="28779">
                  <c:v>12.34</c:v>
                </c:pt>
                <c:pt idx="28780">
                  <c:v>12.33</c:v>
                </c:pt>
                <c:pt idx="28781">
                  <c:v>12.34</c:v>
                </c:pt>
                <c:pt idx="28782">
                  <c:v>12.34</c:v>
                </c:pt>
                <c:pt idx="28783">
                  <c:v>12.35</c:v>
                </c:pt>
                <c:pt idx="28784">
                  <c:v>12.35</c:v>
                </c:pt>
                <c:pt idx="28785">
                  <c:v>12.35</c:v>
                </c:pt>
                <c:pt idx="28786">
                  <c:v>12.37</c:v>
                </c:pt>
                <c:pt idx="28787">
                  <c:v>12.38</c:v>
                </c:pt>
                <c:pt idx="28788">
                  <c:v>12.42</c:v>
                </c:pt>
                <c:pt idx="28789">
                  <c:v>12.44</c:v>
                </c:pt>
                <c:pt idx="28790">
                  <c:v>12.48</c:v>
                </c:pt>
                <c:pt idx="28791">
                  <c:v>12.52</c:v>
                </c:pt>
                <c:pt idx="28792">
                  <c:v>12.58</c:v>
                </c:pt>
                <c:pt idx="28793">
                  <c:v>12.66</c:v>
                </c:pt>
                <c:pt idx="28794">
                  <c:v>12.75</c:v>
                </c:pt>
                <c:pt idx="28795">
                  <c:v>12.79</c:v>
                </c:pt>
                <c:pt idx="28796">
                  <c:v>12.79</c:v>
                </c:pt>
                <c:pt idx="28797">
                  <c:v>12.76</c:v>
                </c:pt>
                <c:pt idx="28798">
                  <c:v>12.76</c:v>
                </c:pt>
                <c:pt idx="28799">
                  <c:v>12.8</c:v>
                </c:pt>
                <c:pt idx="28800">
                  <c:v>12.86</c:v>
                </c:pt>
                <c:pt idx="28801">
                  <c:v>12.94</c:v>
                </c:pt>
                <c:pt idx="28802">
                  <c:v>13.07</c:v>
                </c:pt>
                <c:pt idx="28803">
                  <c:v>13.21</c:v>
                </c:pt>
                <c:pt idx="28804">
                  <c:v>13.33</c:v>
                </c:pt>
                <c:pt idx="28805">
                  <c:v>13.43</c:v>
                </c:pt>
                <c:pt idx="28806">
                  <c:v>13.53</c:v>
                </c:pt>
                <c:pt idx="28807">
                  <c:v>13.59</c:v>
                </c:pt>
                <c:pt idx="28808">
                  <c:v>13.61</c:v>
                </c:pt>
                <c:pt idx="28809">
                  <c:v>13.61</c:v>
                </c:pt>
                <c:pt idx="28810">
                  <c:v>13.59</c:v>
                </c:pt>
                <c:pt idx="28811">
                  <c:v>13.58</c:v>
                </c:pt>
                <c:pt idx="28812">
                  <c:v>13.58</c:v>
                </c:pt>
                <c:pt idx="28813">
                  <c:v>13.58</c:v>
                </c:pt>
                <c:pt idx="28814">
                  <c:v>13.59</c:v>
                </c:pt>
                <c:pt idx="28815">
                  <c:v>13.59</c:v>
                </c:pt>
                <c:pt idx="28816">
                  <c:v>13.63</c:v>
                </c:pt>
                <c:pt idx="28817">
                  <c:v>13.67</c:v>
                </c:pt>
                <c:pt idx="28818">
                  <c:v>13.71</c:v>
                </c:pt>
                <c:pt idx="28819">
                  <c:v>13.75</c:v>
                </c:pt>
                <c:pt idx="28820">
                  <c:v>13.79</c:v>
                </c:pt>
                <c:pt idx="28821">
                  <c:v>13.87</c:v>
                </c:pt>
                <c:pt idx="28822">
                  <c:v>13.94</c:v>
                </c:pt>
                <c:pt idx="28823">
                  <c:v>13.99</c:v>
                </c:pt>
                <c:pt idx="28824">
                  <c:v>14.04</c:v>
                </c:pt>
                <c:pt idx="28825">
                  <c:v>14.07</c:v>
                </c:pt>
                <c:pt idx="28826">
                  <c:v>14.11</c:v>
                </c:pt>
                <c:pt idx="28827">
                  <c:v>14.13</c:v>
                </c:pt>
                <c:pt idx="28828">
                  <c:v>14.14</c:v>
                </c:pt>
                <c:pt idx="28829">
                  <c:v>14.17</c:v>
                </c:pt>
                <c:pt idx="28830">
                  <c:v>14.17</c:v>
                </c:pt>
                <c:pt idx="28831">
                  <c:v>14.18</c:v>
                </c:pt>
                <c:pt idx="28832">
                  <c:v>14.19</c:v>
                </c:pt>
                <c:pt idx="28833">
                  <c:v>14.17</c:v>
                </c:pt>
                <c:pt idx="28834">
                  <c:v>14.17</c:v>
                </c:pt>
                <c:pt idx="28835">
                  <c:v>14.15</c:v>
                </c:pt>
                <c:pt idx="28836">
                  <c:v>14.13</c:v>
                </c:pt>
                <c:pt idx="28837">
                  <c:v>14.13</c:v>
                </c:pt>
                <c:pt idx="28838">
                  <c:v>14.1</c:v>
                </c:pt>
                <c:pt idx="28839">
                  <c:v>14.08</c:v>
                </c:pt>
                <c:pt idx="28840">
                  <c:v>14.05</c:v>
                </c:pt>
                <c:pt idx="28841">
                  <c:v>14.02</c:v>
                </c:pt>
                <c:pt idx="28842">
                  <c:v>14.01</c:v>
                </c:pt>
                <c:pt idx="28843">
                  <c:v>13.99</c:v>
                </c:pt>
                <c:pt idx="28844">
                  <c:v>13.95</c:v>
                </c:pt>
                <c:pt idx="28845">
                  <c:v>13.92</c:v>
                </c:pt>
                <c:pt idx="28846">
                  <c:v>13.88</c:v>
                </c:pt>
                <c:pt idx="28847">
                  <c:v>13.87</c:v>
                </c:pt>
                <c:pt idx="28848">
                  <c:v>13.84</c:v>
                </c:pt>
                <c:pt idx="28849">
                  <c:v>13.82</c:v>
                </c:pt>
                <c:pt idx="28850">
                  <c:v>13.76</c:v>
                </c:pt>
                <c:pt idx="28851">
                  <c:v>13.75</c:v>
                </c:pt>
                <c:pt idx="28852">
                  <c:v>13.74</c:v>
                </c:pt>
                <c:pt idx="28853">
                  <c:v>13.72</c:v>
                </c:pt>
                <c:pt idx="28854">
                  <c:v>13.7</c:v>
                </c:pt>
                <c:pt idx="28855">
                  <c:v>13.68</c:v>
                </c:pt>
                <c:pt idx="28856">
                  <c:v>13.66</c:v>
                </c:pt>
                <c:pt idx="28857">
                  <c:v>13.63</c:v>
                </c:pt>
                <c:pt idx="28858">
                  <c:v>13.61</c:v>
                </c:pt>
                <c:pt idx="28859">
                  <c:v>13.6</c:v>
                </c:pt>
                <c:pt idx="28860">
                  <c:v>13.59</c:v>
                </c:pt>
                <c:pt idx="28861">
                  <c:v>13.57</c:v>
                </c:pt>
                <c:pt idx="28862">
                  <c:v>13.55</c:v>
                </c:pt>
                <c:pt idx="28863">
                  <c:v>13.53</c:v>
                </c:pt>
                <c:pt idx="28864">
                  <c:v>13.54</c:v>
                </c:pt>
                <c:pt idx="28865">
                  <c:v>13.53</c:v>
                </c:pt>
                <c:pt idx="28866">
                  <c:v>13.51</c:v>
                </c:pt>
                <c:pt idx="28867">
                  <c:v>13.5</c:v>
                </c:pt>
                <c:pt idx="28868">
                  <c:v>13.48</c:v>
                </c:pt>
                <c:pt idx="28869">
                  <c:v>13.47</c:v>
                </c:pt>
                <c:pt idx="28870">
                  <c:v>13.46</c:v>
                </c:pt>
                <c:pt idx="28871">
                  <c:v>13.44</c:v>
                </c:pt>
                <c:pt idx="28872">
                  <c:v>13.44</c:v>
                </c:pt>
                <c:pt idx="28873">
                  <c:v>13.44</c:v>
                </c:pt>
                <c:pt idx="28874">
                  <c:v>13.41</c:v>
                </c:pt>
                <c:pt idx="28875">
                  <c:v>13.42</c:v>
                </c:pt>
                <c:pt idx="28876">
                  <c:v>13.39</c:v>
                </c:pt>
                <c:pt idx="28877">
                  <c:v>13.4</c:v>
                </c:pt>
                <c:pt idx="28878">
                  <c:v>13.37</c:v>
                </c:pt>
                <c:pt idx="28879">
                  <c:v>13.38</c:v>
                </c:pt>
                <c:pt idx="28880">
                  <c:v>13.37</c:v>
                </c:pt>
                <c:pt idx="28881">
                  <c:v>13.37</c:v>
                </c:pt>
                <c:pt idx="28882">
                  <c:v>13.34</c:v>
                </c:pt>
                <c:pt idx="28883">
                  <c:v>13.33</c:v>
                </c:pt>
                <c:pt idx="28884">
                  <c:v>13.33</c:v>
                </c:pt>
                <c:pt idx="28885">
                  <c:v>13.32</c:v>
                </c:pt>
                <c:pt idx="28886">
                  <c:v>13.32</c:v>
                </c:pt>
                <c:pt idx="28887">
                  <c:v>13.32</c:v>
                </c:pt>
                <c:pt idx="28888">
                  <c:v>13.34</c:v>
                </c:pt>
                <c:pt idx="28889">
                  <c:v>13.33</c:v>
                </c:pt>
                <c:pt idx="28890">
                  <c:v>13.33</c:v>
                </c:pt>
                <c:pt idx="28891">
                  <c:v>13.35</c:v>
                </c:pt>
                <c:pt idx="28892">
                  <c:v>13.38</c:v>
                </c:pt>
                <c:pt idx="28893">
                  <c:v>13.45</c:v>
                </c:pt>
                <c:pt idx="28894">
                  <c:v>13.55</c:v>
                </c:pt>
                <c:pt idx="28895">
                  <c:v>13.65</c:v>
                </c:pt>
                <c:pt idx="28896">
                  <c:v>13.74</c:v>
                </c:pt>
                <c:pt idx="28897">
                  <c:v>13.84</c:v>
                </c:pt>
                <c:pt idx="28898">
                  <c:v>13.91</c:v>
                </c:pt>
                <c:pt idx="28899">
                  <c:v>14.01</c:v>
                </c:pt>
                <c:pt idx="28900">
                  <c:v>14.13</c:v>
                </c:pt>
                <c:pt idx="28901">
                  <c:v>14.29</c:v>
                </c:pt>
                <c:pt idx="28902">
                  <c:v>14.43</c:v>
                </c:pt>
                <c:pt idx="28903">
                  <c:v>14.44</c:v>
                </c:pt>
                <c:pt idx="28904">
                  <c:v>14.41</c:v>
                </c:pt>
                <c:pt idx="28905">
                  <c:v>14.37</c:v>
                </c:pt>
                <c:pt idx="28906">
                  <c:v>14.35</c:v>
                </c:pt>
                <c:pt idx="28907">
                  <c:v>14.29</c:v>
                </c:pt>
                <c:pt idx="28908">
                  <c:v>14.27</c:v>
                </c:pt>
                <c:pt idx="28909">
                  <c:v>14.22</c:v>
                </c:pt>
                <c:pt idx="28910">
                  <c:v>14.22</c:v>
                </c:pt>
                <c:pt idx="28911">
                  <c:v>14.19</c:v>
                </c:pt>
                <c:pt idx="28912">
                  <c:v>14.25</c:v>
                </c:pt>
                <c:pt idx="28913">
                  <c:v>14.3</c:v>
                </c:pt>
                <c:pt idx="28914">
                  <c:v>14.34</c:v>
                </c:pt>
                <c:pt idx="28915">
                  <c:v>14.4</c:v>
                </c:pt>
                <c:pt idx="28916">
                  <c:v>14.44</c:v>
                </c:pt>
                <c:pt idx="28917">
                  <c:v>14.5</c:v>
                </c:pt>
                <c:pt idx="28918">
                  <c:v>14.54</c:v>
                </c:pt>
                <c:pt idx="28919">
                  <c:v>14.61</c:v>
                </c:pt>
                <c:pt idx="28920">
                  <c:v>14.68</c:v>
                </c:pt>
                <c:pt idx="28921">
                  <c:v>14.77</c:v>
                </c:pt>
                <c:pt idx="28922">
                  <c:v>14.85</c:v>
                </c:pt>
                <c:pt idx="28923">
                  <c:v>14.96</c:v>
                </c:pt>
                <c:pt idx="28924">
                  <c:v>15.06</c:v>
                </c:pt>
                <c:pt idx="28925">
                  <c:v>15.15</c:v>
                </c:pt>
                <c:pt idx="28926">
                  <c:v>15.19</c:v>
                </c:pt>
                <c:pt idx="28927">
                  <c:v>15.23</c:v>
                </c:pt>
                <c:pt idx="28928">
                  <c:v>15.22</c:v>
                </c:pt>
                <c:pt idx="28929">
                  <c:v>15.23</c:v>
                </c:pt>
                <c:pt idx="28930">
                  <c:v>15.22</c:v>
                </c:pt>
                <c:pt idx="28931">
                  <c:v>15.19</c:v>
                </c:pt>
                <c:pt idx="28932">
                  <c:v>15.12</c:v>
                </c:pt>
                <c:pt idx="28933">
                  <c:v>15.06</c:v>
                </c:pt>
                <c:pt idx="28934">
                  <c:v>14.99</c:v>
                </c:pt>
                <c:pt idx="28935">
                  <c:v>14.93</c:v>
                </c:pt>
                <c:pt idx="28936">
                  <c:v>14.88</c:v>
                </c:pt>
                <c:pt idx="28937">
                  <c:v>14.82</c:v>
                </c:pt>
                <c:pt idx="28938">
                  <c:v>14.76</c:v>
                </c:pt>
                <c:pt idx="28939">
                  <c:v>14.74</c:v>
                </c:pt>
                <c:pt idx="28940">
                  <c:v>14.68</c:v>
                </c:pt>
                <c:pt idx="28941">
                  <c:v>14.61</c:v>
                </c:pt>
                <c:pt idx="28942">
                  <c:v>14.56</c:v>
                </c:pt>
                <c:pt idx="28943">
                  <c:v>14.53</c:v>
                </c:pt>
                <c:pt idx="28944">
                  <c:v>14.5</c:v>
                </c:pt>
                <c:pt idx="28945">
                  <c:v>14.46</c:v>
                </c:pt>
                <c:pt idx="28946">
                  <c:v>14.41</c:v>
                </c:pt>
                <c:pt idx="28947">
                  <c:v>14.37</c:v>
                </c:pt>
                <c:pt idx="28948">
                  <c:v>14.34</c:v>
                </c:pt>
                <c:pt idx="28949">
                  <c:v>14.32</c:v>
                </c:pt>
                <c:pt idx="28950">
                  <c:v>14.3</c:v>
                </c:pt>
                <c:pt idx="28951">
                  <c:v>14.24</c:v>
                </c:pt>
                <c:pt idx="28952">
                  <c:v>14.23</c:v>
                </c:pt>
                <c:pt idx="28953">
                  <c:v>14.2</c:v>
                </c:pt>
                <c:pt idx="28954">
                  <c:v>14.19</c:v>
                </c:pt>
                <c:pt idx="28955">
                  <c:v>14.17</c:v>
                </c:pt>
                <c:pt idx="28956">
                  <c:v>14.14</c:v>
                </c:pt>
                <c:pt idx="28957">
                  <c:v>14.13</c:v>
                </c:pt>
                <c:pt idx="28958">
                  <c:v>14.13</c:v>
                </c:pt>
                <c:pt idx="28959">
                  <c:v>14.08</c:v>
                </c:pt>
                <c:pt idx="28960">
                  <c:v>14.1</c:v>
                </c:pt>
                <c:pt idx="28961">
                  <c:v>14.07</c:v>
                </c:pt>
                <c:pt idx="28962">
                  <c:v>14.03</c:v>
                </c:pt>
                <c:pt idx="28963">
                  <c:v>14.03</c:v>
                </c:pt>
                <c:pt idx="28964">
                  <c:v>14.03</c:v>
                </c:pt>
                <c:pt idx="28965">
                  <c:v>14.01</c:v>
                </c:pt>
                <c:pt idx="28966">
                  <c:v>14</c:v>
                </c:pt>
                <c:pt idx="28967">
                  <c:v>13.99</c:v>
                </c:pt>
                <c:pt idx="28968">
                  <c:v>13.96</c:v>
                </c:pt>
                <c:pt idx="28969">
                  <c:v>13.94</c:v>
                </c:pt>
                <c:pt idx="28970">
                  <c:v>13.92</c:v>
                </c:pt>
                <c:pt idx="28971">
                  <c:v>13.93</c:v>
                </c:pt>
                <c:pt idx="28972">
                  <c:v>13.9</c:v>
                </c:pt>
                <c:pt idx="28973">
                  <c:v>13.89</c:v>
                </c:pt>
                <c:pt idx="28974">
                  <c:v>13.88</c:v>
                </c:pt>
                <c:pt idx="28975">
                  <c:v>13.87</c:v>
                </c:pt>
                <c:pt idx="28976">
                  <c:v>13.83</c:v>
                </c:pt>
                <c:pt idx="28977">
                  <c:v>13.84</c:v>
                </c:pt>
                <c:pt idx="28978">
                  <c:v>13.83</c:v>
                </c:pt>
                <c:pt idx="28979">
                  <c:v>13.8</c:v>
                </c:pt>
                <c:pt idx="28980">
                  <c:v>13.79</c:v>
                </c:pt>
                <c:pt idx="28981">
                  <c:v>13.78</c:v>
                </c:pt>
                <c:pt idx="28982">
                  <c:v>13.75</c:v>
                </c:pt>
                <c:pt idx="28983">
                  <c:v>13.74</c:v>
                </c:pt>
                <c:pt idx="28984">
                  <c:v>13.75</c:v>
                </c:pt>
                <c:pt idx="28985">
                  <c:v>13.74</c:v>
                </c:pt>
                <c:pt idx="28986">
                  <c:v>13.71</c:v>
                </c:pt>
                <c:pt idx="28987">
                  <c:v>13.69</c:v>
                </c:pt>
                <c:pt idx="28988">
                  <c:v>13.69</c:v>
                </c:pt>
                <c:pt idx="28989">
                  <c:v>13.69</c:v>
                </c:pt>
                <c:pt idx="28990">
                  <c:v>13.66</c:v>
                </c:pt>
                <c:pt idx="28991">
                  <c:v>13.67</c:v>
                </c:pt>
                <c:pt idx="28992">
                  <c:v>13.66</c:v>
                </c:pt>
                <c:pt idx="28993">
                  <c:v>13.64</c:v>
                </c:pt>
                <c:pt idx="28994">
                  <c:v>13.64</c:v>
                </c:pt>
                <c:pt idx="28995">
                  <c:v>13.63</c:v>
                </c:pt>
                <c:pt idx="28996">
                  <c:v>13.61</c:v>
                </c:pt>
                <c:pt idx="28997">
                  <c:v>13.6</c:v>
                </c:pt>
                <c:pt idx="28998">
                  <c:v>13.57</c:v>
                </c:pt>
                <c:pt idx="28999">
                  <c:v>13.58</c:v>
                </c:pt>
                <c:pt idx="29000">
                  <c:v>13.55</c:v>
                </c:pt>
                <c:pt idx="29001">
                  <c:v>13.56</c:v>
                </c:pt>
                <c:pt idx="29002">
                  <c:v>13.55</c:v>
                </c:pt>
                <c:pt idx="29003">
                  <c:v>13.53</c:v>
                </c:pt>
                <c:pt idx="29004">
                  <c:v>13.53</c:v>
                </c:pt>
                <c:pt idx="29005">
                  <c:v>13.54</c:v>
                </c:pt>
                <c:pt idx="29006">
                  <c:v>13.52</c:v>
                </c:pt>
                <c:pt idx="29007">
                  <c:v>13.52</c:v>
                </c:pt>
                <c:pt idx="29008">
                  <c:v>13.5</c:v>
                </c:pt>
                <c:pt idx="29009">
                  <c:v>13.49</c:v>
                </c:pt>
                <c:pt idx="29010">
                  <c:v>13.47</c:v>
                </c:pt>
                <c:pt idx="29011">
                  <c:v>13.46</c:v>
                </c:pt>
                <c:pt idx="29012">
                  <c:v>13.45</c:v>
                </c:pt>
                <c:pt idx="29013">
                  <c:v>13.47</c:v>
                </c:pt>
                <c:pt idx="29014">
                  <c:v>13.45</c:v>
                </c:pt>
                <c:pt idx="29015">
                  <c:v>13.44</c:v>
                </c:pt>
                <c:pt idx="29016">
                  <c:v>13.44</c:v>
                </c:pt>
                <c:pt idx="29017">
                  <c:v>13.42</c:v>
                </c:pt>
                <c:pt idx="29018">
                  <c:v>13.41</c:v>
                </c:pt>
                <c:pt idx="29019">
                  <c:v>13.4</c:v>
                </c:pt>
                <c:pt idx="29020">
                  <c:v>13.41</c:v>
                </c:pt>
                <c:pt idx="29021">
                  <c:v>13.39</c:v>
                </c:pt>
                <c:pt idx="29022">
                  <c:v>13.4</c:v>
                </c:pt>
                <c:pt idx="29023">
                  <c:v>13.39</c:v>
                </c:pt>
                <c:pt idx="29024">
                  <c:v>13.39</c:v>
                </c:pt>
                <c:pt idx="29025">
                  <c:v>13.38</c:v>
                </c:pt>
                <c:pt idx="29026">
                  <c:v>13.37</c:v>
                </c:pt>
                <c:pt idx="29027">
                  <c:v>13.36</c:v>
                </c:pt>
                <c:pt idx="29028">
                  <c:v>13.36</c:v>
                </c:pt>
                <c:pt idx="29029">
                  <c:v>13.34</c:v>
                </c:pt>
                <c:pt idx="29030">
                  <c:v>13.33</c:v>
                </c:pt>
                <c:pt idx="29031">
                  <c:v>13.32</c:v>
                </c:pt>
                <c:pt idx="29032">
                  <c:v>13.33</c:v>
                </c:pt>
                <c:pt idx="29033">
                  <c:v>13.32</c:v>
                </c:pt>
                <c:pt idx="29034">
                  <c:v>13.31</c:v>
                </c:pt>
                <c:pt idx="29035">
                  <c:v>13.31</c:v>
                </c:pt>
                <c:pt idx="29036">
                  <c:v>13.31</c:v>
                </c:pt>
                <c:pt idx="29037">
                  <c:v>13.29</c:v>
                </c:pt>
                <c:pt idx="29038">
                  <c:v>13.28</c:v>
                </c:pt>
                <c:pt idx="29039">
                  <c:v>13.27</c:v>
                </c:pt>
                <c:pt idx="29040">
                  <c:v>13.26</c:v>
                </c:pt>
                <c:pt idx="29041">
                  <c:v>13.26</c:v>
                </c:pt>
                <c:pt idx="29042">
                  <c:v>13.25</c:v>
                </c:pt>
                <c:pt idx="29043">
                  <c:v>13.26</c:v>
                </c:pt>
                <c:pt idx="29044">
                  <c:v>13.24</c:v>
                </c:pt>
                <c:pt idx="29045">
                  <c:v>13.22</c:v>
                </c:pt>
                <c:pt idx="29046">
                  <c:v>13.23</c:v>
                </c:pt>
                <c:pt idx="29047">
                  <c:v>13.22</c:v>
                </c:pt>
                <c:pt idx="29048">
                  <c:v>13.22</c:v>
                </c:pt>
                <c:pt idx="29049">
                  <c:v>13.22</c:v>
                </c:pt>
                <c:pt idx="29050">
                  <c:v>13.21</c:v>
                </c:pt>
                <c:pt idx="29051">
                  <c:v>13.2</c:v>
                </c:pt>
                <c:pt idx="29052">
                  <c:v>13.19</c:v>
                </c:pt>
                <c:pt idx="29053">
                  <c:v>13.19</c:v>
                </c:pt>
                <c:pt idx="29054">
                  <c:v>13.18</c:v>
                </c:pt>
                <c:pt idx="29055">
                  <c:v>13.17</c:v>
                </c:pt>
                <c:pt idx="29056">
                  <c:v>13.16</c:v>
                </c:pt>
                <c:pt idx="29057">
                  <c:v>13.17</c:v>
                </c:pt>
                <c:pt idx="29058">
                  <c:v>13.16</c:v>
                </c:pt>
                <c:pt idx="29059">
                  <c:v>13.16</c:v>
                </c:pt>
                <c:pt idx="29060">
                  <c:v>13.15</c:v>
                </c:pt>
                <c:pt idx="29061">
                  <c:v>13.14</c:v>
                </c:pt>
                <c:pt idx="29062">
                  <c:v>13.14</c:v>
                </c:pt>
                <c:pt idx="29063">
                  <c:v>13.12</c:v>
                </c:pt>
                <c:pt idx="29064">
                  <c:v>13.13</c:v>
                </c:pt>
                <c:pt idx="29065">
                  <c:v>13.13</c:v>
                </c:pt>
                <c:pt idx="29066">
                  <c:v>13.1</c:v>
                </c:pt>
                <c:pt idx="29067">
                  <c:v>13.1</c:v>
                </c:pt>
                <c:pt idx="29068">
                  <c:v>13.11</c:v>
                </c:pt>
                <c:pt idx="29069">
                  <c:v>13.1</c:v>
                </c:pt>
                <c:pt idx="29070">
                  <c:v>13.1</c:v>
                </c:pt>
                <c:pt idx="29071">
                  <c:v>13.09</c:v>
                </c:pt>
                <c:pt idx="29072">
                  <c:v>13.08</c:v>
                </c:pt>
                <c:pt idx="29073">
                  <c:v>13.08</c:v>
                </c:pt>
                <c:pt idx="29074">
                  <c:v>13.07</c:v>
                </c:pt>
                <c:pt idx="29075">
                  <c:v>13.08</c:v>
                </c:pt>
                <c:pt idx="29076">
                  <c:v>13.05</c:v>
                </c:pt>
                <c:pt idx="29077">
                  <c:v>13.06</c:v>
                </c:pt>
                <c:pt idx="29078">
                  <c:v>13.04</c:v>
                </c:pt>
                <c:pt idx="29079">
                  <c:v>13.05</c:v>
                </c:pt>
                <c:pt idx="29080">
                  <c:v>13.04</c:v>
                </c:pt>
                <c:pt idx="29081">
                  <c:v>13.03</c:v>
                </c:pt>
                <c:pt idx="29082">
                  <c:v>13.03</c:v>
                </c:pt>
                <c:pt idx="29083">
                  <c:v>13.03</c:v>
                </c:pt>
                <c:pt idx="29084">
                  <c:v>13.02</c:v>
                </c:pt>
                <c:pt idx="29085">
                  <c:v>13</c:v>
                </c:pt>
                <c:pt idx="29086">
                  <c:v>12.99</c:v>
                </c:pt>
                <c:pt idx="29087">
                  <c:v>13</c:v>
                </c:pt>
                <c:pt idx="29088">
                  <c:v>12.99</c:v>
                </c:pt>
                <c:pt idx="29089">
                  <c:v>12.97</c:v>
                </c:pt>
                <c:pt idx="29090">
                  <c:v>12.96</c:v>
                </c:pt>
                <c:pt idx="29091">
                  <c:v>12.96</c:v>
                </c:pt>
                <c:pt idx="29092">
                  <c:v>12.96</c:v>
                </c:pt>
                <c:pt idx="29093">
                  <c:v>12.96</c:v>
                </c:pt>
                <c:pt idx="29094">
                  <c:v>12.94</c:v>
                </c:pt>
                <c:pt idx="29095">
                  <c:v>12.95</c:v>
                </c:pt>
                <c:pt idx="29096">
                  <c:v>12.92</c:v>
                </c:pt>
                <c:pt idx="29097">
                  <c:v>12.94</c:v>
                </c:pt>
                <c:pt idx="29098">
                  <c:v>12.91</c:v>
                </c:pt>
                <c:pt idx="29099">
                  <c:v>12.93</c:v>
                </c:pt>
                <c:pt idx="29100">
                  <c:v>12.93</c:v>
                </c:pt>
                <c:pt idx="29101">
                  <c:v>12.93</c:v>
                </c:pt>
                <c:pt idx="29102">
                  <c:v>12.91</c:v>
                </c:pt>
                <c:pt idx="29103">
                  <c:v>12.92</c:v>
                </c:pt>
                <c:pt idx="29104">
                  <c:v>12.9</c:v>
                </c:pt>
                <c:pt idx="29105">
                  <c:v>12.9</c:v>
                </c:pt>
                <c:pt idx="29106">
                  <c:v>12.89</c:v>
                </c:pt>
                <c:pt idx="29107">
                  <c:v>12.9</c:v>
                </c:pt>
                <c:pt idx="29108">
                  <c:v>12.89</c:v>
                </c:pt>
                <c:pt idx="29109">
                  <c:v>12.88</c:v>
                </c:pt>
                <c:pt idx="29110">
                  <c:v>12.88</c:v>
                </c:pt>
                <c:pt idx="29111">
                  <c:v>12.87</c:v>
                </c:pt>
                <c:pt idx="29112">
                  <c:v>12.85</c:v>
                </c:pt>
                <c:pt idx="29113">
                  <c:v>12.86</c:v>
                </c:pt>
                <c:pt idx="29114">
                  <c:v>12.85</c:v>
                </c:pt>
                <c:pt idx="29115">
                  <c:v>12.85</c:v>
                </c:pt>
                <c:pt idx="29116">
                  <c:v>12.84</c:v>
                </c:pt>
                <c:pt idx="29117">
                  <c:v>12.84</c:v>
                </c:pt>
                <c:pt idx="29118">
                  <c:v>12.82</c:v>
                </c:pt>
                <c:pt idx="29119">
                  <c:v>12.82</c:v>
                </c:pt>
                <c:pt idx="29120">
                  <c:v>12.81</c:v>
                </c:pt>
                <c:pt idx="29121">
                  <c:v>12.81</c:v>
                </c:pt>
                <c:pt idx="29122">
                  <c:v>12.83</c:v>
                </c:pt>
                <c:pt idx="29123">
                  <c:v>12.8</c:v>
                </c:pt>
                <c:pt idx="29124">
                  <c:v>12.81</c:v>
                </c:pt>
                <c:pt idx="29125">
                  <c:v>12.81</c:v>
                </c:pt>
                <c:pt idx="29126">
                  <c:v>12.79</c:v>
                </c:pt>
                <c:pt idx="29127">
                  <c:v>12.8</c:v>
                </c:pt>
                <c:pt idx="29128">
                  <c:v>12.79</c:v>
                </c:pt>
                <c:pt idx="29129">
                  <c:v>12.79</c:v>
                </c:pt>
                <c:pt idx="29130">
                  <c:v>12.77</c:v>
                </c:pt>
                <c:pt idx="29131">
                  <c:v>12.77</c:v>
                </c:pt>
                <c:pt idx="29132">
                  <c:v>12.76</c:v>
                </c:pt>
                <c:pt idx="29133">
                  <c:v>12.76</c:v>
                </c:pt>
                <c:pt idx="29134">
                  <c:v>12.74</c:v>
                </c:pt>
                <c:pt idx="29135">
                  <c:v>12.76</c:v>
                </c:pt>
                <c:pt idx="29136">
                  <c:v>12.75</c:v>
                </c:pt>
                <c:pt idx="29137">
                  <c:v>12.75</c:v>
                </c:pt>
                <c:pt idx="29138">
                  <c:v>12.74</c:v>
                </c:pt>
                <c:pt idx="29139">
                  <c:v>12.74</c:v>
                </c:pt>
                <c:pt idx="29140">
                  <c:v>12.72</c:v>
                </c:pt>
                <c:pt idx="29141">
                  <c:v>12.71</c:v>
                </c:pt>
                <c:pt idx="29142">
                  <c:v>12.72</c:v>
                </c:pt>
                <c:pt idx="29143">
                  <c:v>12.71</c:v>
                </c:pt>
                <c:pt idx="29144">
                  <c:v>12.71</c:v>
                </c:pt>
                <c:pt idx="29145">
                  <c:v>12.72</c:v>
                </c:pt>
                <c:pt idx="29146">
                  <c:v>12.71</c:v>
                </c:pt>
                <c:pt idx="29147">
                  <c:v>12.69</c:v>
                </c:pt>
                <c:pt idx="29148">
                  <c:v>12.71</c:v>
                </c:pt>
                <c:pt idx="29149">
                  <c:v>12.71</c:v>
                </c:pt>
                <c:pt idx="29150">
                  <c:v>12.69</c:v>
                </c:pt>
                <c:pt idx="29151">
                  <c:v>12.7</c:v>
                </c:pt>
                <c:pt idx="29152">
                  <c:v>12.68</c:v>
                </c:pt>
                <c:pt idx="29153">
                  <c:v>12.69</c:v>
                </c:pt>
                <c:pt idx="29154">
                  <c:v>12.69</c:v>
                </c:pt>
                <c:pt idx="29155">
                  <c:v>12.68</c:v>
                </c:pt>
                <c:pt idx="29156">
                  <c:v>12.68</c:v>
                </c:pt>
                <c:pt idx="29157">
                  <c:v>12.68</c:v>
                </c:pt>
                <c:pt idx="29158">
                  <c:v>12.67</c:v>
                </c:pt>
                <c:pt idx="29159">
                  <c:v>12.68</c:v>
                </c:pt>
                <c:pt idx="29160">
                  <c:v>12.67</c:v>
                </c:pt>
                <c:pt idx="29161">
                  <c:v>12.67</c:v>
                </c:pt>
                <c:pt idx="29162">
                  <c:v>12.66</c:v>
                </c:pt>
                <c:pt idx="29163">
                  <c:v>12.66</c:v>
                </c:pt>
                <c:pt idx="29164">
                  <c:v>12.65</c:v>
                </c:pt>
                <c:pt idx="29165">
                  <c:v>12.66</c:v>
                </c:pt>
                <c:pt idx="29166">
                  <c:v>12.64</c:v>
                </c:pt>
                <c:pt idx="29167">
                  <c:v>12.65</c:v>
                </c:pt>
                <c:pt idx="29168">
                  <c:v>12.64</c:v>
                </c:pt>
                <c:pt idx="29169">
                  <c:v>12.64</c:v>
                </c:pt>
                <c:pt idx="29170">
                  <c:v>12.63</c:v>
                </c:pt>
                <c:pt idx="29171">
                  <c:v>12.63</c:v>
                </c:pt>
                <c:pt idx="29172">
                  <c:v>12.63</c:v>
                </c:pt>
                <c:pt idx="29173">
                  <c:v>12.63</c:v>
                </c:pt>
                <c:pt idx="29174">
                  <c:v>12.62</c:v>
                </c:pt>
                <c:pt idx="29175">
                  <c:v>12.62</c:v>
                </c:pt>
                <c:pt idx="29176">
                  <c:v>12.63</c:v>
                </c:pt>
                <c:pt idx="29177">
                  <c:v>12.62</c:v>
                </c:pt>
                <c:pt idx="29178">
                  <c:v>12.59</c:v>
                </c:pt>
                <c:pt idx="29179">
                  <c:v>12.6</c:v>
                </c:pt>
                <c:pt idx="29180">
                  <c:v>12.6</c:v>
                </c:pt>
                <c:pt idx="29181">
                  <c:v>12.61</c:v>
                </c:pt>
                <c:pt idx="29182">
                  <c:v>12.6</c:v>
                </c:pt>
                <c:pt idx="29183">
                  <c:v>12.6</c:v>
                </c:pt>
                <c:pt idx="29184">
                  <c:v>12.59</c:v>
                </c:pt>
                <c:pt idx="29185">
                  <c:v>12.6</c:v>
                </c:pt>
                <c:pt idx="29186">
                  <c:v>12.59</c:v>
                </c:pt>
                <c:pt idx="29187">
                  <c:v>12.6</c:v>
                </c:pt>
                <c:pt idx="29188">
                  <c:v>12.59</c:v>
                </c:pt>
                <c:pt idx="29189">
                  <c:v>12.57</c:v>
                </c:pt>
                <c:pt idx="29190">
                  <c:v>12.57</c:v>
                </c:pt>
                <c:pt idx="29191">
                  <c:v>12.58</c:v>
                </c:pt>
                <c:pt idx="29192">
                  <c:v>12.57</c:v>
                </c:pt>
                <c:pt idx="29193">
                  <c:v>12.58</c:v>
                </c:pt>
                <c:pt idx="29194">
                  <c:v>12.57</c:v>
                </c:pt>
                <c:pt idx="29195">
                  <c:v>12.57</c:v>
                </c:pt>
                <c:pt idx="29196">
                  <c:v>12.58</c:v>
                </c:pt>
                <c:pt idx="29197">
                  <c:v>12.57</c:v>
                </c:pt>
                <c:pt idx="29198">
                  <c:v>12.59</c:v>
                </c:pt>
                <c:pt idx="29199">
                  <c:v>12.6</c:v>
                </c:pt>
                <c:pt idx="29200">
                  <c:v>12.62</c:v>
                </c:pt>
                <c:pt idx="29201">
                  <c:v>12.64</c:v>
                </c:pt>
                <c:pt idx="29202">
                  <c:v>12.67</c:v>
                </c:pt>
                <c:pt idx="29203">
                  <c:v>12.68</c:v>
                </c:pt>
                <c:pt idx="29204">
                  <c:v>12.77</c:v>
                </c:pt>
                <c:pt idx="29205">
                  <c:v>12.92</c:v>
                </c:pt>
                <c:pt idx="29206">
                  <c:v>13.05</c:v>
                </c:pt>
                <c:pt idx="29207">
                  <c:v>13.13</c:v>
                </c:pt>
                <c:pt idx="29208">
                  <c:v>13.17</c:v>
                </c:pt>
                <c:pt idx="29209">
                  <c:v>13.19</c:v>
                </c:pt>
                <c:pt idx="29210">
                  <c:v>13.14</c:v>
                </c:pt>
                <c:pt idx="29211">
                  <c:v>13.14</c:v>
                </c:pt>
                <c:pt idx="29212">
                  <c:v>13.18</c:v>
                </c:pt>
                <c:pt idx="29213">
                  <c:v>13.21</c:v>
                </c:pt>
                <c:pt idx="29214">
                  <c:v>13.21</c:v>
                </c:pt>
                <c:pt idx="29215">
                  <c:v>13.21</c:v>
                </c:pt>
                <c:pt idx="29216">
                  <c:v>13.21</c:v>
                </c:pt>
                <c:pt idx="29217">
                  <c:v>13.21</c:v>
                </c:pt>
                <c:pt idx="29218">
                  <c:v>13.22</c:v>
                </c:pt>
                <c:pt idx="29219">
                  <c:v>13.23</c:v>
                </c:pt>
                <c:pt idx="29220">
                  <c:v>13.25</c:v>
                </c:pt>
                <c:pt idx="29221">
                  <c:v>13.28</c:v>
                </c:pt>
                <c:pt idx="29222">
                  <c:v>13.29</c:v>
                </c:pt>
                <c:pt idx="29223">
                  <c:v>13.29</c:v>
                </c:pt>
                <c:pt idx="29224">
                  <c:v>13.32</c:v>
                </c:pt>
                <c:pt idx="29225">
                  <c:v>13.31</c:v>
                </c:pt>
                <c:pt idx="29226">
                  <c:v>13.33</c:v>
                </c:pt>
                <c:pt idx="29227">
                  <c:v>13.35</c:v>
                </c:pt>
                <c:pt idx="29228">
                  <c:v>13.38</c:v>
                </c:pt>
                <c:pt idx="29229">
                  <c:v>13.38</c:v>
                </c:pt>
                <c:pt idx="29230">
                  <c:v>13.4</c:v>
                </c:pt>
                <c:pt idx="29231">
                  <c:v>13.42</c:v>
                </c:pt>
                <c:pt idx="29232">
                  <c:v>13.42</c:v>
                </c:pt>
                <c:pt idx="29233">
                  <c:v>13.45</c:v>
                </c:pt>
                <c:pt idx="29234">
                  <c:v>13.45</c:v>
                </c:pt>
                <c:pt idx="29235">
                  <c:v>13.47</c:v>
                </c:pt>
                <c:pt idx="29236">
                  <c:v>13.49</c:v>
                </c:pt>
                <c:pt idx="29237">
                  <c:v>13.5</c:v>
                </c:pt>
                <c:pt idx="29238">
                  <c:v>13.54</c:v>
                </c:pt>
                <c:pt idx="29239">
                  <c:v>13.59</c:v>
                </c:pt>
                <c:pt idx="29240">
                  <c:v>13.62</c:v>
                </c:pt>
                <c:pt idx="29241">
                  <c:v>13.67</c:v>
                </c:pt>
                <c:pt idx="29242">
                  <c:v>13.7</c:v>
                </c:pt>
                <c:pt idx="29243">
                  <c:v>13.73</c:v>
                </c:pt>
                <c:pt idx="29244">
                  <c:v>13.77</c:v>
                </c:pt>
                <c:pt idx="29245">
                  <c:v>13.78</c:v>
                </c:pt>
                <c:pt idx="29246">
                  <c:v>13.81</c:v>
                </c:pt>
                <c:pt idx="29247">
                  <c:v>13.82</c:v>
                </c:pt>
                <c:pt idx="29248">
                  <c:v>13.82</c:v>
                </c:pt>
                <c:pt idx="29249">
                  <c:v>13.8</c:v>
                </c:pt>
                <c:pt idx="29250">
                  <c:v>13.81</c:v>
                </c:pt>
                <c:pt idx="29251">
                  <c:v>13.8</c:v>
                </c:pt>
                <c:pt idx="29252">
                  <c:v>13.77</c:v>
                </c:pt>
                <c:pt idx="29253">
                  <c:v>13.76</c:v>
                </c:pt>
                <c:pt idx="29254">
                  <c:v>13.74</c:v>
                </c:pt>
                <c:pt idx="29255">
                  <c:v>13.74</c:v>
                </c:pt>
                <c:pt idx="29256">
                  <c:v>13.71</c:v>
                </c:pt>
                <c:pt idx="29257">
                  <c:v>13.71</c:v>
                </c:pt>
                <c:pt idx="29258">
                  <c:v>13.69</c:v>
                </c:pt>
                <c:pt idx="29259">
                  <c:v>13.67</c:v>
                </c:pt>
                <c:pt idx="29260">
                  <c:v>13.63</c:v>
                </c:pt>
                <c:pt idx="29261">
                  <c:v>13.6</c:v>
                </c:pt>
                <c:pt idx="29262">
                  <c:v>13.61</c:v>
                </c:pt>
                <c:pt idx="29263">
                  <c:v>13.58</c:v>
                </c:pt>
                <c:pt idx="29264">
                  <c:v>13.57</c:v>
                </c:pt>
                <c:pt idx="29265">
                  <c:v>13.54</c:v>
                </c:pt>
                <c:pt idx="29266">
                  <c:v>13.54</c:v>
                </c:pt>
                <c:pt idx="29267">
                  <c:v>13.5</c:v>
                </c:pt>
                <c:pt idx="29268">
                  <c:v>13.5</c:v>
                </c:pt>
                <c:pt idx="29269">
                  <c:v>13.47</c:v>
                </c:pt>
                <c:pt idx="29270">
                  <c:v>13.48</c:v>
                </c:pt>
                <c:pt idx="29271">
                  <c:v>13.46</c:v>
                </c:pt>
                <c:pt idx="29272">
                  <c:v>13.45</c:v>
                </c:pt>
                <c:pt idx="29273">
                  <c:v>13.44</c:v>
                </c:pt>
                <c:pt idx="29274">
                  <c:v>13.44</c:v>
                </c:pt>
                <c:pt idx="29275">
                  <c:v>13.43</c:v>
                </c:pt>
                <c:pt idx="29276">
                  <c:v>13.41</c:v>
                </c:pt>
                <c:pt idx="29277">
                  <c:v>13.38</c:v>
                </c:pt>
                <c:pt idx="29278">
                  <c:v>13.38</c:v>
                </c:pt>
                <c:pt idx="29279">
                  <c:v>13.38</c:v>
                </c:pt>
                <c:pt idx="29280">
                  <c:v>13.38</c:v>
                </c:pt>
                <c:pt idx="29281">
                  <c:v>13.37</c:v>
                </c:pt>
                <c:pt idx="29282">
                  <c:v>13.35</c:v>
                </c:pt>
                <c:pt idx="29283">
                  <c:v>13.35</c:v>
                </c:pt>
                <c:pt idx="29284">
                  <c:v>13.36</c:v>
                </c:pt>
                <c:pt idx="29285">
                  <c:v>13.35</c:v>
                </c:pt>
                <c:pt idx="29286">
                  <c:v>13.33</c:v>
                </c:pt>
                <c:pt idx="29287">
                  <c:v>13.34</c:v>
                </c:pt>
                <c:pt idx="29288">
                  <c:v>13.33</c:v>
                </c:pt>
                <c:pt idx="29289">
                  <c:v>13.33</c:v>
                </c:pt>
                <c:pt idx="29290">
                  <c:v>13.32</c:v>
                </c:pt>
                <c:pt idx="29291">
                  <c:v>13.3</c:v>
                </c:pt>
                <c:pt idx="29292">
                  <c:v>13.3</c:v>
                </c:pt>
                <c:pt idx="29293">
                  <c:v>13.28</c:v>
                </c:pt>
                <c:pt idx="29294">
                  <c:v>13.3</c:v>
                </c:pt>
                <c:pt idx="29295">
                  <c:v>13.29</c:v>
                </c:pt>
                <c:pt idx="29296">
                  <c:v>13.27</c:v>
                </c:pt>
                <c:pt idx="29297">
                  <c:v>13.26</c:v>
                </c:pt>
                <c:pt idx="29298">
                  <c:v>13.25</c:v>
                </c:pt>
                <c:pt idx="29299">
                  <c:v>13.24</c:v>
                </c:pt>
                <c:pt idx="29300">
                  <c:v>13.24</c:v>
                </c:pt>
                <c:pt idx="29301">
                  <c:v>13.22</c:v>
                </c:pt>
                <c:pt idx="29302">
                  <c:v>13.2</c:v>
                </c:pt>
                <c:pt idx="29303">
                  <c:v>13.2</c:v>
                </c:pt>
                <c:pt idx="29304">
                  <c:v>13.21</c:v>
                </c:pt>
                <c:pt idx="29305">
                  <c:v>13.2</c:v>
                </c:pt>
                <c:pt idx="29306">
                  <c:v>13.2</c:v>
                </c:pt>
                <c:pt idx="29307">
                  <c:v>13.21</c:v>
                </c:pt>
                <c:pt idx="29308">
                  <c:v>13.2</c:v>
                </c:pt>
                <c:pt idx="29309">
                  <c:v>13.18</c:v>
                </c:pt>
                <c:pt idx="29310">
                  <c:v>13.2</c:v>
                </c:pt>
                <c:pt idx="29311">
                  <c:v>13.18</c:v>
                </c:pt>
                <c:pt idx="29312">
                  <c:v>13.19</c:v>
                </c:pt>
                <c:pt idx="29313">
                  <c:v>13.17</c:v>
                </c:pt>
                <c:pt idx="29314">
                  <c:v>13.17</c:v>
                </c:pt>
                <c:pt idx="29315">
                  <c:v>13.17</c:v>
                </c:pt>
                <c:pt idx="29316">
                  <c:v>13.15</c:v>
                </c:pt>
                <c:pt idx="29317">
                  <c:v>13.12</c:v>
                </c:pt>
                <c:pt idx="29318">
                  <c:v>13.13</c:v>
                </c:pt>
                <c:pt idx="29319">
                  <c:v>13.12</c:v>
                </c:pt>
                <c:pt idx="29320">
                  <c:v>13.11</c:v>
                </c:pt>
                <c:pt idx="29321">
                  <c:v>13.07</c:v>
                </c:pt>
                <c:pt idx="29322">
                  <c:v>13.07</c:v>
                </c:pt>
                <c:pt idx="29323">
                  <c:v>13.05</c:v>
                </c:pt>
                <c:pt idx="29324">
                  <c:v>13.04</c:v>
                </c:pt>
                <c:pt idx="29325">
                  <c:v>13.03</c:v>
                </c:pt>
                <c:pt idx="29326">
                  <c:v>13.03</c:v>
                </c:pt>
                <c:pt idx="29327">
                  <c:v>13</c:v>
                </c:pt>
                <c:pt idx="29328">
                  <c:v>13.01</c:v>
                </c:pt>
                <c:pt idx="29329">
                  <c:v>13</c:v>
                </c:pt>
                <c:pt idx="29330">
                  <c:v>13</c:v>
                </c:pt>
                <c:pt idx="29331">
                  <c:v>12.98</c:v>
                </c:pt>
                <c:pt idx="29332">
                  <c:v>12.97</c:v>
                </c:pt>
                <c:pt idx="29333">
                  <c:v>12.98</c:v>
                </c:pt>
                <c:pt idx="29334">
                  <c:v>12.97</c:v>
                </c:pt>
                <c:pt idx="29335">
                  <c:v>12.95</c:v>
                </c:pt>
                <c:pt idx="29336">
                  <c:v>12.94</c:v>
                </c:pt>
                <c:pt idx="29337">
                  <c:v>12.93</c:v>
                </c:pt>
                <c:pt idx="29338">
                  <c:v>12.94</c:v>
                </c:pt>
                <c:pt idx="29339">
                  <c:v>12.94</c:v>
                </c:pt>
                <c:pt idx="29340">
                  <c:v>12.93</c:v>
                </c:pt>
                <c:pt idx="29341">
                  <c:v>12.92</c:v>
                </c:pt>
                <c:pt idx="29342">
                  <c:v>12.9</c:v>
                </c:pt>
                <c:pt idx="29343">
                  <c:v>12.91</c:v>
                </c:pt>
                <c:pt idx="29344">
                  <c:v>12.91</c:v>
                </c:pt>
                <c:pt idx="29345">
                  <c:v>12.9</c:v>
                </c:pt>
                <c:pt idx="29346">
                  <c:v>12.9</c:v>
                </c:pt>
                <c:pt idx="29347">
                  <c:v>12.89</c:v>
                </c:pt>
                <c:pt idx="29348">
                  <c:v>12.88</c:v>
                </c:pt>
                <c:pt idx="29349">
                  <c:v>12.88</c:v>
                </c:pt>
                <c:pt idx="29350">
                  <c:v>12.88</c:v>
                </c:pt>
                <c:pt idx="29351">
                  <c:v>12.88</c:v>
                </c:pt>
                <c:pt idx="29352">
                  <c:v>12.89</c:v>
                </c:pt>
                <c:pt idx="29353">
                  <c:v>12.86</c:v>
                </c:pt>
                <c:pt idx="29354">
                  <c:v>12.87</c:v>
                </c:pt>
                <c:pt idx="29355">
                  <c:v>12.84</c:v>
                </c:pt>
                <c:pt idx="29356">
                  <c:v>12.86</c:v>
                </c:pt>
                <c:pt idx="29357">
                  <c:v>12.84</c:v>
                </c:pt>
                <c:pt idx="29358">
                  <c:v>12.85</c:v>
                </c:pt>
                <c:pt idx="29359">
                  <c:v>12.84</c:v>
                </c:pt>
                <c:pt idx="29360">
                  <c:v>12.85</c:v>
                </c:pt>
                <c:pt idx="29361">
                  <c:v>12.83</c:v>
                </c:pt>
                <c:pt idx="29362">
                  <c:v>12.84</c:v>
                </c:pt>
                <c:pt idx="29363">
                  <c:v>12.83</c:v>
                </c:pt>
                <c:pt idx="29364">
                  <c:v>12.83</c:v>
                </c:pt>
                <c:pt idx="29365">
                  <c:v>12.81</c:v>
                </c:pt>
                <c:pt idx="29366">
                  <c:v>12.82</c:v>
                </c:pt>
                <c:pt idx="29367">
                  <c:v>12.81</c:v>
                </c:pt>
                <c:pt idx="29368">
                  <c:v>12.81</c:v>
                </c:pt>
                <c:pt idx="29369">
                  <c:v>12.81</c:v>
                </c:pt>
                <c:pt idx="29370">
                  <c:v>12.79</c:v>
                </c:pt>
                <c:pt idx="29371">
                  <c:v>12.81</c:v>
                </c:pt>
                <c:pt idx="29372">
                  <c:v>12.79</c:v>
                </c:pt>
                <c:pt idx="29373">
                  <c:v>12.79</c:v>
                </c:pt>
                <c:pt idx="29374">
                  <c:v>12.77</c:v>
                </c:pt>
                <c:pt idx="29375">
                  <c:v>12.79</c:v>
                </c:pt>
                <c:pt idx="29376">
                  <c:v>12.77</c:v>
                </c:pt>
                <c:pt idx="29377">
                  <c:v>12.76</c:v>
                </c:pt>
                <c:pt idx="29378">
                  <c:v>12.77</c:v>
                </c:pt>
                <c:pt idx="29379">
                  <c:v>12.76</c:v>
                </c:pt>
                <c:pt idx="29380">
                  <c:v>12.76</c:v>
                </c:pt>
                <c:pt idx="29381">
                  <c:v>12.76</c:v>
                </c:pt>
                <c:pt idx="29382">
                  <c:v>12.74</c:v>
                </c:pt>
                <c:pt idx="29383">
                  <c:v>12.75</c:v>
                </c:pt>
                <c:pt idx="29384">
                  <c:v>12.74</c:v>
                </c:pt>
                <c:pt idx="29385">
                  <c:v>12.72</c:v>
                </c:pt>
                <c:pt idx="29386">
                  <c:v>12.74</c:v>
                </c:pt>
                <c:pt idx="29387">
                  <c:v>12.73</c:v>
                </c:pt>
                <c:pt idx="29388">
                  <c:v>12.72</c:v>
                </c:pt>
                <c:pt idx="29389">
                  <c:v>12.72</c:v>
                </c:pt>
                <c:pt idx="29390">
                  <c:v>12.71</c:v>
                </c:pt>
                <c:pt idx="29391">
                  <c:v>12.71</c:v>
                </c:pt>
                <c:pt idx="29392">
                  <c:v>12.71</c:v>
                </c:pt>
                <c:pt idx="29393">
                  <c:v>12.7</c:v>
                </c:pt>
                <c:pt idx="29394">
                  <c:v>12.71</c:v>
                </c:pt>
                <c:pt idx="29395">
                  <c:v>12.72</c:v>
                </c:pt>
                <c:pt idx="29396">
                  <c:v>12.7</c:v>
                </c:pt>
                <c:pt idx="29397">
                  <c:v>12.7</c:v>
                </c:pt>
                <c:pt idx="29398">
                  <c:v>12.7</c:v>
                </c:pt>
                <c:pt idx="29399">
                  <c:v>12.69</c:v>
                </c:pt>
                <c:pt idx="29400">
                  <c:v>12.7</c:v>
                </c:pt>
                <c:pt idx="29401">
                  <c:v>12.69</c:v>
                </c:pt>
                <c:pt idx="29402">
                  <c:v>12.69</c:v>
                </c:pt>
                <c:pt idx="29403">
                  <c:v>12.69</c:v>
                </c:pt>
                <c:pt idx="29404">
                  <c:v>12.68</c:v>
                </c:pt>
                <c:pt idx="29405">
                  <c:v>12.68</c:v>
                </c:pt>
                <c:pt idx="29406">
                  <c:v>12.67</c:v>
                </c:pt>
                <c:pt idx="29407">
                  <c:v>12.68</c:v>
                </c:pt>
                <c:pt idx="29408">
                  <c:v>12.67</c:v>
                </c:pt>
                <c:pt idx="29409">
                  <c:v>12.68</c:v>
                </c:pt>
                <c:pt idx="29410">
                  <c:v>12.68</c:v>
                </c:pt>
                <c:pt idx="29411">
                  <c:v>12.67</c:v>
                </c:pt>
                <c:pt idx="29412">
                  <c:v>12.66</c:v>
                </c:pt>
                <c:pt idx="29413">
                  <c:v>12.67</c:v>
                </c:pt>
                <c:pt idx="29414">
                  <c:v>12.66</c:v>
                </c:pt>
                <c:pt idx="29415">
                  <c:v>12.67</c:v>
                </c:pt>
                <c:pt idx="29416">
                  <c:v>12.67</c:v>
                </c:pt>
                <c:pt idx="29417">
                  <c:v>12.64</c:v>
                </c:pt>
                <c:pt idx="29418">
                  <c:v>12.64</c:v>
                </c:pt>
                <c:pt idx="29419">
                  <c:v>12.65</c:v>
                </c:pt>
                <c:pt idx="29420">
                  <c:v>12.65</c:v>
                </c:pt>
                <c:pt idx="29421">
                  <c:v>12.64</c:v>
                </c:pt>
                <c:pt idx="29422">
                  <c:v>12.64</c:v>
                </c:pt>
                <c:pt idx="29423">
                  <c:v>12.65</c:v>
                </c:pt>
                <c:pt idx="29424">
                  <c:v>12.63</c:v>
                </c:pt>
                <c:pt idx="29425">
                  <c:v>12.63</c:v>
                </c:pt>
                <c:pt idx="29426">
                  <c:v>12.63</c:v>
                </c:pt>
                <c:pt idx="29427">
                  <c:v>12.62</c:v>
                </c:pt>
                <c:pt idx="29428">
                  <c:v>12.63</c:v>
                </c:pt>
                <c:pt idx="29429">
                  <c:v>12.63</c:v>
                </c:pt>
                <c:pt idx="29430">
                  <c:v>12.63</c:v>
                </c:pt>
                <c:pt idx="29431">
                  <c:v>12.63</c:v>
                </c:pt>
                <c:pt idx="29432">
                  <c:v>12.62</c:v>
                </c:pt>
                <c:pt idx="29433">
                  <c:v>12.6</c:v>
                </c:pt>
                <c:pt idx="29434">
                  <c:v>12.62</c:v>
                </c:pt>
                <c:pt idx="29435">
                  <c:v>12.62</c:v>
                </c:pt>
                <c:pt idx="29436">
                  <c:v>12.62</c:v>
                </c:pt>
                <c:pt idx="29437">
                  <c:v>12.61</c:v>
                </c:pt>
                <c:pt idx="29438">
                  <c:v>12.6</c:v>
                </c:pt>
                <c:pt idx="29439">
                  <c:v>12.62</c:v>
                </c:pt>
                <c:pt idx="29440">
                  <c:v>12.61</c:v>
                </c:pt>
                <c:pt idx="29441">
                  <c:v>12.6</c:v>
                </c:pt>
                <c:pt idx="29442">
                  <c:v>12.6</c:v>
                </c:pt>
                <c:pt idx="29443">
                  <c:v>12.59</c:v>
                </c:pt>
                <c:pt idx="29444">
                  <c:v>12.6</c:v>
                </c:pt>
                <c:pt idx="29445">
                  <c:v>12.59</c:v>
                </c:pt>
                <c:pt idx="29446">
                  <c:v>12.59</c:v>
                </c:pt>
                <c:pt idx="29447">
                  <c:v>12.6</c:v>
                </c:pt>
                <c:pt idx="29448">
                  <c:v>12.59</c:v>
                </c:pt>
                <c:pt idx="29449">
                  <c:v>12.59</c:v>
                </c:pt>
                <c:pt idx="29450">
                  <c:v>12.59</c:v>
                </c:pt>
                <c:pt idx="29451">
                  <c:v>12.59</c:v>
                </c:pt>
                <c:pt idx="29452">
                  <c:v>12.6</c:v>
                </c:pt>
                <c:pt idx="29453">
                  <c:v>12.57</c:v>
                </c:pt>
                <c:pt idx="29454">
                  <c:v>12.58</c:v>
                </c:pt>
                <c:pt idx="29455">
                  <c:v>12.58</c:v>
                </c:pt>
                <c:pt idx="29456">
                  <c:v>12.57</c:v>
                </c:pt>
                <c:pt idx="29457">
                  <c:v>12.57</c:v>
                </c:pt>
                <c:pt idx="29458">
                  <c:v>12.57</c:v>
                </c:pt>
                <c:pt idx="29459">
                  <c:v>12.56</c:v>
                </c:pt>
                <c:pt idx="29460">
                  <c:v>12.56</c:v>
                </c:pt>
                <c:pt idx="29461">
                  <c:v>12.57</c:v>
                </c:pt>
                <c:pt idx="29462">
                  <c:v>12.56</c:v>
                </c:pt>
                <c:pt idx="29463">
                  <c:v>12.56</c:v>
                </c:pt>
                <c:pt idx="29464">
                  <c:v>12.56</c:v>
                </c:pt>
                <c:pt idx="29465">
                  <c:v>12.55</c:v>
                </c:pt>
                <c:pt idx="29466">
                  <c:v>12.55</c:v>
                </c:pt>
                <c:pt idx="29467">
                  <c:v>12.54</c:v>
                </c:pt>
                <c:pt idx="29468">
                  <c:v>12.55</c:v>
                </c:pt>
                <c:pt idx="29469">
                  <c:v>12.54</c:v>
                </c:pt>
                <c:pt idx="29470">
                  <c:v>12.55</c:v>
                </c:pt>
                <c:pt idx="29471">
                  <c:v>12.54</c:v>
                </c:pt>
                <c:pt idx="29472">
                  <c:v>12.53</c:v>
                </c:pt>
                <c:pt idx="29473">
                  <c:v>12.54</c:v>
                </c:pt>
                <c:pt idx="29474">
                  <c:v>12.53</c:v>
                </c:pt>
                <c:pt idx="29475">
                  <c:v>12.53</c:v>
                </c:pt>
                <c:pt idx="29476">
                  <c:v>12.53</c:v>
                </c:pt>
                <c:pt idx="29477">
                  <c:v>12.51</c:v>
                </c:pt>
                <c:pt idx="29478">
                  <c:v>12.51</c:v>
                </c:pt>
                <c:pt idx="29479">
                  <c:v>12.52</c:v>
                </c:pt>
                <c:pt idx="29480">
                  <c:v>12.51</c:v>
                </c:pt>
                <c:pt idx="29481">
                  <c:v>12.51</c:v>
                </c:pt>
                <c:pt idx="29482">
                  <c:v>12.51</c:v>
                </c:pt>
                <c:pt idx="29483">
                  <c:v>12.52</c:v>
                </c:pt>
                <c:pt idx="29484">
                  <c:v>12.51</c:v>
                </c:pt>
                <c:pt idx="29485">
                  <c:v>12.51</c:v>
                </c:pt>
                <c:pt idx="29486">
                  <c:v>12.49</c:v>
                </c:pt>
                <c:pt idx="29487">
                  <c:v>12.51</c:v>
                </c:pt>
                <c:pt idx="29488">
                  <c:v>12.49</c:v>
                </c:pt>
                <c:pt idx="29489">
                  <c:v>12.49</c:v>
                </c:pt>
                <c:pt idx="29490">
                  <c:v>12.51</c:v>
                </c:pt>
                <c:pt idx="29491">
                  <c:v>12.5</c:v>
                </c:pt>
                <c:pt idx="29492">
                  <c:v>12.5</c:v>
                </c:pt>
                <c:pt idx="29493">
                  <c:v>12.49</c:v>
                </c:pt>
                <c:pt idx="29494">
                  <c:v>12.48</c:v>
                </c:pt>
                <c:pt idx="29495">
                  <c:v>12.48</c:v>
                </c:pt>
                <c:pt idx="29496">
                  <c:v>12.49</c:v>
                </c:pt>
                <c:pt idx="29497">
                  <c:v>12.49</c:v>
                </c:pt>
                <c:pt idx="29498">
                  <c:v>12.48</c:v>
                </c:pt>
                <c:pt idx="29499">
                  <c:v>12.48</c:v>
                </c:pt>
                <c:pt idx="29500">
                  <c:v>12.48</c:v>
                </c:pt>
                <c:pt idx="29501">
                  <c:v>12.47</c:v>
                </c:pt>
                <c:pt idx="29502">
                  <c:v>12.48</c:v>
                </c:pt>
                <c:pt idx="29503">
                  <c:v>12.48</c:v>
                </c:pt>
                <c:pt idx="29504">
                  <c:v>12.49</c:v>
                </c:pt>
                <c:pt idx="29505">
                  <c:v>12.49</c:v>
                </c:pt>
                <c:pt idx="29506">
                  <c:v>12.47</c:v>
                </c:pt>
                <c:pt idx="29507">
                  <c:v>12.48</c:v>
                </c:pt>
                <c:pt idx="29508">
                  <c:v>12.49</c:v>
                </c:pt>
                <c:pt idx="29509">
                  <c:v>12.5</c:v>
                </c:pt>
                <c:pt idx="29510">
                  <c:v>12.5</c:v>
                </c:pt>
                <c:pt idx="29511">
                  <c:v>12.49</c:v>
                </c:pt>
                <c:pt idx="29512">
                  <c:v>12.49</c:v>
                </c:pt>
                <c:pt idx="29513">
                  <c:v>12.51</c:v>
                </c:pt>
                <c:pt idx="29514">
                  <c:v>12.51</c:v>
                </c:pt>
                <c:pt idx="29515">
                  <c:v>12.51</c:v>
                </c:pt>
                <c:pt idx="29516">
                  <c:v>12.5</c:v>
                </c:pt>
                <c:pt idx="29517">
                  <c:v>12.55</c:v>
                </c:pt>
                <c:pt idx="29518">
                  <c:v>12.57</c:v>
                </c:pt>
                <c:pt idx="29519">
                  <c:v>12.58</c:v>
                </c:pt>
                <c:pt idx="29520">
                  <c:v>12.58</c:v>
                </c:pt>
                <c:pt idx="29521">
                  <c:v>12.6</c:v>
                </c:pt>
                <c:pt idx="29522">
                  <c:v>12.64</c:v>
                </c:pt>
                <c:pt idx="29523">
                  <c:v>12.64</c:v>
                </c:pt>
                <c:pt idx="29524">
                  <c:v>12.69</c:v>
                </c:pt>
                <c:pt idx="29525">
                  <c:v>12.74</c:v>
                </c:pt>
                <c:pt idx="29526">
                  <c:v>12.78</c:v>
                </c:pt>
                <c:pt idx="29527">
                  <c:v>12.82</c:v>
                </c:pt>
                <c:pt idx="29528">
                  <c:v>12.9</c:v>
                </c:pt>
                <c:pt idx="29529">
                  <c:v>12.98</c:v>
                </c:pt>
                <c:pt idx="29530">
                  <c:v>13.05</c:v>
                </c:pt>
                <c:pt idx="29531">
                  <c:v>13.12</c:v>
                </c:pt>
                <c:pt idx="29532">
                  <c:v>13.17</c:v>
                </c:pt>
                <c:pt idx="29533">
                  <c:v>13.21</c:v>
                </c:pt>
                <c:pt idx="29534">
                  <c:v>13.25</c:v>
                </c:pt>
                <c:pt idx="29535">
                  <c:v>13.29</c:v>
                </c:pt>
                <c:pt idx="29536">
                  <c:v>13.32</c:v>
                </c:pt>
                <c:pt idx="29537">
                  <c:v>13.35</c:v>
                </c:pt>
                <c:pt idx="29538">
                  <c:v>13.38</c:v>
                </c:pt>
                <c:pt idx="29539">
                  <c:v>13.44</c:v>
                </c:pt>
                <c:pt idx="29540">
                  <c:v>13.52</c:v>
                </c:pt>
                <c:pt idx="29541">
                  <c:v>13.56</c:v>
                </c:pt>
                <c:pt idx="29542">
                  <c:v>13.62</c:v>
                </c:pt>
                <c:pt idx="29543">
                  <c:v>13.7</c:v>
                </c:pt>
                <c:pt idx="29544">
                  <c:v>13.78</c:v>
                </c:pt>
                <c:pt idx="29545">
                  <c:v>13.86</c:v>
                </c:pt>
                <c:pt idx="29546">
                  <c:v>13.92</c:v>
                </c:pt>
                <c:pt idx="29547">
                  <c:v>13.95</c:v>
                </c:pt>
                <c:pt idx="29548">
                  <c:v>13.97</c:v>
                </c:pt>
                <c:pt idx="29549">
                  <c:v>13.99</c:v>
                </c:pt>
                <c:pt idx="29550">
                  <c:v>13.99</c:v>
                </c:pt>
                <c:pt idx="29551">
                  <c:v>14.01</c:v>
                </c:pt>
                <c:pt idx="29552">
                  <c:v>14.02</c:v>
                </c:pt>
                <c:pt idx="29553">
                  <c:v>14.03</c:v>
                </c:pt>
                <c:pt idx="29554">
                  <c:v>14.07</c:v>
                </c:pt>
                <c:pt idx="29555">
                  <c:v>14.08</c:v>
                </c:pt>
                <c:pt idx="29556">
                  <c:v>14.14</c:v>
                </c:pt>
                <c:pt idx="29557">
                  <c:v>14.18</c:v>
                </c:pt>
                <c:pt idx="29558">
                  <c:v>14.24</c:v>
                </c:pt>
                <c:pt idx="29559">
                  <c:v>14.32</c:v>
                </c:pt>
                <c:pt idx="29560">
                  <c:v>14.4</c:v>
                </c:pt>
                <c:pt idx="29561">
                  <c:v>14.46</c:v>
                </c:pt>
                <c:pt idx="29562">
                  <c:v>14.53</c:v>
                </c:pt>
                <c:pt idx="29563">
                  <c:v>14.6</c:v>
                </c:pt>
                <c:pt idx="29564">
                  <c:v>14.65</c:v>
                </c:pt>
                <c:pt idx="29565">
                  <c:v>14.7</c:v>
                </c:pt>
                <c:pt idx="29566">
                  <c:v>14.7</c:v>
                </c:pt>
                <c:pt idx="29567">
                  <c:v>14.74</c:v>
                </c:pt>
                <c:pt idx="29568">
                  <c:v>14.74</c:v>
                </c:pt>
                <c:pt idx="29569">
                  <c:v>14.75</c:v>
                </c:pt>
                <c:pt idx="29570">
                  <c:v>14.73</c:v>
                </c:pt>
                <c:pt idx="29571">
                  <c:v>14.71</c:v>
                </c:pt>
                <c:pt idx="29572">
                  <c:v>14.7</c:v>
                </c:pt>
                <c:pt idx="29573">
                  <c:v>14.65</c:v>
                </c:pt>
                <c:pt idx="29574">
                  <c:v>14.63</c:v>
                </c:pt>
                <c:pt idx="29575">
                  <c:v>14.63</c:v>
                </c:pt>
                <c:pt idx="29576">
                  <c:v>14.57</c:v>
                </c:pt>
                <c:pt idx="29577">
                  <c:v>14.53</c:v>
                </c:pt>
                <c:pt idx="29578">
                  <c:v>14.51</c:v>
                </c:pt>
                <c:pt idx="29579">
                  <c:v>14.45</c:v>
                </c:pt>
                <c:pt idx="29580">
                  <c:v>14.44</c:v>
                </c:pt>
                <c:pt idx="29581">
                  <c:v>14.41</c:v>
                </c:pt>
                <c:pt idx="29582">
                  <c:v>14.38</c:v>
                </c:pt>
                <c:pt idx="29583">
                  <c:v>14.34</c:v>
                </c:pt>
                <c:pt idx="29584">
                  <c:v>14.29</c:v>
                </c:pt>
                <c:pt idx="29585">
                  <c:v>14.24</c:v>
                </c:pt>
                <c:pt idx="29586">
                  <c:v>14.22</c:v>
                </c:pt>
                <c:pt idx="29587">
                  <c:v>14.18</c:v>
                </c:pt>
                <c:pt idx="29588">
                  <c:v>14.13</c:v>
                </c:pt>
                <c:pt idx="29589">
                  <c:v>14.14</c:v>
                </c:pt>
                <c:pt idx="29590">
                  <c:v>14.1</c:v>
                </c:pt>
                <c:pt idx="29591">
                  <c:v>14.07</c:v>
                </c:pt>
                <c:pt idx="29592">
                  <c:v>14.03</c:v>
                </c:pt>
                <c:pt idx="29593">
                  <c:v>14</c:v>
                </c:pt>
                <c:pt idx="29594">
                  <c:v>13.97</c:v>
                </c:pt>
                <c:pt idx="29595">
                  <c:v>13.96</c:v>
                </c:pt>
                <c:pt idx="29596">
                  <c:v>13.94</c:v>
                </c:pt>
                <c:pt idx="29597">
                  <c:v>13.91</c:v>
                </c:pt>
                <c:pt idx="29598">
                  <c:v>13.89</c:v>
                </c:pt>
                <c:pt idx="29599">
                  <c:v>13.87</c:v>
                </c:pt>
                <c:pt idx="29600">
                  <c:v>13.84</c:v>
                </c:pt>
                <c:pt idx="29601">
                  <c:v>13.83</c:v>
                </c:pt>
                <c:pt idx="29602">
                  <c:v>13.81</c:v>
                </c:pt>
                <c:pt idx="29603">
                  <c:v>13.82</c:v>
                </c:pt>
                <c:pt idx="29604">
                  <c:v>13.78</c:v>
                </c:pt>
                <c:pt idx="29605">
                  <c:v>13.77</c:v>
                </c:pt>
                <c:pt idx="29606">
                  <c:v>13.73</c:v>
                </c:pt>
                <c:pt idx="29607">
                  <c:v>13.75</c:v>
                </c:pt>
                <c:pt idx="29608">
                  <c:v>13.72</c:v>
                </c:pt>
                <c:pt idx="29609">
                  <c:v>13.7</c:v>
                </c:pt>
                <c:pt idx="29610">
                  <c:v>13.71</c:v>
                </c:pt>
                <c:pt idx="29611">
                  <c:v>13.69</c:v>
                </c:pt>
                <c:pt idx="29612">
                  <c:v>13.67</c:v>
                </c:pt>
                <c:pt idx="29613">
                  <c:v>13.66</c:v>
                </c:pt>
                <c:pt idx="29614">
                  <c:v>13.65</c:v>
                </c:pt>
                <c:pt idx="29615">
                  <c:v>13.63</c:v>
                </c:pt>
                <c:pt idx="29616">
                  <c:v>13.61</c:v>
                </c:pt>
                <c:pt idx="29617">
                  <c:v>13.62</c:v>
                </c:pt>
                <c:pt idx="29618">
                  <c:v>13.62</c:v>
                </c:pt>
                <c:pt idx="29619">
                  <c:v>13.6</c:v>
                </c:pt>
                <c:pt idx="29620">
                  <c:v>13.59</c:v>
                </c:pt>
                <c:pt idx="29621">
                  <c:v>13.56</c:v>
                </c:pt>
                <c:pt idx="29622">
                  <c:v>13.57</c:v>
                </c:pt>
                <c:pt idx="29623">
                  <c:v>13.55</c:v>
                </c:pt>
                <c:pt idx="29624">
                  <c:v>13.55</c:v>
                </c:pt>
                <c:pt idx="29625">
                  <c:v>13.53</c:v>
                </c:pt>
                <c:pt idx="29626">
                  <c:v>13.52</c:v>
                </c:pt>
                <c:pt idx="29627">
                  <c:v>13.52</c:v>
                </c:pt>
                <c:pt idx="29628">
                  <c:v>13.5</c:v>
                </c:pt>
                <c:pt idx="29629">
                  <c:v>13.49</c:v>
                </c:pt>
                <c:pt idx="29630">
                  <c:v>13.48</c:v>
                </c:pt>
                <c:pt idx="29631">
                  <c:v>13.49</c:v>
                </c:pt>
                <c:pt idx="29632">
                  <c:v>13.48</c:v>
                </c:pt>
                <c:pt idx="29633">
                  <c:v>13.47</c:v>
                </c:pt>
                <c:pt idx="29634">
                  <c:v>13.47</c:v>
                </c:pt>
                <c:pt idx="29635">
                  <c:v>13.47</c:v>
                </c:pt>
                <c:pt idx="29636">
                  <c:v>13.46</c:v>
                </c:pt>
                <c:pt idx="29637">
                  <c:v>13.46</c:v>
                </c:pt>
                <c:pt idx="29638">
                  <c:v>13.44</c:v>
                </c:pt>
                <c:pt idx="29639">
                  <c:v>13.44</c:v>
                </c:pt>
                <c:pt idx="29640">
                  <c:v>13.43</c:v>
                </c:pt>
                <c:pt idx="29641">
                  <c:v>13.42</c:v>
                </c:pt>
                <c:pt idx="29642">
                  <c:v>13.41</c:v>
                </c:pt>
                <c:pt idx="29643">
                  <c:v>13.41</c:v>
                </c:pt>
                <c:pt idx="29644">
                  <c:v>13.39</c:v>
                </c:pt>
                <c:pt idx="29645">
                  <c:v>13.39</c:v>
                </c:pt>
                <c:pt idx="29646">
                  <c:v>13.39</c:v>
                </c:pt>
                <c:pt idx="29647">
                  <c:v>13.37</c:v>
                </c:pt>
                <c:pt idx="29648">
                  <c:v>13.36</c:v>
                </c:pt>
                <c:pt idx="29649">
                  <c:v>13.36</c:v>
                </c:pt>
                <c:pt idx="29650">
                  <c:v>13.36</c:v>
                </c:pt>
                <c:pt idx="29651">
                  <c:v>13.35</c:v>
                </c:pt>
                <c:pt idx="29652">
                  <c:v>13.34</c:v>
                </c:pt>
                <c:pt idx="29653">
                  <c:v>13.34</c:v>
                </c:pt>
                <c:pt idx="29654">
                  <c:v>13.33</c:v>
                </c:pt>
                <c:pt idx="29655">
                  <c:v>13.3</c:v>
                </c:pt>
                <c:pt idx="29656">
                  <c:v>13.31</c:v>
                </c:pt>
                <c:pt idx="29657">
                  <c:v>13.31</c:v>
                </c:pt>
                <c:pt idx="29658">
                  <c:v>13.3</c:v>
                </c:pt>
                <c:pt idx="29659">
                  <c:v>13.31</c:v>
                </c:pt>
                <c:pt idx="29660">
                  <c:v>13.29</c:v>
                </c:pt>
                <c:pt idx="29661">
                  <c:v>13.27</c:v>
                </c:pt>
                <c:pt idx="29662">
                  <c:v>13.27</c:v>
                </c:pt>
                <c:pt idx="29663">
                  <c:v>13.27</c:v>
                </c:pt>
                <c:pt idx="29664">
                  <c:v>13.28</c:v>
                </c:pt>
                <c:pt idx="29665">
                  <c:v>13.26</c:v>
                </c:pt>
                <c:pt idx="29666">
                  <c:v>13.24</c:v>
                </c:pt>
                <c:pt idx="29667">
                  <c:v>13.24</c:v>
                </c:pt>
                <c:pt idx="29668">
                  <c:v>13.24</c:v>
                </c:pt>
                <c:pt idx="29669">
                  <c:v>13.22</c:v>
                </c:pt>
                <c:pt idx="29670">
                  <c:v>13.21</c:v>
                </c:pt>
                <c:pt idx="29671">
                  <c:v>13.2</c:v>
                </c:pt>
                <c:pt idx="29672">
                  <c:v>13.2</c:v>
                </c:pt>
                <c:pt idx="29673">
                  <c:v>13.19</c:v>
                </c:pt>
                <c:pt idx="29674">
                  <c:v>13.19</c:v>
                </c:pt>
                <c:pt idx="29675">
                  <c:v>13.17</c:v>
                </c:pt>
                <c:pt idx="29676">
                  <c:v>13.19</c:v>
                </c:pt>
                <c:pt idx="29677">
                  <c:v>13.18</c:v>
                </c:pt>
                <c:pt idx="29678">
                  <c:v>13.18</c:v>
                </c:pt>
                <c:pt idx="29679">
                  <c:v>13.17</c:v>
                </c:pt>
                <c:pt idx="29680">
                  <c:v>13.17</c:v>
                </c:pt>
                <c:pt idx="29681">
                  <c:v>13.16</c:v>
                </c:pt>
                <c:pt idx="29682">
                  <c:v>13.16</c:v>
                </c:pt>
                <c:pt idx="29683">
                  <c:v>13.18</c:v>
                </c:pt>
                <c:pt idx="29684">
                  <c:v>13.15</c:v>
                </c:pt>
                <c:pt idx="29685">
                  <c:v>13.17</c:v>
                </c:pt>
                <c:pt idx="29686">
                  <c:v>13.15</c:v>
                </c:pt>
                <c:pt idx="29687">
                  <c:v>13.14</c:v>
                </c:pt>
                <c:pt idx="29688">
                  <c:v>13.14</c:v>
                </c:pt>
                <c:pt idx="29689">
                  <c:v>13.15</c:v>
                </c:pt>
                <c:pt idx="29690">
                  <c:v>13.12</c:v>
                </c:pt>
                <c:pt idx="29691">
                  <c:v>13.12</c:v>
                </c:pt>
                <c:pt idx="29692">
                  <c:v>13.11</c:v>
                </c:pt>
                <c:pt idx="29693">
                  <c:v>13.11</c:v>
                </c:pt>
                <c:pt idx="29694">
                  <c:v>13.11</c:v>
                </c:pt>
                <c:pt idx="29695">
                  <c:v>13.1</c:v>
                </c:pt>
                <c:pt idx="29696">
                  <c:v>13.08</c:v>
                </c:pt>
                <c:pt idx="29697">
                  <c:v>13.08</c:v>
                </c:pt>
                <c:pt idx="29698">
                  <c:v>13.06</c:v>
                </c:pt>
                <c:pt idx="29699">
                  <c:v>13.07</c:v>
                </c:pt>
                <c:pt idx="29700">
                  <c:v>13.06</c:v>
                </c:pt>
                <c:pt idx="29701">
                  <c:v>13.05</c:v>
                </c:pt>
                <c:pt idx="29702">
                  <c:v>13.04</c:v>
                </c:pt>
                <c:pt idx="29703">
                  <c:v>13.03</c:v>
                </c:pt>
                <c:pt idx="29704">
                  <c:v>13.03</c:v>
                </c:pt>
                <c:pt idx="29705">
                  <c:v>13.03</c:v>
                </c:pt>
                <c:pt idx="29706">
                  <c:v>13.01</c:v>
                </c:pt>
                <c:pt idx="29707">
                  <c:v>13.02</c:v>
                </c:pt>
                <c:pt idx="29708">
                  <c:v>13.01</c:v>
                </c:pt>
                <c:pt idx="29709">
                  <c:v>12.98</c:v>
                </c:pt>
                <c:pt idx="29710">
                  <c:v>12.98</c:v>
                </c:pt>
                <c:pt idx="29711">
                  <c:v>12.97</c:v>
                </c:pt>
                <c:pt idx="29712">
                  <c:v>12.98</c:v>
                </c:pt>
                <c:pt idx="29713">
                  <c:v>12.98</c:v>
                </c:pt>
                <c:pt idx="29714">
                  <c:v>12.97</c:v>
                </c:pt>
                <c:pt idx="29715">
                  <c:v>12.97</c:v>
                </c:pt>
                <c:pt idx="29716">
                  <c:v>12.97</c:v>
                </c:pt>
                <c:pt idx="29717">
                  <c:v>12.96</c:v>
                </c:pt>
                <c:pt idx="29718">
                  <c:v>12.96</c:v>
                </c:pt>
                <c:pt idx="29719">
                  <c:v>12.96</c:v>
                </c:pt>
                <c:pt idx="29720">
                  <c:v>12.96</c:v>
                </c:pt>
                <c:pt idx="29721">
                  <c:v>12.95</c:v>
                </c:pt>
                <c:pt idx="29722">
                  <c:v>12.95</c:v>
                </c:pt>
                <c:pt idx="29723">
                  <c:v>12.95</c:v>
                </c:pt>
                <c:pt idx="29724">
                  <c:v>12.93</c:v>
                </c:pt>
                <c:pt idx="29725">
                  <c:v>12.93</c:v>
                </c:pt>
                <c:pt idx="29726">
                  <c:v>12.92</c:v>
                </c:pt>
                <c:pt idx="29727">
                  <c:v>12.92</c:v>
                </c:pt>
                <c:pt idx="29728">
                  <c:v>12.92</c:v>
                </c:pt>
                <c:pt idx="29729">
                  <c:v>12.92</c:v>
                </c:pt>
                <c:pt idx="29730">
                  <c:v>12.9</c:v>
                </c:pt>
                <c:pt idx="29731">
                  <c:v>12.9</c:v>
                </c:pt>
                <c:pt idx="29732">
                  <c:v>12.89</c:v>
                </c:pt>
                <c:pt idx="29733">
                  <c:v>12.88</c:v>
                </c:pt>
                <c:pt idx="29734">
                  <c:v>12.88</c:v>
                </c:pt>
                <c:pt idx="29735">
                  <c:v>12.88</c:v>
                </c:pt>
                <c:pt idx="29736">
                  <c:v>12.89</c:v>
                </c:pt>
                <c:pt idx="29737">
                  <c:v>12.87</c:v>
                </c:pt>
                <c:pt idx="29738">
                  <c:v>12.87</c:v>
                </c:pt>
                <c:pt idx="29739">
                  <c:v>12.86</c:v>
                </c:pt>
                <c:pt idx="29740">
                  <c:v>12.87</c:v>
                </c:pt>
                <c:pt idx="29741">
                  <c:v>12.86</c:v>
                </c:pt>
                <c:pt idx="29742">
                  <c:v>12.86</c:v>
                </c:pt>
                <c:pt idx="29743">
                  <c:v>12.84</c:v>
                </c:pt>
                <c:pt idx="29744">
                  <c:v>12.86</c:v>
                </c:pt>
                <c:pt idx="29745">
                  <c:v>12.85</c:v>
                </c:pt>
                <c:pt idx="29746">
                  <c:v>12.84</c:v>
                </c:pt>
                <c:pt idx="29747">
                  <c:v>12.85</c:v>
                </c:pt>
                <c:pt idx="29748">
                  <c:v>12.84</c:v>
                </c:pt>
                <c:pt idx="29749">
                  <c:v>12.84</c:v>
                </c:pt>
                <c:pt idx="29750">
                  <c:v>12.85</c:v>
                </c:pt>
                <c:pt idx="29751">
                  <c:v>12.84</c:v>
                </c:pt>
                <c:pt idx="29752">
                  <c:v>12.85</c:v>
                </c:pt>
                <c:pt idx="29753">
                  <c:v>12.84</c:v>
                </c:pt>
                <c:pt idx="29754">
                  <c:v>12.85</c:v>
                </c:pt>
                <c:pt idx="29755">
                  <c:v>12.85</c:v>
                </c:pt>
                <c:pt idx="29756">
                  <c:v>12.85</c:v>
                </c:pt>
                <c:pt idx="29757">
                  <c:v>12.84</c:v>
                </c:pt>
                <c:pt idx="29758">
                  <c:v>12.83</c:v>
                </c:pt>
                <c:pt idx="29759">
                  <c:v>12.85</c:v>
                </c:pt>
                <c:pt idx="29760">
                  <c:v>12.84</c:v>
                </c:pt>
                <c:pt idx="29761">
                  <c:v>12.84</c:v>
                </c:pt>
                <c:pt idx="29762">
                  <c:v>12.84</c:v>
                </c:pt>
                <c:pt idx="29763">
                  <c:v>12.84</c:v>
                </c:pt>
                <c:pt idx="29764">
                  <c:v>12.84</c:v>
                </c:pt>
                <c:pt idx="29765">
                  <c:v>12.86</c:v>
                </c:pt>
                <c:pt idx="29766">
                  <c:v>12.85</c:v>
                </c:pt>
                <c:pt idx="29767">
                  <c:v>12.86</c:v>
                </c:pt>
                <c:pt idx="29768">
                  <c:v>12.88</c:v>
                </c:pt>
                <c:pt idx="29769">
                  <c:v>12.87</c:v>
                </c:pt>
                <c:pt idx="29770">
                  <c:v>12.88</c:v>
                </c:pt>
                <c:pt idx="29771">
                  <c:v>12.9</c:v>
                </c:pt>
                <c:pt idx="29772">
                  <c:v>12.9</c:v>
                </c:pt>
                <c:pt idx="29773">
                  <c:v>12.9</c:v>
                </c:pt>
                <c:pt idx="29774">
                  <c:v>12.91</c:v>
                </c:pt>
                <c:pt idx="29775">
                  <c:v>12.93</c:v>
                </c:pt>
                <c:pt idx="29776">
                  <c:v>12.93</c:v>
                </c:pt>
                <c:pt idx="29777">
                  <c:v>12.95</c:v>
                </c:pt>
                <c:pt idx="29778">
                  <c:v>12.97</c:v>
                </c:pt>
                <c:pt idx="29779">
                  <c:v>12.99</c:v>
                </c:pt>
                <c:pt idx="29780">
                  <c:v>13.02</c:v>
                </c:pt>
                <c:pt idx="29781">
                  <c:v>13.05</c:v>
                </c:pt>
                <c:pt idx="29782">
                  <c:v>13.1</c:v>
                </c:pt>
                <c:pt idx="29783">
                  <c:v>13.18</c:v>
                </c:pt>
                <c:pt idx="29784">
                  <c:v>13.3</c:v>
                </c:pt>
                <c:pt idx="29785">
                  <c:v>13.43</c:v>
                </c:pt>
                <c:pt idx="29786">
                  <c:v>13.54</c:v>
                </c:pt>
                <c:pt idx="29787">
                  <c:v>13.64</c:v>
                </c:pt>
                <c:pt idx="29788">
                  <c:v>13.71</c:v>
                </c:pt>
                <c:pt idx="29789">
                  <c:v>13.73</c:v>
                </c:pt>
                <c:pt idx="29790">
                  <c:v>13.72</c:v>
                </c:pt>
                <c:pt idx="29791">
                  <c:v>13.71</c:v>
                </c:pt>
                <c:pt idx="29792">
                  <c:v>13.69</c:v>
                </c:pt>
                <c:pt idx="29793">
                  <c:v>13.69</c:v>
                </c:pt>
                <c:pt idx="29794">
                  <c:v>13.68</c:v>
                </c:pt>
                <c:pt idx="29795">
                  <c:v>13.73</c:v>
                </c:pt>
                <c:pt idx="29796">
                  <c:v>13.75</c:v>
                </c:pt>
                <c:pt idx="29797">
                  <c:v>13.74</c:v>
                </c:pt>
                <c:pt idx="29798">
                  <c:v>13.76</c:v>
                </c:pt>
                <c:pt idx="29799">
                  <c:v>13.78</c:v>
                </c:pt>
                <c:pt idx="29800">
                  <c:v>13.8</c:v>
                </c:pt>
                <c:pt idx="29801">
                  <c:v>13.85</c:v>
                </c:pt>
                <c:pt idx="29802">
                  <c:v>13.92</c:v>
                </c:pt>
                <c:pt idx="29803">
                  <c:v>13.94</c:v>
                </c:pt>
                <c:pt idx="29804">
                  <c:v>13.96</c:v>
                </c:pt>
                <c:pt idx="29805">
                  <c:v>13.97</c:v>
                </c:pt>
                <c:pt idx="29806">
                  <c:v>13.99</c:v>
                </c:pt>
                <c:pt idx="29807">
                  <c:v>14.03</c:v>
                </c:pt>
                <c:pt idx="29808">
                  <c:v>14.04</c:v>
                </c:pt>
                <c:pt idx="29809">
                  <c:v>14.11</c:v>
                </c:pt>
                <c:pt idx="29810">
                  <c:v>14.17</c:v>
                </c:pt>
                <c:pt idx="29811">
                  <c:v>14.22</c:v>
                </c:pt>
                <c:pt idx="29812">
                  <c:v>14.25</c:v>
                </c:pt>
                <c:pt idx="29813">
                  <c:v>14.29</c:v>
                </c:pt>
                <c:pt idx="29814">
                  <c:v>14.32</c:v>
                </c:pt>
                <c:pt idx="29815">
                  <c:v>14.33</c:v>
                </c:pt>
                <c:pt idx="29816">
                  <c:v>14.38</c:v>
                </c:pt>
                <c:pt idx="29817">
                  <c:v>14.45</c:v>
                </c:pt>
                <c:pt idx="29818">
                  <c:v>14.52</c:v>
                </c:pt>
                <c:pt idx="29819">
                  <c:v>14.56</c:v>
                </c:pt>
                <c:pt idx="29820">
                  <c:v>14.63</c:v>
                </c:pt>
                <c:pt idx="29821">
                  <c:v>14.69</c:v>
                </c:pt>
                <c:pt idx="29822">
                  <c:v>14.72</c:v>
                </c:pt>
                <c:pt idx="29823">
                  <c:v>14.77</c:v>
                </c:pt>
                <c:pt idx="29824">
                  <c:v>14.81</c:v>
                </c:pt>
                <c:pt idx="29825">
                  <c:v>14.87</c:v>
                </c:pt>
                <c:pt idx="29826">
                  <c:v>14.89</c:v>
                </c:pt>
                <c:pt idx="29827">
                  <c:v>14.95</c:v>
                </c:pt>
                <c:pt idx="29828">
                  <c:v>14.97</c:v>
                </c:pt>
                <c:pt idx="29829">
                  <c:v>14.99</c:v>
                </c:pt>
                <c:pt idx="29830">
                  <c:v>14.98</c:v>
                </c:pt>
                <c:pt idx="29831">
                  <c:v>14.98</c:v>
                </c:pt>
                <c:pt idx="29832">
                  <c:v>14.96</c:v>
                </c:pt>
                <c:pt idx="29833">
                  <c:v>14.97</c:v>
                </c:pt>
                <c:pt idx="29834">
                  <c:v>14.96</c:v>
                </c:pt>
                <c:pt idx="29835">
                  <c:v>14.99</c:v>
                </c:pt>
                <c:pt idx="29836">
                  <c:v>14.95</c:v>
                </c:pt>
                <c:pt idx="29837">
                  <c:v>14.93</c:v>
                </c:pt>
                <c:pt idx="29838">
                  <c:v>14.95</c:v>
                </c:pt>
                <c:pt idx="29839">
                  <c:v>14.94</c:v>
                </c:pt>
                <c:pt idx="29840">
                  <c:v>14.91</c:v>
                </c:pt>
                <c:pt idx="29841">
                  <c:v>14.93</c:v>
                </c:pt>
                <c:pt idx="29842">
                  <c:v>14.91</c:v>
                </c:pt>
                <c:pt idx="29843">
                  <c:v>14.92</c:v>
                </c:pt>
                <c:pt idx="29844">
                  <c:v>14.9</c:v>
                </c:pt>
                <c:pt idx="29845">
                  <c:v>14.88</c:v>
                </c:pt>
                <c:pt idx="29846">
                  <c:v>14.83</c:v>
                </c:pt>
                <c:pt idx="29847">
                  <c:v>14.84</c:v>
                </c:pt>
                <c:pt idx="29848">
                  <c:v>14.83</c:v>
                </c:pt>
                <c:pt idx="29849">
                  <c:v>14.79</c:v>
                </c:pt>
                <c:pt idx="29850">
                  <c:v>14.78</c:v>
                </c:pt>
                <c:pt idx="29851">
                  <c:v>14.77</c:v>
                </c:pt>
                <c:pt idx="29852">
                  <c:v>14.71</c:v>
                </c:pt>
                <c:pt idx="29853">
                  <c:v>14.72</c:v>
                </c:pt>
                <c:pt idx="29854">
                  <c:v>14.68</c:v>
                </c:pt>
                <c:pt idx="29855">
                  <c:v>14.64</c:v>
                </c:pt>
                <c:pt idx="29856">
                  <c:v>14.62</c:v>
                </c:pt>
                <c:pt idx="29857">
                  <c:v>14.6</c:v>
                </c:pt>
                <c:pt idx="29858">
                  <c:v>14.57</c:v>
                </c:pt>
                <c:pt idx="29859">
                  <c:v>14.56</c:v>
                </c:pt>
                <c:pt idx="29860">
                  <c:v>14.53</c:v>
                </c:pt>
                <c:pt idx="29861">
                  <c:v>14.52</c:v>
                </c:pt>
                <c:pt idx="29862">
                  <c:v>14.5</c:v>
                </c:pt>
                <c:pt idx="29863">
                  <c:v>14.47</c:v>
                </c:pt>
                <c:pt idx="29864">
                  <c:v>14.47</c:v>
                </c:pt>
                <c:pt idx="29865">
                  <c:v>14.47</c:v>
                </c:pt>
                <c:pt idx="29866">
                  <c:v>14.43</c:v>
                </c:pt>
                <c:pt idx="29867">
                  <c:v>14.43</c:v>
                </c:pt>
                <c:pt idx="29868">
                  <c:v>14.42</c:v>
                </c:pt>
                <c:pt idx="29869">
                  <c:v>14.4</c:v>
                </c:pt>
                <c:pt idx="29870">
                  <c:v>14.4</c:v>
                </c:pt>
                <c:pt idx="29871">
                  <c:v>14.4</c:v>
                </c:pt>
                <c:pt idx="29872">
                  <c:v>14.38</c:v>
                </c:pt>
                <c:pt idx="29873">
                  <c:v>14.37</c:v>
                </c:pt>
                <c:pt idx="29874">
                  <c:v>14.38</c:v>
                </c:pt>
                <c:pt idx="29875">
                  <c:v>14.36</c:v>
                </c:pt>
                <c:pt idx="29876">
                  <c:v>14.36</c:v>
                </c:pt>
                <c:pt idx="29877">
                  <c:v>14.35</c:v>
                </c:pt>
                <c:pt idx="29878">
                  <c:v>14.31</c:v>
                </c:pt>
                <c:pt idx="29879">
                  <c:v>14.3</c:v>
                </c:pt>
                <c:pt idx="29880">
                  <c:v>14.29</c:v>
                </c:pt>
                <c:pt idx="29881">
                  <c:v>14.29</c:v>
                </c:pt>
                <c:pt idx="29882">
                  <c:v>14.27</c:v>
                </c:pt>
                <c:pt idx="29883">
                  <c:v>14.28</c:v>
                </c:pt>
                <c:pt idx="29884">
                  <c:v>14.27</c:v>
                </c:pt>
                <c:pt idx="29885">
                  <c:v>14.27</c:v>
                </c:pt>
                <c:pt idx="29886">
                  <c:v>14.27</c:v>
                </c:pt>
                <c:pt idx="29887">
                  <c:v>14.25</c:v>
                </c:pt>
                <c:pt idx="29888">
                  <c:v>14.28</c:v>
                </c:pt>
                <c:pt idx="29889">
                  <c:v>14.28</c:v>
                </c:pt>
                <c:pt idx="29890">
                  <c:v>14.27</c:v>
                </c:pt>
                <c:pt idx="29891">
                  <c:v>14.29</c:v>
                </c:pt>
                <c:pt idx="29892">
                  <c:v>14.27</c:v>
                </c:pt>
                <c:pt idx="29893">
                  <c:v>14.28</c:v>
                </c:pt>
                <c:pt idx="29894">
                  <c:v>14.29</c:v>
                </c:pt>
                <c:pt idx="29895">
                  <c:v>14.28</c:v>
                </c:pt>
                <c:pt idx="29896">
                  <c:v>14.29</c:v>
                </c:pt>
                <c:pt idx="29897">
                  <c:v>14.27</c:v>
                </c:pt>
                <c:pt idx="29898">
                  <c:v>14.28</c:v>
                </c:pt>
                <c:pt idx="29899">
                  <c:v>14.28</c:v>
                </c:pt>
                <c:pt idx="29900">
                  <c:v>14.27</c:v>
                </c:pt>
                <c:pt idx="29901">
                  <c:v>14.27</c:v>
                </c:pt>
                <c:pt idx="29902">
                  <c:v>14.27</c:v>
                </c:pt>
                <c:pt idx="29903">
                  <c:v>14.28</c:v>
                </c:pt>
                <c:pt idx="29904">
                  <c:v>14.27</c:v>
                </c:pt>
                <c:pt idx="29905">
                  <c:v>14.26</c:v>
                </c:pt>
                <c:pt idx="29906">
                  <c:v>14.28</c:v>
                </c:pt>
                <c:pt idx="29907">
                  <c:v>14.25</c:v>
                </c:pt>
                <c:pt idx="29908">
                  <c:v>14.23</c:v>
                </c:pt>
                <c:pt idx="29909">
                  <c:v>14.23</c:v>
                </c:pt>
                <c:pt idx="29910">
                  <c:v>14.22</c:v>
                </c:pt>
                <c:pt idx="29911">
                  <c:v>14.22</c:v>
                </c:pt>
                <c:pt idx="29912">
                  <c:v>14.23</c:v>
                </c:pt>
                <c:pt idx="29913">
                  <c:v>14.19</c:v>
                </c:pt>
                <c:pt idx="29914">
                  <c:v>14.18</c:v>
                </c:pt>
                <c:pt idx="29915">
                  <c:v>14.17</c:v>
                </c:pt>
                <c:pt idx="29916">
                  <c:v>14.16</c:v>
                </c:pt>
                <c:pt idx="29917">
                  <c:v>14.12</c:v>
                </c:pt>
                <c:pt idx="29918">
                  <c:v>14.11</c:v>
                </c:pt>
                <c:pt idx="29919">
                  <c:v>14.1</c:v>
                </c:pt>
                <c:pt idx="29920">
                  <c:v>14.08</c:v>
                </c:pt>
                <c:pt idx="29921">
                  <c:v>14.05</c:v>
                </c:pt>
                <c:pt idx="29922">
                  <c:v>14.05</c:v>
                </c:pt>
                <c:pt idx="29923">
                  <c:v>14.03</c:v>
                </c:pt>
                <c:pt idx="29924">
                  <c:v>14.02</c:v>
                </c:pt>
                <c:pt idx="29925">
                  <c:v>14.01</c:v>
                </c:pt>
                <c:pt idx="29926">
                  <c:v>14</c:v>
                </c:pt>
                <c:pt idx="29927">
                  <c:v>13.98</c:v>
                </c:pt>
                <c:pt idx="29928">
                  <c:v>13.97</c:v>
                </c:pt>
                <c:pt idx="29929">
                  <c:v>13.96</c:v>
                </c:pt>
                <c:pt idx="29930">
                  <c:v>13.96</c:v>
                </c:pt>
                <c:pt idx="29931">
                  <c:v>13.93</c:v>
                </c:pt>
                <c:pt idx="29932">
                  <c:v>13.91</c:v>
                </c:pt>
                <c:pt idx="29933">
                  <c:v>13.9</c:v>
                </c:pt>
                <c:pt idx="29934">
                  <c:v>13.9</c:v>
                </c:pt>
                <c:pt idx="29935">
                  <c:v>13.89</c:v>
                </c:pt>
                <c:pt idx="29936">
                  <c:v>13.89</c:v>
                </c:pt>
                <c:pt idx="29937">
                  <c:v>13.86</c:v>
                </c:pt>
                <c:pt idx="29938">
                  <c:v>13.87</c:v>
                </c:pt>
                <c:pt idx="29939">
                  <c:v>13.85</c:v>
                </c:pt>
                <c:pt idx="29940">
                  <c:v>13.85</c:v>
                </c:pt>
                <c:pt idx="29941">
                  <c:v>13.83</c:v>
                </c:pt>
                <c:pt idx="29942">
                  <c:v>13.84</c:v>
                </c:pt>
                <c:pt idx="29943">
                  <c:v>13.81</c:v>
                </c:pt>
                <c:pt idx="29944">
                  <c:v>13.82</c:v>
                </c:pt>
                <c:pt idx="29945">
                  <c:v>13.8</c:v>
                </c:pt>
                <c:pt idx="29946">
                  <c:v>13.79</c:v>
                </c:pt>
                <c:pt idx="29947">
                  <c:v>13.77</c:v>
                </c:pt>
                <c:pt idx="29948">
                  <c:v>13.78</c:v>
                </c:pt>
                <c:pt idx="29949">
                  <c:v>13.77</c:v>
                </c:pt>
                <c:pt idx="29950">
                  <c:v>13.8</c:v>
                </c:pt>
                <c:pt idx="29951">
                  <c:v>13.77</c:v>
                </c:pt>
                <c:pt idx="29952">
                  <c:v>13.75</c:v>
                </c:pt>
                <c:pt idx="29953">
                  <c:v>13.76</c:v>
                </c:pt>
                <c:pt idx="29954">
                  <c:v>13.75</c:v>
                </c:pt>
                <c:pt idx="29955">
                  <c:v>13.74</c:v>
                </c:pt>
                <c:pt idx="29956">
                  <c:v>13.72</c:v>
                </c:pt>
                <c:pt idx="29957">
                  <c:v>13.71</c:v>
                </c:pt>
                <c:pt idx="29958">
                  <c:v>13.72</c:v>
                </c:pt>
                <c:pt idx="29959">
                  <c:v>13.7</c:v>
                </c:pt>
                <c:pt idx="29960">
                  <c:v>13.69</c:v>
                </c:pt>
                <c:pt idx="29961">
                  <c:v>13.71</c:v>
                </c:pt>
                <c:pt idx="29962">
                  <c:v>13.67</c:v>
                </c:pt>
                <c:pt idx="29963">
                  <c:v>13.66</c:v>
                </c:pt>
                <c:pt idx="29964">
                  <c:v>13.65</c:v>
                </c:pt>
                <c:pt idx="29965">
                  <c:v>13.65</c:v>
                </c:pt>
                <c:pt idx="29966">
                  <c:v>13.66</c:v>
                </c:pt>
                <c:pt idx="29967">
                  <c:v>13.63</c:v>
                </c:pt>
                <c:pt idx="29968">
                  <c:v>13.63</c:v>
                </c:pt>
                <c:pt idx="29969">
                  <c:v>13.63</c:v>
                </c:pt>
                <c:pt idx="29970">
                  <c:v>13.64</c:v>
                </c:pt>
                <c:pt idx="29971">
                  <c:v>13.61</c:v>
                </c:pt>
                <c:pt idx="29972">
                  <c:v>13.63</c:v>
                </c:pt>
                <c:pt idx="29973">
                  <c:v>13.62</c:v>
                </c:pt>
                <c:pt idx="29974">
                  <c:v>13.61</c:v>
                </c:pt>
                <c:pt idx="29975">
                  <c:v>13.61</c:v>
                </c:pt>
                <c:pt idx="29976">
                  <c:v>13.6</c:v>
                </c:pt>
                <c:pt idx="29977">
                  <c:v>13.61</c:v>
                </c:pt>
                <c:pt idx="29978">
                  <c:v>13.6</c:v>
                </c:pt>
                <c:pt idx="29979">
                  <c:v>13.6</c:v>
                </c:pt>
                <c:pt idx="29980">
                  <c:v>13.58</c:v>
                </c:pt>
                <c:pt idx="29981">
                  <c:v>13.59</c:v>
                </c:pt>
                <c:pt idx="29982">
                  <c:v>13.59</c:v>
                </c:pt>
                <c:pt idx="29983">
                  <c:v>13.58</c:v>
                </c:pt>
                <c:pt idx="29984">
                  <c:v>13.59</c:v>
                </c:pt>
                <c:pt idx="29985">
                  <c:v>13.58</c:v>
                </c:pt>
                <c:pt idx="29986">
                  <c:v>13.57</c:v>
                </c:pt>
                <c:pt idx="29987">
                  <c:v>13.58</c:v>
                </c:pt>
                <c:pt idx="29988">
                  <c:v>13.58</c:v>
                </c:pt>
                <c:pt idx="29989">
                  <c:v>13.57</c:v>
                </c:pt>
                <c:pt idx="29990">
                  <c:v>13.55</c:v>
                </c:pt>
                <c:pt idx="29991">
                  <c:v>13.56</c:v>
                </c:pt>
                <c:pt idx="29992">
                  <c:v>13.55</c:v>
                </c:pt>
                <c:pt idx="29993">
                  <c:v>13.56</c:v>
                </c:pt>
                <c:pt idx="29994">
                  <c:v>13.56</c:v>
                </c:pt>
                <c:pt idx="29995">
                  <c:v>13.55</c:v>
                </c:pt>
                <c:pt idx="29996">
                  <c:v>13.55</c:v>
                </c:pt>
                <c:pt idx="29997">
                  <c:v>13.55</c:v>
                </c:pt>
                <c:pt idx="29998">
                  <c:v>13.54</c:v>
                </c:pt>
                <c:pt idx="29999">
                  <c:v>13.52</c:v>
                </c:pt>
                <c:pt idx="30000">
                  <c:v>13.53</c:v>
                </c:pt>
                <c:pt idx="30001">
                  <c:v>13.54</c:v>
                </c:pt>
                <c:pt idx="30002">
                  <c:v>13.54</c:v>
                </c:pt>
                <c:pt idx="30003">
                  <c:v>13.53</c:v>
                </c:pt>
                <c:pt idx="30004">
                  <c:v>13.53</c:v>
                </c:pt>
                <c:pt idx="30005">
                  <c:v>13.54</c:v>
                </c:pt>
                <c:pt idx="30006">
                  <c:v>13.53</c:v>
                </c:pt>
                <c:pt idx="30007">
                  <c:v>13.54</c:v>
                </c:pt>
                <c:pt idx="30008">
                  <c:v>13.52</c:v>
                </c:pt>
                <c:pt idx="30009">
                  <c:v>13.52</c:v>
                </c:pt>
                <c:pt idx="30010">
                  <c:v>13.53</c:v>
                </c:pt>
                <c:pt idx="30011">
                  <c:v>13.54</c:v>
                </c:pt>
                <c:pt idx="30012">
                  <c:v>13.52</c:v>
                </c:pt>
                <c:pt idx="30013">
                  <c:v>13.52</c:v>
                </c:pt>
                <c:pt idx="30014">
                  <c:v>13.51</c:v>
                </c:pt>
                <c:pt idx="30015">
                  <c:v>13.51</c:v>
                </c:pt>
                <c:pt idx="30016">
                  <c:v>13.51</c:v>
                </c:pt>
                <c:pt idx="30017">
                  <c:v>13.52</c:v>
                </c:pt>
                <c:pt idx="30018">
                  <c:v>13.48</c:v>
                </c:pt>
                <c:pt idx="30019">
                  <c:v>13.51</c:v>
                </c:pt>
                <c:pt idx="30020">
                  <c:v>13.49</c:v>
                </c:pt>
                <c:pt idx="30021">
                  <c:v>13.48</c:v>
                </c:pt>
                <c:pt idx="30022">
                  <c:v>13.47</c:v>
                </c:pt>
                <c:pt idx="30023">
                  <c:v>13.46</c:v>
                </c:pt>
                <c:pt idx="30024">
                  <c:v>13.47</c:v>
                </c:pt>
                <c:pt idx="30025">
                  <c:v>13.46</c:v>
                </c:pt>
                <c:pt idx="30026">
                  <c:v>13.45</c:v>
                </c:pt>
                <c:pt idx="30027">
                  <c:v>13.45</c:v>
                </c:pt>
                <c:pt idx="30028">
                  <c:v>13.44</c:v>
                </c:pt>
                <c:pt idx="30029">
                  <c:v>13.44</c:v>
                </c:pt>
                <c:pt idx="30030">
                  <c:v>13.44</c:v>
                </c:pt>
                <c:pt idx="30031">
                  <c:v>13.42</c:v>
                </c:pt>
                <c:pt idx="30032">
                  <c:v>13.42</c:v>
                </c:pt>
                <c:pt idx="30033">
                  <c:v>13.42</c:v>
                </c:pt>
                <c:pt idx="30034">
                  <c:v>13.41</c:v>
                </c:pt>
                <c:pt idx="30035">
                  <c:v>13.39</c:v>
                </c:pt>
                <c:pt idx="30036">
                  <c:v>13.4</c:v>
                </c:pt>
                <c:pt idx="30037">
                  <c:v>13.41</c:v>
                </c:pt>
                <c:pt idx="30038">
                  <c:v>13.39</c:v>
                </c:pt>
                <c:pt idx="30039">
                  <c:v>13.37</c:v>
                </c:pt>
                <c:pt idx="30040">
                  <c:v>13.39</c:v>
                </c:pt>
                <c:pt idx="30041">
                  <c:v>13.39</c:v>
                </c:pt>
                <c:pt idx="30042">
                  <c:v>13.39</c:v>
                </c:pt>
                <c:pt idx="30043">
                  <c:v>13.39</c:v>
                </c:pt>
                <c:pt idx="30044">
                  <c:v>13.38</c:v>
                </c:pt>
                <c:pt idx="30045">
                  <c:v>13.38</c:v>
                </c:pt>
                <c:pt idx="30046">
                  <c:v>13.37</c:v>
                </c:pt>
                <c:pt idx="30047">
                  <c:v>13.38</c:v>
                </c:pt>
                <c:pt idx="30048">
                  <c:v>13.36</c:v>
                </c:pt>
                <c:pt idx="30049">
                  <c:v>13.36</c:v>
                </c:pt>
                <c:pt idx="30050">
                  <c:v>13.35</c:v>
                </c:pt>
                <c:pt idx="30051">
                  <c:v>13.36</c:v>
                </c:pt>
                <c:pt idx="30052">
                  <c:v>13.34</c:v>
                </c:pt>
                <c:pt idx="30053">
                  <c:v>13.34</c:v>
                </c:pt>
                <c:pt idx="30054">
                  <c:v>13.34</c:v>
                </c:pt>
                <c:pt idx="30055">
                  <c:v>13.33</c:v>
                </c:pt>
                <c:pt idx="30056">
                  <c:v>13.31</c:v>
                </c:pt>
                <c:pt idx="30057">
                  <c:v>13.31</c:v>
                </c:pt>
                <c:pt idx="30058">
                  <c:v>13.29</c:v>
                </c:pt>
                <c:pt idx="30059">
                  <c:v>13.32</c:v>
                </c:pt>
                <c:pt idx="30060">
                  <c:v>13.32</c:v>
                </c:pt>
                <c:pt idx="30061">
                  <c:v>13.32</c:v>
                </c:pt>
                <c:pt idx="30062">
                  <c:v>13.28</c:v>
                </c:pt>
                <c:pt idx="30063">
                  <c:v>13.3</c:v>
                </c:pt>
                <c:pt idx="30064">
                  <c:v>13.29</c:v>
                </c:pt>
                <c:pt idx="30065">
                  <c:v>13.29</c:v>
                </c:pt>
                <c:pt idx="30066">
                  <c:v>13.29</c:v>
                </c:pt>
                <c:pt idx="30067">
                  <c:v>13.28</c:v>
                </c:pt>
                <c:pt idx="30068">
                  <c:v>13.27</c:v>
                </c:pt>
                <c:pt idx="30069">
                  <c:v>13.28</c:v>
                </c:pt>
                <c:pt idx="30070">
                  <c:v>13.27</c:v>
                </c:pt>
                <c:pt idx="30071">
                  <c:v>13.27</c:v>
                </c:pt>
                <c:pt idx="30072">
                  <c:v>13.27</c:v>
                </c:pt>
                <c:pt idx="30073">
                  <c:v>13.26</c:v>
                </c:pt>
                <c:pt idx="30074">
                  <c:v>13.26</c:v>
                </c:pt>
                <c:pt idx="30075">
                  <c:v>13.27</c:v>
                </c:pt>
                <c:pt idx="30076">
                  <c:v>13.25</c:v>
                </c:pt>
                <c:pt idx="30077">
                  <c:v>13.26</c:v>
                </c:pt>
                <c:pt idx="30078">
                  <c:v>13.26</c:v>
                </c:pt>
                <c:pt idx="30079">
                  <c:v>13.25</c:v>
                </c:pt>
                <c:pt idx="30080">
                  <c:v>13.24</c:v>
                </c:pt>
                <c:pt idx="30081">
                  <c:v>13.26</c:v>
                </c:pt>
                <c:pt idx="30082">
                  <c:v>13.23</c:v>
                </c:pt>
                <c:pt idx="30083">
                  <c:v>13.22</c:v>
                </c:pt>
                <c:pt idx="30084">
                  <c:v>13.24</c:v>
                </c:pt>
                <c:pt idx="30085">
                  <c:v>13.22</c:v>
                </c:pt>
                <c:pt idx="30086">
                  <c:v>13.23</c:v>
                </c:pt>
                <c:pt idx="30087">
                  <c:v>13.21</c:v>
                </c:pt>
                <c:pt idx="30088">
                  <c:v>13.22</c:v>
                </c:pt>
                <c:pt idx="30089">
                  <c:v>13.21</c:v>
                </c:pt>
                <c:pt idx="30090">
                  <c:v>13.22</c:v>
                </c:pt>
                <c:pt idx="30091">
                  <c:v>13.2</c:v>
                </c:pt>
                <c:pt idx="30092">
                  <c:v>13.22</c:v>
                </c:pt>
                <c:pt idx="30093">
                  <c:v>13.21</c:v>
                </c:pt>
                <c:pt idx="30094">
                  <c:v>13.21</c:v>
                </c:pt>
                <c:pt idx="30095">
                  <c:v>13.2</c:v>
                </c:pt>
                <c:pt idx="30096">
                  <c:v>13.2</c:v>
                </c:pt>
                <c:pt idx="30097">
                  <c:v>13.21</c:v>
                </c:pt>
                <c:pt idx="30098">
                  <c:v>13.2</c:v>
                </c:pt>
                <c:pt idx="30099">
                  <c:v>13.19</c:v>
                </c:pt>
                <c:pt idx="30100">
                  <c:v>13.19</c:v>
                </c:pt>
                <c:pt idx="30101">
                  <c:v>13.18</c:v>
                </c:pt>
                <c:pt idx="30102">
                  <c:v>13.19</c:v>
                </c:pt>
                <c:pt idx="30103">
                  <c:v>13.19</c:v>
                </c:pt>
                <c:pt idx="30104">
                  <c:v>13.17</c:v>
                </c:pt>
                <c:pt idx="30105">
                  <c:v>13.17</c:v>
                </c:pt>
                <c:pt idx="30106">
                  <c:v>13.16</c:v>
                </c:pt>
                <c:pt idx="30107">
                  <c:v>13.16</c:v>
                </c:pt>
                <c:pt idx="30108">
                  <c:v>13.17</c:v>
                </c:pt>
                <c:pt idx="30109">
                  <c:v>13.18</c:v>
                </c:pt>
                <c:pt idx="30110">
                  <c:v>13.17</c:v>
                </c:pt>
                <c:pt idx="30111">
                  <c:v>13.16</c:v>
                </c:pt>
                <c:pt idx="30112">
                  <c:v>13.15</c:v>
                </c:pt>
                <c:pt idx="30113">
                  <c:v>13.16</c:v>
                </c:pt>
                <c:pt idx="30114">
                  <c:v>13.15</c:v>
                </c:pt>
                <c:pt idx="30115">
                  <c:v>13.15</c:v>
                </c:pt>
                <c:pt idx="30116">
                  <c:v>13.13</c:v>
                </c:pt>
                <c:pt idx="30117">
                  <c:v>13.14</c:v>
                </c:pt>
                <c:pt idx="30118">
                  <c:v>13.14</c:v>
                </c:pt>
                <c:pt idx="30119">
                  <c:v>13.14</c:v>
                </c:pt>
                <c:pt idx="30120">
                  <c:v>13.14</c:v>
                </c:pt>
                <c:pt idx="30121">
                  <c:v>13.14</c:v>
                </c:pt>
                <c:pt idx="30122">
                  <c:v>13.11</c:v>
                </c:pt>
                <c:pt idx="30123">
                  <c:v>13.11</c:v>
                </c:pt>
                <c:pt idx="30124">
                  <c:v>13.12</c:v>
                </c:pt>
                <c:pt idx="30125">
                  <c:v>13.12</c:v>
                </c:pt>
                <c:pt idx="30126">
                  <c:v>13.11</c:v>
                </c:pt>
                <c:pt idx="30127">
                  <c:v>13.13</c:v>
                </c:pt>
                <c:pt idx="30128">
                  <c:v>13.1</c:v>
                </c:pt>
                <c:pt idx="30129">
                  <c:v>13.1</c:v>
                </c:pt>
                <c:pt idx="30130">
                  <c:v>13.1</c:v>
                </c:pt>
                <c:pt idx="30131">
                  <c:v>13.1</c:v>
                </c:pt>
                <c:pt idx="30132">
                  <c:v>13.11</c:v>
                </c:pt>
                <c:pt idx="30133">
                  <c:v>13.09</c:v>
                </c:pt>
                <c:pt idx="30134">
                  <c:v>13.11</c:v>
                </c:pt>
                <c:pt idx="30135">
                  <c:v>13.11</c:v>
                </c:pt>
                <c:pt idx="30136">
                  <c:v>13.08</c:v>
                </c:pt>
                <c:pt idx="30137">
                  <c:v>13.1</c:v>
                </c:pt>
                <c:pt idx="30138">
                  <c:v>13.08</c:v>
                </c:pt>
                <c:pt idx="30139">
                  <c:v>13.08</c:v>
                </c:pt>
                <c:pt idx="30140">
                  <c:v>13.09</c:v>
                </c:pt>
                <c:pt idx="30141">
                  <c:v>13.08</c:v>
                </c:pt>
                <c:pt idx="30142">
                  <c:v>13.06</c:v>
                </c:pt>
                <c:pt idx="30143">
                  <c:v>13.07</c:v>
                </c:pt>
                <c:pt idx="30144">
                  <c:v>13.07</c:v>
                </c:pt>
                <c:pt idx="30145">
                  <c:v>13.05</c:v>
                </c:pt>
                <c:pt idx="30146">
                  <c:v>13.06</c:v>
                </c:pt>
                <c:pt idx="30147">
                  <c:v>13.05</c:v>
                </c:pt>
                <c:pt idx="30148">
                  <c:v>13.06</c:v>
                </c:pt>
                <c:pt idx="30149">
                  <c:v>13.06</c:v>
                </c:pt>
                <c:pt idx="30150">
                  <c:v>13.06</c:v>
                </c:pt>
                <c:pt idx="30151">
                  <c:v>13.05</c:v>
                </c:pt>
                <c:pt idx="30152">
                  <c:v>13.06</c:v>
                </c:pt>
                <c:pt idx="30153">
                  <c:v>13.05</c:v>
                </c:pt>
                <c:pt idx="30154">
                  <c:v>13.05</c:v>
                </c:pt>
                <c:pt idx="30155">
                  <c:v>13.03</c:v>
                </c:pt>
                <c:pt idx="30156">
                  <c:v>13.05</c:v>
                </c:pt>
                <c:pt idx="30157">
                  <c:v>13.04</c:v>
                </c:pt>
                <c:pt idx="30158">
                  <c:v>13.03</c:v>
                </c:pt>
                <c:pt idx="30159">
                  <c:v>13.04</c:v>
                </c:pt>
                <c:pt idx="30160">
                  <c:v>13.03</c:v>
                </c:pt>
                <c:pt idx="30161">
                  <c:v>13.02</c:v>
                </c:pt>
                <c:pt idx="30162">
                  <c:v>13.02</c:v>
                </c:pt>
                <c:pt idx="30163">
                  <c:v>13.01</c:v>
                </c:pt>
                <c:pt idx="30164">
                  <c:v>13.03</c:v>
                </c:pt>
                <c:pt idx="30165">
                  <c:v>13.02</c:v>
                </c:pt>
                <c:pt idx="30166">
                  <c:v>13</c:v>
                </c:pt>
                <c:pt idx="30167">
                  <c:v>13.01</c:v>
                </c:pt>
                <c:pt idx="30168">
                  <c:v>13.02</c:v>
                </c:pt>
                <c:pt idx="30169">
                  <c:v>13.01</c:v>
                </c:pt>
                <c:pt idx="30170">
                  <c:v>13.01</c:v>
                </c:pt>
                <c:pt idx="30171">
                  <c:v>13</c:v>
                </c:pt>
                <c:pt idx="30172">
                  <c:v>13</c:v>
                </c:pt>
                <c:pt idx="30173">
                  <c:v>13</c:v>
                </c:pt>
                <c:pt idx="30174">
                  <c:v>12.99</c:v>
                </c:pt>
                <c:pt idx="30175">
                  <c:v>12.99</c:v>
                </c:pt>
                <c:pt idx="30176">
                  <c:v>12.99</c:v>
                </c:pt>
                <c:pt idx="30177">
                  <c:v>13</c:v>
                </c:pt>
                <c:pt idx="30178">
                  <c:v>13</c:v>
                </c:pt>
                <c:pt idx="30179">
                  <c:v>12.98</c:v>
                </c:pt>
                <c:pt idx="30180">
                  <c:v>12.99</c:v>
                </c:pt>
                <c:pt idx="30181">
                  <c:v>12.98</c:v>
                </c:pt>
                <c:pt idx="30182">
                  <c:v>12.98</c:v>
                </c:pt>
                <c:pt idx="30183">
                  <c:v>12.98</c:v>
                </c:pt>
                <c:pt idx="30184">
                  <c:v>12.97</c:v>
                </c:pt>
                <c:pt idx="30185">
                  <c:v>12.98</c:v>
                </c:pt>
                <c:pt idx="30186">
                  <c:v>12.96</c:v>
                </c:pt>
                <c:pt idx="30187">
                  <c:v>12.98</c:v>
                </c:pt>
                <c:pt idx="30188">
                  <c:v>12.97</c:v>
                </c:pt>
                <c:pt idx="30189">
                  <c:v>12.96</c:v>
                </c:pt>
                <c:pt idx="30190">
                  <c:v>12.96</c:v>
                </c:pt>
                <c:pt idx="30191">
                  <c:v>12.96</c:v>
                </c:pt>
                <c:pt idx="30192">
                  <c:v>12.97</c:v>
                </c:pt>
                <c:pt idx="30193">
                  <c:v>12.94</c:v>
                </c:pt>
                <c:pt idx="30194">
                  <c:v>12.96</c:v>
                </c:pt>
                <c:pt idx="30195">
                  <c:v>12.96</c:v>
                </c:pt>
                <c:pt idx="30196">
                  <c:v>12.95</c:v>
                </c:pt>
                <c:pt idx="30197">
                  <c:v>12.96</c:v>
                </c:pt>
                <c:pt idx="30198">
                  <c:v>12.96</c:v>
                </c:pt>
                <c:pt idx="30199">
                  <c:v>12.95</c:v>
                </c:pt>
                <c:pt idx="30200">
                  <c:v>12.96</c:v>
                </c:pt>
                <c:pt idx="30201">
                  <c:v>12.95</c:v>
                </c:pt>
                <c:pt idx="30202">
                  <c:v>12.94</c:v>
                </c:pt>
                <c:pt idx="30203">
                  <c:v>12.95</c:v>
                </c:pt>
                <c:pt idx="30204">
                  <c:v>12.95</c:v>
                </c:pt>
                <c:pt idx="30205">
                  <c:v>12.95</c:v>
                </c:pt>
                <c:pt idx="30206">
                  <c:v>12.95</c:v>
                </c:pt>
                <c:pt idx="30207">
                  <c:v>12.94</c:v>
                </c:pt>
                <c:pt idx="30208">
                  <c:v>12.94</c:v>
                </c:pt>
                <c:pt idx="30209">
                  <c:v>12.93</c:v>
                </c:pt>
                <c:pt idx="30210">
                  <c:v>12.94</c:v>
                </c:pt>
                <c:pt idx="30211">
                  <c:v>12.93</c:v>
                </c:pt>
                <c:pt idx="30212">
                  <c:v>12.93</c:v>
                </c:pt>
                <c:pt idx="30213">
                  <c:v>12.93</c:v>
                </c:pt>
                <c:pt idx="30214">
                  <c:v>12.92</c:v>
                </c:pt>
                <c:pt idx="30215">
                  <c:v>12.92</c:v>
                </c:pt>
                <c:pt idx="30216">
                  <c:v>12.93</c:v>
                </c:pt>
                <c:pt idx="30217">
                  <c:v>12.93</c:v>
                </c:pt>
                <c:pt idx="30218">
                  <c:v>12.93</c:v>
                </c:pt>
                <c:pt idx="30219">
                  <c:v>12.92</c:v>
                </c:pt>
                <c:pt idx="30220">
                  <c:v>12.92</c:v>
                </c:pt>
                <c:pt idx="30221">
                  <c:v>12.92</c:v>
                </c:pt>
                <c:pt idx="30222">
                  <c:v>12.9</c:v>
                </c:pt>
                <c:pt idx="30223">
                  <c:v>12.92</c:v>
                </c:pt>
                <c:pt idx="30224">
                  <c:v>12.93</c:v>
                </c:pt>
                <c:pt idx="30225">
                  <c:v>12.91</c:v>
                </c:pt>
                <c:pt idx="30226">
                  <c:v>12.92</c:v>
                </c:pt>
                <c:pt idx="30227">
                  <c:v>12.92</c:v>
                </c:pt>
                <c:pt idx="30228">
                  <c:v>12.9</c:v>
                </c:pt>
                <c:pt idx="30229">
                  <c:v>12.9</c:v>
                </c:pt>
                <c:pt idx="30230">
                  <c:v>12.9</c:v>
                </c:pt>
                <c:pt idx="30231">
                  <c:v>12.91</c:v>
                </c:pt>
                <c:pt idx="30232">
                  <c:v>12.91</c:v>
                </c:pt>
                <c:pt idx="30233">
                  <c:v>12.89</c:v>
                </c:pt>
                <c:pt idx="30234">
                  <c:v>12.9</c:v>
                </c:pt>
                <c:pt idx="30235">
                  <c:v>12.91</c:v>
                </c:pt>
                <c:pt idx="30236">
                  <c:v>12.92</c:v>
                </c:pt>
                <c:pt idx="30237">
                  <c:v>12.9</c:v>
                </c:pt>
                <c:pt idx="30238">
                  <c:v>12.91</c:v>
                </c:pt>
                <c:pt idx="30239">
                  <c:v>12.9</c:v>
                </c:pt>
                <c:pt idx="30240">
                  <c:v>12.92</c:v>
                </c:pt>
                <c:pt idx="30241">
                  <c:v>12.92</c:v>
                </c:pt>
                <c:pt idx="30242">
                  <c:v>12.91</c:v>
                </c:pt>
                <c:pt idx="30243">
                  <c:v>12.92</c:v>
                </c:pt>
                <c:pt idx="30244">
                  <c:v>12.9</c:v>
                </c:pt>
                <c:pt idx="30245">
                  <c:v>12.89</c:v>
                </c:pt>
                <c:pt idx="30246">
                  <c:v>12.89</c:v>
                </c:pt>
                <c:pt idx="30247">
                  <c:v>12.89</c:v>
                </c:pt>
                <c:pt idx="30248">
                  <c:v>12.88</c:v>
                </c:pt>
                <c:pt idx="30249">
                  <c:v>12.89</c:v>
                </c:pt>
                <c:pt idx="30250">
                  <c:v>12.88</c:v>
                </c:pt>
                <c:pt idx="30251">
                  <c:v>12.89</c:v>
                </c:pt>
                <c:pt idx="30252">
                  <c:v>12.88</c:v>
                </c:pt>
                <c:pt idx="30253">
                  <c:v>12.88</c:v>
                </c:pt>
                <c:pt idx="30254">
                  <c:v>12.88</c:v>
                </c:pt>
                <c:pt idx="30255">
                  <c:v>12.89</c:v>
                </c:pt>
                <c:pt idx="30256">
                  <c:v>12.87</c:v>
                </c:pt>
                <c:pt idx="30257">
                  <c:v>12.89</c:v>
                </c:pt>
                <c:pt idx="30258">
                  <c:v>12.9</c:v>
                </c:pt>
                <c:pt idx="30259">
                  <c:v>12.89</c:v>
                </c:pt>
                <c:pt idx="30260">
                  <c:v>12.88</c:v>
                </c:pt>
                <c:pt idx="30261">
                  <c:v>12.89</c:v>
                </c:pt>
                <c:pt idx="30262">
                  <c:v>12.89</c:v>
                </c:pt>
                <c:pt idx="30263">
                  <c:v>12.89</c:v>
                </c:pt>
                <c:pt idx="30264">
                  <c:v>12.87</c:v>
                </c:pt>
                <c:pt idx="30265">
                  <c:v>12.87</c:v>
                </c:pt>
                <c:pt idx="30266">
                  <c:v>12.86</c:v>
                </c:pt>
                <c:pt idx="30267">
                  <c:v>12.85</c:v>
                </c:pt>
                <c:pt idx="30268">
                  <c:v>12.85</c:v>
                </c:pt>
                <c:pt idx="30269">
                  <c:v>12.85</c:v>
                </c:pt>
                <c:pt idx="30270">
                  <c:v>12.85</c:v>
                </c:pt>
                <c:pt idx="30271">
                  <c:v>12.86</c:v>
                </c:pt>
                <c:pt idx="30272">
                  <c:v>12.85</c:v>
                </c:pt>
                <c:pt idx="30273">
                  <c:v>12.84</c:v>
                </c:pt>
                <c:pt idx="30274">
                  <c:v>12.83</c:v>
                </c:pt>
                <c:pt idx="30275">
                  <c:v>12.84</c:v>
                </c:pt>
                <c:pt idx="30276">
                  <c:v>12.82</c:v>
                </c:pt>
                <c:pt idx="30277">
                  <c:v>12.82</c:v>
                </c:pt>
                <c:pt idx="30278">
                  <c:v>12.84</c:v>
                </c:pt>
                <c:pt idx="30279">
                  <c:v>12.83</c:v>
                </c:pt>
                <c:pt idx="30280">
                  <c:v>12.82</c:v>
                </c:pt>
                <c:pt idx="30281">
                  <c:v>12.82</c:v>
                </c:pt>
                <c:pt idx="30282">
                  <c:v>12.81</c:v>
                </c:pt>
                <c:pt idx="30283">
                  <c:v>12.82</c:v>
                </c:pt>
                <c:pt idx="30284">
                  <c:v>12.81</c:v>
                </c:pt>
                <c:pt idx="30285">
                  <c:v>12.81</c:v>
                </c:pt>
                <c:pt idx="30286">
                  <c:v>12.8</c:v>
                </c:pt>
                <c:pt idx="30287">
                  <c:v>12.79</c:v>
                </c:pt>
                <c:pt idx="30288">
                  <c:v>12.77</c:v>
                </c:pt>
                <c:pt idx="30289">
                  <c:v>12.79</c:v>
                </c:pt>
                <c:pt idx="30290">
                  <c:v>12.8</c:v>
                </c:pt>
                <c:pt idx="30291">
                  <c:v>12.79</c:v>
                </c:pt>
                <c:pt idx="30292">
                  <c:v>12.79</c:v>
                </c:pt>
                <c:pt idx="30293">
                  <c:v>12.79</c:v>
                </c:pt>
                <c:pt idx="30294">
                  <c:v>12.78</c:v>
                </c:pt>
                <c:pt idx="30295">
                  <c:v>12.79</c:v>
                </c:pt>
                <c:pt idx="30296">
                  <c:v>12.8</c:v>
                </c:pt>
                <c:pt idx="30297">
                  <c:v>12.78</c:v>
                </c:pt>
                <c:pt idx="30298">
                  <c:v>12.78</c:v>
                </c:pt>
                <c:pt idx="30299">
                  <c:v>12.77</c:v>
                </c:pt>
                <c:pt idx="30300">
                  <c:v>12.78</c:v>
                </c:pt>
                <c:pt idx="30301">
                  <c:v>12.75</c:v>
                </c:pt>
                <c:pt idx="30302">
                  <c:v>12.76</c:v>
                </c:pt>
                <c:pt idx="30303">
                  <c:v>12.75</c:v>
                </c:pt>
                <c:pt idx="30304">
                  <c:v>12.75</c:v>
                </c:pt>
                <c:pt idx="30305">
                  <c:v>12.75</c:v>
                </c:pt>
                <c:pt idx="30306">
                  <c:v>12.74</c:v>
                </c:pt>
                <c:pt idx="30307">
                  <c:v>12.74</c:v>
                </c:pt>
                <c:pt idx="30308">
                  <c:v>12.75</c:v>
                </c:pt>
                <c:pt idx="30309">
                  <c:v>12.75</c:v>
                </c:pt>
                <c:pt idx="30310">
                  <c:v>12.72</c:v>
                </c:pt>
                <c:pt idx="30311">
                  <c:v>12.73</c:v>
                </c:pt>
                <c:pt idx="30312">
                  <c:v>12.72</c:v>
                </c:pt>
                <c:pt idx="30313">
                  <c:v>12.73</c:v>
                </c:pt>
                <c:pt idx="30314">
                  <c:v>12.73</c:v>
                </c:pt>
                <c:pt idx="30315">
                  <c:v>12.72</c:v>
                </c:pt>
                <c:pt idx="30316">
                  <c:v>12.72</c:v>
                </c:pt>
                <c:pt idx="30317">
                  <c:v>12.73</c:v>
                </c:pt>
                <c:pt idx="30318">
                  <c:v>12.72</c:v>
                </c:pt>
                <c:pt idx="30319">
                  <c:v>12.72</c:v>
                </c:pt>
                <c:pt idx="30320">
                  <c:v>12.71</c:v>
                </c:pt>
                <c:pt idx="30321">
                  <c:v>12.72</c:v>
                </c:pt>
                <c:pt idx="30322">
                  <c:v>12.69</c:v>
                </c:pt>
                <c:pt idx="30323">
                  <c:v>12.7</c:v>
                </c:pt>
                <c:pt idx="30324">
                  <c:v>12.71</c:v>
                </c:pt>
                <c:pt idx="30325">
                  <c:v>12.71</c:v>
                </c:pt>
                <c:pt idx="30326">
                  <c:v>12.69</c:v>
                </c:pt>
                <c:pt idx="30327">
                  <c:v>12.7</c:v>
                </c:pt>
                <c:pt idx="30328">
                  <c:v>12.7</c:v>
                </c:pt>
                <c:pt idx="30329">
                  <c:v>12.7</c:v>
                </c:pt>
                <c:pt idx="30330">
                  <c:v>12.68</c:v>
                </c:pt>
                <c:pt idx="30331">
                  <c:v>12.7</c:v>
                </c:pt>
                <c:pt idx="30332">
                  <c:v>12.69</c:v>
                </c:pt>
                <c:pt idx="30333">
                  <c:v>12.68</c:v>
                </c:pt>
                <c:pt idx="30334">
                  <c:v>12.69</c:v>
                </c:pt>
                <c:pt idx="30335">
                  <c:v>12.69</c:v>
                </c:pt>
                <c:pt idx="30336">
                  <c:v>12.67</c:v>
                </c:pt>
                <c:pt idx="30337">
                  <c:v>12.67</c:v>
                </c:pt>
                <c:pt idx="30338">
                  <c:v>12.66</c:v>
                </c:pt>
                <c:pt idx="30339">
                  <c:v>12.67</c:v>
                </c:pt>
                <c:pt idx="30340">
                  <c:v>12.67</c:v>
                </c:pt>
                <c:pt idx="30341">
                  <c:v>12.66</c:v>
                </c:pt>
                <c:pt idx="30342">
                  <c:v>12.66</c:v>
                </c:pt>
                <c:pt idx="30343">
                  <c:v>12.68</c:v>
                </c:pt>
                <c:pt idx="30344">
                  <c:v>12.66</c:v>
                </c:pt>
                <c:pt idx="30345">
                  <c:v>12.66</c:v>
                </c:pt>
                <c:pt idx="30346">
                  <c:v>12.65</c:v>
                </c:pt>
                <c:pt idx="30347">
                  <c:v>12.67</c:v>
                </c:pt>
                <c:pt idx="30348">
                  <c:v>12.66</c:v>
                </c:pt>
                <c:pt idx="30349">
                  <c:v>12.65</c:v>
                </c:pt>
                <c:pt idx="30350">
                  <c:v>12.65</c:v>
                </c:pt>
                <c:pt idx="30351">
                  <c:v>12.65</c:v>
                </c:pt>
                <c:pt idx="30352">
                  <c:v>12.65</c:v>
                </c:pt>
                <c:pt idx="30353">
                  <c:v>12.63</c:v>
                </c:pt>
                <c:pt idx="30354">
                  <c:v>12.64</c:v>
                </c:pt>
                <c:pt idx="30355">
                  <c:v>12.65</c:v>
                </c:pt>
                <c:pt idx="30356">
                  <c:v>12.64</c:v>
                </c:pt>
                <c:pt idx="30357">
                  <c:v>12.65</c:v>
                </c:pt>
                <c:pt idx="30358">
                  <c:v>12.64</c:v>
                </c:pt>
                <c:pt idx="30359">
                  <c:v>12.65</c:v>
                </c:pt>
                <c:pt idx="30360">
                  <c:v>12.64</c:v>
                </c:pt>
                <c:pt idx="30361">
                  <c:v>12.65</c:v>
                </c:pt>
                <c:pt idx="30362">
                  <c:v>12.64</c:v>
                </c:pt>
                <c:pt idx="30363">
                  <c:v>12.65</c:v>
                </c:pt>
                <c:pt idx="30364">
                  <c:v>12.64</c:v>
                </c:pt>
                <c:pt idx="30365">
                  <c:v>12.65</c:v>
                </c:pt>
                <c:pt idx="30366">
                  <c:v>12.65</c:v>
                </c:pt>
                <c:pt idx="30367">
                  <c:v>12.65</c:v>
                </c:pt>
                <c:pt idx="30368">
                  <c:v>12.65</c:v>
                </c:pt>
                <c:pt idx="30369">
                  <c:v>12.65</c:v>
                </c:pt>
                <c:pt idx="30370">
                  <c:v>12.66</c:v>
                </c:pt>
                <c:pt idx="30371">
                  <c:v>12.66</c:v>
                </c:pt>
                <c:pt idx="30372">
                  <c:v>12.65</c:v>
                </c:pt>
                <c:pt idx="30373">
                  <c:v>12.66</c:v>
                </c:pt>
                <c:pt idx="30374">
                  <c:v>12.67</c:v>
                </c:pt>
                <c:pt idx="30375">
                  <c:v>12.68</c:v>
                </c:pt>
                <c:pt idx="30376">
                  <c:v>12.68</c:v>
                </c:pt>
                <c:pt idx="30377">
                  <c:v>12.68</c:v>
                </c:pt>
                <c:pt idx="30378">
                  <c:v>12.69</c:v>
                </c:pt>
                <c:pt idx="30379">
                  <c:v>12.69</c:v>
                </c:pt>
                <c:pt idx="30380">
                  <c:v>12.69</c:v>
                </c:pt>
                <c:pt idx="30381">
                  <c:v>12.68</c:v>
                </c:pt>
                <c:pt idx="30382">
                  <c:v>12.68</c:v>
                </c:pt>
                <c:pt idx="30383">
                  <c:v>12.66</c:v>
                </c:pt>
                <c:pt idx="30384">
                  <c:v>12.67</c:v>
                </c:pt>
                <c:pt idx="30385">
                  <c:v>12.66</c:v>
                </c:pt>
                <c:pt idx="30386">
                  <c:v>12.65</c:v>
                </c:pt>
                <c:pt idx="30387">
                  <c:v>12.65</c:v>
                </c:pt>
                <c:pt idx="30388">
                  <c:v>12.67</c:v>
                </c:pt>
                <c:pt idx="30389">
                  <c:v>12.66</c:v>
                </c:pt>
                <c:pt idx="30390">
                  <c:v>12.65</c:v>
                </c:pt>
                <c:pt idx="30391">
                  <c:v>12.64</c:v>
                </c:pt>
                <c:pt idx="30392">
                  <c:v>12.64</c:v>
                </c:pt>
                <c:pt idx="30393">
                  <c:v>12.65</c:v>
                </c:pt>
                <c:pt idx="30394">
                  <c:v>12.63</c:v>
                </c:pt>
                <c:pt idx="30395">
                  <c:v>12.64</c:v>
                </c:pt>
                <c:pt idx="30396">
                  <c:v>12.63</c:v>
                </c:pt>
                <c:pt idx="30397">
                  <c:v>12.62</c:v>
                </c:pt>
                <c:pt idx="30398">
                  <c:v>12.62</c:v>
                </c:pt>
                <c:pt idx="30399">
                  <c:v>12.62</c:v>
                </c:pt>
                <c:pt idx="30400">
                  <c:v>12.62</c:v>
                </c:pt>
                <c:pt idx="30401">
                  <c:v>12.62</c:v>
                </c:pt>
                <c:pt idx="30402">
                  <c:v>12.62</c:v>
                </c:pt>
                <c:pt idx="30403">
                  <c:v>12.62</c:v>
                </c:pt>
                <c:pt idx="30404">
                  <c:v>12.61</c:v>
                </c:pt>
                <c:pt idx="30405">
                  <c:v>12.62</c:v>
                </c:pt>
                <c:pt idx="30406">
                  <c:v>12.63</c:v>
                </c:pt>
                <c:pt idx="30407">
                  <c:v>12.62</c:v>
                </c:pt>
                <c:pt idx="30408">
                  <c:v>12.62</c:v>
                </c:pt>
                <c:pt idx="30409">
                  <c:v>12.62</c:v>
                </c:pt>
                <c:pt idx="30410">
                  <c:v>12.62</c:v>
                </c:pt>
                <c:pt idx="30411">
                  <c:v>12.63</c:v>
                </c:pt>
                <c:pt idx="30412">
                  <c:v>12.64</c:v>
                </c:pt>
                <c:pt idx="30413">
                  <c:v>12.63</c:v>
                </c:pt>
                <c:pt idx="30414">
                  <c:v>12.62</c:v>
                </c:pt>
                <c:pt idx="30415">
                  <c:v>12.64</c:v>
                </c:pt>
                <c:pt idx="30416">
                  <c:v>12.64</c:v>
                </c:pt>
                <c:pt idx="30417">
                  <c:v>12.63</c:v>
                </c:pt>
                <c:pt idx="30418">
                  <c:v>12.63</c:v>
                </c:pt>
                <c:pt idx="30419">
                  <c:v>12.62</c:v>
                </c:pt>
                <c:pt idx="30420">
                  <c:v>12.63</c:v>
                </c:pt>
                <c:pt idx="30421">
                  <c:v>12.62</c:v>
                </c:pt>
                <c:pt idx="30422">
                  <c:v>12.62</c:v>
                </c:pt>
                <c:pt idx="30423">
                  <c:v>12.62</c:v>
                </c:pt>
                <c:pt idx="30424">
                  <c:v>12.6</c:v>
                </c:pt>
                <c:pt idx="30425">
                  <c:v>12.61</c:v>
                </c:pt>
                <c:pt idx="30426">
                  <c:v>12.6</c:v>
                </c:pt>
                <c:pt idx="30427">
                  <c:v>12.59</c:v>
                </c:pt>
                <c:pt idx="30428">
                  <c:v>12.6</c:v>
                </c:pt>
                <c:pt idx="30429">
                  <c:v>12.6</c:v>
                </c:pt>
                <c:pt idx="30430">
                  <c:v>12.61</c:v>
                </c:pt>
                <c:pt idx="30431">
                  <c:v>12.6</c:v>
                </c:pt>
                <c:pt idx="30432">
                  <c:v>12.6</c:v>
                </c:pt>
                <c:pt idx="30433">
                  <c:v>12.59</c:v>
                </c:pt>
                <c:pt idx="30434">
                  <c:v>12.59</c:v>
                </c:pt>
                <c:pt idx="30435">
                  <c:v>12.58</c:v>
                </c:pt>
                <c:pt idx="30436">
                  <c:v>12.58</c:v>
                </c:pt>
                <c:pt idx="30437">
                  <c:v>12.58</c:v>
                </c:pt>
                <c:pt idx="30438">
                  <c:v>12.57</c:v>
                </c:pt>
                <c:pt idx="30439">
                  <c:v>12.58</c:v>
                </c:pt>
                <c:pt idx="30440">
                  <c:v>12.57</c:v>
                </c:pt>
                <c:pt idx="30441">
                  <c:v>12.58</c:v>
                </c:pt>
                <c:pt idx="30442">
                  <c:v>12.58</c:v>
                </c:pt>
                <c:pt idx="30443">
                  <c:v>12.57</c:v>
                </c:pt>
                <c:pt idx="30444">
                  <c:v>12.56</c:v>
                </c:pt>
                <c:pt idx="30445">
                  <c:v>12.57</c:v>
                </c:pt>
                <c:pt idx="30446">
                  <c:v>12.56</c:v>
                </c:pt>
                <c:pt idx="30447">
                  <c:v>12.57</c:v>
                </c:pt>
                <c:pt idx="30448">
                  <c:v>12.57</c:v>
                </c:pt>
                <c:pt idx="30449">
                  <c:v>12.57</c:v>
                </c:pt>
                <c:pt idx="30450">
                  <c:v>12.56</c:v>
                </c:pt>
                <c:pt idx="30451">
                  <c:v>12.57</c:v>
                </c:pt>
                <c:pt idx="30452">
                  <c:v>12.57</c:v>
                </c:pt>
                <c:pt idx="30453">
                  <c:v>12.56</c:v>
                </c:pt>
                <c:pt idx="30454">
                  <c:v>12.55</c:v>
                </c:pt>
                <c:pt idx="30455">
                  <c:v>12.56</c:v>
                </c:pt>
                <c:pt idx="30456">
                  <c:v>12.56</c:v>
                </c:pt>
                <c:pt idx="30457">
                  <c:v>12.56</c:v>
                </c:pt>
                <c:pt idx="30458">
                  <c:v>12.54</c:v>
                </c:pt>
                <c:pt idx="30459">
                  <c:v>12.55</c:v>
                </c:pt>
                <c:pt idx="30460">
                  <c:v>12.55</c:v>
                </c:pt>
                <c:pt idx="30461">
                  <c:v>12.54</c:v>
                </c:pt>
                <c:pt idx="30462">
                  <c:v>12.55</c:v>
                </c:pt>
                <c:pt idx="30463">
                  <c:v>12.55</c:v>
                </c:pt>
                <c:pt idx="30464">
                  <c:v>12.55</c:v>
                </c:pt>
                <c:pt idx="30465">
                  <c:v>12.54</c:v>
                </c:pt>
                <c:pt idx="30466">
                  <c:v>12.55</c:v>
                </c:pt>
                <c:pt idx="30467">
                  <c:v>12.53</c:v>
                </c:pt>
                <c:pt idx="30468">
                  <c:v>12.54</c:v>
                </c:pt>
                <c:pt idx="30469">
                  <c:v>12.55</c:v>
                </c:pt>
                <c:pt idx="30470">
                  <c:v>12.53</c:v>
                </c:pt>
                <c:pt idx="30471">
                  <c:v>12.54</c:v>
                </c:pt>
                <c:pt idx="30472">
                  <c:v>12.54</c:v>
                </c:pt>
                <c:pt idx="30473">
                  <c:v>12.54</c:v>
                </c:pt>
                <c:pt idx="30474">
                  <c:v>12.52</c:v>
                </c:pt>
                <c:pt idx="30475">
                  <c:v>12.52</c:v>
                </c:pt>
                <c:pt idx="30476">
                  <c:v>12.53</c:v>
                </c:pt>
                <c:pt idx="30477">
                  <c:v>12.51</c:v>
                </c:pt>
                <c:pt idx="30478">
                  <c:v>12.5</c:v>
                </c:pt>
                <c:pt idx="30479">
                  <c:v>12.5</c:v>
                </c:pt>
                <c:pt idx="30480">
                  <c:v>12.5</c:v>
                </c:pt>
                <c:pt idx="30481">
                  <c:v>12.5</c:v>
                </c:pt>
                <c:pt idx="30482">
                  <c:v>12.51</c:v>
                </c:pt>
                <c:pt idx="30483">
                  <c:v>12.5</c:v>
                </c:pt>
                <c:pt idx="30484">
                  <c:v>12.5</c:v>
                </c:pt>
                <c:pt idx="30485">
                  <c:v>12.49</c:v>
                </c:pt>
                <c:pt idx="30486">
                  <c:v>12.49</c:v>
                </c:pt>
                <c:pt idx="30487">
                  <c:v>12.49</c:v>
                </c:pt>
                <c:pt idx="30488">
                  <c:v>12.49</c:v>
                </c:pt>
                <c:pt idx="30489">
                  <c:v>12.5</c:v>
                </c:pt>
                <c:pt idx="30490">
                  <c:v>12.49</c:v>
                </c:pt>
                <c:pt idx="30491">
                  <c:v>12.49</c:v>
                </c:pt>
                <c:pt idx="30492">
                  <c:v>12.48</c:v>
                </c:pt>
                <c:pt idx="30493">
                  <c:v>12.48</c:v>
                </c:pt>
                <c:pt idx="30494">
                  <c:v>12.47</c:v>
                </c:pt>
                <c:pt idx="30495">
                  <c:v>12.48</c:v>
                </c:pt>
                <c:pt idx="30496">
                  <c:v>12.47</c:v>
                </c:pt>
                <c:pt idx="30497">
                  <c:v>12.48</c:v>
                </c:pt>
                <c:pt idx="30498">
                  <c:v>12.47</c:v>
                </c:pt>
                <c:pt idx="30499">
                  <c:v>12.47</c:v>
                </c:pt>
                <c:pt idx="30500">
                  <c:v>12.48</c:v>
                </c:pt>
                <c:pt idx="30501">
                  <c:v>12.47</c:v>
                </c:pt>
                <c:pt idx="30502">
                  <c:v>12.49</c:v>
                </c:pt>
                <c:pt idx="30503">
                  <c:v>12.47</c:v>
                </c:pt>
                <c:pt idx="30504">
                  <c:v>12.49</c:v>
                </c:pt>
                <c:pt idx="30505">
                  <c:v>12.48</c:v>
                </c:pt>
                <c:pt idx="30506">
                  <c:v>12.49</c:v>
                </c:pt>
                <c:pt idx="30507">
                  <c:v>12.47</c:v>
                </c:pt>
                <c:pt idx="30508">
                  <c:v>12.48</c:v>
                </c:pt>
                <c:pt idx="30509">
                  <c:v>12.47</c:v>
                </c:pt>
                <c:pt idx="30510">
                  <c:v>12.47</c:v>
                </c:pt>
                <c:pt idx="30511">
                  <c:v>12.47</c:v>
                </c:pt>
                <c:pt idx="30512">
                  <c:v>12.46</c:v>
                </c:pt>
                <c:pt idx="30513">
                  <c:v>12.46</c:v>
                </c:pt>
                <c:pt idx="30514">
                  <c:v>12.47</c:v>
                </c:pt>
                <c:pt idx="30515">
                  <c:v>12.45</c:v>
                </c:pt>
                <c:pt idx="30516">
                  <c:v>12.46</c:v>
                </c:pt>
                <c:pt idx="30517">
                  <c:v>12.46</c:v>
                </c:pt>
                <c:pt idx="30518">
                  <c:v>12.46</c:v>
                </c:pt>
                <c:pt idx="30519">
                  <c:v>12.46</c:v>
                </c:pt>
                <c:pt idx="30520">
                  <c:v>12.46</c:v>
                </c:pt>
                <c:pt idx="30521">
                  <c:v>12.45</c:v>
                </c:pt>
                <c:pt idx="30522">
                  <c:v>12.45</c:v>
                </c:pt>
                <c:pt idx="30523">
                  <c:v>12.46</c:v>
                </c:pt>
                <c:pt idx="30524">
                  <c:v>12.46</c:v>
                </c:pt>
                <c:pt idx="30525">
                  <c:v>12.46</c:v>
                </c:pt>
                <c:pt idx="30526">
                  <c:v>12.45</c:v>
                </c:pt>
                <c:pt idx="30527">
                  <c:v>12.46</c:v>
                </c:pt>
                <c:pt idx="30528">
                  <c:v>12.45</c:v>
                </c:pt>
                <c:pt idx="30529">
                  <c:v>12.45</c:v>
                </c:pt>
                <c:pt idx="30530">
                  <c:v>12.45</c:v>
                </c:pt>
                <c:pt idx="30531">
                  <c:v>12.44</c:v>
                </c:pt>
                <c:pt idx="30532">
                  <c:v>12.46</c:v>
                </c:pt>
                <c:pt idx="30533">
                  <c:v>12.44</c:v>
                </c:pt>
                <c:pt idx="30534">
                  <c:v>12.44</c:v>
                </c:pt>
                <c:pt idx="30535">
                  <c:v>12.44</c:v>
                </c:pt>
                <c:pt idx="30536">
                  <c:v>12.44</c:v>
                </c:pt>
                <c:pt idx="30537">
                  <c:v>12.44</c:v>
                </c:pt>
                <c:pt idx="30538">
                  <c:v>12.43</c:v>
                </c:pt>
                <c:pt idx="30539">
                  <c:v>12.44</c:v>
                </c:pt>
                <c:pt idx="30540">
                  <c:v>12.44</c:v>
                </c:pt>
                <c:pt idx="30541">
                  <c:v>12.43</c:v>
                </c:pt>
                <c:pt idx="30542">
                  <c:v>12.44</c:v>
                </c:pt>
                <c:pt idx="30543">
                  <c:v>12.43</c:v>
                </c:pt>
                <c:pt idx="30544">
                  <c:v>12.43</c:v>
                </c:pt>
                <c:pt idx="30545">
                  <c:v>12.42</c:v>
                </c:pt>
                <c:pt idx="30546">
                  <c:v>12.41</c:v>
                </c:pt>
                <c:pt idx="30547">
                  <c:v>12.43</c:v>
                </c:pt>
                <c:pt idx="30548">
                  <c:v>12.43</c:v>
                </c:pt>
                <c:pt idx="30549">
                  <c:v>12.44</c:v>
                </c:pt>
                <c:pt idx="30550">
                  <c:v>12.43</c:v>
                </c:pt>
                <c:pt idx="30551">
                  <c:v>12.42</c:v>
                </c:pt>
                <c:pt idx="30552">
                  <c:v>12.44</c:v>
                </c:pt>
                <c:pt idx="30553">
                  <c:v>12.43</c:v>
                </c:pt>
                <c:pt idx="30554">
                  <c:v>12.43</c:v>
                </c:pt>
                <c:pt idx="30555">
                  <c:v>12.42</c:v>
                </c:pt>
                <c:pt idx="30556">
                  <c:v>12.44</c:v>
                </c:pt>
                <c:pt idx="30557">
                  <c:v>12.42</c:v>
                </c:pt>
                <c:pt idx="30558">
                  <c:v>12.42</c:v>
                </c:pt>
                <c:pt idx="30559">
                  <c:v>12.44</c:v>
                </c:pt>
                <c:pt idx="30560">
                  <c:v>12.42</c:v>
                </c:pt>
                <c:pt idx="30561">
                  <c:v>12.43</c:v>
                </c:pt>
                <c:pt idx="30562">
                  <c:v>12.42</c:v>
                </c:pt>
                <c:pt idx="30563">
                  <c:v>12.43</c:v>
                </c:pt>
                <c:pt idx="30564">
                  <c:v>12.43</c:v>
                </c:pt>
                <c:pt idx="30565">
                  <c:v>12.43</c:v>
                </c:pt>
                <c:pt idx="30566">
                  <c:v>12.43</c:v>
                </c:pt>
                <c:pt idx="30567">
                  <c:v>12.43</c:v>
                </c:pt>
                <c:pt idx="30568">
                  <c:v>12.42</c:v>
                </c:pt>
                <c:pt idx="30569">
                  <c:v>12.42</c:v>
                </c:pt>
                <c:pt idx="30570">
                  <c:v>12.42</c:v>
                </c:pt>
                <c:pt idx="30571">
                  <c:v>12.43</c:v>
                </c:pt>
                <c:pt idx="30572">
                  <c:v>12.42</c:v>
                </c:pt>
                <c:pt idx="30573">
                  <c:v>12.42</c:v>
                </c:pt>
                <c:pt idx="30574">
                  <c:v>12.42</c:v>
                </c:pt>
                <c:pt idx="30575">
                  <c:v>12.42</c:v>
                </c:pt>
                <c:pt idx="30576">
                  <c:v>12.42</c:v>
                </c:pt>
                <c:pt idx="30577">
                  <c:v>12.42</c:v>
                </c:pt>
                <c:pt idx="30578">
                  <c:v>12.42</c:v>
                </c:pt>
                <c:pt idx="30579">
                  <c:v>12.42</c:v>
                </c:pt>
                <c:pt idx="30580">
                  <c:v>12.42</c:v>
                </c:pt>
                <c:pt idx="30581">
                  <c:v>12.42</c:v>
                </c:pt>
                <c:pt idx="30582">
                  <c:v>12.43</c:v>
                </c:pt>
                <c:pt idx="30583">
                  <c:v>12.42</c:v>
                </c:pt>
                <c:pt idx="30584">
                  <c:v>12.41</c:v>
                </c:pt>
                <c:pt idx="30585">
                  <c:v>12.42</c:v>
                </c:pt>
                <c:pt idx="30586">
                  <c:v>12.41</c:v>
                </c:pt>
                <c:pt idx="30587">
                  <c:v>12.42</c:v>
                </c:pt>
                <c:pt idx="30588">
                  <c:v>12.42</c:v>
                </c:pt>
                <c:pt idx="30589">
                  <c:v>12.41</c:v>
                </c:pt>
                <c:pt idx="30590">
                  <c:v>12.4</c:v>
                </c:pt>
                <c:pt idx="30591">
                  <c:v>12.42</c:v>
                </c:pt>
                <c:pt idx="30592">
                  <c:v>12.42</c:v>
                </c:pt>
                <c:pt idx="30593">
                  <c:v>12.42</c:v>
                </c:pt>
                <c:pt idx="30594">
                  <c:v>12.43</c:v>
                </c:pt>
                <c:pt idx="30595">
                  <c:v>12.41</c:v>
                </c:pt>
                <c:pt idx="30596">
                  <c:v>12.41</c:v>
                </c:pt>
                <c:pt idx="30597">
                  <c:v>12.42</c:v>
                </c:pt>
                <c:pt idx="30598">
                  <c:v>12.43</c:v>
                </c:pt>
                <c:pt idx="30599">
                  <c:v>12.41</c:v>
                </c:pt>
                <c:pt idx="30600">
                  <c:v>12.42</c:v>
                </c:pt>
                <c:pt idx="30601">
                  <c:v>12.41</c:v>
                </c:pt>
                <c:pt idx="30602">
                  <c:v>12.41</c:v>
                </c:pt>
                <c:pt idx="30603">
                  <c:v>12.43</c:v>
                </c:pt>
                <c:pt idx="30604">
                  <c:v>12.42</c:v>
                </c:pt>
                <c:pt idx="30605">
                  <c:v>12.41</c:v>
                </c:pt>
                <c:pt idx="30606">
                  <c:v>12.41</c:v>
                </c:pt>
                <c:pt idx="30607">
                  <c:v>12.41</c:v>
                </c:pt>
                <c:pt idx="30608">
                  <c:v>12.41</c:v>
                </c:pt>
                <c:pt idx="30609">
                  <c:v>12.41</c:v>
                </c:pt>
                <c:pt idx="30610">
                  <c:v>12.41</c:v>
                </c:pt>
                <c:pt idx="30611">
                  <c:v>12.41</c:v>
                </c:pt>
                <c:pt idx="30612">
                  <c:v>12.41</c:v>
                </c:pt>
                <c:pt idx="30613">
                  <c:v>12.42</c:v>
                </c:pt>
                <c:pt idx="30614">
                  <c:v>12.42</c:v>
                </c:pt>
                <c:pt idx="30615">
                  <c:v>12.42</c:v>
                </c:pt>
                <c:pt idx="30616">
                  <c:v>12.41</c:v>
                </c:pt>
                <c:pt idx="30617">
                  <c:v>12.41</c:v>
                </c:pt>
                <c:pt idx="30618">
                  <c:v>12.42</c:v>
                </c:pt>
                <c:pt idx="30619">
                  <c:v>12.41</c:v>
                </c:pt>
                <c:pt idx="30620">
                  <c:v>12.4</c:v>
                </c:pt>
                <c:pt idx="30621">
                  <c:v>12.41</c:v>
                </c:pt>
                <c:pt idx="30622">
                  <c:v>12.42</c:v>
                </c:pt>
                <c:pt idx="30623">
                  <c:v>12.41</c:v>
                </c:pt>
                <c:pt idx="30624">
                  <c:v>12.42</c:v>
                </c:pt>
                <c:pt idx="30625">
                  <c:v>12.42</c:v>
                </c:pt>
                <c:pt idx="30626">
                  <c:v>12.41</c:v>
                </c:pt>
                <c:pt idx="30627">
                  <c:v>12.41</c:v>
                </c:pt>
                <c:pt idx="30628">
                  <c:v>12.42</c:v>
                </c:pt>
                <c:pt idx="30629">
                  <c:v>12.42</c:v>
                </c:pt>
                <c:pt idx="30630">
                  <c:v>12.41</c:v>
                </c:pt>
                <c:pt idx="30631">
                  <c:v>12.42</c:v>
                </c:pt>
                <c:pt idx="30632">
                  <c:v>12.4</c:v>
                </c:pt>
                <c:pt idx="30633">
                  <c:v>12.43</c:v>
                </c:pt>
                <c:pt idx="30634">
                  <c:v>12.41</c:v>
                </c:pt>
                <c:pt idx="30635">
                  <c:v>12.43</c:v>
                </c:pt>
                <c:pt idx="30636">
                  <c:v>12.43</c:v>
                </c:pt>
                <c:pt idx="30637">
                  <c:v>12.43</c:v>
                </c:pt>
                <c:pt idx="30638">
                  <c:v>12.43</c:v>
                </c:pt>
                <c:pt idx="30639">
                  <c:v>12.44</c:v>
                </c:pt>
                <c:pt idx="30640">
                  <c:v>12.46</c:v>
                </c:pt>
                <c:pt idx="30641">
                  <c:v>12.47</c:v>
                </c:pt>
                <c:pt idx="30642">
                  <c:v>12.49</c:v>
                </c:pt>
                <c:pt idx="30643">
                  <c:v>12.5</c:v>
                </c:pt>
                <c:pt idx="30644">
                  <c:v>12.52</c:v>
                </c:pt>
                <c:pt idx="30645">
                  <c:v>12.54</c:v>
                </c:pt>
                <c:pt idx="30646">
                  <c:v>12.65</c:v>
                </c:pt>
                <c:pt idx="30647">
                  <c:v>12.84</c:v>
                </c:pt>
                <c:pt idx="30648">
                  <c:v>13.14</c:v>
                </c:pt>
                <c:pt idx="30649">
                  <c:v>13.52</c:v>
                </c:pt>
                <c:pt idx="30650">
                  <c:v>13.99</c:v>
                </c:pt>
                <c:pt idx="30651">
                  <c:v>14.44</c:v>
                </c:pt>
                <c:pt idx="30652">
                  <c:v>14.74</c:v>
                </c:pt>
                <c:pt idx="30653">
                  <c:v>14.91</c:v>
                </c:pt>
                <c:pt idx="30654">
                  <c:v>15.03</c:v>
                </c:pt>
                <c:pt idx="30655">
                  <c:v>15.27</c:v>
                </c:pt>
                <c:pt idx="30656">
                  <c:v>15.59</c:v>
                </c:pt>
                <c:pt idx="30657">
                  <c:v>15.8</c:v>
                </c:pt>
                <c:pt idx="30658">
                  <c:v>15.91</c:v>
                </c:pt>
                <c:pt idx="30659">
                  <c:v>16.02</c:v>
                </c:pt>
                <c:pt idx="30660">
                  <c:v>16.100000000000001</c:v>
                </c:pt>
                <c:pt idx="30661">
                  <c:v>16.190000000000001</c:v>
                </c:pt>
                <c:pt idx="30662">
                  <c:v>16.260000000000002</c:v>
                </c:pt>
                <c:pt idx="30663">
                  <c:v>16.309999999999999</c:v>
                </c:pt>
                <c:pt idx="30664">
                  <c:v>16.399999999999999</c:v>
                </c:pt>
                <c:pt idx="30665">
                  <c:v>16.59</c:v>
                </c:pt>
                <c:pt idx="30666">
                  <c:v>16.87</c:v>
                </c:pt>
                <c:pt idx="30667">
                  <c:v>17.11</c:v>
                </c:pt>
                <c:pt idx="30668">
                  <c:v>17.45</c:v>
                </c:pt>
                <c:pt idx="30669">
                  <c:v>17.68</c:v>
                </c:pt>
                <c:pt idx="30670">
                  <c:v>17.829999999999998</c:v>
                </c:pt>
                <c:pt idx="30671">
                  <c:v>17.97</c:v>
                </c:pt>
                <c:pt idx="30672">
                  <c:v>18.079999999999998</c:v>
                </c:pt>
                <c:pt idx="30673">
                  <c:v>18.2</c:v>
                </c:pt>
                <c:pt idx="30674">
                  <c:v>18.28</c:v>
                </c:pt>
                <c:pt idx="30675">
                  <c:v>18.27</c:v>
                </c:pt>
                <c:pt idx="30676">
                  <c:v>18.350000000000001</c:v>
                </c:pt>
                <c:pt idx="30677">
                  <c:v>18.37</c:v>
                </c:pt>
                <c:pt idx="30678">
                  <c:v>18.43</c:v>
                </c:pt>
                <c:pt idx="30679">
                  <c:v>18.38</c:v>
                </c:pt>
                <c:pt idx="30680">
                  <c:v>18.440000000000001</c:v>
                </c:pt>
                <c:pt idx="30681">
                  <c:v>18.39</c:v>
                </c:pt>
                <c:pt idx="30682">
                  <c:v>18.41</c:v>
                </c:pt>
                <c:pt idx="30683">
                  <c:v>18.39</c:v>
                </c:pt>
                <c:pt idx="30684">
                  <c:v>18.329999999999998</c:v>
                </c:pt>
                <c:pt idx="30685">
                  <c:v>18.29</c:v>
                </c:pt>
                <c:pt idx="30686">
                  <c:v>18.22</c:v>
                </c:pt>
                <c:pt idx="30687">
                  <c:v>18.239999999999998</c:v>
                </c:pt>
                <c:pt idx="30688">
                  <c:v>18.14</c:v>
                </c:pt>
                <c:pt idx="30689">
                  <c:v>18.07</c:v>
                </c:pt>
                <c:pt idx="30690">
                  <c:v>17.95</c:v>
                </c:pt>
                <c:pt idx="30691">
                  <c:v>17.809999999999999</c:v>
                </c:pt>
                <c:pt idx="30692">
                  <c:v>17.7</c:v>
                </c:pt>
                <c:pt idx="30693">
                  <c:v>17.5</c:v>
                </c:pt>
                <c:pt idx="30694">
                  <c:v>17.329999999999998</c:v>
                </c:pt>
                <c:pt idx="30695">
                  <c:v>17.170000000000002</c:v>
                </c:pt>
                <c:pt idx="30696">
                  <c:v>17.02</c:v>
                </c:pt>
                <c:pt idx="30697">
                  <c:v>16.88</c:v>
                </c:pt>
                <c:pt idx="30698">
                  <c:v>16.760000000000002</c:v>
                </c:pt>
                <c:pt idx="30699">
                  <c:v>16.649999999999999</c:v>
                </c:pt>
                <c:pt idx="30700">
                  <c:v>16.57</c:v>
                </c:pt>
                <c:pt idx="30701">
                  <c:v>16.46</c:v>
                </c:pt>
                <c:pt idx="30702">
                  <c:v>16.39</c:v>
                </c:pt>
                <c:pt idx="30703">
                  <c:v>16.309999999999999</c:v>
                </c:pt>
                <c:pt idx="30704">
                  <c:v>16.23</c:v>
                </c:pt>
                <c:pt idx="30705">
                  <c:v>16.149999999999999</c:v>
                </c:pt>
                <c:pt idx="30706">
                  <c:v>16.079999999999998</c:v>
                </c:pt>
                <c:pt idx="30707">
                  <c:v>16.059999999999999</c:v>
                </c:pt>
                <c:pt idx="30708">
                  <c:v>16.02</c:v>
                </c:pt>
                <c:pt idx="30709">
                  <c:v>15.98</c:v>
                </c:pt>
                <c:pt idx="30710">
                  <c:v>15.9</c:v>
                </c:pt>
                <c:pt idx="30711">
                  <c:v>15.88</c:v>
                </c:pt>
                <c:pt idx="30712">
                  <c:v>15.79</c:v>
                </c:pt>
                <c:pt idx="30713">
                  <c:v>15.78</c:v>
                </c:pt>
                <c:pt idx="30714">
                  <c:v>15.75</c:v>
                </c:pt>
                <c:pt idx="30715">
                  <c:v>15.67</c:v>
                </c:pt>
                <c:pt idx="30716">
                  <c:v>15.66</c:v>
                </c:pt>
                <c:pt idx="30717">
                  <c:v>15.64</c:v>
                </c:pt>
                <c:pt idx="30718">
                  <c:v>15.59</c:v>
                </c:pt>
                <c:pt idx="30719">
                  <c:v>15.52</c:v>
                </c:pt>
                <c:pt idx="30720">
                  <c:v>15.5</c:v>
                </c:pt>
                <c:pt idx="30721">
                  <c:v>15.47</c:v>
                </c:pt>
                <c:pt idx="30722">
                  <c:v>15.44</c:v>
                </c:pt>
                <c:pt idx="30723">
                  <c:v>15.42</c:v>
                </c:pt>
                <c:pt idx="30724">
                  <c:v>15.33</c:v>
                </c:pt>
                <c:pt idx="30725">
                  <c:v>15.34</c:v>
                </c:pt>
                <c:pt idx="30726">
                  <c:v>15.27</c:v>
                </c:pt>
                <c:pt idx="30727">
                  <c:v>15.27</c:v>
                </c:pt>
                <c:pt idx="30728">
                  <c:v>15.21</c:v>
                </c:pt>
                <c:pt idx="30729">
                  <c:v>15.21</c:v>
                </c:pt>
                <c:pt idx="30730">
                  <c:v>15.17</c:v>
                </c:pt>
                <c:pt idx="30731">
                  <c:v>15.16</c:v>
                </c:pt>
                <c:pt idx="30732">
                  <c:v>15.13</c:v>
                </c:pt>
                <c:pt idx="30733">
                  <c:v>15.09</c:v>
                </c:pt>
                <c:pt idx="30734">
                  <c:v>15.08</c:v>
                </c:pt>
                <c:pt idx="30735">
                  <c:v>15.05</c:v>
                </c:pt>
                <c:pt idx="30736">
                  <c:v>15.02</c:v>
                </c:pt>
                <c:pt idx="30737">
                  <c:v>15.01</c:v>
                </c:pt>
                <c:pt idx="30738">
                  <c:v>14.98</c:v>
                </c:pt>
                <c:pt idx="30739">
                  <c:v>14.99</c:v>
                </c:pt>
                <c:pt idx="30740">
                  <c:v>14.95</c:v>
                </c:pt>
                <c:pt idx="30741">
                  <c:v>14.93</c:v>
                </c:pt>
                <c:pt idx="30742">
                  <c:v>14.89</c:v>
                </c:pt>
                <c:pt idx="30743">
                  <c:v>14.9</c:v>
                </c:pt>
                <c:pt idx="30744">
                  <c:v>14.85</c:v>
                </c:pt>
                <c:pt idx="30745">
                  <c:v>14.86</c:v>
                </c:pt>
                <c:pt idx="30746">
                  <c:v>14.82</c:v>
                </c:pt>
                <c:pt idx="30747">
                  <c:v>14.82</c:v>
                </c:pt>
                <c:pt idx="30748">
                  <c:v>14.78</c:v>
                </c:pt>
                <c:pt idx="30749">
                  <c:v>14.77</c:v>
                </c:pt>
                <c:pt idx="30750">
                  <c:v>14.73</c:v>
                </c:pt>
                <c:pt idx="30751">
                  <c:v>14.71</c:v>
                </c:pt>
                <c:pt idx="30752">
                  <c:v>14.69</c:v>
                </c:pt>
                <c:pt idx="30753">
                  <c:v>14.67</c:v>
                </c:pt>
                <c:pt idx="30754">
                  <c:v>14.67</c:v>
                </c:pt>
                <c:pt idx="30755">
                  <c:v>14.65</c:v>
                </c:pt>
                <c:pt idx="30756">
                  <c:v>14.63</c:v>
                </c:pt>
                <c:pt idx="30757">
                  <c:v>14.61</c:v>
                </c:pt>
                <c:pt idx="30758">
                  <c:v>14.59</c:v>
                </c:pt>
                <c:pt idx="30759">
                  <c:v>14.56</c:v>
                </c:pt>
                <c:pt idx="30760">
                  <c:v>14.58</c:v>
                </c:pt>
                <c:pt idx="30761">
                  <c:v>14.54</c:v>
                </c:pt>
                <c:pt idx="30762">
                  <c:v>14.52</c:v>
                </c:pt>
                <c:pt idx="30763">
                  <c:v>14.49</c:v>
                </c:pt>
                <c:pt idx="30764">
                  <c:v>14.48</c:v>
                </c:pt>
                <c:pt idx="30765">
                  <c:v>14.48</c:v>
                </c:pt>
                <c:pt idx="30766">
                  <c:v>14.45</c:v>
                </c:pt>
                <c:pt idx="30767">
                  <c:v>14.43</c:v>
                </c:pt>
                <c:pt idx="30768">
                  <c:v>14.44</c:v>
                </c:pt>
                <c:pt idx="30769">
                  <c:v>14.42</c:v>
                </c:pt>
                <c:pt idx="30770">
                  <c:v>14.39</c:v>
                </c:pt>
                <c:pt idx="30771">
                  <c:v>14.36</c:v>
                </c:pt>
                <c:pt idx="30772">
                  <c:v>14.37</c:v>
                </c:pt>
                <c:pt idx="30773">
                  <c:v>14.33</c:v>
                </c:pt>
                <c:pt idx="30774">
                  <c:v>14.35</c:v>
                </c:pt>
                <c:pt idx="30775">
                  <c:v>14.33</c:v>
                </c:pt>
                <c:pt idx="30776">
                  <c:v>14.32</c:v>
                </c:pt>
                <c:pt idx="30777">
                  <c:v>14.29</c:v>
                </c:pt>
                <c:pt idx="30778">
                  <c:v>14.28</c:v>
                </c:pt>
                <c:pt idx="30779">
                  <c:v>14.27</c:v>
                </c:pt>
                <c:pt idx="30780">
                  <c:v>14.23</c:v>
                </c:pt>
                <c:pt idx="30781">
                  <c:v>14.25</c:v>
                </c:pt>
                <c:pt idx="30782">
                  <c:v>14.21</c:v>
                </c:pt>
                <c:pt idx="30783">
                  <c:v>14.21</c:v>
                </c:pt>
                <c:pt idx="30784">
                  <c:v>14.21</c:v>
                </c:pt>
                <c:pt idx="30785">
                  <c:v>14.18</c:v>
                </c:pt>
                <c:pt idx="30786">
                  <c:v>14.17</c:v>
                </c:pt>
                <c:pt idx="30787">
                  <c:v>14.15</c:v>
                </c:pt>
                <c:pt idx="30788">
                  <c:v>14.15</c:v>
                </c:pt>
                <c:pt idx="30789">
                  <c:v>14.1</c:v>
                </c:pt>
                <c:pt idx="30790">
                  <c:v>14.09</c:v>
                </c:pt>
                <c:pt idx="30791">
                  <c:v>14.1</c:v>
                </c:pt>
                <c:pt idx="30792">
                  <c:v>14.08</c:v>
                </c:pt>
                <c:pt idx="30793">
                  <c:v>14.1</c:v>
                </c:pt>
                <c:pt idx="30794">
                  <c:v>14.06</c:v>
                </c:pt>
                <c:pt idx="30795">
                  <c:v>14.07</c:v>
                </c:pt>
                <c:pt idx="30796">
                  <c:v>14.06</c:v>
                </c:pt>
                <c:pt idx="30797">
                  <c:v>14.04</c:v>
                </c:pt>
                <c:pt idx="30798">
                  <c:v>14.02</c:v>
                </c:pt>
                <c:pt idx="30799">
                  <c:v>14.02</c:v>
                </c:pt>
                <c:pt idx="30800">
                  <c:v>14</c:v>
                </c:pt>
                <c:pt idx="30801">
                  <c:v>14.02</c:v>
                </c:pt>
                <c:pt idx="30802">
                  <c:v>13.97</c:v>
                </c:pt>
                <c:pt idx="30803">
                  <c:v>13.98</c:v>
                </c:pt>
                <c:pt idx="30804">
                  <c:v>13.96</c:v>
                </c:pt>
                <c:pt idx="30805">
                  <c:v>13.96</c:v>
                </c:pt>
                <c:pt idx="30806">
                  <c:v>13.95</c:v>
                </c:pt>
                <c:pt idx="30807">
                  <c:v>13.94</c:v>
                </c:pt>
                <c:pt idx="30808">
                  <c:v>13.93</c:v>
                </c:pt>
                <c:pt idx="30809">
                  <c:v>13.9</c:v>
                </c:pt>
                <c:pt idx="30810">
                  <c:v>13.92</c:v>
                </c:pt>
                <c:pt idx="30811">
                  <c:v>13.91</c:v>
                </c:pt>
                <c:pt idx="30812">
                  <c:v>13.88</c:v>
                </c:pt>
                <c:pt idx="30813">
                  <c:v>13.88</c:v>
                </c:pt>
                <c:pt idx="30814">
                  <c:v>13.88</c:v>
                </c:pt>
                <c:pt idx="30815">
                  <c:v>13.86</c:v>
                </c:pt>
                <c:pt idx="30816">
                  <c:v>13.86</c:v>
                </c:pt>
                <c:pt idx="30817">
                  <c:v>13.87</c:v>
                </c:pt>
                <c:pt idx="30818">
                  <c:v>13.87</c:v>
                </c:pt>
                <c:pt idx="30819">
                  <c:v>13.85</c:v>
                </c:pt>
                <c:pt idx="30820">
                  <c:v>13.87</c:v>
                </c:pt>
                <c:pt idx="30821">
                  <c:v>13.86</c:v>
                </c:pt>
                <c:pt idx="30822">
                  <c:v>13.87</c:v>
                </c:pt>
                <c:pt idx="30823">
                  <c:v>13.89</c:v>
                </c:pt>
                <c:pt idx="30824">
                  <c:v>13.9</c:v>
                </c:pt>
                <c:pt idx="30825">
                  <c:v>13.93</c:v>
                </c:pt>
                <c:pt idx="30826">
                  <c:v>13.94</c:v>
                </c:pt>
                <c:pt idx="30827">
                  <c:v>13.95</c:v>
                </c:pt>
                <c:pt idx="30828">
                  <c:v>13.97</c:v>
                </c:pt>
                <c:pt idx="30829">
                  <c:v>13.97</c:v>
                </c:pt>
                <c:pt idx="30830">
                  <c:v>13.96</c:v>
                </c:pt>
                <c:pt idx="30831">
                  <c:v>13.94</c:v>
                </c:pt>
                <c:pt idx="30832">
                  <c:v>13.95</c:v>
                </c:pt>
                <c:pt idx="30833">
                  <c:v>13.93</c:v>
                </c:pt>
                <c:pt idx="30834">
                  <c:v>13.94</c:v>
                </c:pt>
                <c:pt idx="30835">
                  <c:v>13.94</c:v>
                </c:pt>
                <c:pt idx="30836">
                  <c:v>13.95</c:v>
                </c:pt>
                <c:pt idx="30837">
                  <c:v>13.94</c:v>
                </c:pt>
                <c:pt idx="30838">
                  <c:v>13.98</c:v>
                </c:pt>
                <c:pt idx="30839">
                  <c:v>13.93</c:v>
                </c:pt>
                <c:pt idx="30840">
                  <c:v>13.96</c:v>
                </c:pt>
                <c:pt idx="30841">
                  <c:v>13.95</c:v>
                </c:pt>
                <c:pt idx="30842">
                  <c:v>13.95</c:v>
                </c:pt>
                <c:pt idx="30843">
                  <c:v>13.97</c:v>
                </c:pt>
                <c:pt idx="30844">
                  <c:v>14</c:v>
                </c:pt>
                <c:pt idx="30845">
                  <c:v>13.98</c:v>
                </c:pt>
                <c:pt idx="30846">
                  <c:v>13.98</c:v>
                </c:pt>
                <c:pt idx="30847">
                  <c:v>13.99</c:v>
                </c:pt>
                <c:pt idx="30848">
                  <c:v>13.99</c:v>
                </c:pt>
                <c:pt idx="30849">
                  <c:v>14</c:v>
                </c:pt>
                <c:pt idx="30850">
                  <c:v>14.02</c:v>
                </c:pt>
                <c:pt idx="30851">
                  <c:v>13.99</c:v>
                </c:pt>
                <c:pt idx="30852">
                  <c:v>14.01</c:v>
                </c:pt>
                <c:pt idx="30853">
                  <c:v>14</c:v>
                </c:pt>
                <c:pt idx="30854">
                  <c:v>13.99</c:v>
                </c:pt>
                <c:pt idx="30855">
                  <c:v>14.01</c:v>
                </c:pt>
                <c:pt idx="30856">
                  <c:v>14</c:v>
                </c:pt>
                <c:pt idx="30857">
                  <c:v>14.02</c:v>
                </c:pt>
                <c:pt idx="30858">
                  <c:v>14.01</c:v>
                </c:pt>
                <c:pt idx="30859">
                  <c:v>14.03</c:v>
                </c:pt>
                <c:pt idx="30860">
                  <c:v>14.01</c:v>
                </c:pt>
                <c:pt idx="30861">
                  <c:v>14.01</c:v>
                </c:pt>
                <c:pt idx="30862">
                  <c:v>14</c:v>
                </c:pt>
                <c:pt idx="30863">
                  <c:v>13.99</c:v>
                </c:pt>
                <c:pt idx="30864">
                  <c:v>14</c:v>
                </c:pt>
                <c:pt idx="30865">
                  <c:v>13.98</c:v>
                </c:pt>
                <c:pt idx="30866">
                  <c:v>13.98</c:v>
                </c:pt>
                <c:pt idx="30867">
                  <c:v>13.93</c:v>
                </c:pt>
                <c:pt idx="30868">
                  <c:v>13.92</c:v>
                </c:pt>
                <c:pt idx="30869">
                  <c:v>13.92</c:v>
                </c:pt>
                <c:pt idx="30870">
                  <c:v>13.9</c:v>
                </c:pt>
                <c:pt idx="30871">
                  <c:v>13.9</c:v>
                </c:pt>
                <c:pt idx="30872">
                  <c:v>13.87</c:v>
                </c:pt>
                <c:pt idx="30873">
                  <c:v>13.87</c:v>
                </c:pt>
                <c:pt idx="30874">
                  <c:v>13.83</c:v>
                </c:pt>
                <c:pt idx="30875">
                  <c:v>13.83</c:v>
                </c:pt>
                <c:pt idx="30876">
                  <c:v>13.81</c:v>
                </c:pt>
                <c:pt idx="30877">
                  <c:v>13.81</c:v>
                </c:pt>
                <c:pt idx="30878">
                  <c:v>13.77</c:v>
                </c:pt>
                <c:pt idx="30879">
                  <c:v>13.76</c:v>
                </c:pt>
                <c:pt idx="30880">
                  <c:v>13.76</c:v>
                </c:pt>
                <c:pt idx="30881">
                  <c:v>13.76</c:v>
                </c:pt>
                <c:pt idx="30882">
                  <c:v>13.74</c:v>
                </c:pt>
                <c:pt idx="30883">
                  <c:v>13.73</c:v>
                </c:pt>
                <c:pt idx="30884">
                  <c:v>13.72</c:v>
                </c:pt>
                <c:pt idx="30885">
                  <c:v>13.73</c:v>
                </c:pt>
                <c:pt idx="30886">
                  <c:v>13.72</c:v>
                </c:pt>
                <c:pt idx="30887">
                  <c:v>13.71</c:v>
                </c:pt>
                <c:pt idx="30888">
                  <c:v>13.7</c:v>
                </c:pt>
                <c:pt idx="30889">
                  <c:v>13.69</c:v>
                </c:pt>
                <c:pt idx="30890">
                  <c:v>13.68</c:v>
                </c:pt>
                <c:pt idx="30891">
                  <c:v>13.67</c:v>
                </c:pt>
                <c:pt idx="30892">
                  <c:v>13.66</c:v>
                </c:pt>
                <c:pt idx="30893">
                  <c:v>13.65</c:v>
                </c:pt>
                <c:pt idx="30894">
                  <c:v>13.65</c:v>
                </c:pt>
                <c:pt idx="30895">
                  <c:v>13.64</c:v>
                </c:pt>
                <c:pt idx="30896">
                  <c:v>13.63</c:v>
                </c:pt>
                <c:pt idx="30897">
                  <c:v>13.63</c:v>
                </c:pt>
                <c:pt idx="30898">
                  <c:v>13.61</c:v>
                </c:pt>
                <c:pt idx="30899">
                  <c:v>13.64</c:v>
                </c:pt>
                <c:pt idx="30900">
                  <c:v>13.62</c:v>
                </c:pt>
                <c:pt idx="30901">
                  <c:v>13.6</c:v>
                </c:pt>
                <c:pt idx="30902">
                  <c:v>13.59</c:v>
                </c:pt>
                <c:pt idx="30903">
                  <c:v>13.6</c:v>
                </c:pt>
                <c:pt idx="30904">
                  <c:v>13.58</c:v>
                </c:pt>
                <c:pt idx="30905">
                  <c:v>13.57</c:v>
                </c:pt>
                <c:pt idx="30906">
                  <c:v>13.59</c:v>
                </c:pt>
                <c:pt idx="30907">
                  <c:v>13.57</c:v>
                </c:pt>
                <c:pt idx="30908">
                  <c:v>13.55</c:v>
                </c:pt>
                <c:pt idx="30909">
                  <c:v>13.53</c:v>
                </c:pt>
                <c:pt idx="30910">
                  <c:v>13.54</c:v>
                </c:pt>
                <c:pt idx="30911">
                  <c:v>13.52</c:v>
                </c:pt>
                <c:pt idx="30912">
                  <c:v>13.52</c:v>
                </c:pt>
                <c:pt idx="30913">
                  <c:v>13.5</c:v>
                </c:pt>
                <c:pt idx="30914">
                  <c:v>13.52</c:v>
                </c:pt>
                <c:pt idx="30915">
                  <c:v>13.5</c:v>
                </c:pt>
                <c:pt idx="30916">
                  <c:v>13.52</c:v>
                </c:pt>
                <c:pt idx="30917">
                  <c:v>13.51</c:v>
                </c:pt>
                <c:pt idx="30918">
                  <c:v>13.5</c:v>
                </c:pt>
                <c:pt idx="30919">
                  <c:v>13.47</c:v>
                </c:pt>
                <c:pt idx="30920">
                  <c:v>13.48</c:v>
                </c:pt>
                <c:pt idx="30921">
                  <c:v>13.46</c:v>
                </c:pt>
                <c:pt idx="30922">
                  <c:v>13.48</c:v>
                </c:pt>
                <c:pt idx="30923">
                  <c:v>13.46</c:v>
                </c:pt>
                <c:pt idx="30924">
                  <c:v>13.47</c:v>
                </c:pt>
                <c:pt idx="30925">
                  <c:v>13.47</c:v>
                </c:pt>
                <c:pt idx="30926">
                  <c:v>13.44</c:v>
                </c:pt>
                <c:pt idx="30927">
                  <c:v>13.45</c:v>
                </c:pt>
                <c:pt idx="30928">
                  <c:v>13.44</c:v>
                </c:pt>
                <c:pt idx="30929">
                  <c:v>13.44</c:v>
                </c:pt>
                <c:pt idx="30930">
                  <c:v>13.45</c:v>
                </c:pt>
                <c:pt idx="30931">
                  <c:v>13.43</c:v>
                </c:pt>
                <c:pt idx="30932">
                  <c:v>13.43</c:v>
                </c:pt>
                <c:pt idx="30933">
                  <c:v>13.42</c:v>
                </c:pt>
                <c:pt idx="30934">
                  <c:v>13.41</c:v>
                </c:pt>
                <c:pt idx="30935">
                  <c:v>13.4</c:v>
                </c:pt>
                <c:pt idx="30936">
                  <c:v>13.42</c:v>
                </c:pt>
                <c:pt idx="30937">
                  <c:v>13.44</c:v>
                </c:pt>
                <c:pt idx="30938">
                  <c:v>13.4</c:v>
                </c:pt>
                <c:pt idx="30939">
                  <c:v>13.4</c:v>
                </c:pt>
                <c:pt idx="30940">
                  <c:v>13.39</c:v>
                </c:pt>
                <c:pt idx="30941">
                  <c:v>13.4</c:v>
                </c:pt>
                <c:pt idx="30942">
                  <c:v>13.39</c:v>
                </c:pt>
                <c:pt idx="30943">
                  <c:v>13.39</c:v>
                </c:pt>
                <c:pt idx="30944">
                  <c:v>13.38</c:v>
                </c:pt>
                <c:pt idx="30945">
                  <c:v>13.38</c:v>
                </c:pt>
                <c:pt idx="30946">
                  <c:v>13.37</c:v>
                </c:pt>
                <c:pt idx="30947">
                  <c:v>13.35</c:v>
                </c:pt>
                <c:pt idx="30948">
                  <c:v>13.35</c:v>
                </c:pt>
                <c:pt idx="30949">
                  <c:v>13.35</c:v>
                </c:pt>
                <c:pt idx="30950">
                  <c:v>13.36</c:v>
                </c:pt>
                <c:pt idx="30951">
                  <c:v>13.33</c:v>
                </c:pt>
                <c:pt idx="30952">
                  <c:v>13.33</c:v>
                </c:pt>
                <c:pt idx="30953">
                  <c:v>13.32</c:v>
                </c:pt>
                <c:pt idx="30954">
                  <c:v>13.33</c:v>
                </c:pt>
                <c:pt idx="30955">
                  <c:v>13.32</c:v>
                </c:pt>
                <c:pt idx="30956">
                  <c:v>13.32</c:v>
                </c:pt>
                <c:pt idx="30957">
                  <c:v>13.33</c:v>
                </c:pt>
                <c:pt idx="30958">
                  <c:v>13.33</c:v>
                </c:pt>
                <c:pt idx="30959">
                  <c:v>13.31</c:v>
                </c:pt>
                <c:pt idx="30960">
                  <c:v>13.3</c:v>
                </c:pt>
                <c:pt idx="30961">
                  <c:v>13.32</c:v>
                </c:pt>
                <c:pt idx="30962">
                  <c:v>13.31</c:v>
                </c:pt>
                <c:pt idx="30963">
                  <c:v>13.3</c:v>
                </c:pt>
                <c:pt idx="30964">
                  <c:v>13.28</c:v>
                </c:pt>
                <c:pt idx="30965">
                  <c:v>13.29</c:v>
                </c:pt>
                <c:pt idx="30966">
                  <c:v>13.31</c:v>
                </c:pt>
                <c:pt idx="30967">
                  <c:v>13.27</c:v>
                </c:pt>
                <c:pt idx="30968">
                  <c:v>13.28</c:v>
                </c:pt>
                <c:pt idx="30969">
                  <c:v>13.28</c:v>
                </c:pt>
                <c:pt idx="30970">
                  <c:v>13.27</c:v>
                </c:pt>
                <c:pt idx="30971">
                  <c:v>13.26</c:v>
                </c:pt>
                <c:pt idx="30972">
                  <c:v>13.26</c:v>
                </c:pt>
                <c:pt idx="30973">
                  <c:v>13.25</c:v>
                </c:pt>
                <c:pt idx="30974">
                  <c:v>13.24</c:v>
                </c:pt>
                <c:pt idx="30975">
                  <c:v>13.24</c:v>
                </c:pt>
                <c:pt idx="30976">
                  <c:v>13.25</c:v>
                </c:pt>
                <c:pt idx="30977">
                  <c:v>13.23</c:v>
                </c:pt>
                <c:pt idx="30978">
                  <c:v>13.22</c:v>
                </c:pt>
                <c:pt idx="30979">
                  <c:v>13.22</c:v>
                </c:pt>
                <c:pt idx="30980">
                  <c:v>13.21</c:v>
                </c:pt>
                <c:pt idx="30981">
                  <c:v>13.22</c:v>
                </c:pt>
                <c:pt idx="30982">
                  <c:v>13.21</c:v>
                </c:pt>
                <c:pt idx="30983">
                  <c:v>13.21</c:v>
                </c:pt>
                <c:pt idx="30984">
                  <c:v>13.2</c:v>
                </c:pt>
                <c:pt idx="30985">
                  <c:v>13.21</c:v>
                </c:pt>
                <c:pt idx="30986">
                  <c:v>13.19</c:v>
                </c:pt>
                <c:pt idx="30987">
                  <c:v>13.18</c:v>
                </c:pt>
                <c:pt idx="30988">
                  <c:v>13.19</c:v>
                </c:pt>
                <c:pt idx="30989">
                  <c:v>13.2</c:v>
                </c:pt>
                <c:pt idx="30990">
                  <c:v>13.19</c:v>
                </c:pt>
                <c:pt idx="30991">
                  <c:v>13.18</c:v>
                </c:pt>
                <c:pt idx="30992">
                  <c:v>13.18</c:v>
                </c:pt>
                <c:pt idx="30993">
                  <c:v>13.19</c:v>
                </c:pt>
                <c:pt idx="30994">
                  <c:v>13.17</c:v>
                </c:pt>
                <c:pt idx="30995">
                  <c:v>13.17</c:v>
                </c:pt>
                <c:pt idx="30996">
                  <c:v>13.17</c:v>
                </c:pt>
                <c:pt idx="30997">
                  <c:v>13.15</c:v>
                </c:pt>
                <c:pt idx="30998">
                  <c:v>13.17</c:v>
                </c:pt>
                <c:pt idx="30999">
                  <c:v>13.16</c:v>
                </c:pt>
                <c:pt idx="31000">
                  <c:v>13.16</c:v>
                </c:pt>
                <c:pt idx="31001">
                  <c:v>13.17</c:v>
                </c:pt>
                <c:pt idx="31002">
                  <c:v>13.16</c:v>
                </c:pt>
                <c:pt idx="31003">
                  <c:v>13.16</c:v>
                </c:pt>
                <c:pt idx="31004">
                  <c:v>13.15</c:v>
                </c:pt>
                <c:pt idx="31005">
                  <c:v>13.16</c:v>
                </c:pt>
                <c:pt idx="31006">
                  <c:v>13.13</c:v>
                </c:pt>
                <c:pt idx="31007">
                  <c:v>13.13</c:v>
                </c:pt>
                <c:pt idx="31008">
                  <c:v>13.12</c:v>
                </c:pt>
                <c:pt idx="31009">
                  <c:v>13.12</c:v>
                </c:pt>
                <c:pt idx="31010">
                  <c:v>13.12</c:v>
                </c:pt>
                <c:pt idx="31011">
                  <c:v>13.12</c:v>
                </c:pt>
                <c:pt idx="31012">
                  <c:v>13.13</c:v>
                </c:pt>
                <c:pt idx="31013">
                  <c:v>13.11</c:v>
                </c:pt>
                <c:pt idx="31014">
                  <c:v>13.13</c:v>
                </c:pt>
                <c:pt idx="31015">
                  <c:v>13.12</c:v>
                </c:pt>
                <c:pt idx="31016">
                  <c:v>13.11</c:v>
                </c:pt>
                <c:pt idx="31017">
                  <c:v>13.11</c:v>
                </c:pt>
                <c:pt idx="31018">
                  <c:v>13.1</c:v>
                </c:pt>
                <c:pt idx="31019">
                  <c:v>13.09</c:v>
                </c:pt>
                <c:pt idx="31020">
                  <c:v>13.09</c:v>
                </c:pt>
                <c:pt idx="31021">
                  <c:v>13.08</c:v>
                </c:pt>
                <c:pt idx="31022">
                  <c:v>13.07</c:v>
                </c:pt>
                <c:pt idx="31023">
                  <c:v>13.07</c:v>
                </c:pt>
                <c:pt idx="31024">
                  <c:v>13.06</c:v>
                </c:pt>
                <c:pt idx="31025">
                  <c:v>13.07</c:v>
                </c:pt>
                <c:pt idx="31026">
                  <c:v>13.04</c:v>
                </c:pt>
                <c:pt idx="31027">
                  <c:v>13.04</c:v>
                </c:pt>
                <c:pt idx="31028">
                  <c:v>13.03</c:v>
                </c:pt>
                <c:pt idx="31029">
                  <c:v>13.04</c:v>
                </c:pt>
                <c:pt idx="31030">
                  <c:v>13.02</c:v>
                </c:pt>
                <c:pt idx="31031">
                  <c:v>13.02</c:v>
                </c:pt>
                <c:pt idx="31032">
                  <c:v>13</c:v>
                </c:pt>
                <c:pt idx="31033">
                  <c:v>13</c:v>
                </c:pt>
                <c:pt idx="31034">
                  <c:v>12.98</c:v>
                </c:pt>
                <c:pt idx="31035">
                  <c:v>13</c:v>
                </c:pt>
                <c:pt idx="31036">
                  <c:v>12.99</c:v>
                </c:pt>
                <c:pt idx="31037">
                  <c:v>12.98</c:v>
                </c:pt>
                <c:pt idx="31038">
                  <c:v>12.97</c:v>
                </c:pt>
                <c:pt idx="31039">
                  <c:v>12.96</c:v>
                </c:pt>
                <c:pt idx="31040">
                  <c:v>12.97</c:v>
                </c:pt>
                <c:pt idx="31041">
                  <c:v>12.97</c:v>
                </c:pt>
                <c:pt idx="31042">
                  <c:v>12.94</c:v>
                </c:pt>
                <c:pt idx="31043">
                  <c:v>12.95</c:v>
                </c:pt>
                <c:pt idx="31044">
                  <c:v>12.95</c:v>
                </c:pt>
                <c:pt idx="31045">
                  <c:v>12.95</c:v>
                </c:pt>
                <c:pt idx="31046">
                  <c:v>12.92</c:v>
                </c:pt>
                <c:pt idx="31047">
                  <c:v>12.93</c:v>
                </c:pt>
                <c:pt idx="31048">
                  <c:v>12.93</c:v>
                </c:pt>
                <c:pt idx="31049">
                  <c:v>12.92</c:v>
                </c:pt>
                <c:pt idx="31050">
                  <c:v>12.92</c:v>
                </c:pt>
                <c:pt idx="31051">
                  <c:v>12.91</c:v>
                </c:pt>
                <c:pt idx="31052">
                  <c:v>12.92</c:v>
                </c:pt>
                <c:pt idx="31053">
                  <c:v>12.91</c:v>
                </c:pt>
                <c:pt idx="31054">
                  <c:v>12.9</c:v>
                </c:pt>
                <c:pt idx="31055">
                  <c:v>12.9</c:v>
                </c:pt>
                <c:pt idx="31056">
                  <c:v>12.89</c:v>
                </c:pt>
                <c:pt idx="31057">
                  <c:v>12.9</c:v>
                </c:pt>
                <c:pt idx="31058">
                  <c:v>12.89</c:v>
                </c:pt>
                <c:pt idx="31059">
                  <c:v>12.88</c:v>
                </c:pt>
                <c:pt idx="31060">
                  <c:v>12.88</c:v>
                </c:pt>
                <c:pt idx="31061">
                  <c:v>12.87</c:v>
                </c:pt>
                <c:pt idx="31062">
                  <c:v>12.87</c:v>
                </c:pt>
                <c:pt idx="31063">
                  <c:v>12.88</c:v>
                </c:pt>
                <c:pt idx="31064">
                  <c:v>12.86</c:v>
                </c:pt>
                <c:pt idx="31065">
                  <c:v>12.86</c:v>
                </c:pt>
                <c:pt idx="31066">
                  <c:v>12.86</c:v>
                </c:pt>
                <c:pt idx="31067">
                  <c:v>12.87</c:v>
                </c:pt>
                <c:pt idx="31068">
                  <c:v>12.86</c:v>
                </c:pt>
                <c:pt idx="31069">
                  <c:v>12.87</c:v>
                </c:pt>
                <c:pt idx="31070">
                  <c:v>12.86</c:v>
                </c:pt>
                <c:pt idx="31071">
                  <c:v>12.85</c:v>
                </c:pt>
                <c:pt idx="31072">
                  <c:v>12.86</c:v>
                </c:pt>
                <c:pt idx="31073">
                  <c:v>12.85</c:v>
                </c:pt>
                <c:pt idx="31074">
                  <c:v>12.83</c:v>
                </c:pt>
                <c:pt idx="31075">
                  <c:v>12.84</c:v>
                </c:pt>
                <c:pt idx="31076">
                  <c:v>12.83</c:v>
                </c:pt>
                <c:pt idx="31077">
                  <c:v>12.82</c:v>
                </c:pt>
                <c:pt idx="31078">
                  <c:v>12.83</c:v>
                </c:pt>
                <c:pt idx="31079">
                  <c:v>12.82</c:v>
                </c:pt>
                <c:pt idx="31080">
                  <c:v>12.83</c:v>
                </c:pt>
                <c:pt idx="31081">
                  <c:v>12.81</c:v>
                </c:pt>
                <c:pt idx="31082">
                  <c:v>12.83</c:v>
                </c:pt>
                <c:pt idx="31083">
                  <c:v>12.82</c:v>
                </c:pt>
                <c:pt idx="31084">
                  <c:v>12.81</c:v>
                </c:pt>
                <c:pt idx="31085">
                  <c:v>12.81</c:v>
                </c:pt>
                <c:pt idx="31086">
                  <c:v>12.8</c:v>
                </c:pt>
                <c:pt idx="31087">
                  <c:v>12.8</c:v>
                </c:pt>
                <c:pt idx="31088">
                  <c:v>12.81</c:v>
                </c:pt>
                <c:pt idx="31089">
                  <c:v>12.8</c:v>
                </c:pt>
                <c:pt idx="31090">
                  <c:v>12.8</c:v>
                </c:pt>
                <c:pt idx="31091">
                  <c:v>12.81</c:v>
                </c:pt>
                <c:pt idx="31092">
                  <c:v>12.79</c:v>
                </c:pt>
                <c:pt idx="31093">
                  <c:v>12.79</c:v>
                </c:pt>
                <c:pt idx="31094">
                  <c:v>12.81</c:v>
                </c:pt>
                <c:pt idx="31095">
                  <c:v>12.8</c:v>
                </c:pt>
                <c:pt idx="31096">
                  <c:v>12.8</c:v>
                </c:pt>
                <c:pt idx="31097">
                  <c:v>12.8</c:v>
                </c:pt>
                <c:pt idx="31098">
                  <c:v>12.8</c:v>
                </c:pt>
                <c:pt idx="31099">
                  <c:v>12.8</c:v>
                </c:pt>
                <c:pt idx="31100">
                  <c:v>12.8</c:v>
                </c:pt>
                <c:pt idx="31101">
                  <c:v>12.81</c:v>
                </c:pt>
                <c:pt idx="31102">
                  <c:v>12.79</c:v>
                </c:pt>
                <c:pt idx="31103">
                  <c:v>12.78</c:v>
                </c:pt>
                <c:pt idx="31104">
                  <c:v>12.79</c:v>
                </c:pt>
                <c:pt idx="31105">
                  <c:v>12.78</c:v>
                </c:pt>
                <c:pt idx="31106">
                  <c:v>12.77</c:v>
                </c:pt>
                <c:pt idx="31107">
                  <c:v>12.77</c:v>
                </c:pt>
                <c:pt idx="31108">
                  <c:v>12.76</c:v>
                </c:pt>
                <c:pt idx="31109">
                  <c:v>12.76</c:v>
                </c:pt>
                <c:pt idx="31110">
                  <c:v>12.74</c:v>
                </c:pt>
                <c:pt idx="31111">
                  <c:v>12.76</c:v>
                </c:pt>
                <c:pt idx="31112">
                  <c:v>12.77</c:v>
                </c:pt>
                <c:pt idx="31113">
                  <c:v>12.77</c:v>
                </c:pt>
                <c:pt idx="31114">
                  <c:v>12.78</c:v>
                </c:pt>
                <c:pt idx="31115">
                  <c:v>12.75</c:v>
                </c:pt>
                <c:pt idx="31116">
                  <c:v>12.76</c:v>
                </c:pt>
                <c:pt idx="31117">
                  <c:v>12.77</c:v>
                </c:pt>
                <c:pt idx="31118">
                  <c:v>12.76</c:v>
                </c:pt>
                <c:pt idx="31119">
                  <c:v>12.74</c:v>
                </c:pt>
                <c:pt idx="31120">
                  <c:v>12.75</c:v>
                </c:pt>
                <c:pt idx="31121">
                  <c:v>12.76</c:v>
                </c:pt>
                <c:pt idx="31122">
                  <c:v>12.75</c:v>
                </c:pt>
                <c:pt idx="31123">
                  <c:v>12.76</c:v>
                </c:pt>
                <c:pt idx="31124">
                  <c:v>12.74</c:v>
                </c:pt>
                <c:pt idx="31125">
                  <c:v>12.75</c:v>
                </c:pt>
                <c:pt idx="31126">
                  <c:v>12.74</c:v>
                </c:pt>
                <c:pt idx="31127">
                  <c:v>12.74</c:v>
                </c:pt>
                <c:pt idx="31128">
                  <c:v>12.73</c:v>
                </c:pt>
                <c:pt idx="31129">
                  <c:v>12.74</c:v>
                </c:pt>
                <c:pt idx="31130">
                  <c:v>12.74</c:v>
                </c:pt>
                <c:pt idx="31131">
                  <c:v>12.74</c:v>
                </c:pt>
                <c:pt idx="31132">
                  <c:v>12.74</c:v>
                </c:pt>
                <c:pt idx="31133">
                  <c:v>12.73</c:v>
                </c:pt>
                <c:pt idx="31134">
                  <c:v>12.73</c:v>
                </c:pt>
                <c:pt idx="31135">
                  <c:v>12.72</c:v>
                </c:pt>
                <c:pt idx="31136">
                  <c:v>12.72</c:v>
                </c:pt>
                <c:pt idx="31137">
                  <c:v>12.74</c:v>
                </c:pt>
                <c:pt idx="31138">
                  <c:v>12.71</c:v>
                </c:pt>
                <c:pt idx="31139">
                  <c:v>12.72</c:v>
                </c:pt>
                <c:pt idx="31140">
                  <c:v>12.72</c:v>
                </c:pt>
                <c:pt idx="31141">
                  <c:v>12.71</c:v>
                </c:pt>
                <c:pt idx="31142">
                  <c:v>12.71</c:v>
                </c:pt>
                <c:pt idx="31143">
                  <c:v>12.71</c:v>
                </c:pt>
                <c:pt idx="31144">
                  <c:v>12.71</c:v>
                </c:pt>
                <c:pt idx="31145">
                  <c:v>12.71</c:v>
                </c:pt>
                <c:pt idx="31146">
                  <c:v>12.7</c:v>
                </c:pt>
                <c:pt idx="31147">
                  <c:v>12.7</c:v>
                </c:pt>
                <c:pt idx="31148">
                  <c:v>12.69</c:v>
                </c:pt>
                <c:pt idx="31149">
                  <c:v>12.7</c:v>
                </c:pt>
                <c:pt idx="31150">
                  <c:v>12.7</c:v>
                </c:pt>
                <c:pt idx="31151">
                  <c:v>12.69</c:v>
                </c:pt>
                <c:pt idx="31152">
                  <c:v>12.69</c:v>
                </c:pt>
                <c:pt idx="31153">
                  <c:v>12.7</c:v>
                </c:pt>
                <c:pt idx="31154">
                  <c:v>12.69</c:v>
                </c:pt>
                <c:pt idx="31155">
                  <c:v>12.69</c:v>
                </c:pt>
                <c:pt idx="31156">
                  <c:v>12.69</c:v>
                </c:pt>
                <c:pt idx="31157">
                  <c:v>12.69</c:v>
                </c:pt>
                <c:pt idx="31158">
                  <c:v>12.69</c:v>
                </c:pt>
                <c:pt idx="31159">
                  <c:v>12.68</c:v>
                </c:pt>
                <c:pt idx="31160">
                  <c:v>12.68</c:v>
                </c:pt>
                <c:pt idx="31161">
                  <c:v>12.68</c:v>
                </c:pt>
                <c:pt idx="31162">
                  <c:v>12.7</c:v>
                </c:pt>
                <c:pt idx="31163">
                  <c:v>12.67</c:v>
                </c:pt>
                <c:pt idx="31164">
                  <c:v>12.68</c:v>
                </c:pt>
                <c:pt idx="31165">
                  <c:v>12.68</c:v>
                </c:pt>
                <c:pt idx="31166">
                  <c:v>12.68</c:v>
                </c:pt>
                <c:pt idx="31167">
                  <c:v>12.67</c:v>
                </c:pt>
                <c:pt idx="31168">
                  <c:v>12.68</c:v>
                </c:pt>
                <c:pt idx="31169">
                  <c:v>12.67</c:v>
                </c:pt>
                <c:pt idx="31170">
                  <c:v>12.67</c:v>
                </c:pt>
                <c:pt idx="31171">
                  <c:v>12.67</c:v>
                </c:pt>
                <c:pt idx="31172">
                  <c:v>12.67</c:v>
                </c:pt>
                <c:pt idx="31173">
                  <c:v>12.67</c:v>
                </c:pt>
                <c:pt idx="31174">
                  <c:v>12.67</c:v>
                </c:pt>
                <c:pt idx="31175">
                  <c:v>12.68</c:v>
                </c:pt>
                <c:pt idx="31176">
                  <c:v>12.67</c:v>
                </c:pt>
                <c:pt idx="31177">
                  <c:v>12.67</c:v>
                </c:pt>
                <c:pt idx="31178">
                  <c:v>12.66</c:v>
                </c:pt>
                <c:pt idx="31179">
                  <c:v>12.66</c:v>
                </c:pt>
                <c:pt idx="31180">
                  <c:v>12.67</c:v>
                </c:pt>
                <c:pt idx="31181">
                  <c:v>12.67</c:v>
                </c:pt>
                <c:pt idx="31182">
                  <c:v>12.66</c:v>
                </c:pt>
                <c:pt idx="31183">
                  <c:v>12.67</c:v>
                </c:pt>
                <c:pt idx="31184">
                  <c:v>12.66</c:v>
                </c:pt>
                <c:pt idx="31185">
                  <c:v>12.66</c:v>
                </c:pt>
                <c:pt idx="31186">
                  <c:v>12.66</c:v>
                </c:pt>
                <c:pt idx="31187">
                  <c:v>12.66</c:v>
                </c:pt>
                <c:pt idx="31188">
                  <c:v>12.66</c:v>
                </c:pt>
                <c:pt idx="31189">
                  <c:v>12.66</c:v>
                </c:pt>
                <c:pt idx="31190">
                  <c:v>12.67</c:v>
                </c:pt>
                <c:pt idx="31191">
                  <c:v>12.65</c:v>
                </c:pt>
                <c:pt idx="31192">
                  <c:v>12.66</c:v>
                </c:pt>
                <c:pt idx="31193">
                  <c:v>12.67</c:v>
                </c:pt>
                <c:pt idx="31194">
                  <c:v>12.66</c:v>
                </c:pt>
                <c:pt idx="31195">
                  <c:v>12.66</c:v>
                </c:pt>
                <c:pt idx="31196">
                  <c:v>12.65</c:v>
                </c:pt>
                <c:pt idx="31197">
                  <c:v>12.66</c:v>
                </c:pt>
                <c:pt idx="31198">
                  <c:v>12.66</c:v>
                </c:pt>
                <c:pt idx="31199">
                  <c:v>12.65</c:v>
                </c:pt>
                <c:pt idx="31200">
                  <c:v>12.64</c:v>
                </c:pt>
                <c:pt idx="31201">
                  <c:v>12.65</c:v>
                </c:pt>
                <c:pt idx="31202">
                  <c:v>12.64</c:v>
                </c:pt>
                <c:pt idx="31203">
                  <c:v>12.64</c:v>
                </c:pt>
                <c:pt idx="31204">
                  <c:v>12.65</c:v>
                </c:pt>
                <c:pt idx="31205">
                  <c:v>12.66</c:v>
                </c:pt>
                <c:pt idx="31206">
                  <c:v>12.65</c:v>
                </c:pt>
                <c:pt idx="31207">
                  <c:v>12.65</c:v>
                </c:pt>
                <c:pt idx="31208">
                  <c:v>12.64</c:v>
                </c:pt>
                <c:pt idx="31209">
                  <c:v>12.65</c:v>
                </c:pt>
                <c:pt idx="31210">
                  <c:v>12.65</c:v>
                </c:pt>
                <c:pt idx="31211">
                  <c:v>12.64</c:v>
                </c:pt>
                <c:pt idx="31212">
                  <c:v>12.65</c:v>
                </c:pt>
                <c:pt idx="31213">
                  <c:v>12.64</c:v>
                </c:pt>
                <c:pt idx="31214">
                  <c:v>12.63</c:v>
                </c:pt>
                <c:pt idx="31215">
                  <c:v>12.65</c:v>
                </c:pt>
                <c:pt idx="31216">
                  <c:v>12.66</c:v>
                </c:pt>
                <c:pt idx="31217">
                  <c:v>12.63</c:v>
                </c:pt>
                <c:pt idx="31218">
                  <c:v>12.65</c:v>
                </c:pt>
                <c:pt idx="31219">
                  <c:v>12.65</c:v>
                </c:pt>
                <c:pt idx="31220">
                  <c:v>12.64</c:v>
                </c:pt>
                <c:pt idx="31221">
                  <c:v>12.64</c:v>
                </c:pt>
                <c:pt idx="31222">
                  <c:v>12.64</c:v>
                </c:pt>
                <c:pt idx="31223">
                  <c:v>12.63</c:v>
                </c:pt>
                <c:pt idx="31224">
                  <c:v>12.64</c:v>
                </c:pt>
                <c:pt idx="31225">
                  <c:v>12.63</c:v>
                </c:pt>
                <c:pt idx="31226">
                  <c:v>12.64</c:v>
                </c:pt>
                <c:pt idx="31227">
                  <c:v>12.64</c:v>
                </c:pt>
                <c:pt idx="31228">
                  <c:v>12.63</c:v>
                </c:pt>
                <c:pt idx="31229">
                  <c:v>12.64</c:v>
                </c:pt>
                <c:pt idx="31230">
                  <c:v>12.63</c:v>
                </c:pt>
                <c:pt idx="31231">
                  <c:v>12.64</c:v>
                </c:pt>
                <c:pt idx="31232">
                  <c:v>12.64</c:v>
                </c:pt>
                <c:pt idx="31233">
                  <c:v>12.64</c:v>
                </c:pt>
                <c:pt idx="31234">
                  <c:v>12.66</c:v>
                </c:pt>
                <c:pt idx="31235">
                  <c:v>12.65</c:v>
                </c:pt>
                <c:pt idx="31236">
                  <c:v>12.65</c:v>
                </c:pt>
                <c:pt idx="31237">
                  <c:v>12.66</c:v>
                </c:pt>
                <c:pt idx="31238">
                  <c:v>12.66</c:v>
                </c:pt>
                <c:pt idx="31239">
                  <c:v>12.64</c:v>
                </c:pt>
                <c:pt idx="31240">
                  <c:v>12.65</c:v>
                </c:pt>
                <c:pt idx="31241">
                  <c:v>12.65</c:v>
                </c:pt>
                <c:pt idx="31242">
                  <c:v>12.65</c:v>
                </c:pt>
                <c:pt idx="31243">
                  <c:v>12.64</c:v>
                </c:pt>
                <c:pt idx="31244">
                  <c:v>12.64</c:v>
                </c:pt>
                <c:pt idx="31245">
                  <c:v>12.66</c:v>
                </c:pt>
                <c:pt idx="31246">
                  <c:v>12.65</c:v>
                </c:pt>
                <c:pt idx="31247">
                  <c:v>12.65</c:v>
                </c:pt>
                <c:pt idx="31248">
                  <c:v>12.64</c:v>
                </c:pt>
                <c:pt idx="31249">
                  <c:v>12.65</c:v>
                </c:pt>
                <c:pt idx="31250">
                  <c:v>12.64</c:v>
                </c:pt>
                <c:pt idx="31251">
                  <c:v>12.65</c:v>
                </c:pt>
                <c:pt idx="31252">
                  <c:v>12.64</c:v>
                </c:pt>
                <c:pt idx="31253">
                  <c:v>12.65</c:v>
                </c:pt>
                <c:pt idx="31254">
                  <c:v>12.64</c:v>
                </c:pt>
                <c:pt idx="31255">
                  <c:v>12.64</c:v>
                </c:pt>
                <c:pt idx="31256">
                  <c:v>12.65</c:v>
                </c:pt>
                <c:pt idx="31257">
                  <c:v>12.64</c:v>
                </c:pt>
                <c:pt idx="31258">
                  <c:v>12.64</c:v>
                </c:pt>
                <c:pt idx="31259">
                  <c:v>12.64</c:v>
                </c:pt>
                <c:pt idx="31260">
                  <c:v>12.64</c:v>
                </c:pt>
                <c:pt idx="31261">
                  <c:v>12.64</c:v>
                </c:pt>
                <c:pt idx="31262">
                  <c:v>12.63</c:v>
                </c:pt>
                <c:pt idx="31263">
                  <c:v>12.64</c:v>
                </c:pt>
                <c:pt idx="31264">
                  <c:v>12.64</c:v>
                </c:pt>
                <c:pt idx="31265">
                  <c:v>12.65</c:v>
                </c:pt>
                <c:pt idx="31266">
                  <c:v>12.64</c:v>
                </c:pt>
                <c:pt idx="31267">
                  <c:v>12.64</c:v>
                </c:pt>
                <c:pt idx="31268">
                  <c:v>12.64</c:v>
                </c:pt>
                <c:pt idx="31269">
                  <c:v>12.64</c:v>
                </c:pt>
                <c:pt idx="31270">
                  <c:v>12.65</c:v>
                </c:pt>
                <c:pt idx="31271">
                  <c:v>12.66</c:v>
                </c:pt>
                <c:pt idx="31272">
                  <c:v>12.66</c:v>
                </c:pt>
                <c:pt idx="31273">
                  <c:v>12.65</c:v>
                </c:pt>
                <c:pt idx="31274">
                  <c:v>12.64</c:v>
                </c:pt>
                <c:pt idx="31275">
                  <c:v>12.64</c:v>
                </c:pt>
                <c:pt idx="31276">
                  <c:v>12.64</c:v>
                </c:pt>
                <c:pt idx="31277">
                  <c:v>12.63</c:v>
                </c:pt>
                <c:pt idx="31278">
                  <c:v>12.64</c:v>
                </c:pt>
                <c:pt idx="31279">
                  <c:v>12.62</c:v>
                </c:pt>
                <c:pt idx="31280">
                  <c:v>12.62</c:v>
                </c:pt>
                <c:pt idx="31281">
                  <c:v>12.62</c:v>
                </c:pt>
                <c:pt idx="31282">
                  <c:v>12.61</c:v>
                </c:pt>
                <c:pt idx="31283">
                  <c:v>12.61</c:v>
                </c:pt>
                <c:pt idx="31284">
                  <c:v>12.6</c:v>
                </c:pt>
                <c:pt idx="31285">
                  <c:v>12.61</c:v>
                </c:pt>
                <c:pt idx="31286">
                  <c:v>12.6</c:v>
                </c:pt>
                <c:pt idx="31287">
                  <c:v>12.61</c:v>
                </c:pt>
                <c:pt idx="31288">
                  <c:v>12.61</c:v>
                </c:pt>
                <c:pt idx="31289">
                  <c:v>12.61</c:v>
                </c:pt>
                <c:pt idx="31290">
                  <c:v>12.61</c:v>
                </c:pt>
                <c:pt idx="31291">
                  <c:v>12.6</c:v>
                </c:pt>
                <c:pt idx="31292">
                  <c:v>12.6</c:v>
                </c:pt>
                <c:pt idx="31293">
                  <c:v>12.61</c:v>
                </c:pt>
                <c:pt idx="31294">
                  <c:v>12.59</c:v>
                </c:pt>
                <c:pt idx="31295">
                  <c:v>12.6</c:v>
                </c:pt>
                <c:pt idx="31296">
                  <c:v>12.61</c:v>
                </c:pt>
                <c:pt idx="31297">
                  <c:v>12.59</c:v>
                </c:pt>
                <c:pt idx="31298">
                  <c:v>12.6</c:v>
                </c:pt>
                <c:pt idx="31299">
                  <c:v>12.58</c:v>
                </c:pt>
                <c:pt idx="31300">
                  <c:v>12.58</c:v>
                </c:pt>
                <c:pt idx="31301">
                  <c:v>12.58</c:v>
                </c:pt>
                <c:pt idx="31302">
                  <c:v>12.59</c:v>
                </c:pt>
                <c:pt idx="31303">
                  <c:v>12.59</c:v>
                </c:pt>
                <c:pt idx="31304">
                  <c:v>12.58</c:v>
                </c:pt>
                <c:pt idx="31305">
                  <c:v>12.59</c:v>
                </c:pt>
                <c:pt idx="31306">
                  <c:v>12.59</c:v>
                </c:pt>
                <c:pt idx="31307">
                  <c:v>12.6</c:v>
                </c:pt>
                <c:pt idx="31308">
                  <c:v>12.59</c:v>
                </c:pt>
                <c:pt idx="31309">
                  <c:v>12.61</c:v>
                </c:pt>
                <c:pt idx="31310">
                  <c:v>12.6</c:v>
                </c:pt>
                <c:pt idx="31311">
                  <c:v>12.61</c:v>
                </c:pt>
                <c:pt idx="31312">
                  <c:v>12.62</c:v>
                </c:pt>
                <c:pt idx="31313">
                  <c:v>12.61</c:v>
                </c:pt>
                <c:pt idx="31314">
                  <c:v>12.61</c:v>
                </c:pt>
                <c:pt idx="31315">
                  <c:v>12.63</c:v>
                </c:pt>
                <c:pt idx="31316">
                  <c:v>12.64</c:v>
                </c:pt>
                <c:pt idx="31317">
                  <c:v>12.67</c:v>
                </c:pt>
                <c:pt idx="31318">
                  <c:v>12.66</c:v>
                </c:pt>
                <c:pt idx="31319">
                  <c:v>12.66</c:v>
                </c:pt>
                <c:pt idx="31320">
                  <c:v>12.66</c:v>
                </c:pt>
                <c:pt idx="31321">
                  <c:v>12.67</c:v>
                </c:pt>
                <c:pt idx="31322">
                  <c:v>12.67</c:v>
                </c:pt>
                <c:pt idx="31323">
                  <c:v>12.65</c:v>
                </c:pt>
                <c:pt idx="31324">
                  <c:v>12.64</c:v>
                </c:pt>
                <c:pt idx="31325">
                  <c:v>12.65</c:v>
                </c:pt>
                <c:pt idx="31326">
                  <c:v>12.65</c:v>
                </c:pt>
                <c:pt idx="31327">
                  <c:v>12.65</c:v>
                </c:pt>
                <c:pt idx="31328">
                  <c:v>12.66</c:v>
                </c:pt>
                <c:pt idx="31329">
                  <c:v>12.68</c:v>
                </c:pt>
                <c:pt idx="31330">
                  <c:v>12.67</c:v>
                </c:pt>
                <c:pt idx="31331">
                  <c:v>12.68</c:v>
                </c:pt>
                <c:pt idx="31332">
                  <c:v>12.67</c:v>
                </c:pt>
                <c:pt idx="31333">
                  <c:v>12.7</c:v>
                </c:pt>
                <c:pt idx="31334">
                  <c:v>12.69</c:v>
                </c:pt>
                <c:pt idx="31335">
                  <c:v>12.69</c:v>
                </c:pt>
                <c:pt idx="31336">
                  <c:v>12.71</c:v>
                </c:pt>
                <c:pt idx="31337">
                  <c:v>12.7</c:v>
                </c:pt>
                <c:pt idx="31338">
                  <c:v>12.71</c:v>
                </c:pt>
                <c:pt idx="31339">
                  <c:v>12.71</c:v>
                </c:pt>
                <c:pt idx="31340">
                  <c:v>12.71</c:v>
                </c:pt>
                <c:pt idx="31341">
                  <c:v>12.7</c:v>
                </c:pt>
                <c:pt idx="31342">
                  <c:v>12.72</c:v>
                </c:pt>
                <c:pt idx="31343">
                  <c:v>12.72</c:v>
                </c:pt>
                <c:pt idx="31344">
                  <c:v>12.71</c:v>
                </c:pt>
                <c:pt idx="31345">
                  <c:v>12.73</c:v>
                </c:pt>
                <c:pt idx="31346">
                  <c:v>12.74</c:v>
                </c:pt>
                <c:pt idx="31347">
                  <c:v>12.74</c:v>
                </c:pt>
                <c:pt idx="31348">
                  <c:v>12.75</c:v>
                </c:pt>
                <c:pt idx="31349">
                  <c:v>12.75</c:v>
                </c:pt>
                <c:pt idx="31350">
                  <c:v>12.75</c:v>
                </c:pt>
                <c:pt idx="31351">
                  <c:v>12.76</c:v>
                </c:pt>
                <c:pt idx="31352">
                  <c:v>12.75</c:v>
                </c:pt>
                <c:pt idx="31353">
                  <c:v>12.77</c:v>
                </c:pt>
                <c:pt idx="31354">
                  <c:v>12.77</c:v>
                </c:pt>
                <c:pt idx="31355">
                  <c:v>12.77</c:v>
                </c:pt>
                <c:pt idx="31356">
                  <c:v>12.81</c:v>
                </c:pt>
                <c:pt idx="31357">
                  <c:v>12.81</c:v>
                </c:pt>
                <c:pt idx="31358">
                  <c:v>12.81</c:v>
                </c:pt>
                <c:pt idx="31359">
                  <c:v>12.83</c:v>
                </c:pt>
                <c:pt idx="31360">
                  <c:v>12.82</c:v>
                </c:pt>
                <c:pt idx="31361">
                  <c:v>12.84</c:v>
                </c:pt>
                <c:pt idx="31362">
                  <c:v>12.87</c:v>
                </c:pt>
                <c:pt idx="31363">
                  <c:v>12.9</c:v>
                </c:pt>
                <c:pt idx="31364">
                  <c:v>12.91</c:v>
                </c:pt>
                <c:pt idx="31365">
                  <c:v>12.9</c:v>
                </c:pt>
                <c:pt idx="31366">
                  <c:v>12.9</c:v>
                </c:pt>
                <c:pt idx="31367">
                  <c:v>12.92</c:v>
                </c:pt>
                <c:pt idx="31368">
                  <c:v>12.92</c:v>
                </c:pt>
                <c:pt idx="31369">
                  <c:v>12.92</c:v>
                </c:pt>
                <c:pt idx="31370">
                  <c:v>12.92</c:v>
                </c:pt>
                <c:pt idx="31371">
                  <c:v>12.93</c:v>
                </c:pt>
                <c:pt idx="31372">
                  <c:v>12.95</c:v>
                </c:pt>
                <c:pt idx="31373">
                  <c:v>12.95</c:v>
                </c:pt>
                <c:pt idx="31374">
                  <c:v>12.96</c:v>
                </c:pt>
                <c:pt idx="31375">
                  <c:v>12.97</c:v>
                </c:pt>
                <c:pt idx="31376">
                  <c:v>12.95</c:v>
                </c:pt>
                <c:pt idx="31377">
                  <c:v>12.96</c:v>
                </c:pt>
                <c:pt idx="31378">
                  <c:v>12.96</c:v>
                </c:pt>
                <c:pt idx="31379">
                  <c:v>12.97</c:v>
                </c:pt>
                <c:pt idx="31380">
                  <c:v>12.96</c:v>
                </c:pt>
                <c:pt idx="31381">
                  <c:v>12.96</c:v>
                </c:pt>
                <c:pt idx="31382">
                  <c:v>12.98</c:v>
                </c:pt>
                <c:pt idx="31383">
                  <c:v>12.97</c:v>
                </c:pt>
                <c:pt idx="31384">
                  <c:v>12.96</c:v>
                </c:pt>
                <c:pt idx="31385">
                  <c:v>12.96</c:v>
                </c:pt>
                <c:pt idx="31386">
                  <c:v>12.97</c:v>
                </c:pt>
                <c:pt idx="31387">
                  <c:v>12.98</c:v>
                </c:pt>
                <c:pt idx="31388">
                  <c:v>12.97</c:v>
                </c:pt>
                <c:pt idx="31389">
                  <c:v>12.97</c:v>
                </c:pt>
                <c:pt idx="31390">
                  <c:v>12.96</c:v>
                </c:pt>
                <c:pt idx="31391">
                  <c:v>12.97</c:v>
                </c:pt>
                <c:pt idx="31392">
                  <c:v>12.98</c:v>
                </c:pt>
                <c:pt idx="31393">
                  <c:v>12.98</c:v>
                </c:pt>
                <c:pt idx="31394">
                  <c:v>12.97</c:v>
                </c:pt>
                <c:pt idx="31395">
                  <c:v>12.96</c:v>
                </c:pt>
                <c:pt idx="31396">
                  <c:v>12.98</c:v>
                </c:pt>
                <c:pt idx="31397">
                  <c:v>12.97</c:v>
                </c:pt>
                <c:pt idx="31398">
                  <c:v>12.96</c:v>
                </c:pt>
                <c:pt idx="31399">
                  <c:v>12.97</c:v>
                </c:pt>
                <c:pt idx="31400">
                  <c:v>12.97</c:v>
                </c:pt>
                <c:pt idx="31401">
                  <c:v>12.97</c:v>
                </c:pt>
                <c:pt idx="31402">
                  <c:v>12.96</c:v>
                </c:pt>
                <c:pt idx="31403">
                  <c:v>12.97</c:v>
                </c:pt>
                <c:pt idx="31404">
                  <c:v>12.98</c:v>
                </c:pt>
                <c:pt idx="31405">
                  <c:v>12.96</c:v>
                </c:pt>
                <c:pt idx="31406">
                  <c:v>12.96</c:v>
                </c:pt>
                <c:pt idx="31407">
                  <c:v>12.97</c:v>
                </c:pt>
                <c:pt idx="31408">
                  <c:v>12.96</c:v>
                </c:pt>
                <c:pt idx="31409">
                  <c:v>12.97</c:v>
                </c:pt>
                <c:pt idx="31410">
                  <c:v>12.95</c:v>
                </c:pt>
                <c:pt idx="31411">
                  <c:v>12.96</c:v>
                </c:pt>
                <c:pt idx="31412">
                  <c:v>12.95</c:v>
                </c:pt>
                <c:pt idx="31413">
                  <c:v>12.94</c:v>
                </c:pt>
                <c:pt idx="31414">
                  <c:v>12.95</c:v>
                </c:pt>
                <c:pt idx="31415">
                  <c:v>12.95</c:v>
                </c:pt>
                <c:pt idx="31416">
                  <c:v>12.96</c:v>
                </c:pt>
                <c:pt idx="31417">
                  <c:v>12.95</c:v>
                </c:pt>
                <c:pt idx="31418">
                  <c:v>12.95</c:v>
                </c:pt>
                <c:pt idx="31419">
                  <c:v>12.93</c:v>
                </c:pt>
                <c:pt idx="31420">
                  <c:v>12.94</c:v>
                </c:pt>
                <c:pt idx="31421">
                  <c:v>12.93</c:v>
                </c:pt>
                <c:pt idx="31422">
                  <c:v>12.91</c:v>
                </c:pt>
                <c:pt idx="31423">
                  <c:v>12.92</c:v>
                </c:pt>
                <c:pt idx="31424">
                  <c:v>12.92</c:v>
                </c:pt>
                <c:pt idx="31425">
                  <c:v>12.92</c:v>
                </c:pt>
                <c:pt idx="31426">
                  <c:v>12.93</c:v>
                </c:pt>
                <c:pt idx="31427">
                  <c:v>12.92</c:v>
                </c:pt>
                <c:pt idx="31428">
                  <c:v>12.9</c:v>
                </c:pt>
                <c:pt idx="31429">
                  <c:v>12.91</c:v>
                </c:pt>
                <c:pt idx="31430">
                  <c:v>12.91</c:v>
                </c:pt>
                <c:pt idx="31431">
                  <c:v>12.91</c:v>
                </c:pt>
                <c:pt idx="31432">
                  <c:v>12.91</c:v>
                </c:pt>
                <c:pt idx="31433">
                  <c:v>12.9</c:v>
                </c:pt>
                <c:pt idx="31434">
                  <c:v>12.89</c:v>
                </c:pt>
                <c:pt idx="31435">
                  <c:v>12.89</c:v>
                </c:pt>
                <c:pt idx="31436">
                  <c:v>12.89</c:v>
                </c:pt>
                <c:pt idx="31437">
                  <c:v>12.88</c:v>
                </c:pt>
                <c:pt idx="31438">
                  <c:v>12.87</c:v>
                </c:pt>
                <c:pt idx="31439">
                  <c:v>12.87</c:v>
                </c:pt>
                <c:pt idx="31440">
                  <c:v>12.87</c:v>
                </c:pt>
                <c:pt idx="31441">
                  <c:v>12.87</c:v>
                </c:pt>
                <c:pt idx="31442">
                  <c:v>12.86</c:v>
                </c:pt>
                <c:pt idx="31443">
                  <c:v>12.86</c:v>
                </c:pt>
                <c:pt idx="31444">
                  <c:v>12.86</c:v>
                </c:pt>
                <c:pt idx="31445">
                  <c:v>12.87</c:v>
                </c:pt>
                <c:pt idx="31446">
                  <c:v>12.86</c:v>
                </c:pt>
                <c:pt idx="31447">
                  <c:v>12.88</c:v>
                </c:pt>
                <c:pt idx="31448">
                  <c:v>12.85</c:v>
                </c:pt>
                <c:pt idx="31449">
                  <c:v>12.85</c:v>
                </c:pt>
                <c:pt idx="31450">
                  <c:v>12.85</c:v>
                </c:pt>
                <c:pt idx="31451">
                  <c:v>12.86</c:v>
                </c:pt>
                <c:pt idx="31452">
                  <c:v>12.86</c:v>
                </c:pt>
                <c:pt idx="31453">
                  <c:v>12.85</c:v>
                </c:pt>
                <c:pt idx="31454">
                  <c:v>12.84</c:v>
                </c:pt>
                <c:pt idx="31455">
                  <c:v>12.84</c:v>
                </c:pt>
                <c:pt idx="31456">
                  <c:v>12.84</c:v>
                </c:pt>
                <c:pt idx="31457">
                  <c:v>12.83</c:v>
                </c:pt>
                <c:pt idx="31458">
                  <c:v>12.82</c:v>
                </c:pt>
                <c:pt idx="31459">
                  <c:v>12.81</c:v>
                </c:pt>
                <c:pt idx="31460">
                  <c:v>12.82</c:v>
                </c:pt>
                <c:pt idx="31461">
                  <c:v>12.82</c:v>
                </c:pt>
                <c:pt idx="31462">
                  <c:v>12.82</c:v>
                </c:pt>
                <c:pt idx="31463">
                  <c:v>12.83</c:v>
                </c:pt>
                <c:pt idx="31464">
                  <c:v>12.82</c:v>
                </c:pt>
                <c:pt idx="31465">
                  <c:v>12.81</c:v>
                </c:pt>
                <c:pt idx="31466">
                  <c:v>12.81</c:v>
                </c:pt>
                <c:pt idx="31467">
                  <c:v>12.81</c:v>
                </c:pt>
                <c:pt idx="31468">
                  <c:v>12.81</c:v>
                </c:pt>
                <c:pt idx="31469">
                  <c:v>12.8</c:v>
                </c:pt>
                <c:pt idx="31470">
                  <c:v>12.81</c:v>
                </c:pt>
                <c:pt idx="31471">
                  <c:v>12.8</c:v>
                </c:pt>
                <c:pt idx="31472">
                  <c:v>12.8</c:v>
                </c:pt>
                <c:pt idx="31473">
                  <c:v>12.79</c:v>
                </c:pt>
                <c:pt idx="31474">
                  <c:v>12.8</c:v>
                </c:pt>
                <c:pt idx="31475">
                  <c:v>12.79</c:v>
                </c:pt>
                <c:pt idx="31476">
                  <c:v>12.78</c:v>
                </c:pt>
                <c:pt idx="31477">
                  <c:v>12.81</c:v>
                </c:pt>
                <c:pt idx="31478">
                  <c:v>12.79</c:v>
                </c:pt>
                <c:pt idx="31479">
                  <c:v>12.78</c:v>
                </c:pt>
                <c:pt idx="31480">
                  <c:v>12.78</c:v>
                </c:pt>
                <c:pt idx="31481">
                  <c:v>12.77</c:v>
                </c:pt>
                <c:pt idx="31482">
                  <c:v>12.78</c:v>
                </c:pt>
                <c:pt idx="31483">
                  <c:v>12.78</c:v>
                </c:pt>
                <c:pt idx="31484">
                  <c:v>12.76</c:v>
                </c:pt>
                <c:pt idx="31485">
                  <c:v>12.78</c:v>
                </c:pt>
                <c:pt idx="31486">
                  <c:v>12.75</c:v>
                </c:pt>
                <c:pt idx="31487">
                  <c:v>12.76</c:v>
                </c:pt>
                <c:pt idx="31488">
                  <c:v>12.76</c:v>
                </c:pt>
                <c:pt idx="31489">
                  <c:v>12.75</c:v>
                </c:pt>
                <c:pt idx="31490">
                  <c:v>12.75</c:v>
                </c:pt>
                <c:pt idx="31491">
                  <c:v>12.74</c:v>
                </c:pt>
                <c:pt idx="31492">
                  <c:v>12.75</c:v>
                </c:pt>
                <c:pt idx="31493">
                  <c:v>12.75</c:v>
                </c:pt>
                <c:pt idx="31494">
                  <c:v>12.75</c:v>
                </c:pt>
                <c:pt idx="31495">
                  <c:v>12.74</c:v>
                </c:pt>
                <c:pt idx="31496">
                  <c:v>12.75</c:v>
                </c:pt>
                <c:pt idx="31497">
                  <c:v>12.74</c:v>
                </c:pt>
                <c:pt idx="31498">
                  <c:v>12.73</c:v>
                </c:pt>
                <c:pt idx="31499">
                  <c:v>12.73</c:v>
                </c:pt>
                <c:pt idx="31500">
                  <c:v>12.73</c:v>
                </c:pt>
                <c:pt idx="31501">
                  <c:v>12.71</c:v>
                </c:pt>
                <c:pt idx="31502">
                  <c:v>12.72</c:v>
                </c:pt>
                <c:pt idx="31503">
                  <c:v>12.73</c:v>
                </c:pt>
                <c:pt idx="31504">
                  <c:v>12.71</c:v>
                </c:pt>
                <c:pt idx="31505">
                  <c:v>12.71</c:v>
                </c:pt>
                <c:pt idx="31506">
                  <c:v>12.72</c:v>
                </c:pt>
                <c:pt idx="31507">
                  <c:v>12.73</c:v>
                </c:pt>
                <c:pt idx="31508">
                  <c:v>12.71</c:v>
                </c:pt>
                <c:pt idx="31509">
                  <c:v>12.71</c:v>
                </c:pt>
                <c:pt idx="31510">
                  <c:v>12.73</c:v>
                </c:pt>
                <c:pt idx="31511">
                  <c:v>12.73</c:v>
                </c:pt>
                <c:pt idx="31512">
                  <c:v>12.72</c:v>
                </c:pt>
                <c:pt idx="31513">
                  <c:v>12.73</c:v>
                </c:pt>
                <c:pt idx="31514">
                  <c:v>12.72</c:v>
                </c:pt>
                <c:pt idx="31515">
                  <c:v>12.72</c:v>
                </c:pt>
                <c:pt idx="31516">
                  <c:v>12.72</c:v>
                </c:pt>
                <c:pt idx="31517">
                  <c:v>12.73</c:v>
                </c:pt>
                <c:pt idx="31518">
                  <c:v>12.73</c:v>
                </c:pt>
                <c:pt idx="31519">
                  <c:v>12.74</c:v>
                </c:pt>
                <c:pt idx="31520">
                  <c:v>12.71</c:v>
                </c:pt>
                <c:pt idx="31521">
                  <c:v>12.73</c:v>
                </c:pt>
                <c:pt idx="31522">
                  <c:v>12.73</c:v>
                </c:pt>
                <c:pt idx="31523">
                  <c:v>12.74</c:v>
                </c:pt>
                <c:pt idx="31524">
                  <c:v>12.73</c:v>
                </c:pt>
                <c:pt idx="31525">
                  <c:v>12.71</c:v>
                </c:pt>
                <c:pt idx="31526">
                  <c:v>12.71</c:v>
                </c:pt>
                <c:pt idx="31527">
                  <c:v>12.72</c:v>
                </c:pt>
                <c:pt idx="31528">
                  <c:v>12.72</c:v>
                </c:pt>
                <c:pt idx="31529">
                  <c:v>12.71</c:v>
                </c:pt>
                <c:pt idx="31530">
                  <c:v>12.72</c:v>
                </c:pt>
                <c:pt idx="31531">
                  <c:v>12.72</c:v>
                </c:pt>
                <c:pt idx="31532">
                  <c:v>12.73</c:v>
                </c:pt>
                <c:pt idx="31533">
                  <c:v>12.7</c:v>
                </c:pt>
                <c:pt idx="31534">
                  <c:v>12.7</c:v>
                </c:pt>
                <c:pt idx="31535">
                  <c:v>12.7</c:v>
                </c:pt>
                <c:pt idx="31536">
                  <c:v>12.68</c:v>
                </c:pt>
                <c:pt idx="31537">
                  <c:v>12.69</c:v>
                </c:pt>
                <c:pt idx="31538">
                  <c:v>12.68</c:v>
                </c:pt>
                <c:pt idx="31539">
                  <c:v>12.68</c:v>
                </c:pt>
                <c:pt idx="31540">
                  <c:v>12.67</c:v>
                </c:pt>
                <c:pt idx="31541">
                  <c:v>12.66</c:v>
                </c:pt>
                <c:pt idx="31542">
                  <c:v>12.66</c:v>
                </c:pt>
                <c:pt idx="31543">
                  <c:v>12.66</c:v>
                </c:pt>
                <c:pt idx="31544">
                  <c:v>12.64</c:v>
                </c:pt>
                <c:pt idx="31545">
                  <c:v>12.64</c:v>
                </c:pt>
                <c:pt idx="31546">
                  <c:v>12.64</c:v>
                </c:pt>
                <c:pt idx="31547">
                  <c:v>12.63</c:v>
                </c:pt>
                <c:pt idx="31548">
                  <c:v>12.63</c:v>
                </c:pt>
                <c:pt idx="31549">
                  <c:v>12.64</c:v>
                </c:pt>
                <c:pt idx="31550">
                  <c:v>12.61</c:v>
                </c:pt>
                <c:pt idx="31551">
                  <c:v>12.63</c:v>
                </c:pt>
                <c:pt idx="31552">
                  <c:v>12.63</c:v>
                </c:pt>
                <c:pt idx="31553">
                  <c:v>12.63</c:v>
                </c:pt>
                <c:pt idx="31554">
                  <c:v>12.63</c:v>
                </c:pt>
                <c:pt idx="31555">
                  <c:v>12.62</c:v>
                </c:pt>
                <c:pt idx="31556">
                  <c:v>12.61</c:v>
                </c:pt>
                <c:pt idx="31557">
                  <c:v>12.63</c:v>
                </c:pt>
                <c:pt idx="31558">
                  <c:v>12.62</c:v>
                </c:pt>
                <c:pt idx="31559">
                  <c:v>12.62</c:v>
                </c:pt>
                <c:pt idx="31560">
                  <c:v>12.61</c:v>
                </c:pt>
                <c:pt idx="31561">
                  <c:v>12.61</c:v>
                </c:pt>
                <c:pt idx="31562">
                  <c:v>12.62</c:v>
                </c:pt>
                <c:pt idx="31563">
                  <c:v>12.63</c:v>
                </c:pt>
                <c:pt idx="31564">
                  <c:v>12.62</c:v>
                </c:pt>
                <c:pt idx="31565">
                  <c:v>12.62</c:v>
                </c:pt>
                <c:pt idx="31566">
                  <c:v>12.6</c:v>
                </c:pt>
                <c:pt idx="31567">
                  <c:v>12.6</c:v>
                </c:pt>
                <c:pt idx="31568">
                  <c:v>12.59</c:v>
                </c:pt>
                <c:pt idx="31569">
                  <c:v>12.61</c:v>
                </c:pt>
                <c:pt idx="31570">
                  <c:v>12.6</c:v>
                </c:pt>
                <c:pt idx="31571">
                  <c:v>12.61</c:v>
                </c:pt>
                <c:pt idx="31572">
                  <c:v>12.61</c:v>
                </c:pt>
                <c:pt idx="31573">
                  <c:v>12.62</c:v>
                </c:pt>
                <c:pt idx="31574">
                  <c:v>12.6</c:v>
                </c:pt>
                <c:pt idx="31575">
                  <c:v>12.6</c:v>
                </c:pt>
                <c:pt idx="31576">
                  <c:v>12.61</c:v>
                </c:pt>
                <c:pt idx="31577">
                  <c:v>12.61</c:v>
                </c:pt>
                <c:pt idx="31578">
                  <c:v>12.6</c:v>
                </c:pt>
                <c:pt idx="31579">
                  <c:v>12.59</c:v>
                </c:pt>
                <c:pt idx="31580">
                  <c:v>12.59</c:v>
                </c:pt>
                <c:pt idx="31581">
                  <c:v>12.59</c:v>
                </c:pt>
                <c:pt idx="31582">
                  <c:v>12.6</c:v>
                </c:pt>
                <c:pt idx="31583">
                  <c:v>12.59</c:v>
                </c:pt>
                <c:pt idx="31584">
                  <c:v>12.59</c:v>
                </c:pt>
                <c:pt idx="31585">
                  <c:v>12.6</c:v>
                </c:pt>
                <c:pt idx="31586">
                  <c:v>12.6</c:v>
                </c:pt>
                <c:pt idx="31587">
                  <c:v>12.59</c:v>
                </c:pt>
                <c:pt idx="31588">
                  <c:v>12.6</c:v>
                </c:pt>
                <c:pt idx="31589">
                  <c:v>12.57</c:v>
                </c:pt>
                <c:pt idx="31590">
                  <c:v>12.58</c:v>
                </c:pt>
                <c:pt idx="31591">
                  <c:v>12.58</c:v>
                </c:pt>
                <c:pt idx="31592">
                  <c:v>12.58</c:v>
                </c:pt>
                <c:pt idx="31593">
                  <c:v>12.57</c:v>
                </c:pt>
                <c:pt idx="31594">
                  <c:v>12.59</c:v>
                </c:pt>
                <c:pt idx="31595">
                  <c:v>12.59</c:v>
                </c:pt>
                <c:pt idx="31596">
                  <c:v>12.58</c:v>
                </c:pt>
                <c:pt idx="31597">
                  <c:v>12.58</c:v>
                </c:pt>
                <c:pt idx="31598">
                  <c:v>12.58</c:v>
                </c:pt>
                <c:pt idx="31599">
                  <c:v>12.57</c:v>
                </c:pt>
                <c:pt idx="31600">
                  <c:v>12.59</c:v>
                </c:pt>
                <c:pt idx="31601">
                  <c:v>12.58</c:v>
                </c:pt>
                <c:pt idx="31602">
                  <c:v>12.58</c:v>
                </c:pt>
                <c:pt idx="31603">
                  <c:v>12.58</c:v>
                </c:pt>
                <c:pt idx="31604">
                  <c:v>12.58</c:v>
                </c:pt>
                <c:pt idx="31605">
                  <c:v>12.58</c:v>
                </c:pt>
                <c:pt idx="31606">
                  <c:v>12.57</c:v>
                </c:pt>
                <c:pt idx="31607">
                  <c:v>12.58</c:v>
                </c:pt>
                <c:pt idx="31608">
                  <c:v>12.56</c:v>
                </c:pt>
                <c:pt idx="31609">
                  <c:v>12.58</c:v>
                </c:pt>
                <c:pt idx="31610">
                  <c:v>12.56</c:v>
                </c:pt>
                <c:pt idx="31611">
                  <c:v>12.57</c:v>
                </c:pt>
                <c:pt idx="31612">
                  <c:v>12.57</c:v>
                </c:pt>
                <c:pt idx="31613">
                  <c:v>12.55</c:v>
                </c:pt>
                <c:pt idx="31614">
                  <c:v>12.54</c:v>
                </c:pt>
                <c:pt idx="31615">
                  <c:v>12.55</c:v>
                </c:pt>
                <c:pt idx="31616">
                  <c:v>12.56</c:v>
                </c:pt>
                <c:pt idx="31617">
                  <c:v>12.56</c:v>
                </c:pt>
                <c:pt idx="31618">
                  <c:v>12.55</c:v>
                </c:pt>
                <c:pt idx="31619">
                  <c:v>12.55</c:v>
                </c:pt>
                <c:pt idx="31620">
                  <c:v>12.56</c:v>
                </c:pt>
                <c:pt idx="31621">
                  <c:v>12.56</c:v>
                </c:pt>
                <c:pt idx="31622">
                  <c:v>12.53</c:v>
                </c:pt>
                <c:pt idx="31623">
                  <c:v>12.54</c:v>
                </c:pt>
                <c:pt idx="31624">
                  <c:v>12.53</c:v>
                </c:pt>
                <c:pt idx="31625">
                  <c:v>12.54</c:v>
                </c:pt>
                <c:pt idx="31626">
                  <c:v>12.54</c:v>
                </c:pt>
                <c:pt idx="31627">
                  <c:v>12.53</c:v>
                </c:pt>
                <c:pt idx="31628">
                  <c:v>12.53</c:v>
                </c:pt>
                <c:pt idx="31629">
                  <c:v>12.53</c:v>
                </c:pt>
                <c:pt idx="31630">
                  <c:v>12.52</c:v>
                </c:pt>
                <c:pt idx="31631">
                  <c:v>12.52</c:v>
                </c:pt>
                <c:pt idx="31632">
                  <c:v>12.52</c:v>
                </c:pt>
                <c:pt idx="31633">
                  <c:v>12.52</c:v>
                </c:pt>
                <c:pt idx="31634">
                  <c:v>12.51</c:v>
                </c:pt>
                <c:pt idx="31635">
                  <c:v>12.51</c:v>
                </c:pt>
                <c:pt idx="31636">
                  <c:v>12.51</c:v>
                </c:pt>
                <c:pt idx="31637">
                  <c:v>12.51</c:v>
                </c:pt>
                <c:pt idx="31638">
                  <c:v>12.5</c:v>
                </c:pt>
                <c:pt idx="31639">
                  <c:v>12.5</c:v>
                </c:pt>
                <c:pt idx="31640">
                  <c:v>12.51</c:v>
                </c:pt>
                <c:pt idx="31641">
                  <c:v>12.51</c:v>
                </c:pt>
                <c:pt idx="31642">
                  <c:v>12.51</c:v>
                </c:pt>
                <c:pt idx="31643">
                  <c:v>12.49</c:v>
                </c:pt>
                <c:pt idx="31644">
                  <c:v>12.49</c:v>
                </c:pt>
                <c:pt idx="31645">
                  <c:v>12.5</c:v>
                </c:pt>
                <c:pt idx="31646">
                  <c:v>12.5</c:v>
                </c:pt>
                <c:pt idx="31647">
                  <c:v>12.5</c:v>
                </c:pt>
                <c:pt idx="31648">
                  <c:v>12.49</c:v>
                </c:pt>
                <c:pt idx="31649">
                  <c:v>12.49</c:v>
                </c:pt>
                <c:pt idx="31650">
                  <c:v>12.5</c:v>
                </c:pt>
                <c:pt idx="31651">
                  <c:v>12.49</c:v>
                </c:pt>
                <c:pt idx="31652">
                  <c:v>12.49</c:v>
                </c:pt>
                <c:pt idx="31653">
                  <c:v>12.49</c:v>
                </c:pt>
                <c:pt idx="31654">
                  <c:v>12.49</c:v>
                </c:pt>
                <c:pt idx="31655">
                  <c:v>12.5</c:v>
                </c:pt>
                <c:pt idx="31656">
                  <c:v>12.49</c:v>
                </c:pt>
                <c:pt idx="31657">
                  <c:v>12.5</c:v>
                </c:pt>
                <c:pt idx="31658">
                  <c:v>12.49</c:v>
                </c:pt>
                <c:pt idx="31659">
                  <c:v>12.49</c:v>
                </c:pt>
                <c:pt idx="31660">
                  <c:v>12.49</c:v>
                </c:pt>
                <c:pt idx="31661">
                  <c:v>12.49</c:v>
                </c:pt>
                <c:pt idx="31662">
                  <c:v>12.49</c:v>
                </c:pt>
                <c:pt idx="31663">
                  <c:v>12.5</c:v>
                </c:pt>
                <c:pt idx="31664">
                  <c:v>12.48</c:v>
                </c:pt>
                <c:pt idx="31665">
                  <c:v>12.49</c:v>
                </c:pt>
                <c:pt idx="31666">
                  <c:v>12.49</c:v>
                </c:pt>
                <c:pt idx="31667">
                  <c:v>12.49</c:v>
                </c:pt>
                <c:pt idx="31668">
                  <c:v>12.49</c:v>
                </c:pt>
                <c:pt idx="31669">
                  <c:v>12.48</c:v>
                </c:pt>
                <c:pt idx="31670">
                  <c:v>12.49</c:v>
                </c:pt>
                <c:pt idx="31671">
                  <c:v>12.48</c:v>
                </c:pt>
                <c:pt idx="31672">
                  <c:v>12.49</c:v>
                </c:pt>
                <c:pt idx="31673">
                  <c:v>12.49</c:v>
                </c:pt>
                <c:pt idx="31674">
                  <c:v>12.49</c:v>
                </c:pt>
                <c:pt idx="31675">
                  <c:v>12.49</c:v>
                </c:pt>
                <c:pt idx="31676">
                  <c:v>12.48</c:v>
                </c:pt>
                <c:pt idx="31677">
                  <c:v>12.48</c:v>
                </c:pt>
                <c:pt idx="31678">
                  <c:v>12.48</c:v>
                </c:pt>
                <c:pt idx="31679">
                  <c:v>12.47</c:v>
                </c:pt>
                <c:pt idx="31680">
                  <c:v>12.49</c:v>
                </c:pt>
                <c:pt idx="31681">
                  <c:v>12.47</c:v>
                </c:pt>
                <c:pt idx="31682">
                  <c:v>12.48</c:v>
                </c:pt>
                <c:pt idx="31683">
                  <c:v>12.46</c:v>
                </c:pt>
                <c:pt idx="31684">
                  <c:v>12.47</c:v>
                </c:pt>
                <c:pt idx="31685">
                  <c:v>12.46</c:v>
                </c:pt>
                <c:pt idx="31686">
                  <c:v>12.48</c:v>
                </c:pt>
                <c:pt idx="31687">
                  <c:v>12.47</c:v>
                </c:pt>
                <c:pt idx="31688">
                  <c:v>12.45</c:v>
                </c:pt>
                <c:pt idx="31689">
                  <c:v>12.47</c:v>
                </c:pt>
                <c:pt idx="31690">
                  <c:v>12.47</c:v>
                </c:pt>
                <c:pt idx="31691">
                  <c:v>12.48</c:v>
                </c:pt>
                <c:pt idx="31692">
                  <c:v>12.48</c:v>
                </c:pt>
                <c:pt idx="31693">
                  <c:v>12.48</c:v>
                </c:pt>
                <c:pt idx="31694">
                  <c:v>12.46</c:v>
                </c:pt>
                <c:pt idx="31695">
                  <c:v>12.46</c:v>
                </c:pt>
                <c:pt idx="31696">
                  <c:v>12.46</c:v>
                </c:pt>
                <c:pt idx="31697">
                  <c:v>12.46</c:v>
                </c:pt>
                <c:pt idx="31698">
                  <c:v>12.46</c:v>
                </c:pt>
                <c:pt idx="31699">
                  <c:v>12.45</c:v>
                </c:pt>
                <c:pt idx="31700">
                  <c:v>12.45</c:v>
                </c:pt>
                <c:pt idx="31701">
                  <c:v>12.44</c:v>
                </c:pt>
                <c:pt idx="31702">
                  <c:v>12.47</c:v>
                </c:pt>
                <c:pt idx="31703">
                  <c:v>12.45</c:v>
                </c:pt>
                <c:pt idx="31704">
                  <c:v>12.45</c:v>
                </c:pt>
                <c:pt idx="31705">
                  <c:v>12.46</c:v>
                </c:pt>
                <c:pt idx="31706">
                  <c:v>12.46</c:v>
                </c:pt>
                <c:pt idx="31707">
                  <c:v>12.44</c:v>
                </c:pt>
                <c:pt idx="31708">
                  <c:v>12.46</c:v>
                </c:pt>
                <c:pt idx="31709">
                  <c:v>12.46</c:v>
                </c:pt>
                <c:pt idx="31710">
                  <c:v>12.45</c:v>
                </c:pt>
                <c:pt idx="31711">
                  <c:v>12.46</c:v>
                </c:pt>
                <c:pt idx="31712">
                  <c:v>12.47</c:v>
                </c:pt>
                <c:pt idx="31713">
                  <c:v>12.46</c:v>
                </c:pt>
                <c:pt idx="31714">
                  <c:v>12.46</c:v>
                </c:pt>
                <c:pt idx="31715">
                  <c:v>12.47</c:v>
                </c:pt>
                <c:pt idx="31716">
                  <c:v>12.46</c:v>
                </c:pt>
                <c:pt idx="31717">
                  <c:v>12.46</c:v>
                </c:pt>
                <c:pt idx="31718">
                  <c:v>12.47</c:v>
                </c:pt>
                <c:pt idx="31719">
                  <c:v>12.45</c:v>
                </c:pt>
                <c:pt idx="31720">
                  <c:v>12.47</c:v>
                </c:pt>
                <c:pt idx="31721">
                  <c:v>12.45</c:v>
                </c:pt>
                <c:pt idx="31722">
                  <c:v>12.46</c:v>
                </c:pt>
                <c:pt idx="31723">
                  <c:v>12.45</c:v>
                </c:pt>
                <c:pt idx="31724">
                  <c:v>12.44</c:v>
                </c:pt>
                <c:pt idx="31725">
                  <c:v>12.44</c:v>
                </c:pt>
                <c:pt idx="31726">
                  <c:v>12.45</c:v>
                </c:pt>
                <c:pt idx="31727">
                  <c:v>12.45</c:v>
                </c:pt>
                <c:pt idx="31728">
                  <c:v>12.43</c:v>
                </c:pt>
                <c:pt idx="31729">
                  <c:v>12.44</c:v>
                </c:pt>
                <c:pt idx="31730">
                  <c:v>12.42</c:v>
                </c:pt>
                <c:pt idx="31731">
                  <c:v>12.44</c:v>
                </c:pt>
                <c:pt idx="31732">
                  <c:v>12.42</c:v>
                </c:pt>
                <c:pt idx="31733">
                  <c:v>12.43</c:v>
                </c:pt>
                <c:pt idx="31734">
                  <c:v>12.43</c:v>
                </c:pt>
                <c:pt idx="31735">
                  <c:v>12.43</c:v>
                </c:pt>
                <c:pt idx="31736">
                  <c:v>12.42</c:v>
                </c:pt>
                <c:pt idx="31737">
                  <c:v>12.42</c:v>
                </c:pt>
                <c:pt idx="31738">
                  <c:v>12.44</c:v>
                </c:pt>
                <c:pt idx="31739">
                  <c:v>12.43</c:v>
                </c:pt>
                <c:pt idx="31740">
                  <c:v>12.42</c:v>
                </c:pt>
                <c:pt idx="31741">
                  <c:v>12.42</c:v>
                </c:pt>
                <c:pt idx="31742">
                  <c:v>12.44</c:v>
                </c:pt>
                <c:pt idx="31743">
                  <c:v>12.43</c:v>
                </c:pt>
                <c:pt idx="31744">
                  <c:v>12.43</c:v>
                </c:pt>
                <c:pt idx="31745">
                  <c:v>12.43</c:v>
                </c:pt>
                <c:pt idx="31746">
                  <c:v>12.43</c:v>
                </c:pt>
                <c:pt idx="31747">
                  <c:v>12.43</c:v>
                </c:pt>
                <c:pt idx="31748">
                  <c:v>12.43</c:v>
                </c:pt>
                <c:pt idx="31749">
                  <c:v>12.43</c:v>
                </c:pt>
                <c:pt idx="31750">
                  <c:v>12.43</c:v>
                </c:pt>
                <c:pt idx="31751">
                  <c:v>12.43</c:v>
                </c:pt>
                <c:pt idx="31752">
                  <c:v>12.43</c:v>
                </c:pt>
                <c:pt idx="31753">
                  <c:v>12.43</c:v>
                </c:pt>
                <c:pt idx="31754">
                  <c:v>12.43</c:v>
                </c:pt>
                <c:pt idx="31755">
                  <c:v>12.43</c:v>
                </c:pt>
                <c:pt idx="31756">
                  <c:v>12.42</c:v>
                </c:pt>
                <c:pt idx="31757">
                  <c:v>12.42</c:v>
                </c:pt>
                <c:pt idx="31758">
                  <c:v>12.42</c:v>
                </c:pt>
                <c:pt idx="31759">
                  <c:v>12.42</c:v>
                </c:pt>
                <c:pt idx="31760">
                  <c:v>12.41</c:v>
                </c:pt>
                <c:pt idx="31761">
                  <c:v>12.41</c:v>
                </c:pt>
                <c:pt idx="31762">
                  <c:v>12.41</c:v>
                </c:pt>
                <c:pt idx="31763">
                  <c:v>12.42</c:v>
                </c:pt>
                <c:pt idx="31764">
                  <c:v>12.41</c:v>
                </c:pt>
                <c:pt idx="31765">
                  <c:v>12.41</c:v>
                </c:pt>
                <c:pt idx="31766">
                  <c:v>12.41</c:v>
                </c:pt>
                <c:pt idx="31767">
                  <c:v>12.42</c:v>
                </c:pt>
                <c:pt idx="31768">
                  <c:v>12.41</c:v>
                </c:pt>
                <c:pt idx="31769">
                  <c:v>12.41</c:v>
                </c:pt>
                <c:pt idx="31770">
                  <c:v>12.4</c:v>
                </c:pt>
                <c:pt idx="31771">
                  <c:v>12.41</c:v>
                </c:pt>
                <c:pt idx="31772">
                  <c:v>12.41</c:v>
                </c:pt>
                <c:pt idx="31773">
                  <c:v>12.4</c:v>
                </c:pt>
                <c:pt idx="31774">
                  <c:v>12.4</c:v>
                </c:pt>
                <c:pt idx="31775">
                  <c:v>12.4</c:v>
                </c:pt>
                <c:pt idx="31776">
                  <c:v>12.39</c:v>
                </c:pt>
                <c:pt idx="31777">
                  <c:v>12.4</c:v>
                </c:pt>
                <c:pt idx="31778">
                  <c:v>12.4</c:v>
                </c:pt>
                <c:pt idx="31779">
                  <c:v>12.4</c:v>
                </c:pt>
                <c:pt idx="31780">
                  <c:v>12.39</c:v>
                </c:pt>
                <c:pt idx="31781">
                  <c:v>12.39</c:v>
                </c:pt>
                <c:pt idx="31782">
                  <c:v>12.39</c:v>
                </c:pt>
                <c:pt idx="31783">
                  <c:v>12.39</c:v>
                </c:pt>
                <c:pt idx="31784">
                  <c:v>12.39</c:v>
                </c:pt>
                <c:pt idx="31785">
                  <c:v>12.39</c:v>
                </c:pt>
                <c:pt idx="31786">
                  <c:v>12.39</c:v>
                </c:pt>
                <c:pt idx="31787">
                  <c:v>12.38</c:v>
                </c:pt>
                <c:pt idx="31788">
                  <c:v>12.39</c:v>
                </c:pt>
                <c:pt idx="31789">
                  <c:v>12.38</c:v>
                </c:pt>
                <c:pt idx="31790">
                  <c:v>12.38</c:v>
                </c:pt>
                <c:pt idx="31791">
                  <c:v>12.39</c:v>
                </c:pt>
                <c:pt idx="31792">
                  <c:v>12.38</c:v>
                </c:pt>
                <c:pt idx="31793">
                  <c:v>12.37</c:v>
                </c:pt>
                <c:pt idx="31794">
                  <c:v>12.37</c:v>
                </c:pt>
                <c:pt idx="31795">
                  <c:v>12.38</c:v>
                </c:pt>
                <c:pt idx="31796">
                  <c:v>12.37</c:v>
                </c:pt>
                <c:pt idx="31797">
                  <c:v>12.39</c:v>
                </c:pt>
                <c:pt idx="31798">
                  <c:v>12.37</c:v>
                </c:pt>
                <c:pt idx="31799">
                  <c:v>12.37</c:v>
                </c:pt>
                <c:pt idx="31800">
                  <c:v>12.37</c:v>
                </c:pt>
                <c:pt idx="31801">
                  <c:v>12.37</c:v>
                </c:pt>
                <c:pt idx="31802">
                  <c:v>12.37</c:v>
                </c:pt>
                <c:pt idx="31803">
                  <c:v>12.36</c:v>
                </c:pt>
                <c:pt idx="31804">
                  <c:v>12.36</c:v>
                </c:pt>
                <c:pt idx="31805">
                  <c:v>12.38</c:v>
                </c:pt>
                <c:pt idx="31806">
                  <c:v>12.38</c:v>
                </c:pt>
                <c:pt idx="31807">
                  <c:v>12.38</c:v>
                </c:pt>
                <c:pt idx="31808">
                  <c:v>12.37</c:v>
                </c:pt>
                <c:pt idx="31809">
                  <c:v>12.39</c:v>
                </c:pt>
                <c:pt idx="31810">
                  <c:v>12.37</c:v>
                </c:pt>
                <c:pt idx="31811">
                  <c:v>12.37</c:v>
                </c:pt>
                <c:pt idx="31812">
                  <c:v>12.37</c:v>
                </c:pt>
                <c:pt idx="31813">
                  <c:v>12.36</c:v>
                </c:pt>
                <c:pt idx="31814">
                  <c:v>12.37</c:v>
                </c:pt>
                <c:pt idx="31815">
                  <c:v>12.36</c:v>
                </c:pt>
                <c:pt idx="31816">
                  <c:v>12.35</c:v>
                </c:pt>
                <c:pt idx="31817">
                  <c:v>12.35</c:v>
                </c:pt>
                <c:pt idx="31818">
                  <c:v>12.35</c:v>
                </c:pt>
                <c:pt idx="31819">
                  <c:v>12.35</c:v>
                </c:pt>
                <c:pt idx="31820">
                  <c:v>12.35</c:v>
                </c:pt>
                <c:pt idx="31821">
                  <c:v>12.34</c:v>
                </c:pt>
                <c:pt idx="31822">
                  <c:v>12.34</c:v>
                </c:pt>
                <c:pt idx="31823">
                  <c:v>12.34</c:v>
                </c:pt>
                <c:pt idx="31824">
                  <c:v>12.33</c:v>
                </c:pt>
                <c:pt idx="31825">
                  <c:v>12.34</c:v>
                </c:pt>
                <c:pt idx="31826">
                  <c:v>12.35</c:v>
                </c:pt>
                <c:pt idx="31827">
                  <c:v>12.34</c:v>
                </c:pt>
                <c:pt idx="31828">
                  <c:v>12.34</c:v>
                </c:pt>
                <c:pt idx="31829">
                  <c:v>12.33</c:v>
                </c:pt>
                <c:pt idx="31830">
                  <c:v>12.34</c:v>
                </c:pt>
                <c:pt idx="31831">
                  <c:v>12.33</c:v>
                </c:pt>
                <c:pt idx="31832">
                  <c:v>12.33</c:v>
                </c:pt>
                <c:pt idx="31833">
                  <c:v>12.34</c:v>
                </c:pt>
                <c:pt idx="31834">
                  <c:v>12.33</c:v>
                </c:pt>
                <c:pt idx="31835">
                  <c:v>12.32</c:v>
                </c:pt>
                <c:pt idx="31836">
                  <c:v>12.32</c:v>
                </c:pt>
                <c:pt idx="31837">
                  <c:v>12.33</c:v>
                </c:pt>
                <c:pt idx="31838">
                  <c:v>12.34</c:v>
                </c:pt>
                <c:pt idx="31839">
                  <c:v>12.32</c:v>
                </c:pt>
                <c:pt idx="31840">
                  <c:v>12.33</c:v>
                </c:pt>
                <c:pt idx="31841">
                  <c:v>12.32</c:v>
                </c:pt>
                <c:pt idx="31842">
                  <c:v>12.33</c:v>
                </c:pt>
                <c:pt idx="31843">
                  <c:v>12.33</c:v>
                </c:pt>
                <c:pt idx="31844">
                  <c:v>12.34</c:v>
                </c:pt>
                <c:pt idx="31845">
                  <c:v>12.31</c:v>
                </c:pt>
                <c:pt idx="31846">
                  <c:v>12.33</c:v>
                </c:pt>
                <c:pt idx="31847">
                  <c:v>12.32</c:v>
                </c:pt>
                <c:pt idx="31848">
                  <c:v>12.33</c:v>
                </c:pt>
                <c:pt idx="31849">
                  <c:v>12.33</c:v>
                </c:pt>
                <c:pt idx="31850">
                  <c:v>12.34</c:v>
                </c:pt>
                <c:pt idx="31851">
                  <c:v>12.32</c:v>
                </c:pt>
                <c:pt idx="31852">
                  <c:v>12.33</c:v>
                </c:pt>
                <c:pt idx="31853">
                  <c:v>12.33</c:v>
                </c:pt>
                <c:pt idx="31854">
                  <c:v>12.33</c:v>
                </c:pt>
                <c:pt idx="31855">
                  <c:v>12.32</c:v>
                </c:pt>
                <c:pt idx="31856">
                  <c:v>12.32</c:v>
                </c:pt>
                <c:pt idx="31857">
                  <c:v>12.33</c:v>
                </c:pt>
                <c:pt idx="31858">
                  <c:v>12.33</c:v>
                </c:pt>
                <c:pt idx="31859">
                  <c:v>12.33</c:v>
                </c:pt>
                <c:pt idx="31860">
                  <c:v>12.33</c:v>
                </c:pt>
                <c:pt idx="31861">
                  <c:v>12.33</c:v>
                </c:pt>
                <c:pt idx="31862">
                  <c:v>12.33</c:v>
                </c:pt>
                <c:pt idx="31863">
                  <c:v>12.33</c:v>
                </c:pt>
                <c:pt idx="31864">
                  <c:v>12.33</c:v>
                </c:pt>
                <c:pt idx="31865">
                  <c:v>12.33</c:v>
                </c:pt>
                <c:pt idx="31866">
                  <c:v>12.32</c:v>
                </c:pt>
                <c:pt idx="31867">
                  <c:v>12.31</c:v>
                </c:pt>
                <c:pt idx="31868">
                  <c:v>12.33</c:v>
                </c:pt>
                <c:pt idx="31869">
                  <c:v>12.32</c:v>
                </c:pt>
                <c:pt idx="31870">
                  <c:v>12.34</c:v>
                </c:pt>
                <c:pt idx="31871">
                  <c:v>12.34</c:v>
                </c:pt>
                <c:pt idx="31872">
                  <c:v>12.33</c:v>
                </c:pt>
                <c:pt idx="31873">
                  <c:v>12.35</c:v>
                </c:pt>
                <c:pt idx="31874">
                  <c:v>12.33</c:v>
                </c:pt>
                <c:pt idx="31875">
                  <c:v>12.33</c:v>
                </c:pt>
                <c:pt idx="31876">
                  <c:v>12.34</c:v>
                </c:pt>
                <c:pt idx="31877">
                  <c:v>12.34</c:v>
                </c:pt>
                <c:pt idx="31878">
                  <c:v>12.35</c:v>
                </c:pt>
                <c:pt idx="31879">
                  <c:v>12.33</c:v>
                </c:pt>
                <c:pt idx="31880">
                  <c:v>12.33</c:v>
                </c:pt>
                <c:pt idx="31881">
                  <c:v>12.34</c:v>
                </c:pt>
                <c:pt idx="31882">
                  <c:v>12.34</c:v>
                </c:pt>
                <c:pt idx="31883">
                  <c:v>12.33</c:v>
                </c:pt>
                <c:pt idx="31884">
                  <c:v>12.34</c:v>
                </c:pt>
                <c:pt idx="31885">
                  <c:v>12.34</c:v>
                </c:pt>
                <c:pt idx="31886">
                  <c:v>12.34</c:v>
                </c:pt>
                <c:pt idx="31887">
                  <c:v>12.34</c:v>
                </c:pt>
                <c:pt idx="31888">
                  <c:v>12.34</c:v>
                </c:pt>
                <c:pt idx="31889">
                  <c:v>12.34</c:v>
                </c:pt>
                <c:pt idx="31890">
                  <c:v>12.34</c:v>
                </c:pt>
                <c:pt idx="31891">
                  <c:v>12.34</c:v>
                </c:pt>
                <c:pt idx="31892">
                  <c:v>12.35</c:v>
                </c:pt>
                <c:pt idx="31893">
                  <c:v>12.33</c:v>
                </c:pt>
                <c:pt idx="31894">
                  <c:v>12.34</c:v>
                </c:pt>
                <c:pt idx="31895">
                  <c:v>12.34</c:v>
                </c:pt>
                <c:pt idx="31896">
                  <c:v>12.34</c:v>
                </c:pt>
                <c:pt idx="31897">
                  <c:v>12.34</c:v>
                </c:pt>
                <c:pt idx="31898">
                  <c:v>12.33</c:v>
                </c:pt>
                <c:pt idx="31899">
                  <c:v>12.34</c:v>
                </c:pt>
                <c:pt idx="31900">
                  <c:v>12.33</c:v>
                </c:pt>
                <c:pt idx="31901">
                  <c:v>12.34</c:v>
                </c:pt>
                <c:pt idx="31902">
                  <c:v>12.33</c:v>
                </c:pt>
                <c:pt idx="31903">
                  <c:v>12.34</c:v>
                </c:pt>
                <c:pt idx="31904">
                  <c:v>12.32</c:v>
                </c:pt>
                <c:pt idx="31905">
                  <c:v>12.32</c:v>
                </c:pt>
                <c:pt idx="31906">
                  <c:v>12.34</c:v>
                </c:pt>
                <c:pt idx="31907">
                  <c:v>12.33</c:v>
                </c:pt>
                <c:pt idx="31908">
                  <c:v>12.32</c:v>
                </c:pt>
                <c:pt idx="31909">
                  <c:v>12.32</c:v>
                </c:pt>
                <c:pt idx="31910">
                  <c:v>12.32</c:v>
                </c:pt>
                <c:pt idx="31911">
                  <c:v>12.32</c:v>
                </c:pt>
                <c:pt idx="31912">
                  <c:v>12.31</c:v>
                </c:pt>
                <c:pt idx="31913">
                  <c:v>12.32</c:v>
                </c:pt>
                <c:pt idx="31914">
                  <c:v>12.3</c:v>
                </c:pt>
                <c:pt idx="31915">
                  <c:v>12.31</c:v>
                </c:pt>
                <c:pt idx="31916">
                  <c:v>12.31</c:v>
                </c:pt>
                <c:pt idx="31917">
                  <c:v>12.31</c:v>
                </c:pt>
                <c:pt idx="31918">
                  <c:v>12.29</c:v>
                </c:pt>
                <c:pt idx="31919">
                  <c:v>12.31</c:v>
                </c:pt>
                <c:pt idx="31920">
                  <c:v>12.3</c:v>
                </c:pt>
                <c:pt idx="31921">
                  <c:v>12.3</c:v>
                </c:pt>
                <c:pt idx="31922">
                  <c:v>12.29</c:v>
                </c:pt>
                <c:pt idx="31923">
                  <c:v>12.29</c:v>
                </c:pt>
                <c:pt idx="31924">
                  <c:v>12.29</c:v>
                </c:pt>
                <c:pt idx="31925">
                  <c:v>12.28</c:v>
                </c:pt>
                <c:pt idx="31926">
                  <c:v>12.28</c:v>
                </c:pt>
                <c:pt idx="31927">
                  <c:v>12.28</c:v>
                </c:pt>
                <c:pt idx="31928">
                  <c:v>12.29</c:v>
                </c:pt>
                <c:pt idx="31929">
                  <c:v>12.27</c:v>
                </c:pt>
                <c:pt idx="31930">
                  <c:v>12.28</c:v>
                </c:pt>
                <c:pt idx="31931">
                  <c:v>12.28</c:v>
                </c:pt>
                <c:pt idx="31932">
                  <c:v>12.28</c:v>
                </c:pt>
                <c:pt idx="31933">
                  <c:v>12.28</c:v>
                </c:pt>
                <c:pt idx="31934">
                  <c:v>12.28</c:v>
                </c:pt>
                <c:pt idx="31935">
                  <c:v>12.27</c:v>
                </c:pt>
                <c:pt idx="31936">
                  <c:v>12.28</c:v>
                </c:pt>
                <c:pt idx="31937">
                  <c:v>12.27</c:v>
                </c:pt>
                <c:pt idx="31938">
                  <c:v>12.28</c:v>
                </c:pt>
                <c:pt idx="31939">
                  <c:v>12.28</c:v>
                </c:pt>
                <c:pt idx="31940">
                  <c:v>12.27</c:v>
                </c:pt>
                <c:pt idx="31941">
                  <c:v>12.27</c:v>
                </c:pt>
                <c:pt idx="31942">
                  <c:v>12.27</c:v>
                </c:pt>
                <c:pt idx="31943">
                  <c:v>12.26</c:v>
                </c:pt>
                <c:pt idx="31944">
                  <c:v>12.26</c:v>
                </c:pt>
                <c:pt idx="31945">
                  <c:v>12.27</c:v>
                </c:pt>
                <c:pt idx="31946">
                  <c:v>12.26</c:v>
                </c:pt>
                <c:pt idx="31947">
                  <c:v>12.26</c:v>
                </c:pt>
                <c:pt idx="31948">
                  <c:v>12.27</c:v>
                </c:pt>
                <c:pt idx="31949">
                  <c:v>12.27</c:v>
                </c:pt>
                <c:pt idx="31950">
                  <c:v>12.26</c:v>
                </c:pt>
                <c:pt idx="31951">
                  <c:v>12.26</c:v>
                </c:pt>
                <c:pt idx="31952">
                  <c:v>12.26</c:v>
                </c:pt>
                <c:pt idx="31953">
                  <c:v>12.26</c:v>
                </c:pt>
                <c:pt idx="31954">
                  <c:v>12.26</c:v>
                </c:pt>
                <c:pt idx="31955">
                  <c:v>12.27</c:v>
                </c:pt>
                <c:pt idx="31956">
                  <c:v>12.26</c:v>
                </c:pt>
                <c:pt idx="31957">
                  <c:v>12.26</c:v>
                </c:pt>
                <c:pt idx="31958">
                  <c:v>12.27</c:v>
                </c:pt>
                <c:pt idx="31959">
                  <c:v>12.26</c:v>
                </c:pt>
                <c:pt idx="31960">
                  <c:v>12.27</c:v>
                </c:pt>
                <c:pt idx="31961">
                  <c:v>12.25</c:v>
                </c:pt>
                <c:pt idx="31962">
                  <c:v>12.26</c:v>
                </c:pt>
                <c:pt idx="31963">
                  <c:v>12.25</c:v>
                </c:pt>
                <c:pt idx="31964">
                  <c:v>12.26</c:v>
                </c:pt>
                <c:pt idx="31965">
                  <c:v>12.24</c:v>
                </c:pt>
                <c:pt idx="31966">
                  <c:v>12.25</c:v>
                </c:pt>
                <c:pt idx="31967">
                  <c:v>12.25</c:v>
                </c:pt>
                <c:pt idx="31968">
                  <c:v>12.25</c:v>
                </c:pt>
                <c:pt idx="31969">
                  <c:v>12.25</c:v>
                </c:pt>
                <c:pt idx="31970">
                  <c:v>12.24</c:v>
                </c:pt>
                <c:pt idx="31971">
                  <c:v>12.24</c:v>
                </c:pt>
                <c:pt idx="31972">
                  <c:v>12.25</c:v>
                </c:pt>
                <c:pt idx="31973">
                  <c:v>12.25</c:v>
                </c:pt>
                <c:pt idx="31974">
                  <c:v>12.24</c:v>
                </c:pt>
                <c:pt idx="31975">
                  <c:v>12.24</c:v>
                </c:pt>
                <c:pt idx="31976">
                  <c:v>12.25</c:v>
                </c:pt>
                <c:pt idx="31977">
                  <c:v>12.24</c:v>
                </c:pt>
                <c:pt idx="31978">
                  <c:v>12.24</c:v>
                </c:pt>
                <c:pt idx="31979">
                  <c:v>12.23</c:v>
                </c:pt>
                <c:pt idx="31980">
                  <c:v>12.23</c:v>
                </c:pt>
                <c:pt idx="31981">
                  <c:v>12.22</c:v>
                </c:pt>
                <c:pt idx="31982">
                  <c:v>12.24</c:v>
                </c:pt>
                <c:pt idx="31983">
                  <c:v>12.21</c:v>
                </c:pt>
                <c:pt idx="31984">
                  <c:v>12.23</c:v>
                </c:pt>
                <c:pt idx="31985">
                  <c:v>12.23</c:v>
                </c:pt>
                <c:pt idx="31986">
                  <c:v>12.22</c:v>
                </c:pt>
                <c:pt idx="31987">
                  <c:v>12.22</c:v>
                </c:pt>
                <c:pt idx="31988">
                  <c:v>12.23</c:v>
                </c:pt>
                <c:pt idx="31989">
                  <c:v>12.22</c:v>
                </c:pt>
                <c:pt idx="31990">
                  <c:v>12.22</c:v>
                </c:pt>
                <c:pt idx="31991">
                  <c:v>12.23</c:v>
                </c:pt>
                <c:pt idx="31992">
                  <c:v>12.23</c:v>
                </c:pt>
                <c:pt idx="31993">
                  <c:v>12.23</c:v>
                </c:pt>
                <c:pt idx="31994">
                  <c:v>12.23</c:v>
                </c:pt>
                <c:pt idx="31995">
                  <c:v>12.24</c:v>
                </c:pt>
                <c:pt idx="31996">
                  <c:v>12.23</c:v>
                </c:pt>
                <c:pt idx="31997">
                  <c:v>12.24</c:v>
                </c:pt>
                <c:pt idx="31998">
                  <c:v>12.23</c:v>
                </c:pt>
                <c:pt idx="31999">
                  <c:v>12.25</c:v>
                </c:pt>
                <c:pt idx="32000">
                  <c:v>12.24</c:v>
                </c:pt>
                <c:pt idx="32001">
                  <c:v>12.24</c:v>
                </c:pt>
                <c:pt idx="32002">
                  <c:v>12.25</c:v>
                </c:pt>
                <c:pt idx="32003">
                  <c:v>12.25</c:v>
                </c:pt>
                <c:pt idx="32004">
                  <c:v>12.24</c:v>
                </c:pt>
                <c:pt idx="32005">
                  <c:v>12.24</c:v>
                </c:pt>
                <c:pt idx="32006">
                  <c:v>12.24</c:v>
                </c:pt>
                <c:pt idx="32007">
                  <c:v>12.26</c:v>
                </c:pt>
                <c:pt idx="32008">
                  <c:v>12.24</c:v>
                </c:pt>
                <c:pt idx="32009">
                  <c:v>12.24</c:v>
                </c:pt>
                <c:pt idx="32010">
                  <c:v>12.24</c:v>
                </c:pt>
                <c:pt idx="32011">
                  <c:v>12.24</c:v>
                </c:pt>
                <c:pt idx="32012">
                  <c:v>12.24</c:v>
                </c:pt>
                <c:pt idx="32013">
                  <c:v>12.24</c:v>
                </c:pt>
                <c:pt idx="32014">
                  <c:v>12.23</c:v>
                </c:pt>
                <c:pt idx="32015">
                  <c:v>12.24</c:v>
                </c:pt>
                <c:pt idx="32016">
                  <c:v>12.23</c:v>
                </c:pt>
                <c:pt idx="32017">
                  <c:v>12.23</c:v>
                </c:pt>
                <c:pt idx="32018">
                  <c:v>12.23</c:v>
                </c:pt>
                <c:pt idx="32019">
                  <c:v>12.24</c:v>
                </c:pt>
                <c:pt idx="32020">
                  <c:v>12.22</c:v>
                </c:pt>
                <c:pt idx="32021">
                  <c:v>12.23</c:v>
                </c:pt>
                <c:pt idx="32022">
                  <c:v>12.23</c:v>
                </c:pt>
                <c:pt idx="32023">
                  <c:v>12.23</c:v>
                </c:pt>
                <c:pt idx="32024">
                  <c:v>12.23</c:v>
                </c:pt>
                <c:pt idx="32025">
                  <c:v>12.23</c:v>
                </c:pt>
                <c:pt idx="32026">
                  <c:v>12.23</c:v>
                </c:pt>
                <c:pt idx="32027">
                  <c:v>12.22</c:v>
                </c:pt>
                <c:pt idx="32028">
                  <c:v>12.23</c:v>
                </c:pt>
                <c:pt idx="32029">
                  <c:v>12.23</c:v>
                </c:pt>
                <c:pt idx="32030">
                  <c:v>12.23</c:v>
                </c:pt>
                <c:pt idx="32031">
                  <c:v>12.22</c:v>
                </c:pt>
                <c:pt idx="32032">
                  <c:v>12.22</c:v>
                </c:pt>
                <c:pt idx="32033">
                  <c:v>12.22</c:v>
                </c:pt>
                <c:pt idx="32034">
                  <c:v>12.23</c:v>
                </c:pt>
                <c:pt idx="32035">
                  <c:v>12.23</c:v>
                </c:pt>
                <c:pt idx="32036">
                  <c:v>12.23</c:v>
                </c:pt>
                <c:pt idx="32037">
                  <c:v>12.22</c:v>
                </c:pt>
                <c:pt idx="32038">
                  <c:v>12.24</c:v>
                </c:pt>
                <c:pt idx="32039">
                  <c:v>12.23</c:v>
                </c:pt>
                <c:pt idx="32040">
                  <c:v>12.23</c:v>
                </c:pt>
                <c:pt idx="32041">
                  <c:v>12.24</c:v>
                </c:pt>
                <c:pt idx="32042">
                  <c:v>12.23</c:v>
                </c:pt>
                <c:pt idx="32043">
                  <c:v>12.24</c:v>
                </c:pt>
                <c:pt idx="32044">
                  <c:v>12.23</c:v>
                </c:pt>
                <c:pt idx="32045">
                  <c:v>12.23</c:v>
                </c:pt>
                <c:pt idx="32046">
                  <c:v>12.22</c:v>
                </c:pt>
                <c:pt idx="32047">
                  <c:v>12.23</c:v>
                </c:pt>
                <c:pt idx="32048">
                  <c:v>12.23</c:v>
                </c:pt>
                <c:pt idx="32049">
                  <c:v>12.22</c:v>
                </c:pt>
                <c:pt idx="32050">
                  <c:v>12.22</c:v>
                </c:pt>
                <c:pt idx="32051">
                  <c:v>12.23</c:v>
                </c:pt>
                <c:pt idx="32052">
                  <c:v>12.23</c:v>
                </c:pt>
                <c:pt idx="32053">
                  <c:v>12.23</c:v>
                </c:pt>
                <c:pt idx="32054">
                  <c:v>12.23</c:v>
                </c:pt>
                <c:pt idx="32055">
                  <c:v>12.23</c:v>
                </c:pt>
                <c:pt idx="32056">
                  <c:v>12.23</c:v>
                </c:pt>
                <c:pt idx="32057">
                  <c:v>12.23</c:v>
                </c:pt>
                <c:pt idx="32058">
                  <c:v>12.23</c:v>
                </c:pt>
                <c:pt idx="32059">
                  <c:v>12.22</c:v>
                </c:pt>
                <c:pt idx="32060">
                  <c:v>12.23</c:v>
                </c:pt>
                <c:pt idx="32061">
                  <c:v>12.23</c:v>
                </c:pt>
                <c:pt idx="32062">
                  <c:v>12.22</c:v>
                </c:pt>
                <c:pt idx="32063">
                  <c:v>12.22</c:v>
                </c:pt>
                <c:pt idx="32064">
                  <c:v>12.21</c:v>
                </c:pt>
                <c:pt idx="32065">
                  <c:v>12.21</c:v>
                </c:pt>
                <c:pt idx="32066">
                  <c:v>12.22</c:v>
                </c:pt>
                <c:pt idx="32067">
                  <c:v>12.21</c:v>
                </c:pt>
                <c:pt idx="32068">
                  <c:v>12.22</c:v>
                </c:pt>
                <c:pt idx="32069">
                  <c:v>12.21</c:v>
                </c:pt>
                <c:pt idx="32070">
                  <c:v>12.21</c:v>
                </c:pt>
                <c:pt idx="32071">
                  <c:v>12.22</c:v>
                </c:pt>
                <c:pt idx="32072">
                  <c:v>12.21</c:v>
                </c:pt>
                <c:pt idx="32073">
                  <c:v>12.21</c:v>
                </c:pt>
                <c:pt idx="32074">
                  <c:v>12.22</c:v>
                </c:pt>
                <c:pt idx="32075">
                  <c:v>12.22</c:v>
                </c:pt>
                <c:pt idx="32076">
                  <c:v>12.21</c:v>
                </c:pt>
                <c:pt idx="32077">
                  <c:v>12.22</c:v>
                </c:pt>
                <c:pt idx="32078">
                  <c:v>12.2</c:v>
                </c:pt>
                <c:pt idx="32079">
                  <c:v>12.2</c:v>
                </c:pt>
                <c:pt idx="32080">
                  <c:v>12.2</c:v>
                </c:pt>
                <c:pt idx="32081">
                  <c:v>12.21</c:v>
                </c:pt>
                <c:pt idx="32082">
                  <c:v>12.21</c:v>
                </c:pt>
                <c:pt idx="32083">
                  <c:v>12.21</c:v>
                </c:pt>
                <c:pt idx="32084">
                  <c:v>12.21</c:v>
                </c:pt>
                <c:pt idx="32085">
                  <c:v>12.19</c:v>
                </c:pt>
                <c:pt idx="32086">
                  <c:v>12.21</c:v>
                </c:pt>
                <c:pt idx="32087">
                  <c:v>12.21</c:v>
                </c:pt>
                <c:pt idx="32088">
                  <c:v>12.2</c:v>
                </c:pt>
                <c:pt idx="32089">
                  <c:v>12.22</c:v>
                </c:pt>
                <c:pt idx="32090">
                  <c:v>12.21</c:v>
                </c:pt>
                <c:pt idx="32091">
                  <c:v>12.2</c:v>
                </c:pt>
                <c:pt idx="32092">
                  <c:v>12.2</c:v>
                </c:pt>
                <c:pt idx="32093">
                  <c:v>12.21</c:v>
                </c:pt>
                <c:pt idx="32094">
                  <c:v>12.21</c:v>
                </c:pt>
                <c:pt idx="32095">
                  <c:v>12.22</c:v>
                </c:pt>
                <c:pt idx="32096">
                  <c:v>12.22</c:v>
                </c:pt>
                <c:pt idx="32097">
                  <c:v>12.21</c:v>
                </c:pt>
                <c:pt idx="32098">
                  <c:v>12.21</c:v>
                </c:pt>
                <c:pt idx="32099">
                  <c:v>12.21</c:v>
                </c:pt>
                <c:pt idx="32100">
                  <c:v>12.21</c:v>
                </c:pt>
                <c:pt idx="32101">
                  <c:v>12.22</c:v>
                </c:pt>
                <c:pt idx="32102">
                  <c:v>12.22</c:v>
                </c:pt>
                <c:pt idx="32103">
                  <c:v>12.22</c:v>
                </c:pt>
                <c:pt idx="32104">
                  <c:v>12.23</c:v>
                </c:pt>
                <c:pt idx="32105">
                  <c:v>12.23</c:v>
                </c:pt>
                <c:pt idx="32106">
                  <c:v>12.22</c:v>
                </c:pt>
                <c:pt idx="32107">
                  <c:v>12.21</c:v>
                </c:pt>
                <c:pt idx="32108">
                  <c:v>12.22</c:v>
                </c:pt>
                <c:pt idx="32109">
                  <c:v>12.22</c:v>
                </c:pt>
                <c:pt idx="32110">
                  <c:v>12.22</c:v>
                </c:pt>
                <c:pt idx="32111">
                  <c:v>12.22</c:v>
                </c:pt>
                <c:pt idx="32112">
                  <c:v>12.21</c:v>
                </c:pt>
                <c:pt idx="32113">
                  <c:v>12.22</c:v>
                </c:pt>
                <c:pt idx="32114">
                  <c:v>12.23</c:v>
                </c:pt>
                <c:pt idx="32115">
                  <c:v>12.22</c:v>
                </c:pt>
                <c:pt idx="32116">
                  <c:v>12.22</c:v>
                </c:pt>
                <c:pt idx="32117">
                  <c:v>12.21</c:v>
                </c:pt>
                <c:pt idx="32118">
                  <c:v>12.22</c:v>
                </c:pt>
                <c:pt idx="32119">
                  <c:v>12.22</c:v>
                </c:pt>
                <c:pt idx="32120">
                  <c:v>12.21</c:v>
                </c:pt>
                <c:pt idx="32121">
                  <c:v>12.2</c:v>
                </c:pt>
                <c:pt idx="32122">
                  <c:v>12.22</c:v>
                </c:pt>
                <c:pt idx="32123">
                  <c:v>12.22</c:v>
                </c:pt>
                <c:pt idx="32124">
                  <c:v>12.21</c:v>
                </c:pt>
                <c:pt idx="32125">
                  <c:v>12.21</c:v>
                </c:pt>
                <c:pt idx="32126">
                  <c:v>12.21</c:v>
                </c:pt>
                <c:pt idx="32127">
                  <c:v>12.21</c:v>
                </c:pt>
                <c:pt idx="32128">
                  <c:v>12.2</c:v>
                </c:pt>
                <c:pt idx="32129">
                  <c:v>12.21</c:v>
                </c:pt>
                <c:pt idx="32130">
                  <c:v>12.2</c:v>
                </c:pt>
                <c:pt idx="32131">
                  <c:v>12.2</c:v>
                </c:pt>
                <c:pt idx="32132">
                  <c:v>12.2</c:v>
                </c:pt>
                <c:pt idx="32133">
                  <c:v>12.21</c:v>
                </c:pt>
                <c:pt idx="32134">
                  <c:v>12.2</c:v>
                </c:pt>
                <c:pt idx="32135">
                  <c:v>12.21</c:v>
                </c:pt>
                <c:pt idx="32136">
                  <c:v>12.21</c:v>
                </c:pt>
                <c:pt idx="32137">
                  <c:v>12.21</c:v>
                </c:pt>
                <c:pt idx="32138">
                  <c:v>12.21</c:v>
                </c:pt>
                <c:pt idx="32139">
                  <c:v>12.22</c:v>
                </c:pt>
                <c:pt idx="32140">
                  <c:v>12.2</c:v>
                </c:pt>
                <c:pt idx="32141">
                  <c:v>12.21</c:v>
                </c:pt>
                <c:pt idx="32142">
                  <c:v>12.21</c:v>
                </c:pt>
                <c:pt idx="32143">
                  <c:v>12.22</c:v>
                </c:pt>
                <c:pt idx="32144">
                  <c:v>12.22</c:v>
                </c:pt>
                <c:pt idx="32145">
                  <c:v>12.21</c:v>
                </c:pt>
                <c:pt idx="32146">
                  <c:v>12.22</c:v>
                </c:pt>
                <c:pt idx="32147">
                  <c:v>12.21</c:v>
                </c:pt>
                <c:pt idx="32148">
                  <c:v>12.21</c:v>
                </c:pt>
                <c:pt idx="32149">
                  <c:v>12.21</c:v>
                </c:pt>
                <c:pt idx="32150">
                  <c:v>12.21</c:v>
                </c:pt>
                <c:pt idx="32151">
                  <c:v>12.21</c:v>
                </c:pt>
                <c:pt idx="32152">
                  <c:v>12.21</c:v>
                </c:pt>
                <c:pt idx="32153">
                  <c:v>12.2</c:v>
                </c:pt>
                <c:pt idx="32154">
                  <c:v>12.2</c:v>
                </c:pt>
                <c:pt idx="32155">
                  <c:v>12.21</c:v>
                </c:pt>
                <c:pt idx="32156">
                  <c:v>12.2</c:v>
                </c:pt>
                <c:pt idx="32157">
                  <c:v>12.2</c:v>
                </c:pt>
                <c:pt idx="32158">
                  <c:v>12.2</c:v>
                </c:pt>
                <c:pt idx="32159">
                  <c:v>12.19</c:v>
                </c:pt>
                <c:pt idx="32160">
                  <c:v>12.2</c:v>
                </c:pt>
                <c:pt idx="32161">
                  <c:v>12.18</c:v>
                </c:pt>
                <c:pt idx="32162">
                  <c:v>12.19</c:v>
                </c:pt>
                <c:pt idx="32163">
                  <c:v>12.19</c:v>
                </c:pt>
                <c:pt idx="32164">
                  <c:v>12.18</c:v>
                </c:pt>
                <c:pt idx="32165">
                  <c:v>12.18</c:v>
                </c:pt>
                <c:pt idx="32166">
                  <c:v>12.18</c:v>
                </c:pt>
                <c:pt idx="32167">
                  <c:v>12.18</c:v>
                </c:pt>
                <c:pt idx="32168">
                  <c:v>12.18</c:v>
                </c:pt>
                <c:pt idx="32169">
                  <c:v>12.17</c:v>
                </c:pt>
                <c:pt idx="32170">
                  <c:v>12.17</c:v>
                </c:pt>
                <c:pt idx="32171">
                  <c:v>12.18</c:v>
                </c:pt>
                <c:pt idx="32172">
                  <c:v>12.17</c:v>
                </c:pt>
                <c:pt idx="32173">
                  <c:v>12.16</c:v>
                </c:pt>
                <c:pt idx="32174">
                  <c:v>12.16</c:v>
                </c:pt>
                <c:pt idx="32175">
                  <c:v>12.17</c:v>
                </c:pt>
                <c:pt idx="32176">
                  <c:v>12.16</c:v>
                </c:pt>
                <c:pt idx="32177">
                  <c:v>12.16</c:v>
                </c:pt>
                <c:pt idx="32178">
                  <c:v>12.17</c:v>
                </c:pt>
                <c:pt idx="32179">
                  <c:v>12.16</c:v>
                </c:pt>
                <c:pt idx="32180">
                  <c:v>12.16</c:v>
                </c:pt>
                <c:pt idx="32181">
                  <c:v>12.17</c:v>
                </c:pt>
                <c:pt idx="32182">
                  <c:v>12.17</c:v>
                </c:pt>
                <c:pt idx="32183">
                  <c:v>12.16</c:v>
                </c:pt>
                <c:pt idx="32184">
                  <c:v>12.17</c:v>
                </c:pt>
                <c:pt idx="32185">
                  <c:v>12.17</c:v>
                </c:pt>
                <c:pt idx="32186">
                  <c:v>12.17</c:v>
                </c:pt>
                <c:pt idx="32187">
                  <c:v>12.16</c:v>
                </c:pt>
                <c:pt idx="32188">
                  <c:v>12.17</c:v>
                </c:pt>
                <c:pt idx="32189">
                  <c:v>12.17</c:v>
                </c:pt>
                <c:pt idx="32190">
                  <c:v>12.17</c:v>
                </c:pt>
                <c:pt idx="32191">
                  <c:v>12.16</c:v>
                </c:pt>
                <c:pt idx="32192">
                  <c:v>12.17</c:v>
                </c:pt>
                <c:pt idx="32193">
                  <c:v>12.17</c:v>
                </c:pt>
                <c:pt idx="32194">
                  <c:v>12.17</c:v>
                </c:pt>
                <c:pt idx="32195">
                  <c:v>12.18</c:v>
                </c:pt>
                <c:pt idx="32196">
                  <c:v>12.17</c:v>
                </c:pt>
                <c:pt idx="32197">
                  <c:v>12.17</c:v>
                </c:pt>
                <c:pt idx="32198">
                  <c:v>12.17</c:v>
                </c:pt>
                <c:pt idx="32199">
                  <c:v>12.17</c:v>
                </c:pt>
                <c:pt idx="32200">
                  <c:v>12.17</c:v>
                </c:pt>
                <c:pt idx="32201">
                  <c:v>12.17</c:v>
                </c:pt>
                <c:pt idx="32202">
                  <c:v>12.18</c:v>
                </c:pt>
                <c:pt idx="32203">
                  <c:v>12.17</c:v>
                </c:pt>
                <c:pt idx="32204">
                  <c:v>12.18</c:v>
                </c:pt>
                <c:pt idx="32205">
                  <c:v>12.17</c:v>
                </c:pt>
                <c:pt idx="32206">
                  <c:v>12.18</c:v>
                </c:pt>
                <c:pt idx="32207">
                  <c:v>12.16</c:v>
                </c:pt>
                <c:pt idx="32208">
                  <c:v>12.17</c:v>
                </c:pt>
                <c:pt idx="32209">
                  <c:v>12.17</c:v>
                </c:pt>
                <c:pt idx="32210">
                  <c:v>12.17</c:v>
                </c:pt>
                <c:pt idx="32211">
                  <c:v>12.17</c:v>
                </c:pt>
                <c:pt idx="32212">
                  <c:v>12.17</c:v>
                </c:pt>
                <c:pt idx="32213">
                  <c:v>12.17</c:v>
                </c:pt>
                <c:pt idx="32214">
                  <c:v>12.17</c:v>
                </c:pt>
                <c:pt idx="32215">
                  <c:v>12.17</c:v>
                </c:pt>
                <c:pt idx="32216">
                  <c:v>12.16</c:v>
                </c:pt>
                <c:pt idx="32217">
                  <c:v>12.16</c:v>
                </c:pt>
                <c:pt idx="32218">
                  <c:v>12.16</c:v>
                </c:pt>
                <c:pt idx="32219">
                  <c:v>12.16</c:v>
                </c:pt>
                <c:pt idx="32220">
                  <c:v>12.16</c:v>
                </c:pt>
                <c:pt idx="32221">
                  <c:v>12.15</c:v>
                </c:pt>
                <c:pt idx="32222">
                  <c:v>12.15</c:v>
                </c:pt>
                <c:pt idx="32223">
                  <c:v>12.15</c:v>
                </c:pt>
                <c:pt idx="32224">
                  <c:v>12.16</c:v>
                </c:pt>
                <c:pt idx="32225">
                  <c:v>12.16</c:v>
                </c:pt>
                <c:pt idx="32226">
                  <c:v>12.16</c:v>
                </c:pt>
                <c:pt idx="32227">
                  <c:v>12.15</c:v>
                </c:pt>
                <c:pt idx="32228">
                  <c:v>12.16</c:v>
                </c:pt>
                <c:pt idx="32229">
                  <c:v>12.15</c:v>
                </c:pt>
                <c:pt idx="32230">
                  <c:v>12.16</c:v>
                </c:pt>
                <c:pt idx="32231">
                  <c:v>12.16</c:v>
                </c:pt>
                <c:pt idx="32232">
                  <c:v>12.15</c:v>
                </c:pt>
                <c:pt idx="32233">
                  <c:v>12.15</c:v>
                </c:pt>
                <c:pt idx="32234">
                  <c:v>12.16</c:v>
                </c:pt>
                <c:pt idx="32235">
                  <c:v>12.16</c:v>
                </c:pt>
                <c:pt idx="32236">
                  <c:v>12.16</c:v>
                </c:pt>
                <c:pt idx="32237">
                  <c:v>12.15</c:v>
                </c:pt>
                <c:pt idx="32238">
                  <c:v>12.16</c:v>
                </c:pt>
                <c:pt idx="32239">
                  <c:v>12.16</c:v>
                </c:pt>
                <c:pt idx="32240">
                  <c:v>12.16</c:v>
                </c:pt>
                <c:pt idx="32241">
                  <c:v>12.16</c:v>
                </c:pt>
                <c:pt idx="32242">
                  <c:v>12.15</c:v>
                </c:pt>
                <c:pt idx="32243">
                  <c:v>12.16</c:v>
                </c:pt>
                <c:pt idx="32244">
                  <c:v>12.15</c:v>
                </c:pt>
                <c:pt idx="32245">
                  <c:v>12.15</c:v>
                </c:pt>
                <c:pt idx="32246">
                  <c:v>12.15</c:v>
                </c:pt>
                <c:pt idx="32247">
                  <c:v>12.14</c:v>
                </c:pt>
                <c:pt idx="32248">
                  <c:v>12.16</c:v>
                </c:pt>
                <c:pt idx="32249">
                  <c:v>12.15</c:v>
                </c:pt>
                <c:pt idx="32250">
                  <c:v>12.15</c:v>
                </c:pt>
                <c:pt idx="32251">
                  <c:v>12.15</c:v>
                </c:pt>
                <c:pt idx="32252">
                  <c:v>12.15</c:v>
                </c:pt>
                <c:pt idx="32253">
                  <c:v>12.15</c:v>
                </c:pt>
                <c:pt idx="32254">
                  <c:v>12.14</c:v>
                </c:pt>
                <c:pt idx="32255">
                  <c:v>12.16</c:v>
                </c:pt>
                <c:pt idx="32256">
                  <c:v>12.14</c:v>
                </c:pt>
                <c:pt idx="32257">
                  <c:v>12.14</c:v>
                </c:pt>
                <c:pt idx="32258">
                  <c:v>12.14</c:v>
                </c:pt>
                <c:pt idx="32259">
                  <c:v>12.15</c:v>
                </c:pt>
                <c:pt idx="32260">
                  <c:v>12.15</c:v>
                </c:pt>
                <c:pt idx="32261">
                  <c:v>12.15</c:v>
                </c:pt>
                <c:pt idx="32262">
                  <c:v>12.14</c:v>
                </c:pt>
                <c:pt idx="32263">
                  <c:v>12.15</c:v>
                </c:pt>
                <c:pt idx="32264">
                  <c:v>12.13</c:v>
                </c:pt>
                <c:pt idx="32265">
                  <c:v>12.13</c:v>
                </c:pt>
                <c:pt idx="32266">
                  <c:v>12.14</c:v>
                </c:pt>
                <c:pt idx="32267">
                  <c:v>12.13</c:v>
                </c:pt>
                <c:pt idx="32268">
                  <c:v>12.13</c:v>
                </c:pt>
                <c:pt idx="32269">
                  <c:v>12.13</c:v>
                </c:pt>
                <c:pt idx="32270">
                  <c:v>12.12</c:v>
                </c:pt>
                <c:pt idx="32271">
                  <c:v>12.13</c:v>
                </c:pt>
                <c:pt idx="32272">
                  <c:v>12.13</c:v>
                </c:pt>
                <c:pt idx="32273">
                  <c:v>12.12</c:v>
                </c:pt>
                <c:pt idx="32274">
                  <c:v>12.13</c:v>
                </c:pt>
                <c:pt idx="32275">
                  <c:v>12.11</c:v>
                </c:pt>
                <c:pt idx="32276">
                  <c:v>12.12</c:v>
                </c:pt>
                <c:pt idx="32277">
                  <c:v>12.12</c:v>
                </c:pt>
                <c:pt idx="32278">
                  <c:v>12.12</c:v>
                </c:pt>
                <c:pt idx="32279">
                  <c:v>12.12</c:v>
                </c:pt>
                <c:pt idx="32280">
                  <c:v>12.12</c:v>
                </c:pt>
                <c:pt idx="32281">
                  <c:v>12.12</c:v>
                </c:pt>
                <c:pt idx="32282">
                  <c:v>12.12</c:v>
                </c:pt>
                <c:pt idx="32283">
                  <c:v>12.13</c:v>
                </c:pt>
                <c:pt idx="32284">
                  <c:v>12.12</c:v>
                </c:pt>
                <c:pt idx="32285">
                  <c:v>12.12</c:v>
                </c:pt>
                <c:pt idx="32286">
                  <c:v>12.13</c:v>
                </c:pt>
                <c:pt idx="32287">
                  <c:v>12.13</c:v>
                </c:pt>
                <c:pt idx="32288">
                  <c:v>12.13</c:v>
                </c:pt>
                <c:pt idx="32289">
                  <c:v>12.12</c:v>
                </c:pt>
                <c:pt idx="32290">
                  <c:v>12.12</c:v>
                </c:pt>
                <c:pt idx="32291">
                  <c:v>12.13</c:v>
                </c:pt>
                <c:pt idx="32292">
                  <c:v>12.13</c:v>
                </c:pt>
                <c:pt idx="32293">
                  <c:v>12.13</c:v>
                </c:pt>
                <c:pt idx="32294">
                  <c:v>12.13</c:v>
                </c:pt>
                <c:pt idx="32295">
                  <c:v>12.12</c:v>
                </c:pt>
                <c:pt idx="32296">
                  <c:v>12.13</c:v>
                </c:pt>
                <c:pt idx="32297">
                  <c:v>12.12</c:v>
                </c:pt>
                <c:pt idx="32298">
                  <c:v>12.12</c:v>
                </c:pt>
                <c:pt idx="32299">
                  <c:v>12.12</c:v>
                </c:pt>
                <c:pt idx="32300">
                  <c:v>12.12</c:v>
                </c:pt>
                <c:pt idx="32301">
                  <c:v>12.13</c:v>
                </c:pt>
                <c:pt idx="32302">
                  <c:v>12.12</c:v>
                </c:pt>
                <c:pt idx="32303">
                  <c:v>12.12</c:v>
                </c:pt>
                <c:pt idx="32304">
                  <c:v>12.13</c:v>
                </c:pt>
                <c:pt idx="32305">
                  <c:v>12.12</c:v>
                </c:pt>
                <c:pt idx="32306">
                  <c:v>12.12</c:v>
                </c:pt>
                <c:pt idx="32307">
                  <c:v>12.14</c:v>
                </c:pt>
                <c:pt idx="32308">
                  <c:v>12.13</c:v>
                </c:pt>
                <c:pt idx="32309">
                  <c:v>12.13</c:v>
                </c:pt>
                <c:pt idx="32310">
                  <c:v>12.14</c:v>
                </c:pt>
                <c:pt idx="32311">
                  <c:v>12.13</c:v>
                </c:pt>
                <c:pt idx="32312">
                  <c:v>12.14</c:v>
                </c:pt>
                <c:pt idx="32313">
                  <c:v>12.14</c:v>
                </c:pt>
                <c:pt idx="32314">
                  <c:v>12.13</c:v>
                </c:pt>
                <c:pt idx="32315">
                  <c:v>12.14</c:v>
                </c:pt>
                <c:pt idx="32316">
                  <c:v>12.15</c:v>
                </c:pt>
                <c:pt idx="32317">
                  <c:v>12.15</c:v>
                </c:pt>
                <c:pt idx="32318">
                  <c:v>12.16</c:v>
                </c:pt>
                <c:pt idx="32319">
                  <c:v>12.15</c:v>
                </c:pt>
                <c:pt idx="32320">
                  <c:v>12.15</c:v>
                </c:pt>
                <c:pt idx="32321">
                  <c:v>12.15</c:v>
                </c:pt>
                <c:pt idx="32322">
                  <c:v>12.15</c:v>
                </c:pt>
                <c:pt idx="32323">
                  <c:v>12.15</c:v>
                </c:pt>
                <c:pt idx="32324">
                  <c:v>12.16</c:v>
                </c:pt>
                <c:pt idx="32325">
                  <c:v>12.15</c:v>
                </c:pt>
                <c:pt idx="32326">
                  <c:v>12.16</c:v>
                </c:pt>
                <c:pt idx="32327">
                  <c:v>12.16</c:v>
                </c:pt>
                <c:pt idx="32328">
                  <c:v>12.15</c:v>
                </c:pt>
                <c:pt idx="32329">
                  <c:v>12.15</c:v>
                </c:pt>
                <c:pt idx="32330">
                  <c:v>12.15</c:v>
                </c:pt>
                <c:pt idx="32331">
                  <c:v>12.15</c:v>
                </c:pt>
                <c:pt idx="32332">
                  <c:v>12.15</c:v>
                </c:pt>
                <c:pt idx="32333">
                  <c:v>12.15</c:v>
                </c:pt>
                <c:pt idx="32334">
                  <c:v>12.15</c:v>
                </c:pt>
                <c:pt idx="32335">
                  <c:v>12.15</c:v>
                </c:pt>
                <c:pt idx="32336">
                  <c:v>12.14</c:v>
                </c:pt>
                <c:pt idx="32337">
                  <c:v>12.14</c:v>
                </c:pt>
                <c:pt idx="32338">
                  <c:v>12.15</c:v>
                </c:pt>
                <c:pt idx="32339">
                  <c:v>12.14</c:v>
                </c:pt>
                <c:pt idx="32340">
                  <c:v>12.13</c:v>
                </c:pt>
                <c:pt idx="32341">
                  <c:v>12.14</c:v>
                </c:pt>
                <c:pt idx="32342">
                  <c:v>12.13</c:v>
                </c:pt>
                <c:pt idx="32343">
                  <c:v>12.14</c:v>
                </c:pt>
                <c:pt idx="32344">
                  <c:v>12.13</c:v>
                </c:pt>
                <c:pt idx="32345">
                  <c:v>12.13</c:v>
                </c:pt>
                <c:pt idx="32346">
                  <c:v>12.13</c:v>
                </c:pt>
                <c:pt idx="32347">
                  <c:v>12.14</c:v>
                </c:pt>
                <c:pt idx="32348">
                  <c:v>12.13</c:v>
                </c:pt>
                <c:pt idx="32349">
                  <c:v>12.13</c:v>
                </c:pt>
                <c:pt idx="32350">
                  <c:v>12.13</c:v>
                </c:pt>
                <c:pt idx="32351">
                  <c:v>12.12</c:v>
                </c:pt>
                <c:pt idx="32352">
                  <c:v>12.14</c:v>
                </c:pt>
                <c:pt idx="32353">
                  <c:v>12.13</c:v>
                </c:pt>
                <c:pt idx="32354">
                  <c:v>12.13</c:v>
                </c:pt>
                <c:pt idx="32355">
                  <c:v>12.13</c:v>
                </c:pt>
                <c:pt idx="32356">
                  <c:v>12.14</c:v>
                </c:pt>
                <c:pt idx="32357">
                  <c:v>12.12</c:v>
                </c:pt>
                <c:pt idx="32358">
                  <c:v>12.13</c:v>
                </c:pt>
                <c:pt idx="32359">
                  <c:v>12.12</c:v>
                </c:pt>
                <c:pt idx="32360">
                  <c:v>12.12</c:v>
                </c:pt>
                <c:pt idx="32361">
                  <c:v>12.13</c:v>
                </c:pt>
                <c:pt idx="32362">
                  <c:v>12.13</c:v>
                </c:pt>
                <c:pt idx="32363">
                  <c:v>12.12</c:v>
                </c:pt>
                <c:pt idx="32364">
                  <c:v>12.12</c:v>
                </c:pt>
                <c:pt idx="32365">
                  <c:v>12.12</c:v>
                </c:pt>
                <c:pt idx="32366">
                  <c:v>12.12</c:v>
                </c:pt>
                <c:pt idx="32367">
                  <c:v>12.11</c:v>
                </c:pt>
                <c:pt idx="32368">
                  <c:v>12.13</c:v>
                </c:pt>
                <c:pt idx="32369">
                  <c:v>12.12</c:v>
                </c:pt>
                <c:pt idx="32370">
                  <c:v>12.12</c:v>
                </c:pt>
                <c:pt idx="32371">
                  <c:v>12.12</c:v>
                </c:pt>
                <c:pt idx="32372">
                  <c:v>12.13</c:v>
                </c:pt>
                <c:pt idx="32373">
                  <c:v>12.13</c:v>
                </c:pt>
                <c:pt idx="32374">
                  <c:v>12.12</c:v>
                </c:pt>
                <c:pt idx="32375">
                  <c:v>12.13</c:v>
                </c:pt>
                <c:pt idx="32376">
                  <c:v>12.14</c:v>
                </c:pt>
                <c:pt idx="32377">
                  <c:v>12.13</c:v>
                </c:pt>
                <c:pt idx="32378">
                  <c:v>12.13</c:v>
                </c:pt>
                <c:pt idx="32379">
                  <c:v>12.14</c:v>
                </c:pt>
                <c:pt idx="32380">
                  <c:v>12.13</c:v>
                </c:pt>
                <c:pt idx="32381">
                  <c:v>12.13</c:v>
                </c:pt>
                <c:pt idx="32382">
                  <c:v>12.13</c:v>
                </c:pt>
                <c:pt idx="32383">
                  <c:v>12.13</c:v>
                </c:pt>
                <c:pt idx="32384">
                  <c:v>12.14</c:v>
                </c:pt>
                <c:pt idx="32385">
                  <c:v>12.13</c:v>
                </c:pt>
                <c:pt idx="32386">
                  <c:v>12.14</c:v>
                </c:pt>
                <c:pt idx="32387">
                  <c:v>12.13</c:v>
                </c:pt>
                <c:pt idx="32388">
                  <c:v>12.13</c:v>
                </c:pt>
                <c:pt idx="32389">
                  <c:v>12.13</c:v>
                </c:pt>
                <c:pt idx="32390">
                  <c:v>12.14</c:v>
                </c:pt>
                <c:pt idx="32391">
                  <c:v>12.14</c:v>
                </c:pt>
                <c:pt idx="32392">
                  <c:v>12.14</c:v>
                </c:pt>
                <c:pt idx="32393">
                  <c:v>12.13</c:v>
                </c:pt>
                <c:pt idx="32394">
                  <c:v>12.14</c:v>
                </c:pt>
                <c:pt idx="32395">
                  <c:v>12.14</c:v>
                </c:pt>
                <c:pt idx="32396">
                  <c:v>12.14</c:v>
                </c:pt>
                <c:pt idx="32397">
                  <c:v>12.14</c:v>
                </c:pt>
                <c:pt idx="32398">
                  <c:v>12.14</c:v>
                </c:pt>
                <c:pt idx="32399">
                  <c:v>12.15</c:v>
                </c:pt>
                <c:pt idx="32400">
                  <c:v>12.14</c:v>
                </c:pt>
                <c:pt idx="32401">
                  <c:v>12.13</c:v>
                </c:pt>
                <c:pt idx="32402">
                  <c:v>12.14</c:v>
                </c:pt>
                <c:pt idx="32403">
                  <c:v>12.14</c:v>
                </c:pt>
                <c:pt idx="32404">
                  <c:v>12.14</c:v>
                </c:pt>
                <c:pt idx="32405">
                  <c:v>12.14</c:v>
                </c:pt>
                <c:pt idx="32406">
                  <c:v>12.13</c:v>
                </c:pt>
                <c:pt idx="32407">
                  <c:v>12.14</c:v>
                </c:pt>
                <c:pt idx="32408">
                  <c:v>12.14</c:v>
                </c:pt>
                <c:pt idx="32409">
                  <c:v>12.14</c:v>
                </c:pt>
                <c:pt idx="32410">
                  <c:v>12.13</c:v>
                </c:pt>
                <c:pt idx="32411">
                  <c:v>12.13</c:v>
                </c:pt>
                <c:pt idx="32412">
                  <c:v>12.13</c:v>
                </c:pt>
                <c:pt idx="32413">
                  <c:v>12.14</c:v>
                </c:pt>
                <c:pt idx="32414">
                  <c:v>12.14</c:v>
                </c:pt>
                <c:pt idx="32415">
                  <c:v>12.14</c:v>
                </c:pt>
                <c:pt idx="32416">
                  <c:v>12.13</c:v>
                </c:pt>
                <c:pt idx="32417">
                  <c:v>12.14</c:v>
                </c:pt>
                <c:pt idx="32418">
                  <c:v>12.14</c:v>
                </c:pt>
                <c:pt idx="32419">
                  <c:v>12.14</c:v>
                </c:pt>
                <c:pt idx="32420">
                  <c:v>12.14</c:v>
                </c:pt>
                <c:pt idx="32421">
                  <c:v>12.13</c:v>
                </c:pt>
                <c:pt idx="32422">
                  <c:v>12.13</c:v>
                </c:pt>
                <c:pt idx="32423">
                  <c:v>12.14</c:v>
                </c:pt>
                <c:pt idx="32424">
                  <c:v>12.14</c:v>
                </c:pt>
                <c:pt idx="32425">
                  <c:v>12.14</c:v>
                </c:pt>
                <c:pt idx="32426">
                  <c:v>12.14</c:v>
                </c:pt>
                <c:pt idx="32427">
                  <c:v>12.14</c:v>
                </c:pt>
                <c:pt idx="32428">
                  <c:v>12.14</c:v>
                </c:pt>
                <c:pt idx="32429">
                  <c:v>12.13</c:v>
                </c:pt>
                <c:pt idx="32430">
                  <c:v>12.14</c:v>
                </c:pt>
                <c:pt idx="32431">
                  <c:v>12.13</c:v>
                </c:pt>
                <c:pt idx="32432">
                  <c:v>12.13</c:v>
                </c:pt>
                <c:pt idx="32433">
                  <c:v>12.14</c:v>
                </c:pt>
                <c:pt idx="32434">
                  <c:v>12.14</c:v>
                </c:pt>
                <c:pt idx="32435">
                  <c:v>12.13</c:v>
                </c:pt>
                <c:pt idx="32436">
                  <c:v>12.13</c:v>
                </c:pt>
                <c:pt idx="32437">
                  <c:v>12.14</c:v>
                </c:pt>
                <c:pt idx="32438">
                  <c:v>12.14</c:v>
                </c:pt>
                <c:pt idx="32439">
                  <c:v>12.14</c:v>
                </c:pt>
                <c:pt idx="32440">
                  <c:v>12.13</c:v>
                </c:pt>
                <c:pt idx="32441">
                  <c:v>12.14</c:v>
                </c:pt>
                <c:pt idx="32442">
                  <c:v>12.14</c:v>
                </c:pt>
                <c:pt idx="32443">
                  <c:v>12.13</c:v>
                </c:pt>
                <c:pt idx="32444">
                  <c:v>12.13</c:v>
                </c:pt>
                <c:pt idx="32445">
                  <c:v>12.13</c:v>
                </c:pt>
                <c:pt idx="32446">
                  <c:v>12.13</c:v>
                </c:pt>
                <c:pt idx="32447">
                  <c:v>12.14</c:v>
                </c:pt>
                <c:pt idx="32448">
                  <c:v>12.13</c:v>
                </c:pt>
                <c:pt idx="32449">
                  <c:v>12.13</c:v>
                </c:pt>
                <c:pt idx="32450">
                  <c:v>12.12</c:v>
                </c:pt>
                <c:pt idx="32451">
                  <c:v>12.13</c:v>
                </c:pt>
                <c:pt idx="32452">
                  <c:v>12.13</c:v>
                </c:pt>
                <c:pt idx="32453">
                  <c:v>12.13</c:v>
                </c:pt>
                <c:pt idx="32454">
                  <c:v>12.12</c:v>
                </c:pt>
                <c:pt idx="32455">
                  <c:v>12.13</c:v>
                </c:pt>
                <c:pt idx="32456">
                  <c:v>12.12</c:v>
                </c:pt>
                <c:pt idx="32457">
                  <c:v>12.12</c:v>
                </c:pt>
                <c:pt idx="32458">
                  <c:v>12.11</c:v>
                </c:pt>
                <c:pt idx="32459">
                  <c:v>12.12</c:v>
                </c:pt>
                <c:pt idx="32460">
                  <c:v>12.12</c:v>
                </c:pt>
                <c:pt idx="32461">
                  <c:v>12.12</c:v>
                </c:pt>
                <c:pt idx="32462">
                  <c:v>12.12</c:v>
                </c:pt>
                <c:pt idx="32463">
                  <c:v>12.12</c:v>
                </c:pt>
                <c:pt idx="32464">
                  <c:v>12.11</c:v>
                </c:pt>
                <c:pt idx="32465">
                  <c:v>12.11</c:v>
                </c:pt>
                <c:pt idx="32466">
                  <c:v>12.11</c:v>
                </c:pt>
                <c:pt idx="32467">
                  <c:v>12.12</c:v>
                </c:pt>
                <c:pt idx="32468">
                  <c:v>12.12</c:v>
                </c:pt>
                <c:pt idx="32469">
                  <c:v>12.12</c:v>
                </c:pt>
                <c:pt idx="32470">
                  <c:v>12.12</c:v>
                </c:pt>
                <c:pt idx="32471">
                  <c:v>12.12</c:v>
                </c:pt>
                <c:pt idx="32472">
                  <c:v>12.12</c:v>
                </c:pt>
                <c:pt idx="32473">
                  <c:v>12.12</c:v>
                </c:pt>
                <c:pt idx="32474">
                  <c:v>12.12</c:v>
                </c:pt>
                <c:pt idx="32475">
                  <c:v>12.11</c:v>
                </c:pt>
                <c:pt idx="32476">
                  <c:v>12.12</c:v>
                </c:pt>
                <c:pt idx="32477">
                  <c:v>12.12</c:v>
                </c:pt>
                <c:pt idx="32478">
                  <c:v>12.12</c:v>
                </c:pt>
                <c:pt idx="32479">
                  <c:v>12.12</c:v>
                </c:pt>
                <c:pt idx="32480">
                  <c:v>12.11</c:v>
                </c:pt>
                <c:pt idx="32481">
                  <c:v>12.12</c:v>
                </c:pt>
                <c:pt idx="32482">
                  <c:v>12.12</c:v>
                </c:pt>
                <c:pt idx="32483">
                  <c:v>12.12</c:v>
                </c:pt>
                <c:pt idx="32484">
                  <c:v>12.12</c:v>
                </c:pt>
                <c:pt idx="32485">
                  <c:v>12.11</c:v>
                </c:pt>
                <c:pt idx="32486">
                  <c:v>12.13</c:v>
                </c:pt>
                <c:pt idx="32487">
                  <c:v>12.12</c:v>
                </c:pt>
                <c:pt idx="32488">
                  <c:v>12.13</c:v>
                </c:pt>
                <c:pt idx="32489">
                  <c:v>12.12</c:v>
                </c:pt>
                <c:pt idx="32490">
                  <c:v>12.12</c:v>
                </c:pt>
                <c:pt idx="32491">
                  <c:v>12.12</c:v>
                </c:pt>
                <c:pt idx="32492">
                  <c:v>12.12</c:v>
                </c:pt>
                <c:pt idx="32493">
                  <c:v>12.13</c:v>
                </c:pt>
                <c:pt idx="32494">
                  <c:v>12.12</c:v>
                </c:pt>
                <c:pt idx="32495">
                  <c:v>12.13</c:v>
                </c:pt>
                <c:pt idx="32496">
                  <c:v>12.14</c:v>
                </c:pt>
                <c:pt idx="32497">
                  <c:v>12.13</c:v>
                </c:pt>
                <c:pt idx="32498">
                  <c:v>12.12</c:v>
                </c:pt>
                <c:pt idx="32499">
                  <c:v>12.12</c:v>
                </c:pt>
                <c:pt idx="32500">
                  <c:v>12.13</c:v>
                </c:pt>
                <c:pt idx="32501">
                  <c:v>12.13</c:v>
                </c:pt>
                <c:pt idx="32502">
                  <c:v>12.14</c:v>
                </c:pt>
                <c:pt idx="32503">
                  <c:v>12.12</c:v>
                </c:pt>
                <c:pt idx="32504">
                  <c:v>12.12</c:v>
                </c:pt>
                <c:pt idx="32505">
                  <c:v>12.13</c:v>
                </c:pt>
                <c:pt idx="32506">
                  <c:v>12.13</c:v>
                </c:pt>
                <c:pt idx="32507">
                  <c:v>12.14</c:v>
                </c:pt>
                <c:pt idx="32508">
                  <c:v>12.13</c:v>
                </c:pt>
                <c:pt idx="32509">
                  <c:v>12.14</c:v>
                </c:pt>
                <c:pt idx="32510">
                  <c:v>12.14</c:v>
                </c:pt>
                <c:pt idx="32511">
                  <c:v>12.13</c:v>
                </c:pt>
                <c:pt idx="32512">
                  <c:v>12.13</c:v>
                </c:pt>
                <c:pt idx="32513">
                  <c:v>12.12</c:v>
                </c:pt>
                <c:pt idx="32514">
                  <c:v>12.13</c:v>
                </c:pt>
                <c:pt idx="32515">
                  <c:v>12.12</c:v>
                </c:pt>
                <c:pt idx="32516">
                  <c:v>12.13</c:v>
                </c:pt>
                <c:pt idx="32517">
                  <c:v>12.13</c:v>
                </c:pt>
                <c:pt idx="32518">
                  <c:v>12.12</c:v>
                </c:pt>
                <c:pt idx="32519">
                  <c:v>12.12</c:v>
                </c:pt>
                <c:pt idx="32520">
                  <c:v>12.12</c:v>
                </c:pt>
                <c:pt idx="32521">
                  <c:v>12.12</c:v>
                </c:pt>
                <c:pt idx="32522">
                  <c:v>12.12</c:v>
                </c:pt>
                <c:pt idx="32523">
                  <c:v>12.12</c:v>
                </c:pt>
                <c:pt idx="32524">
                  <c:v>12.13</c:v>
                </c:pt>
                <c:pt idx="32525">
                  <c:v>12.12</c:v>
                </c:pt>
                <c:pt idx="32526">
                  <c:v>12.11</c:v>
                </c:pt>
                <c:pt idx="32527">
                  <c:v>12.12</c:v>
                </c:pt>
                <c:pt idx="32528">
                  <c:v>12.12</c:v>
                </c:pt>
                <c:pt idx="32529">
                  <c:v>12.12</c:v>
                </c:pt>
                <c:pt idx="32530">
                  <c:v>12.12</c:v>
                </c:pt>
                <c:pt idx="32531">
                  <c:v>12.11</c:v>
                </c:pt>
                <c:pt idx="32532">
                  <c:v>12.11</c:v>
                </c:pt>
                <c:pt idx="32533">
                  <c:v>12.11</c:v>
                </c:pt>
                <c:pt idx="32534">
                  <c:v>12.11</c:v>
                </c:pt>
                <c:pt idx="32535">
                  <c:v>12.12</c:v>
                </c:pt>
                <c:pt idx="32536">
                  <c:v>12.12</c:v>
                </c:pt>
                <c:pt idx="32537">
                  <c:v>12.11</c:v>
                </c:pt>
                <c:pt idx="32538">
                  <c:v>12.12</c:v>
                </c:pt>
                <c:pt idx="32539">
                  <c:v>12.11</c:v>
                </c:pt>
                <c:pt idx="32540">
                  <c:v>12.11</c:v>
                </c:pt>
                <c:pt idx="32541">
                  <c:v>12.12</c:v>
                </c:pt>
                <c:pt idx="32542">
                  <c:v>12.11</c:v>
                </c:pt>
                <c:pt idx="32543">
                  <c:v>12.11</c:v>
                </c:pt>
                <c:pt idx="32544">
                  <c:v>12.11</c:v>
                </c:pt>
                <c:pt idx="32545">
                  <c:v>12.1</c:v>
                </c:pt>
                <c:pt idx="32546">
                  <c:v>12.1</c:v>
                </c:pt>
                <c:pt idx="32547">
                  <c:v>12.11</c:v>
                </c:pt>
                <c:pt idx="32548">
                  <c:v>12.1</c:v>
                </c:pt>
                <c:pt idx="32549">
                  <c:v>12.1</c:v>
                </c:pt>
                <c:pt idx="32550">
                  <c:v>12.1</c:v>
                </c:pt>
                <c:pt idx="32551">
                  <c:v>12.1</c:v>
                </c:pt>
                <c:pt idx="32552">
                  <c:v>12.11</c:v>
                </c:pt>
                <c:pt idx="32553">
                  <c:v>12.1</c:v>
                </c:pt>
                <c:pt idx="32554">
                  <c:v>12.1</c:v>
                </c:pt>
                <c:pt idx="32555">
                  <c:v>12.1</c:v>
                </c:pt>
                <c:pt idx="32556">
                  <c:v>12.1</c:v>
                </c:pt>
                <c:pt idx="32557">
                  <c:v>12.1</c:v>
                </c:pt>
                <c:pt idx="32558">
                  <c:v>12.09</c:v>
                </c:pt>
                <c:pt idx="32559">
                  <c:v>12.1</c:v>
                </c:pt>
                <c:pt idx="32560">
                  <c:v>12.09</c:v>
                </c:pt>
                <c:pt idx="32561">
                  <c:v>12.09</c:v>
                </c:pt>
                <c:pt idx="32562">
                  <c:v>12.1</c:v>
                </c:pt>
                <c:pt idx="32563">
                  <c:v>12.1</c:v>
                </c:pt>
                <c:pt idx="32564">
                  <c:v>12.1</c:v>
                </c:pt>
                <c:pt idx="32565">
                  <c:v>12.09</c:v>
                </c:pt>
                <c:pt idx="32566">
                  <c:v>12.1</c:v>
                </c:pt>
                <c:pt idx="32567">
                  <c:v>12.09</c:v>
                </c:pt>
                <c:pt idx="32568">
                  <c:v>12.09</c:v>
                </c:pt>
                <c:pt idx="32569">
                  <c:v>12.1</c:v>
                </c:pt>
                <c:pt idx="32570">
                  <c:v>12.1</c:v>
                </c:pt>
                <c:pt idx="32571">
                  <c:v>12.09</c:v>
                </c:pt>
                <c:pt idx="32572">
                  <c:v>12.08</c:v>
                </c:pt>
                <c:pt idx="32573">
                  <c:v>12.1</c:v>
                </c:pt>
                <c:pt idx="32574">
                  <c:v>12.1</c:v>
                </c:pt>
                <c:pt idx="32575">
                  <c:v>12.09</c:v>
                </c:pt>
                <c:pt idx="32576">
                  <c:v>12.1</c:v>
                </c:pt>
                <c:pt idx="32577">
                  <c:v>12.1</c:v>
                </c:pt>
                <c:pt idx="32578">
                  <c:v>12.1</c:v>
                </c:pt>
                <c:pt idx="32579">
                  <c:v>12.1</c:v>
                </c:pt>
                <c:pt idx="32580">
                  <c:v>12.1</c:v>
                </c:pt>
                <c:pt idx="32581">
                  <c:v>12.11</c:v>
                </c:pt>
                <c:pt idx="32582">
                  <c:v>12.11</c:v>
                </c:pt>
                <c:pt idx="32583">
                  <c:v>12.12</c:v>
                </c:pt>
                <c:pt idx="32584">
                  <c:v>12.12</c:v>
                </c:pt>
                <c:pt idx="32585">
                  <c:v>12.12</c:v>
                </c:pt>
                <c:pt idx="32586">
                  <c:v>12.13</c:v>
                </c:pt>
                <c:pt idx="32587">
                  <c:v>12.12</c:v>
                </c:pt>
                <c:pt idx="32588">
                  <c:v>12.13</c:v>
                </c:pt>
                <c:pt idx="32589">
                  <c:v>12.14</c:v>
                </c:pt>
                <c:pt idx="32590">
                  <c:v>12.14</c:v>
                </c:pt>
                <c:pt idx="32591">
                  <c:v>12.16</c:v>
                </c:pt>
                <c:pt idx="32592">
                  <c:v>12.16</c:v>
                </c:pt>
                <c:pt idx="32593">
                  <c:v>12.18</c:v>
                </c:pt>
                <c:pt idx="32594">
                  <c:v>12.17</c:v>
                </c:pt>
                <c:pt idx="32595">
                  <c:v>12.18</c:v>
                </c:pt>
                <c:pt idx="32596">
                  <c:v>12.18</c:v>
                </c:pt>
                <c:pt idx="32597">
                  <c:v>12.2</c:v>
                </c:pt>
                <c:pt idx="32598">
                  <c:v>12.2</c:v>
                </c:pt>
                <c:pt idx="32599">
                  <c:v>12.19</c:v>
                </c:pt>
                <c:pt idx="32600">
                  <c:v>12.2</c:v>
                </c:pt>
                <c:pt idx="32601">
                  <c:v>12.2</c:v>
                </c:pt>
                <c:pt idx="32602">
                  <c:v>12.21</c:v>
                </c:pt>
                <c:pt idx="32603">
                  <c:v>12.22</c:v>
                </c:pt>
                <c:pt idx="32604">
                  <c:v>12.22</c:v>
                </c:pt>
                <c:pt idx="32605">
                  <c:v>12.24</c:v>
                </c:pt>
                <c:pt idx="32606">
                  <c:v>12.24</c:v>
                </c:pt>
                <c:pt idx="32607">
                  <c:v>12.26</c:v>
                </c:pt>
                <c:pt idx="32608">
                  <c:v>12.26</c:v>
                </c:pt>
                <c:pt idx="32609">
                  <c:v>12.26</c:v>
                </c:pt>
                <c:pt idx="32610">
                  <c:v>12.27</c:v>
                </c:pt>
                <c:pt idx="32611">
                  <c:v>12.27</c:v>
                </c:pt>
                <c:pt idx="32612">
                  <c:v>12.28</c:v>
                </c:pt>
                <c:pt idx="32613">
                  <c:v>12.28</c:v>
                </c:pt>
                <c:pt idx="32614">
                  <c:v>12.29</c:v>
                </c:pt>
                <c:pt idx="32615">
                  <c:v>12.29</c:v>
                </c:pt>
                <c:pt idx="32616">
                  <c:v>12.31</c:v>
                </c:pt>
                <c:pt idx="32617">
                  <c:v>12.34</c:v>
                </c:pt>
                <c:pt idx="32618">
                  <c:v>12.36</c:v>
                </c:pt>
                <c:pt idx="32619">
                  <c:v>12.39</c:v>
                </c:pt>
                <c:pt idx="32620">
                  <c:v>12.41</c:v>
                </c:pt>
                <c:pt idx="32621">
                  <c:v>12.43</c:v>
                </c:pt>
                <c:pt idx="32622">
                  <c:v>12.45</c:v>
                </c:pt>
                <c:pt idx="32623">
                  <c:v>12.45</c:v>
                </c:pt>
                <c:pt idx="32624">
                  <c:v>12.46</c:v>
                </c:pt>
                <c:pt idx="32625">
                  <c:v>12.48</c:v>
                </c:pt>
                <c:pt idx="32626">
                  <c:v>12.5</c:v>
                </c:pt>
                <c:pt idx="32627">
                  <c:v>12.51</c:v>
                </c:pt>
                <c:pt idx="32628">
                  <c:v>12.54</c:v>
                </c:pt>
                <c:pt idx="32629">
                  <c:v>12.55</c:v>
                </c:pt>
                <c:pt idx="32630">
                  <c:v>12.58</c:v>
                </c:pt>
                <c:pt idx="32631">
                  <c:v>12.63</c:v>
                </c:pt>
                <c:pt idx="32632">
                  <c:v>12.67</c:v>
                </c:pt>
                <c:pt idx="32633">
                  <c:v>12.7</c:v>
                </c:pt>
                <c:pt idx="32634">
                  <c:v>12.73</c:v>
                </c:pt>
                <c:pt idx="32635">
                  <c:v>12.73</c:v>
                </c:pt>
                <c:pt idx="32636">
                  <c:v>12.74</c:v>
                </c:pt>
                <c:pt idx="32637">
                  <c:v>12.76</c:v>
                </c:pt>
                <c:pt idx="32638">
                  <c:v>12.78</c:v>
                </c:pt>
                <c:pt idx="32639">
                  <c:v>12.79</c:v>
                </c:pt>
                <c:pt idx="32640">
                  <c:v>12.84</c:v>
                </c:pt>
                <c:pt idx="32641">
                  <c:v>12.93</c:v>
                </c:pt>
                <c:pt idx="32642">
                  <c:v>13.05</c:v>
                </c:pt>
                <c:pt idx="32643">
                  <c:v>13.25</c:v>
                </c:pt>
                <c:pt idx="32644">
                  <c:v>13.34</c:v>
                </c:pt>
                <c:pt idx="32645">
                  <c:v>13.39</c:v>
                </c:pt>
                <c:pt idx="32646">
                  <c:v>13.37</c:v>
                </c:pt>
                <c:pt idx="32647">
                  <c:v>13.34</c:v>
                </c:pt>
                <c:pt idx="32648">
                  <c:v>13.34</c:v>
                </c:pt>
                <c:pt idx="32649">
                  <c:v>13.33</c:v>
                </c:pt>
                <c:pt idx="32650">
                  <c:v>13.36</c:v>
                </c:pt>
                <c:pt idx="32651">
                  <c:v>13.41</c:v>
                </c:pt>
                <c:pt idx="32652">
                  <c:v>13.5</c:v>
                </c:pt>
                <c:pt idx="32653">
                  <c:v>13.56</c:v>
                </c:pt>
                <c:pt idx="32654">
                  <c:v>13.6</c:v>
                </c:pt>
                <c:pt idx="32655">
                  <c:v>13.61</c:v>
                </c:pt>
                <c:pt idx="32656">
                  <c:v>13.59</c:v>
                </c:pt>
                <c:pt idx="32657">
                  <c:v>13.6</c:v>
                </c:pt>
                <c:pt idx="32658">
                  <c:v>13.6</c:v>
                </c:pt>
                <c:pt idx="32659">
                  <c:v>13.6</c:v>
                </c:pt>
                <c:pt idx="32660">
                  <c:v>13.63</c:v>
                </c:pt>
                <c:pt idx="32661">
                  <c:v>13.67</c:v>
                </c:pt>
                <c:pt idx="32662">
                  <c:v>13.7</c:v>
                </c:pt>
                <c:pt idx="32663">
                  <c:v>13.74</c:v>
                </c:pt>
                <c:pt idx="32664">
                  <c:v>13.83</c:v>
                </c:pt>
                <c:pt idx="32665">
                  <c:v>13.93</c:v>
                </c:pt>
                <c:pt idx="32666">
                  <c:v>14.07</c:v>
                </c:pt>
                <c:pt idx="32667">
                  <c:v>14.28</c:v>
                </c:pt>
                <c:pt idx="32668">
                  <c:v>14.56</c:v>
                </c:pt>
                <c:pt idx="32669">
                  <c:v>14.8</c:v>
                </c:pt>
                <c:pt idx="32670">
                  <c:v>14.93</c:v>
                </c:pt>
                <c:pt idx="32671">
                  <c:v>15.04</c:v>
                </c:pt>
                <c:pt idx="32672">
                  <c:v>15.1</c:v>
                </c:pt>
                <c:pt idx="32673">
                  <c:v>15.18</c:v>
                </c:pt>
                <c:pt idx="32674">
                  <c:v>15.26</c:v>
                </c:pt>
                <c:pt idx="32675">
                  <c:v>15.41</c:v>
                </c:pt>
                <c:pt idx="32676">
                  <c:v>15.56</c:v>
                </c:pt>
                <c:pt idx="32677">
                  <c:v>15.8</c:v>
                </c:pt>
                <c:pt idx="32678">
                  <c:v>15.9</c:v>
                </c:pt>
                <c:pt idx="32679">
                  <c:v>15.97</c:v>
                </c:pt>
                <c:pt idx="32680">
                  <c:v>15.98</c:v>
                </c:pt>
                <c:pt idx="32681">
                  <c:v>16.059999999999999</c:v>
                </c:pt>
                <c:pt idx="32682">
                  <c:v>16.16</c:v>
                </c:pt>
                <c:pt idx="32683">
                  <c:v>16.14</c:v>
                </c:pt>
                <c:pt idx="32684">
                  <c:v>16.170000000000002</c:v>
                </c:pt>
                <c:pt idx="32685">
                  <c:v>16.079999999999998</c:v>
                </c:pt>
                <c:pt idx="32686">
                  <c:v>16.09</c:v>
                </c:pt>
                <c:pt idx="32687">
                  <c:v>16.100000000000001</c:v>
                </c:pt>
                <c:pt idx="32688">
                  <c:v>16.100000000000001</c:v>
                </c:pt>
                <c:pt idx="32689">
                  <c:v>16.14</c:v>
                </c:pt>
                <c:pt idx="32690">
                  <c:v>16.2</c:v>
                </c:pt>
                <c:pt idx="32691">
                  <c:v>16.25</c:v>
                </c:pt>
                <c:pt idx="32692">
                  <c:v>16.34</c:v>
                </c:pt>
                <c:pt idx="32693">
                  <c:v>16.55</c:v>
                </c:pt>
                <c:pt idx="32694">
                  <c:v>16.78</c:v>
                </c:pt>
                <c:pt idx="32695">
                  <c:v>17.03</c:v>
                </c:pt>
                <c:pt idx="32696">
                  <c:v>17.28</c:v>
                </c:pt>
                <c:pt idx="32697">
                  <c:v>17.38</c:v>
                </c:pt>
                <c:pt idx="32698">
                  <c:v>17.57</c:v>
                </c:pt>
                <c:pt idx="32699">
                  <c:v>17.739999999999998</c:v>
                </c:pt>
                <c:pt idx="32700">
                  <c:v>17.940000000000001</c:v>
                </c:pt>
                <c:pt idx="32701">
                  <c:v>18.04</c:v>
                </c:pt>
                <c:pt idx="32702">
                  <c:v>18.14</c:v>
                </c:pt>
                <c:pt idx="32703">
                  <c:v>18.28</c:v>
                </c:pt>
                <c:pt idx="32704">
                  <c:v>18.47</c:v>
                </c:pt>
                <c:pt idx="32705">
                  <c:v>18.59</c:v>
                </c:pt>
                <c:pt idx="32706">
                  <c:v>18.68</c:v>
                </c:pt>
                <c:pt idx="32707">
                  <c:v>18.78</c:v>
                </c:pt>
                <c:pt idx="32708">
                  <c:v>18.829999999999998</c:v>
                </c:pt>
                <c:pt idx="32709">
                  <c:v>18.95</c:v>
                </c:pt>
                <c:pt idx="32710">
                  <c:v>19.010000000000002</c:v>
                </c:pt>
                <c:pt idx="32711">
                  <c:v>19.03</c:v>
                </c:pt>
                <c:pt idx="32712">
                  <c:v>19.100000000000001</c:v>
                </c:pt>
                <c:pt idx="32713">
                  <c:v>19.12</c:v>
                </c:pt>
                <c:pt idx="32714">
                  <c:v>19.14</c:v>
                </c:pt>
                <c:pt idx="32715">
                  <c:v>19.12</c:v>
                </c:pt>
                <c:pt idx="32716">
                  <c:v>19.11</c:v>
                </c:pt>
                <c:pt idx="32717">
                  <c:v>19.03</c:v>
                </c:pt>
                <c:pt idx="32718">
                  <c:v>19.100000000000001</c:v>
                </c:pt>
                <c:pt idx="32719">
                  <c:v>18.98</c:v>
                </c:pt>
                <c:pt idx="32720">
                  <c:v>19.03</c:v>
                </c:pt>
                <c:pt idx="32721">
                  <c:v>18.920000000000002</c:v>
                </c:pt>
                <c:pt idx="32722">
                  <c:v>18.87</c:v>
                </c:pt>
                <c:pt idx="32723">
                  <c:v>18.760000000000002</c:v>
                </c:pt>
                <c:pt idx="32724">
                  <c:v>18.73</c:v>
                </c:pt>
                <c:pt idx="32725">
                  <c:v>18.59</c:v>
                </c:pt>
                <c:pt idx="32726">
                  <c:v>18.55</c:v>
                </c:pt>
                <c:pt idx="32727">
                  <c:v>18.440000000000001</c:v>
                </c:pt>
                <c:pt idx="32728">
                  <c:v>18.32</c:v>
                </c:pt>
                <c:pt idx="32729">
                  <c:v>18.16</c:v>
                </c:pt>
                <c:pt idx="32730">
                  <c:v>18.07</c:v>
                </c:pt>
                <c:pt idx="32731">
                  <c:v>17.91</c:v>
                </c:pt>
                <c:pt idx="32732">
                  <c:v>17.79</c:v>
                </c:pt>
                <c:pt idx="32733">
                  <c:v>17.66</c:v>
                </c:pt>
                <c:pt idx="32734">
                  <c:v>17.54</c:v>
                </c:pt>
                <c:pt idx="32735">
                  <c:v>17.489999999999998</c:v>
                </c:pt>
                <c:pt idx="32736">
                  <c:v>17.350000000000001</c:v>
                </c:pt>
                <c:pt idx="32737">
                  <c:v>17.25</c:v>
                </c:pt>
                <c:pt idx="32738">
                  <c:v>17.23</c:v>
                </c:pt>
                <c:pt idx="32739">
                  <c:v>17.13</c:v>
                </c:pt>
                <c:pt idx="32740">
                  <c:v>17.11</c:v>
                </c:pt>
                <c:pt idx="32741">
                  <c:v>17.059999999999999</c:v>
                </c:pt>
                <c:pt idx="32742">
                  <c:v>17</c:v>
                </c:pt>
                <c:pt idx="32743">
                  <c:v>16.95</c:v>
                </c:pt>
                <c:pt idx="32744">
                  <c:v>16.91</c:v>
                </c:pt>
                <c:pt idx="32745">
                  <c:v>16.89</c:v>
                </c:pt>
                <c:pt idx="32746">
                  <c:v>16.809999999999999</c:v>
                </c:pt>
                <c:pt idx="32747">
                  <c:v>16.79</c:v>
                </c:pt>
                <c:pt idx="32748">
                  <c:v>16.8</c:v>
                </c:pt>
                <c:pt idx="32749">
                  <c:v>16.77</c:v>
                </c:pt>
                <c:pt idx="32750">
                  <c:v>16.71</c:v>
                </c:pt>
                <c:pt idx="32751">
                  <c:v>16.72</c:v>
                </c:pt>
                <c:pt idx="32752">
                  <c:v>16.690000000000001</c:v>
                </c:pt>
                <c:pt idx="32753">
                  <c:v>16.64</c:v>
                </c:pt>
                <c:pt idx="32754">
                  <c:v>16.59</c:v>
                </c:pt>
                <c:pt idx="32755">
                  <c:v>16.579999999999998</c:v>
                </c:pt>
                <c:pt idx="32756">
                  <c:v>16.54</c:v>
                </c:pt>
                <c:pt idx="32757">
                  <c:v>16.52</c:v>
                </c:pt>
                <c:pt idx="32758">
                  <c:v>16.43</c:v>
                </c:pt>
                <c:pt idx="32759">
                  <c:v>16.440000000000001</c:v>
                </c:pt>
                <c:pt idx="32760">
                  <c:v>16.39</c:v>
                </c:pt>
                <c:pt idx="32761">
                  <c:v>16.350000000000001</c:v>
                </c:pt>
                <c:pt idx="32762">
                  <c:v>16.39</c:v>
                </c:pt>
                <c:pt idx="32763">
                  <c:v>16.28</c:v>
                </c:pt>
                <c:pt idx="32764">
                  <c:v>16.27</c:v>
                </c:pt>
                <c:pt idx="32765">
                  <c:v>16.23</c:v>
                </c:pt>
                <c:pt idx="32766">
                  <c:v>16.18</c:v>
                </c:pt>
                <c:pt idx="32767">
                  <c:v>16.100000000000001</c:v>
                </c:pt>
                <c:pt idx="32768">
                  <c:v>16.11</c:v>
                </c:pt>
                <c:pt idx="32769">
                  <c:v>16.059999999999999</c:v>
                </c:pt>
                <c:pt idx="32770">
                  <c:v>16.05</c:v>
                </c:pt>
                <c:pt idx="32771">
                  <c:v>16.03</c:v>
                </c:pt>
                <c:pt idx="32772">
                  <c:v>15.96</c:v>
                </c:pt>
                <c:pt idx="32773">
                  <c:v>15.92</c:v>
                </c:pt>
                <c:pt idx="32774">
                  <c:v>15.94</c:v>
                </c:pt>
                <c:pt idx="32775">
                  <c:v>15.88</c:v>
                </c:pt>
                <c:pt idx="32776">
                  <c:v>15.88</c:v>
                </c:pt>
                <c:pt idx="32777">
                  <c:v>15.78</c:v>
                </c:pt>
                <c:pt idx="32778">
                  <c:v>15.78</c:v>
                </c:pt>
                <c:pt idx="32779">
                  <c:v>15.76</c:v>
                </c:pt>
                <c:pt idx="32780">
                  <c:v>15.72</c:v>
                </c:pt>
                <c:pt idx="32781">
                  <c:v>15.7</c:v>
                </c:pt>
                <c:pt idx="32782">
                  <c:v>15.65</c:v>
                </c:pt>
                <c:pt idx="32783">
                  <c:v>15.6</c:v>
                </c:pt>
                <c:pt idx="32784">
                  <c:v>15.64</c:v>
                </c:pt>
                <c:pt idx="32785">
                  <c:v>15.58</c:v>
                </c:pt>
                <c:pt idx="32786">
                  <c:v>15.53</c:v>
                </c:pt>
                <c:pt idx="32787">
                  <c:v>15.53</c:v>
                </c:pt>
                <c:pt idx="32788">
                  <c:v>15.51</c:v>
                </c:pt>
                <c:pt idx="32789">
                  <c:v>15.48</c:v>
                </c:pt>
                <c:pt idx="32790">
                  <c:v>15.44</c:v>
                </c:pt>
                <c:pt idx="32791">
                  <c:v>15.41</c:v>
                </c:pt>
                <c:pt idx="32792">
                  <c:v>15.38</c:v>
                </c:pt>
                <c:pt idx="32793">
                  <c:v>15.36</c:v>
                </c:pt>
                <c:pt idx="32794">
                  <c:v>15.35</c:v>
                </c:pt>
                <c:pt idx="32795">
                  <c:v>15.29</c:v>
                </c:pt>
                <c:pt idx="32796">
                  <c:v>15.27</c:v>
                </c:pt>
                <c:pt idx="32797">
                  <c:v>15.26</c:v>
                </c:pt>
                <c:pt idx="32798">
                  <c:v>15.19</c:v>
                </c:pt>
                <c:pt idx="32799">
                  <c:v>15.17</c:v>
                </c:pt>
                <c:pt idx="32800">
                  <c:v>15.16</c:v>
                </c:pt>
                <c:pt idx="32801">
                  <c:v>15.09</c:v>
                </c:pt>
                <c:pt idx="32802">
                  <c:v>15.08</c:v>
                </c:pt>
                <c:pt idx="32803">
                  <c:v>15.03</c:v>
                </c:pt>
                <c:pt idx="32804">
                  <c:v>15</c:v>
                </c:pt>
                <c:pt idx="32805">
                  <c:v>14.97</c:v>
                </c:pt>
                <c:pt idx="32806">
                  <c:v>14.95</c:v>
                </c:pt>
                <c:pt idx="32807">
                  <c:v>14.95</c:v>
                </c:pt>
                <c:pt idx="32808">
                  <c:v>14.9</c:v>
                </c:pt>
                <c:pt idx="32809">
                  <c:v>14.91</c:v>
                </c:pt>
                <c:pt idx="32810">
                  <c:v>14.9</c:v>
                </c:pt>
                <c:pt idx="32811">
                  <c:v>14.86</c:v>
                </c:pt>
                <c:pt idx="32812">
                  <c:v>14.81</c:v>
                </c:pt>
                <c:pt idx="32813">
                  <c:v>14.81</c:v>
                </c:pt>
                <c:pt idx="32814">
                  <c:v>14.81</c:v>
                </c:pt>
                <c:pt idx="32815">
                  <c:v>14.78</c:v>
                </c:pt>
                <c:pt idx="32816">
                  <c:v>14.75</c:v>
                </c:pt>
                <c:pt idx="32817">
                  <c:v>14.73</c:v>
                </c:pt>
                <c:pt idx="32818">
                  <c:v>14.72</c:v>
                </c:pt>
                <c:pt idx="32819">
                  <c:v>14.67</c:v>
                </c:pt>
                <c:pt idx="32820">
                  <c:v>14.67</c:v>
                </c:pt>
                <c:pt idx="32821">
                  <c:v>14.65</c:v>
                </c:pt>
                <c:pt idx="32822">
                  <c:v>14.64</c:v>
                </c:pt>
                <c:pt idx="32823">
                  <c:v>14.62</c:v>
                </c:pt>
                <c:pt idx="32824">
                  <c:v>14.6</c:v>
                </c:pt>
                <c:pt idx="32825">
                  <c:v>14.63</c:v>
                </c:pt>
                <c:pt idx="32826">
                  <c:v>14.61</c:v>
                </c:pt>
                <c:pt idx="32827">
                  <c:v>14.55</c:v>
                </c:pt>
                <c:pt idx="32828">
                  <c:v>14.53</c:v>
                </c:pt>
                <c:pt idx="32829">
                  <c:v>14.52</c:v>
                </c:pt>
                <c:pt idx="32830">
                  <c:v>14.54</c:v>
                </c:pt>
                <c:pt idx="32831">
                  <c:v>14.5</c:v>
                </c:pt>
                <c:pt idx="32832">
                  <c:v>14.51</c:v>
                </c:pt>
                <c:pt idx="32833">
                  <c:v>14.47</c:v>
                </c:pt>
                <c:pt idx="32834">
                  <c:v>14.46</c:v>
                </c:pt>
                <c:pt idx="32835">
                  <c:v>14.44</c:v>
                </c:pt>
                <c:pt idx="32836">
                  <c:v>14.44</c:v>
                </c:pt>
                <c:pt idx="32837">
                  <c:v>14.43</c:v>
                </c:pt>
                <c:pt idx="32838">
                  <c:v>14.42</c:v>
                </c:pt>
                <c:pt idx="32839">
                  <c:v>14.4</c:v>
                </c:pt>
                <c:pt idx="32840">
                  <c:v>14.36</c:v>
                </c:pt>
                <c:pt idx="32841">
                  <c:v>14.35</c:v>
                </c:pt>
                <c:pt idx="32842">
                  <c:v>14.34</c:v>
                </c:pt>
                <c:pt idx="32843">
                  <c:v>14.32</c:v>
                </c:pt>
                <c:pt idx="32844">
                  <c:v>14.31</c:v>
                </c:pt>
                <c:pt idx="32845">
                  <c:v>14.3</c:v>
                </c:pt>
                <c:pt idx="32846">
                  <c:v>14.28</c:v>
                </c:pt>
                <c:pt idx="32847">
                  <c:v>14.26</c:v>
                </c:pt>
                <c:pt idx="32848">
                  <c:v>14.26</c:v>
                </c:pt>
                <c:pt idx="32849">
                  <c:v>14.25</c:v>
                </c:pt>
                <c:pt idx="32850">
                  <c:v>14.25</c:v>
                </c:pt>
                <c:pt idx="32851">
                  <c:v>14.23</c:v>
                </c:pt>
                <c:pt idx="32852">
                  <c:v>14.22</c:v>
                </c:pt>
                <c:pt idx="32853">
                  <c:v>14.19</c:v>
                </c:pt>
                <c:pt idx="32854">
                  <c:v>14.18</c:v>
                </c:pt>
                <c:pt idx="32855">
                  <c:v>14.17</c:v>
                </c:pt>
                <c:pt idx="32856">
                  <c:v>14.16</c:v>
                </c:pt>
                <c:pt idx="32857">
                  <c:v>14.18</c:v>
                </c:pt>
                <c:pt idx="32858">
                  <c:v>14.16</c:v>
                </c:pt>
                <c:pt idx="32859">
                  <c:v>14.16</c:v>
                </c:pt>
                <c:pt idx="32860">
                  <c:v>14.15</c:v>
                </c:pt>
                <c:pt idx="32861">
                  <c:v>14.14</c:v>
                </c:pt>
                <c:pt idx="32862">
                  <c:v>14.13</c:v>
                </c:pt>
                <c:pt idx="32863">
                  <c:v>14.11</c:v>
                </c:pt>
                <c:pt idx="32864">
                  <c:v>14.12</c:v>
                </c:pt>
                <c:pt idx="32865">
                  <c:v>14.09</c:v>
                </c:pt>
                <c:pt idx="32866">
                  <c:v>14.08</c:v>
                </c:pt>
                <c:pt idx="32867">
                  <c:v>14.08</c:v>
                </c:pt>
                <c:pt idx="32868">
                  <c:v>14.06</c:v>
                </c:pt>
                <c:pt idx="32869">
                  <c:v>14.07</c:v>
                </c:pt>
                <c:pt idx="32870">
                  <c:v>14.07</c:v>
                </c:pt>
                <c:pt idx="32871">
                  <c:v>14.05</c:v>
                </c:pt>
                <c:pt idx="32872">
                  <c:v>14.04</c:v>
                </c:pt>
                <c:pt idx="32873">
                  <c:v>14.03</c:v>
                </c:pt>
                <c:pt idx="32874">
                  <c:v>14.01</c:v>
                </c:pt>
                <c:pt idx="32875">
                  <c:v>14.02</c:v>
                </c:pt>
                <c:pt idx="32876">
                  <c:v>13.99</c:v>
                </c:pt>
                <c:pt idx="32877">
                  <c:v>13.99</c:v>
                </c:pt>
                <c:pt idx="32878">
                  <c:v>13.96</c:v>
                </c:pt>
                <c:pt idx="32879">
                  <c:v>13.96</c:v>
                </c:pt>
                <c:pt idx="32880">
                  <c:v>13.94</c:v>
                </c:pt>
                <c:pt idx="32881">
                  <c:v>13.93</c:v>
                </c:pt>
                <c:pt idx="32882">
                  <c:v>13.92</c:v>
                </c:pt>
                <c:pt idx="32883">
                  <c:v>13.89</c:v>
                </c:pt>
                <c:pt idx="32884">
                  <c:v>13.89</c:v>
                </c:pt>
                <c:pt idx="32885">
                  <c:v>13.88</c:v>
                </c:pt>
                <c:pt idx="32886">
                  <c:v>13.89</c:v>
                </c:pt>
                <c:pt idx="32887">
                  <c:v>13.86</c:v>
                </c:pt>
                <c:pt idx="32888">
                  <c:v>13.88</c:v>
                </c:pt>
                <c:pt idx="32889">
                  <c:v>13.85</c:v>
                </c:pt>
                <c:pt idx="32890">
                  <c:v>13.85</c:v>
                </c:pt>
                <c:pt idx="32891">
                  <c:v>13.83</c:v>
                </c:pt>
                <c:pt idx="32892">
                  <c:v>13.83</c:v>
                </c:pt>
                <c:pt idx="32893">
                  <c:v>13.82</c:v>
                </c:pt>
                <c:pt idx="32894">
                  <c:v>13.82</c:v>
                </c:pt>
                <c:pt idx="32895">
                  <c:v>13.8</c:v>
                </c:pt>
                <c:pt idx="32896">
                  <c:v>13.78</c:v>
                </c:pt>
                <c:pt idx="32897">
                  <c:v>13.78</c:v>
                </c:pt>
                <c:pt idx="32898">
                  <c:v>13.77</c:v>
                </c:pt>
                <c:pt idx="32899">
                  <c:v>13.76</c:v>
                </c:pt>
                <c:pt idx="32900">
                  <c:v>13.76</c:v>
                </c:pt>
                <c:pt idx="32901">
                  <c:v>13.75</c:v>
                </c:pt>
                <c:pt idx="32902">
                  <c:v>13.73</c:v>
                </c:pt>
                <c:pt idx="32903">
                  <c:v>13.73</c:v>
                </c:pt>
                <c:pt idx="32904">
                  <c:v>13.72</c:v>
                </c:pt>
                <c:pt idx="32905">
                  <c:v>13.71</c:v>
                </c:pt>
                <c:pt idx="32906">
                  <c:v>13.7</c:v>
                </c:pt>
                <c:pt idx="32907">
                  <c:v>13.7</c:v>
                </c:pt>
                <c:pt idx="32908">
                  <c:v>13.69</c:v>
                </c:pt>
                <c:pt idx="32909">
                  <c:v>13.68</c:v>
                </c:pt>
                <c:pt idx="32910">
                  <c:v>13.67</c:v>
                </c:pt>
                <c:pt idx="32911">
                  <c:v>13.67</c:v>
                </c:pt>
                <c:pt idx="32912">
                  <c:v>13.67</c:v>
                </c:pt>
                <c:pt idx="32913">
                  <c:v>13.66</c:v>
                </c:pt>
                <c:pt idx="32914">
                  <c:v>13.65</c:v>
                </c:pt>
                <c:pt idx="32915">
                  <c:v>13.66</c:v>
                </c:pt>
                <c:pt idx="32916">
                  <c:v>13.65</c:v>
                </c:pt>
                <c:pt idx="32917">
                  <c:v>13.66</c:v>
                </c:pt>
                <c:pt idx="32918">
                  <c:v>13.63</c:v>
                </c:pt>
                <c:pt idx="32919">
                  <c:v>13.62</c:v>
                </c:pt>
                <c:pt idx="32920">
                  <c:v>13.62</c:v>
                </c:pt>
                <c:pt idx="32921">
                  <c:v>13.6</c:v>
                </c:pt>
                <c:pt idx="32922">
                  <c:v>13.59</c:v>
                </c:pt>
                <c:pt idx="32923">
                  <c:v>13.59</c:v>
                </c:pt>
                <c:pt idx="32924">
                  <c:v>13.59</c:v>
                </c:pt>
                <c:pt idx="32925">
                  <c:v>13.57</c:v>
                </c:pt>
                <c:pt idx="32926">
                  <c:v>13.58</c:v>
                </c:pt>
                <c:pt idx="32927">
                  <c:v>13.56</c:v>
                </c:pt>
                <c:pt idx="32928">
                  <c:v>13.55</c:v>
                </c:pt>
                <c:pt idx="32929">
                  <c:v>13.55</c:v>
                </c:pt>
                <c:pt idx="32930">
                  <c:v>13.54</c:v>
                </c:pt>
                <c:pt idx="32931">
                  <c:v>13.55</c:v>
                </c:pt>
                <c:pt idx="32932">
                  <c:v>13.52</c:v>
                </c:pt>
                <c:pt idx="32933">
                  <c:v>13.52</c:v>
                </c:pt>
                <c:pt idx="32934">
                  <c:v>13.51</c:v>
                </c:pt>
                <c:pt idx="32935">
                  <c:v>13.49</c:v>
                </c:pt>
                <c:pt idx="32936">
                  <c:v>13.49</c:v>
                </c:pt>
                <c:pt idx="32937">
                  <c:v>13.49</c:v>
                </c:pt>
                <c:pt idx="32938">
                  <c:v>13.49</c:v>
                </c:pt>
                <c:pt idx="32939">
                  <c:v>13.49</c:v>
                </c:pt>
                <c:pt idx="32940">
                  <c:v>13.46</c:v>
                </c:pt>
                <c:pt idx="32941">
                  <c:v>13.48</c:v>
                </c:pt>
                <c:pt idx="32942">
                  <c:v>13.47</c:v>
                </c:pt>
                <c:pt idx="32943">
                  <c:v>13.46</c:v>
                </c:pt>
                <c:pt idx="32944">
                  <c:v>13.46</c:v>
                </c:pt>
                <c:pt idx="32945">
                  <c:v>13.46</c:v>
                </c:pt>
                <c:pt idx="32946">
                  <c:v>13.44</c:v>
                </c:pt>
                <c:pt idx="32947">
                  <c:v>13.45</c:v>
                </c:pt>
                <c:pt idx="32948">
                  <c:v>13.44</c:v>
                </c:pt>
                <c:pt idx="32949">
                  <c:v>13.43</c:v>
                </c:pt>
                <c:pt idx="32950">
                  <c:v>13.42</c:v>
                </c:pt>
                <c:pt idx="32951">
                  <c:v>13.43</c:v>
                </c:pt>
                <c:pt idx="32952">
                  <c:v>13.42</c:v>
                </c:pt>
                <c:pt idx="32953">
                  <c:v>13.42</c:v>
                </c:pt>
                <c:pt idx="32954">
                  <c:v>13.41</c:v>
                </c:pt>
                <c:pt idx="32955">
                  <c:v>13.4</c:v>
                </c:pt>
                <c:pt idx="32956">
                  <c:v>13.38</c:v>
                </c:pt>
                <c:pt idx="32957">
                  <c:v>13.38</c:v>
                </c:pt>
                <c:pt idx="32958">
                  <c:v>13.39</c:v>
                </c:pt>
                <c:pt idx="32959">
                  <c:v>13.37</c:v>
                </c:pt>
                <c:pt idx="32960">
                  <c:v>13.38</c:v>
                </c:pt>
                <c:pt idx="32961">
                  <c:v>13.36</c:v>
                </c:pt>
                <c:pt idx="32962">
                  <c:v>13.35</c:v>
                </c:pt>
                <c:pt idx="32963">
                  <c:v>13.36</c:v>
                </c:pt>
                <c:pt idx="32964">
                  <c:v>13.36</c:v>
                </c:pt>
                <c:pt idx="32965">
                  <c:v>13.33</c:v>
                </c:pt>
                <c:pt idx="32966">
                  <c:v>13.34</c:v>
                </c:pt>
                <c:pt idx="32967">
                  <c:v>13.34</c:v>
                </c:pt>
                <c:pt idx="32968">
                  <c:v>13.32</c:v>
                </c:pt>
                <c:pt idx="32969">
                  <c:v>13.32</c:v>
                </c:pt>
                <c:pt idx="32970">
                  <c:v>13.31</c:v>
                </c:pt>
                <c:pt idx="32971">
                  <c:v>13.3</c:v>
                </c:pt>
                <c:pt idx="32972">
                  <c:v>13.3</c:v>
                </c:pt>
                <c:pt idx="32973">
                  <c:v>13.3</c:v>
                </c:pt>
                <c:pt idx="32974">
                  <c:v>13.29</c:v>
                </c:pt>
                <c:pt idx="32975">
                  <c:v>13.29</c:v>
                </c:pt>
                <c:pt idx="32976">
                  <c:v>13.29</c:v>
                </c:pt>
                <c:pt idx="32977">
                  <c:v>13.29</c:v>
                </c:pt>
                <c:pt idx="32978">
                  <c:v>13.28</c:v>
                </c:pt>
                <c:pt idx="32979">
                  <c:v>13.26</c:v>
                </c:pt>
                <c:pt idx="32980">
                  <c:v>13.26</c:v>
                </c:pt>
                <c:pt idx="32981">
                  <c:v>13.27</c:v>
                </c:pt>
                <c:pt idx="32982">
                  <c:v>13.25</c:v>
                </c:pt>
                <c:pt idx="32983">
                  <c:v>13.25</c:v>
                </c:pt>
                <c:pt idx="32984">
                  <c:v>13.26</c:v>
                </c:pt>
                <c:pt idx="32985">
                  <c:v>13.24</c:v>
                </c:pt>
                <c:pt idx="32986">
                  <c:v>13.23</c:v>
                </c:pt>
                <c:pt idx="32987">
                  <c:v>13.25</c:v>
                </c:pt>
                <c:pt idx="32988">
                  <c:v>13.25</c:v>
                </c:pt>
                <c:pt idx="32989">
                  <c:v>13.23</c:v>
                </c:pt>
                <c:pt idx="32990">
                  <c:v>13.23</c:v>
                </c:pt>
                <c:pt idx="32991">
                  <c:v>13.22</c:v>
                </c:pt>
                <c:pt idx="32992">
                  <c:v>13.22</c:v>
                </c:pt>
                <c:pt idx="32993">
                  <c:v>13.22</c:v>
                </c:pt>
                <c:pt idx="32994">
                  <c:v>13.22</c:v>
                </c:pt>
                <c:pt idx="32995">
                  <c:v>13.2</c:v>
                </c:pt>
                <c:pt idx="32996">
                  <c:v>13.2</c:v>
                </c:pt>
                <c:pt idx="32997">
                  <c:v>13.21</c:v>
                </c:pt>
                <c:pt idx="32998">
                  <c:v>13.19</c:v>
                </c:pt>
                <c:pt idx="32999">
                  <c:v>13.19</c:v>
                </c:pt>
                <c:pt idx="33000">
                  <c:v>13.19</c:v>
                </c:pt>
                <c:pt idx="33001">
                  <c:v>13.19</c:v>
                </c:pt>
                <c:pt idx="33002">
                  <c:v>13.18</c:v>
                </c:pt>
                <c:pt idx="33003">
                  <c:v>13.17</c:v>
                </c:pt>
                <c:pt idx="33004">
                  <c:v>13.17</c:v>
                </c:pt>
                <c:pt idx="33005">
                  <c:v>13.18</c:v>
                </c:pt>
                <c:pt idx="33006">
                  <c:v>13.17</c:v>
                </c:pt>
                <c:pt idx="33007">
                  <c:v>13.18</c:v>
                </c:pt>
                <c:pt idx="33008">
                  <c:v>13.15</c:v>
                </c:pt>
                <c:pt idx="33009">
                  <c:v>13.16</c:v>
                </c:pt>
                <c:pt idx="33010">
                  <c:v>13.15</c:v>
                </c:pt>
                <c:pt idx="33011">
                  <c:v>13.15</c:v>
                </c:pt>
                <c:pt idx="33012">
                  <c:v>13.15</c:v>
                </c:pt>
                <c:pt idx="33013">
                  <c:v>13.14</c:v>
                </c:pt>
                <c:pt idx="33014">
                  <c:v>13.12</c:v>
                </c:pt>
                <c:pt idx="33015">
                  <c:v>13.13</c:v>
                </c:pt>
                <c:pt idx="33016">
                  <c:v>13.13</c:v>
                </c:pt>
                <c:pt idx="33017">
                  <c:v>13.12</c:v>
                </c:pt>
                <c:pt idx="33018">
                  <c:v>13.11</c:v>
                </c:pt>
                <c:pt idx="33019">
                  <c:v>13.1</c:v>
                </c:pt>
                <c:pt idx="33020">
                  <c:v>13.11</c:v>
                </c:pt>
                <c:pt idx="33021">
                  <c:v>13.1</c:v>
                </c:pt>
                <c:pt idx="33022">
                  <c:v>13.11</c:v>
                </c:pt>
                <c:pt idx="33023">
                  <c:v>13.08</c:v>
                </c:pt>
                <c:pt idx="33024">
                  <c:v>13.09</c:v>
                </c:pt>
                <c:pt idx="33025">
                  <c:v>13.08</c:v>
                </c:pt>
                <c:pt idx="33026">
                  <c:v>13.09</c:v>
                </c:pt>
                <c:pt idx="33027">
                  <c:v>13.06</c:v>
                </c:pt>
                <c:pt idx="33028">
                  <c:v>13.06</c:v>
                </c:pt>
                <c:pt idx="33029">
                  <c:v>13.05</c:v>
                </c:pt>
                <c:pt idx="33030">
                  <c:v>13.06</c:v>
                </c:pt>
                <c:pt idx="33031">
                  <c:v>13.05</c:v>
                </c:pt>
                <c:pt idx="33032">
                  <c:v>13.05</c:v>
                </c:pt>
                <c:pt idx="33033">
                  <c:v>13.06</c:v>
                </c:pt>
                <c:pt idx="33034">
                  <c:v>13.04</c:v>
                </c:pt>
                <c:pt idx="33035">
                  <c:v>13.05</c:v>
                </c:pt>
                <c:pt idx="33036">
                  <c:v>13.04</c:v>
                </c:pt>
                <c:pt idx="33037">
                  <c:v>13.05</c:v>
                </c:pt>
                <c:pt idx="33038">
                  <c:v>13.04</c:v>
                </c:pt>
                <c:pt idx="33039">
                  <c:v>13.03</c:v>
                </c:pt>
                <c:pt idx="33040">
                  <c:v>13.02</c:v>
                </c:pt>
                <c:pt idx="33041">
                  <c:v>13.03</c:v>
                </c:pt>
                <c:pt idx="33042">
                  <c:v>13.02</c:v>
                </c:pt>
                <c:pt idx="33043">
                  <c:v>13.02</c:v>
                </c:pt>
                <c:pt idx="33044">
                  <c:v>13.02</c:v>
                </c:pt>
                <c:pt idx="33045">
                  <c:v>13.01</c:v>
                </c:pt>
                <c:pt idx="33046">
                  <c:v>13.01</c:v>
                </c:pt>
                <c:pt idx="33047">
                  <c:v>13</c:v>
                </c:pt>
                <c:pt idx="33048">
                  <c:v>12.99</c:v>
                </c:pt>
                <c:pt idx="33049">
                  <c:v>13.01</c:v>
                </c:pt>
                <c:pt idx="33050">
                  <c:v>13.01</c:v>
                </c:pt>
                <c:pt idx="33051">
                  <c:v>12.99</c:v>
                </c:pt>
                <c:pt idx="33052">
                  <c:v>13</c:v>
                </c:pt>
                <c:pt idx="33053">
                  <c:v>12.99</c:v>
                </c:pt>
                <c:pt idx="33054">
                  <c:v>12.99</c:v>
                </c:pt>
                <c:pt idx="33055">
                  <c:v>12.99</c:v>
                </c:pt>
                <c:pt idx="33056">
                  <c:v>12.99</c:v>
                </c:pt>
                <c:pt idx="33057">
                  <c:v>12.98</c:v>
                </c:pt>
                <c:pt idx="33058">
                  <c:v>12.97</c:v>
                </c:pt>
                <c:pt idx="33059">
                  <c:v>12.98</c:v>
                </c:pt>
                <c:pt idx="33060">
                  <c:v>12.99</c:v>
                </c:pt>
                <c:pt idx="33061">
                  <c:v>12.98</c:v>
                </c:pt>
                <c:pt idx="33062">
                  <c:v>12.98</c:v>
                </c:pt>
                <c:pt idx="33063">
                  <c:v>12.97</c:v>
                </c:pt>
                <c:pt idx="33064">
                  <c:v>12.96</c:v>
                </c:pt>
                <c:pt idx="33065">
                  <c:v>12.98</c:v>
                </c:pt>
                <c:pt idx="33066">
                  <c:v>12.97</c:v>
                </c:pt>
                <c:pt idx="33067">
                  <c:v>12.95</c:v>
                </c:pt>
                <c:pt idx="33068">
                  <c:v>12.97</c:v>
                </c:pt>
                <c:pt idx="33069">
                  <c:v>12.96</c:v>
                </c:pt>
                <c:pt idx="33070">
                  <c:v>12.96</c:v>
                </c:pt>
                <c:pt idx="33071">
                  <c:v>12.95</c:v>
                </c:pt>
                <c:pt idx="33072">
                  <c:v>12.95</c:v>
                </c:pt>
                <c:pt idx="33073">
                  <c:v>12.95</c:v>
                </c:pt>
                <c:pt idx="33074">
                  <c:v>12.95</c:v>
                </c:pt>
                <c:pt idx="33075">
                  <c:v>12.95</c:v>
                </c:pt>
                <c:pt idx="33076">
                  <c:v>12.94</c:v>
                </c:pt>
                <c:pt idx="33077">
                  <c:v>12.96</c:v>
                </c:pt>
                <c:pt idx="33078">
                  <c:v>12.93</c:v>
                </c:pt>
                <c:pt idx="33079">
                  <c:v>12.94</c:v>
                </c:pt>
                <c:pt idx="33080">
                  <c:v>12.94</c:v>
                </c:pt>
                <c:pt idx="33081">
                  <c:v>12.95</c:v>
                </c:pt>
                <c:pt idx="33082">
                  <c:v>12.94</c:v>
                </c:pt>
                <c:pt idx="33083">
                  <c:v>12.94</c:v>
                </c:pt>
                <c:pt idx="33084">
                  <c:v>12.94</c:v>
                </c:pt>
                <c:pt idx="33085">
                  <c:v>12.94</c:v>
                </c:pt>
                <c:pt idx="33086">
                  <c:v>12.93</c:v>
                </c:pt>
                <c:pt idx="33087">
                  <c:v>12.93</c:v>
                </c:pt>
                <c:pt idx="33088">
                  <c:v>12.93</c:v>
                </c:pt>
                <c:pt idx="33089">
                  <c:v>12.92</c:v>
                </c:pt>
                <c:pt idx="33090">
                  <c:v>12.91</c:v>
                </c:pt>
                <c:pt idx="33091">
                  <c:v>12.91</c:v>
                </c:pt>
                <c:pt idx="33092">
                  <c:v>12.92</c:v>
                </c:pt>
                <c:pt idx="33093">
                  <c:v>12.9</c:v>
                </c:pt>
                <c:pt idx="33094">
                  <c:v>12.9</c:v>
                </c:pt>
                <c:pt idx="33095">
                  <c:v>12.91</c:v>
                </c:pt>
                <c:pt idx="33096">
                  <c:v>12.91</c:v>
                </c:pt>
                <c:pt idx="33097">
                  <c:v>12.91</c:v>
                </c:pt>
                <c:pt idx="33098">
                  <c:v>12.91</c:v>
                </c:pt>
                <c:pt idx="33099">
                  <c:v>12.9</c:v>
                </c:pt>
                <c:pt idx="33100">
                  <c:v>12.9</c:v>
                </c:pt>
                <c:pt idx="33101">
                  <c:v>12.89</c:v>
                </c:pt>
                <c:pt idx="33102">
                  <c:v>12.88</c:v>
                </c:pt>
                <c:pt idx="33103">
                  <c:v>12.9</c:v>
                </c:pt>
                <c:pt idx="33104">
                  <c:v>12.87</c:v>
                </c:pt>
                <c:pt idx="33105">
                  <c:v>12.88</c:v>
                </c:pt>
                <c:pt idx="33106">
                  <c:v>12.89</c:v>
                </c:pt>
                <c:pt idx="33107">
                  <c:v>12.88</c:v>
                </c:pt>
                <c:pt idx="33108">
                  <c:v>12.88</c:v>
                </c:pt>
                <c:pt idx="33109">
                  <c:v>12.88</c:v>
                </c:pt>
                <c:pt idx="33110">
                  <c:v>12.87</c:v>
                </c:pt>
                <c:pt idx="33111">
                  <c:v>12.87</c:v>
                </c:pt>
                <c:pt idx="33112">
                  <c:v>12.89</c:v>
                </c:pt>
                <c:pt idx="33113">
                  <c:v>12.87</c:v>
                </c:pt>
                <c:pt idx="33114">
                  <c:v>12.86</c:v>
                </c:pt>
                <c:pt idx="33115">
                  <c:v>12.85</c:v>
                </c:pt>
                <c:pt idx="33116">
                  <c:v>12.85</c:v>
                </c:pt>
                <c:pt idx="33117">
                  <c:v>12.85</c:v>
                </c:pt>
                <c:pt idx="33118">
                  <c:v>12.86</c:v>
                </c:pt>
                <c:pt idx="33119">
                  <c:v>12.85</c:v>
                </c:pt>
                <c:pt idx="33120">
                  <c:v>12.85</c:v>
                </c:pt>
                <c:pt idx="33121">
                  <c:v>12.84</c:v>
                </c:pt>
                <c:pt idx="33122">
                  <c:v>12.85</c:v>
                </c:pt>
                <c:pt idx="33123">
                  <c:v>12.84</c:v>
                </c:pt>
                <c:pt idx="33124">
                  <c:v>12.83</c:v>
                </c:pt>
                <c:pt idx="33125">
                  <c:v>12.83</c:v>
                </c:pt>
                <c:pt idx="33126">
                  <c:v>12.83</c:v>
                </c:pt>
                <c:pt idx="33127">
                  <c:v>12.85</c:v>
                </c:pt>
                <c:pt idx="33128">
                  <c:v>12.84</c:v>
                </c:pt>
                <c:pt idx="33129">
                  <c:v>12.83</c:v>
                </c:pt>
                <c:pt idx="33130">
                  <c:v>12.84</c:v>
                </c:pt>
                <c:pt idx="33131">
                  <c:v>12.84</c:v>
                </c:pt>
                <c:pt idx="33132">
                  <c:v>12.83</c:v>
                </c:pt>
                <c:pt idx="33133">
                  <c:v>12.83</c:v>
                </c:pt>
                <c:pt idx="33134">
                  <c:v>12.84</c:v>
                </c:pt>
                <c:pt idx="33135">
                  <c:v>12.84</c:v>
                </c:pt>
                <c:pt idx="33136">
                  <c:v>12.82</c:v>
                </c:pt>
                <c:pt idx="33137">
                  <c:v>12.83</c:v>
                </c:pt>
                <c:pt idx="33138">
                  <c:v>12.81</c:v>
                </c:pt>
                <c:pt idx="33139">
                  <c:v>12.85</c:v>
                </c:pt>
                <c:pt idx="33140">
                  <c:v>12.83</c:v>
                </c:pt>
                <c:pt idx="33141">
                  <c:v>12.83</c:v>
                </c:pt>
                <c:pt idx="33142">
                  <c:v>12.84</c:v>
                </c:pt>
                <c:pt idx="33143">
                  <c:v>12.86</c:v>
                </c:pt>
                <c:pt idx="33144">
                  <c:v>12.87</c:v>
                </c:pt>
                <c:pt idx="33145">
                  <c:v>12.89</c:v>
                </c:pt>
                <c:pt idx="33146">
                  <c:v>12.89</c:v>
                </c:pt>
                <c:pt idx="33147">
                  <c:v>12.91</c:v>
                </c:pt>
                <c:pt idx="33148">
                  <c:v>12.9</c:v>
                </c:pt>
                <c:pt idx="33149">
                  <c:v>12.93</c:v>
                </c:pt>
                <c:pt idx="33150">
                  <c:v>12.94</c:v>
                </c:pt>
                <c:pt idx="33151">
                  <c:v>12.99</c:v>
                </c:pt>
                <c:pt idx="33152">
                  <c:v>13.01</c:v>
                </c:pt>
                <c:pt idx="33153">
                  <c:v>13.05</c:v>
                </c:pt>
                <c:pt idx="33154">
                  <c:v>13.09</c:v>
                </c:pt>
                <c:pt idx="33155">
                  <c:v>13.13</c:v>
                </c:pt>
                <c:pt idx="33156">
                  <c:v>13.18</c:v>
                </c:pt>
                <c:pt idx="33157">
                  <c:v>13.27</c:v>
                </c:pt>
                <c:pt idx="33158">
                  <c:v>13.34</c:v>
                </c:pt>
                <c:pt idx="33159">
                  <c:v>13.42</c:v>
                </c:pt>
                <c:pt idx="33160">
                  <c:v>13.45</c:v>
                </c:pt>
                <c:pt idx="33161">
                  <c:v>13.47</c:v>
                </c:pt>
                <c:pt idx="33162">
                  <c:v>13.48</c:v>
                </c:pt>
                <c:pt idx="33163">
                  <c:v>13.48</c:v>
                </c:pt>
                <c:pt idx="33164">
                  <c:v>13.49</c:v>
                </c:pt>
                <c:pt idx="33165">
                  <c:v>13.51</c:v>
                </c:pt>
                <c:pt idx="33166">
                  <c:v>13.54</c:v>
                </c:pt>
                <c:pt idx="33167">
                  <c:v>13.58</c:v>
                </c:pt>
                <c:pt idx="33168">
                  <c:v>13.59</c:v>
                </c:pt>
                <c:pt idx="33169">
                  <c:v>13.61</c:v>
                </c:pt>
                <c:pt idx="33170">
                  <c:v>13.63</c:v>
                </c:pt>
                <c:pt idx="33171">
                  <c:v>13.66</c:v>
                </c:pt>
                <c:pt idx="33172">
                  <c:v>13.73</c:v>
                </c:pt>
                <c:pt idx="33173">
                  <c:v>13.81</c:v>
                </c:pt>
                <c:pt idx="33174">
                  <c:v>13.89</c:v>
                </c:pt>
                <c:pt idx="33175">
                  <c:v>13.95</c:v>
                </c:pt>
                <c:pt idx="33176">
                  <c:v>14.04</c:v>
                </c:pt>
                <c:pt idx="33177">
                  <c:v>14.13</c:v>
                </c:pt>
                <c:pt idx="33178">
                  <c:v>14.17</c:v>
                </c:pt>
                <c:pt idx="33179">
                  <c:v>14.19</c:v>
                </c:pt>
                <c:pt idx="33180">
                  <c:v>14.22</c:v>
                </c:pt>
                <c:pt idx="33181">
                  <c:v>14.27</c:v>
                </c:pt>
                <c:pt idx="33182">
                  <c:v>14.28</c:v>
                </c:pt>
                <c:pt idx="33183">
                  <c:v>14.3</c:v>
                </c:pt>
                <c:pt idx="33184">
                  <c:v>14.3</c:v>
                </c:pt>
                <c:pt idx="33185">
                  <c:v>14.31</c:v>
                </c:pt>
                <c:pt idx="33186">
                  <c:v>14.31</c:v>
                </c:pt>
                <c:pt idx="33187">
                  <c:v>14.3</c:v>
                </c:pt>
                <c:pt idx="33188">
                  <c:v>14.3</c:v>
                </c:pt>
                <c:pt idx="33189">
                  <c:v>14.3</c:v>
                </c:pt>
                <c:pt idx="33190">
                  <c:v>14.28</c:v>
                </c:pt>
                <c:pt idx="33191">
                  <c:v>14.29</c:v>
                </c:pt>
                <c:pt idx="33192">
                  <c:v>14.27</c:v>
                </c:pt>
                <c:pt idx="33193">
                  <c:v>14.28</c:v>
                </c:pt>
                <c:pt idx="33194">
                  <c:v>14.31</c:v>
                </c:pt>
                <c:pt idx="33195">
                  <c:v>14.32</c:v>
                </c:pt>
                <c:pt idx="33196">
                  <c:v>14.32</c:v>
                </c:pt>
                <c:pt idx="33197">
                  <c:v>14.33</c:v>
                </c:pt>
                <c:pt idx="33198">
                  <c:v>14.36</c:v>
                </c:pt>
                <c:pt idx="33199">
                  <c:v>14.35</c:v>
                </c:pt>
                <c:pt idx="33200">
                  <c:v>14.33</c:v>
                </c:pt>
                <c:pt idx="33201">
                  <c:v>14.32</c:v>
                </c:pt>
                <c:pt idx="33202">
                  <c:v>14.33</c:v>
                </c:pt>
                <c:pt idx="33203">
                  <c:v>14.32</c:v>
                </c:pt>
                <c:pt idx="33204">
                  <c:v>14.31</c:v>
                </c:pt>
                <c:pt idx="33205">
                  <c:v>14.33</c:v>
                </c:pt>
                <c:pt idx="33206">
                  <c:v>14.35</c:v>
                </c:pt>
                <c:pt idx="33207">
                  <c:v>14.35</c:v>
                </c:pt>
                <c:pt idx="33208">
                  <c:v>14.35</c:v>
                </c:pt>
                <c:pt idx="33209">
                  <c:v>14.37</c:v>
                </c:pt>
                <c:pt idx="33210">
                  <c:v>14.4</c:v>
                </c:pt>
                <c:pt idx="33211">
                  <c:v>14.39</c:v>
                </c:pt>
                <c:pt idx="33212">
                  <c:v>14.39</c:v>
                </c:pt>
                <c:pt idx="33213">
                  <c:v>14.38</c:v>
                </c:pt>
                <c:pt idx="33214">
                  <c:v>14.37</c:v>
                </c:pt>
                <c:pt idx="33215">
                  <c:v>14.36</c:v>
                </c:pt>
                <c:pt idx="33216">
                  <c:v>14.35</c:v>
                </c:pt>
                <c:pt idx="33217">
                  <c:v>14.36</c:v>
                </c:pt>
                <c:pt idx="33218">
                  <c:v>14.33</c:v>
                </c:pt>
                <c:pt idx="33219">
                  <c:v>14.3</c:v>
                </c:pt>
                <c:pt idx="33220">
                  <c:v>14.31</c:v>
                </c:pt>
                <c:pt idx="33221">
                  <c:v>14.28</c:v>
                </c:pt>
                <c:pt idx="33222">
                  <c:v>14.27</c:v>
                </c:pt>
                <c:pt idx="33223">
                  <c:v>14.25</c:v>
                </c:pt>
                <c:pt idx="33224">
                  <c:v>14.24</c:v>
                </c:pt>
                <c:pt idx="33225">
                  <c:v>14.22</c:v>
                </c:pt>
                <c:pt idx="33226">
                  <c:v>14.19</c:v>
                </c:pt>
                <c:pt idx="33227">
                  <c:v>14.17</c:v>
                </c:pt>
                <c:pt idx="33228">
                  <c:v>14.16</c:v>
                </c:pt>
                <c:pt idx="33229">
                  <c:v>14.15</c:v>
                </c:pt>
                <c:pt idx="33230">
                  <c:v>14.14</c:v>
                </c:pt>
                <c:pt idx="33231">
                  <c:v>14.13</c:v>
                </c:pt>
                <c:pt idx="33232">
                  <c:v>14.1</c:v>
                </c:pt>
                <c:pt idx="33233">
                  <c:v>14.09</c:v>
                </c:pt>
                <c:pt idx="33234">
                  <c:v>14.08</c:v>
                </c:pt>
                <c:pt idx="33235">
                  <c:v>14.05</c:v>
                </c:pt>
                <c:pt idx="33236">
                  <c:v>14.05</c:v>
                </c:pt>
                <c:pt idx="33237">
                  <c:v>14.04</c:v>
                </c:pt>
                <c:pt idx="33238">
                  <c:v>14.01</c:v>
                </c:pt>
                <c:pt idx="33239">
                  <c:v>14</c:v>
                </c:pt>
                <c:pt idx="33240">
                  <c:v>13.98</c:v>
                </c:pt>
                <c:pt idx="33241">
                  <c:v>13.98</c:v>
                </c:pt>
                <c:pt idx="33242">
                  <c:v>13.94</c:v>
                </c:pt>
                <c:pt idx="33243">
                  <c:v>13.95</c:v>
                </c:pt>
                <c:pt idx="33244">
                  <c:v>13.92</c:v>
                </c:pt>
                <c:pt idx="33245">
                  <c:v>13.91</c:v>
                </c:pt>
                <c:pt idx="33246">
                  <c:v>13.89</c:v>
                </c:pt>
                <c:pt idx="33247">
                  <c:v>13.9</c:v>
                </c:pt>
                <c:pt idx="33248">
                  <c:v>13.87</c:v>
                </c:pt>
                <c:pt idx="33249">
                  <c:v>13.87</c:v>
                </c:pt>
                <c:pt idx="33250">
                  <c:v>13.88</c:v>
                </c:pt>
                <c:pt idx="33251">
                  <c:v>13.85</c:v>
                </c:pt>
                <c:pt idx="33252">
                  <c:v>13.85</c:v>
                </c:pt>
                <c:pt idx="33253">
                  <c:v>13.84</c:v>
                </c:pt>
                <c:pt idx="33254">
                  <c:v>13.83</c:v>
                </c:pt>
                <c:pt idx="33255">
                  <c:v>13.83</c:v>
                </c:pt>
                <c:pt idx="33256">
                  <c:v>13.82</c:v>
                </c:pt>
                <c:pt idx="33257">
                  <c:v>13.82</c:v>
                </c:pt>
                <c:pt idx="33258">
                  <c:v>13.81</c:v>
                </c:pt>
                <c:pt idx="33259">
                  <c:v>13.8</c:v>
                </c:pt>
                <c:pt idx="33260">
                  <c:v>13.84</c:v>
                </c:pt>
                <c:pt idx="33261">
                  <c:v>13.81</c:v>
                </c:pt>
                <c:pt idx="33262">
                  <c:v>13.82</c:v>
                </c:pt>
                <c:pt idx="33263">
                  <c:v>13.84</c:v>
                </c:pt>
                <c:pt idx="33264">
                  <c:v>13.87</c:v>
                </c:pt>
                <c:pt idx="33265">
                  <c:v>13.97</c:v>
                </c:pt>
                <c:pt idx="33266">
                  <c:v>14.19</c:v>
                </c:pt>
                <c:pt idx="33267">
                  <c:v>14.43</c:v>
                </c:pt>
                <c:pt idx="33268">
                  <c:v>14.69</c:v>
                </c:pt>
                <c:pt idx="33269">
                  <c:v>14.92</c:v>
                </c:pt>
                <c:pt idx="33270">
                  <c:v>15.01</c:v>
                </c:pt>
                <c:pt idx="33271">
                  <c:v>15.07</c:v>
                </c:pt>
                <c:pt idx="33272">
                  <c:v>15.11</c:v>
                </c:pt>
                <c:pt idx="33273">
                  <c:v>15.08</c:v>
                </c:pt>
                <c:pt idx="33274">
                  <c:v>15.07</c:v>
                </c:pt>
                <c:pt idx="33275">
                  <c:v>15.02</c:v>
                </c:pt>
                <c:pt idx="33276">
                  <c:v>15</c:v>
                </c:pt>
                <c:pt idx="33277">
                  <c:v>14.96</c:v>
                </c:pt>
                <c:pt idx="33278">
                  <c:v>14.88</c:v>
                </c:pt>
                <c:pt idx="33279">
                  <c:v>14.81</c:v>
                </c:pt>
                <c:pt idx="33280">
                  <c:v>14.73</c:v>
                </c:pt>
                <c:pt idx="33281">
                  <c:v>14.7</c:v>
                </c:pt>
                <c:pt idx="33282">
                  <c:v>14.65</c:v>
                </c:pt>
                <c:pt idx="33283">
                  <c:v>14.61</c:v>
                </c:pt>
                <c:pt idx="33284">
                  <c:v>14.55</c:v>
                </c:pt>
                <c:pt idx="33285">
                  <c:v>14.49</c:v>
                </c:pt>
                <c:pt idx="33286">
                  <c:v>14.48</c:v>
                </c:pt>
                <c:pt idx="33287">
                  <c:v>14.44</c:v>
                </c:pt>
                <c:pt idx="33288">
                  <c:v>14.37</c:v>
                </c:pt>
                <c:pt idx="33289">
                  <c:v>14.36</c:v>
                </c:pt>
                <c:pt idx="33290">
                  <c:v>14.38</c:v>
                </c:pt>
                <c:pt idx="33291">
                  <c:v>14.33</c:v>
                </c:pt>
                <c:pt idx="33292">
                  <c:v>14.33</c:v>
                </c:pt>
                <c:pt idx="33293">
                  <c:v>14.3</c:v>
                </c:pt>
                <c:pt idx="33294">
                  <c:v>14.27</c:v>
                </c:pt>
                <c:pt idx="33295">
                  <c:v>14.25</c:v>
                </c:pt>
                <c:pt idx="33296">
                  <c:v>14.25</c:v>
                </c:pt>
                <c:pt idx="33297">
                  <c:v>14.24</c:v>
                </c:pt>
                <c:pt idx="33298">
                  <c:v>14.23</c:v>
                </c:pt>
                <c:pt idx="33299">
                  <c:v>14.17</c:v>
                </c:pt>
                <c:pt idx="33300">
                  <c:v>14.18</c:v>
                </c:pt>
                <c:pt idx="33301">
                  <c:v>14.15</c:v>
                </c:pt>
                <c:pt idx="33302">
                  <c:v>14.13</c:v>
                </c:pt>
                <c:pt idx="33303">
                  <c:v>14.14</c:v>
                </c:pt>
                <c:pt idx="33304">
                  <c:v>14.13</c:v>
                </c:pt>
                <c:pt idx="33305">
                  <c:v>14.1</c:v>
                </c:pt>
                <c:pt idx="33306">
                  <c:v>14.09</c:v>
                </c:pt>
                <c:pt idx="33307">
                  <c:v>14.05</c:v>
                </c:pt>
                <c:pt idx="33308">
                  <c:v>14.06</c:v>
                </c:pt>
                <c:pt idx="33309">
                  <c:v>14.05</c:v>
                </c:pt>
                <c:pt idx="33310">
                  <c:v>14.04</c:v>
                </c:pt>
                <c:pt idx="33311">
                  <c:v>14.03</c:v>
                </c:pt>
                <c:pt idx="33312">
                  <c:v>14.02</c:v>
                </c:pt>
                <c:pt idx="33313">
                  <c:v>13.99</c:v>
                </c:pt>
                <c:pt idx="33314">
                  <c:v>13.99</c:v>
                </c:pt>
                <c:pt idx="33315">
                  <c:v>13.98</c:v>
                </c:pt>
                <c:pt idx="33316">
                  <c:v>13.96</c:v>
                </c:pt>
                <c:pt idx="33317">
                  <c:v>13.96</c:v>
                </c:pt>
                <c:pt idx="33318">
                  <c:v>13.93</c:v>
                </c:pt>
                <c:pt idx="33319">
                  <c:v>13.94</c:v>
                </c:pt>
                <c:pt idx="33320">
                  <c:v>13.93</c:v>
                </c:pt>
                <c:pt idx="33321">
                  <c:v>13.92</c:v>
                </c:pt>
                <c:pt idx="33322">
                  <c:v>13.9</c:v>
                </c:pt>
                <c:pt idx="33323">
                  <c:v>13.89</c:v>
                </c:pt>
                <c:pt idx="33324">
                  <c:v>13.88</c:v>
                </c:pt>
                <c:pt idx="33325">
                  <c:v>13.9</c:v>
                </c:pt>
                <c:pt idx="33326">
                  <c:v>13.88</c:v>
                </c:pt>
                <c:pt idx="33327">
                  <c:v>13.87</c:v>
                </c:pt>
                <c:pt idx="33328">
                  <c:v>13.86</c:v>
                </c:pt>
                <c:pt idx="33329">
                  <c:v>13.81</c:v>
                </c:pt>
                <c:pt idx="33330">
                  <c:v>13.84</c:v>
                </c:pt>
                <c:pt idx="33331">
                  <c:v>13.82</c:v>
                </c:pt>
                <c:pt idx="33332">
                  <c:v>13.82</c:v>
                </c:pt>
                <c:pt idx="33333">
                  <c:v>13.82</c:v>
                </c:pt>
                <c:pt idx="33334">
                  <c:v>13.8</c:v>
                </c:pt>
                <c:pt idx="33335">
                  <c:v>13.77</c:v>
                </c:pt>
                <c:pt idx="33336">
                  <c:v>13.78</c:v>
                </c:pt>
                <c:pt idx="33337">
                  <c:v>13.76</c:v>
                </c:pt>
                <c:pt idx="33338">
                  <c:v>13.76</c:v>
                </c:pt>
                <c:pt idx="33339">
                  <c:v>13.75</c:v>
                </c:pt>
                <c:pt idx="33340">
                  <c:v>13.74</c:v>
                </c:pt>
                <c:pt idx="33341">
                  <c:v>13.74</c:v>
                </c:pt>
                <c:pt idx="33342">
                  <c:v>13.73</c:v>
                </c:pt>
                <c:pt idx="33343">
                  <c:v>13.72</c:v>
                </c:pt>
                <c:pt idx="33344">
                  <c:v>13.73</c:v>
                </c:pt>
                <c:pt idx="33345">
                  <c:v>13.7</c:v>
                </c:pt>
                <c:pt idx="33346">
                  <c:v>13.71</c:v>
                </c:pt>
                <c:pt idx="33347">
                  <c:v>13.69</c:v>
                </c:pt>
                <c:pt idx="33348">
                  <c:v>13.7</c:v>
                </c:pt>
                <c:pt idx="33349">
                  <c:v>13.69</c:v>
                </c:pt>
                <c:pt idx="33350">
                  <c:v>13.68</c:v>
                </c:pt>
                <c:pt idx="33351">
                  <c:v>13.66</c:v>
                </c:pt>
                <c:pt idx="33352">
                  <c:v>13.65</c:v>
                </c:pt>
                <c:pt idx="33353">
                  <c:v>13.65</c:v>
                </c:pt>
                <c:pt idx="33354">
                  <c:v>13.64</c:v>
                </c:pt>
                <c:pt idx="33355">
                  <c:v>13.62</c:v>
                </c:pt>
                <c:pt idx="33356">
                  <c:v>13.62</c:v>
                </c:pt>
                <c:pt idx="33357">
                  <c:v>13.62</c:v>
                </c:pt>
                <c:pt idx="33358">
                  <c:v>13.62</c:v>
                </c:pt>
                <c:pt idx="33359">
                  <c:v>13.61</c:v>
                </c:pt>
                <c:pt idx="33360">
                  <c:v>13.59</c:v>
                </c:pt>
                <c:pt idx="33361">
                  <c:v>13.61</c:v>
                </c:pt>
                <c:pt idx="33362">
                  <c:v>13.58</c:v>
                </c:pt>
                <c:pt idx="33363">
                  <c:v>13.58</c:v>
                </c:pt>
                <c:pt idx="33364">
                  <c:v>13.57</c:v>
                </c:pt>
                <c:pt idx="33365">
                  <c:v>13.54</c:v>
                </c:pt>
                <c:pt idx="33366">
                  <c:v>13.54</c:v>
                </c:pt>
                <c:pt idx="33367">
                  <c:v>13.53</c:v>
                </c:pt>
                <c:pt idx="33368">
                  <c:v>13.52</c:v>
                </c:pt>
                <c:pt idx="33369">
                  <c:v>13.53</c:v>
                </c:pt>
                <c:pt idx="33370">
                  <c:v>13.53</c:v>
                </c:pt>
                <c:pt idx="33371">
                  <c:v>13.5</c:v>
                </c:pt>
                <c:pt idx="33372">
                  <c:v>13.49</c:v>
                </c:pt>
                <c:pt idx="33373">
                  <c:v>13.47</c:v>
                </c:pt>
                <c:pt idx="33374">
                  <c:v>13.49</c:v>
                </c:pt>
                <c:pt idx="33375">
                  <c:v>13.47</c:v>
                </c:pt>
                <c:pt idx="33376">
                  <c:v>13.49</c:v>
                </c:pt>
                <c:pt idx="33377">
                  <c:v>13.47</c:v>
                </c:pt>
                <c:pt idx="33378">
                  <c:v>13.46</c:v>
                </c:pt>
                <c:pt idx="33379">
                  <c:v>13.46</c:v>
                </c:pt>
                <c:pt idx="33380">
                  <c:v>13.44</c:v>
                </c:pt>
                <c:pt idx="33381">
                  <c:v>13.45</c:v>
                </c:pt>
                <c:pt idx="33382">
                  <c:v>13.45</c:v>
                </c:pt>
                <c:pt idx="33383">
                  <c:v>13.43</c:v>
                </c:pt>
                <c:pt idx="33384">
                  <c:v>13.43</c:v>
                </c:pt>
                <c:pt idx="33385">
                  <c:v>13.44</c:v>
                </c:pt>
                <c:pt idx="33386">
                  <c:v>13.43</c:v>
                </c:pt>
                <c:pt idx="33387">
                  <c:v>13.4</c:v>
                </c:pt>
                <c:pt idx="33388">
                  <c:v>13.42</c:v>
                </c:pt>
                <c:pt idx="33389">
                  <c:v>13.42</c:v>
                </c:pt>
                <c:pt idx="33390">
                  <c:v>13.41</c:v>
                </c:pt>
                <c:pt idx="33391">
                  <c:v>13.41</c:v>
                </c:pt>
                <c:pt idx="33392">
                  <c:v>13.4</c:v>
                </c:pt>
                <c:pt idx="33393">
                  <c:v>13.39</c:v>
                </c:pt>
                <c:pt idx="33394">
                  <c:v>13.4</c:v>
                </c:pt>
                <c:pt idx="33395">
                  <c:v>13.38</c:v>
                </c:pt>
                <c:pt idx="33396">
                  <c:v>13.38</c:v>
                </c:pt>
                <c:pt idx="33397">
                  <c:v>13.38</c:v>
                </c:pt>
                <c:pt idx="33398">
                  <c:v>13.38</c:v>
                </c:pt>
                <c:pt idx="33399">
                  <c:v>13.38</c:v>
                </c:pt>
                <c:pt idx="33400">
                  <c:v>13.36</c:v>
                </c:pt>
                <c:pt idx="33401">
                  <c:v>13.36</c:v>
                </c:pt>
                <c:pt idx="33402">
                  <c:v>13.36</c:v>
                </c:pt>
                <c:pt idx="33403">
                  <c:v>13.36</c:v>
                </c:pt>
                <c:pt idx="33404">
                  <c:v>13.33</c:v>
                </c:pt>
                <c:pt idx="33405">
                  <c:v>13.34</c:v>
                </c:pt>
                <c:pt idx="33406">
                  <c:v>13.33</c:v>
                </c:pt>
                <c:pt idx="33407">
                  <c:v>13.34</c:v>
                </c:pt>
                <c:pt idx="33408">
                  <c:v>13.32</c:v>
                </c:pt>
                <c:pt idx="33409">
                  <c:v>13.33</c:v>
                </c:pt>
                <c:pt idx="33410">
                  <c:v>13.31</c:v>
                </c:pt>
                <c:pt idx="33411">
                  <c:v>13.31</c:v>
                </c:pt>
                <c:pt idx="33412">
                  <c:v>13.32</c:v>
                </c:pt>
                <c:pt idx="33413">
                  <c:v>13.33</c:v>
                </c:pt>
                <c:pt idx="33414">
                  <c:v>13.29</c:v>
                </c:pt>
                <c:pt idx="33415">
                  <c:v>13.3</c:v>
                </c:pt>
                <c:pt idx="33416">
                  <c:v>13.3</c:v>
                </c:pt>
                <c:pt idx="33417">
                  <c:v>13.31</c:v>
                </c:pt>
                <c:pt idx="33418">
                  <c:v>13.28</c:v>
                </c:pt>
                <c:pt idx="33419">
                  <c:v>13.29</c:v>
                </c:pt>
                <c:pt idx="33420">
                  <c:v>13.27</c:v>
                </c:pt>
                <c:pt idx="33421">
                  <c:v>13.28</c:v>
                </c:pt>
                <c:pt idx="33422">
                  <c:v>13.27</c:v>
                </c:pt>
                <c:pt idx="33423">
                  <c:v>13.27</c:v>
                </c:pt>
                <c:pt idx="33424">
                  <c:v>13.27</c:v>
                </c:pt>
                <c:pt idx="33425">
                  <c:v>13.27</c:v>
                </c:pt>
                <c:pt idx="33426">
                  <c:v>13.28</c:v>
                </c:pt>
                <c:pt idx="33427">
                  <c:v>13.27</c:v>
                </c:pt>
                <c:pt idx="33428">
                  <c:v>13.25</c:v>
                </c:pt>
                <c:pt idx="33429">
                  <c:v>13.25</c:v>
                </c:pt>
                <c:pt idx="33430">
                  <c:v>13.24</c:v>
                </c:pt>
                <c:pt idx="33431">
                  <c:v>13.24</c:v>
                </c:pt>
                <c:pt idx="33432">
                  <c:v>13.24</c:v>
                </c:pt>
                <c:pt idx="33433">
                  <c:v>13.23</c:v>
                </c:pt>
                <c:pt idx="33434">
                  <c:v>13.24</c:v>
                </c:pt>
                <c:pt idx="33435">
                  <c:v>13.24</c:v>
                </c:pt>
                <c:pt idx="33436">
                  <c:v>13.23</c:v>
                </c:pt>
                <c:pt idx="33437">
                  <c:v>13.23</c:v>
                </c:pt>
                <c:pt idx="33438">
                  <c:v>13.21</c:v>
                </c:pt>
                <c:pt idx="33439">
                  <c:v>13.22</c:v>
                </c:pt>
                <c:pt idx="33440">
                  <c:v>13.22</c:v>
                </c:pt>
                <c:pt idx="33441">
                  <c:v>13.22</c:v>
                </c:pt>
                <c:pt idx="33442">
                  <c:v>13.21</c:v>
                </c:pt>
                <c:pt idx="33443">
                  <c:v>13.2</c:v>
                </c:pt>
                <c:pt idx="33444">
                  <c:v>13.2</c:v>
                </c:pt>
                <c:pt idx="33445">
                  <c:v>13.21</c:v>
                </c:pt>
                <c:pt idx="33446">
                  <c:v>13.2</c:v>
                </c:pt>
                <c:pt idx="33447">
                  <c:v>13.21</c:v>
                </c:pt>
                <c:pt idx="33448">
                  <c:v>13.2</c:v>
                </c:pt>
                <c:pt idx="33449">
                  <c:v>13.19</c:v>
                </c:pt>
                <c:pt idx="33450">
                  <c:v>13.2</c:v>
                </c:pt>
                <c:pt idx="33451">
                  <c:v>13.18</c:v>
                </c:pt>
                <c:pt idx="33452">
                  <c:v>13.19</c:v>
                </c:pt>
                <c:pt idx="33453">
                  <c:v>13.17</c:v>
                </c:pt>
                <c:pt idx="33454">
                  <c:v>13.17</c:v>
                </c:pt>
                <c:pt idx="33455">
                  <c:v>13.19</c:v>
                </c:pt>
                <c:pt idx="33456">
                  <c:v>13.17</c:v>
                </c:pt>
                <c:pt idx="33457">
                  <c:v>13.17</c:v>
                </c:pt>
                <c:pt idx="33458">
                  <c:v>13.18</c:v>
                </c:pt>
                <c:pt idx="33459">
                  <c:v>13.16</c:v>
                </c:pt>
                <c:pt idx="33460">
                  <c:v>13.16</c:v>
                </c:pt>
                <c:pt idx="33461">
                  <c:v>13.16</c:v>
                </c:pt>
                <c:pt idx="33462">
                  <c:v>13.16</c:v>
                </c:pt>
                <c:pt idx="33463">
                  <c:v>13.16</c:v>
                </c:pt>
                <c:pt idx="33464">
                  <c:v>13.15</c:v>
                </c:pt>
                <c:pt idx="33465">
                  <c:v>13.15</c:v>
                </c:pt>
                <c:pt idx="33466">
                  <c:v>13.14</c:v>
                </c:pt>
                <c:pt idx="33467">
                  <c:v>13.15</c:v>
                </c:pt>
                <c:pt idx="33468">
                  <c:v>13.12</c:v>
                </c:pt>
                <c:pt idx="33469">
                  <c:v>13.15</c:v>
                </c:pt>
                <c:pt idx="33470">
                  <c:v>13.14</c:v>
                </c:pt>
                <c:pt idx="33471">
                  <c:v>13.12</c:v>
                </c:pt>
                <c:pt idx="33472">
                  <c:v>13.13</c:v>
                </c:pt>
                <c:pt idx="33473">
                  <c:v>13.14</c:v>
                </c:pt>
                <c:pt idx="33474">
                  <c:v>13.13</c:v>
                </c:pt>
                <c:pt idx="33475">
                  <c:v>13.13</c:v>
                </c:pt>
                <c:pt idx="33476">
                  <c:v>13.13</c:v>
                </c:pt>
                <c:pt idx="33477">
                  <c:v>13.12</c:v>
                </c:pt>
                <c:pt idx="33478">
                  <c:v>13.11</c:v>
                </c:pt>
                <c:pt idx="33479">
                  <c:v>13.11</c:v>
                </c:pt>
                <c:pt idx="33480">
                  <c:v>13.11</c:v>
                </c:pt>
                <c:pt idx="33481">
                  <c:v>13.12</c:v>
                </c:pt>
                <c:pt idx="33482">
                  <c:v>13.11</c:v>
                </c:pt>
                <c:pt idx="33483">
                  <c:v>13.12</c:v>
                </c:pt>
                <c:pt idx="33484">
                  <c:v>13.1</c:v>
                </c:pt>
                <c:pt idx="33485">
                  <c:v>13.1</c:v>
                </c:pt>
                <c:pt idx="33486">
                  <c:v>13.1</c:v>
                </c:pt>
                <c:pt idx="33487">
                  <c:v>13.1</c:v>
                </c:pt>
                <c:pt idx="33488">
                  <c:v>13.09</c:v>
                </c:pt>
                <c:pt idx="33489">
                  <c:v>13.09</c:v>
                </c:pt>
                <c:pt idx="33490">
                  <c:v>13.08</c:v>
                </c:pt>
                <c:pt idx="33491">
                  <c:v>13.06</c:v>
                </c:pt>
                <c:pt idx="33492">
                  <c:v>13.08</c:v>
                </c:pt>
                <c:pt idx="33493">
                  <c:v>13.08</c:v>
                </c:pt>
                <c:pt idx="33494">
                  <c:v>13.08</c:v>
                </c:pt>
                <c:pt idx="33495">
                  <c:v>13.09</c:v>
                </c:pt>
                <c:pt idx="33496">
                  <c:v>13.07</c:v>
                </c:pt>
                <c:pt idx="33497">
                  <c:v>13.07</c:v>
                </c:pt>
                <c:pt idx="33498">
                  <c:v>13.07</c:v>
                </c:pt>
                <c:pt idx="33499">
                  <c:v>13.05</c:v>
                </c:pt>
                <c:pt idx="33500">
                  <c:v>13.07</c:v>
                </c:pt>
                <c:pt idx="33501">
                  <c:v>13.06</c:v>
                </c:pt>
                <c:pt idx="33502">
                  <c:v>13.06</c:v>
                </c:pt>
                <c:pt idx="33503">
                  <c:v>13.06</c:v>
                </c:pt>
                <c:pt idx="33504">
                  <c:v>13.06</c:v>
                </c:pt>
                <c:pt idx="33505">
                  <c:v>13.06</c:v>
                </c:pt>
                <c:pt idx="33506">
                  <c:v>13.04</c:v>
                </c:pt>
                <c:pt idx="33507">
                  <c:v>13.04</c:v>
                </c:pt>
                <c:pt idx="33508">
                  <c:v>13.04</c:v>
                </c:pt>
                <c:pt idx="33509">
                  <c:v>13.02</c:v>
                </c:pt>
                <c:pt idx="33510">
                  <c:v>13.03</c:v>
                </c:pt>
                <c:pt idx="33511">
                  <c:v>13.03</c:v>
                </c:pt>
                <c:pt idx="33512">
                  <c:v>13.04</c:v>
                </c:pt>
                <c:pt idx="33513">
                  <c:v>13.03</c:v>
                </c:pt>
                <c:pt idx="33514">
                  <c:v>13.04</c:v>
                </c:pt>
                <c:pt idx="33515">
                  <c:v>13.02</c:v>
                </c:pt>
                <c:pt idx="33516">
                  <c:v>13.05</c:v>
                </c:pt>
                <c:pt idx="33517">
                  <c:v>13.05</c:v>
                </c:pt>
                <c:pt idx="33518">
                  <c:v>13.05</c:v>
                </c:pt>
                <c:pt idx="33519">
                  <c:v>13.04</c:v>
                </c:pt>
                <c:pt idx="33520">
                  <c:v>13.06</c:v>
                </c:pt>
                <c:pt idx="33521">
                  <c:v>13.03</c:v>
                </c:pt>
                <c:pt idx="33522">
                  <c:v>13.04</c:v>
                </c:pt>
                <c:pt idx="33523">
                  <c:v>13.02</c:v>
                </c:pt>
                <c:pt idx="33524">
                  <c:v>13.03</c:v>
                </c:pt>
                <c:pt idx="33525">
                  <c:v>13.02</c:v>
                </c:pt>
                <c:pt idx="33526">
                  <c:v>13.02</c:v>
                </c:pt>
                <c:pt idx="33527">
                  <c:v>13.02</c:v>
                </c:pt>
                <c:pt idx="33528">
                  <c:v>13.01</c:v>
                </c:pt>
                <c:pt idx="33529">
                  <c:v>13.01</c:v>
                </c:pt>
                <c:pt idx="33530">
                  <c:v>13</c:v>
                </c:pt>
                <c:pt idx="33531">
                  <c:v>13.02</c:v>
                </c:pt>
                <c:pt idx="33532">
                  <c:v>13</c:v>
                </c:pt>
                <c:pt idx="33533">
                  <c:v>13</c:v>
                </c:pt>
                <c:pt idx="33534">
                  <c:v>12.98</c:v>
                </c:pt>
                <c:pt idx="33535">
                  <c:v>12.97</c:v>
                </c:pt>
                <c:pt idx="33536">
                  <c:v>12.96</c:v>
                </c:pt>
                <c:pt idx="33537">
                  <c:v>12.96</c:v>
                </c:pt>
                <c:pt idx="33538">
                  <c:v>12.96</c:v>
                </c:pt>
                <c:pt idx="33539">
                  <c:v>12.96</c:v>
                </c:pt>
                <c:pt idx="33540">
                  <c:v>12.97</c:v>
                </c:pt>
                <c:pt idx="33541">
                  <c:v>12.96</c:v>
                </c:pt>
                <c:pt idx="33542">
                  <c:v>12.96</c:v>
                </c:pt>
                <c:pt idx="33543">
                  <c:v>12.96</c:v>
                </c:pt>
                <c:pt idx="33544">
                  <c:v>12.95</c:v>
                </c:pt>
                <c:pt idx="33545">
                  <c:v>12.96</c:v>
                </c:pt>
                <c:pt idx="33546">
                  <c:v>12.96</c:v>
                </c:pt>
                <c:pt idx="33547">
                  <c:v>12.96</c:v>
                </c:pt>
                <c:pt idx="33548">
                  <c:v>12.96</c:v>
                </c:pt>
                <c:pt idx="33549">
                  <c:v>12.95</c:v>
                </c:pt>
                <c:pt idx="33550">
                  <c:v>12.94</c:v>
                </c:pt>
                <c:pt idx="33551">
                  <c:v>12.93</c:v>
                </c:pt>
                <c:pt idx="33552">
                  <c:v>12.94</c:v>
                </c:pt>
                <c:pt idx="33553">
                  <c:v>12.93</c:v>
                </c:pt>
                <c:pt idx="33554">
                  <c:v>12.93</c:v>
                </c:pt>
                <c:pt idx="33555">
                  <c:v>12.95</c:v>
                </c:pt>
                <c:pt idx="33556">
                  <c:v>12.93</c:v>
                </c:pt>
                <c:pt idx="33557">
                  <c:v>12.95</c:v>
                </c:pt>
                <c:pt idx="33558">
                  <c:v>12.92</c:v>
                </c:pt>
                <c:pt idx="33559">
                  <c:v>12.93</c:v>
                </c:pt>
                <c:pt idx="33560">
                  <c:v>12.92</c:v>
                </c:pt>
                <c:pt idx="33561">
                  <c:v>12.92</c:v>
                </c:pt>
                <c:pt idx="33562">
                  <c:v>12.94</c:v>
                </c:pt>
                <c:pt idx="33563">
                  <c:v>12.94</c:v>
                </c:pt>
                <c:pt idx="33564">
                  <c:v>12.94</c:v>
                </c:pt>
                <c:pt idx="33565">
                  <c:v>12.92</c:v>
                </c:pt>
                <c:pt idx="33566">
                  <c:v>12.93</c:v>
                </c:pt>
                <c:pt idx="33567">
                  <c:v>12.93</c:v>
                </c:pt>
                <c:pt idx="33568">
                  <c:v>12.92</c:v>
                </c:pt>
                <c:pt idx="33569">
                  <c:v>12.91</c:v>
                </c:pt>
                <c:pt idx="33570">
                  <c:v>12.91</c:v>
                </c:pt>
                <c:pt idx="33571">
                  <c:v>12.93</c:v>
                </c:pt>
                <c:pt idx="33572">
                  <c:v>12.92</c:v>
                </c:pt>
                <c:pt idx="33573">
                  <c:v>12.9</c:v>
                </c:pt>
                <c:pt idx="33574">
                  <c:v>12.9</c:v>
                </c:pt>
                <c:pt idx="33575">
                  <c:v>12.9</c:v>
                </c:pt>
                <c:pt idx="33576">
                  <c:v>12.89</c:v>
                </c:pt>
                <c:pt idx="33577">
                  <c:v>12.91</c:v>
                </c:pt>
                <c:pt idx="33578">
                  <c:v>12.89</c:v>
                </c:pt>
                <c:pt idx="33579">
                  <c:v>12.89</c:v>
                </c:pt>
                <c:pt idx="33580">
                  <c:v>12.88</c:v>
                </c:pt>
                <c:pt idx="33581">
                  <c:v>12.88</c:v>
                </c:pt>
                <c:pt idx="33582">
                  <c:v>12.89</c:v>
                </c:pt>
                <c:pt idx="33583">
                  <c:v>12.87</c:v>
                </c:pt>
                <c:pt idx="33584">
                  <c:v>12.87</c:v>
                </c:pt>
                <c:pt idx="33585">
                  <c:v>12.87</c:v>
                </c:pt>
                <c:pt idx="33586">
                  <c:v>12.86</c:v>
                </c:pt>
                <c:pt idx="33587">
                  <c:v>12.86</c:v>
                </c:pt>
                <c:pt idx="33588">
                  <c:v>12.86</c:v>
                </c:pt>
                <c:pt idx="33589">
                  <c:v>12.85</c:v>
                </c:pt>
                <c:pt idx="33590">
                  <c:v>12.86</c:v>
                </c:pt>
                <c:pt idx="33591">
                  <c:v>12.84</c:v>
                </c:pt>
                <c:pt idx="33592">
                  <c:v>12.86</c:v>
                </c:pt>
                <c:pt idx="33593">
                  <c:v>12.85</c:v>
                </c:pt>
                <c:pt idx="33594">
                  <c:v>12.84</c:v>
                </c:pt>
                <c:pt idx="33595">
                  <c:v>12.86</c:v>
                </c:pt>
                <c:pt idx="33596">
                  <c:v>12.85</c:v>
                </c:pt>
                <c:pt idx="33597">
                  <c:v>12.85</c:v>
                </c:pt>
                <c:pt idx="33598">
                  <c:v>12.84</c:v>
                </c:pt>
                <c:pt idx="33599">
                  <c:v>12.83</c:v>
                </c:pt>
                <c:pt idx="33600">
                  <c:v>12.84</c:v>
                </c:pt>
                <c:pt idx="33601">
                  <c:v>12.84</c:v>
                </c:pt>
                <c:pt idx="33602">
                  <c:v>12.83</c:v>
                </c:pt>
                <c:pt idx="33603">
                  <c:v>12.82</c:v>
                </c:pt>
                <c:pt idx="33604">
                  <c:v>12.82</c:v>
                </c:pt>
                <c:pt idx="33605">
                  <c:v>12.83</c:v>
                </c:pt>
                <c:pt idx="33606">
                  <c:v>12.81</c:v>
                </c:pt>
                <c:pt idx="33607">
                  <c:v>12.82</c:v>
                </c:pt>
                <c:pt idx="33608">
                  <c:v>12.81</c:v>
                </c:pt>
                <c:pt idx="33609">
                  <c:v>12.81</c:v>
                </c:pt>
                <c:pt idx="33610">
                  <c:v>12.8</c:v>
                </c:pt>
                <c:pt idx="33611">
                  <c:v>12.81</c:v>
                </c:pt>
                <c:pt idx="33612">
                  <c:v>12.81</c:v>
                </c:pt>
                <c:pt idx="33613">
                  <c:v>12.8</c:v>
                </c:pt>
                <c:pt idx="33614">
                  <c:v>12.83</c:v>
                </c:pt>
                <c:pt idx="33615">
                  <c:v>12.79</c:v>
                </c:pt>
                <c:pt idx="33616">
                  <c:v>12.8</c:v>
                </c:pt>
                <c:pt idx="33617">
                  <c:v>12.8</c:v>
                </c:pt>
                <c:pt idx="33618">
                  <c:v>12.81</c:v>
                </c:pt>
                <c:pt idx="33619">
                  <c:v>12.79</c:v>
                </c:pt>
                <c:pt idx="33620">
                  <c:v>12.81</c:v>
                </c:pt>
                <c:pt idx="33621">
                  <c:v>12.79</c:v>
                </c:pt>
                <c:pt idx="33622">
                  <c:v>12.8</c:v>
                </c:pt>
                <c:pt idx="33623">
                  <c:v>12.79</c:v>
                </c:pt>
                <c:pt idx="33624">
                  <c:v>12.8</c:v>
                </c:pt>
                <c:pt idx="33625">
                  <c:v>12.8</c:v>
                </c:pt>
                <c:pt idx="33626">
                  <c:v>12.79</c:v>
                </c:pt>
                <c:pt idx="33627">
                  <c:v>12.8</c:v>
                </c:pt>
                <c:pt idx="33628">
                  <c:v>12.8</c:v>
                </c:pt>
                <c:pt idx="33629">
                  <c:v>12.79</c:v>
                </c:pt>
                <c:pt idx="33630">
                  <c:v>12.81</c:v>
                </c:pt>
                <c:pt idx="33631">
                  <c:v>12.78</c:v>
                </c:pt>
                <c:pt idx="33632">
                  <c:v>12.79</c:v>
                </c:pt>
                <c:pt idx="33633">
                  <c:v>12.78</c:v>
                </c:pt>
                <c:pt idx="33634">
                  <c:v>12.78</c:v>
                </c:pt>
                <c:pt idx="33635">
                  <c:v>12.79</c:v>
                </c:pt>
                <c:pt idx="33636">
                  <c:v>12.79</c:v>
                </c:pt>
                <c:pt idx="33637">
                  <c:v>12.79</c:v>
                </c:pt>
                <c:pt idx="33638">
                  <c:v>12.79</c:v>
                </c:pt>
                <c:pt idx="33639">
                  <c:v>12.77</c:v>
                </c:pt>
                <c:pt idx="33640">
                  <c:v>12.8</c:v>
                </c:pt>
                <c:pt idx="33641">
                  <c:v>12.77</c:v>
                </c:pt>
                <c:pt idx="33642">
                  <c:v>12.76</c:v>
                </c:pt>
                <c:pt idx="33643">
                  <c:v>12.77</c:v>
                </c:pt>
                <c:pt idx="33644">
                  <c:v>12.76</c:v>
                </c:pt>
                <c:pt idx="33645">
                  <c:v>12.77</c:v>
                </c:pt>
                <c:pt idx="33646">
                  <c:v>12.77</c:v>
                </c:pt>
                <c:pt idx="33647">
                  <c:v>12.78</c:v>
                </c:pt>
                <c:pt idx="33648">
                  <c:v>12.76</c:v>
                </c:pt>
                <c:pt idx="33649">
                  <c:v>12.77</c:v>
                </c:pt>
                <c:pt idx="33650">
                  <c:v>12.76</c:v>
                </c:pt>
                <c:pt idx="33651">
                  <c:v>12.76</c:v>
                </c:pt>
                <c:pt idx="33652">
                  <c:v>12.75</c:v>
                </c:pt>
                <c:pt idx="33653">
                  <c:v>12.75</c:v>
                </c:pt>
                <c:pt idx="33654">
                  <c:v>12.76</c:v>
                </c:pt>
                <c:pt idx="33655">
                  <c:v>12.75</c:v>
                </c:pt>
                <c:pt idx="33656">
                  <c:v>12.77</c:v>
                </c:pt>
                <c:pt idx="33657">
                  <c:v>12.76</c:v>
                </c:pt>
                <c:pt idx="33658">
                  <c:v>12.74</c:v>
                </c:pt>
                <c:pt idx="33659">
                  <c:v>12.74</c:v>
                </c:pt>
                <c:pt idx="33660">
                  <c:v>12.75</c:v>
                </c:pt>
                <c:pt idx="33661">
                  <c:v>12.74</c:v>
                </c:pt>
                <c:pt idx="33662">
                  <c:v>12.75</c:v>
                </c:pt>
                <c:pt idx="33663">
                  <c:v>12.74</c:v>
                </c:pt>
                <c:pt idx="33664">
                  <c:v>12.75</c:v>
                </c:pt>
                <c:pt idx="33665">
                  <c:v>12.74</c:v>
                </c:pt>
                <c:pt idx="33666">
                  <c:v>12.74</c:v>
                </c:pt>
                <c:pt idx="33667">
                  <c:v>12.74</c:v>
                </c:pt>
                <c:pt idx="33668">
                  <c:v>12.73</c:v>
                </c:pt>
                <c:pt idx="33669">
                  <c:v>12.74</c:v>
                </c:pt>
                <c:pt idx="33670">
                  <c:v>12.75</c:v>
                </c:pt>
                <c:pt idx="33671">
                  <c:v>12.72</c:v>
                </c:pt>
                <c:pt idx="33672">
                  <c:v>12.73</c:v>
                </c:pt>
                <c:pt idx="33673">
                  <c:v>12.73</c:v>
                </c:pt>
                <c:pt idx="33674">
                  <c:v>12.73</c:v>
                </c:pt>
                <c:pt idx="33675">
                  <c:v>12.73</c:v>
                </c:pt>
                <c:pt idx="33676">
                  <c:v>12.74</c:v>
                </c:pt>
                <c:pt idx="33677">
                  <c:v>12.71</c:v>
                </c:pt>
                <c:pt idx="33678">
                  <c:v>12.74</c:v>
                </c:pt>
                <c:pt idx="33679">
                  <c:v>12.72</c:v>
                </c:pt>
                <c:pt idx="33680">
                  <c:v>12.73</c:v>
                </c:pt>
                <c:pt idx="33681">
                  <c:v>12.71</c:v>
                </c:pt>
                <c:pt idx="33682">
                  <c:v>12.73</c:v>
                </c:pt>
                <c:pt idx="33683">
                  <c:v>12.71</c:v>
                </c:pt>
                <c:pt idx="33684">
                  <c:v>12.72</c:v>
                </c:pt>
                <c:pt idx="33685">
                  <c:v>12.72</c:v>
                </c:pt>
                <c:pt idx="33686">
                  <c:v>12.72</c:v>
                </c:pt>
                <c:pt idx="33687">
                  <c:v>12.72</c:v>
                </c:pt>
                <c:pt idx="33688">
                  <c:v>12.71</c:v>
                </c:pt>
                <c:pt idx="33689">
                  <c:v>12.71</c:v>
                </c:pt>
                <c:pt idx="33690">
                  <c:v>12.71</c:v>
                </c:pt>
                <c:pt idx="33691">
                  <c:v>12.72</c:v>
                </c:pt>
                <c:pt idx="33692">
                  <c:v>12.7</c:v>
                </c:pt>
                <c:pt idx="33693">
                  <c:v>12.7</c:v>
                </c:pt>
                <c:pt idx="33694">
                  <c:v>12.71</c:v>
                </c:pt>
                <c:pt idx="33695">
                  <c:v>12.71</c:v>
                </c:pt>
                <c:pt idx="33696">
                  <c:v>12.7</c:v>
                </c:pt>
                <c:pt idx="33697">
                  <c:v>12.7</c:v>
                </c:pt>
                <c:pt idx="33698">
                  <c:v>12.7</c:v>
                </c:pt>
                <c:pt idx="33699">
                  <c:v>12.69</c:v>
                </c:pt>
                <c:pt idx="33700">
                  <c:v>12.69</c:v>
                </c:pt>
                <c:pt idx="33701">
                  <c:v>12.68</c:v>
                </c:pt>
                <c:pt idx="33702">
                  <c:v>12.68</c:v>
                </c:pt>
                <c:pt idx="33703">
                  <c:v>12.68</c:v>
                </c:pt>
                <c:pt idx="33704">
                  <c:v>12.68</c:v>
                </c:pt>
                <c:pt idx="33705">
                  <c:v>12.69</c:v>
                </c:pt>
                <c:pt idx="33706">
                  <c:v>12.67</c:v>
                </c:pt>
                <c:pt idx="33707">
                  <c:v>12.69</c:v>
                </c:pt>
                <c:pt idx="33708">
                  <c:v>12.67</c:v>
                </c:pt>
                <c:pt idx="33709">
                  <c:v>12.66</c:v>
                </c:pt>
                <c:pt idx="33710">
                  <c:v>12.66</c:v>
                </c:pt>
                <c:pt idx="33711">
                  <c:v>12.65</c:v>
                </c:pt>
                <c:pt idx="33712">
                  <c:v>12.67</c:v>
                </c:pt>
                <c:pt idx="33713">
                  <c:v>12.66</c:v>
                </c:pt>
                <c:pt idx="33714">
                  <c:v>12.66</c:v>
                </c:pt>
                <c:pt idx="33715">
                  <c:v>12.66</c:v>
                </c:pt>
                <c:pt idx="33716">
                  <c:v>12.66</c:v>
                </c:pt>
                <c:pt idx="33717">
                  <c:v>12.66</c:v>
                </c:pt>
                <c:pt idx="33718">
                  <c:v>12.67</c:v>
                </c:pt>
                <c:pt idx="33719">
                  <c:v>12.65</c:v>
                </c:pt>
                <c:pt idx="33720">
                  <c:v>12.66</c:v>
                </c:pt>
                <c:pt idx="33721">
                  <c:v>12.66</c:v>
                </c:pt>
                <c:pt idx="33722">
                  <c:v>12.66</c:v>
                </c:pt>
                <c:pt idx="33723">
                  <c:v>12.66</c:v>
                </c:pt>
                <c:pt idx="33724">
                  <c:v>12.67</c:v>
                </c:pt>
                <c:pt idx="33725">
                  <c:v>12.65</c:v>
                </c:pt>
                <c:pt idx="33726">
                  <c:v>12.65</c:v>
                </c:pt>
                <c:pt idx="33727">
                  <c:v>12.67</c:v>
                </c:pt>
                <c:pt idx="33728">
                  <c:v>12.66</c:v>
                </c:pt>
                <c:pt idx="33729">
                  <c:v>12.67</c:v>
                </c:pt>
                <c:pt idx="33730">
                  <c:v>12.67</c:v>
                </c:pt>
                <c:pt idx="33731">
                  <c:v>12.66</c:v>
                </c:pt>
                <c:pt idx="33732">
                  <c:v>12.67</c:v>
                </c:pt>
                <c:pt idx="33733">
                  <c:v>12.66</c:v>
                </c:pt>
                <c:pt idx="33734">
                  <c:v>12.67</c:v>
                </c:pt>
                <c:pt idx="33735">
                  <c:v>12.67</c:v>
                </c:pt>
                <c:pt idx="33736">
                  <c:v>12.66</c:v>
                </c:pt>
                <c:pt idx="33737">
                  <c:v>12.66</c:v>
                </c:pt>
                <c:pt idx="33738">
                  <c:v>12.66</c:v>
                </c:pt>
                <c:pt idx="33739">
                  <c:v>12.65</c:v>
                </c:pt>
                <c:pt idx="33740">
                  <c:v>12.65</c:v>
                </c:pt>
                <c:pt idx="33741">
                  <c:v>12.66</c:v>
                </c:pt>
                <c:pt idx="33742">
                  <c:v>12.66</c:v>
                </c:pt>
                <c:pt idx="33743">
                  <c:v>12.65</c:v>
                </c:pt>
                <c:pt idx="33744">
                  <c:v>12.65</c:v>
                </c:pt>
                <c:pt idx="33745">
                  <c:v>12.63</c:v>
                </c:pt>
                <c:pt idx="33746">
                  <c:v>12.65</c:v>
                </c:pt>
                <c:pt idx="33747">
                  <c:v>12.65</c:v>
                </c:pt>
                <c:pt idx="33748">
                  <c:v>12.65</c:v>
                </c:pt>
                <c:pt idx="33749">
                  <c:v>12.65</c:v>
                </c:pt>
                <c:pt idx="33750">
                  <c:v>12.64</c:v>
                </c:pt>
                <c:pt idx="33751">
                  <c:v>12.64</c:v>
                </c:pt>
                <c:pt idx="33752">
                  <c:v>12.65</c:v>
                </c:pt>
                <c:pt idx="33753">
                  <c:v>12.64</c:v>
                </c:pt>
                <c:pt idx="33754">
                  <c:v>12.65</c:v>
                </c:pt>
                <c:pt idx="33755">
                  <c:v>12.64</c:v>
                </c:pt>
                <c:pt idx="33756">
                  <c:v>12.65</c:v>
                </c:pt>
                <c:pt idx="33757">
                  <c:v>12.65</c:v>
                </c:pt>
                <c:pt idx="33758">
                  <c:v>12.66</c:v>
                </c:pt>
                <c:pt idx="33759">
                  <c:v>12.65</c:v>
                </c:pt>
                <c:pt idx="33760">
                  <c:v>12.66</c:v>
                </c:pt>
                <c:pt idx="33761">
                  <c:v>12.65</c:v>
                </c:pt>
                <c:pt idx="33762">
                  <c:v>12.64</c:v>
                </c:pt>
                <c:pt idx="33763">
                  <c:v>12.64</c:v>
                </c:pt>
                <c:pt idx="33764">
                  <c:v>12.64</c:v>
                </c:pt>
                <c:pt idx="33765">
                  <c:v>12.66</c:v>
                </c:pt>
                <c:pt idx="33766">
                  <c:v>12.66</c:v>
                </c:pt>
                <c:pt idx="33767">
                  <c:v>12.66</c:v>
                </c:pt>
                <c:pt idx="33768">
                  <c:v>12.64</c:v>
                </c:pt>
                <c:pt idx="33769">
                  <c:v>12.65</c:v>
                </c:pt>
                <c:pt idx="33770">
                  <c:v>12.65</c:v>
                </c:pt>
                <c:pt idx="33771">
                  <c:v>12.63</c:v>
                </c:pt>
                <c:pt idx="33772">
                  <c:v>12.63</c:v>
                </c:pt>
                <c:pt idx="33773">
                  <c:v>12.64</c:v>
                </c:pt>
                <c:pt idx="33774">
                  <c:v>12.63</c:v>
                </c:pt>
                <c:pt idx="33775">
                  <c:v>12.64</c:v>
                </c:pt>
                <c:pt idx="33776">
                  <c:v>12.65</c:v>
                </c:pt>
                <c:pt idx="33777">
                  <c:v>12.64</c:v>
                </c:pt>
                <c:pt idx="33778">
                  <c:v>12.63</c:v>
                </c:pt>
                <c:pt idx="33779">
                  <c:v>12.64</c:v>
                </c:pt>
                <c:pt idx="33780">
                  <c:v>12.63</c:v>
                </c:pt>
                <c:pt idx="33781">
                  <c:v>12.63</c:v>
                </c:pt>
                <c:pt idx="33782">
                  <c:v>12.64</c:v>
                </c:pt>
                <c:pt idx="33783">
                  <c:v>12.63</c:v>
                </c:pt>
                <c:pt idx="33784">
                  <c:v>12.62</c:v>
                </c:pt>
                <c:pt idx="33785">
                  <c:v>12.63</c:v>
                </c:pt>
                <c:pt idx="33786">
                  <c:v>12.63</c:v>
                </c:pt>
                <c:pt idx="33787">
                  <c:v>12.63</c:v>
                </c:pt>
                <c:pt idx="33788">
                  <c:v>12.62</c:v>
                </c:pt>
                <c:pt idx="33789">
                  <c:v>12.62</c:v>
                </c:pt>
                <c:pt idx="33790">
                  <c:v>12.62</c:v>
                </c:pt>
                <c:pt idx="33791">
                  <c:v>12.62</c:v>
                </c:pt>
                <c:pt idx="33792">
                  <c:v>12.62</c:v>
                </c:pt>
                <c:pt idx="33793">
                  <c:v>12.62</c:v>
                </c:pt>
                <c:pt idx="33794">
                  <c:v>12.63</c:v>
                </c:pt>
                <c:pt idx="33795">
                  <c:v>12.63</c:v>
                </c:pt>
                <c:pt idx="33796">
                  <c:v>12.61</c:v>
                </c:pt>
                <c:pt idx="33797">
                  <c:v>12.6</c:v>
                </c:pt>
                <c:pt idx="33798">
                  <c:v>12.61</c:v>
                </c:pt>
                <c:pt idx="33799">
                  <c:v>12.61</c:v>
                </c:pt>
                <c:pt idx="33800">
                  <c:v>12.61</c:v>
                </c:pt>
                <c:pt idx="33801">
                  <c:v>12.6</c:v>
                </c:pt>
                <c:pt idx="33802">
                  <c:v>12.58</c:v>
                </c:pt>
                <c:pt idx="33803">
                  <c:v>12.6</c:v>
                </c:pt>
                <c:pt idx="33804">
                  <c:v>12.59</c:v>
                </c:pt>
                <c:pt idx="33805">
                  <c:v>12.59</c:v>
                </c:pt>
                <c:pt idx="33806">
                  <c:v>12.6</c:v>
                </c:pt>
                <c:pt idx="33807">
                  <c:v>12.6</c:v>
                </c:pt>
                <c:pt idx="33808">
                  <c:v>12.59</c:v>
                </c:pt>
                <c:pt idx="33809">
                  <c:v>12.58</c:v>
                </c:pt>
                <c:pt idx="33810">
                  <c:v>12.58</c:v>
                </c:pt>
                <c:pt idx="33811">
                  <c:v>12.59</c:v>
                </c:pt>
                <c:pt idx="33812">
                  <c:v>12.59</c:v>
                </c:pt>
                <c:pt idx="33813">
                  <c:v>12.59</c:v>
                </c:pt>
                <c:pt idx="33814">
                  <c:v>12.58</c:v>
                </c:pt>
                <c:pt idx="33815">
                  <c:v>12.59</c:v>
                </c:pt>
                <c:pt idx="33816">
                  <c:v>12.58</c:v>
                </c:pt>
                <c:pt idx="33817">
                  <c:v>12.58</c:v>
                </c:pt>
                <c:pt idx="33818">
                  <c:v>12.57</c:v>
                </c:pt>
                <c:pt idx="33819">
                  <c:v>12.58</c:v>
                </c:pt>
                <c:pt idx="33820">
                  <c:v>12.58</c:v>
                </c:pt>
                <c:pt idx="33821">
                  <c:v>12.58</c:v>
                </c:pt>
                <c:pt idx="33822">
                  <c:v>12.58</c:v>
                </c:pt>
                <c:pt idx="33823">
                  <c:v>12.57</c:v>
                </c:pt>
                <c:pt idx="33824">
                  <c:v>12.58</c:v>
                </c:pt>
                <c:pt idx="33825">
                  <c:v>12.58</c:v>
                </c:pt>
                <c:pt idx="33826">
                  <c:v>12.58</c:v>
                </c:pt>
                <c:pt idx="33827">
                  <c:v>12.59</c:v>
                </c:pt>
                <c:pt idx="33828">
                  <c:v>12.58</c:v>
                </c:pt>
                <c:pt idx="33829">
                  <c:v>12.57</c:v>
                </c:pt>
                <c:pt idx="33830">
                  <c:v>12.58</c:v>
                </c:pt>
                <c:pt idx="33831">
                  <c:v>12.58</c:v>
                </c:pt>
                <c:pt idx="33832">
                  <c:v>12.57</c:v>
                </c:pt>
                <c:pt idx="33833">
                  <c:v>12.58</c:v>
                </c:pt>
                <c:pt idx="33834">
                  <c:v>12.57</c:v>
                </c:pt>
                <c:pt idx="33835">
                  <c:v>12.57</c:v>
                </c:pt>
                <c:pt idx="33836">
                  <c:v>12.58</c:v>
                </c:pt>
                <c:pt idx="33837">
                  <c:v>12.59</c:v>
                </c:pt>
                <c:pt idx="33838">
                  <c:v>12.58</c:v>
                </c:pt>
                <c:pt idx="33839">
                  <c:v>12.59</c:v>
                </c:pt>
                <c:pt idx="33840">
                  <c:v>12.58</c:v>
                </c:pt>
                <c:pt idx="33841">
                  <c:v>12.58</c:v>
                </c:pt>
                <c:pt idx="33842">
                  <c:v>12.56</c:v>
                </c:pt>
                <c:pt idx="33843">
                  <c:v>12.58</c:v>
                </c:pt>
                <c:pt idx="33844">
                  <c:v>12.57</c:v>
                </c:pt>
                <c:pt idx="33845">
                  <c:v>12.56</c:v>
                </c:pt>
                <c:pt idx="33846">
                  <c:v>12.57</c:v>
                </c:pt>
                <c:pt idx="33847">
                  <c:v>12.56</c:v>
                </c:pt>
                <c:pt idx="33848">
                  <c:v>12.56</c:v>
                </c:pt>
                <c:pt idx="33849">
                  <c:v>12.57</c:v>
                </c:pt>
                <c:pt idx="33850">
                  <c:v>12.57</c:v>
                </c:pt>
                <c:pt idx="33851">
                  <c:v>12.56</c:v>
                </c:pt>
                <c:pt idx="33852">
                  <c:v>12.57</c:v>
                </c:pt>
                <c:pt idx="33853">
                  <c:v>12.57</c:v>
                </c:pt>
                <c:pt idx="33854">
                  <c:v>12.56</c:v>
                </c:pt>
                <c:pt idx="33855">
                  <c:v>12.56</c:v>
                </c:pt>
                <c:pt idx="33856">
                  <c:v>12.57</c:v>
                </c:pt>
                <c:pt idx="33857">
                  <c:v>12.56</c:v>
                </c:pt>
                <c:pt idx="33858">
                  <c:v>12.57</c:v>
                </c:pt>
                <c:pt idx="33859">
                  <c:v>12.58</c:v>
                </c:pt>
                <c:pt idx="33860">
                  <c:v>12.58</c:v>
                </c:pt>
                <c:pt idx="33861">
                  <c:v>12.59</c:v>
                </c:pt>
                <c:pt idx="33862">
                  <c:v>12.6</c:v>
                </c:pt>
                <c:pt idx="33863">
                  <c:v>12.62</c:v>
                </c:pt>
                <c:pt idx="33864">
                  <c:v>12.64</c:v>
                </c:pt>
                <c:pt idx="33865">
                  <c:v>12.67</c:v>
                </c:pt>
                <c:pt idx="33866">
                  <c:v>12.71</c:v>
                </c:pt>
                <c:pt idx="33867">
                  <c:v>12.76</c:v>
                </c:pt>
                <c:pt idx="33868">
                  <c:v>12.84</c:v>
                </c:pt>
                <c:pt idx="33869">
                  <c:v>12.94</c:v>
                </c:pt>
                <c:pt idx="33870">
                  <c:v>13.02</c:v>
                </c:pt>
                <c:pt idx="33871">
                  <c:v>13.06</c:v>
                </c:pt>
                <c:pt idx="33872">
                  <c:v>13.07</c:v>
                </c:pt>
                <c:pt idx="33873">
                  <c:v>13.09</c:v>
                </c:pt>
                <c:pt idx="33874">
                  <c:v>13.11</c:v>
                </c:pt>
                <c:pt idx="33875">
                  <c:v>13.13</c:v>
                </c:pt>
                <c:pt idx="33876">
                  <c:v>13.22</c:v>
                </c:pt>
                <c:pt idx="33877">
                  <c:v>13.29</c:v>
                </c:pt>
                <c:pt idx="33878">
                  <c:v>13.35</c:v>
                </c:pt>
                <c:pt idx="33879">
                  <c:v>13.41</c:v>
                </c:pt>
                <c:pt idx="33880">
                  <c:v>13.48</c:v>
                </c:pt>
                <c:pt idx="33881">
                  <c:v>13.53</c:v>
                </c:pt>
                <c:pt idx="33882">
                  <c:v>13.59</c:v>
                </c:pt>
                <c:pt idx="33883">
                  <c:v>13.65</c:v>
                </c:pt>
                <c:pt idx="33884">
                  <c:v>13.67</c:v>
                </c:pt>
                <c:pt idx="33885">
                  <c:v>13.72</c:v>
                </c:pt>
                <c:pt idx="33886">
                  <c:v>13.77</c:v>
                </c:pt>
                <c:pt idx="33887">
                  <c:v>13.82</c:v>
                </c:pt>
                <c:pt idx="33888">
                  <c:v>13.87</c:v>
                </c:pt>
                <c:pt idx="33889">
                  <c:v>13.9</c:v>
                </c:pt>
                <c:pt idx="33890">
                  <c:v>13.98</c:v>
                </c:pt>
                <c:pt idx="33891">
                  <c:v>14.04</c:v>
                </c:pt>
                <c:pt idx="33892">
                  <c:v>14.11</c:v>
                </c:pt>
                <c:pt idx="33893">
                  <c:v>14.22</c:v>
                </c:pt>
                <c:pt idx="33894">
                  <c:v>14.27</c:v>
                </c:pt>
                <c:pt idx="33895">
                  <c:v>14.38</c:v>
                </c:pt>
                <c:pt idx="33896">
                  <c:v>14.45</c:v>
                </c:pt>
                <c:pt idx="33897">
                  <c:v>14.53</c:v>
                </c:pt>
                <c:pt idx="33898">
                  <c:v>14.66</c:v>
                </c:pt>
                <c:pt idx="33899">
                  <c:v>14.77</c:v>
                </c:pt>
                <c:pt idx="33900">
                  <c:v>14.85</c:v>
                </c:pt>
                <c:pt idx="33901">
                  <c:v>14.92</c:v>
                </c:pt>
                <c:pt idx="33902">
                  <c:v>15.01</c:v>
                </c:pt>
                <c:pt idx="33903">
                  <c:v>15.03</c:v>
                </c:pt>
                <c:pt idx="33904">
                  <c:v>15.08</c:v>
                </c:pt>
                <c:pt idx="33905">
                  <c:v>15.08</c:v>
                </c:pt>
                <c:pt idx="33906">
                  <c:v>15.14</c:v>
                </c:pt>
                <c:pt idx="33907">
                  <c:v>15.12</c:v>
                </c:pt>
                <c:pt idx="33908">
                  <c:v>15.13</c:v>
                </c:pt>
                <c:pt idx="33909">
                  <c:v>15.15</c:v>
                </c:pt>
                <c:pt idx="33910">
                  <c:v>15.12</c:v>
                </c:pt>
                <c:pt idx="33911">
                  <c:v>15.11</c:v>
                </c:pt>
                <c:pt idx="33912">
                  <c:v>15.1</c:v>
                </c:pt>
                <c:pt idx="33913">
                  <c:v>15.06</c:v>
                </c:pt>
                <c:pt idx="33914">
                  <c:v>15.01</c:v>
                </c:pt>
                <c:pt idx="33915">
                  <c:v>14.96</c:v>
                </c:pt>
                <c:pt idx="33916">
                  <c:v>14.93</c:v>
                </c:pt>
                <c:pt idx="33917">
                  <c:v>14.9</c:v>
                </c:pt>
                <c:pt idx="33918">
                  <c:v>14.83</c:v>
                </c:pt>
                <c:pt idx="33919">
                  <c:v>14.8</c:v>
                </c:pt>
                <c:pt idx="33920">
                  <c:v>14.78</c:v>
                </c:pt>
                <c:pt idx="33921">
                  <c:v>14.72</c:v>
                </c:pt>
                <c:pt idx="33922">
                  <c:v>14.67</c:v>
                </c:pt>
                <c:pt idx="33923">
                  <c:v>14.67</c:v>
                </c:pt>
                <c:pt idx="33924">
                  <c:v>14.65</c:v>
                </c:pt>
                <c:pt idx="33925">
                  <c:v>14.59</c:v>
                </c:pt>
                <c:pt idx="33926">
                  <c:v>14.57</c:v>
                </c:pt>
                <c:pt idx="33927">
                  <c:v>14.54</c:v>
                </c:pt>
                <c:pt idx="33928">
                  <c:v>14.51</c:v>
                </c:pt>
                <c:pt idx="33929">
                  <c:v>14.5</c:v>
                </c:pt>
                <c:pt idx="33930">
                  <c:v>14.46</c:v>
                </c:pt>
                <c:pt idx="33931">
                  <c:v>14.46</c:v>
                </c:pt>
                <c:pt idx="33932">
                  <c:v>14.4</c:v>
                </c:pt>
                <c:pt idx="33933">
                  <c:v>14.41</c:v>
                </c:pt>
                <c:pt idx="33934">
                  <c:v>14.37</c:v>
                </c:pt>
                <c:pt idx="33935">
                  <c:v>14.34</c:v>
                </c:pt>
                <c:pt idx="33936">
                  <c:v>14.37</c:v>
                </c:pt>
                <c:pt idx="33937">
                  <c:v>14.33</c:v>
                </c:pt>
                <c:pt idx="33938">
                  <c:v>14.28</c:v>
                </c:pt>
                <c:pt idx="33939">
                  <c:v>14.28</c:v>
                </c:pt>
                <c:pt idx="33940">
                  <c:v>14.25</c:v>
                </c:pt>
                <c:pt idx="33941">
                  <c:v>14.28</c:v>
                </c:pt>
                <c:pt idx="33942">
                  <c:v>14.23</c:v>
                </c:pt>
                <c:pt idx="33943">
                  <c:v>14.24</c:v>
                </c:pt>
                <c:pt idx="33944">
                  <c:v>14.2</c:v>
                </c:pt>
                <c:pt idx="33945">
                  <c:v>14.19</c:v>
                </c:pt>
                <c:pt idx="33946">
                  <c:v>14.16</c:v>
                </c:pt>
                <c:pt idx="33947">
                  <c:v>14.16</c:v>
                </c:pt>
                <c:pt idx="33948">
                  <c:v>14.14</c:v>
                </c:pt>
                <c:pt idx="33949">
                  <c:v>14.13</c:v>
                </c:pt>
                <c:pt idx="33950">
                  <c:v>14.11</c:v>
                </c:pt>
                <c:pt idx="33951">
                  <c:v>14.08</c:v>
                </c:pt>
                <c:pt idx="33952">
                  <c:v>14.07</c:v>
                </c:pt>
                <c:pt idx="33953">
                  <c:v>14.07</c:v>
                </c:pt>
                <c:pt idx="33954">
                  <c:v>14.03</c:v>
                </c:pt>
                <c:pt idx="33955">
                  <c:v>14.05</c:v>
                </c:pt>
                <c:pt idx="33956">
                  <c:v>14.01</c:v>
                </c:pt>
                <c:pt idx="33957">
                  <c:v>14</c:v>
                </c:pt>
                <c:pt idx="33958">
                  <c:v>13.99</c:v>
                </c:pt>
                <c:pt idx="33959">
                  <c:v>14</c:v>
                </c:pt>
                <c:pt idx="33960">
                  <c:v>13.96</c:v>
                </c:pt>
                <c:pt idx="33961">
                  <c:v>13.95</c:v>
                </c:pt>
                <c:pt idx="33962">
                  <c:v>13.93</c:v>
                </c:pt>
                <c:pt idx="33963">
                  <c:v>13.93</c:v>
                </c:pt>
                <c:pt idx="33964">
                  <c:v>13.92</c:v>
                </c:pt>
                <c:pt idx="33965">
                  <c:v>13.9</c:v>
                </c:pt>
                <c:pt idx="33966">
                  <c:v>13.91</c:v>
                </c:pt>
                <c:pt idx="33967">
                  <c:v>13.87</c:v>
                </c:pt>
                <c:pt idx="33968">
                  <c:v>13.88</c:v>
                </c:pt>
                <c:pt idx="33969">
                  <c:v>13.84</c:v>
                </c:pt>
                <c:pt idx="33970">
                  <c:v>13.85</c:v>
                </c:pt>
                <c:pt idx="33971">
                  <c:v>13.84</c:v>
                </c:pt>
                <c:pt idx="33972">
                  <c:v>13.81</c:v>
                </c:pt>
                <c:pt idx="33973">
                  <c:v>13.81</c:v>
                </c:pt>
                <c:pt idx="33974">
                  <c:v>13.8</c:v>
                </c:pt>
                <c:pt idx="33975">
                  <c:v>13.79</c:v>
                </c:pt>
                <c:pt idx="33976">
                  <c:v>13.78</c:v>
                </c:pt>
                <c:pt idx="33977">
                  <c:v>13.78</c:v>
                </c:pt>
                <c:pt idx="33978">
                  <c:v>13.76</c:v>
                </c:pt>
                <c:pt idx="33979">
                  <c:v>13.77</c:v>
                </c:pt>
                <c:pt idx="33980">
                  <c:v>13.76</c:v>
                </c:pt>
                <c:pt idx="33981">
                  <c:v>13.74</c:v>
                </c:pt>
                <c:pt idx="33982">
                  <c:v>13.73</c:v>
                </c:pt>
                <c:pt idx="33983">
                  <c:v>13.73</c:v>
                </c:pt>
                <c:pt idx="33984">
                  <c:v>13.72</c:v>
                </c:pt>
                <c:pt idx="33985">
                  <c:v>13.71</c:v>
                </c:pt>
                <c:pt idx="33986">
                  <c:v>13.69</c:v>
                </c:pt>
                <c:pt idx="33987">
                  <c:v>13.69</c:v>
                </c:pt>
                <c:pt idx="33988">
                  <c:v>13.67</c:v>
                </c:pt>
                <c:pt idx="33989">
                  <c:v>13.67</c:v>
                </c:pt>
                <c:pt idx="33990">
                  <c:v>13.67</c:v>
                </c:pt>
                <c:pt idx="33991">
                  <c:v>13.66</c:v>
                </c:pt>
                <c:pt idx="33992">
                  <c:v>13.65</c:v>
                </c:pt>
                <c:pt idx="33993">
                  <c:v>13.65</c:v>
                </c:pt>
                <c:pt idx="33994">
                  <c:v>13.65</c:v>
                </c:pt>
                <c:pt idx="33995">
                  <c:v>13.65</c:v>
                </c:pt>
                <c:pt idx="33996">
                  <c:v>13.65</c:v>
                </c:pt>
                <c:pt idx="33997">
                  <c:v>13.65</c:v>
                </c:pt>
                <c:pt idx="33998">
                  <c:v>13.64</c:v>
                </c:pt>
                <c:pt idx="33999">
                  <c:v>13.65</c:v>
                </c:pt>
                <c:pt idx="34000">
                  <c:v>13.62</c:v>
                </c:pt>
                <c:pt idx="34001">
                  <c:v>13.62</c:v>
                </c:pt>
                <c:pt idx="34002">
                  <c:v>13.61</c:v>
                </c:pt>
                <c:pt idx="34003">
                  <c:v>13.6</c:v>
                </c:pt>
                <c:pt idx="34004">
                  <c:v>13.61</c:v>
                </c:pt>
                <c:pt idx="34005">
                  <c:v>13.58</c:v>
                </c:pt>
                <c:pt idx="34006">
                  <c:v>13.59</c:v>
                </c:pt>
                <c:pt idx="34007">
                  <c:v>13.59</c:v>
                </c:pt>
                <c:pt idx="34008">
                  <c:v>13.57</c:v>
                </c:pt>
                <c:pt idx="34009">
                  <c:v>13.58</c:v>
                </c:pt>
                <c:pt idx="34010">
                  <c:v>13.55</c:v>
                </c:pt>
                <c:pt idx="34011">
                  <c:v>13.56</c:v>
                </c:pt>
                <c:pt idx="34012">
                  <c:v>13.55</c:v>
                </c:pt>
                <c:pt idx="34013">
                  <c:v>13.56</c:v>
                </c:pt>
                <c:pt idx="34014">
                  <c:v>13.54</c:v>
                </c:pt>
                <c:pt idx="34015">
                  <c:v>13.53</c:v>
                </c:pt>
                <c:pt idx="34016">
                  <c:v>13.53</c:v>
                </c:pt>
                <c:pt idx="34017">
                  <c:v>13.53</c:v>
                </c:pt>
                <c:pt idx="34018">
                  <c:v>13.51</c:v>
                </c:pt>
                <c:pt idx="34019">
                  <c:v>13.49</c:v>
                </c:pt>
                <c:pt idx="34020">
                  <c:v>13.47</c:v>
                </c:pt>
                <c:pt idx="34021">
                  <c:v>13.48</c:v>
                </c:pt>
                <c:pt idx="34022">
                  <c:v>13.47</c:v>
                </c:pt>
                <c:pt idx="34023">
                  <c:v>13.45</c:v>
                </c:pt>
                <c:pt idx="34024">
                  <c:v>13.44</c:v>
                </c:pt>
                <c:pt idx="34025">
                  <c:v>13.42</c:v>
                </c:pt>
                <c:pt idx="34026">
                  <c:v>13.42</c:v>
                </c:pt>
                <c:pt idx="34027">
                  <c:v>13.41</c:v>
                </c:pt>
                <c:pt idx="34028">
                  <c:v>13.4</c:v>
                </c:pt>
                <c:pt idx="34029">
                  <c:v>13.4</c:v>
                </c:pt>
                <c:pt idx="34030">
                  <c:v>13.41</c:v>
                </c:pt>
                <c:pt idx="34031">
                  <c:v>13.38</c:v>
                </c:pt>
                <c:pt idx="34032">
                  <c:v>13.39</c:v>
                </c:pt>
                <c:pt idx="34033">
                  <c:v>13.4</c:v>
                </c:pt>
                <c:pt idx="34034">
                  <c:v>13.37</c:v>
                </c:pt>
                <c:pt idx="34035">
                  <c:v>13.38</c:v>
                </c:pt>
                <c:pt idx="34036">
                  <c:v>13.36</c:v>
                </c:pt>
                <c:pt idx="34037">
                  <c:v>13.35</c:v>
                </c:pt>
                <c:pt idx="34038">
                  <c:v>13.35</c:v>
                </c:pt>
                <c:pt idx="34039">
                  <c:v>13.34</c:v>
                </c:pt>
                <c:pt idx="34040">
                  <c:v>13.34</c:v>
                </c:pt>
                <c:pt idx="34041">
                  <c:v>13.32</c:v>
                </c:pt>
                <c:pt idx="34042">
                  <c:v>13.32</c:v>
                </c:pt>
                <c:pt idx="34043">
                  <c:v>13.32</c:v>
                </c:pt>
                <c:pt idx="34044">
                  <c:v>13.31</c:v>
                </c:pt>
                <c:pt idx="34045">
                  <c:v>13.31</c:v>
                </c:pt>
                <c:pt idx="34046">
                  <c:v>13.31</c:v>
                </c:pt>
                <c:pt idx="34047">
                  <c:v>13.29</c:v>
                </c:pt>
                <c:pt idx="34048">
                  <c:v>13.28</c:v>
                </c:pt>
                <c:pt idx="34049">
                  <c:v>13.28</c:v>
                </c:pt>
                <c:pt idx="34050">
                  <c:v>13.29</c:v>
                </c:pt>
                <c:pt idx="34051">
                  <c:v>13.27</c:v>
                </c:pt>
                <c:pt idx="34052">
                  <c:v>13.26</c:v>
                </c:pt>
                <c:pt idx="34053">
                  <c:v>13.26</c:v>
                </c:pt>
                <c:pt idx="34054">
                  <c:v>13.25</c:v>
                </c:pt>
                <c:pt idx="34055">
                  <c:v>13.25</c:v>
                </c:pt>
                <c:pt idx="34056">
                  <c:v>13.24</c:v>
                </c:pt>
                <c:pt idx="34057">
                  <c:v>13.23</c:v>
                </c:pt>
                <c:pt idx="34058">
                  <c:v>13.24</c:v>
                </c:pt>
                <c:pt idx="34059">
                  <c:v>13.24</c:v>
                </c:pt>
                <c:pt idx="34060">
                  <c:v>13.23</c:v>
                </c:pt>
                <c:pt idx="34061">
                  <c:v>13.22</c:v>
                </c:pt>
                <c:pt idx="34062">
                  <c:v>13.23</c:v>
                </c:pt>
                <c:pt idx="34063">
                  <c:v>13.23</c:v>
                </c:pt>
                <c:pt idx="34064">
                  <c:v>13.21</c:v>
                </c:pt>
                <c:pt idx="34065">
                  <c:v>13.2</c:v>
                </c:pt>
                <c:pt idx="34066">
                  <c:v>13.19</c:v>
                </c:pt>
                <c:pt idx="34067">
                  <c:v>13.21</c:v>
                </c:pt>
                <c:pt idx="34068">
                  <c:v>13.19</c:v>
                </c:pt>
                <c:pt idx="34069">
                  <c:v>13.19</c:v>
                </c:pt>
                <c:pt idx="34070">
                  <c:v>13.19</c:v>
                </c:pt>
                <c:pt idx="34071">
                  <c:v>13.18</c:v>
                </c:pt>
                <c:pt idx="34072">
                  <c:v>13.18</c:v>
                </c:pt>
                <c:pt idx="34073">
                  <c:v>13.16</c:v>
                </c:pt>
                <c:pt idx="34074">
                  <c:v>13.17</c:v>
                </c:pt>
                <c:pt idx="34075">
                  <c:v>13.17</c:v>
                </c:pt>
                <c:pt idx="34076">
                  <c:v>13.16</c:v>
                </c:pt>
                <c:pt idx="34077">
                  <c:v>13.15</c:v>
                </c:pt>
                <c:pt idx="34078">
                  <c:v>13.16</c:v>
                </c:pt>
                <c:pt idx="34079">
                  <c:v>13.14</c:v>
                </c:pt>
                <c:pt idx="34080">
                  <c:v>13.13</c:v>
                </c:pt>
                <c:pt idx="34081">
                  <c:v>13.15</c:v>
                </c:pt>
                <c:pt idx="34082">
                  <c:v>13.14</c:v>
                </c:pt>
                <c:pt idx="34083">
                  <c:v>13.14</c:v>
                </c:pt>
                <c:pt idx="34084">
                  <c:v>13.12</c:v>
                </c:pt>
                <c:pt idx="34085">
                  <c:v>13.12</c:v>
                </c:pt>
                <c:pt idx="34086">
                  <c:v>13.12</c:v>
                </c:pt>
                <c:pt idx="34087">
                  <c:v>13.11</c:v>
                </c:pt>
                <c:pt idx="34088">
                  <c:v>13.12</c:v>
                </c:pt>
                <c:pt idx="34089">
                  <c:v>13.09</c:v>
                </c:pt>
                <c:pt idx="34090">
                  <c:v>13.09</c:v>
                </c:pt>
                <c:pt idx="34091">
                  <c:v>13.11</c:v>
                </c:pt>
                <c:pt idx="34092">
                  <c:v>13.08</c:v>
                </c:pt>
                <c:pt idx="34093">
                  <c:v>13.08</c:v>
                </c:pt>
                <c:pt idx="34094">
                  <c:v>13.08</c:v>
                </c:pt>
                <c:pt idx="34095">
                  <c:v>13.08</c:v>
                </c:pt>
                <c:pt idx="34096">
                  <c:v>13.08</c:v>
                </c:pt>
                <c:pt idx="34097">
                  <c:v>13.07</c:v>
                </c:pt>
                <c:pt idx="34098">
                  <c:v>13.06</c:v>
                </c:pt>
                <c:pt idx="34099">
                  <c:v>13.06</c:v>
                </c:pt>
                <c:pt idx="34100">
                  <c:v>13.06</c:v>
                </c:pt>
                <c:pt idx="34101">
                  <c:v>13.07</c:v>
                </c:pt>
                <c:pt idx="34102">
                  <c:v>13.05</c:v>
                </c:pt>
                <c:pt idx="34103">
                  <c:v>13.06</c:v>
                </c:pt>
                <c:pt idx="34104">
                  <c:v>13.05</c:v>
                </c:pt>
                <c:pt idx="34105">
                  <c:v>13.04</c:v>
                </c:pt>
                <c:pt idx="34106">
                  <c:v>13.05</c:v>
                </c:pt>
                <c:pt idx="34107">
                  <c:v>13.05</c:v>
                </c:pt>
                <c:pt idx="34108">
                  <c:v>13.04</c:v>
                </c:pt>
                <c:pt idx="34109">
                  <c:v>13.03</c:v>
                </c:pt>
                <c:pt idx="34110">
                  <c:v>13.01</c:v>
                </c:pt>
                <c:pt idx="34111">
                  <c:v>13.03</c:v>
                </c:pt>
                <c:pt idx="34112">
                  <c:v>13.02</c:v>
                </c:pt>
                <c:pt idx="34113">
                  <c:v>13.03</c:v>
                </c:pt>
                <c:pt idx="34114">
                  <c:v>13.02</c:v>
                </c:pt>
                <c:pt idx="34115">
                  <c:v>13.02</c:v>
                </c:pt>
                <c:pt idx="34116">
                  <c:v>13</c:v>
                </c:pt>
                <c:pt idx="34117">
                  <c:v>13.01</c:v>
                </c:pt>
                <c:pt idx="34118">
                  <c:v>13.01</c:v>
                </c:pt>
                <c:pt idx="34119">
                  <c:v>13</c:v>
                </c:pt>
                <c:pt idx="34120">
                  <c:v>13.01</c:v>
                </c:pt>
                <c:pt idx="34121">
                  <c:v>12.99</c:v>
                </c:pt>
                <c:pt idx="34122">
                  <c:v>12.99</c:v>
                </c:pt>
                <c:pt idx="34123">
                  <c:v>12.99</c:v>
                </c:pt>
                <c:pt idx="34124">
                  <c:v>13</c:v>
                </c:pt>
                <c:pt idx="34125">
                  <c:v>12.97</c:v>
                </c:pt>
                <c:pt idx="34126">
                  <c:v>12.98</c:v>
                </c:pt>
                <c:pt idx="34127">
                  <c:v>12.97</c:v>
                </c:pt>
                <c:pt idx="34128">
                  <c:v>12.99</c:v>
                </c:pt>
                <c:pt idx="34129">
                  <c:v>12.99</c:v>
                </c:pt>
                <c:pt idx="34130">
                  <c:v>12.97</c:v>
                </c:pt>
                <c:pt idx="34131">
                  <c:v>12.97</c:v>
                </c:pt>
                <c:pt idx="34132">
                  <c:v>12.97</c:v>
                </c:pt>
                <c:pt idx="34133">
                  <c:v>12.98</c:v>
                </c:pt>
                <c:pt idx="34134">
                  <c:v>12.96</c:v>
                </c:pt>
                <c:pt idx="34135">
                  <c:v>12.97</c:v>
                </c:pt>
                <c:pt idx="34136">
                  <c:v>12.96</c:v>
                </c:pt>
                <c:pt idx="34137">
                  <c:v>12.96</c:v>
                </c:pt>
                <c:pt idx="34138">
                  <c:v>12.94</c:v>
                </c:pt>
                <c:pt idx="34139">
                  <c:v>12.96</c:v>
                </c:pt>
                <c:pt idx="34140">
                  <c:v>12.96</c:v>
                </c:pt>
                <c:pt idx="34141">
                  <c:v>12.95</c:v>
                </c:pt>
                <c:pt idx="34142">
                  <c:v>12.95</c:v>
                </c:pt>
                <c:pt idx="34143">
                  <c:v>12.95</c:v>
                </c:pt>
                <c:pt idx="34144">
                  <c:v>12.93</c:v>
                </c:pt>
                <c:pt idx="34145">
                  <c:v>12.94</c:v>
                </c:pt>
                <c:pt idx="34146">
                  <c:v>12.94</c:v>
                </c:pt>
                <c:pt idx="34147">
                  <c:v>12.93</c:v>
                </c:pt>
                <c:pt idx="34148">
                  <c:v>12.95</c:v>
                </c:pt>
                <c:pt idx="34149">
                  <c:v>12.92</c:v>
                </c:pt>
                <c:pt idx="34150">
                  <c:v>12.91</c:v>
                </c:pt>
                <c:pt idx="34151">
                  <c:v>12.93</c:v>
                </c:pt>
                <c:pt idx="34152">
                  <c:v>12.92</c:v>
                </c:pt>
                <c:pt idx="34153">
                  <c:v>12.91</c:v>
                </c:pt>
                <c:pt idx="34154">
                  <c:v>12.92</c:v>
                </c:pt>
                <c:pt idx="34155">
                  <c:v>12.91</c:v>
                </c:pt>
                <c:pt idx="34156">
                  <c:v>12.9</c:v>
                </c:pt>
                <c:pt idx="34157">
                  <c:v>12.9</c:v>
                </c:pt>
                <c:pt idx="34158">
                  <c:v>12.91</c:v>
                </c:pt>
                <c:pt idx="34159">
                  <c:v>12.91</c:v>
                </c:pt>
                <c:pt idx="34160">
                  <c:v>12.89</c:v>
                </c:pt>
                <c:pt idx="34161">
                  <c:v>12.9</c:v>
                </c:pt>
                <c:pt idx="34162">
                  <c:v>12.89</c:v>
                </c:pt>
                <c:pt idx="34163">
                  <c:v>12.9</c:v>
                </c:pt>
                <c:pt idx="34164">
                  <c:v>12.89</c:v>
                </c:pt>
                <c:pt idx="34165">
                  <c:v>12.88</c:v>
                </c:pt>
                <c:pt idx="34166">
                  <c:v>12.9</c:v>
                </c:pt>
                <c:pt idx="34167">
                  <c:v>12.88</c:v>
                </c:pt>
                <c:pt idx="34168">
                  <c:v>12.88</c:v>
                </c:pt>
                <c:pt idx="34169">
                  <c:v>12.88</c:v>
                </c:pt>
                <c:pt idx="34170">
                  <c:v>12.88</c:v>
                </c:pt>
                <c:pt idx="34171">
                  <c:v>12.88</c:v>
                </c:pt>
                <c:pt idx="34172">
                  <c:v>12.87</c:v>
                </c:pt>
                <c:pt idx="34173">
                  <c:v>12.87</c:v>
                </c:pt>
                <c:pt idx="34174">
                  <c:v>12.87</c:v>
                </c:pt>
                <c:pt idx="34175">
                  <c:v>12.86</c:v>
                </c:pt>
                <c:pt idx="34176">
                  <c:v>12.86</c:v>
                </c:pt>
                <c:pt idx="34177">
                  <c:v>12.86</c:v>
                </c:pt>
                <c:pt idx="34178">
                  <c:v>12.86</c:v>
                </c:pt>
                <c:pt idx="34179">
                  <c:v>12.86</c:v>
                </c:pt>
                <c:pt idx="34180">
                  <c:v>12.85</c:v>
                </c:pt>
                <c:pt idx="34181">
                  <c:v>12.86</c:v>
                </c:pt>
                <c:pt idx="34182">
                  <c:v>12.85</c:v>
                </c:pt>
                <c:pt idx="34183">
                  <c:v>12.86</c:v>
                </c:pt>
                <c:pt idx="34184">
                  <c:v>12.84</c:v>
                </c:pt>
                <c:pt idx="34185">
                  <c:v>12.85</c:v>
                </c:pt>
                <c:pt idx="34186">
                  <c:v>12.86</c:v>
                </c:pt>
                <c:pt idx="34187">
                  <c:v>12.86</c:v>
                </c:pt>
                <c:pt idx="34188">
                  <c:v>12.87</c:v>
                </c:pt>
                <c:pt idx="34189">
                  <c:v>12.9</c:v>
                </c:pt>
                <c:pt idx="34190">
                  <c:v>12.92</c:v>
                </c:pt>
                <c:pt idx="34191">
                  <c:v>12.93</c:v>
                </c:pt>
                <c:pt idx="34192">
                  <c:v>12.96</c:v>
                </c:pt>
                <c:pt idx="34193">
                  <c:v>13.04</c:v>
                </c:pt>
                <c:pt idx="34194">
                  <c:v>13.17</c:v>
                </c:pt>
                <c:pt idx="34195">
                  <c:v>13.27</c:v>
                </c:pt>
                <c:pt idx="34196">
                  <c:v>13.3</c:v>
                </c:pt>
                <c:pt idx="34197">
                  <c:v>13.35</c:v>
                </c:pt>
                <c:pt idx="34198">
                  <c:v>13.39</c:v>
                </c:pt>
                <c:pt idx="34199">
                  <c:v>13.4</c:v>
                </c:pt>
                <c:pt idx="34200">
                  <c:v>13.42</c:v>
                </c:pt>
                <c:pt idx="34201">
                  <c:v>13.46</c:v>
                </c:pt>
                <c:pt idx="34202">
                  <c:v>13.51</c:v>
                </c:pt>
                <c:pt idx="34203">
                  <c:v>13.53</c:v>
                </c:pt>
                <c:pt idx="34204">
                  <c:v>13.52</c:v>
                </c:pt>
                <c:pt idx="34205">
                  <c:v>13.51</c:v>
                </c:pt>
                <c:pt idx="34206">
                  <c:v>13.53</c:v>
                </c:pt>
                <c:pt idx="34207">
                  <c:v>13.54</c:v>
                </c:pt>
                <c:pt idx="34208">
                  <c:v>13.55</c:v>
                </c:pt>
                <c:pt idx="34209">
                  <c:v>13.55</c:v>
                </c:pt>
                <c:pt idx="34210">
                  <c:v>13.58</c:v>
                </c:pt>
                <c:pt idx="34211">
                  <c:v>13.58</c:v>
                </c:pt>
                <c:pt idx="34212">
                  <c:v>13.61</c:v>
                </c:pt>
                <c:pt idx="34213">
                  <c:v>13.65</c:v>
                </c:pt>
                <c:pt idx="34214">
                  <c:v>13.68</c:v>
                </c:pt>
                <c:pt idx="34215">
                  <c:v>13.71</c:v>
                </c:pt>
                <c:pt idx="34216">
                  <c:v>13.74</c:v>
                </c:pt>
                <c:pt idx="34217">
                  <c:v>13.79</c:v>
                </c:pt>
                <c:pt idx="34218">
                  <c:v>13.81</c:v>
                </c:pt>
                <c:pt idx="34219">
                  <c:v>13.86</c:v>
                </c:pt>
                <c:pt idx="34220">
                  <c:v>13.9</c:v>
                </c:pt>
                <c:pt idx="34221">
                  <c:v>13.92</c:v>
                </c:pt>
                <c:pt idx="34222">
                  <c:v>13.93</c:v>
                </c:pt>
                <c:pt idx="34223">
                  <c:v>13.98</c:v>
                </c:pt>
                <c:pt idx="34224">
                  <c:v>14.02</c:v>
                </c:pt>
                <c:pt idx="34225">
                  <c:v>14.05</c:v>
                </c:pt>
                <c:pt idx="34226">
                  <c:v>14.06</c:v>
                </c:pt>
                <c:pt idx="34227">
                  <c:v>14.1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2D-4076-8229-CC77DA921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v>gauge height upstream of Ellicott City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'[2]USGS 01589000'!$F$3:$F$35042</c15:sqref>
                        </c15:formulaRef>
                      </c:ext>
                    </c:extLst>
                    <c:numCache>
                      <c:formatCode>m/d/yyyy\ h:mm</c:formatCode>
                      <c:ptCount val="35040"/>
                      <c:pt idx="0">
                        <c:v>43101</c:v>
                      </c:pt>
                      <c:pt idx="1">
                        <c:v>43101.010416666664</c:v>
                      </c:pt>
                      <c:pt idx="2">
                        <c:v>43101.020833333336</c:v>
                      </c:pt>
                      <c:pt idx="3">
                        <c:v>43101.03125</c:v>
                      </c:pt>
                      <c:pt idx="4">
                        <c:v>43101.041666666664</c:v>
                      </c:pt>
                      <c:pt idx="5">
                        <c:v>43101.052083333336</c:v>
                      </c:pt>
                      <c:pt idx="6">
                        <c:v>43101.0625</c:v>
                      </c:pt>
                      <c:pt idx="7">
                        <c:v>43101.072916666664</c:v>
                      </c:pt>
                      <c:pt idx="8">
                        <c:v>43101.083333333336</c:v>
                      </c:pt>
                      <c:pt idx="9">
                        <c:v>43101.09375</c:v>
                      </c:pt>
                      <c:pt idx="10">
                        <c:v>43101.104166666664</c:v>
                      </c:pt>
                      <c:pt idx="11">
                        <c:v>43101.114583333336</c:v>
                      </c:pt>
                      <c:pt idx="12">
                        <c:v>43101.125</c:v>
                      </c:pt>
                      <c:pt idx="13">
                        <c:v>43101.135416666664</c:v>
                      </c:pt>
                      <c:pt idx="14">
                        <c:v>43101.145833333336</c:v>
                      </c:pt>
                      <c:pt idx="15">
                        <c:v>43101.15625</c:v>
                      </c:pt>
                      <c:pt idx="16">
                        <c:v>43101.166666666664</c:v>
                      </c:pt>
                      <c:pt idx="17">
                        <c:v>43101.177083333336</c:v>
                      </c:pt>
                      <c:pt idx="18">
                        <c:v>43101.1875</c:v>
                      </c:pt>
                      <c:pt idx="19">
                        <c:v>43101.197916666664</c:v>
                      </c:pt>
                      <c:pt idx="20">
                        <c:v>43101.208333333336</c:v>
                      </c:pt>
                      <c:pt idx="21">
                        <c:v>43101.21875</c:v>
                      </c:pt>
                      <c:pt idx="22">
                        <c:v>43101.229166666664</c:v>
                      </c:pt>
                      <c:pt idx="23">
                        <c:v>43101.239583333336</c:v>
                      </c:pt>
                      <c:pt idx="24">
                        <c:v>43101.25</c:v>
                      </c:pt>
                      <c:pt idx="25">
                        <c:v>43101.260416666664</c:v>
                      </c:pt>
                      <c:pt idx="26">
                        <c:v>43101.270833333336</c:v>
                      </c:pt>
                      <c:pt idx="27">
                        <c:v>43101.28125</c:v>
                      </c:pt>
                      <c:pt idx="28">
                        <c:v>43101.291666666664</c:v>
                      </c:pt>
                      <c:pt idx="29">
                        <c:v>43101.302083333336</c:v>
                      </c:pt>
                      <c:pt idx="30">
                        <c:v>43101.3125</c:v>
                      </c:pt>
                      <c:pt idx="31">
                        <c:v>43101.322916666664</c:v>
                      </c:pt>
                      <c:pt idx="32">
                        <c:v>43101.333333333336</c:v>
                      </c:pt>
                      <c:pt idx="33">
                        <c:v>43101.34375</c:v>
                      </c:pt>
                      <c:pt idx="34">
                        <c:v>43101.354166666664</c:v>
                      </c:pt>
                      <c:pt idx="35">
                        <c:v>43101.364583333336</c:v>
                      </c:pt>
                      <c:pt idx="36">
                        <c:v>43101.375</c:v>
                      </c:pt>
                      <c:pt idx="37">
                        <c:v>43101.385416666664</c:v>
                      </c:pt>
                      <c:pt idx="38">
                        <c:v>43101.395833333336</c:v>
                      </c:pt>
                      <c:pt idx="39">
                        <c:v>43101.40625</c:v>
                      </c:pt>
                      <c:pt idx="40">
                        <c:v>43101.416666666664</c:v>
                      </c:pt>
                      <c:pt idx="41">
                        <c:v>43101.427083333336</c:v>
                      </c:pt>
                      <c:pt idx="42">
                        <c:v>43101.4375</c:v>
                      </c:pt>
                      <c:pt idx="43">
                        <c:v>43101.447916666664</c:v>
                      </c:pt>
                      <c:pt idx="44">
                        <c:v>43101.458333333336</c:v>
                      </c:pt>
                      <c:pt idx="45">
                        <c:v>43101.46875</c:v>
                      </c:pt>
                      <c:pt idx="46">
                        <c:v>43101.479166666664</c:v>
                      </c:pt>
                      <c:pt idx="47">
                        <c:v>43101.489583333336</c:v>
                      </c:pt>
                      <c:pt idx="48">
                        <c:v>43101.5</c:v>
                      </c:pt>
                      <c:pt idx="49">
                        <c:v>43101.510416666664</c:v>
                      </c:pt>
                      <c:pt idx="50">
                        <c:v>43101.520833333336</c:v>
                      </c:pt>
                      <c:pt idx="51">
                        <c:v>43101.53125</c:v>
                      </c:pt>
                      <c:pt idx="52">
                        <c:v>43101.541666666664</c:v>
                      </c:pt>
                      <c:pt idx="53">
                        <c:v>43101.552083333336</c:v>
                      </c:pt>
                      <c:pt idx="54">
                        <c:v>43101.5625</c:v>
                      </c:pt>
                      <c:pt idx="55">
                        <c:v>43101.572916666664</c:v>
                      </c:pt>
                      <c:pt idx="56">
                        <c:v>43101.583333333336</c:v>
                      </c:pt>
                      <c:pt idx="57">
                        <c:v>43101.59375</c:v>
                      </c:pt>
                      <c:pt idx="58">
                        <c:v>43101.604166666664</c:v>
                      </c:pt>
                      <c:pt idx="59">
                        <c:v>43101.614583333336</c:v>
                      </c:pt>
                      <c:pt idx="60">
                        <c:v>43101.625</c:v>
                      </c:pt>
                      <c:pt idx="61">
                        <c:v>43101.635416666664</c:v>
                      </c:pt>
                      <c:pt idx="62">
                        <c:v>43101.645833333336</c:v>
                      </c:pt>
                      <c:pt idx="63">
                        <c:v>43101.65625</c:v>
                      </c:pt>
                      <c:pt idx="64">
                        <c:v>43101.666666666664</c:v>
                      </c:pt>
                      <c:pt idx="65">
                        <c:v>43101.677083333336</c:v>
                      </c:pt>
                      <c:pt idx="66">
                        <c:v>43101.6875</c:v>
                      </c:pt>
                      <c:pt idx="67">
                        <c:v>43101.697916666664</c:v>
                      </c:pt>
                      <c:pt idx="68">
                        <c:v>43101.708333333336</c:v>
                      </c:pt>
                      <c:pt idx="69">
                        <c:v>43101.71875</c:v>
                      </c:pt>
                      <c:pt idx="70">
                        <c:v>43101.729166666664</c:v>
                      </c:pt>
                      <c:pt idx="71">
                        <c:v>43101.739583333336</c:v>
                      </c:pt>
                      <c:pt idx="72">
                        <c:v>43101.75</c:v>
                      </c:pt>
                      <c:pt idx="73">
                        <c:v>43101.760416666664</c:v>
                      </c:pt>
                      <c:pt idx="74">
                        <c:v>43101.770833333336</c:v>
                      </c:pt>
                      <c:pt idx="75">
                        <c:v>43101.78125</c:v>
                      </c:pt>
                      <c:pt idx="76">
                        <c:v>43101.791666666664</c:v>
                      </c:pt>
                      <c:pt idx="77">
                        <c:v>43101.802083333336</c:v>
                      </c:pt>
                      <c:pt idx="78">
                        <c:v>43101.8125</c:v>
                      </c:pt>
                      <c:pt idx="79">
                        <c:v>43101.822916666664</c:v>
                      </c:pt>
                      <c:pt idx="80">
                        <c:v>43101.833333333336</c:v>
                      </c:pt>
                      <c:pt idx="81">
                        <c:v>43101.84375</c:v>
                      </c:pt>
                      <c:pt idx="82">
                        <c:v>43101.854166666664</c:v>
                      </c:pt>
                      <c:pt idx="83">
                        <c:v>43101.864583333336</c:v>
                      </c:pt>
                      <c:pt idx="84">
                        <c:v>43101.875</c:v>
                      </c:pt>
                      <c:pt idx="85">
                        <c:v>43101.885416666664</c:v>
                      </c:pt>
                      <c:pt idx="86">
                        <c:v>43101.895833333336</c:v>
                      </c:pt>
                      <c:pt idx="87">
                        <c:v>43101.90625</c:v>
                      </c:pt>
                      <c:pt idx="88">
                        <c:v>43101.916666666664</c:v>
                      </c:pt>
                      <c:pt idx="89">
                        <c:v>43101.927083333336</c:v>
                      </c:pt>
                      <c:pt idx="90">
                        <c:v>43101.9375</c:v>
                      </c:pt>
                      <c:pt idx="91">
                        <c:v>43101.947916666664</c:v>
                      </c:pt>
                      <c:pt idx="92">
                        <c:v>43101.958333333336</c:v>
                      </c:pt>
                      <c:pt idx="93">
                        <c:v>43101.96875</c:v>
                      </c:pt>
                      <c:pt idx="94">
                        <c:v>43101.979166666664</c:v>
                      </c:pt>
                      <c:pt idx="95">
                        <c:v>43101.989583333336</c:v>
                      </c:pt>
                      <c:pt idx="96">
                        <c:v>43102</c:v>
                      </c:pt>
                      <c:pt idx="97">
                        <c:v>43102.010416666664</c:v>
                      </c:pt>
                      <c:pt idx="98">
                        <c:v>43102.020833333336</c:v>
                      </c:pt>
                      <c:pt idx="99">
                        <c:v>43102.03125</c:v>
                      </c:pt>
                      <c:pt idx="100">
                        <c:v>43102.041666666664</c:v>
                      </c:pt>
                      <c:pt idx="101">
                        <c:v>43102.052083333336</c:v>
                      </c:pt>
                      <c:pt idx="102">
                        <c:v>43102.0625</c:v>
                      </c:pt>
                      <c:pt idx="103">
                        <c:v>43102.072916666664</c:v>
                      </c:pt>
                      <c:pt idx="104">
                        <c:v>43102.083333333336</c:v>
                      </c:pt>
                      <c:pt idx="105">
                        <c:v>43102.09375</c:v>
                      </c:pt>
                      <c:pt idx="106">
                        <c:v>43102.104166666664</c:v>
                      </c:pt>
                      <c:pt idx="107">
                        <c:v>43102.114583333336</c:v>
                      </c:pt>
                      <c:pt idx="108">
                        <c:v>43102.125</c:v>
                      </c:pt>
                      <c:pt idx="109">
                        <c:v>43102.135416666664</c:v>
                      </c:pt>
                      <c:pt idx="110">
                        <c:v>43102.145833333336</c:v>
                      </c:pt>
                      <c:pt idx="111">
                        <c:v>43102.15625</c:v>
                      </c:pt>
                      <c:pt idx="112">
                        <c:v>43102.166666666664</c:v>
                      </c:pt>
                      <c:pt idx="113">
                        <c:v>43102.177083333336</c:v>
                      </c:pt>
                      <c:pt idx="114">
                        <c:v>43102.1875</c:v>
                      </c:pt>
                      <c:pt idx="115">
                        <c:v>43102.197916666664</c:v>
                      </c:pt>
                      <c:pt idx="116">
                        <c:v>43102.208333333336</c:v>
                      </c:pt>
                      <c:pt idx="117">
                        <c:v>43102.21875</c:v>
                      </c:pt>
                      <c:pt idx="118">
                        <c:v>43102.229166666664</c:v>
                      </c:pt>
                      <c:pt idx="119">
                        <c:v>43102.239583333336</c:v>
                      </c:pt>
                      <c:pt idx="120">
                        <c:v>43102.25</c:v>
                      </c:pt>
                      <c:pt idx="121">
                        <c:v>43102.260416666664</c:v>
                      </c:pt>
                      <c:pt idx="122">
                        <c:v>43102.270833333336</c:v>
                      </c:pt>
                      <c:pt idx="123">
                        <c:v>43102.28125</c:v>
                      </c:pt>
                      <c:pt idx="124">
                        <c:v>43102.291666666664</c:v>
                      </c:pt>
                      <c:pt idx="125">
                        <c:v>43102.302083333336</c:v>
                      </c:pt>
                      <c:pt idx="126">
                        <c:v>43102.3125</c:v>
                      </c:pt>
                      <c:pt idx="127">
                        <c:v>43102.322916666664</c:v>
                      </c:pt>
                      <c:pt idx="128">
                        <c:v>43102.333333333336</c:v>
                      </c:pt>
                      <c:pt idx="129">
                        <c:v>43102.34375</c:v>
                      </c:pt>
                      <c:pt idx="130">
                        <c:v>43102.354166666664</c:v>
                      </c:pt>
                      <c:pt idx="131">
                        <c:v>43102.364583333336</c:v>
                      </c:pt>
                      <c:pt idx="132">
                        <c:v>43102.375</c:v>
                      </c:pt>
                      <c:pt idx="133">
                        <c:v>43102.385416666664</c:v>
                      </c:pt>
                      <c:pt idx="134">
                        <c:v>43102.395833333336</c:v>
                      </c:pt>
                      <c:pt idx="135">
                        <c:v>43102.40625</c:v>
                      </c:pt>
                      <c:pt idx="136">
                        <c:v>43102.416666666664</c:v>
                      </c:pt>
                      <c:pt idx="137">
                        <c:v>43102.427083333336</c:v>
                      </c:pt>
                      <c:pt idx="138">
                        <c:v>43102.4375</c:v>
                      </c:pt>
                      <c:pt idx="139">
                        <c:v>43102.447916666664</c:v>
                      </c:pt>
                      <c:pt idx="140">
                        <c:v>43102.458333333336</c:v>
                      </c:pt>
                      <c:pt idx="141">
                        <c:v>43102.46875</c:v>
                      </c:pt>
                      <c:pt idx="142">
                        <c:v>43102.479166666664</c:v>
                      </c:pt>
                      <c:pt idx="143">
                        <c:v>43102.489583333336</c:v>
                      </c:pt>
                      <c:pt idx="144">
                        <c:v>43102.5</c:v>
                      </c:pt>
                      <c:pt idx="145">
                        <c:v>43102.510416666664</c:v>
                      </c:pt>
                      <c:pt idx="146">
                        <c:v>43102.520833333336</c:v>
                      </c:pt>
                      <c:pt idx="147">
                        <c:v>43102.53125</c:v>
                      </c:pt>
                      <c:pt idx="148">
                        <c:v>43102.541666666664</c:v>
                      </c:pt>
                      <c:pt idx="149">
                        <c:v>43102.552083333336</c:v>
                      </c:pt>
                      <c:pt idx="150">
                        <c:v>43102.5625</c:v>
                      </c:pt>
                      <c:pt idx="151">
                        <c:v>43102.572916666664</c:v>
                      </c:pt>
                      <c:pt idx="152">
                        <c:v>43102.583333333336</c:v>
                      </c:pt>
                      <c:pt idx="153">
                        <c:v>43102.59375</c:v>
                      </c:pt>
                      <c:pt idx="154">
                        <c:v>43102.604166666664</c:v>
                      </c:pt>
                      <c:pt idx="155">
                        <c:v>43102.614583333336</c:v>
                      </c:pt>
                      <c:pt idx="156">
                        <c:v>43102.625</c:v>
                      </c:pt>
                      <c:pt idx="157">
                        <c:v>43102.635416666664</c:v>
                      </c:pt>
                      <c:pt idx="158">
                        <c:v>43102.645833333336</c:v>
                      </c:pt>
                      <c:pt idx="159">
                        <c:v>43102.65625</c:v>
                      </c:pt>
                      <c:pt idx="160">
                        <c:v>43102.666666666664</c:v>
                      </c:pt>
                      <c:pt idx="161">
                        <c:v>43102.677083333336</c:v>
                      </c:pt>
                      <c:pt idx="162">
                        <c:v>43102.6875</c:v>
                      </c:pt>
                      <c:pt idx="163">
                        <c:v>43102.697916666664</c:v>
                      </c:pt>
                      <c:pt idx="164">
                        <c:v>43102.708333333336</c:v>
                      </c:pt>
                      <c:pt idx="165">
                        <c:v>43102.71875</c:v>
                      </c:pt>
                      <c:pt idx="166">
                        <c:v>43102.729166666664</c:v>
                      </c:pt>
                      <c:pt idx="167">
                        <c:v>43102.739583333336</c:v>
                      </c:pt>
                      <c:pt idx="168">
                        <c:v>43102.75</c:v>
                      </c:pt>
                      <c:pt idx="169">
                        <c:v>43102.760416666664</c:v>
                      </c:pt>
                      <c:pt idx="170">
                        <c:v>43102.770833333336</c:v>
                      </c:pt>
                      <c:pt idx="171">
                        <c:v>43102.78125</c:v>
                      </c:pt>
                      <c:pt idx="172">
                        <c:v>43102.791666666664</c:v>
                      </c:pt>
                      <c:pt idx="173">
                        <c:v>43102.802083333336</c:v>
                      </c:pt>
                      <c:pt idx="174">
                        <c:v>43102.8125</c:v>
                      </c:pt>
                      <c:pt idx="175">
                        <c:v>43102.822916666664</c:v>
                      </c:pt>
                      <c:pt idx="176">
                        <c:v>43102.833333333336</c:v>
                      </c:pt>
                      <c:pt idx="177">
                        <c:v>43102.84375</c:v>
                      </c:pt>
                      <c:pt idx="178">
                        <c:v>43102.854166666664</c:v>
                      </c:pt>
                      <c:pt idx="179">
                        <c:v>43102.864583333336</c:v>
                      </c:pt>
                      <c:pt idx="180">
                        <c:v>43102.875</c:v>
                      </c:pt>
                      <c:pt idx="181">
                        <c:v>43102.885416666664</c:v>
                      </c:pt>
                      <c:pt idx="182">
                        <c:v>43102.895833333336</c:v>
                      </c:pt>
                      <c:pt idx="183">
                        <c:v>43102.90625</c:v>
                      </c:pt>
                      <c:pt idx="184">
                        <c:v>43102.916666666664</c:v>
                      </c:pt>
                      <c:pt idx="185">
                        <c:v>43102.927083333336</c:v>
                      </c:pt>
                      <c:pt idx="186">
                        <c:v>43102.9375</c:v>
                      </c:pt>
                      <c:pt idx="187">
                        <c:v>43102.947916666664</c:v>
                      </c:pt>
                      <c:pt idx="188">
                        <c:v>43102.958333333336</c:v>
                      </c:pt>
                      <c:pt idx="189">
                        <c:v>43102.96875</c:v>
                      </c:pt>
                      <c:pt idx="190">
                        <c:v>43102.979166666664</c:v>
                      </c:pt>
                      <c:pt idx="191">
                        <c:v>43102.989583333336</c:v>
                      </c:pt>
                      <c:pt idx="192">
                        <c:v>43103</c:v>
                      </c:pt>
                      <c:pt idx="193">
                        <c:v>43103.010416666664</c:v>
                      </c:pt>
                      <c:pt idx="194">
                        <c:v>43103.020833333336</c:v>
                      </c:pt>
                      <c:pt idx="195">
                        <c:v>43103.03125</c:v>
                      </c:pt>
                      <c:pt idx="196">
                        <c:v>43103.041666666664</c:v>
                      </c:pt>
                      <c:pt idx="197">
                        <c:v>43103.052083333336</c:v>
                      </c:pt>
                      <c:pt idx="198">
                        <c:v>43103.0625</c:v>
                      </c:pt>
                      <c:pt idx="199">
                        <c:v>43103.072916666664</c:v>
                      </c:pt>
                      <c:pt idx="200">
                        <c:v>43103.083333333336</c:v>
                      </c:pt>
                      <c:pt idx="201">
                        <c:v>43103.09375</c:v>
                      </c:pt>
                      <c:pt idx="202">
                        <c:v>43103.104166666664</c:v>
                      </c:pt>
                      <c:pt idx="203">
                        <c:v>43103.114583333336</c:v>
                      </c:pt>
                      <c:pt idx="204">
                        <c:v>43103.125</c:v>
                      </c:pt>
                      <c:pt idx="205">
                        <c:v>43103.135416666664</c:v>
                      </c:pt>
                      <c:pt idx="206">
                        <c:v>43103.145833333336</c:v>
                      </c:pt>
                      <c:pt idx="207">
                        <c:v>43103.15625</c:v>
                      </c:pt>
                      <c:pt idx="208">
                        <c:v>43103.166666666664</c:v>
                      </c:pt>
                      <c:pt idx="209">
                        <c:v>43103.177083333336</c:v>
                      </c:pt>
                      <c:pt idx="210">
                        <c:v>43103.1875</c:v>
                      </c:pt>
                      <c:pt idx="211">
                        <c:v>43103.197916666664</c:v>
                      </c:pt>
                      <c:pt idx="212">
                        <c:v>43103.208333333336</c:v>
                      </c:pt>
                      <c:pt idx="213">
                        <c:v>43103.21875</c:v>
                      </c:pt>
                      <c:pt idx="214">
                        <c:v>43103.229166666664</c:v>
                      </c:pt>
                      <c:pt idx="215">
                        <c:v>43103.239583333336</c:v>
                      </c:pt>
                      <c:pt idx="216">
                        <c:v>43103.25</c:v>
                      </c:pt>
                      <c:pt idx="217">
                        <c:v>43103.260416666664</c:v>
                      </c:pt>
                      <c:pt idx="218">
                        <c:v>43103.270833333336</c:v>
                      </c:pt>
                      <c:pt idx="219">
                        <c:v>43103.28125</c:v>
                      </c:pt>
                      <c:pt idx="220">
                        <c:v>43103.291666666664</c:v>
                      </c:pt>
                      <c:pt idx="221">
                        <c:v>43103.302083333336</c:v>
                      </c:pt>
                      <c:pt idx="222">
                        <c:v>43103.3125</c:v>
                      </c:pt>
                      <c:pt idx="223">
                        <c:v>43103.322916666664</c:v>
                      </c:pt>
                      <c:pt idx="224">
                        <c:v>43103.333333333336</c:v>
                      </c:pt>
                      <c:pt idx="225">
                        <c:v>43103.34375</c:v>
                      </c:pt>
                      <c:pt idx="226">
                        <c:v>43103.354166666664</c:v>
                      </c:pt>
                      <c:pt idx="227">
                        <c:v>43103.364583333336</c:v>
                      </c:pt>
                      <c:pt idx="228">
                        <c:v>43103.375</c:v>
                      </c:pt>
                      <c:pt idx="229">
                        <c:v>43103.385416666664</c:v>
                      </c:pt>
                      <c:pt idx="230">
                        <c:v>43103.395833333336</c:v>
                      </c:pt>
                      <c:pt idx="231">
                        <c:v>43103.40625</c:v>
                      </c:pt>
                      <c:pt idx="232">
                        <c:v>43103.416666666664</c:v>
                      </c:pt>
                      <c:pt idx="233">
                        <c:v>43103.427083333336</c:v>
                      </c:pt>
                      <c:pt idx="234">
                        <c:v>43103.4375</c:v>
                      </c:pt>
                      <c:pt idx="235">
                        <c:v>43103.447916666664</c:v>
                      </c:pt>
                      <c:pt idx="236">
                        <c:v>43103.458333333336</c:v>
                      </c:pt>
                      <c:pt idx="237">
                        <c:v>43103.46875</c:v>
                      </c:pt>
                      <c:pt idx="238">
                        <c:v>43103.479166666664</c:v>
                      </c:pt>
                      <c:pt idx="239">
                        <c:v>43103.489583333336</c:v>
                      </c:pt>
                      <c:pt idx="240">
                        <c:v>43103.5</c:v>
                      </c:pt>
                      <c:pt idx="241">
                        <c:v>43103.510416666664</c:v>
                      </c:pt>
                      <c:pt idx="242">
                        <c:v>43103.520833333336</c:v>
                      </c:pt>
                      <c:pt idx="243">
                        <c:v>43103.53125</c:v>
                      </c:pt>
                      <c:pt idx="244">
                        <c:v>43103.541666666664</c:v>
                      </c:pt>
                      <c:pt idx="245">
                        <c:v>43103.552083333336</c:v>
                      </c:pt>
                      <c:pt idx="246">
                        <c:v>43103.5625</c:v>
                      </c:pt>
                      <c:pt idx="247">
                        <c:v>43103.572916666664</c:v>
                      </c:pt>
                      <c:pt idx="248">
                        <c:v>43103.583333333336</c:v>
                      </c:pt>
                      <c:pt idx="249">
                        <c:v>43103.59375</c:v>
                      </c:pt>
                      <c:pt idx="250">
                        <c:v>43103.604166666664</c:v>
                      </c:pt>
                      <c:pt idx="251">
                        <c:v>43103.614583333336</c:v>
                      </c:pt>
                      <c:pt idx="252">
                        <c:v>43103.625</c:v>
                      </c:pt>
                      <c:pt idx="253">
                        <c:v>43103.635416666664</c:v>
                      </c:pt>
                      <c:pt idx="254">
                        <c:v>43103.645833333336</c:v>
                      </c:pt>
                      <c:pt idx="255">
                        <c:v>43103.65625</c:v>
                      </c:pt>
                      <c:pt idx="256">
                        <c:v>43103.666666666664</c:v>
                      </c:pt>
                      <c:pt idx="257">
                        <c:v>43103.677083333336</c:v>
                      </c:pt>
                      <c:pt idx="258">
                        <c:v>43103.6875</c:v>
                      </c:pt>
                      <c:pt idx="259">
                        <c:v>43103.697916666664</c:v>
                      </c:pt>
                      <c:pt idx="260">
                        <c:v>43103.708333333336</c:v>
                      </c:pt>
                      <c:pt idx="261">
                        <c:v>43103.71875</c:v>
                      </c:pt>
                      <c:pt idx="262">
                        <c:v>43103.729166666664</c:v>
                      </c:pt>
                      <c:pt idx="263">
                        <c:v>43103.739583333336</c:v>
                      </c:pt>
                      <c:pt idx="264">
                        <c:v>43103.75</c:v>
                      </c:pt>
                      <c:pt idx="265">
                        <c:v>43103.760416666664</c:v>
                      </c:pt>
                      <c:pt idx="266">
                        <c:v>43103.770833333336</c:v>
                      </c:pt>
                      <c:pt idx="267">
                        <c:v>43103.78125</c:v>
                      </c:pt>
                      <c:pt idx="268">
                        <c:v>43103.791666666664</c:v>
                      </c:pt>
                      <c:pt idx="269">
                        <c:v>43103.802083333336</c:v>
                      </c:pt>
                      <c:pt idx="270">
                        <c:v>43103.8125</c:v>
                      </c:pt>
                      <c:pt idx="271">
                        <c:v>43103.822916666664</c:v>
                      </c:pt>
                      <c:pt idx="272">
                        <c:v>43103.833333333336</c:v>
                      </c:pt>
                      <c:pt idx="273">
                        <c:v>43103.84375</c:v>
                      </c:pt>
                      <c:pt idx="274">
                        <c:v>43103.854166666664</c:v>
                      </c:pt>
                      <c:pt idx="275">
                        <c:v>43103.864583333336</c:v>
                      </c:pt>
                      <c:pt idx="276">
                        <c:v>43103.875</c:v>
                      </c:pt>
                      <c:pt idx="277">
                        <c:v>43103.885416666664</c:v>
                      </c:pt>
                      <c:pt idx="278">
                        <c:v>43103.895833333336</c:v>
                      </c:pt>
                      <c:pt idx="279">
                        <c:v>43103.90625</c:v>
                      </c:pt>
                      <c:pt idx="280">
                        <c:v>43103.916666666664</c:v>
                      </c:pt>
                      <c:pt idx="281">
                        <c:v>43103.927083333336</c:v>
                      </c:pt>
                      <c:pt idx="282">
                        <c:v>43103.9375</c:v>
                      </c:pt>
                      <c:pt idx="283">
                        <c:v>43103.947916666664</c:v>
                      </c:pt>
                      <c:pt idx="284">
                        <c:v>43103.958333333336</c:v>
                      </c:pt>
                      <c:pt idx="285">
                        <c:v>43103.96875</c:v>
                      </c:pt>
                      <c:pt idx="286">
                        <c:v>43103.979166666664</c:v>
                      </c:pt>
                      <c:pt idx="287">
                        <c:v>43103.989583333336</c:v>
                      </c:pt>
                      <c:pt idx="288">
                        <c:v>43104</c:v>
                      </c:pt>
                      <c:pt idx="289">
                        <c:v>43104.010416666664</c:v>
                      </c:pt>
                      <c:pt idx="290">
                        <c:v>43104.020833333336</c:v>
                      </c:pt>
                      <c:pt idx="291">
                        <c:v>43104.03125</c:v>
                      </c:pt>
                      <c:pt idx="292">
                        <c:v>43104.041666666664</c:v>
                      </c:pt>
                      <c:pt idx="293">
                        <c:v>43104.052083333336</c:v>
                      </c:pt>
                      <c:pt idx="294">
                        <c:v>43104.0625</c:v>
                      </c:pt>
                      <c:pt idx="295">
                        <c:v>43104.072916666664</c:v>
                      </c:pt>
                      <c:pt idx="296">
                        <c:v>43104.083333333336</c:v>
                      </c:pt>
                      <c:pt idx="297">
                        <c:v>43104.09375</c:v>
                      </c:pt>
                      <c:pt idx="298">
                        <c:v>43104.104166666664</c:v>
                      </c:pt>
                      <c:pt idx="299">
                        <c:v>43104.114583333336</c:v>
                      </c:pt>
                      <c:pt idx="300">
                        <c:v>43104.125</c:v>
                      </c:pt>
                      <c:pt idx="301">
                        <c:v>43104.135416666664</c:v>
                      </c:pt>
                      <c:pt idx="302">
                        <c:v>43104.145833333336</c:v>
                      </c:pt>
                      <c:pt idx="303">
                        <c:v>43104.15625</c:v>
                      </c:pt>
                      <c:pt idx="304">
                        <c:v>43104.166666666664</c:v>
                      </c:pt>
                      <c:pt idx="305">
                        <c:v>43104.177083333336</c:v>
                      </c:pt>
                      <c:pt idx="306">
                        <c:v>43104.1875</c:v>
                      </c:pt>
                      <c:pt idx="307">
                        <c:v>43104.197916666664</c:v>
                      </c:pt>
                      <c:pt idx="308">
                        <c:v>43104.208333333336</c:v>
                      </c:pt>
                      <c:pt idx="309">
                        <c:v>43104.21875</c:v>
                      </c:pt>
                      <c:pt idx="310">
                        <c:v>43104.229166666664</c:v>
                      </c:pt>
                      <c:pt idx="311">
                        <c:v>43104.239583333336</c:v>
                      </c:pt>
                      <c:pt idx="312">
                        <c:v>43104.25</c:v>
                      </c:pt>
                      <c:pt idx="313">
                        <c:v>43104.260416666664</c:v>
                      </c:pt>
                      <c:pt idx="314">
                        <c:v>43104.270833333336</c:v>
                      </c:pt>
                      <c:pt idx="315">
                        <c:v>43104.28125</c:v>
                      </c:pt>
                      <c:pt idx="316">
                        <c:v>43104.291666666664</c:v>
                      </c:pt>
                      <c:pt idx="317">
                        <c:v>43104.302083333336</c:v>
                      </c:pt>
                      <c:pt idx="318">
                        <c:v>43104.3125</c:v>
                      </c:pt>
                      <c:pt idx="319">
                        <c:v>43104.322916666664</c:v>
                      </c:pt>
                      <c:pt idx="320">
                        <c:v>43104.333333333336</c:v>
                      </c:pt>
                      <c:pt idx="321">
                        <c:v>43104.34375</c:v>
                      </c:pt>
                      <c:pt idx="322">
                        <c:v>43104.354166666664</c:v>
                      </c:pt>
                      <c:pt idx="323">
                        <c:v>43104.364583333336</c:v>
                      </c:pt>
                      <c:pt idx="324">
                        <c:v>43104.375</c:v>
                      </c:pt>
                      <c:pt idx="325">
                        <c:v>43104.385416666664</c:v>
                      </c:pt>
                      <c:pt idx="326">
                        <c:v>43104.395833333336</c:v>
                      </c:pt>
                      <c:pt idx="327">
                        <c:v>43104.40625</c:v>
                      </c:pt>
                      <c:pt idx="328">
                        <c:v>43104.416666666664</c:v>
                      </c:pt>
                      <c:pt idx="329">
                        <c:v>43104.427083333336</c:v>
                      </c:pt>
                      <c:pt idx="330">
                        <c:v>43104.4375</c:v>
                      </c:pt>
                      <c:pt idx="331">
                        <c:v>43104.447916666664</c:v>
                      </c:pt>
                      <c:pt idx="332">
                        <c:v>43104.458333333336</c:v>
                      </c:pt>
                      <c:pt idx="333">
                        <c:v>43104.46875</c:v>
                      </c:pt>
                      <c:pt idx="334">
                        <c:v>43104.479166666664</c:v>
                      </c:pt>
                      <c:pt idx="335">
                        <c:v>43104.489583333336</c:v>
                      </c:pt>
                      <c:pt idx="336">
                        <c:v>43104.5</c:v>
                      </c:pt>
                      <c:pt idx="337">
                        <c:v>43104.510416666664</c:v>
                      </c:pt>
                      <c:pt idx="338">
                        <c:v>43104.520833333336</c:v>
                      </c:pt>
                      <c:pt idx="339">
                        <c:v>43104.53125</c:v>
                      </c:pt>
                      <c:pt idx="340">
                        <c:v>43104.541666666664</c:v>
                      </c:pt>
                      <c:pt idx="341">
                        <c:v>43104.552083333336</c:v>
                      </c:pt>
                      <c:pt idx="342">
                        <c:v>43104.5625</c:v>
                      </c:pt>
                      <c:pt idx="343">
                        <c:v>43104.572916666664</c:v>
                      </c:pt>
                      <c:pt idx="344">
                        <c:v>43104.583333333336</c:v>
                      </c:pt>
                      <c:pt idx="345">
                        <c:v>43104.59375</c:v>
                      </c:pt>
                      <c:pt idx="346">
                        <c:v>43104.604166666664</c:v>
                      </c:pt>
                      <c:pt idx="347">
                        <c:v>43104.614583333336</c:v>
                      </c:pt>
                      <c:pt idx="348">
                        <c:v>43104.625</c:v>
                      </c:pt>
                      <c:pt idx="349">
                        <c:v>43104.635416666664</c:v>
                      </c:pt>
                      <c:pt idx="350">
                        <c:v>43104.645833333336</c:v>
                      </c:pt>
                      <c:pt idx="351">
                        <c:v>43104.65625</c:v>
                      </c:pt>
                      <c:pt idx="352">
                        <c:v>43104.666666666664</c:v>
                      </c:pt>
                      <c:pt idx="353">
                        <c:v>43104.677083333336</c:v>
                      </c:pt>
                      <c:pt idx="354">
                        <c:v>43104.6875</c:v>
                      </c:pt>
                      <c:pt idx="355">
                        <c:v>43104.697916666664</c:v>
                      </c:pt>
                      <c:pt idx="356">
                        <c:v>43104.708333333336</c:v>
                      </c:pt>
                      <c:pt idx="357">
                        <c:v>43104.71875</c:v>
                      </c:pt>
                      <c:pt idx="358">
                        <c:v>43104.729166666664</c:v>
                      </c:pt>
                      <c:pt idx="359">
                        <c:v>43104.739583333336</c:v>
                      </c:pt>
                      <c:pt idx="360">
                        <c:v>43104.75</c:v>
                      </c:pt>
                      <c:pt idx="361">
                        <c:v>43104.760416666664</c:v>
                      </c:pt>
                      <c:pt idx="362">
                        <c:v>43104.770833333336</c:v>
                      </c:pt>
                      <c:pt idx="363">
                        <c:v>43104.78125</c:v>
                      </c:pt>
                      <c:pt idx="364">
                        <c:v>43104.791666666664</c:v>
                      </c:pt>
                      <c:pt idx="365">
                        <c:v>43104.802083333336</c:v>
                      </c:pt>
                      <c:pt idx="366">
                        <c:v>43104.8125</c:v>
                      </c:pt>
                      <c:pt idx="367">
                        <c:v>43104.822916666664</c:v>
                      </c:pt>
                      <c:pt idx="368">
                        <c:v>43104.833333333336</c:v>
                      </c:pt>
                      <c:pt idx="369">
                        <c:v>43104.84375</c:v>
                      </c:pt>
                      <c:pt idx="370">
                        <c:v>43104.854166666664</c:v>
                      </c:pt>
                      <c:pt idx="371">
                        <c:v>43104.864583333336</c:v>
                      </c:pt>
                      <c:pt idx="372">
                        <c:v>43104.875</c:v>
                      </c:pt>
                      <c:pt idx="373">
                        <c:v>43104.885416666664</c:v>
                      </c:pt>
                      <c:pt idx="374">
                        <c:v>43104.895833333336</c:v>
                      </c:pt>
                      <c:pt idx="375">
                        <c:v>43104.90625</c:v>
                      </c:pt>
                      <c:pt idx="376">
                        <c:v>43104.916666666664</c:v>
                      </c:pt>
                      <c:pt idx="377">
                        <c:v>43104.927083333336</c:v>
                      </c:pt>
                      <c:pt idx="378">
                        <c:v>43104.9375</c:v>
                      </c:pt>
                      <c:pt idx="379">
                        <c:v>43104.947916666664</c:v>
                      </c:pt>
                      <c:pt idx="380">
                        <c:v>43104.958333333336</c:v>
                      </c:pt>
                      <c:pt idx="381">
                        <c:v>43104.96875</c:v>
                      </c:pt>
                      <c:pt idx="382">
                        <c:v>43104.979166666664</c:v>
                      </c:pt>
                      <c:pt idx="383">
                        <c:v>43104.989583333336</c:v>
                      </c:pt>
                      <c:pt idx="384">
                        <c:v>43105</c:v>
                      </c:pt>
                      <c:pt idx="385">
                        <c:v>43105.010416666664</c:v>
                      </c:pt>
                      <c:pt idx="386">
                        <c:v>43105.020833333336</c:v>
                      </c:pt>
                      <c:pt idx="387">
                        <c:v>43105.03125</c:v>
                      </c:pt>
                      <c:pt idx="388">
                        <c:v>43105.041666666664</c:v>
                      </c:pt>
                      <c:pt idx="389">
                        <c:v>43105.052083333336</c:v>
                      </c:pt>
                      <c:pt idx="390">
                        <c:v>43105.0625</c:v>
                      </c:pt>
                      <c:pt idx="391">
                        <c:v>43105.072916666664</c:v>
                      </c:pt>
                      <c:pt idx="392">
                        <c:v>43105.083333333336</c:v>
                      </c:pt>
                      <c:pt idx="393">
                        <c:v>43105.09375</c:v>
                      </c:pt>
                      <c:pt idx="394">
                        <c:v>43105.104166666664</c:v>
                      </c:pt>
                      <c:pt idx="395">
                        <c:v>43105.114583333336</c:v>
                      </c:pt>
                      <c:pt idx="396">
                        <c:v>43105.125</c:v>
                      </c:pt>
                      <c:pt idx="397">
                        <c:v>43105.135416666664</c:v>
                      </c:pt>
                      <c:pt idx="398">
                        <c:v>43105.145833333336</c:v>
                      </c:pt>
                      <c:pt idx="399">
                        <c:v>43105.15625</c:v>
                      </c:pt>
                      <c:pt idx="400">
                        <c:v>43105.166666666664</c:v>
                      </c:pt>
                      <c:pt idx="401">
                        <c:v>43105.177083333336</c:v>
                      </c:pt>
                      <c:pt idx="402">
                        <c:v>43105.1875</c:v>
                      </c:pt>
                      <c:pt idx="403">
                        <c:v>43105.197916666664</c:v>
                      </c:pt>
                      <c:pt idx="404">
                        <c:v>43105.208333333336</c:v>
                      </c:pt>
                      <c:pt idx="405">
                        <c:v>43105.21875</c:v>
                      </c:pt>
                      <c:pt idx="406">
                        <c:v>43105.229166666664</c:v>
                      </c:pt>
                      <c:pt idx="407">
                        <c:v>43105.239583333336</c:v>
                      </c:pt>
                      <c:pt idx="408">
                        <c:v>43105.25</c:v>
                      </c:pt>
                      <c:pt idx="409">
                        <c:v>43105.260416666664</c:v>
                      </c:pt>
                      <c:pt idx="410">
                        <c:v>43105.270833333336</c:v>
                      </c:pt>
                      <c:pt idx="411">
                        <c:v>43105.28125</c:v>
                      </c:pt>
                      <c:pt idx="412">
                        <c:v>43105.291666666664</c:v>
                      </c:pt>
                      <c:pt idx="413">
                        <c:v>43105.302083333336</c:v>
                      </c:pt>
                      <c:pt idx="414">
                        <c:v>43105.3125</c:v>
                      </c:pt>
                      <c:pt idx="415">
                        <c:v>43105.322916666664</c:v>
                      </c:pt>
                      <c:pt idx="416">
                        <c:v>43105.333333333336</c:v>
                      </c:pt>
                      <c:pt idx="417">
                        <c:v>43105.34375</c:v>
                      </c:pt>
                      <c:pt idx="418">
                        <c:v>43105.354166666664</c:v>
                      </c:pt>
                      <c:pt idx="419">
                        <c:v>43105.364583333336</c:v>
                      </c:pt>
                      <c:pt idx="420">
                        <c:v>43105.375</c:v>
                      </c:pt>
                      <c:pt idx="421">
                        <c:v>43105.385416666664</c:v>
                      </c:pt>
                      <c:pt idx="422">
                        <c:v>43105.395833333336</c:v>
                      </c:pt>
                      <c:pt idx="423">
                        <c:v>43105.40625</c:v>
                      </c:pt>
                      <c:pt idx="424">
                        <c:v>43105.416666666664</c:v>
                      </c:pt>
                      <c:pt idx="425">
                        <c:v>43105.427083333336</c:v>
                      </c:pt>
                      <c:pt idx="426">
                        <c:v>43105.4375</c:v>
                      </c:pt>
                      <c:pt idx="427">
                        <c:v>43105.447916666664</c:v>
                      </c:pt>
                      <c:pt idx="428">
                        <c:v>43105.458333333336</c:v>
                      </c:pt>
                      <c:pt idx="429">
                        <c:v>43105.46875</c:v>
                      </c:pt>
                      <c:pt idx="430">
                        <c:v>43105.479166666664</c:v>
                      </c:pt>
                      <c:pt idx="431">
                        <c:v>43105.489583333336</c:v>
                      </c:pt>
                      <c:pt idx="432">
                        <c:v>43105.5</c:v>
                      </c:pt>
                      <c:pt idx="433">
                        <c:v>43105.510416666664</c:v>
                      </c:pt>
                      <c:pt idx="434">
                        <c:v>43105.520833333336</c:v>
                      </c:pt>
                      <c:pt idx="435">
                        <c:v>43105.53125</c:v>
                      </c:pt>
                      <c:pt idx="436">
                        <c:v>43105.541666666664</c:v>
                      </c:pt>
                      <c:pt idx="437">
                        <c:v>43105.552083333336</c:v>
                      </c:pt>
                      <c:pt idx="438">
                        <c:v>43105.5625</c:v>
                      </c:pt>
                      <c:pt idx="439">
                        <c:v>43105.572916666664</c:v>
                      </c:pt>
                      <c:pt idx="440">
                        <c:v>43105.583333333336</c:v>
                      </c:pt>
                      <c:pt idx="441">
                        <c:v>43105.59375</c:v>
                      </c:pt>
                      <c:pt idx="442">
                        <c:v>43105.604166666664</c:v>
                      </c:pt>
                      <c:pt idx="443">
                        <c:v>43105.614583333336</c:v>
                      </c:pt>
                      <c:pt idx="444">
                        <c:v>43105.625</c:v>
                      </c:pt>
                      <c:pt idx="445">
                        <c:v>43105.635416666664</c:v>
                      </c:pt>
                      <c:pt idx="446">
                        <c:v>43105.645833333336</c:v>
                      </c:pt>
                      <c:pt idx="447">
                        <c:v>43105.65625</c:v>
                      </c:pt>
                      <c:pt idx="448">
                        <c:v>43105.666666666664</c:v>
                      </c:pt>
                      <c:pt idx="449">
                        <c:v>43105.677083333336</c:v>
                      </c:pt>
                      <c:pt idx="450">
                        <c:v>43105.6875</c:v>
                      </c:pt>
                      <c:pt idx="451">
                        <c:v>43105.697916666664</c:v>
                      </c:pt>
                      <c:pt idx="452">
                        <c:v>43105.708333333336</c:v>
                      </c:pt>
                      <c:pt idx="453">
                        <c:v>43105.71875</c:v>
                      </c:pt>
                      <c:pt idx="454">
                        <c:v>43105.729166666664</c:v>
                      </c:pt>
                      <c:pt idx="455">
                        <c:v>43105.739583333336</c:v>
                      </c:pt>
                      <c:pt idx="456">
                        <c:v>43105.75</c:v>
                      </c:pt>
                      <c:pt idx="457">
                        <c:v>43105.760416666664</c:v>
                      </c:pt>
                      <c:pt idx="458">
                        <c:v>43105.770833333336</c:v>
                      </c:pt>
                      <c:pt idx="459">
                        <c:v>43105.78125</c:v>
                      </c:pt>
                      <c:pt idx="460">
                        <c:v>43105.791666666664</c:v>
                      </c:pt>
                      <c:pt idx="461">
                        <c:v>43105.802083333336</c:v>
                      </c:pt>
                      <c:pt idx="462">
                        <c:v>43105.8125</c:v>
                      </c:pt>
                      <c:pt idx="463">
                        <c:v>43105.822916666664</c:v>
                      </c:pt>
                      <c:pt idx="464">
                        <c:v>43105.833333333336</c:v>
                      </c:pt>
                      <c:pt idx="465">
                        <c:v>43105.84375</c:v>
                      </c:pt>
                      <c:pt idx="466">
                        <c:v>43105.854166666664</c:v>
                      </c:pt>
                      <c:pt idx="467">
                        <c:v>43105.864583333336</c:v>
                      </c:pt>
                      <c:pt idx="468">
                        <c:v>43105.875</c:v>
                      </c:pt>
                      <c:pt idx="469">
                        <c:v>43105.885416666664</c:v>
                      </c:pt>
                      <c:pt idx="470">
                        <c:v>43105.895833333336</c:v>
                      </c:pt>
                      <c:pt idx="471">
                        <c:v>43105.90625</c:v>
                      </c:pt>
                      <c:pt idx="472">
                        <c:v>43105.916666666664</c:v>
                      </c:pt>
                      <c:pt idx="473">
                        <c:v>43105.927083333336</c:v>
                      </c:pt>
                      <c:pt idx="474">
                        <c:v>43105.9375</c:v>
                      </c:pt>
                      <c:pt idx="475">
                        <c:v>43105.947916666664</c:v>
                      </c:pt>
                      <c:pt idx="476">
                        <c:v>43105.958333333336</c:v>
                      </c:pt>
                      <c:pt idx="477">
                        <c:v>43105.96875</c:v>
                      </c:pt>
                      <c:pt idx="478">
                        <c:v>43105.979166666664</c:v>
                      </c:pt>
                      <c:pt idx="479">
                        <c:v>43105.989583333336</c:v>
                      </c:pt>
                      <c:pt idx="480">
                        <c:v>43106</c:v>
                      </c:pt>
                      <c:pt idx="481">
                        <c:v>43106.010416666664</c:v>
                      </c:pt>
                      <c:pt idx="482">
                        <c:v>43106.020833333336</c:v>
                      </c:pt>
                      <c:pt idx="483">
                        <c:v>43106.03125</c:v>
                      </c:pt>
                      <c:pt idx="484">
                        <c:v>43106.041666666664</c:v>
                      </c:pt>
                      <c:pt idx="485">
                        <c:v>43106.052083333336</c:v>
                      </c:pt>
                      <c:pt idx="486">
                        <c:v>43106.0625</c:v>
                      </c:pt>
                      <c:pt idx="487">
                        <c:v>43106.072916666664</c:v>
                      </c:pt>
                      <c:pt idx="488">
                        <c:v>43106.083333333336</c:v>
                      </c:pt>
                      <c:pt idx="489">
                        <c:v>43106.09375</c:v>
                      </c:pt>
                      <c:pt idx="490">
                        <c:v>43106.104166666664</c:v>
                      </c:pt>
                      <c:pt idx="491">
                        <c:v>43106.114583333336</c:v>
                      </c:pt>
                      <c:pt idx="492">
                        <c:v>43106.125</c:v>
                      </c:pt>
                      <c:pt idx="493">
                        <c:v>43106.135416666664</c:v>
                      </c:pt>
                      <c:pt idx="494">
                        <c:v>43106.145833333336</c:v>
                      </c:pt>
                      <c:pt idx="495">
                        <c:v>43106.15625</c:v>
                      </c:pt>
                      <c:pt idx="496">
                        <c:v>43106.166666666664</c:v>
                      </c:pt>
                      <c:pt idx="497">
                        <c:v>43106.177083333336</c:v>
                      </c:pt>
                      <c:pt idx="498">
                        <c:v>43106.1875</c:v>
                      </c:pt>
                      <c:pt idx="499">
                        <c:v>43106.197916666664</c:v>
                      </c:pt>
                      <c:pt idx="500">
                        <c:v>43106.208333333336</c:v>
                      </c:pt>
                      <c:pt idx="501">
                        <c:v>43106.21875</c:v>
                      </c:pt>
                      <c:pt idx="502">
                        <c:v>43106.229166666664</c:v>
                      </c:pt>
                      <c:pt idx="503">
                        <c:v>43106.239583333336</c:v>
                      </c:pt>
                      <c:pt idx="504">
                        <c:v>43106.25</c:v>
                      </c:pt>
                      <c:pt idx="505">
                        <c:v>43106.260416666664</c:v>
                      </c:pt>
                      <c:pt idx="506">
                        <c:v>43106.270833333336</c:v>
                      </c:pt>
                      <c:pt idx="507">
                        <c:v>43106.28125</c:v>
                      </c:pt>
                      <c:pt idx="508">
                        <c:v>43106.291666666664</c:v>
                      </c:pt>
                      <c:pt idx="509">
                        <c:v>43106.302083333336</c:v>
                      </c:pt>
                      <c:pt idx="510">
                        <c:v>43106.3125</c:v>
                      </c:pt>
                      <c:pt idx="511">
                        <c:v>43106.322916666664</c:v>
                      </c:pt>
                      <c:pt idx="512">
                        <c:v>43106.333333333336</c:v>
                      </c:pt>
                      <c:pt idx="513">
                        <c:v>43106.34375</c:v>
                      </c:pt>
                      <c:pt idx="514">
                        <c:v>43106.354166666664</c:v>
                      </c:pt>
                      <c:pt idx="515">
                        <c:v>43106.364583333336</c:v>
                      </c:pt>
                      <c:pt idx="516">
                        <c:v>43106.375</c:v>
                      </c:pt>
                      <c:pt idx="517">
                        <c:v>43106.385416666664</c:v>
                      </c:pt>
                      <c:pt idx="518">
                        <c:v>43106.395833333336</c:v>
                      </c:pt>
                      <c:pt idx="519">
                        <c:v>43106.40625</c:v>
                      </c:pt>
                      <c:pt idx="520">
                        <c:v>43106.416666666664</c:v>
                      </c:pt>
                      <c:pt idx="521">
                        <c:v>43106.427083333336</c:v>
                      </c:pt>
                      <c:pt idx="522">
                        <c:v>43106.4375</c:v>
                      </c:pt>
                      <c:pt idx="523">
                        <c:v>43106.447916666664</c:v>
                      </c:pt>
                      <c:pt idx="524">
                        <c:v>43106.458333333336</c:v>
                      </c:pt>
                      <c:pt idx="525">
                        <c:v>43106.46875</c:v>
                      </c:pt>
                      <c:pt idx="526">
                        <c:v>43106.479166666664</c:v>
                      </c:pt>
                      <c:pt idx="527">
                        <c:v>43106.489583333336</c:v>
                      </c:pt>
                      <c:pt idx="528">
                        <c:v>43106.5</c:v>
                      </c:pt>
                      <c:pt idx="529">
                        <c:v>43106.510416666664</c:v>
                      </c:pt>
                      <c:pt idx="530">
                        <c:v>43106.520833333336</c:v>
                      </c:pt>
                      <c:pt idx="531">
                        <c:v>43106.53125</c:v>
                      </c:pt>
                      <c:pt idx="532">
                        <c:v>43106.541666666664</c:v>
                      </c:pt>
                      <c:pt idx="533">
                        <c:v>43106.552083333336</c:v>
                      </c:pt>
                      <c:pt idx="534">
                        <c:v>43106.5625</c:v>
                      </c:pt>
                      <c:pt idx="535">
                        <c:v>43106.572916666664</c:v>
                      </c:pt>
                      <c:pt idx="536">
                        <c:v>43106.583333333336</c:v>
                      </c:pt>
                      <c:pt idx="537">
                        <c:v>43106.59375</c:v>
                      </c:pt>
                      <c:pt idx="538">
                        <c:v>43106.604166666664</c:v>
                      </c:pt>
                      <c:pt idx="539">
                        <c:v>43106.614583333336</c:v>
                      </c:pt>
                      <c:pt idx="540">
                        <c:v>43106.625</c:v>
                      </c:pt>
                      <c:pt idx="541">
                        <c:v>43106.635416666664</c:v>
                      </c:pt>
                      <c:pt idx="542">
                        <c:v>43106.645833333336</c:v>
                      </c:pt>
                      <c:pt idx="543">
                        <c:v>43106.65625</c:v>
                      </c:pt>
                      <c:pt idx="544">
                        <c:v>43106.666666666664</c:v>
                      </c:pt>
                      <c:pt idx="545">
                        <c:v>43106.677083333336</c:v>
                      </c:pt>
                      <c:pt idx="546">
                        <c:v>43106.6875</c:v>
                      </c:pt>
                      <c:pt idx="547">
                        <c:v>43106.697916666664</c:v>
                      </c:pt>
                      <c:pt idx="548">
                        <c:v>43106.708333333336</c:v>
                      </c:pt>
                      <c:pt idx="549">
                        <c:v>43106.71875</c:v>
                      </c:pt>
                      <c:pt idx="550">
                        <c:v>43106.729166666664</c:v>
                      </c:pt>
                      <c:pt idx="551">
                        <c:v>43106.739583333336</c:v>
                      </c:pt>
                      <c:pt idx="552">
                        <c:v>43106.75</c:v>
                      </c:pt>
                      <c:pt idx="553">
                        <c:v>43106.760416666664</c:v>
                      </c:pt>
                      <c:pt idx="554">
                        <c:v>43106.770833333336</c:v>
                      </c:pt>
                      <c:pt idx="555">
                        <c:v>43106.78125</c:v>
                      </c:pt>
                      <c:pt idx="556">
                        <c:v>43106.791666666664</c:v>
                      </c:pt>
                      <c:pt idx="557">
                        <c:v>43106.802083333336</c:v>
                      </c:pt>
                      <c:pt idx="558">
                        <c:v>43106.8125</c:v>
                      </c:pt>
                      <c:pt idx="559">
                        <c:v>43106.822916666664</c:v>
                      </c:pt>
                      <c:pt idx="560">
                        <c:v>43106.833333333336</c:v>
                      </c:pt>
                      <c:pt idx="561">
                        <c:v>43106.84375</c:v>
                      </c:pt>
                      <c:pt idx="562">
                        <c:v>43106.854166666664</c:v>
                      </c:pt>
                      <c:pt idx="563">
                        <c:v>43106.864583333336</c:v>
                      </c:pt>
                      <c:pt idx="564">
                        <c:v>43106.875</c:v>
                      </c:pt>
                      <c:pt idx="565">
                        <c:v>43106.885416666664</c:v>
                      </c:pt>
                      <c:pt idx="566">
                        <c:v>43106.895833333336</c:v>
                      </c:pt>
                      <c:pt idx="567">
                        <c:v>43106.90625</c:v>
                      </c:pt>
                      <c:pt idx="568">
                        <c:v>43106.916666666664</c:v>
                      </c:pt>
                      <c:pt idx="569">
                        <c:v>43106.927083333336</c:v>
                      </c:pt>
                      <c:pt idx="570">
                        <c:v>43106.9375</c:v>
                      </c:pt>
                      <c:pt idx="571">
                        <c:v>43106.947916666664</c:v>
                      </c:pt>
                      <c:pt idx="572">
                        <c:v>43106.958333333336</c:v>
                      </c:pt>
                      <c:pt idx="573">
                        <c:v>43106.96875</c:v>
                      </c:pt>
                      <c:pt idx="574">
                        <c:v>43106.979166666664</c:v>
                      </c:pt>
                      <c:pt idx="575">
                        <c:v>43106.989583333336</c:v>
                      </c:pt>
                      <c:pt idx="576">
                        <c:v>43107</c:v>
                      </c:pt>
                      <c:pt idx="577">
                        <c:v>43107.010416666664</c:v>
                      </c:pt>
                      <c:pt idx="578">
                        <c:v>43107.020833333336</c:v>
                      </c:pt>
                      <c:pt idx="579">
                        <c:v>43107.03125</c:v>
                      </c:pt>
                      <c:pt idx="580">
                        <c:v>43107.041666666664</c:v>
                      </c:pt>
                      <c:pt idx="581">
                        <c:v>43107.052083333336</c:v>
                      </c:pt>
                      <c:pt idx="582">
                        <c:v>43107.0625</c:v>
                      </c:pt>
                      <c:pt idx="583">
                        <c:v>43107.072916666664</c:v>
                      </c:pt>
                      <c:pt idx="584">
                        <c:v>43107.083333333336</c:v>
                      </c:pt>
                      <c:pt idx="585">
                        <c:v>43107.09375</c:v>
                      </c:pt>
                      <c:pt idx="586">
                        <c:v>43107.104166666664</c:v>
                      </c:pt>
                      <c:pt idx="587">
                        <c:v>43107.114583333336</c:v>
                      </c:pt>
                      <c:pt idx="588">
                        <c:v>43107.125</c:v>
                      </c:pt>
                      <c:pt idx="589">
                        <c:v>43107.135416666664</c:v>
                      </c:pt>
                      <c:pt idx="590">
                        <c:v>43107.145833333336</c:v>
                      </c:pt>
                      <c:pt idx="591">
                        <c:v>43107.15625</c:v>
                      </c:pt>
                      <c:pt idx="592">
                        <c:v>43107.166666666664</c:v>
                      </c:pt>
                      <c:pt idx="593">
                        <c:v>43107.177083333336</c:v>
                      </c:pt>
                      <c:pt idx="594">
                        <c:v>43107.1875</c:v>
                      </c:pt>
                      <c:pt idx="595">
                        <c:v>43107.197916666664</c:v>
                      </c:pt>
                      <c:pt idx="596">
                        <c:v>43107.208333333336</c:v>
                      </c:pt>
                      <c:pt idx="597">
                        <c:v>43107.21875</c:v>
                      </c:pt>
                      <c:pt idx="598">
                        <c:v>43107.229166666664</c:v>
                      </c:pt>
                      <c:pt idx="599">
                        <c:v>43107.239583333336</c:v>
                      </c:pt>
                      <c:pt idx="600">
                        <c:v>43107.25</c:v>
                      </c:pt>
                      <c:pt idx="601">
                        <c:v>43107.260416666664</c:v>
                      </c:pt>
                      <c:pt idx="602">
                        <c:v>43107.270833333336</c:v>
                      </c:pt>
                      <c:pt idx="603">
                        <c:v>43107.28125</c:v>
                      </c:pt>
                      <c:pt idx="604">
                        <c:v>43107.291666666664</c:v>
                      </c:pt>
                      <c:pt idx="605">
                        <c:v>43107.302083333336</c:v>
                      </c:pt>
                      <c:pt idx="606">
                        <c:v>43107.3125</c:v>
                      </c:pt>
                      <c:pt idx="607">
                        <c:v>43107.322916666664</c:v>
                      </c:pt>
                      <c:pt idx="608">
                        <c:v>43107.333333333336</c:v>
                      </c:pt>
                      <c:pt idx="609">
                        <c:v>43107.34375</c:v>
                      </c:pt>
                      <c:pt idx="610">
                        <c:v>43107.354166666664</c:v>
                      </c:pt>
                      <c:pt idx="611">
                        <c:v>43107.364583333336</c:v>
                      </c:pt>
                      <c:pt idx="612">
                        <c:v>43107.375</c:v>
                      </c:pt>
                      <c:pt idx="613">
                        <c:v>43107.385416666664</c:v>
                      </c:pt>
                      <c:pt idx="614">
                        <c:v>43107.395833333336</c:v>
                      </c:pt>
                      <c:pt idx="615">
                        <c:v>43107.40625</c:v>
                      </c:pt>
                      <c:pt idx="616">
                        <c:v>43107.416666666664</c:v>
                      </c:pt>
                      <c:pt idx="617">
                        <c:v>43107.427083333336</c:v>
                      </c:pt>
                      <c:pt idx="618">
                        <c:v>43107.4375</c:v>
                      </c:pt>
                      <c:pt idx="619">
                        <c:v>43107.447916666664</c:v>
                      </c:pt>
                      <c:pt idx="620">
                        <c:v>43107.458333333336</c:v>
                      </c:pt>
                      <c:pt idx="621">
                        <c:v>43107.46875</c:v>
                      </c:pt>
                      <c:pt idx="622">
                        <c:v>43107.479166666664</c:v>
                      </c:pt>
                      <c:pt idx="623">
                        <c:v>43107.489583333336</c:v>
                      </c:pt>
                      <c:pt idx="624">
                        <c:v>43107.5</c:v>
                      </c:pt>
                      <c:pt idx="625">
                        <c:v>43107.510416666664</c:v>
                      </c:pt>
                      <c:pt idx="626">
                        <c:v>43107.520833333336</c:v>
                      </c:pt>
                      <c:pt idx="627">
                        <c:v>43107.53125</c:v>
                      </c:pt>
                      <c:pt idx="628">
                        <c:v>43107.541666666664</c:v>
                      </c:pt>
                      <c:pt idx="629">
                        <c:v>43107.552083333336</c:v>
                      </c:pt>
                      <c:pt idx="630">
                        <c:v>43107.5625</c:v>
                      </c:pt>
                      <c:pt idx="631">
                        <c:v>43107.572916666664</c:v>
                      </c:pt>
                      <c:pt idx="632">
                        <c:v>43107.583333333336</c:v>
                      </c:pt>
                      <c:pt idx="633">
                        <c:v>43107.59375</c:v>
                      </c:pt>
                      <c:pt idx="634">
                        <c:v>43107.604166666664</c:v>
                      </c:pt>
                      <c:pt idx="635">
                        <c:v>43107.614583333336</c:v>
                      </c:pt>
                      <c:pt idx="636">
                        <c:v>43107.625</c:v>
                      </c:pt>
                      <c:pt idx="637">
                        <c:v>43107.635416666664</c:v>
                      </c:pt>
                      <c:pt idx="638">
                        <c:v>43107.645833333336</c:v>
                      </c:pt>
                      <c:pt idx="639">
                        <c:v>43107.65625</c:v>
                      </c:pt>
                      <c:pt idx="640">
                        <c:v>43107.666666666664</c:v>
                      </c:pt>
                      <c:pt idx="641">
                        <c:v>43107.677083333336</c:v>
                      </c:pt>
                      <c:pt idx="642">
                        <c:v>43107.6875</c:v>
                      </c:pt>
                      <c:pt idx="643">
                        <c:v>43107.697916666664</c:v>
                      </c:pt>
                      <c:pt idx="644">
                        <c:v>43107.708333333336</c:v>
                      </c:pt>
                      <c:pt idx="645">
                        <c:v>43107.71875</c:v>
                      </c:pt>
                      <c:pt idx="646">
                        <c:v>43107.729166666664</c:v>
                      </c:pt>
                      <c:pt idx="647">
                        <c:v>43107.739583333336</c:v>
                      </c:pt>
                      <c:pt idx="648">
                        <c:v>43107.75</c:v>
                      </c:pt>
                      <c:pt idx="649">
                        <c:v>43107.760416666664</c:v>
                      </c:pt>
                      <c:pt idx="650">
                        <c:v>43107.770833333336</c:v>
                      </c:pt>
                      <c:pt idx="651">
                        <c:v>43107.78125</c:v>
                      </c:pt>
                      <c:pt idx="652">
                        <c:v>43107.791666666664</c:v>
                      </c:pt>
                      <c:pt idx="653">
                        <c:v>43107.802083333336</c:v>
                      </c:pt>
                      <c:pt idx="654">
                        <c:v>43107.8125</c:v>
                      </c:pt>
                      <c:pt idx="655">
                        <c:v>43107.822916666664</c:v>
                      </c:pt>
                      <c:pt idx="656">
                        <c:v>43107.833333333336</c:v>
                      </c:pt>
                      <c:pt idx="657">
                        <c:v>43107.84375</c:v>
                      </c:pt>
                      <c:pt idx="658">
                        <c:v>43107.854166666664</c:v>
                      </c:pt>
                      <c:pt idx="659">
                        <c:v>43107.864583333336</c:v>
                      </c:pt>
                      <c:pt idx="660">
                        <c:v>43107.875</c:v>
                      </c:pt>
                      <c:pt idx="661">
                        <c:v>43107.885416666664</c:v>
                      </c:pt>
                      <c:pt idx="662">
                        <c:v>43107.895833333336</c:v>
                      </c:pt>
                      <c:pt idx="663">
                        <c:v>43107.90625</c:v>
                      </c:pt>
                      <c:pt idx="664">
                        <c:v>43107.916666666664</c:v>
                      </c:pt>
                      <c:pt idx="665">
                        <c:v>43107.927083333336</c:v>
                      </c:pt>
                      <c:pt idx="666">
                        <c:v>43107.9375</c:v>
                      </c:pt>
                      <c:pt idx="667">
                        <c:v>43107.947916666664</c:v>
                      </c:pt>
                      <c:pt idx="668">
                        <c:v>43107.958333333336</c:v>
                      </c:pt>
                      <c:pt idx="669">
                        <c:v>43107.96875</c:v>
                      </c:pt>
                      <c:pt idx="670">
                        <c:v>43107.979166666664</c:v>
                      </c:pt>
                      <c:pt idx="671">
                        <c:v>43107.989583333336</c:v>
                      </c:pt>
                      <c:pt idx="672">
                        <c:v>43108</c:v>
                      </c:pt>
                      <c:pt idx="673">
                        <c:v>43108.010416666664</c:v>
                      </c:pt>
                      <c:pt idx="674">
                        <c:v>43108.020833333336</c:v>
                      </c:pt>
                      <c:pt idx="675">
                        <c:v>43108.03125</c:v>
                      </c:pt>
                      <c:pt idx="676">
                        <c:v>43108.041666666664</c:v>
                      </c:pt>
                      <c:pt idx="677">
                        <c:v>43108.052083333336</c:v>
                      </c:pt>
                      <c:pt idx="678">
                        <c:v>43108.0625</c:v>
                      </c:pt>
                      <c:pt idx="679">
                        <c:v>43108.072916666664</c:v>
                      </c:pt>
                      <c:pt idx="680">
                        <c:v>43108.083333333336</c:v>
                      </c:pt>
                      <c:pt idx="681">
                        <c:v>43108.09375</c:v>
                      </c:pt>
                      <c:pt idx="682">
                        <c:v>43108.104166666664</c:v>
                      </c:pt>
                      <c:pt idx="683">
                        <c:v>43108.114583333336</c:v>
                      </c:pt>
                      <c:pt idx="684">
                        <c:v>43108.125</c:v>
                      </c:pt>
                      <c:pt idx="685">
                        <c:v>43108.135416666664</c:v>
                      </c:pt>
                      <c:pt idx="686">
                        <c:v>43108.145833333336</c:v>
                      </c:pt>
                      <c:pt idx="687">
                        <c:v>43108.15625</c:v>
                      </c:pt>
                      <c:pt idx="688">
                        <c:v>43108.166666666664</c:v>
                      </c:pt>
                      <c:pt idx="689">
                        <c:v>43108.177083333336</c:v>
                      </c:pt>
                      <c:pt idx="690">
                        <c:v>43108.1875</c:v>
                      </c:pt>
                      <c:pt idx="691">
                        <c:v>43108.197916666664</c:v>
                      </c:pt>
                      <c:pt idx="692">
                        <c:v>43108.208333333336</c:v>
                      </c:pt>
                      <c:pt idx="693">
                        <c:v>43108.21875</c:v>
                      </c:pt>
                      <c:pt idx="694">
                        <c:v>43108.229166666664</c:v>
                      </c:pt>
                      <c:pt idx="695">
                        <c:v>43108.239583333336</c:v>
                      </c:pt>
                      <c:pt idx="696">
                        <c:v>43108.25</c:v>
                      </c:pt>
                      <c:pt idx="697">
                        <c:v>43108.260416666664</c:v>
                      </c:pt>
                      <c:pt idx="698">
                        <c:v>43108.270833333336</c:v>
                      </c:pt>
                      <c:pt idx="699">
                        <c:v>43108.28125</c:v>
                      </c:pt>
                      <c:pt idx="700">
                        <c:v>43108.291666666664</c:v>
                      </c:pt>
                      <c:pt idx="701">
                        <c:v>43108.302083333336</c:v>
                      </c:pt>
                      <c:pt idx="702">
                        <c:v>43108.3125</c:v>
                      </c:pt>
                      <c:pt idx="703">
                        <c:v>43108.322916666664</c:v>
                      </c:pt>
                      <c:pt idx="704">
                        <c:v>43108.333333333336</c:v>
                      </c:pt>
                      <c:pt idx="705">
                        <c:v>43108.34375</c:v>
                      </c:pt>
                      <c:pt idx="706">
                        <c:v>43108.354166666664</c:v>
                      </c:pt>
                      <c:pt idx="707">
                        <c:v>43108.364583333336</c:v>
                      </c:pt>
                      <c:pt idx="708">
                        <c:v>43108.375</c:v>
                      </c:pt>
                      <c:pt idx="709">
                        <c:v>43108.385416666664</c:v>
                      </c:pt>
                      <c:pt idx="710">
                        <c:v>43108.395833333336</c:v>
                      </c:pt>
                      <c:pt idx="711">
                        <c:v>43108.40625</c:v>
                      </c:pt>
                      <c:pt idx="712">
                        <c:v>43108.416666666664</c:v>
                      </c:pt>
                      <c:pt idx="713">
                        <c:v>43108.427083333336</c:v>
                      </c:pt>
                      <c:pt idx="714">
                        <c:v>43108.4375</c:v>
                      </c:pt>
                      <c:pt idx="715">
                        <c:v>43108.447916666664</c:v>
                      </c:pt>
                      <c:pt idx="716">
                        <c:v>43108.458333333336</c:v>
                      </c:pt>
                      <c:pt idx="717">
                        <c:v>43108.46875</c:v>
                      </c:pt>
                      <c:pt idx="718">
                        <c:v>43108.479166666664</c:v>
                      </c:pt>
                      <c:pt idx="719">
                        <c:v>43108.489583333336</c:v>
                      </c:pt>
                      <c:pt idx="720">
                        <c:v>43108.5</c:v>
                      </c:pt>
                      <c:pt idx="721">
                        <c:v>43108.510416666664</c:v>
                      </c:pt>
                      <c:pt idx="722">
                        <c:v>43108.520833333336</c:v>
                      </c:pt>
                      <c:pt idx="723">
                        <c:v>43108.53125</c:v>
                      </c:pt>
                      <c:pt idx="724">
                        <c:v>43108.541666666664</c:v>
                      </c:pt>
                      <c:pt idx="725">
                        <c:v>43108.552083333336</c:v>
                      </c:pt>
                      <c:pt idx="726">
                        <c:v>43108.5625</c:v>
                      </c:pt>
                      <c:pt idx="727">
                        <c:v>43108.572916666664</c:v>
                      </c:pt>
                      <c:pt idx="728">
                        <c:v>43108.583333333336</c:v>
                      </c:pt>
                      <c:pt idx="729">
                        <c:v>43108.59375</c:v>
                      </c:pt>
                      <c:pt idx="730">
                        <c:v>43108.604166666664</c:v>
                      </c:pt>
                      <c:pt idx="731">
                        <c:v>43108.614583333336</c:v>
                      </c:pt>
                      <c:pt idx="732">
                        <c:v>43108.625</c:v>
                      </c:pt>
                      <c:pt idx="733">
                        <c:v>43108.635416666664</c:v>
                      </c:pt>
                      <c:pt idx="734">
                        <c:v>43108.645833333336</c:v>
                      </c:pt>
                      <c:pt idx="735">
                        <c:v>43108.65625</c:v>
                      </c:pt>
                      <c:pt idx="736">
                        <c:v>43108.666666666664</c:v>
                      </c:pt>
                      <c:pt idx="737">
                        <c:v>43108.677083333336</c:v>
                      </c:pt>
                      <c:pt idx="738">
                        <c:v>43108.6875</c:v>
                      </c:pt>
                      <c:pt idx="739">
                        <c:v>43108.697916666664</c:v>
                      </c:pt>
                      <c:pt idx="740">
                        <c:v>43108.708333333336</c:v>
                      </c:pt>
                      <c:pt idx="741">
                        <c:v>43108.71875</c:v>
                      </c:pt>
                      <c:pt idx="742">
                        <c:v>43108.729166666664</c:v>
                      </c:pt>
                      <c:pt idx="743">
                        <c:v>43108.739583333336</c:v>
                      </c:pt>
                      <c:pt idx="744">
                        <c:v>43108.75</c:v>
                      </c:pt>
                      <c:pt idx="745">
                        <c:v>43108.760416666664</c:v>
                      </c:pt>
                      <c:pt idx="746">
                        <c:v>43108.770833333336</c:v>
                      </c:pt>
                      <c:pt idx="747">
                        <c:v>43108.78125</c:v>
                      </c:pt>
                      <c:pt idx="748">
                        <c:v>43108.791666666664</c:v>
                      </c:pt>
                      <c:pt idx="749">
                        <c:v>43108.802083333336</c:v>
                      </c:pt>
                      <c:pt idx="750">
                        <c:v>43108.8125</c:v>
                      </c:pt>
                      <c:pt idx="751">
                        <c:v>43108.822916666664</c:v>
                      </c:pt>
                      <c:pt idx="752">
                        <c:v>43108.833333333336</c:v>
                      </c:pt>
                      <c:pt idx="753">
                        <c:v>43108.84375</c:v>
                      </c:pt>
                      <c:pt idx="754">
                        <c:v>43108.854166666664</c:v>
                      </c:pt>
                      <c:pt idx="755">
                        <c:v>43108.864583333336</c:v>
                      </c:pt>
                      <c:pt idx="756">
                        <c:v>43108.875</c:v>
                      </c:pt>
                      <c:pt idx="757">
                        <c:v>43108.885416666664</c:v>
                      </c:pt>
                      <c:pt idx="758">
                        <c:v>43108.895833333336</c:v>
                      </c:pt>
                      <c:pt idx="759">
                        <c:v>43108.90625</c:v>
                      </c:pt>
                      <c:pt idx="760">
                        <c:v>43108.916666666664</c:v>
                      </c:pt>
                      <c:pt idx="761">
                        <c:v>43108.927083333336</c:v>
                      </c:pt>
                      <c:pt idx="762">
                        <c:v>43108.9375</c:v>
                      </c:pt>
                      <c:pt idx="763">
                        <c:v>43108.947916666664</c:v>
                      </c:pt>
                      <c:pt idx="764">
                        <c:v>43108.958333333336</c:v>
                      </c:pt>
                      <c:pt idx="765">
                        <c:v>43108.96875</c:v>
                      </c:pt>
                      <c:pt idx="766">
                        <c:v>43108.979166666664</c:v>
                      </c:pt>
                      <c:pt idx="767">
                        <c:v>43108.989583333336</c:v>
                      </c:pt>
                      <c:pt idx="768">
                        <c:v>43109</c:v>
                      </c:pt>
                      <c:pt idx="769">
                        <c:v>43109.010416666664</c:v>
                      </c:pt>
                      <c:pt idx="770">
                        <c:v>43109.020833333336</c:v>
                      </c:pt>
                      <c:pt idx="771">
                        <c:v>43109.03125</c:v>
                      </c:pt>
                      <c:pt idx="772">
                        <c:v>43109.041666666664</c:v>
                      </c:pt>
                      <c:pt idx="773">
                        <c:v>43109.052083333336</c:v>
                      </c:pt>
                      <c:pt idx="774">
                        <c:v>43109.0625</c:v>
                      </c:pt>
                      <c:pt idx="775">
                        <c:v>43109.072916666664</c:v>
                      </c:pt>
                      <c:pt idx="776">
                        <c:v>43109.083333333336</c:v>
                      </c:pt>
                      <c:pt idx="777">
                        <c:v>43109.09375</c:v>
                      </c:pt>
                      <c:pt idx="778">
                        <c:v>43109.104166666664</c:v>
                      </c:pt>
                      <c:pt idx="779">
                        <c:v>43109.114583333336</c:v>
                      </c:pt>
                      <c:pt idx="780">
                        <c:v>43109.125</c:v>
                      </c:pt>
                      <c:pt idx="781">
                        <c:v>43109.135416666664</c:v>
                      </c:pt>
                      <c:pt idx="782">
                        <c:v>43109.145833333336</c:v>
                      </c:pt>
                      <c:pt idx="783">
                        <c:v>43109.15625</c:v>
                      </c:pt>
                      <c:pt idx="784">
                        <c:v>43109.166666666664</c:v>
                      </c:pt>
                      <c:pt idx="785">
                        <c:v>43109.177083333336</c:v>
                      </c:pt>
                      <c:pt idx="786">
                        <c:v>43109.1875</c:v>
                      </c:pt>
                      <c:pt idx="787">
                        <c:v>43109.197916666664</c:v>
                      </c:pt>
                      <c:pt idx="788">
                        <c:v>43109.208333333336</c:v>
                      </c:pt>
                      <c:pt idx="789">
                        <c:v>43109.21875</c:v>
                      </c:pt>
                      <c:pt idx="790">
                        <c:v>43109.229166666664</c:v>
                      </c:pt>
                      <c:pt idx="791">
                        <c:v>43109.239583333336</c:v>
                      </c:pt>
                      <c:pt idx="792">
                        <c:v>43109.25</c:v>
                      </c:pt>
                      <c:pt idx="793">
                        <c:v>43109.260416666664</c:v>
                      </c:pt>
                      <c:pt idx="794">
                        <c:v>43109.270833333336</c:v>
                      </c:pt>
                      <c:pt idx="795">
                        <c:v>43109.28125</c:v>
                      </c:pt>
                      <c:pt idx="796">
                        <c:v>43109.291666666664</c:v>
                      </c:pt>
                      <c:pt idx="797">
                        <c:v>43109.302083333336</c:v>
                      </c:pt>
                      <c:pt idx="798">
                        <c:v>43109.3125</c:v>
                      </c:pt>
                      <c:pt idx="799">
                        <c:v>43109.322916666664</c:v>
                      </c:pt>
                      <c:pt idx="800">
                        <c:v>43109.333333333336</c:v>
                      </c:pt>
                      <c:pt idx="801">
                        <c:v>43109.34375</c:v>
                      </c:pt>
                      <c:pt idx="802">
                        <c:v>43109.354166666664</c:v>
                      </c:pt>
                      <c:pt idx="803">
                        <c:v>43109.364583333336</c:v>
                      </c:pt>
                      <c:pt idx="804">
                        <c:v>43109.375</c:v>
                      </c:pt>
                      <c:pt idx="805">
                        <c:v>43109.385416666664</c:v>
                      </c:pt>
                      <c:pt idx="806">
                        <c:v>43109.395833333336</c:v>
                      </c:pt>
                      <c:pt idx="807">
                        <c:v>43109.40625</c:v>
                      </c:pt>
                      <c:pt idx="808">
                        <c:v>43109.416666666664</c:v>
                      </c:pt>
                      <c:pt idx="809">
                        <c:v>43109.427083333336</c:v>
                      </c:pt>
                      <c:pt idx="810">
                        <c:v>43109.4375</c:v>
                      </c:pt>
                      <c:pt idx="811">
                        <c:v>43109.447916666664</c:v>
                      </c:pt>
                      <c:pt idx="812">
                        <c:v>43109.458333333336</c:v>
                      </c:pt>
                      <c:pt idx="813">
                        <c:v>43109.46875</c:v>
                      </c:pt>
                      <c:pt idx="814">
                        <c:v>43109.479166666664</c:v>
                      </c:pt>
                      <c:pt idx="815">
                        <c:v>43109.489583333336</c:v>
                      </c:pt>
                      <c:pt idx="816">
                        <c:v>43109.5</c:v>
                      </c:pt>
                      <c:pt idx="817">
                        <c:v>43109.510416666664</c:v>
                      </c:pt>
                      <c:pt idx="818">
                        <c:v>43109.520833333336</c:v>
                      </c:pt>
                      <c:pt idx="819">
                        <c:v>43109.53125</c:v>
                      </c:pt>
                      <c:pt idx="820">
                        <c:v>43109.541666666664</c:v>
                      </c:pt>
                      <c:pt idx="821">
                        <c:v>43109.552083333336</c:v>
                      </c:pt>
                      <c:pt idx="822">
                        <c:v>43109.5625</c:v>
                      </c:pt>
                      <c:pt idx="823">
                        <c:v>43109.572916666664</c:v>
                      </c:pt>
                      <c:pt idx="824">
                        <c:v>43109.583333333336</c:v>
                      </c:pt>
                      <c:pt idx="825">
                        <c:v>43109.59375</c:v>
                      </c:pt>
                      <c:pt idx="826">
                        <c:v>43109.604166666664</c:v>
                      </c:pt>
                      <c:pt idx="827">
                        <c:v>43109.614583333336</c:v>
                      </c:pt>
                      <c:pt idx="828">
                        <c:v>43109.625</c:v>
                      </c:pt>
                      <c:pt idx="829">
                        <c:v>43109.635416666664</c:v>
                      </c:pt>
                      <c:pt idx="830">
                        <c:v>43109.645833333336</c:v>
                      </c:pt>
                      <c:pt idx="831">
                        <c:v>43109.65625</c:v>
                      </c:pt>
                      <c:pt idx="832">
                        <c:v>43109.666666666664</c:v>
                      </c:pt>
                      <c:pt idx="833">
                        <c:v>43109.677083333336</c:v>
                      </c:pt>
                      <c:pt idx="834">
                        <c:v>43109.6875</c:v>
                      </c:pt>
                      <c:pt idx="835">
                        <c:v>43109.697916666664</c:v>
                      </c:pt>
                      <c:pt idx="836">
                        <c:v>43109.708333333336</c:v>
                      </c:pt>
                      <c:pt idx="837">
                        <c:v>43109.71875</c:v>
                      </c:pt>
                      <c:pt idx="838">
                        <c:v>43109.729166666664</c:v>
                      </c:pt>
                      <c:pt idx="839">
                        <c:v>43109.739583333336</c:v>
                      </c:pt>
                      <c:pt idx="840">
                        <c:v>43109.75</c:v>
                      </c:pt>
                      <c:pt idx="841">
                        <c:v>43109.760416666664</c:v>
                      </c:pt>
                      <c:pt idx="842">
                        <c:v>43109.770833333336</c:v>
                      </c:pt>
                      <c:pt idx="843">
                        <c:v>43109.78125</c:v>
                      </c:pt>
                      <c:pt idx="844">
                        <c:v>43109.791666666664</c:v>
                      </c:pt>
                      <c:pt idx="845">
                        <c:v>43109.802083333336</c:v>
                      </c:pt>
                      <c:pt idx="846">
                        <c:v>43109.8125</c:v>
                      </c:pt>
                      <c:pt idx="847">
                        <c:v>43109.822916666664</c:v>
                      </c:pt>
                      <c:pt idx="848">
                        <c:v>43109.833333333336</c:v>
                      </c:pt>
                      <c:pt idx="849">
                        <c:v>43109.84375</c:v>
                      </c:pt>
                      <c:pt idx="850">
                        <c:v>43109.854166666664</c:v>
                      </c:pt>
                      <c:pt idx="851">
                        <c:v>43109.864583333336</c:v>
                      </c:pt>
                      <c:pt idx="852">
                        <c:v>43109.875</c:v>
                      </c:pt>
                      <c:pt idx="853">
                        <c:v>43109.885416666664</c:v>
                      </c:pt>
                      <c:pt idx="854">
                        <c:v>43109.895833333336</c:v>
                      </c:pt>
                      <c:pt idx="855">
                        <c:v>43109.90625</c:v>
                      </c:pt>
                      <c:pt idx="856">
                        <c:v>43109.916666666664</c:v>
                      </c:pt>
                      <c:pt idx="857">
                        <c:v>43109.927083333336</c:v>
                      </c:pt>
                      <c:pt idx="858">
                        <c:v>43109.9375</c:v>
                      </c:pt>
                      <c:pt idx="859">
                        <c:v>43109.947916666664</c:v>
                      </c:pt>
                      <c:pt idx="860">
                        <c:v>43109.958333333336</c:v>
                      </c:pt>
                      <c:pt idx="861">
                        <c:v>43109.96875</c:v>
                      </c:pt>
                      <c:pt idx="862">
                        <c:v>43109.979166666664</c:v>
                      </c:pt>
                      <c:pt idx="863">
                        <c:v>43109.989583333336</c:v>
                      </c:pt>
                      <c:pt idx="864">
                        <c:v>43110</c:v>
                      </c:pt>
                      <c:pt idx="865">
                        <c:v>43110.010416666664</c:v>
                      </c:pt>
                      <c:pt idx="866">
                        <c:v>43110.020833333336</c:v>
                      </c:pt>
                      <c:pt idx="867">
                        <c:v>43110.03125</c:v>
                      </c:pt>
                      <c:pt idx="868">
                        <c:v>43110.041666666664</c:v>
                      </c:pt>
                      <c:pt idx="869">
                        <c:v>43110.052083333336</c:v>
                      </c:pt>
                      <c:pt idx="870">
                        <c:v>43110.0625</c:v>
                      </c:pt>
                      <c:pt idx="871">
                        <c:v>43110.072916666664</c:v>
                      </c:pt>
                      <c:pt idx="872">
                        <c:v>43110.083333333336</c:v>
                      </c:pt>
                      <c:pt idx="873">
                        <c:v>43110.09375</c:v>
                      </c:pt>
                      <c:pt idx="874">
                        <c:v>43110.104166666664</c:v>
                      </c:pt>
                      <c:pt idx="875">
                        <c:v>43110.114583333336</c:v>
                      </c:pt>
                      <c:pt idx="876">
                        <c:v>43110.125</c:v>
                      </c:pt>
                      <c:pt idx="877">
                        <c:v>43110.135416666664</c:v>
                      </c:pt>
                      <c:pt idx="878">
                        <c:v>43110.145833333336</c:v>
                      </c:pt>
                      <c:pt idx="879">
                        <c:v>43110.15625</c:v>
                      </c:pt>
                      <c:pt idx="880">
                        <c:v>43110.166666666664</c:v>
                      </c:pt>
                      <c:pt idx="881">
                        <c:v>43110.177083333336</c:v>
                      </c:pt>
                      <c:pt idx="882">
                        <c:v>43110.1875</c:v>
                      </c:pt>
                      <c:pt idx="883">
                        <c:v>43110.197916666664</c:v>
                      </c:pt>
                      <c:pt idx="884">
                        <c:v>43110.208333333336</c:v>
                      </c:pt>
                      <c:pt idx="885">
                        <c:v>43110.21875</c:v>
                      </c:pt>
                      <c:pt idx="886">
                        <c:v>43110.229166666664</c:v>
                      </c:pt>
                      <c:pt idx="887">
                        <c:v>43110.239583333336</c:v>
                      </c:pt>
                      <c:pt idx="888">
                        <c:v>43110.25</c:v>
                      </c:pt>
                      <c:pt idx="889">
                        <c:v>43110.260416666664</c:v>
                      </c:pt>
                      <c:pt idx="890">
                        <c:v>43110.270833333336</c:v>
                      </c:pt>
                      <c:pt idx="891">
                        <c:v>43110.28125</c:v>
                      </c:pt>
                      <c:pt idx="892">
                        <c:v>43110.291666666664</c:v>
                      </c:pt>
                      <c:pt idx="893">
                        <c:v>43110.302083333336</c:v>
                      </c:pt>
                      <c:pt idx="894">
                        <c:v>43110.3125</c:v>
                      </c:pt>
                      <c:pt idx="895">
                        <c:v>43110.322916666664</c:v>
                      </c:pt>
                      <c:pt idx="896">
                        <c:v>43110.333333333336</c:v>
                      </c:pt>
                      <c:pt idx="897">
                        <c:v>43110.34375</c:v>
                      </c:pt>
                      <c:pt idx="898">
                        <c:v>43110.354166666664</c:v>
                      </c:pt>
                      <c:pt idx="899">
                        <c:v>43110.364583333336</c:v>
                      </c:pt>
                      <c:pt idx="900">
                        <c:v>43110.375</c:v>
                      </c:pt>
                      <c:pt idx="901">
                        <c:v>43110.385416666664</c:v>
                      </c:pt>
                      <c:pt idx="902">
                        <c:v>43110.395833333336</c:v>
                      </c:pt>
                      <c:pt idx="903">
                        <c:v>43110.40625</c:v>
                      </c:pt>
                      <c:pt idx="904">
                        <c:v>43110.416666666664</c:v>
                      </c:pt>
                      <c:pt idx="905">
                        <c:v>43110.427083333336</c:v>
                      </c:pt>
                      <c:pt idx="906">
                        <c:v>43110.4375</c:v>
                      </c:pt>
                      <c:pt idx="907">
                        <c:v>43110.447916666664</c:v>
                      </c:pt>
                      <c:pt idx="908">
                        <c:v>43110.458333333336</c:v>
                      </c:pt>
                      <c:pt idx="909">
                        <c:v>43110.46875</c:v>
                      </c:pt>
                      <c:pt idx="910">
                        <c:v>43110.479166666664</c:v>
                      </c:pt>
                      <c:pt idx="911">
                        <c:v>43110.489583333336</c:v>
                      </c:pt>
                      <c:pt idx="912">
                        <c:v>43110.5</c:v>
                      </c:pt>
                      <c:pt idx="913">
                        <c:v>43110.510416666664</c:v>
                      </c:pt>
                      <c:pt idx="914">
                        <c:v>43110.520833333336</c:v>
                      </c:pt>
                      <c:pt idx="915">
                        <c:v>43110.53125</c:v>
                      </c:pt>
                      <c:pt idx="916">
                        <c:v>43110.541666666664</c:v>
                      </c:pt>
                      <c:pt idx="917">
                        <c:v>43110.552083333336</c:v>
                      </c:pt>
                      <c:pt idx="918">
                        <c:v>43110.5625</c:v>
                      </c:pt>
                      <c:pt idx="919">
                        <c:v>43110.572916666664</c:v>
                      </c:pt>
                      <c:pt idx="920">
                        <c:v>43110.583333333336</c:v>
                      </c:pt>
                      <c:pt idx="921">
                        <c:v>43110.59375</c:v>
                      </c:pt>
                      <c:pt idx="922">
                        <c:v>43110.604166666664</c:v>
                      </c:pt>
                      <c:pt idx="923">
                        <c:v>43110.614583333336</c:v>
                      </c:pt>
                      <c:pt idx="924">
                        <c:v>43110.625</c:v>
                      </c:pt>
                      <c:pt idx="925">
                        <c:v>43110.635416666664</c:v>
                      </c:pt>
                      <c:pt idx="926">
                        <c:v>43110.645833333336</c:v>
                      </c:pt>
                      <c:pt idx="927">
                        <c:v>43110.65625</c:v>
                      </c:pt>
                      <c:pt idx="928">
                        <c:v>43110.666666666664</c:v>
                      </c:pt>
                      <c:pt idx="929">
                        <c:v>43110.677083333336</c:v>
                      </c:pt>
                      <c:pt idx="930">
                        <c:v>43110.6875</c:v>
                      </c:pt>
                      <c:pt idx="931">
                        <c:v>43110.697916666664</c:v>
                      </c:pt>
                      <c:pt idx="932">
                        <c:v>43110.708333333336</c:v>
                      </c:pt>
                      <c:pt idx="933">
                        <c:v>43110.71875</c:v>
                      </c:pt>
                      <c:pt idx="934">
                        <c:v>43110.729166666664</c:v>
                      </c:pt>
                      <c:pt idx="935">
                        <c:v>43110.739583333336</c:v>
                      </c:pt>
                      <c:pt idx="936">
                        <c:v>43110.75</c:v>
                      </c:pt>
                      <c:pt idx="937">
                        <c:v>43110.760416666664</c:v>
                      </c:pt>
                      <c:pt idx="938">
                        <c:v>43110.770833333336</c:v>
                      </c:pt>
                      <c:pt idx="939">
                        <c:v>43110.78125</c:v>
                      </c:pt>
                      <c:pt idx="940">
                        <c:v>43110.791666666664</c:v>
                      </c:pt>
                      <c:pt idx="941">
                        <c:v>43110.802083333336</c:v>
                      </c:pt>
                      <c:pt idx="942">
                        <c:v>43110.8125</c:v>
                      </c:pt>
                      <c:pt idx="943">
                        <c:v>43110.822916666664</c:v>
                      </c:pt>
                      <c:pt idx="944">
                        <c:v>43110.833333333336</c:v>
                      </c:pt>
                      <c:pt idx="945">
                        <c:v>43110.84375</c:v>
                      </c:pt>
                      <c:pt idx="946">
                        <c:v>43110.854166666664</c:v>
                      </c:pt>
                      <c:pt idx="947">
                        <c:v>43110.864583333336</c:v>
                      </c:pt>
                      <c:pt idx="948">
                        <c:v>43110.875</c:v>
                      </c:pt>
                      <c:pt idx="949">
                        <c:v>43110.885416666664</c:v>
                      </c:pt>
                      <c:pt idx="950">
                        <c:v>43110.895833333336</c:v>
                      </c:pt>
                      <c:pt idx="951">
                        <c:v>43110.90625</c:v>
                      </c:pt>
                      <c:pt idx="952">
                        <c:v>43110.916666666664</c:v>
                      </c:pt>
                      <c:pt idx="953">
                        <c:v>43110.927083333336</c:v>
                      </c:pt>
                      <c:pt idx="954">
                        <c:v>43110.9375</c:v>
                      </c:pt>
                      <c:pt idx="955">
                        <c:v>43110.947916666664</c:v>
                      </c:pt>
                      <c:pt idx="956">
                        <c:v>43110.958333333336</c:v>
                      </c:pt>
                      <c:pt idx="957">
                        <c:v>43110.96875</c:v>
                      </c:pt>
                      <c:pt idx="958">
                        <c:v>43110.979166666664</c:v>
                      </c:pt>
                      <c:pt idx="959">
                        <c:v>43110.989583333336</c:v>
                      </c:pt>
                      <c:pt idx="960">
                        <c:v>43111</c:v>
                      </c:pt>
                      <c:pt idx="961">
                        <c:v>43111.010416666664</c:v>
                      </c:pt>
                      <c:pt idx="962">
                        <c:v>43111.020833333336</c:v>
                      </c:pt>
                      <c:pt idx="963">
                        <c:v>43111.03125</c:v>
                      </c:pt>
                      <c:pt idx="964">
                        <c:v>43111.041666666664</c:v>
                      </c:pt>
                      <c:pt idx="965">
                        <c:v>43111.052083333336</c:v>
                      </c:pt>
                      <c:pt idx="966">
                        <c:v>43111.0625</c:v>
                      </c:pt>
                      <c:pt idx="967">
                        <c:v>43111.072916666664</c:v>
                      </c:pt>
                      <c:pt idx="968">
                        <c:v>43111.083333333336</c:v>
                      </c:pt>
                      <c:pt idx="969">
                        <c:v>43111.09375</c:v>
                      </c:pt>
                      <c:pt idx="970">
                        <c:v>43111.104166666664</c:v>
                      </c:pt>
                      <c:pt idx="971">
                        <c:v>43111.114583333336</c:v>
                      </c:pt>
                      <c:pt idx="972">
                        <c:v>43111.125</c:v>
                      </c:pt>
                      <c:pt idx="973">
                        <c:v>43111.135416666664</c:v>
                      </c:pt>
                      <c:pt idx="974">
                        <c:v>43111.145833333336</c:v>
                      </c:pt>
                      <c:pt idx="975">
                        <c:v>43111.15625</c:v>
                      </c:pt>
                      <c:pt idx="976">
                        <c:v>43111.166666666664</c:v>
                      </c:pt>
                      <c:pt idx="977">
                        <c:v>43111.177083333336</c:v>
                      </c:pt>
                      <c:pt idx="978">
                        <c:v>43111.1875</c:v>
                      </c:pt>
                      <c:pt idx="979">
                        <c:v>43111.197916666664</c:v>
                      </c:pt>
                      <c:pt idx="980">
                        <c:v>43111.208333333336</c:v>
                      </c:pt>
                      <c:pt idx="981">
                        <c:v>43111.21875</c:v>
                      </c:pt>
                      <c:pt idx="982">
                        <c:v>43111.229166666664</c:v>
                      </c:pt>
                      <c:pt idx="983">
                        <c:v>43111.239583333336</c:v>
                      </c:pt>
                      <c:pt idx="984">
                        <c:v>43111.25</c:v>
                      </c:pt>
                      <c:pt idx="985">
                        <c:v>43111.260416666664</c:v>
                      </c:pt>
                      <c:pt idx="986">
                        <c:v>43111.270833333336</c:v>
                      </c:pt>
                      <c:pt idx="987">
                        <c:v>43111.28125</c:v>
                      </c:pt>
                      <c:pt idx="988">
                        <c:v>43111.291666666664</c:v>
                      </c:pt>
                      <c:pt idx="989">
                        <c:v>43111.302083333336</c:v>
                      </c:pt>
                      <c:pt idx="990">
                        <c:v>43111.3125</c:v>
                      </c:pt>
                      <c:pt idx="991">
                        <c:v>43111.322916666664</c:v>
                      </c:pt>
                      <c:pt idx="992">
                        <c:v>43111.333333333336</c:v>
                      </c:pt>
                      <c:pt idx="993">
                        <c:v>43111.34375</c:v>
                      </c:pt>
                      <c:pt idx="994">
                        <c:v>43111.354166666664</c:v>
                      </c:pt>
                      <c:pt idx="995">
                        <c:v>43111.364583333336</c:v>
                      </c:pt>
                      <c:pt idx="996">
                        <c:v>43111.375</c:v>
                      </c:pt>
                      <c:pt idx="997">
                        <c:v>43111.385416666664</c:v>
                      </c:pt>
                      <c:pt idx="998">
                        <c:v>43111.395833333336</c:v>
                      </c:pt>
                      <c:pt idx="999">
                        <c:v>43111.40625</c:v>
                      </c:pt>
                      <c:pt idx="1000">
                        <c:v>43111.416666666664</c:v>
                      </c:pt>
                      <c:pt idx="1001">
                        <c:v>43111.427083333336</c:v>
                      </c:pt>
                      <c:pt idx="1002">
                        <c:v>43111.4375</c:v>
                      </c:pt>
                      <c:pt idx="1003">
                        <c:v>43111.447916666664</c:v>
                      </c:pt>
                      <c:pt idx="1004">
                        <c:v>43111.458333333336</c:v>
                      </c:pt>
                      <c:pt idx="1005">
                        <c:v>43111.46875</c:v>
                      </c:pt>
                      <c:pt idx="1006">
                        <c:v>43111.479166666664</c:v>
                      </c:pt>
                      <c:pt idx="1007">
                        <c:v>43111.489583333336</c:v>
                      </c:pt>
                      <c:pt idx="1008">
                        <c:v>43111.5</c:v>
                      </c:pt>
                      <c:pt idx="1009">
                        <c:v>43111.510416666664</c:v>
                      </c:pt>
                      <c:pt idx="1010">
                        <c:v>43111.520833333336</c:v>
                      </c:pt>
                      <c:pt idx="1011">
                        <c:v>43111.53125</c:v>
                      </c:pt>
                      <c:pt idx="1012">
                        <c:v>43111.541666666664</c:v>
                      </c:pt>
                      <c:pt idx="1013">
                        <c:v>43111.552083333336</c:v>
                      </c:pt>
                      <c:pt idx="1014">
                        <c:v>43111.5625</c:v>
                      </c:pt>
                      <c:pt idx="1015">
                        <c:v>43111.572916666664</c:v>
                      </c:pt>
                      <c:pt idx="1016">
                        <c:v>43111.583333333336</c:v>
                      </c:pt>
                      <c:pt idx="1017">
                        <c:v>43111.59375</c:v>
                      </c:pt>
                      <c:pt idx="1018">
                        <c:v>43111.604166666664</c:v>
                      </c:pt>
                      <c:pt idx="1019">
                        <c:v>43111.614583333336</c:v>
                      </c:pt>
                      <c:pt idx="1020">
                        <c:v>43111.625</c:v>
                      </c:pt>
                      <c:pt idx="1021">
                        <c:v>43111.635416666664</c:v>
                      </c:pt>
                      <c:pt idx="1022">
                        <c:v>43111.645833333336</c:v>
                      </c:pt>
                      <c:pt idx="1023">
                        <c:v>43111.65625</c:v>
                      </c:pt>
                      <c:pt idx="1024">
                        <c:v>43111.666666666664</c:v>
                      </c:pt>
                      <c:pt idx="1025">
                        <c:v>43111.677083333336</c:v>
                      </c:pt>
                      <c:pt idx="1026">
                        <c:v>43111.6875</c:v>
                      </c:pt>
                      <c:pt idx="1027">
                        <c:v>43111.697916666664</c:v>
                      </c:pt>
                      <c:pt idx="1028">
                        <c:v>43111.708333333336</c:v>
                      </c:pt>
                      <c:pt idx="1029">
                        <c:v>43111.71875</c:v>
                      </c:pt>
                      <c:pt idx="1030">
                        <c:v>43111.729166666664</c:v>
                      </c:pt>
                      <c:pt idx="1031">
                        <c:v>43111.739583333336</c:v>
                      </c:pt>
                      <c:pt idx="1032">
                        <c:v>43111.75</c:v>
                      </c:pt>
                      <c:pt idx="1033">
                        <c:v>43111.760416666664</c:v>
                      </c:pt>
                      <c:pt idx="1034">
                        <c:v>43111.770833333336</c:v>
                      </c:pt>
                      <c:pt idx="1035">
                        <c:v>43111.78125</c:v>
                      </c:pt>
                      <c:pt idx="1036">
                        <c:v>43111.791666666664</c:v>
                      </c:pt>
                      <c:pt idx="1037">
                        <c:v>43111.802083333336</c:v>
                      </c:pt>
                      <c:pt idx="1038">
                        <c:v>43111.8125</c:v>
                      </c:pt>
                      <c:pt idx="1039">
                        <c:v>43111.822916666664</c:v>
                      </c:pt>
                      <c:pt idx="1040">
                        <c:v>43111.833333333336</c:v>
                      </c:pt>
                      <c:pt idx="1041">
                        <c:v>43111.84375</c:v>
                      </c:pt>
                      <c:pt idx="1042">
                        <c:v>43111.854166666664</c:v>
                      </c:pt>
                      <c:pt idx="1043">
                        <c:v>43111.864583333336</c:v>
                      </c:pt>
                      <c:pt idx="1044">
                        <c:v>43111.875</c:v>
                      </c:pt>
                      <c:pt idx="1045">
                        <c:v>43111.885416666664</c:v>
                      </c:pt>
                      <c:pt idx="1046">
                        <c:v>43111.895833333336</c:v>
                      </c:pt>
                      <c:pt idx="1047">
                        <c:v>43111.90625</c:v>
                      </c:pt>
                      <c:pt idx="1048">
                        <c:v>43111.916666666664</c:v>
                      </c:pt>
                      <c:pt idx="1049">
                        <c:v>43111.927083333336</c:v>
                      </c:pt>
                      <c:pt idx="1050">
                        <c:v>43111.9375</c:v>
                      </c:pt>
                      <c:pt idx="1051">
                        <c:v>43111.947916666664</c:v>
                      </c:pt>
                      <c:pt idx="1052">
                        <c:v>43111.958333333336</c:v>
                      </c:pt>
                      <c:pt idx="1053">
                        <c:v>43111.96875</c:v>
                      </c:pt>
                      <c:pt idx="1054">
                        <c:v>43111.979166666664</c:v>
                      </c:pt>
                      <c:pt idx="1055">
                        <c:v>43111.989583333336</c:v>
                      </c:pt>
                      <c:pt idx="1056">
                        <c:v>43112</c:v>
                      </c:pt>
                      <c:pt idx="1057">
                        <c:v>43112.010416666664</c:v>
                      </c:pt>
                      <c:pt idx="1058">
                        <c:v>43112.020833333336</c:v>
                      </c:pt>
                      <c:pt idx="1059">
                        <c:v>43112.03125</c:v>
                      </c:pt>
                      <c:pt idx="1060">
                        <c:v>43112.041666666664</c:v>
                      </c:pt>
                      <c:pt idx="1061">
                        <c:v>43112.052083333336</c:v>
                      </c:pt>
                      <c:pt idx="1062">
                        <c:v>43112.0625</c:v>
                      </c:pt>
                      <c:pt idx="1063">
                        <c:v>43112.072916666664</c:v>
                      </c:pt>
                      <c:pt idx="1064">
                        <c:v>43112.083333333336</c:v>
                      </c:pt>
                      <c:pt idx="1065">
                        <c:v>43112.09375</c:v>
                      </c:pt>
                      <c:pt idx="1066">
                        <c:v>43112.104166666664</c:v>
                      </c:pt>
                      <c:pt idx="1067">
                        <c:v>43112.114583333336</c:v>
                      </c:pt>
                      <c:pt idx="1068">
                        <c:v>43112.125</c:v>
                      </c:pt>
                      <c:pt idx="1069">
                        <c:v>43112.135416666664</c:v>
                      </c:pt>
                      <c:pt idx="1070">
                        <c:v>43112.145833333336</c:v>
                      </c:pt>
                      <c:pt idx="1071">
                        <c:v>43112.15625</c:v>
                      </c:pt>
                      <c:pt idx="1072">
                        <c:v>43112.166666666664</c:v>
                      </c:pt>
                      <c:pt idx="1073">
                        <c:v>43112.177083333336</c:v>
                      </c:pt>
                      <c:pt idx="1074">
                        <c:v>43112.1875</c:v>
                      </c:pt>
                      <c:pt idx="1075">
                        <c:v>43112.197916666664</c:v>
                      </c:pt>
                      <c:pt idx="1076">
                        <c:v>43112.208333333336</c:v>
                      </c:pt>
                      <c:pt idx="1077">
                        <c:v>43112.21875</c:v>
                      </c:pt>
                      <c:pt idx="1078">
                        <c:v>43112.229166666664</c:v>
                      </c:pt>
                      <c:pt idx="1079">
                        <c:v>43112.239583333336</c:v>
                      </c:pt>
                      <c:pt idx="1080">
                        <c:v>43112.25</c:v>
                      </c:pt>
                      <c:pt idx="1081">
                        <c:v>43112.260416666664</c:v>
                      </c:pt>
                      <c:pt idx="1082">
                        <c:v>43112.270833333336</c:v>
                      </c:pt>
                      <c:pt idx="1083">
                        <c:v>43112.28125</c:v>
                      </c:pt>
                      <c:pt idx="1084">
                        <c:v>43112.291666666664</c:v>
                      </c:pt>
                      <c:pt idx="1085">
                        <c:v>43112.302083333336</c:v>
                      </c:pt>
                      <c:pt idx="1086">
                        <c:v>43112.3125</c:v>
                      </c:pt>
                      <c:pt idx="1087">
                        <c:v>43112.322916666664</c:v>
                      </c:pt>
                      <c:pt idx="1088">
                        <c:v>43112.333333333336</c:v>
                      </c:pt>
                      <c:pt idx="1089">
                        <c:v>43112.34375</c:v>
                      </c:pt>
                      <c:pt idx="1090">
                        <c:v>43112.354166666664</c:v>
                      </c:pt>
                      <c:pt idx="1091">
                        <c:v>43112.364583333336</c:v>
                      </c:pt>
                      <c:pt idx="1092">
                        <c:v>43112.375</c:v>
                      </c:pt>
                      <c:pt idx="1093">
                        <c:v>43112.385416666664</c:v>
                      </c:pt>
                      <c:pt idx="1094">
                        <c:v>43112.395833333336</c:v>
                      </c:pt>
                      <c:pt idx="1095">
                        <c:v>43112.40625</c:v>
                      </c:pt>
                      <c:pt idx="1096">
                        <c:v>43112.416666666664</c:v>
                      </c:pt>
                      <c:pt idx="1097">
                        <c:v>43112.427083333336</c:v>
                      </c:pt>
                      <c:pt idx="1098">
                        <c:v>43112.4375</c:v>
                      </c:pt>
                      <c:pt idx="1099">
                        <c:v>43112.447916666664</c:v>
                      </c:pt>
                      <c:pt idx="1100">
                        <c:v>43112.458333333336</c:v>
                      </c:pt>
                      <c:pt idx="1101">
                        <c:v>43112.46875</c:v>
                      </c:pt>
                      <c:pt idx="1102">
                        <c:v>43112.479166666664</c:v>
                      </c:pt>
                      <c:pt idx="1103">
                        <c:v>43112.489583333336</c:v>
                      </c:pt>
                      <c:pt idx="1104">
                        <c:v>43112.5</c:v>
                      </c:pt>
                      <c:pt idx="1105">
                        <c:v>43112.510416666664</c:v>
                      </c:pt>
                      <c:pt idx="1106">
                        <c:v>43112.520833333336</c:v>
                      </c:pt>
                      <c:pt idx="1107">
                        <c:v>43112.53125</c:v>
                      </c:pt>
                      <c:pt idx="1108">
                        <c:v>43112.541666666664</c:v>
                      </c:pt>
                      <c:pt idx="1109">
                        <c:v>43112.552083333336</c:v>
                      </c:pt>
                      <c:pt idx="1110">
                        <c:v>43112.5625</c:v>
                      </c:pt>
                      <c:pt idx="1111">
                        <c:v>43112.572916666664</c:v>
                      </c:pt>
                      <c:pt idx="1112">
                        <c:v>43112.583333333336</c:v>
                      </c:pt>
                      <c:pt idx="1113">
                        <c:v>43112.59375</c:v>
                      </c:pt>
                      <c:pt idx="1114">
                        <c:v>43112.604166666664</c:v>
                      </c:pt>
                      <c:pt idx="1115">
                        <c:v>43112.614583333336</c:v>
                      </c:pt>
                      <c:pt idx="1116">
                        <c:v>43112.625</c:v>
                      </c:pt>
                      <c:pt idx="1117">
                        <c:v>43112.635416666664</c:v>
                      </c:pt>
                      <c:pt idx="1118">
                        <c:v>43112.645833333336</c:v>
                      </c:pt>
                      <c:pt idx="1119">
                        <c:v>43112.65625</c:v>
                      </c:pt>
                      <c:pt idx="1120">
                        <c:v>43112.666666666664</c:v>
                      </c:pt>
                      <c:pt idx="1121">
                        <c:v>43112.677083333336</c:v>
                      </c:pt>
                      <c:pt idx="1122">
                        <c:v>43112.6875</c:v>
                      </c:pt>
                      <c:pt idx="1123">
                        <c:v>43112.697916666664</c:v>
                      </c:pt>
                      <c:pt idx="1124">
                        <c:v>43112.708333333336</c:v>
                      </c:pt>
                      <c:pt idx="1125">
                        <c:v>43112.71875</c:v>
                      </c:pt>
                      <c:pt idx="1126">
                        <c:v>43112.729166666664</c:v>
                      </c:pt>
                      <c:pt idx="1127">
                        <c:v>43112.739583333336</c:v>
                      </c:pt>
                      <c:pt idx="1128">
                        <c:v>43112.75</c:v>
                      </c:pt>
                      <c:pt idx="1129">
                        <c:v>43112.760416666664</c:v>
                      </c:pt>
                      <c:pt idx="1130">
                        <c:v>43112.770833333336</c:v>
                      </c:pt>
                      <c:pt idx="1131">
                        <c:v>43112.78125</c:v>
                      </c:pt>
                      <c:pt idx="1132">
                        <c:v>43112.791666666664</c:v>
                      </c:pt>
                      <c:pt idx="1133">
                        <c:v>43112.802083333336</c:v>
                      </c:pt>
                      <c:pt idx="1134">
                        <c:v>43112.8125</c:v>
                      </c:pt>
                      <c:pt idx="1135">
                        <c:v>43112.822916666664</c:v>
                      </c:pt>
                      <c:pt idx="1136">
                        <c:v>43112.833333333336</c:v>
                      </c:pt>
                      <c:pt idx="1137">
                        <c:v>43112.84375</c:v>
                      </c:pt>
                      <c:pt idx="1138">
                        <c:v>43112.854166666664</c:v>
                      </c:pt>
                      <c:pt idx="1139">
                        <c:v>43112.864583333336</c:v>
                      </c:pt>
                      <c:pt idx="1140">
                        <c:v>43112.875</c:v>
                      </c:pt>
                      <c:pt idx="1141">
                        <c:v>43112.885416666664</c:v>
                      </c:pt>
                      <c:pt idx="1142">
                        <c:v>43112.895833333336</c:v>
                      </c:pt>
                      <c:pt idx="1143">
                        <c:v>43112.90625</c:v>
                      </c:pt>
                      <c:pt idx="1144">
                        <c:v>43112.916666666664</c:v>
                      </c:pt>
                      <c:pt idx="1145">
                        <c:v>43112.927083333336</c:v>
                      </c:pt>
                      <c:pt idx="1146">
                        <c:v>43112.9375</c:v>
                      </c:pt>
                      <c:pt idx="1147">
                        <c:v>43112.947916666664</c:v>
                      </c:pt>
                      <c:pt idx="1148">
                        <c:v>43112.958333333336</c:v>
                      </c:pt>
                      <c:pt idx="1149">
                        <c:v>43112.96875</c:v>
                      </c:pt>
                      <c:pt idx="1150">
                        <c:v>43112.979166666664</c:v>
                      </c:pt>
                      <c:pt idx="1151">
                        <c:v>43112.989583333336</c:v>
                      </c:pt>
                      <c:pt idx="1152">
                        <c:v>43113</c:v>
                      </c:pt>
                      <c:pt idx="1153">
                        <c:v>43113.010416666664</c:v>
                      </c:pt>
                      <c:pt idx="1154">
                        <c:v>43113.020833333336</c:v>
                      </c:pt>
                      <c:pt idx="1155">
                        <c:v>43113.03125</c:v>
                      </c:pt>
                      <c:pt idx="1156">
                        <c:v>43113.041666666664</c:v>
                      </c:pt>
                      <c:pt idx="1157">
                        <c:v>43113.052083333336</c:v>
                      </c:pt>
                      <c:pt idx="1158">
                        <c:v>43113.0625</c:v>
                      </c:pt>
                      <c:pt idx="1159">
                        <c:v>43113.072916666664</c:v>
                      </c:pt>
                      <c:pt idx="1160">
                        <c:v>43113.083333333336</c:v>
                      </c:pt>
                      <c:pt idx="1161">
                        <c:v>43113.09375</c:v>
                      </c:pt>
                      <c:pt idx="1162">
                        <c:v>43113.104166666664</c:v>
                      </c:pt>
                      <c:pt idx="1163">
                        <c:v>43113.114583333336</c:v>
                      </c:pt>
                      <c:pt idx="1164">
                        <c:v>43113.125</c:v>
                      </c:pt>
                      <c:pt idx="1165">
                        <c:v>43113.135416666664</c:v>
                      </c:pt>
                      <c:pt idx="1166">
                        <c:v>43113.145833333336</c:v>
                      </c:pt>
                      <c:pt idx="1167">
                        <c:v>43113.15625</c:v>
                      </c:pt>
                      <c:pt idx="1168">
                        <c:v>43113.166666666664</c:v>
                      </c:pt>
                      <c:pt idx="1169">
                        <c:v>43113.177083333336</c:v>
                      </c:pt>
                      <c:pt idx="1170">
                        <c:v>43113.1875</c:v>
                      </c:pt>
                      <c:pt idx="1171">
                        <c:v>43113.197916666664</c:v>
                      </c:pt>
                      <c:pt idx="1172">
                        <c:v>43113.208333333336</c:v>
                      </c:pt>
                      <c:pt idx="1173">
                        <c:v>43113.21875</c:v>
                      </c:pt>
                      <c:pt idx="1174">
                        <c:v>43113.229166666664</c:v>
                      </c:pt>
                      <c:pt idx="1175">
                        <c:v>43113.239583333336</c:v>
                      </c:pt>
                      <c:pt idx="1176">
                        <c:v>43113.25</c:v>
                      </c:pt>
                      <c:pt idx="1177">
                        <c:v>43113.260416666664</c:v>
                      </c:pt>
                      <c:pt idx="1178">
                        <c:v>43113.270833333336</c:v>
                      </c:pt>
                      <c:pt idx="1179">
                        <c:v>43113.28125</c:v>
                      </c:pt>
                      <c:pt idx="1180">
                        <c:v>43113.291666666664</c:v>
                      </c:pt>
                      <c:pt idx="1181">
                        <c:v>43113.302083333336</c:v>
                      </c:pt>
                      <c:pt idx="1182">
                        <c:v>43113.3125</c:v>
                      </c:pt>
                      <c:pt idx="1183">
                        <c:v>43113.322916666664</c:v>
                      </c:pt>
                      <c:pt idx="1184">
                        <c:v>43113.333333333336</c:v>
                      </c:pt>
                      <c:pt idx="1185">
                        <c:v>43113.34375</c:v>
                      </c:pt>
                      <c:pt idx="1186">
                        <c:v>43113.354166666664</c:v>
                      </c:pt>
                      <c:pt idx="1187">
                        <c:v>43113.364583333336</c:v>
                      </c:pt>
                      <c:pt idx="1188">
                        <c:v>43113.375</c:v>
                      </c:pt>
                      <c:pt idx="1189">
                        <c:v>43113.385416666664</c:v>
                      </c:pt>
                      <c:pt idx="1190">
                        <c:v>43113.395833333336</c:v>
                      </c:pt>
                      <c:pt idx="1191">
                        <c:v>43113.40625</c:v>
                      </c:pt>
                      <c:pt idx="1192">
                        <c:v>43113.416666666664</c:v>
                      </c:pt>
                      <c:pt idx="1193">
                        <c:v>43113.427083333336</c:v>
                      </c:pt>
                      <c:pt idx="1194">
                        <c:v>43113.4375</c:v>
                      </c:pt>
                      <c:pt idx="1195">
                        <c:v>43113.447916666664</c:v>
                      </c:pt>
                      <c:pt idx="1196">
                        <c:v>43113.458333333336</c:v>
                      </c:pt>
                      <c:pt idx="1197">
                        <c:v>43113.46875</c:v>
                      </c:pt>
                      <c:pt idx="1198">
                        <c:v>43113.479166666664</c:v>
                      </c:pt>
                      <c:pt idx="1199">
                        <c:v>43113.489583333336</c:v>
                      </c:pt>
                      <c:pt idx="1200">
                        <c:v>43113.5</c:v>
                      </c:pt>
                      <c:pt idx="1201">
                        <c:v>43113.510416666664</c:v>
                      </c:pt>
                      <c:pt idx="1202">
                        <c:v>43113.520833333336</c:v>
                      </c:pt>
                      <c:pt idx="1203">
                        <c:v>43113.53125</c:v>
                      </c:pt>
                      <c:pt idx="1204">
                        <c:v>43113.541666666664</c:v>
                      </c:pt>
                      <c:pt idx="1205">
                        <c:v>43113.552083333336</c:v>
                      </c:pt>
                      <c:pt idx="1206">
                        <c:v>43113.5625</c:v>
                      </c:pt>
                      <c:pt idx="1207">
                        <c:v>43113.572916666664</c:v>
                      </c:pt>
                      <c:pt idx="1208">
                        <c:v>43113.583333333336</c:v>
                      </c:pt>
                      <c:pt idx="1209">
                        <c:v>43113.59375</c:v>
                      </c:pt>
                      <c:pt idx="1210">
                        <c:v>43113.604166666664</c:v>
                      </c:pt>
                      <c:pt idx="1211">
                        <c:v>43113.614583333336</c:v>
                      </c:pt>
                      <c:pt idx="1212">
                        <c:v>43113.625</c:v>
                      </c:pt>
                      <c:pt idx="1213">
                        <c:v>43113.635416666664</c:v>
                      </c:pt>
                      <c:pt idx="1214">
                        <c:v>43113.645833333336</c:v>
                      </c:pt>
                      <c:pt idx="1215">
                        <c:v>43113.65625</c:v>
                      </c:pt>
                      <c:pt idx="1216">
                        <c:v>43113.666666666664</c:v>
                      </c:pt>
                      <c:pt idx="1217">
                        <c:v>43113.677083333336</c:v>
                      </c:pt>
                      <c:pt idx="1218">
                        <c:v>43113.6875</c:v>
                      </c:pt>
                      <c:pt idx="1219">
                        <c:v>43113.697916666664</c:v>
                      </c:pt>
                      <c:pt idx="1220">
                        <c:v>43113.708333333336</c:v>
                      </c:pt>
                      <c:pt idx="1221">
                        <c:v>43113.71875</c:v>
                      </c:pt>
                      <c:pt idx="1222">
                        <c:v>43113.729166666664</c:v>
                      </c:pt>
                      <c:pt idx="1223">
                        <c:v>43113.739583333336</c:v>
                      </c:pt>
                      <c:pt idx="1224">
                        <c:v>43113.75</c:v>
                      </c:pt>
                      <c:pt idx="1225">
                        <c:v>43113.760416666664</c:v>
                      </c:pt>
                      <c:pt idx="1226">
                        <c:v>43113.770833333336</c:v>
                      </c:pt>
                      <c:pt idx="1227">
                        <c:v>43113.78125</c:v>
                      </c:pt>
                      <c:pt idx="1228">
                        <c:v>43113.791666666664</c:v>
                      </c:pt>
                      <c:pt idx="1229">
                        <c:v>43113.802083333336</c:v>
                      </c:pt>
                      <c:pt idx="1230">
                        <c:v>43113.8125</c:v>
                      </c:pt>
                      <c:pt idx="1231">
                        <c:v>43113.822916666664</c:v>
                      </c:pt>
                      <c:pt idx="1232">
                        <c:v>43113.833333333336</c:v>
                      </c:pt>
                      <c:pt idx="1233">
                        <c:v>43113.84375</c:v>
                      </c:pt>
                      <c:pt idx="1234">
                        <c:v>43113.854166666664</c:v>
                      </c:pt>
                      <c:pt idx="1235">
                        <c:v>43113.864583333336</c:v>
                      </c:pt>
                      <c:pt idx="1236">
                        <c:v>43113.875</c:v>
                      </c:pt>
                      <c:pt idx="1237">
                        <c:v>43113.885416666664</c:v>
                      </c:pt>
                      <c:pt idx="1238">
                        <c:v>43113.895833333336</c:v>
                      </c:pt>
                      <c:pt idx="1239">
                        <c:v>43113.90625</c:v>
                      </c:pt>
                      <c:pt idx="1240">
                        <c:v>43113.916666666664</c:v>
                      </c:pt>
                      <c:pt idx="1241">
                        <c:v>43113.927083333336</c:v>
                      </c:pt>
                      <c:pt idx="1242">
                        <c:v>43113.9375</c:v>
                      </c:pt>
                      <c:pt idx="1243">
                        <c:v>43113.947916666664</c:v>
                      </c:pt>
                      <c:pt idx="1244">
                        <c:v>43113.958333333336</c:v>
                      </c:pt>
                      <c:pt idx="1245">
                        <c:v>43113.96875</c:v>
                      </c:pt>
                      <c:pt idx="1246">
                        <c:v>43113.979166666664</c:v>
                      </c:pt>
                      <c:pt idx="1247">
                        <c:v>43113.989583333336</c:v>
                      </c:pt>
                      <c:pt idx="1248">
                        <c:v>43114</c:v>
                      </c:pt>
                      <c:pt idx="1249">
                        <c:v>43114.010416666664</c:v>
                      </c:pt>
                      <c:pt idx="1250">
                        <c:v>43114.020833333336</c:v>
                      </c:pt>
                      <c:pt idx="1251">
                        <c:v>43114.03125</c:v>
                      </c:pt>
                      <c:pt idx="1252">
                        <c:v>43114.041666666664</c:v>
                      </c:pt>
                      <c:pt idx="1253">
                        <c:v>43114.052083333336</c:v>
                      </c:pt>
                      <c:pt idx="1254">
                        <c:v>43114.0625</c:v>
                      </c:pt>
                      <c:pt idx="1255">
                        <c:v>43114.072916666664</c:v>
                      </c:pt>
                      <c:pt idx="1256">
                        <c:v>43114.083333333336</c:v>
                      </c:pt>
                      <c:pt idx="1257">
                        <c:v>43114.09375</c:v>
                      </c:pt>
                      <c:pt idx="1258">
                        <c:v>43114.104166666664</c:v>
                      </c:pt>
                      <c:pt idx="1259">
                        <c:v>43114.114583333336</c:v>
                      </c:pt>
                      <c:pt idx="1260">
                        <c:v>43114.125</c:v>
                      </c:pt>
                      <c:pt idx="1261">
                        <c:v>43114.135416666664</c:v>
                      </c:pt>
                      <c:pt idx="1262">
                        <c:v>43114.145833333336</c:v>
                      </c:pt>
                      <c:pt idx="1263">
                        <c:v>43114.15625</c:v>
                      </c:pt>
                      <c:pt idx="1264">
                        <c:v>43114.166666666664</c:v>
                      </c:pt>
                      <c:pt idx="1265">
                        <c:v>43114.177083333336</c:v>
                      </c:pt>
                      <c:pt idx="1266">
                        <c:v>43114.1875</c:v>
                      </c:pt>
                      <c:pt idx="1267">
                        <c:v>43114.197916666664</c:v>
                      </c:pt>
                      <c:pt idx="1268">
                        <c:v>43114.208333333336</c:v>
                      </c:pt>
                      <c:pt idx="1269">
                        <c:v>43114.21875</c:v>
                      </c:pt>
                      <c:pt idx="1270">
                        <c:v>43114.229166666664</c:v>
                      </c:pt>
                      <c:pt idx="1271">
                        <c:v>43114.239583333336</c:v>
                      </c:pt>
                      <c:pt idx="1272">
                        <c:v>43114.25</c:v>
                      </c:pt>
                      <c:pt idx="1273">
                        <c:v>43114.260416666664</c:v>
                      </c:pt>
                      <c:pt idx="1274">
                        <c:v>43114.270833333336</c:v>
                      </c:pt>
                      <c:pt idx="1275">
                        <c:v>43114.28125</c:v>
                      </c:pt>
                      <c:pt idx="1276">
                        <c:v>43114.291666666664</c:v>
                      </c:pt>
                      <c:pt idx="1277">
                        <c:v>43114.302083333336</c:v>
                      </c:pt>
                      <c:pt idx="1278">
                        <c:v>43114.3125</c:v>
                      </c:pt>
                      <c:pt idx="1279">
                        <c:v>43114.322916666664</c:v>
                      </c:pt>
                      <c:pt idx="1280">
                        <c:v>43114.333333333336</c:v>
                      </c:pt>
                      <c:pt idx="1281">
                        <c:v>43114.34375</c:v>
                      </c:pt>
                      <c:pt idx="1282">
                        <c:v>43114.354166666664</c:v>
                      </c:pt>
                      <c:pt idx="1283">
                        <c:v>43114.364583333336</c:v>
                      </c:pt>
                      <c:pt idx="1284">
                        <c:v>43114.375</c:v>
                      </c:pt>
                      <c:pt idx="1285">
                        <c:v>43114.385416666664</c:v>
                      </c:pt>
                      <c:pt idx="1286">
                        <c:v>43114.395833333336</c:v>
                      </c:pt>
                      <c:pt idx="1287">
                        <c:v>43114.40625</c:v>
                      </c:pt>
                      <c:pt idx="1288">
                        <c:v>43114.416666666664</c:v>
                      </c:pt>
                      <c:pt idx="1289">
                        <c:v>43114.427083333336</c:v>
                      </c:pt>
                      <c:pt idx="1290">
                        <c:v>43114.4375</c:v>
                      </c:pt>
                      <c:pt idx="1291">
                        <c:v>43114.447916666664</c:v>
                      </c:pt>
                      <c:pt idx="1292">
                        <c:v>43114.458333333336</c:v>
                      </c:pt>
                      <c:pt idx="1293">
                        <c:v>43114.46875</c:v>
                      </c:pt>
                      <c:pt idx="1294">
                        <c:v>43114.479166666664</c:v>
                      </c:pt>
                      <c:pt idx="1295">
                        <c:v>43114.489583333336</c:v>
                      </c:pt>
                      <c:pt idx="1296">
                        <c:v>43114.5</c:v>
                      </c:pt>
                      <c:pt idx="1297">
                        <c:v>43114.510416666664</c:v>
                      </c:pt>
                      <c:pt idx="1298">
                        <c:v>43114.520833333336</c:v>
                      </c:pt>
                      <c:pt idx="1299">
                        <c:v>43114.53125</c:v>
                      </c:pt>
                      <c:pt idx="1300">
                        <c:v>43114.541666666664</c:v>
                      </c:pt>
                      <c:pt idx="1301">
                        <c:v>43114.552083333336</c:v>
                      </c:pt>
                      <c:pt idx="1302">
                        <c:v>43114.5625</c:v>
                      </c:pt>
                      <c:pt idx="1303">
                        <c:v>43114.572916666664</c:v>
                      </c:pt>
                      <c:pt idx="1304">
                        <c:v>43114.583333333336</c:v>
                      </c:pt>
                      <c:pt idx="1305">
                        <c:v>43114.59375</c:v>
                      </c:pt>
                      <c:pt idx="1306">
                        <c:v>43114.604166666664</c:v>
                      </c:pt>
                      <c:pt idx="1307">
                        <c:v>43114.614583333336</c:v>
                      </c:pt>
                      <c:pt idx="1308">
                        <c:v>43114.625</c:v>
                      </c:pt>
                      <c:pt idx="1309">
                        <c:v>43114.635416666664</c:v>
                      </c:pt>
                      <c:pt idx="1310">
                        <c:v>43114.645833333336</c:v>
                      </c:pt>
                      <c:pt idx="1311">
                        <c:v>43114.65625</c:v>
                      </c:pt>
                      <c:pt idx="1312">
                        <c:v>43114.666666666664</c:v>
                      </c:pt>
                      <c:pt idx="1313">
                        <c:v>43114.677083333336</c:v>
                      </c:pt>
                      <c:pt idx="1314">
                        <c:v>43114.6875</c:v>
                      </c:pt>
                      <c:pt idx="1315">
                        <c:v>43114.697916666664</c:v>
                      </c:pt>
                      <c:pt idx="1316">
                        <c:v>43114.708333333336</c:v>
                      </c:pt>
                      <c:pt idx="1317">
                        <c:v>43114.71875</c:v>
                      </c:pt>
                      <c:pt idx="1318">
                        <c:v>43114.729166666664</c:v>
                      </c:pt>
                      <c:pt idx="1319">
                        <c:v>43114.739583333336</c:v>
                      </c:pt>
                      <c:pt idx="1320">
                        <c:v>43114.75</c:v>
                      </c:pt>
                      <c:pt idx="1321">
                        <c:v>43114.760416666664</c:v>
                      </c:pt>
                      <c:pt idx="1322">
                        <c:v>43114.770833333336</c:v>
                      </c:pt>
                      <c:pt idx="1323">
                        <c:v>43114.78125</c:v>
                      </c:pt>
                      <c:pt idx="1324">
                        <c:v>43114.791666666664</c:v>
                      </c:pt>
                      <c:pt idx="1325">
                        <c:v>43114.802083333336</c:v>
                      </c:pt>
                      <c:pt idx="1326">
                        <c:v>43114.8125</c:v>
                      </c:pt>
                      <c:pt idx="1327">
                        <c:v>43114.822916666664</c:v>
                      </c:pt>
                      <c:pt idx="1328">
                        <c:v>43114.833333333336</c:v>
                      </c:pt>
                      <c:pt idx="1329">
                        <c:v>43114.84375</c:v>
                      </c:pt>
                      <c:pt idx="1330">
                        <c:v>43114.854166666664</c:v>
                      </c:pt>
                      <c:pt idx="1331">
                        <c:v>43114.864583333336</c:v>
                      </c:pt>
                      <c:pt idx="1332">
                        <c:v>43114.875</c:v>
                      </c:pt>
                      <c:pt idx="1333">
                        <c:v>43114.885416666664</c:v>
                      </c:pt>
                      <c:pt idx="1334">
                        <c:v>43114.895833333336</c:v>
                      </c:pt>
                      <c:pt idx="1335">
                        <c:v>43114.90625</c:v>
                      </c:pt>
                      <c:pt idx="1336">
                        <c:v>43114.916666666664</c:v>
                      </c:pt>
                      <c:pt idx="1337">
                        <c:v>43114.927083333336</c:v>
                      </c:pt>
                      <c:pt idx="1338">
                        <c:v>43114.9375</c:v>
                      </c:pt>
                      <c:pt idx="1339">
                        <c:v>43114.947916666664</c:v>
                      </c:pt>
                      <c:pt idx="1340">
                        <c:v>43114.958333333336</c:v>
                      </c:pt>
                      <c:pt idx="1341">
                        <c:v>43114.96875</c:v>
                      </c:pt>
                      <c:pt idx="1342">
                        <c:v>43114.979166666664</c:v>
                      </c:pt>
                      <c:pt idx="1343">
                        <c:v>43114.989583333336</c:v>
                      </c:pt>
                      <c:pt idx="1344">
                        <c:v>43115</c:v>
                      </c:pt>
                      <c:pt idx="1345">
                        <c:v>43115.010416666664</c:v>
                      </c:pt>
                      <c:pt idx="1346">
                        <c:v>43115.020833333336</c:v>
                      </c:pt>
                      <c:pt idx="1347">
                        <c:v>43115.03125</c:v>
                      </c:pt>
                      <c:pt idx="1348">
                        <c:v>43115.041666666664</c:v>
                      </c:pt>
                      <c:pt idx="1349">
                        <c:v>43115.052083333336</c:v>
                      </c:pt>
                      <c:pt idx="1350">
                        <c:v>43115.0625</c:v>
                      </c:pt>
                      <c:pt idx="1351">
                        <c:v>43115.072916666664</c:v>
                      </c:pt>
                      <c:pt idx="1352">
                        <c:v>43115.083333333336</c:v>
                      </c:pt>
                      <c:pt idx="1353">
                        <c:v>43115.09375</c:v>
                      </c:pt>
                      <c:pt idx="1354">
                        <c:v>43115.104166666664</c:v>
                      </c:pt>
                      <c:pt idx="1355">
                        <c:v>43115.114583333336</c:v>
                      </c:pt>
                      <c:pt idx="1356">
                        <c:v>43115.125</c:v>
                      </c:pt>
                      <c:pt idx="1357">
                        <c:v>43115.135416666664</c:v>
                      </c:pt>
                      <c:pt idx="1358">
                        <c:v>43115.145833333336</c:v>
                      </c:pt>
                      <c:pt idx="1359">
                        <c:v>43115.15625</c:v>
                      </c:pt>
                      <c:pt idx="1360">
                        <c:v>43115.166666666664</c:v>
                      </c:pt>
                      <c:pt idx="1361">
                        <c:v>43115.177083333336</c:v>
                      </c:pt>
                      <c:pt idx="1362">
                        <c:v>43115.1875</c:v>
                      </c:pt>
                      <c:pt idx="1363">
                        <c:v>43115.197916666664</c:v>
                      </c:pt>
                      <c:pt idx="1364">
                        <c:v>43115.208333333336</c:v>
                      </c:pt>
                      <c:pt idx="1365">
                        <c:v>43115.21875</c:v>
                      </c:pt>
                      <c:pt idx="1366">
                        <c:v>43115.229166666664</c:v>
                      </c:pt>
                      <c:pt idx="1367">
                        <c:v>43115.239583333336</c:v>
                      </c:pt>
                      <c:pt idx="1368">
                        <c:v>43115.25</c:v>
                      </c:pt>
                      <c:pt idx="1369">
                        <c:v>43115.260416666664</c:v>
                      </c:pt>
                      <c:pt idx="1370">
                        <c:v>43115.270833333336</c:v>
                      </c:pt>
                      <c:pt idx="1371">
                        <c:v>43115.28125</c:v>
                      </c:pt>
                      <c:pt idx="1372">
                        <c:v>43115.291666666664</c:v>
                      </c:pt>
                      <c:pt idx="1373">
                        <c:v>43115.302083333336</c:v>
                      </c:pt>
                      <c:pt idx="1374">
                        <c:v>43115.3125</c:v>
                      </c:pt>
                      <c:pt idx="1375">
                        <c:v>43115.322916666664</c:v>
                      </c:pt>
                      <c:pt idx="1376">
                        <c:v>43115.333333333336</c:v>
                      </c:pt>
                      <c:pt idx="1377">
                        <c:v>43115.34375</c:v>
                      </c:pt>
                      <c:pt idx="1378">
                        <c:v>43115.354166666664</c:v>
                      </c:pt>
                      <c:pt idx="1379">
                        <c:v>43115.364583333336</c:v>
                      </c:pt>
                      <c:pt idx="1380">
                        <c:v>43115.375</c:v>
                      </c:pt>
                      <c:pt idx="1381">
                        <c:v>43115.385416666664</c:v>
                      </c:pt>
                      <c:pt idx="1382">
                        <c:v>43115.395833333336</c:v>
                      </c:pt>
                      <c:pt idx="1383">
                        <c:v>43115.40625</c:v>
                      </c:pt>
                      <c:pt idx="1384">
                        <c:v>43115.416666666664</c:v>
                      </c:pt>
                      <c:pt idx="1385">
                        <c:v>43115.427083333336</c:v>
                      </c:pt>
                      <c:pt idx="1386">
                        <c:v>43115.4375</c:v>
                      </c:pt>
                      <c:pt idx="1387">
                        <c:v>43115.447916666664</c:v>
                      </c:pt>
                      <c:pt idx="1388">
                        <c:v>43115.458333333336</c:v>
                      </c:pt>
                      <c:pt idx="1389">
                        <c:v>43115.46875</c:v>
                      </c:pt>
                      <c:pt idx="1390">
                        <c:v>43115.479166666664</c:v>
                      </c:pt>
                      <c:pt idx="1391">
                        <c:v>43115.489583333336</c:v>
                      </c:pt>
                      <c:pt idx="1392">
                        <c:v>43115.5</c:v>
                      </c:pt>
                      <c:pt idx="1393">
                        <c:v>43115.510416666664</c:v>
                      </c:pt>
                      <c:pt idx="1394">
                        <c:v>43115.520833333336</c:v>
                      </c:pt>
                      <c:pt idx="1395">
                        <c:v>43115.53125</c:v>
                      </c:pt>
                      <c:pt idx="1396">
                        <c:v>43115.541666666664</c:v>
                      </c:pt>
                      <c:pt idx="1397">
                        <c:v>43115.552083333336</c:v>
                      </c:pt>
                      <c:pt idx="1398">
                        <c:v>43115.5625</c:v>
                      </c:pt>
                      <c:pt idx="1399">
                        <c:v>43115.572916666664</c:v>
                      </c:pt>
                      <c:pt idx="1400">
                        <c:v>43115.583333333336</c:v>
                      </c:pt>
                      <c:pt idx="1401">
                        <c:v>43115.59375</c:v>
                      </c:pt>
                      <c:pt idx="1402">
                        <c:v>43115.604166666664</c:v>
                      </c:pt>
                      <c:pt idx="1403">
                        <c:v>43115.614583333336</c:v>
                      </c:pt>
                      <c:pt idx="1404">
                        <c:v>43115.625</c:v>
                      </c:pt>
                      <c:pt idx="1405">
                        <c:v>43115.635416666664</c:v>
                      </c:pt>
                      <c:pt idx="1406">
                        <c:v>43115.645833333336</c:v>
                      </c:pt>
                      <c:pt idx="1407">
                        <c:v>43115.65625</c:v>
                      </c:pt>
                      <c:pt idx="1408">
                        <c:v>43115.666666666664</c:v>
                      </c:pt>
                      <c:pt idx="1409">
                        <c:v>43115.677083333336</c:v>
                      </c:pt>
                      <c:pt idx="1410">
                        <c:v>43115.6875</c:v>
                      </c:pt>
                      <c:pt idx="1411">
                        <c:v>43115.697916666664</c:v>
                      </c:pt>
                      <c:pt idx="1412">
                        <c:v>43115.708333333336</c:v>
                      </c:pt>
                      <c:pt idx="1413">
                        <c:v>43115.71875</c:v>
                      </c:pt>
                      <c:pt idx="1414">
                        <c:v>43115.729166666664</c:v>
                      </c:pt>
                      <c:pt idx="1415">
                        <c:v>43115.739583333336</c:v>
                      </c:pt>
                      <c:pt idx="1416">
                        <c:v>43115.75</c:v>
                      </c:pt>
                      <c:pt idx="1417">
                        <c:v>43115.760416666664</c:v>
                      </c:pt>
                      <c:pt idx="1418">
                        <c:v>43115.770833333336</c:v>
                      </c:pt>
                      <c:pt idx="1419">
                        <c:v>43115.78125</c:v>
                      </c:pt>
                      <c:pt idx="1420">
                        <c:v>43115.791666666664</c:v>
                      </c:pt>
                      <c:pt idx="1421">
                        <c:v>43115.802083333336</c:v>
                      </c:pt>
                      <c:pt idx="1422">
                        <c:v>43115.8125</c:v>
                      </c:pt>
                      <c:pt idx="1423">
                        <c:v>43115.822916666664</c:v>
                      </c:pt>
                      <c:pt idx="1424">
                        <c:v>43115.833333333336</c:v>
                      </c:pt>
                      <c:pt idx="1425">
                        <c:v>43115.84375</c:v>
                      </c:pt>
                      <c:pt idx="1426">
                        <c:v>43115.854166666664</c:v>
                      </c:pt>
                      <c:pt idx="1427">
                        <c:v>43115.864583333336</c:v>
                      </c:pt>
                      <c:pt idx="1428">
                        <c:v>43115.875</c:v>
                      </c:pt>
                      <c:pt idx="1429">
                        <c:v>43115.885416666664</c:v>
                      </c:pt>
                      <c:pt idx="1430">
                        <c:v>43115.895833333336</c:v>
                      </c:pt>
                      <c:pt idx="1431">
                        <c:v>43115.90625</c:v>
                      </c:pt>
                      <c:pt idx="1432">
                        <c:v>43115.916666666664</c:v>
                      </c:pt>
                      <c:pt idx="1433">
                        <c:v>43115.927083333336</c:v>
                      </c:pt>
                      <c:pt idx="1434">
                        <c:v>43115.9375</c:v>
                      </c:pt>
                      <c:pt idx="1435">
                        <c:v>43115.947916666664</c:v>
                      </c:pt>
                      <c:pt idx="1436">
                        <c:v>43115.958333333336</c:v>
                      </c:pt>
                      <c:pt idx="1437">
                        <c:v>43115.96875</c:v>
                      </c:pt>
                      <c:pt idx="1438">
                        <c:v>43115.979166666664</c:v>
                      </c:pt>
                      <c:pt idx="1439">
                        <c:v>43115.989583333336</c:v>
                      </c:pt>
                      <c:pt idx="1440">
                        <c:v>43116</c:v>
                      </c:pt>
                      <c:pt idx="1441">
                        <c:v>43116.010416666664</c:v>
                      </c:pt>
                      <c:pt idx="1442">
                        <c:v>43116.020833333336</c:v>
                      </c:pt>
                      <c:pt idx="1443">
                        <c:v>43116.03125</c:v>
                      </c:pt>
                      <c:pt idx="1444">
                        <c:v>43116.041666666664</c:v>
                      </c:pt>
                      <c:pt idx="1445">
                        <c:v>43116.052083333336</c:v>
                      </c:pt>
                      <c:pt idx="1446">
                        <c:v>43116.0625</c:v>
                      </c:pt>
                      <c:pt idx="1447">
                        <c:v>43116.072916666664</c:v>
                      </c:pt>
                      <c:pt idx="1448">
                        <c:v>43116.083333333336</c:v>
                      </c:pt>
                      <c:pt idx="1449">
                        <c:v>43116.09375</c:v>
                      </c:pt>
                      <c:pt idx="1450">
                        <c:v>43116.104166666664</c:v>
                      </c:pt>
                      <c:pt idx="1451">
                        <c:v>43116.114583333336</c:v>
                      </c:pt>
                      <c:pt idx="1452">
                        <c:v>43116.125</c:v>
                      </c:pt>
                      <c:pt idx="1453">
                        <c:v>43116.135416666664</c:v>
                      </c:pt>
                      <c:pt idx="1454">
                        <c:v>43116.145833333336</c:v>
                      </c:pt>
                      <c:pt idx="1455">
                        <c:v>43116.15625</c:v>
                      </c:pt>
                      <c:pt idx="1456">
                        <c:v>43116.166666666664</c:v>
                      </c:pt>
                      <c:pt idx="1457">
                        <c:v>43116.177083333336</c:v>
                      </c:pt>
                      <c:pt idx="1458">
                        <c:v>43116.1875</c:v>
                      </c:pt>
                      <c:pt idx="1459">
                        <c:v>43116.197916666664</c:v>
                      </c:pt>
                      <c:pt idx="1460">
                        <c:v>43116.208333333336</c:v>
                      </c:pt>
                      <c:pt idx="1461">
                        <c:v>43116.21875</c:v>
                      </c:pt>
                      <c:pt idx="1462">
                        <c:v>43116.229166666664</c:v>
                      </c:pt>
                      <c:pt idx="1463">
                        <c:v>43116.239583333336</c:v>
                      </c:pt>
                      <c:pt idx="1464">
                        <c:v>43116.25</c:v>
                      </c:pt>
                      <c:pt idx="1465">
                        <c:v>43116.260416666664</c:v>
                      </c:pt>
                      <c:pt idx="1466">
                        <c:v>43116.270833333336</c:v>
                      </c:pt>
                      <c:pt idx="1467">
                        <c:v>43116.28125</c:v>
                      </c:pt>
                      <c:pt idx="1468">
                        <c:v>43116.291666666664</c:v>
                      </c:pt>
                      <c:pt idx="1469">
                        <c:v>43116.302083333336</c:v>
                      </c:pt>
                      <c:pt idx="1470">
                        <c:v>43116.3125</c:v>
                      </c:pt>
                      <c:pt idx="1471">
                        <c:v>43116.322916666664</c:v>
                      </c:pt>
                      <c:pt idx="1472">
                        <c:v>43116.333333333336</c:v>
                      </c:pt>
                      <c:pt idx="1473">
                        <c:v>43116.34375</c:v>
                      </c:pt>
                      <c:pt idx="1474">
                        <c:v>43116.354166666664</c:v>
                      </c:pt>
                      <c:pt idx="1475">
                        <c:v>43116.364583333336</c:v>
                      </c:pt>
                      <c:pt idx="1476">
                        <c:v>43116.375</c:v>
                      </c:pt>
                      <c:pt idx="1477">
                        <c:v>43116.385416666664</c:v>
                      </c:pt>
                      <c:pt idx="1478">
                        <c:v>43116.395833333336</c:v>
                      </c:pt>
                      <c:pt idx="1479">
                        <c:v>43116.40625</c:v>
                      </c:pt>
                      <c:pt idx="1480">
                        <c:v>43116.416666666664</c:v>
                      </c:pt>
                      <c:pt idx="1481">
                        <c:v>43116.427083333336</c:v>
                      </c:pt>
                      <c:pt idx="1482">
                        <c:v>43116.4375</c:v>
                      </c:pt>
                      <c:pt idx="1483">
                        <c:v>43116.447916666664</c:v>
                      </c:pt>
                      <c:pt idx="1484">
                        <c:v>43116.458333333336</c:v>
                      </c:pt>
                      <c:pt idx="1485">
                        <c:v>43116.46875</c:v>
                      </c:pt>
                      <c:pt idx="1486">
                        <c:v>43116.479166666664</c:v>
                      </c:pt>
                      <c:pt idx="1487">
                        <c:v>43116.489583333336</c:v>
                      </c:pt>
                      <c:pt idx="1488">
                        <c:v>43116.5</c:v>
                      </c:pt>
                      <c:pt idx="1489">
                        <c:v>43116.510416666664</c:v>
                      </c:pt>
                      <c:pt idx="1490">
                        <c:v>43116.520833333336</c:v>
                      </c:pt>
                      <c:pt idx="1491">
                        <c:v>43116.53125</c:v>
                      </c:pt>
                      <c:pt idx="1492">
                        <c:v>43116.541666666664</c:v>
                      </c:pt>
                      <c:pt idx="1493">
                        <c:v>43116.552083333336</c:v>
                      </c:pt>
                      <c:pt idx="1494">
                        <c:v>43116.5625</c:v>
                      </c:pt>
                      <c:pt idx="1495">
                        <c:v>43116.572916666664</c:v>
                      </c:pt>
                      <c:pt idx="1496">
                        <c:v>43116.583333333336</c:v>
                      </c:pt>
                      <c:pt idx="1497">
                        <c:v>43116.59375</c:v>
                      </c:pt>
                      <c:pt idx="1498">
                        <c:v>43116.604166666664</c:v>
                      </c:pt>
                      <c:pt idx="1499">
                        <c:v>43116.614583333336</c:v>
                      </c:pt>
                      <c:pt idx="1500">
                        <c:v>43116.625</c:v>
                      </c:pt>
                      <c:pt idx="1501">
                        <c:v>43116.635416666664</c:v>
                      </c:pt>
                      <c:pt idx="1502">
                        <c:v>43116.645833333336</c:v>
                      </c:pt>
                      <c:pt idx="1503">
                        <c:v>43116.65625</c:v>
                      </c:pt>
                      <c:pt idx="1504">
                        <c:v>43116.666666666664</c:v>
                      </c:pt>
                      <c:pt idx="1505">
                        <c:v>43116.677083333336</c:v>
                      </c:pt>
                      <c:pt idx="1506">
                        <c:v>43116.6875</c:v>
                      </c:pt>
                      <c:pt idx="1507">
                        <c:v>43116.697916666664</c:v>
                      </c:pt>
                      <c:pt idx="1508">
                        <c:v>43116.708333333336</c:v>
                      </c:pt>
                      <c:pt idx="1509">
                        <c:v>43116.71875</c:v>
                      </c:pt>
                      <c:pt idx="1510">
                        <c:v>43116.729166666664</c:v>
                      </c:pt>
                      <c:pt idx="1511">
                        <c:v>43116.739583333336</c:v>
                      </c:pt>
                      <c:pt idx="1512">
                        <c:v>43116.75</c:v>
                      </c:pt>
                      <c:pt idx="1513">
                        <c:v>43116.760416666664</c:v>
                      </c:pt>
                      <c:pt idx="1514">
                        <c:v>43116.770833333336</c:v>
                      </c:pt>
                      <c:pt idx="1515">
                        <c:v>43116.78125</c:v>
                      </c:pt>
                      <c:pt idx="1516">
                        <c:v>43116.791666666664</c:v>
                      </c:pt>
                      <c:pt idx="1517">
                        <c:v>43116.802083333336</c:v>
                      </c:pt>
                      <c:pt idx="1518">
                        <c:v>43116.8125</c:v>
                      </c:pt>
                      <c:pt idx="1519">
                        <c:v>43116.822916666664</c:v>
                      </c:pt>
                      <c:pt idx="1520">
                        <c:v>43116.833333333336</c:v>
                      </c:pt>
                      <c:pt idx="1521">
                        <c:v>43116.84375</c:v>
                      </c:pt>
                      <c:pt idx="1522">
                        <c:v>43116.854166666664</c:v>
                      </c:pt>
                      <c:pt idx="1523">
                        <c:v>43116.864583333336</c:v>
                      </c:pt>
                      <c:pt idx="1524">
                        <c:v>43116.875</c:v>
                      </c:pt>
                      <c:pt idx="1525">
                        <c:v>43116.885416666664</c:v>
                      </c:pt>
                      <c:pt idx="1526">
                        <c:v>43116.895833333336</c:v>
                      </c:pt>
                      <c:pt idx="1527">
                        <c:v>43116.90625</c:v>
                      </c:pt>
                      <c:pt idx="1528">
                        <c:v>43116.916666666664</c:v>
                      </c:pt>
                      <c:pt idx="1529">
                        <c:v>43116.927083333336</c:v>
                      </c:pt>
                      <c:pt idx="1530">
                        <c:v>43116.9375</c:v>
                      </c:pt>
                      <c:pt idx="1531">
                        <c:v>43116.947916666664</c:v>
                      </c:pt>
                      <c:pt idx="1532">
                        <c:v>43116.958333333336</c:v>
                      </c:pt>
                      <c:pt idx="1533">
                        <c:v>43116.96875</c:v>
                      </c:pt>
                      <c:pt idx="1534">
                        <c:v>43116.979166666664</c:v>
                      </c:pt>
                      <c:pt idx="1535">
                        <c:v>43116.989583333336</c:v>
                      </c:pt>
                      <c:pt idx="1536">
                        <c:v>43117</c:v>
                      </c:pt>
                      <c:pt idx="1537">
                        <c:v>43117.010416666664</c:v>
                      </c:pt>
                      <c:pt idx="1538">
                        <c:v>43117.020833333336</c:v>
                      </c:pt>
                      <c:pt idx="1539">
                        <c:v>43117.03125</c:v>
                      </c:pt>
                      <c:pt idx="1540">
                        <c:v>43117.041666666664</c:v>
                      </c:pt>
                      <c:pt idx="1541">
                        <c:v>43117.052083333336</c:v>
                      </c:pt>
                      <c:pt idx="1542">
                        <c:v>43117.0625</c:v>
                      </c:pt>
                      <c:pt idx="1543">
                        <c:v>43117.072916666664</c:v>
                      </c:pt>
                      <c:pt idx="1544">
                        <c:v>43117.083333333336</c:v>
                      </c:pt>
                      <c:pt idx="1545">
                        <c:v>43117.09375</c:v>
                      </c:pt>
                      <c:pt idx="1546">
                        <c:v>43117.104166666664</c:v>
                      </c:pt>
                      <c:pt idx="1547">
                        <c:v>43117.114583333336</c:v>
                      </c:pt>
                      <c:pt idx="1548">
                        <c:v>43117.125</c:v>
                      </c:pt>
                      <c:pt idx="1549">
                        <c:v>43117.135416666664</c:v>
                      </c:pt>
                      <c:pt idx="1550">
                        <c:v>43117.145833333336</c:v>
                      </c:pt>
                      <c:pt idx="1551">
                        <c:v>43117.15625</c:v>
                      </c:pt>
                      <c:pt idx="1552">
                        <c:v>43117.166666666664</c:v>
                      </c:pt>
                      <c:pt idx="1553">
                        <c:v>43117.177083333336</c:v>
                      </c:pt>
                      <c:pt idx="1554">
                        <c:v>43117.1875</c:v>
                      </c:pt>
                      <c:pt idx="1555">
                        <c:v>43117.197916666664</c:v>
                      </c:pt>
                      <c:pt idx="1556">
                        <c:v>43117.208333333336</c:v>
                      </c:pt>
                      <c:pt idx="1557">
                        <c:v>43117.21875</c:v>
                      </c:pt>
                      <c:pt idx="1558">
                        <c:v>43117.229166666664</c:v>
                      </c:pt>
                      <c:pt idx="1559">
                        <c:v>43117.239583333336</c:v>
                      </c:pt>
                      <c:pt idx="1560">
                        <c:v>43117.25</c:v>
                      </c:pt>
                      <c:pt idx="1561">
                        <c:v>43117.260416666664</c:v>
                      </c:pt>
                      <c:pt idx="1562">
                        <c:v>43117.270833333336</c:v>
                      </c:pt>
                      <c:pt idx="1563">
                        <c:v>43117.28125</c:v>
                      </c:pt>
                      <c:pt idx="1564">
                        <c:v>43117.291666666664</c:v>
                      </c:pt>
                      <c:pt idx="1565">
                        <c:v>43117.302083333336</c:v>
                      </c:pt>
                      <c:pt idx="1566">
                        <c:v>43117.3125</c:v>
                      </c:pt>
                      <c:pt idx="1567">
                        <c:v>43117.322916666664</c:v>
                      </c:pt>
                      <c:pt idx="1568">
                        <c:v>43117.333333333336</c:v>
                      </c:pt>
                      <c:pt idx="1569">
                        <c:v>43117.34375</c:v>
                      </c:pt>
                      <c:pt idx="1570">
                        <c:v>43117.354166666664</c:v>
                      </c:pt>
                      <c:pt idx="1571">
                        <c:v>43117.364583333336</c:v>
                      </c:pt>
                      <c:pt idx="1572">
                        <c:v>43117.375</c:v>
                      </c:pt>
                      <c:pt idx="1573">
                        <c:v>43117.385416666664</c:v>
                      </c:pt>
                      <c:pt idx="1574">
                        <c:v>43117.395833333336</c:v>
                      </c:pt>
                      <c:pt idx="1575">
                        <c:v>43117.40625</c:v>
                      </c:pt>
                      <c:pt idx="1576">
                        <c:v>43117.416666666664</c:v>
                      </c:pt>
                      <c:pt idx="1577">
                        <c:v>43117.427083333336</c:v>
                      </c:pt>
                      <c:pt idx="1578">
                        <c:v>43117.4375</c:v>
                      </c:pt>
                      <c:pt idx="1579">
                        <c:v>43117.447916666664</c:v>
                      </c:pt>
                      <c:pt idx="1580">
                        <c:v>43117.458333333336</c:v>
                      </c:pt>
                      <c:pt idx="1581">
                        <c:v>43117.46875</c:v>
                      </c:pt>
                      <c:pt idx="1582">
                        <c:v>43117.479166666664</c:v>
                      </c:pt>
                      <c:pt idx="1583">
                        <c:v>43117.489583333336</c:v>
                      </c:pt>
                      <c:pt idx="1584">
                        <c:v>43117.5</c:v>
                      </c:pt>
                      <c:pt idx="1585">
                        <c:v>43117.510416666664</c:v>
                      </c:pt>
                      <c:pt idx="1586">
                        <c:v>43117.520833333336</c:v>
                      </c:pt>
                      <c:pt idx="1587">
                        <c:v>43117.53125</c:v>
                      </c:pt>
                      <c:pt idx="1588">
                        <c:v>43117.541666666664</c:v>
                      </c:pt>
                      <c:pt idx="1589">
                        <c:v>43117.552083333336</c:v>
                      </c:pt>
                      <c:pt idx="1590">
                        <c:v>43117.5625</c:v>
                      </c:pt>
                      <c:pt idx="1591">
                        <c:v>43117.572916666664</c:v>
                      </c:pt>
                      <c:pt idx="1592">
                        <c:v>43117.583333333336</c:v>
                      </c:pt>
                      <c:pt idx="1593">
                        <c:v>43117.59375</c:v>
                      </c:pt>
                      <c:pt idx="1594">
                        <c:v>43117.604166666664</c:v>
                      </c:pt>
                      <c:pt idx="1595">
                        <c:v>43117.614583333336</c:v>
                      </c:pt>
                      <c:pt idx="1596">
                        <c:v>43117.625</c:v>
                      </c:pt>
                      <c:pt idx="1597">
                        <c:v>43117.635416666664</c:v>
                      </c:pt>
                      <c:pt idx="1598">
                        <c:v>43117.645833333336</c:v>
                      </c:pt>
                      <c:pt idx="1599">
                        <c:v>43117.65625</c:v>
                      </c:pt>
                      <c:pt idx="1600">
                        <c:v>43117.666666666664</c:v>
                      </c:pt>
                      <c:pt idx="1601">
                        <c:v>43117.677083333336</c:v>
                      </c:pt>
                      <c:pt idx="1602">
                        <c:v>43117.6875</c:v>
                      </c:pt>
                      <c:pt idx="1603">
                        <c:v>43117.697916666664</c:v>
                      </c:pt>
                      <c:pt idx="1604">
                        <c:v>43117.708333333336</c:v>
                      </c:pt>
                      <c:pt idx="1605">
                        <c:v>43117.71875</c:v>
                      </c:pt>
                      <c:pt idx="1606">
                        <c:v>43117.729166666664</c:v>
                      </c:pt>
                      <c:pt idx="1607">
                        <c:v>43117.739583333336</c:v>
                      </c:pt>
                      <c:pt idx="1608">
                        <c:v>43117.75</c:v>
                      </c:pt>
                      <c:pt idx="1609">
                        <c:v>43117.760416666664</c:v>
                      </c:pt>
                      <c:pt idx="1610">
                        <c:v>43117.770833333336</c:v>
                      </c:pt>
                      <c:pt idx="1611">
                        <c:v>43117.78125</c:v>
                      </c:pt>
                      <c:pt idx="1612">
                        <c:v>43117.791666666664</c:v>
                      </c:pt>
                      <c:pt idx="1613">
                        <c:v>43117.802083333336</c:v>
                      </c:pt>
                      <c:pt idx="1614">
                        <c:v>43117.8125</c:v>
                      </c:pt>
                      <c:pt idx="1615">
                        <c:v>43117.822916666664</c:v>
                      </c:pt>
                      <c:pt idx="1616">
                        <c:v>43117.833333333336</c:v>
                      </c:pt>
                      <c:pt idx="1617">
                        <c:v>43117.84375</c:v>
                      </c:pt>
                      <c:pt idx="1618">
                        <c:v>43117.854166666664</c:v>
                      </c:pt>
                      <c:pt idx="1619">
                        <c:v>43117.864583333336</c:v>
                      </c:pt>
                      <c:pt idx="1620">
                        <c:v>43117.875</c:v>
                      </c:pt>
                      <c:pt idx="1621">
                        <c:v>43117.885416666664</c:v>
                      </c:pt>
                      <c:pt idx="1622">
                        <c:v>43117.895833333336</c:v>
                      </c:pt>
                      <c:pt idx="1623">
                        <c:v>43117.90625</c:v>
                      </c:pt>
                      <c:pt idx="1624">
                        <c:v>43117.916666666664</c:v>
                      </c:pt>
                      <c:pt idx="1625">
                        <c:v>43117.927083333336</c:v>
                      </c:pt>
                      <c:pt idx="1626">
                        <c:v>43117.9375</c:v>
                      </c:pt>
                      <c:pt idx="1627">
                        <c:v>43117.947916666664</c:v>
                      </c:pt>
                      <c:pt idx="1628">
                        <c:v>43117.958333333336</c:v>
                      </c:pt>
                      <c:pt idx="1629">
                        <c:v>43117.96875</c:v>
                      </c:pt>
                      <c:pt idx="1630">
                        <c:v>43117.979166666664</c:v>
                      </c:pt>
                      <c:pt idx="1631">
                        <c:v>43117.989583333336</c:v>
                      </c:pt>
                      <c:pt idx="1632">
                        <c:v>43118</c:v>
                      </c:pt>
                      <c:pt idx="1633">
                        <c:v>43118.010416666664</c:v>
                      </c:pt>
                      <c:pt idx="1634">
                        <c:v>43118.020833333336</c:v>
                      </c:pt>
                      <c:pt idx="1635">
                        <c:v>43118.03125</c:v>
                      </c:pt>
                      <c:pt idx="1636">
                        <c:v>43118.041666666664</c:v>
                      </c:pt>
                      <c:pt idx="1637">
                        <c:v>43118.052083333336</c:v>
                      </c:pt>
                      <c:pt idx="1638">
                        <c:v>43118.0625</c:v>
                      </c:pt>
                      <c:pt idx="1639">
                        <c:v>43118.072916666664</c:v>
                      </c:pt>
                      <c:pt idx="1640">
                        <c:v>43118.083333333336</c:v>
                      </c:pt>
                      <c:pt idx="1641">
                        <c:v>43118.09375</c:v>
                      </c:pt>
                      <c:pt idx="1642">
                        <c:v>43118.104166666664</c:v>
                      </c:pt>
                      <c:pt idx="1643">
                        <c:v>43118.114583333336</c:v>
                      </c:pt>
                      <c:pt idx="1644">
                        <c:v>43118.125</c:v>
                      </c:pt>
                      <c:pt idx="1645">
                        <c:v>43118.135416666664</c:v>
                      </c:pt>
                      <c:pt idx="1646">
                        <c:v>43118.145833333336</c:v>
                      </c:pt>
                      <c:pt idx="1647">
                        <c:v>43118.15625</c:v>
                      </c:pt>
                      <c:pt idx="1648">
                        <c:v>43118.166666666664</c:v>
                      </c:pt>
                      <c:pt idx="1649">
                        <c:v>43118.177083333336</c:v>
                      </c:pt>
                      <c:pt idx="1650">
                        <c:v>43118.1875</c:v>
                      </c:pt>
                      <c:pt idx="1651">
                        <c:v>43118.197916666664</c:v>
                      </c:pt>
                      <c:pt idx="1652">
                        <c:v>43118.208333333336</c:v>
                      </c:pt>
                      <c:pt idx="1653">
                        <c:v>43118.21875</c:v>
                      </c:pt>
                      <c:pt idx="1654">
                        <c:v>43118.229166666664</c:v>
                      </c:pt>
                      <c:pt idx="1655">
                        <c:v>43118.239583333336</c:v>
                      </c:pt>
                      <c:pt idx="1656">
                        <c:v>43118.25</c:v>
                      </c:pt>
                      <c:pt idx="1657">
                        <c:v>43118.260416666664</c:v>
                      </c:pt>
                      <c:pt idx="1658">
                        <c:v>43118.270833333336</c:v>
                      </c:pt>
                      <c:pt idx="1659">
                        <c:v>43118.28125</c:v>
                      </c:pt>
                      <c:pt idx="1660">
                        <c:v>43118.291666666664</c:v>
                      </c:pt>
                      <c:pt idx="1661">
                        <c:v>43118.302083333336</c:v>
                      </c:pt>
                      <c:pt idx="1662">
                        <c:v>43118.3125</c:v>
                      </c:pt>
                      <c:pt idx="1663">
                        <c:v>43118.322916666664</c:v>
                      </c:pt>
                      <c:pt idx="1664">
                        <c:v>43118.333333333336</c:v>
                      </c:pt>
                      <c:pt idx="1665">
                        <c:v>43118.34375</c:v>
                      </c:pt>
                      <c:pt idx="1666">
                        <c:v>43118.354166666664</c:v>
                      </c:pt>
                      <c:pt idx="1667">
                        <c:v>43118.364583333336</c:v>
                      </c:pt>
                      <c:pt idx="1668">
                        <c:v>43118.375</c:v>
                      </c:pt>
                      <c:pt idx="1669">
                        <c:v>43118.385416666664</c:v>
                      </c:pt>
                      <c:pt idx="1670">
                        <c:v>43118.395833333336</c:v>
                      </c:pt>
                      <c:pt idx="1671">
                        <c:v>43118.40625</c:v>
                      </c:pt>
                      <c:pt idx="1672">
                        <c:v>43118.416666666664</c:v>
                      </c:pt>
                      <c:pt idx="1673">
                        <c:v>43118.427083333336</c:v>
                      </c:pt>
                      <c:pt idx="1674">
                        <c:v>43118.4375</c:v>
                      </c:pt>
                      <c:pt idx="1675">
                        <c:v>43118.447916666664</c:v>
                      </c:pt>
                      <c:pt idx="1676">
                        <c:v>43118.458333333336</c:v>
                      </c:pt>
                      <c:pt idx="1677">
                        <c:v>43118.46875</c:v>
                      </c:pt>
                      <c:pt idx="1678">
                        <c:v>43118.479166666664</c:v>
                      </c:pt>
                      <c:pt idx="1679">
                        <c:v>43118.489583333336</c:v>
                      </c:pt>
                      <c:pt idx="1680">
                        <c:v>43118.5</c:v>
                      </c:pt>
                      <c:pt idx="1681">
                        <c:v>43118.510416666664</c:v>
                      </c:pt>
                      <c:pt idx="1682">
                        <c:v>43118.520833333336</c:v>
                      </c:pt>
                      <c:pt idx="1683">
                        <c:v>43118.53125</c:v>
                      </c:pt>
                      <c:pt idx="1684">
                        <c:v>43118.541666666664</c:v>
                      </c:pt>
                      <c:pt idx="1685">
                        <c:v>43118.552083333336</c:v>
                      </c:pt>
                      <c:pt idx="1686">
                        <c:v>43118.5625</c:v>
                      </c:pt>
                      <c:pt idx="1687">
                        <c:v>43118.572916666664</c:v>
                      </c:pt>
                      <c:pt idx="1688">
                        <c:v>43118.583333333336</c:v>
                      </c:pt>
                      <c:pt idx="1689">
                        <c:v>43118.59375</c:v>
                      </c:pt>
                      <c:pt idx="1690">
                        <c:v>43118.604166666664</c:v>
                      </c:pt>
                      <c:pt idx="1691">
                        <c:v>43118.614583333336</c:v>
                      </c:pt>
                      <c:pt idx="1692">
                        <c:v>43118.625</c:v>
                      </c:pt>
                      <c:pt idx="1693">
                        <c:v>43118.635416666664</c:v>
                      </c:pt>
                      <c:pt idx="1694">
                        <c:v>43118.645833333336</c:v>
                      </c:pt>
                      <c:pt idx="1695">
                        <c:v>43118.65625</c:v>
                      </c:pt>
                      <c:pt idx="1696">
                        <c:v>43118.666666666664</c:v>
                      </c:pt>
                      <c:pt idx="1697">
                        <c:v>43118.677083333336</c:v>
                      </c:pt>
                      <c:pt idx="1698">
                        <c:v>43118.6875</c:v>
                      </c:pt>
                      <c:pt idx="1699">
                        <c:v>43118.697916666664</c:v>
                      </c:pt>
                      <c:pt idx="1700">
                        <c:v>43118.708333333336</c:v>
                      </c:pt>
                      <c:pt idx="1701">
                        <c:v>43118.71875</c:v>
                      </c:pt>
                      <c:pt idx="1702">
                        <c:v>43118.729166666664</c:v>
                      </c:pt>
                      <c:pt idx="1703">
                        <c:v>43118.739583333336</c:v>
                      </c:pt>
                      <c:pt idx="1704">
                        <c:v>43118.75</c:v>
                      </c:pt>
                      <c:pt idx="1705">
                        <c:v>43118.760416666664</c:v>
                      </c:pt>
                      <c:pt idx="1706">
                        <c:v>43118.770833333336</c:v>
                      </c:pt>
                      <c:pt idx="1707">
                        <c:v>43118.78125</c:v>
                      </c:pt>
                      <c:pt idx="1708">
                        <c:v>43118.791666666664</c:v>
                      </c:pt>
                      <c:pt idx="1709">
                        <c:v>43118.802083333336</c:v>
                      </c:pt>
                      <c:pt idx="1710">
                        <c:v>43118.8125</c:v>
                      </c:pt>
                      <c:pt idx="1711">
                        <c:v>43118.822916666664</c:v>
                      </c:pt>
                      <c:pt idx="1712">
                        <c:v>43118.833333333336</c:v>
                      </c:pt>
                      <c:pt idx="1713">
                        <c:v>43118.84375</c:v>
                      </c:pt>
                      <c:pt idx="1714">
                        <c:v>43118.854166666664</c:v>
                      </c:pt>
                      <c:pt idx="1715">
                        <c:v>43118.864583333336</c:v>
                      </c:pt>
                      <c:pt idx="1716">
                        <c:v>43118.875</c:v>
                      </c:pt>
                      <c:pt idx="1717">
                        <c:v>43118.885416666664</c:v>
                      </c:pt>
                      <c:pt idx="1718">
                        <c:v>43118.895833333336</c:v>
                      </c:pt>
                      <c:pt idx="1719">
                        <c:v>43118.90625</c:v>
                      </c:pt>
                      <c:pt idx="1720">
                        <c:v>43118.916666666664</c:v>
                      </c:pt>
                      <c:pt idx="1721">
                        <c:v>43118.927083333336</c:v>
                      </c:pt>
                      <c:pt idx="1722">
                        <c:v>43118.9375</c:v>
                      </c:pt>
                      <c:pt idx="1723">
                        <c:v>43118.947916666664</c:v>
                      </c:pt>
                      <c:pt idx="1724">
                        <c:v>43118.958333333336</c:v>
                      </c:pt>
                      <c:pt idx="1725">
                        <c:v>43118.96875</c:v>
                      </c:pt>
                      <c:pt idx="1726">
                        <c:v>43118.979166666664</c:v>
                      </c:pt>
                      <c:pt idx="1727">
                        <c:v>43118.989583333336</c:v>
                      </c:pt>
                      <c:pt idx="1728">
                        <c:v>43119</c:v>
                      </c:pt>
                      <c:pt idx="1729">
                        <c:v>43119.010416666664</c:v>
                      </c:pt>
                      <c:pt idx="1730">
                        <c:v>43119.020833333336</c:v>
                      </c:pt>
                      <c:pt idx="1731">
                        <c:v>43119.03125</c:v>
                      </c:pt>
                      <c:pt idx="1732">
                        <c:v>43119.041666666664</c:v>
                      </c:pt>
                      <c:pt idx="1733">
                        <c:v>43119.052083333336</c:v>
                      </c:pt>
                      <c:pt idx="1734">
                        <c:v>43119.0625</c:v>
                      </c:pt>
                      <c:pt idx="1735">
                        <c:v>43119.072916666664</c:v>
                      </c:pt>
                      <c:pt idx="1736">
                        <c:v>43119.083333333336</c:v>
                      </c:pt>
                      <c:pt idx="1737">
                        <c:v>43119.09375</c:v>
                      </c:pt>
                      <c:pt idx="1738">
                        <c:v>43119.104166666664</c:v>
                      </c:pt>
                      <c:pt idx="1739">
                        <c:v>43119.114583333336</c:v>
                      </c:pt>
                      <c:pt idx="1740">
                        <c:v>43119.125</c:v>
                      </c:pt>
                      <c:pt idx="1741">
                        <c:v>43119.135416666664</c:v>
                      </c:pt>
                      <c:pt idx="1742">
                        <c:v>43119.145833333336</c:v>
                      </c:pt>
                      <c:pt idx="1743">
                        <c:v>43119.15625</c:v>
                      </c:pt>
                      <c:pt idx="1744">
                        <c:v>43119.166666666664</c:v>
                      </c:pt>
                      <c:pt idx="1745">
                        <c:v>43119.177083333336</c:v>
                      </c:pt>
                      <c:pt idx="1746">
                        <c:v>43119.1875</c:v>
                      </c:pt>
                      <c:pt idx="1747">
                        <c:v>43119.197916666664</c:v>
                      </c:pt>
                      <c:pt idx="1748">
                        <c:v>43119.208333333336</c:v>
                      </c:pt>
                      <c:pt idx="1749">
                        <c:v>43119.21875</c:v>
                      </c:pt>
                      <c:pt idx="1750">
                        <c:v>43119.229166666664</c:v>
                      </c:pt>
                      <c:pt idx="1751">
                        <c:v>43119.239583333336</c:v>
                      </c:pt>
                      <c:pt idx="1752">
                        <c:v>43119.25</c:v>
                      </c:pt>
                      <c:pt idx="1753">
                        <c:v>43119.260416666664</c:v>
                      </c:pt>
                      <c:pt idx="1754">
                        <c:v>43119.270833333336</c:v>
                      </c:pt>
                      <c:pt idx="1755">
                        <c:v>43119.28125</c:v>
                      </c:pt>
                      <c:pt idx="1756">
                        <c:v>43119.291666666664</c:v>
                      </c:pt>
                      <c:pt idx="1757">
                        <c:v>43119.302083333336</c:v>
                      </c:pt>
                      <c:pt idx="1758">
                        <c:v>43119.3125</c:v>
                      </c:pt>
                      <c:pt idx="1759">
                        <c:v>43119.322916666664</c:v>
                      </c:pt>
                      <c:pt idx="1760">
                        <c:v>43119.333333333336</c:v>
                      </c:pt>
                      <c:pt idx="1761">
                        <c:v>43119.34375</c:v>
                      </c:pt>
                      <c:pt idx="1762">
                        <c:v>43119.354166666664</c:v>
                      </c:pt>
                      <c:pt idx="1763">
                        <c:v>43119.364583333336</c:v>
                      </c:pt>
                      <c:pt idx="1764">
                        <c:v>43119.375</c:v>
                      </c:pt>
                      <c:pt idx="1765">
                        <c:v>43119.385416666664</c:v>
                      </c:pt>
                      <c:pt idx="1766">
                        <c:v>43119.395833333336</c:v>
                      </c:pt>
                      <c:pt idx="1767">
                        <c:v>43119.40625</c:v>
                      </c:pt>
                      <c:pt idx="1768">
                        <c:v>43119.416666666664</c:v>
                      </c:pt>
                      <c:pt idx="1769">
                        <c:v>43119.427083333336</c:v>
                      </c:pt>
                      <c:pt idx="1770">
                        <c:v>43119.4375</c:v>
                      </c:pt>
                      <c:pt idx="1771">
                        <c:v>43119.447916666664</c:v>
                      </c:pt>
                      <c:pt idx="1772">
                        <c:v>43119.458333333336</c:v>
                      </c:pt>
                      <c:pt idx="1773">
                        <c:v>43119.46875</c:v>
                      </c:pt>
                      <c:pt idx="1774">
                        <c:v>43119.479166666664</c:v>
                      </c:pt>
                      <c:pt idx="1775">
                        <c:v>43119.489583333336</c:v>
                      </c:pt>
                      <c:pt idx="1776">
                        <c:v>43119.5</c:v>
                      </c:pt>
                      <c:pt idx="1777">
                        <c:v>43119.510416666664</c:v>
                      </c:pt>
                      <c:pt idx="1778">
                        <c:v>43119.520833333336</c:v>
                      </c:pt>
                      <c:pt idx="1779">
                        <c:v>43119.53125</c:v>
                      </c:pt>
                      <c:pt idx="1780">
                        <c:v>43119.541666666664</c:v>
                      </c:pt>
                      <c:pt idx="1781">
                        <c:v>43119.552083333336</c:v>
                      </c:pt>
                      <c:pt idx="1782">
                        <c:v>43119.5625</c:v>
                      </c:pt>
                      <c:pt idx="1783">
                        <c:v>43119.572916666664</c:v>
                      </c:pt>
                      <c:pt idx="1784">
                        <c:v>43119.583333333336</c:v>
                      </c:pt>
                      <c:pt idx="1785">
                        <c:v>43119.59375</c:v>
                      </c:pt>
                      <c:pt idx="1786">
                        <c:v>43119.604166666664</c:v>
                      </c:pt>
                      <c:pt idx="1787">
                        <c:v>43119.614583333336</c:v>
                      </c:pt>
                      <c:pt idx="1788">
                        <c:v>43119.625</c:v>
                      </c:pt>
                      <c:pt idx="1789">
                        <c:v>43119.635416666664</c:v>
                      </c:pt>
                      <c:pt idx="1790">
                        <c:v>43119.645833333336</c:v>
                      </c:pt>
                      <c:pt idx="1791">
                        <c:v>43119.65625</c:v>
                      </c:pt>
                      <c:pt idx="1792">
                        <c:v>43119.666666666664</c:v>
                      </c:pt>
                      <c:pt idx="1793">
                        <c:v>43119.677083333336</c:v>
                      </c:pt>
                      <c:pt idx="1794">
                        <c:v>43119.6875</c:v>
                      </c:pt>
                      <c:pt idx="1795">
                        <c:v>43119.697916666664</c:v>
                      </c:pt>
                      <c:pt idx="1796">
                        <c:v>43119.708333333336</c:v>
                      </c:pt>
                      <c:pt idx="1797">
                        <c:v>43119.71875</c:v>
                      </c:pt>
                      <c:pt idx="1798">
                        <c:v>43119.729166666664</c:v>
                      </c:pt>
                      <c:pt idx="1799">
                        <c:v>43119.739583333336</c:v>
                      </c:pt>
                      <c:pt idx="1800">
                        <c:v>43119.75</c:v>
                      </c:pt>
                      <c:pt idx="1801">
                        <c:v>43119.760416666664</c:v>
                      </c:pt>
                      <c:pt idx="1802">
                        <c:v>43119.770833333336</c:v>
                      </c:pt>
                      <c:pt idx="1803">
                        <c:v>43119.78125</c:v>
                      </c:pt>
                      <c:pt idx="1804">
                        <c:v>43119.791666666664</c:v>
                      </c:pt>
                      <c:pt idx="1805">
                        <c:v>43119.802083333336</c:v>
                      </c:pt>
                      <c:pt idx="1806">
                        <c:v>43119.8125</c:v>
                      </c:pt>
                      <c:pt idx="1807">
                        <c:v>43119.822916666664</c:v>
                      </c:pt>
                      <c:pt idx="1808">
                        <c:v>43119.833333333336</c:v>
                      </c:pt>
                      <c:pt idx="1809">
                        <c:v>43119.84375</c:v>
                      </c:pt>
                      <c:pt idx="1810">
                        <c:v>43119.854166666664</c:v>
                      </c:pt>
                      <c:pt idx="1811">
                        <c:v>43119.864583333336</c:v>
                      </c:pt>
                      <c:pt idx="1812">
                        <c:v>43119.875</c:v>
                      </c:pt>
                      <c:pt idx="1813">
                        <c:v>43119.885416666664</c:v>
                      </c:pt>
                      <c:pt idx="1814">
                        <c:v>43119.895833333336</c:v>
                      </c:pt>
                      <c:pt idx="1815">
                        <c:v>43119.90625</c:v>
                      </c:pt>
                      <c:pt idx="1816">
                        <c:v>43119.916666666664</c:v>
                      </c:pt>
                      <c:pt idx="1817">
                        <c:v>43119.927083333336</c:v>
                      </c:pt>
                      <c:pt idx="1818">
                        <c:v>43119.9375</c:v>
                      </c:pt>
                      <c:pt idx="1819">
                        <c:v>43119.947916666664</c:v>
                      </c:pt>
                      <c:pt idx="1820">
                        <c:v>43119.958333333336</c:v>
                      </c:pt>
                      <c:pt idx="1821">
                        <c:v>43119.96875</c:v>
                      </c:pt>
                      <c:pt idx="1822">
                        <c:v>43119.979166666664</c:v>
                      </c:pt>
                      <c:pt idx="1823">
                        <c:v>43119.989583333336</c:v>
                      </c:pt>
                      <c:pt idx="1824">
                        <c:v>43120</c:v>
                      </c:pt>
                      <c:pt idx="1825">
                        <c:v>43120.010416666664</c:v>
                      </c:pt>
                      <c:pt idx="1826">
                        <c:v>43120.020833333336</c:v>
                      </c:pt>
                      <c:pt idx="1827">
                        <c:v>43120.03125</c:v>
                      </c:pt>
                      <c:pt idx="1828">
                        <c:v>43120.041666666664</c:v>
                      </c:pt>
                      <c:pt idx="1829">
                        <c:v>43120.052083333336</c:v>
                      </c:pt>
                      <c:pt idx="1830">
                        <c:v>43120.0625</c:v>
                      </c:pt>
                      <c:pt idx="1831">
                        <c:v>43120.072916666664</c:v>
                      </c:pt>
                      <c:pt idx="1832">
                        <c:v>43120.083333333336</c:v>
                      </c:pt>
                      <c:pt idx="1833">
                        <c:v>43120.09375</c:v>
                      </c:pt>
                      <c:pt idx="1834">
                        <c:v>43120.104166666664</c:v>
                      </c:pt>
                      <c:pt idx="1835">
                        <c:v>43120.114583333336</c:v>
                      </c:pt>
                      <c:pt idx="1836">
                        <c:v>43120.125</c:v>
                      </c:pt>
                      <c:pt idx="1837">
                        <c:v>43120.135416666664</c:v>
                      </c:pt>
                      <c:pt idx="1838">
                        <c:v>43120.145833333336</c:v>
                      </c:pt>
                      <c:pt idx="1839">
                        <c:v>43120.15625</c:v>
                      </c:pt>
                      <c:pt idx="1840">
                        <c:v>43120.166666666664</c:v>
                      </c:pt>
                      <c:pt idx="1841">
                        <c:v>43120.177083333336</c:v>
                      </c:pt>
                      <c:pt idx="1842">
                        <c:v>43120.1875</c:v>
                      </c:pt>
                      <c:pt idx="1843">
                        <c:v>43120.197916666664</c:v>
                      </c:pt>
                      <c:pt idx="1844">
                        <c:v>43120.208333333336</c:v>
                      </c:pt>
                      <c:pt idx="1845">
                        <c:v>43120.21875</c:v>
                      </c:pt>
                      <c:pt idx="1846">
                        <c:v>43120.229166666664</c:v>
                      </c:pt>
                      <c:pt idx="1847">
                        <c:v>43120.239583333336</c:v>
                      </c:pt>
                      <c:pt idx="1848">
                        <c:v>43120.25</c:v>
                      </c:pt>
                      <c:pt idx="1849">
                        <c:v>43120.260416666664</c:v>
                      </c:pt>
                      <c:pt idx="1850">
                        <c:v>43120.270833333336</c:v>
                      </c:pt>
                      <c:pt idx="1851">
                        <c:v>43120.28125</c:v>
                      </c:pt>
                      <c:pt idx="1852">
                        <c:v>43120.291666666664</c:v>
                      </c:pt>
                      <c:pt idx="1853">
                        <c:v>43120.302083333336</c:v>
                      </c:pt>
                      <c:pt idx="1854">
                        <c:v>43120.3125</c:v>
                      </c:pt>
                      <c:pt idx="1855">
                        <c:v>43120.322916666664</c:v>
                      </c:pt>
                      <c:pt idx="1856">
                        <c:v>43120.333333333336</c:v>
                      </c:pt>
                      <c:pt idx="1857">
                        <c:v>43120.34375</c:v>
                      </c:pt>
                      <c:pt idx="1858">
                        <c:v>43120.354166666664</c:v>
                      </c:pt>
                      <c:pt idx="1859">
                        <c:v>43120.364583333336</c:v>
                      </c:pt>
                      <c:pt idx="1860">
                        <c:v>43120.375</c:v>
                      </c:pt>
                      <c:pt idx="1861">
                        <c:v>43120.385416666664</c:v>
                      </c:pt>
                      <c:pt idx="1862">
                        <c:v>43120.395833333336</c:v>
                      </c:pt>
                      <c:pt idx="1863">
                        <c:v>43120.40625</c:v>
                      </c:pt>
                      <c:pt idx="1864">
                        <c:v>43120.416666666664</c:v>
                      </c:pt>
                      <c:pt idx="1865">
                        <c:v>43120.427083333336</c:v>
                      </c:pt>
                      <c:pt idx="1866">
                        <c:v>43120.4375</c:v>
                      </c:pt>
                      <c:pt idx="1867">
                        <c:v>43120.447916666664</c:v>
                      </c:pt>
                      <c:pt idx="1868">
                        <c:v>43120.458333333336</c:v>
                      </c:pt>
                      <c:pt idx="1869">
                        <c:v>43120.46875</c:v>
                      </c:pt>
                      <c:pt idx="1870">
                        <c:v>43120.479166666664</c:v>
                      </c:pt>
                      <c:pt idx="1871">
                        <c:v>43120.489583333336</c:v>
                      </c:pt>
                      <c:pt idx="1872">
                        <c:v>43120.5</c:v>
                      </c:pt>
                      <c:pt idx="1873">
                        <c:v>43120.510416666664</c:v>
                      </c:pt>
                      <c:pt idx="1874">
                        <c:v>43120.520833333336</c:v>
                      </c:pt>
                      <c:pt idx="1875">
                        <c:v>43120.53125</c:v>
                      </c:pt>
                      <c:pt idx="1876">
                        <c:v>43120.541666666664</c:v>
                      </c:pt>
                      <c:pt idx="1877">
                        <c:v>43120.552083333336</c:v>
                      </c:pt>
                      <c:pt idx="1878">
                        <c:v>43120.5625</c:v>
                      </c:pt>
                      <c:pt idx="1879">
                        <c:v>43120.572916666664</c:v>
                      </c:pt>
                      <c:pt idx="1880">
                        <c:v>43120.583333333336</c:v>
                      </c:pt>
                      <c:pt idx="1881">
                        <c:v>43120.59375</c:v>
                      </c:pt>
                      <c:pt idx="1882">
                        <c:v>43120.604166666664</c:v>
                      </c:pt>
                      <c:pt idx="1883">
                        <c:v>43120.614583333336</c:v>
                      </c:pt>
                      <c:pt idx="1884">
                        <c:v>43120.625</c:v>
                      </c:pt>
                      <c:pt idx="1885">
                        <c:v>43120.635416666664</c:v>
                      </c:pt>
                      <c:pt idx="1886">
                        <c:v>43120.645833333336</c:v>
                      </c:pt>
                      <c:pt idx="1887">
                        <c:v>43120.65625</c:v>
                      </c:pt>
                      <c:pt idx="1888">
                        <c:v>43120.666666666664</c:v>
                      </c:pt>
                      <c:pt idx="1889">
                        <c:v>43120.677083333336</c:v>
                      </c:pt>
                      <c:pt idx="1890">
                        <c:v>43120.6875</c:v>
                      </c:pt>
                      <c:pt idx="1891">
                        <c:v>43120.697916666664</c:v>
                      </c:pt>
                      <c:pt idx="1892">
                        <c:v>43120.708333333336</c:v>
                      </c:pt>
                      <c:pt idx="1893">
                        <c:v>43120.71875</c:v>
                      </c:pt>
                      <c:pt idx="1894">
                        <c:v>43120.729166666664</c:v>
                      </c:pt>
                      <c:pt idx="1895">
                        <c:v>43120.739583333336</c:v>
                      </c:pt>
                      <c:pt idx="1896">
                        <c:v>43120.75</c:v>
                      </c:pt>
                      <c:pt idx="1897">
                        <c:v>43120.760416666664</c:v>
                      </c:pt>
                      <c:pt idx="1898">
                        <c:v>43120.770833333336</c:v>
                      </c:pt>
                      <c:pt idx="1899">
                        <c:v>43120.78125</c:v>
                      </c:pt>
                      <c:pt idx="1900">
                        <c:v>43120.791666666664</c:v>
                      </c:pt>
                      <c:pt idx="1901">
                        <c:v>43120.802083333336</c:v>
                      </c:pt>
                      <c:pt idx="1902">
                        <c:v>43120.8125</c:v>
                      </c:pt>
                      <c:pt idx="1903">
                        <c:v>43120.822916666664</c:v>
                      </c:pt>
                      <c:pt idx="1904">
                        <c:v>43120.833333333336</c:v>
                      </c:pt>
                      <c:pt idx="1905">
                        <c:v>43120.84375</c:v>
                      </c:pt>
                      <c:pt idx="1906">
                        <c:v>43120.854166666664</c:v>
                      </c:pt>
                      <c:pt idx="1907">
                        <c:v>43120.864583333336</c:v>
                      </c:pt>
                      <c:pt idx="1908">
                        <c:v>43120.875</c:v>
                      </c:pt>
                      <c:pt idx="1909">
                        <c:v>43120.885416666664</c:v>
                      </c:pt>
                      <c:pt idx="1910">
                        <c:v>43120.895833333336</c:v>
                      </c:pt>
                      <c:pt idx="1911">
                        <c:v>43120.90625</c:v>
                      </c:pt>
                      <c:pt idx="1912">
                        <c:v>43120.916666666664</c:v>
                      </c:pt>
                      <c:pt idx="1913">
                        <c:v>43120.927083333336</c:v>
                      </c:pt>
                      <c:pt idx="1914">
                        <c:v>43120.9375</c:v>
                      </c:pt>
                      <c:pt idx="1915">
                        <c:v>43120.947916666664</c:v>
                      </c:pt>
                      <c:pt idx="1916">
                        <c:v>43120.958333333336</c:v>
                      </c:pt>
                      <c:pt idx="1917">
                        <c:v>43120.96875</c:v>
                      </c:pt>
                      <c:pt idx="1918">
                        <c:v>43120.979166666664</c:v>
                      </c:pt>
                      <c:pt idx="1919">
                        <c:v>43120.989583333336</c:v>
                      </c:pt>
                      <c:pt idx="1920">
                        <c:v>43121</c:v>
                      </c:pt>
                      <c:pt idx="1921">
                        <c:v>43121.010416666664</c:v>
                      </c:pt>
                      <c:pt idx="1922">
                        <c:v>43121.020833333336</c:v>
                      </c:pt>
                      <c:pt idx="1923">
                        <c:v>43121.03125</c:v>
                      </c:pt>
                      <c:pt idx="1924">
                        <c:v>43121.041666666664</c:v>
                      </c:pt>
                      <c:pt idx="1925">
                        <c:v>43121.052083333336</c:v>
                      </c:pt>
                      <c:pt idx="1926">
                        <c:v>43121.0625</c:v>
                      </c:pt>
                      <c:pt idx="1927">
                        <c:v>43121.072916666664</c:v>
                      </c:pt>
                      <c:pt idx="1928">
                        <c:v>43121.083333333336</c:v>
                      </c:pt>
                      <c:pt idx="1929">
                        <c:v>43121.09375</c:v>
                      </c:pt>
                      <c:pt idx="1930">
                        <c:v>43121.104166666664</c:v>
                      </c:pt>
                      <c:pt idx="1931">
                        <c:v>43121.114583333336</c:v>
                      </c:pt>
                      <c:pt idx="1932">
                        <c:v>43121.125</c:v>
                      </c:pt>
                      <c:pt idx="1933">
                        <c:v>43121.135416666664</c:v>
                      </c:pt>
                      <c:pt idx="1934">
                        <c:v>43121.145833333336</c:v>
                      </c:pt>
                      <c:pt idx="1935">
                        <c:v>43121.15625</c:v>
                      </c:pt>
                      <c:pt idx="1936">
                        <c:v>43121.166666666664</c:v>
                      </c:pt>
                      <c:pt idx="1937">
                        <c:v>43121.177083333336</c:v>
                      </c:pt>
                      <c:pt idx="1938">
                        <c:v>43121.1875</c:v>
                      </c:pt>
                      <c:pt idx="1939">
                        <c:v>43121.197916666664</c:v>
                      </c:pt>
                      <c:pt idx="1940">
                        <c:v>43121.208333333336</c:v>
                      </c:pt>
                      <c:pt idx="1941">
                        <c:v>43121.21875</c:v>
                      </c:pt>
                      <c:pt idx="1942">
                        <c:v>43121.229166666664</c:v>
                      </c:pt>
                      <c:pt idx="1943">
                        <c:v>43121.239583333336</c:v>
                      </c:pt>
                      <c:pt idx="1944">
                        <c:v>43121.25</c:v>
                      </c:pt>
                      <c:pt idx="1945">
                        <c:v>43121.260416666664</c:v>
                      </c:pt>
                      <c:pt idx="1946">
                        <c:v>43121.270833333336</c:v>
                      </c:pt>
                      <c:pt idx="1947">
                        <c:v>43121.28125</c:v>
                      </c:pt>
                      <c:pt idx="1948">
                        <c:v>43121.291666666664</c:v>
                      </c:pt>
                      <c:pt idx="1949">
                        <c:v>43121.302083333336</c:v>
                      </c:pt>
                      <c:pt idx="1950">
                        <c:v>43121.3125</c:v>
                      </c:pt>
                      <c:pt idx="1951">
                        <c:v>43121.322916666664</c:v>
                      </c:pt>
                      <c:pt idx="1952">
                        <c:v>43121.333333333336</c:v>
                      </c:pt>
                      <c:pt idx="1953">
                        <c:v>43121.34375</c:v>
                      </c:pt>
                      <c:pt idx="1954">
                        <c:v>43121.354166666664</c:v>
                      </c:pt>
                      <c:pt idx="1955">
                        <c:v>43121.364583333336</c:v>
                      </c:pt>
                      <c:pt idx="1956">
                        <c:v>43121.375</c:v>
                      </c:pt>
                      <c:pt idx="1957">
                        <c:v>43121.385416666664</c:v>
                      </c:pt>
                      <c:pt idx="1958">
                        <c:v>43121.395833333336</c:v>
                      </c:pt>
                      <c:pt idx="1959">
                        <c:v>43121.40625</c:v>
                      </c:pt>
                      <c:pt idx="1960">
                        <c:v>43121.416666666664</c:v>
                      </c:pt>
                      <c:pt idx="1961">
                        <c:v>43121.427083333336</c:v>
                      </c:pt>
                      <c:pt idx="1962">
                        <c:v>43121.4375</c:v>
                      </c:pt>
                      <c:pt idx="1963">
                        <c:v>43121.447916666664</c:v>
                      </c:pt>
                      <c:pt idx="1964">
                        <c:v>43121.458333333336</c:v>
                      </c:pt>
                      <c:pt idx="1965">
                        <c:v>43121.46875</c:v>
                      </c:pt>
                      <c:pt idx="1966">
                        <c:v>43121.479166666664</c:v>
                      </c:pt>
                      <c:pt idx="1967">
                        <c:v>43121.489583333336</c:v>
                      </c:pt>
                      <c:pt idx="1968">
                        <c:v>43121.5</c:v>
                      </c:pt>
                      <c:pt idx="1969">
                        <c:v>43121.510416666664</c:v>
                      </c:pt>
                      <c:pt idx="1970">
                        <c:v>43121.520833333336</c:v>
                      </c:pt>
                      <c:pt idx="1971">
                        <c:v>43121.53125</c:v>
                      </c:pt>
                      <c:pt idx="1972">
                        <c:v>43121.541666666664</c:v>
                      </c:pt>
                      <c:pt idx="1973">
                        <c:v>43121.552083333336</c:v>
                      </c:pt>
                      <c:pt idx="1974">
                        <c:v>43121.5625</c:v>
                      </c:pt>
                      <c:pt idx="1975">
                        <c:v>43121.572916666664</c:v>
                      </c:pt>
                      <c:pt idx="1976">
                        <c:v>43121.583333333336</c:v>
                      </c:pt>
                      <c:pt idx="1977">
                        <c:v>43121.59375</c:v>
                      </c:pt>
                      <c:pt idx="1978">
                        <c:v>43121.604166666664</c:v>
                      </c:pt>
                      <c:pt idx="1979">
                        <c:v>43121.614583333336</c:v>
                      </c:pt>
                      <c:pt idx="1980">
                        <c:v>43121.625</c:v>
                      </c:pt>
                      <c:pt idx="1981">
                        <c:v>43121.635416666664</c:v>
                      </c:pt>
                      <c:pt idx="1982">
                        <c:v>43121.645833333336</c:v>
                      </c:pt>
                      <c:pt idx="1983">
                        <c:v>43121.65625</c:v>
                      </c:pt>
                      <c:pt idx="1984">
                        <c:v>43121.666666666664</c:v>
                      </c:pt>
                      <c:pt idx="1985">
                        <c:v>43121.677083333336</c:v>
                      </c:pt>
                      <c:pt idx="1986">
                        <c:v>43121.6875</c:v>
                      </c:pt>
                      <c:pt idx="1987">
                        <c:v>43121.697916666664</c:v>
                      </c:pt>
                      <c:pt idx="1988">
                        <c:v>43121.708333333336</c:v>
                      </c:pt>
                      <c:pt idx="1989">
                        <c:v>43121.71875</c:v>
                      </c:pt>
                      <c:pt idx="1990">
                        <c:v>43121.729166666664</c:v>
                      </c:pt>
                      <c:pt idx="1991">
                        <c:v>43121.739583333336</c:v>
                      </c:pt>
                      <c:pt idx="1992">
                        <c:v>43121.75</c:v>
                      </c:pt>
                      <c:pt idx="1993">
                        <c:v>43121.760416666664</c:v>
                      </c:pt>
                      <c:pt idx="1994">
                        <c:v>43121.770833333336</c:v>
                      </c:pt>
                      <c:pt idx="1995">
                        <c:v>43121.78125</c:v>
                      </c:pt>
                      <c:pt idx="1996">
                        <c:v>43121.791666666664</c:v>
                      </c:pt>
                      <c:pt idx="1997">
                        <c:v>43121.802083333336</c:v>
                      </c:pt>
                      <c:pt idx="1998">
                        <c:v>43121.8125</c:v>
                      </c:pt>
                      <c:pt idx="1999">
                        <c:v>43121.822916666664</c:v>
                      </c:pt>
                      <c:pt idx="2000">
                        <c:v>43121.833333333336</c:v>
                      </c:pt>
                      <c:pt idx="2001">
                        <c:v>43121.84375</c:v>
                      </c:pt>
                      <c:pt idx="2002">
                        <c:v>43121.854166666664</c:v>
                      </c:pt>
                      <c:pt idx="2003">
                        <c:v>43121.864583333336</c:v>
                      </c:pt>
                      <c:pt idx="2004">
                        <c:v>43121.875</c:v>
                      </c:pt>
                      <c:pt idx="2005">
                        <c:v>43121.885416666664</c:v>
                      </c:pt>
                      <c:pt idx="2006">
                        <c:v>43121.895833333336</c:v>
                      </c:pt>
                      <c:pt idx="2007">
                        <c:v>43121.90625</c:v>
                      </c:pt>
                      <c:pt idx="2008">
                        <c:v>43121.916666666664</c:v>
                      </c:pt>
                      <c:pt idx="2009">
                        <c:v>43121.927083333336</c:v>
                      </c:pt>
                      <c:pt idx="2010">
                        <c:v>43121.9375</c:v>
                      </c:pt>
                      <c:pt idx="2011">
                        <c:v>43121.947916666664</c:v>
                      </c:pt>
                      <c:pt idx="2012">
                        <c:v>43121.958333333336</c:v>
                      </c:pt>
                      <c:pt idx="2013">
                        <c:v>43121.96875</c:v>
                      </c:pt>
                      <c:pt idx="2014">
                        <c:v>43121.979166666664</c:v>
                      </c:pt>
                      <c:pt idx="2015">
                        <c:v>43121.989583333336</c:v>
                      </c:pt>
                      <c:pt idx="2016">
                        <c:v>43122</c:v>
                      </c:pt>
                      <c:pt idx="2017">
                        <c:v>43122.010416666664</c:v>
                      </c:pt>
                      <c:pt idx="2018">
                        <c:v>43122.020833333336</c:v>
                      </c:pt>
                      <c:pt idx="2019">
                        <c:v>43122.03125</c:v>
                      </c:pt>
                      <c:pt idx="2020">
                        <c:v>43122.041666666664</c:v>
                      </c:pt>
                      <c:pt idx="2021">
                        <c:v>43122.052083333336</c:v>
                      </c:pt>
                      <c:pt idx="2022">
                        <c:v>43122.0625</c:v>
                      </c:pt>
                      <c:pt idx="2023">
                        <c:v>43122.072916666664</c:v>
                      </c:pt>
                      <c:pt idx="2024">
                        <c:v>43122.083333333336</c:v>
                      </c:pt>
                      <c:pt idx="2025">
                        <c:v>43122.09375</c:v>
                      </c:pt>
                      <c:pt idx="2026">
                        <c:v>43122.104166666664</c:v>
                      </c:pt>
                      <c:pt idx="2027">
                        <c:v>43122.114583333336</c:v>
                      </c:pt>
                      <c:pt idx="2028">
                        <c:v>43122.125</c:v>
                      </c:pt>
                      <c:pt idx="2029">
                        <c:v>43122.135416666664</c:v>
                      </c:pt>
                      <c:pt idx="2030">
                        <c:v>43122.145833333336</c:v>
                      </c:pt>
                      <c:pt idx="2031">
                        <c:v>43122.15625</c:v>
                      </c:pt>
                      <c:pt idx="2032">
                        <c:v>43122.166666666664</c:v>
                      </c:pt>
                      <c:pt idx="2033">
                        <c:v>43122.177083333336</c:v>
                      </c:pt>
                      <c:pt idx="2034">
                        <c:v>43122.1875</c:v>
                      </c:pt>
                      <c:pt idx="2035">
                        <c:v>43122.197916666664</c:v>
                      </c:pt>
                      <c:pt idx="2036">
                        <c:v>43122.208333333336</c:v>
                      </c:pt>
                      <c:pt idx="2037">
                        <c:v>43122.21875</c:v>
                      </c:pt>
                      <c:pt idx="2038">
                        <c:v>43122.229166666664</c:v>
                      </c:pt>
                      <c:pt idx="2039">
                        <c:v>43122.239583333336</c:v>
                      </c:pt>
                      <c:pt idx="2040">
                        <c:v>43122.25</c:v>
                      </c:pt>
                      <c:pt idx="2041">
                        <c:v>43122.260416666664</c:v>
                      </c:pt>
                      <c:pt idx="2042">
                        <c:v>43122.270833333336</c:v>
                      </c:pt>
                      <c:pt idx="2043">
                        <c:v>43122.28125</c:v>
                      </c:pt>
                      <c:pt idx="2044">
                        <c:v>43122.291666666664</c:v>
                      </c:pt>
                      <c:pt idx="2045">
                        <c:v>43122.302083333336</c:v>
                      </c:pt>
                      <c:pt idx="2046">
                        <c:v>43122.3125</c:v>
                      </c:pt>
                      <c:pt idx="2047">
                        <c:v>43122.322916666664</c:v>
                      </c:pt>
                      <c:pt idx="2048">
                        <c:v>43122.333333333336</c:v>
                      </c:pt>
                      <c:pt idx="2049">
                        <c:v>43122.34375</c:v>
                      </c:pt>
                      <c:pt idx="2050">
                        <c:v>43122.354166666664</c:v>
                      </c:pt>
                      <c:pt idx="2051">
                        <c:v>43122.364583333336</c:v>
                      </c:pt>
                      <c:pt idx="2052">
                        <c:v>43122.375</c:v>
                      </c:pt>
                      <c:pt idx="2053">
                        <c:v>43122.385416666664</c:v>
                      </c:pt>
                      <c:pt idx="2054">
                        <c:v>43122.395833333336</c:v>
                      </c:pt>
                      <c:pt idx="2055">
                        <c:v>43122.40625</c:v>
                      </c:pt>
                      <c:pt idx="2056">
                        <c:v>43122.416666666664</c:v>
                      </c:pt>
                      <c:pt idx="2057">
                        <c:v>43122.427083333336</c:v>
                      </c:pt>
                      <c:pt idx="2058">
                        <c:v>43122.4375</c:v>
                      </c:pt>
                      <c:pt idx="2059">
                        <c:v>43122.447916666664</c:v>
                      </c:pt>
                      <c:pt idx="2060">
                        <c:v>43122.458333333336</c:v>
                      </c:pt>
                      <c:pt idx="2061">
                        <c:v>43122.46875</c:v>
                      </c:pt>
                      <c:pt idx="2062">
                        <c:v>43122.479166666664</c:v>
                      </c:pt>
                      <c:pt idx="2063">
                        <c:v>43122.489583333336</c:v>
                      </c:pt>
                      <c:pt idx="2064">
                        <c:v>43122.5</c:v>
                      </c:pt>
                      <c:pt idx="2065">
                        <c:v>43122.510416666664</c:v>
                      </c:pt>
                      <c:pt idx="2066">
                        <c:v>43122.520833333336</c:v>
                      </c:pt>
                      <c:pt idx="2067">
                        <c:v>43122.53125</c:v>
                      </c:pt>
                      <c:pt idx="2068">
                        <c:v>43122.541666666664</c:v>
                      </c:pt>
                      <c:pt idx="2069">
                        <c:v>43122.552083333336</c:v>
                      </c:pt>
                      <c:pt idx="2070">
                        <c:v>43122.5625</c:v>
                      </c:pt>
                      <c:pt idx="2071">
                        <c:v>43122.572916666664</c:v>
                      </c:pt>
                      <c:pt idx="2072">
                        <c:v>43122.583333333336</c:v>
                      </c:pt>
                      <c:pt idx="2073">
                        <c:v>43122.59375</c:v>
                      </c:pt>
                      <c:pt idx="2074">
                        <c:v>43122.604166666664</c:v>
                      </c:pt>
                      <c:pt idx="2075">
                        <c:v>43122.614583333336</c:v>
                      </c:pt>
                      <c:pt idx="2076">
                        <c:v>43122.625</c:v>
                      </c:pt>
                      <c:pt idx="2077">
                        <c:v>43122.635416666664</c:v>
                      </c:pt>
                      <c:pt idx="2078">
                        <c:v>43122.645833333336</c:v>
                      </c:pt>
                      <c:pt idx="2079">
                        <c:v>43122.65625</c:v>
                      </c:pt>
                      <c:pt idx="2080">
                        <c:v>43122.666666666664</c:v>
                      </c:pt>
                      <c:pt idx="2081">
                        <c:v>43122.677083333336</c:v>
                      </c:pt>
                      <c:pt idx="2082">
                        <c:v>43122.6875</c:v>
                      </c:pt>
                      <c:pt idx="2083">
                        <c:v>43122.697916666664</c:v>
                      </c:pt>
                      <c:pt idx="2084">
                        <c:v>43122.708333333336</c:v>
                      </c:pt>
                      <c:pt idx="2085">
                        <c:v>43122.71875</c:v>
                      </c:pt>
                      <c:pt idx="2086">
                        <c:v>43122.729166666664</c:v>
                      </c:pt>
                      <c:pt idx="2087">
                        <c:v>43122.739583333336</c:v>
                      </c:pt>
                      <c:pt idx="2088">
                        <c:v>43122.75</c:v>
                      </c:pt>
                      <c:pt idx="2089">
                        <c:v>43122.760416666664</c:v>
                      </c:pt>
                      <c:pt idx="2090">
                        <c:v>43122.770833333336</c:v>
                      </c:pt>
                      <c:pt idx="2091">
                        <c:v>43122.78125</c:v>
                      </c:pt>
                      <c:pt idx="2092">
                        <c:v>43122.791666666664</c:v>
                      </c:pt>
                      <c:pt idx="2093">
                        <c:v>43122.802083333336</c:v>
                      </c:pt>
                      <c:pt idx="2094">
                        <c:v>43122.8125</c:v>
                      </c:pt>
                      <c:pt idx="2095">
                        <c:v>43122.822916666664</c:v>
                      </c:pt>
                      <c:pt idx="2096">
                        <c:v>43122.833333333336</c:v>
                      </c:pt>
                      <c:pt idx="2097">
                        <c:v>43122.84375</c:v>
                      </c:pt>
                      <c:pt idx="2098">
                        <c:v>43122.854166666664</c:v>
                      </c:pt>
                      <c:pt idx="2099">
                        <c:v>43122.864583333336</c:v>
                      </c:pt>
                      <c:pt idx="2100">
                        <c:v>43122.875</c:v>
                      </c:pt>
                      <c:pt idx="2101">
                        <c:v>43122.885416666664</c:v>
                      </c:pt>
                      <c:pt idx="2102">
                        <c:v>43122.895833333336</c:v>
                      </c:pt>
                      <c:pt idx="2103">
                        <c:v>43122.90625</c:v>
                      </c:pt>
                      <c:pt idx="2104">
                        <c:v>43122.916666666664</c:v>
                      </c:pt>
                      <c:pt idx="2105">
                        <c:v>43122.927083333336</c:v>
                      </c:pt>
                      <c:pt idx="2106">
                        <c:v>43122.9375</c:v>
                      </c:pt>
                      <c:pt idx="2107">
                        <c:v>43122.947916666664</c:v>
                      </c:pt>
                      <c:pt idx="2108">
                        <c:v>43122.958333333336</c:v>
                      </c:pt>
                      <c:pt idx="2109">
                        <c:v>43122.96875</c:v>
                      </c:pt>
                      <c:pt idx="2110">
                        <c:v>43122.979166666664</c:v>
                      </c:pt>
                      <c:pt idx="2111">
                        <c:v>43122.989583333336</c:v>
                      </c:pt>
                      <c:pt idx="2112">
                        <c:v>43123</c:v>
                      </c:pt>
                      <c:pt idx="2113">
                        <c:v>43123.010416666664</c:v>
                      </c:pt>
                      <c:pt idx="2114">
                        <c:v>43123.020833333336</c:v>
                      </c:pt>
                      <c:pt idx="2115">
                        <c:v>43123.03125</c:v>
                      </c:pt>
                      <c:pt idx="2116">
                        <c:v>43123.041666666664</c:v>
                      </c:pt>
                      <c:pt idx="2117">
                        <c:v>43123.052083333336</c:v>
                      </c:pt>
                      <c:pt idx="2118">
                        <c:v>43123.0625</c:v>
                      </c:pt>
                      <c:pt idx="2119">
                        <c:v>43123.072916666664</c:v>
                      </c:pt>
                      <c:pt idx="2120">
                        <c:v>43123.083333333336</c:v>
                      </c:pt>
                      <c:pt idx="2121">
                        <c:v>43123.09375</c:v>
                      </c:pt>
                      <c:pt idx="2122">
                        <c:v>43123.104166666664</c:v>
                      </c:pt>
                      <c:pt idx="2123">
                        <c:v>43123.114583333336</c:v>
                      </c:pt>
                      <c:pt idx="2124">
                        <c:v>43123.125</c:v>
                      </c:pt>
                      <c:pt idx="2125">
                        <c:v>43123.135416666664</c:v>
                      </c:pt>
                      <c:pt idx="2126">
                        <c:v>43123.145833333336</c:v>
                      </c:pt>
                      <c:pt idx="2127">
                        <c:v>43123.15625</c:v>
                      </c:pt>
                      <c:pt idx="2128">
                        <c:v>43123.166666666664</c:v>
                      </c:pt>
                      <c:pt idx="2129">
                        <c:v>43123.177083333336</c:v>
                      </c:pt>
                      <c:pt idx="2130">
                        <c:v>43123.1875</c:v>
                      </c:pt>
                      <c:pt idx="2131">
                        <c:v>43123.197916666664</c:v>
                      </c:pt>
                      <c:pt idx="2132">
                        <c:v>43123.208333333336</c:v>
                      </c:pt>
                      <c:pt idx="2133">
                        <c:v>43123.21875</c:v>
                      </c:pt>
                      <c:pt idx="2134">
                        <c:v>43123.229166666664</c:v>
                      </c:pt>
                      <c:pt idx="2135">
                        <c:v>43123.239583333336</c:v>
                      </c:pt>
                      <c:pt idx="2136">
                        <c:v>43123.25</c:v>
                      </c:pt>
                      <c:pt idx="2137">
                        <c:v>43123.260416666664</c:v>
                      </c:pt>
                      <c:pt idx="2138">
                        <c:v>43123.270833333336</c:v>
                      </c:pt>
                      <c:pt idx="2139">
                        <c:v>43123.28125</c:v>
                      </c:pt>
                      <c:pt idx="2140">
                        <c:v>43123.291666666664</c:v>
                      </c:pt>
                      <c:pt idx="2141">
                        <c:v>43123.302083333336</c:v>
                      </c:pt>
                      <c:pt idx="2142">
                        <c:v>43123.3125</c:v>
                      </c:pt>
                      <c:pt idx="2143">
                        <c:v>43123.322916666664</c:v>
                      </c:pt>
                      <c:pt idx="2144">
                        <c:v>43123.333333333336</c:v>
                      </c:pt>
                      <c:pt idx="2145">
                        <c:v>43123.34375</c:v>
                      </c:pt>
                      <c:pt idx="2146">
                        <c:v>43123.354166666664</c:v>
                      </c:pt>
                      <c:pt idx="2147">
                        <c:v>43123.364583333336</c:v>
                      </c:pt>
                      <c:pt idx="2148">
                        <c:v>43123.375</c:v>
                      </c:pt>
                      <c:pt idx="2149">
                        <c:v>43123.385416666664</c:v>
                      </c:pt>
                      <c:pt idx="2150">
                        <c:v>43123.395833333336</c:v>
                      </c:pt>
                      <c:pt idx="2151">
                        <c:v>43123.40625</c:v>
                      </c:pt>
                      <c:pt idx="2152">
                        <c:v>43123.416666666664</c:v>
                      </c:pt>
                      <c:pt idx="2153">
                        <c:v>43123.427083333336</c:v>
                      </c:pt>
                      <c:pt idx="2154">
                        <c:v>43123.4375</c:v>
                      </c:pt>
                      <c:pt idx="2155">
                        <c:v>43123.447916666664</c:v>
                      </c:pt>
                      <c:pt idx="2156">
                        <c:v>43123.458333333336</c:v>
                      </c:pt>
                      <c:pt idx="2157">
                        <c:v>43123.46875</c:v>
                      </c:pt>
                      <c:pt idx="2158">
                        <c:v>43123.479166666664</c:v>
                      </c:pt>
                      <c:pt idx="2159">
                        <c:v>43123.489583333336</c:v>
                      </c:pt>
                      <c:pt idx="2160">
                        <c:v>43123.5</c:v>
                      </c:pt>
                      <c:pt idx="2161">
                        <c:v>43123.510416666664</c:v>
                      </c:pt>
                      <c:pt idx="2162">
                        <c:v>43123.520833333336</c:v>
                      </c:pt>
                      <c:pt idx="2163">
                        <c:v>43123.53125</c:v>
                      </c:pt>
                      <c:pt idx="2164">
                        <c:v>43123.541666666664</c:v>
                      </c:pt>
                      <c:pt idx="2165">
                        <c:v>43123.552083333336</c:v>
                      </c:pt>
                      <c:pt idx="2166">
                        <c:v>43123.5625</c:v>
                      </c:pt>
                      <c:pt idx="2167">
                        <c:v>43123.572916666664</c:v>
                      </c:pt>
                      <c:pt idx="2168">
                        <c:v>43123.583333333336</c:v>
                      </c:pt>
                      <c:pt idx="2169">
                        <c:v>43123.59375</c:v>
                      </c:pt>
                      <c:pt idx="2170">
                        <c:v>43123.604166666664</c:v>
                      </c:pt>
                      <c:pt idx="2171">
                        <c:v>43123.614583333336</c:v>
                      </c:pt>
                      <c:pt idx="2172">
                        <c:v>43123.625</c:v>
                      </c:pt>
                      <c:pt idx="2173">
                        <c:v>43123.635416666664</c:v>
                      </c:pt>
                      <c:pt idx="2174">
                        <c:v>43123.645833333336</c:v>
                      </c:pt>
                      <c:pt idx="2175">
                        <c:v>43123.65625</c:v>
                      </c:pt>
                      <c:pt idx="2176">
                        <c:v>43123.666666666664</c:v>
                      </c:pt>
                      <c:pt idx="2177">
                        <c:v>43123.677083333336</c:v>
                      </c:pt>
                      <c:pt idx="2178">
                        <c:v>43123.6875</c:v>
                      </c:pt>
                      <c:pt idx="2179">
                        <c:v>43123.697916666664</c:v>
                      </c:pt>
                      <c:pt idx="2180">
                        <c:v>43123.708333333336</c:v>
                      </c:pt>
                      <c:pt idx="2181">
                        <c:v>43123.71875</c:v>
                      </c:pt>
                      <c:pt idx="2182">
                        <c:v>43123.729166666664</c:v>
                      </c:pt>
                      <c:pt idx="2183">
                        <c:v>43123.739583333336</c:v>
                      </c:pt>
                      <c:pt idx="2184">
                        <c:v>43123.75</c:v>
                      </c:pt>
                      <c:pt idx="2185">
                        <c:v>43123.760416666664</c:v>
                      </c:pt>
                      <c:pt idx="2186">
                        <c:v>43123.770833333336</c:v>
                      </c:pt>
                      <c:pt idx="2187">
                        <c:v>43123.78125</c:v>
                      </c:pt>
                      <c:pt idx="2188">
                        <c:v>43123.791666666664</c:v>
                      </c:pt>
                      <c:pt idx="2189">
                        <c:v>43123.802083333336</c:v>
                      </c:pt>
                      <c:pt idx="2190">
                        <c:v>43123.8125</c:v>
                      </c:pt>
                      <c:pt idx="2191">
                        <c:v>43123.822916666664</c:v>
                      </c:pt>
                      <c:pt idx="2192">
                        <c:v>43123.833333333336</c:v>
                      </c:pt>
                      <c:pt idx="2193">
                        <c:v>43123.84375</c:v>
                      </c:pt>
                      <c:pt idx="2194">
                        <c:v>43123.854166666664</c:v>
                      </c:pt>
                      <c:pt idx="2195">
                        <c:v>43123.864583333336</c:v>
                      </c:pt>
                      <c:pt idx="2196">
                        <c:v>43123.875</c:v>
                      </c:pt>
                      <c:pt idx="2197">
                        <c:v>43123.885416666664</c:v>
                      </c:pt>
                      <c:pt idx="2198">
                        <c:v>43123.895833333336</c:v>
                      </c:pt>
                      <c:pt idx="2199">
                        <c:v>43123.90625</c:v>
                      </c:pt>
                      <c:pt idx="2200">
                        <c:v>43123.916666666664</c:v>
                      </c:pt>
                      <c:pt idx="2201">
                        <c:v>43123.927083333336</c:v>
                      </c:pt>
                      <c:pt idx="2202">
                        <c:v>43123.9375</c:v>
                      </c:pt>
                      <c:pt idx="2203">
                        <c:v>43123.947916666664</c:v>
                      </c:pt>
                      <c:pt idx="2204">
                        <c:v>43123.958333333336</c:v>
                      </c:pt>
                      <c:pt idx="2205">
                        <c:v>43123.96875</c:v>
                      </c:pt>
                      <c:pt idx="2206">
                        <c:v>43123.979166666664</c:v>
                      </c:pt>
                      <c:pt idx="2207">
                        <c:v>43123.989583333336</c:v>
                      </c:pt>
                      <c:pt idx="2208">
                        <c:v>43124</c:v>
                      </c:pt>
                      <c:pt idx="2209">
                        <c:v>43124.010416666664</c:v>
                      </c:pt>
                      <c:pt idx="2210">
                        <c:v>43124.020833333336</c:v>
                      </c:pt>
                      <c:pt idx="2211">
                        <c:v>43124.03125</c:v>
                      </c:pt>
                      <c:pt idx="2212">
                        <c:v>43124.041666666664</c:v>
                      </c:pt>
                      <c:pt idx="2213">
                        <c:v>43124.052083333336</c:v>
                      </c:pt>
                      <c:pt idx="2214">
                        <c:v>43124.0625</c:v>
                      </c:pt>
                      <c:pt idx="2215">
                        <c:v>43124.072916666664</c:v>
                      </c:pt>
                      <c:pt idx="2216">
                        <c:v>43124.083333333336</c:v>
                      </c:pt>
                      <c:pt idx="2217">
                        <c:v>43124.09375</c:v>
                      </c:pt>
                      <c:pt idx="2218">
                        <c:v>43124.104166666664</c:v>
                      </c:pt>
                      <c:pt idx="2219">
                        <c:v>43124.114583333336</c:v>
                      </c:pt>
                      <c:pt idx="2220">
                        <c:v>43124.125</c:v>
                      </c:pt>
                      <c:pt idx="2221">
                        <c:v>43124.135416666664</c:v>
                      </c:pt>
                      <c:pt idx="2222">
                        <c:v>43124.145833333336</c:v>
                      </c:pt>
                      <c:pt idx="2223">
                        <c:v>43124.15625</c:v>
                      </c:pt>
                      <c:pt idx="2224">
                        <c:v>43124.166666666664</c:v>
                      </c:pt>
                      <c:pt idx="2225">
                        <c:v>43124.177083333336</c:v>
                      </c:pt>
                      <c:pt idx="2226">
                        <c:v>43124.1875</c:v>
                      </c:pt>
                      <c:pt idx="2227">
                        <c:v>43124.197916666664</c:v>
                      </c:pt>
                      <c:pt idx="2228">
                        <c:v>43124.208333333336</c:v>
                      </c:pt>
                      <c:pt idx="2229">
                        <c:v>43124.21875</c:v>
                      </c:pt>
                      <c:pt idx="2230">
                        <c:v>43124.229166666664</c:v>
                      </c:pt>
                      <c:pt idx="2231">
                        <c:v>43124.239583333336</c:v>
                      </c:pt>
                      <c:pt idx="2232">
                        <c:v>43124.25</c:v>
                      </c:pt>
                      <c:pt idx="2233">
                        <c:v>43124.260416666664</c:v>
                      </c:pt>
                      <c:pt idx="2234">
                        <c:v>43124.270833333336</c:v>
                      </c:pt>
                      <c:pt idx="2235">
                        <c:v>43124.28125</c:v>
                      </c:pt>
                      <c:pt idx="2236">
                        <c:v>43124.291666666664</c:v>
                      </c:pt>
                      <c:pt idx="2237">
                        <c:v>43124.302083333336</c:v>
                      </c:pt>
                      <c:pt idx="2238">
                        <c:v>43124.3125</c:v>
                      </c:pt>
                      <c:pt idx="2239">
                        <c:v>43124.322916666664</c:v>
                      </c:pt>
                      <c:pt idx="2240">
                        <c:v>43124.333333333336</c:v>
                      </c:pt>
                      <c:pt idx="2241">
                        <c:v>43124.34375</c:v>
                      </c:pt>
                      <c:pt idx="2242">
                        <c:v>43124.354166666664</c:v>
                      </c:pt>
                      <c:pt idx="2243">
                        <c:v>43124.364583333336</c:v>
                      </c:pt>
                      <c:pt idx="2244">
                        <c:v>43124.375</c:v>
                      </c:pt>
                      <c:pt idx="2245">
                        <c:v>43124.385416666664</c:v>
                      </c:pt>
                      <c:pt idx="2246">
                        <c:v>43124.395833333336</c:v>
                      </c:pt>
                      <c:pt idx="2247">
                        <c:v>43124.40625</c:v>
                      </c:pt>
                      <c:pt idx="2248">
                        <c:v>43124.416666666664</c:v>
                      </c:pt>
                      <c:pt idx="2249">
                        <c:v>43124.427083333336</c:v>
                      </c:pt>
                      <c:pt idx="2250">
                        <c:v>43124.4375</c:v>
                      </c:pt>
                      <c:pt idx="2251">
                        <c:v>43124.447916666664</c:v>
                      </c:pt>
                      <c:pt idx="2252">
                        <c:v>43124.458333333336</c:v>
                      </c:pt>
                      <c:pt idx="2253">
                        <c:v>43124.46875</c:v>
                      </c:pt>
                      <c:pt idx="2254">
                        <c:v>43124.479166666664</c:v>
                      </c:pt>
                      <c:pt idx="2255">
                        <c:v>43124.489583333336</c:v>
                      </c:pt>
                      <c:pt idx="2256">
                        <c:v>43124.5</c:v>
                      </c:pt>
                      <c:pt idx="2257">
                        <c:v>43124.510416666664</c:v>
                      </c:pt>
                      <c:pt idx="2258">
                        <c:v>43124.520833333336</c:v>
                      </c:pt>
                      <c:pt idx="2259">
                        <c:v>43124.53125</c:v>
                      </c:pt>
                      <c:pt idx="2260">
                        <c:v>43124.541666666664</c:v>
                      </c:pt>
                      <c:pt idx="2261">
                        <c:v>43124.552083333336</c:v>
                      </c:pt>
                      <c:pt idx="2262">
                        <c:v>43124.5625</c:v>
                      </c:pt>
                      <c:pt idx="2263">
                        <c:v>43124.572916666664</c:v>
                      </c:pt>
                      <c:pt idx="2264">
                        <c:v>43124.583333333336</c:v>
                      </c:pt>
                      <c:pt idx="2265">
                        <c:v>43124.59375</c:v>
                      </c:pt>
                      <c:pt idx="2266">
                        <c:v>43124.604166666664</c:v>
                      </c:pt>
                      <c:pt idx="2267">
                        <c:v>43124.614583333336</c:v>
                      </c:pt>
                      <c:pt idx="2268">
                        <c:v>43124.625</c:v>
                      </c:pt>
                      <c:pt idx="2269">
                        <c:v>43124.635416666664</c:v>
                      </c:pt>
                      <c:pt idx="2270">
                        <c:v>43124.645833333336</c:v>
                      </c:pt>
                      <c:pt idx="2271">
                        <c:v>43124.65625</c:v>
                      </c:pt>
                      <c:pt idx="2272">
                        <c:v>43124.666666666664</c:v>
                      </c:pt>
                      <c:pt idx="2273">
                        <c:v>43124.677083333336</c:v>
                      </c:pt>
                      <c:pt idx="2274">
                        <c:v>43124.6875</c:v>
                      </c:pt>
                      <c:pt idx="2275">
                        <c:v>43124.697916666664</c:v>
                      </c:pt>
                      <c:pt idx="2276">
                        <c:v>43124.708333333336</c:v>
                      </c:pt>
                      <c:pt idx="2277">
                        <c:v>43124.71875</c:v>
                      </c:pt>
                      <c:pt idx="2278">
                        <c:v>43124.729166666664</c:v>
                      </c:pt>
                      <c:pt idx="2279">
                        <c:v>43124.739583333336</c:v>
                      </c:pt>
                      <c:pt idx="2280">
                        <c:v>43124.75</c:v>
                      </c:pt>
                      <c:pt idx="2281">
                        <c:v>43124.760416666664</c:v>
                      </c:pt>
                      <c:pt idx="2282">
                        <c:v>43124.770833333336</c:v>
                      </c:pt>
                      <c:pt idx="2283">
                        <c:v>43124.78125</c:v>
                      </c:pt>
                      <c:pt idx="2284">
                        <c:v>43124.791666666664</c:v>
                      </c:pt>
                      <c:pt idx="2285">
                        <c:v>43124.802083333336</c:v>
                      </c:pt>
                      <c:pt idx="2286">
                        <c:v>43124.8125</c:v>
                      </c:pt>
                      <c:pt idx="2287">
                        <c:v>43124.822916666664</c:v>
                      </c:pt>
                      <c:pt idx="2288">
                        <c:v>43124.833333333336</c:v>
                      </c:pt>
                      <c:pt idx="2289">
                        <c:v>43124.84375</c:v>
                      </c:pt>
                      <c:pt idx="2290">
                        <c:v>43124.854166666664</c:v>
                      </c:pt>
                      <c:pt idx="2291">
                        <c:v>43124.864583333336</c:v>
                      </c:pt>
                      <c:pt idx="2292">
                        <c:v>43124.875</c:v>
                      </c:pt>
                      <c:pt idx="2293">
                        <c:v>43124.885416666664</c:v>
                      </c:pt>
                      <c:pt idx="2294">
                        <c:v>43124.895833333336</c:v>
                      </c:pt>
                      <c:pt idx="2295">
                        <c:v>43124.90625</c:v>
                      </c:pt>
                      <c:pt idx="2296">
                        <c:v>43124.916666666664</c:v>
                      </c:pt>
                      <c:pt idx="2297">
                        <c:v>43124.927083333336</c:v>
                      </c:pt>
                      <c:pt idx="2298">
                        <c:v>43124.9375</c:v>
                      </c:pt>
                      <c:pt idx="2299">
                        <c:v>43124.947916666664</c:v>
                      </c:pt>
                      <c:pt idx="2300">
                        <c:v>43124.958333333336</c:v>
                      </c:pt>
                      <c:pt idx="2301">
                        <c:v>43124.96875</c:v>
                      </c:pt>
                      <c:pt idx="2302">
                        <c:v>43124.979166666664</c:v>
                      </c:pt>
                      <c:pt idx="2303">
                        <c:v>43124.989583333336</c:v>
                      </c:pt>
                      <c:pt idx="2304">
                        <c:v>43125</c:v>
                      </c:pt>
                      <c:pt idx="2305">
                        <c:v>43125.010416666664</c:v>
                      </c:pt>
                      <c:pt idx="2306">
                        <c:v>43125.020833333336</c:v>
                      </c:pt>
                      <c:pt idx="2307">
                        <c:v>43125.03125</c:v>
                      </c:pt>
                      <c:pt idx="2308">
                        <c:v>43125.041666666664</c:v>
                      </c:pt>
                      <c:pt idx="2309">
                        <c:v>43125.052083333336</c:v>
                      </c:pt>
                      <c:pt idx="2310">
                        <c:v>43125.0625</c:v>
                      </c:pt>
                      <c:pt idx="2311">
                        <c:v>43125.072916666664</c:v>
                      </c:pt>
                      <c:pt idx="2312">
                        <c:v>43125.083333333336</c:v>
                      </c:pt>
                      <c:pt idx="2313">
                        <c:v>43125.09375</c:v>
                      </c:pt>
                      <c:pt idx="2314">
                        <c:v>43125.104166666664</c:v>
                      </c:pt>
                      <c:pt idx="2315">
                        <c:v>43125.114583333336</c:v>
                      </c:pt>
                      <c:pt idx="2316">
                        <c:v>43125.125</c:v>
                      </c:pt>
                      <c:pt idx="2317">
                        <c:v>43125.135416666664</c:v>
                      </c:pt>
                      <c:pt idx="2318">
                        <c:v>43125.145833333336</c:v>
                      </c:pt>
                      <c:pt idx="2319">
                        <c:v>43125.15625</c:v>
                      </c:pt>
                      <c:pt idx="2320">
                        <c:v>43125.166666666664</c:v>
                      </c:pt>
                      <c:pt idx="2321">
                        <c:v>43125.177083333336</c:v>
                      </c:pt>
                      <c:pt idx="2322">
                        <c:v>43125.1875</c:v>
                      </c:pt>
                      <c:pt idx="2323">
                        <c:v>43125.197916666664</c:v>
                      </c:pt>
                      <c:pt idx="2324">
                        <c:v>43125.208333333336</c:v>
                      </c:pt>
                      <c:pt idx="2325">
                        <c:v>43125.21875</c:v>
                      </c:pt>
                      <c:pt idx="2326">
                        <c:v>43125.229166666664</c:v>
                      </c:pt>
                      <c:pt idx="2327">
                        <c:v>43125.239583333336</c:v>
                      </c:pt>
                      <c:pt idx="2328">
                        <c:v>43125.25</c:v>
                      </c:pt>
                      <c:pt idx="2329">
                        <c:v>43125.260416666664</c:v>
                      </c:pt>
                      <c:pt idx="2330">
                        <c:v>43125.270833333336</c:v>
                      </c:pt>
                      <c:pt idx="2331">
                        <c:v>43125.28125</c:v>
                      </c:pt>
                      <c:pt idx="2332">
                        <c:v>43125.291666666664</c:v>
                      </c:pt>
                      <c:pt idx="2333">
                        <c:v>43125.302083333336</c:v>
                      </c:pt>
                      <c:pt idx="2334">
                        <c:v>43125.3125</c:v>
                      </c:pt>
                      <c:pt idx="2335">
                        <c:v>43125.322916666664</c:v>
                      </c:pt>
                      <c:pt idx="2336">
                        <c:v>43125.333333333336</c:v>
                      </c:pt>
                      <c:pt idx="2337">
                        <c:v>43125.34375</c:v>
                      </c:pt>
                      <c:pt idx="2338">
                        <c:v>43125.354166666664</c:v>
                      </c:pt>
                      <c:pt idx="2339">
                        <c:v>43125.364583333336</c:v>
                      </c:pt>
                      <c:pt idx="2340">
                        <c:v>43125.375</c:v>
                      </c:pt>
                      <c:pt idx="2341">
                        <c:v>43125.385416666664</c:v>
                      </c:pt>
                      <c:pt idx="2342">
                        <c:v>43125.395833333336</c:v>
                      </c:pt>
                      <c:pt idx="2343">
                        <c:v>43125.40625</c:v>
                      </c:pt>
                      <c:pt idx="2344">
                        <c:v>43125.416666666664</c:v>
                      </c:pt>
                      <c:pt idx="2345">
                        <c:v>43125.427083333336</c:v>
                      </c:pt>
                      <c:pt idx="2346">
                        <c:v>43125.4375</c:v>
                      </c:pt>
                      <c:pt idx="2347">
                        <c:v>43125.447916666664</c:v>
                      </c:pt>
                      <c:pt idx="2348">
                        <c:v>43125.458333333336</c:v>
                      </c:pt>
                      <c:pt idx="2349">
                        <c:v>43125.46875</c:v>
                      </c:pt>
                      <c:pt idx="2350">
                        <c:v>43125.479166666664</c:v>
                      </c:pt>
                      <c:pt idx="2351">
                        <c:v>43125.489583333336</c:v>
                      </c:pt>
                      <c:pt idx="2352">
                        <c:v>43125.5</c:v>
                      </c:pt>
                      <c:pt idx="2353">
                        <c:v>43125.510416666664</c:v>
                      </c:pt>
                      <c:pt idx="2354">
                        <c:v>43125.520833333336</c:v>
                      </c:pt>
                      <c:pt idx="2355">
                        <c:v>43125.53125</c:v>
                      </c:pt>
                      <c:pt idx="2356">
                        <c:v>43125.541666666664</c:v>
                      </c:pt>
                      <c:pt idx="2357">
                        <c:v>43125.552083333336</c:v>
                      </c:pt>
                      <c:pt idx="2358">
                        <c:v>43125.5625</c:v>
                      </c:pt>
                      <c:pt idx="2359">
                        <c:v>43125.572916666664</c:v>
                      </c:pt>
                      <c:pt idx="2360">
                        <c:v>43125.583333333336</c:v>
                      </c:pt>
                      <c:pt idx="2361">
                        <c:v>43125.59375</c:v>
                      </c:pt>
                      <c:pt idx="2362">
                        <c:v>43125.604166666664</c:v>
                      </c:pt>
                      <c:pt idx="2363">
                        <c:v>43125.614583333336</c:v>
                      </c:pt>
                      <c:pt idx="2364">
                        <c:v>43125.625</c:v>
                      </c:pt>
                      <c:pt idx="2365">
                        <c:v>43125.635416666664</c:v>
                      </c:pt>
                      <c:pt idx="2366">
                        <c:v>43125.645833333336</c:v>
                      </c:pt>
                      <c:pt idx="2367">
                        <c:v>43125.65625</c:v>
                      </c:pt>
                      <c:pt idx="2368">
                        <c:v>43125.666666666664</c:v>
                      </c:pt>
                      <c:pt idx="2369">
                        <c:v>43125.677083333336</c:v>
                      </c:pt>
                      <c:pt idx="2370">
                        <c:v>43125.6875</c:v>
                      </c:pt>
                      <c:pt idx="2371">
                        <c:v>43125.697916666664</c:v>
                      </c:pt>
                      <c:pt idx="2372">
                        <c:v>43125.708333333336</c:v>
                      </c:pt>
                      <c:pt idx="2373">
                        <c:v>43125.71875</c:v>
                      </c:pt>
                      <c:pt idx="2374">
                        <c:v>43125.729166666664</c:v>
                      </c:pt>
                      <c:pt idx="2375">
                        <c:v>43125.739583333336</c:v>
                      </c:pt>
                      <c:pt idx="2376">
                        <c:v>43125.75</c:v>
                      </c:pt>
                      <c:pt idx="2377">
                        <c:v>43125.760416666664</c:v>
                      </c:pt>
                      <c:pt idx="2378">
                        <c:v>43125.770833333336</c:v>
                      </c:pt>
                      <c:pt idx="2379">
                        <c:v>43125.78125</c:v>
                      </c:pt>
                      <c:pt idx="2380">
                        <c:v>43125.791666666664</c:v>
                      </c:pt>
                      <c:pt idx="2381">
                        <c:v>43125.802083333336</c:v>
                      </c:pt>
                      <c:pt idx="2382">
                        <c:v>43125.8125</c:v>
                      </c:pt>
                      <c:pt idx="2383">
                        <c:v>43125.822916666664</c:v>
                      </c:pt>
                      <c:pt idx="2384">
                        <c:v>43125.833333333336</c:v>
                      </c:pt>
                      <c:pt idx="2385">
                        <c:v>43125.84375</c:v>
                      </c:pt>
                      <c:pt idx="2386">
                        <c:v>43125.854166666664</c:v>
                      </c:pt>
                      <c:pt idx="2387">
                        <c:v>43125.864583333336</c:v>
                      </c:pt>
                      <c:pt idx="2388">
                        <c:v>43125.875</c:v>
                      </c:pt>
                      <c:pt idx="2389">
                        <c:v>43125.885416666664</c:v>
                      </c:pt>
                      <c:pt idx="2390">
                        <c:v>43125.895833333336</c:v>
                      </c:pt>
                      <c:pt idx="2391">
                        <c:v>43125.90625</c:v>
                      </c:pt>
                      <c:pt idx="2392">
                        <c:v>43125.916666666664</c:v>
                      </c:pt>
                      <c:pt idx="2393">
                        <c:v>43125.927083333336</c:v>
                      </c:pt>
                      <c:pt idx="2394">
                        <c:v>43125.9375</c:v>
                      </c:pt>
                      <c:pt idx="2395">
                        <c:v>43125.947916666664</c:v>
                      </c:pt>
                      <c:pt idx="2396">
                        <c:v>43125.958333333336</c:v>
                      </c:pt>
                      <c:pt idx="2397">
                        <c:v>43125.96875</c:v>
                      </c:pt>
                      <c:pt idx="2398">
                        <c:v>43125.979166666664</c:v>
                      </c:pt>
                      <c:pt idx="2399">
                        <c:v>43125.989583333336</c:v>
                      </c:pt>
                      <c:pt idx="2400">
                        <c:v>43126</c:v>
                      </c:pt>
                      <c:pt idx="2401">
                        <c:v>43126.010416666664</c:v>
                      </c:pt>
                      <c:pt idx="2402">
                        <c:v>43126.020833333336</c:v>
                      </c:pt>
                      <c:pt idx="2403">
                        <c:v>43126.03125</c:v>
                      </c:pt>
                      <c:pt idx="2404">
                        <c:v>43126.041666666664</c:v>
                      </c:pt>
                      <c:pt idx="2405">
                        <c:v>43126.052083333336</c:v>
                      </c:pt>
                      <c:pt idx="2406">
                        <c:v>43126.0625</c:v>
                      </c:pt>
                      <c:pt idx="2407">
                        <c:v>43126.072916666664</c:v>
                      </c:pt>
                      <c:pt idx="2408">
                        <c:v>43126.083333333336</c:v>
                      </c:pt>
                      <c:pt idx="2409">
                        <c:v>43126.09375</c:v>
                      </c:pt>
                      <c:pt idx="2410">
                        <c:v>43126.104166666664</c:v>
                      </c:pt>
                      <c:pt idx="2411">
                        <c:v>43126.114583333336</c:v>
                      </c:pt>
                      <c:pt idx="2412">
                        <c:v>43126.125</c:v>
                      </c:pt>
                      <c:pt idx="2413">
                        <c:v>43126.135416666664</c:v>
                      </c:pt>
                      <c:pt idx="2414">
                        <c:v>43126.145833333336</c:v>
                      </c:pt>
                      <c:pt idx="2415">
                        <c:v>43126.15625</c:v>
                      </c:pt>
                      <c:pt idx="2416">
                        <c:v>43126.166666666664</c:v>
                      </c:pt>
                      <c:pt idx="2417">
                        <c:v>43126.177083333336</c:v>
                      </c:pt>
                      <c:pt idx="2418">
                        <c:v>43126.1875</c:v>
                      </c:pt>
                      <c:pt idx="2419">
                        <c:v>43126.197916666664</c:v>
                      </c:pt>
                      <c:pt idx="2420">
                        <c:v>43126.208333333336</c:v>
                      </c:pt>
                      <c:pt idx="2421">
                        <c:v>43126.21875</c:v>
                      </c:pt>
                      <c:pt idx="2422">
                        <c:v>43126.229166666664</c:v>
                      </c:pt>
                      <c:pt idx="2423">
                        <c:v>43126.239583333336</c:v>
                      </c:pt>
                      <c:pt idx="2424">
                        <c:v>43126.25</c:v>
                      </c:pt>
                      <c:pt idx="2425">
                        <c:v>43126.260416666664</c:v>
                      </c:pt>
                      <c:pt idx="2426">
                        <c:v>43126.270833333336</c:v>
                      </c:pt>
                      <c:pt idx="2427">
                        <c:v>43126.28125</c:v>
                      </c:pt>
                      <c:pt idx="2428">
                        <c:v>43126.291666666664</c:v>
                      </c:pt>
                      <c:pt idx="2429">
                        <c:v>43126.302083333336</c:v>
                      </c:pt>
                      <c:pt idx="2430">
                        <c:v>43126.3125</c:v>
                      </c:pt>
                      <c:pt idx="2431">
                        <c:v>43126.322916666664</c:v>
                      </c:pt>
                      <c:pt idx="2432">
                        <c:v>43126.333333333336</c:v>
                      </c:pt>
                      <c:pt idx="2433">
                        <c:v>43126.34375</c:v>
                      </c:pt>
                      <c:pt idx="2434">
                        <c:v>43126.354166666664</c:v>
                      </c:pt>
                      <c:pt idx="2435">
                        <c:v>43126.364583333336</c:v>
                      </c:pt>
                      <c:pt idx="2436">
                        <c:v>43126.375</c:v>
                      </c:pt>
                      <c:pt idx="2437">
                        <c:v>43126.385416666664</c:v>
                      </c:pt>
                      <c:pt idx="2438">
                        <c:v>43126.395833333336</c:v>
                      </c:pt>
                      <c:pt idx="2439">
                        <c:v>43126.40625</c:v>
                      </c:pt>
                      <c:pt idx="2440">
                        <c:v>43126.416666666664</c:v>
                      </c:pt>
                      <c:pt idx="2441">
                        <c:v>43126.427083333336</c:v>
                      </c:pt>
                      <c:pt idx="2442">
                        <c:v>43126.4375</c:v>
                      </c:pt>
                      <c:pt idx="2443">
                        <c:v>43126.447916666664</c:v>
                      </c:pt>
                      <c:pt idx="2444">
                        <c:v>43126.458333333336</c:v>
                      </c:pt>
                      <c:pt idx="2445">
                        <c:v>43126.46875</c:v>
                      </c:pt>
                      <c:pt idx="2446">
                        <c:v>43126.479166666664</c:v>
                      </c:pt>
                      <c:pt idx="2447">
                        <c:v>43126.489583333336</c:v>
                      </c:pt>
                      <c:pt idx="2448">
                        <c:v>43126.5</c:v>
                      </c:pt>
                      <c:pt idx="2449">
                        <c:v>43126.510416666664</c:v>
                      </c:pt>
                      <c:pt idx="2450">
                        <c:v>43126.520833333336</c:v>
                      </c:pt>
                      <c:pt idx="2451">
                        <c:v>43126.53125</c:v>
                      </c:pt>
                      <c:pt idx="2452">
                        <c:v>43126.541666666664</c:v>
                      </c:pt>
                      <c:pt idx="2453">
                        <c:v>43126.552083333336</c:v>
                      </c:pt>
                      <c:pt idx="2454">
                        <c:v>43126.5625</c:v>
                      </c:pt>
                      <c:pt idx="2455">
                        <c:v>43126.572916666664</c:v>
                      </c:pt>
                      <c:pt idx="2456">
                        <c:v>43126.583333333336</c:v>
                      </c:pt>
                      <c:pt idx="2457">
                        <c:v>43126.59375</c:v>
                      </c:pt>
                      <c:pt idx="2458">
                        <c:v>43126.604166666664</c:v>
                      </c:pt>
                      <c:pt idx="2459">
                        <c:v>43126.614583333336</c:v>
                      </c:pt>
                      <c:pt idx="2460">
                        <c:v>43126.625</c:v>
                      </c:pt>
                      <c:pt idx="2461">
                        <c:v>43126.635416666664</c:v>
                      </c:pt>
                      <c:pt idx="2462">
                        <c:v>43126.645833333336</c:v>
                      </c:pt>
                      <c:pt idx="2463">
                        <c:v>43126.65625</c:v>
                      </c:pt>
                      <c:pt idx="2464">
                        <c:v>43126.666666666664</c:v>
                      </c:pt>
                      <c:pt idx="2465">
                        <c:v>43126.677083333336</c:v>
                      </c:pt>
                      <c:pt idx="2466">
                        <c:v>43126.6875</c:v>
                      </c:pt>
                      <c:pt idx="2467">
                        <c:v>43126.697916666664</c:v>
                      </c:pt>
                      <c:pt idx="2468">
                        <c:v>43126.708333333336</c:v>
                      </c:pt>
                      <c:pt idx="2469">
                        <c:v>43126.71875</c:v>
                      </c:pt>
                      <c:pt idx="2470">
                        <c:v>43126.729166666664</c:v>
                      </c:pt>
                      <c:pt idx="2471">
                        <c:v>43126.739583333336</c:v>
                      </c:pt>
                      <c:pt idx="2472">
                        <c:v>43126.75</c:v>
                      </c:pt>
                      <c:pt idx="2473">
                        <c:v>43126.760416666664</c:v>
                      </c:pt>
                      <c:pt idx="2474">
                        <c:v>43126.770833333336</c:v>
                      </c:pt>
                      <c:pt idx="2475">
                        <c:v>43126.78125</c:v>
                      </c:pt>
                      <c:pt idx="2476">
                        <c:v>43126.791666666664</c:v>
                      </c:pt>
                      <c:pt idx="2477">
                        <c:v>43126.802083333336</c:v>
                      </c:pt>
                      <c:pt idx="2478">
                        <c:v>43126.8125</c:v>
                      </c:pt>
                      <c:pt idx="2479">
                        <c:v>43126.822916666664</c:v>
                      </c:pt>
                      <c:pt idx="2480">
                        <c:v>43126.833333333336</c:v>
                      </c:pt>
                      <c:pt idx="2481">
                        <c:v>43126.84375</c:v>
                      </c:pt>
                      <c:pt idx="2482">
                        <c:v>43126.854166666664</c:v>
                      </c:pt>
                      <c:pt idx="2483">
                        <c:v>43126.864583333336</c:v>
                      </c:pt>
                      <c:pt idx="2484">
                        <c:v>43126.875</c:v>
                      </c:pt>
                      <c:pt idx="2485">
                        <c:v>43126.885416666664</c:v>
                      </c:pt>
                      <c:pt idx="2486">
                        <c:v>43126.895833333336</c:v>
                      </c:pt>
                      <c:pt idx="2487">
                        <c:v>43126.90625</c:v>
                      </c:pt>
                      <c:pt idx="2488">
                        <c:v>43126.916666666664</c:v>
                      </c:pt>
                      <c:pt idx="2489">
                        <c:v>43126.927083333336</c:v>
                      </c:pt>
                      <c:pt idx="2490">
                        <c:v>43126.9375</c:v>
                      </c:pt>
                      <c:pt idx="2491">
                        <c:v>43126.947916666664</c:v>
                      </c:pt>
                      <c:pt idx="2492">
                        <c:v>43126.958333333336</c:v>
                      </c:pt>
                      <c:pt idx="2493">
                        <c:v>43126.96875</c:v>
                      </c:pt>
                      <c:pt idx="2494">
                        <c:v>43126.979166666664</c:v>
                      </c:pt>
                      <c:pt idx="2495">
                        <c:v>43126.989583333336</c:v>
                      </c:pt>
                      <c:pt idx="2496">
                        <c:v>43127</c:v>
                      </c:pt>
                      <c:pt idx="2497">
                        <c:v>43127.010416666664</c:v>
                      </c:pt>
                      <c:pt idx="2498">
                        <c:v>43127.020833333336</c:v>
                      </c:pt>
                      <c:pt idx="2499">
                        <c:v>43127.03125</c:v>
                      </c:pt>
                      <c:pt idx="2500">
                        <c:v>43127.041666666664</c:v>
                      </c:pt>
                      <c:pt idx="2501">
                        <c:v>43127.052083333336</c:v>
                      </c:pt>
                      <c:pt idx="2502">
                        <c:v>43127.0625</c:v>
                      </c:pt>
                      <c:pt idx="2503">
                        <c:v>43127.072916666664</c:v>
                      </c:pt>
                      <c:pt idx="2504">
                        <c:v>43127.083333333336</c:v>
                      </c:pt>
                      <c:pt idx="2505">
                        <c:v>43127.09375</c:v>
                      </c:pt>
                      <c:pt idx="2506">
                        <c:v>43127.104166666664</c:v>
                      </c:pt>
                      <c:pt idx="2507">
                        <c:v>43127.114583333336</c:v>
                      </c:pt>
                      <c:pt idx="2508">
                        <c:v>43127.125</c:v>
                      </c:pt>
                      <c:pt idx="2509">
                        <c:v>43127.135416666664</c:v>
                      </c:pt>
                      <c:pt idx="2510">
                        <c:v>43127.145833333336</c:v>
                      </c:pt>
                      <c:pt idx="2511">
                        <c:v>43127.15625</c:v>
                      </c:pt>
                      <c:pt idx="2512">
                        <c:v>43127.166666666664</c:v>
                      </c:pt>
                      <c:pt idx="2513">
                        <c:v>43127.177083333336</c:v>
                      </c:pt>
                      <c:pt idx="2514">
                        <c:v>43127.1875</c:v>
                      </c:pt>
                      <c:pt idx="2515">
                        <c:v>43127.197916666664</c:v>
                      </c:pt>
                      <c:pt idx="2516">
                        <c:v>43127.208333333336</c:v>
                      </c:pt>
                      <c:pt idx="2517">
                        <c:v>43127.21875</c:v>
                      </c:pt>
                      <c:pt idx="2518">
                        <c:v>43127.229166666664</c:v>
                      </c:pt>
                      <c:pt idx="2519">
                        <c:v>43127.239583333336</c:v>
                      </c:pt>
                      <c:pt idx="2520">
                        <c:v>43127.25</c:v>
                      </c:pt>
                      <c:pt idx="2521">
                        <c:v>43127.260416666664</c:v>
                      </c:pt>
                      <c:pt idx="2522">
                        <c:v>43127.270833333336</c:v>
                      </c:pt>
                      <c:pt idx="2523">
                        <c:v>43127.28125</c:v>
                      </c:pt>
                      <c:pt idx="2524">
                        <c:v>43127.291666666664</c:v>
                      </c:pt>
                      <c:pt idx="2525">
                        <c:v>43127.302083333336</c:v>
                      </c:pt>
                      <c:pt idx="2526">
                        <c:v>43127.3125</c:v>
                      </c:pt>
                      <c:pt idx="2527">
                        <c:v>43127.322916666664</c:v>
                      </c:pt>
                      <c:pt idx="2528">
                        <c:v>43127.333333333336</c:v>
                      </c:pt>
                      <c:pt idx="2529">
                        <c:v>43127.34375</c:v>
                      </c:pt>
                      <c:pt idx="2530">
                        <c:v>43127.354166666664</c:v>
                      </c:pt>
                      <c:pt idx="2531">
                        <c:v>43127.364583333336</c:v>
                      </c:pt>
                      <c:pt idx="2532">
                        <c:v>43127.375</c:v>
                      </c:pt>
                      <c:pt idx="2533">
                        <c:v>43127.385416666664</c:v>
                      </c:pt>
                      <c:pt idx="2534">
                        <c:v>43127.395833333336</c:v>
                      </c:pt>
                      <c:pt idx="2535">
                        <c:v>43127.40625</c:v>
                      </c:pt>
                      <c:pt idx="2536">
                        <c:v>43127.416666666664</c:v>
                      </c:pt>
                      <c:pt idx="2537">
                        <c:v>43127.427083333336</c:v>
                      </c:pt>
                      <c:pt idx="2538">
                        <c:v>43127.4375</c:v>
                      </c:pt>
                      <c:pt idx="2539">
                        <c:v>43127.447916666664</c:v>
                      </c:pt>
                      <c:pt idx="2540">
                        <c:v>43127.458333333336</c:v>
                      </c:pt>
                      <c:pt idx="2541">
                        <c:v>43127.46875</c:v>
                      </c:pt>
                      <c:pt idx="2542">
                        <c:v>43127.479166666664</c:v>
                      </c:pt>
                      <c:pt idx="2543">
                        <c:v>43127.489583333336</c:v>
                      </c:pt>
                      <c:pt idx="2544">
                        <c:v>43127.5</c:v>
                      </c:pt>
                      <c:pt idx="2545">
                        <c:v>43127.510416666664</c:v>
                      </c:pt>
                      <c:pt idx="2546">
                        <c:v>43127.520833333336</c:v>
                      </c:pt>
                      <c:pt idx="2547">
                        <c:v>43127.53125</c:v>
                      </c:pt>
                      <c:pt idx="2548">
                        <c:v>43127.541666666664</c:v>
                      </c:pt>
                      <c:pt idx="2549">
                        <c:v>43127.552083333336</c:v>
                      </c:pt>
                      <c:pt idx="2550">
                        <c:v>43127.5625</c:v>
                      </c:pt>
                      <c:pt idx="2551">
                        <c:v>43127.572916666664</c:v>
                      </c:pt>
                      <c:pt idx="2552">
                        <c:v>43127.583333333336</c:v>
                      </c:pt>
                      <c:pt idx="2553">
                        <c:v>43127.59375</c:v>
                      </c:pt>
                      <c:pt idx="2554">
                        <c:v>43127.604166666664</c:v>
                      </c:pt>
                      <c:pt idx="2555">
                        <c:v>43127.614583333336</c:v>
                      </c:pt>
                      <c:pt idx="2556">
                        <c:v>43127.625</c:v>
                      </c:pt>
                      <c:pt idx="2557">
                        <c:v>43127.635416666664</c:v>
                      </c:pt>
                      <c:pt idx="2558">
                        <c:v>43127.645833333336</c:v>
                      </c:pt>
                      <c:pt idx="2559">
                        <c:v>43127.65625</c:v>
                      </c:pt>
                      <c:pt idx="2560">
                        <c:v>43127.666666666664</c:v>
                      </c:pt>
                      <c:pt idx="2561">
                        <c:v>43127.677083333336</c:v>
                      </c:pt>
                      <c:pt idx="2562">
                        <c:v>43127.6875</c:v>
                      </c:pt>
                      <c:pt idx="2563">
                        <c:v>43127.697916666664</c:v>
                      </c:pt>
                      <c:pt idx="2564">
                        <c:v>43127.708333333336</c:v>
                      </c:pt>
                      <c:pt idx="2565">
                        <c:v>43127.71875</c:v>
                      </c:pt>
                      <c:pt idx="2566">
                        <c:v>43127.729166666664</c:v>
                      </c:pt>
                      <c:pt idx="2567">
                        <c:v>43127.739583333336</c:v>
                      </c:pt>
                      <c:pt idx="2568">
                        <c:v>43127.75</c:v>
                      </c:pt>
                      <c:pt idx="2569">
                        <c:v>43127.760416666664</c:v>
                      </c:pt>
                      <c:pt idx="2570">
                        <c:v>43127.770833333336</c:v>
                      </c:pt>
                      <c:pt idx="2571">
                        <c:v>43127.78125</c:v>
                      </c:pt>
                      <c:pt idx="2572">
                        <c:v>43127.791666666664</c:v>
                      </c:pt>
                      <c:pt idx="2573">
                        <c:v>43127.802083333336</c:v>
                      </c:pt>
                      <c:pt idx="2574">
                        <c:v>43127.8125</c:v>
                      </c:pt>
                      <c:pt idx="2575">
                        <c:v>43127.822916666664</c:v>
                      </c:pt>
                      <c:pt idx="2576">
                        <c:v>43127.833333333336</c:v>
                      </c:pt>
                      <c:pt idx="2577">
                        <c:v>43127.84375</c:v>
                      </c:pt>
                      <c:pt idx="2578">
                        <c:v>43127.854166666664</c:v>
                      </c:pt>
                      <c:pt idx="2579">
                        <c:v>43127.864583333336</c:v>
                      </c:pt>
                      <c:pt idx="2580">
                        <c:v>43127.875</c:v>
                      </c:pt>
                      <c:pt idx="2581">
                        <c:v>43127.885416666664</c:v>
                      </c:pt>
                      <c:pt idx="2582">
                        <c:v>43127.895833333336</c:v>
                      </c:pt>
                      <c:pt idx="2583">
                        <c:v>43127.90625</c:v>
                      </c:pt>
                      <c:pt idx="2584">
                        <c:v>43127.916666666664</c:v>
                      </c:pt>
                      <c:pt idx="2585">
                        <c:v>43127.927083333336</c:v>
                      </c:pt>
                      <c:pt idx="2586">
                        <c:v>43127.9375</c:v>
                      </c:pt>
                      <c:pt idx="2587">
                        <c:v>43127.947916666664</c:v>
                      </c:pt>
                      <c:pt idx="2588">
                        <c:v>43127.958333333336</c:v>
                      </c:pt>
                      <c:pt idx="2589">
                        <c:v>43127.96875</c:v>
                      </c:pt>
                      <c:pt idx="2590">
                        <c:v>43127.979166666664</c:v>
                      </c:pt>
                      <c:pt idx="2591">
                        <c:v>43127.989583333336</c:v>
                      </c:pt>
                      <c:pt idx="2592">
                        <c:v>43128</c:v>
                      </c:pt>
                      <c:pt idx="2593">
                        <c:v>43128.010416666664</c:v>
                      </c:pt>
                      <c:pt idx="2594">
                        <c:v>43128.020833333336</c:v>
                      </c:pt>
                      <c:pt idx="2595">
                        <c:v>43128.03125</c:v>
                      </c:pt>
                      <c:pt idx="2596">
                        <c:v>43128.041666666664</c:v>
                      </c:pt>
                      <c:pt idx="2597">
                        <c:v>43128.052083333336</c:v>
                      </c:pt>
                      <c:pt idx="2598">
                        <c:v>43128.0625</c:v>
                      </c:pt>
                      <c:pt idx="2599">
                        <c:v>43128.072916666664</c:v>
                      </c:pt>
                      <c:pt idx="2600">
                        <c:v>43128.083333333336</c:v>
                      </c:pt>
                      <c:pt idx="2601">
                        <c:v>43128.09375</c:v>
                      </c:pt>
                      <c:pt idx="2602">
                        <c:v>43128.104166666664</c:v>
                      </c:pt>
                      <c:pt idx="2603">
                        <c:v>43128.114583333336</c:v>
                      </c:pt>
                      <c:pt idx="2604">
                        <c:v>43128.125</c:v>
                      </c:pt>
                      <c:pt idx="2605">
                        <c:v>43128.135416666664</c:v>
                      </c:pt>
                      <c:pt idx="2606">
                        <c:v>43128.145833333336</c:v>
                      </c:pt>
                      <c:pt idx="2607">
                        <c:v>43128.15625</c:v>
                      </c:pt>
                      <c:pt idx="2608">
                        <c:v>43128.166666666664</c:v>
                      </c:pt>
                      <c:pt idx="2609">
                        <c:v>43128.177083333336</c:v>
                      </c:pt>
                      <c:pt idx="2610">
                        <c:v>43128.1875</c:v>
                      </c:pt>
                      <c:pt idx="2611">
                        <c:v>43128.197916666664</c:v>
                      </c:pt>
                      <c:pt idx="2612">
                        <c:v>43128.208333333336</c:v>
                      </c:pt>
                      <c:pt idx="2613">
                        <c:v>43128.21875</c:v>
                      </c:pt>
                      <c:pt idx="2614">
                        <c:v>43128.229166666664</c:v>
                      </c:pt>
                      <c:pt idx="2615">
                        <c:v>43128.239583333336</c:v>
                      </c:pt>
                      <c:pt idx="2616">
                        <c:v>43128.25</c:v>
                      </c:pt>
                      <c:pt idx="2617">
                        <c:v>43128.260416666664</c:v>
                      </c:pt>
                      <c:pt idx="2618">
                        <c:v>43128.270833333336</c:v>
                      </c:pt>
                      <c:pt idx="2619">
                        <c:v>43128.28125</c:v>
                      </c:pt>
                      <c:pt idx="2620">
                        <c:v>43128.291666666664</c:v>
                      </c:pt>
                      <c:pt idx="2621">
                        <c:v>43128.302083333336</c:v>
                      </c:pt>
                      <c:pt idx="2622">
                        <c:v>43128.3125</c:v>
                      </c:pt>
                      <c:pt idx="2623">
                        <c:v>43128.322916666664</c:v>
                      </c:pt>
                      <c:pt idx="2624">
                        <c:v>43128.333333333336</c:v>
                      </c:pt>
                      <c:pt idx="2625">
                        <c:v>43128.34375</c:v>
                      </c:pt>
                      <c:pt idx="2626">
                        <c:v>43128.354166666664</c:v>
                      </c:pt>
                      <c:pt idx="2627">
                        <c:v>43128.364583333336</c:v>
                      </c:pt>
                      <c:pt idx="2628">
                        <c:v>43128.375</c:v>
                      </c:pt>
                      <c:pt idx="2629">
                        <c:v>43128.385416666664</c:v>
                      </c:pt>
                      <c:pt idx="2630">
                        <c:v>43128.395833333336</c:v>
                      </c:pt>
                      <c:pt idx="2631">
                        <c:v>43128.40625</c:v>
                      </c:pt>
                      <c:pt idx="2632">
                        <c:v>43128.416666666664</c:v>
                      </c:pt>
                      <c:pt idx="2633">
                        <c:v>43128.427083333336</c:v>
                      </c:pt>
                      <c:pt idx="2634">
                        <c:v>43128.4375</c:v>
                      </c:pt>
                      <c:pt idx="2635">
                        <c:v>43128.447916666664</c:v>
                      </c:pt>
                      <c:pt idx="2636">
                        <c:v>43128.458333333336</c:v>
                      </c:pt>
                      <c:pt idx="2637">
                        <c:v>43128.46875</c:v>
                      </c:pt>
                      <c:pt idx="2638">
                        <c:v>43128.479166666664</c:v>
                      </c:pt>
                      <c:pt idx="2639">
                        <c:v>43128.489583333336</c:v>
                      </c:pt>
                      <c:pt idx="2640">
                        <c:v>43128.5</c:v>
                      </c:pt>
                      <c:pt idx="2641">
                        <c:v>43128.510416666664</c:v>
                      </c:pt>
                      <c:pt idx="2642">
                        <c:v>43128.520833333336</c:v>
                      </c:pt>
                      <c:pt idx="2643">
                        <c:v>43128.53125</c:v>
                      </c:pt>
                      <c:pt idx="2644">
                        <c:v>43128.541666666664</c:v>
                      </c:pt>
                      <c:pt idx="2645">
                        <c:v>43128.552083333336</c:v>
                      </c:pt>
                      <c:pt idx="2646">
                        <c:v>43128.5625</c:v>
                      </c:pt>
                      <c:pt idx="2647">
                        <c:v>43128.572916666664</c:v>
                      </c:pt>
                      <c:pt idx="2648">
                        <c:v>43128.583333333336</c:v>
                      </c:pt>
                      <c:pt idx="2649">
                        <c:v>43128.59375</c:v>
                      </c:pt>
                      <c:pt idx="2650">
                        <c:v>43128.604166666664</c:v>
                      </c:pt>
                      <c:pt idx="2651">
                        <c:v>43128.614583333336</c:v>
                      </c:pt>
                      <c:pt idx="2652">
                        <c:v>43128.625</c:v>
                      </c:pt>
                      <c:pt idx="2653">
                        <c:v>43128.635416666664</c:v>
                      </c:pt>
                      <c:pt idx="2654">
                        <c:v>43128.645833333336</c:v>
                      </c:pt>
                      <c:pt idx="2655">
                        <c:v>43128.65625</c:v>
                      </c:pt>
                      <c:pt idx="2656">
                        <c:v>43128.666666666664</c:v>
                      </c:pt>
                      <c:pt idx="2657">
                        <c:v>43128.677083333336</c:v>
                      </c:pt>
                      <c:pt idx="2658">
                        <c:v>43128.6875</c:v>
                      </c:pt>
                      <c:pt idx="2659">
                        <c:v>43128.697916666664</c:v>
                      </c:pt>
                      <c:pt idx="2660">
                        <c:v>43128.708333333336</c:v>
                      </c:pt>
                      <c:pt idx="2661">
                        <c:v>43128.71875</c:v>
                      </c:pt>
                      <c:pt idx="2662">
                        <c:v>43128.729166666664</c:v>
                      </c:pt>
                      <c:pt idx="2663">
                        <c:v>43128.739583333336</c:v>
                      </c:pt>
                      <c:pt idx="2664">
                        <c:v>43128.75</c:v>
                      </c:pt>
                      <c:pt idx="2665">
                        <c:v>43128.760416666664</c:v>
                      </c:pt>
                      <c:pt idx="2666">
                        <c:v>43128.770833333336</c:v>
                      </c:pt>
                      <c:pt idx="2667">
                        <c:v>43128.78125</c:v>
                      </c:pt>
                      <c:pt idx="2668">
                        <c:v>43128.791666666664</c:v>
                      </c:pt>
                      <c:pt idx="2669">
                        <c:v>43128.802083333336</c:v>
                      </c:pt>
                      <c:pt idx="2670">
                        <c:v>43128.8125</c:v>
                      </c:pt>
                      <c:pt idx="2671">
                        <c:v>43128.822916666664</c:v>
                      </c:pt>
                      <c:pt idx="2672">
                        <c:v>43128.833333333336</c:v>
                      </c:pt>
                      <c:pt idx="2673">
                        <c:v>43128.84375</c:v>
                      </c:pt>
                      <c:pt idx="2674">
                        <c:v>43128.854166666664</c:v>
                      </c:pt>
                      <c:pt idx="2675">
                        <c:v>43128.864583333336</c:v>
                      </c:pt>
                      <c:pt idx="2676">
                        <c:v>43128.875</c:v>
                      </c:pt>
                      <c:pt idx="2677">
                        <c:v>43128.885416666664</c:v>
                      </c:pt>
                      <c:pt idx="2678">
                        <c:v>43128.895833333336</c:v>
                      </c:pt>
                      <c:pt idx="2679">
                        <c:v>43128.90625</c:v>
                      </c:pt>
                      <c:pt idx="2680">
                        <c:v>43128.916666666664</c:v>
                      </c:pt>
                      <c:pt idx="2681">
                        <c:v>43128.927083333336</c:v>
                      </c:pt>
                      <c:pt idx="2682">
                        <c:v>43128.9375</c:v>
                      </c:pt>
                      <c:pt idx="2683">
                        <c:v>43128.947916666664</c:v>
                      </c:pt>
                      <c:pt idx="2684">
                        <c:v>43128.958333333336</c:v>
                      </c:pt>
                      <c:pt idx="2685">
                        <c:v>43128.96875</c:v>
                      </c:pt>
                      <c:pt idx="2686">
                        <c:v>43128.979166666664</c:v>
                      </c:pt>
                      <c:pt idx="2687">
                        <c:v>43128.989583333336</c:v>
                      </c:pt>
                      <c:pt idx="2688">
                        <c:v>43129</c:v>
                      </c:pt>
                      <c:pt idx="2689">
                        <c:v>43129.010416666664</c:v>
                      </c:pt>
                      <c:pt idx="2690">
                        <c:v>43129.020833333336</c:v>
                      </c:pt>
                      <c:pt idx="2691">
                        <c:v>43129.03125</c:v>
                      </c:pt>
                      <c:pt idx="2692">
                        <c:v>43129.041666666664</c:v>
                      </c:pt>
                      <c:pt idx="2693">
                        <c:v>43129.052083333336</c:v>
                      </c:pt>
                      <c:pt idx="2694">
                        <c:v>43129.0625</c:v>
                      </c:pt>
                      <c:pt idx="2695">
                        <c:v>43129.072916666664</c:v>
                      </c:pt>
                      <c:pt idx="2696">
                        <c:v>43129.083333333336</c:v>
                      </c:pt>
                      <c:pt idx="2697">
                        <c:v>43129.09375</c:v>
                      </c:pt>
                      <c:pt idx="2698">
                        <c:v>43129.104166666664</c:v>
                      </c:pt>
                      <c:pt idx="2699">
                        <c:v>43129.114583333336</c:v>
                      </c:pt>
                      <c:pt idx="2700">
                        <c:v>43129.125</c:v>
                      </c:pt>
                      <c:pt idx="2701">
                        <c:v>43129.135416666664</c:v>
                      </c:pt>
                      <c:pt idx="2702">
                        <c:v>43129.145833333336</c:v>
                      </c:pt>
                      <c:pt idx="2703">
                        <c:v>43129.15625</c:v>
                      </c:pt>
                      <c:pt idx="2704">
                        <c:v>43129.166666666664</c:v>
                      </c:pt>
                      <c:pt idx="2705">
                        <c:v>43129.177083333336</c:v>
                      </c:pt>
                      <c:pt idx="2706">
                        <c:v>43129.1875</c:v>
                      </c:pt>
                      <c:pt idx="2707">
                        <c:v>43129.197916666664</c:v>
                      </c:pt>
                      <c:pt idx="2708">
                        <c:v>43129.208333333336</c:v>
                      </c:pt>
                      <c:pt idx="2709">
                        <c:v>43129.21875</c:v>
                      </c:pt>
                      <c:pt idx="2710">
                        <c:v>43129.229166666664</c:v>
                      </c:pt>
                      <c:pt idx="2711">
                        <c:v>43129.239583333336</c:v>
                      </c:pt>
                      <c:pt idx="2712">
                        <c:v>43129.25</c:v>
                      </c:pt>
                      <c:pt idx="2713">
                        <c:v>43129.260416666664</c:v>
                      </c:pt>
                      <c:pt idx="2714">
                        <c:v>43129.270833333336</c:v>
                      </c:pt>
                      <c:pt idx="2715">
                        <c:v>43129.28125</c:v>
                      </c:pt>
                      <c:pt idx="2716">
                        <c:v>43129.291666666664</c:v>
                      </c:pt>
                      <c:pt idx="2717">
                        <c:v>43129.302083333336</c:v>
                      </c:pt>
                      <c:pt idx="2718">
                        <c:v>43129.3125</c:v>
                      </c:pt>
                      <c:pt idx="2719">
                        <c:v>43129.322916666664</c:v>
                      </c:pt>
                      <c:pt idx="2720">
                        <c:v>43129.333333333336</c:v>
                      </c:pt>
                      <c:pt idx="2721">
                        <c:v>43129.34375</c:v>
                      </c:pt>
                      <c:pt idx="2722">
                        <c:v>43129.354166666664</c:v>
                      </c:pt>
                      <c:pt idx="2723">
                        <c:v>43129.364583333336</c:v>
                      </c:pt>
                      <c:pt idx="2724">
                        <c:v>43129.375</c:v>
                      </c:pt>
                      <c:pt idx="2725">
                        <c:v>43129.385416666664</c:v>
                      </c:pt>
                      <c:pt idx="2726">
                        <c:v>43129.395833333336</c:v>
                      </c:pt>
                      <c:pt idx="2727">
                        <c:v>43129.40625</c:v>
                      </c:pt>
                      <c:pt idx="2728">
                        <c:v>43129.416666666664</c:v>
                      </c:pt>
                      <c:pt idx="2729">
                        <c:v>43129.427083333336</c:v>
                      </c:pt>
                      <c:pt idx="2730">
                        <c:v>43129.4375</c:v>
                      </c:pt>
                      <c:pt idx="2731">
                        <c:v>43129.447916666664</c:v>
                      </c:pt>
                      <c:pt idx="2732">
                        <c:v>43129.458333333336</c:v>
                      </c:pt>
                      <c:pt idx="2733">
                        <c:v>43129.46875</c:v>
                      </c:pt>
                      <c:pt idx="2734">
                        <c:v>43129.479166666664</c:v>
                      </c:pt>
                      <c:pt idx="2735">
                        <c:v>43129.489583333336</c:v>
                      </c:pt>
                      <c:pt idx="2736">
                        <c:v>43129.5</c:v>
                      </c:pt>
                      <c:pt idx="2737">
                        <c:v>43129.510416666664</c:v>
                      </c:pt>
                      <c:pt idx="2738">
                        <c:v>43129.520833333336</c:v>
                      </c:pt>
                      <c:pt idx="2739">
                        <c:v>43129.53125</c:v>
                      </c:pt>
                      <c:pt idx="2740">
                        <c:v>43129.541666666664</c:v>
                      </c:pt>
                      <c:pt idx="2741">
                        <c:v>43129.552083333336</c:v>
                      </c:pt>
                      <c:pt idx="2742">
                        <c:v>43129.5625</c:v>
                      </c:pt>
                      <c:pt idx="2743">
                        <c:v>43129.572916666664</c:v>
                      </c:pt>
                      <c:pt idx="2744">
                        <c:v>43129.583333333336</c:v>
                      </c:pt>
                      <c:pt idx="2745">
                        <c:v>43129.59375</c:v>
                      </c:pt>
                      <c:pt idx="2746">
                        <c:v>43129.604166666664</c:v>
                      </c:pt>
                      <c:pt idx="2747">
                        <c:v>43129.614583333336</c:v>
                      </c:pt>
                      <c:pt idx="2748">
                        <c:v>43129.625</c:v>
                      </c:pt>
                      <c:pt idx="2749">
                        <c:v>43129.635416666664</c:v>
                      </c:pt>
                      <c:pt idx="2750">
                        <c:v>43129.645833333336</c:v>
                      </c:pt>
                      <c:pt idx="2751">
                        <c:v>43129.65625</c:v>
                      </c:pt>
                      <c:pt idx="2752">
                        <c:v>43129.666666666664</c:v>
                      </c:pt>
                      <c:pt idx="2753">
                        <c:v>43129.677083333336</c:v>
                      </c:pt>
                      <c:pt idx="2754">
                        <c:v>43129.6875</c:v>
                      </c:pt>
                      <c:pt idx="2755">
                        <c:v>43129.697916666664</c:v>
                      </c:pt>
                      <c:pt idx="2756">
                        <c:v>43129.708333333336</c:v>
                      </c:pt>
                      <c:pt idx="2757">
                        <c:v>43129.71875</c:v>
                      </c:pt>
                      <c:pt idx="2758">
                        <c:v>43129.729166666664</c:v>
                      </c:pt>
                      <c:pt idx="2759">
                        <c:v>43129.739583333336</c:v>
                      </c:pt>
                      <c:pt idx="2760">
                        <c:v>43129.75</c:v>
                      </c:pt>
                      <c:pt idx="2761">
                        <c:v>43129.760416666664</c:v>
                      </c:pt>
                      <c:pt idx="2762">
                        <c:v>43129.770833333336</c:v>
                      </c:pt>
                      <c:pt idx="2763">
                        <c:v>43129.78125</c:v>
                      </c:pt>
                      <c:pt idx="2764">
                        <c:v>43129.791666666664</c:v>
                      </c:pt>
                      <c:pt idx="2765">
                        <c:v>43129.802083333336</c:v>
                      </c:pt>
                      <c:pt idx="2766">
                        <c:v>43129.8125</c:v>
                      </c:pt>
                      <c:pt idx="2767">
                        <c:v>43129.822916666664</c:v>
                      </c:pt>
                      <c:pt idx="2768">
                        <c:v>43129.833333333336</c:v>
                      </c:pt>
                      <c:pt idx="2769">
                        <c:v>43129.84375</c:v>
                      </c:pt>
                      <c:pt idx="2770">
                        <c:v>43129.854166666664</c:v>
                      </c:pt>
                      <c:pt idx="2771">
                        <c:v>43129.864583333336</c:v>
                      </c:pt>
                      <c:pt idx="2772">
                        <c:v>43129.875</c:v>
                      </c:pt>
                      <c:pt idx="2773">
                        <c:v>43129.885416666664</c:v>
                      </c:pt>
                      <c:pt idx="2774">
                        <c:v>43129.895833333336</c:v>
                      </c:pt>
                      <c:pt idx="2775">
                        <c:v>43129.90625</c:v>
                      </c:pt>
                      <c:pt idx="2776">
                        <c:v>43129.916666666664</c:v>
                      </c:pt>
                      <c:pt idx="2777">
                        <c:v>43129.927083333336</c:v>
                      </c:pt>
                      <c:pt idx="2778">
                        <c:v>43129.9375</c:v>
                      </c:pt>
                      <c:pt idx="2779">
                        <c:v>43129.947916666664</c:v>
                      </c:pt>
                      <c:pt idx="2780">
                        <c:v>43129.958333333336</c:v>
                      </c:pt>
                      <c:pt idx="2781">
                        <c:v>43129.96875</c:v>
                      </c:pt>
                      <c:pt idx="2782">
                        <c:v>43129.979166666664</c:v>
                      </c:pt>
                      <c:pt idx="2783">
                        <c:v>43129.989583333336</c:v>
                      </c:pt>
                      <c:pt idx="2784">
                        <c:v>43130</c:v>
                      </c:pt>
                      <c:pt idx="2785">
                        <c:v>43130.010416666664</c:v>
                      </c:pt>
                      <c:pt idx="2786">
                        <c:v>43130.020833333336</c:v>
                      </c:pt>
                      <c:pt idx="2787">
                        <c:v>43130.03125</c:v>
                      </c:pt>
                      <c:pt idx="2788">
                        <c:v>43130.041666666664</c:v>
                      </c:pt>
                      <c:pt idx="2789">
                        <c:v>43130.052083333336</c:v>
                      </c:pt>
                      <c:pt idx="2790">
                        <c:v>43130.0625</c:v>
                      </c:pt>
                      <c:pt idx="2791">
                        <c:v>43130.072916666664</c:v>
                      </c:pt>
                      <c:pt idx="2792">
                        <c:v>43130.083333333336</c:v>
                      </c:pt>
                      <c:pt idx="2793">
                        <c:v>43130.09375</c:v>
                      </c:pt>
                      <c:pt idx="2794">
                        <c:v>43130.104166666664</c:v>
                      </c:pt>
                      <c:pt idx="2795">
                        <c:v>43130.114583333336</c:v>
                      </c:pt>
                      <c:pt idx="2796">
                        <c:v>43130.125</c:v>
                      </c:pt>
                      <c:pt idx="2797">
                        <c:v>43130.135416666664</c:v>
                      </c:pt>
                      <c:pt idx="2798">
                        <c:v>43130.145833333336</c:v>
                      </c:pt>
                      <c:pt idx="2799">
                        <c:v>43130.15625</c:v>
                      </c:pt>
                      <c:pt idx="2800">
                        <c:v>43130.166666666664</c:v>
                      </c:pt>
                      <c:pt idx="2801">
                        <c:v>43130.177083333336</c:v>
                      </c:pt>
                      <c:pt idx="2802">
                        <c:v>43130.1875</c:v>
                      </c:pt>
                      <c:pt idx="2803">
                        <c:v>43130.197916666664</c:v>
                      </c:pt>
                      <c:pt idx="2804">
                        <c:v>43130.208333333336</c:v>
                      </c:pt>
                      <c:pt idx="2805">
                        <c:v>43130.21875</c:v>
                      </c:pt>
                      <c:pt idx="2806">
                        <c:v>43130.229166666664</c:v>
                      </c:pt>
                      <c:pt idx="2807">
                        <c:v>43130.239583333336</c:v>
                      </c:pt>
                      <c:pt idx="2808">
                        <c:v>43130.25</c:v>
                      </c:pt>
                      <c:pt idx="2809">
                        <c:v>43130.260416666664</c:v>
                      </c:pt>
                      <c:pt idx="2810">
                        <c:v>43130.270833333336</c:v>
                      </c:pt>
                      <c:pt idx="2811">
                        <c:v>43130.28125</c:v>
                      </c:pt>
                      <c:pt idx="2812">
                        <c:v>43130.291666666664</c:v>
                      </c:pt>
                      <c:pt idx="2813">
                        <c:v>43130.302083333336</c:v>
                      </c:pt>
                      <c:pt idx="2814">
                        <c:v>43130.3125</c:v>
                      </c:pt>
                      <c:pt idx="2815">
                        <c:v>43130.322916666664</c:v>
                      </c:pt>
                      <c:pt idx="2816">
                        <c:v>43130.333333333336</c:v>
                      </c:pt>
                      <c:pt idx="2817">
                        <c:v>43130.34375</c:v>
                      </c:pt>
                      <c:pt idx="2818">
                        <c:v>43130.354166666664</c:v>
                      </c:pt>
                      <c:pt idx="2819">
                        <c:v>43130.364583333336</c:v>
                      </c:pt>
                      <c:pt idx="2820">
                        <c:v>43130.375</c:v>
                      </c:pt>
                      <c:pt idx="2821">
                        <c:v>43130.385416666664</c:v>
                      </c:pt>
                      <c:pt idx="2822">
                        <c:v>43130.395833333336</c:v>
                      </c:pt>
                      <c:pt idx="2823">
                        <c:v>43130.40625</c:v>
                      </c:pt>
                      <c:pt idx="2824">
                        <c:v>43130.416666666664</c:v>
                      </c:pt>
                      <c:pt idx="2825">
                        <c:v>43130.427083333336</c:v>
                      </c:pt>
                      <c:pt idx="2826">
                        <c:v>43130.4375</c:v>
                      </c:pt>
                      <c:pt idx="2827">
                        <c:v>43130.447916666664</c:v>
                      </c:pt>
                      <c:pt idx="2828">
                        <c:v>43130.458333333336</c:v>
                      </c:pt>
                      <c:pt idx="2829">
                        <c:v>43130.46875</c:v>
                      </c:pt>
                      <c:pt idx="2830">
                        <c:v>43130.479166666664</c:v>
                      </c:pt>
                      <c:pt idx="2831">
                        <c:v>43130.489583333336</c:v>
                      </c:pt>
                      <c:pt idx="2832">
                        <c:v>43130.5</c:v>
                      </c:pt>
                      <c:pt idx="2833">
                        <c:v>43130.510416666664</c:v>
                      </c:pt>
                      <c:pt idx="2834">
                        <c:v>43130.520833333336</c:v>
                      </c:pt>
                      <c:pt idx="2835">
                        <c:v>43130.53125</c:v>
                      </c:pt>
                      <c:pt idx="2836">
                        <c:v>43130.541666666664</c:v>
                      </c:pt>
                      <c:pt idx="2837">
                        <c:v>43130.552083333336</c:v>
                      </c:pt>
                      <c:pt idx="2838">
                        <c:v>43130.5625</c:v>
                      </c:pt>
                      <c:pt idx="2839">
                        <c:v>43130.572916666664</c:v>
                      </c:pt>
                      <c:pt idx="2840">
                        <c:v>43130.583333333336</c:v>
                      </c:pt>
                      <c:pt idx="2841">
                        <c:v>43130.59375</c:v>
                      </c:pt>
                      <c:pt idx="2842">
                        <c:v>43130.604166666664</c:v>
                      </c:pt>
                      <c:pt idx="2843">
                        <c:v>43130.614583333336</c:v>
                      </c:pt>
                      <c:pt idx="2844">
                        <c:v>43130.625</c:v>
                      </c:pt>
                      <c:pt idx="2845">
                        <c:v>43130.635416666664</c:v>
                      </c:pt>
                      <c:pt idx="2846">
                        <c:v>43130.645833333336</c:v>
                      </c:pt>
                      <c:pt idx="2847">
                        <c:v>43130.65625</c:v>
                      </c:pt>
                      <c:pt idx="2848">
                        <c:v>43130.666666666664</c:v>
                      </c:pt>
                      <c:pt idx="2849">
                        <c:v>43130.677083333336</c:v>
                      </c:pt>
                      <c:pt idx="2850">
                        <c:v>43130.6875</c:v>
                      </c:pt>
                      <c:pt idx="2851">
                        <c:v>43130.697916666664</c:v>
                      </c:pt>
                      <c:pt idx="2852">
                        <c:v>43130.708333333336</c:v>
                      </c:pt>
                      <c:pt idx="2853">
                        <c:v>43130.71875</c:v>
                      </c:pt>
                      <c:pt idx="2854">
                        <c:v>43130.729166666664</c:v>
                      </c:pt>
                      <c:pt idx="2855">
                        <c:v>43130.739583333336</c:v>
                      </c:pt>
                      <c:pt idx="2856">
                        <c:v>43130.75</c:v>
                      </c:pt>
                      <c:pt idx="2857">
                        <c:v>43130.760416666664</c:v>
                      </c:pt>
                      <c:pt idx="2858">
                        <c:v>43130.770833333336</c:v>
                      </c:pt>
                      <c:pt idx="2859">
                        <c:v>43130.78125</c:v>
                      </c:pt>
                      <c:pt idx="2860">
                        <c:v>43130.791666666664</c:v>
                      </c:pt>
                      <c:pt idx="2861">
                        <c:v>43130.802083333336</c:v>
                      </c:pt>
                      <c:pt idx="2862">
                        <c:v>43130.8125</c:v>
                      </c:pt>
                      <c:pt idx="2863">
                        <c:v>43130.822916666664</c:v>
                      </c:pt>
                      <c:pt idx="2864">
                        <c:v>43130.833333333336</c:v>
                      </c:pt>
                      <c:pt idx="2865">
                        <c:v>43130.84375</c:v>
                      </c:pt>
                      <c:pt idx="2866">
                        <c:v>43130.854166666664</c:v>
                      </c:pt>
                      <c:pt idx="2867">
                        <c:v>43130.864583333336</c:v>
                      </c:pt>
                      <c:pt idx="2868">
                        <c:v>43130.875</c:v>
                      </c:pt>
                      <c:pt idx="2869">
                        <c:v>43130.885416666664</c:v>
                      </c:pt>
                      <c:pt idx="2870">
                        <c:v>43130.895833333336</c:v>
                      </c:pt>
                      <c:pt idx="2871">
                        <c:v>43130.90625</c:v>
                      </c:pt>
                      <c:pt idx="2872">
                        <c:v>43130.916666666664</c:v>
                      </c:pt>
                      <c:pt idx="2873">
                        <c:v>43130.927083333336</c:v>
                      </c:pt>
                      <c:pt idx="2874">
                        <c:v>43130.9375</c:v>
                      </c:pt>
                      <c:pt idx="2875">
                        <c:v>43130.947916666664</c:v>
                      </c:pt>
                      <c:pt idx="2876">
                        <c:v>43130.958333333336</c:v>
                      </c:pt>
                      <c:pt idx="2877">
                        <c:v>43130.96875</c:v>
                      </c:pt>
                      <c:pt idx="2878">
                        <c:v>43130.979166666664</c:v>
                      </c:pt>
                      <c:pt idx="2879">
                        <c:v>43130.989583333336</c:v>
                      </c:pt>
                      <c:pt idx="2880">
                        <c:v>43131</c:v>
                      </c:pt>
                      <c:pt idx="2881">
                        <c:v>43131.010416666664</c:v>
                      </c:pt>
                      <c:pt idx="2882">
                        <c:v>43131.020833333336</c:v>
                      </c:pt>
                      <c:pt idx="2883">
                        <c:v>43131.03125</c:v>
                      </c:pt>
                      <c:pt idx="2884">
                        <c:v>43131.041666666664</c:v>
                      </c:pt>
                      <c:pt idx="2885">
                        <c:v>43131.052083333336</c:v>
                      </c:pt>
                      <c:pt idx="2886">
                        <c:v>43131.0625</c:v>
                      </c:pt>
                      <c:pt idx="2887">
                        <c:v>43131.072916666664</c:v>
                      </c:pt>
                      <c:pt idx="2888">
                        <c:v>43131.083333333336</c:v>
                      </c:pt>
                      <c:pt idx="2889">
                        <c:v>43131.09375</c:v>
                      </c:pt>
                      <c:pt idx="2890">
                        <c:v>43131.104166666664</c:v>
                      </c:pt>
                      <c:pt idx="2891">
                        <c:v>43131.114583333336</c:v>
                      </c:pt>
                      <c:pt idx="2892">
                        <c:v>43131.125</c:v>
                      </c:pt>
                      <c:pt idx="2893">
                        <c:v>43131.135416666664</c:v>
                      </c:pt>
                      <c:pt idx="2894">
                        <c:v>43131.145833333336</c:v>
                      </c:pt>
                      <c:pt idx="2895">
                        <c:v>43131.15625</c:v>
                      </c:pt>
                      <c:pt idx="2896">
                        <c:v>43131.166666666664</c:v>
                      </c:pt>
                      <c:pt idx="2897">
                        <c:v>43131.177083333336</c:v>
                      </c:pt>
                      <c:pt idx="2898">
                        <c:v>43131.1875</c:v>
                      </c:pt>
                      <c:pt idx="2899">
                        <c:v>43131.197916666664</c:v>
                      </c:pt>
                      <c:pt idx="2900">
                        <c:v>43131.208333333336</c:v>
                      </c:pt>
                      <c:pt idx="2901">
                        <c:v>43131.21875</c:v>
                      </c:pt>
                      <c:pt idx="2902">
                        <c:v>43131.229166666664</c:v>
                      </c:pt>
                      <c:pt idx="2903">
                        <c:v>43131.239583333336</c:v>
                      </c:pt>
                      <c:pt idx="2904">
                        <c:v>43131.25</c:v>
                      </c:pt>
                      <c:pt idx="2905">
                        <c:v>43131.260416666664</c:v>
                      </c:pt>
                      <c:pt idx="2906">
                        <c:v>43131.270833333336</c:v>
                      </c:pt>
                      <c:pt idx="2907">
                        <c:v>43131.28125</c:v>
                      </c:pt>
                      <c:pt idx="2908">
                        <c:v>43131.291666666664</c:v>
                      </c:pt>
                      <c:pt idx="2909">
                        <c:v>43131.302083333336</c:v>
                      </c:pt>
                      <c:pt idx="2910">
                        <c:v>43131.3125</c:v>
                      </c:pt>
                      <c:pt idx="2911">
                        <c:v>43131.322916666664</c:v>
                      </c:pt>
                      <c:pt idx="2912">
                        <c:v>43131.333333333336</c:v>
                      </c:pt>
                      <c:pt idx="2913">
                        <c:v>43131.34375</c:v>
                      </c:pt>
                      <c:pt idx="2914">
                        <c:v>43131.354166666664</c:v>
                      </c:pt>
                      <c:pt idx="2915">
                        <c:v>43131.364583333336</c:v>
                      </c:pt>
                      <c:pt idx="2916">
                        <c:v>43131.375</c:v>
                      </c:pt>
                      <c:pt idx="2917">
                        <c:v>43131.385416666664</c:v>
                      </c:pt>
                      <c:pt idx="2918">
                        <c:v>43131.395833333336</c:v>
                      </c:pt>
                      <c:pt idx="2919">
                        <c:v>43131.40625</c:v>
                      </c:pt>
                      <c:pt idx="2920">
                        <c:v>43131.416666666664</c:v>
                      </c:pt>
                      <c:pt idx="2921">
                        <c:v>43131.427083333336</c:v>
                      </c:pt>
                      <c:pt idx="2922">
                        <c:v>43131.4375</c:v>
                      </c:pt>
                      <c:pt idx="2923">
                        <c:v>43131.447916666664</c:v>
                      </c:pt>
                      <c:pt idx="2924">
                        <c:v>43131.458333333336</c:v>
                      </c:pt>
                      <c:pt idx="2925">
                        <c:v>43131.46875</c:v>
                      </c:pt>
                      <c:pt idx="2926">
                        <c:v>43131.479166666664</c:v>
                      </c:pt>
                      <c:pt idx="2927">
                        <c:v>43131.489583333336</c:v>
                      </c:pt>
                      <c:pt idx="2928">
                        <c:v>43131.5</c:v>
                      </c:pt>
                      <c:pt idx="2929">
                        <c:v>43131.510416666664</c:v>
                      </c:pt>
                      <c:pt idx="2930">
                        <c:v>43131.520833333336</c:v>
                      </c:pt>
                      <c:pt idx="2931">
                        <c:v>43131.53125</c:v>
                      </c:pt>
                      <c:pt idx="2932">
                        <c:v>43131.541666666664</c:v>
                      </c:pt>
                      <c:pt idx="2933">
                        <c:v>43131.552083333336</c:v>
                      </c:pt>
                      <c:pt idx="2934">
                        <c:v>43131.5625</c:v>
                      </c:pt>
                      <c:pt idx="2935">
                        <c:v>43131.572916666664</c:v>
                      </c:pt>
                      <c:pt idx="2936">
                        <c:v>43131.583333333336</c:v>
                      </c:pt>
                      <c:pt idx="2937">
                        <c:v>43131.59375</c:v>
                      </c:pt>
                      <c:pt idx="2938">
                        <c:v>43131.604166666664</c:v>
                      </c:pt>
                      <c:pt idx="2939">
                        <c:v>43131.614583333336</c:v>
                      </c:pt>
                      <c:pt idx="2940">
                        <c:v>43131.625</c:v>
                      </c:pt>
                      <c:pt idx="2941">
                        <c:v>43131.635416666664</c:v>
                      </c:pt>
                      <c:pt idx="2942">
                        <c:v>43131.645833333336</c:v>
                      </c:pt>
                      <c:pt idx="2943">
                        <c:v>43131.65625</c:v>
                      </c:pt>
                      <c:pt idx="2944">
                        <c:v>43131.666666666664</c:v>
                      </c:pt>
                      <c:pt idx="2945">
                        <c:v>43131.677083333336</c:v>
                      </c:pt>
                      <c:pt idx="2946">
                        <c:v>43131.6875</c:v>
                      </c:pt>
                      <c:pt idx="2947">
                        <c:v>43131.697916666664</c:v>
                      </c:pt>
                      <c:pt idx="2948">
                        <c:v>43131.708333333336</c:v>
                      </c:pt>
                      <c:pt idx="2949">
                        <c:v>43131.71875</c:v>
                      </c:pt>
                      <c:pt idx="2950">
                        <c:v>43131.729166666664</c:v>
                      </c:pt>
                      <c:pt idx="2951">
                        <c:v>43131.739583333336</c:v>
                      </c:pt>
                      <c:pt idx="2952">
                        <c:v>43131.75</c:v>
                      </c:pt>
                      <c:pt idx="2953">
                        <c:v>43131.760416666664</c:v>
                      </c:pt>
                      <c:pt idx="2954">
                        <c:v>43131.770833333336</c:v>
                      </c:pt>
                      <c:pt idx="2955">
                        <c:v>43131.78125</c:v>
                      </c:pt>
                      <c:pt idx="2956">
                        <c:v>43131.791666666664</c:v>
                      </c:pt>
                      <c:pt idx="2957">
                        <c:v>43131.802083333336</c:v>
                      </c:pt>
                      <c:pt idx="2958">
                        <c:v>43131.8125</c:v>
                      </c:pt>
                      <c:pt idx="2959">
                        <c:v>43131.822916666664</c:v>
                      </c:pt>
                      <c:pt idx="2960">
                        <c:v>43131.833333333336</c:v>
                      </c:pt>
                      <c:pt idx="2961">
                        <c:v>43131.84375</c:v>
                      </c:pt>
                      <c:pt idx="2962">
                        <c:v>43131.854166666664</c:v>
                      </c:pt>
                      <c:pt idx="2963">
                        <c:v>43131.864583333336</c:v>
                      </c:pt>
                      <c:pt idx="2964">
                        <c:v>43131.875</c:v>
                      </c:pt>
                      <c:pt idx="2965">
                        <c:v>43131.885416666664</c:v>
                      </c:pt>
                      <c:pt idx="2966">
                        <c:v>43131.895833333336</c:v>
                      </c:pt>
                      <c:pt idx="2967">
                        <c:v>43131.90625</c:v>
                      </c:pt>
                      <c:pt idx="2968">
                        <c:v>43131.916666666664</c:v>
                      </c:pt>
                      <c:pt idx="2969">
                        <c:v>43131.927083333336</c:v>
                      </c:pt>
                      <c:pt idx="2970">
                        <c:v>43131.9375</c:v>
                      </c:pt>
                      <c:pt idx="2971">
                        <c:v>43131.947916666664</c:v>
                      </c:pt>
                      <c:pt idx="2972">
                        <c:v>43131.958333333336</c:v>
                      </c:pt>
                      <c:pt idx="2973">
                        <c:v>43131.96875</c:v>
                      </c:pt>
                      <c:pt idx="2974">
                        <c:v>43131.979166666664</c:v>
                      </c:pt>
                      <c:pt idx="2975">
                        <c:v>43131.989583333336</c:v>
                      </c:pt>
                      <c:pt idx="2976">
                        <c:v>43132</c:v>
                      </c:pt>
                      <c:pt idx="2977">
                        <c:v>43132.010416666664</c:v>
                      </c:pt>
                      <c:pt idx="2978">
                        <c:v>43132.020833333336</c:v>
                      </c:pt>
                      <c:pt idx="2979">
                        <c:v>43132.03125</c:v>
                      </c:pt>
                      <c:pt idx="2980">
                        <c:v>43132.041666666664</c:v>
                      </c:pt>
                      <c:pt idx="2981">
                        <c:v>43132.052083333336</c:v>
                      </c:pt>
                      <c:pt idx="2982">
                        <c:v>43132.0625</c:v>
                      </c:pt>
                      <c:pt idx="2983">
                        <c:v>43132.072916666664</c:v>
                      </c:pt>
                      <c:pt idx="2984">
                        <c:v>43132.083333333336</c:v>
                      </c:pt>
                      <c:pt idx="2985">
                        <c:v>43132.09375</c:v>
                      </c:pt>
                      <c:pt idx="2986">
                        <c:v>43132.104166666664</c:v>
                      </c:pt>
                      <c:pt idx="2987">
                        <c:v>43132.114583333336</c:v>
                      </c:pt>
                      <c:pt idx="2988">
                        <c:v>43132.125</c:v>
                      </c:pt>
                      <c:pt idx="2989">
                        <c:v>43132.135416666664</c:v>
                      </c:pt>
                      <c:pt idx="2990">
                        <c:v>43132.145833333336</c:v>
                      </c:pt>
                      <c:pt idx="2991">
                        <c:v>43132.15625</c:v>
                      </c:pt>
                      <c:pt idx="2992">
                        <c:v>43132.166666666664</c:v>
                      </c:pt>
                      <c:pt idx="2993">
                        <c:v>43132.177083333336</c:v>
                      </c:pt>
                      <c:pt idx="2994">
                        <c:v>43132.1875</c:v>
                      </c:pt>
                      <c:pt idx="2995">
                        <c:v>43132.197916666664</c:v>
                      </c:pt>
                      <c:pt idx="2996">
                        <c:v>43132.208333333336</c:v>
                      </c:pt>
                      <c:pt idx="2997">
                        <c:v>43132.21875</c:v>
                      </c:pt>
                      <c:pt idx="2998">
                        <c:v>43132.229166666664</c:v>
                      </c:pt>
                      <c:pt idx="2999">
                        <c:v>43132.239583333336</c:v>
                      </c:pt>
                      <c:pt idx="3000">
                        <c:v>43132.25</c:v>
                      </c:pt>
                      <c:pt idx="3001">
                        <c:v>43132.260416666664</c:v>
                      </c:pt>
                      <c:pt idx="3002">
                        <c:v>43132.270833333336</c:v>
                      </c:pt>
                      <c:pt idx="3003">
                        <c:v>43132.28125</c:v>
                      </c:pt>
                      <c:pt idx="3004">
                        <c:v>43132.291666666664</c:v>
                      </c:pt>
                      <c:pt idx="3005">
                        <c:v>43132.302083333336</c:v>
                      </c:pt>
                      <c:pt idx="3006">
                        <c:v>43132.3125</c:v>
                      </c:pt>
                      <c:pt idx="3007">
                        <c:v>43132.322916666664</c:v>
                      </c:pt>
                      <c:pt idx="3008">
                        <c:v>43132.333333333336</c:v>
                      </c:pt>
                      <c:pt idx="3009">
                        <c:v>43132.34375</c:v>
                      </c:pt>
                      <c:pt idx="3010">
                        <c:v>43132.354166666664</c:v>
                      </c:pt>
                      <c:pt idx="3011">
                        <c:v>43132.364583333336</c:v>
                      </c:pt>
                      <c:pt idx="3012">
                        <c:v>43132.375</c:v>
                      </c:pt>
                      <c:pt idx="3013">
                        <c:v>43132.385416666664</c:v>
                      </c:pt>
                      <c:pt idx="3014">
                        <c:v>43132.395833333336</c:v>
                      </c:pt>
                      <c:pt idx="3015">
                        <c:v>43132.40625</c:v>
                      </c:pt>
                      <c:pt idx="3016">
                        <c:v>43132.416666666664</c:v>
                      </c:pt>
                      <c:pt idx="3017">
                        <c:v>43132.427083333336</c:v>
                      </c:pt>
                      <c:pt idx="3018">
                        <c:v>43132.4375</c:v>
                      </c:pt>
                      <c:pt idx="3019">
                        <c:v>43132.447916666664</c:v>
                      </c:pt>
                      <c:pt idx="3020">
                        <c:v>43132.458333333336</c:v>
                      </c:pt>
                      <c:pt idx="3021">
                        <c:v>43132.46875</c:v>
                      </c:pt>
                      <c:pt idx="3022">
                        <c:v>43132.479166666664</c:v>
                      </c:pt>
                      <c:pt idx="3023">
                        <c:v>43132.489583333336</c:v>
                      </c:pt>
                      <c:pt idx="3024">
                        <c:v>43132.5</c:v>
                      </c:pt>
                      <c:pt idx="3025">
                        <c:v>43132.510416666664</c:v>
                      </c:pt>
                      <c:pt idx="3026">
                        <c:v>43132.520833333336</c:v>
                      </c:pt>
                      <c:pt idx="3027">
                        <c:v>43132.53125</c:v>
                      </c:pt>
                      <c:pt idx="3028">
                        <c:v>43132.541666666664</c:v>
                      </c:pt>
                      <c:pt idx="3029">
                        <c:v>43132.552083333336</c:v>
                      </c:pt>
                      <c:pt idx="3030">
                        <c:v>43132.5625</c:v>
                      </c:pt>
                      <c:pt idx="3031">
                        <c:v>43132.572916666664</c:v>
                      </c:pt>
                      <c:pt idx="3032">
                        <c:v>43132.583333333336</c:v>
                      </c:pt>
                      <c:pt idx="3033">
                        <c:v>43132.59375</c:v>
                      </c:pt>
                      <c:pt idx="3034">
                        <c:v>43132.604166666664</c:v>
                      </c:pt>
                      <c:pt idx="3035">
                        <c:v>43132.614583333336</c:v>
                      </c:pt>
                      <c:pt idx="3036">
                        <c:v>43132.625</c:v>
                      </c:pt>
                      <c:pt idx="3037">
                        <c:v>43132.635416666664</c:v>
                      </c:pt>
                      <c:pt idx="3038">
                        <c:v>43132.645833333336</c:v>
                      </c:pt>
                      <c:pt idx="3039">
                        <c:v>43132.65625</c:v>
                      </c:pt>
                      <c:pt idx="3040">
                        <c:v>43132.666666666664</c:v>
                      </c:pt>
                      <c:pt idx="3041">
                        <c:v>43132.677083333336</c:v>
                      </c:pt>
                      <c:pt idx="3042">
                        <c:v>43132.6875</c:v>
                      </c:pt>
                      <c:pt idx="3043">
                        <c:v>43132.697916666664</c:v>
                      </c:pt>
                      <c:pt idx="3044">
                        <c:v>43132.708333333336</c:v>
                      </c:pt>
                      <c:pt idx="3045">
                        <c:v>43132.71875</c:v>
                      </c:pt>
                      <c:pt idx="3046">
                        <c:v>43132.729166666664</c:v>
                      </c:pt>
                      <c:pt idx="3047">
                        <c:v>43132.739583333336</c:v>
                      </c:pt>
                      <c:pt idx="3048">
                        <c:v>43132.75</c:v>
                      </c:pt>
                      <c:pt idx="3049">
                        <c:v>43132.760416666664</c:v>
                      </c:pt>
                      <c:pt idx="3050">
                        <c:v>43132.770833333336</c:v>
                      </c:pt>
                      <c:pt idx="3051">
                        <c:v>43132.78125</c:v>
                      </c:pt>
                      <c:pt idx="3052">
                        <c:v>43132.791666666664</c:v>
                      </c:pt>
                      <c:pt idx="3053">
                        <c:v>43132.802083333336</c:v>
                      </c:pt>
                      <c:pt idx="3054">
                        <c:v>43132.8125</c:v>
                      </c:pt>
                      <c:pt idx="3055">
                        <c:v>43132.822916666664</c:v>
                      </c:pt>
                      <c:pt idx="3056">
                        <c:v>43132.833333333336</c:v>
                      </c:pt>
                      <c:pt idx="3057">
                        <c:v>43132.84375</c:v>
                      </c:pt>
                      <c:pt idx="3058">
                        <c:v>43132.854166666664</c:v>
                      </c:pt>
                      <c:pt idx="3059">
                        <c:v>43132.864583333336</c:v>
                      </c:pt>
                      <c:pt idx="3060">
                        <c:v>43132.875</c:v>
                      </c:pt>
                      <c:pt idx="3061">
                        <c:v>43132.885416666664</c:v>
                      </c:pt>
                      <c:pt idx="3062">
                        <c:v>43132.895833333336</c:v>
                      </c:pt>
                      <c:pt idx="3063">
                        <c:v>43132.90625</c:v>
                      </c:pt>
                      <c:pt idx="3064">
                        <c:v>43132.916666666664</c:v>
                      </c:pt>
                      <c:pt idx="3065">
                        <c:v>43132.927083333336</c:v>
                      </c:pt>
                      <c:pt idx="3066">
                        <c:v>43132.9375</c:v>
                      </c:pt>
                      <c:pt idx="3067">
                        <c:v>43132.947916666664</c:v>
                      </c:pt>
                      <c:pt idx="3068">
                        <c:v>43132.958333333336</c:v>
                      </c:pt>
                      <c:pt idx="3069">
                        <c:v>43132.96875</c:v>
                      </c:pt>
                      <c:pt idx="3070">
                        <c:v>43132.979166666664</c:v>
                      </c:pt>
                      <c:pt idx="3071">
                        <c:v>43132.989583333336</c:v>
                      </c:pt>
                      <c:pt idx="3072">
                        <c:v>43133</c:v>
                      </c:pt>
                      <c:pt idx="3073">
                        <c:v>43133.010416666664</c:v>
                      </c:pt>
                      <c:pt idx="3074">
                        <c:v>43133.020833333336</c:v>
                      </c:pt>
                      <c:pt idx="3075">
                        <c:v>43133.03125</c:v>
                      </c:pt>
                      <c:pt idx="3076">
                        <c:v>43133.041666666664</c:v>
                      </c:pt>
                      <c:pt idx="3077">
                        <c:v>43133.052083333336</c:v>
                      </c:pt>
                      <c:pt idx="3078">
                        <c:v>43133.0625</c:v>
                      </c:pt>
                      <c:pt idx="3079">
                        <c:v>43133.072916666664</c:v>
                      </c:pt>
                      <c:pt idx="3080">
                        <c:v>43133.083333333336</c:v>
                      </c:pt>
                      <c:pt idx="3081">
                        <c:v>43133.09375</c:v>
                      </c:pt>
                      <c:pt idx="3082">
                        <c:v>43133.104166666664</c:v>
                      </c:pt>
                      <c:pt idx="3083">
                        <c:v>43133.114583333336</c:v>
                      </c:pt>
                      <c:pt idx="3084">
                        <c:v>43133.125</c:v>
                      </c:pt>
                      <c:pt idx="3085">
                        <c:v>43133.135416666664</c:v>
                      </c:pt>
                      <c:pt idx="3086">
                        <c:v>43133.145833333336</c:v>
                      </c:pt>
                      <c:pt idx="3087">
                        <c:v>43133.15625</c:v>
                      </c:pt>
                      <c:pt idx="3088">
                        <c:v>43133.166666666664</c:v>
                      </c:pt>
                      <c:pt idx="3089">
                        <c:v>43133.177083333336</c:v>
                      </c:pt>
                      <c:pt idx="3090">
                        <c:v>43133.1875</c:v>
                      </c:pt>
                      <c:pt idx="3091">
                        <c:v>43133.197916666664</c:v>
                      </c:pt>
                      <c:pt idx="3092">
                        <c:v>43133.208333333336</c:v>
                      </c:pt>
                      <c:pt idx="3093">
                        <c:v>43133.21875</c:v>
                      </c:pt>
                      <c:pt idx="3094">
                        <c:v>43133.229166666664</c:v>
                      </c:pt>
                      <c:pt idx="3095">
                        <c:v>43133.239583333336</c:v>
                      </c:pt>
                      <c:pt idx="3096">
                        <c:v>43133.25</c:v>
                      </c:pt>
                      <c:pt idx="3097">
                        <c:v>43133.260416666664</c:v>
                      </c:pt>
                      <c:pt idx="3098">
                        <c:v>43133.270833333336</c:v>
                      </c:pt>
                      <c:pt idx="3099">
                        <c:v>43133.28125</c:v>
                      </c:pt>
                      <c:pt idx="3100">
                        <c:v>43133.291666666664</c:v>
                      </c:pt>
                      <c:pt idx="3101">
                        <c:v>43133.302083333336</c:v>
                      </c:pt>
                      <c:pt idx="3102">
                        <c:v>43133.3125</c:v>
                      </c:pt>
                      <c:pt idx="3103">
                        <c:v>43133.322916666664</c:v>
                      </c:pt>
                      <c:pt idx="3104">
                        <c:v>43133.333333333336</c:v>
                      </c:pt>
                      <c:pt idx="3105">
                        <c:v>43133.34375</c:v>
                      </c:pt>
                      <c:pt idx="3106">
                        <c:v>43133.354166666664</c:v>
                      </c:pt>
                      <c:pt idx="3107">
                        <c:v>43133.364583333336</c:v>
                      </c:pt>
                      <c:pt idx="3108">
                        <c:v>43133.375</c:v>
                      </c:pt>
                      <c:pt idx="3109">
                        <c:v>43133.385416666664</c:v>
                      </c:pt>
                      <c:pt idx="3110">
                        <c:v>43133.395833333336</c:v>
                      </c:pt>
                      <c:pt idx="3111">
                        <c:v>43133.40625</c:v>
                      </c:pt>
                      <c:pt idx="3112">
                        <c:v>43133.416666666664</c:v>
                      </c:pt>
                      <c:pt idx="3113">
                        <c:v>43133.427083333336</c:v>
                      </c:pt>
                      <c:pt idx="3114">
                        <c:v>43133.4375</c:v>
                      </c:pt>
                      <c:pt idx="3115">
                        <c:v>43133.447916666664</c:v>
                      </c:pt>
                      <c:pt idx="3116">
                        <c:v>43133.458333333336</c:v>
                      </c:pt>
                      <c:pt idx="3117">
                        <c:v>43133.46875</c:v>
                      </c:pt>
                      <c:pt idx="3118">
                        <c:v>43133.479166666664</c:v>
                      </c:pt>
                      <c:pt idx="3119">
                        <c:v>43133.489583333336</c:v>
                      </c:pt>
                      <c:pt idx="3120">
                        <c:v>43133.5</c:v>
                      </c:pt>
                      <c:pt idx="3121">
                        <c:v>43133.510416666664</c:v>
                      </c:pt>
                      <c:pt idx="3122">
                        <c:v>43133.520833333336</c:v>
                      </c:pt>
                      <c:pt idx="3123">
                        <c:v>43133.53125</c:v>
                      </c:pt>
                      <c:pt idx="3124">
                        <c:v>43133.541666666664</c:v>
                      </c:pt>
                      <c:pt idx="3125">
                        <c:v>43133.552083333336</c:v>
                      </c:pt>
                      <c:pt idx="3126">
                        <c:v>43133.5625</c:v>
                      </c:pt>
                      <c:pt idx="3127">
                        <c:v>43133.572916666664</c:v>
                      </c:pt>
                      <c:pt idx="3128">
                        <c:v>43133.583333333336</c:v>
                      </c:pt>
                      <c:pt idx="3129">
                        <c:v>43133.59375</c:v>
                      </c:pt>
                      <c:pt idx="3130">
                        <c:v>43133.604166666664</c:v>
                      </c:pt>
                      <c:pt idx="3131">
                        <c:v>43133.614583333336</c:v>
                      </c:pt>
                      <c:pt idx="3132">
                        <c:v>43133.625</c:v>
                      </c:pt>
                      <c:pt idx="3133">
                        <c:v>43133.635416666664</c:v>
                      </c:pt>
                      <c:pt idx="3134">
                        <c:v>43133.645833333336</c:v>
                      </c:pt>
                      <c:pt idx="3135">
                        <c:v>43133.65625</c:v>
                      </c:pt>
                      <c:pt idx="3136">
                        <c:v>43133.666666666664</c:v>
                      </c:pt>
                      <c:pt idx="3137">
                        <c:v>43133.677083333336</c:v>
                      </c:pt>
                      <c:pt idx="3138">
                        <c:v>43133.6875</c:v>
                      </c:pt>
                      <c:pt idx="3139">
                        <c:v>43133.697916666664</c:v>
                      </c:pt>
                      <c:pt idx="3140">
                        <c:v>43133.708333333336</c:v>
                      </c:pt>
                      <c:pt idx="3141">
                        <c:v>43133.71875</c:v>
                      </c:pt>
                      <c:pt idx="3142">
                        <c:v>43133.729166666664</c:v>
                      </c:pt>
                      <c:pt idx="3143">
                        <c:v>43133.739583333336</c:v>
                      </c:pt>
                      <c:pt idx="3144">
                        <c:v>43133.75</c:v>
                      </c:pt>
                      <c:pt idx="3145">
                        <c:v>43133.760416666664</c:v>
                      </c:pt>
                      <c:pt idx="3146">
                        <c:v>43133.770833333336</c:v>
                      </c:pt>
                      <c:pt idx="3147">
                        <c:v>43133.78125</c:v>
                      </c:pt>
                      <c:pt idx="3148">
                        <c:v>43133.791666666664</c:v>
                      </c:pt>
                      <c:pt idx="3149">
                        <c:v>43133.802083333336</c:v>
                      </c:pt>
                      <c:pt idx="3150">
                        <c:v>43133.8125</c:v>
                      </c:pt>
                      <c:pt idx="3151">
                        <c:v>43133.822916666664</c:v>
                      </c:pt>
                      <c:pt idx="3152">
                        <c:v>43133.833333333336</c:v>
                      </c:pt>
                      <c:pt idx="3153">
                        <c:v>43133.84375</c:v>
                      </c:pt>
                      <c:pt idx="3154">
                        <c:v>43133.854166666664</c:v>
                      </c:pt>
                      <c:pt idx="3155">
                        <c:v>43133.864583333336</c:v>
                      </c:pt>
                      <c:pt idx="3156">
                        <c:v>43133.875</c:v>
                      </c:pt>
                      <c:pt idx="3157">
                        <c:v>43133.885416666664</c:v>
                      </c:pt>
                      <c:pt idx="3158">
                        <c:v>43133.895833333336</c:v>
                      </c:pt>
                      <c:pt idx="3159">
                        <c:v>43133.90625</c:v>
                      </c:pt>
                      <c:pt idx="3160">
                        <c:v>43133.916666666664</c:v>
                      </c:pt>
                      <c:pt idx="3161">
                        <c:v>43133.927083333336</c:v>
                      </c:pt>
                      <c:pt idx="3162">
                        <c:v>43133.9375</c:v>
                      </c:pt>
                      <c:pt idx="3163">
                        <c:v>43133.947916666664</c:v>
                      </c:pt>
                      <c:pt idx="3164">
                        <c:v>43133.958333333336</c:v>
                      </c:pt>
                      <c:pt idx="3165">
                        <c:v>43133.96875</c:v>
                      </c:pt>
                      <c:pt idx="3166">
                        <c:v>43133.979166666664</c:v>
                      </c:pt>
                      <c:pt idx="3167">
                        <c:v>43133.989583333336</c:v>
                      </c:pt>
                      <c:pt idx="3168">
                        <c:v>43134</c:v>
                      </c:pt>
                      <c:pt idx="3169">
                        <c:v>43134.010416666664</c:v>
                      </c:pt>
                      <c:pt idx="3170">
                        <c:v>43134.020833333336</c:v>
                      </c:pt>
                      <c:pt idx="3171">
                        <c:v>43134.03125</c:v>
                      </c:pt>
                      <c:pt idx="3172">
                        <c:v>43134.041666666664</c:v>
                      </c:pt>
                      <c:pt idx="3173">
                        <c:v>43134.052083333336</c:v>
                      </c:pt>
                      <c:pt idx="3174">
                        <c:v>43134.0625</c:v>
                      </c:pt>
                      <c:pt idx="3175">
                        <c:v>43134.072916666664</c:v>
                      </c:pt>
                      <c:pt idx="3176">
                        <c:v>43134.083333333336</c:v>
                      </c:pt>
                      <c:pt idx="3177">
                        <c:v>43134.09375</c:v>
                      </c:pt>
                      <c:pt idx="3178">
                        <c:v>43134.104166666664</c:v>
                      </c:pt>
                      <c:pt idx="3179">
                        <c:v>43134.114583333336</c:v>
                      </c:pt>
                      <c:pt idx="3180">
                        <c:v>43134.125</c:v>
                      </c:pt>
                      <c:pt idx="3181">
                        <c:v>43134.135416666664</c:v>
                      </c:pt>
                      <c:pt idx="3182">
                        <c:v>43134.145833333336</c:v>
                      </c:pt>
                      <c:pt idx="3183">
                        <c:v>43134.15625</c:v>
                      </c:pt>
                      <c:pt idx="3184">
                        <c:v>43134.166666666664</c:v>
                      </c:pt>
                      <c:pt idx="3185">
                        <c:v>43134.177083333336</c:v>
                      </c:pt>
                      <c:pt idx="3186">
                        <c:v>43134.1875</c:v>
                      </c:pt>
                      <c:pt idx="3187">
                        <c:v>43134.197916666664</c:v>
                      </c:pt>
                      <c:pt idx="3188">
                        <c:v>43134.208333333336</c:v>
                      </c:pt>
                      <c:pt idx="3189">
                        <c:v>43134.21875</c:v>
                      </c:pt>
                      <c:pt idx="3190">
                        <c:v>43134.229166666664</c:v>
                      </c:pt>
                      <c:pt idx="3191">
                        <c:v>43134.239583333336</c:v>
                      </c:pt>
                      <c:pt idx="3192">
                        <c:v>43134.25</c:v>
                      </c:pt>
                      <c:pt idx="3193">
                        <c:v>43134.260416666664</c:v>
                      </c:pt>
                      <c:pt idx="3194">
                        <c:v>43134.270833333336</c:v>
                      </c:pt>
                      <c:pt idx="3195">
                        <c:v>43134.28125</c:v>
                      </c:pt>
                      <c:pt idx="3196">
                        <c:v>43134.291666666664</c:v>
                      </c:pt>
                      <c:pt idx="3197">
                        <c:v>43134.302083333336</c:v>
                      </c:pt>
                      <c:pt idx="3198">
                        <c:v>43134.3125</c:v>
                      </c:pt>
                      <c:pt idx="3199">
                        <c:v>43134.322916666664</c:v>
                      </c:pt>
                      <c:pt idx="3200">
                        <c:v>43134.333333333336</c:v>
                      </c:pt>
                      <c:pt idx="3201">
                        <c:v>43134.34375</c:v>
                      </c:pt>
                      <c:pt idx="3202">
                        <c:v>43134.354166666664</c:v>
                      </c:pt>
                      <c:pt idx="3203">
                        <c:v>43134.364583333336</c:v>
                      </c:pt>
                      <c:pt idx="3204">
                        <c:v>43134.375</c:v>
                      </c:pt>
                      <c:pt idx="3205">
                        <c:v>43134.385416666664</c:v>
                      </c:pt>
                      <c:pt idx="3206">
                        <c:v>43134.395833333336</c:v>
                      </c:pt>
                      <c:pt idx="3207">
                        <c:v>43134.40625</c:v>
                      </c:pt>
                      <c:pt idx="3208">
                        <c:v>43134.416666666664</c:v>
                      </c:pt>
                      <c:pt idx="3209">
                        <c:v>43134.427083333336</c:v>
                      </c:pt>
                      <c:pt idx="3210">
                        <c:v>43134.4375</c:v>
                      </c:pt>
                      <c:pt idx="3211">
                        <c:v>43134.447916666664</c:v>
                      </c:pt>
                      <c:pt idx="3212">
                        <c:v>43134.458333333336</c:v>
                      </c:pt>
                      <c:pt idx="3213">
                        <c:v>43134.46875</c:v>
                      </c:pt>
                      <c:pt idx="3214">
                        <c:v>43134.479166666664</c:v>
                      </c:pt>
                      <c:pt idx="3215">
                        <c:v>43134.489583333336</c:v>
                      </c:pt>
                      <c:pt idx="3216">
                        <c:v>43134.5</c:v>
                      </c:pt>
                      <c:pt idx="3217">
                        <c:v>43134.510416666664</c:v>
                      </c:pt>
                      <c:pt idx="3218">
                        <c:v>43134.520833333336</c:v>
                      </c:pt>
                      <c:pt idx="3219">
                        <c:v>43134.53125</c:v>
                      </c:pt>
                      <c:pt idx="3220">
                        <c:v>43134.541666666664</c:v>
                      </c:pt>
                      <c:pt idx="3221">
                        <c:v>43134.552083333336</c:v>
                      </c:pt>
                      <c:pt idx="3222">
                        <c:v>43134.5625</c:v>
                      </c:pt>
                      <c:pt idx="3223">
                        <c:v>43134.572916666664</c:v>
                      </c:pt>
                      <c:pt idx="3224">
                        <c:v>43134.583333333336</c:v>
                      </c:pt>
                      <c:pt idx="3225">
                        <c:v>43134.59375</c:v>
                      </c:pt>
                      <c:pt idx="3226">
                        <c:v>43134.604166666664</c:v>
                      </c:pt>
                      <c:pt idx="3227">
                        <c:v>43134.614583333336</c:v>
                      </c:pt>
                      <c:pt idx="3228">
                        <c:v>43134.625</c:v>
                      </c:pt>
                      <c:pt idx="3229">
                        <c:v>43134.635416666664</c:v>
                      </c:pt>
                      <c:pt idx="3230">
                        <c:v>43134.645833333336</c:v>
                      </c:pt>
                      <c:pt idx="3231">
                        <c:v>43134.65625</c:v>
                      </c:pt>
                      <c:pt idx="3232">
                        <c:v>43134.666666666664</c:v>
                      </c:pt>
                      <c:pt idx="3233">
                        <c:v>43134.677083333336</c:v>
                      </c:pt>
                      <c:pt idx="3234">
                        <c:v>43134.6875</c:v>
                      </c:pt>
                      <c:pt idx="3235">
                        <c:v>43134.697916666664</c:v>
                      </c:pt>
                      <c:pt idx="3236">
                        <c:v>43134.708333333336</c:v>
                      </c:pt>
                      <c:pt idx="3237">
                        <c:v>43134.71875</c:v>
                      </c:pt>
                      <c:pt idx="3238">
                        <c:v>43134.729166666664</c:v>
                      </c:pt>
                      <c:pt idx="3239">
                        <c:v>43134.739583333336</c:v>
                      </c:pt>
                      <c:pt idx="3240">
                        <c:v>43134.75</c:v>
                      </c:pt>
                      <c:pt idx="3241">
                        <c:v>43134.760416666664</c:v>
                      </c:pt>
                      <c:pt idx="3242">
                        <c:v>43134.770833333336</c:v>
                      </c:pt>
                      <c:pt idx="3243">
                        <c:v>43134.78125</c:v>
                      </c:pt>
                      <c:pt idx="3244">
                        <c:v>43134.791666666664</c:v>
                      </c:pt>
                      <c:pt idx="3245">
                        <c:v>43134.802083333336</c:v>
                      </c:pt>
                      <c:pt idx="3246">
                        <c:v>43134.8125</c:v>
                      </c:pt>
                      <c:pt idx="3247">
                        <c:v>43134.822916666664</c:v>
                      </c:pt>
                      <c:pt idx="3248">
                        <c:v>43134.833333333336</c:v>
                      </c:pt>
                      <c:pt idx="3249">
                        <c:v>43134.84375</c:v>
                      </c:pt>
                      <c:pt idx="3250">
                        <c:v>43134.854166666664</c:v>
                      </c:pt>
                      <c:pt idx="3251">
                        <c:v>43134.864583333336</c:v>
                      </c:pt>
                      <c:pt idx="3252">
                        <c:v>43134.875</c:v>
                      </c:pt>
                      <c:pt idx="3253">
                        <c:v>43134.885416666664</c:v>
                      </c:pt>
                      <c:pt idx="3254">
                        <c:v>43134.895833333336</c:v>
                      </c:pt>
                      <c:pt idx="3255">
                        <c:v>43134.90625</c:v>
                      </c:pt>
                      <c:pt idx="3256">
                        <c:v>43134.916666666664</c:v>
                      </c:pt>
                      <c:pt idx="3257">
                        <c:v>43134.927083333336</c:v>
                      </c:pt>
                      <c:pt idx="3258">
                        <c:v>43134.9375</c:v>
                      </c:pt>
                      <c:pt idx="3259">
                        <c:v>43134.947916666664</c:v>
                      </c:pt>
                      <c:pt idx="3260">
                        <c:v>43134.958333333336</c:v>
                      </c:pt>
                      <c:pt idx="3261">
                        <c:v>43134.96875</c:v>
                      </c:pt>
                      <c:pt idx="3262">
                        <c:v>43134.979166666664</c:v>
                      </c:pt>
                      <c:pt idx="3263">
                        <c:v>43134.989583333336</c:v>
                      </c:pt>
                      <c:pt idx="3264">
                        <c:v>43135</c:v>
                      </c:pt>
                      <c:pt idx="3265">
                        <c:v>43135.010416666664</c:v>
                      </c:pt>
                      <c:pt idx="3266">
                        <c:v>43135.020833333336</c:v>
                      </c:pt>
                      <c:pt idx="3267">
                        <c:v>43135.03125</c:v>
                      </c:pt>
                      <c:pt idx="3268">
                        <c:v>43135.041666666664</c:v>
                      </c:pt>
                      <c:pt idx="3269">
                        <c:v>43135.052083333336</c:v>
                      </c:pt>
                      <c:pt idx="3270">
                        <c:v>43135.0625</c:v>
                      </c:pt>
                      <c:pt idx="3271">
                        <c:v>43135.072916666664</c:v>
                      </c:pt>
                      <c:pt idx="3272">
                        <c:v>43135.083333333336</c:v>
                      </c:pt>
                      <c:pt idx="3273">
                        <c:v>43135.09375</c:v>
                      </c:pt>
                      <c:pt idx="3274">
                        <c:v>43135.104166666664</c:v>
                      </c:pt>
                      <c:pt idx="3275">
                        <c:v>43135.114583333336</c:v>
                      </c:pt>
                      <c:pt idx="3276">
                        <c:v>43135.125</c:v>
                      </c:pt>
                      <c:pt idx="3277">
                        <c:v>43135.135416666664</c:v>
                      </c:pt>
                      <c:pt idx="3278">
                        <c:v>43135.145833333336</c:v>
                      </c:pt>
                      <c:pt idx="3279">
                        <c:v>43135.15625</c:v>
                      </c:pt>
                      <c:pt idx="3280">
                        <c:v>43135.166666666664</c:v>
                      </c:pt>
                      <c:pt idx="3281">
                        <c:v>43135.177083333336</c:v>
                      </c:pt>
                      <c:pt idx="3282">
                        <c:v>43135.1875</c:v>
                      </c:pt>
                      <c:pt idx="3283">
                        <c:v>43135.197916666664</c:v>
                      </c:pt>
                      <c:pt idx="3284">
                        <c:v>43135.208333333336</c:v>
                      </c:pt>
                      <c:pt idx="3285">
                        <c:v>43135.21875</c:v>
                      </c:pt>
                      <c:pt idx="3286">
                        <c:v>43135.229166666664</c:v>
                      </c:pt>
                      <c:pt idx="3287">
                        <c:v>43135.239583333336</c:v>
                      </c:pt>
                      <c:pt idx="3288">
                        <c:v>43135.25</c:v>
                      </c:pt>
                      <c:pt idx="3289">
                        <c:v>43135.260416666664</c:v>
                      </c:pt>
                      <c:pt idx="3290">
                        <c:v>43135.270833333336</c:v>
                      </c:pt>
                      <c:pt idx="3291">
                        <c:v>43135.28125</c:v>
                      </c:pt>
                      <c:pt idx="3292">
                        <c:v>43135.291666666664</c:v>
                      </c:pt>
                      <c:pt idx="3293">
                        <c:v>43135.302083333336</c:v>
                      </c:pt>
                      <c:pt idx="3294">
                        <c:v>43135.3125</c:v>
                      </c:pt>
                      <c:pt idx="3295">
                        <c:v>43135.322916666664</c:v>
                      </c:pt>
                      <c:pt idx="3296">
                        <c:v>43135.333333333336</c:v>
                      </c:pt>
                      <c:pt idx="3297">
                        <c:v>43135.34375</c:v>
                      </c:pt>
                      <c:pt idx="3298">
                        <c:v>43135.354166666664</c:v>
                      </c:pt>
                      <c:pt idx="3299">
                        <c:v>43135.364583333336</c:v>
                      </c:pt>
                      <c:pt idx="3300">
                        <c:v>43135.375</c:v>
                      </c:pt>
                      <c:pt idx="3301">
                        <c:v>43135.385416666664</c:v>
                      </c:pt>
                      <c:pt idx="3302">
                        <c:v>43135.395833333336</c:v>
                      </c:pt>
                      <c:pt idx="3303">
                        <c:v>43135.40625</c:v>
                      </c:pt>
                      <c:pt idx="3304">
                        <c:v>43135.416666666664</c:v>
                      </c:pt>
                      <c:pt idx="3305">
                        <c:v>43135.427083333336</c:v>
                      </c:pt>
                      <c:pt idx="3306">
                        <c:v>43135.4375</c:v>
                      </c:pt>
                      <c:pt idx="3307">
                        <c:v>43135.447916666664</c:v>
                      </c:pt>
                      <c:pt idx="3308">
                        <c:v>43135.458333333336</c:v>
                      </c:pt>
                      <c:pt idx="3309">
                        <c:v>43135.46875</c:v>
                      </c:pt>
                      <c:pt idx="3310">
                        <c:v>43135.479166666664</c:v>
                      </c:pt>
                      <c:pt idx="3311">
                        <c:v>43135.489583333336</c:v>
                      </c:pt>
                      <c:pt idx="3312">
                        <c:v>43135.5</c:v>
                      </c:pt>
                      <c:pt idx="3313">
                        <c:v>43135.510416666664</c:v>
                      </c:pt>
                      <c:pt idx="3314">
                        <c:v>43135.520833333336</c:v>
                      </c:pt>
                      <c:pt idx="3315">
                        <c:v>43135.53125</c:v>
                      </c:pt>
                      <c:pt idx="3316">
                        <c:v>43135.541666666664</c:v>
                      </c:pt>
                      <c:pt idx="3317">
                        <c:v>43135.552083333336</c:v>
                      </c:pt>
                      <c:pt idx="3318">
                        <c:v>43135.5625</c:v>
                      </c:pt>
                      <c:pt idx="3319">
                        <c:v>43135.572916666664</c:v>
                      </c:pt>
                      <c:pt idx="3320">
                        <c:v>43135.583333333336</c:v>
                      </c:pt>
                      <c:pt idx="3321">
                        <c:v>43135.59375</c:v>
                      </c:pt>
                      <c:pt idx="3322">
                        <c:v>43135.604166666664</c:v>
                      </c:pt>
                      <c:pt idx="3323">
                        <c:v>43135.614583333336</c:v>
                      </c:pt>
                      <c:pt idx="3324">
                        <c:v>43135.625</c:v>
                      </c:pt>
                      <c:pt idx="3325">
                        <c:v>43135.635416666664</c:v>
                      </c:pt>
                      <c:pt idx="3326">
                        <c:v>43135.645833333336</c:v>
                      </c:pt>
                      <c:pt idx="3327">
                        <c:v>43135.65625</c:v>
                      </c:pt>
                      <c:pt idx="3328">
                        <c:v>43135.666666666664</c:v>
                      </c:pt>
                      <c:pt idx="3329">
                        <c:v>43135.677083333336</c:v>
                      </c:pt>
                      <c:pt idx="3330">
                        <c:v>43135.6875</c:v>
                      </c:pt>
                      <c:pt idx="3331">
                        <c:v>43135.697916666664</c:v>
                      </c:pt>
                      <c:pt idx="3332">
                        <c:v>43135.708333333336</c:v>
                      </c:pt>
                      <c:pt idx="3333">
                        <c:v>43135.71875</c:v>
                      </c:pt>
                      <c:pt idx="3334">
                        <c:v>43135.729166666664</c:v>
                      </c:pt>
                      <c:pt idx="3335">
                        <c:v>43135.739583333336</c:v>
                      </c:pt>
                      <c:pt idx="3336">
                        <c:v>43135.75</c:v>
                      </c:pt>
                      <c:pt idx="3337">
                        <c:v>43135.760416666664</c:v>
                      </c:pt>
                      <c:pt idx="3338">
                        <c:v>43135.770833333336</c:v>
                      </c:pt>
                      <c:pt idx="3339">
                        <c:v>43135.78125</c:v>
                      </c:pt>
                      <c:pt idx="3340">
                        <c:v>43135.791666666664</c:v>
                      </c:pt>
                      <c:pt idx="3341">
                        <c:v>43135.802083333336</c:v>
                      </c:pt>
                      <c:pt idx="3342">
                        <c:v>43135.8125</c:v>
                      </c:pt>
                      <c:pt idx="3343">
                        <c:v>43135.822916666664</c:v>
                      </c:pt>
                      <c:pt idx="3344">
                        <c:v>43135.833333333336</c:v>
                      </c:pt>
                      <c:pt idx="3345">
                        <c:v>43135.84375</c:v>
                      </c:pt>
                      <c:pt idx="3346">
                        <c:v>43135.854166666664</c:v>
                      </c:pt>
                      <c:pt idx="3347">
                        <c:v>43135.864583333336</c:v>
                      </c:pt>
                      <c:pt idx="3348">
                        <c:v>43135.875</c:v>
                      </c:pt>
                      <c:pt idx="3349">
                        <c:v>43135.885416666664</c:v>
                      </c:pt>
                      <c:pt idx="3350">
                        <c:v>43135.895833333336</c:v>
                      </c:pt>
                      <c:pt idx="3351">
                        <c:v>43135.90625</c:v>
                      </c:pt>
                      <c:pt idx="3352">
                        <c:v>43135.916666666664</c:v>
                      </c:pt>
                      <c:pt idx="3353">
                        <c:v>43135.927083333336</c:v>
                      </c:pt>
                      <c:pt idx="3354">
                        <c:v>43135.9375</c:v>
                      </c:pt>
                      <c:pt idx="3355">
                        <c:v>43135.947916666664</c:v>
                      </c:pt>
                      <c:pt idx="3356">
                        <c:v>43135.958333333336</c:v>
                      </c:pt>
                      <c:pt idx="3357">
                        <c:v>43135.96875</c:v>
                      </c:pt>
                      <c:pt idx="3358">
                        <c:v>43135.979166666664</c:v>
                      </c:pt>
                      <c:pt idx="3359">
                        <c:v>43135.989583333336</c:v>
                      </c:pt>
                      <c:pt idx="3360">
                        <c:v>43136</c:v>
                      </c:pt>
                      <c:pt idx="3361">
                        <c:v>43136.010416666664</c:v>
                      </c:pt>
                      <c:pt idx="3362">
                        <c:v>43136.020833333336</c:v>
                      </c:pt>
                      <c:pt idx="3363">
                        <c:v>43136.03125</c:v>
                      </c:pt>
                      <c:pt idx="3364">
                        <c:v>43136.041666666664</c:v>
                      </c:pt>
                      <c:pt idx="3365">
                        <c:v>43136.052083333336</c:v>
                      </c:pt>
                      <c:pt idx="3366">
                        <c:v>43136.0625</c:v>
                      </c:pt>
                      <c:pt idx="3367">
                        <c:v>43136.072916666664</c:v>
                      </c:pt>
                      <c:pt idx="3368">
                        <c:v>43136.083333333336</c:v>
                      </c:pt>
                      <c:pt idx="3369">
                        <c:v>43136.09375</c:v>
                      </c:pt>
                      <c:pt idx="3370">
                        <c:v>43136.104166666664</c:v>
                      </c:pt>
                      <c:pt idx="3371">
                        <c:v>43136.114583333336</c:v>
                      </c:pt>
                      <c:pt idx="3372">
                        <c:v>43136.125</c:v>
                      </c:pt>
                      <c:pt idx="3373">
                        <c:v>43136.135416666664</c:v>
                      </c:pt>
                      <c:pt idx="3374">
                        <c:v>43136.145833333336</c:v>
                      </c:pt>
                      <c:pt idx="3375">
                        <c:v>43136.15625</c:v>
                      </c:pt>
                      <c:pt idx="3376">
                        <c:v>43136.166666666664</c:v>
                      </c:pt>
                      <c:pt idx="3377">
                        <c:v>43136.177083333336</c:v>
                      </c:pt>
                      <c:pt idx="3378">
                        <c:v>43136.1875</c:v>
                      </c:pt>
                      <c:pt idx="3379">
                        <c:v>43136.197916666664</c:v>
                      </c:pt>
                      <c:pt idx="3380">
                        <c:v>43136.208333333336</c:v>
                      </c:pt>
                      <c:pt idx="3381">
                        <c:v>43136.21875</c:v>
                      </c:pt>
                      <c:pt idx="3382">
                        <c:v>43136.229166666664</c:v>
                      </c:pt>
                      <c:pt idx="3383">
                        <c:v>43136.239583333336</c:v>
                      </c:pt>
                      <c:pt idx="3384">
                        <c:v>43136.25</c:v>
                      </c:pt>
                      <c:pt idx="3385">
                        <c:v>43136.260416666664</c:v>
                      </c:pt>
                      <c:pt idx="3386">
                        <c:v>43136.270833333336</c:v>
                      </c:pt>
                      <c:pt idx="3387">
                        <c:v>43136.28125</c:v>
                      </c:pt>
                      <c:pt idx="3388">
                        <c:v>43136.291666666664</c:v>
                      </c:pt>
                      <c:pt idx="3389">
                        <c:v>43136.302083333336</c:v>
                      </c:pt>
                      <c:pt idx="3390">
                        <c:v>43136.3125</c:v>
                      </c:pt>
                      <c:pt idx="3391">
                        <c:v>43136.322916666664</c:v>
                      </c:pt>
                      <c:pt idx="3392">
                        <c:v>43136.333333333336</c:v>
                      </c:pt>
                      <c:pt idx="3393">
                        <c:v>43136.34375</c:v>
                      </c:pt>
                      <c:pt idx="3394">
                        <c:v>43136.354166666664</c:v>
                      </c:pt>
                      <c:pt idx="3395">
                        <c:v>43136.364583333336</c:v>
                      </c:pt>
                      <c:pt idx="3396">
                        <c:v>43136.375</c:v>
                      </c:pt>
                      <c:pt idx="3397">
                        <c:v>43136.385416666664</c:v>
                      </c:pt>
                      <c:pt idx="3398">
                        <c:v>43136.395833333336</c:v>
                      </c:pt>
                      <c:pt idx="3399">
                        <c:v>43136.40625</c:v>
                      </c:pt>
                      <c:pt idx="3400">
                        <c:v>43136.416666666664</c:v>
                      </c:pt>
                      <c:pt idx="3401">
                        <c:v>43136.427083333336</c:v>
                      </c:pt>
                      <c:pt idx="3402">
                        <c:v>43136.4375</c:v>
                      </c:pt>
                      <c:pt idx="3403">
                        <c:v>43136.447916666664</c:v>
                      </c:pt>
                      <c:pt idx="3404">
                        <c:v>43136.458333333336</c:v>
                      </c:pt>
                      <c:pt idx="3405">
                        <c:v>43136.46875</c:v>
                      </c:pt>
                      <c:pt idx="3406">
                        <c:v>43136.479166666664</c:v>
                      </c:pt>
                      <c:pt idx="3407">
                        <c:v>43136.489583333336</c:v>
                      </c:pt>
                      <c:pt idx="3408">
                        <c:v>43136.5</c:v>
                      </c:pt>
                      <c:pt idx="3409">
                        <c:v>43136.510416666664</c:v>
                      </c:pt>
                      <c:pt idx="3410">
                        <c:v>43136.520833333336</c:v>
                      </c:pt>
                      <c:pt idx="3411">
                        <c:v>43136.53125</c:v>
                      </c:pt>
                      <c:pt idx="3412">
                        <c:v>43136.541666666664</c:v>
                      </c:pt>
                      <c:pt idx="3413">
                        <c:v>43136.552083333336</c:v>
                      </c:pt>
                      <c:pt idx="3414">
                        <c:v>43136.5625</c:v>
                      </c:pt>
                      <c:pt idx="3415">
                        <c:v>43136.572916666664</c:v>
                      </c:pt>
                      <c:pt idx="3416">
                        <c:v>43136.583333333336</c:v>
                      </c:pt>
                      <c:pt idx="3417">
                        <c:v>43136.59375</c:v>
                      </c:pt>
                      <c:pt idx="3418">
                        <c:v>43136.604166666664</c:v>
                      </c:pt>
                      <c:pt idx="3419">
                        <c:v>43136.614583333336</c:v>
                      </c:pt>
                      <c:pt idx="3420">
                        <c:v>43136.625</c:v>
                      </c:pt>
                      <c:pt idx="3421">
                        <c:v>43136.635416666664</c:v>
                      </c:pt>
                      <c:pt idx="3422">
                        <c:v>43136.645833333336</c:v>
                      </c:pt>
                      <c:pt idx="3423">
                        <c:v>43136.65625</c:v>
                      </c:pt>
                      <c:pt idx="3424">
                        <c:v>43136.666666666664</c:v>
                      </c:pt>
                      <c:pt idx="3425">
                        <c:v>43136.677083333336</c:v>
                      </c:pt>
                      <c:pt idx="3426">
                        <c:v>43136.6875</c:v>
                      </c:pt>
                      <c:pt idx="3427">
                        <c:v>43136.697916666664</c:v>
                      </c:pt>
                      <c:pt idx="3428">
                        <c:v>43136.708333333336</c:v>
                      </c:pt>
                      <c:pt idx="3429">
                        <c:v>43136.71875</c:v>
                      </c:pt>
                      <c:pt idx="3430">
                        <c:v>43136.729166666664</c:v>
                      </c:pt>
                      <c:pt idx="3431">
                        <c:v>43136.739583333336</c:v>
                      </c:pt>
                      <c:pt idx="3432">
                        <c:v>43136.75</c:v>
                      </c:pt>
                      <c:pt idx="3433">
                        <c:v>43136.760416666664</c:v>
                      </c:pt>
                      <c:pt idx="3434">
                        <c:v>43136.770833333336</c:v>
                      </c:pt>
                      <c:pt idx="3435">
                        <c:v>43136.78125</c:v>
                      </c:pt>
                      <c:pt idx="3436">
                        <c:v>43136.791666666664</c:v>
                      </c:pt>
                      <c:pt idx="3437">
                        <c:v>43136.802083333336</c:v>
                      </c:pt>
                      <c:pt idx="3438">
                        <c:v>43136.8125</c:v>
                      </c:pt>
                      <c:pt idx="3439">
                        <c:v>43136.822916666664</c:v>
                      </c:pt>
                      <c:pt idx="3440">
                        <c:v>43136.833333333336</c:v>
                      </c:pt>
                      <c:pt idx="3441">
                        <c:v>43136.84375</c:v>
                      </c:pt>
                      <c:pt idx="3442">
                        <c:v>43136.854166666664</c:v>
                      </c:pt>
                      <c:pt idx="3443">
                        <c:v>43136.864583333336</c:v>
                      </c:pt>
                      <c:pt idx="3444">
                        <c:v>43136.875</c:v>
                      </c:pt>
                      <c:pt idx="3445">
                        <c:v>43136.885416666664</c:v>
                      </c:pt>
                      <c:pt idx="3446">
                        <c:v>43136.895833333336</c:v>
                      </c:pt>
                      <c:pt idx="3447">
                        <c:v>43136.90625</c:v>
                      </c:pt>
                      <c:pt idx="3448">
                        <c:v>43136.916666666664</c:v>
                      </c:pt>
                      <c:pt idx="3449">
                        <c:v>43136.927083333336</c:v>
                      </c:pt>
                      <c:pt idx="3450">
                        <c:v>43136.9375</c:v>
                      </c:pt>
                      <c:pt idx="3451">
                        <c:v>43136.947916666664</c:v>
                      </c:pt>
                      <c:pt idx="3452">
                        <c:v>43136.958333333336</c:v>
                      </c:pt>
                      <c:pt idx="3453">
                        <c:v>43136.96875</c:v>
                      </c:pt>
                      <c:pt idx="3454">
                        <c:v>43136.979166666664</c:v>
                      </c:pt>
                      <c:pt idx="3455">
                        <c:v>43136.989583333336</c:v>
                      </c:pt>
                      <c:pt idx="3456">
                        <c:v>43137</c:v>
                      </c:pt>
                      <c:pt idx="3457">
                        <c:v>43137.010416666664</c:v>
                      </c:pt>
                      <c:pt idx="3458">
                        <c:v>43137.020833333336</c:v>
                      </c:pt>
                      <c:pt idx="3459">
                        <c:v>43137.03125</c:v>
                      </c:pt>
                      <c:pt idx="3460">
                        <c:v>43137.041666666664</c:v>
                      </c:pt>
                      <c:pt idx="3461">
                        <c:v>43137.052083333336</c:v>
                      </c:pt>
                      <c:pt idx="3462">
                        <c:v>43137.0625</c:v>
                      </c:pt>
                      <c:pt idx="3463">
                        <c:v>43137.072916666664</c:v>
                      </c:pt>
                      <c:pt idx="3464">
                        <c:v>43137.083333333336</c:v>
                      </c:pt>
                      <c:pt idx="3465">
                        <c:v>43137.09375</c:v>
                      </c:pt>
                      <c:pt idx="3466">
                        <c:v>43137.104166666664</c:v>
                      </c:pt>
                      <c:pt idx="3467">
                        <c:v>43137.114583333336</c:v>
                      </c:pt>
                      <c:pt idx="3468">
                        <c:v>43137.125</c:v>
                      </c:pt>
                      <c:pt idx="3469">
                        <c:v>43137.135416666664</c:v>
                      </c:pt>
                      <c:pt idx="3470">
                        <c:v>43137.145833333336</c:v>
                      </c:pt>
                      <c:pt idx="3471">
                        <c:v>43137.15625</c:v>
                      </c:pt>
                      <c:pt idx="3472">
                        <c:v>43137.166666666664</c:v>
                      </c:pt>
                      <c:pt idx="3473">
                        <c:v>43137.177083333336</c:v>
                      </c:pt>
                      <c:pt idx="3474">
                        <c:v>43137.1875</c:v>
                      </c:pt>
                      <c:pt idx="3475">
                        <c:v>43137.197916666664</c:v>
                      </c:pt>
                      <c:pt idx="3476">
                        <c:v>43137.208333333336</c:v>
                      </c:pt>
                      <c:pt idx="3477">
                        <c:v>43137.21875</c:v>
                      </c:pt>
                      <c:pt idx="3478">
                        <c:v>43137.229166666664</c:v>
                      </c:pt>
                      <c:pt idx="3479">
                        <c:v>43137.239583333336</c:v>
                      </c:pt>
                      <c:pt idx="3480">
                        <c:v>43137.25</c:v>
                      </c:pt>
                      <c:pt idx="3481">
                        <c:v>43137.260416666664</c:v>
                      </c:pt>
                      <c:pt idx="3482">
                        <c:v>43137.270833333336</c:v>
                      </c:pt>
                      <c:pt idx="3483">
                        <c:v>43137.28125</c:v>
                      </c:pt>
                      <c:pt idx="3484">
                        <c:v>43137.291666666664</c:v>
                      </c:pt>
                      <c:pt idx="3485">
                        <c:v>43137.302083333336</c:v>
                      </c:pt>
                      <c:pt idx="3486">
                        <c:v>43137.3125</c:v>
                      </c:pt>
                      <c:pt idx="3487">
                        <c:v>43137.322916666664</c:v>
                      </c:pt>
                      <c:pt idx="3488">
                        <c:v>43137.333333333336</c:v>
                      </c:pt>
                      <c:pt idx="3489">
                        <c:v>43137.34375</c:v>
                      </c:pt>
                      <c:pt idx="3490">
                        <c:v>43137.354166666664</c:v>
                      </c:pt>
                      <c:pt idx="3491">
                        <c:v>43137.364583333336</c:v>
                      </c:pt>
                      <c:pt idx="3492">
                        <c:v>43137.375</c:v>
                      </c:pt>
                      <c:pt idx="3493">
                        <c:v>43137.385416666664</c:v>
                      </c:pt>
                      <c:pt idx="3494">
                        <c:v>43137.395833333336</c:v>
                      </c:pt>
                      <c:pt idx="3495">
                        <c:v>43137.40625</c:v>
                      </c:pt>
                      <c:pt idx="3496">
                        <c:v>43137.416666666664</c:v>
                      </c:pt>
                      <c:pt idx="3497">
                        <c:v>43137.427083333336</c:v>
                      </c:pt>
                      <c:pt idx="3498">
                        <c:v>43137.4375</c:v>
                      </c:pt>
                      <c:pt idx="3499">
                        <c:v>43137.447916666664</c:v>
                      </c:pt>
                      <c:pt idx="3500">
                        <c:v>43137.458333333336</c:v>
                      </c:pt>
                      <c:pt idx="3501">
                        <c:v>43137.46875</c:v>
                      </c:pt>
                      <c:pt idx="3502">
                        <c:v>43137.479166666664</c:v>
                      </c:pt>
                      <c:pt idx="3503">
                        <c:v>43137.489583333336</c:v>
                      </c:pt>
                      <c:pt idx="3504">
                        <c:v>43137.5</c:v>
                      </c:pt>
                      <c:pt idx="3505">
                        <c:v>43137.510416666664</c:v>
                      </c:pt>
                      <c:pt idx="3506">
                        <c:v>43137.520833333336</c:v>
                      </c:pt>
                      <c:pt idx="3507">
                        <c:v>43137.53125</c:v>
                      </c:pt>
                      <c:pt idx="3508">
                        <c:v>43137.541666666664</c:v>
                      </c:pt>
                      <c:pt idx="3509">
                        <c:v>43137.552083333336</c:v>
                      </c:pt>
                      <c:pt idx="3510">
                        <c:v>43137.5625</c:v>
                      </c:pt>
                      <c:pt idx="3511">
                        <c:v>43137.572916666664</c:v>
                      </c:pt>
                      <c:pt idx="3512">
                        <c:v>43137.583333333336</c:v>
                      </c:pt>
                      <c:pt idx="3513">
                        <c:v>43137.59375</c:v>
                      </c:pt>
                      <c:pt idx="3514">
                        <c:v>43137.604166666664</c:v>
                      </c:pt>
                      <c:pt idx="3515">
                        <c:v>43137.614583333336</c:v>
                      </c:pt>
                      <c:pt idx="3516">
                        <c:v>43137.625</c:v>
                      </c:pt>
                      <c:pt idx="3517">
                        <c:v>43137.635416666664</c:v>
                      </c:pt>
                      <c:pt idx="3518">
                        <c:v>43137.645833333336</c:v>
                      </c:pt>
                      <c:pt idx="3519">
                        <c:v>43137.65625</c:v>
                      </c:pt>
                      <c:pt idx="3520">
                        <c:v>43137.666666666664</c:v>
                      </c:pt>
                      <c:pt idx="3521">
                        <c:v>43137.677083333336</c:v>
                      </c:pt>
                      <c:pt idx="3522">
                        <c:v>43137.6875</c:v>
                      </c:pt>
                      <c:pt idx="3523">
                        <c:v>43137.697916666664</c:v>
                      </c:pt>
                      <c:pt idx="3524">
                        <c:v>43137.708333333336</c:v>
                      </c:pt>
                      <c:pt idx="3525">
                        <c:v>43137.71875</c:v>
                      </c:pt>
                      <c:pt idx="3526">
                        <c:v>43137.729166666664</c:v>
                      </c:pt>
                      <c:pt idx="3527">
                        <c:v>43137.739583333336</c:v>
                      </c:pt>
                      <c:pt idx="3528">
                        <c:v>43137.75</c:v>
                      </c:pt>
                      <c:pt idx="3529">
                        <c:v>43137.760416666664</c:v>
                      </c:pt>
                      <c:pt idx="3530">
                        <c:v>43137.770833333336</c:v>
                      </c:pt>
                      <c:pt idx="3531">
                        <c:v>43137.78125</c:v>
                      </c:pt>
                      <c:pt idx="3532">
                        <c:v>43137.791666666664</c:v>
                      </c:pt>
                      <c:pt idx="3533">
                        <c:v>43137.802083333336</c:v>
                      </c:pt>
                      <c:pt idx="3534">
                        <c:v>43137.8125</c:v>
                      </c:pt>
                      <c:pt idx="3535">
                        <c:v>43137.822916666664</c:v>
                      </c:pt>
                      <c:pt idx="3536">
                        <c:v>43137.833333333336</c:v>
                      </c:pt>
                      <c:pt idx="3537">
                        <c:v>43137.84375</c:v>
                      </c:pt>
                      <c:pt idx="3538">
                        <c:v>43137.854166666664</c:v>
                      </c:pt>
                      <c:pt idx="3539">
                        <c:v>43137.864583333336</c:v>
                      </c:pt>
                      <c:pt idx="3540">
                        <c:v>43137.875</c:v>
                      </c:pt>
                      <c:pt idx="3541">
                        <c:v>43137.885416666664</c:v>
                      </c:pt>
                      <c:pt idx="3542">
                        <c:v>43137.895833333336</c:v>
                      </c:pt>
                      <c:pt idx="3543">
                        <c:v>43137.90625</c:v>
                      </c:pt>
                      <c:pt idx="3544">
                        <c:v>43137.916666666664</c:v>
                      </c:pt>
                      <c:pt idx="3545">
                        <c:v>43137.927083333336</c:v>
                      </c:pt>
                      <c:pt idx="3546">
                        <c:v>43137.9375</c:v>
                      </c:pt>
                      <c:pt idx="3547">
                        <c:v>43137.947916666664</c:v>
                      </c:pt>
                      <c:pt idx="3548">
                        <c:v>43137.958333333336</c:v>
                      </c:pt>
                      <c:pt idx="3549">
                        <c:v>43137.96875</c:v>
                      </c:pt>
                      <c:pt idx="3550">
                        <c:v>43137.979166666664</c:v>
                      </c:pt>
                      <c:pt idx="3551">
                        <c:v>43137.989583333336</c:v>
                      </c:pt>
                      <c:pt idx="3552">
                        <c:v>43138</c:v>
                      </c:pt>
                      <c:pt idx="3553">
                        <c:v>43138.010416666664</c:v>
                      </c:pt>
                      <c:pt idx="3554">
                        <c:v>43138.020833333336</c:v>
                      </c:pt>
                      <c:pt idx="3555">
                        <c:v>43138.03125</c:v>
                      </c:pt>
                      <c:pt idx="3556">
                        <c:v>43138.041666666664</c:v>
                      </c:pt>
                      <c:pt idx="3557">
                        <c:v>43138.052083333336</c:v>
                      </c:pt>
                      <c:pt idx="3558">
                        <c:v>43138.0625</c:v>
                      </c:pt>
                      <c:pt idx="3559">
                        <c:v>43138.072916666664</c:v>
                      </c:pt>
                      <c:pt idx="3560">
                        <c:v>43138.083333333336</c:v>
                      </c:pt>
                      <c:pt idx="3561">
                        <c:v>43138.09375</c:v>
                      </c:pt>
                      <c:pt idx="3562">
                        <c:v>43138.104166666664</c:v>
                      </c:pt>
                      <c:pt idx="3563">
                        <c:v>43138.114583333336</c:v>
                      </c:pt>
                      <c:pt idx="3564">
                        <c:v>43138.125</c:v>
                      </c:pt>
                      <c:pt idx="3565">
                        <c:v>43138.135416666664</c:v>
                      </c:pt>
                      <c:pt idx="3566">
                        <c:v>43138.145833333336</c:v>
                      </c:pt>
                      <c:pt idx="3567">
                        <c:v>43138.15625</c:v>
                      </c:pt>
                      <c:pt idx="3568">
                        <c:v>43138.166666666664</c:v>
                      </c:pt>
                      <c:pt idx="3569">
                        <c:v>43138.177083333336</c:v>
                      </c:pt>
                      <c:pt idx="3570">
                        <c:v>43138.1875</c:v>
                      </c:pt>
                      <c:pt idx="3571">
                        <c:v>43138.197916666664</c:v>
                      </c:pt>
                      <c:pt idx="3572">
                        <c:v>43138.208333333336</c:v>
                      </c:pt>
                      <c:pt idx="3573">
                        <c:v>43138.21875</c:v>
                      </c:pt>
                      <c:pt idx="3574">
                        <c:v>43138.229166666664</c:v>
                      </c:pt>
                      <c:pt idx="3575">
                        <c:v>43138.239583333336</c:v>
                      </c:pt>
                      <c:pt idx="3576">
                        <c:v>43138.25</c:v>
                      </c:pt>
                      <c:pt idx="3577">
                        <c:v>43138.260416666664</c:v>
                      </c:pt>
                      <c:pt idx="3578">
                        <c:v>43138.270833333336</c:v>
                      </c:pt>
                      <c:pt idx="3579">
                        <c:v>43138.28125</c:v>
                      </c:pt>
                      <c:pt idx="3580">
                        <c:v>43138.291666666664</c:v>
                      </c:pt>
                      <c:pt idx="3581">
                        <c:v>43138.302083333336</c:v>
                      </c:pt>
                      <c:pt idx="3582">
                        <c:v>43138.3125</c:v>
                      </c:pt>
                      <c:pt idx="3583">
                        <c:v>43138.322916666664</c:v>
                      </c:pt>
                      <c:pt idx="3584">
                        <c:v>43138.333333333336</c:v>
                      </c:pt>
                      <c:pt idx="3585">
                        <c:v>43138.34375</c:v>
                      </c:pt>
                      <c:pt idx="3586">
                        <c:v>43138.354166666664</c:v>
                      </c:pt>
                      <c:pt idx="3587">
                        <c:v>43138.364583333336</c:v>
                      </c:pt>
                      <c:pt idx="3588">
                        <c:v>43138.375</c:v>
                      </c:pt>
                      <c:pt idx="3589">
                        <c:v>43138.385416666664</c:v>
                      </c:pt>
                      <c:pt idx="3590">
                        <c:v>43138.395833333336</c:v>
                      </c:pt>
                      <c:pt idx="3591">
                        <c:v>43138.40625</c:v>
                      </c:pt>
                      <c:pt idx="3592">
                        <c:v>43138.416666666664</c:v>
                      </c:pt>
                      <c:pt idx="3593">
                        <c:v>43138.427083333336</c:v>
                      </c:pt>
                      <c:pt idx="3594">
                        <c:v>43138.4375</c:v>
                      </c:pt>
                      <c:pt idx="3595">
                        <c:v>43138.447916666664</c:v>
                      </c:pt>
                      <c:pt idx="3596">
                        <c:v>43138.458333333336</c:v>
                      </c:pt>
                      <c:pt idx="3597">
                        <c:v>43138.46875</c:v>
                      </c:pt>
                      <c:pt idx="3598">
                        <c:v>43138.479166666664</c:v>
                      </c:pt>
                      <c:pt idx="3599">
                        <c:v>43138.489583333336</c:v>
                      </c:pt>
                      <c:pt idx="3600">
                        <c:v>43138.5</c:v>
                      </c:pt>
                      <c:pt idx="3601">
                        <c:v>43138.510416666664</c:v>
                      </c:pt>
                      <c:pt idx="3602">
                        <c:v>43138.520833333336</c:v>
                      </c:pt>
                      <c:pt idx="3603">
                        <c:v>43138.53125</c:v>
                      </c:pt>
                      <c:pt idx="3604">
                        <c:v>43138.541666666664</c:v>
                      </c:pt>
                      <c:pt idx="3605">
                        <c:v>43138.552083333336</c:v>
                      </c:pt>
                      <c:pt idx="3606">
                        <c:v>43138.5625</c:v>
                      </c:pt>
                      <c:pt idx="3607">
                        <c:v>43138.572916666664</c:v>
                      </c:pt>
                      <c:pt idx="3608">
                        <c:v>43138.583333333336</c:v>
                      </c:pt>
                      <c:pt idx="3609">
                        <c:v>43138.59375</c:v>
                      </c:pt>
                      <c:pt idx="3610">
                        <c:v>43138.604166666664</c:v>
                      </c:pt>
                      <c:pt idx="3611">
                        <c:v>43138.614583333336</c:v>
                      </c:pt>
                      <c:pt idx="3612">
                        <c:v>43138.625</c:v>
                      </c:pt>
                      <c:pt idx="3613">
                        <c:v>43138.635416666664</c:v>
                      </c:pt>
                      <c:pt idx="3614">
                        <c:v>43138.645833333336</c:v>
                      </c:pt>
                      <c:pt idx="3615">
                        <c:v>43138.65625</c:v>
                      </c:pt>
                      <c:pt idx="3616">
                        <c:v>43138.666666666664</c:v>
                      </c:pt>
                      <c:pt idx="3617">
                        <c:v>43138.677083333336</c:v>
                      </c:pt>
                      <c:pt idx="3618">
                        <c:v>43138.6875</c:v>
                      </c:pt>
                      <c:pt idx="3619">
                        <c:v>43138.697916666664</c:v>
                      </c:pt>
                      <c:pt idx="3620">
                        <c:v>43138.708333333336</c:v>
                      </c:pt>
                      <c:pt idx="3621">
                        <c:v>43138.71875</c:v>
                      </c:pt>
                      <c:pt idx="3622">
                        <c:v>43138.729166666664</c:v>
                      </c:pt>
                      <c:pt idx="3623">
                        <c:v>43138.739583333336</c:v>
                      </c:pt>
                      <c:pt idx="3624">
                        <c:v>43138.75</c:v>
                      </c:pt>
                      <c:pt idx="3625">
                        <c:v>43138.760416666664</c:v>
                      </c:pt>
                      <c:pt idx="3626">
                        <c:v>43138.770833333336</c:v>
                      </c:pt>
                      <c:pt idx="3627">
                        <c:v>43138.78125</c:v>
                      </c:pt>
                      <c:pt idx="3628">
                        <c:v>43138.791666666664</c:v>
                      </c:pt>
                      <c:pt idx="3629">
                        <c:v>43138.802083333336</c:v>
                      </c:pt>
                      <c:pt idx="3630">
                        <c:v>43138.8125</c:v>
                      </c:pt>
                      <c:pt idx="3631">
                        <c:v>43138.822916666664</c:v>
                      </c:pt>
                      <c:pt idx="3632">
                        <c:v>43138.833333333336</c:v>
                      </c:pt>
                      <c:pt idx="3633">
                        <c:v>43138.84375</c:v>
                      </c:pt>
                      <c:pt idx="3634">
                        <c:v>43138.854166666664</c:v>
                      </c:pt>
                      <c:pt idx="3635">
                        <c:v>43138.864583333336</c:v>
                      </c:pt>
                      <c:pt idx="3636">
                        <c:v>43138.875</c:v>
                      </c:pt>
                      <c:pt idx="3637">
                        <c:v>43138.885416666664</c:v>
                      </c:pt>
                      <c:pt idx="3638">
                        <c:v>43138.895833333336</c:v>
                      </c:pt>
                      <c:pt idx="3639">
                        <c:v>43138.90625</c:v>
                      </c:pt>
                      <c:pt idx="3640">
                        <c:v>43138.916666666664</c:v>
                      </c:pt>
                      <c:pt idx="3641">
                        <c:v>43138.927083333336</c:v>
                      </c:pt>
                      <c:pt idx="3642">
                        <c:v>43138.9375</c:v>
                      </c:pt>
                      <c:pt idx="3643">
                        <c:v>43138.947916666664</c:v>
                      </c:pt>
                      <c:pt idx="3644">
                        <c:v>43138.958333333336</c:v>
                      </c:pt>
                      <c:pt idx="3645">
                        <c:v>43138.96875</c:v>
                      </c:pt>
                      <c:pt idx="3646">
                        <c:v>43138.979166666664</c:v>
                      </c:pt>
                      <c:pt idx="3647">
                        <c:v>43138.989583333336</c:v>
                      </c:pt>
                      <c:pt idx="3648">
                        <c:v>43139</c:v>
                      </c:pt>
                      <c:pt idx="3649">
                        <c:v>43139.010416666664</c:v>
                      </c:pt>
                      <c:pt idx="3650">
                        <c:v>43139.020833333336</c:v>
                      </c:pt>
                      <c:pt idx="3651">
                        <c:v>43139.03125</c:v>
                      </c:pt>
                      <c:pt idx="3652">
                        <c:v>43139.041666666664</c:v>
                      </c:pt>
                      <c:pt idx="3653">
                        <c:v>43139.052083333336</c:v>
                      </c:pt>
                      <c:pt idx="3654">
                        <c:v>43139.0625</c:v>
                      </c:pt>
                      <c:pt idx="3655">
                        <c:v>43139.072916666664</c:v>
                      </c:pt>
                      <c:pt idx="3656">
                        <c:v>43139.083333333336</c:v>
                      </c:pt>
                      <c:pt idx="3657">
                        <c:v>43139.09375</c:v>
                      </c:pt>
                      <c:pt idx="3658">
                        <c:v>43139.104166666664</c:v>
                      </c:pt>
                      <c:pt idx="3659">
                        <c:v>43139.114583333336</c:v>
                      </c:pt>
                      <c:pt idx="3660">
                        <c:v>43139.125</c:v>
                      </c:pt>
                      <c:pt idx="3661">
                        <c:v>43139.135416666664</c:v>
                      </c:pt>
                      <c:pt idx="3662">
                        <c:v>43139.145833333336</c:v>
                      </c:pt>
                      <c:pt idx="3663">
                        <c:v>43139.15625</c:v>
                      </c:pt>
                      <c:pt idx="3664">
                        <c:v>43139.166666666664</c:v>
                      </c:pt>
                      <c:pt idx="3665">
                        <c:v>43139.177083333336</c:v>
                      </c:pt>
                      <c:pt idx="3666">
                        <c:v>43139.1875</c:v>
                      </c:pt>
                      <c:pt idx="3667">
                        <c:v>43139.197916666664</c:v>
                      </c:pt>
                      <c:pt idx="3668">
                        <c:v>43139.208333333336</c:v>
                      </c:pt>
                      <c:pt idx="3669">
                        <c:v>43139.21875</c:v>
                      </c:pt>
                      <c:pt idx="3670">
                        <c:v>43139.229166666664</c:v>
                      </c:pt>
                      <c:pt idx="3671">
                        <c:v>43139.239583333336</c:v>
                      </c:pt>
                      <c:pt idx="3672">
                        <c:v>43139.25</c:v>
                      </c:pt>
                      <c:pt idx="3673">
                        <c:v>43139.260416666664</c:v>
                      </c:pt>
                      <c:pt idx="3674">
                        <c:v>43139.270833333336</c:v>
                      </c:pt>
                      <c:pt idx="3675">
                        <c:v>43139.28125</c:v>
                      </c:pt>
                      <c:pt idx="3676">
                        <c:v>43139.291666666664</c:v>
                      </c:pt>
                      <c:pt idx="3677">
                        <c:v>43139.302083333336</c:v>
                      </c:pt>
                      <c:pt idx="3678">
                        <c:v>43139.3125</c:v>
                      </c:pt>
                      <c:pt idx="3679">
                        <c:v>43139.322916666664</c:v>
                      </c:pt>
                      <c:pt idx="3680">
                        <c:v>43139.333333333336</c:v>
                      </c:pt>
                      <c:pt idx="3681">
                        <c:v>43139.34375</c:v>
                      </c:pt>
                      <c:pt idx="3682">
                        <c:v>43139.354166666664</c:v>
                      </c:pt>
                      <c:pt idx="3683">
                        <c:v>43139.364583333336</c:v>
                      </c:pt>
                      <c:pt idx="3684">
                        <c:v>43139.375</c:v>
                      </c:pt>
                      <c:pt idx="3685">
                        <c:v>43139.385416666664</c:v>
                      </c:pt>
                      <c:pt idx="3686">
                        <c:v>43139.395833333336</c:v>
                      </c:pt>
                      <c:pt idx="3687">
                        <c:v>43139.40625</c:v>
                      </c:pt>
                      <c:pt idx="3688">
                        <c:v>43139.416666666664</c:v>
                      </c:pt>
                      <c:pt idx="3689">
                        <c:v>43139.427083333336</c:v>
                      </c:pt>
                      <c:pt idx="3690">
                        <c:v>43139.4375</c:v>
                      </c:pt>
                      <c:pt idx="3691">
                        <c:v>43139.447916666664</c:v>
                      </c:pt>
                      <c:pt idx="3692">
                        <c:v>43139.458333333336</c:v>
                      </c:pt>
                      <c:pt idx="3693">
                        <c:v>43139.46875</c:v>
                      </c:pt>
                      <c:pt idx="3694">
                        <c:v>43139.479166666664</c:v>
                      </c:pt>
                      <c:pt idx="3695">
                        <c:v>43139.489583333336</c:v>
                      </c:pt>
                      <c:pt idx="3696">
                        <c:v>43139.5</c:v>
                      </c:pt>
                      <c:pt idx="3697">
                        <c:v>43139.510416666664</c:v>
                      </c:pt>
                      <c:pt idx="3698">
                        <c:v>43139.520833333336</c:v>
                      </c:pt>
                      <c:pt idx="3699">
                        <c:v>43139.53125</c:v>
                      </c:pt>
                      <c:pt idx="3700">
                        <c:v>43139.541666666664</c:v>
                      </c:pt>
                      <c:pt idx="3701">
                        <c:v>43139.552083333336</c:v>
                      </c:pt>
                      <c:pt idx="3702">
                        <c:v>43139.5625</c:v>
                      </c:pt>
                      <c:pt idx="3703">
                        <c:v>43139.572916666664</c:v>
                      </c:pt>
                      <c:pt idx="3704">
                        <c:v>43139.583333333336</c:v>
                      </c:pt>
                      <c:pt idx="3705">
                        <c:v>43139.59375</c:v>
                      </c:pt>
                      <c:pt idx="3706">
                        <c:v>43139.604166666664</c:v>
                      </c:pt>
                      <c:pt idx="3707">
                        <c:v>43139.614583333336</c:v>
                      </c:pt>
                      <c:pt idx="3708">
                        <c:v>43139.625</c:v>
                      </c:pt>
                      <c:pt idx="3709">
                        <c:v>43139.635416666664</c:v>
                      </c:pt>
                      <c:pt idx="3710">
                        <c:v>43139.645833333336</c:v>
                      </c:pt>
                      <c:pt idx="3711">
                        <c:v>43139.65625</c:v>
                      </c:pt>
                      <c:pt idx="3712">
                        <c:v>43139.666666666664</c:v>
                      </c:pt>
                      <c:pt idx="3713">
                        <c:v>43139.677083333336</c:v>
                      </c:pt>
                      <c:pt idx="3714">
                        <c:v>43139.6875</c:v>
                      </c:pt>
                      <c:pt idx="3715">
                        <c:v>43139.697916666664</c:v>
                      </c:pt>
                      <c:pt idx="3716">
                        <c:v>43139.708333333336</c:v>
                      </c:pt>
                      <c:pt idx="3717">
                        <c:v>43139.71875</c:v>
                      </c:pt>
                      <c:pt idx="3718">
                        <c:v>43139.729166666664</c:v>
                      </c:pt>
                      <c:pt idx="3719">
                        <c:v>43139.739583333336</c:v>
                      </c:pt>
                      <c:pt idx="3720">
                        <c:v>43139.75</c:v>
                      </c:pt>
                      <c:pt idx="3721">
                        <c:v>43139.760416666664</c:v>
                      </c:pt>
                      <c:pt idx="3722">
                        <c:v>43139.770833333336</c:v>
                      </c:pt>
                      <c:pt idx="3723">
                        <c:v>43139.78125</c:v>
                      </c:pt>
                      <c:pt idx="3724">
                        <c:v>43139.791666666664</c:v>
                      </c:pt>
                      <c:pt idx="3725">
                        <c:v>43139.802083333336</c:v>
                      </c:pt>
                      <c:pt idx="3726">
                        <c:v>43139.8125</c:v>
                      </c:pt>
                      <c:pt idx="3727">
                        <c:v>43139.822916666664</c:v>
                      </c:pt>
                      <c:pt idx="3728">
                        <c:v>43139.833333333336</c:v>
                      </c:pt>
                      <c:pt idx="3729">
                        <c:v>43139.84375</c:v>
                      </c:pt>
                      <c:pt idx="3730">
                        <c:v>43139.854166666664</c:v>
                      </c:pt>
                      <c:pt idx="3731">
                        <c:v>43139.864583333336</c:v>
                      </c:pt>
                      <c:pt idx="3732">
                        <c:v>43139.875</c:v>
                      </c:pt>
                      <c:pt idx="3733">
                        <c:v>43139.885416666664</c:v>
                      </c:pt>
                      <c:pt idx="3734">
                        <c:v>43139.895833333336</c:v>
                      </c:pt>
                      <c:pt idx="3735">
                        <c:v>43139.90625</c:v>
                      </c:pt>
                      <c:pt idx="3736">
                        <c:v>43139.916666666664</c:v>
                      </c:pt>
                      <c:pt idx="3737">
                        <c:v>43139.927083333336</c:v>
                      </c:pt>
                      <c:pt idx="3738">
                        <c:v>43139.9375</c:v>
                      </c:pt>
                      <c:pt idx="3739">
                        <c:v>43139.947916666664</c:v>
                      </c:pt>
                      <c:pt idx="3740">
                        <c:v>43139.958333333336</c:v>
                      </c:pt>
                      <c:pt idx="3741">
                        <c:v>43139.96875</c:v>
                      </c:pt>
                      <c:pt idx="3742">
                        <c:v>43139.979166666664</c:v>
                      </c:pt>
                      <c:pt idx="3743">
                        <c:v>43139.989583333336</c:v>
                      </c:pt>
                      <c:pt idx="3744">
                        <c:v>43140</c:v>
                      </c:pt>
                      <c:pt idx="3745">
                        <c:v>43140.010416666664</c:v>
                      </c:pt>
                      <c:pt idx="3746">
                        <c:v>43140.020833333336</c:v>
                      </c:pt>
                      <c:pt idx="3747">
                        <c:v>43140.03125</c:v>
                      </c:pt>
                      <c:pt idx="3748">
                        <c:v>43140.041666666664</c:v>
                      </c:pt>
                      <c:pt idx="3749">
                        <c:v>43140.052083333336</c:v>
                      </c:pt>
                      <c:pt idx="3750">
                        <c:v>43140.0625</c:v>
                      </c:pt>
                      <c:pt idx="3751">
                        <c:v>43140.072916666664</c:v>
                      </c:pt>
                      <c:pt idx="3752">
                        <c:v>43140.083333333336</c:v>
                      </c:pt>
                      <c:pt idx="3753">
                        <c:v>43140.09375</c:v>
                      </c:pt>
                      <c:pt idx="3754">
                        <c:v>43140.104166666664</c:v>
                      </c:pt>
                      <c:pt idx="3755">
                        <c:v>43140.114583333336</c:v>
                      </c:pt>
                      <c:pt idx="3756">
                        <c:v>43140.125</c:v>
                      </c:pt>
                      <c:pt idx="3757">
                        <c:v>43140.135416666664</c:v>
                      </c:pt>
                      <c:pt idx="3758">
                        <c:v>43140.145833333336</c:v>
                      </c:pt>
                      <c:pt idx="3759">
                        <c:v>43140.15625</c:v>
                      </c:pt>
                      <c:pt idx="3760">
                        <c:v>43140.166666666664</c:v>
                      </c:pt>
                      <c:pt idx="3761">
                        <c:v>43140.177083333336</c:v>
                      </c:pt>
                      <c:pt idx="3762">
                        <c:v>43140.1875</c:v>
                      </c:pt>
                      <c:pt idx="3763">
                        <c:v>43140.197916666664</c:v>
                      </c:pt>
                      <c:pt idx="3764">
                        <c:v>43140.208333333336</c:v>
                      </c:pt>
                      <c:pt idx="3765">
                        <c:v>43140.21875</c:v>
                      </c:pt>
                      <c:pt idx="3766">
                        <c:v>43140.229166666664</c:v>
                      </c:pt>
                      <c:pt idx="3767">
                        <c:v>43140.239583333336</c:v>
                      </c:pt>
                      <c:pt idx="3768">
                        <c:v>43140.25</c:v>
                      </c:pt>
                      <c:pt idx="3769">
                        <c:v>43140.260416666664</c:v>
                      </c:pt>
                      <c:pt idx="3770">
                        <c:v>43140.270833333336</c:v>
                      </c:pt>
                      <c:pt idx="3771">
                        <c:v>43140.28125</c:v>
                      </c:pt>
                      <c:pt idx="3772">
                        <c:v>43140.291666666664</c:v>
                      </c:pt>
                      <c:pt idx="3773">
                        <c:v>43140.302083333336</c:v>
                      </c:pt>
                      <c:pt idx="3774">
                        <c:v>43140.3125</c:v>
                      </c:pt>
                      <c:pt idx="3775">
                        <c:v>43140.322916666664</c:v>
                      </c:pt>
                      <c:pt idx="3776">
                        <c:v>43140.333333333336</c:v>
                      </c:pt>
                      <c:pt idx="3777">
                        <c:v>43140.34375</c:v>
                      </c:pt>
                      <c:pt idx="3778">
                        <c:v>43140.354166666664</c:v>
                      </c:pt>
                      <c:pt idx="3779">
                        <c:v>43140.364583333336</c:v>
                      </c:pt>
                      <c:pt idx="3780">
                        <c:v>43140.375</c:v>
                      </c:pt>
                      <c:pt idx="3781">
                        <c:v>43140.385416666664</c:v>
                      </c:pt>
                      <c:pt idx="3782">
                        <c:v>43140.395833333336</c:v>
                      </c:pt>
                      <c:pt idx="3783">
                        <c:v>43140.40625</c:v>
                      </c:pt>
                      <c:pt idx="3784">
                        <c:v>43140.416666666664</c:v>
                      </c:pt>
                      <c:pt idx="3785">
                        <c:v>43140.427083333336</c:v>
                      </c:pt>
                      <c:pt idx="3786">
                        <c:v>43140.4375</c:v>
                      </c:pt>
                      <c:pt idx="3787">
                        <c:v>43140.447916666664</c:v>
                      </c:pt>
                      <c:pt idx="3788">
                        <c:v>43140.458333333336</c:v>
                      </c:pt>
                      <c:pt idx="3789">
                        <c:v>43140.46875</c:v>
                      </c:pt>
                      <c:pt idx="3790">
                        <c:v>43140.479166666664</c:v>
                      </c:pt>
                      <c:pt idx="3791">
                        <c:v>43140.489583333336</c:v>
                      </c:pt>
                      <c:pt idx="3792">
                        <c:v>43140.5</c:v>
                      </c:pt>
                      <c:pt idx="3793">
                        <c:v>43140.510416666664</c:v>
                      </c:pt>
                      <c:pt idx="3794">
                        <c:v>43140.520833333336</c:v>
                      </c:pt>
                      <c:pt idx="3795">
                        <c:v>43140.53125</c:v>
                      </c:pt>
                      <c:pt idx="3796">
                        <c:v>43140.541666666664</c:v>
                      </c:pt>
                      <c:pt idx="3797">
                        <c:v>43140.552083333336</c:v>
                      </c:pt>
                      <c:pt idx="3798">
                        <c:v>43140.5625</c:v>
                      </c:pt>
                      <c:pt idx="3799">
                        <c:v>43140.572916666664</c:v>
                      </c:pt>
                      <c:pt idx="3800">
                        <c:v>43140.583333333336</c:v>
                      </c:pt>
                      <c:pt idx="3801">
                        <c:v>43140.59375</c:v>
                      </c:pt>
                      <c:pt idx="3802">
                        <c:v>43140.604166666664</c:v>
                      </c:pt>
                      <c:pt idx="3803">
                        <c:v>43140.614583333336</c:v>
                      </c:pt>
                      <c:pt idx="3804">
                        <c:v>43140.625</c:v>
                      </c:pt>
                      <c:pt idx="3805">
                        <c:v>43140.635416666664</c:v>
                      </c:pt>
                      <c:pt idx="3806">
                        <c:v>43140.645833333336</c:v>
                      </c:pt>
                      <c:pt idx="3807">
                        <c:v>43140.65625</c:v>
                      </c:pt>
                      <c:pt idx="3808">
                        <c:v>43140.666666666664</c:v>
                      </c:pt>
                      <c:pt idx="3809">
                        <c:v>43140.677083333336</c:v>
                      </c:pt>
                      <c:pt idx="3810">
                        <c:v>43140.6875</c:v>
                      </c:pt>
                      <c:pt idx="3811">
                        <c:v>43140.697916666664</c:v>
                      </c:pt>
                      <c:pt idx="3812">
                        <c:v>43140.708333333336</c:v>
                      </c:pt>
                      <c:pt idx="3813">
                        <c:v>43140.71875</c:v>
                      </c:pt>
                      <c:pt idx="3814">
                        <c:v>43140.729166666664</c:v>
                      </c:pt>
                      <c:pt idx="3815">
                        <c:v>43140.739583333336</c:v>
                      </c:pt>
                      <c:pt idx="3816">
                        <c:v>43140.75</c:v>
                      </c:pt>
                      <c:pt idx="3817">
                        <c:v>43140.760416666664</c:v>
                      </c:pt>
                      <c:pt idx="3818">
                        <c:v>43140.770833333336</c:v>
                      </c:pt>
                      <c:pt idx="3819">
                        <c:v>43140.78125</c:v>
                      </c:pt>
                      <c:pt idx="3820">
                        <c:v>43140.791666666664</c:v>
                      </c:pt>
                      <c:pt idx="3821">
                        <c:v>43140.802083333336</c:v>
                      </c:pt>
                      <c:pt idx="3822">
                        <c:v>43140.8125</c:v>
                      </c:pt>
                      <c:pt idx="3823">
                        <c:v>43140.822916666664</c:v>
                      </c:pt>
                      <c:pt idx="3824">
                        <c:v>43140.833333333336</c:v>
                      </c:pt>
                      <c:pt idx="3825">
                        <c:v>43140.84375</c:v>
                      </c:pt>
                      <c:pt idx="3826">
                        <c:v>43140.854166666664</c:v>
                      </c:pt>
                      <c:pt idx="3827">
                        <c:v>43140.864583333336</c:v>
                      </c:pt>
                      <c:pt idx="3828">
                        <c:v>43140.875</c:v>
                      </c:pt>
                      <c:pt idx="3829">
                        <c:v>43140.885416666664</c:v>
                      </c:pt>
                      <c:pt idx="3830">
                        <c:v>43140.895833333336</c:v>
                      </c:pt>
                      <c:pt idx="3831">
                        <c:v>43140.90625</c:v>
                      </c:pt>
                      <c:pt idx="3832">
                        <c:v>43140.916666666664</c:v>
                      </c:pt>
                      <c:pt idx="3833">
                        <c:v>43140.927083333336</c:v>
                      </c:pt>
                      <c:pt idx="3834">
                        <c:v>43140.9375</c:v>
                      </c:pt>
                      <c:pt idx="3835">
                        <c:v>43140.947916666664</c:v>
                      </c:pt>
                      <c:pt idx="3836">
                        <c:v>43140.958333333336</c:v>
                      </c:pt>
                      <c:pt idx="3837">
                        <c:v>43140.96875</c:v>
                      </c:pt>
                      <c:pt idx="3838">
                        <c:v>43140.979166666664</c:v>
                      </c:pt>
                      <c:pt idx="3839">
                        <c:v>43140.989583333336</c:v>
                      </c:pt>
                      <c:pt idx="3840">
                        <c:v>43141</c:v>
                      </c:pt>
                      <c:pt idx="3841">
                        <c:v>43141.010416666664</c:v>
                      </c:pt>
                      <c:pt idx="3842">
                        <c:v>43141.020833333336</c:v>
                      </c:pt>
                      <c:pt idx="3843">
                        <c:v>43141.03125</c:v>
                      </c:pt>
                      <c:pt idx="3844">
                        <c:v>43141.041666666664</c:v>
                      </c:pt>
                      <c:pt idx="3845">
                        <c:v>43141.052083333336</c:v>
                      </c:pt>
                      <c:pt idx="3846">
                        <c:v>43141.0625</c:v>
                      </c:pt>
                      <c:pt idx="3847">
                        <c:v>43141.072916666664</c:v>
                      </c:pt>
                      <c:pt idx="3848">
                        <c:v>43141.083333333336</c:v>
                      </c:pt>
                      <c:pt idx="3849">
                        <c:v>43141.09375</c:v>
                      </c:pt>
                      <c:pt idx="3850">
                        <c:v>43141.104166666664</c:v>
                      </c:pt>
                      <c:pt idx="3851">
                        <c:v>43141.114583333336</c:v>
                      </c:pt>
                      <c:pt idx="3852">
                        <c:v>43141.125</c:v>
                      </c:pt>
                      <c:pt idx="3853">
                        <c:v>43141.135416666664</c:v>
                      </c:pt>
                      <c:pt idx="3854">
                        <c:v>43141.145833333336</c:v>
                      </c:pt>
                      <c:pt idx="3855">
                        <c:v>43141.15625</c:v>
                      </c:pt>
                      <c:pt idx="3856">
                        <c:v>43141.166666666664</c:v>
                      </c:pt>
                      <c:pt idx="3857">
                        <c:v>43141.177083333336</c:v>
                      </c:pt>
                      <c:pt idx="3858">
                        <c:v>43141.1875</c:v>
                      </c:pt>
                      <c:pt idx="3859">
                        <c:v>43141.197916666664</c:v>
                      </c:pt>
                      <c:pt idx="3860">
                        <c:v>43141.208333333336</c:v>
                      </c:pt>
                      <c:pt idx="3861">
                        <c:v>43141.21875</c:v>
                      </c:pt>
                      <c:pt idx="3862">
                        <c:v>43141.229166666664</c:v>
                      </c:pt>
                      <c:pt idx="3863">
                        <c:v>43141.239583333336</c:v>
                      </c:pt>
                      <c:pt idx="3864">
                        <c:v>43141.25</c:v>
                      </c:pt>
                      <c:pt idx="3865">
                        <c:v>43141.260416666664</c:v>
                      </c:pt>
                      <c:pt idx="3866">
                        <c:v>43141.270833333336</c:v>
                      </c:pt>
                      <c:pt idx="3867">
                        <c:v>43141.28125</c:v>
                      </c:pt>
                      <c:pt idx="3868">
                        <c:v>43141.291666666664</c:v>
                      </c:pt>
                      <c:pt idx="3869">
                        <c:v>43141.302083333336</c:v>
                      </c:pt>
                      <c:pt idx="3870">
                        <c:v>43141.3125</c:v>
                      </c:pt>
                      <c:pt idx="3871">
                        <c:v>43141.322916666664</c:v>
                      </c:pt>
                      <c:pt idx="3872">
                        <c:v>43141.333333333336</c:v>
                      </c:pt>
                      <c:pt idx="3873">
                        <c:v>43141.34375</c:v>
                      </c:pt>
                      <c:pt idx="3874">
                        <c:v>43141.354166666664</c:v>
                      </c:pt>
                      <c:pt idx="3875">
                        <c:v>43141.364583333336</c:v>
                      </c:pt>
                      <c:pt idx="3876">
                        <c:v>43141.375</c:v>
                      </c:pt>
                      <c:pt idx="3877">
                        <c:v>43141.385416666664</c:v>
                      </c:pt>
                      <c:pt idx="3878">
                        <c:v>43141.395833333336</c:v>
                      </c:pt>
                      <c:pt idx="3879">
                        <c:v>43141.40625</c:v>
                      </c:pt>
                      <c:pt idx="3880">
                        <c:v>43141.416666666664</c:v>
                      </c:pt>
                      <c:pt idx="3881">
                        <c:v>43141.427083333336</c:v>
                      </c:pt>
                      <c:pt idx="3882">
                        <c:v>43141.4375</c:v>
                      </c:pt>
                      <c:pt idx="3883">
                        <c:v>43141.447916666664</c:v>
                      </c:pt>
                      <c:pt idx="3884">
                        <c:v>43141.458333333336</c:v>
                      </c:pt>
                      <c:pt idx="3885">
                        <c:v>43141.46875</c:v>
                      </c:pt>
                      <c:pt idx="3886">
                        <c:v>43141.479166666664</c:v>
                      </c:pt>
                      <c:pt idx="3887">
                        <c:v>43141.489583333336</c:v>
                      </c:pt>
                      <c:pt idx="3888">
                        <c:v>43141.5</c:v>
                      </c:pt>
                      <c:pt idx="3889">
                        <c:v>43141.510416666664</c:v>
                      </c:pt>
                      <c:pt idx="3890">
                        <c:v>43141.520833333336</c:v>
                      </c:pt>
                      <c:pt idx="3891">
                        <c:v>43141.53125</c:v>
                      </c:pt>
                      <c:pt idx="3892">
                        <c:v>43141.541666666664</c:v>
                      </c:pt>
                      <c:pt idx="3893">
                        <c:v>43141.552083333336</c:v>
                      </c:pt>
                      <c:pt idx="3894">
                        <c:v>43141.5625</c:v>
                      </c:pt>
                      <c:pt idx="3895">
                        <c:v>43141.572916666664</c:v>
                      </c:pt>
                      <c:pt idx="3896">
                        <c:v>43141.583333333336</c:v>
                      </c:pt>
                      <c:pt idx="3897">
                        <c:v>43141.59375</c:v>
                      </c:pt>
                      <c:pt idx="3898">
                        <c:v>43141.604166666664</c:v>
                      </c:pt>
                      <c:pt idx="3899">
                        <c:v>43141.614583333336</c:v>
                      </c:pt>
                      <c:pt idx="3900">
                        <c:v>43141.625</c:v>
                      </c:pt>
                      <c:pt idx="3901">
                        <c:v>43141.635416666664</c:v>
                      </c:pt>
                      <c:pt idx="3902">
                        <c:v>43141.645833333336</c:v>
                      </c:pt>
                      <c:pt idx="3903">
                        <c:v>43141.65625</c:v>
                      </c:pt>
                      <c:pt idx="3904">
                        <c:v>43141.666666666664</c:v>
                      </c:pt>
                      <c:pt idx="3905">
                        <c:v>43141.677083333336</c:v>
                      </c:pt>
                      <c:pt idx="3906">
                        <c:v>43141.6875</c:v>
                      </c:pt>
                      <c:pt idx="3907">
                        <c:v>43141.697916666664</c:v>
                      </c:pt>
                      <c:pt idx="3908">
                        <c:v>43141.708333333336</c:v>
                      </c:pt>
                      <c:pt idx="3909">
                        <c:v>43141.71875</c:v>
                      </c:pt>
                      <c:pt idx="3910">
                        <c:v>43141.729166666664</c:v>
                      </c:pt>
                      <c:pt idx="3911">
                        <c:v>43141.739583333336</c:v>
                      </c:pt>
                      <c:pt idx="3912">
                        <c:v>43141.75</c:v>
                      </c:pt>
                      <c:pt idx="3913">
                        <c:v>43141.760416666664</c:v>
                      </c:pt>
                      <c:pt idx="3914">
                        <c:v>43141.770833333336</c:v>
                      </c:pt>
                      <c:pt idx="3915">
                        <c:v>43141.78125</c:v>
                      </c:pt>
                      <c:pt idx="3916">
                        <c:v>43141.791666666664</c:v>
                      </c:pt>
                      <c:pt idx="3917">
                        <c:v>43141.802083333336</c:v>
                      </c:pt>
                      <c:pt idx="3918">
                        <c:v>43141.8125</c:v>
                      </c:pt>
                      <c:pt idx="3919">
                        <c:v>43141.822916666664</c:v>
                      </c:pt>
                      <c:pt idx="3920">
                        <c:v>43141.833333333336</c:v>
                      </c:pt>
                      <c:pt idx="3921">
                        <c:v>43141.84375</c:v>
                      </c:pt>
                      <c:pt idx="3922">
                        <c:v>43141.854166666664</c:v>
                      </c:pt>
                      <c:pt idx="3923">
                        <c:v>43141.864583333336</c:v>
                      </c:pt>
                      <c:pt idx="3924">
                        <c:v>43141.875</c:v>
                      </c:pt>
                      <c:pt idx="3925">
                        <c:v>43141.885416666664</c:v>
                      </c:pt>
                      <c:pt idx="3926">
                        <c:v>43141.895833333336</c:v>
                      </c:pt>
                      <c:pt idx="3927">
                        <c:v>43141.90625</c:v>
                      </c:pt>
                      <c:pt idx="3928">
                        <c:v>43141.916666666664</c:v>
                      </c:pt>
                      <c:pt idx="3929">
                        <c:v>43141.927083333336</c:v>
                      </c:pt>
                      <c:pt idx="3930">
                        <c:v>43141.9375</c:v>
                      </c:pt>
                      <c:pt idx="3931">
                        <c:v>43141.947916666664</c:v>
                      </c:pt>
                      <c:pt idx="3932">
                        <c:v>43141.958333333336</c:v>
                      </c:pt>
                      <c:pt idx="3933">
                        <c:v>43141.96875</c:v>
                      </c:pt>
                      <c:pt idx="3934">
                        <c:v>43141.979166666664</c:v>
                      </c:pt>
                      <c:pt idx="3935">
                        <c:v>43141.989583333336</c:v>
                      </c:pt>
                      <c:pt idx="3936">
                        <c:v>43142</c:v>
                      </c:pt>
                      <c:pt idx="3937">
                        <c:v>43142.010416666664</c:v>
                      </c:pt>
                      <c:pt idx="3938">
                        <c:v>43142.020833333336</c:v>
                      </c:pt>
                      <c:pt idx="3939">
                        <c:v>43142.03125</c:v>
                      </c:pt>
                      <c:pt idx="3940">
                        <c:v>43142.041666666664</c:v>
                      </c:pt>
                      <c:pt idx="3941">
                        <c:v>43142.052083333336</c:v>
                      </c:pt>
                      <c:pt idx="3942">
                        <c:v>43142.0625</c:v>
                      </c:pt>
                      <c:pt idx="3943">
                        <c:v>43142.072916666664</c:v>
                      </c:pt>
                      <c:pt idx="3944">
                        <c:v>43142.083333333336</c:v>
                      </c:pt>
                      <c:pt idx="3945">
                        <c:v>43142.09375</c:v>
                      </c:pt>
                      <c:pt idx="3946">
                        <c:v>43142.104166666664</c:v>
                      </c:pt>
                      <c:pt idx="3947">
                        <c:v>43142.114583333336</c:v>
                      </c:pt>
                      <c:pt idx="3948">
                        <c:v>43142.125</c:v>
                      </c:pt>
                      <c:pt idx="3949">
                        <c:v>43142.135416666664</c:v>
                      </c:pt>
                      <c:pt idx="3950">
                        <c:v>43142.145833333336</c:v>
                      </c:pt>
                      <c:pt idx="3951">
                        <c:v>43142.15625</c:v>
                      </c:pt>
                      <c:pt idx="3952">
                        <c:v>43142.166666666664</c:v>
                      </c:pt>
                      <c:pt idx="3953">
                        <c:v>43142.177083333336</c:v>
                      </c:pt>
                      <c:pt idx="3954">
                        <c:v>43142.1875</c:v>
                      </c:pt>
                      <c:pt idx="3955">
                        <c:v>43142.197916666664</c:v>
                      </c:pt>
                      <c:pt idx="3956">
                        <c:v>43142.208333333336</c:v>
                      </c:pt>
                      <c:pt idx="3957">
                        <c:v>43142.21875</c:v>
                      </c:pt>
                      <c:pt idx="3958">
                        <c:v>43142.229166666664</c:v>
                      </c:pt>
                      <c:pt idx="3959">
                        <c:v>43142.239583333336</c:v>
                      </c:pt>
                      <c:pt idx="3960">
                        <c:v>43142.25</c:v>
                      </c:pt>
                      <c:pt idx="3961">
                        <c:v>43142.260416666664</c:v>
                      </c:pt>
                      <c:pt idx="3962">
                        <c:v>43142.270833333336</c:v>
                      </c:pt>
                      <c:pt idx="3963">
                        <c:v>43142.28125</c:v>
                      </c:pt>
                      <c:pt idx="3964">
                        <c:v>43142.291666666664</c:v>
                      </c:pt>
                      <c:pt idx="3965">
                        <c:v>43142.302083333336</c:v>
                      </c:pt>
                      <c:pt idx="3966">
                        <c:v>43142.3125</c:v>
                      </c:pt>
                      <c:pt idx="3967">
                        <c:v>43142.322916666664</c:v>
                      </c:pt>
                      <c:pt idx="3968">
                        <c:v>43142.333333333336</c:v>
                      </c:pt>
                      <c:pt idx="3969">
                        <c:v>43142.34375</c:v>
                      </c:pt>
                      <c:pt idx="3970">
                        <c:v>43142.354166666664</c:v>
                      </c:pt>
                      <c:pt idx="3971">
                        <c:v>43142.364583333336</c:v>
                      </c:pt>
                      <c:pt idx="3972">
                        <c:v>43142.375</c:v>
                      </c:pt>
                      <c:pt idx="3973">
                        <c:v>43142.385416666664</c:v>
                      </c:pt>
                      <c:pt idx="3974">
                        <c:v>43142.395833333336</c:v>
                      </c:pt>
                      <c:pt idx="3975">
                        <c:v>43142.40625</c:v>
                      </c:pt>
                      <c:pt idx="3976">
                        <c:v>43142.416666666664</c:v>
                      </c:pt>
                      <c:pt idx="3977">
                        <c:v>43142.427083333336</c:v>
                      </c:pt>
                      <c:pt idx="3978">
                        <c:v>43142.4375</c:v>
                      </c:pt>
                      <c:pt idx="3979">
                        <c:v>43142.447916666664</c:v>
                      </c:pt>
                      <c:pt idx="3980">
                        <c:v>43142.458333333336</c:v>
                      </c:pt>
                      <c:pt idx="3981">
                        <c:v>43142.46875</c:v>
                      </c:pt>
                      <c:pt idx="3982">
                        <c:v>43142.479166666664</c:v>
                      </c:pt>
                      <c:pt idx="3983">
                        <c:v>43142.489583333336</c:v>
                      </c:pt>
                      <c:pt idx="3984">
                        <c:v>43142.5</c:v>
                      </c:pt>
                      <c:pt idx="3985">
                        <c:v>43142.510416666664</c:v>
                      </c:pt>
                      <c:pt idx="3986">
                        <c:v>43142.520833333336</c:v>
                      </c:pt>
                      <c:pt idx="3987">
                        <c:v>43142.53125</c:v>
                      </c:pt>
                      <c:pt idx="3988">
                        <c:v>43142.541666666664</c:v>
                      </c:pt>
                      <c:pt idx="3989">
                        <c:v>43142.552083333336</c:v>
                      </c:pt>
                      <c:pt idx="3990">
                        <c:v>43142.5625</c:v>
                      </c:pt>
                      <c:pt idx="3991">
                        <c:v>43142.572916666664</c:v>
                      </c:pt>
                      <c:pt idx="3992">
                        <c:v>43142.583333333336</c:v>
                      </c:pt>
                      <c:pt idx="3993">
                        <c:v>43142.59375</c:v>
                      </c:pt>
                      <c:pt idx="3994">
                        <c:v>43142.604166666664</c:v>
                      </c:pt>
                      <c:pt idx="3995">
                        <c:v>43142.614583333336</c:v>
                      </c:pt>
                      <c:pt idx="3996">
                        <c:v>43142.625</c:v>
                      </c:pt>
                      <c:pt idx="3997">
                        <c:v>43142.635416666664</c:v>
                      </c:pt>
                      <c:pt idx="3998">
                        <c:v>43142.645833333336</c:v>
                      </c:pt>
                      <c:pt idx="3999">
                        <c:v>43142.65625</c:v>
                      </c:pt>
                      <c:pt idx="4000">
                        <c:v>43142.666666666664</c:v>
                      </c:pt>
                      <c:pt idx="4001">
                        <c:v>43142.677083333336</c:v>
                      </c:pt>
                      <c:pt idx="4002">
                        <c:v>43142.6875</c:v>
                      </c:pt>
                      <c:pt idx="4003">
                        <c:v>43142.697916666664</c:v>
                      </c:pt>
                      <c:pt idx="4004">
                        <c:v>43142.708333333336</c:v>
                      </c:pt>
                      <c:pt idx="4005">
                        <c:v>43142.71875</c:v>
                      </c:pt>
                      <c:pt idx="4006">
                        <c:v>43142.729166666664</c:v>
                      </c:pt>
                      <c:pt idx="4007">
                        <c:v>43142.739583333336</c:v>
                      </c:pt>
                      <c:pt idx="4008">
                        <c:v>43142.75</c:v>
                      </c:pt>
                      <c:pt idx="4009">
                        <c:v>43142.760416666664</c:v>
                      </c:pt>
                      <c:pt idx="4010">
                        <c:v>43142.770833333336</c:v>
                      </c:pt>
                      <c:pt idx="4011">
                        <c:v>43142.78125</c:v>
                      </c:pt>
                      <c:pt idx="4012">
                        <c:v>43142.791666666664</c:v>
                      </c:pt>
                      <c:pt idx="4013">
                        <c:v>43142.802083333336</c:v>
                      </c:pt>
                      <c:pt idx="4014">
                        <c:v>43142.8125</c:v>
                      </c:pt>
                      <c:pt idx="4015">
                        <c:v>43142.822916666664</c:v>
                      </c:pt>
                      <c:pt idx="4016">
                        <c:v>43142.833333333336</c:v>
                      </c:pt>
                      <c:pt idx="4017">
                        <c:v>43142.84375</c:v>
                      </c:pt>
                      <c:pt idx="4018">
                        <c:v>43142.854166666664</c:v>
                      </c:pt>
                      <c:pt idx="4019">
                        <c:v>43142.864583333336</c:v>
                      </c:pt>
                      <c:pt idx="4020">
                        <c:v>43142.875</c:v>
                      </c:pt>
                      <c:pt idx="4021">
                        <c:v>43142.885416666664</c:v>
                      </c:pt>
                      <c:pt idx="4022">
                        <c:v>43142.895833333336</c:v>
                      </c:pt>
                      <c:pt idx="4023">
                        <c:v>43142.90625</c:v>
                      </c:pt>
                      <c:pt idx="4024">
                        <c:v>43142.916666666664</c:v>
                      </c:pt>
                      <c:pt idx="4025">
                        <c:v>43142.927083333336</c:v>
                      </c:pt>
                      <c:pt idx="4026">
                        <c:v>43142.9375</c:v>
                      </c:pt>
                      <c:pt idx="4027">
                        <c:v>43142.947916666664</c:v>
                      </c:pt>
                      <c:pt idx="4028">
                        <c:v>43142.958333333336</c:v>
                      </c:pt>
                      <c:pt idx="4029">
                        <c:v>43142.96875</c:v>
                      </c:pt>
                      <c:pt idx="4030">
                        <c:v>43142.979166666664</c:v>
                      </c:pt>
                      <c:pt idx="4031">
                        <c:v>43142.989583333336</c:v>
                      </c:pt>
                      <c:pt idx="4032">
                        <c:v>43143</c:v>
                      </c:pt>
                      <c:pt idx="4033">
                        <c:v>43143.010416666664</c:v>
                      </c:pt>
                      <c:pt idx="4034">
                        <c:v>43143.020833333336</c:v>
                      </c:pt>
                      <c:pt idx="4035">
                        <c:v>43143.03125</c:v>
                      </c:pt>
                      <c:pt idx="4036">
                        <c:v>43143.041666666664</c:v>
                      </c:pt>
                      <c:pt idx="4037">
                        <c:v>43143.052083333336</c:v>
                      </c:pt>
                      <c:pt idx="4038">
                        <c:v>43143.0625</c:v>
                      </c:pt>
                      <c:pt idx="4039">
                        <c:v>43143.072916666664</c:v>
                      </c:pt>
                      <c:pt idx="4040">
                        <c:v>43143.083333333336</c:v>
                      </c:pt>
                      <c:pt idx="4041">
                        <c:v>43143.09375</c:v>
                      </c:pt>
                      <c:pt idx="4042">
                        <c:v>43143.104166666664</c:v>
                      </c:pt>
                      <c:pt idx="4043">
                        <c:v>43143.114583333336</c:v>
                      </c:pt>
                      <c:pt idx="4044">
                        <c:v>43143.125</c:v>
                      </c:pt>
                      <c:pt idx="4045">
                        <c:v>43143.135416666664</c:v>
                      </c:pt>
                      <c:pt idx="4046">
                        <c:v>43143.145833333336</c:v>
                      </c:pt>
                      <c:pt idx="4047">
                        <c:v>43143.15625</c:v>
                      </c:pt>
                      <c:pt idx="4048">
                        <c:v>43143.166666666664</c:v>
                      </c:pt>
                      <c:pt idx="4049">
                        <c:v>43143.177083333336</c:v>
                      </c:pt>
                      <c:pt idx="4050">
                        <c:v>43143.1875</c:v>
                      </c:pt>
                      <c:pt idx="4051">
                        <c:v>43143.197916666664</c:v>
                      </c:pt>
                      <c:pt idx="4052">
                        <c:v>43143.208333333336</c:v>
                      </c:pt>
                      <c:pt idx="4053">
                        <c:v>43143.21875</c:v>
                      </c:pt>
                      <c:pt idx="4054">
                        <c:v>43143.229166666664</c:v>
                      </c:pt>
                      <c:pt idx="4055">
                        <c:v>43143.239583333336</c:v>
                      </c:pt>
                      <c:pt idx="4056">
                        <c:v>43143.25</c:v>
                      </c:pt>
                      <c:pt idx="4057">
                        <c:v>43143.260416666664</c:v>
                      </c:pt>
                      <c:pt idx="4058">
                        <c:v>43143.270833333336</c:v>
                      </c:pt>
                      <c:pt idx="4059">
                        <c:v>43143.28125</c:v>
                      </c:pt>
                      <c:pt idx="4060">
                        <c:v>43143.291666666664</c:v>
                      </c:pt>
                      <c:pt idx="4061">
                        <c:v>43143.302083333336</c:v>
                      </c:pt>
                      <c:pt idx="4062">
                        <c:v>43143.3125</c:v>
                      </c:pt>
                      <c:pt idx="4063">
                        <c:v>43143.322916666664</c:v>
                      </c:pt>
                      <c:pt idx="4064">
                        <c:v>43143.333333333336</c:v>
                      </c:pt>
                      <c:pt idx="4065">
                        <c:v>43143.34375</c:v>
                      </c:pt>
                      <c:pt idx="4066">
                        <c:v>43143.354166666664</c:v>
                      </c:pt>
                      <c:pt idx="4067">
                        <c:v>43143.364583333336</c:v>
                      </c:pt>
                      <c:pt idx="4068">
                        <c:v>43143.375</c:v>
                      </c:pt>
                      <c:pt idx="4069">
                        <c:v>43143.385416666664</c:v>
                      </c:pt>
                      <c:pt idx="4070">
                        <c:v>43143.395833333336</c:v>
                      </c:pt>
                      <c:pt idx="4071">
                        <c:v>43143.40625</c:v>
                      </c:pt>
                      <c:pt idx="4072">
                        <c:v>43143.416666666664</c:v>
                      </c:pt>
                      <c:pt idx="4073">
                        <c:v>43143.427083333336</c:v>
                      </c:pt>
                      <c:pt idx="4074">
                        <c:v>43143.4375</c:v>
                      </c:pt>
                      <c:pt idx="4075">
                        <c:v>43143.447916666664</c:v>
                      </c:pt>
                      <c:pt idx="4076">
                        <c:v>43143.458333333336</c:v>
                      </c:pt>
                      <c:pt idx="4077">
                        <c:v>43143.46875</c:v>
                      </c:pt>
                      <c:pt idx="4078">
                        <c:v>43143.479166666664</c:v>
                      </c:pt>
                      <c:pt idx="4079">
                        <c:v>43143.489583333336</c:v>
                      </c:pt>
                      <c:pt idx="4080">
                        <c:v>43143.5</c:v>
                      </c:pt>
                      <c:pt idx="4081">
                        <c:v>43143.510416666664</c:v>
                      </c:pt>
                      <c:pt idx="4082">
                        <c:v>43143.520833333336</c:v>
                      </c:pt>
                      <c:pt idx="4083">
                        <c:v>43143.53125</c:v>
                      </c:pt>
                      <c:pt idx="4084">
                        <c:v>43143.541666666664</c:v>
                      </c:pt>
                      <c:pt idx="4085">
                        <c:v>43143.552083333336</c:v>
                      </c:pt>
                      <c:pt idx="4086">
                        <c:v>43143.5625</c:v>
                      </c:pt>
                      <c:pt idx="4087">
                        <c:v>43143.572916666664</c:v>
                      </c:pt>
                      <c:pt idx="4088">
                        <c:v>43143.583333333336</c:v>
                      </c:pt>
                      <c:pt idx="4089">
                        <c:v>43143.59375</c:v>
                      </c:pt>
                      <c:pt idx="4090">
                        <c:v>43143.604166666664</c:v>
                      </c:pt>
                      <c:pt idx="4091">
                        <c:v>43143.614583333336</c:v>
                      </c:pt>
                      <c:pt idx="4092">
                        <c:v>43143.625</c:v>
                      </c:pt>
                      <c:pt idx="4093">
                        <c:v>43143.635416666664</c:v>
                      </c:pt>
                      <c:pt idx="4094">
                        <c:v>43143.645833333336</c:v>
                      </c:pt>
                      <c:pt idx="4095">
                        <c:v>43143.65625</c:v>
                      </c:pt>
                      <c:pt idx="4096">
                        <c:v>43143.666666666664</c:v>
                      </c:pt>
                      <c:pt idx="4097">
                        <c:v>43143.677083333336</c:v>
                      </c:pt>
                      <c:pt idx="4098">
                        <c:v>43143.6875</c:v>
                      </c:pt>
                      <c:pt idx="4099">
                        <c:v>43143.697916666664</c:v>
                      </c:pt>
                      <c:pt idx="4100">
                        <c:v>43143.708333333336</c:v>
                      </c:pt>
                      <c:pt idx="4101">
                        <c:v>43143.71875</c:v>
                      </c:pt>
                      <c:pt idx="4102">
                        <c:v>43143.729166666664</c:v>
                      </c:pt>
                      <c:pt idx="4103">
                        <c:v>43143.739583333336</c:v>
                      </c:pt>
                      <c:pt idx="4104">
                        <c:v>43143.75</c:v>
                      </c:pt>
                      <c:pt idx="4105">
                        <c:v>43143.760416666664</c:v>
                      </c:pt>
                      <c:pt idx="4106">
                        <c:v>43143.770833333336</c:v>
                      </c:pt>
                      <c:pt idx="4107">
                        <c:v>43143.78125</c:v>
                      </c:pt>
                      <c:pt idx="4108">
                        <c:v>43143.791666666664</c:v>
                      </c:pt>
                      <c:pt idx="4109">
                        <c:v>43143.802083333336</c:v>
                      </c:pt>
                      <c:pt idx="4110">
                        <c:v>43143.8125</c:v>
                      </c:pt>
                      <c:pt idx="4111">
                        <c:v>43143.822916666664</c:v>
                      </c:pt>
                      <c:pt idx="4112">
                        <c:v>43143.833333333336</c:v>
                      </c:pt>
                      <c:pt idx="4113">
                        <c:v>43143.84375</c:v>
                      </c:pt>
                      <c:pt idx="4114">
                        <c:v>43143.854166666664</c:v>
                      </c:pt>
                      <c:pt idx="4115">
                        <c:v>43143.864583333336</c:v>
                      </c:pt>
                      <c:pt idx="4116">
                        <c:v>43143.875</c:v>
                      </c:pt>
                      <c:pt idx="4117">
                        <c:v>43143.885416666664</c:v>
                      </c:pt>
                      <c:pt idx="4118">
                        <c:v>43143.895833333336</c:v>
                      </c:pt>
                      <c:pt idx="4119">
                        <c:v>43143.90625</c:v>
                      </c:pt>
                      <c:pt idx="4120">
                        <c:v>43143.916666666664</c:v>
                      </c:pt>
                      <c:pt idx="4121">
                        <c:v>43143.927083333336</c:v>
                      </c:pt>
                      <c:pt idx="4122">
                        <c:v>43143.9375</c:v>
                      </c:pt>
                      <c:pt idx="4123">
                        <c:v>43143.947916666664</c:v>
                      </c:pt>
                      <c:pt idx="4124">
                        <c:v>43143.958333333336</c:v>
                      </c:pt>
                      <c:pt idx="4125">
                        <c:v>43143.96875</c:v>
                      </c:pt>
                      <c:pt idx="4126">
                        <c:v>43143.979166666664</c:v>
                      </c:pt>
                      <c:pt idx="4127">
                        <c:v>43143.989583333336</c:v>
                      </c:pt>
                      <c:pt idx="4128">
                        <c:v>43144</c:v>
                      </c:pt>
                      <c:pt idx="4129">
                        <c:v>43144.010416666664</c:v>
                      </c:pt>
                      <c:pt idx="4130">
                        <c:v>43144.020833333336</c:v>
                      </c:pt>
                      <c:pt idx="4131">
                        <c:v>43144.03125</c:v>
                      </c:pt>
                      <c:pt idx="4132">
                        <c:v>43144.041666666664</c:v>
                      </c:pt>
                      <c:pt idx="4133">
                        <c:v>43144.052083333336</c:v>
                      </c:pt>
                      <c:pt idx="4134">
                        <c:v>43144.0625</c:v>
                      </c:pt>
                      <c:pt idx="4135">
                        <c:v>43144.072916666664</c:v>
                      </c:pt>
                      <c:pt idx="4136">
                        <c:v>43144.083333333336</c:v>
                      </c:pt>
                      <c:pt idx="4137">
                        <c:v>43144.09375</c:v>
                      </c:pt>
                      <c:pt idx="4138">
                        <c:v>43144.104166666664</c:v>
                      </c:pt>
                      <c:pt idx="4139">
                        <c:v>43144.114583333336</c:v>
                      </c:pt>
                      <c:pt idx="4140">
                        <c:v>43144.125</c:v>
                      </c:pt>
                      <c:pt idx="4141">
                        <c:v>43144.135416666664</c:v>
                      </c:pt>
                      <c:pt idx="4142">
                        <c:v>43144.145833333336</c:v>
                      </c:pt>
                      <c:pt idx="4143">
                        <c:v>43144.15625</c:v>
                      </c:pt>
                      <c:pt idx="4144">
                        <c:v>43144.166666666664</c:v>
                      </c:pt>
                      <c:pt idx="4145">
                        <c:v>43144.177083333336</c:v>
                      </c:pt>
                      <c:pt idx="4146">
                        <c:v>43144.1875</c:v>
                      </c:pt>
                      <c:pt idx="4147">
                        <c:v>43144.197916666664</c:v>
                      </c:pt>
                      <c:pt idx="4148">
                        <c:v>43144.208333333336</c:v>
                      </c:pt>
                      <c:pt idx="4149">
                        <c:v>43144.21875</c:v>
                      </c:pt>
                      <c:pt idx="4150">
                        <c:v>43144.229166666664</c:v>
                      </c:pt>
                      <c:pt idx="4151">
                        <c:v>43144.239583333336</c:v>
                      </c:pt>
                      <c:pt idx="4152">
                        <c:v>43144.25</c:v>
                      </c:pt>
                      <c:pt idx="4153">
                        <c:v>43144.260416666664</c:v>
                      </c:pt>
                      <c:pt idx="4154">
                        <c:v>43144.270833333336</c:v>
                      </c:pt>
                      <c:pt idx="4155">
                        <c:v>43144.28125</c:v>
                      </c:pt>
                      <c:pt idx="4156">
                        <c:v>43144.291666666664</c:v>
                      </c:pt>
                      <c:pt idx="4157">
                        <c:v>43144.302083333336</c:v>
                      </c:pt>
                      <c:pt idx="4158">
                        <c:v>43144.3125</c:v>
                      </c:pt>
                      <c:pt idx="4159">
                        <c:v>43144.322916666664</c:v>
                      </c:pt>
                      <c:pt idx="4160">
                        <c:v>43144.333333333336</c:v>
                      </c:pt>
                      <c:pt idx="4161">
                        <c:v>43144.34375</c:v>
                      </c:pt>
                      <c:pt idx="4162">
                        <c:v>43144.354166666664</c:v>
                      </c:pt>
                      <c:pt idx="4163">
                        <c:v>43144.364583333336</c:v>
                      </c:pt>
                      <c:pt idx="4164">
                        <c:v>43144.375</c:v>
                      </c:pt>
                      <c:pt idx="4165">
                        <c:v>43144.385416666664</c:v>
                      </c:pt>
                      <c:pt idx="4166">
                        <c:v>43144.395833333336</c:v>
                      </c:pt>
                      <c:pt idx="4167">
                        <c:v>43144.40625</c:v>
                      </c:pt>
                      <c:pt idx="4168">
                        <c:v>43144.416666666664</c:v>
                      </c:pt>
                      <c:pt idx="4169">
                        <c:v>43144.427083333336</c:v>
                      </c:pt>
                      <c:pt idx="4170">
                        <c:v>43144.4375</c:v>
                      </c:pt>
                      <c:pt idx="4171">
                        <c:v>43144.447916666664</c:v>
                      </c:pt>
                      <c:pt idx="4172">
                        <c:v>43144.458333333336</c:v>
                      </c:pt>
                      <c:pt idx="4173">
                        <c:v>43144.46875</c:v>
                      </c:pt>
                      <c:pt idx="4174">
                        <c:v>43144.479166666664</c:v>
                      </c:pt>
                      <c:pt idx="4175">
                        <c:v>43144.489583333336</c:v>
                      </c:pt>
                      <c:pt idx="4176">
                        <c:v>43144.5</c:v>
                      </c:pt>
                      <c:pt idx="4177">
                        <c:v>43144.510416666664</c:v>
                      </c:pt>
                      <c:pt idx="4178">
                        <c:v>43144.520833333336</c:v>
                      </c:pt>
                      <c:pt idx="4179">
                        <c:v>43144.53125</c:v>
                      </c:pt>
                      <c:pt idx="4180">
                        <c:v>43144.541666666664</c:v>
                      </c:pt>
                      <c:pt idx="4181">
                        <c:v>43144.552083333336</c:v>
                      </c:pt>
                      <c:pt idx="4182">
                        <c:v>43144.5625</c:v>
                      </c:pt>
                      <c:pt idx="4183">
                        <c:v>43144.572916666664</c:v>
                      </c:pt>
                      <c:pt idx="4184">
                        <c:v>43144.583333333336</c:v>
                      </c:pt>
                      <c:pt idx="4185">
                        <c:v>43144.59375</c:v>
                      </c:pt>
                      <c:pt idx="4186">
                        <c:v>43144.604166666664</c:v>
                      </c:pt>
                      <c:pt idx="4187">
                        <c:v>43144.614583333336</c:v>
                      </c:pt>
                      <c:pt idx="4188">
                        <c:v>43144.625</c:v>
                      </c:pt>
                      <c:pt idx="4189">
                        <c:v>43144.635416666664</c:v>
                      </c:pt>
                      <c:pt idx="4190">
                        <c:v>43144.645833333336</c:v>
                      </c:pt>
                      <c:pt idx="4191">
                        <c:v>43144.65625</c:v>
                      </c:pt>
                      <c:pt idx="4192">
                        <c:v>43144.666666666664</c:v>
                      </c:pt>
                      <c:pt idx="4193">
                        <c:v>43144.677083333336</c:v>
                      </c:pt>
                      <c:pt idx="4194">
                        <c:v>43144.6875</c:v>
                      </c:pt>
                      <c:pt idx="4195">
                        <c:v>43144.697916666664</c:v>
                      </c:pt>
                      <c:pt idx="4196">
                        <c:v>43144.708333333336</c:v>
                      </c:pt>
                      <c:pt idx="4197">
                        <c:v>43144.71875</c:v>
                      </c:pt>
                      <c:pt idx="4198">
                        <c:v>43144.729166666664</c:v>
                      </c:pt>
                      <c:pt idx="4199">
                        <c:v>43144.739583333336</c:v>
                      </c:pt>
                      <c:pt idx="4200">
                        <c:v>43144.75</c:v>
                      </c:pt>
                      <c:pt idx="4201">
                        <c:v>43144.760416666664</c:v>
                      </c:pt>
                      <c:pt idx="4202">
                        <c:v>43144.770833333336</c:v>
                      </c:pt>
                      <c:pt idx="4203">
                        <c:v>43144.78125</c:v>
                      </c:pt>
                      <c:pt idx="4204">
                        <c:v>43144.791666666664</c:v>
                      </c:pt>
                      <c:pt idx="4205">
                        <c:v>43144.802083333336</c:v>
                      </c:pt>
                      <c:pt idx="4206">
                        <c:v>43144.8125</c:v>
                      </c:pt>
                      <c:pt idx="4207">
                        <c:v>43144.822916666664</c:v>
                      </c:pt>
                      <c:pt idx="4208">
                        <c:v>43144.833333333336</c:v>
                      </c:pt>
                      <c:pt idx="4209">
                        <c:v>43144.84375</c:v>
                      </c:pt>
                      <c:pt idx="4210">
                        <c:v>43144.854166666664</c:v>
                      </c:pt>
                      <c:pt idx="4211">
                        <c:v>43144.864583333336</c:v>
                      </c:pt>
                      <c:pt idx="4212">
                        <c:v>43144.875</c:v>
                      </c:pt>
                      <c:pt idx="4213">
                        <c:v>43144.885416666664</c:v>
                      </c:pt>
                      <c:pt idx="4214">
                        <c:v>43144.895833333336</c:v>
                      </c:pt>
                      <c:pt idx="4215">
                        <c:v>43144.90625</c:v>
                      </c:pt>
                      <c:pt idx="4216">
                        <c:v>43144.916666666664</c:v>
                      </c:pt>
                      <c:pt idx="4217">
                        <c:v>43144.927083333336</c:v>
                      </c:pt>
                      <c:pt idx="4218">
                        <c:v>43144.9375</c:v>
                      </c:pt>
                      <c:pt idx="4219">
                        <c:v>43144.947916666664</c:v>
                      </c:pt>
                      <c:pt idx="4220">
                        <c:v>43144.958333333336</c:v>
                      </c:pt>
                      <c:pt idx="4221">
                        <c:v>43144.96875</c:v>
                      </c:pt>
                      <c:pt idx="4222">
                        <c:v>43144.979166666664</c:v>
                      </c:pt>
                      <c:pt idx="4223">
                        <c:v>43144.989583333336</c:v>
                      </c:pt>
                      <c:pt idx="4224">
                        <c:v>43145</c:v>
                      </c:pt>
                      <c:pt idx="4225">
                        <c:v>43145.010416666664</c:v>
                      </c:pt>
                      <c:pt idx="4226">
                        <c:v>43145.020833333336</c:v>
                      </c:pt>
                      <c:pt idx="4227">
                        <c:v>43145.03125</c:v>
                      </c:pt>
                      <c:pt idx="4228">
                        <c:v>43145.041666666664</c:v>
                      </c:pt>
                      <c:pt idx="4229">
                        <c:v>43145.052083333336</c:v>
                      </c:pt>
                      <c:pt idx="4230">
                        <c:v>43145.0625</c:v>
                      </c:pt>
                      <c:pt idx="4231">
                        <c:v>43145.072916666664</c:v>
                      </c:pt>
                      <c:pt idx="4232">
                        <c:v>43145.083333333336</c:v>
                      </c:pt>
                      <c:pt idx="4233">
                        <c:v>43145.09375</c:v>
                      </c:pt>
                      <c:pt idx="4234">
                        <c:v>43145.104166666664</c:v>
                      </c:pt>
                      <c:pt idx="4235">
                        <c:v>43145.114583333336</c:v>
                      </c:pt>
                      <c:pt idx="4236">
                        <c:v>43145.125</c:v>
                      </c:pt>
                      <c:pt idx="4237">
                        <c:v>43145.135416666664</c:v>
                      </c:pt>
                      <c:pt idx="4238">
                        <c:v>43145.145833333336</c:v>
                      </c:pt>
                      <c:pt idx="4239">
                        <c:v>43145.15625</c:v>
                      </c:pt>
                      <c:pt idx="4240">
                        <c:v>43145.166666666664</c:v>
                      </c:pt>
                      <c:pt idx="4241">
                        <c:v>43145.177083333336</c:v>
                      </c:pt>
                      <c:pt idx="4242">
                        <c:v>43145.1875</c:v>
                      </c:pt>
                      <c:pt idx="4243">
                        <c:v>43145.197916666664</c:v>
                      </c:pt>
                      <c:pt idx="4244">
                        <c:v>43145.208333333336</c:v>
                      </c:pt>
                      <c:pt idx="4245">
                        <c:v>43145.21875</c:v>
                      </c:pt>
                      <c:pt idx="4246">
                        <c:v>43145.229166666664</c:v>
                      </c:pt>
                      <c:pt idx="4247">
                        <c:v>43145.239583333336</c:v>
                      </c:pt>
                      <c:pt idx="4248">
                        <c:v>43145.25</c:v>
                      </c:pt>
                      <c:pt idx="4249">
                        <c:v>43145.260416666664</c:v>
                      </c:pt>
                      <c:pt idx="4250">
                        <c:v>43145.270833333336</c:v>
                      </c:pt>
                      <c:pt idx="4251">
                        <c:v>43145.28125</c:v>
                      </c:pt>
                      <c:pt idx="4252">
                        <c:v>43145.291666666664</c:v>
                      </c:pt>
                      <c:pt idx="4253">
                        <c:v>43145.302083333336</c:v>
                      </c:pt>
                      <c:pt idx="4254">
                        <c:v>43145.3125</c:v>
                      </c:pt>
                      <c:pt idx="4255">
                        <c:v>43145.322916666664</c:v>
                      </c:pt>
                      <c:pt idx="4256">
                        <c:v>43145.333333333336</c:v>
                      </c:pt>
                      <c:pt idx="4257">
                        <c:v>43145.34375</c:v>
                      </c:pt>
                      <c:pt idx="4258">
                        <c:v>43145.354166666664</c:v>
                      </c:pt>
                      <c:pt idx="4259">
                        <c:v>43145.364583333336</c:v>
                      </c:pt>
                      <c:pt idx="4260">
                        <c:v>43145.375</c:v>
                      </c:pt>
                      <c:pt idx="4261">
                        <c:v>43145.385416666664</c:v>
                      </c:pt>
                      <c:pt idx="4262">
                        <c:v>43145.395833333336</c:v>
                      </c:pt>
                      <c:pt idx="4263">
                        <c:v>43145.40625</c:v>
                      </c:pt>
                      <c:pt idx="4264">
                        <c:v>43145.416666666664</c:v>
                      </c:pt>
                      <c:pt idx="4265">
                        <c:v>43145.427083333336</c:v>
                      </c:pt>
                      <c:pt idx="4266">
                        <c:v>43145.4375</c:v>
                      </c:pt>
                      <c:pt idx="4267">
                        <c:v>43145.447916666664</c:v>
                      </c:pt>
                      <c:pt idx="4268">
                        <c:v>43145.458333333336</c:v>
                      </c:pt>
                      <c:pt idx="4269">
                        <c:v>43145.46875</c:v>
                      </c:pt>
                      <c:pt idx="4270">
                        <c:v>43145.479166666664</c:v>
                      </c:pt>
                      <c:pt idx="4271">
                        <c:v>43145.489583333336</c:v>
                      </c:pt>
                      <c:pt idx="4272">
                        <c:v>43145.5</c:v>
                      </c:pt>
                      <c:pt idx="4273">
                        <c:v>43145.510416666664</c:v>
                      </c:pt>
                      <c:pt idx="4274">
                        <c:v>43145.520833333336</c:v>
                      </c:pt>
                      <c:pt idx="4275">
                        <c:v>43145.53125</c:v>
                      </c:pt>
                      <c:pt idx="4276">
                        <c:v>43145.541666666664</c:v>
                      </c:pt>
                      <c:pt idx="4277">
                        <c:v>43145.552083333336</c:v>
                      </c:pt>
                      <c:pt idx="4278">
                        <c:v>43145.5625</c:v>
                      </c:pt>
                      <c:pt idx="4279">
                        <c:v>43145.572916666664</c:v>
                      </c:pt>
                      <c:pt idx="4280">
                        <c:v>43145.583333333336</c:v>
                      </c:pt>
                      <c:pt idx="4281">
                        <c:v>43145.59375</c:v>
                      </c:pt>
                      <c:pt idx="4282">
                        <c:v>43145.604166666664</c:v>
                      </c:pt>
                      <c:pt idx="4283">
                        <c:v>43145.614583333336</c:v>
                      </c:pt>
                      <c:pt idx="4284">
                        <c:v>43145.625</c:v>
                      </c:pt>
                      <c:pt idx="4285">
                        <c:v>43145.635416666664</c:v>
                      </c:pt>
                      <c:pt idx="4286">
                        <c:v>43145.645833333336</c:v>
                      </c:pt>
                      <c:pt idx="4287">
                        <c:v>43145.65625</c:v>
                      </c:pt>
                      <c:pt idx="4288">
                        <c:v>43145.666666666664</c:v>
                      </c:pt>
                      <c:pt idx="4289">
                        <c:v>43145.677083333336</c:v>
                      </c:pt>
                      <c:pt idx="4290">
                        <c:v>43145.6875</c:v>
                      </c:pt>
                      <c:pt idx="4291">
                        <c:v>43145.697916666664</c:v>
                      </c:pt>
                      <c:pt idx="4292">
                        <c:v>43145.708333333336</c:v>
                      </c:pt>
                      <c:pt idx="4293">
                        <c:v>43145.71875</c:v>
                      </c:pt>
                      <c:pt idx="4294">
                        <c:v>43145.729166666664</c:v>
                      </c:pt>
                      <c:pt idx="4295">
                        <c:v>43145.739583333336</c:v>
                      </c:pt>
                      <c:pt idx="4296">
                        <c:v>43145.75</c:v>
                      </c:pt>
                      <c:pt idx="4297">
                        <c:v>43145.760416666664</c:v>
                      </c:pt>
                      <c:pt idx="4298">
                        <c:v>43145.770833333336</c:v>
                      </c:pt>
                      <c:pt idx="4299">
                        <c:v>43145.78125</c:v>
                      </c:pt>
                      <c:pt idx="4300">
                        <c:v>43145.791666666664</c:v>
                      </c:pt>
                      <c:pt idx="4301">
                        <c:v>43145.802083333336</c:v>
                      </c:pt>
                      <c:pt idx="4302">
                        <c:v>43145.8125</c:v>
                      </c:pt>
                      <c:pt idx="4303">
                        <c:v>43145.822916666664</c:v>
                      </c:pt>
                      <c:pt idx="4304">
                        <c:v>43145.833333333336</c:v>
                      </c:pt>
                      <c:pt idx="4305">
                        <c:v>43145.84375</c:v>
                      </c:pt>
                      <c:pt idx="4306">
                        <c:v>43145.854166666664</c:v>
                      </c:pt>
                      <c:pt idx="4307">
                        <c:v>43145.864583333336</c:v>
                      </c:pt>
                      <c:pt idx="4308">
                        <c:v>43145.875</c:v>
                      </c:pt>
                      <c:pt idx="4309">
                        <c:v>43145.885416666664</c:v>
                      </c:pt>
                      <c:pt idx="4310">
                        <c:v>43145.895833333336</c:v>
                      </c:pt>
                      <c:pt idx="4311">
                        <c:v>43145.90625</c:v>
                      </c:pt>
                      <c:pt idx="4312">
                        <c:v>43145.916666666664</c:v>
                      </c:pt>
                      <c:pt idx="4313">
                        <c:v>43145.927083333336</c:v>
                      </c:pt>
                      <c:pt idx="4314">
                        <c:v>43145.9375</c:v>
                      </c:pt>
                      <c:pt idx="4315">
                        <c:v>43145.947916666664</c:v>
                      </c:pt>
                      <c:pt idx="4316">
                        <c:v>43145.958333333336</c:v>
                      </c:pt>
                      <c:pt idx="4317">
                        <c:v>43145.96875</c:v>
                      </c:pt>
                      <c:pt idx="4318">
                        <c:v>43145.979166666664</c:v>
                      </c:pt>
                      <c:pt idx="4319">
                        <c:v>43145.989583333336</c:v>
                      </c:pt>
                      <c:pt idx="4320">
                        <c:v>43146</c:v>
                      </c:pt>
                      <c:pt idx="4321">
                        <c:v>43146.010416666664</c:v>
                      </c:pt>
                      <c:pt idx="4322">
                        <c:v>43146.020833333336</c:v>
                      </c:pt>
                      <c:pt idx="4323">
                        <c:v>43146.03125</c:v>
                      </c:pt>
                      <c:pt idx="4324">
                        <c:v>43146.041666666664</c:v>
                      </c:pt>
                      <c:pt idx="4325">
                        <c:v>43146.052083333336</c:v>
                      </c:pt>
                      <c:pt idx="4326">
                        <c:v>43146.0625</c:v>
                      </c:pt>
                      <c:pt idx="4327">
                        <c:v>43146.072916666664</c:v>
                      </c:pt>
                      <c:pt idx="4328">
                        <c:v>43146.083333333336</c:v>
                      </c:pt>
                      <c:pt idx="4329">
                        <c:v>43146.09375</c:v>
                      </c:pt>
                      <c:pt idx="4330">
                        <c:v>43146.104166666664</c:v>
                      </c:pt>
                      <c:pt idx="4331">
                        <c:v>43146.114583333336</c:v>
                      </c:pt>
                      <c:pt idx="4332">
                        <c:v>43146.125</c:v>
                      </c:pt>
                      <c:pt idx="4333">
                        <c:v>43146.135416666664</c:v>
                      </c:pt>
                      <c:pt idx="4334">
                        <c:v>43146.145833333336</c:v>
                      </c:pt>
                      <c:pt idx="4335">
                        <c:v>43146.15625</c:v>
                      </c:pt>
                      <c:pt idx="4336">
                        <c:v>43146.166666666664</c:v>
                      </c:pt>
                      <c:pt idx="4337">
                        <c:v>43146.177083333336</c:v>
                      </c:pt>
                      <c:pt idx="4338">
                        <c:v>43146.1875</c:v>
                      </c:pt>
                      <c:pt idx="4339">
                        <c:v>43146.197916666664</c:v>
                      </c:pt>
                      <c:pt idx="4340">
                        <c:v>43146.208333333336</c:v>
                      </c:pt>
                      <c:pt idx="4341">
                        <c:v>43146.21875</c:v>
                      </c:pt>
                      <c:pt idx="4342">
                        <c:v>43146.229166666664</c:v>
                      </c:pt>
                      <c:pt idx="4343">
                        <c:v>43146.239583333336</c:v>
                      </c:pt>
                      <c:pt idx="4344">
                        <c:v>43146.25</c:v>
                      </c:pt>
                      <c:pt idx="4345">
                        <c:v>43146.260416666664</c:v>
                      </c:pt>
                      <c:pt idx="4346">
                        <c:v>43146.270833333336</c:v>
                      </c:pt>
                      <c:pt idx="4347">
                        <c:v>43146.28125</c:v>
                      </c:pt>
                      <c:pt idx="4348">
                        <c:v>43146.291666666664</c:v>
                      </c:pt>
                      <c:pt idx="4349">
                        <c:v>43146.302083333336</c:v>
                      </c:pt>
                      <c:pt idx="4350">
                        <c:v>43146.3125</c:v>
                      </c:pt>
                      <c:pt idx="4351">
                        <c:v>43146.322916666664</c:v>
                      </c:pt>
                      <c:pt idx="4352">
                        <c:v>43146.333333333336</c:v>
                      </c:pt>
                      <c:pt idx="4353">
                        <c:v>43146.34375</c:v>
                      </c:pt>
                      <c:pt idx="4354">
                        <c:v>43146.354166666664</c:v>
                      </c:pt>
                      <c:pt idx="4355">
                        <c:v>43146.364583333336</c:v>
                      </c:pt>
                      <c:pt idx="4356">
                        <c:v>43146.375</c:v>
                      </c:pt>
                      <c:pt idx="4357">
                        <c:v>43146.385416666664</c:v>
                      </c:pt>
                      <c:pt idx="4358">
                        <c:v>43146.395833333336</c:v>
                      </c:pt>
                      <c:pt idx="4359">
                        <c:v>43146.40625</c:v>
                      </c:pt>
                      <c:pt idx="4360">
                        <c:v>43146.416666666664</c:v>
                      </c:pt>
                      <c:pt idx="4361">
                        <c:v>43146.427083333336</c:v>
                      </c:pt>
                      <c:pt idx="4362">
                        <c:v>43146.4375</c:v>
                      </c:pt>
                      <c:pt idx="4363">
                        <c:v>43146.447916666664</c:v>
                      </c:pt>
                      <c:pt idx="4364">
                        <c:v>43146.458333333336</c:v>
                      </c:pt>
                      <c:pt idx="4365">
                        <c:v>43146.46875</c:v>
                      </c:pt>
                      <c:pt idx="4366">
                        <c:v>43146.479166666664</c:v>
                      </c:pt>
                      <c:pt idx="4367">
                        <c:v>43146.489583333336</c:v>
                      </c:pt>
                      <c:pt idx="4368">
                        <c:v>43146.5</c:v>
                      </c:pt>
                      <c:pt idx="4369">
                        <c:v>43146.510416666664</c:v>
                      </c:pt>
                      <c:pt idx="4370">
                        <c:v>43146.520833333336</c:v>
                      </c:pt>
                      <c:pt idx="4371">
                        <c:v>43146.53125</c:v>
                      </c:pt>
                      <c:pt idx="4372">
                        <c:v>43146.541666666664</c:v>
                      </c:pt>
                      <c:pt idx="4373">
                        <c:v>43146.552083333336</c:v>
                      </c:pt>
                      <c:pt idx="4374">
                        <c:v>43146.5625</c:v>
                      </c:pt>
                      <c:pt idx="4375">
                        <c:v>43146.572916666664</c:v>
                      </c:pt>
                      <c:pt idx="4376">
                        <c:v>43146.583333333336</c:v>
                      </c:pt>
                      <c:pt idx="4377">
                        <c:v>43146.59375</c:v>
                      </c:pt>
                      <c:pt idx="4378">
                        <c:v>43146.604166666664</c:v>
                      </c:pt>
                      <c:pt idx="4379">
                        <c:v>43146.614583333336</c:v>
                      </c:pt>
                      <c:pt idx="4380">
                        <c:v>43146.625</c:v>
                      </c:pt>
                      <c:pt idx="4381">
                        <c:v>43146.635416666664</c:v>
                      </c:pt>
                      <c:pt idx="4382">
                        <c:v>43146.645833333336</c:v>
                      </c:pt>
                      <c:pt idx="4383">
                        <c:v>43146.65625</c:v>
                      </c:pt>
                      <c:pt idx="4384">
                        <c:v>43146.666666666664</c:v>
                      </c:pt>
                      <c:pt idx="4385">
                        <c:v>43146.677083333336</c:v>
                      </c:pt>
                      <c:pt idx="4386">
                        <c:v>43146.6875</c:v>
                      </c:pt>
                      <c:pt idx="4387">
                        <c:v>43146.697916666664</c:v>
                      </c:pt>
                      <c:pt idx="4388">
                        <c:v>43146.708333333336</c:v>
                      </c:pt>
                      <c:pt idx="4389">
                        <c:v>43146.71875</c:v>
                      </c:pt>
                      <c:pt idx="4390">
                        <c:v>43146.729166666664</c:v>
                      </c:pt>
                      <c:pt idx="4391">
                        <c:v>43146.739583333336</c:v>
                      </c:pt>
                      <c:pt idx="4392">
                        <c:v>43146.75</c:v>
                      </c:pt>
                      <c:pt idx="4393">
                        <c:v>43146.760416666664</c:v>
                      </c:pt>
                      <c:pt idx="4394">
                        <c:v>43146.770833333336</c:v>
                      </c:pt>
                      <c:pt idx="4395">
                        <c:v>43146.78125</c:v>
                      </c:pt>
                      <c:pt idx="4396">
                        <c:v>43146.791666666664</c:v>
                      </c:pt>
                      <c:pt idx="4397">
                        <c:v>43146.802083333336</c:v>
                      </c:pt>
                      <c:pt idx="4398">
                        <c:v>43146.8125</c:v>
                      </c:pt>
                      <c:pt idx="4399">
                        <c:v>43146.822916666664</c:v>
                      </c:pt>
                      <c:pt idx="4400">
                        <c:v>43146.833333333336</c:v>
                      </c:pt>
                      <c:pt idx="4401">
                        <c:v>43146.84375</c:v>
                      </c:pt>
                      <c:pt idx="4402">
                        <c:v>43146.854166666664</c:v>
                      </c:pt>
                      <c:pt idx="4403">
                        <c:v>43146.864583333336</c:v>
                      </c:pt>
                      <c:pt idx="4404">
                        <c:v>43146.875</c:v>
                      </c:pt>
                      <c:pt idx="4405">
                        <c:v>43146.885416666664</c:v>
                      </c:pt>
                      <c:pt idx="4406">
                        <c:v>43146.895833333336</c:v>
                      </c:pt>
                      <c:pt idx="4407">
                        <c:v>43146.90625</c:v>
                      </c:pt>
                      <c:pt idx="4408">
                        <c:v>43146.916666666664</c:v>
                      </c:pt>
                      <c:pt idx="4409">
                        <c:v>43146.927083333336</c:v>
                      </c:pt>
                      <c:pt idx="4410">
                        <c:v>43146.9375</c:v>
                      </c:pt>
                      <c:pt idx="4411">
                        <c:v>43146.947916666664</c:v>
                      </c:pt>
                      <c:pt idx="4412">
                        <c:v>43146.958333333336</c:v>
                      </c:pt>
                      <c:pt idx="4413">
                        <c:v>43146.96875</c:v>
                      </c:pt>
                      <c:pt idx="4414">
                        <c:v>43146.979166666664</c:v>
                      </c:pt>
                      <c:pt idx="4415">
                        <c:v>43146.989583333336</c:v>
                      </c:pt>
                      <c:pt idx="4416">
                        <c:v>43147</c:v>
                      </c:pt>
                      <c:pt idx="4417">
                        <c:v>43147.010416666664</c:v>
                      </c:pt>
                      <c:pt idx="4418">
                        <c:v>43147.020833333336</c:v>
                      </c:pt>
                      <c:pt idx="4419">
                        <c:v>43147.03125</c:v>
                      </c:pt>
                      <c:pt idx="4420">
                        <c:v>43147.041666666664</c:v>
                      </c:pt>
                      <c:pt idx="4421">
                        <c:v>43147.052083333336</c:v>
                      </c:pt>
                      <c:pt idx="4422">
                        <c:v>43147.0625</c:v>
                      </c:pt>
                      <c:pt idx="4423">
                        <c:v>43147.072916666664</c:v>
                      </c:pt>
                      <c:pt idx="4424">
                        <c:v>43147.083333333336</c:v>
                      </c:pt>
                      <c:pt idx="4425">
                        <c:v>43147.09375</c:v>
                      </c:pt>
                      <c:pt idx="4426">
                        <c:v>43147.104166666664</c:v>
                      </c:pt>
                      <c:pt idx="4427">
                        <c:v>43147.114583333336</c:v>
                      </c:pt>
                      <c:pt idx="4428">
                        <c:v>43147.125</c:v>
                      </c:pt>
                      <c:pt idx="4429">
                        <c:v>43147.135416666664</c:v>
                      </c:pt>
                      <c:pt idx="4430">
                        <c:v>43147.145833333336</c:v>
                      </c:pt>
                      <c:pt idx="4431">
                        <c:v>43147.15625</c:v>
                      </c:pt>
                      <c:pt idx="4432">
                        <c:v>43147.166666666664</c:v>
                      </c:pt>
                      <c:pt idx="4433">
                        <c:v>43147.177083333336</c:v>
                      </c:pt>
                      <c:pt idx="4434">
                        <c:v>43147.1875</c:v>
                      </c:pt>
                      <c:pt idx="4435">
                        <c:v>43147.197916666664</c:v>
                      </c:pt>
                      <c:pt idx="4436">
                        <c:v>43147.208333333336</c:v>
                      </c:pt>
                      <c:pt idx="4437">
                        <c:v>43147.21875</c:v>
                      </c:pt>
                      <c:pt idx="4438">
                        <c:v>43147.229166666664</c:v>
                      </c:pt>
                      <c:pt idx="4439">
                        <c:v>43147.239583333336</c:v>
                      </c:pt>
                      <c:pt idx="4440">
                        <c:v>43147.25</c:v>
                      </c:pt>
                      <c:pt idx="4441">
                        <c:v>43147.260416666664</c:v>
                      </c:pt>
                      <c:pt idx="4442">
                        <c:v>43147.270833333336</c:v>
                      </c:pt>
                      <c:pt idx="4443">
                        <c:v>43147.28125</c:v>
                      </c:pt>
                      <c:pt idx="4444">
                        <c:v>43147.291666666664</c:v>
                      </c:pt>
                      <c:pt idx="4445">
                        <c:v>43147.302083333336</c:v>
                      </c:pt>
                      <c:pt idx="4446">
                        <c:v>43147.3125</c:v>
                      </c:pt>
                      <c:pt idx="4447">
                        <c:v>43147.322916666664</c:v>
                      </c:pt>
                      <c:pt idx="4448">
                        <c:v>43147.333333333336</c:v>
                      </c:pt>
                      <c:pt idx="4449">
                        <c:v>43147.34375</c:v>
                      </c:pt>
                      <c:pt idx="4450">
                        <c:v>43147.354166666664</c:v>
                      </c:pt>
                      <c:pt idx="4451">
                        <c:v>43147.364583333336</c:v>
                      </c:pt>
                      <c:pt idx="4452">
                        <c:v>43147.375</c:v>
                      </c:pt>
                      <c:pt idx="4453">
                        <c:v>43147.385416666664</c:v>
                      </c:pt>
                      <c:pt idx="4454">
                        <c:v>43147.395833333336</c:v>
                      </c:pt>
                      <c:pt idx="4455">
                        <c:v>43147.40625</c:v>
                      </c:pt>
                      <c:pt idx="4456">
                        <c:v>43147.416666666664</c:v>
                      </c:pt>
                      <c:pt idx="4457">
                        <c:v>43147.427083333336</c:v>
                      </c:pt>
                      <c:pt idx="4458">
                        <c:v>43147.4375</c:v>
                      </c:pt>
                      <c:pt idx="4459">
                        <c:v>43147.447916666664</c:v>
                      </c:pt>
                      <c:pt idx="4460">
                        <c:v>43147.458333333336</c:v>
                      </c:pt>
                      <c:pt idx="4461">
                        <c:v>43147.46875</c:v>
                      </c:pt>
                      <c:pt idx="4462">
                        <c:v>43147.479166666664</c:v>
                      </c:pt>
                      <c:pt idx="4463">
                        <c:v>43147.489583333336</c:v>
                      </c:pt>
                      <c:pt idx="4464">
                        <c:v>43147.5</c:v>
                      </c:pt>
                      <c:pt idx="4465">
                        <c:v>43147.510416666664</c:v>
                      </c:pt>
                      <c:pt idx="4466">
                        <c:v>43147.520833333336</c:v>
                      </c:pt>
                      <c:pt idx="4467">
                        <c:v>43147.53125</c:v>
                      </c:pt>
                      <c:pt idx="4468">
                        <c:v>43147.541666666664</c:v>
                      </c:pt>
                      <c:pt idx="4469">
                        <c:v>43147.552083333336</c:v>
                      </c:pt>
                      <c:pt idx="4470">
                        <c:v>43147.5625</c:v>
                      </c:pt>
                      <c:pt idx="4471">
                        <c:v>43147.572916666664</c:v>
                      </c:pt>
                      <c:pt idx="4472">
                        <c:v>43147.583333333336</c:v>
                      </c:pt>
                      <c:pt idx="4473">
                        <c:v>43147.59375</c:v>
                      </c:pt>
                      <c:pt idx="4474">
                        <c:v>43147.604166666664</c:v>
                      </c:pt>
                      <c:pt idx="4475">
                        <c:v>43147.614583333336</c:v>
                      </c:pt>
                      <c:pt idx="4476">
                        <c:v>43147.625</c:v>
                      </c:pt>
                      <c:pt idx="4477">
                        <c:v>43147.635416666664</c:v>
                      </c:pt>
                      <c:pt idx="4478">
                        <c:v>43147.645833333336</c:v>
                      </c:pt>
                      <c:pt idx="4479">
                        <c:v>43147.65625</c:v>
                      </c:pt>
                      <c:pt idx="4480">
                        <c:v>43147.666666666664</c:v>
                      </c:pt>
                      <c:pt idx="4481">
                        <c:v>43147.677083333336</c:v>
                      </c:pt>
                      <c:pt idx="4482">
                        <c:v>43147.6875</c:v>
                      </c:pt>
                      <c:pt idx="4483">
                        <c:v>43147.697916666664</c:v>
                      </c:pt>
                      <c:pt idx="4484">
                        <c:v>43147.708333333336</c:v>
                      </c:pt>
                      <c:pt idx="4485">
                        <c:v>43147.71875</c:v>
                      </c:pt>
                      <c:pt idx="4486">
                        <c:v>43147.729166666664</c:v>
                      </c:pt>
                      <c:pt idx="4487">
                        <c:v>43147.739583333336</c:v>
                      </c:pt>
                      <c:pt idx="4488">
                        <c:v>43147.75</c:v>
                      </c:pt>
                      <c:pt idx="4489">
                        <c:v>43147.760416666664</c:v>
                      </c:pt>
                      <c:pt idx="4490">
                        <c:v>43147.770833333336</c:v>
                      </c:pt>
                      <c:pt idx="4491">
                        <c:v>43147.78125</c:v>
                      </c:pt>
                      <c:pt idx="4492">
                        <c:v>43147.791666666664</c:v>
                      </c:pt>
                      <c:pt idx="4493">
                        <c:v>43147.802083333336</c:v>
                      </c:pt>
                      <c:pt idx="4494">
                        <c:v>43147.8125</c:v>
                      </c:pt>
                      <c:pt idx="4495">
                        <c:v>43147.822916666664</c:v>
                      </c:pt>
                      <c:pt idx="4496">
                        <c:v>43147.833333333336</c:v>
                      </c:pt>
                      <c:pt idx="4497">
                        <c:v>43147.84375</c:v>
                      </c:pt>
                      <c:pt idx="4498">
                        <c:v>43147.854166666664</c:v>
                      </c:pt>
                      <c:pt idx="4499">
                        <c:v>43147.864583333336</c:v>
                      </c:pt>
                      <c:pt idx="4500">
                        <c:v>43147.875</c:v>
                      </c:pt>
                      <c:pt idx="4501">
                        <c:v>43147.885416666664</c:v>
                      </c:pt>
                      <c:pt idx="4502">
                        <c:v>43147.895833333336</c:v>
                      </c:pt>
                      <c:pt idx="4503">
                        <c:v>43147.90625</c:v>
                      </c:pt>
                      <c:pt idx="4504">
                        <c:v>43147.916666666664</c:v>
                      </c:pt>
                      <c:pt idx="4505">
                        <c:v>43147.927083333336</c:v>
                      </c:pt>
                      <c:pt idx="4506">
                        <c:v>43147.9375</c:v>
                      </c:pt>
                      <c:pt idx="4507">
                        <c:v>43147.947916666664</c:v>
                      </c:pt>
                      <c:pt idx="4508">
                        <c:v>43147.958333333336</c:v>
                      </c:pt>
                      <c:pt idx="4509">
                        <c:v>43147.96875</c:v>
                      </c:pt>
                      <c:pt idx="4510">
                        <c:v>43147.979166666664</c:v>
                      </c:pt>
                      <c:pt idx="4511">
                        <c:v>43147.989583333336</c:v>
                      </c:pt>
                      <c:pt idx="4512">
                        <c:v>43148</c:v>
                      </c:pt>
                      <c:pt idx="4513">
                        <c:v>43148.010416666664</c:v>
                      </c:pt>
                      <c:pt idx="4514">
                        <c:v>43148.020833333336</c:v>
                      </c:pt>
                      <c:pt idx="4515">
                        <c:v>43148.03125</c:v>
                      </c:pt>
                      <c:pt idx="4516">
                        <c:v>43148.041666666664</c:v>
                      </c:pt>
                      <c:pt idx="4517">
                        <c:v>43148.052083333336</c:v>
                      </c:pt>
                      <c:pt idx="4518">
                        <c:v>43148.0625</c:v>
                      </c:pt>
                      <c:pt idx="4519">
                        <c:v>43148.072916666664</c:v>
                      </c:pt>
                      <c:pt idx="4520">
                        <c:v>43148.083333333336</c:v>
                      </c:pt>
                      <c:pt idx="4521">
                        <c:v>43148.09375</c:v>
                      </c:pt>
                      <c:pt idx="4522">
                        <c:v>43148.104166666664</c:v>
                      </c:pt>
                      <c:pt idx="4523">
                        <c:v>43148.114583333336</c:v>
                      </c:pt>
                      <c:pt idx="4524">
                        <c:v>43148.125</c:v>
                      </c:pt>
                      <c:pt idx="4525">
                        <c:v>43148.135416666664</c:v>
                      </c:pt>
                      <c:pt idx="4526">
                        <c:v>43148.145833333336</c:v>
                      </c:pt>
                      <c:pt idx="4527">
                        <c:v>43148.15625</c:v>
                      </c:pt>
                      <c:pt idx="4528">
                        <c:v>43148.166666666664</c:v>
                      </c:pt>
                      <c:pt idx="4529">
                        <c:v>43148.177083333336</c:v>
                      </c:pt>
                      <c:pt idx="4530">
                        <c:v>43148.1875</c:v>
                      </c:pt>
                      <c:pt idx="4531">
                        <c:v>43148.197916666664</c:v>
                      </c:pt>
                      <c:pt idx="4532">
                        <c:v>43148.208333333336</c:v>
                      </c:pt>
                      <c:pt idx="4533">
                        <c:v>43148.21875</c:v>
                      </c:pt>
                      <c:pt idx="4534">
                        <c:v>43148.229166666664</c:v>
                      </c:pt>
                      <c:pt idx="4535">
                        <c:v>43148.239583333336</c:v>
                      </c:pt>
                      <c:pt idx="4536">
                        <c:v>43148.25</c:v>
                      </c:pt>
                      <c:pt idx="4537">
                        <c:v>43148.260416666664</c:v>
                      </c:pt>
                      <c:pt idx="4538">
                        <c:v>43148.270833333336</c:v>
                      </c:pt>
                      <c:pt idx="4539">
                        <c:v>43148.28125</c:v>
                      </c:pt>
                      <c:pt idx="4540">
                        <c:v>43148.291666666664</c:v>
                      </c:pt>
                      <c:pt idx="4541">
                        <c:v>43148.302083333336</c:v>
                      </c:pt>
                      <c:pt idx="4542">
                        <c:v>43148.3125</c:v>
                      </c:pt>
                      <c:pt idx="4543">
                        <c:v>43148.322916666664</c:v>
                      </c:pt>
                      <c:pt idx="4544">
                        <c:v>43148.333333333336</c:v>
                      </c:pt>
                      <c:pt idx="4545">
                        <c:v>43148.34375</c:v>
                      </c:pt>
                      <c:pt idx="4546">
                        <c:v>43148.354166666664</c:v>
                      </c:pt>
                      <c:pt idx="4547">
                        <c:v>43148.364583333336</c:v>
                      </c:pt>
                      <c:pt idx="4548">
                        <c:v>43148.375</c:v>
                      </c:pt>
                      <c:pt idx="4549">
                        <c:v>43148.385416666664</c:v>
                      </c:pt>
                      <c:pt idx="4550">
                        <c:v>43148.395833333336</c:v>
                      </c:pt>
                      <c:pt idx="4551">
                        <c:v>43148.40625</c:v>
                      </c:pt>
                      <c:pt idx="4552">
                        <c:v>43148.416666666664</c:v>
                      </c:pt>
                      <c:pt idx="4553">
                        <c:v>43148.427083333336</c:v>
                      </c:pt>
                      <c:pt idx="4554">
                        <c:v>43148.4375</c:v>
                      </c:pt>
                      <c:pt idx="4555">
                        <c:v>43148.447916666664</c:v>
                      </c:pt>
                      <c:pt idx="4556">
                        <c:v>43148.458333333336</c:v>
                      </c:pt>
                      <c:pt idx="4557">
                        <c:v>43148.46875</c:v>
                      </c:pt>
                      <c:pt idx="4558">
                        <c:v>43148.479166666664</c:v>
                      </c:pt>
                      <c:pt idx="4559">
                        <c:v>43148.489583333336</c:v>
                      </c:pt>
                      <c:pt idx="4560">
                        <c:v>43148.5</c:v>
                      </c:pt>
                      <c:pt idx="4561">
                        <c:v>43148.510416666664</c:v>
                      </c:pt>
                      <c:pt idx="4562">
                        <c:v>43148.520833333336</c:v>
                      </c:pt>
                      <c:pt idx="4563">
                        <c:v>43148.53125</c:v>
                      </c:pt>
                      <c:pt idx="4564">
                        <c:v>43148.541666666664</c:v>
                      </c:pt>
                      <c:pt idx="4565">
                        <c:v>43148.552083333336</c:v>
                      </c:pt>
                      <c:pt idx="4566">
                        <c:v>43148.5625</c:v>
                      </c:pt>
                      <c:pt idx="4567">
                        <c:v>43148.572916666664</c:v>
                      </c:pt>
                      <c:pt idx="4568">
                        <c:v>43148.583333333336</c:v>
                      </c:pt>
                      <c:pt idx="4569">
                        <c:v>43148.59375</c:v>
                      </c:pt>
                      <c:pt idx="4570">
                        <c:v>43148.604166666664</c:v>
                      </c:pt>
                      <c:pt idx="4571">
                        <c:v>43148.614583333336</c:v>
                      </c:pt>
                      <c:pt idx="4572">
                        <c:v>43148.625</c:v>
                      </c:pt>
                      <c:pt idx="4573">
                        <c:v>43148.635416666664</c:v>
                      </c:pt>
                      <c:pt idx="4574">
                        <c:v>43148.645833333336</c:v>
                      </c:pt>
                      <c:pt idx="4575">
                        <c:v>43148.65625</c:v>
                      </c:pt>
                      <c:pt idx="4576">
                        <c:v>43148.666666666664</c:v>
                      </c:pt>
                      <c:pt idx="4577">
                        <c:v>43148.677083333336</c:v>
                      </c:pt>
                      <c:pt idx="4578">
                        <c:v>43148.6875</c:v>
                      </c:pt>
                      <c:pt idx="4579">
                        <c:v>43148.697916666664</c:v>
                      </c:pt>
                      <c:pt idx="4580">
                        <c:v>43148.708333333336</c:v>
                      </c:pt>
                      <c:pt idx="4581">
                        <c:v>43148.71875</c:v>
                      </c:pt>
                      <c:pt idx="4582">
                        <c:v>43148.729166666664</c:v>
                      </c:pt>
                      <c:pt idx="4583">
                        <c:v>43148.739583333336</c:v>
                      </c:pt>
                      <c:pt idx="4584">
                        <c:v>43148.75</c:v>
                      </c:pt>
                      <c:pt idx="4585">
                        <c:v>43148.760416666664</c:v>
                      </c:pt>
                      <c:pt idx="4586">
                        <c:v>43148.770833333336</c:v>
                      </c:pt>
                      <c:pt idx="4587">
                        <c:v>43148.78125</c:v>
                      </c:pt>
                      <c:pt idx="4588">
                        <c:v>43148.791666666664</c:v>
                      </c:pt>
                      <c:pt idx="4589">
                        <c:v>43148.802083333336</c:v>
                      </c:pt>
                      <c:pt idx="4590">
                        <c:v>43148.8125</c:v>
                      </c:pt>
                      <c:pt idx="4591">
                        <c:v>43148.822916666664</c:v>
                      </c:pt>
                      <c:pt idx="4592">
                        <c:v>43148.833333333336</c:v>
                      </c:pt>
                      <c:pt idx="4593">
                        <c:v>43148.84375</c:v>
                      </c:pt>
                      <c:pt idx="4594">
                        <c:v>43148.854166666664</c:v>
                      </c:pt>
                      <c:pt idx="4595">
                        <c:v>43148.864583333336</c:v>
                      </c:pt>
                      <c:pt idx="4596">
                        <c:v>43148.875</c:v>
                      </c:pt>
                      <c:pt idx="4597">
                        <c:v>43148.885416666664</c:v>
                      </c:pt>
                      <c:pt idx="4598">
                        <c:v>43148.895833333336</c:v>
                      </c:pt>
                      <c:pt idx="4599">
                        <c:v>43148.90625</c:v>
                      </c:pt>
                      <c:pt idx="4600">
                        <c:v>43148.916666666664</c:v>
                      </c:pt>
                      <c:pt idx="4601">
                        <c:v>43148.927083333336</c:v>
                      </c:pt>
                      <c:pt idx="4602">
                        <c:v>43148.9375</c:v>
                      </c:pt>
                      <c:pt idx="4603">
                        <c:v>43148.947916666664</c:v>
                      </c:pt>
                      <c:pt idx="4604">
                        <c:v>43148.958333333336</c:v>
                      </c:pt>
                      <c:pt idx="4605">
                        <c:v>43148.96875</c:v>
                      </c:pt>
                      <c:pt idx="4606">
                        <c:v>43148.979166666664</c:v>
                      </c:pt>
                      <c:pt idx="4607">
                        <c:v>43148.989583333336</c:v>
                      </c:pt>
                      <c:pt idx="4608">
                        <c:v>43149</c:v>
                      </c:pt>
                      <c:pt idx="4609">
                        <c:v>43149.010416666664</c:v>
                      </c:pt>
                      <c:pt idx="4610">
                        <c:v>43149.020833333336</c:v>
                      </c:pt>
                      <c:pt idx="4611">
                        <c:v>43149.03125</c:v>
                      </c:pt>
                      <c:pt idx="4612">
                        <c:v>43149.041666666664</c:v>
                      </c:pt>
                      <c:pt idx="4613">
                        <c:v>43149.052083333336</c:v>
                      </c:pt>
                      <c:pt idx="4614">
                        <c:v>43149.0625</c:v>
                      </c:pt>
                      <c:pt idx="4615">
                        <c:v>43149.072916666664</c:v>
                      </c:pt>
                      <c:pt idx="4616">
                        <c:v>43149.083333333336</c:v>
                      </c:pt>
                      <c:pt idx="4617">
                        <c:v>43149.09375</c:v>
                      </c:pt>
                      <c:pt idx="4618">
                        <c:v>43149.104166666664</c:v>
                      </c:pt>
                      <c:pt idx="4619">
                        <c:v>43149.114583333336</c:v>
                      </c:pt>
                      <c:pt idx="4620">
                        <c:v>43149.125</c:v>
                      </c:pt>
                      <c:pt idx="4621">
                        <c:v>43149.135416666664</c:v>
                      </c:pt>
                      <c:pt idx="4622">
                        <c:v>43149.145833333336</c:v>
                      </c:pt>
                      <c:pt idx="4623">
                        <c:v>43149.15625</c:v>
                      </c:pt>
                      <c:pt idx="4624">
                        <c:v>43149.166666666664</c:v>
                      </c:pt>
                      <c:pt idx="4625">
                        <c:v>43149.177083333336</c:v>
                      </c:pt>
                      <c:pt idx="4626">
                        <c:v>43149.1875</c:v>
                      </c:pt>
                      <c:pt idx="4627">
                        <c:v>43149.197916666664</c:v>
                      </c:pt>
                      <c:pt idx="4628">
                        <c:v>43149.208333333336</c:v>
                      </c:pt>
                      <c:pt idx="4629">
                        <c:v>43149.21875</c:v>
                      </c:pt>
                      <c:pt idx="4630">
                        <c:v>43149.229166666664</c:v>
                      </c:pt>
                      <c:pt idx="4631">
                        <c:v>43149.239583333336</c:v>
                      </c:pt>
                      <c:pt idx="4632">
                        <c:v>43149.25</c:v>
                      </c:pt>
                      <c:pt idx="4633">
                        <c:v>43149.260416666664</c:v>
                      </c:pt>
                      <c:pt idx="4634">
                        <c:v>43149.270833333336</c:v>
                      </c:pt>
                      <c:pt idx="4635">
                        <c:v>43149.28125</c:v>
                      </c:pt>
                      <c:pt idx="4636">
                        <c:v>43149.291666666664</c:v>
                      </c:pt>
                      <c:pt idx="4637">
                        <c:v>43149.302083333336</c:v>
                      </c:pt>
                      <c:pt idx="4638">
                        <c:v>43149.3125</c:v>
                      </c:pt>
                      <c:pt idx="4639">
                        <c:v>43149.322916666664</c:v>
                      </c:pt>
                      <c:pt idx="4640">
                        <c:v>43149.333333333336</c:v>
                      </c:pt>
                      <c:pt idx="4641">
                        <c:v>43149.34375</c:v>
                      </c:pt>
                      <c:pt idx="4642">
                        <c:v>43149.354166666664</c:v>
                      </c:pt>
                      <c:pt idx="4643">
                        <c:v>43149.364583333336</c:v>
                      </c:pt>
                      <c:pt idx="4644">
                        <c:v>43149.375</c:v>
                      </c:pt>
                      <c:pt idx="4645">
                        <c:v>43149.385416666664</c:v>
                      </c:pt>
                      <c:pt idx="4646">
                        <c:v>43149.395833333336</c:v>
                      </c:pt>
                      <c:pt idx="4647">
                        <c:v>43149.40625</c:v>
                      </c:pt>
                      <c:pt idx="4648">
                        <c:v>43149.416666666664</c:v>
                      </c:pt>
                      <c:pt idx="4649">
                        <c:v>43149.427083333336</c:v>
                      </c:pt>
                      <c:pt idx="4650">
                        <c:v>43149.4375</c:v>
                      </c:pt>
                      <c:pt idx="4651">
                        <c:v>43149.447916666664</c:v>
                      </c:pt>
                      <c:pt idx="4652">
                        <c:v>43149.458333333336</c:v>
                      </c:pt>
                      <c:pt idx="4653">
                        <c:v>43149.46875</c:v>
                      </c:pt>
                      <c:pt idx="4654">
                        <c:v>43149.479166666664</c:v>
                      </c:pt>
                      <c:pt idx="4655">
                        <c:v>43149.489583333336</c:v>
                      </c:pt>
                      <c:pt idx="4656">
                        <c:v>43149.5</c:v>
                      </c:pt>
                      <c:pt idx="4657">
                        <c:v>43149.510416666664</c:v>
                      </c:pt>
                      <c:pt idx="4658">
                        <c:v>43149.520833333336</c:v>
                      </c:pt>
                      <c:pt idx="4659">
                        <c:v>43149.53125</c:v>
                      </c:pt>
                      <c:pt idx="4660">
                        <c:v>43149.541666666664</c:v>
                      </c:pt>
                      <c:pt idx="4661">
                        <c:v>43149.552083333336</c:v>
                      </c:pt>
                      <c:pt idx="4662">
                        <c:v>43149.5625</c:v>
                      </c:pt>
                      <c:pt idx="4663">
                        <c:v>43149.572916666664</c:v>
                      </c:pt>
                      <c:pt idx="4664">
                        <c:v>43149.583333333336</c:v>
                      </c:pt>
                      <c:pt idx="4665">
                        <c:v>43149.59375</c:v>
                      </c:pt>
                      <c:pt idx="4666">
                        <c:v>43149.604166666664</c:v>
                      </c:pt>
                      <c:pt idx="4667">
                        <c:v>43149.614583333336</c:v>
                      </c:pt>
                      <c:pt idx="4668">
                        <c:v>43149.625</c:v>
                      </c:pt>
                      <c:pt idx="4669">
                        <c:v>43149.635416666664</c:v>
                      </c:pt>
                      <c:pt idx="4670">
                        <c:v>43149.645833333336</c:v>
                      </c:pt>
                      <c:pt idx="4671">
                        <c:v>43149.65625</c:v>
                      </c:pt>
                      <c:pt idx="4672">
                        <c:v>43149.666666666664</c:v>
                      </c:pt>
                      <c:pt idx="4673">
                        <c:v>43149.677083333336</c:v>
                      </c:pt>
                      <c:pt idx="4674">
                        <c:v>43149.6875</c:v>
                      </c:pt>
                      <c:pt idx="4675">
                        <c:v>43149.697916666664</c:v>
                      </c:pt>
                      <c:pt idx="4676">
                        <c:v>43149.708333333336</c:v>
                      </c:pt>
                      <c:pt idx="4677">
                        <c:v>43149.71875</c:v>
                      </c:pt>
                      <c:pt idx="4678">
                        <c:v>43149.729166666664</c:v>
                      </c:pt>
                      <c:pt idx="4679">
                        <c:v>43149.739583333336</c:v>
                      </c:pt>
                      <c:pt idx="4680">
                        <c:v>43149.75</c:v>
                      </c:pt>
                      <c:pt idx="4681">
                        <c:v>43149.760416666664</c:v>
                      </c:pt>
                      <c:pt idx="4682">
                        <c:v>43149.770833333336</c:v>
                      </c:pt>
                      <c:pt idx="4683">
                        <c:v>43149.78125</c:v>
                      </c:pt>
                      <c:pt idx="4684">
                        <c:v>43149.791666666664</c:v>
                      </c:pt>
                      <c:pt idx="4685">
                        <c:v>43149.802083333336</c:v>
                      </c:pt>
                      <c:pt idx="4686">
                        <c:v>43149.8125</c:v>
                      </c:pt>
                      <c:pt idx="4687">
                        <c:v>43149.822916666664</c:v>
                      </c:pt>
                      <c:pt idx="4688">
                        <c:v>43149.833333333336</c:v>
                      </c:pt>
                      <c:pt idx="4689">
                        <c:v>43149.84375</c:v>
                      </c:pt>
                      <c:pt idx="4690">
                        <c:v>43149.854166666664</c:v>
                      </c:pt>
                      <c:pt idx="4691">
                        <c:v>43149.864583333336</c:v>
                      </c:pt>
                      <c:pt idx="4692">
                        <c:v>43149.875</c:v>
                      </c:pt>
                      <c:pt idx="4693">
                        <c:v>43149.885416666664</c:v>
                      </c:pt>
                      <c:pt idx="4694">
                        <c:v>43149.895833333336</c:v>
                      </c:pt>
                      <c:pt idx="4695">
                        <c:v>43149.90625</c:v>
                      </c:pt>
                      <c:pt idx="4696">
                        <c:v>43149.916666666664</c:v>
                      </c:pt>
                      <c:pt idx="4697">
                        <c:v>43149.927083333336</c:v>
                      </c:pt>
                      <c:pt idx="4698">
                        <c:v>43149.9375</c:v>
                      </c:pt>
                      <c:pt idx="4699">
                        <c:v>43149.947916666664</c:v>
                      </c:pt>
                      <c:pt idx="4700">
                        <c:v>43149.958333333336</c:v>
                      </c:pt>
                      <c:pt idx="4701">
                        <c:v>43149.96875</c:v>
                      </c:pt>
                      <c:pt idx="4702">
                        <c:v>43149.979166666664</c:v>
                      </c:pt>
                      <c:pt idx="4703">
                        <c:v>43149.989583333336</c:v>
                      </c:pt>
                      <c:pt idx="4704">
                        <c:v>43150</c:v>
                      </c:pt>
                      <c:pt idx="4705">
                        <c:v>43150.010416666664</c:v>
                      </c:pt>
                      <c:pt idx="4706">
                        <c:v>43150.020833333336</c:v>
                      </c:pt>
                      <c:pt idx="4707">
                        <c:v>43150.03125</c:v>
                      </c:pt>
                      <c:pt idx="4708">
                        <c:v>43150.041666666664</c:v>
                      </c:pt>
                      <c:pt idx="4709">
                        <c:v>43150.052083333336</c:v>
                      </c:pt>
                      <c:pt idx="4710">
                        <c:v>43150.0625</c:v>
                      </c:pt>
                      <c:pt idx="4711">
                        <c:v>43150.072916666664</c:v>
                      </c:pt>
                      <c:pt idx="4712">
                        <c:v>43150.083333333336</c:v>
                      </c:pt>
                      <c:pt idx="4713">
                        <c:v>43150.09375</c:v>
                      </c:pt>
                      <c:pt idx="4714">
                        <c:v>43150.104166666664</c:v>
                      </c:pt>
                      <c:pt idx="4715">
                        <c:v>43150.114583333336</c:v>
                      </c:pt>
                      <c:pt idx="4716">
                        <c:v>43150.125</c:v>
                      </c:pt>
                      <c:pt idx="4717">
                        <c:v>43150.135416666664</c:v>
                      </c:pt>
                      <c:pt idx="4718">
                        <c:v>43150.145833333336</c:v>
                      </c:pt>
                      <c:pt idx="4719">
                        <c:v>43150.15625</c:v>
                      </c:pt>
                      <c:pt idx="4720">
                        <c:v>43150.166666666664</c:v>
                      </c:pt>
                      <c:pt idx="4721">
                        <c:v>43150.177083333336</c:v>
                      </c:pt>
                      <c:pt idx="4722">
                        <c:v>43150.1875</c:v>
                      </c:pt>
                      <c:pt idx="4723">
                        <c:v>43150.197916666664</c:v>
                      </c:pt>
                      <c:pt idx="4724">
                        <c:v>43150.208333333336</c:v>
                      </c:pt>
                      <c:pt idx="4725">
                        <c:v>43150.21875</c:v>
                      </c:pt>
                      <c:pt idx="4726">
                        <c:v>43150.229166666664</c:v>
                      </c:pt>
                      <c:pt idx="4727">
                        <c:v>43150.239583333336</c:v>
                      </c:pt>
                      <c:pt idx="4728">
                        <c:v>43150.25</c:v>
                      </c:pt>
                      <c:pt idx="4729">
                        <c:v>43150.260416666664</c:v>
                      </c:pt>
                      <c:pt idx="4730">
                        <c:v>43150.270833333336</c:v>
                      </c:pt>
                      <c:pt idx="4731">
                        <c:v>43150.28125</c:v>
                      </c:pt>
                      <c:pt idx="4732">
                        <c:v>43150.291666666664</c:v>
                      </c:pt>
                      <c:pt idx="4733">
                        <c:v>43150.302083333336</c:v>
                      </c:pt>
                      <c:pt idx="4734">
                        <c:v>43150.3125</c:v>
                      </c:pt>
                      <c:pt idx="4735">
                        <c:v>43150.322916666664</c:v>
                      </c:pt>
                      <c:pt idx="4736">
                        <c:v>43150.333333333336</c:v>
                      </c:pt>
                      <c:pt idx="4737">
                        <c:v>43150.34375</c:v>
                      </c:pt>
                      <c:pt idx="4738">
                        <c:v>43150.354166666664</c:v>
                      </c:pt>
                      <c:pt idx="4739">
                        <c:v>43150.364583333336</c:v>
                      </c:pt>
                      <c:pt idx="4740">
                        <c:v>43150.375</c:v>
                      </c:pt>
                      <c:pt idx="4741">
                        <c:v>43150.385416666664</c:v>
                      </c:pt>
                      <c:pt idx="4742">
                        <c:v>43150.395833333336</c:v>
                      </c:pt>
                      <c:pt idx="4743">
                        <c:v>43150.40625</c:v>
                      </c:pt>
                      <c:pt idx="4744">
                        <c:v>43150.416666666664</c:v>
                      </c:pt>
                      <c:pt idx="4745">
                        <c:v>43150.427083333336</c:v>
                      </c:pt>
                      <c:pt idx="4746">
                        <c:v>43150.4375</c:v>
                      </c:pt>
                      <c:pt idx="4747">
                        <c:v>43150.447916666664</c:v>
                      </c:pt>
                      <c:pt idx="4748">
                        <c:v>43150.458333333336</c:v>
                      </c:pt>
                      <c:pt idx="4749">
                        <c:v>43150.46875</c:v>
                      </c:pt>
                      <c:pt idx="4750">
                        <c:v>43150.479166666664</c:v>
                      </c:pt>
                      <c:pt idx="4751">
                        <c:v>43150.489583333336</c:v>
                      </c:pt>
                      <c:pt idx="4752">
                        <c:v>43150.5</c:v>
                      </c:pt>
                      <c:pt idx="4753">
                        <c:v>43150.510416666664</c:v>
                      </c:pt>
                      <c:pt idx="4754">
                        <c:v>43150.520833333336</c:v>
                      </c:pt>
                      <c:pt idx="4755">
                        <c:v>43150.53125</c:v>
                      </c:pt>
                      <c:pt idx="4756">
                        <c:v>43150.541666666664</c:v>
                      </c:pt>
                      <c:pt idx="4757">
                        <c:v>43150.552083333336</c:v>
                      </c:pt>
                      <c:pt idx="4758">
                        <c:v>43150.5625</c:v>
                      </c:pt>
                      <c:pt idx="4759">
                        <c:v>43150.572916666664</c:v>
                      </c:pt>
                      <c:pt idx="4760">
                        <c:v>43150.583333333336</c:v>
                      </c:pt>
                      <c:pt idx="4761">
                        <c:v>43150.59375</c:v>
                      </c:pt>
                      <c:pt idx="4762">
                        <c:v>43150.604166666664</c:v>
                      </c:pt>
                      <c:pt idx="4763">
                        <c:v>43150.614583333336</c:v>
                      </c:pt>
                      <c:pt idx="4764">
                        <c:v>43150.625</c:v>
                      </c:pt>
                      <c:pt idx="4765">
                        <c:v>43150.635416666664</c:v>
                      </c:pt>
                      <c:pt idx="4766">
                        <c:v>43150.645833333336</c:v>
                      </c:pt>
                      <c:pt idx="4767">
                        <c:v>43150.65625</c:v>
                      </c:pt>
                      <c:pt idx="4768">
                        <c:v>43150.666666666664</c:v>
                      </c:pt>
                      <c:pt idx="4769">
                        <c:v>43150.677083333336</c:v>
                      </c:pt>
                      <c:pt idx="4770">
                        <c:v>43150.6875</c:v>
                      </c:pt>
                      <c:pt idx="4771">
                        <c:v>43150.697916666664</c:v>
                      </c:pt>
                      <c:pt idx="4772">
                        <c:v>43150.708333333336</c:v>
                      </c:pt>
                      <c:pt idx="4773">
                        <c:v>43150.71875</c:v>
                      </c:pt>
                      <c:pt idx="4774">
                        <c:v>43150.729166666664</c:v>
                      </c:pt>
                      <c:pt idx="4775">
                        <c:v>43150.739583333336</c:v>
                      </c:pt>
                      <c:pt idx="4776">
                        <c:v>43150.75</c:v>
                      </c:pt>
                      <c:pt idx="4777">
                        <c:v>43150.760416666664</c:v>
                      </c:pt>
                      <c:pt idx="4778">
                        <c:v>43150.770833333336</c:v>
                      </c:pt>
                      <c:pt idx="4779">
                        <c:v>43150.78125</c:v>
                      </c:pt>
                      <c:pt idx="4780">
                        <c:v>43150.791666666664</c:v>
                      </c:pt>
                      <c:pt idx="4781">
                        <c:v>43150.802083333336</c:v>
                      </c:pt>
                      <c:pt idx="4782">
                        <c:v>43150.8125</c:v>
                      </c:pt>
                      <c:pt idx="4783">
                        <c:v>43150.822916666664</c:v>
                      </c:pt>
                      <c:pt idx="4784">
                        <c:v>43150.833333333336</c:v>
                      </c:pt>
                      <c:pt idx="4785">
                        <c:v>43150.84375</c:v>
                      </c:pt>
                      <c:pt idx="4786">
                        <c:v>43150.854166666664</c:v>
                      </c:pt>
                      <c:pt idx="4787">
                        <c:v>43150.864583333336</c:v>
                      </c:pt>
                      <c:pt idx="4788">
                        <c:v>43150.875</c:v>
                      </c:pt>
                      <c:pt idx="4789">
                        <c:v>43150.885416666664</c:v>
                      </c:pt>
                      <c:pt idx="4790">
                        <c:v>43150.895833333336</c:v>
                      </c:pt>
                      <c:pt idx="4791">
                        <c:v>43150.90625</c:v>
                      </c:pt>
                      <c:pt idx="4792">
                        <c:v>43150.916666666664</c:v>
                      </c:pt>
                      <c:pt idx="4793">
                        <c:v>43150.927083333336</c:v>
                      </c:pt>
                      <c:pt idx="4794">
                        <c:v>43150.9375</c:v>
                      </c:pt>
                      <c:pt idx="4795">
                        <c:v>43150.947916666664</c:v>
                      </c:pt>
                      <c:pt idx="4796">
                        <c:v>43150.958333333336</c:v>
                      </c:pt>
                      <c:pt idx="4797">
                        <c:v>43150.96875</c:v>
                      </c:pt>
                      <c:pt idx="4798">
                        <c:v>43150.979166666664</c:v>
                      </c:pt>
                      <c:pt idx="4799">
                        <c:v>43150.989583333336</c:v>
                      </c:pt>
                      <c:pt idx="4800">
                        <c:v>43151</c:v>
                      </c:pt>
                      <c:pt idx="4801">
                        <c:v>43151.010416666664</c:v>
                      </c:pt>
                      <c:pt idx="4802">
                        <c:v>43151.020833333336</c:v>
                      </c:pt>
                      <c:pt idx="4803">
                        <c:v>43151.03125</c:v>
                      </c:pt>
                      <c:pt idx="4804">
                        <c:v>43151.041666666664</c:v>
                      </c:pt>
                      <c:pt idx="4805">
                        <c:v>43151.052083333336</c:v>
                      </c:pt>
                      <c:pt idx="4806">
                        <c:v>43151.0625</c:v>
                      </c:pt>
                      <c:pt idx="4807">
                        <c:v>43151.072916666664</c:v>
                      </c:pt>
                      <c:pt idx="4808">
                        <c:v>43151.083333333336</c:v>
                      </c:pt>
                      <c:pt idx="4809">
                        <c:v>43151.09375</c:v>
                      </c:pt>
                      <c:pt idx="4810">
                        <c:v>43151.104166666664</c:v>
                      </c:pt>
                      <c:pt idx="4811">
                        <c:v>43151.114583333336</c:v>
                      </c:pt>
                      <c:pt idx="4812">
                        <c:v>43151.125</c:v>
                      </c:pt>
                      <c:pt idx="4813">
                        <c:v>43151.135416666664</c:v>
                      </c:pt>
                      <c:pt idx="4814">
                        <c:v>43151.145833333336</c:v>
                      </c:pt>
                      <c:pt idx="4815">
                        <c:v>43151.15625</c:v>
                      </c:pt>
                      <c:pt idx="4816">
                        <c:v>43151.166666666664</c:v>
                      </c:pt>
                      <c:pt idx="4817">
                        <c:v>43151.177083333336</c:v>
                      </c:pt>
                      <c:pt idx="4818">
                        <c:v>43151.1875</c:v>
                      </c:pt>
                      <c:pt idx="4819">
                        <c:v>43151.197916666664</c:v>
                      </c:pt>
                      <c:pt idx="4820">
                        <c:v>43151.208333333336</c:v>
                      </c:pt>
                      <c:pt idx="4821">
                        <c:v>43151.21875</c:v>
                      </c:pt>
                      <c:pt idx="4822">
                        <c:v>43151.229166666664</c:v>
                      </c:pt>
                      <c:pt idx="4823">
                        <c:v>43151.239583333336</c:v>
                      </c:pt>
                      <c:pt idx="4824">
                        <c:v>43151.25</c:v>
                      </c:pt>
                      <c:pt idx="4825">
                        <c:v>43151.260416666664</c:v>
                      </c:pt>
                      <c:pt idx="4826">
                        <c:v>43151.270833333336</c:v>
                      </c:pt>
                      <c:pt idx="4827">
                        <c:v>43151.28125</c:v>
                      </c:pt>
                      <c:pt idx="4828">
                        <c:v>43151.291666666664</c:v>
                      </c:pt>
                      <c:pt idx="4829">
                        <c:v>43151.302083333336</c:v>
                      </c:pt>
                      <c:pt idx="4830">
                        <c:v>43151.3125</c:v>
                      </c:pt>
                      <c:pt idx="4831">
                        <c:v>43151.322916666664</c:v>
                      </c:pt>
                      <c:pt idx="4832">
                        <c:v>43151.333333333336</c:v>
                      </c:pt>
                      <c:pt idx="4833">
                        <c:v>43151.34375</c:v>
                      </c:pt>
                      <c:pt idx="4834">
                        <c:v>43151.354166666664</c:v>
                      </c:pt>
                      <c:pt idx="4835">
                        <c:v>43151.364583333336</c:v>
                      </c:pt>
                      <c:pt idx="4836">
                        <c:v>43151.375</c:v>
                      </c:pt>
                      <c:pt idx="4837">
                        <c:v>43151.385416666664</c:v>
                      </c:pt>
                      <c:pt idx="4838">
                        <c:v>43151.395833333336</c:v>
                      </c:pt>
                      <c:pt idx="4839">
                        <c:v>43151.40625</c:v>
                      </c:pt>
                      <c:pt idx="4840">
                        <c:v>43151.416666666664</c:v>
                      </c:pt>
                      <c:pt idx="4841">
                        <c:v>43151.427083333336</c:v>
                      </c:pt>
                      <c:pt idx="4842">
                        <c:v>43151.4375</c:v>
                      </c:pt>
                      <c:pt idx="4843">
                        <c:v>43151.447916666664</c:v>
                      </c:pt>
                      <c:pt idx="4844">
                        <c:v>43151.458333333336</c:v>
                      </c:pt>
                      <c:pt idx="4845">
                        <c:v>43151.46875</c:v>
                      </c:pt>
                      <c:pt idx="4846">
                        <c:v>43151.479166666664</c:v>
                      </c:pt>
                      <c:pt idx="4847">
                        <c:v>43151.489583333336</c:v>
                      </c:pt>
                      <c:pt idx="4848">
                        <c:v>43151.5</c:v>
                      </c:pt>
                      <c:pt idx="4849">
                        <c:v>43151.510416666664</c:v>
                      </c:pt>
                      <c:pt idx="4850">
                        <c:v>43151.520833333336</c:v>
                      </c:pt>
                      <c:pt idx="4851">
                        <c:v>43151.53125</c:v>
                      </c:pt>
                      <c:pt idx="4852">
                        <c:v>43151.541666666664</c:v>
                      </c:pt>
                      <c:pt idx="4853">
                        <c:v>43151.552083333336</c:v>
                      </c:pt>
                      <c:pt idx="4854">
                        <c:v>43151.5625</c:v>
                      </c:pt>
                      <c:pt idx="4855">
                        <c:v>43151.572916666664</c:v>
                      </c:pt>
                      <c:pt idx="4856">
                        <c:v>43151.583333333336</c:v>
                      </c:pt>
                      <c:pt idx="4857">
                        <c:v>43151.59375</c:v>
                      </c:pt>
                      <c:pt idx="4858">
                        <c:v>43151.604166666664</c:v>
                      </c:pt>
                      <c:pt idx="4859">
                        <c:v>43151.614583333336</c:v>
                      </c:pt>
                      <c:pt idx="4860">
                        <c:v>43151.625</c:v>
                      </c:pt>
                      <c:pt idx="4861">
                        <c:v>43151.635416666664</c:v>
                      </c:pt>
                      <c:pt idx="4862">
                        <c:v>43151.645833333336</c:v>
                      </c:pt>
                      <c:pt idx="4863">
                        <c:v>43151.65625</c:v>
                      </c:pt>
                      <c:pt idx="4864">
                        <c:v>43151.666666666664</c:v>
                      </c:pt>
                      <c:pt idx="4865">
                        <c:v>43151.677083333336</c:v>
                      </c:pt>
                      <c:pt idx="4866">
                        <c:v>43151.6875</c:v>
                      </c:pt>
                      <c:pt idx="4867">
                        <c:v>43151.697916666664</c:v>
                      </c:pt>
                      <c:pt idx="4868">
                        <c:v>43151.708333333336</c:v>
                      </c:pt>
                      <c:pt idx="4869">
                        <c:v>43151.71875</c:v>
                      </c:pt>
                      <c:pt idx="4870">
                        <c:v>43151.729166666664</c:v>
                      </c:pt>
                      <c:pt idx="4871">
                        <c:v>43151.739583333336</c:v>
                      </c:pt>
                      <c:pt idx="4872">
                        <c:v>43151.75</c:v>
                      </c:pt>
                      <c:pt idx="4873">
                        <c:v>43151.760416666664</c:v>
                      </c:pt>
                      <c:pt idx="4874">
                        <c:v>43151.770833333336</c:v>
                      </c:pt>
                      <c:pt idx="4875">
                        <c:v>43151.78125</c:v>
                      </c:pt>
                      <c:pt idx="4876">
                        <c:v>43151.791666666664</c:v>
                      </c:pt>
                      <c:pt idx="4877">
                        <c:v>43151.802083333336</c:v>
                      </c:pt>
                      <c:pt idx="4878">
                        <c:v>43151.8125</c:v>
                      </c:pt>
                      <c:pt idx="4879">
                        <c:v>43151.822916666664</c:v>
                      </c:pt>
                      <c:pt idx="4880">
                        <c:v>43151.833333333336</c:v>
                      </c:pt>
                      <c:pt idx="4881">
                        <c:v>43151.84375</c:v>
                      </c:pt>
                      <c:pt idx="4882">
                        <c:v>43151.854166666664</c:v>
                      </c:pt>
                      <c:pt idx="4883">
                        <c:v>43151.864583333336</c:v>
                      </c:pt>
                      <c:pt idx="4884">
                        <c:v>43151.875</c:v>
                      </c:pt>
                      <c:pt idx="4885">
                        <c:v>43151.885416666664</c:v>
                      </c:pt>
                      <c:pt idx="4886">
                        <c:v>43151.895833333336</c:v>
                      </c:pt>
                      <c:pt idx="4887">
                        <c:v>43151.90625</c:v>
                      </c:pt>
                      <c:pt idx="4888">
                        <c:v>43151.916666666664</c:v>
                      </c:pt>
                      <c:pt idx="4889">
                        <c:v>43151.927083333336</c:v>
                      </c:pt>
                      <c:pt idx="4890">
                        <c:v>43151.9375</c:v>
                      </c:pt>
                      <c:pt idx="4891">
                        <c:v>43151.947916666664</c:v>
                      </c:pt>
                      <c:pt idx="4892">
                        <c:v>43151.958333333336</c:v>
                      </c:pt>
                      <c:pt idx="4893">
                        <c:v>43151.96875</c:v>
                      </c:pt>
                      <c:pt idx="4894">
                        <c:v>43151.979166666664</c:v>
                      </c:pt>
                      <c:pt idx="4895">
                        <c:v>43151.989583333336</c:v>
                      </c:pt>
                      <c:pt idx="4896">
                        <c:v>43152</c:v>
                      </c:pt>
                      <c:pt idx="4897">
                        <c:v>43152.010416666664</c:v>
                      </c:pt>
                      <c:pt idx="4898">
                        <c:v>43152.020833333336</c:v>
                      </c:pt>
                      <c:pt idx="4899">
                        <c:v>43152.03125</c:v>
                      </c:pt>
                      <c:pt idx="4900">
                        <c:v>43152.041666666664</c:v>
                      </c:pt>
                      <c:pt idx="4901">
                        <c:v>43152.052083333336</c:v>
                      </c:pt>
                      <c:pt idx="4902">
                        <c:v>43152.0625</c:v>
                      </c:pt>
                      <c:pt idx="4903">
                        <c:v>43152.072916666664</c:v>
                      </c:pt>
                      <c:pt idx="4904">
                        <c:v>43152.083333333336</c:v>
                      </c:pt>
                      <c:pt idx="4905">
                        <c:v>43152.09375</c:v>
                      </c:pt>
                      <c:pt idx="4906">
                        <c:v>43152.104166666664</c:v>
                      </c:pt>
                      <c:pt idx="4907">
                        <c:v>43152.114583333336</c:v>
                      </c:pt>
                      <c:pt idx="4908">
                        <c:v>43152.125</c:v>
                      </c:pt>
                      <c:pt idx="4909">
                        <c:v>43152.135416666664</c:v>
                      </c:pt>
                      <c:pt idx="4910">
                        <c:v>43152.145833333336</c:v>
                      </c:pt>
                      <c:pt idx="4911">
                        <c:v>43152.15625</c:v>
                      </c:pt>
                      <c:pt idx="4912">
                        <c:v>43152.166666666664</c:v>
                      </c:pt>
                      <c:pt idx="4913">
                        <c:v>43152.177083333336</c:v>
                      </c:pt>
                      <c:pt idx="4914">
                        <c:v>43152.1875</c:v>
                      </c:pt>
                      <c:pt idx="4915">
                        <c:v>43152.197916666664</c:v>
                      </c:pt>
                      <c:pt idx="4916">
                        <c:v>43152.208333333336</c:v>
                      </c:pt>
                      <c:pt idx="4917">
                        <c:v>43152.21875</c:v>
                      </c:pt>
                      <c:pt idx="4918">
                        <c:v>43152.229166666664</c:v>
                      </c:pt>
                      <c:pt idx="4919">
                        <c:v>43152.239583333336</c:v>
                      </c:pt>
                      <c:pt idx="4920">
                        <c:v>43152.25</c:v>
                      </c:pt>
                      <c:pt idx="4921">
                        <c:v>43152.260416666664</c:v>
                      </c:pt>
                      <c:pt idx="4922">
                        <c:v>43152.270833333336</c:v>
                      </c:pt>
                      <c:pt idx="4923">
                        <c:v>43152.28125</c:v>
                      </c:pt>
                      <c:pt idx="4924">
                        <c:v>43152.291666666664</c:v>
                      </c:pt>
                      <c:pt idx="4925">
                        <c:v>43152.302083333336</c:v>
                      </c:pt>
                      <c:pt idx="4926">
                        <c:v>43152.3125</c:v>
                      </c:pt>
                      <c:pt idx="4927">
                        <c:v>43152.322916666664</c:v>
                      </c:pt>
                      <c:pt idx="4928">
                        <c:v>43152.333333333336</c:v>
                      </c:pt>
                      <c:pt idx="4929">
                        <c:v>43152.34375</c:v>
                      </c:pt>
                      <c:pt idx="4930">
                        <c:v>43152.354166666664</c:v>
                      </c:pt>
                      <c:pt idx="4931">
                        <c:v>43152.364583333336</c:v>
                      </c:pt>
                      <c:pt idx="4932">
                        <c:v>43152.375</c:v>
                      </c:pt>
                      <c:pt idx="4933">
                        <c:v>43152.385416666664</c:v>
                      </c:pt>
                      <c:pt idx="4934">
                        <c:v>43152.395833333336</c:v>
                      </c:pt>
                      <c:pt idx="4935">
                        <c:v>43152.40625</c:v>
                      </c:pt>
                      <c:pt idx="4936">
                        <c:v>43152.416666666664</c:v>
                      </c:pt>
                      <c:pt idx="4937">
                        <c:v>43152.427083333336</c:v>
                      </c:pt>
                      <c:pt idx="4938">
                        <c:v>43152.4375</c:v>
                      </c:pt>
                      <c:pt idx="4939">
                        <c:v>43152.447916666664</c:v>
                      </c:pt>
                      <c:pt idx="4940">
                        <c:v>43152.458333333336</c:v>
                      </c:pt>
                      <c:pt idx="4941">
                        <c:v>43152.46875</c:v>
                      </c:pt>
                      <c:pt idx="4942">
                        <c:v>43152.479166666664</c:v>
                      </c:pt>
                      <c:pt idx="4943">
                        <c:v>43152.489583333336</c:v>
                      </c:pt>
                      <c:pt idx="4944">
                        <c:v>43152.5</c:v>
                      </c:pt>
                      <c:pt idx="4945">
                        <c:v>43152.510416666664</c:v>
                      </c:pt>
                      <c:pt idx="4946">
                        <c:v>43152.520833333336</c:v>
                      </c:pt>
                      <c:pt idx="4947">
                        <c:v>43152.53125</c:v>
                      </c:pt>
                      <c:pt idx="4948">
                        <c:v>43152.541666666664</c:v>
                      </c:pt>
                      <c:pt idx="4949">
                        <c:v>43152.552083333336</c:v>
                      </c:pt>
                      <c:pt idx="4950">
                        <c:v>43152.5625</c:v>
                      </c:pt>
                      <c:pt idx="4951">
                        <c:v>43152.572916666664</c:v>
                      </c:pt>
                      <c:pt idx="4952">
                        <c:v>43152.583333333336</c:v>
                      </c:pt>
                      <c:pt idx="4953">
                        <c:v>43152.59375</c:v>
                      </c:pt>
                      <c:pt idx="4954">
                        <c:v>43152.604166666664</c:v>
                      </c:pt>
                      <c:pt idx="4955">
                        <c:v>43152.614583333336</c:v>
                      </c:pt>
                      <c:pt idx="4956">
                        <c:v>43152.625</c:v>
                      </c:pt>
                      <c:pt idx="4957">
                        <c:v>43152.635416666664</c:v>
                      </c:pt>
                      <c:pt idx="4958">
                        <c:v>43152.645833333336</c:v>
                      </c:pt>
                      <c:pt idx="4959">
                        <c:v>43152.65625</c:v>
                      </c:pt>
                      <c:pt idx="4960">
                        <c:v>43152.666666666664</c:v>
                      </c:pt>
                      <c:pt idx="4961">
                        <c:v>43152.677083333336</c:v>
                      </c:pt>
                      <c:pt idx="4962">
                        <c:v>43152.6875</c:v>
                      </c:pt>
                      <c:pt idx="4963">
                        <c:v>43152.697916666664</c:v>
                      </c:pt>
                      <c:pt idx="4964">
                        <c:v>43152.708333333336</c:v>
                      </c:pt>
                      <c:pt idx="4965">
                        <c:v>43152.71875</c:v>
                      </c:pt>
                      <c:pt idx="4966">
                        <c:v>43152.729166666664</c:v>
                      </c:pt>
                      <c:pt idx="4967">
                        <c:v>43152.739583333336</c:v>
                      </c:pt>
                      <c:pt idx="4968">
                        <c:v>43152.75</c:v>
                      </c:pt>
                      <c:pt idx="4969">
                        <c:v>43152.760416666664</c:v>
                      </c:pt>
                      <c:pt idx="4970">
                        <c:v>43152.770833333336</c:v>
                      </c:pt>
                      <c:pt idx="4971">
                        <c:v>43152.78125</c:v>
                      </c:pt>
                      <c:pt idx="4972">
                        <c:v>43152.791666666664</c:v>
                      </c:pt>
                      <c:pt idx="4973">
                        <c:v>43152.802083333336</c:v>
                      </c:pt>
                      <c:pt idx="4974">
                        <c:v>43152.8125</c:v>
                      </c:pt>
                      <c:pt idx="4975">
                        <c:v>43152.822916666664</c:v>
                      </c:pt>
                      <c:pt idx="4976">
                        <c:v>43152.833333333336</c:v>
                      </c:pt>
                      <c:pt idx="4977">
                        <c:v>43152.84375</c:v>
                      </c:pt>
                      <c:pt idx="4978">
                        <c:v>43152.854166666664</c:v>
                      </c:pt>
                      <c:pt idx="4979">
                        <c:v>43152.864583333336</c:v>
                      </c:pt>
                      <c:pt idx="4980">
                        <c:v>43152.875</c:v>
                      </c:pt>
                      <c:pt idx="4981">
                        <c:v>43152.885416666664</c:v>
                      </c:pt>
                      <c:pt idx="4982">
                        <c:v>43152.895833333336</c:v>
                      </c:pt>
                      <c:pt idx="4983">
                        <c:v>43152.90625</c:v>
                      </c:pt>
                      <c:pt idx="4984">
                        <c:v>43152.916666666664</c:v>
                      </c:pt>
                      <c:pt idx="4985">
                        <c:v>43152.927083333336</c:v>
                      </c:pt>
                      <c:pt idx="4986">
                        <c:v>43152.9375</c:v>
                      </c:pt>
                      <c:pt idx="4987">
                        <c:v>43152.947916666664</c:v>
                      </c:pt>
                      <c:pt idx="4988">
                        <c:v>43152.958333333336</c:v>
                      </c:pt>
                      <c:pt idx="4989">
                        <c:v>43152.96875</c:v>
                      </c:pt>
                      <c:pt idx="4990">
                        <c:v>43152.979166666664</c:v>
                      </c:pt>
                      <c:pt idx="4991">
                        <c:v>43152.989583333336</c:v>
                      </c:pt>
                      <c:pt idx="4992">
                        <c:v>43153</c:v>
                      </c:pt>
                      <c:pt idx="4993">
                        <c:v>43153.010416666664</c:v>
                      </c:pt>
                      <c:pt idx="4994">
                        <c:v>43153.020833333336</c:v>
                      </c:pt>
                      <c:pt idx="4995">
                        <c:v>43153.03125</c:v>
                      </c:pt>
                      <c:pt idx="4996">
                        <c:v>43153.041666666664</c:v>
                      </c:pt>
                      <c:pt idx="4997">
                        <c:v>43153.052083333336</c:v>
                      </c:pt>
                      <c:pt idx="4998">
                        <c:v>43153.0625</c:v>
                      </c:pt>
                      <c:pt idx="4999">
                        <c:v>43153.072916666664</c:v>
                      </c:pt>
                      <c:pt idx="5000">
                        <c:v>43153.083333333336</c:v>
                      </c:pt>
                      <c:pt idx="5001">
                        <c:v>43153.09375</c:v>
                      </c:pt>
                      <c:pt idx="5002">
                        <c:v>43153.104166666664</c:v>
                      </c:pt>
                      <c:pt idx="5003">
                        <c:v>43153.114583333336</c:v>
                      </c:pt>
                      <c:pt idx="5004">
                        <c:v>43153.125</c:v>
                      </c:pt>
                      <c:pt idx="5005">
                        <c:v>43153.135416666664</c:v>
                      </c:pt>
                      <c:pt idx="5006">
                        <c:v>43153.145833333336</c:v>
                      </c:pt>
                      <c:pt idx="5007">
                        <c:v>43153.15625</c:v>
                      </c:pt>
                      <c:pt idx="5008">
                        <c:v>43153.166666666664</c:v>
                      </c:pt>
                      <c:pt idx="5009">
                        <c:v>43153.177083333336</c:v>
                      </c:pt>
                      <c:pt idx="5010">
                        <c:v>43153.1875</c:v>
                      </c:pt>
                      <c:pt idx="5011">
                        <c:v>43153.197916666664</c:v>
                      </c:pt>
                      <c:pt idx="5012">
                        <c:v>43153.208333333336</c:v>
                      </c:pt>
                      <c:pt idx="5013">
                        <c:v>43153.21875</c:v>
                      </c:pt>
                      <c:pt idx="5014">
                        <c:v>43153.229166666664</c:v>
                      </c:pt>
                      <c:pt idx="5015">
                        <c:v>43153.239583333336</c:v>
                      </c:pt>
                      <c:pt idx="5016">
                        <c:v>43153.25</c:v>
                      </c:pt>
                      <c:pt idx="5017">
                        <c:v>43153.260416666664</c:v>
                      </c:pt>
                      <c:pt idx="5018">
                        <c:v>43153.270833333336</c:v>
                      </c:pt>
                      <c:pt idx="5019">
                        <c:v>43153.28125</c:v>
                      </c:pt>
                      <c:pt idx="5020">
                        <c:v>43153.291666666664</c:v>
                      </c:pt>
                      <c:pt idx="5021">
                        <c:v>43153.302083333336</c:v>
                      </c:pt>
                      <c:pt idx="5022">
                        <c:v>43153.3125</c:v>
                      </c:pt>
                      <c:pt idx="5023">
                        <c:v>43153.322916666664</c:v>
                      </c:pt>
                      <c:pt idx="5024">
                        <c:v>43153.333333333336</c:v>
                      </c:pt>
                      <c:pt idx="5025">
                        <c:v>43153.34375</c:v>
                      </c:pt>
                      <c:pt idx="5026">
                        <c:v>43153.354166666664</c:v>
                      </c:pt>
                      <c:pt idx="5027">
                        <c:v>43153.364583333336</c:v>
                      </c:pt>
                      <c:pt idx="5028">
                        <c:v>43153.375</c:v>
                      </c:pt>
                      <c:pt idx="5029">
                        <c:v>43153.385416666664</c:v>
                      </c:pt>
                      <c:pt idx="5030">
                        <c:v>43153.395833333336</c:v>
                      </c:pt>
                      <c:pt idx="5031">
                        <c:v>43153.40625</c:v>
                      </c:pt>
                      <c:pt idx="5032">
                        <c:v>43153.416666666664</c:v>
                      </c:pt>
                      <c:pt idx="5033">
                        <c:v>43153.427083333336</c:v>
                      </c:pt>
                      <c:pt idx="5034">
                        <c:v>43153.4375</c:v>
                      </c:pt>
                      <c:pt idx="5035">
                        <c:v>43153.447916666664</c:v>
                      </c:pt>
                      <c:pt idx="5036">
                        <c:v>43153.458333333336</c:v>
                      </c:pt>
                      <c:pt idx="5037">
                        <c:v>43153.46875</c:v>
                      </c:pt>
                      <c:pt idx="5038">
                        <c:v>43153.479166666664</c:v>
                      </c:pt>
                      <c:pt idx="5039">
                        <c:v>43153.489583333336</c:v>
                      </c:pt>
                      <c:pt idx="5040">
                        <c:v>43153.5</c:v>
                      </c:pt>
                      <c:pt idx="5041">
                        <c:v>43153.510416666664</c:v>
                      </c:pt>
                      <c:pt idx="5042">
                        <c:v>43153.520833333336</c:v>
                      </c:pt>
                      <c:pt idx="5043">
                        <c:v>43153.53125</c:v>
                      </c:pt>
                      <c:pt idx="5044">
                        <c:v>43153.541666666664</c:v>
                      </c:pt>
                      <c:pt idx="5045">
                        <c:v>43153.552083333336</c:v>
                      </c:pt>
                      <c:pt idx="5046">
                        <c:v>43153.5625</c:v>
                      </c:pt>
                      <c:pt idx="5047">
                        <c:v>43153.572916666664</c:v>
                      </c:pt>
                      <c:pt idx="5048">
                        <c:v>43153.583333333336</c:v>
                      </c:pt>
                      <c:pt idx="5049">
                        <c:v>43153.59375</c:v>
                      </c:pt>
                      <c:pt idx="5050">
                        <c:v>43153.604166666664</c:v>
                      </c:pt>
                      <c:pt idx="5051">
                        <c:v>43153.614583333336</c:v>
                      </c:pt>
                      <c:pt idx="5052">
                        <c:v>43153.625</c:v>
                      </c:pt>
                      <c:pt idx="5053">
                        <c:v>43153.635416666664</c:v>
                      </c:pt>
                      <c:pt idx="5054">
                        <c:v>43153.645833333336</c:v>
                      </c:pt>
                      <c:pt idx="5055">
                        <c:v>43153.65625</c:v>
                      </c:pt>
                      <c:pt idx="5056">
                        <c:v>43153.666666666664</c:v>
                      </c:pt>
                      <c:pt idx="5057">
                        <c:v>43153.677083333336</c:v>
                      </c:pt>
                      <c:pt idx="5058">
                        <c:v>43153.6875</c:v>
                      </c:pt>
                      <c:pt idx="5059">
                        <c:v>43153.697916666664</c:v>
                      </c:pt>
                      <c:pt idx="5060">
                        <c:v>43153.708333333336</c:v>
                      </c:pt>
                      <c:pt idx="5061">
                        <c:v>43153.71875</c:v>
                      </c:pt>
                      <c:pt idx="5062">
                        <c:v>43153.729166666664</c:v>
                      </c:pt>
                      <c:pt idx="5063">
                        <c:v>43153.739583333336</c:v>
                      </c:pt>
                      <c:pt idx="5064">
                        <c:v>43153.75</c:v>
                      </c:pt>
                      <c:pt idx="5065">
                        <c:v>43153.760416666664</c:v>
                      </c:pt>
                      <c:pt idx="5066">
                        <c:v>43153.770833333336</c:v>
                      </c:pt>
                      <c:pt idx="5067">
                        <c:v>43153.78125</c:v>
                      </c:pt>
                      <c:pt idx="5068">
                        <c:v>43153.791666666664</c:v>
                      </c:pt>
                      <c:pt idx="5069">
                        <c:v>43153.802083333336</c:v>
                      </c:pt>
                      <c:pt idx="5070">
                        <c:v>43153.8125</c:v>
                      </c:pt>
                      <c:pt idx="5071">
                        <c:v>43153.822916666664</c:v>
                      </c:pt>
                      <c:pt idx="5072">
                        <c:v>43153.833333333336</c:v>
                      </c:pt>
                      <c:pt idx="5073">
                        <c:v>43153.84375</c:v>
                      </c:pt>
                      <c:pt idx="5074">
                        <c:v>43153.854166666664</c:v>
                      </c:pt>
                      <c:pt idx="5075">
                        <c:v>43153.864583333336</c:v>
                      </c:pt>
                      <c:pt idx="5076">
                        <c:v>43153.875</c:v>
                      </c:pt>
                      <c:pt idx="5077">
                        <c:v>43153.885416666664</c:v>
                      </c:pt>
                      <c:pt idx="5078">
                        <c:v>43153.895833333336</c:v>
                      </c:pt>
                      <c:pt idx="5079">
                        <c:v>43153.90625</c:v>
                      </c:pt>
                      <c:pt idx="5080">
                        <c:v>43153.916666666664</c:v>
                      </c:pt>
                      <c:pt idx="5081">
                        <c:v>43153.927083333336</c:v>
                      </c:pt>
                      <c:pt idx="5082">
                        <c:v>43153.9375</c:v>
                      </c:pt>
                      <c:pt idx="5083">
                        <c:v>43153.947916666664</c:v>
                      </c:pt>
                      <c:pt idx="5084">
                        <c:v>43153.958333333336</c:v>
                      </c:pt>
                      <c:pt idx="5085">
                        <c:v>43153.96875</c:v>
                      </c:pt>
                      <c:pt idx="5086">
                        <c:v>43153.979166666664</c:v>
                      </c:pt>
                      <c:pt idx="5087">
                        <c:v>43153.989583333336</c:v>
                      </c:pt>
                      <c:pt idx="5088">
                        <c:v>43154</c:v>
                      </c:pt>
                      <c:pt idx="5089">
                        <c:v>43154.010416666664</c:v>
                      </c:pt>
                      <c:pt idx="5090">
                        <c:v>43154.020833333336</c:v>
                      </c:pt>
                      <c:pt idx="5091">
                        <c:v>43154.03125</c:v>
                      </c:pt>
                      <c:pt idx="5092">
                        <c:v>43154.041666666664</c:v>
                      </c:pt>
                      <c:pt idx="5093">
                        <c:v>43154.052083333336</c:v>
                      </c:pt>
                      <c:pt idx="5094">
                        <c:v>43154.0625</c:v>
                      </c:pt>
                      <c:pt idx="5095">
                        <c:v>43154.072916666664</c:v>
                      </c:pt>
                      <c:pt idx="5096">
                        <c:v>43154.083333333336</c:v>
                      </c:pt>
                      <c:pt idx="5097">
                        <c:v>43154.09375</c:v>
                      </c:pt>
                      <c:pt idx="5098">
                        <c:v>43154.104166666664</c:v>
                      </c:pt>
                      <c:pt idx="5099">
                        <c:v>43154.114583333336</c:v>
                      </c:pt>
                      <c:pt idx="5100">
                        <c:v>43154.125</c:v>
                      </c:pt>
                      <c:pt idx="5101">
                        <c:v>43154.135416666664</c:v>
                      </c:pt>
                      <c:pt idx="5102">
                        <c:v>43154.145833333336</c:v>
                      </c:pt>
                      <c:pt idx="5103">
                        <c:v>43154.15625</c:v>
                      </c:pt>
                      <c:pt idx="5104">
                        <c:v>43154.166666666664</c:v>
                      </c:pt>
                      <c:pt idx="5105">
                        <c:v>43154.177083333336</c:v>
                      </c:pt>
                      <c:pt idx="5106">
                        <c:v>43154.1875</c:v>
                      </c:pt>
                      <c:pt idx="5107">
                        <c:v>43154.197916666664</c:v>
                      </c:pt>
                      <c:pt idx="5108">
                        <c:v>43154.208333333336</c:v>
                      </c:pt>
                      <c:pt idx="5109">
                        <c:v>43154.21875</c:v>
                      </c:pt>
                      <c:pt idx="5110">
                        <c:v>43154.229166666664</c:v>
                      </c:pt>
                      <c:pt idx="5111">
                        <c:v>43154.239583333336</c:v>
                      </c:pt>
                      <c:pt idx="5112">
                        <c:v>43154.25</c:v>
                      </c:pt>
                      <c:pt idx="5113">
                        <c:v>43154.260416666664</c:v>
                      </c:pt>
                      <c:pt idx="5114">
                        <c:v>43154.270833333336</c:v>
                      </c:pt>
                      <c:pt idx="5115">
                        <c:v>43154.28125</c:v>
                      </c:pt>
                      <c:pt idx="5116">
                        <c:v>43154.291666666664</c:v>
                      </c:pt>
                      <c:pt idx="5117">
                        <c:v>43154.302083333336</c:v>
                      </c:pt>
                      <c:pt idx="5118">
                        <c:v>43154.3125</c:v>
                      </c:pt>
                      <c:pt idx="5119">
                        <c:v>43154.322916666664</c:v>
                      </c:pt>
                      <c:pt idx="5120">
                        <c:v>43154.333333333336</c:v>
                      </c:pt>
                      <c:pt idx="5121">
                        <c:v>43154.34375</c:v>
                      </c:pt>
                      <c:pt idx="5122">
                        <c:v>43154.354166666664</c:v>
                      </c:pt>
                      <c:pt idx="5123">
                        <c:v>43154.364583333336</c:v>
                      </c:pt>
                      <c:pt idx="5124">
                        <c:v>43154.375</c:v>
                      </c:pt>
                      <c:pt idx="5125">
                        <c:v>43154.385416666664</c:v>
                      </c:pt>
                      <c:pt idx="5126">
                        <c:v>43154.395833333336</c:v>
                      </c:pt>
                      <c:pt idx="5127">
                        <c:v>43154.40625</c:v>
                      </c:pt>
                      <c:pt idx="5128">
                        <c:v>43154.416666666664</c:v>
                      </c:pt>
                      <c:pt idx="5129">
                        <c:v>43154.427083333336</c:v>
                      </c:pt>
                      <c:pt idx="5130">
                        <c:v>43154.4375</c:v>
                      </c:pt>
                      <c:pt idx="5131">
                        <c:v>43154.447916666664</c:v>
                      </c:pt>
                      <c:pt idx="5132">
                        <c:v>43154.458333333336</c:v>
                      </c:pt>
                      <c:pt idx="5133">
                        <c:v>43154.46875</c:v>
                      </c:pt>
                      <c:pt idx="5134">
                        <c:v>43154.479166666664</c:v>
                      </c:pt>
                      <c:pt idx="5135">
                        <c:v>43154.489583333336</c:v>
                      </c:pt>
                      <c:pt idx="5136">
                        <c:v>43154.5</c:v>
                      </c:pt>
                      <c:pt idx="5137">
                        <c:v>43154.510416666664</c:v>
                      </c:pt>
                      <c:pt idx="5138">
                        <c:v>43154.520833333336</c:v>
                      </c:pt>
                      <c:pt idx="5139">
                        <c:v>43154.53125</c:v>
                      </c:pt>
                      <c:pt idx="5140">
                        <c:v>43154.541666666664</c:v>
                      </c:pt>
                      <c:pt idx="5141">
                        <c:v>43154.552083333336</c:v>
                      </c:pt>
                      <c:pt idx="5142">
                        <c:v>43154.5625</c:v>
                      </c:pt>
                      <c:pt idx="5143">
                        <c:v>43154.572916666664</c:v>
                      </c:pt>
                      <c:pt idx="5144">
                        <c:v>43154.583333333336</c:v>
                      </c:pt>
                      <c:pt idx="5145">
                        <c:v>43154.59375</c:v>
                      </c:pt>
                      <c:pt idx="5146">
                        <c:v>43154.604166666664</c:v>
                      </c:pt>
                      <c:pt idx="5147">
                        <c:v>43154.614583333336</c:v>
                      </c:pt>
                      <c:pt idx="5148">
                        <c:v>43154.625</c:v>
                      </c:pt>
                      <c:pt idx="5149">
                        <c:v>43154.635416666664</c:v>
                      </c:pt>
                      <c:pt idx="5150">
                        <c:v>43154.645833333336</c:v>
                      </c:pt>
                      <c:pt idx="5151">
                        <c:v>43154.65625</c:v>
                      </c:pt>
                      <c:pt idx="5152">
                        <c:v>43154.666666666664</c:v>
                      </c:pt>
                      <c:pt idx="5153">
                        <c:v>43154.677083333336</c:v>
                      </c:pt>
                      <c:pt idx="5154">
                        <c:v>43154.6875</c:v>
                      </c:pt>
                      <c:pt idx="5155">
                        <c:v>43154.697916666664</c:v>
                      </c:pt>
                      <c:pt idx="5156">
                        <c:v>43154.708333333336</c:v>
                      </c:pt>
                      <c:pt idx="5157">
                        <c:v>43154.71875</c:v>
                      </c:pt>
                      <c:pt idx="5158">
                        <c:v>43154.729166666664</c:v>
                      </c:pt>
                      <c:pt idx="5159">
                        <c:v>43154.739583333336</c:v>
                      </c:pt>
                      <c:pt idx="5160">
                        <c:v>43154.75</c:v>
                      </c:pt>
                      <c:pt idx="5161">
                        <c:v>43154.760416666664</c:v>
                      </c:pt>
                      <c:pt idx="5162">
                        <c:v>43154.770833333336</c:v>
                      </c:pt>
                      <c:pt idx="5163">
                        <c:v>43154.78125</c:v>
                      </c:pt>
                      <c:pt idx="5164">
                        <c:v>43154.791666666664</c:v>
                      </c:pt>
                      <c:pt idx="5165">
                        <c:v>43154.802083333336</c:v>
                      </c:pt>
                      <c:pt idx="5166">
                        <c:v>43154.8125</c:v>
                      </c:pt>
                      <c:pt idx="5167">
                        <c:v>43154.822916666664</c:v>
                      </c:pt>
                      <c:pt idx="5168">
                        <c:v>43154.833333333336</c:v>
                      </c:pt>
                      <c:pt idx="5169">
                        <c:v>43154.84375</c:v>
                      </c:pt>
                      <c:pt idx="5170">
                        <c:v>43154.854166666664</c:v>
                      </c:pt>
                      <c:pt idx="5171">
                        <c:v>43154.864583333336</c:v>
                      </c:pt>
                      <c:pt idx="5172">
                        <c:v>43154.875</c:v>
                      </c:pt>
                      <c:pt idx="5173">
                        <c:v>43154.885416666664</c:v>
                      </c:pt>
                      <c:pt idx="5174">
                        <c:v>43154.895833333336</c:v>
                      </c:pt>
                      <c:pt idx="5175">
                        <c:v>43154.90625</c:v>
                      </c:pt>
                      <c:pt idx="5176">
                        <c:v>43154.916666666664</c:v>
                      </c:pt>
                      <c:pt idx="5177">
                        <c:v>43154.927083333336</c:v>
                      </c:pt>
                      <c:pt idx="5178">
                        <c:v>43154.9375</c:v>
                      </c:pt>
                      <c:pt idx="5179">
                        <c:v>43154.947916666664</c:v>
                      </c:pt>
                      <c:pt idx="5180">
                        <c:v>43154.958333333336</c:v>
                      </c:pt>
                      <c:pt idx="5181">
                        <c:v>43154.96875</c:v>
                      </c:pt>
                      <c:pt idx="5182">
                        <c:v>43154.979166666664</c:v>
                      </c:pt>
                      <c:pt idx="5183">
                        <c:v>43154.989583333336</c:v>
                      </c:pt>
                      <c:pt idx="5184">
                        <c:v>43155</c:v>
                      </c:pt>
                      <c:pt idx="5185">
                        <c:v>43155.010416666664</c:v>
                      </c:pt>
                      <c:pt idx="5186">
                        <c:v>43155.020833333336</c:v>
                      </c:pt>
                      <c:pt idx="5187">
                        <c:v>43155.03125</c:v>
                      </c:pt>
                      <c:pt idx="5188">
                        <c:v>43155.041666666664</c:v>
                      </c:pt>
                      <c:pt idx="5189">
                        <c:v>43155.052083333336</c:v>
                      </c:pt>
                      <c:pt idx="5190">
                        <c:v>43155.0625</c:v>
                      </c:pt>
                      <c:pt idx="5191">
                        <c:v>43155.072916666664</c:v>
                      </c:pt>
                      <c:pt idx="5192">
                        <c:v>43155.083333333336</c:v>
                      </c:pt>
                      <c:pt idx="5193">
                        <c:v>43155.09375</c:v>
                      </c:pt>
                      <c:pt idx="5194">
                        <c:v>43155.104166666664</c:v>
                      </c:pt>
                      <c:pt idx="5195">
                        <c:v>43155.114583333336</c:v>
                      </c:pt>
                      <c:pt idx="5196">
                        <c:v>43155.125</c:v>
                      </c:pt>
                      <c:pt idx="5197">
                        <c:v>43155.135416666664</c:v>
                      </c:pt>
                      <c:pt idx="5198">
                        <c:v>43155.145833333336</c:v>
                      </c:pt>
                      <c:pt idx="5199">
                        <c:v>43155.15625</c:v>
                      </c:pt>
                      <c:pt idx="5200">
                        <c:v>43155.166666666664</c:v>
                      </c:pt>
                      <c:pt idx="5201">
                        <c:v>43155.177083333336</c:v>
                      </c:pt>
                      <c:pt idx="5202">
                        <c:v>43155.1875</c:v>
                      </c:pt>
                      <c:pt idx="5203">
                        <c:v>43155.197916666664</c:v>
                      </c:pt>
                      <c:pt idx="5204">
                        <c:v>43155.208333333336</c:v>
                      </c:pt>
                      <c:pt idx="5205">
                        <c:v>43155.21875</c:v>
                      </c:pt>
                      <c:pt idx="5206">
                        <c:v>43155.229166666664</c:v>
                      </c:pt>
                      <c:pt idx="5207">
                        <c:v>43155.239583333336</c:v>
                      </c:pt>
                      <c:pt idx="5208">
                        <c:v>43155.25</c:v>
                      </c:pt>
                      <c:pt idx="5209">
                        <c:v>43155.260416666664</c:v>
                      </c:pt>
                      <c:pt idx="5210">
                        <c:v>43155.270833333336</c:v>
                      </c:pt>
                      <c:pt idx="5211">
                        <c:v>43155.28125</c:v>
                      </c:pt>
                      <c:pt idx="5212">
                        <c:v>43155.291666666664</c:v>
                      </c:pt>
                      <c:pt idx="5213">
                        <c:v>43155.302083333336</c:v>
                      </c:pt>
                      <c:pt idx="5214">
                        <c:v>43155.3125</c:v>
                      </c:pt>
                      <c:pt idx="5215">
                        <c:v>43155.322916666664</c:v>
                      </c:pt>
                      <c:pt idx="5216">
                        <c:v>43155.333333333336</c:v>
                      </c:pt>
                      <c:pt idx="5217">
                        <c:v>43155.34375</c:v>
                      </c:pt>
                      <c:pt idx="5218">
                        <c:v>43155.354166666664</c:v>
                      </c:pt>
                      <c:pt idx="5219">
                        <c:v>43155.364583333336</c:v>
                      </c:pt>
                      <c:pt idx="5220">
                        <c:v>43155.375</c:v>
                      </c:pt>
                      <c:pt idx="5221">
                        <c:v>43155.385416666664</c:v>
                      </c:pt>
                      <c:pt idx="5222">
                        <c:v>43155.395833333336</c:v>
                      </c:pt>
                      <c:pt idx="5223">
                        <c:v>43155.40625</c:v>
                      </c:pt>
                      <c:pt idx="5224">
                        <c:v>43155.416666666664</c:v>
                      </c:pt>
                      <c:pt idx="5225">
                        <c:v>43155.427083333336</c:v>
                      </c:pt>
                      <c:pt idx="5226">
                        <c:v>43155.4375</c:v>
                      </c:pt>
                      <c:pt idx="5227">
                        <c:v>43155.447916666664</c:v>
                      </c:pt>
                      <c:pt idx="5228">
                        <c:v>43155.458333333336</c:v>
                      </c:pt>
                      <c:pt idx="5229">
                        <c:v>43155.46875</c:v>
                      </c:pt>
                      <c:pt idx="5230">
                        <c:v>43155.479166666664</c:v>
                      </c:pt>
                      <c:pt idx="5231">
                        <c:v>43155.489583333336</c:v>
                      </c:pt>
                      <c:pt idx="5232">
                        <c:v>43155.5</c:v>
                      </c:pt>
                      <c:pt idx="5233">
                        <c:v>43155.510416666664</c:v>
                      </c:pt>
                      <c:pt idx="5234">
                        <c:v>43155.520833333336</c:v>
                      </c:pt>
                      <c:pt idx="5235">
                        <c:v>43155.53125</c:v>
                      </c:pt>
                      <c:pt idx="5236">
                        <c:v>43155.541666666664</c:v>
                      </c:pt>
                      <c:pt idx="5237">
                        <c:v>43155.552083333336</c:v>
                      </c:pt>
                      <c:pt idx="5238">
                        <c:v>43155.5625</c:v>
                      </c:pt>
                      <c:pt idx="5239">
                        <c:v>43155.572916666664</c:v>
                      </c:pt>
                      <c:pt idx="5240">
                        <c:v>43155.583333333336</c:v>
                      </c:pt>
                      <c:pt idx="5241">
                        <c:v>43155.59375</c:v>
                      </c:pt>
                      <c:pt idx="5242">
                        <c:v>43155.604166666664</c:v>
                      </c:pt>
                      <c:pt idx="5243">
                        <c:v>43155.614583333336</c:v>
                      </c:pt>
                      <c:pt idx="5244">
                        <c:v>43155.625</c:v>
                      </c:pt>
                      <c:pt idx="5245">
                        <c:v>43155.635416666664</c:v>
                      </c:pt>
                      <c:pt idx="5246">
                        <c:v>43155.645833333336</c:v>
                      </c:pt>
                      <c:pt idx="5247">
                        <c:v>43155.65625</c:v>
                      </c:pt>
                      <c:pt idx="5248">
                        <c:v>43155.666666666664</c:v>
                      </c:pt>
                      <c:pt idx="5249">
                        <c:v>43155.677083333336</c:v>
                      </c:pt>
                      <c:pt idx="5250">
                        <c:v>43155.6875</c:v>
                      </c:pt>
                      <c:pt idx="5251">
                        <c:v>43155.697916666664</c:v>
                      </c:pt>
                      <c:pt idx="5252">
                        <c:v>43155.708333333336</c:v>
                      </c:pt>
                      <c:pt idx="5253">
                        <c:v>43155.71875</c:v>
                      </c:pt>
                      <c:pt idx="5254">
                        <c:v>43155.729166666664</c:v>
                      </c:pt>
                      <c:pt idx="5255">
                        <c:v>43155.739583333336</c:v>
                      </c:pt>
                      <c:pt idx="5256">
                        <c:v>43155.75</c:v>
                      </c:pt>
                      <c:pt idx="5257">
                        <c:v>43155.760416666664</c:v>
                      </c:pt>
                      <c:pt idx="5258">
                        <c:v>43155.770833333336</c:v>
                      </c:pt>
                      <c:pt idx="5259">
                        <c:v>43155.78125</c:v>
                      </c:pt>
                      <c:pt idx="5260">
                        <c:v>43155.791666666664</c:v>
                      </c:pt>
                      <c:pt idx="5261">
                        <c:v>43155.802083333336</c:v>
                      </c:pt>
                      <c:pt idx="5262">
                        <c:v>43155.8125</c:v>
                      </c:pt>
                      <c:pt idx="5263">
                        <c:v>43155.822916666664</c:v>
                      </c:pt>
                      <c:pt idx="5264">
                        <c:v>43155.833333333336</c:v>
                      </c:pt>
                      <c:pt idx="5265">
                        <c:v>43155.84375</c:v>
                      </c:pt>
                      <c:pt idx="5266">
                        <c:v>43155.854166666664</c:v>
                      </c:pt>
                      <c:pt idx="5267">
                        <c:v>43155.864583333336</c:v>
                      </c:pt>
                      <c:pt idx="5268">
                        <c:v>43155.875</c:v>
                      </c:pt>
                      <c:pt idx="5269">
                        <c:v>43155.885416666664</c:v>
                      </c:pt>
                      <c:pt idx="5270">
                        <c:v>43155.895833333336</c:v>
                      </c:pt>
                      <c:pt idx="5271">
                        <c:v>43155.90625</c:v>
                      </c:pt>
                      <c:pt idx="5272">
                        <c:v>43155.916666666664</c:v>
                      </c:pt>
                      <c:pt idx="5273">
                        <c:v>43155.927083333336</c:v>
                      </c:pt>
                      <c:pt idx="5274">
                        <c:v>43155.9375</c:v>
                      </c:pt>
                      <c:pt idx="5275">
                        <c:v>43155.947916666664</c:v>
                      </c:pt>
                      <c:pt idx="5276">
                        <c:v>43155.958333333336</c:v>
                      </c:pt>
                      <c:pt idx="5277">
                        <c:v>43155.96875</c:v>
                      </c:pt>
                      <c:pt idx="5278">
                        <c:v>43155.979166666664</c:v>
                      </c:pt>
                      <c:pt idx="5279">
                        <c:v>43155.989583333336</c:v>
                      </c:pt>
                      <c:pt idx="5280">
                        <c:v>43156</c:v>
                      </c:pt>
                      <c:pt idx="5281">
                        <c:v>43156.010416666664</c:v>
                      </c:pt>
                      <c:pt idx="5282">
                        <c:v>43156.020833333336</c:v>
                      </c:pt>
                      <c:pt idx="5283">
                        <c:v>43156.03125</c:v>
                      </c:pt>
                      <c:pt idx="5284">
                        <c:v>43156.041666666664</c:v>
                      </c:pt>
                      <c:pt idx="5285">
                        <c:v>43156.052083333336</c:v>
                      </c:pt>
                      <c:pt idx="5286">
                        <c:v>43156.0625</c:v>
                      </c:pt>
                      <c:pt idx="5287">
                        <c:v>43156.072916666664</c:v>
                      </c:pt>
                      <c:pt idx="5288">
                        <c:v>43156.083333333336</c:v>
                      </c:pt>
                      <c:pt idx="5289">
                        <c:v>43156.09375</c:v>
                      </c:pt>
                      <c:pt idx="5290">
                        <c:v>43156.104166666664</c:v>
                      </c:pt>
                      <c:pt idx="5291">
                        <c:v>43156.114583333336</c:v>
                      </c:pt>
                      <c:pt idx="5292">
                        <c:v>43156.125</c:v>
                      </c:pt>
                      <c:pt idx="5293">
                        <c:v>43156.135416666664</c:v>
                      </c:pt>
                      <c:pt idx="5294">
                        <c:v>43156.145833333336</c:v>
                      </c:pt>
                      <c:pt idx="5295">
                        <c:v>43156.15625</c:v>
                      </c:pt>
                      <c:pt idx="5296">
                        <c:v>43156.166666666664</c:v>
                      </c:pt>
                      <c:pt idx="5297">
                        <c:v>43156.177083333336</c:v>
                      </c:pt>
                      <c:pt idx="5298">
                        <c:v>43156.1875</c:v>
                      </c:pt>
                      <c:pt idx="5299">
                        <c:v>43156.197916666664</c:v>
                      </c:pt>
                      <c:pt idx="5300">
                        <c:v>43156.208333333336</c:v>
                      </c:pt>
                      <c:pt idx="5301">
                        <c:v>43156.21875</c:v>
                      </c:pt>
                      <c:pt idx="5302">
                        <c:v>43156.229166666664</c:v>
                      </c:pt>
                      <c:pt idx="5303">
                        <c:v>43156.239583333336</c:v>
                      </c:pt>
                      <c:pt idx="5304">
                        <c:v>43156.25</c:v>
                      </c:pt>
                      <c:pt idx="5305">
                        <c:v>43156.260416666664</c:v>
                      </c:pt>
                      <c:pt idx="5306">
                        <c:v>43156.270833333336</c:v>
                      </c:pt>
                      <c:pt idx="5307">
                        <c:v>43156.28125</c:v>
                      </c:pt>
                      <c:pt idx="5308">
                        <c:v>43156.291666666664</c:v>
                      </c:pt>
                      <c:pt idx="5309">
                        <c:v>43156.302083333336</c:v>
                      </c:pt>
                      <c:pt idx="5310">
                        <c:v>43156.3125</c:v>
                      </c:pt>
                      <c:pt idx="5311">
                        <c:v>43156.322916666664</c:v>
                      </c:pt>
                      <c:pt idx="5312">
                        <c:v>43156.333333333336</c:v>
                      </c:pt>
                      <c:pt idx="5313">
                        <c:v>43156.34375</c:v>
                      </c:pt>
                      <c:pt idx="5314">
                        <c:v>43156.354166666664</c:v>
                      </c:pt>
                      <c:pt idx="5315">
                        <c:v>43156.364583333336</c:v>
                      </c:pt>
                      <c:pt idx="5316">
                        <c:v>43156.375</c:v>
                      </c:pt>
                      <c:pt idx="5317">
                        <c:v>43156.385416666664</c:v>
                      </c:pt>
                      <c:pt idx="5318">
                        <c:v>43156.395833333336</c:v>
                      </c:pt>
                      <c:pt idx="5319">
                        <c:v>43156.40625</c:v>
                      </c:pt>
                      <c:pt idx="5320">
                        <c:v>43156.416666666664</c:v>
                      </c:pt>
                      <c:pt idx="5321">
                        <c:v>43156.427083333336</c:v>
                      </c:pt>
                      <c:pt idx="5322">
                        <c:v>43156.4375</c:v>
                      </c:pt>
                      <c:pt idx="5323">
                        <c:v>43156.447916666664</c:v>
                      </c:pt>
                      <c:pt idx="5324">
                        <c:v>43156.458333333336</c:v>
                      </c:pt>
                      <c:pt idx="5325">
                        <c:v>43156.46875</c:v>
                      </c:pt>
                      <c:pt idx="5326">
                        <c:v>43156.479166666664</c:v>
                      </c:pt>
                      <c:pt idx="5327">
                        <c:v>43156.489583333336</c:v>
                      </c:pt>
                      <c:pt idx="5328">
                        <c:v>43156.5</c:v>
                      </c:pt>
                      <c:pt idx="5329">
                        <c:v>43156.510416666664</c:v>
                      </c:pt>
                      <c:pt idx="5330">
                        <c:v>43156.520833333336</c:v>
                      </c:pt>
                      <c:pt idx="5331">
                        <c:v>43156.53125</c:v>
                      </c:pt>
                      <c:pt idx="5332">
                        <c:v>43156.541666666664</c:v>
                      </c:pt>
                      <c:pt idx="5333">
                        <c:v>43156.552083333336</c:v>
                      </c:pt>
                      <c:pt idx="5334">
                        <c:v>43156.5625</c:v>
                      </c:pt>
                      <c:pt idx="5335">
                        <c:v>43156.572916666664</c:v>
                      </c:pt>
                      <c:pt idx="5336">
                        <c:v>43156.583333333336</c:v>
                      </c:pt>
                      <c:pt idx="5337">
                        <c:v>43156.59375</c:v>
                      </c:pt>
                      <c:pt idx="5338">
                        <c:v>43156.604166666664</c:v>
                      </c:pt>
                      <c:pt idx="5339">
                        <c:v>43156.614583333336</c:v>
                      </c:pt>
                      <c:pt idx="5340">
                        <c:v>43156.625</c:v>
                      </c:pt>
                      <c:pt idx="5341">
                        <c:v>43156.635416666664</c:v>
                      </c:pt>
                      <c:pt idx="5342">
                        <c:v>43156.645833333336</c:v>
                      </c:pt>
                      <c:pt idx="5343">
                        <c:v>43156.65625</c:v>
                      </c:pt>
                      <c:pt idx="5344">
                        <c:v>43156.666666666664</c:v>
                      </c:pt>
                      <c:pt idx="5345">
                        <c:v>43156.677083333336</c:v>
                      </c:pt>
                      <c:pt idx="5346">
                        <c:v>43156.6875</c:v>
                      </c:pt>
                      <c:pt idx="5347">
                        <c:v>43156.697916666664</c:v>
                      </c:pt>
                      <c:pt idx="5348">
                        <c:v>43156.708333333336</c:v>
                      </c:pt>
                      <c:pt idx="5349">
                        <c:v>43156.71875</c:v>
                      </c:pt>
                      <c:pt idx="5350">
                        <c:v>43156.729166666664</c:v>
                      </c:pt>
                      <c:pt idx="5351">
                        <c:v>43156.739583333336</c:v>
                      </c:pt>
                      <c:pt idx="5352">
                        <c:v>43156.75</c:v>
                      </c:pt>
                      <c:pt idx="5353">
                        <c:v>43156.760416666664</c:v>
                      </c:pt>
                      <c:pt idx="5354">
                        <c:v>43156.770833333336</c:v>
                      </c:pt>
                      <c:pt idx="5355">
                        <c:v>43156.78125</c:v>
                      </c:pt>
                      <c:pt idx="5356">
                        <c:v>43156.791666666664</c:v>
                      </c:pt>
                      <c:pt idx="5357">
                        <c:v>43156.802083333336</c:v>
                      </c:pt>
                      <c:pt idx="5358">
                        <c:v>43156.8125</c:v>
                      </c:pt>
                      <c:pt idx="5359">
                        <c:v>43156.822916666664</c:v>
                      </c:pt>
                      <c:pt idx="5360">
                        <c:v>43156.833333333336</c:v>
                      </c:pt>
                      <c:pt idx="5361">
                        <c:v>43156.84375</c:v>
                      </c:pt>
                      <c:pt idx="5362">
                        <c:v>43156.854166666664</c:v>
                      </c:pt>
                      <c:pt idx="5363">
                        <c:v>43156.864583333336</c:v>
                      </c:pt>
                      <c:pt idx="5364">
                        <c:v>43156.875</c:v>
                      </c:pt>
                      <c:pt idx="5365">
                        <c:v>43156.885416666664</c:v>
                      </c:pt>
                      <c:pt idx="5366">
                        <c:v>43156.895833333336</c:v>
                      </c:pt>
                      <c:pt idx="5367">
                        <c:v>43156.90625</c:v>
                      </c:pt>
                      <c:pt idx="5368">
                        <c:v>43156.916666666664</c:v>
                      </c:pt>
                      <c:pt idx="5369">
                        <c:v>43156.927083333336</c:v>
                      </c:pt>
                      <c:pt idx="5370">
                        <c:v>43156.9375</c:v>
                      </c:pt>
                      <c:pt idx="5371">
                        <c:v>43156.947916666664</c:v>
                      </c:pt>
                      <c:pt idx="5372">
                        <c:v>43156.958333333336</c:v>
                      </c:pt>
                      <c:pt idx="5373">
                        <c:v>43156.96875</c:v>
                      </c:pt>
                      <c:pt idx="5374">
                        <c:v>43156.979166666664</c:v>
                      </c:pt>
                      <c:pt idx="5375">
                        <c:v>43156.989583333336</c:v>
                      </c:pt>
                      <c:pt idx="5376">
                        <c:v>43157</c:v>
                      </c:pt>
                      <c:pt idx="5377">
                        <c:v>43157.010416666664</c:v>
                      </c:pt>
                      <c:pt idx="5378">
                        <c:v>43157.020833333336</c:v>
                      </c:pt>
                      <c:pt idx="5379">
                        <c:v>43157.03125</c:v>
                      </c:pt>
                      <c:pt idx="5380">
                        <c:v>43157.041666666664</c:v>
                      </c:pt>
                      <c:pt idx="5381">
                        <c:v>43157.052083333336</c:v>
                      </c:pt>
                      <c:pt idx="5382">
                        <c:v>43157.0625</c:v>
                      </c:pt>
                      <c:pt idx="5383">
                        <c:v>43157.072916666664</c:v>
                      </c:pt>
                      <c:pt idx="5384">
                        <c:v>43157.083333333336</c:v>
                      </c:pt>
                      <c:pt idx="5385">
                        <c:v>43157.09375</c:v>
                      </c:pt>
                      <c:pt idx="5386">
                        <c:v>43157.104166666664</c:v>
                      </c:pt>
                      <c:pt idx="5387">
                        <c:v>43157.114583333336</c:v>
                      </c:pt>
                      <c:pt idx="5388">
                        <c:v>43157.125</c:v>
                      </c:pt>
                      <c:pt idx="5389">
                        <c:v>43157.135416666664</c:v>
                      </c:pt>
                      <c:pt idx="5390">
                        <c:v>43157.145833333336</c:v>
                      </c:pt>
                      <c:pt idx="5391">
                        <c:v>43157.15625</c:v>
                      </c:pt>
                      <c:pt idx="5392">
                        <c:v>43157.166666666664</c:v>
                      </c:pt>
                      <c:pt idx="5393">
                        <c:v>43157.177083333336</c:v>
                      </c:pt>
                      <c:pt idx="5394">
                        <c:v>43157.1875</c:v>
                      </c:pt>
                      <c:pt idx="5395">
                        <c:v>43157.197916666664</c:v>
                      </c:pt>
                      <c:pt idx="5396">
                        <c:v>43157.208333333336</c:v>
                      </c:pt>
                      <c:pt idx="5397">
                        <c:v>43157.21875</c:v>
                      </c:pt>
                      <c:pt idx="5398">
                        <c:v>43157.229166666664</c:v>
                      </c:pt>
                      <c:pt idx="5399">
                        <c:v>43157.239583333336</c:v>
                      </c:pt>
                      <c:pt idx="5400">
                        <c:v>43157.25</c:v>
                      </c:pt>
                      <c:pt idx="5401">
                        <c:v>43157.260416666664</c:v>
                      </c:pt>
                      <c:pt idx="5402">
                        <c:v>43157.270833333336</c:v>
                      </c:pt>
                      <c:pt idx="5403">
                        <c:v>43157.28125</c:v>
                      </c:pt>
                      <c:pt idx="5404">
                        <c:v>43157.291666666664</c:v>
                      </c:pt>
                      <c:pt idx="5405">
                        <c:v>43157.302083333336</c:v>
                      </c:pt>
                      <c:pt idx="5406">
                        <c:v>43157.3125</c:v>
                      </c:pt>
                      <c:pt idx="5407">
                        <c:v>43157.322916666664</c:v>
                      </c:pt>
                      <c:pt idx="5408">
                        <c:v>43157.333333333336</c:v>
                      </c:pt>
                      <c:pt idx="5409">
                        <c:v>43157.34375</c:v>
                      </c:pt>
                      <c:pt idx="5410">
                        <c:v>43157.354166666664</c:v>
                      </c:pt>
                      <c:pt idx="5411">
                        <c:v>43157.364583333336</c:v>
                      </c:pt>
                      <c:pt idx="5412">
                        <c:v>43157.375</c:v>
                      </c:pt>
                      <c:pt idx="5413">
                        <c:v>43157.385416666664</c:v>
                      </c:pt>
                      <c:pt idx="5414">
                        <c:v>43157.395833333336</c:v>
                      </c:pt>
                      <c:pt idx="5415">
                        <c:v>43157.40625</c:v>
                      </c:pt>
                      <c:pt idx="5416">
                        <c:v>43157.416666666664</c:v>
                      </c:pt>
                      <c:pt idx="5417">
                        <c:v>43157.427083333336</c:v>
                      </c:pt>
                      <c:pt idx="5418">
                        <c:v>43157.4375</c:v>
                      </c:pt>
                      <c:pt idx="5419">
                        <c:v>43157.447916666664</c:v>
                      </c:pt>
                      <c:pt idx="5420">
                        <c:v>43157.458333333336</c:v>
                      </c:pt>
                      <c:pt idx="5421">
                        <c:v>43157.46875</c:v>
                      </c:pt>
                      <c:pt idx="5422">
                        <c:v>43157.479166666664</c:v>
                      </c:pt>
                      <c:pt idx="5423">
                        <c:v>43157.489583333336</c:v>
                      </c:pt>
                      <c:pt idx="5424">
                        <c:v>43157.5</c:v>
                      </c:pt>
                      <c:pt idx="5425">
                        <c:v>43157.510416666664</c:v>
                      </c:pt>
                      <c:pt idx="5426">
                        <c:v>43157.520833333336</c:v>
                      </c:pt>
                      <c:pt idx="5427">
                        <c:v>43157.53125</c:v>
                      </c:pt>
                      <c:pt idx="5428">
                        <c:v>43157.541666666664</c:v>
                      </c:pt>
                      <c:pt idx="5429">
                        <c:v>43157.552083333336</c:v>
                      </c:pt>
                      <c:pt idx="5430">
                        <c:v>43157.5625</c:v>
                      </c:pt>
                      <c:pt idx="5431">
                        <c:v>43157.572916666664</c:v>
                      </c:pt>
                      <c:pt idx="5432">
                        <c:v>43157.583333333336</c:v>
                      </c:pt>
                      <c:pt idx="5433">
                        <c:v>43157.59375</c:v>
                      </c:pt>
                      <c:pt idx="5434">
                        <c:v>43157.604166666664</c:v>
                      </c:pt>
                      <c:pt idx="5435">
                        <c:v>43157.614583333336</c:v>
                      </c:pt>
                      <c:pt idx="5436">
                        <c:v>43157.625</c:v>
                      </c:pt>
                      <c:pt idx="5437">
                        <c:v>43157.635416666664</c:v>
                      </c:pt>
                      <c:pt idx="5438">
                        <c:v>43157.645833333336</c:v>
                      </c:pt>
                      <c:pt idx="5439">
                        <c:v>43157.65625</c:v>
                      </c:pt>
                      <c:pt idx="5440">
                        <c:v>43157.666666666664</c:v>
                      </c:pt>
                      <c:pt idx="5441">
                        <c:v>43157.677083333336</c:v>
                      </c:pt>
                      <c:pt idx="5442">
                        <c:v>43157.6875</c:v>
                      </c:pt>
                      <c:pt idx="5443">
                        <c:v>43157.697916666664</c:v>
                      </c:pt>
                      <c:pt idx="5444">
                        <c:v>43157.708333333336</c:v>
                      </c:pt>
                      <c:pt idx="5445">
                        <c:v>43157.71875</c:v>
                      </c:pt>
                      <c:pt idx="5446">
                        <c:v>43157.729166666664</c:v>
                      </c:pt>
                      <c:pt idx="5447">
                        <c:v>43157.739583333336</c:v>
                      </c:pt>
                      <c:pt idx="5448">
                        <c:v>43157.75</c:v>
                      </c:pt>
                      <c:pt idx="5449">
                        <c:v>43157.760416666664</c:v>
                      </c:pt>
                      <c:pt idx="5450">
                        <c:v>43157.770833333336</c:v>
                      </c:pt>
                      <c:pt idx="5451">
                        <c:v>43157.78125</c:v>
                      </c:pt>
                      <c:pt idx="5452">
                        <c:v>43157.791666666664</c:v>
                      </c:pt>
                      <c:pt idx="5453">
                        <c:v>43157.802083333336</c:v>
                      </c:pt>
                      <c:pt idx="5454">
                        <c:v>43157.8125</c:v>
                      </c:pt>
                      <c:pt idx="5455">
                        <c:v>43157.822916666664</c:v>
                      </c:pt>
                      <c:pt idx="5456">
                        <c:v>43157.833333333336</c:v>
                      </c:pt>
                      <c:pt idx="5457">
                        <c:v>43157.84375</c:v>
                      </c:pt>
                      <c:pt idx="5458">
                        <c:v>43157.854166666664</c:v>
                      </c:pt>
                      <c:pt idx="5459">
                        <c:v>43157.864583333336</c:v>
                      </c:pt>
                      <c:pt idx="5460">
                        <c:v>43157.875</c:v>
                      </c:pt>
                      <c:pt idx="5461">
                        <c:v>43157.885416666664</c:v>
                      </c:pt>
                      <c:pt idx="5462">
                        <c:v>43157.895833333336</c:v>
                      </c:pt>
                      <c:pt idx="5463">
                        <c:v>43157.90625</c:v>
                      </c:pt>
                      <c:pt idx="5464">
                        <c:v>43157.916666666664</c:v>
                      </c:pt>
                      <c:pt idx="5465">
                        <c:v>43157.927083333336</c:v>
                      </c:pt>
                      <c:pt idx="5466">
                        <c:v>43157.9375</c:v>
                      </c:pt>
                      <c:pt idx="5467">
                        <c:v>43157.947916666664</c:v>
                      </c:pt>
                      <c:pt idx="5468">
                        <c:v>43157.958333333336</c:v>
                      </c:pt>
                      <c:pt idx="5469">
                        <c:v>43157.96875</c:v>
                      </c:pt>
                      <c:pt idx="5470">
                        <c:v>43157.979166666664</c:v>
                      </c:pt>
                      <c:pt idx="5471">
                        <c:v>43157.989583333336</c:v>
                      </c:pt>
                      <c:pt idx="5472">
                        <c:v>43158</c:v>
                      </c:pt>
                      <c:pt idx="5473">
                        <c:v>43158.010416666664</c:v>
                      </c:pt>
                      <c:pt idx="5474">
                        <c:v>43158.020833333336</c:v>
                      </c:pt>
                      <c:pt idx="5475">
                        <c:v>43158.03125</c:v>
                      </c:pt>
                      <c:pt idx="5476">
                        <c:v>43158.041666666664</c:v>
                      </c:pt>
                      <c:pt idx="5477">
                        <c:v>43158.052083333336</c:v>
                      </c:pt>
                      <c:pt idx="5478">
                        <c:v>43158.0625</c:v>
                      </c:pt>
                      <c:pt idx="5479">
                        <c:v>43158.072916666664</c:v>
                      </c:pt>
                      <c:pt idx="5480">
                        <c:v>43158.083333333336</c:v>
                      </c:pt>
                      <c:pt idx="5481">
                        <c:v>43158.09375</c:v>
                      </c:pt>
                      <c:pt idx="5482">
                        <c:v>43158.104166666664</c:v>
                      </c:pt>
                      <c:pt idx="5483">
                        <c:v>43158.114583333336</c:v>
                      </c:pt>
                      <c:pt idx="5484">
                        <c:v>43158.125</c:v>
                      </c:pt>
                      <c:pt idx="5485">
                        <c:v>43158.135416666664</c:v>
                      </c:pt>
                      <c:pt idx="5486">
                        <c:v>43158.145833333336</c:v>
                      </c:pt>
                      <c:pt idx="5487">
                        <c:v>43158.15625</c:v>
                      </c:pt>
                      <c:pt idx="5488">
                        <c:v>43158.166666666664</c:v>
                      </c:pt>
                      <c:pt idx="5489">
                        <c:v>43158.177083333336</c:v>
                      </c:pt>
                      <c:pt idx="5490">
                        <c:v>43158.1875</c:v>
                      </c:pt>
                      <c:pt idx="5491">
                        <c:v>43158.197916666664</c:v>
                      </c:pt>
                      <c:pt idx="5492">
                        <c:v>43158.208333333336</c:v>
                      </c:pt>
                      <c:pt idx="5493">
                        <c:v>43158.21875</c:v>
                      </c:pt>
                      <c:pt idx="5494">
                        <c:v>43158.229166666664</c:v>
                      </c:pt>
                      <c:pt idx="5495">
                        <c:v>43158.239583333336</c:v>
                      </c:pt>
                      <c:pt idx="5496">
                        <c:v>43158.25</c:v>
                      </c:pt>
                      <c:pt idx="5497">
                        <c:v>43158.260416666664</c:v>
                      </c:pt>
                      <c:pt idx="5498">
                        <c:v>43158.270833333336</c:v>
                      </c:pt>
                      <c:pt idx="5499">
                        <c:v>43158.28125</c:v>
                      </c:pt>
                      <c:pt idx="5500">
                        <c:v>43158.291666666664</c:v>
                      </c:pt>
                      <c:pt idx="5501">
                        <c:v>43158.302083333336</c:v>
                      </c:pt>
                      <c:pt idx="5502">
                        <c:v>43158.3125</c:v>
                      </c:pt>
                      <c:pt idx="5503">
                        <c:v>43158.322916666664</c:v>
                      </c:pt>
                      <c:pt idx="5504">
                        <c:v>43158.333333333336</c:v>
                      </c:pt>
                      <c:pt idx="5505">
                        <c:v>43158.34375</c:v>
                      </c:pt>
                      <c:pt idx="5506">
                        <c:v>43158.354166666664</c:v>
                      </c:pt>
                      <c:pt idx="5507">
                        <c:v>43158.364583333336</c:v>
                      </c:pt>
                      <c:pt idx="5508">
                        <c:v>43158.375</c:v>
                      </c:pt>
                      <c:pt idx="5509">
                        <c:v>43158.385416666664</c:v>
                      </c:pt>
                      <c:pt idx="5510">
                        <c:v>43158.395833333336</c:v>
                      </c:pt>
                      <c:pt idx="5511">
                        <c:v>43158.40625</c:v>
                      </c:pt>
                      <c:pt idx="5512">
                        <c:v>43158.416666666664</c:v>
                      </c:pt>
                      <c:pt idx="5513">
                        <c:v>43158.427083333336</c:v>
                      </c:pt>
                      <c:pt idx="5514">
                        <c:v>43158.4375</c:v>
                      </c:pt>
                      <c:pt idx="5515">
                        <c:v>43158.447916666664</c:v>
                      </c:pt>
                      <c:pt idx="5516">
                        <c:v>43158.458333333336</c:v>
                      </c:pt>
                      <c:pt idx="5517">
                        <c:v>43158.46875</c:v>
                      </c:pt>
                      <c:pt idx="5518">
                        <c:v>43158.479166666664</c:v>
                      </c:pt>
                      <c:pt idx="5519">
                        <c:v>43158.489583333336</c:v>
                      </c:pt>
                      <c:pt idx="5520">
                        <c:v>43158.5</c:v>
                      </c:pt>
                      <c:pt idx="5521">
                        <c:v>43158.510416666664</c:v>
                      </c:pt>
                      <c:pt idx="5522">
                        <c:v>43158.520833333336</c:v>
                      </c:pt>
                      <c:pt idx="5523">
                        <c:v>43158.53125</c:v>
                      </c:pt>
                      <c:pt idx="5524">
                        <c:v>43158.541666666664</c:v>
                      </c:pt>
                      <c:pt idx="5525">
                        <c:v>43158.552083333336</c:v>
                      </c:pt>
                      <c:pt idx="5526">
                        <c:v>43158.5625</c:v>
                      </c:pt>
                      <c:pt idx="5527">
                        <c:v>43158.572916666664</c:v>
                      </c:pt>
                      <c:pt idx="5528">
                        <c:v>43158.583333333336</c:v>
                      </c:pt>
                      <c:pt idx="5529">
                        <c:v>43158.59375</c:v>
                      </c:pt>
                      <c:pt idx="5530">
                        <c:v>43158.604166666664</c:v>
                      </c:pt>
                      <c:pt idx="5531">
                        <c:v>43158.614583333336</c:v>
                      </c:pt>
                      <c:pt idx="5532">
                        <c:v>43158.625</c:v>
                      </c:pt>
                      <c:pt idx="5533">
                        <c:v>43158.635416666664</c:v>
                      </c:pt>
                      <c:pt idx="5534">
                        <c:v>43158.645833333336</c:v>
                      </c:pt>
                      <c:pt idx="5535">
                        <c:v>43158.65625</c:v>
                      </c:pt>
                      <c:pt idx="5536">
                        <c:v>43158.666666666664</c:v>
                      </c:pt>
                      <c:pt idx="5537">
                        <c:v>43158.677083333336</c:v>
                      </c:pt>
                      <c:pt idx="5538">
                        <c:v>43158.6875</c:v>
                      </c:pt>
                      <c:pt idx="5539">
                        <c:v>43158.697916666664</c:v>
                      </c:pt>
                      <c:pt idx="5540">
                        <c:v>43158.708333333336</c:v>
                      </c:pt>
                      <c:pt idx="5541">
                        <c:v>43158.71875</c:v>
                      </c:pt>
                      <c:pt idx="5542">
                        <c:v>43158.729166666664</c:v>
                      </c:pt>
                      <c:pt idx="5543">
                        <c:v>43158.739583333336</c:v>
                      </c:pt>
                      <c:pt idx="5544">
                        <c:v>43158.75</c:v>
                      </c:pt>
                      <c:pt idx="5545">
                        <c:v>43158.760416666664</c:v>
                      </c:pt>
                      <c:pt idx="5546">
                        <c:v>43158.770833333336</c:v>
                      </c:pt>
                      <c:pt idx="5547">
                        <c:v>43158.78125</c:v>
                      </c:pt>
                      <c:pt idx="5548">
                        <c:v>43158.791666666664</c:v>
                      </c:pt>
                      <c:pt idx="5549">
                        <c:v>43158.802083333336</c:v>
                      </c:pt>
                      <c:pt idx="5550">
                        <c:v>43158.8125</c:v>
                      </c:pt>
                      <c:pt idx="5551">
                        <c:v>43158.822916666664</c:v>
                      </c:pt>
                      <c:pt idx="5552">
                        <c:v>43158.833333333336</c:v>
                      </c:pt>
                      <c:pt idx="5553">
                        <c:v>43158.84375</c:v>
                      </c:pt>
                      <c:pt idx="5554">
                        <c:v>43158.854166666664</c:v>
                      </c:pt>
                      <c:pt idx="5555">
                        <c:v>43158.864583333336</c:v>
                      </c:pt>
                      <c:pt idx="5556">
                        <c:v>43158.875</c:v>
                      </c:pt>
                      <c:pt idx="5557">
                        <c:v>43158.885416666664</c:v>
                      </c:pt>
                      <c:pt idx="5558">
                        <c:v>43158.895833333336</c:v>
                      </c:pt>
                      <c:pt idx="5559">
                        <c:v>43158.90625</c:v>
                      </c:pt>
                      <c:pt idx="5560">
                        <c:v>43158.916666666664</c:v>
                      </c:pt>
                      <c:pt idx="5561">
                        <c:v>43158.927083333336</c:v>
                      </c:pt>
                      <c:pt idx="5562">
                        <c:v>43158.9375</c:v>
                      </c:pt>
                      <c:pt idx="5563">
                        <c:v>43158.947916666664</c:v>
                      </c:pt>
                      <c:pt idx="5564">
                        <c:v>43158.958333333336</c:v>
                      </c:pt>
                      <c:pt idx="5565">
                        <c:v>43158.96875</c:v>
                      </c:pt>
                      <c:pt idx="5566">
                        <c:v>43158.979166666664</c:v>
                      </c:pt>
                      <c:pt idx="5567">
                        <c:v>43158.989583333336</c:v>
                      </c:pt>
                      <c:pt idx="5568">
                        <c:v>43159</c:v>
                      </c:pt>
                      <c:pt idx="5569">
                        <c:v>43159.010416666664</c:v>
                      </c:pt>
                      <c:pt idx="5570">
                        <c:v>43159.020833333336</c:v>
                      </c:pt>
                      <c:pt idx="5571">
                        <c:v>43159.03125</c:v>
                      </c:pt>
                      <c:pt idx="5572">
                        <c:v>43159.041666666664</c:v>
                      </c:pt>
                      <c:pt idx="5573">
                        <c:v>43159.052083333336</c:v>
                      </c:pt>
                      <c:pt idx="5574">
                        <c:v>43159.0625</c:v>
                      </c:pt>
                      <c:pt idx="5575">
                        <c:v>43159.072916666664</c:v>
                      </c:pt>
                      <c:pt idx="5576">
                        <c:v>43159.083333333336</c:v>
                      </c:pt>
                      <c:pt idx="5577">
                        <c:v>43159.09375</c:v>
                      </c:pt>
                      <c:pt idx="5578">
                        <c:v>43159.104166666664</c:v>
                      </c:pt>
                      <c:pt idx="5579">
                        <c:v>43159.114583333336</c:v>
                      </c:pt>
                      <c:pt idx="5580">
                        <c:v>43159.125</c:v>
                      </c:pt>
                      <c:pt idx="5581">
                        <c:v>43159.135416666664</c:v>
                      </c:pt>
                      <c:pt idx="5582">
                        <c:v>43159.145833333336</c:v>
                      </c:pt>
                      <c:pt idx="5583">
                        <c:v>43159.15625</c:v>
                      </c:pt>
                      <c:pt idx="5584">
                        <c:v>43159.166666666664</c:v>
                      </c:pt>
                      <c:pt idx="5585">
                        <c:v>43159.177083333336</c:v>
                      </c:pt>
                      <c:pt idx="5586">
                        <c:v>43159.1875</c:v>
                      </c:pt>
                      <c:pt idx="5587">
                        <c:v>43159.197916666664</c:v>
                      </c:pt>
                      <c:pt idx="5588">
                        <c:v>43159.208333333336</c:v>
                      </c:pt>
                      <c:pt idx="5589">
                        <c:v>43159.21875</c:v>
                      </c:pt>
                      <c:pt idx="5590">
                        <c:v>43159.229166666664</c:v>
                      </c:pt>
                      <c:pt idx="5591">
                        <c:v>43159.239583333336</c:v>
                      </c:pt>
                      <c:pt idx="5592">
                        <c:v>43159.25</c:v>
                      </c:pt>
                      <c:pt idx="5593">
                        <c:v>43159.260416666664</c:v>
                      </c:pt>
                      <c:pt idx="5594">
                        <c:v>43159.270833333336</c:v>
                      </c:pt>
                      <c:pt idx="5595">
                        <c:v>43159.28125</c:v>
                      </c:pt>
                      <c:pt idx="5596">
                        <c:v>43159.291666666664</c:v>
                      </c:pt>
                      <c:pt idx="5597">
                        <c:v>43159.302083333336</c:v>
                      </c:pt>
                      <c:pt idx="5598">
                        <c:v>43159.3125</c:v>
                      </c:pt>
                      <c:pt idx="5599">
                        <c:v>43159.322916666664</c:v>
                      </c:pt>
                      <c:pt idx="5600">
                        <c:v>43159.333333333336</c:v>
                      </c:pt>
                      <c:pt idx="5601">
                        <c:v>43159.34375</c:v>
                      </c:pt>
                      <c:pt idx="5602">
                        <c:v>43159.354166666664</c:v>
                      </c:pt>
                      <c:pt idx="5603">
                        <c:v>43159.364583333336</c:v>
                      </c:pt>
                      <c:pt idx="5604">
                        <c:v>43159.375</c:v>
                      </c:pt>
                      <c:pt idx="5605">
                        <c:v>43159.385416666664</c:v>
                      </c:pt>
                      <c:pt idx="5606">
                        <c:v>43159.395833333336</c:v>
                      </c:pt>
                      <c:pt idx="5607">
                        <c:v>43159.40625</c:v>
                      </c:pt>
                      <c:pt idx="5608">
                        <c:v>43159.416666666664</c:v>
                      </c:pt>
                      <c:pt idx="5609">
                        <c:v>43159.427083333336</c:v>
                      </c:pt>
                      <c:pt idx="5610">
                        <c:v>43159.4375</c:v>
                      </c:pt>
                      <c:pt idx="5611">
                        <c:v>43159.447916666664</c:v>
                      </c:pt>
                      <c:pt idx="5612">
                        <c:v>43159.458333333336</c:v>
                      </c:pt>
                      <c:pt idx="5613">
                        <c:v>43159.46875</c:v>
                      </c:pt>
                      <c:pt idx="5614">
                        <c:v>43159.479166666664</c:v>
                      </c:pt>
                      <c:pt idx="5615">
                        <c:v>43159.489583333336</c:v>
                      </c:pt>
                      <c:pt idx="5616">
                        <c:v>43159.5</c:v>
                      </c:pt>
                      <c:pt idx="5617">
                        <c:v>43159.510416666664</c:v>
                      </c:pt>
                      <c:pt idx="5618">
                        <c:v>43159.520833333336</c:v>
                      </c:pt>
                      <c:pt idx="5619">
                        <c:v>43159.53125</c:v>
                      </c:pt>
                      <c:pt idx="5620">
                        <c:v>43159.541666666664</c:v>
                      </c:pt>
                      <c:pt idx="5621">
                        <c:v>43159.552083333336</c:v>
                      </c:pt>
                      <c:pt idx="5622">
                        <c:v>43159.5625</c:v>
                      </c:pt>
                      <c:pt idx="5623">
                        <c:v>43159.572916666664</c:v>
                      </c:pt>
                      <c:pt idx="5624">
                        <c:v>43159.583333333336</c:v>
                      </c:pt>
                      <c:pt idx="5625">
                        <c:v>43159.59375</c:v>
                      </c:pt>
                      <c:pt idx="5626">
                        <c:v>43159.604166666664</c:v>
                      </c:pt>
                      <c:pt idx="5627">
                        <c:v>43159.614583333336</c:v>
                      </c:pt>
                      <c:pt idx="5628">
                        <c:v>43159.625</c:v>
                      </c:pt>
                      <c:pt idx="5629">
                        <c:v>43159.635416666664</c:v>
                      </c:pt>
                      <c:pt idx="5630">
                        <c:v>43159.645833333336</c:v>
                      </c:pt>
                      <c:pt idx="5631">
                        <c:v>43159.65625</c:v>
                      </c:pt>
                      <c:pt idx="5632">
                        <c:v>43159.666666666664</c:v>
                      </c:pt>
                      <c:pt idx="5633">
                        <c:v>43159.677083333336</c:v>
                      </c:pt>
                      <c:pt idx="5634">
                        <c:v>43159.6875</c:v>
                      </c:pt>
                      <c:pt idx="5635">
                        <c:v>43159.697916666664</c:v>
                      </c:pt>
                      <c:pt idx="5636">
                        <c:v>43159.708333333336</c:v>
                      </c:pt>
                      <c:pt idx="5637">
                        <c:v>43159.71875</c:v>
                      </c:pt>
                      <c:pt idx="5638">
                        <c:v>43159.729166666664</c:v>
                      </c:pt>
                      <c:pt idx="5639">
                        <c:v>43159.739583333336</c:v>
                      </c:pt>
                      <c:pt idx="5640">
                        <c:v>43159.75</c:v>
                      </c:pt>
                      <c:pt idx="5641">
                        <c:v>43159.760416666664</c:v>
                      </c:pt>
                      <c:pt idx="5642">
                        <c:v>43159.770833333336</c:v>
                      </c:pt>
                      <c:pt idx="5643">
                        <c:v>43159.78125</c:v>
                      </c:pt>
                      <c:pt idx="5644">
                        <c:v>43159.791666666664</c:v>
                      </c:pt>
                      <c:pt idx="5645">
                        <c:v>43159.802083333336</c:v>
                      </c:pt>
                      <c:pt idx="5646">
                        <c:v>43159.8125</c:v>
                      </c:pt>
                      <c:pt idx="5647">
                        <c:v>43159.822916666664</c:v>
                      </c:pt>
                      <c:pt idx="5648">
                        <c:v>43159.833333333336</c:v>
                      </c:pt>
                      <c:pt idx="5649">
                        <c:v>43159.84375</c:v>
                      </c:pt>
                      <c:pt idx="5650">
                        <c:v>43159.854166666664</c:v>
                      </c:pt>
                      <c:pt idx="5651">
                        <c:v>43159.864583333336</c:v>
                      </c:pt>
                      <c:pt idx="5652">
                        <c:v>43159.875</c:v>
                      </c:pt>
                      <c:pt idx="5653">
                        <c:v>43159.885416666664</c:v>
                      </c:pt>
                      <c:pt idx="5654">
                        <c:v>43159.895833333336</c:v>
                      </c:pt>
                      <c:pt idx="5655">
                        <c:v>43159.90625</c:v>
                      </c:pt>
                      <c:pt idx="5656">
                        <c:v>43159.916666666664</c:v>
                      </c:pt>
                      <c:pt idx="5657">
                        <c:v>43159.927083333336</c:v>
                      </c:pt>
                      <c:pt idx="5658">
                        <c:v>43159.9375</c:v>
                      </c:pt>
                      <c:pt idx="5659">
                        <c:v>43159.947916666664</c:v>
                      </c:pt>
                      <c:pt idx="5660">
                        <c:v>43159.958333333336</c:v>
                      </c:pt>
                      <c:pt idx="5661">
                        <c:v>43159.96875</c:v>
                      </c:pt>
                      <c:pt idx="5662">
                        <c:v>43159.979166666664</c:v>
                      </c:pt>
                      <c:pt idx="5663">
                        <c:v>43159.989583333336</c:v>
                      </c:pt>
                      <c:pt idx="5664">
                        <c:v>43160</c:v>
                      </c:pt>
                      <c:pt idx="5665">
                        <c:v>43160.010416666664</c:v>
                      </c:pt>
                      <c:pt idx="5666">
                        <c:v>43160.020833333336</c:v>
                      </c:pt>
                      <c:pt idx="5667">
                        <c:v>43160.03125</c:v>
                      </c:pt>
                      <c:pt idx="5668">
                        <c:v>43160.041666666664</c:v>
                      </c:pt>
                      <c:pt idx="5669">
                        <c:v>43160.052083333336</c:v>
                      </c:pt>
                      <c:pt idx="5670">
                        <c:v>43160.0625</c:v>
                      </c:pt>
                      <c:pt idx="5671">
                        <c:v>43160.072916666664</c:v>
                      </c:pt>
                      <c:pt idx="5672">
                        <c:v>43160.083333333336</c:v>
                      </c:pt>
                      <c:pt idx="5673">
                        <c:v>43160.09375</c:v>
                      </c:pt>
                      <c:pt idx="5674">
                        <c:v>43160.104166666664</c:v>
                      </c:pt>
                      <c:pt idx="5675">
                        <c:v>43160.114583333336</c:v>
                      </c:pt>
                      <c:pt idx="5676">
                        <c:v>43160.125</c:v>
                      </c:pt>
                      <c:pt idx="5677">
                        <c:v>43160.135416666664</c:v>
                      </c:pt>
                      <c:pt idx="5678">
                        <c:v>43160.145833333336</c:v>
                      </c:pt>
                      <c:pt idx="5679">
                        <c:v>43160.15625</c:v>
                      </c:pt>
                      <c:pt idx="5680">
                        <c:v>43160.166666666664</c:v>
                      </c:pt>
                      <c:pt idx="5681">
                        <c:v>43160.177083333336</c:v>
                      </c:pt>
                      <c:pt idx="5682">
                        <c:v>43160.1875</c:v>
                      </c:pt>
                      <c:pt idx="5683">
                        <c:v>43160.197916666664</c:v>
                      </c:pt>
                      <c:pt idx="5684">
                        <c:v>43160.208333333336</c:v>
                      </c:pt>
                      <c:pt idx="5685">
                        <c:v>43160.21875</c:v>
                      </c:pt>
                      <c:pt idx="5686">
                        <c:v>43160.229166666664</c:v>
                      </c:pt>
                      <c:pt idx="5687">
                        <c:v>43160.239583333336</c:v>
                      </c:pt>
                      <c:pt idx="5688">
                        <c:v>43160.25</c:v>
                      </c:pt>
                      <c:pt idx="5689">
                        <c:v>43160.260416666664</c:v>
                      </c:pt>
                      <c:pt idx="5690">
                        <c:v>43160.270833333336</c:v>
                      </c:pt>
                      <c:pt idx="5691">
                        <c:v>43160.28125</c:v>
                      </c:pt>
                      <c:pt idx="5692">
                        <c:v>43160.291666666664</c:v>
                      </c:pt>
                      <c:pt idx="5693">
                        <c:v>43160.302083333336</c:v>
                      </c:pt>
                      <c:pt idx="5694">
                        <c:v>43160.3125</c:v>
                      </c:pt>
                      <c:pt idx="5695">
                        <c:v>43160.322916666664</c:v>
                      </c:pt>
                      <c:pt idx="5696">
                        <c:v>43160.333333333336</c:v>
                      </c:pt>
                      <c:pt idx="5697">
                        <c:v>43160.34375</c:v>
                      </c:pt>
                      <c:pt idx="5698">
                        <c:v>43160.354166666664</c:v>
                      </c:pt>
                      <c:pt idx="5699">
                        <c:v>43160.364583333336</c:v>
                      </c:pt>
                      <c:pt idx="5700">
                        <c:v>43160.375</c:v>
                      </c:pt>
                      <c:pt idx="5701">
                        <c:v>43160.385416666664</c:v>
                      </c:pt>
                      <c:pt idx="5702">
                        <c:v>43160.395833333336</c:v>
                      </c:pt>
                      <c:pt idx="5703">
                        <c:v>43160.40625</c:v>
                      </c:pt>
                      <c:pt idx="5704">
                        <c:v>43160.416666666664</c:v>
                      </c:pt>
                      <c:pt idx="5705">
                        <c:v>43160.427083333336</c:v>
                      </c:pt>
                      <c:pt idx="5706">
                        <c:v>43160.4375</c:v>
                      </c:pt>
                      <c:pt idx="5707">
                        <c:v>43160.447916666664</c:v>
                      </c:pt>
                      <c:pt idx="5708">
                        <c:v>43160.458333333336</c:v>
                      </c:pt>
                      <c:pt idx="5709">
                        <c:v>43160.46875</c:v>
                      </c:pt>
                      <c:pt idx="5710">
                        <c:v>43160.479166666664</c:v>
                      </c:pt>
                      <c:pt idx="5711">
                        <c:v>43160.489583333336</c:v>
                      </c:pt>
                      <c:pt idx="5712">
                        <c:v>43160.5</c:v>
                      </c:pt>
                      <c:pt idx="5713">
                        <c:v>43160.510416666664</c:v>
                      </c:pt>
                      <c:pt idx="5714">
                        <c:v>43160.520833333336</c:v>
                      </c:pt>
                      <c:pt idx="5715">
                        <c:v>43160.53125</c:v>
                      </c:pt>
                      <c:pt idx="5716">
                        <c:v>43160.541666666664</c:v>
                      </c:pt>
                      <c:pt idx="5717">
                        <c:v>43160.552083333336</c:v>
                      </c:pt>
                      <c:pt idx="5718">
                        <c:v>43160.5625</c:v>
                      </c:pt>
                      <c:pt idx="5719">
                        <c:v>43160.572916666664</c:v>
                      </c:pt>
                      <c:pt idx="5720">
                        <c:v>43160.583333333336</c:v>
                      </c:pt>
                      <c:pt idx="5721">
                        <c:v>43160.59375</c:v>
                      </c:pt>
                      <c:pt idx="5722">
                        <c:v>43160.604166666664</c:v>
                      </c:pt>
                      <c:pt idx="5723">
                        <c:v>43160.614583333336</c:v>
                      </c:pt>
                      <c:pt idx="5724">
                        <c:v>43160.625</c:v>
                      </c:pt>
                      <c:pt idx="5725">
                        <c:v>43160.635416666664</c:v>
                      </c:pt>
                      <c:pt idx="5726">
                        <c:v>43160.645833333336</c:v>
                      </c:pt>
                      <c:pt idx="5727">
                        <c:v>43160.65625</c:v>
                      </c:pt>
                      <c:pt idx="5728">
                        <c:v>43160.666666666664</c:v>
                      </c:pt>
                      <c:pt idx="5729">
                        <c:v>43160.677083333336</c:v>
                      </c:pt>
                      <c:pt idx="5730">
                        <c:v>43160.6875</c:v>
                      </c:pt>
                      <c:pt idx="5731">
                        <c:v>43160.697916666664</c:v>
                      </c:pt>
                      <c:pt idx="5732">
                        <c:v>43160.708333333336</c:v>
                      </c:pt>
                      <c:pt idx="5733">
                        <c:v>43160.71875</c:v>
                      </c:pt>
                      <c:pt idx="5734">
                        <c:v>43160.729166666664</c:v>
                      </c:pt>
                      <c:pt idx="5735">
                        <c:v>43160.739583333336</c:v>
                      </c:pt>
                      <c:pt idx="5736">
                        <c:v>43160.75</c:v>
                      </c:pt>
                      <c:pt idx="5737">
                        <c:v>43160.760416666664</c:v>
                      </c:pt>
                      <c:pt idx="5738">
                        <c:v>43160.770833333336</c:v>
                      </c:pt>
                      <c:pt idx="5739">
                        <c:v>43160.78125</c:v>
                      </c:pt>
                      <c:pt idx="5740">
                        <c:v>43160.791666666664</c:v>
                      </c:pt>
                      <c:pt idx="5741">
                        <c:v>43160.802083333336</c:v>
                      </c:pt>
                      <c:pt idx="5742">
                        <c:v>43160.8125</c:v>
                      </c:pt>
                      <c:pt idx="5743">
                        <c:v>43160.822916666664</c:v>
                      </c:pt>
                      <c:pt idx="5744">
                        <c:v>43160.833333333336</c:v>
                      </c:pt>
                      <c:pt idx="5745">
                        <c:v>43160.84375</c:v>
                      </c:pt>
                      <c:pt idx="5746">
                        <c:v>43160.854166666664</c:v>
                      </c:pt>
                      <c:pt idx="5747">
                        <c:v>43160.864583333336</c:v>
                      </c:pt>
                      <c:pt idx="5748">
                        <c:v>43160.875</c:v>
                      </c:pt>
                      <c:pt idx="5749">
                        <c:v>43160.885416666664</c:v>
                      </c:pt>
                      <c:pt idx="5750">
                        <c:v>43160.895833333336</c:v>
                      </c:pt>
                      <c:pt idx="5751">
                        <c:v>43160.90625</c:v>
                      </c:pt>
                      <c:pt idx="5752">
                        <c:v>43160.916666666664</c:v>
                      </c:pt>
                      <c:pt idx="5753">
                        <c:v>43160.927083333336</c:v>
                      </c:pt>
                      <c:pt idx="5754">
                        <c:v>43160.9375</c:v>
                      </c:pt>
                      <c:pt idx="5755">
                        <c:v>43160.947916666664</c:v>
                      </c:pt>
                      <c:pt idx="5756">
                        <c:v>43160.958333333336</c:v>
                      </c:pt>
                      <c:pt idx="5757">
                        <c:v>43160.96875</c:v>
                      </c:pt>
                      <c:pt idx="5758">
                        <c:v>43160.979166666664</c:v>
                      </c:pt>
                      <c:pt idx="5759">
                        <c:v>43160.989583333336</c:v>
                      </c:pt>
                      <c:pt idx="5760">
                        <c:v>43161</c:v>
                      </c:pt>
                      <c:pt idx="5761">
                        <c:v>43161.010416666664</c:v>
                      </c:pt>
                      <c:pt idx="5762">
                        <c:v>43161.020833333336</c:v>
                      </c:pt>
                      <c:pt idx="5763">
                        <c:v>43161.03125</c:v>
                      </c:pt>
                      <c:pt idx="5764">
                        <c:v>43161.041666666664</c:v>
                      </c:pt>
                      <c:pt idx="5765">
                        <c:v>43161.052083333336</c:v>
                      </c:pt>
                      <c:pt idx="5766">
                        <c:v>43161.0625</c:v>
                      </c:pt>
                      <c:pt idx="5767">
                        <c:v>43161.072916666664</c:v>
                      </c:pt>
                      <c:pt idx="5768">
                        <c:v>43161.083333333336</c:v>
                      </c:pt>
                      <c:pt idx="5769">
                        <c:v>43161.09375</c:v>
                      </c:pt>
                      <c:pt idx="5770">
                        <c:v>43161.104166666664</c:v>
                      </c:pt>
                      <c:pt idx="5771">
                        <c:v>43161.114583333336</c:v>
                      </c:pt>
                      <c:pt idx="5772">
                        <c:v>43161.125</c:v>
                      </c:pt>
                      <c:pt idx="5773">
                        <c:v>43161.135416666664</c:v>
                      </c:pt>
                      <c:pt idx="5774">
                        <c:v>43161.145833333336</c:v>
                      </c:pt>
                      <c:pt idx="5775">
                        <c:v>43161.15625</c:v>
                      </c:pt>
                      <c:pt idx="5776">
                        <c:v>43161.166666666664</c:v>
                      </c:pt>
                      <c:pt idx="5777">
                        <c:v>43161.177083333336</c:v>
                      </c:pt>
                      <c:pt idx="5778">
                        <c:v>43161.1875</c:v>
                      </c:pt>
                      <c:pt idx="5779">
                        <c:v>43161.197916666664</c:v>
                      </c:pt>
                      <c:pt idx="5780">
                        <c:v>43161.208333333336</c:v>
                      </c:pt>
                      <c:pt idx="5781">
                        <c:v>43161.21875</c:v>
                      </c:pt>
                      <c:pt idx="5782">
                        <c:v>43161.229166666664</c:v>
                      </c:pt>
                      <c:pt idx="5783">
                        <c:v>43161.239583333336</c:v>
                      </c:pt>
                      <c:pt idx="5784">
                        <c:v>43161.25</c:v>
                      </c:pt>
                      <c:pt idx="5785">
                        <c:v>43161.260416666664</c:v>
                      </c:pt>
                      <c:pt idx="5786">
                        <c:v>43161.270833333336</c:v>
                      </c:pt>
                      <c:pt idx="5787">
                        <c:v>43161.28125</c:v>
                      </c:pt>
                      <c:pt idx="5788">
                        <c:v>43161.291666666664</c:v>
                      </c:pt>
                      <c:pt idx="5789">
                        <c:v>43161.302083333336</c:v>
                      </c:pt>
                      <c:pt idx="5790">
                        <c:v>43161.3125</c:v>
                      </c:pt>
                      <c:pt idx="5791">
                        <c:v>43161.322916666664</c:v>
                      </c:pt>
                      <c:pt idx="5792">
                        <c:v>43161.333333333336</c:v>
                      </c:pt>
                      <c:pt idx="5793">
                        <c:v>43161.34375</c:v>
                      </c:pt>
                      <c:pt idx="5794">
                        <c:v>43161.354166666664</c:v>
                      </c:pt>
                      <c:pt idx="5795">
                        <c:v>43161.364583333336</c:v>
                      </c:pt>
                      <c:pt idx="5796">
                        <c:v>43161.375</c:v>
                      </c:pt>
                      <c:pt idx="5797">
                        <c:v>43161.385416666664</c:v>
                      </c:pt>
                      <c:pt idx="5798">
                        <c:v>43161.395833333336</c:v>
                      </c:pt>
                      <c:pt idx="5799">
                        <c:v>43161.40625</c:v>
                      </c:pt>
                      <c:pt idx="5800">
                        <c:v>43161.416666666664</c:v>
                      </c:pt>
                      <c:pt idx="5801">
                        <c:v>43161.427083333336</c:v>
                      </c:pt>
                      <c:pt idx="5802">
                        <c:v>43161.4375</c:v>
                      </c:pt>
                      <c:pt idx="5803">
                        <c:v>43161.447916666664</c:v>
                      </c:pt>
                      <c:pt idx="5804">
                        <c:v>43161.458333333336</c:v>
                      </c:pt>
                      <c:pt idx="5805">
                        <c:v>43161.46875</c:v>
                      </c:pt>
                      <c:pt idx="5806">
                        <c:v>43161.479166666664</c:v>
                      </c:pt>
                      <c:pt idx="5807">
                        <c:v>43161.489583333336</c:v>
                      </c:pt>
                      <c:pt idx="5808">
                        <c:v>43161.5</c:v>
                      </c:pt>
                      <c:pt idx="5809">
                        <c:v>43161.510416666664</c:v>
                      </c:pt>
                      <c:pt idx="5810">
                        <c:v>43161.520833333336</c:v>
                      </c:pt>
                      <c:pt idx="5811">
                        <c:v>43161.53125</c:v>
                      </c:pt>
                      <c:pt idx="5812">
                        <c:v>43161.541666666664</c:v>
                      </c:pt>
                      <c:pt idx="5813">
                        <c:v>43161.552083333336</c:v>
                      </c:pt>
                      <c:pt idx="5814">
                        <c:v>43161.5625</c:v>
                      </c:pt>
                      <c:pt idx="5815">
                        <c:v>43161.572916666664</c:v>
                      </c:pt>
                      <c:pt idx="5816">
                        <c:v>43161.583333333336</c:v>
                      </c:pt>
                      <c:pt idx="5817">
                        <c:v>43161.59375</c:v>
                      </c:pt>
                      <c:pt idx="5818">
                        <c:v>43161.604166666664</c:v>
                      </c:pt>
                      <c:pt idx="5819">
                        <c:v>43161.614583333336</c:v>
                      </c:pt>
                      <c:pt idx="5820">
                        <c:v>43161.625</c:v>
                      </c:pt>
                      <c:pt idx="5821">
                        <c:v>43161.635416666664</c:v>
                      </c:pt>
                      <c:pt idx="5822">
                        <c:v>43161.645833333336</c:v>
                      </c:pt>
                      <c:pt idx="5823">
                        <c:v>43161.65625</c:v>
                      </c:pt>
                      <c:pt idx="5824">
                        <c:v>43161.666666666664</c:v>
                      </c:pt>
                      <c:pt idx="5825">
                        <c:v>43161.677083333336</c:v>
                      </c:pt>
                      <c:pt idx="5826">
                        <c:v>43161.6875</c:v>
                      </c:pt>
                      <c:pt idx="5827">
                        <c:v>43161.697916666664</c:v>
                      </c:pt>
                      <c:pt idx="5828">
                        <c:v>43161.708333333336</c:v>
                      </c:pt>
                      <c:pt idx="5829">
                        <c:v>43161.71875</c:v>
                      </c:pt>
                      <c:pt idx="5830">
                        <c:v>43161.729166666664</c:v>
                      </c:pt>
                      <c:pt idx="5831">
                        <c:v>43161.739583333336</c:v>
                      </c:pt>
                      <c:pt idx="5832">
                        <c:v>43161.75</c:v>
                      </c:pt>
                      <c:pt idx="5833">
                        <c:v>43161.760416666664</c:v>
                      </c:pt>
                      <c:pt idx="5834">
                        <c:v>43161.770833333336</c:v>
                      </c:pt>
                      <c:pt idx="5835">
                        <c:v>43161.78125</c:v>
                      </c:pt>
                      <c:pt idx="5836">
                        <c:v>43161.791666666664</c:v>
                      </c:pt>
                      <c:pt idx="5837">
                        <c:v>43161.802083333336</c:v>
                      </c:pt>
                      <c:pt idx="5838">
                        <c:v>43161.8125</c:v>
                      </c:pt>
                      <c:pt idx="5839">
                        <c:v>43161.822916666664</c:v>
                      </c:pt>
                      <c:pt idx="5840">
                        <c:v>43161.833333333336</c:v>
                      </c:pt>
                      <c:pt idx="5841">
                        <c:v>43161.84375</c:v>
                      </c:pt>
                      <c:pt idx="5842">
                        <c:v>43161.854166666664</c:v>
                      </c:pt>
                      <c:pt idx="5843">
                        <c:v>43161.864583333336</c:v>
                      </c:pt>
                      <c:pt idx="5844">
                        <c:v>43161.875</c:v>
                      </c:pt>
                      <c:pt idx="5845">
                        <c:v>43161.885416666664</c:v>
                      </c:pt>
                      <c:pt idx="5846">
                        <c:v>43161.895833333336</c:v>
                      </c:pt>
                      <c:pt idx="5847">
                        <c:v>43161.90625</c:v>
                      </c:pt>
                      <c:pt idx="5848">
                        <c:v>43161.916666666664</c:v>
                      </c:pt>
                      <c:pt idx="5849">
                        <c:v>43161.927083333336</c:v>
                      </c:pt>
                      <c:pt idx="5850">
                        <c:v>43161.9375</c:v>
                      </c:pt>
                      <c:pt idx="5851">
                        <c:v>43161.947916666664</c:v>
                      </c:pt>
                      <c:pt idx="5852">
                        <c:v>43161.958333333336</c:v>
                      </c:pt>
                      <c:pt idx="5853">
                        <c:v>43161.96875</c:v>
                      </c:pt>
                      <c:pt idx="5854">
                        <c:v>43161.979166666664</c:v>
                      </c:pt>
                      <c:pt idx="5855">
                        <c:v>43161.989583333336</c:v>
                      </c:pt>
                      <c:pt idx="5856">
                        <c:v>43162</c:v>
                      </c:pt>
                      <c:pt idx="5857">
                        <c:v>43162.010416666664</c:v>
                      </c:pt>
                      <c:pt idx="5858">
                        <c:v>43162.020833333336</c:v>
                      </c:pt>
                      <c:pt idx="5859">
                        <c:v>43162.03125</c:v>
                      </c:pt>
                      <c:pt idx="5860">
                        <c:v>43162.041666666664</c:v>
                      </c:pt>
                      <c:pt idx="5861">
                        <c:v>43162.052083333336</c:v>
                      </c:pt>
                      <c:pt idx="5862">
                        <c:v>43162.0625</c:v>
                      </c:pt>
                      <c:pt idx="5863">
                        <c:v>43162.072916666664</c:v>
                      </c:pt>
                      <c:pt idx="5864">
                        <c:v>43162.083333333336</c:v>
                      </c:pt>
                      <c:pt idx="5865">
                        <c:v>43162.09375</c:v>
                      </c:pt>
                      <c:pt idx="5866">
                        <c:v>43162.104166666664</c:v>
                      </c:pt>
                      <c:pt idx="5867">
                        <c:v>43162.114583333336</c:v>
                      </c:pt>
                      <c:pt idx="5868">
                        <c:v>43162.125</c:v>
                      </c:pt>
                      <c:pt idx="5869">
                        <c:v>43162.135416666664</c:v>
                      </c:pt>
                      <c:pt idx="5870">
                        <c:v>43162.145833333336</c:v>
                      </c:pt>
                      <c:pt idx="5871">
                        <c:v>43162.15625</c:v>
                      </c:pt>
                      <c:pt idx="5872">
                        <c:v>43162.166666666664</c:v>
                      </c:pt>
                      <c:pt idx="5873">
                        <c:v>43162.177083333336</c:v>
                      </c:pt>
                      <c:pt idx="5874">
                        <c:v>43162.1875</c:v>
                      </c:pt>
                      <c:pt idx="5875">
                        <c:v>43162.197916666664</c:v>
                      </c:pt>
                      <c:pt idx="5876">
                        <c:v>43162.208333333336</c:v>
                      </c:pt>
                      <c:pt idx="5877">
                        <c:v>43162.21875</c:v>
                      </c:pt>
                      <c:pt idx="5878">
                        <c:v>43162.229166666664</c:v>
                      </c:pt>
                      <c:pt idx="5879">
                        <c:v>43162.239583333336</c:v>
                      </c:pt>
                      <c:pt idx="5880">
                        <c:v>43162.25</c:v>
                      </c:pt>
                      <c:pt idx="5881">
                        <c:v>43162.260416666664</c:v>
                      </c:pt>
                      <c:pt idx="5882">
                        <c:v>43162.270833333336</c:v>
                      </c:pt>
                      <c:pt idx="5883">
                        <c:v>43162.28125</c:v>
                      </c:pt>
                      <c:pt idx="5884">
                        <c:v>43162.291666666664</c:v>
                      </c:pt>
                      <c:pt idx="5885">
                        <c:v>43162.302083333336</c:v>
                      </c:pt>
                      <c:pt idx="5886">
                        <c:v>43162.3125</c:v>
                      </c:pt>
                      <c:pt idx="5887">
                        <c:v>43162.322916666664</c:v>
                      </c:pt>
                      <c:pt idx="5888">
                        <c:v>43162.333333333336</c:v>
                      </c:pt>
                      <c:pt idx="5889">
                        <c:v>43162.34375</c:v>
                      </c:pt>
                      <c:pt idx="5890">
                        <c:v>43162.354166666664</c:v>
                      </c:pt>
                      <c:pt idx="5891">
                        <c:v>43162.364583333336</c:v>
                      </c:pt>
                      <c:pt idx="5892">
                        <c:v>43162.375</c:v>
                      </c:pt>
                      <c:pt idx="5893">
                        <c:v>43162.385416666664</c:v>
                      </c:pt>
                      <c:pt idx="5894">
                        <c:v>43162.395833333336</c:v>
                      </c:pt>
                      <c:pt idx="5895">
                        <c:v>43162.40625</c:v>
                      </c:pt>
                      <c:pt idx="5896">
                        <c:v>43162.416666666664</c:v>
                      </c:pt>
                      <c:pt idx="5897">
                        <c:v>43162.427083333336</c:v>
                      </c:pt>
                      <c:pt idx="5898">
                        <c:v>43162.4375</c:v>
                      </c:pt>
                      <c:pt idx="5899">
                        <c:v>43162.447916666664</c:v>
                      </c:pt>
                      <c:pt idx="5900">
                        <c:v>43162.458333333336</c:v>
                      </c:pt>
                      <c:pt idx="5901">
                        <c:v>43162.46875</c:v>
                      </c:pt>
                      <c:pt idx="5902">
                        <c:v>43162.479166666664</c:v>
                      </c:pt>
                      <c:pt idx="5903">
                        <c:v>43162.489583333336</c:v>
                      </c:pt>
                      <c:pt idx="5904">
                        <c:v>43162.5</c:v>
                      </c:pt>
                      <c:pt idx="5905">
                        <c:v>43162.510416666664</c:v>
                      </c:pt>
                      <c:pt idx="5906">
                        <c:v>43162.520833333336</c:v>
                      </c:pt>
                      <c:pt idx="5907">
                        <c:v>43162.53125</c:v>
                      </c:pt>
                      <c:pt idx="5908">
                        <c:v>43162.541666666664</c:v>
                      </c:pt>
                      <c:pt idx="5909">
                        <c:v>43162.552083333336</c:v>
                      </c:pt>
                      <c:pt idx="5910">
                        <c:v>43162.5625</c:v>
                      </c:pt>
                      <c:pt idx="5911">
                        <c:v>43162.572916666664</c:v>
                      </c:pt>
                      <c:pt idx="5912">
                        <c:v>43162.583333333336</c:v>
                      </c:pt>
                      <c:pt idx="5913">
                        <c:v>43162.59375</c:v>
                      </c:pt>
                      <c:pt idx="5914">
                        <c:v>43162.604166666664</c:v>
                      </c:pt>
                      <c:pt idx="5915">
                        <c:v>43162.614583333336</c:v>
                      </c:pt>
                      <c:pt idx="5916">
                        <c:v>43162.625</c:v>
                      </c:pt>
                      <c:pt idx="5917">
                        <c:v>43162.635416666664</c:v>
                      </c:pt>
                      <c:pt idx="5918">
                        <c:v>43162.645833333336</c:v>
                      </c:pt>
                      <c:pt idx="5919">
                        <c:v>43162.65625</c:v>
                      </c:pt>
                      <c:pt idx="5920">
                        <c:v>43162.666666666664</c:v>
                      </c:pt>
                      <c:pt idx="5921">
                        <c:v>43162.677083333336</c:v>
                      </c:pt>
                      <c:pt idx="5922">
                        <c:v>43162.6875</c:v>
                      </c:pt>
                      <c:pt idx="5923">
                        <c:v>43162.697916666664</c:v>
                      </c:pt>
                      <c:pt idx="5924">
                        <c:v>43162.708333333336</c:v>
                      </c:pt>
                      <c:pt idx="5925">
                        <c:v>43162.71875</c:v>
                      </c:pt>
                      <c:pt idx="5926">
                        <c:v>43162.729166666664</c:v>
                      </c:pt>
                      <c:pt idx="5927">
                        <c:v>43162.739583333336</c:v>
                      </c:pt>
                      <c:pt idx="5928">
                        <c:v>43162.75</c:v>
                      </c:pt>
                      <c:pt idx="5929">
                        <c:v>43162.760416666664</c:v>
                      </c:pt>
                      <c:pt idx="5930">
                        <c:v>43162.770833333336</c:v>
                      </c:pt>
                      <c:pt idx="5931">
                        <c:v>43162.78125</c:v>
                      </c:pt>
                      <c:pt idx="5932">
                        <c:v>43162.791666666664</c:v>
                      </c:pt>
                      <c:pt idx="5933">
                        <c:v>43162.802083333336</c:v>
                      </c:pt>
                      <c:pt idx="5934">
                        <c:v>43162.8125</c:v>
                      </c:pt>
                      <c:pt idx="5935">
                        <c:v>43162.822916666664</c:v>
                      </c:pt>
                      <c:pt idx="5936">
                        <c:v>43162.833333333336</c:v>
                      </c:pt>
                      <c:pt idx="5937">
                        <c:v>43162.84375</c:v>
                      </c:pt>
                      <c:pt idx="5938">
                        <c:v>43162.854166666664</c:v>
                      </c:pt>
                      <c:pt idx="5939">
                        <c:v>43162.864583333336</c:v>
                      </c:pt>
                      <c:pt idx="5940">
                        <c:v>43162.875</c:v>
                      </c:pt>
                      <c:pt idx="5941">
                        <c:v>43162.885416666664</c:v>
                      </c:pt>
                      <c:pt idx="5942">
                        <c:v>43162.895833333336</c:v>
                      </c:pt>
                      <c:pt idx="5943">
                        <c:v>43162.90625</c:v>
                      </c:pt>
                      <c:pt idx="5944">
                        <c:v>43162.916666666664</c:v>
                      </c:pt>
                      <c:pt idx="5945">
                        <c:v>43162.927083333336</c:v>
                      </c:pt>
                      <c:pt idx="5946">
                        <c:v>43162.9375</c:v>
                      </c:pt>
                      <c:pt idx="5947">
                        <c:v>43162.947916666664</c:v>
                      </c:pt>
                      <c:pt idx="5948">
                        <c:v>43162.958333333336</c:v>
                      </c:pt>
                      <c:pt idx="5949">
                        <c:v>43162.96875</c:v>
                      </c:pt>
                      <c:pt idx="5950">
                        <c:v>43162.979166666664</c:v>
                      </c:pt>
                      <c:pt idx="5951">
                        <c:v>43162.989583333336</c:v>
                      </c:pt>
                      <c:pt idx="5952">
                        <c:v>43163</c:v>
                      </c:pt>
                      <c:pt idx="5953">
                        <c:v>43163.010416666664</c:v>
                      </c:pt>
                      <c:pt idx="5954">
                        <c:v>43163.020833333336</c:v>
                      </c:pt>
                      <c:pt idx="5955">
                        <c:v>43163.03125</c:v>
                      </c:pt>
                      <c:pt idx="5956">
                        <c:v>43163.041666666664</c:v>
                      </c:pt>
                      <c:pt idx="5957">
                        <c:v>43163.052083333336</c:v>
                      </c:pt>
                      <c:pt idx="5958">
                        <c:v>43163.0625</c:v>
                      </c:pt>
                      <c:pt idx="5959">
                        <c:v>43163.072916666664</c:v>
                      </c:pt>
                      <c:pt idx="5960">
                        <c:v>43163.083333333336</c:v>
                      </c:pt>
                      <c:pt idx="5961">
                        <c:v>43163.09375</c:v>
                      </c:pt>
                      <c:pt idx="5962">
                        <c:v>43163.104166666664</c:v>
                      </c:pt>
                      <c:pt idx="5963">
                        <c:v>43163.114583333336</c:v>
                      </c:pt>
                      <c:pt idx="5964">
                        <c:v>43163.125</c:v>
                      </c:pt>
                      <c:pt idx="5965">
                        <c:v>43163.135416666664</c:v>
                      </c:pt>
                      <c:pt idx="5966">
                        <c:v>43163.145833333336</c:v>
                      </c:pt>
                      <c:pt idx="5967">
                        <c:v>43163.15625</c:v>
                      </c:pt>
                      <c:pt idx="5968">
                        <c:v>43163.166666666664</c:v>
                      </c:pt>
                      <c:pt idx="5969">
                        <c:v>43163.177083333336</c:v>
                      </c:pt>
                      <c:pt idx="5970">
                        <c:v>43163.1875</c:v>
                      </c:pt>
                      <c:pt idx="5971">
                        <c:v>43163.197916666664</c:v>
                      </c:pt>
                      <c:pt idx="5972">
                        <c:v>43163.208333333336</c:v>
                      </c:pt>
                      <c:pt idx="5973">
                        <c:v>43163.21875</c:v>
                      </c:pt>
                      <c:pt idx="5974">
                        <c:v>43163.229166666664</c:v>
                      </c:pt>
                      <c:pt idx="5975">
                        <c:v>43163.239583333336</c:v>
                      </c:pt>
                      <c:pt idx="5976">
                        <c:v>43163.25</c:v>
                      </c:pt>
                      <c:pt idx="5977">
                        <c:v>43163.260416666664</c:v>
                      </c:pt>
                      <c:pt idx="5978">
                        <c:v>43163.270833333336</c:v>
                      </c:pt>
                      <c:pt idx="5979">
                        <c:v>43163.28125</c:v>
                      </c:pt>
                      <c:pt idx="5980">
                        <c:v>43163.291666666664</c:v>
                      </c:pt>
                      <c:pt idx="5981">
                        <c:v>43163.302083333336</c:v>
                      </c:pt>
                      <c:pt idx="5982">
                        <c:v>43163.3125</c:v>
                      </c:pt>
                      <c:pt idx="5983">
                        <c:v>43163.322916666664</c:v>
                      </c:pt>
                      <c:pt idx="5984">
                        <c:v>43163.333333333336</c:v>
                      </c:pt>
                      <c:pt idx="5985">
                        <c:v>43163.34375</c:v>
                      </c:pt>
                      <c:pt idx="5986">
                        <c:v>43163.354166666664</c:v>
                      </c:pt>
                      <c:pt idx="5987">
                        <c:v>43163.364583333336</c:v>
                      </c:pt>
                      <c:pt idx="5988">
                        <c:v>43163.375</c:v>
                      </c:pt>
                      <c:pt idx="5989">
                        <c:v>43163.385416666664</c:v>
                      </c:pt>
                      <c:pt idx="5990">
                        <c:v>43163.395833333336</c:v>
                      </c:pt>
                      <c:pt idx="5991">
                        <c:v>43163.40625</c:v>
                      </c:pt>
                      <c:pt idx="5992">
                        <c:v>43163.416666666664</c:v>
                      </c:pt>
                      <c:pt idx="5993">
                        <c:v>43163.427083333336</c:v>
                      </c:pt>
                      <c:pt idx="5994">
                        <c:v>43163.4375</c:v>
                      </c:pt>
                      <c:pt idx="5995">
                        <c:v>43163.447916666664</c:v>
                      </c:pt>
                      <c:pt idx="5996">
                        <c:v>43163.458333333336</c:v>
                      </c:pt>
                      <c:pt idx="5997">
                        <c:v>43163.46875</c:v>
                      </c:pt>
                      <c:pt idx="5998">
                        <c:v>43163.479166666664</c:v>
                      </c:pt>
                      <c:pt idx="5999">
                        <c:v>43163.489583333336</c:v>
                      </c:pt>
                      <c:pt idx="6000">
                        <c:v>43163.5</c:v>
                      </c:pt>
                      <c:pt idx="6001">
                        <c:v>43163.510416666664</c:v>
                      </c:pt>
                      <c:pt idx="6002">
                        <c:v>43163.520833333336</c:v>
                      </c:pt>
                      <c:pt idx="6003">
                        <c:v>43163.53125</c:v>
                      </c:pt>
                      <c:pt idx="6004">
                        <c:v>43163.541666666664</c:v>
                      </c:pt>
                      <c:pt idx="6005">
                        <c:v>43163.552083333336</c:v>
                      </c:pt>
                      <c:pt idx="6006">
                        <c:v>43163.5625</c:v>
                      </c:pt>
                      <c:pt idx="6007">
                        <c:v>43163.572916666664</c:v>
                      </c:pt>
                      <c:pt idx="6008">
                        <c:v>43163.583333333336</c:v>
                      </c:pt>
                      <c:pt idx="6009">
                        <c:v>43163.59375</c:v>
                      </c:pt>
                      <c:pt idx="6010">
                        <c:v>43163.604166666664</c:v>
                      </c:pt>
                      <c:pt idx="6011">
                        <c:v>43163.614583333336</c:v>
                      </c:pt>
                      <c:pt idx="6012">
                        <c:v>43163.625</c:v>
                      </c:pt>
                      <c:pt idx="6013">
                        <c:v>43163.635416666664</c:v>
                      </c:pt>
                      <c:pt idx="6014">
                        <c:v>43163.645833333336</c:v>
                      </c:pt>
                      <c:pt idx="6015">
                        <c:v>43163.65625</c:v>
                      </c:pt>
                      <c:pt idx="6016">
                        <c:v>43163.666666666664</c:v>
                      </c:pt>
                      <c:pt idx="6017">
                        <c:v>43163.677083333336</c:v>
                      </c:pt>
                      <c:pt idx="6018">
                        <c:v>43163.6875</c:v>
                      </c:pt>
                      <c:pt idx="6019">
                        <c:v>43163.697916666664</c:v>
                      </c:pt>
                      <c:pt idx="6020">
                        <c:v>43163.708333333336</c:v>
                      </c:pt>
                      <c:pt idx="6021">
                        <c:v>43163.71875</c:v>
                      </c:pt>
                      <c:pt idx="6022">
                        <c:v>43163.729166666664</c:v>
                      </c:pt>
                      <c:pt idx="6023">
                        <c:v>43163.739583333336</c:v>
                      </c:pt>
                      <c:pt idx="6024">
                        <c:v>43163.75</c:v>
                      </c:pt>
                      <c:pt idx="6025">
                        <c:v>43163.760416666664</c:v>
                      </c:pt>
                      <c:pt idx="6026">
                        <c:v>43163.770833333336</c:v>
                      </c:pt>
                      <c:pt idx="6027">
                        <c:v>43163.78125</c:v>
                      </c:pt>
                      <c:pt idx="6028">
                        <c:v>43163.791666666664</c:v>
                      </c:pt>
                      <c:pt idx="6029">
                        <c:v>43163.802083333336</c:v>
                      </c:pt>
                      <c:pt idx="6030">
                        <c:v>43163.8125</c:v>
                      </c:pt>
                      <c:pt idx="6031">
                        <c:v>43163.822916666664</c:v>
                      </c:pt>
                      <c:pt idx="6032">
                        <c:v>43163.833333333336</c:v>
                      </c:pt>
                      <c:pt idx="6033">
                        <c:v>43163.84375</c:v>
                      </c:pt>
                      <c:pt idx="6034">
                        <c:v>43163.854166666664</c:v>
                      </c:pt>
                      <c:pt idx="6035">
                        <c:v>43163.864583333336</c:v>
                      </c:pt>
                      <c:pt idx="6036">
                        <c:v>43163.875</c:v>
                      </c:pt>
                      <c:pt idx="6037">
                        <c:v>43163.885416666664</c:v>
                      </c:pt>
                      <c:pt idx="6038">
                        <c:v>43163.895833333336</c:v>
                      </c:pt>
                      <c:pt idx="6039">
                        <c:v>43163.90625</c:v>
                      </c:pt>
                      <c:pt idx="6040">
                        <c:v>43163.916666666664</c:v>
                      </c:pt>
                      <c:pt idx="6041">
                        <c:v>43163.927083333336</c:v>
                      </c:pt>
                      <c:pt idx="6042">
                        <c:v>43163.9375</c:v>
                      </c:pt>
                      <c:pt idx="6043">
                        <c:v>43163.947916666664</c:v>
                      </c:pt>
                      <c:pt idx="6044">
                        <c:v>43163.958333333336</c:v>
                      </c:pt>
                      <c:pt idx="6045">
                        <c:v>43163.96875</c:v>
                      </c:pt>
                      <c:pt idx="6046">
                        <c:v>43163.979166666664</c:v>
                      </c:pt>
                      <c:pt idx="6047">
                        <c:v>43163.989583333336</c:v>
                      </c:pt>
                      <c:pt idx="6048">
                        <c:v>43164</c:v>
                      </c:pt>
                      <c:pt idx="6049">
                        <c:v>43164.010416666664</c:v>
                      </c:pt>
                      <c:pt idx="6050">
                        <c:v>43164.020833333336</c:v>
                      </c:pt>
                      <c:pt idx="6051">
                        <c:v>43164.03125</c:v>
                      </c:pt>
                      <c:pt idx="6052">
                        <c:v>43164.041666666664</c:v>
                      </c:pt>
                      <c:pt idx="6053">
                        <c:v>43164.052083333336</c:v>
                      </c:pt>
                      <c:pt idx="6054">
                        <c:v>43164.0625</c:v>
                      </c:pt>
                      <c:pt idx="6055">
                        <c:v>43164.072916666664</c:v>
                      </c:pt>
                      <c:pt idx="6056">
                        <c:v>43164.083333333336</c:v>
                      </c:pt>
                      <c:pt idx="6057">
                        <c:v>43164.09375</c:v>
                      </c:pt>
                      <c:pt idx="6058">
                        <c:v>43164.104166666664</c:v>
                      </c:pt>
                      <c:pt idx="6059">
                        <c:v>43164.114583333336</c:v>
                      </c:pt>
                      <c:pt idx="6060">
                        <c:v>43164.125</c:v>
                      </c:pt>
                      <c:pt idx="6061">
                        <c:v>43164.135416666664</c:v>
                      </c:pt>
                      <c:pt idx="6062">
                        <c:v>43164.145833333336</c:v>
                      </c:pt>
                      <c:pt idx="6063">
                        <c:v>43164.15625</c:v>
                      </c:pt>
                      <c:pt idx="6064">
                        <c:v>43164.166666666664</c:v>
                      </c:pt>
                      <c:pt idx="6065">
                        <c:v>43164.177083333336</c:v>
                      </c:pt>
                      <c:pt idx="6066">
                        <c:v>43164.1875</c:v>
                      </c:pt>
                      <c:pt idx="6067">
                        <c:v>43164.197916666664</c:v>
                      </c:pt>
                      <c:pt idx="6068">
                        <c:v>43164.208333333336</c:v>
                      </c:pt>
                      <c:pt idx="6069">
                        <c:v>43164.21875</c:v>
                      </c:pt>
                      <c:pt idx="6070">
                        <c:v>43164.229166666664</c:v>
                      </c:pt>
                      <c:pt idx="6071">
                        <c:v>43164.239583333336</c:v>
                      </c:pt>
                      <c:pt idx="6072">
                        <c:v>43164.25</c:v>
                      </c:pt>
                      <c:pt idx="6073">
                        <c:v>43164.260416666664</c:v>
                      </c:pt>
                      <c:pt idx="6074">
                        <c:v>43164.270833333336</c:v>
                      </c:pt>
                      <c:pt idx="6075">
                        <c:v>43164.28125</c:v>
                      </c:pt>
                      <c:pt idx="6076">
                        <c:v>43164.291666666664</c:v>
                      </c:pt>
                      <c:pt idx="6077">
                        <c:v>43164.302083333336</c:v>
                      </c:pt>
                      <c:pt idx="6078">
                        <c:v>43164.3125</c:v>
                      </c:pt>
                      <c:pt idx="6079">
                        <c:v>43164.322916666664</c:v>
                      </c:pt>
                      <c:pt idx="6080">
                        <c:v>43164.333333333336</c:v>
                      </c:pt>
                      <c:pt idx="6081">
                        <c:v>43164.34375</c:v>
                      </c:pt>
                      <c:pt idx="6082">
                        <c:v>43164.354166666664</c:v>
                      </c:pt>
                      <c:pt idx="6083">
                        <c:v>43164.364583333336</c:v>
                      </c:pt>
                      <c:pt idx="6084">
                        <c:v>43164.375</c:v>
                      </c:pt>
                      <c:pt idx="6085">
                        <c:v>43164.385416666664</c:v>
                      </c:pt>
                      <c:pt idx="6086">
                        <c:v>43164.395833333336</c:v>
                      </c:pt>
                      <c:pt idx="6087">
                        <c:v>43164.40625</c:v>
                      </c:pt>
                      <c:pt idx="6088">
                        <c:v>43164.416666666664</c:v>
                      </c:pt>
                      <c:pt idx="6089">
                        <c:v>43164.427083333336</c:v>
                      </c:pt>
                      <c:pt idx="6090">
                        <c:v>43164.4375</c:v>
                      </c:pt>
                      <c:pt idx="6091">
                        <c:v>43164.447916666664</c:v>
                      </c:pt>
                      <c:pt idx="6092">
                        <c:v>43164.458333333336</c:v>
                      </c:pt>
                      <c:pt idx="6093">
                        <c:v>43164.46875</c:v>
                      </c:pt>
                      <c:pt idx="6094">
                        <c:v>43164.479166666664</c:v>
                      </c:pt>
                      <c:pt idx="6095">
                        <c:v>43164.489583333336</c:v>
                      </c:pt>
                      <c:pt idx="6096">
                        <c:v>43164.5</c:v>
                      </c:pt>
                      <c:pt idx="6097">
                        <c:v>43164.510416666664</c:v>
                      </c:pt>
                      <c:pt idx="6098">
                        <c:v>43164.520833333336</c:v>
                      </c:pt>
                      <c:pt idx="6099">
                        <c:v>43164.53125</c:v>
                      </c:pt>
                      <c:pt idx="6100">
                        <c:v>43164.541666666664</c:v>
                      </c:pt>
                      <c:pt idx="6101">
                        <c:v>43164.552083333336</c:v>
                      </c:pt>
                      <c:pt idx="6102">
                        <c:v>43164.5625</c:v>
                      </c:pt>
                      <c:pt idx="6103">
                        <c:v>43164.572916666664</c:v>
                      </c:pt>
                      <c:pt idx="6104">
                        <c:v>43164.583333333336</c:v>
                      </c:pt>
                      <c:pt idx="6105">
                        <c:v>43164.59375</c:v>
                      </c:pt>
                      <c:pt idx="6106">
                        <c:v>43164.604166666664</c:v>
                      </c:pt>
                      <c:pt idx="6107">
                        <c:v>43164.614583333336</c:v>
                      </c:pt>
                      <c:pt idx="6108">
                        <c:v>43164.625</c:v>
                      </c:pt>
                      <c:pt idx="6109">
                        <c:v>43164.635416666664</c:v>
                      </c:pt>
                      <c:pt idx="6110">
                        <c:v>43164.645833333336</c:v>
                      </c:pt>
                      <c:pt idx="6111">
                        <c:v>43164.65625</c:v>
                      </c:pt>
                      <c:pt idx="6112">
                        <c:v>43164.666666666664</c:v>
                      </c:pt>
                      <c:pt idx="6113">
                        <c:v>43164.677083333336</c:v>
                      </c:pt>
                      <c:pt idx="6114">
                        <c:v>43164.6875</c:v>
                      </c:pt>
                      <c:pt idx="6115">
                        <c:v>43164.697916666664</c:v>
                      </c:pt>
                      <c:pt idx="6116">
                        <c:v>43164.708333333336</c:v>
                      </c:pt>
                      <c:pt idx="6117">
                        <c:v>43164.71875</c:v>
                      </c:pt>
                      <c:pt idx="6118">
                        <c:v>43164.729166666664</c:v>
                      </c:pt>
                      <c:pt idx="6119">
                        <c:v>43164.739583333336</c:v>
                      </c:pt>
                      <c:pt idx="6120">
                        <c:v>43164.75</c:v>
                      </c:pt>
                      <c:pt idx="6121">
                        <c:v>43164.760416666664</c:v>
                      </c:pt>
                      <c:pt idx="6122">
                        <c:v>43164.770833333336</c:v>
                      </c:pt>
                      <c:pt idx="6123">
                        <c:v>43164.78125</c:v>
                      </c:pt>
                      <c:pt idx="6124">
                        <c:v>43164.791666666664</c:v>
                      </c:pt>
                      <c:pt idx="6125">
                        <c:v>43164.802083333336</c:v>
                      </c:pt>
                      <c:pt idx="6126">
                        <c:v>43164.8125</c:v>
                      </c:pt>
                      <c:pt idx="6127">
                        <c:v>43164.822916666664</c:v>
                      </c:pt>
                      <c:pt idx="6128">
                        <c:v>43164.833333333336</c:v>
                      </c:pt>
                      <c:pt idx="6129">
                        <c:v>43164.84375</c:v>
                      </c:pt>
                      <c:pt idx="6130">
                        <c:v>43164.854166666664</c:v>
                      </c:pt>
                      <c:pt idx="6131">
                        <c:v>43164.864583333336</c:v>
                      </c:pt>
                      <c:pt idx="6132">
                        <c:v>43164.875</c:v>
                      </c:pt>
                      <c:pt idx="6133">
                        <c:v>43164.885416666664</c:v>
                      </c:pt>
                      <c:pt idx="6134">
                        <c:v>43164.895833333336</c:v>
                      </c:pt>
                      <c:pt idx="6135">
                        <c:v>43164.90625</c:v>
                      </c:pt>
                      <c:pt idx="6136">
                        <c:v>43164.916666666664</c:v>
                      </c:pt>
                      <c:pt idx="6137">
                        <c:v>43164.927083333336</c:v>
                      </c:pt>
                      <c:pt idx="6138">
                        <c:v>43164.9375</c:v>
                      </c:pt>
                      <c:pt idx="6139">
                        <c:v>43164.947916666664</c:v>
                      </c:pt>
                      <c:pt idx="6140">
                        <c:v>43164.958333333336</c:v>
                      </c:pt>
                      <c:pt idx="6141">
                        <c:v>43164.96875</c:v>
                      </c:pt>
                      <c:pt idx="6142">
                        <c:v>43164.979166666664</c:v>
                      </c:pt>
                      <c:pt idx="6143">
                        <c:v>43164.989583333336</c:v>
                      </c:pt>
                      <c:pt idx="6144">
                        <c:v>43165</c:v>
                      </c:pt>
                      <c:pt idx="6145">
                        <c:v>43165.010416666664</c:v>
                      </c:pt>
                      <c:pt idx="6146">
                        <c:v>43165.020833333336</c:v>
                      </c:pt>
                      <c:pt idx="6147">
                        <c:v>43165.03125</c:v>
                      </c:pt>
                      <c:pt idx="6148">
                        <c:v>43165.041666666664</c:v>
                      </c:pt>
                      <c:pt idx="6149">
                        <c:v>43165.052083333336</c:v>
                      </c:pt>
                      <c:pt idx="6150">
                        <c:v>43165.0625</c:v>
                      </c:pt>
                      <c:pt idx="6151">
                        <c:v>43165.072916666664</c:v>
                      </c:pt>
                      <c:pt idx="6152">
                        <c:v>43165.083333333336</c:v>
                      </c:pt>
                      <c:pt idx="6153">
                        <c:v>43165.09375</c:v>
                      </c:pt>
                      <c:pt idx="6154">
                        <c:v>43165.104166666664</c:v>
                      </c:pt>
                      <c:pt idx="6155">
                        <c:v>43165.114583333336</c:v>
                      </c:pt>
                      <c:pt idx="6156">
                        <c:v>43165.125</c:v>
                      </c:pt>
                      <c:pt idx="6157">
                        <c:v>43165.135416666664</c:v>
                      </c:pt>
                      <c:pt idx="6158">
                        <c:v>43165.145833333336</c:v>
                      </c:pt>
                      <c:pt idx="6159">
                        <c:v>43165.15625</c:v>
                      </c:pt>
                      <c:pt idx="6160">
                        <c:v>43165.166666666664</c:v>
                      </c:pt>
                      <c:pt idx="6161">
                        <c:v>43165.177083333336</c:v>
                      </c:pt>
                      <c:pt idx="6162">
                        <c:v>43165.1875</c:v>
                      </c:pt>
                      <c:pt idx="6163">
                        <c:v>43165.197916666664</c:v>
                      </c:pt>
                      <c:pt idx="6164">
                        <c:v>43165.208333333336</c:v>
                      </c:pt>
                      <c:pt idx="6165">
                        <c:v>43165.21875</c:v>
                      </c:pt>
                      <c:pt idx="6166">
                        <c:v>43165.229166666664</c:v>
                      </c:pt>
                      <c:pt idx="6167">
                        <c:v>43165.239583333336</c:v>
                      </c:pt>
                      <c:pt idx="6168">
                        <c:v>43165.25</c:v>
                      </c:pt>
                      <c:pt idx="6169">
                        <c:v>43165.260416666664</c:v>
                      </c:pt>
                      <c:pt idx="6170">
                        <c:v>43165.270833333336</c:v>
                      </c:pt>
                      <c:pt idx="6171">
                        <c:v>43165.28125</c:v>
                      </c:pt>
                      <c:pt idx="6172">
                        <c:v>43165.291666666664</c:v>
                      </c:pt>
                      <c:pt idx="6173">
                        <c:v>43165.302083333336</c:v>
                      </c:pt>
                      <c:pt idx="6174">
                        <c:v>43165.3125</c:v>
                      </c:pt>
                      <c:pt idx="6175">
                        <c:v>43165.322916666664</c:v>
                      </c:pt>
                      <c:pt idx="6176">
                        <c:v>43165.333333333336</c:v>
                      </c:pt>
                      <c:pt idx="6177">
                        <c:v>43165.34375</c:v>
                      </c:pt>
                      <c:pt idx="6178">
                        <c:v>43165.354166666664</c:v>
                      </c:pt>
                      <c:pt idx="6179">
                        <c:v>43165.364583333336</c:v>
                      </c:pt>
                      <c:pt idx="6180">
                        <c:v>43165.375</c:v>
                      </c:pt>
                      <c:pt idx="6181">
                        <c:v>43165.385416666664</c:v>
                      </c:pt>
                      <c:pt idx="6182">
                        <c:v>43165.395833333336</c:v>
                      </c:pt>
                      <c:pt idx="6183">
                        <c:v>43165.40625</c:v>
                      </c:pt>
                      <c:pt idx="6184">
                        <c:v>43165.416666666664</c:v>
                      </c:pt>
                      <c:pt idx="6185">
                        <c:v>43165.427083333336</c:v>
                      </c:pt>
                      <c:pt idx="6186">
                        <c:v>43165.4375</c:v>
                      </c:pt>
                      <c:pt idx="6187">
                        <c:v>43165.447916666664</c:v>
                      </c:pt>
                      <c:pt idx="6188">
                        <c:v>43165.458333333336</c:v>
                      </c:pt>
                      <c:pt idx="6189">
                        <c:v>43165.46875</c:v>
                      </c:pt>
                      <c:pt idx="6190">
                        <c:v>43165.479166666664</c:v>
                      </c:pt>
                      <c:pt idx="6191">
                        <c:v>43165.489583333336</c:v>
                      </c:pt>
                      <c:pt idx="6192">
                        <c:v>43165.5</c:v>
                      </c:pt>
                      <c:pt idx="6193">
                        <c:v>43165.510416666664</c:v>
                      </c:pt>
                      <c:pt idx="6194">
                        <c:v>43165.520833333336</c:v>
                      </c:pt>
                      <c:pt idx="6195">
                        <c:v>43165.53125</c:v>
                      </c:pt>
                      <c:pt idx="6196">
                        <c:v>43165.541666666664</c:v>
                      </c:pt>
                      <c:pt idx="6197">
                        <c:v>43165.552083333336</c:v>
                      </c:pt>
                      <c:pt idx="6198">
                        <c:v>43165.5625</c:v>
                      </c:pt>
                      <c:pt idx="6199">
                        <c:v>43165.572916666664</c:v>
                      </c:pt>
                      <c:pt idx="6200">
                        <c:v>43165.583333333336</c:v>
                      </c:pt>
                      <c:pt idx="6201">
                        <c:v>43165.59375</c:v>
                      </c:pt>
                      <c:pt idx="6202">
                        <c:v>43165.604166666664</c:v>
                      </c:pt>
                      <c:pt idx="6203">
                        <c:v>43165.614583333336</c:v>
                      </c:pt>
                      <c:pt idx="6204">
                        <c:v>43165.625</c:v>
                      </c:pt>
                      <c:pt idx="6205">
                        <c:v>43165.635416666664</c:v>
                      </c:pt>
                      <c:pt idx="6206">
                        <c:v>43165.645833333336</c:v>
                      </c:pt>
                      <c:pt idx="6207">
                        <c:v>43165.65625</c:v>
                      </c:pt>
                      <c:pt idx="6208">
                        <c:v>43165.666666666664</c:v>
                      </c:pt>
                      <c:pt idx="6209">
                        <c:v>43165.677083333336</c:v>
                      </c:pt>
                      <c:pt idx="6210">
                        <c:v>43165.6875</c:v>
                      </c:pt>
                      <c:pt idx="6211">
                        <c:v>43165.697916666664</c:v>
                      </c:pt>
                      <c:pt idx="6212">
                        <c:v>43165.708333333336</c:v>
                      </c:pt>
                      <c:pt idx="6213">
                        <c:v>43165.71875</c:v>
                      </c:pt>
                      <c:pt idx="6214">
                        <c:v>43165.729166666664</c:v>
                      </c:pt>
                      <c:pt idx="6215">
                        <c:v>43165.739583333336</c:v>
                      </c:pt>
                      <c:pt idx="6216">
                        <c:v>43165.75</c:v>
                      </c:pt>
                      <c:pt idx="6217">
                        <c:v>43165.760416666664</c:v>
                      </c:pt>
                      <c:pt idx="6218">
                        <c:v>43165.770833333336</c:v>
                      </c:pt>
                      <c:pt idx="6219">
                        <c:v>43165.78125</c:v>
                      </c:pt>
                      <c:pt idx="6220">
                        <c:v>43165.791666666664</c:v>
                      </c:pt>
                      <c:pt idx="6221">
                        <c:v>43165.802083333336</c:v>
                      </c:pt>
                      <c:pt idx="6222">
                        <c:v>43165.8125</c:v>
                      </c:pt>
                      <c:pt idx="6223">
                        <c:v>43165.822916666664</c:v>
                      </c:pt>
                      <c:pt idx="6224">
                        <c:v>43165.833333333336</c:v>
                      </c:pt>
                      <c:pt idx="6225">
                        <c:v>43165.84375</c:v>
                      </c:pt>
                      <c:pt idx="6226">
                        <c:v>43165.854166666664</c:v>
                      </c:pt>
                      <c:pt idx="6227">
                        <c:v>43165.864583333336</c:v>
                      </c:pt>
                      <c:pt idx="6228">
                        <c:v>43165.875</c:v>
                      </c:pt>
                      <c:pt idx="6229">
                        <c:v>43165.885416666664</c:v>
                      </c:pt>
                      <c:pt idx="6230">
                        <c:v>43165.895833333336</c:v>
                      </c:pt>
                      <c:pt idx="6231">
                        <c:v>43165.90625</c:v>
                      </c:pt>
                      <c:pt idx="6232">
                        <c:v>43165.916666666664</c:v>
                      </c:pt>
                      <c:pt idx="6233">
                        <c:v>43165.927083333336</c:v>
                      </c:pt>
                      <c:pt idx="6234">
                        <c:v>43165.9375</c:v>
                      </c:pt>
                      <c:pt idx="6235">
                        <c:v>43165.947916666664</c:v>
                      </c:pt>
                      <c:pt idx="6236">
                        <c:v>43165.958333333336</c:v>
                      </c:pt>
                      <c:pt idx="6237">
                        <c:v>43165.96875</c:v>
                      </c:pt>
                      <c:pt idx="6238">
                        <c:v>43165.979166666664</c:v>
                      </c:pt>
                      <c:pt idx="6239">
                        <c:v>43165.989583333336</c:v>
                      </c:pt>
                      <c:pt idx="6240">
                        <c:v>43166</c:v>
                      </c:pt>
                      <c:pt idx="6241">
                        <c:v>43166.010416666664</c:v>
                      </c:pt>
                      <c:pt idx="6242">
                        <c:v>43166.020833333336</c:v>
                      </c:pt>
                      <c:pt idx="6243">
                        <c:v>43166.03125</c:v>
                      </c:pt>
                      <c:pt idx="6244">
                        <c:v>43166.041666666664</c:v>
                      </c:pt>
                      <c:pt idx="6245">
                        <c:v>43166.052083333336</c:v>
                      </c:pt>
                      <c:pt idx="6246">
                        <c:v>43166.0625</c:v>
                      </c:pt>
                      <c:pt idx="6247">
                        <c:v>43166.072916666664</c:v>
                      </c:pt>
                      <c:pt idx="6248">
                        <c:v>43166.083333333336</c:v>
                      </c:pt>
                      <c:pt idx="6249">
                        <c:v>43166.09375</c:v>
                      </c:pt>
                      <c:pt idx="6250">
                        <c:v>43166.104166666664</c:v>
                      </c:pt>
                      <c:pt idx="6251">
                        <c:v>43166.114583333336</c:v>
                      </c:pt>
                      <c:pt idx="6252">
                        <c:v>43166.125</c:v>
                      </c:pt>
                      <c:pt idx="6253">
                        <c:v>43166.135416666664</c:v>
                      </c:pt>
                      <c:pt idx="6254">
                        <c:v>43166.145833333336</c:v>
                      </c:pt>
                      <c:pt idx="6255">
                        <c:v>43166.15625</c:v>
                      </c:pt>
                      <c:pt idx="6256">
                        <c:v>43166.166666666664</c:v>
                      </c:pt>
                      <c:pt idx="6257">
                        <c:v>43166.177083333336</c:v>
                      </c:pt>
                      <c:pt idx="6258">
                        <c:v>43166.1875</c:v>
                      </c:pt>
                      <c:pt idx="6259">
                        <c:v>43166.197916666664</c:v>
                      </c:pt>
                      <c:pt idx="6260">
                        <c:v>43166.208333333336</c:v>
                      </c:pt>
                      <c:pt idx="6261">
                        <c:v>43166.21875</c:v>
                      </c:pt>
                      <c:pt idx="6262">
                        <c:v>43166.229166666664</c:v>
                      </c:pt>
                      <c:pt idx="6263">
                        <c:v>43166.239583333336</c:v>
                      </c:pt>
                      <c:pt idx="6264">
                        <c:v>43166.25</c:v>
                      </c:pt>
                      <c:pt idx="6265">
                        <c:v>43166.260416666664</c:v>
                      </c:pt>
                      <c:pt idx="6266">
                        <c:v>43166.270833333336</c:v>
                      </c:pt>
                      <c:pt idx="6267">
                        <c:v>43166.28125</c:v>
                      </c:pt>
                      <c:pt idx="6268">
                        <c:v>43166.291666666664</c:v>
                      </c:pt>
                      <c:pt idx="6269">
                        <c:v>43166.302083333336</c:v>
                      </c:pt>
                      <c:pt idx="6270">
                        <c:v>43166.3125</c:v>
                      </c:pt>
                      <c:pt idx="6271">
                        <c:v>43166.322916666664</c:v>
                      </c:pt>
                      <c:pt idx="6272">
                        <c:v>43166.333333333336</c:v>
                      </c:pt>
                      <c:pt idx="6273">
                        <c:v>43166.34375</c:v>
                      </c:pt>
                      <c:pt idx="6274">
                        <c:v>43166.354166666664</c:v>
                      </c:pt>
                      <c:pt idx="6275">
                        <c:v>43166.364583333336</c:v>
                      </c:pt>
                      <c:pt idx="6276">
                        <c:v>43166.375</c:v>
                      </c:pt>
                      <c:pt idx="6277">
                        <c:v>43166.385416666664</c:v>
                      </c:pt>
                      <c:pt idx="6278">
                        <c:v>43166.395833333336</c:v>
                      </c:pt>
                      <c:pt idx="6279">
                        <c:v>43166.40625</c:v>
                      </c:pt>
                      <c:pt idx="6280">
                        <c:v>43166.416666666664</c:v>
                      </c:pt>
                      <c:pt idx="6281">
                        <c:v>43166.427083333336</c:v>
                      </c:pt>
                      <c:pt idx="6282">
                        <c:v>43166.4375</c:v>
                      </c:pt>
                      <c:pt idx="6283">
                        <c:v>43166.447916666664</c:v>
                      </c:pt>
                      <c:pt idx="6284">
                        <c:v>43166.458333333336</c:v>
                      </c:pt>
                      <c:pt idx="6285">
                        <c:v>43166.46875</c:v>
                      </c:pt>
                      <c:pt idx="6286">
                        <c:v>43166.479166666664</c:v>
                      </c:pt>
                      <c:pt idx="6287">
                        <c:v>43166.489583333336</c:v>
                      </c:pt>
                      <c:pt idx="6288">
                        <c:v>43166.5</c:v>
                      </c:pt>
                      <c:pt idx="6289">
                        <c:v>43166.510416666664</c:v>
                      </c:pt>
                      <c:pt idx="6290">
                        <c:v>43166.520833333336</c:v>
                      </c:pt>
                      <c:pt idx="6291">
                        <c:v>43166.53125</c:v>
                      </c:pt>
                      <c:pt idx="6292">
                        <c:v>43166.541666666664</c:v>
                      </c:pt>
                      <c:pt idx="6293">
                        <c:v>43166.552083333336</c:v>
                      </c:pt>
                      <c:pt idx="6294">
                        <c:v>43166.5625</c:v>
                      </c:pt>
                      <c:pt idx="6295">
                        <c:v>43166.572916666664</c:v>
                      </c:pt>
                      <c:pt idx="6296">
                        <c:v>43166.583333333336</c:v>
                      </c:pt>
                      <c:pt idx="6297">
                        <c:v>43166.59375</c:v>
                      </c:pt>
                      <c:pt idx="6298">
                        <c:v>43166.604166666664</c:v>
                      </c:pt>
                      <c:pt idx="6299">
                        <c:v>43166.614583333336</c:v>
                      </c:pt>
                      <c:pt idx="6300">
                        <c:v>43166.625</c:v>
                      </c:pt>
                      <c:pt idx="6301">
                        <c:v>43166.635416666664</c:v>
                      </c:pt>
                      <c:pt idx="6302">
                        <c:v>43166.645833333336</c:v>
                      </c:pt>
                      <c:pt idx="6303">
                        <c:v>43166.65625</c:v>
                      </c:pt>
                      <c:pt idx="6304">
                        <c:v>43166.666666666664</c:v>
                      </c:pt>
                      <c:pt idx="6305">
                        <c:v>43166.677083333336</c:v>
                      </c:pt>
                      <c:pt idx="6306">
                        <c:v>43166.6875</c:v>
                      </c:pt>
                      <c:pt idx="6307">
                        <c:v>43166.697916666664</c:v>
                      </c:pt>
                      <c:pt idx="6308">
                        <c:v>43166.708333333336</c:v>
                      </c:pt>
                      <c:pt idx="6309">
                        <c:v>43166.71875</c:v>
                      </c:pt>
                      <c:pt idx="6310">
                        <c:v>43166.729166666664</c:v>
                      </c:pt>
                      <c:pt idx="6311">
                        <c:v>43166.739583333336</c:v>
                      </c:pt>
                      <c:pt idx="6312">
                        <c:v>43166.75</c:v>
                      </c:pt>
                      <c:pt idx="6313">
                        <c:v>43166.760416666664</c:v>
                      </c:pt>
                      <c:pt idx="6314">
                        <c:v>43166.770833333336</c:v>
                      </c:pt>
                      <c:pt idx="6315">
                        <c:v>43166.78125</c:v>
                      </c:pt>
                      <c:pt idx="6316">
                        <c:v>43166.791666666664</c:v>
                      </c:pt>
                      <c:pt idx="6317">
                        <c:v>43166.802083333336</c:v>
                      </c:pt>
                      <c:pt idx="6318">
                        <c:v>43166.8125</c:v>
                      </c:pt>
                      <c:pt idx="6319">
                        <c:v>43166.822916666664</c:v>
                      </c:pt>
                      <c:pt idx="6320">
                        <c:v>43166.833333333336</c:v>
                      </c:pt>
                      <c:pt idx="6321">
                        <c:v>43166.84375</c:v>
                      </c:pt>
                      <c:pt idx="6322">
                        <c:v>43166.854166666664</c:v>
                      </c:pt>
                      <c:pt idx="6323">
                        <c:v>43166.864583333336</c:v>
                      </c:pt>
                      <c:pt idx="6324">
                        <c:v>43166.875</c:v>
                      </c:pt>
                      <c:pt idx="6325">
                        <c:v>43166.885416666664</c:v>
                      </c:pt>
                      <c:pt idx="6326">
                        <c:v>43166.895833333336</c:v>
                      </c:pt>
                      <c:pt idx="6327">
                        <c:v>43166.90625</c:v>
                      </c:pt>
                      <c:pt idx="6328">
                        <c:v>43166.916666666664</c:v>
                      </c:pt>
                      <c:pt idx="6329">
                        <c:v>43166.927083333336</c:v>
                      </c:pt>
                      <c:pt idx="6330">
                        <c:v>43166.9375</c:v>
                      </c:pt>
                      <c:pt idx="6331">
                        <c:v>43166.947916666664</c:v>
                      </c:pt>
                      <c:pt idx="6332">
                        <c:v>43166.958333333336</c:v>
                      </c:pt>
                      <c:pt idx="6333">
                        <c:v>43166.96875</c:v>
                      </c:pt>
                      <c:pt idx="6334">
                        <c:v>43166.979166666664</c:v>
                      </c:pt>
                      <c:pt idx="6335">
                        <c:v>43166.989583333336</c:v>
                      </c:pt>
                      <c:pt idx="6336">
                        <c:v>43167</c:v>
                      </c:pt>
                      <c:pt idx="6337">
                        <c:v>43167.010416666664</c:v>
                      </c:pt>
                      <c:pt idx="6338">
                        <c:v>43167.020833333336</c:v>
                      </c:pt>
                      <c:pt idx="6339">
                        <c:v>43167.03125</c:v>
                      </c:pt>
                      <c:pt idx="6340">
                        <c:v>43167.041666666664</c:v>
                      </c:pt>
                      <c:pt idx="6341">
                        <c:v>43167.052083333336</c:v>
                      </c:pt>
                      <c:pt idx="6342">
                        <c:v>43167.0625</c:v>
                      </c:pt>
                      <c:pt idx="6343">
                        <c:v>43167.072916666664</c:v>
                      </c:pt>
                      <c:pt idx="6344">
                        <c:v>43167.083333333336</c:v>
                      </c:pt>
                      <c:pt idx="6345">
                        <c:v>43167.09375</c:v>
                      </c:pt>
                      <c:pt idx="6346">
                        <c:v>43167.104166666664</c:v>
                      </c:pt>
                      <c:pt idx="6347">
                        <c:v>43167.114583333336</c:v>
                      </c:pt>
                      <c:pt idx="6348">
                        <c:v>43167.125</c:v>
                      </c:pt>
                      <c:pt idx="6349">
                        <c:v>43167.135416666664</c:v>
                      </c:pt>
                      <c:pt idx="6350">
                        <c:v>43167.145833333336</c:v>
                      </c:pt>
                      <c:pt idx="6351">
                        <c:v>43167.15625</c:v>
                      </c:pt>
                      <c:pt idx="6352">
                        <c:v>43167.166666666664</c:v>
                      </c:pt>
                      <c:pt idx="6353">
                        <c:v>43167.177083333336</c:v>
                      </c:pt>
                      <c:pt idx="6354">
                        <c:v>43167.1875</c:v>
                      </c:pt>
                      <c:pt idx="6355">
                        <c:v>43167.197916666664</c:v>
                      </c:pt>
                      <c:pt idx="6356">
                        <c:v>43167.208333333336</c:v>
                      </c:pt>
                      <c:pt idx="6357">
                        <c:v>43167.21875</c:v>
                      </c:pt>
                      <c:pt idx="6358">
                        <c:v>43167.229166666664</c:v>
                      </c:pt>
                      <c:pt idx="6359">
                        <c:v>43167.239583333336</c:v>
                      </c:pt>
                      <c:pt idx="6360">
                        <c:v>43167.25</c:v>
                      </c:pt>
                      <c:pt idx="6361">
                        <c:v>43167.260416666664</c:v>
                      </c:pt>
                      <c:pt idx="6362">
                        <c:v>43167.270833333336</c:v>
                      </c:pt>
                      <c:pt idx="6363">
                        <c:v>43167.28125</c:v>
                      </c:pt>
                      <c:pt idx="6364">
                        <c:v>43167.291666666664</c:v>
                      </c:pt>
                      <c:pt idx="6365">
                        <c:v>43167.302083333336</c:v>
                      </c:pt>
                      <c:pt idx="6366">
                        <c:v>43167.3125</c:v>
                      </c:pt>
                      <c:pt idx="6367">
                        <c:v>43167.322916666664</c:v>
                      </c:pt>
                      <c:pt idx="6368">
                        <c:v>43167.333333333336</c:v>
                      </c:pt>
                      <c:pt idx="6369">
                        <c:v>43167.34375</c:v>
                      </c:pt>
                      <c:pt idx="6370">
                        <c:v>43167.354166666664</c:v>
                      </c:pt>
                      <c:pt idx="6371">
                        <c:v>43167.364583333336</c:v>
                      </c:pt>
                      <c:pt idx="6372">
                        <c:v>43167.375</c:v>
                      </c:pt>
                      <c:pt idx="6373">
                        <c:v>43167.385416666664</c:v>
                      </c:pt>
                      <c:pt idx="6374">
                        <c:v>43167.395833333336</c:v>
                      </c:pt>
                      <c:pt idx="6375">
                        <c:v>43167.40625</c:v>
                      </c:pt>
                      <c:pt idx="6376">
                        <c:v>43167.416666666664</c:v>
                      </c:pt>
                      <c:pt idx="6377">
                        <c:v>43167.427083333336</c:v>
                      </c:pt>
                      <c:pt idx="6378">
                        <c:v>43167.4375</c:v>
                      </c:pt>
                      <c:pt idx="6379">
                        <c:v>43167.447916666664</c:v>
                      </c:pt>
                      <c:pt idx="6380">
                        <c:v>43167.458333333336</c:v>
                      </c:pt>
                      <c:pt idx="6381">
                        <c:v>43167.46875</c:v>
                      </c:pt>
                      <c:pt idx="6382">
                        <c:v>43167.479166666664</c:v>
                      </c:pt>
                      <c:pt idx="6383">
                        <c:v>43167.489583333336</c:v>
                      </c:pt>
                      <c:pt idx="6384">
                        <c:v>43167.5</c:v>
                      </c:pt>
                      <c:pt idx="6385">
                        <c:v>43167.510416666664</c:v>
                      </c:pt>
                      <c:pt idx="6386">
                        <c:v>43167.520833333336</c:v>
                      </c:pt>
                      <c:pt idx="6387">
                        <c:v>43167.53125</c:v>
                      </c:pt>
                      <c:pt idx="6388">
                        <c:v>43167.541666666664</c:v>
                      </c:pt>
                      <c:pt idx="6389">
                        <c:v>43167.552083333336</c:v>
                      </c:pt>
                      <c:pt idx="6390">
                        <c:v>43167.5625</c:v>
                      </c:pt>
                      <c:pt idx="6391">
                        <c:v>43167.572916666664</c:v>
                      </c:pt>
                      <c:pt idx="6392">
                        <c:v>43167.583333333336</c:v>
                      </c:pt>
                      <c:pt idx="6393">
                        <c:v>43167.59375</c:v>
                      </c:pt>
                      <c:pt idx="6394">
                        <c:v>43167.604166666664</c:v>
                      </c:pt>
                      <c:pt idx="6395">
                        <c:v>43167.614583333336</c:v>
                      </c:pt>
                      <c:pt idx="6396">
                        <c:v>43167.625</c:v>
                      </c:pt>
                      <c:pt idx="6397">
                        <c:v>43167.635416666664</c:v>
                      </c:pt>
                      <c:pt idx="6398">
                        <c:v>43167.645833333336</c:v>
                      </c:pt>
                      <c:pt idx="6399">
                        <c:v>43167.65625</c:v>
                      </c:pt>
                      <c:pt idx="6400">
                        <c:v>43167.666666666664</c:v>
                      </c:pt>
                      <c:pt idx="6401">
                        <c:v>43167.677083333336</c:v>
                      </c:pt>
                      <c:pt idx="6402">
                        <c:v>43167.6875</c:v>
                      </c:pt>
                      <c:pt idx="6403">
                        <c:v>43167.697916666664</c:v>
                      </c:pt>
                      <c:pt idx="6404">
                        <c:v>43167.708333333336</c:v>
                      </c:pt>
                      <c:pt idx="6405">
                        <c:v>43167.71875</c:v>
                      </c:pt>
                      <c:pt idx="6406">
                        <c:v>43167.729166666664</c:v>
                      </c:pt>
                      <c:pt idx="6407">
                        <c:v>43167.739583333336</c:v>
                      </c:pt>
                      <c:pt idx="6408">
                        <c:v>43167.75</c:v>
                      </c:pt>
                      <c:pt idx="6409">
                        <c:v>43167.760416666664</c:v>
                      </c:pt>
                      <c:pt idx="6410">
                        <c:v>43167.770833333336</c:v>
                      </c:pt>
                      <c:pt idx="6411">
                        <c:v>43167.78125</c:v>
                      </c:pt>
                      <c:pt idx="6412">
                        <c:v>43167.791666666664</c:v>
                      </c:pt>
                      <c:pt idx="6413">
                        <c:v>43167.802083333336</c:v>
                      </c:pt>
                      <c:pt idx="6414">
                        <c:v>43167.8125</c:v>
                      </c:pt>
                      <c:pt idx="6415">
                        <c:v>43167.822916666664</c:v>
                      </c:pt>
                      <c:pt idx="6416">
                        <c:v>43167.833333333336</c:v>
                      </c:pt>
                      <c:pt idx="6417">
                        <c:v>43167.84375</c:v>
                      </c:pt>
                      <c:pt idx="6418">
                        <c:v>43167.854166666664</c:v>
                      </c:pt>
                      <c:pt idx="6419">
                        <c:v>43167.864583333336</c:v>
                      </c:pt>
                      <c:pt idx="6420">
                        <c:v>43167.875</c:v>
                      </c:pt>
                      <c:pt idx="6421">
                        <c:v>43167.885416666664</c:v>
                      </c:pt>
                      <c:pt idx="6422">
                        <c:v>43167.895833333336</c:v>
                      </c:pt>
                      <c:pt idx="6423">
                        <c:v>43167.90625</c:v>
                      </c:pt>
                      <c:pt idx="6424">
                        <c:v>43167.916666666664</c:v>
                      </c:pt>
                      <c:pt idx="6425">
                        <c:v>43167.927083333336</c:v>
                      </c:pt>
                      <c:pt idx="6426">
                        <c:v>43167.9375</c:v>
                      </c:pt>
                      <c:pt idx="6427">
                        <c:v>43167.947916666664</c:v>
                      </c:pt>
                      <c:pt idx="6428">
                        <c:v>43167.958333333336</c:v>
                      </c:pt>
                      <c:pt idx="6429">
                        <c:v>43167.96875</c:v>
                      </c:pt>
                      <c:pt idx="6430">
                        <c:v>43167.979166666664</c:v>
                      </c:pt>
                      <c:pt idx="6431">
                        <c:v>43167.989583333336</c:v>
                      </c:pt>
                      <c:pt idx="6432">
                        <c:v>43168</c:v>
                      </c:pt>
                      <c:pt idx="6433">
                        <c:v>43168.010416666664</c:v>
                      </c:pt>
                      <c:pt idx="6434">
                        <c:v>43168.020833333336</c:v>
                      </c:pt>
                      <c:pt idx="6435">
                        <c:v>43168.03125</c:v>
                      </c:pt>
                      <c:pt idx="6436">
                        <c:v>43168.041666666664</c:v>
                      </c:pt>
                      <c:pt idx="6437">
                        <c:v>43168.052083333336</c:v>
                      </c:pt>
                      <c:pt idx="6438">
                        <c:v>43168.0625</c:v>
                      </c:pt>
                      <c:pt idx="6439">
                        <c:v>43168.072916666664</c:v>
                      </c:pt>
                      <c:pt idx="6440">
                        <c:v>43168.083333333336</c:v>
                      </c:pt>
                      <c:pt idx="6441">
                        <c:v>43168.09375</c:v>
                      </c:pt>
                      <c:pt idx="6442">
                        <c:v>43168.104166666664</c:v>
                      </c:pt>
                      <c:pt idx="6443">
                        <c:v>43168.114583333336</c:v>
                      </c:pt>
                      <c:pt idx="6444">
                        <c:v>43168.125</c:v>
                      </c:pt>
                      <c:pt idx="6445">
                        <c:v>43168.135416666664</c:v>
                      </c:pt>
                      <c:pt idx="6446">
                        <c:v>43168.145833333336</c:v>
                      </c:pt>
                      <c:pt idx="6447">
                        <c:v>43168.15625</c:v>
                      </c:pt>
                      <c:pt idx="6448">
                        <c:v>43168.166666666664</c:v>
                      </c:pt>
                      <c:pt idx="6449">
                        <c:v>43168.177083333336</c:v>
                      </c:pt>
                      <c:pt idx="6450">
                        <c:v>43168.1875</c:v>
                      </c:pt>
                      <c:pt idx="6451">
                        <c:v>43168.197916666664</c:v>
                      </c:pt>
                      <c:pt idx="6452">
                        <c:v>43168.208333333336</c:v>
                      </c:pt>
                      <c:pt idx="6453">
                        <c:v>43168.21875</c:v>
                      </c:pt>
                      <c:pt idx="6454">
                        <c:v>43168.229166666664</c:v>
                      </c:pt>
                      <c:pt idx="6455">
                        <c:v>43168.239583333336</c:v>
                      </c:pt>
                      <c:pt idx="6456">
                        <c:v>43168.25</c:v>
                      </c:pt>
                      <c:pt idx="6457">
                        <c:v>43168.260416666664</c:v>
                      </c:pt>
                      <c:pt idx="6458">
                        <c:v>43168.270833333336</c:v>
                      </c:pt>
                      <c:pt idx="6459">
                        <c:v>43168.28125</c:v>
                      </c:pt>
                      <c:pt idx="6460">
                        <c:v>43168.291666666664</c:v>
                      </c:pt>
                      <c:pt idx="6461">
                        <c:v>43168.302083333336</c:v>
                      </c:pt>
                      <c:pt idx="6462">
                        <c:v>43168.3125</c:v>
                      </c:pt>
                      <c:pt idx="6463">
                        <c:v>43168.322916666664</c:v>
                      </c:pt>
                      <c:pt idx="6464">
                        <c:v>43168.333333333336</c:v>
                      </c:pt>
                      <c:pt idx="6465">
                        <c:v>43168.34375</c:v>
                      </c:pt>
                      <c:pt idx="6466">
                        <c:v>43168.354166666664</c:v>
                      </c:pt>
                      <c:pt idx="6467">
                        <c:v>43168.364583333336</c:v>
                      </c:pt>
                      <c:pt idx="6468">
                        <c:v>43168.375</c:v>
                      </c:pt>
                      <c:pt idx="6469">
                        <c:v>43168.385416666664</c:v>
                      </c:pt>
                      <c:pt idx="6470">
                        <c:v>43168.395833333336</c:v>
                      </c:pt>
                      <c:pt idx="6471">
                        <c:v>43168.40625</c:v>
                      </c:pt>
                      <c:pt idx="6472">
                        <c:v>43168.416666666664</c:v>
                      </c:pt>
                      <c:pt idx="6473">
                        <c:v>43168.427083333336</c:v>
                      </c:pt>
                      <c:pt idx="6474">
                        <c:v>43168.4375</c:v>
                      </c:pt>
                      <c:pt idx="6475">
                        <c:v>43168.447916666664</c:v>
                      </c:pt>
                      <c:pt idx="6476">
                        <c:v>43168.458333333336</c:v>
                      </c:pt>
                      <c:pt idx="6477">
                        <c:v>43168.46875</c:v>
                      </c:pt>
                      <c:pt idx="6478">
                        <c:v>43168.479166666664</c:v>
                      </c:pt>
                      <c:pt idx="6479">
                        <c:v>43168.489583333336</c:v>
                      </c:pt>
                      <c:pt idx="6480">
                        <c:v>43168.5</c:v>
                      </c:pt>
                      <c:pt idx="6481">
                        <c:v>43168.510416666664</c:v>
                      </c:pt>
                      <c:pt idx="6482">
                        <c:v>43168.520833333336</c:v>
                      </c:pt>
                      <c:pt idx="6483">
                        <c:v>43168.53125</c:v>
                      </c:pt>
                      <c:pt idx="6484">
                        <c:v>43168.541666666664</c:v>
                      </c:pt>
                      <c:pt idx="6485">
                        <c:v>43168.552083333336</c:v>
                      </c:pt>
                      <c:pt idx="6486">
                        <c:v>43168.5625</c:v>
                      </c:pt>
                      <c:pt idx="6487">
                        <c:v>43168.572916666664</c:v>
                      </c:pt>
                      <c:pt idx="6488">
                        <c:v>43168.583333333336</c:v>
                      </c:pt>
                      <c:pt idx="6489">
                        <c:v>43168.59375</c:v>
                      </c:pt>
                      <c:pt idx="6490">
                        <c:v>43168.604166666664</c:v>
                      </c:pt>
                      <c:pt idx="6491">
                        <c:v>43168.614583333336</c:v>
                      </c:pt>
                      <c:pt idx="6492">
                        <c:v>43168.625</c:v>
                      </c:pt>
                      <c:pt idx="6493">
                        <c:v>43168.635416666664</c:v>
                      </c:pt>
                      <c:pt idx="6494">
                        <c:v>43168.645833333336</c:v>
                      </c:pt>
                      <c:pt idx="6495">
                        <c:v>43168.65625</c:v>
                      </c:pt>
                      <c:pt idx="6496">
                        <c:v>43168.666666666664</c:v>
                      </c:pt>
                      <c:pt idx="6497">
                        <c:v>43168.677083333336</c:v>
                      </c:pt>
                      <c:pt idx="6498">
                        <c:v>43168.6875</c:v>
                      </c:pt>
                      <c:pt idx="6499">
                        <c:v>43168.697916666664</c:v>
                      </c:pt>
                      <c:pt idx="6500">
                        <c:v>43168.708333333336</c:v>
                      </c:pt>
                      <c:pt idx="6501">
                        <c:v>43168.71875</c:v>
                      </c:pt>
                      <c:pt idx="6502">
                        <c:v>43168.729166666664</c:v>
                      </c:pt>
                      <c:pt idx="6503">
                        <c:v>43168.739583333336</c:v>
                      </c:pt>
                      <c:pt idx="6504">
                        <c:v>43168.75</c:v>
                      </c:pt>
                      <c:pt idx="6505">
                        <c:v>43168.760416666664</c:v>
                      </c:pt>
                      <c:pt idx="6506">
                        <c:v>43168.770833333336</c:v>
                      </c:pt>
                      <c:pt idx="6507">
                        <c:v>43168.78125</c:v>
                      </c:pt>
                      <c:pt idx="6508">
                        <c:v>43168.791666666664</c:v>
                      </c:pt>
                      <c:pt idx="6509">
                        <c:v>43168.802083333336</c:v>
                      </c:pt>
                      <c:pt idx="6510">
                        <c:v>43168.8125</c:v>
                      </c:pt>
                      <c:pt idx="6511">
                        <c:v>43168.822916666664</c:v>
                      </c:pt>
                      <c:pt idx="6512">
                        <c:v>43168.833333333336</c:v>
                      </c:pt>
                      <c:pt idx="6513">
                        <c:v>43168.84375</c:v>
                      </c:pt>
                      <c:pt idx="6514">
                        <c:v>43168.854166666664</c:v>
                      </c:pt>
                      <c:pt idx="6515">
                        <c:v>43168.864583333336</c:v>
                      </c:pt>
                      <c:pt idx="6516">
                        <c:v>43168.875</c:v>
                      </c:pt>
                      <c:pt idx="6517">
                        <c:v>43168.885416666664</c:v>
                      </c:pt>
                      <c:pt idx="6518">
                        <c:v>43168.895833333336</c:v>
                      </c:pt>
                      <c:pt idx="6519">
                        <c:v>43168.90625</c:v>
                      </c:pt>
                      <c:pt idx="6520">
                        <c:v>43168.916666666664</c:v>
                      </c:pt>
                      <c:pt idx="6521">
                        <c:v>43168.927083333336</c:v>
                      </c:pt>
                      <c:pt idx="6522">
                        <c:v>43168.9375</c:v>
                      </c:pt>
                      <c:pt idx="6523">
                        <c:v>43168.947916666664</c:v>
                      </c:pt>
                      <c:pt idx="6524">
                        <c:v>43168.958333333336</c:v>
                      </c:pt>
                      <c:pt idx="6525">
                        <c:v>43168.96875</c:v>
                      </c:pt>
                      <c:pt idx="6526">
                        <c:v>43168.979166666664</c:v>
                      </c:pt>
                      <c:pt idx="6527">
                        <c:v>43168.989583333336</c:v>
                      </c:pt>
                      <c:pt idx="6528">
                        <c:v>43169</c:v>
                      </c:pt>
                      <c:pt idx="6529">
                        <c:v>43169.010416666664</c:v>
                      </c:pt>
                      <c:pt idx="6530">
                        <c:v>43169.020833333336</c:v>
                      </c:pt>
                      <c:pt idx="6531">
                        <c:v>43169.03125</c:v>
                      </c:pt>
                      <c:pt idx="6532">
                        <c:v>43169.041666666664</c:v>
                      </c:pt>
                      <c:pt idx="6533">
                        <c:v>43169.052083333336</c:v>
                      </c:pt>
                      <c:pt idx="6534">
                        <c:v>43169.0625</c:v>
                      </c:pt>
                      <c:pt idx="6535">
                        <c:v>43169.072916666664</c:v>
                      </c:pt>
                      <c:pt idx="6536">
                        <c:v>43169.083333333336</c:v>
                      </c:pt>
                      <c:pt idx="6537">
                        <c:v>43169.09375</c:v>
                      </c:pt>
                      <c:pt idx="6538">
                        <c:v>43169.104166666664</c:v>
                      </c:pt>
                      <c:pt idx="6539">
                        <c:v>43169.114583333336</c:v>
                      </c:pt>
                      <c:pt idx="6540">
                        <c:v>43169.125</c:v>
                      </c:pt>
                      <c:pt idx="6541">
                        <c:v>43169.135416666664</c:v>
                      </c:pt>
                      <c:pt idx="6542">
                        <c:v>43169.145833333336</c:v>
                      </c:pt>
                      <c:pt idx="6543">
                        <c:v>43169.15625</c:v>
                      </c:pt>
                      <c:pt idx="6544">
                        <c:v>43169.166666666664</c:v>
                      </c:pt>
                      <c:pt idx="6545">
                        <c:v>43169.177083333336</c:v>
                      </c:pt>
                      <c:pt idx="6546">
                        <c:v>43169.1875</c:v>
                      </c:pt>
                      <c:pt idx="6547">
                        <c:v>43169.197916666664</c:v>
                      </c:pt>
                      <c:pt idx="6548">
                        <c:v>43169.208333333336</c:v>
                      </c:pt>
                      <c:pt idx="6549">
                        <c:v>43169.21875</c:v>
                      </c:pt>
                      <c:pt idx="6550">
                        <c:v>43169.229166666664</c:v>
                      </c:pt>
                      <c:pt idx="6551">
                        <c:v>43169.239583333336</c:v>
                      </c:pt>
                      <c:pt idx="6552">
                        <c:v>43169.25</c:v>
                      </c:pt>
                      <c:pt idx="6553">
                        <c:v>43169.260416666664</c:v>
                      </c:pt>
                      <c:pt idx="6554">
                        <c:v>43169.270833333336</c:v>
                      </c:pt>
                      <c:pt idx="6555">
                        <c:v>43169.28125</c:v>
                      </c:pt>
                      <c:pt idx="6556">
                        <c:v>43169.291666666664</c:v>
                      </c:pt>
                      <c:pt idx="6557">
                        <c:v>43169.302083333336</c:v>
                      </c:pt>
                      <c:pt idx="6558">
                        <c:v>43169.3125</c:v>
                      </c:pt>
                      <c:pt idx="6559">
                        <c:v>43169.322916666664</c:v>
                      </c:pt>
                      <c:pt idx="6560">
                        <c:v>43169.333333333336</c:v>
                      </c:pt>
                      <c:pt idx="6561">
                        <c:v>43169.34375</c:v>
                      </c:pt>
                      <c:pt idx="6562">
                        <c:v>43169.354166666664</c:v>
                      </c:pt>
                      <c:pt idx="6563">
                        <c:v>43169.364583333336</c:v>
                      </c:pt>
                      <c:pt idx="6564">
                        <c:v>43169.375</c:v>
                      </c:pt>
                      <c:pt idx="6565">
                        <c:v>43169.385416666664</c:v>
                      </c:pt>
                      <c:pt idx="6566">
                        <c:v>43169.395833333336</c:v>
                      </c:pt>
                      <c:pt idx="6567">
                        <c:v>43169.40625</c:v>
                      </c:pt>
                      <c:pt idx="6568">
                        <c:v>43169.416666666664</c:v>
                      </c:pt>
                      <c:pt idx="6569">
                        <c:v>43169.427083333336</c:v>
                      </c:pt>
                      <c:pt idx="6570">
                        <c:v>43169.4375</c:v>
                      </c:pt>
                      <c:pt idx="6571">
                        <c:v>43169.447916666664</c:v>
                      </c:pt>
                      <c:pt idx="6572">
                        <c:v>43169.458333333336</c:v>
                      </c:pt>
                      <c:pt idx="6573">
                        <c:v>43169.46875</c:v>
                      </c:pt>
                      <c:pt idx="6574">
                        <c:v>43169.479166666664</c:v>
                      </c:pt>
                      <c:pt idx="6575">
                        <c:v>43169.489583333336</c:v>
                      </c:pt>
                      <c:pt idx="6576">
                        <c:v>43169.5</c:v>
                      </c:pt>
                      <c:pt idx="6577">
                        <c:v>43169.510416666664</c:v>
                      </c:pt>
                      <c:pt idx="6578">
                        <c:v>43169.520833333336</c:v>
                      </c:pt>
                      <c:pt idx="6579">
                        <c:v>43169.53125</c:v>
                      </c:pt>
                      <c:pt idx="6580">
                        <c:v>43169.541666666664</c:v>
                      </c:pt>
                      <c:pt idx="6581">
                        <c:v>43169.552083333336</c:v>
                      </c:pt>
                      <c:pt idx="6582">
                        <c:v>43169.5625</c:v>
                      </c:pt>
                      <c:pt idx="6583">
                        <c:v>43169.572916666664</c:v>
                      </c:pt>
                      <c:pt idx="6584">
                        <c:v>43169.583333333336</c:v>
                      </c:pt>
                      <c:pt idx="6585">
                        <c:v>43169.59375</c:v>
                      </c:pt>
                      <c:pt idx="6586">
                        <c:v>43169.604166666664</c:v>
                      </c:pt>
                      <c:pt idx="6587">
                        <c:v>43169.614583333336</c:v>
                      </c:pt>
                      <c:pt idx="6588">
                        <c:v>43169.625</c:v>
                      </c:pt>
                      <c:pt idx="6589">
                        <c:v>43169.635416666664</c:v>
                      </c:pt>
                      <c:pt idx="6590">
                        <c:v>43169.645833333336</c:v>
                      </c:pt>
                      <c:pt idx="6591">
                        <c:v>43169.65625</c:v>
                      </c:pt>
                      <c:pt idx="6592">
                        <c:v>43169.666666666664</c:v>
                      </c:pt>
                      <c:pt idx="6593">
                        <c:v>43169.677083333336</c:v>
                      </c:pt>
                      <c:pt idx="6594">
                        <c:v>43169.6875</c:v>
                      </c:pt>
                      <c:pt idx="6595">
                        <c:v>43169.697916666664</c:v>
                      </c:pt>
                      <c:pt idx="6596">
                        <c:v>43169.708333333336</c:v>
                      </c:pt>
                      <c:pt idx="6597">
                        <c:v>43169.71875</c:v>
                      </c:pt>
                      <c:pt idx="6598">
                        <c:v>43169.729166666664</c:v>
                      </c:pt>
                      <c:pt idx="6599">
                        <c:v>43169.739583333336</c:v>
                      </c:pt>
                      <c:pt idx="6600">
                        <c:v>43169.75</c:v>
                      </c:pt>
                      <c:pt idx="6601">
                        <c:v>43169.760416666664</c:v>
                      </c:pt>
                      <c:pt idx="6602">
                        <c:v>43169.770833333336</c:v>
                      </c:pt>
                      <c:pt idx="6603">
                        <c:v>43169.78125</c:v>
                      </c:pt>
                      <c:pt idx="6604">
                        <c:v>43169.791666666664</c:v>
                      </c:pt>
                      <c:pt idx="6605">
                        <c:v>43169.802083333336</c:v>
                      </c:pt>
                      <c:pt idx="6606">
                        <c:v>43169.8125</c:v>
                      </c:pt>
                      <c:pt idx="6607">
                        <c:v>43169.822916666664</c:v>
                      </c:pt>
                      <c:pt idx="6608">
                        <c:v>43169.833333333336</c:v>
                      </c:pt>
                      <c:pt idx="6609">
                        <c:v>43169.84375</c:v>
                      </c:pt>
                      <c:pt idx="6610">
                        <c:v>43169.854166666664</c:v>
                      </c:pt>
                      <c:pt idx="6611">
                        <c:v>43169.864583333336</c:v>
                      </c:pt>
                      <c:pt idx="6612">
                        <c:v>43169.875</c:v>
                      </c:pt>
                      <c:pt idx="6613">
                        <c:v>43169.885416666664</c:v>
                      </c:pt>
                      <c:pt idx="6614">
                        <c:v>43169.895833333336</c:v>
                      </c:pt>
                      <c:pt idx="6615">
                        <c:v>43169.90625</c:v>
                      </c:pt>
                      <c:pt idx="6616">
                        <c:v>43169.916666666664</c:v>
                      </c:pt>
                      <c:pt idx="6617">
                        <c:v>43169.927083333336</c:v>
                      </c:pt>
                      <c:pt idx="6618">
                        <c:v>43169.9375</c:v>
                      </c:pt>
                      <c:pt idx="6619">
                        <c:v>43169.947916666664</c:v>
                      </c:pt>
                      <c:pt idx="6620">
                        <c:v>43169.958333333336</c:v>
                      </c:pt>
                      <c:pt idx="6621">
                        <c:v>43169.96875</c:v>
                      </c:pt>
                      <c:pt idx="6622">
                        <c:v>43169.979166666664</c:v>
                      </c:pt>
                      <c:pt idx="6623">
                        <c:v>43169.989583333336</c:v>
                      </c:pt>
                      <c:pt idx="6624">
                        <c:v>43170</c:v>
                      </c:pt>
                      <c:pt idx="6625">
                        <c:v>43170.010416666664</c:v>
                      </c:pt>
                      <c:pt idx="6626">
                        <c:v>43170.020833333336</c:v>
                      </c:pt>
                      <c:pt idx="6627">
                        <c:v>43170.03125</c:v>
                      </c:pt>
                      <c:pt idx="6628">
                        <c:v>43170.041666666664</c:v>
                      </c:pt>
                      <c:pt idx="6629">
                        <c:v>43170.052083333336</c:v>
                      </c:pt>
                      <c:pt idx="6630">
                        <c:v>43170.0625</c:v>
                      </c:pt>
                      <c:pt idx="6631">
                        <c:v>43170.072916666664</c:v>
                      </c:pt>
                      <c:pt idx="6632">
                        <c:v>43170.125</c:v>
                      </c:pt>
                      <c:pt idx="6633">
                        <c:v>43170.135416666664</c:v>
                      </c:pt>
                      <c:pt idx="6634">
                        <c:v>43170.145833333336</c:v>
                      </c:pt>
                      <c:pt idx="6635">
                        <c:v>43170.15625</c:v>
                      </c:pt>
                      <c:pt idx="6636">
                        <c:v>43170.166666666664</c:v>
                      </c:pt>
                      <c:pt idx="6637">
                        <c:v>43170.177083333336</c:v>
                      </c:pt>
                      <c:pt idx="6638">
                        <c:v>43170.1875</c:v>
                      </c:pt>
                      <c:pt idx="6639">
                        <c:v>43170.197916666664</c:v>
                      </c:pt>
                      <c:pt idx="6640">
                        <c:v>43170.208333333336</c:v>
                      </c:pt>
                      <c:pt idx="6641">
                        <c:v>43170.21875</c:v>
                      </c:pt>
                      <c:pt idx="6642">
                        <c:v>43170.229166666664</c:v>
                      </c:pt>
                      <c:pt idx="6643">
                        <c:v>43170.239583333336</c:v>
                      </c:pt>
                      <c:pt idx="6644">
                        <c:v>43170.25</c:v>
                      </c:pt>
                      <c:pt idx="6645">
                        <c:v>43170.260416666664</c:v>
                      </c:pt>
                      <c:pt idx="6646">
                        <c:v>43170.270833333336</c:v>
                      </c:pt>
                      <c:pt idx="6647">
                        <c:v>43170.28125</c:v>
                      </c:pt>
                      <c:pt idx="6648">
                        <c:v>43170.291666666664</c:v>
                      </c:pt>
                      <c:pt idx="6649">
                        <c:v>43170.302083333336</c:v>
                      </c:pt>
                      <c:pt idx="6650">
                        <c:v>43170.3125</c:v>
                      </c:pt>
                      <c:pt idx="6651">
                        <c:v>43170.322916666664</c:v>
                      </c:pt>
                      <c:pt idx="6652">
                        <c:v>43170.333333333336</c:v>
                      </c:pt>
                      <c:pt idx="6653">
                        <c:v>43170.34375</c:v>
                      </c:pt>
                      <c:pt idx="6654">
                        <c:v>43170.354166666664</c:v>
                      </c:pt>
                      <c:pt idx="6655">
                        <c:v>43170.364583333336</c:v>
                      </c:pt>
                      <c:pt idx="6656">
                        <c:v>43170.375</c:v>
                      </c:pt>
                      <c:pt idx="6657">
                        <c:v>43170.385416666664</c:v>
                      </c:pt>
                      <c:pt idx="6658">
                        <c:v>43170.395833333336</c:v>
                      </c:pt>
                      <c:pt idx="6659">
                        <c:v>43170.40625</c:v>
                      </c:pt>
                      <c:pt idx="6660">
                        <c:v>43170.416666666664</c:v>
                      </c:pt>
                      <c:pt idx="6661">
                        <c:v>43170.427083333336</c:v>
                      </c:pt>
                      <c:pt idx="6662">
                        <c:v>43170.4375</c:v>
                      </c:pt>
                      <c:pt idx="6663">
                        <c:v>43170.447916666664</c:v>
                      </c:pt>
                      <c:pt idx="6664">
                        <c:v>43170.458333333336</c:v>
                      </c:pt>
                      <c:pt idx="6665">
                        <c:v>43170.46875</c:v>
                      </c:pt>
                      <c:pt idx="6666">
                        <c:v>43170.479166666664</c:v>
                      </c:pt>
                      <c:pt idx="6667">
                        <c:v>43170.489583333336</c:v>
                      </c:pt>
                      <c:pt idx="6668">
                        <c:v>43170.5</c:v>
                      </c:pt>
                      <c:pt idx="6669">
                        <c:v>43170.510416666664</c:v>
                      </c:pt>
                      <c:pt idx="6670">
                        <c:v>43170.520833333336</c:v>
                      </c:pt>
                      <c:pt idx="6671">
                        <c:v>43170.53125</c:v>
                      </c:pt>
                      <c:pt idx="6672">
                        <c:v>43170.541666666664</c:v>
                      </c:pt>
                      <c:pt idx="6673">
                        <c:v>43170.552083333336</c:v>
                      </c:pt>
                      <c:pt idx="6674">
                        <c:v>43170.5625</c:v>
                      </c:pt>
                      <c:pt idx="6675">
                        <c:v>43170.572916666664</c:v>
                      </c:pt>
                      <c:pt idx="6676">
                        <c:v>43170.583333333336</c:v>
                      </c:pt>
                      <c:pt idx="6677">
                        <c:v>43170.59375</c:v>
                      </c:pt>
                      <c:pt idx="6678">
                        <c:v>43170.604166666664</c:v>
                      </c:pt>
                      <c:pt idx="6679">
                        <c:v>43170.614583333336</c:v>
                      </c:pt>
                      <c:pt idx="6680">
                        <c:v>43170.625</c:v>
                      </c:pt>
                      <c:pt idx="6681">
                        <c:v>43170.635416666664</c:v>
                      </c:pt>
                      <c:pt idx="6682">
                        <c:v>43170.645833333336</c:v>
                      </c:pt>
                      <c:pt idx="6683">
                        <c:v>43170.65625</c:v>
                      </c:pt>
                      <c:pt idx="6684">
                        <c:v>43170.666666666664</c:v>
                      </c:pt>
                      <c:pt idx="6685">
                        <c:v>43170.677083333336</c:v>
                      </c:pt>
                      <c:pt idx="6686">
                        <c:v>43170.6875</c:v>
                      </c:pt>
                      <c:pt idx="6687">
                        <c:v>43170.697916666664</c:v>
                      </c:pt>
                      <c:pt idx="6688">
                        <c:v>43170.708333333336</c:v>
                      </c:pt>
                      <c:pt idx="6689">
                        <c:v>43170.71875</c:v>
                      </c:pt>
                      <c:pt idx="6690">
                        <c:v>43170.729166666664</c:v>
                      </c:pt>
                      <c:pt idx="6691">
                        <c:v>43170.739583333336</c:v>
                      </c:pt>
                      <c:pt idx="6692">
                        <c:v>43170.75</c:v>
                      </c:pt>
                      <c:pt idx="6693">
                        <c:v>43170.760416666664</c:v>
                      </c:pt>
                      <c:pt idx="6694">
                        <c:v>43170.770833333336</c:v>
                      </c:pt>
                      <c:pt idx="6695">
                        <c:v>43170.78125</c:v>
                      </c:pt>
                      <c:pt idx="6696">
                        <c:v>43170.791666666664</c:v>
                      </c:pt>
                      <c:pt idx="6697">
                        <c:v>43170.802083333336</c:v>
                      </c:pt>
                      <c:pt idx="6698">
                        <c:v>43170.8125</c:v>
                      </c:pt>
                      <c:pt idx="6699">
                        <c:v>43170.822916666664</c:v>
                      </c:pt>
                      <c:pt idx="6700">
                        <c:v>43170.833333333336</c:v>
                      </c:pt>
                      <c:pt idx="6701">
                        <c:v>43170.84375</c:v>
                      </c:pt>
                      <c:pt idx="6702">
                        <c:v>43170.854166666664</c:v>
                      </c:pt>
                      <c:pt idx="6703">
                        <c:v>43170.864583333336</c:v>
                      </c:pt>
                      <c:pt idx="6704">
                        <c:v>43170.875</c:v>
                      </c:pt>
                      <c:pt idx="6705">
                        <c:v>43170.885416666664</c:v>
                      </c:pt>
                      <c:pt idx="6706">
                        <c:v>43170.895833333336</c:v>
                      </c:pt>
                      <c:pt idx="6707">
                        <c:v>43170.90625</c:v>
                      </c:pt>
                      <c:pt idx="6708">
                        <c:v>43170.916666666664</c:v>
                      </c:pt>
                      <c:pt idx="6709">
                        <c:v>43170.927083333336</c:v>
                      </c:pt>
                      <c:pt idx="6710">
                        <c:v>43170.9375</c:v>
                      </c:pt>
                      <c:pt idx="6711">
                        <c:v>43170.947916666664</c:v>
                      </c:pt>
                      <c:pt idx="6712">
                        <c:v>43170.958333333336</c:v>
                      </c:pt>
                      <c:pt idx="6713">
                        <c:v>43170.96875</c:v>
                      </c:pt>
                      <c:pt idx="6714">
                        <c:v>43170.979166666664</c:v>
                      </c:pt>
                      <c:pt idx="6715">
                        <c:v>43170.989583333336</c:v>
                      </c:pt>
                      <c:pt idx="6716">
                        <c:v>43171</c:v>
                      </c:pt>
                      <c:pt idx="6717">
                        <c:v>43171.010416666664</c:v>
                      </c:pt>
                      <c:pt idx="6718">
                        <c:v>43171.020833333336</c:v>
                      </c:pt>
                      <c:pt idx="6719">
                        <c:v>43171.03125</c:v>
                      </c:pt>
                      <c:pt idx="6720">
                        <c:v>43171.041666666664</c:v>
                      </c:pt>
                      <c:pt idx="6721">
                        <c:v>43171.052083333336</c:v>
                      </c:pt>
                      <c:pt idx="6722">
                        <c:v>43171.0625</c:v>
                      </c:pt>
                      <c:pt idx="6723">
                        <c:v>43171.072916666664</c:v>
                      </c:pt>
                      <c:pt idx="6724">
                        <c:v>43171.083333333336</c:v>
                      </c:pt>
                      <c:pt idx="6725">
                        <c:v>43171.09375</c:v>
                      </c:pt>
                      <c:pt idx="6726">
                        <c:v>43171.104166666664</c:v>
                      </c:pt>
                      <c:pt idx="6727">
                        <c:v>43171.114583333336</c:v>
                      </c:pt>
                      <c:pt idx="6728">
                        <c:v>43171.125</c:v>
                      </c:pt>
                      <c:pt idx="6729">
                        <c:v>43171.135416666664</c:v>
                      </c:pt>
                      <c:pt idx="6730">
                        <c:v>43171.145833333336</c:v>
                      </c:pt>
                      <c:pt idx="6731">
                        <c:v>43171.15625</c:v>
                      </c:pt>
                      <c:pt idx="6732">
                        <c:v>43171.166666666664</c:v>
                      </c:pt>
                      <c:pt idx="6733">
                        <c:v>43171.177083333336</c:v>
                      </c:pt>
                      <c:pt idx="6734">
                        <c:v>43171.1875</c:v>
                      </c:pt>
                      <c:pt idx="6735">
                        <c:v>43171.197916666664</c:v>
                      </c:pt>
                      <c:pt idx="6736">
                        <c:v>43171.208333333336</c:v>
                      </c:pt>
                      <c:pt idx="6737">
                        <c:v>43171.21875</c:v>
                      </c:pt>
                      <c:pt idx="6738">
                        <c:v>43171.229166666664</c:v>
                      </c:pt>
                      <c:pt idx="6739">
                        <c:v>43171.239583333336</c:v>
                      </c:pt>
                      <c:pt idx="6740">
                        <c:v>43171.25</c:v>
                      </c:pt>
                      <c:pt idx="6741">
                        <c:v>43171.260416666664</c:v>
                      </c:pt>
                      <c:pt idx="6742">
                        <c:v>43171.270833333336</c:v>
                      </c:pt>
                      <c:pt idx="6743">
                        <c:v>43171.28125</c:v>
                      </c:pt>
                      <c:pt idx="6744">
                        <c:v>43171.291666666664</c:v>
                      </c:pt>
                      <c:pt idx="6745">
                        <c:v>43171.302083333336</c:v>
                      </c:pt>
                      <c:pt idx="6746">
                        <c:v>43171.3125</c:v>
                      </c:pt>
                      <c:pt idx="6747">
                        <c:v>43171.322916666664</c:v>
                      </c:pt>
                      <c:pt idx="6748">
                        <c:v>43171.333333333336</c:v>
                      </c:pt>
                      <c:pt idx="6749">
                        <c:v>43171.34375</c:v>
                      </c:pt>
                      <c:pt idx="6750">
                        <c:v>43171.354166666664</c:v>
                      </c:pt>
                      <c:pt idx="6751">
                        <c:v>43171.364583333336</c:v>
                      </c:pt>
                      <c:pt idx="6752">
                        <c:v>43171.375</c:v>
                      </c:pt>
                      <c:pt idx="6753">
                        <c:v>43171.385416666664</c:v>
                      </c:pt>
                      <c:pt idx="6754">
                        <c:v>43171.395833333336</c:v>
                      </c:pt>
                      <c:pt idx="6755">
                        <c:v>43171.40625</c:v>
                      </c:pt>
                      <c:pt idx="6756">
                        <c:v>43171.416666666664</c:v>
                      </c:pt>
                      <c:pt idx="6757">
                        <c:v>43171.427083333336</c:v>
                      </c:pt>
                      <c:pt idx="6758">
                        <c:v>43171.4375</c:v>
                      </c:pt>
                      <c:pt idx="6759">
                        <c:v>43171.447916666664</c:v>
                      </c:pt>
                      <c:pt idx="6760">
                        <c:v>43171.458333333336</c:v>
                      </c:pt>
                      <c:pt idx="6761">
                        <c:v>43171.46875</c:v>
                      </c:pt>
                      <c:pt idx="6762">
                        <c:v>43171.479166666664</c:v>
                      </c:pt>
                      <c:pt idx="6763">
                        <c:v>43171.489583333336</c:v>
                      </c:pt>
                      <c:pt idx="6764">
                        <c:v>43171.5</c:v>
                      </c:pt>
                      <c:pt idx="6765">
                        <c:v>43171.510416666664</c:v>
                      </c:pt>
                      <c:pt idx="6766">
                        <c:v>43171.520833333336</c:v>
                      </c:pt>
                      <c:pt idx="6767">
                        <c:v>43171.53125</c:v>
                      </c:pt>
                      <c:pt idx="6768">
                        <c:v>43171.541666666664</c:v>
                      </c:pt>
                      <c:pt idx="6769">
                        <c:v>43171.552083333336</c:v>
                      </c:pt>
                      <c:pt idx="6770">
                        <c:v>43171.5625</c:v>
                      </c:pt>
                      <c:pt idx="6771">
                        <c:v>43171.572916666664</c:v>
                      </c:pt>
                      <c:pt idx="6772">
                        <c:v>43171.583333333336</c:v>
                      </c:pt>
                      <c:pt idx="6773">
                        <c:v>43171.59375</c:v>
                      </c:pt>
                      <c:pt idx="6774">
                        <c:v>43171.604166666664</c:v>
                      </c:pt>
                      <c:pt idx="6775">
                        <c:v>43171.614583333336</c:v>
                      </c:pt>
                      <c:pt idx="6776">
                        <c:v>43171.625</c:v>
                      </c:pt>
                      <c:pt idx="6777">
                        <c:v>43171.635416666664</c:v>
                      </c:pt>
                      <c:pt idx="6778">
                        <c:v>43171.645833333336</c:v>
                      </c:pt>
                      <c:pt idx="6779">
                        <c:v>43171.65625</c:v>
                      </c:pt>
                      <c:pt idx="6780">
                        <c:v>43171.666666666664</c:v>
                      </c:pt>
                      <c:pt idx="6781">
                        <c:v>43171.677083333336</c:v>
                      </c:pt>
                      <c:pt idx="6782">
                        <c:v>43171.6875</c:v>
                      </c:pt>
                      <c:pt idx="6783">
                        <c:v>43171.697916666664</c:v>
                      </c:pt>
                      <c:pt idx="6784">
                        <c:v>43171.708333333336</c:v>
                      </c:pt>
                      <c:pt idx="6785">
                        <c:v>43171.71875</c:v>
                      </c:pt>
                      <c:pt idx="6786">
                        <c:v>43171.729166666664</c:v>
                      </c:pt>
                      <c:pt idx="6787">
                        <c:v>43171.739583333336</c:v>
                      </c:pt>
                      <c:pt idx="6788">
                        <c:v>43171.75</c:v>
                      </c:pt>
                      <c:pt idx="6789">
                        <c:v>43171.760416666664</c:v>
                      </c:pt>
                      <c:pt idx="6790">
                        <c:v>43171.770833333336</c:v>
                      </c:pt>
                      <c:pt idx="6791">
                        <c:v>43171.78125</c:v>
                      </c:pt>
                      <c:pt idx="6792">
                        <c:v>43171.791666666664</c:v>
                      </c:pt>
                      <c:pt idx="6793">
                        <c:v>43171.802083333336</c:v>
                      </c:pt>
                      <c:pt idx="6794">
                        <c:v>43171.8125</c:v>
                      </c:pt>
                      <c:pt idx="6795">
                        <c:v>43171.822916666664</c:v>
                      </c:pt>
                      <c:pt idx="6796">
                        <c:v>43171.833333333336</c:v>
                      </c:pt>
                      <c:pt idx="6797">
                        <c:v>43171.84375</c:v>
                      </c:pt>
                      <c:pt idx="6798">
                        <c:v>43171.854166666664</c:v>
                      </c:pt>
                      <c:pt idx="6799">
                        <c:v>43171.864583333336</c:v>
                      </c:pt>
                      <c:pt idx="6800">
                        <c:v>43171.875</c:v>
                      </c:pt>
                      <c:pt idx="6801">
                        <c:v>43171.885416666664</c:v>
                      </c:pt>
                      <c:pt idx="6802">
                        <c:v>43171.895833333336</c:v>
                      </c:pt>
                      <c:pt idx="6803">
                        <c:v>43171.90625</c:v>
                      </c:pt>
                      <c:pt idx="6804">
                        <c:v>43171.916666666664</c:v>
                      </c:pt>
                      <c:pt idx="6805">
                        <c:v>43171.927083333336</c:v>
                      </c:pt>
                      <c:pt idx="6806">
                        <c:v>43171.9375</c:v>
                      </c:pt>
                      <c:pt idx="6807">
                        <c:v>43171.947916666664</c:v>
                      </c:pt>
                      <c:pt idx="6808">
                        <c:v>43171.958333333336</c:v>
                      </c:pt>
                      <c:pt idx="6809">
                        <c:v>43171.96875</c:v>
                      </c:pt>
                      <c:pt idx="6810">
                        <c:v>43171.979166666664</c:v>
                      </c:pt>
                      <c:pt idx="6811">
                        <c:v>43171.989583333336</c:v>
                      </c:pt>
                      <c:pt idx="6812">
                        <c:v>43172</c:v>
                      </c:pt>
                      <c:pt idx="6813">
                        <c:v>43172.010416666664</c:v>
                      </c:pt>
                      <c:pt idx="6814">
                        <c:v>43172.020833333336</c:v>
                      </c:pt>
                      <c:pt idx="6815">
                        <c:v>43172.03125</c:v>
                      </c:pt>
                      <c:pt idx="6816">
                        <c:v>43172.041666666664</c:v>
                      </c:pt>
                      <c:pt idx="6817">
                        <c:v>43172.052083333336</c:v>
                      </c:pt>
                      <c:pt idx="6818">
                        <c:v>43172.0625</c:v>
                      </c:pt>
                      <c:pt idx="6819">
                        <c:v>43172.072916666664</c:v>
                      </c:pt>
                      <c:pt idx="6820">
                        <c:v>43172.083333333336</c:v>
                      </c:pt>
                      <c:pt idx="6821">
                        <c:v>43172.09375</c:v>
                      </c:pt>
                      <c:pt idx="6822">
                        <c:v>43172.104166666664</c:v>
                      </c:pt>
                      <c:pt idx="6823">
                        <c:v>43172.114583333336</c:v>
                      </c:pt>
                      <c:pt idx="6824">
                        <c:v>43172.125</c:v>
                      </c:pt>
                      <c:pt idx="6825">
                        <c:v>43172.135416666664</c:v>
                      </c:pt>
                      <c:pt idx="6826">
                        <c:v>43172.145833333336</c:v>
                      </c:pt>
                      <c:pt idx="6827">
                        <c:v>43172.15625</c:v>
                      </c:pt>
                      <c:pt idx="6828">
                        <c:v>43172.166666666664</c:v>
                      </c:pt>
                      <c:pt idx="6829">
                        <c:v>43172.177083333336</c:v>
                      </c:pt>
                      <c:pt idx="6830">
                        <c:v>43172.1875</c:v>
                      </c:pt>
                      <c:pt idx="6831">
                        <c:v>43172.197916666664</c:v>
                      </c:pt>
                      <c:pt idx="6832">
                        <c:v>43172.208333333336</c:v>
                      </c:pt>
                      <c:pt idx="6833">
                        <c:v>43172.21875</c:v>
                      </c:pt>
                      <c:pt idx="6834">
                        <c:v>43172.229166666664</c:v>
                      </c:pt>
                      <c:pt idx="6835">
                        <c:v>43172.239583333336</c:v>
                      </c:pt>
                      <c:pt idx="6836">
                        <c:v>43172.25</c:v>
                      </c:pt>
                      <c:pt idx="6837">
                        <c:v>43172.260416666664</c:v>
                      </c:pt>
                      <c:pt idx="6838">
                        <c:v>43172.270833333336</c:v>
                      </c:pt>
                      <c:pt idx="6839">
                        <c:v>43172.28125</c:v>
                      </c:pt>
                      <c:pt idx="6840">
                        <c:v>43172.291666666664</c:v>
                      </c:pt>
                      <c:pt idx="6841">
                        <c:v>43172.302083333336</c:v>
                      </c:pt>
                      <c:pt idx="6842">
                        <c:v>43172.3125</c:v>
                      </c:pt>
                      <c:pt idx="6843">
                        <c:v>43172.322916666664</c:v>
                      </c:pt>
                      <c:pt idx="6844">
                        <c:v>43172.333333333336</c:v>
                      </c:pt>
                      <c:pt idx="6845">
                        <c:v>43172.34375</c:v>
                      </c:pt>
                      <c:pt idx="6846">
                        <c:v>43172.354166666664</c:v>
                      </c:pt>
                      <c:pt idx="6847">
                        <c:v>43172.364583333336</c:v>
                      </c:pt>
                      <c:pt idx="6848">
                        <c:v>43172.375</c:v>
                      </c:pt>
                      <c:pt idx="6849">
                        <c:v>43172.385416666664</c:v>
                      </c:pt>
                      <c:pt idx="6850">
                        <c:v>43172.395833333336</c:v>
                      </c:pt>
                      <c:pt idx="6851">
                        <c:v>43172.40625</c:v>
                      </c:pt>
                      <c:pt idx="6852">
                        <c:v>43172.416666666664</c:v>
                      </c:pt>
                      <c:pt idx="6853">
                        <c:v>43172.427083333336</c:v>
                      </c:pt>
                      <c:pt idx="6854">
                        <c:v>43172.4375</c:v>
                      </c:pt>
                      <c:pt idx="6855">
                        <c:v>43172.447916666664</c:v>
                      </c:pt>
                      <c:pt idx="6856">
                        <c:v>43172.458333333336</c:v>
                      </c:pt>
                      <c:pt idx="6857">
                        <c:v>43172.46875</c:v>
                      </c:pt>
                      <c:pt idx="6858">
                        <c:v>43172.479166666664</c:v>
                      </c:pt>
                      <c:pt idx="6859">
                        <c:v>43172.489583333336</c:v>
                      </c:pt>
                      <c:pt idx="6860">
                        <c:v>43172.5</c:v>
                      </c:pt>
                      <c:pt idx="6861">
                        <c:v>43172.510416666664</c:v>
                      </c:pt>
                      <c:pt idx="6862">
                        <c:v>43172.520833333336</c:v>
                      </c:pt>
                      <c:pt idx="6863">
                        <c:v>43172.53125</c:v>
                      </c:pt>
                      <c:pt idx="6864">
                        <c:v>43172.541666666664</c:v>
                      </c:pt>
                      <c:pt idx="6865">
                        <c:v>43172.552083333336</c:v>
                      </c:pt>
                      <c:pt idx="6866">
                        <c:v>43172.5625</c:v>
                      </c:pt>
                      <c:pt idx="6867">
                        <c:v>43172.572916666664</c:v>
                      </c:pt>
                      <c:pt idx="6868">
                        <c:v>43172.583333333336</c:v>
                      </c:pt>
                      <c:pt idx="6869">
                        <c:v>43172.59375</c:v>
                      </c:pt>
                      <c:pt idx="6870">
                        <c:v>43172.604166666664</c:v>
                      </c:pt>
                      <c:pt idx="6871">
                        <c:v>43172.614583333336</c:v>
                      </c:pt>
                      <c:pt idx="6872">
                        <c:v>43172.625</c:v>
                      </c:pt>
                      <c:pt idx="6873">
                        <c:v>43172.635416666664</c:v>
                      </c:pt>
                      <c:pt idx="6874">
                        <c:v>43172.645833333336</c:v>
                      </c:pt>
                      <c:pt idx="6875">
                        <c:v>43172.65625</c:v>
                      </c:pt>
                      <c:pt idx="6876">
                        <c:v>43172.666666666664</c:v>
                      </c:pt>
                      <c:pt idx="6877">
                        <c:v>43172.677083333336</c:v>
                      </c:pt>
                      <c:pt idx="6878">
                        <c:v>43172.6875</c:v>
                      </c:pt>
                      <c:pt idx="6879">
                        <c:v>43172.697916666664</c:v>
                      </c:pt>
                      <c:pt idx="6880">
                        <c:v>43172.708333333336</c:v>
                      </c:pt>
                      <c:pt idx="6881">
                        <c:v>43172.71875</c:v>
                      </c:pt>
                      <c:pt idx="6882">
                        <c:v>43172.729166666664</c:v>
                      </c:pt>
                      <c:pt idx="6883">
                        <c:v>43172.739583333336</c:v>
                      </c:pt>
                      <c:pt idx="6884">
                        <c:v>43172.75</c:v>
                      </c:pt>
                      <c:pt idx="6885">
                        <c:v>43172.760416666664</c:v>
                      </c:pt>
                      <c:pt idx="6886">
                        <c:v>43172.770833333336</c:v>
                      </c:pt>
                      <c:pt idx="6887">
                        <c:v>43172.78125</c:v>
                      </c:pt>
                      <c:pt idx="6888">
                        <c:v>43172.791666666664</c:v>
                      </c:pt>
                      <c:pt idx="6889">
                        <c:v>43172.802083333336</c:v>
                      </c:pt>
                      <c:pt idx="6890">
                        <c:v>43172.8125</c:v>
                      </c:pt>
                      <c:pt idx="6891">
                        <c:v>43172.822916666664</c:v>
                      </c:pt>
                      <c:pt idx="6892">
                        <c:v>43172.833333333336</c:v>
                      </c:pt>
                      <c:pt idx="6893">
                        <c:v>43172.84375</c:v>
                      </c:pt>
                      <c:pt idx="6894">
                        <c:v>43172.854166666664</c:v>
                      </c:pt>
                      <c:pt idx="6895">
                        <c:v>43172.864583333336</c:v>
                      </c:pt>
                      <c:pt idx="6896">
                        <c:v>43172.875</c:v>
                      </c:pt>
                      <c:pt idx="6897">
                        <c:v>43172.885416666664</c:v>
                      </c:pt>
                      <c:pt idx="6898">
                        <c:v>43172.895833333336</c:v>
                      </c:pt>
                      <c:pt idx="6899">
                        <c:v>43172.90625</c:v>
                      </c:pt>
                      <c:pt idx="6900">
                        <c:v>43172.916666666664</c:v>
                      </c:pt>
                      <c:pt idx="6901">
                        <c:v>43172.927083333336</c:v>
                      </c:pt>
                      <c:pt idx="6902">
                        <c:v>43172.9375</c:v>
                      </c:pt>
                      <c:pt idx="6903">
                        <c:v>43172.947916666664</c:v>
                      </c:pt>
                      <c:pt idx="6904">
                        <c:v>43172.958333333336</c:v>
                      </c:pt>
                      <c:pt idx="6905">
                        <c:v>43172.96875</c:v>
                      </c:pt>
                      <c:pt idx="6906">
                        <c:v>43172.979166666664</c:v>
                      </c:pt>
                      <c:pt idx="6907">
                        <c:v>43172.989583333336</c:v>
                      </c:pt>
                      <c:pt idx="6908">
                        <c:v>43173</c:v>
                      </c:pt>
                      <c:pt idx="6909">
                        <c:v>43173.010416666664</c:v>
                      </c:pt>
                      <c:pt idx="6910">
                        <c:v>43173.020833333336</c:v>
                      </c:pt>
                      <c:pt idx="6911">
                        <c:v>43173.03125</c:v>
                      </c:pt>
                      <c:pt idx="6912">
                        <c:v>43173.041666666664</c:v>
                      </c:pt>
                      <c:pt idx="6913">
                        <c:v>43173.052083333336</c:v>
                      </c:pt>
                      <c:pt idx="6914">
                        <c:v>43173.0625</c:v>
                      </c:pt>
                      <c:pt idx="6915">
                        <c:v>43173.072916666664</c:v>
                      </c:pt>
                      <c:pt idx="6916">
                        <c:v>43173.083333333336</c:v>
                      </c:pt>
                      <c:pt idx="6917">
                        <c:v>43173.09375</c:v>
                      </c:pt>
                      <c:pt idx="6918">
                        <c:v>43173.104166666664</c:v>
                      </c:pt>
                      <c:pt idx="6919">
                        <c:v>43173.114583333336</c:v>
                      </c:pt>
                      <c:pt idx="6920">
                        <c:v>43173.125</c:v>
                      </c:pt>
                      <c:pt idx="6921">
                        <c:v>43173.135416666664</c:v>
                      </c:pt>
                      <c:pt idx="6922">
                        <c:v>43173.145833333336</c:v>
                      </c:pt>
                      <c:pt idx="6923">
                        <c:v>43173.15625</c:v>
                      </c:pt>
                      <c:pt idx="6924">
                        <c:v>43173.166666666664</c:v>
                      </c:pt>
                      <c:pt idx="6925">
                        <c:v>43173.177083333336</c:v>
                      </c:pt>
                      <c:pt idx="6926">
                        <c:v>43173.1875</c:v>
                      </c:pt>
                      <c:pt idx="6927">
                        <c:v>43173.197916666664</c:v>
                      </c:pt>
                      <c:pt idx="6928">
                        <c:v>43173.208333333336</c:v>
                      </c:pt>
                      <c:pt idx="6929">
                        <c:v>43173.21875</c:v>
                      </c:pt>
                      <c:pt idx="6930">
                        <c:v>43173.229166666664</c:v>
                      </c:pt>
                      <c:pt idx="6931">
                        <c:v>43173.239583333336</c:v>
                      </c:pt>
                      <c:pt idx="6932">
                        <c:v>43173.25</c:v>
                      </c:pt>
                      <c:pt idx="6933">
                        <c:v>43173.260416666664</c:v>
                      </c:pt>
                      <c:pt idx="6934">
                        <c:v>43173.270833333336</c:v>
                      </c:pt>
                      <c:pt idx="6935">
                        <c:v>43173.28125</c:v>
                      </c:pt>
                      <c:pt idx="6936">
                        <c:v>43173.291666666664</c:v>
                      </c:pt>
                      <c:pt idx="6937">
                        <c:v>43173.302083333336</c:v>
                      </c:pt>
                      <c:pt idx="6938">
                        <c:v>43173.3125</c:v>
                      </c:pt>
                      <c:pt idx="6939">
                        <c:v>43173.322916666664</c:v>
                      </c:pt>
                      <c:pt idx="6940">
                        <c:v>43173.333333333336</c:v>
                      </c:pt>
                      <c:pt idx="6941">
                        <c:v>43173.34375</c:v>
                      </c:pt>
                      <c:pt idx="6942">
                        <c:v>43173.354166666664</c:v>
                      </c:pt>
                      <c:pt idx="6943">
                        <c:v>43173.364583333336</c:v>
                      </c:pt>
                      <c:pt idx="6944">
                        <c:v>43173.375</c:v>
                      </c:pt>
                      <c:pt idx="6945">
                        <c:v>43173.385416666664</c:v>
                      </c:pt>
                      <c:pt idx="6946">
                        <c:v>43173.395833333336</c:v>
                      </c:pt>
                      <c:pt idx="6947">
                        <c:v>43173.40625</c:v>
                      </c:pt>
                      <c:pt idx="6948">
                        <c:v>43173.416666666664</c:v>
                      </c:pt>
                      <c:pt idx="6949">
                        <c:v>43173.427083333336</c:v>
                      </c:pt>
                      <c:pt idx="6950">
                        <c:v>43173.4375</c:v>
                      </c:pt>
                      <c:pt idx="6951">
                        <c:v>43173.447916666664</c:v>
                      </c:pt>
                      <c:pt idx="6952">
                        <c:v>43173.458333333336</c:v>
                      </c:pt>
                      <c:pt idx="6953">
                        <c:v>43173.46875</c:v>
                      </c:pt>
                      <c:pt idx="6954">
                        <c:v>43173.479166666664</c:v>
                      </c:pt>
                      <c:pt idx="6955">
                        <c:v>43173.489583333336</c:v>
                      </c:pt>
                      <c:pt idx="6956">
                        <c:v>43173.5</c:v>
                      </c:pt>
                      <c:pt idx="6957">
                        <c:v>43173.510416666664</c:v>
                      </c:pt>
                      <c:pt idx="6958">
                        <c:v>43173.520833333336</c:v>
                      </c:pt>
                      <c:pt idx="6959">
                        <c:v>43173.53125</c:v>
                      </c:pt>
                      <c:pt idx="6960">
                        <c:v>43173.541666666664</c:v>
                      </c:pt>
                      <c:pt idx="6961">
                        <c:v>43173.552083333336</c:v>
                      </c:pt>
                      <c:pt idx="6962">
                        <c:v>43173.5625</c:v>
                      </c:pt>
                      <c:pt idx="6963">
                        <c:v>43173.572916666664</c:v>
                      </c:pt>
                      <c:pt idx="6964">
                        <c:v>43173.583333333336</c:v>
                      </c:pt>
                      <c:pt idx="6965">
                        <c:v>43173.59375</c:v>
                      </c:pt>
                      <c:pt idx="6966">
                        <c:v>43173.604166666664</c:v>
                      </c:pt>
                      <c:pt idx="6967">
                        <c:v>43173.614583333336</c:v>
                      </c:pt>
                      <c:pt idx="6968">
                        <c:v>43173.625</c:v>
                      </c:pt>
                      <c:pt idx="6969">
                        <c:v>43173.635416666664</c:v>
                      </c:pt>
                      <c:pt idx="6970">
                        <c:v>43173.645833333336</c:v>
                      </c:pt>
                      <c:pt idx="6971">
                        <c:v>43173.65625</c:v>
                      </c:pt>
                      <c:pt idx="6972">
                        <c:v>43173.666666666664</c:v>
                      </c:pt>
                      <c:pt idx="6973">
                        <c:v>43173.677083333336</c:v>
                      </c:pt>
                      <c:pt idx="6974">
                        <c:v>43173.6875</c:v>
                      </c:pt>
                      <c:pt idx="6975">
                        <c:v>43173.697916666664</c:v>
                      </c:pt>
                      <c:pt idx="6976">
                        <c:v>43173.708333333336</c:v>
                      </c:pt>
                      <c:pt idx="6977">
                        <c:v>43173.71875</c:v>
                      </c:pt>
                      <c:pt idx="6978">
                        <c:v>43173.729166666664</c:v>
                      </c:pt>
                      <c:pt idx="6979">
                        <c:v>43173.739583333336</c:v>
                      </c:pt>
                      <c:pt idx="6980">
                        <c:v>43173.75</c:v>
                      </c:pt>
                      <c:pt idx="6981">
                        <c:v>43173.760416666664</c:v>
                      </c:pt>
                      <c:pt idx="6982">
                        <c:v>43173.770833333336</c:v>
                      </c:pt>
                      <c:pt idx="6983">
                        <c:v>43173.78125</c:v>
                      </c:pt>
                      <c:pt idx="6984">
                        <c:v>43173.791666666664</c:v>
                      </c:pt>
                      <c:pt idx="6985">
                        <c:v>43173.802083333336</c:v>
                      </c:pt>
                      <c:pt idx="6986">
                        <c:v>43173.8125</c:v>
                      </c:pt>
                      <c:pt idx="6987">
                        <c:v>43173.822916666664</c:v>
                      </c:pt>
                      <c:pt idx="6988">
                        <c:v>43173.833333333336</c:v>
                      </c:pt>
                      <c:pt idx="6989">
                        <c:v>43173.84375</c:v>
                      </c:pt>
                      <c:pt idx="6990">
                        <c:v>43173.854166666664</c:v>
                      </c:pt>
                      <c:pt idx="6991">
                        <c:v>43173.864583333336</c:v>
                      </c:pt>
                      <c:pt idx="6992">
                        <c:v>43173.875</c:v>
                      </c:pt>
                      <c:pt idx="6993">
                        <c:v>43173.885416666664</c:v>
                      </c:pt>
                      <c:pt idx="6994">
                        <c:v>43173.895833333336</c:v>
                      </c:pt>
                      <c:pt idx="6995">
                        <c:v>43173.90625</c:v>
                      </c:pt>
                      <c:pt idx="6996">
                        <c:v>43173.916666666664</c:v>
                      </c:pt>
                      <c:pt idx="6997">
                        <c:v>43173.927083333336</c:v>
                      </c:pt>
                      <c:pt idx="6998">
                        <c:v>43173.9375</c:v>
                      </c:pt>
                      <c:pt idx="6999">
                        <c:v>43173.947916666664</c:v>
                      </c:pt>
                      <c:pt idx="7000">
                        <c:v>43173.958333333336</c:v>
                      </c:pt>
                      <c:pt idx="7001">
                        <c:v>43173.96875</c:v>
                      </c:pt>
                      <c:pt idx="7002">
                        <c:v>43173.979166666664</c:v>
                      </c:pt>
                      <c:pt idx="7003">
                        <c:v>43173.989583333336</c:v>
                      </c:pt>
                      <c:pt idx="7004">
                        <c:v>43174</c:v>
                      </c:pt>
                      <c:pt idx="7005">
                        <c:v>43174.010416666664</c:v>
                      </c:pt>
                      <c:pt idx="7006">
                        <c:v>43174.020833333336</c:v>
                      </c:pt>
                      <c:pt idx="7007">
                        <c:v>43174.03125</c:v>
                      </c:pt>
                      <c:pt idx="7008">
                        <c:v>43174.041666666664</c:v>
                      </c:pt>
                      <c:pt idx="7009">
                        <c:v>43174.052083333336</c:v>
                      </c:pt>
                      <c:pt idx="7010">
                        <c:v>43174.0625</c:v>
                      </c:pt>
                      <c:pt idx="7011">
                        <c:v>43174.072916666664</c:v>
                      </c:pt>
                      <c:pt idx="7012">
                        <c:v>43174.083333333336</c:v>
                      </c:pt>
                      <c:pt idx="7013">
                        <c:v>43174.09375</c:v>
                      </c:pt>
                      <c:pt idx="7014">
                        <c:v>43174.104166666664</c:v>
                      </c:pt>
                      <c:pt idx="7015">
                        <c:v>43174.114583333336</c:v>
                      </c:pt>
                      <c:pt idx="7016">
                        <c:v>43174.125</c:v>
                      </c:pt>
                      <c:pt idx="7017">
                        <c:v>43174.135416666664</c:v>
                      </c:pt>
                      <c:pt idx="7018">
                        <c:v>43174.145833333336</c:v>
                      </c:pt>
                      <c:pt idx="7019">
                        <c:v>43174.15625</c:v>
                      </c:pt>
                      <c:pt idx="7020">
                        <c:v>43174.166666666664</c:v>
                      </c:pt>
                      <c:pt idx="7021">
                        <c:v>43174.177083333336</c:v>
                      </c:pt>
                      <c:pt idx="7022">
                        <c:v>43174.1875</c:v>
                      </c:pt>
                      <c:pt idx="7023">
                        <c:v>43174.197916666664</c:v>
                      </c:pt>
                      <c:pt idx="7024">
                        <c:v>43174.208333333336</c:v>
                      </c:pt>
                      <c:pt idx="7025">
                        <c:v>43174.21875</c:v>
                      </c:pt>
                      <c:pt idx="7026">
                        <c:v>43174.229166666664</c:v>
                      </c:pt>
                      <c:pt idx="7027">
                        <c:v>43174.239583333336</c:v>
                      </c:pt>
                      <c:pt idx="7028">
                        <c:v>43174.25</c:v>
                      </c:pt>
                      <c:pt idx="7029">
                        <c:v>43174.260416666664</c:v>
                      </c:pt>
                      <c:pt idx="7030">
                        <c:v>43174.270833333336</c:v>
                      </c:pt>
                      <c:pt idx="7031">
                        <c:v>43174.28125</c:v>
                      </c:pt>
                      <c:pt idx="7032">
                        <c:v>43174.291666666664</c:v>
                      </c:pt>
                      <c:pt idx="7033">
                        <c:v>43174.302083333336</c:v>
                      </c:pt>
                      <c:pt idx="7034">
                        <c:v>43174.3125</c:v>
                      </c:pt>
                      <c:pt idx="7035">
                        <c:v>43174.322916666664</c:v>
                      </c:pt>
                      <c:pt idx="7036">
                        <c:v>43174.333333333336</c:v>
                      </c:pt>
                      <c:pt idx="7037">
                        <c:v>43174.34375</c:v>
                      </c:pt>
                      <c:pt idx="7038">
                        <c:v>43174.354166666664</c:v>
                      </c:pt>
                      <c:pt idx="7039">
                        <c:v>43174.364583333336</c:v>
                      </c:pt>
                      <c:pt idx="7040">
                        <c:v>43174.375</c:v>
                      </c:pt>
                      <c:pt idx="7041">
                        <c:v>43174.385416666664</c:v>
                      </c:pt>
                      <c:pt idx="7042">
                        <c:v>43174.395833333336</c:v>
                      </c:pt>
                      <c:pt idx="7043">
                        <c:v>43174.40625</c:v>
                      </c:pt>
                      <c:pt idx="7044">
                        <c:v>43174.416666666664</c:v>
                      </c:pt>
                      <c:pt idx="7045">
                        <c:v>43174.427083333336</c:v>
                      </c:pt>
                      <c:pt idx="7046">
                        <c:v>43174.4375</c:v>
                      </c:pt>
                      <c:pt idx="7047">
                        <c:v>43174.447916666664</c:v>
                      </c:pt>
                      <c:pt idx="7048">
                        <c:v>43174.458333333336</c:v>
                      </c:pt>
                      <c:pt idx="7049">
                        <c:v>43174.46875</c:v>
                      </c:pt>
                      <c:pt idx="7050">
                        <c:v>43174.479166666664</c:v>
                      </c:pt>
                      <c:pt idx="7051">
                        <c:v>43174.489583333336</c:v>
                      </c:pt>
                      <c:pt idx="7052">
                        <c:v>43174.5</c:v>
                      </c:pt>
                      <c:pt idx="7053">
                        <c:v>43174.510416666664</c:v>
                      </c:pt>
                      <c:pt idx="7054">
                        <c:v>43174.520833333336</c:v>
                      </c:pt>
                      <c:pt idx="7055">
                        <c:v>43174.53125</c:v>
                      </c:pt>
                      <c:pt idx="7056">
                        <c:v>43174.541666666664</c:v>
                      </c:pt>
                      <c:pt idx="7057">
                        <c:v>43174.552083333336</c:v>
                      </c:pt>
                      <c:pt idx="7058">
                        <c:v>43174.5625</c:v>
                      </c:pt>
                      <c:pt idx="7059">
                        <c:v>43174.572916666664</c:v>
                      </c:pt>
                      <c:pt idx="7060">
                        <c:v>43174.583333333336</c:v>
                      </c:pt>
                      <c:pt idx="7061">
                        <c:v>43174.59375</c:v>
                      </c:pt>
                      <c:pt idx="7062">
                        <c:v>43174.604166666664</c:v>
                      </c:pt>
                      <c:pt idx="7063">
                        <c:v>43174.614583333336</c:v>
                      </c:pt>
                      <c:pt idx="7064">
                        <c:v>43174.625</c:v>
                      </c:pt>
                      <c:pt idx="7065">
                        <c:v>43174.635416666664</c:v>
                      </c:pt>
                      <c:pt idx="7066">
                        <c:v>43174.645833333336</c:v>
                      </c:pt>
                      <c:pt idx="7067">
                        <c:v>43174.65625</c:v>
                      </c:pt>
                      <c:pt idx="7068">
                        <c:v>43174.666666666664</c:v>
                      </c:pt>
                      <c:pt idx="7069">
                        <c:v>43174.677083333336</c:v>
                      </c:pt>
                      <c:pt idx="7070">
                        <c:v>43174.6875</c:v>
                      </c:pt>
                      <c:pt idx="7071">
                        <c:v>43174.697916666664</c:v>
                      </c:pt>
                      <c:pt idx="7072">
                        <c:v>43174.708333333336</c:v>
                      </c:pt>
                      <c:pt idx="7073">
                        <c:v>43174.71875</c:v>
                      </c:pt>
                      <c:pt idx="7074">
                        <c:v>43174.729166666664</c:v>
                      </c:pt>
                      <c:pt idx="7075">
                        <c:v>43174.739583333336</c:v>
                      </c:pt>
                      <c:pt idx="7076">
                        <c:v>43174.75</c:v>
                      </c:pt>
                      <c:pt idx="7077">
                        <c:v>43174.760416666664</c:v>
                      </c:pt>
                      <c:pt idx="7078">
                        <c:v>43174.770833333336</c:v>
                      </c:pt>
                      <c:pt idx="7079">
                        <c:v>43174.78125</c:v>
                      </c:pt>
                      <c:pt idx="7080">
                        <c:v>43174.791666666664</c:v>
                      </c:pt>
                      <c:pt idx="7081">
                        <c:v>43174.802083333336</c:v>
                      </c:pt>
                      <c:pt idx="7082">
                        <c:v>43174.8125</c:v>
                      </c:pt>
                      <c:pt idx="7083">
                        <c:v>43174.822916666664</c:v>
                      </c:pt>
                      <c:pt idx="7084">
                        <c:v>43174.833333333336</c:v>
                      </c:pt>
                      <c:pt idx="7085">
                        <c:v>43174.84375</c:v>
                      </c:pt>
                      <c:pt idx="7086">
                        <c:v>43174.854166666664</c:v>
                      </c:pt>
                      <c:pt idx="7087">
                        <c:v>43174.864583333336</c:v>
                      </c:pt>
                      <c:pt idx="7088">
                        <c:v>43174.875</c:v>
                      </c:pt>
                      <c:pt idx="7089">
                        <c:v>43174.885416666664</c:v>
                      </c:pt>
                      <c:pt idx="7090">
                        <c:v>43174.895833333336</c:v>
                      </c:pt>
                      <c:pt idx="7091">
                        <c:v>43174.90625</c:v>
                      </c:pt>
                      <c:pt idx="7092">
                        <c:v>43174.916666666664</c:v>
                      </c:pt>
                      <c:pt idx="7093">
                        <c:v>43174.927083333336</c:v>
                      </c:pt>
                      <c:pt idx="7094">
                        <c:v>43174.9375</c:v>
                      </c:pt>
                      <c:pt idx="7095">
                        <c:v>43174.947916666664</c:v>
                      </c:pt>
                      <c:pt idx="7096">
                        <c:v>43174.958333333336</c:v>
                      </c:pt>
                      <c:pt idx="7097">
                        <c:v>43174.96875</c:v>
                      </c:pt>
                      <c:pt idx="7098">
                        <c:v>43174.979166666664</c:v>
                      </c:pt>
                      <c:pt idx="7099">
                        <c:v>43174.989583333336</c:v>
                      </c:pt>
                      <c:pt idx="7100">
                        <c:v>43175</c:v>
                      </c:pt>
                      <c:pt idx="7101">
                        <c:v>43175.010416666664</c:v>
                      </c:pt>
                      <c:pt idx="7102">
                        <c:v>43175.020833333336</c:v>
                      </c:pt>
                      <c:pt idx="7103">
                        <c:v>43175.03125</c:v>
                      </c:pt>
                      <c:pt idx="7104">
                        <c:v>43175.041666666664</c:v>
                      </c:pt>
                      <c:pt idx="7105">
                        <c:v>43175.052083333336</c:v>
                      </c:pt>
                      <c:pt idx="7106">
                        <c:v>43175.0625</c:v>
                      </c:pt>
                      <c:pt idx="7107">
                        <c:v>43175.072916666664</c:v>
                      </c:pt>
                      <c:pt idx="7108">
                        <c:v>43175.083333333336</c:v>
                      </c:pt>
                      <c:pt idx="7109">
                        <c:v>43175.09375</c:v>
                      </c:pt>
                      <c:pt idx="7110">
                        <c:v>43175.104166666664</c:v>
                      </c:pt>
                      <c:pt idx="7111">
                        <c:v>43175.114583333336</c:v>
                      </c:pt>
                      <c:pt idx="7112">
                        <c:v>43175.125</c:v>
                      </c:pt>
                      <c:pt idx="7113">
                        <c:v>43175.135416666664</c:v>
                      </c:pt>
                      <c:pt idx="7114">
                        <c:v>43175.145833333336</c:v>
                      </c:pt>
                      <c:pt idx="7115">
                        <c:v>43175.15625</c:v>
                      </c:pt>
                      <c:pt idx="7116">
                        <c:v>43175.166666666664</c:v>
                      </c:pt>
                      <c:pt idx="7117">
                        <c:v>43175.177083333336</c:v>
                      </c:pt>
                      <c:pt idx="7118">
                        <c:v>43175.1875</c:v>
                      </c:pt>
                      <c:pt idx="7119">
                        <c:v>43175.197916666664</c:v>
                      </c:pt>
                      <c:pt idx="7120">
                        <c:v>43175.208333333336</c:v>
                      </c:pt>
                      <c:pt idx="7121">
                        <c:v>43175.21875</c:v>
                      </c:pt>
                      <c:pt idx="7122">
                        <c:v>43175.229166666664</c:v>
                      </c:pt>
                      <c:pt idx="7123">
                        <c:v>43175.239583333336</c:v>
                      </c:pt>
                      <c:pt idx="7124">
                        <c:v>43175.25</c:v>
                      </c:pt>
                      <c:pt idx="7125">
                        <c:v>43175.260416666664</c:v>
                      </c:pt>
                      <c:pt idx="7126">
                        <c:v>43175.270833333336</c:v>
                      </c:pt>
                      <c:pt idx="7127">
                        <c:v>43175.28125</c:v>
                      </c:pt>
                      <c:pt idx="7128">
                        <c:v>43175.291666666664</c:v>
                      </c:pt>
                      <c:pt idx="7129">
                        <c:v>43175.302083333336</c:v>
                      </c:pt>
                      <c:pt idx="7130">
                        <c:v>43175.3125</c:v>
                      </c:pt>
                      <c:pt idx="7131">
                        <c:v>43175.322916666664</c:v>
                      </c:pt>
                      <c:pt idx="7132">
                        <c:v>43175.333333333336</c:v>
                      </c:pt>
                      <c:pt idx="7133">
                        <c:v>43175.34375</c:v>
                      </c:pt>
                      <c:pt idx="7134">
                        <c:v>43175.354166666664</c:v>
                      </c:pt>
                      <c:pt idx="7135">
                        <c:v>43175.364583333336</c:v>
                      </c:pt>
                      <c:pt idx="7136">
                        <c:v>43175.375</c:v>
                      </c:pt>
                      <c:pt idx="7137">
                        <c:v>43175.385416666664</c:v>
                      </c:pt>
                      <c:pt idx="7138">
                        <c:v>43175.395833333336</c:v>
                      </c:pt>
                      <c:pt idx="7139">
                        <c:v>43175.40625</c:v>
                      </c:pt>
                      <c:pt idx="7140">
                        <c:v>43175.416666666664</c:v>
                      </c:pt>
                      <c:pt idx="7141">
                        <c:v>43175.427083333336</c:v>
                      </c:pt>
                      <c:pt idx="7142">
                        <c:v>43175.4375</c:v>
                      </c:pt>
                      <c:pt idx="7143">
                        <c:v>43175.447916666664</c:v>
                      </c:pt>
                      <c:pt idx="7144">
                        <c:v>43175.458333333336</c:v>
                      </c:pt>
                      <c:pt idx="7145">
                        <c:v>43175.46875</c:v>
                      </c:pt>
                      <c:pt idx="7146">
                        <c:v>43175.479166666664</c:v>
                      </c:pt>
                      <c:pt idx="7147">
                        <c:v>43175.489583333336</c:v>
                      </c:pt>
                      <c:pt idx="7148">
                        <c:v>43175.5</c:v>
                      </c:pt>
                      <c:pt idx="7149">
                        <c:v>43175.510416666664</c:v>
                      </c:pt>
                      <c:pt idx="7150">
                        <c:v>43175.520833333336</c:v>
                      </c:pt>
                      <c:pt idx="7151">
                        <c:v>43175.53125</c:v>
                      </c:pt>
                      <c:pt idx="7152">
                        <c:v>43175.541666666664</c:v>
                      </c:pt>
                      <c:pt idx="7153">
                        <c:v>43175.552083333336</c:v>
                      </c:pt>
                      <c:pt idx="7154">
                        <c:v>43175.5625</c:v>
                      </c:pt>
                      <c:pt idx="7155">
                        <c:v>43175.572916666664</c:v>
                      </c:pt>
                      <c:pt idx="7156">
                        <c:v>43175.583333333336</c:v>
                      </c:pt>
                      <c:pt idx="7157">
                        <c:v>43175.59375</c:v>
                      </c:pt>
                      <c:pt idx="7158">
                        <c:v>43175.604166666664</c:v>
                      </c:pt>
                      <c:pt idx="7159">
                        <c:v>43175.614583333336</c:v>
                      </c:pt>
                      <c:pt idx="7160">
                        <c:v>43175.625</c:v>
                      </c:pt>
                      <c:pt idx="7161">
                        <c:v>43175.635416666664</c:v>
                      </c:pt>
                      <c:pt idx="7162">
                        <c:v>43175.645833333336</c:v>
                      </c:pt>
                      <c:pt idx="7163">
                        <c:v>43175.65625</c:v>
                      </c:pt>
                      <c:pt idx="7164">
                        <c:v>43175.666666666664</c:v>
                      </c:pt>
                      <c:pt idx="7165">
                        <c:v>43175.677083333336</c:v>
                      </c:pt>
                      <c:pt idx="7166">
                        <c:v>43175.6875</c:v>
                      </c:pt>
                      <c:pt idx="7167">
                        <c:v>43175.697916666664</c:v>
                      </c:pt>
                      <c:pt idx="7168">
                        <c:v>43175.708333333336</c:v>
                      </c:pt>
                      <c:pt idx="7169">
                        <c:v>43175.71875</c:v>
                      </c:pt>
                      <c:pt idx="7170">
                        <c:v>43175.729166666664</c:v>
                      </c:pt>
                      <c:pt idx="7171">
                        <c:v>43175.739583333336</c:v>
                      </c:pt>
                      <c:pt idx="7172">
                        <c:v>43175.75</c:v>
                      </c:pt>
                      <c:pt idx="7173">
                        <c:v>43175.760416666664</c:v>
                      </c:pt>
                      <c:pt idx="7174">
                        <c:v>43175.770833333336</c:v>
                      </c:pt>
                      <c:pt idx="7175">
                        <c:v>43175.78125</c:v>
                      </c:pt>
                      <c:pt idx="7176">
                        <c:v>43175.791666666664</c:v>
                      </c:pt>
                      <c:pt idx="7177">
                        <c:v>43175.802083333336</c:v>
                      </c:pt>
                      <c:pt idx="7178">
                        <c:v>43175.8125</c:v>
                      </c:pt>
                      <c:pt idx="7179">
                        <c:v>43175.822916666664</c:v>
                      </c:pt>
                      <c:pt idx="7180">
                        <c:v>43175.833333333336</c:v>
                      </c:pt>
                      <c:pt idx="7181">
                        <c:v>43175.84375</c:v>
                      </c:pt>
                      <c:pt idx="7182">
                        <c:v>43175.854166666664</c:v>
                      </c:pt>
                      <c:pt idx="7183">
                        <c:v>43175.864583333336</c:v>
                      </c:pt>
                      <c:pt idx="7184">
                        <c:v>43175.875</c:v>
                      </c:pt>
                      <c:pt idx="7185">
                        <c:v>43175.885416666664</c:v>
                      </c:pt>
                      <c:pt idx="7186">
                        <c:v>43175.895833333336</c:v>
                      </c:pt>
                      <c:pt idx="7187">
                        <c:v>43175.90625</c:v>
                      </c:pt>
                      <c:pt idx="7188">
                        <c:v>43175.916666666664</c:v>
                      </c:pt>
                      <c:pt idx="7189">
                        <c:v>43175.927083333336</c:v>
                      </c:pt>
                      <c:pt idx="7190">
                        <c:v>43175.9375</c:v>
                      </c:pt>
                      <c:pt idx="7191">
                        <c:v>43175.947916666664</c:v>
                      </c:pt>
                      <c:pt idx="7192">
                        <c:v>43175.958333333336</c:v>
                      </c:pt>
                      <c:pt idx="7193">
                        <c:v>43175.96875</c:v>
                      </c:pt>
                      <c:pt idx="7194">
                        <c:v>43175.979166666664</c:v>
                      </c:pt>
                      <c:pt idx="7195">
                        <c:v>43175.989583333336</c:v>
                      </c:pt>
                      <c:pt idx="7196">
                        <c:v>43176</c:v>
                      </c:pt>
                      <c:pt idx="7197">
                        <c:v>43176.010416666664</c:v>
                      </c:pt>
                      <c:pt idx="7198">
                        <c:v>43176.020833333336</c:v>
                      </c:pt>
                      <c:pt idx="7199">
                        <c:v>43176.03125</c:v>
                      </c:pt>
                      <c:pt idx="7200">
                        <c:v>43176.041666666664</c:v>
                      </c:pt>
                      <c:pt idx="7201">
                        <c:v>43176.052083333336</c:v>
                      </c:pt>
                      <c:pt idx="7202">
                        <c:v>43176.0625</c:v>
                      </c:pt>
                      <c:pt idx="7203">
                        <c:v>43176.072916666664</c:v>
                      </c:pt>
                      <c:pt idx="7204">
                        <c:v>43176.083333333336</c:v>
                      </c:pt>
                      <c:pt idx="7205">
                        <c:v>43176.09375</c:v>
                      </c:pt>
                      <c:pt idx="7206">
                        <c:v>43176.104166666664</c:v>
                      </c:pt>
                      <c:pt idx="7207">
                        <c:v>43176.114583333336</c:v>
                      </c:pt>
                      <c:pt idx="7208">
                        <c:v>43176.125</c:v>
                      </c:pt>
                      <c:pt idx="7209">
                        <c:v>43176.135416666664</c:v>
                      </c:pt>
                      <c:pt idx="7210">
                        <c:v>43176.145833333336</c:v>
                      </c:pt>
                      <c:pt idx="7211">
                        <c:v>43176.15625</c:v>
                      </c:pt>
                      <c:pt idx="7212">
                        <c:v>43176.166666666664</c:v>
                      </c:pt>
                      <c:pt idx="7213">
                        <c:v>43176.177083333336</c:v>
                      </c:pt>
                      <c:pt idx="7214">
                        <c:v>43176.1875</c:v>
                      </c:pt>
                      <c:pt idx="7215">
                        <c:v>43176.197916666664</c:v>
                      </c:pt>
                      <c:pt idx="7216">
                        <c:v>43176.208333333336</c:v>
                      </c:pt>
                      <c:pt idx="7217">
                        <c:v>43176.21875</c:v>
                      </c:pt>
                      <c:pt idx="7218">
                        <c:v>43176.229166666664</c:v>
                      </c:pt>
                      <c:pt idx="7219">
                        <c:v>43176.239583333336</c:v>
                      </c:pt>
                      <c:pt idx="7220">
                        <c:v>43176.25</c:v>
                      </c:pt>
                      <c:pt idx="7221">
                        <c:v>43176.260416666664</c:v>
                      </c:pt>
                      <c:pt idx="7222">
                        <c:v>43176.270833333336</c:v>
                      </c:pt>
                      <c:pt idx="7223">
                        <c:v>43176.28125</c:v>
                      </c:pt>
                      <c:pt idx="7224">
                        <c:v>43176.291666666664</c:v>
                      </c:pt>
                      <c:pt idx="7225">
                        <c:v>43176.302083333336</c:v>
                      </c:pt>
                      <c:pt idx="7226">
                        <c:v>43176.3125</c:v>
                      </c:pt>
                      <c:pt idx="7227">
                        <c:v>43176.322916666664</c:v>
                      </c:pt>
                      <c:pt idx="7228">
                        <c:v>43176.333333333336</c:v>
                      </c:pt>
                      <c:pt idx="7229">
                        <c:v>43176.34375</c:v>
                      </c:pt>
                      <c:pt idx="7230">
                        <c:v>43176.354166666664</c:v>
                      </c:pt>
                      <c:pt idx="7231">
                        <c:v>43176.364583333336</c:v>
                      </c:pt>
                      <c:pt idx="7232">
                        <c:v>43176.375</c:v>
                      </c:pt>
                      <c:pt idx="7233">
                        <c:v>43176.385416666664</c:v>
                      </c:pt>
                      <c:pt idx="7234">
                        <c:v>43176.395833333336</c:v>
                      </c:pt>
                      <c:pt idx="7235">
                        <c:v>43176.40625</c:v>
                      </c:pt>
                      <c:pt idx="7236">
                        <c:v>43176.416666666664</c:v>
                      </c:pt>
                      <c:pt idx="7237">
                        <c:v>43176.427083333336</c:v>
                      </c:pt>
                      <c:pt idx="7238">
                        <c:v>43176.4375</c:v>
                      </c:pt>
                      <c:pt idx="7239">
                        <c:v>43176.447916666664</c:v>
                      </c:pt>
                      <c:pt idx="7240">
                        <c:v>43176.458333333336</c:v>
                      </c:pt>
                      <c:pt idx="7241">
                        <c:v>43176.46875</c:v>
                      </c:pt>
                      <c:pt idx="7242">
                        <c:v>43176.479166666664</c:v>
                      </c:pt>
                      <c:pt idx="7243">
                        <c:v>43176.489583333336</c:v>
                      </c:pt>
                      <c:pt idx="7244">
                        <c:v>43176.5</c:v>
                      </c:pt>
                      <c:pt idx="7245">
                        <c:v>43176.510416666664</c:v>
                      </c:pt>
                      <c:pt idx="7246">
                        <c:v>43176.520833333336</c:v>
                      </c:pt>
                      <c:pt idx="7247">
                        <c:v>43176.53125</c:v>
                      </c:pt>
                      <c:pt idx="7248">
                        <c:v>43176.541666666664</c:v>
                      </c:pt>
                      <c:pt idx="7249">
                        <c:v>43176.552083333336</c:v>
                      </c:pt>
                      <c:pt idx="7250">
                        <c:v>43176.5625</c:v>
                      </c:pt>
                      <c:pt idx="7251">
                        <c:v>43176.572916666664</c:v>
                      </c:pt>
                      <c:pt idx="7252">
                        <c:v>43176.583333333336</c:v>
                      </c:pt>
                      <c:pt idx="7253">
                        <c:v>43176.59375</c:v>
                      </c:pt>
                      <c:pt idx="7254">
                        <c:v>43176.604166666664</c:v>
                      </c:pt>
                      <c:pt idx="7255">
                        <c:v>43176.614583333336</c:v>
                      </c:pt>
                      <c:pt idx="7256">
                        <c:v>43176.625</c:v>
                      </c:pt>
                      <c:pt idx="7257">
                        <c:v>43176.635416666664</c:v>
                      </c:pt>
                      <c:pt idx="7258">
                        <c:v>43176.645833333336</c:v>
                      </c:pt>
                      <c:pt idx="7259">
                        <c:v>43176.65625</c:v>
                      </c:pt>
                      <c:pt idx="7260">
                        <c:v>43176.666666666664</c:v>
                      </c:pt>
                      <c:pt idx="7261">
                        <c:v>43176.677083333336</c:v>
                      </c:pt>
                      <c:pt idx="7262">
                        <c:v>43176.6875</c:v>
                      </c:pt>
                      <c:pt idx="7263">
                        <c:v>43176.697916666664</c:v>
                      </c:pt>
                      <c:pt idx="7264">
                        <c:v>43176.708333333336</c:v>
                      </c:pt>
                      <c:pt idx="7265">
                        <c:v>43176.71875</c:v>
                      </c:pt>
                      <c:pt idx="7266">
                        <c:v>43176.729166666664</c:v>
                      </c:pt>
                      <c:pt idx="7267">
                        <c:v>43176.739583333336</c:v>
                      </c:pt>
                      <c:pt idx="7268">
                        <c:v>43176.75</c:v>
                      </c:pt>
                      <c:pt idx="7269">
                        <c:v>43176.760416666664</c:v>
                      </c:pt>
                      <c:pt idx="7270">
                        <c:v>43176.770833333336</c:v>
                      </c:pt>
                      <c:pt idx="7271">
                        <c:v>43176.78125</c:v>
                      </c:pt>
                      <c:pt idx="7272">
                        <c:v>43176.791666666664</c:v>
                      </c:pt>
                      <c:pt idx="7273">
                        <c:v>43176.802083333336</c:v>
                      </c:pt>
                      <c:pt idx="7274">
                        <c:v>43176.8125</c:v>
                      </c:pt>
                      <c:pt idx="7275">
                        <c:v>43176.822916666664</c:v>
                      </c:pt>
                      <c:pt idx="7276">
                        <c:v>43176.833333333336</c:v>
                      </c:pt>
                      <c:pt idx="7277">
                        <c:v>43176.84375</c:v>
                      </c:pt>
                      <c:pt idx="7278">
                        <c:v>43176.854166666664</c:v>
                      </c:pt>
                      <c:pt idx="7279">
                        <c:v>43176.864583333336</c:v>
                      </c:pt>
                      <c:pt idx="7280">
                        <c:v>43176.875</c:v>
                      </c:pt>
                      <c:pt idx="7281">
                        <c:v>43176.885416666664</c:v>
                      </c:pt>
                      <c:pt idx="7282">
                        <c:v>43176.895833333336</c:v>
                      </c:pt>
                      <c:pt idx="7283">
                        <c:v>43176.90625</c:v>
                      </c:pt>
                      <c:pt idx="7284">
                        <c:v>43176.916666666664</c:v>
                      </c:pt>
                      <c:pt idx="7285">
                        <c:v>43176.927083333336</c:v>
                      </c:pt>
                      <c:pt idx="7286">
                        <c:v>43176.9375</c:v>
                      </c:pt>
                      <c:pt idx="7287">
                        <c:v>43176.947916666664</c:v>
                      </c:pt>
                      <c:pt idx="7288">
                        <c:v>43176.958333333336</c:v>
                      </c:pt>
                      <c:pt idx="7289">
                        <c:v>43176.96875</c:v>
                      </c:pt>
                      <c:pt idx="7290">
                        <c:v>43176.979166666664</c:v>
                      </c:pt>
                      <c:pt idx="7291">
                        <c:v>43176.989583333336</c:v>
                      </c:pt>
                      <c:pt idx="7292">
                        <c:v>43177</c:v>
                      </c:pt>
                      <c:pt idx="7293">
                        <c:v>43177.010416666664</c:v>
                      </c:pt>
                      <c:pt idx="7294">
                        <c:v>43177.020833333336</c:v>
                      </c:pt>
                      <c:pt idx="7295">
                        <c:v>43177.03125</c:v>
                      </c:pt>
                      <c:pt idx="7296">
                        <c:v>43177.041666666664</c:v>
                      </c:pt>
                      <c:pt idx="7297">
                        <c:v>43177.052083333336</c:v>
                      </c:pt>
                      <c:pt idx="7298">
                        <c:v>43177.0625</c:v>
                      </c:pt>
                      <c:pt idx="7299">
                        <c:v>43177.072916666664</c:v>
                      </c:pt>
                      <c:pt idx="7300">
                        <c:v>43177.083333333336</c:v>
                      </c:pt>
                      <c:pt idx="7301">
                        <c:v>43177.09375</c:v>
                      </c:pt>
                      <c:pt idx="7302">
                        <c:v>43177.104166666664</c:v>
                      </c:pt>
                      <c:pt idx="7303">
                        <c:v>43177.114583333336</c:v>
                      </c:pt>
                      <c:pt idx="7304">
                        <c:v>43177.125</c:v>
                      </c:pt>
                      <c:pt idx="7305">
                        <c:v>43177.135416666664</c:v>
                      </c:pt>
                      <c:pt idx="7306">
                        <c:v>43177.145833333336</c:v>
                      </c:pt>
                      <c:pt idx="7307">
                        <c:v>43177.15625</c:v>
                      </c:pt>
                      <c:pt idx="7308">
                        <c:v>43177.166666666664</c:v>
                      </c:pt>
                      <c:pt idx="7309">
                        <c:v>43177.177083333336</c:v>
                      </c:pt>
                      <c:pt idx="7310">
                        <c:v>43177.1875</c:v>
                      </c:pt>
                      <c:pt idx="7311">
                        <c:v>43177.197916666664</c:v>
                      </c:pt>
                      <c:pt idx="7312">
                        <c:v>43177.208333333336</c:v>
                      </c:pt>
                      <c:pt idx="7313">
                        <c:v>43177.21875</c:v>
                      </c:pt>
                      <c:pt idx="7314">
                        <c:v>43177.229166666664</c:v>
                      </c:pt>
                      <c:pt idx="7315">
                        <c:v>43177.239583333336</c:v>
                      </c:pt>
                      <c:pt idx="7316">
                        <c:v>43177.25</c:v>
                      </c:pt>
                      <c:pt idx="7317">
                        <c:v>43177.260416666664</c:v>
                      </c:pt>
                      <c:pt idx="7318">
                        <c:v>43177.270833333336</c:v>
                      </c:pt>
                      <c:pt idx="7319">
                        <c:v>43177.28125</c:v>
                      </c:pt>
                      <c:pt idx="7320">
                        <c:v>43177.291666666664</c:v>
                      </c:pt>
                      <c:pt idx="7321">
                        <c:v>43177.302083333336</c:v>
                      </c:pt>
                      <c:pt idx="7322">
                        <c:v>43177.3125</c:v>
                      </c:pt>
                      <c:pt idx="7323">
                        <c:v>43177.322916666664</c:v>
                      </c:pt>
                      <c:pt idx="7324">
                        <c:v>43177.333333333336</c:v>
                      </c:pt>
                      <c:pt idx="7325">
                        <c:v>43177.34375</c:v>
                      </c:pt>
                      <c:pt idx="7326">
                        <c:v>43177.354166666664</c:v>
                      </c:pt>
                      <c:pt idx="7327">
                        <c:v>43177.364583333336</c:v>
                      </c:pt>
                      <c:pt idx="7328">
                        <c:v>43177.375</c:v>
                      </c:pt>
                      <c:pt idx="7329">
                        <c:v>43177.385416666664</c:v>
                      </c:pt>
                      <c:pt idx="7330">
                        <c:v>43177.395833333336</c:v>
                      </c:pt>
                      <c:pt idx="7331">
                        <c:v>43177.40625</c:v>
                      </c:pt>
                      <c:pt idx="7332">
                        <c:v>43177.416666666664</c:v>
                      </c:pt>
                      <c:pt idx="7333">
                        <c:v>43177.427083333336</c:v>
                      </c:pt>
                      <c:pt idx="7334">
                        <c:v>43177.4375</c:v>
                      </c:pt>
                      <c:pt idx="7335">
                        <c:v>43177.447916666664</c:v>
                      </c:pt>
                      <c:pt idx="7336">
                        <c:v>43177.458333333336</c:v>
                      </c:pt>
                      <c:pt idx="7337">
                        <c:v>43177.46875</c:v>
                      </c:pt>
                      <c:pt idx="7338">
                        <c:v>43177.479166666664</c:v>
                      </c:pt>
                      <c:pt idx="7339">
                        <c:v>43177.489583333336</c:v>
                      </c:pt>
                      <c:pt idx="7340">
                        <c:v>43177.5</c:v>
                      </c:pt>
                      <c:pt idx="7341">
                        <c:v>43177.510416666664</c:v>
                      </c:pt>
                      <c:pt idx="7342">
                        <c:v>43177.520833333336</c:v>
                      </c:pt>
                      <c:pt idx="7343">
                        <c:v>43177.53125</c:v>
                      </c:pt>
                      <c:pt idx="7344">
                        <c:v>43177.541666666664</c:v>
                      </c:pt>
                      <c:pt idx="7345">
                        <c:v>43177.552083333336</c:v>
                      </c:pt>
                      <c:pt idx="7346">
                        <c:v>43177.5625</c:v>
                      </c:pt>
                      <c:pt idx="7347">
                        <c:v>43177.572916666664</c:v>
                      </c:pt>
                      <c:pt idx="7348">
                        <c:v>43177.583333333336</c:v>
                      </c:pt>
                      <c:pt idx="7349">
                        <c:v>43177.59375</c:v>
                      </c:pt>
                      <c:pt idx="7350">
                        <c:v>43177.604166666664</c:v>
                      </c:pt>
                      <c:pt idx="7351">
                        <c:v>43177.614583333336</c:v>
                      </c:pt>
                      <c:pt idx="7352">
                        <c:v>43177.625</c:v>
                      </c:pt>
                      <c:pt idx="7353">
                        <c:v>43177.635416666664</c:v>
                      </c:pt>
                      <c:pt idx="7354">
                        <c:v>43177.645833333336</c:v>
                      </c:pt>
                      <c:pt idx="7355">
                        <c:v>43177.65625</c:v>
                      </c:pt>
                      <c:pt idx="7356">
                        <c:v>43177.666666666664</c:v>
                      </c:pt>
                      <c:pt idx="7357">
                        <c:v>43177.677083333336</c:v>
                      </c:pt>
                      <c:pt idx="7358">
                        <c:v>43177.6875</c:v>
                      </c:pt>
                      <c:pt idx="7359">
                        <c:v>43177.697916666664</c:v>
                      </c:pt>
                      <c:pt idx="7360">
                        <c:v>43177.708333333336</c:v>
                      </c:pt>
                      <c:pt idx="7361">
                        <c:v>43177.71875</c:v>
                      </c:pt>
                      <c:pt idx="7362">
                        <c:v>43177.729166666664</c:v>
                      </c:pt>
                      <c:pt idx="7363">
                        <c:v>43177.739583333336</c:v>
                      </c:pt>
                      <c:pt idx="7364">
                        <c:v>43177.75</c:v>
                      </c:pt>
                      <c:pt idx="7365">
                        <c:v>43177.760416666664</c:v>
                      </c:pt>
                      <c:pt idx="7366">
                        <c:v>43177.770833333336</c:v>
                      </c:pt>
                      <c:pt idx="7367">
                        <c:v>43177.78125</c:v>
                      </c:pt>
                      <c:pt idx="7368">
                        <c:v>43177.791666666664</c:v>
                      </c:pt>
                      <c:pt idx="7369">
                        <c:v>43177.802083333336</c:v>
                      </c:pt>
                      <c:pt idx="7370">
                        <c:v>43177.8125</c:v>
                      </c:pt>
                      <c:pt idx="7371">
                        <c:v>43177.822916666664</c:v>
                      </c:pt>
                      <c:pt idx="7372">
                        <c:v>43177.833333333336</c:v>
                      </c:pt>
                      <c:pt idx="7373">
                        <c:v>43177.84375</c:v>
                      </c:pt>
                      <c:pt idx="7374">
                        <c:v>43177.854166666664</c:v>
                      </c:pt>
                      <c:pt idx="7375">
                        <c:v>43177.864583333336</c:v>
                      </c:pt>
                      <c:pt idx="7376">
                        <c:v>43177.875</c:v>
                      </c:pt>
                      <c:pt idx="7377">
                        <c:v>43177.885416666664</c:v>
                      </c:pt>
                      <c:pt idx="7378">
                        <c:v>43177.895833333336</c:v>
                      </c:pt>
                      <c:pt idx="7379">
                        <c:v>43177.90625</c:v>
                      </c:pt>
                      <c:pt idx="7380">
                        <c:v>43177.916666666664</c:v>
                      </c:pt>
                      <c:pt idx="7381">
                        <c:v>43177.927083333336</c:v>
                      </c:pt>
                      <c:pt idx="7382">
                        <c:v>43177.9375</c:v>
                      </c:pt>
                      <c:pt idx="7383">
                        <c:v>43177.947916666664</c:v>
                      </c:pt>
                      <c:pt idx="7384">
                        <c:v>43177.958333333336</c:v>
                      </c:pt>
                      <c:pt idx="7385">
                        <c:v>43177.96875</c:v>
                      </c:pt>
                      <c:pt idx="7386">
                        <c:v>43177.979166666664</c:v>
                      </c:pt>
                      <c:pt idx="7387">
                        <c:v>43177.989583333336</c:v>
                      </c:pt>
                      <c:pt idx="7388">
                        <c:v>43178</c:v>
                      </c:pt>
                      <c:pt idx="7389">
                        <c:v>43178.010416666664</c:v>
                      </c:pt>
                      <c:pt idx="7390">
                        <c:v>43178.020833333336</c:v>
                      </c:pt>
                      <c:pt idx="7391">
                        <c:v>43178.03125</c:v>
                      </c:pt>
                      <c:pt idx="7392">
                        <c:v>43178.041666666664</c:v>
                      </c:pt>
                      <c:pt idx="7393">
                        <c:v>43178.052083333336</c:v>
                      </c:pt>
                      <c:pt idx="7394">
                        <c:v>43178.0625</c:v>
                      </c:pt>
                      <c:pt idx="7395">
                        <c:v>43178.072916666664</c:v>
                      </c:pt>
                      <c:pt idx="7396">
                        <c:v>43178.083333333336</c:v>
                      </c:pt>
                      <c:pt idx="7397">
                        <c:v>43178.09375</c:v>
                      </c:pt>
                      <c:pt idx="7398">
                        <c:v>43178.104166666664</c:v>
                      </c:pt>
                      <c:pt idx="7399">
                        <c:v>43178.114583333336</c:v>
                      </c:pt>
                      <c:pt idx="7400">
                        <c:v>43178.125</c:v>
                      </c:pt>
                      <c:pt idx="7401">
                        <c:v>43178.135416666664</c:v>
                      </c:pt>
                      <c:pt idx="7402">
                        <c:v>43178.145833333336</c:v>
                      </c:pt>
                      <c:pt idx="7403">
                        <c:v>43178.15625</c:v>
                      </c:pt>
                      <c:pt idx="7404">
                        <c:v>43178.166666666664</c:v>
                      </c:pt>
                      <c:pt idx="7405">
                        <c:v>43178.177083333336</c:v>
                      </c:pt>
                      <c:pt idx="7406">
                        <c:v>43178.1875</c:v>
                      </c:pt>
                      <c:pt idx="7407">
                        <c:v>43178.197916666664</c:v>
                      </c:pt>
                      <c:pt idx="7408">
                        <c:v>43178.208333333336</c:v>
                      </c:pt>
                      <c:pt idx="7409">
                        <c:v>43178.21875</c:v>
                      </c:pt>
                      <c:pt idx="7410">
                        <c:v>43178.229166666664</c:v>
                      </c:pt>
                      <c:pt idx="7411">
                        <c:v>43178.239583333336</c:v>
                      </c:pt>
                      <c:pt idx="7412">
                        <c:v>43178.25</c:v>
                      </c:pt>
                      <c:pt idx="7413">
                        <c:v>43178.260416666664</c:v>
                      </c:pt>
                      <c:pt idx="7414">
                        <c:v>43178.270833333336</c:v>
                      </c:pt>
                      <c:pt idx="7415">
                        <c:v>43178.28125</c:v>
                      </c:pt>
                      <c:pt idx="7416">
                        <c:v>43178.291666666664</c:v>
                      </c:pt>
                      <c:pt idx="7417">
                        <c:v>43178.302083333336</c:v>
                      </c:pt>
                      <c:pt idx="7418">
                        <c:v>43178.3125</c:v>
                      </c:pt>
                      <c:pt idx="7419">
                        <c:v>43178.322916666664</c:v>
                      </c:pt>
                      <c:pt idx="7420">
                        <c:v>43178.333333333336</c:v>
                      </c:pt>
                      <c:pt idx="7421">
                        <c:v>43178.34375</c:v>
                      </c:pt>
                      <c:pt idx="7422">
                        <c:v>43178.354166666664</c:v>
                      </c:pt>
                      <c:pt idx="7423">
                        <c:v>43178.364583333336</c:v>
                      </c:pt>
                      <c:pt idx="7424">
                        <c:v>43178.375</c:v>
                      </c:pt>
                      <c:pt idx="7425">
                        <c:v>43178.385416666664</c:v>
                      </c:pt>
                      <c:pt idx="7426">
                        <c:v>43178.395833333336</c:v>
                      </c:pt>
                      <c:pt idx="7427">
                        <c:v>43178.40625</c:v>
                      </c:pt>
                      <c:pt idx="7428">
                        <c:v>43178.416666666664</c:v>
                      </c:pt>
                      <c:pt idx="7429">
                        <c:v>43178.427083333336</c:v>
                      </c:pt>
                      <c:pt idx="7430">
                        <c:v>43178.4375</c:v>
                      </c:pt>
                      <c:pt idx="7431">
                        <c:v>43178.447916666664</c:v>
                      </c:pt>
                      <c:pt idx="7432">
                        <c:v>43178.458333333336</c:v>
                      </c:pt>
                      <c:pt idx="7433">
                        <c:v>43178.46875</c:v>
                      </c:pt>
                      <c:pt idx="7434">
                        <c:v>43178.479166666664</c:v>
                      </c:pt>
                      <c:pt idx="7435">
                        <c:v>43178.489583333336</c:v>
                      </c:pt>
                      <c:pt idx="7436">
                        <c:v>43178.5</c:v>
                      </c:pt>
                      <c:pt idx="7437">
                        <c:v>43178.510416666664</c:v>
                      </c:pt>
                      <c:pt idx="7438">
                        <c:v>43178.520833333336</c:v>
                      </c:pt>
                      <c:pt idx="7439">
                        <c:v>43178.53125</c:v>
                      </c:pt>
                      <c:pt idx="7440">
                        <c:v>43178.541666666664</c:v>
                      </c:pt>
                      <c:pt idx="7441">
                        <c:v>43178.552083333336</c:v>
                      </c:pt>
                      <c:pt idx="7442">
                        <c:v>43178.5625</c:v>
                      </c:pt>
                      <c:pt idx="7443">
                        <c:v>43178.572916666664</c:v>
                      </c:pt>
                      <c:pt idx="7444">
                        <c:v>43178.583333333336</c:v>
                      </c:pt>
                      <c:pt idx="7445">
                        <c:v>43178.59375</c:v>
                      </c:pt>
                      <c:pt idx="7446">
                        <c:v>43178.604166666664</c:v>
                      </c:pt>
                      <c:pt idx="7447">
                        <c:v>43178.614583333336</c:v>
                      </c:pt>
                      <c:pt idx="7448">
                        <c:v>43178.625</c:v>
                      </c:pt>
                      <c:pt idx="7449">
                        <c:v>43178.635416666664</c:v>
                      </c:pt>
                      <c:pt idx="7450">
                        <c:v>43178.645833333336</c:v>
                      </c:pt>
                      <c:pt idx="7451">
                        <c:v>43178.65625</c:v>
                      </c:pt>
                      <c:pt idx="7452">
                        <c:v>43178.666666666664</c:v>
                      </c:pt>
                      <c:pt idx="7453">
                        <c:v>43178.677083333336</c:v>
                      </c:pt>
                      <c:pt idx="7454">
                        <c:v>43178.6875</c:v>
                      </c:pt>
                      <c:pt idx="7455">
                        <c:v>43178.697916666664</c:v>
                      </c:pt>
                      <c:pt idx="7456">
                        <c:v>43178.708333333336</c:v>
                      </c:pt>
                      <c:pt idx="7457">
                        <c:v>43178.71875</c:v>
                      </c:pt>
                      <c:pt idx="7458">
                        <c:v>43178.729166666664</c:v>
                      </c:pt>
                      <c:pt idx="7459">
                        <c:v>43178.739583333336</c:v>
                      </c:pt>
                      <c:pt idx="7460">
                        <c:v>43178.75</c:v>
                      </c:pt>
                      <c:pt idx="7461">
                        <c:v>43178.760416666664</c:v>
                      </c:pt>
                      <c:pt idx="7462">
                        <c:v>43178.770833333336</c:v>
                      </c:pt>
                      <c:pt idx="7463">
                        <c:v>43178.78125</c:v>
                      </c:pt>
                      <c:pt idx="7464">
                        <c:v>43178.791666666664</c:v>
                      </c:pt>
                      <c:pt idx="7465">
                        <c:v>43178.802083333336</c:v>
                      </c:pt>
                      <c:pt idx="7466">
                        <c:v>43178.8125</c:v>
                      </c:pt>
                      <c:pt idx="7467">
                        <c:v>43178.822916666664</c:v>
                      </c:pt>
                      <c:pt idx="7468">
                        <c:v>43178.833333333336</c:v>
                      </c:pt>
                      <c:pt idx="7469">
                        <c:v>43178.84375</c:v>
                      </c:pt>
                      <c:pt idx="7470">
                        <c:v>43178.854166666664</c:v>
                      </c:pt>
                      <c:pt idx="7471">
                        <c:v>43178.864583333336</c:v>
                      </c:pt>
                      <c:pt idx="7472">
                        <c:v>43178.875</c:v>
                      </c:pt>
                      <c:pt idx="7473">
                        <c:v>43178.885416666664</c:v>
                      </c:pt>
                      <c:pt idx="7474">
                        <c:v>43178.895833333336</c:v>
                      </c:pt>
                      <c:pt idx="7475">
                        <c:v>43178.90625</c:v>
                      </c:pt>
                      <c:pt idx="7476">
                        <c:v>43178.916666666664</c:v>
                      </c:pt>
                      <c:pt idx="7477">
                        <c:v>43178.927083333336</c:v>
                      </c:pt>
                      <c:pt idx="7478">
                        <c:v>43178.9375</c:v>
                      </c:pt>
                      <c:pt idx="7479">
                        <c:v>43178.947916666664</c:v>
                      </c:pt>
                      <c:pt idx="7480">
                        <c:v>43178.958333333336</c:v>
                      </c:pt>
                      <c:pt idx="7481">
                        <c:v>43178.96875</c:v>
                      </c:pt>
                      <c:pt idx="7482">
                        <c:v>43178.979166666664</c:v>
                      </c:pt>
                      <c:pt idx="7483">
                        <c:v>43178.989583333336</c:v>
                      </c:pt>
                      <c:pt idx="7484">
                        <c:v>43179</c:v>
                      </c:pt>
                      <c:pt idx="7485">
                        <c:v>43179.010416666664</c:v>
                      </c:pt>
                      <c:pt idx="7486">
                        <c:v>43179.020833333336</c:v>
                      </c:pt>
                      <c:pt idx="7487">
                        <c:v>43179.03125</c:v>
                      </c:pt>
                      <c:pt idx="7488">
                        <c:v>43179.041666666664</c:v>
                      </c:pt>
                      <c:pt idx="7489">
                        <c:v>43179.052083333336</c:v>
                      </c:pt>
                      <c:pt idx="7490">
                        <c:v>43179.0625</c:v>
                      </c:pt>
                      <c:pt idx="7491">
                        <c:v>43179.072916666664</c:v>
                      </c:pt>
                      <c:pt idx="7492">
                        <c:v>43179.083333333336</c:v>
                      </c:pt>
                      <c:pt idx="7493">
                        <c:v>43179.09375</c:v>
                      </c:pt>
                      <c:pt idx="7494">
                        <c:v>43179.104166666664</c:v>
                      </c:pt>
                      <c:pt idx="7495">
                        <c:v>43179.114583333336</c:v>
                      </c:pt>
                      <c:pt idx="7496">
                        <c:v>43179.125</c:v>
                      </c:pt>
                      <c:pt idx="7497">
                        <c:v>43179.135416666664</c:v>
                      </c:pt>
                      <c:pt idx="7498">
                        <c:v>43179.145833333336</c:v>
                      </c:pt>
                      <c:pt idx="7499">
                        <c:v>43179.15625</c:v>
                      </c:pt>
                      <c:pt idx="7500">
                        <c:v>43179.166666666664</c:v>
                      </c:pt>
                      <c:pt idx="7501">
                        <c:v>43179.177083333336</c:v>
                      </c:pt>
                      <c:pt idx="7502">
                        <c:v>43179.1875</c:v>
                      </c:pt>
                      <c:pt idx="7503">
                        <c:v>43179.197916666664</c:v>
                      </c:pt>
                      <c:pt idx="7504">
                        <c:v>43179.208333333336</c:v>
                      </c:pt>
                      <c:pt idx="7505">
                        <c:v>43179.21875</c:v>
                      </c:pt>
                      <c:pt idx="7506">
                        <c:v>43179.229166666664</c:v>
                      </c:pt>
                      <c:pt idx="7507">
                        <c:v>43179.239583333336</c:v>
                      </c:pt>
                      <c:pt idx="7508">
                        <c:v>43179.25</c:v>
                      </c:pt>
                      <c:pt idx="7509">
                        <c:v>43179.260416666664</c:v>
                      </c:pt>
                      <c:pt idx="7510">
                        <c:v>43179.270833333336</c:v>
                      </c:pt>
                      <c:pt idx="7511">
                        <c:v>43179.28125</c:v>
                      </c:pt>
                      <c:pt idx="7512">
                        <c:v>43179.291666666664</c:v>
                      </c:pt>
                      <c:pt idx="7513">
                        <c:v>43179.302083333336</c:v>
                      </c:pt>
                      <c:pt idx="7514">
                        <c:v>43179.3125</c:v>
                      </c:pt>
                      <c:pt idx="7515">
                        <c:v>43179.322916666664</c:v>
                      </c:pt>
                      <c:pt idx="7516">
                        <c:v>43179.333333333336</c:v>
                      </c:pt>
                      <c:pt idx="7517">
                        <c:v>43179.34375</c:v>
                      </c:pt>
                      <c:pt idx="7518">
                        <c:v>43179.354166666664</c:v>
                      </c:pt>
                      <c:pt idx="7519">
                        <c:v>43179.364583333336</c:v>
                      </c:pt>
                      <c:pt idx="7520">
                        <c:v>43179.375</c:v>
                      </c:pt>
                      <c:pt idx="7521">
                        <c:v>43179.385416666664</c:v>
                      </c:pt>
                      <c:pt idx="7522">
                        <c:v>43179.395833333336</c:v>
                      </c:pt>
                      <c:pt idx="7523">
                        <c:v>43179.40625</c:v>
                      </c:pt>
                      <c:pt idx="7524">
                        <c:v>43179.416666666664</c:v>
                      </c:pt>
                      <c:pt idx="7525">
                        <c:v>43179.427083333336</c:v>
                      </c:pt>
                      <c:pt idx="7526">
                        <c:v>43179.4375</c:v>
                      </c:pt>
                      <c:pt idx="7527">
                        <c:v>43179.447916666664</c:v>
                      </c:pt>
                      <c:pt idx="7528">
                        <c:v>43179.458333333336</c:v>
                      </c:pt>
                      <c:pt idx="7529">
                        <c:v>43179.46875</c:v>
                      </c:pt>
                      <c:pt idx="7530">
                        <c:v>43179.479166666664</c:v>
                      </c:pt>
                      <c:pt idx="7531">
                        <c:v>43179.489583333336</c:v>
                      </c:pt>
                      <c:pt idx="7532">
                        <c:v>43179.5</c:v>
                      </c:pt>
                      <c:pt idx="7533">
                        <c:v>43179.510416666664</c:v>
                      </c:pt>
                      <c:pt idx="7534">
                        <c:v>43179.520833333336</c:v>
                      </c:pt>
                      <c:pt idx="7535">
                        <c:v>43179.53125</c:v>
                      </c:pt>
                      <c:pt idx="7536">
                        <c:v>43179.541666666664</c:v>
                      </c:pt>
                      <c:pt idx="7537">
                        <c:v>43179.552083333336</c:v>
                      </c:pt>
                      <c:pt idx="7538">
                        <c:v>43179.5625</c:v>
                      </c:pt>
                      <c:pt idx="7539">
                        <c:v>43179.572916666664</c:v>
                      </c:pt>
                      <c:pt idx="7540">
                        <c:v>43179.583333333336</c:v>
                      </c:pt>
                      <c:pt idx="7541">
                        <c:v>43179.59375</c:v>
                      </c:pt>
                      <c:pt idx="7542">
                        <c:v>43179.604166666664</c:v>
                      </c:pt>
                      <c:pt idx="7543">
                        <c:v>43179.614583333336</c:v>
                      </c:pt>
                      <c:pt idx="7544">
                        <c:v>43179.625</c:v>
                      </c:pt>
                      <c:pt idx="7545">
                        <c:v>43179.635416666664</c:v>
                      </c:pt>
                      <c:pt idx="7546">
                        <c:v>43179.645833333336</c:v>
                      </c:pt>
                      <c:pt idx="7547">
                        <c:v>43179.65625</c:v>
                      </c:pt>
                      <c:pt idx="7548">
                        <c:v>43179.666666666664</c:v>
                      </c:pt>
                      <c:pt idx="7549">
                        <c:v>43179.677083333336</c:v>
                      </c:pt>
                      <c:pt idx="7550">
                        <c:v>43179.6875</c:v>
                      </c:pt>
                      <c:pt idx="7551">
                        <c:v>43179.697916666664</c:v>
                      </c:pt>
                      <c:pt idx="7552">
                        <c:v>43179.708333333336</c:v>
                      </c:pt>
                      <c:pt idx="7553">
                        <c:v>43179.71875</c:v>
                      </c:pt>
                      <c:pt idx="7554">
                        <c:v>43179.729166666664</c:v>
                      </c:pt>
                      <c:pt idx="7555">
                        <c:v>43179.739583333336</c:v>
                      </c:pt>
                      <c:pt idx="7556">
                        <c:v>43179.75</c:v>
                      </c:pt>
                      <c:pt idx="7557">
                        <c:v>43179.760416666664</c:v>
                      </c:pt>
                      <c:pt idx="7558">
                        <c:v>43179.770833333336</c:v>
                      </c:pt>
                      <c:pt idx="7559">
                        <c:v>43179.78125</c:v>
                      </c:pt>
                      <c:pt idx="7560">
                        <c:v>43179.791666666664</c:v>
                      </c:pt>
                      <c:pt idx="7561">
                        <c:v>43179.802083333336</c:v>
                      </c:pt>
                      <c:pt idx="7562">
                        <c:v>43179.8125</c:v>
                      </c:pt>
                      <c:pt idx="7563">
                        <c:v>43179.822916666664</c:v>
                      </c:pt>
                      <c:pt idx="7564">
                        <c:v>43179.833333333336</c:v>
                      </c:pt>
                      <c:pt idx="7565">
                        <c:v>43179.84375</c:v>
                      </c:pt>
                      <c:pt idx="7566">
                        <c:v>43179.854166666664</c:v>
                      </c:pt>
                      <c:pt idx="7567">
                        <c:v>43179.864583333336</c:v>
                      </c:pt>
                      <c:pt idx="7568">
                        <c:v>43179.875</c:v>
                      </c:pt>
                      <c:pt idx="7569">
                        <c:v>43179.885416666664</c:v>
                      </c:pt>
                      <c:pt idx="7570">
                        <c:v>43179.895833333336</c:v>
                      </c:pt>
                      <c:pt idx="7571">
                        <c:v>43179.90625</c:v>
                      </c:pt>
                      <c:pt idx="7572">
                        <c:v>43179.916666666664</c:v>
                      </c:pt>
                      <c:pt idx="7573">
                        <c:v>43179.927083333336</c:v>
                      </c:pt>
                      <c:pt idx="7574">
                        <c:v>43179.9375</c:v>
                      </c:pt>
                      <c:pt idx="7575">
                        <c:v>43179.947916666664</c:v>
                      </c:pt>
                      <c:pt idx="7576">
                        <c:v>43179.958333333336</c:v>
                      </c:pt>
                      <c:pt idx="7577">
                        <c:v>43179.96875</c:v>
                      </c:pt>
                      <c:pt idx="7578">
                        <c:v>43179.979166666664</c:v>
                      </c:pt>
                      <c:pt idx="7579">
                        <c:v>43179.989583333336</c:v>
                      </c:pt>
                      <c:pt idx="7580">
                        <c:v>43180</c:v>
                      </c:pt>
                      <c:pt idx="7581">
                        <c:v>43180.010416666664</c:v>
                      </c:pt>
                      <c:pt idx="7582">
                        <c:v>43180.020833333336</c:v>
                      </c:pt>
                      <c:pt idx="7583">
                        <c:v>43180.03125</c:v>
                      </c:pt>
                      <c:pt idx="7584">
                        <c:v>43180.041666666664</c:v>
                      </c:pt>
                      <c:pt idx="7585">
                        <c:v>43180.052083333336</c:v>
                      </c:pt>
                      <c:pt idx="7586">
                        <c:v>43180.0625</c:v>
                      </c:pt>
                      <c:pt idx="7587">
                        <c:v>43180.072916666664</c:v>
                      </c:pt>
                      <c:pt idx="7588">
                        <c:v>43180.083333333336</c:v>
                      </c:pt>
                      <c:pt idx="7589">
                        <c:v>43180.09375</c:v>
                      </c:pt>
                      <c:pt idx="7590">
                        <c:v>43180.104166666664</c:v>
                      </c:pt>
                      <c:pt idx="7591">
                        <c:v>43180.114583333336</c:v>
                      </c:pt>
                      <c:pt idx="7592">
                        <c:v>43180.125</c:v>
                      </c:pt>
                      <c:pt idx="7593">
                        <c:v>43180.135416666664</c:v>
                      </c:pt>
                      <c:pt idx="7594">
                        <c:v>43180.145833333336</c:v>
                      </c:pt>
                      <c:pt idx="7595">
                        <c:v>43180.15625</c:v>
                      </c:pt>
                      <c:pt idx="7596">
                        <c:v>43180.166666666664</c:v>
                      </c:pt>
                      <c:pt idx="7597">
                        <c:v>43180.177083333336</c:v>
                      </c:pt>
                      <c:pt idx="7598">
                        <c:v>43180.1875</c:v>
                      </c:pt>
                      <c:pt idx="7599">
                        <c:v>43180.197916666664</c:v>
                      </c:pt>
                      <c:pt idx="7600">
                        <c:v>43180.208333333336</c:v>
                      </c:pt>
                      <c:pt idx="7601">
                        <c:v>43180.21875</c:v>
                      </c:pt>
                      <c:pt idx="7602">
                        <c:v>43180.229166666664</c:v>
                      </c:pt>
                      <c:pt idx="7603">
                        <c:v>43180.239583333336</c:v>
                      </c:pt>
                      <c:pt idx="7604">
                        <c:v>43180.25</c:v>
                      </c:pt>
                      <c:pt idx="7605">
                        <c:v>43180.260416666664</c:v>
                      </c:pt>
                      <c:pt idx="7606">
                        <c:v>43180.270833333336</c:v>
                      </c:pt>
                      <c:pt idx="7607">
                        <c:v>43180.28125</c:v>
                      </c:pt>
                      <c:pt idx="7608">
                        <c:v>43180.291666666664</c:v>
                      </c:pt>
                      <c:pt idx="7609">
                        <c:v>43180.302083333336</c:v>
                      </c:pt>
                      <c:pt idx="7610">
                        <c:v>43180.3125</c:v>
                      </c:pt>
                      <c:pt idx="7611">
                        <c:v>43180.322916666664</c:v>
                      </c:pt>
                      <c:pt idx="7612">
                        <c:v>43180.333333333336</c:v>
                      </c:pt>
                      <c:pt idx="7613">
                        <c:v>43180.34375</c:v>
                      </c:pt>
                      <c:pt idx="7614">
                        <c:v>43180.354166666664</c:v>
                      </c:pt>
                      <c:pt idx="7615">
                        <c:v>43180.364583333336</c:v>
                      </c:pt>
                      <c:pt idx="7616">
                        <c:v>43180.375</c:v>
                      </c:pt>
                      <c:pt idx="7617">
                        <c:v>43180.385416666664</c:v>
                      </c:pt>
                      <c:pt idx="7618">
                        <c:v>43180.395833333336</c:v>
                      </c:pt>
                      <c:pt idx="7619">
                        <c:v>43180.40625</c:v>
                      </c:pt>
                      <c:pt idx="7620">
                        <c:v>43180.416666666664</c:v>
                      </c:pt>
                      <c:pt idx="7621">
                        <c:v>43180.427083333336</c:v>
                      </c:pt>
                      <c:pt idx="7622">
                        <c:v>43180.4375</c:v>
                      </c:pt>
                      <c:pt idx="7623">
                        <c:v>43180.447916666664</c:v>
                      </c:pt>
                      <c:pt idx="7624">
                        <c:v>43180.458333333336</c:v>
                      </c:pt>
                      <c:pt idx="7625">
                        <c:v>43180.46875</c:v>
                      </c:pt>
                      <c:pt idx="7626">
                        <c:v>43180.479166666664</c:v>
                      </c:pt>
                      <c:pt idx="7627">
                        <c:v>43180.489583333336</c:v>
                      </c:pt>
                      <c:pt idx="7628">
                        <c:v>43180.5</c:v>
                      </c:pt>
                      <c:pt idx="7629">
                        <c:v>43180.510416666664</c:v>
                      </c:pt>
                      <c:pt idx="7630">
                        <c:v>43180.520833333336</c:v>
                      </c:pt>
                      <c:pt idx="7631">
                        <c:v>43180.53125</c:v>
                      </c:pt>
                      <c:pt idx="7632">
                        <c:v>43180.541666666664</c:v>
                      </c:pt>
                      <c:pt idx="7633">
                        <c:v>43180.552083333336</c:v>
                      </c:pt>
                      <c:pt idx="7634">
                        <c:v>43180.5625</c:v>
                      </c:pt>
                      <c:pt idx="7635">
                        <c:v>43180.572916666664</c:v>
                      </c:pt>
                      <c:pt idx="7636">
                        <c:v>43180.583333333336</c:v>
                      </c:pt>
                      <c:pt idx="7637">
                        <c:v>43180.59375</c:v>
                      </c:pt>
                      <c:pt idx="7638">
                        <c:v>43180.604166666664</c:v>
                      </c:pt>
                      <c:pt idx="7639">
                        <c:v>43180.614583333336</c:v>
                      </c:pt>
                      <c:pt idx="7640">
                        <c:v>43180.625</c:v>
                      </c:pt>
                      <c:pt idx="7641">
                        <c:v>43180.635416666664</c:v>
                      </c:pt>
                      <c:pt idx="7642">
                        <c:v>43180.645833333336</c:v>
                      </c:pt>
                      <c:pt idx="7643">
                        <c:v>43180.65625</c:v>
                      </c:pt>
                      <c:pt idx="7644">
                        <c:v>43180.666666666664</c:v>
                      </c:pt>
                      <c:pt idx="7645">
                        <c:v>43180.677083333336</c:v>
                      </c:pt>
                      <c:pt idx="7646">
                        <c:v>43180.6875</c:v>
                      </c:pt>
                      <c:pt idx="7647">
                        <c:v>43180.697916666664</c:v>
                      </c:pt>
                      <c:pt idx="7648">
                        <c:v>43180.708333333336</c:v>
                      </c:pt>
                      <c:pt idx="7649">
                        <c:v>43180.71875</c:v>
                      </c:pt>
                      <c:pt idx="7650">
                        <c:v>43180.729166666664</c:v>
                      </c:pt>
                      <c:pt idx="7651">
                        <c:v>43180.739583333336</c:v>
                      </c:pt>
                      <c:pt idx="7652">
                        <c:v>43180.75</c:v>
                      </c:pt>
                      <c:pt idx="7653">
                        <c:v>43180.760416666664</c:v>
                      </c:pt>
                      <c:pt idx="7654">
                        <c:v>43180.770833333336</c:v>
                      </c:pt>
                      <c:pt idx="7655">
                        <c:v>43180.78125</c:v>
                      </c:pt>
                      <c:pt idx="7656">
                        <c:v>43180.791666666664</c:v>
                      </c:pt>
                      <c:pt idx="7657">
                        <c:v>43180.802083333336</c:v>
                      </c:pt>
                      <c:pt idx="7658">
                        <c:v>43180.8125</c:v>
                      </c:pt>
                      <c:pt idx="7659">
                        <c:v>43180.822916666664</c:v>
                      </c:pt>
                      <c:pt idx="7660">
                        <c:v>43180.833333333336</c:v>
                      </c:pt>
                      <c:pt idx="7661">
                        <c:v>43180.84375</c:v>
                      </c:pt>
                      <c:pt idx="7662">
                        <c:v>43180.854166666664</c:v>
                      </c:pt>
                      <c:pt idx="7663">
                        <c:v>43180.864583333336</c:v>
                      </c:pt>
                      <c:pt idx="7664">
                        <c:v>43180.875</c:v>
                      </c:pt>
                      <c:pt idx="7665">
                        <c:v>43180.885416666664</c:v>
                      </c:pt>
                      <c:pt idx="7666">
                        <c:v>43180.895833333336</c:v>
                      </c:pt>
                      <c:pt idx="7667">
                        <c:v>43180.90625</c:v>
                      </c:pt>
                      <c:pt idx="7668">
                        <c:v>43180.916666666664</c:v>
                      </c:pt>
                      <c:pt idx="7669">
                        <c:v>43180.927083333336</c:v>
                      </c:pt>
                      <c:pt idx="7670">
                        <c:v>43180.9375</c:v>
                      </c:pt>
                      <c:pt idx="7671">
                        <c:v>43180.947916666664</c:v>
                      </c:pt>
                      <c:pt idx="7672">
                        <c:v>43180.958333333336</c:v>
                      </c:pt>
                      <c:pt idx="7673">
                        <c:v>43180.96875</c:v>
                      </c:pt>
                      <c:pt idx="7674">
                        <c:v>43180.979166666664</c:v>
                      </c:pt>
                      <c:pt idx="7675">
                        <c:v>43180.989583333336</c:v>
                      </c:pt>
                      <c:pt idx="7676">
                        <c:v>43181</c:v>
                      </c:pt>
                      <c:pt idx="7677">
                        <c:v>43181.010416666664</c:v>
                      </c:pt>
                      <c:pt idx="7678">
                        <c:v>43181.020833333336</c:v>
                      </c:pt>
                      <c:pt idx="7679">
                        <c:v>43181.03125</c:v>
                      </c:pt>
                      <c:pt idx="7680">
                        <c:v>43181.041666666664</c:v>
                      </c:pt>
                      <c:pt idx="7681">
                        <c:v>43181.052083333336</c:v>
                      </c:pt>
                      <c:pt idx="7682">
                        <c:v>43181.0625</c:v>
                      </c:pt>
                      <c:pt idx="7683">
                        <c:v>43181.072916666664</c:v>
                      </c:pt>
                      <c:pt idx="7684">
                        <c:v>43181.083333333336</c:v>
                      </c:pt>
                      <c:pt idx="7685">
                        <c:v>43181.09375</c:v>
                      </c:pt>
                      <c:pt idx="7686">
                        <c:v>43181.104166666664</c:v>
                      </c:pt>
                      <c:pt idx="7687">
                        <c:v>43181.114583333336</c:v>
                      </c:pt>
                      <c:pt idx="7688">
                        <c:v>43181.125</c:v>
                      </c:pt>
                      <c:pt idx="7689">
                        <c:v>43181.135416666664</c:v>
                      </c:pt>
                      <c:pt idx="7690">
                        <c:v>43181.145833333336</c:v>
                      </c:pt>
                      <c:pt idx="7691">
                        <c:v>43181.15625</c:v>
                      </c:pt>
                      <c:pt idx="7692">
                        <c:v>43181.166666666664</c:v>
                      </c:pt>
                      <c:pt idx="7693">
                        <c:v>43181.177083333336</c:v>
                      </c:pt>
                      <c:pt idx="7694">
                        <c:v>43181.1875</c:v>
                      </c:pt>
                      <c:pt idx="7695">
                        <c:v>43181.197916666664</c:v>
                      </c:pt>
                      <c:pt idx="7696">
                        <c:v>43181.208333333336</c:v>
                      </c:pt>
                      <c:pt idx="7697">
                        <c:v>43181.21875</c:v>
                      </c:pt>
                      <c:pt idx="7698">
                        <c:v>43181.229166666664</c:v>
                      </c:pt>
                      <c:pt idx="7699">
                        <c:v>43181.239583333336</c:v>
                      </c:pt>
                      <c:pt idx="7700">
                        <c:v>43181.25</c:v>
                      </c:pt>
                      <c:pt idx="7701">
                        <c:v>43181.260416666664</c:v>
                      </c:pt>
                      <c:pt idx="7702">
                        <c:v>43181.270833333336</c:v>
                      </c:pt>
                      <c:pt idx="7703">
                        <c:v>43181.28125</c:v>
                      </c:pt>
                      <c:pt idx="7704">
                        <c:v>43181.291666666664</c:v>
                      </c:pt>
                      <c:pt idx="7705">
                        <c:v>43181.302083333336</c:v>
                      </c:pt>
                      <c:pt idx="7706">
                        <c:v>43181.3125</c:v>
                      </c:pt>
                      <c:pt idx="7707">
                        <c:v>43181.322916666664</c:v>
                      </c:pt>
                      <c:pt idx="7708">
                        <c:v>43181.333333333336</c:v>
                      </c:pt>
                      <c:pt idx="7709">
                        <c:v>43181.34375</c:v>
                      </c:pt>
                      <c:pt idx="7710">
                        <c:v>43181.354166666664</c:v>
                      </c:pt>
                      <c:pt idx="7711">
                        <c:v>43181.364583333336</c:v>
                      </c:pt>
                      <c:pt idx="7712">
                        <c:v>43181.375</c:v>
                      </c:pt>
                      <c:pt idx="7713">
                        <c:v>43181.385416666664</c:v>
                      </c:pt>
                      <c:pt idx="7714">
                        <c:v>43181.395833333336</c:v>
                      </c:pt>
                      <c:pt idx="7715">
                        <c:v>43181.40625</c:v>
                      </c:pt>
                      <c:pt idx="7716">
                        <c:v>43181.416666666664</c:v>
                      </c:pt>
                      <c:pt idx="7717">
                        <c:v>43181.427083333336</c:v>
                      </c:pt>
                      <c:pt idx="7718">
                        <c:v>43181.4375</c:v>
                      </c:pt>
                      <c:pt idx="7719">
                        <c:v>43181.447916666664</c:v>
                      </c:pt>
                      <c:pt idx="7720">
                        <c:v>43181.458333333336</c:v>
                      </c:pt>
                      <c:pt idx="7721">
                        <c:v>43181.46875</c:v>
                      </c:pt>
                      <c:pt idx="7722">
                        <c:v>43181.479166666664</c:v>
                      </c:pt>
                      <c:pt idx="7723">
                        <c:v>43181.489583333336</c:v>
                      </c:pt>
                      <c:pt idx="7724">
                        <c:v>43181.5</c:v>
                      </c:pt>
                      <c:pt idx="7725">
                        <c:v>43181.510416666664</c:v>
                      </c:pt>
                      <c:pt idx="7726">
                        <c:v>43181.520833333336</c:v>
                      </c:pt>
                      <c:pt idx="7727">
                        <c:v>43181.53125</c:v>
                      </c:pt>
                      <c:pt idx="7728">
                        <c:v>43181.541666666664</c:v>
                      </c:pt>
                      <c:pt idx="7729">
                        <c:v>43181.552083333336</c:v>
                      </c:pt>
                      <c:pt idx="7730">
                        <c:v>43181.5625</c:v>
                      </c:pt>
                      <c:pt idx="7731">
                        <c:v>43181.572916666664</c:v>
                      </c:pt>
                      <c:pt idx="7732">
                        <c:v>43181.583333333336</c:v>
                      </c:pt>
                      <c:pt idx="7733">
                        <c:v>43181.59375</c:v>
                      </c:pt>
                      <c:pt idx="7734">
                        <c:v>43181.604166666664</c:v>
                      </c:pt>
                      <c:pt idx="7735">
                        <c:v>43181.614583333336</c:v>
                      </c:pt>
                      <c:pt idx="7736">
                        <c:v>43181.625</c:v>
                      </c:pt>
                      <c:pt idx="7737">
                        <c:v>43181.635416666664</c:v>
                      </c:pt>
                      <c:pt idx="7738">
                        <c:v>43181.645833333336</c:v>
                      </c:pt>
                      <c:pt idx="7739">
                        <c:v>43181.65625</c:v>
                      </c:pt>
                      <c:pt idx="7740">
                        <c:v>43181.666666666664</c:v>
                      </c:pt>
                      <c:pt idx="7741">
                        <c:v>43181.677083333336</c:v>
                      </c:pt>
                      <c:pt idx="7742">
                        <c:v>43181.6875</c:v>
                      </c:pt>
                      <c:pt idx="7743">
                        <c:v>43181.697916666664</c:v>
                      </c:pt>
                      <c:pt idx="7744">
                        <c:v>43181.708333333336</c:v>
                      </c:pt>
                      <c:pt idx="7745">
                        <c:v>43181.71875</c:v>
                      </c:pt>
                      <c:pt idx="7746">
                        <c:v>43181.729166666664</c:v>
                      </c:pt>
                      <c:pt idx="7747">
                        <c:v>43181.739583333336</c:v>
                      </c:pt>
                      <c:pt idx="7748">
                        <c:v>43181.75</c:v>
                      </c:pt>
                      <c:pt idx="7749">
                        <c:v>43181.760416666664</c:v>
                      </c:pt>
                      <c:pt idx="7750">
                        <c:v>43181.770833333336</c:v>
                      </c:pt>
                      <c:pt idx="7751">
                        <c:v>43181.78125</c:v>
                      </c:pt>
                      <c:pt idx="7752">
                        <c:v>43181.791666666664</c:v>
                      </c:pt>
                      <c:pt idx="7753">
                        <c:v>43181.802083333336</c:v>
                      </c:pt>
                      <c:pt idx="7754">
                        <c:v>43181.8125</c:v>
                      </c:pt>
                      <c:pt idx="7755">
                        <c:v>43181.822916666664</c:v>
                      </c:pt>
                      <c:pt idx="7756">
                        <c:v>43181.833333333336</c:v>
                      </c:pt>
                      <c:pt idx="7757">
                        <c:v>43181.84375</c:v>
                      </c:pt>
                      <c:pt idx="7758">
                        <c:v>43181.854166666664</c:v>
                      </c:pt>
                      <c:pt idx="7759">
                        <c:v>43181.864583333336</c:v>
                      </c:pt>
                      <c:pt idx="7760">
                        <c:v>43181.875</c:v>
                      </c:pt>
                      <c:pt idx="7761">
                        <c:v>43181.885416666664</c:v>
                      </c:pt>
                      <c:pt idx="7762">
                        <c:v>43181.895833333336</c:v>
                      </c:pt>
                      <c:pt idx="7763">
                        <c:v>43181.90625</c:v>
                      </c:pt>
                      <c:pt idx="7764">
                        <c:v>43181.916666666664</c:v>
                      </c:pt>
                      <c:pt idx="7765">
                        <c:v>43181.927083333336</c:v>
                      </c:pt>
                      <c:pt idx="7766">
                        <c:v>43181.9375</c:v>
                      </c:pt>
                      <c:pt idx="7767">
                        <c:v>43181.947916666664</c:v>
                      </c:pt>
                      <c:pt idx="7768">
                        <c:v>43181.958333333336</c:v>
                      </c:pt>
                      <c:pt idx="7769">
                        <c:v>43181.96875</c:v>
                      </c:pt>
                      <c:pt idx="7770">
                        <c:v>43181.979166666664</c:v>
                      </c:pt>
                      <c:pt idx="7771">
                        <c:v>43181.989583333336</c:v>
                      </c:pt>
                      <c:pt idx="7772">
                        <c:v>43182</c:v>
                      </c:pt>
                      <c:pt idx="7773">
                        <c:v>43182.010416666664</c:v>
                      </c:pt>
                      <c:pt idx="7774">
                        <c:v>43182.020833333336</c:v>
                      </c:pt>
                      <c:pt idx="7775">
                        <c:v>43182.03125</c:v>
                      </c:pt>
                      <c:pt idx="7776">
                        <c:v>43182.041666666664</c:v>
                      </c:pt>
                      <c:pt idx="7777">
                        <c:v>43182.052083333336</c:v>
                      </c:pt>
                      <c:pt idx="7778">
                        <c:v>43182.0625</c:v>
                      </c:pt>
                      <c:pt idx="7779">
                        <c:v>43182.072916666664</c:v>
                      </c:pt>
                      <c:pt idx="7780">
                        <c:v>43182.083333333336</c:v>
                      </c:pt>
                      <c:pt idx="7781">
                        <c:v>43182.09375</c:v>
                      </c:pt>
                      <c:pt idx="7782">
                        <c:v>43182.104166666664</c:v>
                      </c:pt>
                      <c:pt idx="7783">
                        <c:v>43182.114583333336</c:v>
                      </c:pt>
                      <c:pt idx="7784">
                        <c:v>43182.125</c:v>
                      </c:pt>
                      <c:pt idx="7785">
                        <c:v>43182.135416666664</c:v>
                      </c:pt>
                      <c:pt idx="7786">
                        <c:v>43182.145833333336</c:v>
                      </c:pt>
                      <c:pt idx="7787">
                        <c:v>43182.15625</c:v>
                      </c:pt>
                      <c:pt idx="7788">
                        <c:v>43182.166666666664</c:v>
                      </c:pt>
                      <c:pt idx="7789">
                        <c:v>43182.177083333336</c:v>
                      </c:pt>
                      <c:pt idx="7790">
                        <c:v>43182.1875</c:v>
                      </c:pt>
                      <c:pt idx="7791">
                        <c:v>43182.197916666664</c:v>
                      </c:pt>
                      <c:pt idx="7792">
                        <c:v>43182.208333333336</c:v>
                      </c:pt>
                      <c:pt idx="7793">
                        <c:v>43182.21875</c:v>
                      </c:pt>
                      <c:pt idx="7794">
                        <c:v>43182.229166666664</c:v>
                      </c:pt>
                      <c:pt idx="7795">
                        <c:v>43182.239583333336</c:v>
                      </c:pt>
                      <c:pt idx="7796">
                        <c:v>43182.25</c:v>
                      </c:pt>
                      <c:pt idx="7797">
                        <c:v>43182.260416666664</c:v>
                      </c:pt>
                      <c:pt idx="7798">
                        <c:v>43182.270833333336</c:v>
                      </c:pt>
                      <c:pt idx="7799">
                        <c:v>43182.28125</c:v>
                      </c:pt>
                      <c:pt idx="7800">
                        <c:v>43182.291666666664</c:v>
                      </c:pt>
                      <c:pt idx="7801">
                        <c:v>43182.302083333336</c:v>
                      </c:pt>
                      <c:pt idx="7802">
                        <c:v>43182.3125</c:v>
                      </c:pt>
                      <c:pt idx="7803">
                        <c:v>43182.322916666664</c:v>
                      </c:pt>
                      <c:pt idx="7804">
                        <c:v>43182.333333333336</c:v>
                      </c:pt>
                      <c:pt idx="7805">
                        <c:v>43182.34375</c:v>
                      </c:pt>
                      <c:pt idx="7806">
                        <c:v>43182.354166666664</c:v>
                      </c:pt>
                      <c:pt idx="7807">
                        <c:v>43182.364583333336</c:v>
                      </c:pt>
                      <c:pt idx="7808">
                        <c:v>43182.375</c:v>
                      </c:pt>
                      <c:pt idx="7809">
                        <c:v>43182.385416666664</c:v>
                      </c:pt>
                      <c:pt idx="7810">
                        <c:v>43182.395833333336</c:v>
                      </c:pt>
                      <c:pt idx="7811">
                        <c:v>43182.40625</c:v>
                      </c:pt>
                      <c:pt idx="7812">
                        <c:v>43182.416666666664</c:v>
                      </c:pt>
                      <c:pt idx="7813">
                        <c:v>43182.427083333336</c:v>
                      </c:pt>
                      <c:pt idx="7814">
                        <c:v>43182.4375</c:v>
                      </c:pt>
                      <c:pt idx="7815">
                        <c:v>43182.447916666664</c:v>
                      </c:pt>
                      <c:pt idx="7816">
                        <c:v>43182.458333333336</c:v>
                      </c:pt>
                      <c:pt idx="7817">
                        <c:v>43182.46875</c:v>
                      </c:pt>
                      <c:pt idx="7818">
                        <c:v>43182.479166666664</c:v>
                      </c:pt>
                      <c:pt idx="7819">
                        <c:v>43182.489583333336</c:v>
                      </c:pt>
                      <c:pt idx="7820">
                        <c:v>43182.5</c:v>
                      </c:pt>
                      <c:pt idx="7821">
                        <c:v>43182.510416666664</c:v>
                      </c:pt>
                      <c:pt idx="7822">
                        <c:v>43182.520833333336</c:v>
                      </c:pt>
                      <c:pt idx="7823">
                        <c:v>43182.53125</c:v>
                      </c:pt>
                      <c:pt idx="7824">
                        <c:v>43182.541666666664</c:v>
                      </c:pt>
                      <c:pt idx="7825">
                        <c:v>43182.552083333336</c:v>
                      </c:pt>
                      <c:pt idx="7826">
                        <c:v>43182.5625</c:v>
                      </c:pt>
                      <c:pt idx="7827">
                        <c:v>43182.572916666664</c:v>
                      </c:pt>
                      <c:pt idx="7828">
                        <c:v>43182.583333333336</c:v>
                      </c:pt>
                      <c:pt idx="7829">
                        <c:v>43182.59375</c:v>
                      </c:pt>
                      <c:pt idx="7830">
                        <c:v>43182.604166666664</c:v>
                      </c:pt>
                      <c:pt idx="7831">
                        <c:v>43182.614583333336</c:v>
                      </c:pt>
                      <c:pt idx="7832">
                        <c:v>43182.625</c:v>
                      </c:pt>
                      <c:pt idx="7833">
                        <c:v>43182.635416666664</c:v>
                      </c:pt>
                      <c:pt idx="7834">
                        <c:v>43182.645833333336</c:v>
                      </c:pt>
                      <c:pt idx="7835">
                        <c:v>43182.65625</c:v>
                      </c:pt>
                      <c:pt idx="7836">
                        <c:v>43182.666666666664</c:v>
                      </c:pt>
                      <c:pt idx="7837">
                        <c:v>43182.677083333336</c:v>
                      </c:pt>
                      <c:pt idx="7838">
                        <c:v>43182.6875</c:v>
                      </c:pt>
                      <c:pt idx="7839">
                        <c:v>43182.697916666664</c:v>
                      </c:pt>
                      <c:pt idx="7840">
                        <c:v>43182.708333333336</c:v>
                      </c:pt>
                      <c:pt idx="7841">
                        <c:v>43182.71875</c:v>
                      </c:pt>
                      <c:pt idx="7842">
                        <c:v>43182.729166666664</c:v>
                      </c:pt>
                      <c:pt idx="7843">
                        <c:v>43182.739583333336</c:v>
                      </c:pt>
                      <c:pt idx="7844">
                        <c:v>43182.75</c:v>
                      </c:pt>
                      <c:pt idx="7845">
                        <c:v>43182.760416666664</c:v>
                      </c:pt>
                      <c:pt idx="7846">
                        <c:v>43182.770833333336</c:v>
                      </c:pt>
                      <c:pt idx="7847">
                        <c:v>43182.78125</c:v>
                      </c:pt>
                      <c:pt idx="7848">
                        <c:v>43182.791666666664</c:v>
                      </c:pt>
                      <c:pt idx="7849">
                        <c:v>43182.802083333336</c:v>
                      </c:pt>
                      <c:pt idx="7850">
                        <c:v>43182.8125</c:v>
                      </c:pt>
                      <c:pt idx="7851">
                        <c:v>43182.822916666664</c:v>
                      </c:pt>
                      <c:pt idx="7852">
                        <c:v>43182.833333333336</c:v>
                      </c:pt>
                      <c:pt idx="7853">
                        <c:v>43182.84375</c:v>
                      </c:pt>
                      <c:pt idx="7854">
                        <c:v>43182.854166666664</c:v>
                      </c:pt>
                      <c:pt idx="7855">
                        <c:v>43182.864583333336</c:v>
                      </c:pt>
                      <c:pt idx="7856">
                        <c:v>43182.875</c:v>
                      </c:pt>
                      <c:pt idx="7857">
                        <c:v>43182.885416666664</c:v>
                      </c:pt>
                      <c:pt idx="7858">
                        <c:v>43182.895833333336</c:v>
                      </c:pt>
                      <c:pt idx="7859">
                        <c:v>43182.90625</c:v>
                      </c:pt>
                      <c:pt idx="7860">
                        <c:v>43182.916666666664</c:v>
                      </c:pt>
                      <c:pt idx="7861">
                        <c:v>43182.927083333336</c:v>
                      </c:pt>
                      <c:pt idx="7862">
                        <c:v>43182.9375</c:v>
                      </c:pt>
                      <c:pt idx="7863">
                        <c:v>43182.947916666664</c:v>
                      </c:pt>
                      <c:pt idx="7864">
                        <c:v>43182.958333333336</c:v>
                      </c:pt>
                      <c:pt idx="7865">
                        <c:v>43182.96875</c:v>
                      </c:pt>
                      <c:pt idx="7866">
                        <c:v>43182.979166666664</c:v>
                      </c:pt>
                      <c:pt idx="7867">
                        <c:v>43182.989583333336</c:v>
                      </c:pt>
                      <c:pt idx="7868">
                        <c:v>43183</c:v>
                      </c:pt>
                      <c:pt idx="7869">
                        <c:v>43183.010416666664</c:v>
                      </c:pt>
                      <c:pt idx="7870">
                        <c:v>43183.020833333336</c:v>
                      </c:pt>
                      <c:pt idx="7871">
                        <c:v>43183.03125</c:v>
                      </c:pt>
                      <c:pt idx="7872">
                        <c:v>43183.041666666664</c:v>
                      </c:pt>
                      <c:pt idx="7873">
                        <c:v>43183.052083333336</c:v>
                      </c:pt>
                      <c:pt idx="7874">
                        <c:v>43183.0625</c:v>
                      </c:pt>
                      <c:pt idx="7875">
                        <c:v>43183.072916666664</c:v>
                      </c:pt>
                      <c:pt idx="7876">
                        <c:v>43183.083333333336</c:v>
                      </c:pt>
                      <c:pt idx="7877">
                        <c:v>43183.09375</c:v>
                      </c:pt>
                      <c:pt idx="7878">
                        <c:v>43183.104166666664</c:v>
                      </c:pt>
                      <c:pt idx="7879">
                        <c:v>43183.114583333336</c:v>
                      </c:pt>
                      <c:pt idx="7880">
                        <c:v>43183.125</c:v>
                      </c:pt>
                      <c:pt idx="7881">
                        <c:v>43183.135416666664</c:v>
                      </c:pt>
                      <c:pt idx="7882">
                        <c:v>43183.145833333336</c:v>
                      </c:pt>
                      <c:pt idx="7883">
                        <c:v>43183.15625</c:v>
                      </c:pt>
                      <c:pt idx="7884">
                        <c:v>43183.166666666664</c:v>
                      </c:pt>
                      <c:pt idx="7885">
                        <c:v>43183.177083333336</c:v>
                      </c:pt>
                      <c:pt idx="7886">
                        <c:v>43183.1875</c:v>
                      </c:pt>
                      <c:pt idx="7887">
                        <c:v>43183.197916666664</c:v>
                      </c:pt>
                      <c:pt idx="7888">
                        <c:v>43183.208333333336</c:v>
                      </c:pt>
                      <c:pt idx="7889">
                        <c:v>43183.21875</c:v>
                      </c:pt>
                      <c:pt idx="7890">
                        <c:v>43183.229166666664</c:v>
                      </c:pt>
                      <c:pt idx="7891">
                        <c:v>43183.239583333336</c:v>
                      </c:pt>
                      <c:pt idx="7892">
                        <c:v>43183.25</c:v>
                      </c:pt>
                      <c:pt idx="7893">
                        <c:v>43183.260416666664</c:v>
                      </c:pt>
                      <c:pt idx="7894">
                        <c:v>43183.270833333336</c:v>
                      </c:pt>
                      <c:pt idx="7895">
                        <c:v>43183.28125</c:v>
                      </c:pt>
                      <c:pt idx="7896">
                        <c:v>43183.291666666664</c:v>
                      </c:pt>
                      <c:pt idx="7897">
                        <c:v>43183.302083333336</c:v>
                      </c:pt>
                      <c:pt idx="7898">
                        <c:v>43183.3125</c:v>
                      </c:pt>
                      <c:pt idx="7899">
                        <c:v>43183.322916666664</c:v>
                      </c:pt>
                      <c:pt idx="7900">
                        <c:v>43183.333333333336</c:v>
                      </c:pt>
                      <c:pt idx="7901">
                        <c:v>43183.34375</c:v>
                      </c:pt>
                      <c:pt idx="7902">
                        <c:v>43183.354166666664</c:v>
                      </c:pt>
                      <c:pt idx="7903">
                        <c:v>43183.364583333336</c:v>
                      </c:pt>
                      <c:pt idx="7904">
                        <c:v>43183.375</c:v>
                      </c:pt>
                      <c:pt idx="7905">
                        <c:v>43183.385416666664</c:v>
                      </c:pt>
                      <c:pt idx="7906">
                        <c:v>43183.395833333336</c:v>
                      </c:pt>
                      <c:pt idx="7907">
                        <c:v>43183.40625</c:v>
                      </c:pt>
                      <c:pt idx="7908">
                        <c:v>43183.416666666664</c:v>
                      </c:pt>
                      <c:pt idx="7909">
                        <c:v>43183.427083333336</c:v>
                      </c:pt>
                      <c:pt idx="7910">
                        <c:v>43183.4375</c:v>
                      </c:pt>
                      <c:pt idx="7911">
                        <c:v>43183.447916666664</c:v>
                      </c:pt>
                      <c:pt idx="7912">
                        <c:v>43183.458333333336</c:v>
                      </c:pt>
                      <c:pt idx="7913">
                        <c:v>43183.46875</c:v>
                      </c:pt>
                      <c:pt idx="7914">
                        <c:v>43183.479166666664</c:v>
                      </c:pt>
                      <c:pt idx="7915">
                        <c:v>43183.489583333336</c:v>
                      </c:pt>
                      <c:pt idx="7916">
                        <c:v>43183.5</c:v>
                      </c:pt>
                      <c:pt idx="7917">
                        <c:v>43183.510416666664</c:v>
                      </c:pt>
                      <c:pt idx="7918">
                        <c:v>43183.520833333336</c:v>
                      </c:pt>
                      <c:pt idx="7919">
                        <c:v>43183.53125</c:v>
                      </c:pt>
                      <c:pt idx="7920">
                        <c:v>43183.541666666664</c:v>
                      </c:pt>
                      <c:pt idx="7921">
                        <c:v>43183.552083333336</c:v>
                      </c:pt>
                      <c:pt idx="7922">
                        <c:v>43183.5625</c:v>
                      </c:pt>
                      <c:pt idx="7923">
                        <c:v>43183.572916666664</c:v>
                      </c:pt>
                      <c:pt idx="7924">
                        <c:v>43183.583333333336</c:v>
                      </c:pt>
                      <c:pt idx="7925">
                        <c:v>43183.59375</c:v>
                      </c:pt>
                      <c:pt idx="7926">
                        <c:v>43183.604166666664</c:v>
                      </c:pt>
                      <c:pt idx="7927">
                        <c:v>43183.614583333336</c:v>
                      </c:pt>
                      <c:pt idx="7928">
                        <c:v>43183.625</c:v>
                      </c:pt>
                      <c:pt idx="7929">
                        <c:v>43183.635416666664</c:v>
                      </c:pt>
                      <c:pt idx="7930">
                        <c:v>43183.645833333336</c:v>
                      </c:pt>
                      <c:pt idx="7931">
                        <c:v>43183.65625</c:v>
                      </c:pt>
                      <c:pt idx="7932">
                        <c:v>43183.666666666664</c:v>
                      </c:pt>
                      <c:pt idx="7933">
                        <c:v>43183.677083333336</c:v>
                      </c:pt>
                      <c:pt idx="7934">
                        <c:v>43183.6875</c:v>
                      </c:pt>
                      <c:pt idx="7935">
                        <c:v>43183.697916666664</c:v>
                      </c:pt>
                      <c:pt idx="7936">
                        <c:v>43183.708333333336</c:v>
                      </c:pt>
                      <c:pt idx="7937">
                        <c:v>43183.71875</c:v>
                      </c:pt>
                      <c:pt idx="7938">
                        <c:v>43183.729166666664</c:v>
                      </c:pt>
                      <c:pt idx="7939">
                        <c:v>43183.739583333336</c:v>
                      </c:pt>
                      <c:pt idx="7940">
                        <c:v>43183.75</c:v>
                      </c:pt>
                      <c:pt idx="7941">
                        <c:v>43183.760416666664</c:v>
                      </c:pt>
                      <c:pt idx="7942">
                        <c:v>43183.770833333336</c:v>
                      </c:pt>
                      <c:pt idx="7943">
                        <c:v>43183.78125</c:v>
                      </c:pt>
                      <c:pt idx="7944">
                        <c:v>43183.791666666664</c:v>
                      </c:pt>
                      <c:pt idx="7945">
                        <c:v>43183.802083333336</c:v>
                      </c:pt>
                      <c:pt idx="7946">
                        <c:v>43183.8125</c:v>
                      </c:pt>
                      <c:pt idx="7947">
                        <c:v>43183.822916666664</c:v>
                      </c:pt>
                      <c:pt idx="7948">
                        <c:v>43183.833333333336</c:v>
                      </c:pt>
                      <c:pt idx="7949">
                        <c:v>43183.84375</c:v>
                      </c:pt>
                      <c:pt idx="7950">
                        <c:v>43183.854166666664</c:v>
                      </c:pt>
                      <c:pt idx="7951">
                        <c:v>43183.864583333336</c:v>
                      </c:pt>
                      <c:pt idx="7952">
                        <c:v>43183.875</c:v>
                      </c:pt>
                      <c:pt idx="7953">
                        <c:v>43183.885416666664</c:v>
                      </c:pt>
                      <c:pt idx="7954">
                        <c:v>43183.895833333336</c:v>
                      </c:pt>
                      <c:pt idx="7955">
                        <c:v>43183.90625</c:v>
                      </c:pt>
                      <c:pt idx="7956">
                        <c:v>43183.916666666664</c:v>
                      </c:pt>
                      <c:pt idx="7957">
                        <c:v>43183.927083333336</c:v>
                      </c:pt>
                      <c:pt idx="7958">
                        <c:v>43183.9375</c:v>
                      </c:pt>
                      <c:pt idx="7959">
                        <c:v>43183.947916666664</c:v>
                      </c:pt>
                      <c:pt idx="7960">
                        <c:v>43183.958333333336</c:v>
                      </c:pt>
                      <c:pt idx="7961">
                        <c:v>43183.96875</c:v>
                      </c:pt>
                      <c:pt idx="7962">
                        <c:v>43183.979166666664</c:v>
                      </c:pt>
                      <c:pt idx="7963">
                        <c:v>43183.989583333336</c:v>
                      </c:pt>
                      <c:pt idx="7964">
                        <c:v>43184</c:v>
                      </c:pt>
                      <c:pt idx="7965">
                        <c:v>43184.010416666664</c:v>
                      </c:pt>
                      <c:pt idx="7966">
                        <c:v>43184.020833333336</c:v>
                      </c:pt>
                      <c:pt idx="7967">
                        <c:v>43184.03125</c:v>
                      </c:pt>
                      <c:pt idx="7968">
                        <c:v>43184.041666666664</c:v>
                      </c:pt>
                      <c:pt idx="7969">
                        <c:v>43184.052083333336</c:v>
                      </c:pt>
                      <c:pt idx="7970">
                        <c:v>43184.0625</c:v>
                      </c:pt>
                      <c:pt idx="7971">
                        <c:v>43184.072916666664</c:v>
                      </c:pt>
                      <c:pt idx="7972">
                        <c:v>43184.083333333336</c:v>
                      </c:pt>
                      <c:pt idx="7973">
                        <c:v>43184.09375</c:v>
                      </c:pt>
                      <c:pt idx="7974">
                        <c:v>43184.104166666664</c:v>
                      </c:pt>
                      <c:pt idx="7975">
                        <c:v>43184.114583333336</c:v>
                      </c:pt>
                      <c:pt idx="7976">
                        <c:v>43184.125</c:v>
                      </c:pt>
                      <c:pt idx="7977">
                        <c:v>43184.135416666664</c:v>
                      </c:pt>
                      <c:pt idx="7978">
                        <c:v>43184.145833333336</c:v>
                      </c:pt>
                      <c:pt idx="7979">
                        <c:v>43184.15625</c:v>
                      </c:pt>
                      <c:pt idx="7980">
                        <c:v>43184.166666666664</c:v>
                      </c:pt>
                      <c:pt idx="7981">
                        <c:v>43184.177083333336</c:v>
                      </c:pt>
                      <c:pt idx="7982">
                        <c:v>43184.1875</c:v>
                      </c:pt>
                      <c:pt idx="7983">
                        <c:v>43184.197916666664</c:v>
                      </c:pt>
                      <c:pt idx="7984">
                        <c:v>43184.208333333336</c:v>
                      </c:pt>
                      <c:pt idx="7985">
                        <c:v>43184.21875</c:v>
                      </c:pt>
                      <c:pt idx="7986">
                        <c:v>43184.229166666664</c:v>
                      </c:pt>
                      <c:pt idx="7987">
                        <c:v>43184.239583333336</c:v>
                      </c:pt>
                      <c:pt idx="7988">
                        <c:v>43184.25</c:v>
                      </c:pt>
                      <c:pt idx="7989">
                        <c:v>43184.260416666664</c:v>
                      </c:pt>
                      <c:pt idx="7990">
                        <c:v>43184.270833333336</c:v>
                      </c:pt>
                      <c:pt idx="7991">
                        <c:v>43184.28125</c:v>
                      </c:pt>
                      <c:pt idx="7992">
                        <c:v>43184.291666666664</c:v>
                      </c:pt>
                      <c:pt idx="7993">
                        <c:v>43184.302083333336</c:v>
                      </c:pt>
                      <c:pt idx="7994">
                        <c:v>43184.3125</c:v>
                      </c:pt>
                      <c:pt idx="7995">
                        <c:v>43184.322916666664</c:v>
                      </c:pt>
                      <c:pt idx="7996">
                        <c:v>43184.333333333336</c:v>
                      </c:pt>
                      <c:pt idx="7997">
                        <c:v>43184.34375</c:v>
                      </c:pt>
                      <c:pt idx="7998">
                        <c:v>43184.354166666664</c:v>
                      </c:pt>
                      <c:pt idx="7999">
                        <c:v>43184.364583333336</c:v>
                      </c:pt>
                      <c:pt idx="8000">
                        <c:v>43184.375</c:v>
                      </c:pt>
                      <c:pt idx="8001">
                        <c:v>43184.385416666664</c:v>
                      </c:pt>
                      <c:pt idx="8002">
                        <c:v>43184.395833333336</c:v>
                      </c:pt>
                      <c:pt idx="8003">
                        <c:v>43184.40625</c:v>
                      </c:pt>
                      <c:pt idx="8004">
                        <c:v>43184.416666666664</c:v>
                      </c:pt>
                      <c:pt idx="8005">
                        <c:v>43184.427083333336</c:v>
                      </c:pt>
                      <c:pt idx="8006">
                        <c:v>43184.4375</c:v>
                      </c:pt>
                      <c:pt idx="8007">
                        <c:v>43184.447916666664</c:v>
                      </c:pt>
                      <c:pt idx="8008">
                        <c:v>43184.458333333336</c:v>
                      </c:pt>
                      <c:pt idx="8009">
                        <c:v>43184.46875</c:v>
                      </c:pt>
                      <c:pt idx="8010">
                        <c:v>43184.479166666664</c:v>
                      </c:pt>
                      <c:pt idx="8011">
                        <c:v>43184.489583333336</c:v>
                      </c:pt>
                      <c:pt idx="8012">
                        <c:v>43184.5</c:v>
                      </c:pt>
                      <c:pt idx="8013">
                        <c:v>43184.510416666664</c:v>
                      </c:pt>
                      <c:pt idx="8014">
                        <c:v>43184.520833333336</c:v>
                      </c:pt>
                      <c:pt idx="8015">
                        <c:v>43184.53125</c:v>
                      </c:pt>
                      <c:pt idx="8016">
                        <c:v>43184.541666666664</c:v>
                      </c:pt>
                      <c:pt idx="8017">
                        <c:v>43184.552083333336</c:v>
                      </c:pt>
                      <c:pt idx="8018">
                        <c:v>43184.5625</c:v>
                      </c:pt>
                      <c:pt idx="8019">
                        <c:v>43184.572916666664</c:v>
                      </c:pt>
                      <c:pt idx="8020">
                        <c:v>43184.583333333336</c:v>
                      </c:pt>
                      <c:pt idx="8021">
                        <c:v>43184.59375</c:v>
                      </c:pt>
                      <c:pt idx="8022">
                        <c:v>43184.604166666664</c:v>
                      </c:pt>
                      <c:pt idx="8023">
                        <c:v>43184.614583333336</c:v>
                      </c:pt>
                      <c:pt idx="8024">
                        <c:v>43184.625</c:v>
                      </c:pt>
                      <c:pt idx="8025">
                        <c:v>43184.635416666664</c:v>
                      </c:pt>
                      <c:pt idx="8026">
                        <c:v>43184.645833333336</c:v>
                      </c:pt>
                      <c:pt idx="8027">
                        <c:v>43184.65625</c:v>
                      </c:pt>
                      <c:pt idx="8028">
                        <c:v>43184.666666666664</c:v>
                      </c:pt>
                      <c:pt idx="8029">
                        <c:v>43184.677083333336</c:v>
                      </c:pt>
                      <c:pt idx="8030">
                        <c:v>43184.6875</c:v>
                      </c:pt>
                      <c:pt idx="8031">
                        <c:v>43184.697916666664</c:v>
                      </c:pt>
                      <c:pt idx="8032">
                        <c:v>43184.708333333336</c:v>
                      </c:pt>
                      <c:pt idx="8033">
                        <c:v>43184.71875</c:v>
                      </c:pt>
                      <c:pt idx="8034">
                        <c:v>43184.729166666664</c:v>
                      </c:pt>
                      <c:pt idx="8035">
                        <c:v>43184.739583333336</c:v>
                      </c:pt>
                      <c:pt idx="8036">
                        <c:v>43184.75</c:v>
                      </c:pt>
                      <c:pt idx="8037">
                        <c:v>43184.760416666664</c:v>
                      </c:pt>
                      <c:pt idx="8038">
                        <c:v>43184.770833333336</c:v>
                      </c:pt>
                      <c:pt idx="8039">
                        <c:v>43184.78125</c:v>
                      </c:pt>
                      <c:pt idx="8040">
                        <c:v>43184.791666666664</c:v>
                      </c:pt>
                      <c:pt idx="8041">
                        <c:v>43184.802083333336</c:v>
                      </c:pt>
                      <c:pt idx="8042">
                        <c:v>43184.8125</c:v>
                      </c:pt>
                      <c:pt idx="8043">
                        <c:v>43184.822916666664</c:v>
                      </c:pt>
                      <c:pt idx="8044">
                        <c:v>43184.833333333336</c:v>
                      </c:pt>
                      <c:pt idx="8045">
                        <c:v>43184.84375</c:v>
                      </c:pt>
                      <c:pt idx="8046">
                        <c:v>43184.854166666664</c:v>
                      </c:pt>
                      <c:pt idx="8047">
                        <c:v>43184.864583333336</c:v>
                      </c:pt>
                      <c:pt idx="8048">
                        <c:v>43184.875</c:v>
                      </c:pt>
                      <c:pt idx="8049">
                        <c:v>43184.885416666664</c:v>
                      </c:pt>
                      <c:pt idx="8050">
                        <c:v>43184.895833333336</c:v>
                      </c:pt>
                      <c:pt idx="8051">
                        <c:v>43184.90625</c:v>
                      </c:pt>
                      <c:pt idx="8052">
                        <c:v>43184.916666666664</c:v>
                      </c:pt>
                      <c:pt idx="8053">
                        <c:v>43184.927083333336</c:v>
                      </c:pt>
                      <c:pt idx="8054">
                        <c:v>43184.9375</c:v>
                      </c:pt>
                      <c:pt idx="8055">
                        <c:v>43184.947916666664</c:v>
                      </c:pt>
                      <c:pt idx="8056">
                        <c:v>43184.958333333336</c:v>
                      </c:pt>
                      <c:pt idx="8057">
                        <c:v>43184.96875</c:v>
                      </c:pt>
                      <c:pt idx="8058">
                        <c:v>43184.979166666664</c:v>
                      </c:pt>
                      <c:pt idx="8059">
                        <c:v>43184.989583333336</c:v>
                      </c:pt>
                      <c:pt idx="8060">
                        <c:v>43185</c:v>
                      </c:pt>
                      <c:pt idx="8061">
                        <c:v>43185.010416666664</c:v>
                      </c:pt>
                      <c:pt idx="8062">
                        <c:v>43185.020833333336</c:v>
                      </c:pt>
                      <c:pt idx="8063">
                        <c:v>43185.03125</c:v>
                      </c:pt>
                      <c:pt idx="8064">
                        <c:v>43185.041666666664</c:v>
                      </c:pt>
                      <c:pt idx="8065">
                        <c:v>43185.052083333336</c:v>
                      </c:pt>
                      <c:pt idx="8066">
                        <c:v>43185.0625</c:v>
                      </c:pt>
                      <c:pt idx="8067">
                        <c:v>43185.072916666664</c:v>
                      </c:pt>
                      <c:pt idx="8068">
                        <c:v>43185.083333333336</c:v>
                      </c:pt>
                      <c:pt idx="8069">
                        <c:v>43185.09375</c:v>
                      </c:pt>
                      <c:pt idx="8070">
                        <c:v>43185.104166666664</c:v>
                      </c:pt>
                      <c:pt idx="8071">
                        <c:v>43185.114583333336</c:v>
                      </c:pt>
                      <c:pt idx="8072">
                        <c:v>43185.125</c:v>
                      </c:pt>
                      <c:pt idx="8073">
                        <c:v>43185.135416666664</c:v>
                      </c:pt>
                      <c:pt idx="8074">
                        <c:v>43185.145833333336</c:v>
                      </c:pt>
                      <c:pt idx="8075">
                        <c:v>43185.15625</c:v>
                      </c:pt>
                      <c:pt idx="8076">
                        <c:v>43185.166666666664</c:v>
                      </c:pt>
                      <c:pt idx="8077">
                        <c:v>43185.177083333336</c:v>
                      </c:pt>
                      <c:pt idx="8078">
                        <c:v>43185.1875</c:v>
                      </c:pt>
                      <c:pt idx="8079">
                        <c:v>43185.197916666664</c:v>
                      </c:pt>
                      <c:pt idx="8080">
                        <c:v>43185.208333333336</c:v>
                      </c:pt>
                      <c:pt idx="8081">
                        <c:v>43185.21875</c:v>
                      </c:pt>
                      <c:pt idx="8082">
                        <c:v>43185.229166666664</c:v>
                      </c:pt>
                      <c:pt idx="8083">
                        <c:v>43185.239583333336</c:v>
                      </c:pt>
                      <c:pt idx="8084">
                        <c:v>43185.25</c:v>
                      </c:pt>
                      <c:pt idx="8085">
                        <c:v>43185.260416666664</c:v>
                      </c:pt>
                      <c:pt idx="8086">
                        <c:v>43185.270833333336</c:v>
                      </c:pt>
                      <c:pt idx="8087">
                        <c:v>43185.28125</c:v>
                      </c:pt>
                      <c:pt idx="8088">
                        <c:v>43185.291666666664</c:v>
                      </c:pt>
                      <c:pt idx="8089">
                        <c:v>43185.302083333336</c:v>
                      </c:pt>
                      <c:pt idx="8090">
                        <c:v>43185.3125</c:v>
                      </c:pt>
                      <c:pt idx="8091">
                        <c:v>43185.322916666664</c:v>
                      </c:pt>
                      <c:pt idx="8092">
                        <c:v>43185.333333333336</c:v>
                      </c:pt>
                      <c:pt idx="8093">
                        <c:v>43185.34375</c:v>
                      </c:pt>
                      <c:pt idx="8094">
                        <c:v>43185.354166666664</c:v>
                      </c:pt>
                      <c:pt idx="8095">
                        <c:v>43185.364583333336</c:v>
                      </c:pt>
                      <c:pt idx="8096">
                        <c:v>43185.375</c:v>
                      </c:pt>
                      <c:pt idx="8097">
                        <c:v>43185.385416666664</c:v>
                      </c:pt>
                      <c:pt idx="8098">
                        <c:v>43185.395833333336</c:v>
                      </c:pt>
                      <c:pt idx="8099">
                        <c:v>43185.40625</c:v>
                      </c:pt>
                      <c:pt idx="8100">
                        <c:v>43185.416666666664</c:v>
                      </c:pt>
                      <c:pt idx="8101">
                        <c:v>43185.427083333336</c:v>
                      </c:pt>
                      <c:pt idx="8102">
                        <c:v>43185.4375</c:v>
                      </c:pt>
                      <c:pt idx="8103">
                        <c:v>43185.447916666664</c:v>
                      </c:pt>
                      <c:pt idx="8104">
                        <c:v>43185.458333333336</c:v>
                      </c:pt>
                      <c:pt idx="8105">
                        <c:v>43185.46875</c:v>
                      </c:pt>
                      <c:pt idx="8106">
                        <c:v>43185.479166666664</c:v>
                      </c:pt>
                      <c:pt idx="8107">
                        <c:v>43185.489583333336</c:v>
                      </c:pt>
                      <c:pt idx="8108">
                        <c:v>43185.5</c:v>
                      </c:pt>
                      <c:pt idx="8109">
                        <c:v>43185.510416666664</c:v>
                      </c:pt>
                      <c:pt idx="8110">
                        <c:v>43185.520833333336</c:v>
                      </c:pt>
                      <c:pt idx="8111">
                        <c:v>43185.53125</c:v>
                      </c:pt>
                      <c:pt idx="8112">
                        <c:v>43185.541666666664</c:v>
                      </c:pt>
                      <c:pt idx="8113">
                        <c:v>43185.552083333336</c:v>
                      </c:pt>
                      <c:pt idx="8114">
                        <c:v>43185.5625</c:v>
                      </c:pt>
                      <c:pt idx="8115">
                        <c:v>43185.572916666664</c:v>
                      </c:pt>
                      <c:pt idx="8116">
                        <c:v>43185.583333333336</c:v>
                      </c:pt>
                      <c:pt idx="8117">
                        <c:v>43185.59375</c:v>
                      </c:pt>
                      <c:pt idx="8118">
                        <c:v>43185.604166666664</c:v>
                      </c:pt>
                      <c:pt idx="8119">
                        <c:v>43185.614583333336</c:v>
                      </c:pt>
                      <c:pt idx="8120">
                        <c:v>43185.625</c:v>
                      </c:pt>
                      <c:pt idx="8121">
                        <c:v>43185.635416666664</c:v>
                      </c:pt>
                      <c:pt idx="8122">
                        <c:v>43185.645833333336</c:v>
                      </c:pt>
                      <c:pt idx="8123">
                        <c:v>43185.65625</c:v>
                      </c:pt>
                      <c:pt idx="8124">
                        <c:v>43185.666666666664</c:v>
                      </c:pt>
                      <c:pt idx="8125">
                        <c:v>43185.677083333336</c:v>
                      </c:pt>
                      <c:pt idx="8126">
                        <c:v>43185.6875</c:v>
                      </c:pt>
                      <c:pt idx="8127">
                        <c:v>43185.697916666664</c:v>
                      </c:pt>
                      <c:pt idx="8128">
                        <c:v>43185.708333333336</c:v>
                      </c:pt>
                      <c:pt idx="8129">
                        <c:v>43185.71875</c:v>
                      </c:pt>
                      <c:pt idx="8130">
                        <c:v>43185.729166666664</c:v>
                      </c:pt>
                      <c:pt idx="8131">
                        <c:v>43185.739583333336</c:v>
                      </c:pt>
                      <c:pt idx="8132">
                        <c:v>43185.75</c:v>
                      </c:pt>
                      <c:pt idx="8133">
                        <c:v>43185.760416666664</c:v>
                      </c:pt>
                      <c:pt idx="8134">
                        <c:v>43185.770833333336</c:v>
                      </c:pt>
                      <c:pt idx="8135">
                        <c:v>43185.78125</c:v>
                      </c:pt>
                      <c:pt idx="8136">
                        <c:v>43185.791666666664</c:v>
                      </c:pt>
                      <c:pt idx="8137">
                        <c:v>43185.802083333336</c:v>
                      </c:pt>
                      <c:pt idx="8138">
                        <c:v>43185.8125</c:v>
                      </c:pt>
                      <c:pt idx="8139">
                        <c:v>43185.822916666664</c:v>
                      </c:pt>
                      <c:pt idx="8140">
                        <c:v>43185.833333333336</c:v>
                      </c:pt>
                      <c:pt idx="8141">
                        <c:v>43185.84375</c:v>
                      </c:pt>
                      <c:pt idx="8142">
                        <c:v>43185.854166666664</c:v>
                      </c:pt>
                      <c:pt idx="8143">
                        <c:v>43185.864583333336</c:v>
                      </c:pt>
                      <c:pt idx="8144">
                        <c:v>43185.875</c:v>
                      </c:pt>
                      <c:pt idx="8145">
                        <c:v>43185.885416666664</c:v>
                      </c:pt>
                      <c:pt idx="8146">
                        <c:v>43185.895833333336</c:v>
                      </c:pt>
                      <c:pt idx="8147">
                        <c:v>43185.90625</c:v>
                      </c:pt>
                      <c:pt idx="8148">
                        <c:v>43185.916666666664</c:v>
                      </c:pt>
                      <c:pt idx="8149">
                        <c:v>43185.927083333336</c:v>
                      </c:pt>
                      <c:pt idx="8150">
                        <c:v>43185.9375</c:v>
                      </c:pt>
                      <c:pt idx="8151">
                        <c:v>43185.947916666664</c:v>
                      </c:pt>
                      <c:pt idx="8152">
                        <c:v>43185.958333333336</c:v>
                      </c:pt>
                      <c:pt idx="8153">
                        <c:v>43185.96875</c:v>
                      </c:pt>
                      <c:pt idx="8154">
                        <c:v>43185.979166666664</c:v>
                      </c:pt>
                      <c:pt idx="8155">
                        <c:v>43185.989583333336</c:v>
                      </c:pt>
                      <c:pt idx="8156">
                        <c:v>43186</c:v>
                      </c:pt>
                      <c:pt idx="8157">
                        <c:v>43186.010416666664</c:v>
                      </c:pt>
                      <c:pt idx="8158">
                        <c:v>43186.020833333336</c:v>
                      </c:pt>
                      <c:pt idx="8159">
                        <c:v>43186.03125</c:v>
                      </c:pt>
                      <c:pt idx="8160">
                        <c:v>43186.041666666664</c:v>
                      </c:pt>
                      <c:pt idx="8161">
                        <c:v>43186.052083333336</c:v>
                      </c:pt>
                      <c:pt idx="8162">
                        <c:v>43186.0625</c:v>
                      </c:pt>
                      <c:pt idx="8163">
                        <c:v>43186.072916666664</c:v>
                      </c:pt>
                      <c:pt idx="8164">
                        <c:v>43186.083333333336</c:v>
                      </c:pt>
                      <c:pt idx="8165">
                        <c:v>43186.09375</c:v>
                      </c:pt>
                      <c:pt idx="8166">
                        <c:v>43186.104166666664</c:v>
                      </c:pt>
                      <c:pt idx="8167">
                        <c:v>43186.114583333336</c:v>
                      </c:pt>
                      <c:pt idx="8168">
                        <c:v>43186.125</c:v>
                      </c:pt>
                      <c:pt idx="8169">
                        <c:v>43186.135416666664</c:v>
                      </c:pt>
                      <c:pt idx="8170">
                        <c:v>43186.145833333336</c:v>
                      </c:pt>
                      <c:pt idx="8171">
                        <c:v>43186.15625</c:v>
                      </c:pt>
                      <c:pt idx="8172">
                        <c:v>43186.166666666664</c:v>
                      </c:pt>
                      <c:pt idx="8173">
                        <c:v>43186.177083333336</c:v>
                      </c:pt>
                      <c:pt idx="8174">
                        <c:v>43186.1875</c:v>
                      </c:pt>
                      <c:pt idx="8175">
                        <c:v>43186.197916666664</c:v>
                      </c:pt>
                      <c:pt idx="8176">
                        <c:v>43186.208333333336</c:v>
                      </c:pt>
                      <c:pt idx="8177">
                        <c:v>43186.21875</c:v>
                      </c:pt>
                      <c:pt idx="8178">
                        <c:v>43186.229166666664</c:v>
                      </c:pt>
                      <c:pt idx="8179">
                        <c:v>43186.239583333336</c:v>
                      </c:pt>
                      <c:pt idx="8180">
                        <c:v>43186.25</c:v>
                      </c:pt>
                      <c:pt idx="8181">
                        <c:v>43186.260416666664</c:v>
                      </c:pt>
                      <c:pt idx="8182">
                        <c:v>43186.270833333336</c:v>
                      </c:pt>
                      <c:pt idx="8183">
                        <c:v>43186.28125</c:v>
                      </c:pt>
                      <c:pt idx="8184">
                        <c:v>43186.291666666664</c:v>
                      </c:pt>
                      <c:pt idx="8185">
                        <c:v>43186.302083333336</c:v>
                      </c:pt>
                      <c:pt idx="8186">
                        <c:v>43186.3125</c:v>
                      </c:pt>
                      <c:pt idx="8187">
                        <c:v>43186.322916666664</c:v>
                      </c:pt>
                      <c:pt idx="8188">
                        <c:v>43186.333333333336</c:v>
                      </c:pt>
                      <c:pt idx="8189">
                        <c:v>43186.34375</c:v>
                      </c:pt>
                      <c:pt idx="8190">
                        <c:v>43186.354166666664</c:v>
                      </c:pt>
                      <c:pt idx="8191">
                        <c:v>43186.364583333336</c:v>
                      </c:pt>
                      <c:pt idx="8192">
                        <c:v>43186.375</c:v>
                      </c:pt>
                      <c:pt idx="8193">
                        <c:v>43186.385416666664</c:v>
                      </c:pt>
                      <c:pt idx="8194">
                        <c:v>43186.395833333336</c:v>
                      </c:pt>
                      <c:pt idx="8195">
                        <c:v>43186.40625</c:v>
                      </c:pt>
                      <c:pt idx="8196">
                        <c:v>43186.416666666664</c:v>
                      </c:pt>
                      <c:pt idx="8197">
                        <c:v>43186.427083333336</c:v>
                      </c:pt>
                      <c:pt idx="8198">
                        <c:v>43186.4375</c:v>
                      </c:pt>
                      <c:pt idx="8199">
                        <c:v>43186.447916666664</c:v>
                      </c:pt>
                      <c:pt idx="8200">
                        <c:v>43186.458333333336</c:v>
                      </c:pt>
                      <c:pt idx="8201">
                        <c:v>43186.46875</c:v>
                      </c:pt>
                      <c:pt idx="8202">
                        <c:v>43186.479166666664</c:v>
                      </c:pt>
                      <c:pt idx="8203">
                        <c:v>43186.489583333336</c:v>
                      </c:pt>
                      <c:pt idx="8204">
                        <c:v>43186.5</c:v>
                      </c:pt>
                      <c:pt idx="8205">
                        <c:v>43186.510416666664</c:v>
                      </c:pt>
                      <c:pt idx="8206">
                        <c:v>43186.520833333336</c:v>
                      </c:pt>
                      <c:pt idx="8207">
                        <c:v>43186.53125</c:v>
                      </c:pt>
                      <c:pt idx="8208">
                        <c:v>43186.541666666664</c:v>
                      </c:pt>
                      <c:pt idx="8209">
                        <c:v>43186.552083333336</c:v>
                      </c:pt>
                      <c:pt idx="8210">
                        <c:v>43186.5625</c:v>
                      </c:pt>
                      <c:pt idx="8211">
                        <c:v>43186.572916666664</c:v>
                      </c:pt>
                      <c:pt idx="8212">
                        <c:v>43186.583333333336</c:v>
                      </c:pt>
                      <c:pt idx="8213">
                        <c:v>43186.59375</c:v>
                      </c:pt>
                      <c:pt idx="8214">
                        <c:v>43186.604166666664</c:v>
                      </c:pt>
                      <c:pt idx="8215">
                        <c:v>43186.614583333336</c:v>
                      </c:pt>
                      <c:pt idx="8216">
                        <c:v>43186.625</c:v>
                      </c:pt>
                      <c:pt idx="8217">
                        <c:v>43186.635416666664</c:v>
                      </c:pt>
                      <c:pt idx="8218">
                        <c:v>43186.645833333336</c:v>
                      </c:pt>
                      <c:pt idx="8219">
                        <c:v>43186.65625</c:v>
                      </c:pt>
                      <c:pt idx="8220">
                        <c:v>43186.666666666664</c:v>
                      </c:pt>
                      <c:pt idx="8221">
                        <c:v>43186.677083333336</c:v>
                      </c:pt>
                      <c:pt idx="8222">
                        <c:v>43186.6875</c:v>
                      </c:pt>
                      <c:pt idx="8223">
                        <c:v>43186.697916666664</c:v>
                      </c:pt>
                      <c:pt idx="8224">
                        <c:v>43186.708333333336</c:v>
                      </c:pt>
                      <c:pt idx="8225">
                        <c:v>43186.71875</c:v>
                      </c:pt>
                      <c:pt idx="8226">
                        <c:v>43186.729166666664</c:v>
                      </c:pt>
                      <c:pt idx="8227">
                        <c:v>43186.739583333336</c:v>
                      </c:pt>
                      <c:pt idx="8228">
                        <c:v>43186.75</c:v>
                      </c:pt>
                      <c:pt idx="8229">
                        <c:v>43186.760416666664</c:v>
                      </c:pt>
                      <c:pt idx="8230">
                        <c:v>43186.770833333336</c:v>
                      </c:pt>
                      <c:pt idx="8231">
                        <c:v>43186.78125</c:v>
                      </c:pt>
                      <c:pt idx="8232">
                        <c:v>43186.791666666664</c:v>
                      </c:pt>
                      <c:pt idx="8233">
                        <c:v>43186.802083333336</c:v>
                      </c:pt>
                      <c:pt idx="8234">
                        <c:v>43186.8125</c:v>
                      </c:pt>
                      <c:pt idx="8235">
                        <c:v>43186.822916666664</c:v>
                      </c:pt>
                      <c:pt idx="8236">
                        <c:v>43186.833333333336</c:v>
                      </c:pt>
                      <c:pt idx="8237">
                        <c:v>43186.84375</c:v>
                      </c:pt>
                      <c:pt idx="8238">
                        <c:v>43186.854166666664</c:v>
                      </c:pt>
                      <c:pt idx="8239">
                        <c:v>43186.864583333336</c:v>
                      </c:pt>
                      <c:pt idx="8240">
                        <c:v>43186.875</c:v>
                      </c:pt>
                      <c:pt idx="8241">
                        <c:v>43186.885416666664</c:v>
                      </c:pt>
                      <c:pt idx="8242">
                        <c:v>43186.895833333336</c:v>
                      </c:pt>
                      <c:pt idx="8243">
                        <c:v>43186.90625</c:v>
                      </c:pt>
                      <c:pt idx="8244">
                        <c:v>43186.916666666664</c:v>
                      </c:pt>
                      <c:pt idx="8245">
                        <c:v>43186.927083333336</c:v>
                      </c:pt>
                      <c:pt idx="8246">
                        <c:v>43186.9375</c:v>
                      </c:pt>
                      <c:pt idx="8247">
                        <c:v>43186.947916666664</c:v>
                      </c:pt>
                      <c:pt idx="8248">
                        <c:v>43186.958333333336</c:v>
                      </c:pt>
                      <c:pt idx="8249">
                        <c:v>43186.96875</c:v>
                      </c:pt>
                      <c:pt idx="8250">
                        <c:v>43186.979166666664</c:v>
                      </c:pt>
                      <c:pt idx="8251">
                        <c:v>43186.989583333336</c:v>
                      </c:pt>
                      <c:pt idx="8252">
                        <c:v>43187</c:v>
                      </c:pt>
                      <c:pt idx="8253">
                        <c:v>43187.010416666664</c:v>
                      </c:pt>
                      <c:pt idx="8254">
                        <c:v>43187.020833333336</c:v>
                      </c:pt>
                      <c:pt idx="8255">
                        <c:v>43187.03125</c:v>
                      </c:pt>
                      <c:pt idx="8256">
                        <c:v>43187.041666666664</c:v>
                      </c:pt>
                      <c:pt idx="8257">
                        <c:v>43187.052083333336</c:v>
                      </c:pt>
                      <c:pt idx="8258">
                        <c:v>43187.0625</c:v>
                      </c:pt>
                      <c:pt idx="8259">
                        <c:v>43187.072916666664</c:v>
                      </c:pt>
                      <c:pt idx="8260">
                        <c:v>43187.083333333336</c:v>
                      </c:pt>
                      <c:pt idx="8261">
                        <c:v>43187.09375</c:v>
                      </c:pt>
                      <c:pt idx="8262">
                        <c:v>43187.104166666664</c:v>
                      </c:pt>
                      <c:pt idx="8263">
                        <c:v>43187.114583333336</c:v>
                      </c:pt>
                      <c:pt idx="8264">
                        <c:v>43187.125</c:v>
                      </c:pt>
                      <c:pt idx="8265">
                        <c:v>43187.135416666664</c:v>
                      </c:pt>
                      <c:pt idx="8266">
                        <c:v>43187.145833333336</c:v>
                      </c:pt>
                      <c:pt idx="8267">
                        <c:v>43187.15625</c:v>
                      </c:pt>
                      <c:pt idx="8268">
                        <c:v>43187.166666666664</c:v>
                      </c:pt>
                      <c:pt idx="8269">
                        <c:v>43187.177083333336</c:v>
                      </c:pt>
                      <c:pt idx="8270">
                        <c:v>43187.1875</c:v>
                      </c:pt>
                      <c:pt idx="8271">
                        <c:v>43187.197916666664</c:v>
                      </c:pt>
                      <c:pt idx="8272">
                        <c:v>43187.208333333336</c:v>
                      </c:pt>
                      <c:pt idx="8273">
                        <c:v>43187.21875</c:v>
                      </c:pt>
                      <c:pt idx="8274">
                        <c:v>43187.229166666664</c:v>
                      </c:pt>
                      <c:pt idx="8275">
                        <c:v>43187.239583333336</c:v>
                      </c:pt>
                      <c:pt idx="8276">
                        <c:v>43187.25</c:v>
                      </c:pt>
                      <c:pt idx="8277">
                        <c:v>43187.260416666664</c:v>
                      </c:pt>
                      <c:pt idx="8278">
                        <c:v>43187.270833333336</c:v>
                      </c:pt>
                      <c:pt idx="8279">
                        <c:v>43187.28125</c:v>
                      </c:pt>
                      <c:pt idx="8280">
                        <c:v>43187.291666666664</c:v>
                      </c:pt>
                      <c:pt idx="8281">
                        <c:v>43187.302083333336</c:v>
                      </c:pt>
                      <c:pt idx="8282">
                        <c:v>43187.3125</c:v>
                      </c:pt>
                      <c:pt idx="8283">
                        <c:v>43187.322916666664</c:v>
                      </c:pt>
                      <c:pt idx="8284">
                        <c:v>43187.333333333336</c:v>
                      </c:pt>
                      <c:pt idx="8285">
                        <c:v>43187.34375</c:v>
                      </c:pt>
                      <c:pt idx="8286">
                        <c:v>43187.354166666664</c:v>
                      </c:pt>
                      <c:pt idx="8287">
                        <c:v>43187.364583333336</c:v>
                      </c:pt>
                      <c:pt idx="8288">
                        <c:v>43187.375</c:v>
                      </c:pt>
                      <c:pt idx="8289">
                        <c:v>43187.385416666664</c:v>
                      </c:pt>
                      <c:pt idx="8290">
                        <c:v>43187.395833333336</c:v>
                      </c:pt>
                      <c:pt idx="8291">
                        <c:v>43187.40625</c:v>
                      </c:pt>
                      <c:pt idx="8292">
                        <c:v>43187.416666666664</c:v>
                      </c:pt>
                      <c:pt idx="8293">
                        <c:v>43187.427083333336</c:v>
                      </c:pt>
                      <c:pt idx="8294">
                        <c:v>43187.4375</c:v>
                      </c:pt>
                      <c:pt idx="8295">
                        <c:v>43187.447916666664</c:v>
                      </c:pt>
                      <c:pt idx="8296">
                        <c:v>43187.458333333336</c:v>
                      </c:pt>
                      <c:pt idx="8297">
                        <c:v>43187.46875</c:v>
                      </c:pt>
                      <c:pt idx="8298">
                        <c:v>43187.479166666664</c:v>
                      </c:pt>
                      <c:pt idx="8299">
                        <c:v>43187.489583333336</c:v>
                      </c:pt>
                      <c:pt idx="8300">
                        <c:v>43187.5</c:v>
                      </c:pt>
                      <c:pt idx="8301">
                        <c:v>43187.510416666664</c:v>
                      </c:pt>
                      <c:pt idx="8302">
                        <c:v>43187.520833333336</c:v>
                      </c:pt>
                      <c:pt idx="8303">
                        <c:v>43187.53125</c:v>
                      </c:pt>
                      <c:pt idx="8304">
                        <c:v>43187.541666666664</c:v>
                      </c:pt>
                      <c:pt idx="8305">
                        <c:v>43187.552083333336</c:v>
                      </c:pt>
                      <c:pt idx="8306">
                        <c:v>43187.5625</c:v>
                      </c:pt>
                      <c:pt idx="8307">
                        <c:v>43187.572916666664</c:v>
                      </c:pt>
                      <c:pt idx="8308">
                        <c:v>43187.583333333336</c:v>
                      </c:pt>
                      <c:pt idx="8309">
                        <c:v>43187.59375</c:v>
                      </c:pt>
                      <c:pt idx="8310">
                        <c:v>43187.604166666664</c:v>
                      </c:pt>
                      <c:pt idx="8311">
                        <c:v>43187.614583333336</c:v>
                      </c:pt>
                      <c:pt idx="8312">
                        <c:v>43187.625</c:v>
                      </c:pt>
                      <c:pt idx="8313">
                        <c:v>43187.635416666664</c:v>
                      </c:pt>
                      <c:pt idx="8314">
                        <c:v>43187.645833333336</c:v>
                      </c:pt>
                      <c:pt idx="8315">
                        <c:v>43187.65625</c:v>
                      </c:pt>
                      <c:pt idx="8316">
                        <c:v>43187.666666666664</c:v>
                      </c:pt>
                      <c:pt idx="8317">
                        <c:v>43187.677083333336</c:v>
                      </c:pt>
                      <c:pt idx="8318">
                        <c:v>43187.6875</c:v>
                      </c:pt>
                      <c:pt idx="8319">
                        <c:v>43187.697916666664</c:v>
                      </c:pt>
                      <c:pt idx="8320">
                        <c:v>43187.708333333336</c:v>
                      </c:pt>
                      <c:pt idx="8321">
                        <c:v>43187.71875</c:v>
                      </c:pt>
                      <c:pt idx="8322">
                        <c:v>43187.729166666664</c:v>
                      </c:pt>
                      <c:pt idx="8323">
                        <c:v>43187.739583333336</c:v>
                      </c:pt>
                      <c:pt idx="8324">
                        <c:v>43187.75</c:v>
                      </c:pt>
                      <c:pt idx="8325">
                        <c:v>43187.760416666664</c:v>
                      </c:pt>
                      <c:pt idx="8326">
                        <c:v>43187.770833333336</c:v>
                      </c:pt>
                      <c:pt idx="8327">
                        <c:v>43187.78125</c:v>
                      </c:pt>
                      <c:pt idx="8328">
                        <c:v>43187.791666666664</c:v>
                      </c:pt>
                      <c:pt idx="8329">
                        <c:v>43187.802083333336</c:v>
                      </c:pt>
                      <c:pt idx="8330">
                        <c:v>43187.8125</c:v>
                      </c:pt>
                      <c:pt idx="8331">
                        <c:v>43187.822916666664</c:v>
                      </c:pt>
                      <c:pt idx="8332">
                        <c:v>43187.833333333336</c:v>
                      </c:pt>
                      <c:pt idx="8333">
                        <c:v>43187.84375</c:v>
                      </c:pt>
                      <c:pt idx="8334">
                        <c:v>43187.854166666664</c:v>
                      </c:pt>
                      <c:pt idx="8335">
                        <c:v>43187.864583333336</c:v>
                      </c:pt>
                      <c:pt idx="8336">
                        <c:v>43187.875</c:v>
                      </c:pt>
                      <c:pt idx="8337">
                        <c:v>43187.885416666664</c:v>
                      </c:pt>
                      <c:pt idx="8338">
                        <c:v>43187.895833333336</c:v>
                      </c:pt>
                      <c:pt idx="8339">
                        <c:v>43187.90625</c:v>
                      </c:pt>
                      <c:pt idx="8340">
                        <c:v>43187.916666666664</c:v>
                      </c:pt>
                      <c:pt idx="8341">
                        <c:v>43187.927083333336</c:v>
                      </c:pt>
                      <c:pt idx="8342">
                        <c:v>43187.9375</c:v>
                      </c:pt>
                      <c:pt idx="8343">
                        <c:v>43187.947916666664</c:v>
                      </c:pt>
                      <c:pt idx="8344">
                        <c:v>43187.958333333336</c:v>
                      </c:pt>
                      <c:pt idx="8345">
                        <c:v>43187.96875</c:v>
                      </c:pt>
                      <c:pt idx="8346">
                        <c:v>43187.979166666664</c:v>
                      </c:pt>
                      <c:pt idx="8347">
                        <c:v>43187.989583333336</c:v>
                      </c:pt>
                      <c:pt idx="8348">
                        <c:v>43188</c:v>
                      </c:pt>
                      <c:pt idx="8349">
                        <c:v>43188.010416666664</c:v>
                      </c:pt>
                      <c:pt idx="8350">
                        <c:v>43188.020833333336</c:v>
                      </c:pt>
                      <c:pt idx="8351">
                        <c:v>43188.03125</c:v>
                      </c:pt>
                      <c:pt idx="8352">
                        <c:v>43188.041666666664</c:v>
                      </c:pt>
                      <c:pt idx="8353">
                        <c:v>43188.052083333336</c:v>
                      </c:pt>
                      <c:pt idx="8354">
                        <c:v>43188.0625</c:v>
                      </c:pt>
                      <c:pt idx="8355">
                        <c:v>43188.072916666664</c:v>
                      </c:pt>
                      <c:pt idx="8356">
                        <c:v>43188.083333333336</c:v>
                      </c:pt>
                      <c:pt idx="8357">
                        <c:v>43188.09375</c:v>
                      </c:pt>
                      <c:pt idx="8358">
                        <c:v>43188.104166666664</c:v>
                      </c:pt>
                      <c:pt idx="8359">
                        <c:v>43188.114583333336</c:v>
                      </c:pt>
                      <c:pt idx="8360">
                        <c:v>43188.125</c:v>
                      </c:pt>
                      <c:pt idx="8361">
                        <c:v>43188.135416666664</c:v>
                      </c:pt>
                      <c:pt idx="8362">
                        <c:v>43188.145833333336</c:v>
                      </c:pt>
                      <c:pt idx="8363">
                        <c:v>43188.15625</c:v>
                      </c:pt>
                      <c:pt idx="8364">
                        <c:v>43188.166666666664</c:v>
                      </c:pt>
                      <c:pt idx="8365">
                        <c:v>43188.177083333336</c:v>
                      </c:pt>
                      <c:pt idx="8366">
                        <c:v>43188.1875</c:v>
                      </c:pt>
                      <c:pt idx="8367">
                        <c:v>43188.197916666664</c:v>
                      </c:pt>
                      <c:pt idx="8368">
                        <c:v>43188.208333333336</c:v>
                      </c:pt>
                      <c:pt idx="8369">
                        <c:v>43188.21875</c:v>
                      </c:pt>
                      <c:pt idx="8370">
                        <c:v>43188.229166666664</c:v>
                      </c:pt>
                      <c:pt idx="8371">
                        <c:v>43188.239583333336</c:v>
                      </c:pt>
                      <c:pt idx="8372">
                        <c:v>43188.25</c:v>
                      </c:pt>
                      <c:pt idx="8373">
                        <c:v>43188.260416666664</c:v>
                      </c:pt>
                      <c:pt idx="8374">
                        <c:v>43188.270833333336</c:v>
                      </c:pt>
                      <c:pt idx="8375">
                        <c:v>43188.28125</c:v>
                      </c:pt>
                      <c:pt idx="8376">
                        <c:v>43188.291666666664</c:v>
                      </c:pt>
                      <c:pt idx="8377">
                        <c:v>43188.302083333336</c:v>
                      </c:pt>
                      <c:pt idx="8378">
                        <c:v>43188.3125</c:v>
                      </c:pt>
                      <c:pt idx="8379">
                        <c:v>43188.322916666664</c:v>
                      </c:pt>
                      <c:pt idx="8380">
                        <c:v>43188.333333333336</c:v>
                      </c:pt>
                      <c:pt idx="8381">
                        <c:v>43188.34375</c:v>
                      </c:pt>
                      <c:pt idx="8382">
                        <c:v>43188.354166666664</c:v>
                      </c:pt>
                      <c:pt idx="8383">
                        <c:v>43188.364583333336</c:v>
                      </c:pt>
                      <c:pt idx="8384">
                        <c:v>43188.375</c:v>
                      </c:pt>
                      <c:pt idx="8385">
                        <c:v>43188.385416666664</c:v>
                      </c:pt>
                      <c:pt idx="8386">
                        <c:v>43188.395833333336</c:v>
                      </c:pt>
                      <c:pt idx="8387">
                        <c:v>43188.40625</c:v>
                      </c:pt>
                      <c:pt idx="8388">
                        <c:v>43188.416666666664</c:v>
                      </c:pt>
                      <c:pt idx="8389">
                        <c:v>43188.427083333336</c:v>
                      </c:pt>
                      <c:pt idx="8390">
                        <c:v>43188.4375</c:v>
                      </c:pt>
                      <c:pt idx="8391">
                        <c:v>43188.447916666664</c:v>
                      </c:pt>
                      <c:pt idx="8392">
                        <c:v>43188.458333333336</c:v>
                      </c:pt>
                      <c:pt idx="8393">
                        <c:v>43188.46875</c:v>
                      </c:pt>
                      <c:pt idx="8394">
                        <c:v>43188.479166666664</c:v>
                      </c:pt>
                      <c:pt idx="8395">
                        <c:v>43188.489583333336</c:v>
                      </c:pt>
                      <c:pt idx="8396">
                        <c:v>43188.5</c:v>
                      </c:pt>
                      <c:pt idx="8397">
                        <c:v>43188.510416666664</c:v>
                      </c:pt>
                      <c:pt idx="8398">
                        <c:v>43188.520833333336</c:v>
                      </c:pt>
                      <c:pt idx="8399">
                        <c:v>43188.53125</c:v>
                      </c:pt>
                      <c:pt idx="8400">
                        <c:v>43188.541666666664</c:v>
                      </c:pt>
                      <c:pt idx="8401">
                        <c:v>43188.552083333336</c:v>
                      </c:pt>
                      <c:pt idx="8402">
                        <c:v>43188.5625</c:v>
                      </c:pt>
                      <c:pt idx="8403">
                        <c:v>43188.572916666664</c:v>
                      </c:pt>
                      <c:pt idx="8404">
                        <c:v>43188.583333333336</c:v>
                      </c:pt>
                      <c:pt idx="8405">
                        <c:v>43188.59375</c:v>
                      </c:pt>
                      <c:pt idx="8406">
                        <c:v>43188.604166666664</c:v>
                      </c:pt>
                      <c:pt idx="8407">
                        <c:v>43188.614583333336</c:v>
                      </c:pt>
                      <c:pt idx="8408">
                        <c:v>43188.625</c:v>
                      </c:pt>
                      <c:pt idx="8409">
                        <c:v>43188.635416666664</c:v>
                      </c:pt>
                      <c:pt idx="8410">
                        <c:v>43188.645833333336</c:v>
                      </c:pt>
                      <c:pt idx="8411">
                        <c:v>43188.65625</c:v>
                      </c:pt>
                      <c:pt idx="8412">
                        <c:v>43188.666666666664</c:v>
                      </c:pt>
                      <c:pt idx="8413">
                        <c:v>43188.677083333336</c:v>
                      </c:pt>
                      <c:pt idx="8414">
                        <c:v>43188.6875</c:v>
                      </c:pt>
                      <c:pt idx="8415">
                        <c:v>43188.697916666664</c:v>
                      </c:pt>
                      <c:pt idx="8416">
                        <c:v>43188.708333333336</c:v>
                      </c:pt>
                      <c:pt idx="8417">
                        <c:v>43188.71875</c:v>
                      </c:pt>
                      <c:pt idx="8418">
                        <c:v>43188.729166666664</c:v>
                      </c:pt>
                      <c:pt idx="8419">
                        <c:v>43188.739583333336</c:v>
                      </c:pt>
                      <c:pt idx="8420">
                        <c:v>43188.75</c:v>
                      </c:pt>
                      <c:pt idx="8421">
                        <c:v>43188.760416666664</c:v>
                      </c:pt>
                      <c:pt idx="8422">
                        <c:v>43188.770833333336</c:v>
                      </c:pt>
                      <c:pt idx="8423">
                        <c:v>43188.78125</c:v>
                      </c:pt>
                      <c:pt idx="8424">
                        <c:v>43188.791666666664</c:v>
                      </c:pt>
                      <c:pt idx="8425">
                        <c:v>43188.802083333336</c:v>
                      </c:pt>
                      <c:pt idx="8426">
                        <c:v>43188.8125</c:v>
                      </c:pt>
                      <c:pt idx="8427">
                        <c:v>43188.822916666664</c:v>
                      </c:pt>
                      <c:pt idx="8428">
                        <c:v>43188.833333333336</c:v>
                      </c:pt>
                      <c:pt idx="8429">
                        <c:v>43188.84375</c:v>
                      </c:pt>
                      <c:pt idx="8430">
                        <c:v>43188.854166666664</c:v>
                      </c:pt>
                      <c:pt idx="8431">
                        <c:v>43188.864583333336</c:v>
                      </c:pt>
                      <c:pt idx="8432">
                        <c:v>43188.875</c:v>
                      </c:pt>
                      <c:pt idx="8433">
                        <c:v>43188.885416666664</c:v>
                      </c:pt>
                      <c:pt idx="8434">
                        <c:v>43188.895833333336</c:v>
                      </c:pt>
                      <c:pt idx="8435">
                        <c:v>43188.90625</c:v>
                      </c:pt>
                      <c:pt idx="8436">
                        <c:v>43188.916666666664</c:v>
                      </c:pt>
                      <c:pt idx="8437">
                        <c:v>43188.927083333336</c:v>
                      </c:pt>
                      <c:pt idx="8438">
                        <c:v>43188.9375</c:v>
                      </c:pt>
                      <c:pt idx="8439">
                        <c:v>43188.947916666664</c:v>
                      </c:pt>
                      <c:pt idx="8440">
                        <c:v>43188.958333333336</c:v>
                      </c:pt>
                      <c:pt idx="8441">
                        <c:v>43188.96875</c:v>
                      </c:pt>
                      <c:pt idx="8442">
                        <c:v>43188.979166666664</c:v>
                      </c:pt>
                      <c:pt idx="8443">
                        <c:v>43188.989583333336</c:v>
                      </c:pt>
                      <c:pt idx="8444">
                        <c:v>43189</c:v>
                      </c:pt>
                      <c:pt idx="8445">
                        <c:v>43189.010416666664</c:v>
                      </c:pt>
                      <c:pt idx="8446">
                        <c:v>43189.020833333336</c:v>
                      </c:pt>
                      <c:pt idx="8447">
                        <c:v>43189.03125</c:v>
                      </c:pt>
                      <c:pt idx="8448">
                        <c:v>43189.041666666664</c:v>
                      </c:pt>
                      <c:pt idx="8449">
                        <c:v>43189.052083333336</c:v>
                      </c:pt>
                      <c:pt idx="8450">
                        <c:v>43189.0625</c:v>
                      </c:pt>
                      <c:pt idx="8451">
                        <c:v>43189.072916666664</c:v>
                      </c:pt>
                      <c:pt idx="8452">
                        <c:v>43189.083333333336</c:v>
                      </c:pt>
                      <c:pt idx="8453">
                        <c:v>43189.09375</c:v>
                      </c:pt>
                      <c:pt idx="8454">
                        <c:v>43189.104166666664</c:v>
                      </c:pt>
                      <c:pt idx="8455">
                        <c:v>43189.114583333336</c:v>
                      </c:pt>
                      <c:pt idx="8456">
                        <c:v>43189.125</c:v>
                      </c:pt>
                      <c:pt idx="8457">
                        <c:v>43189.135416666664</c:v>
                      </c:pt>
                      <c:pt idx="8458">
                        <c:v>43189.145833333336</c:v>
                      </c:pt>
                      <c:pt idx="8459">
                        <c:v>43189.15625</c:v>
                      </c:pt>
                      <c:pt idx="8460">
                        <c:v>43189.166666666664</c:v>
                      </c:pt>
                      <c:pt idx="8461">
                        <c:v>43189.177083333336</c:v>
                      </c:pt>
                      <c:pt idx="8462">
                        <c:v>43189.1875</c:v>
                      </c:pt>
                      <c:pt idx="8463">
                        <c:v>43189.197916666664</c:v>
                      </c:pt>
                      <c:pt idx="8464">
                        <c:v>43189.208333333336</c:v>
                      </c:pt>
                      <c:pt idx="8465">
                        <c:v>43189.21875</c:v>
                      </c:pt>
                      <c:pt idx="8466">
                        <c:v>43189.229166666664</c:v>
                      </c:pt>
                      <c:pt idx="8467">
                        <c:v>43189.239583333336</c:v>
                      </c:pt>
                      <c:pt idx="8468">
                        <c:v>43189.25</c:v>
                      </c:pt>
                      <c:pt idx="8469">
                        <c:v>43189.260416666664</c:v>
                      </c:pt>
                      <c:pt idx="8470">
                        <c:v>43189.270833333336</c:v>
                      </c:pt>
                      <c:pt idx="8471">
                        <c:v>43189.28125</c:v>
                      </c:pt>
                      <c:pt idx="8472">
                        <c:v>43189.291666666664</c:v>
                      </c:pt>
                      <c:pt idx="8473">
                        <c:v>43189.302083333336</c:v>
                      </c:pt>
                      <c:pt idx="8474">
                        <c:v>43189.3125</c:v>
                      </c:pt>
                      <c:pt idx="8475">
                        <c:v>43189.322916666664</c:v>
                      </c:pt>
                      <c:pt idx="8476">
                        <c:v>43189.333333333336</c:v>
                      </c:pt>
                      <c:pt idx="8477">
                        <c:v>43189.34375</c:v>
                      </c:pt>
                      <c:pt idx="8478">
                        <c:v>43189.354166666664</c:v>
                      </c:pt>
                      <c:pt idx="8479">
                        <c:v>43189.364583333336</c:v>
                      </c:pt>
                      <c:pt idx="8480">
                        <c:v>43189.375</c:v>
                      </c:pt>
                      <c:pt idx="8481">
                        <c:v>43189.385416666664</c:v>
                      </c:pt>
                      <c:pt idx="8482">
                        <c:v>43189.395833333336</c:v>
                      </c:pt>
                      <c:pt idx="8483">
                        <c:v>43189.40625</c:v>
                      </c:pt>
                      <c:pt idx="8484">
                        <c:v>43189.416666666664</c:v>
                      </c:pt>
                      <c:pt idx="8485">
                        <c:v>43189.427083333336</c:v>
                      </c:pt>
                      <c:pt idx="8486">
                        <c:v>43189.4375</c:v>
                      </c:pt>
                      <c:pt idx="8487">
                        <c:v>43189.447916666664</c:v>
                      </c:pt>
                      <c:pt idx="8488">
                        <c:v>43189.458333333336</c:v>
                      </c:pt>
                      <c:pt idx="8489">
                        <c:v>43189.46875</c:v>
                      </c:pt>
                      <c:pt idx="8490">
                        <c:v>43189.479166666664</c:v>
                      </c:pt>
                      <c:pt idx="8491">
                        <c:v>43189.489583333336</c:v>
                      </c:pt>
                      <c:pt idx="8492">
                        <c:v>43189.5</c:v>
                      </c:pt>
                      <c:pt idx="8493">
                        <c:v>43189.510416666664</c:v>
                      </c:pt>
                      <c:pt idx="8494">
                        <c:v>43189.520833333336</c:v>
                      </c:pt>
                      <c:pt idx="8495">
                        <c:v>43189.53125</c:v>
                      </c:pt>
                      <c:pt idx="8496">
                        <c:v>43189.541666666664</c:v>
                      </c:pt>
                      <c:pt idx="8497">
                        <c:v>43189.552083333336</c:v>
                      </c:pt>
                      <c:pt idx="8498">
                        <c:v>43189.5625</c:v>
                      </c:pt>
                      <c:pt idx="8499">
                        <c:v>43189.572916666664</c:v>
                      </c:pt>
                      <c:pt idx="8500">
                        <c:v>43189.583333333336</c:v>
                      </c:pt>
                      <c:pt idx="8501">
                        <c:v>43189.59375</c:v>
                      </c:pt>
                      <c:pt idx="8502">
                        <c:v>43189.604166666664</c:v>
                      </c:pt>
                      <c:pt idx="8503">
                        <c:v>43189.614583333336</c:v>
                      </c:pt>
                      <c:pt idx="8504">
                        <c:v>43189.625</c:v>
                      </c:pt>
                      <c:pt idx="8505">
                        <c:v>43189.635416666664</c:v>
                      </c:pt>
                      <c:pt idx="8506">
                        <c:v>43189.645833333336</c:v>
                      </c:pt>
                      <c:pt idx="8507">
                        <c:v>43189.65625</c:v>
                      </c:pt>
                      <c:pt idx="8508">
                        <c:v>43189.666666666664</c:v>
                      </c:pt>
                      <c:pt idx="8509">
                        <c:v>43189.677083333336</c:v>
                      </c:pt>
                      <c:pt idx="8510">
                        <c:v>43189.6875</c:v>
                      </c:pt>
                      <c:pt idx="8511">
                        <c:v>43189.697916666664</c:v>
                      </c:pt>
                      <c:pt idx="8512">
                        <c:v>43189.708333333336</c:v>
                      </c:pt>
                      <c:pt idx="8513">
                        <c:v>43189.71875</c:v>
                      </c:pt>
                      <c:pt idx="8514">
                        <c:v>43189.729166666664</c:v>
                      </c:pt>
                      <c:pt idx="8515">
                        <c:v>43189.739583333336</c:v>
                      </c:pt>
                      <c:pt idx="8516">
                        <c:v>43189.75</c:v>
                      </c:pt>
                      <c:pt idx="8517">
                        <c:v>43189.760416666664</c:v>
                      </c:pt>
                      <c:pt idx="8518">
                        <c:v>43189.770833333336</c:v>
                      </c:pt>
                      <c:pt idx="8519">
                        <c:v>43189.78125</c:v>
                      </c:pt>
                      <c:pt idx="8520">
                        <c:v>43189.791666666664</c:v>
                      </c:pt>
                      <c:pt idx="8521">
                        <c:v>43189.802083333336</c:v>
                      </c:pt>
                      <c:pt idx="8522">
                        <c:v>43189.8125</c:v>
                      </c:pt>
                      <c:pt idx="8523">
                        <c:v>43189.822916666664</c:v>
                      </c:pt>
                      <c:pt idx="8524">
                        <c:v>43189.833333333336</c:v>
                      </c:pt>
                      <c:pt idx="8525">
                        <c:v>43189.84375</c:v>
                      </c:pt>
                      <c:pt idx="8526">
                        <c:v>43189.854166666664</c:v>
                      </c:pt>
                      <c:pt idx="8527">
                        <c:v>43189.864583333336</c:v>
                      </c:pt>
                      <c:pt idx="8528">
                        <c:v>43189.875</c:v>
                      </c:pt>
                      <c:pt idx="8529">
                        <c:v>43189.885416666664</c:v>
                      </c:pt>
                      <c:pt idx="8530">
                        <c:v>43189.895833333336</c:v>
                      </c:pt>
                      <c:pt idx="8531">
                        <c:v>43189.90625</c:v>
                      </c:pt>
                      <c:pt idx="8532">
                        <c:v>43189.916666666664</c:v>
                      </c:pt>
                      <c:pt idx="8533">
                        <c:v>43189.927083333336</c:v>
                      </c:pt>
                      <c:pt idx="8534">
                        <c:v>43189.9375</c:v>
                      </c:pt>
                      <c:pt idx="8535">
                        <c:v>43189.947916666664</c:v>
                      </c:pt>
                      <c:pt idx="8536">
                        <c:v>43189.958333333336</c:v>
                      </c:pt>
                      <c:pt idx="8537">
                        <c:v>43189.96875</c:v>
                      </c:pt>
                      <c:pt idx="8538">
                        <c:v>43189.979166666664</c:v>
                      </c:pt>
                      <c:pt idx="8539">
                        <c:v>43189.989583333336</c:v>
                      </c:pt>
                      <c:pt idx="8540">
                        <c:v>43190</c:v>
                      </c:pt>
                      <c:pt idx="8541">
                        <c:v>43190.010416666664</c:v>
                      </c:pt>
                      <c:pt idx="8542">
                        <c:v>43190.020833333336</c:v>
                      </c:pt>
                      <c:pt idx="8543">
                        <c:v>43190.03125</c:v>
                      </c:pt>
                      <c:pt idx="8544">
                        <c:v>43190.041666666664</c:v>
                      </c:pt>
                      <c:pt idx="8545">
                        <c:v>43190.052083333336</c:v>
                      </c:pt>
                      <c:pt idx="8546">
                        <c:v>43190.0625</c:v>
                      </c:pt>
                      <c:pt idx="8547">
                        <c:v>43190.072916666664</c:v>
                      </c:pt>
                      <c:pt idx="8548">
                        <c:v>43190.083333333336</c:v>
                      </c:pt>
                      <c:pt idx="8549">
                        <c:v>43190.09375</c:v>
                      </c:pt>
                      <c:pt idx="8550">
                        <c:v>43190.104166666664</c:v>
                      </c:pt>
                      <c:pt idx="8551">
                        <c:v>43190.114583333336</c:v>
                      </c:pt>
                      <c:pt idx="8552">
                        <c:v>43190.125</c:v>
                      </c:pt>
                      <c:pt idx="8553">
                        <c:v>43190.135416666664</c:v>
                      </c:pt>
                      <c:pt idx="8554">
                        <c:v>43190.145833333336</c:v>
                      </c:pt>
                      <c:pt idx="8555">
                        <c:v>43190.15625</c:v>
                      </c:pt>
                      <c:pt idx="8556">
                        <c:v>43190.166666666664</c:v>
                      </c:pt>
                      <c:pt idx="8557">
                        <c:v>43190.177083333336</c:v>
                      </c:pt>
                      <c:pt idx="8558">
                        <c:v>43190.1875</c:v>
                      </c:pt>
                      <c:pt idx="8559">
                        <c:v>43190.197916666664</c:v>
                      </c:pt>
                      <c:pt idx="8560">
                        <c:v>43190.208333333336</c:v>
                      </c:pt>
                      <c:pt idx="8561">
                        <c:v>43190.21875</c:v>
                      </c:pt>
                      <c:pt idx="8562">
                        <c:v>43190.229166666664</c:v>
                      </c:pt>
                      <c:pt idx="8563">
                        <c:v>43190.239583333336</c:v>
                      </c:pt>
                      <c:pt idx="8564">
                        <c:v>43190.25</c:v>
                      </c:pt>
                      <c:pt idx="8565">
                        <c:v>43190.260416666664</c:v>
                      </c:pt>
                      <c:pt idx="8566">
                        <c:v>43190.270833333336</c:v>
                      </c:pt>
                      <c:pt idx="8567">
                        <c:v>43190.28125</c:v>
                      </c:pt>
                      <c:pt idx="8568">
                        <c:v>43190.291666666664</c:v>
                      </c:pt>
                      <c:pt idx="8569">
                        <c:v>43190.302083333336</c:v>
                      </c:pt>
                      <c:pt idx="8570">
                        <c:v>43190.3125</c:v>
                      </c:pt>
                      <c:pt idx="8571">
                        <c:v>43190.322916666664</c:v>
                      </c:pt>
                      <c:pt idx="8572">
                        <c:v>43190.333333333336</c:v>
                      </c:pt>
                      <c:pt idx="8573">
                        <c:v>43190.34375</c:v>
                      </c:pt>
                      <c:pt idx="8574">
                        <c:v>43190.354166666664</c:v>
                      </c:pt>
                      <c:pt idx="8575">
                        <c:v>43190.364583333336</c:v>
                      </c:pt>
                      <c:pt idx="8576">
                        <c:v>43190.375</c:v>
                      </c:pt>
                      <c:pt idx="8577">
                        <c:v>43190.385416666664</c:v>
                      </c:pt>
                      <c:pt idx="8578">
                        <c:v>43190.395833333336</c:v>
                      </c:pt>
                      <c:pt idx="8579">
                        <c:v>43190.40625</c:v>
                      </c:pt>
                      <c:pt idx="8580">
                        <c:v>43190.416666666664</c:v>
                      </c:pt>
                      <c:pt idx="8581">
                        <c:v>43190.427083333336</c:v>
                      </c:pt>
                      <c:pt idx="8582">
                        <c:v>43190.4375</c:v>
                      </c:pt>
                      <c:pt idx="8583">
                        <c:v>43190.447916666664</c:v>
                      </c:pt>
                      <c:pt idx="8584">
                        <c:v>43190.458333333336</c:v>
                      </c:pt>
                      <c:pt idx="8585">
                        <c:v>43190.46875</c:v>
                      </c:pt>
                      <c:pt idx="8586">
                        <c:v>43190.479166666664</c:v>
                      </c:pt>
                      <c:pt idx="8587">
                        <c:v>43190.489583333336</c:v>
                      </c:pt>
                      <c:pt idx="8588">
                        <c:v>43190.5</c:v>
                      </c:pt>
                      <c:pt idx="8589">
                        <c:v>43190.510416666664</c:v>
                      </c:pt>
                      <c:pt idx="8590">
                        <c:v>43190.520833333336</c:v>
                      </c:pt>
                      <c:pt idx="8591">
                        <c:v>43190.53125</c:v>
                      </c:pt>
                      <c:pt idx="8592">
                        <c:v>43190.541666666664</c:v>
                      </c:pt>
                      <c:pt idx="8593">
                        <c:v>43190.552083333336</c:v>
                      </c:pt>
                      <c:pt idx="8594">
                        <c:v>43190.5625</c:v>
                      </c:pt>
                      <c:pt idx="8595">
                        <c:v>43190.572916666664</c:v>
                      </c:pt>
                      <c:pt idx="8596">
                        <c:v>43190.583333333336</c:v>
                      </c:pt>
                      <c:pt idx="8597">
                        <c:v>43190.59375</c:v>
                      </c:pt>
                      <c:pt idx="8598">
                        <c:v>43190.604166666664</c:v>
                      </c:pt>
                      <c:pt idx="8599">
                        <c:v>43190.614583333336</c:v>
                      </c:pt>
                      <c:pt idx="8600">
                        <c:v>43190.625</c:v>
                      </c:pt>
                      <c:pt idx="8601">
                        <c:v>43190.635416666664</c:v>
                      </c:pt>
                      <c:pt idx="8602">
                        <c:v>43190.645833333336</c:v>
                      </c:pt>
                      <c:pt idx="8603">
                        <c:v>43190.65625</c:v>
                      </c:pt>
                      <c:pt idx="8604">
                        <c:v>43190.666666666664</c:v>
                      </c:pt>
                      <c:pt idx="8605">
                        <c:v>43190.677083333336</c:v>
                      </c:pt>
                      <c:pt idx="8606">
                        <c:v>43190.6875</c:v>
                      </c:pt>
                      <c:pt idx="8607">
                        <c:v>43190.697916666664</c:v>
                      </c:pt>
                      <c:pt idx="8608">
                        <c:v>43190.708333333336</c:v>
                      </c:pt>
                      <c:pt idx="8609">
                        <c:v>43190.71875</c:v>
                      </c:pt>
                      <c:pt idx="8610">
                        <c:v>43190.729166666664</c:v>
                      </c:pt>
                      <c:pt idx="8611">
                        <c:v>43190.739583333336</c:v>
                      </c:pt>
                      <c:pt idx="8612">
                        <c:v>43190.75</c:v>
                      </c:pt>
                      <c:pt idx="8613">
                        <c:v>43190.760416666664</c:v>
                      </c:pt>
                      <c:pt idx="8614">
                        <c:v>43190.770833333336</c:v>
                      </c:pt>
                      <c:pt idx="8615">
                        <c:v>43190.78125</c:v>
                      </c:pt>
                      <c:pt idx="8616">
                        <c:v>43190.791666666664</c:v>
                      </c:pt>
                      <c:pt idx="8617">
                        <c:v>43190.802083333336</c:v>
                      </c:pt>
                      <c:pt idx="8618">
                        <c:v>43190.8125</c:v>
                      </c:pt>
                      <c:pt idx="8619">
                        <c:v>43190.822916666664</c:v>
                      </c:pt>
                      <c:pt idx="8620">
                        <c:v>43190.833333333336</c:v>
                      </c:pt>
                      <c:pt idx="8621">
                        <c:v>43190.84375</c:v>
                      </c:pt>
                      <c:pt idx="8622">
                        <c:v>43190.854166666664</c:v>
                      </c:pt>
                      <c:pt idx="8623">
                        <c:v>43190.864583333336</c:v>
                      </c:pt>
                      <c:pt idx="8624">
                        <c:v>43190.875</c:v>
                      </c:pt>
                      <c:pt idx="8625">
                        <c:v>43190.885416666664</c:v>
                      </c:pt>
                      <c:pt idx="8626">
                        <c:v>43190.895833333336</c:v>
                      </c:pt>
                      <c:pt idx="8627">
                        <c:v>43190.90625</c:v>
                      </c:pt>
                      <c:pt idx="8628">
                        <c:v>43190.916666666664</c:v>
                      </c:pt>
                      <c:pt idx="8629">
                        <c:v>43190.927083333336</c:v>
                      </c:pt>
                      <c:pt idx="8630">
                        <c:v>43190.9375</c:v>
                      </c:pt>
                      <c:pt idx="8631">
                        <c:v>43190.947916666664</c:v>
                      </c:pt>
                      <c:pt idx="8632">
                        <c:v>43190.958333333336</c:v>
                      </c:pt>
                      <c:pt idx="8633">
                        <c:v>43190.96875</c:v>
                      </c:pt>
                      <c:pt idx="8634">
                        <c:v>43190.979166666664</c:v>
                      </c:pt>
                      <c:pt idx="8635">
                        <c:v>43190.989583333336</c:v>
                      </c:pt>
                      <c:pt idx="8636">
                        <c:v>43191</c:v>
                      </c:pt>
                      <c:pt idx="8637">
                        <c:v>43191.010416666664</c:v>
                      </c:pt>
                      <c:pt idx="8638">
                        <c:v>43191.020833333336</c:v>
                      </c:pt>
                      <c:pt idx="8639">
                        <c:v>43191.03125</c:v>
                      </c:pt>
                      <c:pt idx="8640">
                        <c:v>43191.041666666664</c:v>
                      </c:pt>
                      <c:pt idx="8641">
                        <c:v>43191.052083333336</c:v>
                      </c:pt>
                      <c:pt idx="8642">
                        <c:v>43191.0625</c:v>
                      </c:pt>
                      <c:pt idx="8643">
                        <c:v>43191.072916666664</c:v>
                      </c:pt>
                      <c:pt idx="8644">
                        <c:v>43191.083333333336</c:v>
                      </c:pt>
                      <c:pt idx="8645">
                        <c:v>43191.09375</c:v>
                      </c:pt>
                      <c:pt idx="8646">
                        <c:v>43191.104166666664</c:v>
                      </c:pt>
                      <c:pt idx="8647">
                        <c:v>43191.114583333336</c:v>
                      </c:pt>
                      <c:pt idx="8648">
                        <c:v>43191.125</c:v>
                      </c:pt>
                      <c:pt idx="8649">
                        <c:v>43191.135416666664</c:v>
                      </c:pt>
                      <c:pt idx="8650">
                        <c:v>43191.145833333336</c:v>
                      </c:pt>
                      <c:pt idx="8651">
                        <c:v>43191.15625</c:v>
                      </c:pt>
                      <c:pt idx="8652">
                        <c:v>43191.166666666664</c:v>
                      </c:pt>
                      <c:pt idx="8653">
                        <c:v>43191.177083333336</c:v>
                      </c:pt>
                      <c:pt idx="8654">
                        <c:v>43191.1875</c:v>
                      </c:pt>
                      <c:pt idx="8655">
                        <c:v>43191.197916666664</c:v>
                      </c:pt>
                      <c:pt idx="8656">
                        <c:v>43191.208333333336</c:v>
                      </c:pt>
                      <c:pt idx="8657">
                        <c:v>43191.21875</c:v>
                      </c:pt>
                      <c:pt idx="8658">
                        <c:v>43191.229166666664</c:v>
                      </c:pt>
                      <c:pt idx="8659">
                        <c:v>43191.239583333336</c:v>
                      </c:pt>
                      <c:pt idx="8660">
                        <c:v>43191.25</c:v>
                      </c:pt>
                      <c:pt idx="8661">
                        <c:v>43191.260416666664</c:v>
                      </c:pt>
                      <c:pt idx="8662">
                        <c:v>43191.270833333336</c:v>
                      </c:pt>
                      <c:pt idx="8663">
                        <c:v>43191.28125</c:v>
                      </c:pt>
                      <c:pt idx="8664">
                        <c:v>43191.291666666664</c:v>
                      </c:pt>
                      <c:pt idx="8665">
                        <c:v>43191.302083333336</c:v>
                      </c:pt>
                      <c:pt idx="8666">
                        <c:v>43191.3125</c:v>
                      </c:pt>
                      <c:pt idx="8667">
                        <c:v>43191.322916666664</c:v>
                      </c:pt>
                      <c:pt idx="8668">
                        <c:v>43191.333333333336</c:v>
                      </c:pt>
                      <c:pt idx="8669">
                        <c:v>43191.34375</c:v>
                      </c:pt>
                      <c:pt idx="8670">
                        <c:v>43191.354166666664</c:v>
                      </c:pt>
                      <c:pt idx="8671">
                        <c:v>43191.364583333336</c:v>
                      </c:pt>
                      <c:pt idx="8672">
                        <c:v>43191.375</c:v>
                      </c:pt>
                      <c:pt idx="8673">
                        <c:v>43191.385416666664</c:v>
                      </c:pt>
                      <c:pt idx="8674">
                        <c:v>43191.395833333336</c:v>
                      </c:pt>
                      <c:pt idx="8675">
                        <c:v>43191.40625</c:v>
                      </c:pt>
                      <c:pt idx="8676">
                        <c:v>43191.416666666664</c:v>
                      </c:pt>
                      <c:pt idx="8677">
                        <c:v>43191.427083333336</c:v>
                      </c:pt>
                      <c:pt idx="8678">
                        <c:v>43191.4375</c:v>
                      </c:pt>
                      <c:pt idx="8679">
                        <c:v>43191.447916666664</c:v>
                      </c:pt>
                      <c:pt idx="8680">
                        <c:v>43191.458333333336</c:v>
                      </c:pt>
                      <c:pt idx="8681">
                        <c:v>43191.46875</c:v>
                      </c:pt>
                      <c:pt idx="8682">
                        <c:v>43191.479166666664</c:v>
                      </c:pt>
                      <c:pt idx="8683">
                        <c:v>43191.489583333336</c:v>
                      </c:pt>
                      <c:pt idx="8684">
                        <c:v>43191.5</c:v>
                      </c:pt>
                      <c:pt idx="8685">
                        <c:v>43191.510416666664</c:v>
                      </c:pt>
                      <c:pt idx="8686">
                        <c:v>43191.520833333336</c:v>
                      </c:pt>
                      <c:pt idx="8687">
                        <c:v>43191.53125</c:v>
                      </c:pt>
                      <c:pt idx="8688">
                        <c:v>43191.541666666664</c:v>
                      </c:pt>
                      <c:pt idx="8689">
                        <c:v>43191.552083333336</c:v>
                      </c:pt>
                      <c:pt idx="8690">
                        <c:v>43191.5625</c:v>
                      </c:pt>
                      <c:pt idx="8691">
                        <c:v>43191.572916666664</c:v>
                      </c:pt>
                      <c:pt idx="8692">
                        <c:v>43191.583333333336</c:v>
                      </c:pt>
                      <c:pt idx="8693">
                        <c:v>43191.59375</c:v>
                      </c:pt>
                      <c:pt idx="8694">
                        <c:v>43191.604166666664</c:v>
                      </c:pt>
                      <c:pt idx="8695">
                        <c:v>43191.614583333336</c:v>
                      </c:pt>
                      <c:pt idx="8696">
                        <c:v>43191.625</c:v>
                      </c:pt>
                      <c:pt idx="8697">
                        <c:v>43191.635416666664</c:v>
                      </c:pt>
                      <c:pt idx="8698">
                        <c:v>43191.645833333336</c:v>
                      </c:pt>
                      <c:pt idx="8699">
                        <c:v>43191.65625</c:v>
                      </c:pt>
                      <c:pt idx="8700">
                        <c:v>43191.666666666664</c:v>
                      </c:pt>
                      <c:pt idx="8701">
                        <c:v>43191.677083333336</c:v>
                      </c:pt>
                      <c:pt idx="8702">
                        <c:v>43191.6875</c:v>
                      </c:pt>
                      <c:pt idx="8703">
                        <c:v>43191.697916666664</c:v>
                      </c:pt>
                      <c:pt idx="8704">
                        <c:v>43191.708333333336</c:v>
                      </c:pt>
                      <c:pt idx="8705">
                        <c:v>43191.71875</c:v>
                      </c:pt>
                      <c:pt idx="8706">
                        <c:v>43191.729166666664</c:v>
                      </c:pt>
                      <c:pt idx="8707">
                        <c:v>43191.739583333336</c:v>
                      </c:pt>
                      <c:pt idx="8708">
                        <c:v>43191.75</c:v>
                      </c:pt>
                      <c:pt idx="8709">
                        <c:v>43191.760416666664</c:v>
                      </c:pt>
                      <c:pt idx="8710">
                        <c:v>43191.770833333336</c:v>
                      </c:pt>
                      <c:pt idx="8711">
                        <c:v>43191.78125</c:v>
                      </c:pt>
                      <c:pt idx="8712">
                        <c:v>43191.791666666664</c:v>
                      </c:pt>
                      <c:pt idx="8713">
                        <c:v>43191.802083333336</c:v>
                      </c:pt>
                      <c:pt idx="8714">
                        <c:v>43191.8125</c:v>
                      </c:pt>
                      <c:pt idx="8715">
                        <c:v>43191.822916666664</c:v>
                      </c:pt>
                      <c:pt idx="8716">
                        <c:v>43191.833333333336</c:v>
                      </c:pt>
                      <c:pt idx="8717">
                        <c:v>43191.84375</c:v>
                      </c:pt>
                      <c:pt idx="8718">
                        <c:v>43191.854166666664</c:v>
                      </c:pt>
                      <c:pt idx="8719">
                        <c:v>43191.864583333336</c:v>
                      </c:pt>
                      <c:pt idx="8720">
                        <c:v>43191.875</c:v>
                      </c:pt>
                      <c:pt idx="8721">
                        <c:v>43191.885416666664</c:v>
                      </c:pt>
                      <c:pt idx="8722">
                        <c:v>43191.895833333336</c:v>
                      </c:pt>
                      <c:pt idx="8723">
                        <c:v>43191.90625</c:v>
                      </c:pt>
                      <c:pt idx="8724">
                        <c:v>43191.916666666664</c:v>
                      </c:pt>
                      <c:pt idx="8725">
                        <c:v>43191.927083333336</c:v>
                      </c:pt>
                      <c:pt idx="8726">
                        <c:v>43191.9375</c:v>
                      </c:pt>
                      <c:pt idx="8727">
                        <c:v>43191.947916666664</c:v>
                      </c:pt>
                      <c:pt idx="8728">
                        <c:v>43191.958333333336</c:v>
                      </c:pt>
                      <c:pt idx="8729">
                        <c:v>43191.96875</c:v>
                      </c:pt>
                      <c:pt idx="8730">
                        <c:v>43191.979166666664</c:v>
                      </c:pt>
                      <c:pt idx="8731">
                        <c:v>43191.989583333336</c:v>
                      </c:pt>
                      <c:pt idx="8732">
                        <c:v>43192</c:v>
                      </c:pt>
                      <c:pt idx="8733">
                        <c:v>43192.010416666664</c:v>
                      </c:pt>
                      <c:pt idx="8734">
                        <c:v>43192.020833333336</c:v>
                      </c:pt>
                      <c:pt idx="8735">
                        <c:v>43192.03125</c:v>
                      </c:pt>
                      <c:pt idx="8736">
                        <c:v>43192.041666666664</c:v>
                      </c:pt>
                      <c:pt idx="8737">
                        <c:v>43192.052083333336</c:v>
                      </c:pt>
                      <c:pt idx="8738">
                        <c:v>43192.0625</c:v>
                      </c:pt>
                      <c:pt idx="8739">
                        <c:v>43192.072916666664</c:v>
                      </c:pt>
                      <c:pt idx="8740">
                        <c:v>43192.083333333336</c:v>
                      </c:pt>
                      <c:pt idx="8741">
                        <c:v>43192.09375</c:v>
                      </c:pt>
                      <c:pt idx="8742">
                        <c:v>43192.104166666664</c:v>
                      </c:pt>
                      <c:pt idx="8743">
                        <c:v>43192.114583333336</c:v>
                      </c:pt>
                      <c:pt idx="8744">
                        <c:v>43192.125</c:v>
                      </c:pt>
                      <c:pt idx="8745">
                        <c:v>43192.135416666664</c:v>
                      </c:pt>
                      <c:pt idx="8746">
                        <c:v>43192.145833333336</c:v>
                      </c:pt>
                      <c:pt idx="8747">
                        <c:v>43192.15625</c:v>
                      </c:pt>
                      <c:pt idx="8748">
                        <c:v>43192.166666666664</c:v>
                      </c:pt>
                      <c:pt idx="8749">
                        <c:v>43192.177083333336</c:v>
                      </c:pt>
                      <c:pt idx="8750">
                        <c:v>43192.1875</c:v>
                      </c:pt>
                      <c:pt idx="8751">
                        <c:v>43192.197916666664</c:v>
                      </c:pt>
                      <c:pt idx="8752">
                        <c:v>43192.208333333336</c:v>
                      </c:pt>
                      <c:pt idx="8753">
                        <c:v>43192.21875</c:v>
                      </c:pt>
                      <c:pt idx="8754">
                        <c:v>43192.229166666664</c:v>
                      </c:pt>
                      <c:pt idx="8755">
                        <c:v>43192.239583333336</c:v>
                      </c:pt>
                      <c:pt idx="8756">
                        <c:v>43192.25</c:v>
                      </c:pt>
                      <c:pt idx="8757">
                        <c:v>43192.260416666664</c:v>
                      </c:pt>
                      <c:pt idx="8758">
                        <c:v>43192.270833333336</c:v>
                      </c:pt>
                      <c:pt idx="8759">
                        <c:v>43192.28125</c:v>
                      </c:pt>
                      <c:pt idx="8760">
                        <c:v>43192.291666666664</c:v>
                      </c:pt>
                      <c:pt idx="8761">
                        <c:v>43192.302083333336</c:v>
                      </c:pt>
                      <c:pt idx="8762">
                        <c:v>43192.3125</c:v>
                      </c:pt>
                      <c:pt idx="8763">
                        <c:v>43192.322916666664</c:v>
                      </c:pt>
                      <c:pt idx="8764">
                        <c:v>43192.333333333336</c:v>
                      </c:pt>
                      <c:pt idx="8765">
                        <c:v>43192.34375</c:v>
                      </c:pt>
                      <c:pt idx="8766">
                        <c:v>43192.354166666664</c:v>
                      </c:pt>
                      <c:pt idx="8767">
                        <c:v>43192.364583333336</c:v>
                      </c:pt>
                      <c:pt idx="8768">
                        <c:v>43192.375</c:v>
                      </c:pt>
                      <c:pt idx="8769">
                        <c:v>43192.385416666664</c:v>
                      </c:pt>
                      <c:pt idx="8770">
                        <c:v>43192.395833333336</c:v>
                      </c:pt>
                      <c:pt idx="8771">
                        <c:v>43192.40625</c:v>
                      </c:pt>
                      <c:pt idx="8772">
                        <c:v>43192.416666666664</c:v>
                      </c:pt>
                      <c:pt idx="8773">
                        <c:v>43192.427083333336</c:v>
                      </c:pt>
                      <c:pt idx="8774">
                        <c:v>43192.4375</c:v>
                      </c:pt>
                      <c:pt idx="8775">
                        <c:v>43192.447916666664</c:v>
                      </c:pt>
                      <c:pt idx="8776">
                        <c:v>43192.458333333336</c:v>
                      </c:pt>
                      <c:pt idx="8777">
                        <c:v>43192.46875</c:v>
                      </c:pt>
                      <c:pt idx="8778">
                        <c:v>43192.479166666664</c:v>
                      </c:pt>
                      <c:pt idx="8779">
                        <c:v>43192.489583333336</c:v>
                      </c:pt>
                      <c:pt idx="8780">
                        <c:v>43192.5</c:v>
                      </c:pt>
                      <c:pt idx="8781">
                        <c:v>43192.510416666664</c:v>
                      </c:pt>
                      <c:pt idx="8782">
                        <c:v>43192.520833333336</c:v>
                      </c:pt>
                      <c:pt idx="8783">
                        <c:v>43192.53125</c:v>
                      </c:pt>
                      <c:pt idx="8784">
                        <c:v>43192.541666666664</c:v>
                      </c:pt>
                      <c:pt idx="8785">
                        <c:v>43192.552083333336</c:v>
                      </c:pt>
                      <c:pt idx="8786">
                        <c:v>43192.5625</c:v>
                      </c:pt>
                      <c:pt idx="8787">
                        <c:v>43192.572916666664</c:v>
                      </c:pt>
                      <c:pt idx="8788">
                        <c:v>43192.583333333336</c:v>
                      </c:pt>
                      <c:pt idx="8789">
                        <c:v>43192.59375</c:v>
                      </c:pt>
                      <c:pt idx="8790">
                        <c:v>43192.604166666664</c:v>
                      </c:pt>
                      <c:pt idx="8791">
                        <c:v>43192.614583333336</c:v>
                      </c:pt>
                      <c:pt idx="8792">
                        <c:v>43192.625</c:v>
                      </c:pt>
                      <c:pt idx="8793">
                        <c:v>43192.635416666664</c:v>
                      </c:pt>
                      <c:pt idx="8794">
                        <c:v>43192.645833333336</c:v>
                      </c:pt>
                      <c:pt idx="8795">
                        <c:v>43192.65625</c:v>
                      </c:pt>
                      <c:pt idx="8796">
                        <c:v>43192.666666666664</c:v>
                      </c:pt>
                      <c:pt idx="8797">
                        <c:v>43192.677083333336</c:v>
                      </c:pt>
                      <c:pt idx="8798">
                        <c:v>43192.6875</c:v>
                      </c:pt>
                      <c:pt idx="8799">
                        <c:v>43192.697916666664</c:v>
                      </c:pt>
                      <c:pt idx="8800">
                        <c:v>43192.708333333336</c:v>
                      </c:pt>
                      <c:pt idx="8801">
                        <c:v>43192.71875</c:v>
                      </c:pt>
                      <c:pt idx="8802">
                        <c:v>43192.729166666664</c:v>
                      </c:pt>
                      <c:pt idx="8803">
                        <c:v>43192.739583333336</c:v>
                      </c:pt>
                      <c:pt idx="8804">
                        <c:v>43192.75</c:v>
                      </c:pt>
                      <c:pt idx="8805">
                        <c:v>43192.760416666664</c:v>
                      </c:pt>
                      <c:pt idx="8806">
                        <c:v>43192.770833333336</c:v>
                      </c:pt>
                      <c:pt idx="8807">
                        <c:v>43192.78125</c:v>
                      </c:pt>
                      <c:pt idx="8808">
                        <c:v>43192.791666666664</c:v>
                      </c:pt>
                      <c:pt idx="8809">
                        <c:v>43192.802083333336</c:v>
                      </c:pt>
                      <c:pt idx="8810">
                        <c:v>43192.8125</c:v>
                      </c:pt>
                      <c:pt idx="8811">
                        <c:v>43192.822916666664</c:v>
                      </c:pt>
                      <c:pt idx="8812">
                        <c:v>43192.833333333336</c:v>
                      </c:pt>
                      <c:pt idx="8813">
                        <c:v>43192.84375</c:v>
                      </c:pt>
                      <c:pt idx="8814">
                        <c:v>43192.854166666664</c:v>
                      </c:pt>
                      <c:pt idx="8815">
                        <c:v>43192.864583333336</c:v>
                      </c:pt>
                      <c:pt idx="8816">
                        <c:v>43192.875</c:v>
                      </c:pt>
                      <c:pt idx="8817">
                        <c:v>43192.885416666664</c:v>
                      </c:pt>
                      <c:pt idx="8818">
                        <c:v>43192.895833333336</c:v>
                      </c:pt>
                      <c:pt idx="8819">
                        <c:v>43192.90625</c:v>
                      </c:pt>
                      <c:pt idx="8820">
                        <c:v>43192.916666666664</c:v>
                      </c:pt>
                      <c:pt idx="8821">
                        <c:v>43192.927083333336</c:v>
                      </c:pt>
                      <c:pt idx="8822">
                        <c:v>43192.9375</c:v>
                      </c:pt>
                      <c:pt idx="8823">
                        <c:v>43192.947916666664</c:v>
                      </c:pt>
                      <c:pt idx="8824">
                        <c:v>43192.958333333336</c:v>
                      </c:pt>
                      <c:pt idx="8825">
                        <c:v>43192.96875</c:v>
                      </c:pt>
                      <c:pt idx="8826">
                        <c:v>43192.979166666664</c:v>
                      </c:pt>
                      <c:pt idx="8827">
                        <c:v>43192.989583333336</c:v>
                      </c:pt>
                      <c:pt idx="8828">
                        <c:v>43193</c:v>
                      </c:pt>
                      <c:pt idx="8829">
                        <c:v>43193.010416666664</c:v>
                      </c:pt>
                      <c:pt idx="8830">
                        <c:v>43193.020833333336</c:v>
                      </c:pt>
                      <c:pt idx="8831">
                        <c:v>43193.03125</c:v>
                      </c:pt>
                      <c:pt idx="8832">
                        <c:v>43193.041666666664</c:v>
                      </c:pt>
                      <c:pt idx="8833">
                        <c:v>43193.052083333336</c:v>
                      </c:pt>
                      <c:pt idx="8834">
                        <c:v>43193.0625</c:v>
                      </c:pt>
                      <c:pt idx="8835">
                        <c:v>43193.072916666664</c:v>
                      </c:pt>
                      <c:pt idx="8836">
                        <c:v>43193.083333333336</c:v>
                      </c:pt>
                      <c:pt idx="8837">
                        <c:v>43193.09375</c:v>
                      </c:pt>
                      <c:pt idx="8838">
                        <c:v>43193.104166666664</c:v>
                      </c:pt>
                      <c:pt idx="8839">
                        <c:v>43193.114583333336</c:v>
                      </c:pt>
                      <c:pt idx="8840">
                        <c:v>43193.125</c:v>
                      </c:pt>
                      <c:pt idx="8841">
                        <c:v>43193.135416666664</c:v>
                      </c:pt>
                      <c:pt idx="8842">
                        <c:v>43193.145833333336</c:v>
                      </c:pt>
                      <c:pt idx="8843">
                        <c:v>43193.15625</c:v>
                      </c:pt>
                      <c:pt idx="8844">
                        <c:v>43193.166666666664</c:v>
                      </c:pt>
                      <c:pt idx="8845">
                        <c:v>43193.177083333336</c:v>
                      </c:pt>
                      <c:pt idx="8846">
                        <c:v>43193.1875</c:v>
                      </c:pt>
                      <c:pt idx="8847">
                        <c:v>43193.197916666664</c:v>
                      </c:pt>
                      <c:pt idx="8848">
                        <c:v>43193.208333333336</c:v>
                      </c:pt>
                      <c:pt idx="8849">
                        <c:v>43193.21875</c:v>
                      </c:pt>
                      <c:pt idx="8850">
                        <c:v>43193.229166666664</c:v>
                      </c:pt>
                      <c:pt idx="8851">
                        <c:v>43193.239583333336</c:v>
                      </c:pt>
                      <c:pt idx="8852">
                        <c:v>43193.25</c:v>
                      </c:pt>
                      <c:pt idx="8853">
                        <c:v>43193.260416666664</c:v>
                      </c:pt>
                      <c:pt idx="8854">
                        <c:v>43193.270833333336</c:v>
                      </c:pt>
                      <c:pt idx="8855">
                        <c:v>43193.28125</c:v>
                      </c:pt>
                      <c:pt idx="8856">
                        <c:v>43193.291666666664</c:v>
                      </c:pt>
                      <c:pt idx="8857">
                        <c:v>43193.302083333336</c:v>
                      </c:pt>
                      <c:pt idx="8858">
                        <c:v>43193.3125</c:v>
                      </c:pt>
                      <c:pt idx="8859">
                        <c:v>43193.322916666664</c:v>
                      </c:pt>
                      <c:pt idx="8860">
                        <c:v>43193.333333333336</c:v>
                      </c:pt>
                      <c:pt idx="8861">
                        <c:v>43193.34375</c:v>
                      </c:pt>
                      <c:pt idx="8862">
                        <c:v>43193.354166666664</c:v>
                      </c:pt>
                      <c:pt idx="8863">
                        <c:v>43193.364583333336</c:v>
                      </c:pt>
                      <c:pt idx="8864">
                        <c:v>43193.375</c:v>
                      </c:pt>
                      <c:pt idx="8865">
                        <c:v>43193.385416666664</c:v>
                      </c:pt>
                      <c:pt idx="8866">
                        <c:v>43193.395833333336</c:v>
                      </c:pt>
                      <c:pt idx="8867">
                        <c:v>43193.40625</c:v>
                      </c:pt>
                      <c:pt idx="8868">
                        <c:v>43193.416666666664</c:v>
                      </c:pt>
                      <c:pt idx="8869">
                        <c:v>43193.427083333336</c:v>
                      </c:pt>
                      <c:pt idx="8870">
                        <c:v>43193.4375</c:v>
                      </c:pt>
                      <c:pt idx="8871">
                        <c:v>43193.447916666664</c:v>
                      </c:pt>
                      <c:pt idx="8872">
                        <c:v>43193.458333333336</c:v>
                      </c:pt>
                      <c:pt idx="8873">
                        <c:v>43193.46875</c:v>
                      </c:pt>
                      <c:pt idx="8874">
                        <c:v>43193.479166666664</c:v>
                      </c:pt>
                      <c:pt idx="8875">
                        <c:v>43193.489583333336</c:v>
                      </c:pt>
                      <c:pt idx="8876">
                        <c:v>43193.5</c:v>
                      </c:pt>
                      <c:pt idx="8877">
                        <c:v>43193.510416666664</c:v>
                      </c:pt>
                      <c:pt idx="8878">
                        <c:v>43193.520833333336</c:v>
                      </c:pt>
                      <c:pt idx="8879">
                        <c:v>43193.53125</c:v>
                      </c:pt>
                      <c:pt idx="8880">
                        <c:v>43193.541666666664</c:v>
                      </c:pt>
                      <c:pt idx="8881">
                        <c:v>43193.552083333336</c:v>
                      </c:pt>
                      <c:pt idx="8882">
                        <c:v>43193.5625</c:v>
                      </c:pt>
                      <c:pt idx="8883">
                        <c:v>43193.572916666664</c:v>
                      </c:pt>
                      <c:pt idx="8884">
                        <c:v>43193.583333333336</c:v>
                      </c:pt>
                      <c:pt idx="8885">
                        <c:v>43193.59375</c:v>
                      </c:pt>
                      <c:pt idx="8886">
                        <c:v>43193.604166666664</c:v>
                      </c:pt>
                      <c:pt idx="8887">
                        <c:v>43193.614583333336</c:v>
                      </c:pt>
                      <c:pt idx="8888">
                        <c:v>43193.625</c:v>
                      </c:pt>
                      <c:pt idx="8889">
                        <c:v>43193.635416666664</c:v>
                      </c:pt>
                      <c:pt idx="8890">
                        <c:v>43193.645833333336</c:v>
                      </c:pt>
                      <c:pt idx="8891">
                        <c:v>43193.65625</c:v>
                      </c:pt>
                      <c:pt idx="8892">
                        <c:v>43193.666666666664</c:v>
                      </c:pt>
                      <c:pt idx="8893">
                        <c:v>43193.677083333336</c:v>
                      </c:pt>
                      <c:pt idx="8894">
                        <c:v>43193.6875</c:v>
                      </c:pt>
                      <c:pt idx="8895">
                        <c:v>43193.697916666664</c:v>
                      </c:pt>
                      <c:pt idx="8896">
                        <c:v>43193.708333333336</c:v>
                      </c:pt>
                      <c:pt idx="8897">
                        <c:v>43193.71875</c:v>
                      </c:pt>
                      <c:pt idx="8898">
                        <c:v>43193.729166666664</c:v>
                      </c:pt>
                      <c:pt idx="8899">
                        <c:v>43193.739583333336</c:v>
                      </c:pt>
                      <c:pt idx="8900">
                        <c:v>43193.75</c:v>
                      </c:pt>
                      <c:pt idx="8901">
                        <c:v>43193.760416666664</c:v>
                      </c:pt>
                      <c:pt idx="8902">
                        <c:v>43193.770833333336</c:v>
                      </c:pt>
                      <c:pt idx="8903">
                        <c:v>43193.78125</c:v>
                      </c:pt>
                      <c:pt idx="8904">
                        <c:v>43193.791666666664</c:v>
                      </c:pt>
                      <c:pt idx="8905">
                        <c:v>43193.802083333336</c:v>
                      </c:pt>
                      <c:pt idx="8906">
                        <c:v>43193.8125</c:v>
                      </c:pt>
                      <c:pt idx="8907">
                        <c:v>43193.822916666664</c:v>
                      </c:pt>
                      <c:pt idx="8908">
                        <c:v>43193.833333333336</c:v>
                      </c:pt>
                      <c:pt idx="8909">
                        <c:v>43193.84375</c:v>
                      </c:pt>
                      <c:pt idx="8910">
                        <c:v>43193.854166666664</c:v>
                      </c:pt>
                      <c:pt idx="8911">
                        <c:v>43193.864583333336</c:v>
                      </c:pt>
                      <c:pt idx="8912">
                        <c:v>43193.875</c:v>
                      </c:pt>
                      <c:pt idx="8913">
                        <c:v>43193.885416666664</c:v>
                      </c:pt>
                      <c:pt idx="8914">
                        <c:v>43193.895833333336</c:v>
                      </c:pt>
                      <c:pt idx="8915">
                        <c:v>43193.90625</c:v>
                      </c:pt>
                      <c:pt idx="8916">
                        <c:v>43193.916666666664</c:v>
                      </c:pt>
                      <c:pt idx="8917">
                        <c:v>43193.927083333336</c:v>
                      </c:pt>
                      <c:pt idx="8918">
                        <c:v>43193.9375</c:v>
                      </c:pt>
                      <c:pt idx="8919">
                        <c:v>43193.947916666664</c:v>
                      </c:pt>
                      <c:pt idx="8920">
                        <c:v>43193.958333333336</c:v>
                      </c:pt>
                      <c:pt idx="8921">
                        <c:v>43193.96875</c:v>
                      </c:pt>
                      <c:pt idx="8922">
                        <c:v>43193.979166666664</c:v>
                      </c:pt>
                      <c:pt idx="8923">
                        <c:v>43193.989583333336</c:v>
                      </c:pt>
                      <c:pt idx="8924">
                        <c:v>43194</c:v>
                      </c:pt>
                      <c:pt idx="8925">
                        <c:v>43194.010416666664</c:v>
                      </c:pt>
                      <c:pt idx="8926">
                        <c:v>43194.020833333336</c:v>
                      </c:pt>
                      <c:pt idx="8927">
                        <c:v>43194.03125</c:v>
                      </c:pt>
                      <c:pt idx="8928">
                        <c:v>43194.041666666664</c:v>
                      </c:pt>
                      <c:pt idx="8929">
                        <c:v>43194.052083333336</c:v>
                      </c:pt>
                      <c:pt idx="8930">
                        <c:v>43194.0625</c:v>
                      </c:pt>
                      <c:pt idx="8931">
                        <c:v>43194.072916666664</c:v>
                      </c:pt>
                      <c:pt idx="8932">
                        <c:v>43194.083333333336</c:v>
                      </c:pt>
                      <c:pt idx="8933">
                        <c:v>43194.09375</c:v>
                      </c:pt>
                      <c:pt idx="8934">
                        <c:v>43194.104166666664</c:v>
                      </c:pt>
                      <c:pt idx="8935">
                        <c:v>43194.114583333336</c:v>
                      </c:pt>
                      <c:pt idx="8936">
                        <c:v>43194.125</c:v>
                      </c:pt>
                      <c:pt idx="8937">
                        <c:v>43194.135416666664</c:v>
                      </c:pt>
                      <c:pt idx="8938">
                        <c:v>43194.145833333336</c:v>
                      </c:pt>
                      <c:pt idx="8939">
                        <c:v>43194.15625</c:v>
                      </c:pt>
                      <c:pt idx="8940">
                        <c:v>43194.166666666664</c:v>
                      </c:pt>
                      <c:pt idx="8941">
                        <c:v>43194.177083333336</c:v>
                      </c:pt>
                      <c:pt idx="8942">
                        <c:v>43194.1875</c:v>
                      </c:pt>
                      <c:pt idx="8943">
                        <c:v>43194.197916666664</c:v>
                      </c:pt>
                      <c:pt idx="8944">
                        <c:v>43194.208333333336</c:v>
                      </c:pt>
                      <c:pt idx="8945">
                        <c:v>43194.21875</c:v>
                      </c:pt>
                      <c:pt idx="8946">
                        <c:v>43194.229166666664</c:v>
                      </c:pt>
                      <c:pt idx="8947">
                        <c:v>43194.239583333336</c:v>
                      </c:pt>
                      <c:pt idx="8948">
                        <c:v>43194.25</c:v>
                      </c:pt>
                      <c:pt idx="8949">
                        <c:v>43194.260416666664</c:v>
                      </c:pt>
                      <c:pt idx="8950">
                        <c:v>43194.270833333336</c:v>
                      </c:pt>
                      <c:pt idx="8951">
                        <c:v>43194.28125</c:v>
                      </c:pt>
                      <c:pt idx="8952">
                        <c:v>43194.291666666664</c:v>
                      </c:pt>
                      <c:pt idx="8953">
                        <c:v>43194.302083333336</c:v>
                      </c:pt>
                      <c:pt idx="8954">
                        <c:v>43194.3125</c:v>
                      </c:pt>
                      <c:pt idx="8955">
                        <c:v>43194.322916666664</c:v>
                      </c:pt>
                      <c:pt idx="8956">
                        <c:v>43194.333333333336</c:v>
                      </c:pt>
                      <c:pt idx="8957">
                        <c:v>43194.34375</c:v>
                      </c:pt>
                      <c:pt idx="8958">
                        <c:v>43194.354166666664</c:v>
                      </c:pt>
                      <c:pt idx="8959">
                        <c:v>43194.364583333336</c:v>
                      </c:pt>
                      <c:pt idx="8960">
                        <c:v>43194.375</c:v>
                      </c:pt>
                      <c:pt idx="8961">
                        <c:v>43194.385416666664</c:v>
                      </c:pt>
                      <c:pt idx="8962">
                        <c:v>43194.395833333336</c:v>
                      </c:pt>
                      <c:pt idx="8963">
                        <c:v>43194.40625</c:v>
                      </c:pt>
                      <c:pt idx="8964">
                        <c:v>43194.416666666664</c:v>
                      </c:pt>
                      <c:pt idx="8965">
                        <c:v>43194.427083333336</c:v>
                      </c:pt>
                      <c:pt idx="8966">
                        <c:v>43194.4375</c:v>
                      </c:pt>
                      <c:pt idx="8967">
                        <c:v>43194.447916666664</c:v>
                      </c:pt>
                      <c:pt idx="8968">
                        <c:v>43194.458333333336</c:v>
                      </c:pt>
                      <c:pt idx="8969">
                        <c:v>43194.46875</c:v>
                      </c:pt>
                      <c:pt idx="8970">
                        <c:v>43194.479166666664</c:v>
                      </c:pt>
                      <c:pt idx="8971">
                        <c:v>43194.489583333336</c:v>
                      </c:pt>
                      <c:pt idx="8972">
                        <c:v>43194.5</c:v>
                      </c:pt>
                      <c:pt idx="8973">
                        <c:v>43194.510416666664</c:v>
                      </c:pt>
                      <c:pt idx="8974">
                        <c:v>43194.520833333336</c:v>
                      </c:pt>
                      <c:pt idx="8975">
                        <c:v>43194.53125</c:v>
                      </c:pt>
                      <c:pt idx="8976">
                        <c:v>43194.541666666664</c:v>
                      </c:pt>
                      <c:pt idx="8977">
                        <c:v>43194.552083333336</c:v>
                      </c:pt>
                      <c:pt idx="8978">
                        <c:v>43194.5625</c:v>
                      </c:pt>
                      <c:pt idx="8979">
                        <c:v>43194.572916666664</c:v>
                      </c:pt>
                      <c:pt idx="8980">
                        <c:v>43194.583333333336</c:v>
                      </c:pt>
                      <c:pt idx="8981">
                        <c:v>43194.59375</c:v>
                      </c:pt>
                      <c:pt idx="8982">
                        <c:v>43194.604166666664</c:v>
                      </c:pt>
                      <c:pt idx="8983">
                        <c:v>43194.614583333336</c:v>
                      </c:pt>
                      <c:pt idx="8984">
                        <c:v>43194.625</c:v>
                      </c:pt>
                      <c:pt idx="8985">
                        <c:v>43194.635416666664</c:v>
                      </c:pt>
                      <c:pt idx="8986">
                        <c:v>43194.645833333336</c:v>
                      </c:pt>
                      <c:pt idx="8987">
                        <c:v>43194.65625</c:v>
                      </c:pt>
                      <c:pt idx="8988">
                        <c:v>43194.666666666664</c:v>
                      </c:pt>
                      <c:pt idx="8989">
                        <c:v>43194.677083333336</c:v>
                      </c:pt>
                      <c:pt idx="8990">
                        <c:v>43194.6875</c:v>
                      </c:pt>
                      <c:pt idx="8991">
                        <c:v>43194.697916666664</c:v>
                      </c:pt>
                      <c:pt idx="8992">
                        <c:v>43194.708333333336</c:v>
                      </c:pt>
                      <c:pt idx="8993">
                        <c:v>43194.71875</c:v>
                      </c:pt>
                      <c:pt idx="8994">
                        <c:v>43194.729166666664</c:v>
                      </c:pt>
                      <c:pt idx="8995">
                        <c:v>43194.739583333336</c:v>
                      </c:pt>
                      <c:pt idx="8996">
                        <c:v>43194.75</c:v>
                      </c:pt>
                      <c:pt idx="8997">
                        <c:v>43194.760416666664</c:v>
                      </c:pt>
                      <c:pt idx="8998">
                        <c:v>43194.770833333336</c:v>
                      </c:pt>
                      <c:pt idx="8999">
                        <c:v>43194.78125</c:v>
                      </c:pt>
                      <c:pt idx="9000">
                        <c:v>43194.791666666664</c:v>
                      </c:pt>
                      <c:pt idx="9001">
                        <c:v>43194.802083333336</c:v>
                      </c:pt>
                      <c:pt idx="9002">
                        <c:v>43194.8125</c:v>
                      </c:pt>
                      <c:pt idx="9003">
                        <c:v>43194.822916666664</c:v>
                      </c:pt>
                      <c:pt idx="9004">
                        <c:v>43194.833333333336</c:v>
                      </c:pt>
                      <c:pt idx="9005">
                        <c:v>43194.84375</c:v>
                      </c:pt>
                      <c:pt idx="9006">
                        <c:v>43194.854166666664</c:v>
                      </c:pt>
                      <c:pt idx="9007">
                        <c:v>43194.864583333336</c:v>
                      </c:pt>
                      <c:pt idx="9008">
                        <c:v>43194.875</c:v>
                      </c:pt>
                      <c:pt idx="9009">
                        <c:v>43194.885416666664</c:v>
                      </c:pt>
                      <c:pt idx="9010">
                        <c:v>43194.895833333336</c:v>
                      </c:pt>
                      <c:pt idx="9011">
                        <c:v>43194.90625</c:v>
                      </c:pt>
                      <c:pt idx="9012">
                        <c:v>43194.916666666664</c:v>
                      </c:pt>
                      <c:pt idx="9013">
                        <c:v>43194.927083333336</c:v>
                      </c:pt>
                      <c:pt idx="9014">
                        <c:v>43194.9375</c:v>
                      </c:pt>
                      <c:pt idx="9015">
                        <c:v>43194.947916666664</c:v>
                      </c:pt>
                      <c:pt idx="9016">
                        <c:v>43194.958333333336</c:v>
                      </c:pt>
                      <c:pt idx="9017">
                        <c:v>43194.96875</c:v>
                      </c:pt>
                      <c:pt idx="9018">
                        <c:v>43194.979166666664</c:v>
                      </c:pt>
                      <c:pt idx="9019">
                        <c:v>43194.989583333336</c:v>
                      </c:pt>
                      <c:pt idx="9020">
                        <c:v>43195</c:v>
                      </c:pt>
                      <c:pt idx="9021">
                        <c:v>43195.010416666664</c:v>
                      </c:pt>
                      <c:pt idx="9022">
                        <c:v>43195.020833333336</c:v>
                      </c:pt>
                      <c:pt idx="9023">
                        <c:v>43195.03125</c:v>
                      </c:pt>
                      <c:pt idx="9024">
                        <c:v>43195.041666666664</c:v>
                      </c:pt>
                      <c:pt idx="9025">
                        <c:v>43195.052083333336</c:v>
                      </c:pt>
                      <c:pt idx="9026">
                        <c:v>43195.0625</c:v>
                      </c:pt>
                      <c:pt idx="9027">
                        <c:v>43195.072916666664</c:v>
                      </c:pt>
                      <c:pt idx="9028">
                        <c:v>43195.083333333336</c:v>
                      </c:pt>
                      <c:pt idx="9029">
                        <c:v>43195.09375</c:v>
                      </c:pt>
                      <c:pt idx="9030">
                        <c:v>43195.104166666664</c:v>
                      </c:pt>
                      <c:pt idx="9031">
                        <c:v>43195.114583333336</c:v>
                      </c:pt>
                      <c:pt idx="9032">
                        <c:v>43195.125</c:v>
                      </c:pt>
                      <c:pt idx="9033">
                        <c:v>43195.135416666664</c:v>
                      </c:pt>
                      <c:pt idx="9034">
                        <c:v>43195.145833333336</c:v>
                      </c:pt>
                      <c:pt idx="9035">
                        <c:v>43195.15625</c:v>
                      </c:pt>
                      <c:pt idx="9036">
                        <c:v>43195.166666666664</c:v>
                      </c:pt>
                      <c:pt idx="9037">
                        <c:v>43195.177083333336</c:v>
                      </c:pt>
                      <c:pt idx="9038">
                        <c:v>43195.1875</c:v>
                      </c:pt>
                      <c:pt idx="9039">
                        <c:v>43195.197916666664</c:v>
                      </c:pt>
                      <c:pt idx="9040">
                        <c:v>43195.208333333336</c:v>
                      </c:pt>
                      <c:pt idx="9041">
                        <c:v>43195.21875</c:v>
                      </c:pt>
                      <c:pt idx="9042">
                        <c:v>43195.229166666664</c:v>
                      </c:pt>
                      <c:pt idx="9043">
                        <c:v>43195.239583333336</c:v>
                      </c:pt>
                      <c:pt idx="9044">
                        <c:v>43195.25</c:v>
                      </c:pt>
                      <c:pt idx="9045">
                        <c:v>43195.260416666664</c:v>
                      </c:pt>
                      <c:pt idx="9046">
                        <c:v>43195.270833333336</c:v>
                      </c:pt>
                      <c:pt idx="9047">
                        <c:v>43195.28125</c:v>
                      </c:pt>
                      <c:pt idx="9048">
                        <c:v>43195.291666666664</c:v>
                      </c:pt>
                      <c:pt idx="9049">
                        <c:v>43195.302083333336</c:v>
                      </c:pt>
                      <c:pt idx="9050">
                        <c:v>43195.3125</c:v>
                      </c:pt>
                      <c:pt idx="9051">
                        <c:v>43195.322916666664</c:v>
                      </c:pt>
                      <c:pt idx="9052">
                        <c:v>43195.333333333336</c:v>
                      </c:pt>
                      <c:pt idx="9053">
                        <c:v>43195.34375</c:v>
                      </c:pt>
                      <c:pt idx="9054">
                        <c:v>43195.354166666664</c:v>
                      </c:pt>
                      <c:pt idx="9055">
                        <c:v>43195.364583333336</c:v>
                      </c:pt>
                      <c:pt idx="9056">
                        <c:v>43195.375</c:v>
                      </c:pt>
                      <c:pt idx="9057">
                        <c:v>43195.385416666664</c:v>
                      </c:pt>
                      <c:pt idx="9058">
                        <c:v>43195.395833333336</c:v>
                      </c:pt>
                      <c:pt idx="9059">
                        <c:v>43195.40625</c:v>
                      </c:pt>
                      <c:pt idx="9060">
                        <c:v>43195.416666666664</c:v>
                      </c:pt>
                      <c:pt idx="9061">
                        <c:v>43195.427083333336</c:v>
                      </c:pt>
                      <c:pt idx="9062">
                        <c:v>43195.4375</c:v>
                      </c:pt>
                      <c:pt idx="9063">
                        <c:v>43195.447916666664</c:v>
                      </c:pt>
                      <c:pt idx="9064">
                        <c:v>43195.458333333336</c:v>
                      </c:pt>
                      <c:pt idx="9065">
                        <c:v>43195.46875</c:v>
                      </c:pt>
                      <c:pt idx="9066">
                        <c:v>43195.479166666664</c:v>
                      </c:pt>
                      <c:pt idx="9067">
                        <c:v>43195.489583333336</c:v>
                      </c:pt>
                      <c:pt idx="9068">
                        <c:v>43195.5</c:v>
                      </c:pt>
                      <c:pt idx="9069">
                        <c:v>43195.510416666664</c:v>
                      </c:pt>
                      <c:pt idx="9070">
                        <c:v>43195.520833333336</c:v>
                      </c:pt>
                      <c:pt idx="9071">
                        <c:v>43195.53125</c:v>
                      </c:pt>
                      <c:pt idx="9072">
                        <c:v>43195.541666666664</c:v>
                      </c:pt>
                      <c:pt idx="9073">
                        <c:v>43195.552083333336</c:v>
                      </c:pt>
                      <c:pt idx="9074">
                        <c:v>43195.5625</c:v>
                      </c:pt>
                      <c:pt idx="9075">
                        <c:v>43195.572916666664</c:v>
                      </c:pt>
                      <c:pt idx="9076">
                        <c:v>43195.583333333336</c:v>
                      </c:pt>
                      <c:pt idx="9077">
                        <c:v>43195.59375</c:v>
                      </c:pt>
                      <c:pt idx="9078">
                        <c:v>43195.604166666664</c:v>
                      </c:pt>
                      <c:pt idx="9079">
                        <c:v>43195.614583333336</c:v>
                      </c:pt>
                      <c:pt idx="9080">
                        <c:v>43195.625</c:v>
                      </c:pt>
                      <c:pt idx="9081">
                        <c:v>43195.635416666664</c:v>
                      </c:pt>
                      <c:pt idx="9082">
                        <c:v>43195.645833333336</c:v>
                      </c:pt>
                      <c:pt idx="9083">
                        <c:v>43195.65625</c:v>
                      </c:pt>
                      <c:pt idx="9084">
                        <c:v>43195.666666666664</c:v>
                      </c:pt>
                      <c:pt idx="9085">
                        <c:v>43195.677083333336</c:v>
                      </c:pt>
                      <c:pt idx="9086">
                        <c:v>43195.6875</c:v>
                      </c:pt>
                      <c:pt idx="9087">
                        <c:v>43195.697916666664</c:v>
                      </c:pt>
                      <c:pt idx="9088">
                        <c:v>43195.708333333336</c:v>
                      </c:pt>
                      <c:pt idx="9089">
                        <c:v>43195.71875</c:v>
                      </c:pt>
                      <c:pt idx="9090">
                        <c:v>43195.729166666664</c:v>
                      </c:pt>
                      <c:pt idx="9091">
                        <c:v>43195.739583333336</c:v>
                      </c:pt>
                      <c:pt idx="9092">
                        <c:v>43195.75</c:v>
                      </c:pt>
                      <c:pt idx="9093">
                        <c:v>43195.760416666664</c:v>
                      </c:pt>
                      <c:pt idx="9094">
                        <c:v>43195.770833333336</c:v>
                      </c:pt>
                      <c:pt idx="9095">
                        <c:v>43195.78125</c:v>
                      </c:pt>
                      <c:pt idx="9096">
                        <c:v>43195.791666666664</c:v>
                      </c:pt>
                      <c:pt idx="9097">
                        <c:v>43195.802083333336</c:v>
                      </c:pt>
                      <c:pt idx="9098">
                        <c:v>43195.8125</c:v>
                      </c:pt>
                      <c:pt idx="9099">
                        <c:v>43195.822916666664</c:v>
                      </c:pt>
                      <c:pt idx="9100">
                        <c:v>43195.833333333336</c:v>
                      </c:pt>
                      <c:pt idx="9101">
                        <c:v>43195.84375</c:v>
                      </c:pt>
                      <c:pt idx="9102">
                        <c:v>43195.854166666664</c:v>
                      </c:pt>
                      <c:pt idx="9103">
                        <c:v>43195.864583333336</c:v>
                      </c:pt>
                      <c:pt idx="9104">
                        <c:v>43195.875</c:v>
                      </c:pt>
                      <c:pt idx="9105">
                        <c:v>43195.885416666664</c:v>
                      </c:pt>
                      <c:pt idx="9106">
                        <c:v>43195.895833333336</c:v>
                      </c:pt>
                      <c:pt idx="9107">
                        <c:v>43195.90625</c:v>
                      </c:pt>
                      <c:pt idx="9108">
                        <c:v>43195.916666666664</c:v>
                      </c:pt>
                      <c:pt idx="9109">
                        <c:v>43195.927083333336</c:v>
                      </c:pt>
                      <c:pt idx="9110">
                        <c:v>43195.9375</c:v>
                      </c:pt>
                      <c:pt idx="9111">
                        <c:v>43195.947916666664</c:v>
                      </c:pt>
                      <c:pt idx="9112">
                        <c:v>43195.958333333336</c:v>
                      </c:pt>
                      <c:pt idx="9113">
                        <c:v>43195.96875</c:v>
                      </c:pt>
                      <c:pt idx="9114">
                        <c:v>43195.979166666664</c:v>
                      </c:pt>
                      <c:pt idx="9115">
                        <c:v>43195.989583333336</c:v>
                      </c:pt>
                      <c:pt idx="9116">
                        <c:v>43196</c:v>
                      </c:pt>
                      <c:pt idx="9117">
                        <c:v>43196.010416666664</c:v>
                      </c:pt>
                      <c:pt idx="9118">
                        <c:v>43196.020833333336</c:v>
                      </c:pt>
                      <c:pt idx="9119">
                        <c:v>43196.03125</c:v>
                      </c:pt>
                      <c:pt idx="9120">
                        <c:v>43196.041666666664</c:v>
                      </c:pt>
                      <c:pt idx="9121">
                        <c:v>43196.052083333336</c:v>
                      </c:pt>
                      <c:pt idx="9122">
                        <c:v>43196.0625</c:v>
                      </c:pt>
                      <c:pt idx="9123">
                        <c:v>43196.072916666664</c:v>
                      </c:pt>
                      <c:pt idx="9124">
                        <c:v>43196.083333333336</c:v>
                      </c:pt>
                      <c:pt idx="9125">
                        <c:v>43196.09375</c:v>
                      </c:pt>
                      <c:pt idx="9126">
                        <c:v>43196.104166666664</c:v>
                      </c:pt>
                      <c:pt idx="9127">
                        <c:v>43196.114583333336</c:v>
                      </c:pt>
                      <c:pt idx="9128">
                        <c:v>43196.125</c:v>
                      </c:pt>
                      <c:pt idx="9129">
                        <c:v>43196.135416666664</c:v>
                      </c:pt>
                      <c:pt idx="9130">
                        <c:v>43196.145833333336</c:v>
                      </c:pt>
                      <c:pt idx="9131">
                        <c:v>43196.15625</c:v>
                      </c:pt>
                      <c:pt idx="9132">
                        <c:v>43196.166666666664</c:v>
                      </c:pt>
                      <c:pt idx="9133">
                        <c:v>43196.177083333336</c:v>
                      </c:pt>
                      <c:pt idx="9134">
                        <c:v>43196.1875</c:v>
                      </c:pt>
                      <c:pt idx="9135">
                        <c:v>43196.197916666664</c:v>
                      </c:pt>
                      <c:pt idx="9136">
                        <c:v>43196.208333333336</c:v>
                      </c:pt>
                      <c:pt idx="9137">
                        <c:v>43196.21875</c:v>
                      </c:pt>
                      <c:pt idx="9138">
                        <c:v>43196.229166666664</c:v>
                      </c:pt>
                      <c:pt idx="9139">
                        <c:v>43196.239583333336</c:v>
                      </c:pt>
                      <c:pt idx="9140">
                        <c:v>43196.25</c:v>
                      </c:pt>
                      <c:pt idx="9141">
                        <c:v>43196.260416666664</c:v>
                      </c:pt>
                      <c:pt idx="9142">
                        <c:v>43196.270833333336</c:v>
                      </c:pt>
                      <c:pt idx="9143">
                        <c:v>43196.28125</c:v>
                      </c:pt>
                      <c:pt idx="9144">
                        <c:v>43196.291666666664</c:v>
                      </c:pt>
                      <c:pt idx="9145">
                        <c:v>43196.302083333336</c:v>
                      </c:pt>
                      <c:pt idx="9146">
                        <c:v>43196.3125</c:v>
                      </c:pt>
                      <c:pt idx="9147">
                        <c:v>43196.322916666664</c:v>
                      </c:pt>
                      <c:pt idx="9148">
                        <c:v>43196.333333333336</c:v>
                      </c:pt>
                      <c:pt idx="9149">
                        <c:v>43196.34375</c:v>
                      </c:pt>
                      <c:pt idx="9150">
                        <c:v>43196.354166666664</c:v>
                      </c:pt>
                      <c:pt idx="9151">
                        <c:v>43196.364583333336</c:v>
                      </c:pt>
                      <c:pt idx="9152">
                        <c:v>43196.375</c:v>
                      </c:pt>
                      <c:pt idx="9153">
                        <c:v>43196.385416666664</c:v>
                      </c:pt>
                      <c:pt idx="9154">
                        <c:v>43196.395833333336</c:v>
                      </c:pt>
                      <c:pt idx="9155">
                        <c:v>43196.40625</c:v>
                      </c:pt>
                      <c:pt idx="9156">
                        <c:v>43196.416666666664</c:v>
                      </c:pt>
                      <c:pt idx="9157">
                        <c:v>43196.427083333336</c:v>
                      </c:pt>
                      <c:pt idx="9158">
                        <c:v>43196.4375</c:v>
                      </c:pt>
                      <c:pt idx="9159">
                        <c:v>43196.447916666664</c:v>
                      </c:pt>
                      <c:pt idx="9160">
                        <c:v>43196.458333333336</c:v>
                      </c:pt>
                      <c:pt idx="9161">
                        <c:v>43196.46875</c:v>
                      </c:pt>
                      <c:pt idx="9162">
                        <c:v>43196.479166666664</c:v>
                      </c:pt>
                      <c:pt idx="9163">
                        <c:v>43196.489583333336</c:v>
                      </c:pt>
                      <c:pt idx="9164">
                        <c:v>43196.5</c:v>
                      </c:pt>
                      <c:pt idx="9165">
                        <c:v>43196.510416666664</c:v>
                      </c:pt>
                      <c:pt idx="9166">
                        <c:v>43196.520833333336</c:v>
                      </c:pt>
                      <c:pt idx="9167">
                        <c:v>43196.53125</c:v>
                      </c:pt>
                      <c:pt idx="9168">
                        <c:v>43196.541666666664</c:v>
                      </c:pt>
                      <c:pt idx="9169">
                        <c:v>43196.552083333336</c:v>
                      </c:pt>
                      <c:pt idx="9170">
                        <c:v>43196.5625</c:v>
                      </c:pt>
                      <c:pt idx="9171">
                        <c:v>43196.572916666664</c:v>
                      </c:pt>
                      <c:pt idx="9172">
                        <c:v>43196.583333333336</c:v>
                      </c:pt>
                      <c:pt idx="9173">
                        <c:v>43196.59375</c:v>
                      </c:pt>
                      <c:pt idx="9174">
                        <c:v>43196.604166666664</c:v>
                      </c:pt>
                      <c:pt idx="9175">
                        <c:v>43196.614583333336</c:v>
                      </c:pt>
                      <c:pt idx="9176">
                        <c:v>43196.625</c:v>
                      </c:pt>
                      <c:pt idx="9177">
                        <c:v>43196.635416666664</c:v>
                      </c:pt>
                      <c:pt idx="9178">
                        <c:v>43196.645833333336</c:v>
                      </c:pt>
                      <c:pt idx="9179">
                        <c:v>43196.65625</c:v>
                      </c:pt>
                      <c:pt idx="9180">
                        <c:v>43196.666666666664</c:v>
                      </c:pt>
                      <c:pt idx="9181">
                        <c:v>43196.677083333336</c:v>
                      </c:pt>
                      <c:pt idx="9182">
                        <c:v>43196.6875</c:v>
                      </c:pt>
                      <c:pt idx="9183">
                        <c:v>43196.697916666664</c:v>
                      </c:pt>
                      <c:pt idx="9184">
                        <c:v>43196.708333333336</c:v>
                      </c:pt>
                      <c:pt idx="9185">
                        <c:v>43196.71875</c:v>
                      </c:pt>
                      <c:pt idx="9186">
                        <c:v>43196.729166666664</c:v>
                      </c:pt>
                      <c:pt idx="9187">
                        <c:v>43196.739583333336</c:v>
                      </c:pt>
                      <c:pt idx="9188">
                        <c:v>43196.75</c:v>
                      </c:pt>
                      <c:pt idx="9189">
                        <c:v>43196.760416666664</c:v>
                      </c:pt>
                      <c:pt idx="9190">
                        <c:v>43196.770833333336</c:v>
                      </c:pt>
                      <c:pt idx="9191">
                        <c:v>43196.78125</c:v>
                      </c:pt>
                      <c:pt idx="9192">
                        <c:v>43196.791666666664</c:v>
                      </c:pt>
                      <c:pt idx="9193">
                        <c:v>43196.802083333336</c:v>
                      </c:pt>
                      <c:pt idx="9194">
                        <c:v>43196.8125</c:v>
                      </c:pt>
                      <c:pt idx="9195">
                        <c:v>43196.822916666664</c:v>
                      </c:pt>
                      <c:pt idx="9196">
                        <c:v>43196.833333333336</c:v>
                      </c:pt>
                      <c:pt idx="9197">
                        <c:v>43196.84375</c:v>
                      </c:pt>
                      <c:pt idx="9198">
                        <c:v>43196.854166666664</c:v>
                      </c:pt>
                      <c:pt idx="9199">
                        <c:v>43196.864583333336</c:v>
                      </c:pt>
                      <c:pt idx="9200">
                        <c:v>43196.875</c:v>
                      </c:pt>
                      <c:pt idx="9201">
                        <c:v>43196.885416666664</c:v>
                      </c:pt>
                      <c:pt idx="9202">
                        <c:v>43196.895833333336</c:v>
                      </c:pt>
                      <c:pt idx="9203">
                        <c:v>43196.90625</c:v>
                      </c:pt>
                      <c:pt idx="9204">
                        <c:v>43196.916666666664</c:v>
                      </c:pt>
                      <c:pt idx="9205">
                        <c:v>43196.927083333336</c:v>
                      </c:pt>
                      <c:pt idx="9206">
                        <c:v>43196.9375</c:v>
                      </c:pt>
                      <c:pt idx="9207">
                        <c:v>43196.947916666664</c:v>
                      </c:pt>
                      <c:pt idx="9208">
                        <c:v>43196.958333333336</c:v>
                      </c:pt>
                      <c:pt idx="9209">
                        <c:v>43196.96875</c:v>
                      </c:pt>
                      <c:pt idx="9210">
                        <c:v>43196.979166666664</c:v>
                      </c:pt>
                      <c:pt idx="9211">
                        <c:v>43196.989583333336</c:v>
                      </c:pt>
                      <c:pt idx="9212">
                        <c:v>43197</c:v>
                      </c:pt>
                      <c:pt idx="9213">
                        <c:v>43197.010416666664</c:v>
                      </c:pt>
                      <c:pt idx="9214">
                        <c:v>43197.020833333336</c:v>
                      </c:pt>
                      <c:pt idx="9215">
                        <c:v>43197.03125</c:v>
                      </c:pt>
                      <c:pt idx="9216">
                        <c:v>43197.041666666664</c:v>
                      </c:pt>
                      <c:pt idx="9217">
                        <c:v>43197.052083333336</c:v>
                      </c:pt>
                      <c:pt idx="9218">
                        <c:v>43197.0625</c:v>
                      </c:pt>
                      <c:pt idx="9219">
                        <c:v>43197.072916666664</c:v>
                      </c:pt>
                      <c:pt idx="9220">
                        <c:v>43197.083333333336</c:v>
                      </c:pt>
                      <c:pt idx="9221">
                        <c:v>43197.09375</c:v>
                      </c:pt>
                      <c:pt idx="9222">
                        <c:v>43197.104166666664</c:v>
                      </c:pt>
                      <c:pt idx="9223">
                        <c:v>43197.114583333336</c:v>
                      </c:pt>
                      <c:pt idx="9224">
                        <c:v>43197.125</c:v>
                      </c:pt>
                      <c:pt idx="9225">
                        <c:v>43197.135416666664</c:v>
                      </c:pt>
                      <c:pt idx="9226">
                        <c:v>43197.145833333336</c:v>
                      </c:pt>
                      <c:pt idx="9227">
                        <c:v>43197.15625</c:v>
                      </c:pt>
                      <c:pt idx="9228">
                        <c:v>43197.166666666664</c:v>
                      </c:pt>
                      <c:pt idx="9229">
                        <c:v>43197.177083333336</c:v>
                      </c:pt>
                      <c:pt idx="9230">
                        <c:v>43197.1875</c:v>
                      </c:pt>
                      <c:pt idx="9231">
                        <c:v>43197.197916666664</c:v>
                      </c:pt>
                      <c:pt idx="9232">
                        <c:v>43197.208333333336</c:v>
                      </c:pt>
                      <c:pt idx="9233">
                        <c:v>43197.21875</c:v>
                      </c:pt>
                      <c:pt idx="9234">
                        <c:v>43197.229166666664</c:v>
                      </c:pt>
                      <c:pt idx="9235">
                        <c:v>43197.239583333336</c:v>
                      </c:pt>
                      <c:pt idx="9236">
                        <c:v>43197.25</c:v>
                      </c:pt>
                      <c:pt idx="9237">
                        <c:v>43197.260416666664</c:v>
                      </c:pt>
                      <c:pt idx="9238">
                        <c:v>43197.270833333336</c:v>
                      </c:pt>
                      <c:pt idx="9239">
                        <c:v>43197.28125</c:v>
                      </c:pt>
                      <c:pt idx="9240">
                        <c:v>43197.291666666664</c:v>
                      </c:pt>
                      <c:pt idx="9241">
                        <c:v>43197.302083333336</c:v>
                      </c:pt>
                      <c:pt idx="9242">
                        <c:v>43197.3125</c:v>
                      </c:pt>
                      <c:pt idx="9243">
                        <c:v>43197.322916666664</c:v>
                      </c:pt>
                      <c:pt idx="9244">
                        <c:v>43197.333333333336</c:v>
                      </c:pt>
                      <c:pt idx="9245">
                        <c:v>43197.34375</c:v>
                      </c:pt>
                      <c:pt idx="9246">
                        <c:v>43197.354166666664</c:v>
                      </c:pt>
                      <c:pt idx="9247">
                        <c:v>43197.364583333336</c:v>
                      </c:pt>
                      <c:pt idx="9248">
                        <c:v>43197.375</c:v>
                      </c:pt>
                      <c:pt idx="9249">
                        <c:v>43197.385416666664</c:v>
                      </c:pt>
                      <c:pt idx="9250">
                        <c:v>43197.395833333336</c:v>
                      </c:pt>
                      <c:pt idx="9251">
                        <c:v>43197.40625</c:v>
                      </c:pt>
                      <c:pt idx="9252">
                        <c:v>43197.416666666664</c:v>
                      </c:pt>
                      <c:pt idx="9253">
                        <c:v>43197.427083333336</c:v>
                      </c:pt>
                      <c:pt idx="9254">
                        <c:v>43197.4375</c:v>
                      </c:pt>
                      <c:pt idx="9255">
                        <c:v>43197.447916666664</c:v>
                      </c:pt>
                      <c:pt idx="9256">
                        <c:v>43197.458333333336</c:v>
                      </c:pt>
                      <c:pt idx="9257">
                        <c:v>43197.46875</c:v>
                      </c:pt>
                      <c:pt idx="9258">
                        <c:v>43197.479166666664</c:v>
                      </c:pt>
                      <c:pt idx="9259">
                        <c:v>43197.489583333336</c:v>
                      </c:pt>
                      <c:pt idx="9260">
                        <c:v>43197.5</c:v>
                      </c:pt>
                      <c:pt idx="9261">
                        <c:v>43197.510416666664</c:v>
                      </c:pt>
                      <c:pt idx="9262">
                        <c:v>43197.520833333336</c:v>
                      </c:pt>
                      <c:pt idx="9263">
                        <c:v>43197.53125</c:v>
                      </c:pt>
                      <c:pt idx="9264">
                        <c:v>43197.541666666664</c:v>
                      </c:pt>
                      <c:pt idx="9265">
                        <c:v>43197.552083333336</c:v>
                      </c:pt>
                      <c:pt idx="9266">
                        <c:v>43197.5625</c:v>
                      </c:pt>
                      <c:pt idx="9267">
                        <c:v>43197.572916666664</c:v>
                      </c:pt>
                      <c:pt idx="9268">
                        <c:v>43197.583333333336</c:v>
                      </c:pt>
                      <c:pt idx="9269">
                        <c:v>43197.59375</c:v>
                      </c:pt>
                      <c:pt idx="9270">
                        <c:v>43197.604166666664</c:v>
                      </c:pt>
                      <c:pt idx="9271">
                        <c:v>43197.614583333336</c:v>
                      </c:pt>
                      <c:pt idx="9272">
                        <c:v>43197.625</c:v>
                      </c:pt>
                      <c:pt idx="9273">
                        <c:v>43197.635416666664</c:v>
                      </c:pt>
                      <c:pt idx="9274">
                        <c:v>43197.645833333336</c:v>
                      </c:pt>
                      <c:pt idx="9275">
                        <c:v>43197.65625</c:v>
                      </c:pt>
                      <c:pt idx="9276">
                        <c:v>43197.666666666664</c:v>
                      </c:pt>
                      <c:pt idx="9277">
                        <c:v>43197.677083333336</c:v>
                      </c:pt>
                      <c:pt idx="9278">
                        <c:v>43197.6875</c:v>
                      </c:pt>
                      <c:pt idx="9279">
                        <c:v>43197.697916666664</c:v>
                      </c:pt>
                      <c:pt idx="9280">
                        <c:v>43197.708333333336</c:v>
                      </c:pt>
                      <c:pt idx="9281">
                        <c:v>43197.71875</c:v>
                      </c:pt>
                      <c:pt idx="9282">
                        <c:v>43197.729166666664</c:v>
                      </c:pt>
                      <c:pt idx="9283">
                        <c:v>43197.739583333336</c:v>
                      </c:pt>
                      <c:pt idx="9284">
                        <c:v>43197.75</c:v>
                      </c:pt>
                      <c:pt idx="9285">
                        <c:v>43197.760416666664</c:v>
                      </c:pt>
                      <c:pt idx="9286">
                        <c:v>43197.770833333336</c:v>
                      </c:pt>
                      <c:pt idx="9287">
                        <c:v>43197.78125</c:v>
                      </c:pt>
                      <c:pt idx="9288">
                        <c:v>43197.791666666664</c:v>
                      </c:pt>
                      <c:pt idx="9289">
                        <c:v>43197.802083333336</c:v>
                      </c:pt>
                      <c:pt idx="9290">
                        <c:v>43197.8125</c:v>
                      </c:pt>
                      <c:pt idx="9291">
                        <c:v>43197.822916666664</c:v>
                      </c:pt>
                      <c:pt idx="9292">
                        <c:v>43197.833333333336</c:v>
                      </c:pt>
                      <c:pt idx="9293">
                        <c:v>43197.84375</c:v>
                      </c:pt>
                      <c:pt idx="9294">
                        <c:v>43197.854166666664</c:v>
                      </c:pt>
                      <c:pt idx="9295">
                        <c:v>43197.864583333336</c:v>
                      </c:pt>
                      <c:pt idx="9296">
                        <c:v>43197.875</c:v>
                      </c:pt>
                      <c:pt idx="9297">
                        <c:v>43197.885416666664</c:v>
                      </c:pt>
                      <c:pt idx="9298">
                        <c:v>43197.895833333336</c:v>
                      </c:pt>
                      <c:pt idx="9299">
                        <c:v>43197.90625</c:v>
                      </c:pt>
                      <c:pt idx="9300">
                        <c:v>43197.916666666664</c:v>
                      </c:pt>
                      <c:pt idx="9301">
                        <c:v>43197.927083333336</c:v>
                      </c:pt>
                      <c:pt idx="9302">
                        <c:v>43197.9375</c:v>
                      </c:pt>
                      <c:pt idx="9303">
                        <c:v>43197.947916666664</c:v>
                      </c:pt>
                      <c:pt idx="9304">
                        <c:v>43197.958333333336</c:v>
                      </c:pt>
                      <c:pt idx="9305">
                        <c:v>43197.96875</c:v>
                      </c:pt>
                      <c:pt idx="9306">
                        <c:v>43197.979166666664</c:v>
                      </c:pt>
                      <c:pt idx="9307">
                        <c:v>43197.989583333336</c:v>
                      </c:pt>
                      <c:pt idx="9308">
                        <c:v>43198</c:v>
                      </c:pt>
                      <c:pt idx="9309">
                        <c:v>43198.010416666664</c:v>
                      </c:pt>
                      <c:pt idx="9310">
                        <c:v>43198.020833333336</c:v>
                      </c:pt>
                      <c:pt idx="9311">
                        <c:v>43198.03125</c:v>
                      </c:pt>
                      <c:pt idx="9312">
                        <c:v>43198.041666666664</c:v>
                      </c:pt>
                      <c:pt idx="9313">
                        <c:v>43198.052083333336</c:v>
                      </c:pt>
                      <c:pt idx="9314">
                        <c:v>43198.0625</c:v>
                      </c:pt>
                      <c:pt idx="9315">
                        <c:v>43198.072916666664</c:v>
                      </c:pt>
                      <c:pt idx="9316">
                        <c:v>43198.083333333336</c:v>
                      </c:pt>
                      <c:pt idx="9317">
                        <c:v>43198.09375</c:v>
                      </c:pt>
                      <c:pt idx="9318">
                        <c:v>43198.104166666664</c:v>
                      </c:pt>
                      <c:pt idx="9319">
                        <c:v>43198.114583333336</c:v>
                      </c:pt>
                      <c:pt idx="9320">
                        <c:v>43198.125</c:v>
                      </c:pt>
                      <c:pt idx="9321">
                        <c:v>43198.135416666664</c:v>
                      </c:pt>
                      <c:pt idx="9322">
                        <c:v>43198.145833333336</c:v>
                      </c:pt>
                      <c:pt idx="9323">
                        <c:v>43198.15625</c:v>
                      </c:pt>
                      <c:pt idx="9324">
                        <c:v>43198.166666666664</c:v>
                      </c:pt>
                      <c:pt idx="9325">
                        <c:v>43198.177083333336</c:v>
                      </c:pt>
                      <c:pt idx="9326">
                        <c:v>43198.1875</c:v>
                      </c:pt>
                      <c:pt idx="9327">
                        <c:v>43198.197916666664</c:v>
                      </c:pt>
                      <c:pt idx="9328">
                        <c:v>43198.208333333336</c:v>
                      </c:pt>
                      <c:pt idx="9329">
                        <c:v>43198.21875</c:v>
                      </c:pt>
                      <c:pt idx="9330">
                        <c:v>43198.229166666664</c:v>
                      </c:pt>
                      <c:pt idx="9331">
                        <c:v>43198.239583333336</c:v>
                      </c:pt>
                      <c:pt idx="9332">
                        <c:v>43198.25</c:v>
                      </c:pt>
                      <c:pt idx="9333">
                        <c:v>43198.260416666664</c:v>
                      </c:pt>
                      <c:pt idx="9334">
                        <c:v>43198.270833333336</c:v>
                      </c:pt>
                      <c:pt idx="9335">
                        <c:v>43198.28125</c:v>
                      </c:pt>
                      <c:pt idx="9336">
                        <c:v>43198.291666666664</c:v>
                      </c:pt>
                      <c:pt idx="9337">
                        <c:v>43198.302083333336</c:v>
                      </c:pt>
                      <c:pt idx="9338">
                        <c:v>43198.3125</c:v>
                      </c:pt>
                      <c:pt idx="9339">
                        <c:v>43198.322916666664</c:v>
                      </c:pt>
                      <c:pt idx="9340">
                        <c:v>43198.333333333336</c:v>
                      </c:pt>
                      <c:pt idx="9341">
                        <c:v>43198.34375</c:v>
                      </c:pt>
                      <c:pt idx="9342">
                        <c:v>43198.354166666664</c:v>
                      </c:pt>
                      <c:pt idx="9343">
                        <c:v>43198.364583333336</c:v>
                      </c:pt>
                      <c:pt idx="9344">
                        <c:v>43198.375</c:v>
                      </c:pt>
                      <c:pt idx="9345">
                        <c:v>43198.385416666664</c:v>
                      </c:pt>
                      <c:pt idx="9346">
                        <c:v>43198.395833333336</c:v>
                      </c:pt>
                      <c:pt idx="9347">
                        <c:v>43198.40625</c:v>
                      </c:pt>
                      <c:pt idx="9348">
                        <c:v>43198.416666666664</c:v>
                      </c:pt>
                      <c:pt idx="9349">
                        <c:v>43198.427083333336</c:v>
                      </c:pt>
                      <c:pt idx="9350">
                        <c:v>43198.4375</c:v>
                      </c:pt>
                      <c:pt idx="9351">
                        <c:v>43198.447916666664</c:v>
                      </c:pt>
                      <c:pt idx="9352">
                        <c:v>43198.458333333336</c:v>
                      </c:pt>
                      <c:pt idx="9353">
                        <c:v>43198.46875</c:v>
                      </c:pt>
                      <c:pt idx="9354">
                        <c:v>43198.479166666664</c:v>
                      </c:pt>
                      <c:pt idx="9355">
                        <c:v>43198.489583333336</c:v>
                      </c:pt>
                      <c:pt idx="9356">
                        <c:v>43198.5</c:v>
                      </c:pt>
                      <c:pt idx="9357">
                        <c:v>43198.510416666664</c:v>
                      </c:pt>
                      <c:pt idx="9358">
                        <c:v>43198.520833333336</c:v>
                      </c:pt>
                      <c:pt idx="9359">
                        <c:v>43198.53125</c:v>
                      </c:pt>
                      <c:pt idx="9360">
                        <c:v>43198.541666666664</c:v>
                      </c:pt>
                      <c:pt idx="9361">
                        <c:v>43198.552083333336</c:v>
                      </c:pt>
                      <c:pt idx="9362">
                        <c:v>43198.5625</c:v>
                      </c:pt>
                      <c:pt idx="9363">
                        <c:v>43198.572916666664</c:v>
                      </c:pt>
                      <c:pt idx="9364">
                        <c:v>43198.583333333336</c:v>
                      </c:pt>
                      <c:pt idx="9365">
                        <c:v>43198.59375</c:v>
                      </c:pt>
                      <c:pt idx="9366">
                        <c:v>43198.604166666664</c:v>
                      </c:pt>
                      <c:pt idx="9367">
                        <c:v>43198.614583333336</c:v>
                      </c:pt>
                      <c:pt idx="9368">
                        <c:v>43198.625</c:v>
                      </c:pt>
                      <c:pt idx="9369">
                        <c:v>43198.635416666664</c:v>
                      </c:pt>
                      <c:pt idx="9370">
                        <c:v>43198.645833333336</c:v>
                      </c:pt>
                      <c:pt idx="9371">
                        <c:v>43198.65625</c:v>
                      </c:pt>
                      <c:pt idx="9372">
                        <c:v>43198.666666666664</c:v>
                      </c:pt>
                      <c:pt idx="9373">
                        <c:v>43198.677083333336</c:v>
                      </c:pt>
                      <c:pt idx="9374">
                        <c:v>43198.6875</c:v>
                      </c:pt>
                      <c:pt idx="9375">
                        <c:v>43198.697916666664</c:v>
                      </c:pt>
                      <c:pt idx="9376">
                        <c:v>43198.708333333336</c:v>
                      </c:pt>
                      <c:pt idx="9377">
                        <c:v>43198.71875</c:v>
                      </c:pt>
                      <c:pt idx="9378">
                        <c:v>43198.729166666664</c:v>
                      </c:pt>
                      <c:pt idx="9379">
                        <c:v>43198.739583333336</c:v>
                      </c:pt>
                      <c:pt idx="9380">
                        <c:v>43198.75</c:v>
                      </c:pt>
                      <c:pt idx="9381">
                        <c:v>43198.760416666664</c:v>
                      </c:pt>
                      <c:pt idx="9382">
                        <c:v>43198.770833333336</c:v>
                      </c:pt>
                      <c:pt idx="9383">
                        <c:v>43198.78125</c:v>
                      </c:pt>
                      <c:pt idx="9384">
                        <c:v>43198.791666666664</c:v>
                      </c:pt>
                      <c:pt idx="9385">
                        <c:v>43198.802083333336</c:v>
                      </c:pt>
                      <c:pt idx="9386">
                        <c:v>43198.8125</c:v>
                      </c:pt>
                      <c:pt idx="9387">
                        <c:v>43198.822916666664</c:v>
                      </c:pt>
                      <c:pt idx="9388">
                        <c:v>43198.833333333336</c:v>
                      </c:pt>
                      <c:pt idx="9389">
                        <c:v>43198.84375</c:v>
                      </c:pt>
                      <c:pt idx="9390">
                        <c:v>43198.854166666664</c:v>
                      </c:pt>
                      <c:pt idx="9391">
                        <c:v>43198.864583333336</c:v>
                      </c:pt>
                      <c:pt idx="9392">
                        <c:v>43198.875</c:v>
                      </c:pt>
                      <c:pt idx="9393">
                        <c:v>43198.885416666664</c:v>
                      </c:pt>
                      <c:pt idx="9394">
                        <c:v>43198.895833333336</c:v>
                      </c:pt>
                      <c:pt idx="9395">
                        <c:v>43198.90625</c:v>
                      </c:pt>
                      <c:pt idx="9396">
                        <c:v>43198.916666666664</c:v>
                      </c:pt>
                      <c:pt idx="9397">
                        <c:v>43198.927083333336</c:v>
                      </c:pt>
                      <c:pt idx="9398">
                        <c:v>43198.9375</c:v>
                      </c:pt>
                      <c:pt idx="9399">
                        <c:v>43198.947916666664</c:v>
                      </c:pt>
                      <c:pt idx="9400">
                        <c:v>43198.958333333336</c:v>
                      </c:pt>
                      <c:pt idx="9401">
                        <c:v>43198.96875</c:v>
                      </c:pt>
                      <c:pt idx="9402">
                        <c:v>43198.979166666664</c:v>
                      </c:pt>
                      <c:pt idx="9403">
                        <c:v>43198.989583333336</c:v>
                      </c:pt>
                      <c:pt idx="9404">
                        <c:v>43199</c:v>
                      </c:pt>
                      <c:pt idx="9405">
                        <c:v>43199.010416666664</c:v>
                      </c:pt>
                      <c:pt idx="9406">
                        <c:v>43199.020833333336</c:v>
                      </c:pt>
                      <c:pt idx="9407">
                        <c:v>43199.03125</c:v>
                      </c:pt>
                      <c:pt idx="9408">
                        <c:v>43199.041666666664</c:v>
                      </c:pt>
                      <c:pt idx="9409">
                        <c:v>43199.052083333336</c:v>
                      </c:pt>
                      <c:pt idx="9410">
                        <c:v>43199.0625</c:v>
                      </c:pt>
                      <c:pt idx="9411">
                        <c:v>43199.072916666664</c:v>
                      </c:pt>
                      <c:pt idx="9412">
                        <c:v>43199.083333333336</c:v>
                      </c:pt>
                      <c:pt idx="9413">
                        <c:v>43199.09375</c:v>
                      </c:pt>
                      <c:pt idx="9414">
                        <c:v>43199.104166666664</c:v>
                      </c:pt>
                      <c:pt idx="9415">
                        <c:v>43199.114583333336</c:v>
                      </c:pt>
                      <c:pt idx="9416">
                        <c:v>43199.125</c:v>
                      </c:pt>
                      <c:pt idx="9417">
                        <c:v>43199.135416666664</c:v>
                      </c:pt>
                      <c:pt idx="9418">
                        <c:v>43199.145833333336</c:v>
                      </c:pt>
                      <c:pt idx="9419">
                        <c:v>43199.15625</c:v>
                      </c:pt>
                      <c:pt idx="9420">
                        <c:v>43199.166666666664</c:v>
                      </c:pt>
                      <c:pt idx="9421">
                        <c:v>43199.177083333336</c:v>
                      </c:pt>
                      <c:pt idx="9422">
                        <c:v>43199.1875</c:v>
                      </c:pt>
                      <c:pt idx="9423">
                        <c:v>43199.197916666664</c:v>
                      </c:pt>
                      <c:pt idx="9424">
                        <c:v>43199.208333333336</c:v>
                      </c:pt>
                      <c:pt idx="9425">
                        <c:v>43199.21875</c:v>
                      </c:pt>
                      <c:pt idx="9426">
                        <c:v>43199.229166666664</c:v>
                      </c:pt>
                      <c:pt idx="9427">
                        <c:v>43199.239583333336</c:v>
                      </c:pt>
                      <c:pt idx="9428">
                        <c:v>43199.25</c:v>
                      </c:pt>
                      <c:pt idx="9429">
                        <c:v>43199.260416666664</c:v>
                      </c:pt>
                      <c:pt idx="9430">
                        <c:v>43199.270833333336</c:v>
                      </c:pt>
                      <c:pt idx="9431">
                        <c:v>43199.28125</c:v>
                      </c:pt>
                      <c:pt idx="9432">
                        <c:v>43199.291666666664</c:v>
                      </c:pt>
                      <c:pt idx="9433">
                        <c:v>43199.302083333336</c:v>
                      </c:pt>
                      <c:pt idx="9434">
                        <c:v>43199.3125</c:v>
                      </c:pt>
                      <c:pt idx="9435">
                        <c:v>43199.322916666664</c:v>
                      </c:pt>
                      <c:pt idx="9436">
                        <c:v>43199.333333333336</c:v>
                      </c:pt>
                      <c:pt idx="9437">
                        <c:v>43199.34375</c:v>
                      </c:pt>
                      <c:pt idx="9438">
                        <c:v>43199.354166666664</c:v>
                      </c:pt>
                      <c:pt idx="9439">
                        <c:v>43199.364583333336</c:v>
                      </c:pt>
                      <c:pt idx="9440">
                        <c:v>43199.375</c:v>
                      </c:pt>
                      <c:pt idx="9441">
                        <c:v>43199.385416666664</c:v>
                      </c:pt>
                      <c:pt idx="9442">
                        <c:v>43199.395833333336</c:v>
                      </c:pt>
                      <c:pt idx="9443">
                        <c:v>43199.40625</c:v>
                      </c:pt>
                      <c:pt idx="9444">
                        <c:v>43199.416666666664</c:v>
                      </c:pt>
                      <c:pt idx="9445">
                        <c:v>43199.427083333336</c:v>
                      </c:pt>
                      <c:pt idx="9446">
                        <c:v>43199.4375</c:v>
                      </c:pt>
                      <c:pt idx="9447">
                        <c:v>43199.447916666664</c:v>
                      </c:pt>
                      <c:pt idx="9448">
                        <c:v>43199.458333333336</c:v>
                      </c:pt>
                      <c:pt idx="9449">
                        <c:v>43199.46875</c:v>
                      </c:pt>
                      <c:pt idx="9450">
                        <c:v>43199.479166666664</c:v>
                      </c:pt>
                      <c:pt idx="9451">
                        <c:v>43199.489583333336</c:v>
                      </c:pt>
                      <c:pt idx="9452">
                        <c:v>43199.5</c:v>
                      </c:pt>
                      <c:pt idx="9453">
                        <c:v>43199.510416666664</c:v>
                      </c:pt>
                      <c:pt idx="9454">
                        <c:v>43199.520833333336</c:v>
                      </c:pt>
                      <c:pt idx="9455">
                        <c:v>43199.53125</c:v>
                      </c:pt>
                      <c:pt idx="9456">
                        <c:v>43199.541666666664</c:v>
                      </c:pt>
                      <c:pt idx="9457">
                        <c:v>43199.552083333336</c:v>
                      </c:pt>
                      <c:pt idx="9458">
                        <c:v>43199.5625</c:v>
                      </c:pt>
                      <c:pt idx="9459">
                        <c:v>43199.572916666664</c:v>
                      </c:pt>
                      <c:pt idx="9460">
                        <c:v>43199.583333333336</c:v>
                      </c:pt>
                      <c:pt idx="9461">
                        <c:v>43199.59375</c:v>
                      </c:pt>
                      <c:pt idx="9462">
                        <c:v>43199.604166666664</c:v>
                      </c:pt>
                      <c:pt idx="9463">
                        <c:v>43199.614583333336</c:v>
                      </c:pt>
                      <c:pt idx="9464">
                        <c:v>43199.625</c:v>
                      </c:pt>
                      <c:pt idx="9465">
                        <c:v>43199.635416666664</c:v>
                      </c:pt>
                      <c:pt idx="9466">
                        <c:v>43199.645833333336</c:v>
                      </c:pt>
                      <c:pt idx="9467">
                        <c:v>43199.65625</c:v>
                      </c:pt>
                      <c:pt idx="9468">
                        <c:v>43199.666666666664</c:v>
                      </c:pt>
                      <c:pt idx="9469">
                        <c:v>43199.677083333336</c:v>
                      </c:pt>
                      <c:pt idx="9470">
                        <c:v>43199.6875</c:v>
                      </c:pt>
                      <c:pt idx="9471">
                        <c:v>43199.697916666664</c:v>
                      </c:pt>
                      <c:pt idx="9472">
                        <c:v>43199.708333333336</c:v>
                      </c:pt>
                      <c:pt idx="9473">
                        <c:v>43199.71875</c:v>
                      </c:pt>
                      <c:pt idx="9474">
                        <c:v>43199.729166666664</c:v>
                      </c:pt>
                      <c:pt idx="9475">
                        <c:v>43199.739583333336</c:v>
                      </c:pt>
                      <c:pt idx="9476">
                        <c:v>43199.75</c:v>
                      </c:pt>
                      <c:pt idx="9477">
                        <c:v>43199.760416666664</c:v>
                      </c:pt>
                      <c:pt idx="9478">
                        <c:v>43199.770833333336</c:v>
                      </c:pt>
                      <c:pt idx="9479">
                        <c:v>43199.78125</c:v>
                      </c:pt>
                      <c:pt idx="9480">
                        <c:v>43199.791666666664</c:v>
                      </c:pt>
                      <c:pt idx="9481">
                        <c:v>43199.802083333336</c:v>
                      </c:pt>
                      <c:pt idx="9482">
                        <c:v>43199.8125</c:v>
                      </c:pt>
                      <c:pt idx="9483">
                        <c:v>43199.822916666664</c:v>
                      </c:pt>
                      <c:pt idx="9484">
                        <c:v>43199.833333333336</c:v>
                      </c:pt>
                      <c:pt idx="9485">
                        <c:v>43199.84375</c:v>
                      </c:pt>
                      <c:pt idx="9486">
                        <c:v>43199.854166666664</c:v>
                      </c:pt>
                      <c:pt idx="9487">
                        <c:v>43199.864583333336</c:v>
                      </c:pt>
                      <c:pt idx="9488">
                        <c:v>43199.875</c:v>
                      </c:pt>
                      <c:pt idx="9489">
                        <c:v>43199.885416666664</c:v>
                      </c:pt>
                      <c:pt idx="9490">
                        <c:v>43199.895833333336</c:v>
                      </c:pt>
                      <c:pt idx="9491">
                        <c:v>43199.90625</c:v>
                      </c:pt>
                      <c:pt idx="9492">
                        <c:v>43199.916666666664</c:v>
                      </c:pt>
                      <c:pt idx="9493">
                        <c:v>43199.927083333336</c:v>
                      </c:pt>
                      <c:pt idx="9494">
                        <c:v>43199.9375</c:v>
                      </c:pt>
                      <c:pt idx="9495">
                        <c:v>43199.947916666664</c:v>
                      </c:pt>
                      <c:pt idx="9496">
                        <c:v>43199.958333333336</c:v>
                      </c:pt>
                      <c:pt idx="9497">
                        <c:v>43199.96875</c:v>
                      </c:pt>
                      <c:pt idx="9498">
                        <c:v>43199.979166666664</c:v>
                      </c:pt>
                      <c:pt idx="9499">
                        <c:v>43199.989583333336</c:v>
                      </c:pt>
                      <c:pt idx="9500">
                        <c:v>43200</c:v>
                      </c:pt>
                      <c:pt idx="9501">
                        <c:v>43200.010416666664</c:v>
                      </c:pt>
                      <c:pt idx="9502">
                        <c:v>43200.020833333336</c:v>
                      </c:pt>
                      <c:pt idx="9503">
                        <c:v>43200.03125</c:v>
                      </c:pt>
                      <c:pt idx="9504">
                        <c:v>43200.041666666664</c:v>
                      </c:pt>
                      <c:pt idx="9505">
                        <c:v>43200.052083333336</c:v>
                      </c:pt>
                      <c:pt idx="9506">
                        <c:v>43200.0625</c:v>
                      </c:pt>
                      <c:pt idx="9507">
                        <c:v>43200.072916666664</c:v>
                      </c:pt>
                      <c:pt idx="9508">
                        <c:v>43200.083333333336</c:v>
                      </c:pt>
                      <c:pt idx="9509">
                        <c:v>43200.09375</c:v>
                      </c:pt>
                      <c:pt idx="9510">
                        <c:v>43200.104166666664</c:v>
                      </c:pt>
                      <c:pt idx="9511">
                        <c:v>43200.114583333336</c:v>
                      </c:pt>
                      <c:pt idx="9512">
                        <c:v>43200.125</c:v>
                      </c:pt>
                      <c:pt idx="9513">
                        <c:v>43200.135416666664</c:v>
                      </c:pt>
                      <c:pt idx="9514">
                        <c:v>43200.145833333336</c:v>
                      </c:pt>
                      <c:pt idx="9515">
                        <c:v>43200.15625</c:v>
                      </c:pt>
                      <c:pt idx="9516">
                        <c:v>43200.166666666664</c:v>
                      </c:pt>
                      <c:pt idx="9517">
                        <c:v>43200.177083333336</c:v>
                      </c:pt>
                      <c:pt idx="9518">
                        <c:v>43200.1875</c:v>
                      </c:pt>
                      <c:pt idx="9519">
                        <c:v>43200.197916666664</c:v>
                      </c:pt>
                      <c:pt idx="9520">
                        <c:v>43200.208333333336</c:v>
                      </c:pt>
                      <c:pt idx="9521">
                        <c:v>43200.21875</c:v>
                      </c:pt>
                      <c:pt idx="9522">
                        <c:v>43200.229166666664</c:v>
                      </c:pt>
                      <c:pt idx="9523">
                        <c:v>43200.239583333336</c:v>
                      </c:pt>
                      <c:pt idx="9524">
                        <c:v>43200.25</c:v>
                      </c:pt>
                      <c:pt idx="9525">
                        <c:v>43200.260416666664</c:v>
                      </c:pt>
                      <c:pt idx="9526">
                        <c:v>43200.270833333336</c:v>
                      </c:pt>
                      <c:pt idx="9527">
                        <c:v>43200.28125</c:v>
                      </c:pt>
                      <c:pt idx="9528">
                        <c:v>43200.291666666664</c:v>
                      </c:pt>
                      <c:pt idx="9529">
                        <c:v>43200.302083333336</c:v>
                      </c:pt>
                      <c:pt idx="9530">
                        <c:v>43200.3125</c:v>
                      </c:pt>
                      <c:pt idx="9531">
                        <c:v>43200.322916666664</c:v>
                      </c:pt>
                      <c:pt idx="9532">
                        <c:v>43200.333333333336</c:v>
                      </c:pt>
                      <c:pt idx="9533">
                        <c:v>43200.34375</c:v>
                      </c:pt>
                      <c:pt idx="9534">
                        <c:v>43200.354166666664</c:v>
                      </c:pt>
                      <c:pt idx="9535">
                        <c:v>43200.364583333336</c:v>
                      </c:pt>
                      <c:pt idx="9536">
                        <c:v>43200.375</c:v>
                      </c:pt>
                      <c:pt idx="9537">
                        <c:v>43200.385416666664</c:v>
                      </c:pt>
                      <c:pt idx="9538">
                        <c:v>43200.395833333336</c:v>
                      </c:pt>
                      <c:pt idx="9539">
                        <c:v>43200.40625</c:v>
                      </c:pt>
                      <c:pt idx="9540">
                        <c:v>43200.416666666664</c:v>
                      </c:pt>
                      <c:pt idx="9541">
                        <c:v>43200.427083333336</c:v>
                      </c:pt>
                      <c:pt idx="9542">
                        <c:v>43200.4375</c:v>
                      </c:pt>
                      <c:pt idx="9543">
                        <c:v>43200.447916666664</c:v>
                      </c:pt>
                      <c:pt idx="9544">
                        <c:v>43200.458333333336</c:v>
                      </c:pt>
                      <c:pt idx="9545">
                        <c:v>43200.46875</c:v>
                      </c:pt>
                      <c:pt idx="9546">
                        <c:v>43200.479166666664</c:v>
                      </c:pt>
                      <c:pt idx="9547">
                        <c:v>43200.489583333336</c:v>
                      </c:pt>
                      <c:pt idx="9548">
                        <c:v>43200.5</c:v>
                      </c:pt>
                      <c:pt idx="9549">
                        <c:v>43200.510416666664</c:v>
                      </c:pt>
                      <c:pt idx="9550">
                        <c:v>43200.520833333336</c:v>
                      </c:pt>
                      <c:pt idx="9551">
                        <c:v>43200.53125</c:v>
                      </c:pt>
                      <c:pt idx="9552">
                        <c:v>43200.541666666664</c:v>
                      </c:pt>
                      <c:pt idx="9553">
                        <c:v>43200.552083333336</c:v>
                      </c:pt>
                      <c:pt idx="9554">
                        <c:v>43200.5625</c:v>
                      </c:pt>
                      <c:pt idx="9555">
                        <c:v>43200.572916666664</c:v>
                      </c:pt>
                      <c:pt idx="9556">
                        <c:v>43200.583333333336</c:v>
                      </c:pt>
                      <c:pt idx="9557">
                        <c:v>43200.59375</c:v>
                      </c:pt>
                      <c:pt idx="9558">
                        <c:v>43200.604166666664</c:v>
                      </c:pt>
                      <c:pt idx="9559">
                        <c:v>43200.614583333336</c:v>
                      </c:pt>
                      <c:pt idx="9560">
                        <c:v>43200.625</c:v>
                      </c:pt>
                      <c:pt idx="9561">
                        <c:v>43200.635416666664</c:v>
                      </c:pt>
                      <c:pt idx="9562">
                        <c:v>43200.645833333336</c:v>
                      </c:pt>
                      <c:pt idx="9563">
                        <c:v>43200.65625</c:v>
                      </c:pt>
                      <c:pt idx="9564">
                        <c:v>43200.666666666664</c:v>
                      </c:pt>
                      <c:pt idx="9565">
                        <c:v>43200.677083333336</c:v>
                      </c:pt>
                      <c:pt idx="9566">
                        <c:v>43200.6875</c:v>
                      </c:pt>
                      <c:pt idx="9567">
                        <c:v>43200.697916666664</c:v>
                      </c:pt>
                      <c:pt idx="9568">
                        <c:v>43200.708333333336</c:v>
                      </c:pt>
                      <c:pt idx="9569">
                        <c:v>43200.71875</c:v>
                      </c:pt>
                      <c:pt idx="9570">
                        <c:v>43200.729166666664</c:v>
                      </c:pt>
                      <c:pt idx="9571">
                        <c:v>43200.739583333336</c:v>
                      </c:pt>
                      <c:pt idx="9572">
                        <c:v>43200.75</c:v>
                      </c:pt>
                      <c:pt idx="9573">
                        <c:v>43200.760416666664</c:v>
                      </c:pt>
                      <c:pt idx="9574">
                        <c:v>43200.770833333336</c:v>
                      </c:pt>
                      <c:pt idx="9575">
                        <c:v>43200.78125</c:v>
                      </c:pt>
                      <c:pt idx="9576">
                        <c:v>43200.791666666664</c:v>
                      </c:pt>
                      <c:pt idx="9577">
                        <c:v>43200.802083333336</c:v>
                      </c:pt>
                      <c:pt idx="9578">
                        <c:v>43200.8125</c:v>
                      </c:pt>
                      <c:pt idx="9579">
                        <c:v>43200.822916666664</c:v>
                      </c:pt>
                      <c:pt idx="9580">
                        <c:v>43200.833333333336</c:v>
                      </c:pt>
                      <c:pt idx="9581">
                        <c:v>43200.84375</c:v>
                      </c:pt>
                      <c:pt idx="9582">
                        <c:v>43200.854166666664</c:v>
                      </c:pt>
                      <c:pt idx="9583">
                        <c:v>43200.864583333336</c:v>
                      </c:pt>
                      <c:pt idx="9584">
                        <c:v>43200.875</c:v>
                      </c:pt>
                      <c:pt idx="9585">
                        <c:v>43200.885416666664</c:v>
                      </c:pt>
                      <c:pt idx="9586">
                        <c:v>43200.895833333336</c:v>
                      </c:pt>
                      <c:pt idx="9587">
                        <c:v>43200.90625</c:v>
                      </c:pt>
                      <c:pt idx="9588">
                        <c:v>43200.916666666664</c:v>
                      </c:pt>
                      <c:pt idx="9589">
                        <c:v>43200.927083333336</c:v>
                      </c:pt>
                      <c:pt idx="9590">
                        <c:v>43200.9375</c:v>
                      </c:pt>
                      <c:pt idx="9591">
                        <c:v>43200.947916666664</c:v>
                      </c:pt>
                      <c:pt idx="9592">
                        <c:v>43200.958333333336</c:v>
                      </c:pt>
                      <c:pt idx="9593">
                        <c:v>43200.96875</c:v>
                      </c:pt>
                      <c:pt idx="9594">
                        <c:v>43200.979166666664</c:v>
                      </c:pt>
                      <c:pt idx="9595">
                        <c:v>43200.989583333336</c:v>
                      </c:pt>
                      <c:pt idx="9596">
                        <c:v>43201</c:v>
                      </c:pt>
                      <c:pt idx="9597">
                        <c:v>43201.010416666664</c:v>
                      </c:pt>
                      <c:pt idx="9598">
                        <c:v>43201.020833333336</c:v>
                      </c:pt>
                      <c:pt idx="9599">
                        <c:v>43201.03125</c:v>
                      </c:pt>
                      <c:pt idx="9600">
                        <c:v>43201.041666666664</c:v>
                      </c:pt>
                      <c:pt idx="9601">
                        <c:v>43201.052083333336</c:v>
                      </c:pt>
                      <c:pt idx="9602">
                        <c:v>43201.0625</c:v>
                      </c:pt>
                      <c:pt idx="9603">
                        <c:v>43201.072916666664</c:v>
                      </c:pt>
                      <c:pt idx="9604">
                        <c:v>43201.083333333336</c:v>
                      </c:pt>
                      <c:pt idx="9605">
                        <c:v>43201.09375</c:v>
                      </c:pt>
                      <c:pt idx="9606">
                        <c:v>43201.104166666664</c:v>
                      </c:pt>
                      <c:pt idx="9607">
                        <c:v>43201.114583333336</c:v>
                      </c:pt>
                      <c:pt idx="9608">
                        <c:v>43201.125</c:v>
                      </c:pt>
                      <c:pt idx="9609">
                        <c:v>43201.135416666664</c:v>
                      </c:pt>
                      <c:pt idx="9610">
                        <c:v>43201.145833333336</c:v>
                      </c:pt>
                      <c:pt idx="9611">
                        <c:v>43201.15625</c:v>
                      </c:pt>
                      <c:pt idx="9612">
                        <c:v>43201.166666666664</c:v>
                      </c:pt>
                      <c:pt idx="9613">
                        <c:v>43201.177083333336</c:v>
                      </c:pt>
                      <c:pt idx="9614">
                        <c:v>43201.1875</c:v>
                      </c:pt>
                      <c:pt idx="9615">
                        <c:v>43201.197916666664</c:v>
                      </c:pt>
                      <c:pt idx="9616">
                        <c:v>43201.208333333336</c:v>
                      </c:pt>
                      <c:pt idx="9617">
                        <c:v>43201.21875</c:v>
                      </c:pt>
                      <c:pt idx="9618">
                        <c:v>43201.229166666664</c:v>
                      </c:pt>
                      <c:pt idx="9619">
                        <c:v>43201.239583333336</c:v>
                      </c:pt>
                      <c:pt idx="9620">
                        <c:v>43201.25</c:v>
                      </c:pt>
                      <c:pt idx="9621">
                        <c:v>43201.260416666664</c:v>
                      </c:pt>
                      <c:pt idx="9622">
                        <c:v>43201.270833333336</c:v>
                      </c:pt>
                      <c:pt idx="9623">
                        <c:v>43201.28125</c:v>
                      </c:pt>
                      <c:pt idx="9624">
                        <c:v>43201.291666666664</c:v>
                      </c:pt>
                      <c:pt idx="9625">
                        <c:v>43201.302083333336</c:v>
                      </c:pt>
                      <c:pt idx="9626">
                        <c:v>43201.3125</c:v>
                      </c:pt>
                      <c:pt idx="9627">
                        <c:v>43201.322916666664</c:v>
                      </c:pt>
                      <c:pt idx="9628">
                        <c:v>43201.333333333336</c:v>
                      </c:pt>
                      <c:pt idx="9629">
                        <c:v>43201.34375</c:v>
                      </c:pt>
                      <c:pt idx="9630">
                        <c:v>43201.354166666664</c:v>
                      </c:pt>
                      <c:pt idx="9631">
                        <c:v>43201.364583333336</c:v>
                      </c:pt>
                      <c:pt idx="9632">
                        <c:v>43201.375</c:v>
                      </c:pt>
                      <c:pt idx="9633">
                        <c:v>43201.385416666664</c:v>
                      </c:pt>
                      <c:pt idx="9634">
                        <c:v>43201.395833333336</c:v>
                      </c:pt>
                      <c:pt idx="9635">
                        <c:v>43201.40625</c:v>
                      </c:pt>
                      <c:pt idx="9636">
                        <c:v>43201.416666666664</c:v>
                      </c:pt>
                      <c:pt idx="9637">
                        <c:v>43201.427083333336</c:v>
                      </c:pt>
                      <c:pt idx="9638">
                        <c:v>43201.4375</c:v>
                      </c:pt>
                      <c:pt idx="9639">
                        <c:v>43201.447916666664</c:v>
                      </c:pt>
                      <c:pt idx="9640">
                        <c:v>43201.458333333336</c:v>
                      </c:pt>
                      <c:pt idx="9641">
                        <c:v>43201.46875</c:v>
                      </c:pt>
                      <c:pt idx="9642">
                        <c:v>43201.479166666664</c:v>
                      </c:pt>
                      <c:pt idx="9643">
                        <c:v>43201.489583333336</c:v>
                      </c:pt>
                      <c:pt idx="9644">
                        <c:v>43201.5</c:v>
                      </c:pt>
                      <c:pt idx="9645">
                        <c:v>43201.510416666664</c:v>
                      </c:pt>
                      <c:pt idx="9646">
                        <c:v>43201.520833333336</c:v>
                      </c:pt>
                      <c:pt idx="9647">
                        <c:v>43201.53125</c:v>
                      </c:pt>
                      <c:pt idx="9648">
                        <c:v>43201.541666666664</c:v>
                      </c:pt>
                      <c:pt idx="9649">
                        <c:v>43201.552083333336</c:v>
                      </c:pt>
                      <c:pt idx="9650">
                        <c:v>43201.5625</c:v>
                      </c:pt>
                      <c:pt idx="9651">
                        <c:v>43201.572916666664</c:v>
                      </c:pt>
                      <c:pt idx="9652">
                        <c:v>43201.583333333336</c:v>
                      </c:pt>
                      <c:pt idx="9653">
                        <c:v>43201.59375</c:v>
                      </c:pt>
                      <c:pt idx="9654">
                        <c:v>43201.604166666664</c:v>
                      </c:pt>
                      <c:pt idx="9655">
                        <c:v>43201.614583333336</c:v>
                      </c:pt>
                      <c:pt idx="9656">
                        <c:v>43201.625</c:v>
                      </c:pt>
                      <c:pt idx="9657">
                        <c:v>43201.635416666664</c:v>
                      </c:pt>
                      <c:pt idx="9658">
                        <c:v>43201.645833333336</c:v>
                      </c:pt>
                      <c:pt idx="9659">
                        <c:v>43201.65625</c:v>
                      </c:pt>
                      <c:pt idx="9660">
                        <c:v>43201.666666666664</c:v>
                      </c:pt>
                      <c:pt idx="9661">
                        <c:v>43201.677083333336</c:v>
                      </c:pt>
                      <c:pt idx="9662">
                        <c:v>43201.6875</c:v>
                      </c:pt>
                      <c:pt idx="9663">
                        <c:v>43201.697916666664</c:v>
                      </c:pt>
                      <c:pt idx="9664">
                        <c:v>43201.708333333336</c:v>
                      </c:pt>
                      <c:pt idx="9665">
                        <c:v>43201.71875</c:v>
                      </c:pt>
                      <c:pt idx="9666">
                        <c:v>43201.729166666664</c:v>
                      </c:pt>
                      <c:pt idx="9667">
                        <c:v>43201.739583333336</c:v>
                      </c:pt>
                      <c:pt idx="9668">
                        <c:v>43201.75</c:v>
                      </c:pt>
                      <c:pt idx="9669">
                        <c:v>43201.760416666664</c:v>
                      </c:pt>
                      <c:pt idx="9670">
                        <c:v>43201.770833333336</c:v>
                      </c:pt>
                      <c:pt idx="9671">
                        <c:v>43201.78125</c:v>
                      </c:pt>
                      <c:pt idx="9672">
                        <c:v>43201.791666666664</c:v>
                      </c:pt>
                      <c:pt idx="9673">
                        <c:v>43201.802083333336</c:v>
                      </c:pt>
                      <c:pt idx="9674">
                        <c:v>43201.8125</c:v>
                      </c:pt>
                      <c:pt idx="9675">
                        <c:v>43201.822916666664</c:v>
                      </c:pt>
                      <c:pt idx="9676">
                        <c:v>43201.833333333336</c:v>
                      </c:pt>
                      <c:pt idx="9677">
                        <c:v>43201.84375</c:v>
                      </c:pt>
                      <c:pt idx="9678">
                        <c:v>43201.854166666664</c:v>
                      </c:pt>
                      <c:pt idx="9679">
                        <c:v>43201.864583333336</c:v>
                      </c:pt>
                      <c:pt idx="9680">
                        <c:v>43201.875</c:v>
                      </c:pt>
                      <c:pt idx="9681">
                        <c:v>43201.885416666664</c:v>
                      </c:pt>
                      <c:pt idx="9682">
                        <c:v>43201.895833333336</c:v>
                      </c:pt>
                      <c:pt idx="9683">
                        <c:v>43201.90625</c:v>
                      </c:pt>
                      <c:pt idx="9684">
                        <c:v>43201.916666666664</c:v>
                      </c:pt>
                      <c:pt idx="9685">
                        <c:v>43201.927083333336</c:v>
                      </c:pt>
                      <c:pt idx="9686">
                        <c:v>43201.9375</c:v>
                      </c:pt>
                      <c:pt idx="9687">
                        <c:v>43201.947916666664</c:v>
                      </c:pt>
                      <c:pt idx="9688">
                        <c:v>43201.958333333336</c:v>
                      </c:pt>
                      <c:pt idx="9689">
                        <c:v>43201.96875</c:v>
                      </c:pt>
                      <c:pt idx="9690">
                        <c:v>43201.979166666664</c:v>
                      </c:pt>
                      <c:pt idx="9691">
                        <c:v>43201.989583333336</c:v>
                      </c:pt>
                      <c:pt idx="9692">
                        <c:v>43202</c:v>
                      </c:pt>
                      <c:pt idx="9693">
                        <c:v>43202.010416666664</c:v>
                      </c:pt>
                      <c:pt idx="9694">
                        <c:v>43202.020833333336</c:v>
                      </c:pt>
                      <c:pt idx="9695">
                        <c:v>43202.03125</c:v>
                      </c:pt>
                      <c:pt idx="9696">
                        <c:v>43202.041666666664</c:v>
                      </c:pt>
                      <c:pt idx="9697">
                        <c:v>43202.052083333336</c:v>
                      </c:pt>
                      <c:pt idx="9698">
                        <c:v>43202.0625</c:v>
                      </c:pt>
                      <c:pt idx="9699">
                        <c:v>43202.072916666664</c:v>
                      </c:pt>
                      <c:pt idx="9700">
                        <c:v>43202.083333333336</c:v>
                      </c:pt>
                      <c:pt idx="9701">
                        <c:v>43202.09375</c:v>
                      </c:pt>
                      <c:pt idx="9702">
                        <c:v>43202.104166666664</c:v>
                      </c:pt>
                      <c:pt idx="9703">
                        <c:v>43202.114583333336</c:v>
                      </c:pt>
                      <c:pt idx="9704">
                        <c:v>43202.125</c:v>
                      </c:pt>
                      <c:pt idx="9705">
                        <c:v>43202.135416666664</c:v>
                      </c:pt>
                      <c:pt idx="9706">
                        <c:v>43202.145833333336</c:v>
                      </c:pt>
                      <c:pt idx="9707">
                        <c:v>43202.15625</c:v>
                      </c:pt>
                      <c:pt idx="9708">
                        <c:v>43202.166666666664</c:v>
                      </c:pt>
                      <c:pt idx="9709">
                        <c:v>43202.177083333336</c:v>
                      </c:pt>
                      <c:pt idx="9710">
                        <c:v>43202.1875</c:v>
                      </c:pt>
                      <c:pt idx="9711">
                        <c:v>43202.197916666664</c:v>
                      </c:pt>
                      <c:pt idx="9712">
                        <c:v>43202.208333333336</c:v>
                      </c:pt>
                      <c:pt idx="9713">
                        <c:v>43202.21875</c:v>
                      </c:pt>
                      <c:pt idx="9714">
                        <c:v>43202.229166666664</c:v>
                      </c:pt>
                      <c:pt idx="9715">
                        <c:v>43202.239583333336</c:v>
                      </c:pt>
                      <c:pt idx="9716">
                        <c:v>43202.25</c:v>
                      </c:pt>
                      <c:pt idx="9717">
                        <c:v>43202.260416666664</c:v>
                      </c:pt>
                      <c:pt idx="9718">
                        <c:v>43202.270833333336</c:v>
                      </c:pt>
                      <c:pt idx="9719">
                        <c:v>43202.28125</c:v>
                      </c:pt>
                      <c:pt idx="9720">
                        <c:v>43202.291666666664</c:v>
                      </c:pt>
                      <c:pt idx="9721">
                        <c:v>43202.302083333336</c:v>
                      </c:pt>
                      <c:pt idx="9722">
                        <c:v>43202.3125</c:v>
                      </c:pt>
                      <c:pt idx="9723">
                        <c:v>43202.322916666664</c:v>
                      </c:pt>
                      <c:pt idx="9724">
                        <c:v>43202.333333333336</c:v>
                      </c:pt>
                      <c:pt idx="9725">
                        <c:v>43202.34375</c:v>
                      </c:pt>
                      <c:pt idx="9726">
                        <c:v>43202.354166666664</c:v>
                      </c:pt>
                      <c:pt idx="9727">
                        <c:v>43202.364583333336</c:v>
                      </c:pt>
                      <c:pt idx="9728">
                        <c:v>43202.375</c:v>
                      </c:pt>
                      <c:pt idx="9729">
                        <c:v>43202.385416666664</c:v>
                      </c:pt>
                      <c:pt idx="9730">
                        <c:v>43202.395833333336</c:v>
                      </c:pt>
                      <c:pt idx="9731">
                        <c:v>43202.40625</c:v>
                      </c:pt>
                      <c:pt idx="9732">
                        <c:v>43202.416666666664</c:v>
                      </c:pt>
                      <c:pt idx="9733">
                        <c:v>43202.427083333336</c:v>
                      </c:pt>
                      <c:pt idx="9734">
                        <c:v>43202.4375</c:v>
                      </c:pt>
                      <c:pt idx="9735">
                        <c:v>43202.447916666664</c:v>
                      </c:pt>
                      <c:pt idx="9736">
                        <c:v>43202.458333333336</c:v>
                      </c:pt>
                      <c:pt idx="9737">
                        <c:v>43202.46875</c:v>
                      </c:pt>
                      <c:pt idx="9738">
                        <c:v>43202.479166666664</c:v>
                      </c:pt>
                      <c:pt idx="9739">
                        <c:v>43202.489583333336</c:v>
                      </c:pt>
                      <c:pt idx="9740">
                        <c:v>43202.5</c:v>
                      </c:pt>
                      <c:pt idx="9741">
                        <c:v>43202.510416666664</c:v>
                      </c:pt>
                      <c:pt idx="9742">
                        <c:v>43202.520833333336</c:v>
                      </c:pt>
                      <c:pt idx="9743">
                        <c:v>43202.53125</c:v>
                      </c:pt>
                      <c:pt idx="9744">
                        <c:v>43202.541666666664</c:v>
                      </c:pt>
                      <c:pt idx="9745">
                        <c:v>43202.552083333336</c:v>
                      </c:pt>
                      <c:pt idx="9746">
                        <c:v>43202.5625</c:v>
                      </c:pt>
                      <c:pt idx="9747">
                        <c:v>43202.572916666664</c:v>
                      </c:pt>
                      <c:pt idx="9748">
                        <c:v>43202.583333333336</c:v>
                      </c:pt>
                      <c:pt idx="9749">
                        <c:v>43202.59375</c:v>
                      </c:pt>
                      <c:pt idx="9750">
                        <c:v>43202.604166666664</c:v>
                      </c:pt>
                      <c:pt idx="9751">
                        <c:v>43202.614583333336</c:v>
                      </c:pt>
                      <c:pt idx="9752">
                        <c:v>43202.625</c:v>
                      </c:pt>
                      <c:pt idx="9753">
                        <c:v>43202.635416666664</c:v>
                      </c:pt>
                      <c:pt idx="9754">
                        <c:v>43202.645833333336</c:v>
                      </c:pt>
                      <c:pt idx="9755">
                        <c:v>43202.65625</c:v>
                      </c:pt>
                      <c:pt idx="9756">
                        <c:v>43202.666666666664</c:v>
                      </c:pt>
                      <c:pt idx="9757">
                        <c:v>43202.677083333336</c:v>
                      </c:pt>
                      <c:pt idx="9758">
                        <c:v>43202.6875</c:v>
                      </c:pt>
                      <c:pt idx="9759">
                        <c:v>43202.697916666664</c:v>
                      </c:pt>
                      <c:pt idx="9760">
                        <c:v>43202.708333333336</c:v>
                      </c:pt>
                      <c:pt idx="9761">
                        <c:v>43202.71875</c:v>
                      </c:pt>
                      <c:pt idx="9762">
                        <c:v>43202.729166666664</c:v>
                      </c:pt>
                      <c:pt idx="9763">
                        <c:v>43202.739583333336</c:v>
                      </c:pt>
                      <c:pt idx="9764">
                        <c:v>43202.75</c:v>
                      </c:pt>
                      <c:pt idx="9765">
                        <c:v>43202.760416666664</c:v>
                      </c:pt>
                      <c:pt idx="9766">
                        <c:v>43202.770833333336</c:v>
                      </c:pt>
                      <c:pt idx="9767">
                        <c:v>43202.78125</c:v>
                      </c:pt>
                      <c:pt idx="9768">
                        <c:v>43202.791666666664</c:v>
                      </c:pt>
                      <c:pt idx="9769">
                        <c:v>43202.802083333336</c:v>
                      </c:pt>
                      <c:pt idx="9770">
                        <c:v>43202.8125</c:v>
                      </c:pt>
                      <c:pt idx="9771">
                        <c:v>43202.822916666664</c:v>
                      </c:pt>
                      <c:pt idx="9772">
                        <c:v>43202.833333333336</c:v>
                      </c:pt>
                      <c:pt idx="9773">
                        <c:v>43202.84375</c:v>
                      </c:pt>
                      <c:pt idx="9774">
                        <c:v>43202.854166666664</c:v>
                      </c:pt>
                      <c:pt idx="9775">
                        <c:v>43202.864583333336</c:v>
                      </c:pt>
                      <c:pt idx="9776">
                        <c:v>43202.875</c:v>
                      </c:pt>
                      <c:pt idx="9777">
                        <c:v>43202.885416666664</c:v>
                      </c:pt>
                      <c:pt idx="9778">
                        <c:v>43202.895833333336</c:v>
                      </c:pt>
                      <c:pt idx="9779">
                        <c:v>43202.90625</c:v>
                      </c:pt>
                      <c:pt idx="9780">
                        <c:v>43202.916666666664</c:v>
                      </c:pt>
                      <c:pt idx="9781">
                        <c:v>43202.927083333336</c:v>
                      </c:pt>
                      <c:pt idx="9782">
                        <c:v>43202.9375</c:v>
                      </c:pt>
                      <c:pt idx="9783">
                        <c:v>43202.947916666664</c:v>
                      </c:pt>
                      <c:pt idx="9784">
                        <c:v>43202.958333333336</c:v>
                      </c:pt>
                      <c:pt idx="9785">
                        <c:v>43202.96875</c:v>
                      </c:pt>
                      <c:pt idx="9786">
                        <c:v>43202.979166666664</c:v>
                      </c:pt>
                      <c:pt idx="9787">
                        <c:v>43202.989583333336</c:v>
                      </c:pt>
                      <c:pt idx="9788">
                        <c:v>43203</c:v>
                      </c:pt>
                      <c:pt idx="9789">
                        <c:v>43203.010416666664</c:v>
                      </c:pt>
                      <c:pt idx="9790">
                        <c:v>43203.020833333336</c:v>
                      </c:pt>
                      <c:pt idx="9791">
                        <c:v>43203.03125</c:v>
                      </c:pt>
                      <c:pt idx="9792">
                        <c:v>43203.041666666664</c:v>
                      </c:pt>
                      <c:pt idx="9793">
                        <c:v>43203.052083333336</c:v>
                      </c:pt>
                      <c:pt idx="9794">
                        <c:v>43203.0625</c:v>
                      </c:pt>
                      <c:pt idx="9795">
                        <c:v>43203.072916666664</c:v>
                      </c:pt>
                      <c:pt idx="9796">
                        <c:v>43203.083333333336</c:v>
                      </c:pt>
                      <c:pt idx="9797">
                        <c:v>43203.09375</c:v>
                      </c:pt>
                      <c:pt idx="9798">
                        <c:v>43203.104166666664</c:v>
                      </c:pt>
                      <c:pt idx="9799">
                        <c:v>43203.114583333336</c:v>
                      </c:pt>
                      <c:pt idx="9800">
                        <c:v>43203.125</c:v>
                      </c:pt>
                      <c:pt idx="9801">
                        <c:v>43203.135416666664</c:v>
                      </c:pt>
                      <c:pt idx="9802">
                        <c:v>43203.145833333336</c:v>
                      </c:pt>
                      <c:pt idx="9803">
                        <c:v>43203.15625</c:v>
                      </c:pt>
                      <c:pt idx="9804">
                        <c:v>43203.166666666664</c:v>
                      </c:pt>
                      <c:pt idx="9805">
                        <c:v>43203.177083333336</c:v>
                      </c:pt>
                      <c:pt idx="9806">
                        <c:v>43203.1875</c:v>
                      </c:pt>
                      <c:pt idx="9807">
                        <c:v>43203.197916666664</c:v>
                      </c:pt>
                      <c:pt idx="9808">
                        <c:v>43203.208333333336</c:v>
                      </c:pt>
                      <c:pt idx="9809">
                        <c:v>43203.21875</c:v>
                      </c:pt>
                      <c:pt idx="9810">
                        <c:v>43203.229166666664</c:v>
                      </c:pt>
                      <c:pt idx="9811">
                        <c:v>43203.239583333336</c:v>
                      </c:pt>
                      <c:pt idx="9812">
                        <c:v>43203.25</c:v>
                      </c:pt>
                      <c:pt idx="9813">
                        <c:v>43203.260416666664</c:v>
                      </c:pt>
                      <c:pt idx="9814">
                        <c:v>43203.270833333336</c:v>
                      </c:pt>
                      <c:pt idx="9815">
                        <c:v>43203.28125</c:v>
                      </c:pt>
                      <c:pt idx="9816">
                        <c:v>43203.291666666664</c:v>
                      </c:pt>
                      <c:pt idx="9817">
                        <c:v>43203.302083333336</c:v>
                      </c:pt>
                      <c:pt idx="9818">
                        <c:v>43203.3125</c:v>
                      </c:pt>
                      <c:pt idx="9819">
                        <c:v>43203.322916666664</c:v>
                      </c:pt>
                      <c:pt idx="9820">
                        <c:v>43203.333333333336</c:v>
                      </c:pt>
                      <c:pt idx="9821">
                        <c:v>43203.34375</c:v>
                      </c:pt>
                      <c:pt idx="9822">
                        <c:v>43203.354166666664</c:v>
                      </c:pt>
                      <c:pt idx="9823">
                        <c:v>43203.364583333336</c:v>
                      </c:pt>
                      <c:pt idx="9824">
                        <c:v>43203.375</c:v>
                      </c:pt>
                      <c:pt idx="9825">
                        <c:v>43203.385416666664</c:v>
                      </c:pt>
                      <c:pt idx="9826">
                        <c:v>43203.395833333336</c:v>
                      </c:pt>
                      <c:pt idx="9827">
                        <c:v>43203.40625</c:v>
                      </c:pt>
                      <c:pt idx="9828">
                        <c:v>43203.416666666664</c:v>
                      </c:pt>
                      <c:pt idx="9829">
                        <c:v>43203.427083333336</c:v>
                      </c:pt>
                      <c:pt idx="9830">
                        <c:v>43203.4375</c:v>
                      </c:pt>
                      <c:pt idx="9831">
                        <c:v>43203.447916666664</c:v>
                      </c:pt>
                      <c:pt idx="9832">
                        <c:v>43203.458333333336</c:v>
                      </c:pt>
                      <c:pt idx="9833">
                        <c:v>43203.46875</c:v>
                      </c:pt>
                      <c:pt idx="9834">
                        <c:v>43203.479166666664</c:v>
                      </c:pt>
                      <c:pt idx="9835">
                        <c:v>43203.489583333336</c:v>
                      </c:pt>
                      <c:pt idx="9836">
                        <c:v>43203.5</c:v>
                      </c:pt>
                      <c:pt idx="9837">
                        <c:v>43203.510416666664</c:v>
                      </c:pt>
                      <c:pt idx="9838">
                        <c:v>43203.520833333336</c:v>
                      </c:pt>
                      <c:pt idx="9839">
                        <c:v>43203.53125</c:v>
                      </c:pt>
                      <c:pt idx="9840">
                        <c:v>43203.541666666664</c:v>
                      </c:pt>
                      <c:pt idx="9841">
                        <c:v>43203.552083333336</c:v>
                      </c:pt>
                      <c:pt idx="9842">
                        <c:v>43203.5625</c:v>
                      </c:pt>
                      <c:pt idx="9843">
                        <c:v>43203.572916666664</c:v>
                      </c:pt>
                      <c:pt idx="9844">
                        <c:v>43203.583333333336</c:v>
                      </c:pt>
                      <c:pt idx="9845">
                        <c:v>43203.59375</c:v>
                      </c:pt>
                      <c:pt idx="9846">
                        <c:v>43203.604166666664</c:v>
                      </c:pt>
                      <c:pt idx="9847">
                        <c:v>43203.614583333336</c:v>
                      </c:pt>
                      <c:pt idx="9848">
                        <c:v>43203.625</c:v>
                      </c:pt>
                      <c:pt idx="9849">
                        <c:v>43203.635416666664</c:v>
                      </c:pt>
                      <c:pt idx="9850">
                        <c:v>43203.645833333336</c:v>
                      </c:pt>
                      <c:pt idx="9851">
                        <c:v>43203.65625</c:v>
                      </c:pt>
                      <c:pt idx="9852">
                        <c:v>43203.666666666664</c:v>
                      </c:pt>
                      <c:pt idx="9853">
                        <c:v>43203.677083333336</c:v>
                      </c:pt>
                      <c:pt idx="9854">
                        <c:v>43203.6875</c:v>
                      </c:pt>
                      <c:pt idx="9855">
                        <c:v>43203.697916666664</c:v>
                      </c:pt>
                      <c:pt idx="9856">
                        <c:v>43203.708333333336</c:v>
                      </c:pt>
                      <c:pt idx="9857">
                        <c:v>43203.71875</c:v>
                      </c:pt>
                      <c:pt idx="9858">
                        <c:v>43203.729166666664</c:v>
                      </c:pt>
                      <c:pt idx="9859">
                        <c:v>43203.739583333336</c:v>
                      </c:pt>
                      <c:pt idx="9860">
                        <c:v>43203.75</c:v>
                      </c:pt>
                      <c:pt idx="9861">
                        <c:v>43203.760416666664</c:v>
                      </c:pt>
                      <c:pt idx="9862">
                        <c:v>43203.770833333336</c:v>
                      </c:pt>
                      <c:pt idx="9863">
                        <c:v>43203.78125</c:v>
                      </c:pt>
                      <c:pt idx="9864">
                        <c:v>43203.791666666664</c:v>
                      </c:pt>
                      <c:pt idx="9865">
                        <c:v>43203.802083333336</c:v>
                      </c:pt>
                      <c:pt idx="9866">
                        <c:v>43203.8125</c:v>
                      </c:pt>
                      <c:pt idx="9867">
                        <c:v>43203.822916666664</c:v>
                      </c:pt>
                      <c:pt idx="9868">
                        <c:v>43203.833333333336</c:v>
                      </c:pt>
                      <c:pt idx="9869">
                        <c:v>43203.84375</c:v>
                      </c:pt>
                      <c:pt idx="9870">
                        <c:v>43203.854166666664</c:v>
                      </c:pt>
                      <c:pt idx="9871">
                        <c:v>43203.864583333336</c:v>
                      </c:pt>
                      <c:pt idx="9872">
                        <c:v>43203.875</c:v>
                      </c:pt>
                      <c:pt idx="9873">
                        <c:v>43203.885416666664</c:v>
                      </c:pt>
                      <c:pt idx="9874">
                        <c:v>43203.895833333336</c:v>
                      </c:pt>
                      <c:pt idx="9875">
                        <c:v>43203.90625</c:v>
                      </c:pt>
                      <c:pt idx="9876">
                        <c:v>43203.916666666664</c:v>
                      </c:pt>
                      <c:pt idx="9877">
                        <c:v>43203.927083333336</c:v>
                      </c:pt>
                      <c:pt idx="9878">
                        <c:v>43203.9375</c:v>
                      </c:pt>
                      <c:pt idx="9879">
                        <c:v>43203.947916666664</c:v>
                      </c:pt>
                      <c:pt idx="9880">
                        <c:v>43203.958333333336</c:v>
                      </c:pt>
                      <c:pt idx="9881">
                        <c:v>43203.96875</c:v>
                      </c:pt>
                      <c:pt idx="9882">
                        <c:v>43203.979166666664</c:v>
                      </c:pt>
                      <c:pt idx="9883">
                        <c:v>43203.989583333336</c:v>
                      </c:pt>
                      <c:pt idx="9884">
                        <c:v>43204</c:v>
                      </c:pt>
                      <c:pt idx="9885">
                        <c:v>43204.010416666664</c:v>
                      </c:pt>
                      <c:pt idx="9886">
                        <c:v>43204.020833333336</c:v>
                      </c:pt>
                      <c:pt idx="9887">
                        <c:v>43204.03125</c:v>
                      </c:pt>
                      <c:pt idx="9888">
                        <c:v>43204.041666666664</c:v>
                      </c:pt>
                      <c:pt idx="9889">
                        <c:v>43204.052083333336</c:v>
                      </c:pt>
                      <c:pt idx="9890">
                        <c:v>43204.0625</c:v>
                      </c:pt>
                      <c:pt idx="9891">
                        <c:v>43204.072916666664</c:v>
                      </c:pt>
                      <c:pt idx="9892">
                        <c:v>43204.083333333336</c:v>
                      </c:pt>
                      <c:pt idx="9893">
                        <c:v>43204.09375</c:v>
                      </c:pt>
                      <c:pt idx="9894">
                        <c:v>43204.104166666664</c:v>
                      </c:pt>
                      <c:pt idx="9895">
                        <c:v>43204.114583333336</c:v>
                      </c:pt>
                      <c:pt idx="9896">
                        <c:v>43204.125</c:v>
                      </c:pt>
                      <c:pt idx="9897">
                        <c:v>43204.135416666664</c:v>
                      </c:pt>
                      <c:pt idx="9898">
                        <c:v>43204.145833333336</c:v>
                      </c:pt>
                      <c:pt idx="9899">
                        <c:v>43204.15625</c:v>
                      </c:pt>
                      <c:pt idx="9900">
                        <c:v>43204.166666666664</c:v>
                      </c:pt>
                      <c:pt idx="9901">
                        <c:v>43204.177083333336</c:v>
                      </c:pt>
                      <c:pt idx="9902">
                        <c:v>43204.1875</c:v>
                      </c:pt>
                      <c:pt idx="9903">
                        <c:v>43204.197916666664</c:v>
                      </c:pt>
                      <c:pt idx="9904">
                        <c:v>43204.208333333336</c:v>
                      </c:pt>
                      <c:pt idx="9905">
                        <c:v>43204.21875</c:v>
                      </c:pt>
                      <c:pt idx="9906">
                        <c:v>43204.229166666664</c:v>
                      </c:pt>
                      <c:pt idx="9907">
                        <c:v>43204.239583333336</c:v>
                      </c:pt>
                      <c:pt idx="9908">
                        <c:v>43204.25</c:v>
                      </c:pt>
                      <c:pt idx="9909">
                        <c:v>43204.260416666664</c:v>
                      </c:pt>
                      <c:pt idx="9910">
                        <c:v>43204.270833333336</c:v>
                      </c:pt>
                      <c:pt idx="9911">
                        <c:v>43204.28125</c:v>
                      </c:pt>
                      <c:pt idx="9912">
                        <c:v>43204.291666666664</c:v>
                      </c:pt>
                      <c:pt idx="9913">
                        <c:v>43204.302083333336</c:v>
                      </c:pt>
                      <c:pt idx="9914">
                        <c:v>43204.3125</c:v>
                      </c:pt>
                      <c:pt idx="9915">
                        <c:v>43204.322916666664</c:v>
                      </c:pt>
                      <c:pt idx="9916">
                        <c:v>43204.333333333336</c:v>
                      </c:pt>
                      <c:pt idx="9917">
                        <c:v>43204.34375</c:v>
                      </c:pt>
                      <c:pt idx="9918">
                        <c:v>43204.354166666664</c:v>
                      </c:pt>
                      <c:pt idx="9919">
                        <c:v>43204.364583333336</c:v>
                      </c:pt>
                      <c:pt idx="9920">
                        <c:v>43204.375</c:v>
                      </c:pt>
                      <c:pt idx="9921">
                        <c:v>43204.385416666664</c:v>
                      </c:pt>
                      <c:pt idx="9922">
                        <c:v>43204.395833333336</c:v>
                      </c:pt>
                      <c:pt idx="9923">
                        <c:v>43204.40625</c:v>
                      </c:pt>
                      <c:pt idx="9924">
                        <c:v>43204.416666666664</c:v>
                      </c:pt>
                      <c:pt idx="9925">
                        <c:v>43204.427083333336</c:v>
                      </c:pt>
                      <c:pt idx="9926">
                        <c:v>43204.4375</c:v>
                      </c:pt>
                      <c:pt idx="9927">
                        <c:v>43204.447916666664</c:v>
                      </c:pt>
                      <c:pt idx="9928">
                        <c:v>43204.458333333336</c:v>
                      </c:pt>
                      <c:pt idx="9929">
                        <c:v>43204.46875</c:v>
                      </c:pt>
                      <c:pt idx="9930">
                        <c:v>43204.479166666664</c:v>
                      </c:pt>
                      <c:pt idx="9931">
                        <c:v>43204.489583333336</c:v>
                      </c:pt>
                      <c:pt idx="9932">
                        <c:v>43204.5</c:v>
                      </c:pt>
                      <c:pt idx="9933">
                        <c:v>43204.510416666664</c:v>
                      </c:pt>
                      <c:pt idx="9934">
                        <c:v>43204.520833333336</c:v>
                      </c:pt>
                      <c:pt idx="9935">
                        <c:v>43204.53125</c:v>
                      </c:pt>
                      <c:pt idx="9936">
                        <c:v>43204.541666666664</c:v>
                      </c:pt>
                      <c:pt idx="9937">
                        <c:v>43204.552083333336</c:v>
                      </c:pt>
                      <c:pt idx="9938">
                        <c:v>43204.5625</c:v>
                      </c:pt>
                      <c:pt idx="9939">
                        <c:v>43204.572916666664</c:v>
                      </c:pt>
                      <c:pt idx="9940">
                        <c:v>43204.583333333336</c:v>
                      </c:pt>
                      <c:pt idx="9941">
                        <c:v>43204.59375</c:v>
                      </c:pt>
                      <c:pt idx="9942">
                        <c:v>43204.604166666664</c:v>
                      </c:pt>
                      <c:pt idx="9943">
                        <c:v>43204.614583333336</c:v>
                      </c:pt>
                      <c:pt idx="9944">
                        <c:v>43204.625</c:v>
                      </c:pt>
                      <c:pt idx="9945">
                        <c:v>43204.635416666664</c:v>
                      </c:pt>
                      <c:pt idx="9946">
                        <c:v>43204.645833333336</c:v>
                      </c:pt>
                      <c:pt idx="9947">
                        <c:v>43204.65625</c:v>
                      </c:pt>
                      <c:pt idx="9948">
                        <c:v>43204.666666666664</c:v>
                      </c:pt>
                      <c:pt idx="9949">
                        <c:v>43204.677083333336</c:v>
                      </c:pt>
                      <c:pt idx="9950">
                        <c:v>43204.6875</c:v>
                      </c:pt>
                      <c:pt idx="9951">
                        <c:v>43204.697916666664</c:v>
                      </c:pt>
                      <c:pt idx="9952">
                        <c:v>43204.708333333336</c:v>
                      </c:pt>
                      <c:pt idx="9953">
                        <c:v>43204.71875</c:v>
                      </c:pt>
                      <c:pt idx="9954">
                        <c:v>43204.729166666664</c:v>
                      </c:pt>
                      <c:pt idx="9955">
                        <c:v>43204.739583333336</c:v>
                      </c:pt>
                      <c:pt idx="9956">
                        <c:v>43204.75</c:v>
                      </c:pt>
                      <c:pt idx="9957">
                        <c:v>43204.760416666664</c:v>
                      </c:pt>
                      <c:pt idx="9958">
                        <c:v>43204.770833333336</c:v>
                      </c:pt>
                      <c:pt idx="9959">
                        <c:v>43204.78125</c:v>
                      </c:pt>
                      <c:pt idx="9960">
                        <c:v>43204.791666666664</c:v>
                      </c:pt>
                      <c:pt idx="9961">
                        <c:v>43204.802083333336</c:v>
                      </c:pt>
                      <c:pt idx="9962">
                        <c:v>43204.8125</c:v>
                      </c:pt>
                      <c:pt idx="9963">
                        <c:v>43204.822916666664</c:v>
                      </c:pt>
                      <c:pt idx="9964">
                        <c:v>43204.833333333336</c:v>
                      </c:pt>
                      <c:pt idx="9965">
                        <c:v>43204.84375</c:v>
                      </c:pt>
                      <c:pt idx="9966">
                        <c:v>43204.854166666664</c:v>
                      </c:pt>
                      <c:pt idx="9967">
                        <c:v>43204.864583333336</c:v>
                      </c:pt>
                      <c:pt idx="9968">
                        <c:v>43204.875</c:v>
                      </c:pt>
                      <c:pt idx="9969">
                        <c:v>43204.885416666664</c:v>
                      </c:pt>
                      <c:pt idx="9970">
                        <c:v>43204.895833333336</c:v>
                      </c:pt>
                      <c:pt idx="9971">
                        <c:v>43204.90625</c:v>
                      </c:pt>
                      <c:pt idx="9972">
                        <c:v>43204.916666666664</c:v>
                      </c:pt>
                      <c:pt idx="9973">
                        <c:v>43204.927083333336</c:v>
                      </c:pt>
                      <c:pt idx="9974">
                        <c:v>43204.9375</c:v>
                      </c:pt>
                      <c:pt idx="9975">
                        <c:v>43204.947916666664</c:v>
                      </c:pt>
                      <c:pt idx="9976">
                        <c:v>43204.958333333336</c:v>
                      </c:pt>
                      <c:pt idx="9977">
                        <c:v>43204.96875</c:v>
                      </c:pt>
                      <c:pt idx="9978">
                        <c:v>43204.979166666664</c:v>
                      </c:pt>
                      <c:pt idx="9979">
                        <c:v>43204.989583333336</c:v>
                      </c:pt>
                      <c:pt idx="9980">
                        <c:v>43205</c:v>
                      </c:pt>
                      <c:pt idx="9981">
                        <c:v>43205.010416666664</c:v>
                      </c:pt>
                      <c:pt idx="9982">
                        <c:v>43205.020833333336</c:v>
                      </c:pt>
                      <c:pt idx="9983">
                        <c:v>43205.03125</c:v>
                      </c:pt>
                      <c:pt idx="9984">
                        <c:v>43205.041666666664</c:v>
                      </c:pt>
                      <c:pt idx="9985">
                        <c:v>43205.052083333336</c:v>
                      </c:pt>
                      <c:pt idx="9986">
                        <c:v>43205.0625</c:v>
                      </c:pt>
                      <c:pt idx="9987">
                        <c:v>43205.072916666664</c:v>
                      </c:pt>
                      <c:pt idx="9988">
                        <c:v>43205.083333333336</c:v>
                      </c:pt>
                      <c:pt idx="9989">
                        <c:v>43205.09375</c:v>
                      </c:pt>
                      <c:pt idx="9990">
                        <c:v>43205.104166666664</c:v>
                      </c:pt>
                      <c:pt idx="9991">
                        <c:v>43205.114583333336</c:v>
                      </c:pt>
                      <c:pt idx="9992">
                        <c:v>43205.125</c:v>
                      </c:pt>
                      <c:pt idx="9993">
                        <c:v>43205.135416666664</c:v>
                      </c:pt>
                      <c:pt idx="9994">
                        <c:v>43205.145833333336</c:v>
                      </c:pt>
                      <c:pt idx="9995">
                        <c:v>43205.15625</c:v>
                      </c:pt>
                      <c:pt idx="9996">
                        <c:v>43205.166666666664</c:v>
                      </c:pt>
                      <c:pt idx="9997">
                        <c:v>43205.177083333336</c:v>
                      </c:pt>
                      <c:pt idx="9998">
                        <c:v>43205.1875</c:v>
                      </c:pt>
                      <c:pt idx="9999">
                        <c:v>43205.197916666664</c:v>
                      </c:pt>
                      <c:pt idx="10000">
                        <c:v>43205.208333333336</c:v>
                      </c:pt>
                      <c:pt idx="10001">
                        <c:v>43205.21875</c:v>
                      </c:pt>
                      <c:pt idx="10002">
                        <c:v>43205.229166666664</c:v>
                      </c:pt>
                      <c:pt idx="10003">
                        <c:v>43205.239583333336</c:v>
                      </c:pt>
                      <c:pt idx="10004">
                        <c:v>43205.25</c:v>
                      </c:pt>
                      <c:pt idx="10005">
                        <c:v>43205.260416666664</c:v>
                      </c:pt>
                      <c:pt idx="10006">
                        <c:v>43205.270833333336</c:v>
                      </c:pt>
                      <c:pt idx="10007">
                        <c:v>43205.28125</c:v>
                      </c:pt>
                      <c:pt idx="10008">
                        <c:v>43205.291666666664</c:v>
                      </c:pt>
                      <c:pt idx="10009">
                        <c:v>43205.302083333336</c:v>
                      </c:pt>
                      <c:pt idx="10010">
                        <c:v>43205.3125</c:v>
                      </c:pt>
                      <c:pt idx="10011">
                        <c:v>43205.322916666664</c:v>
                      </c:pt>
                      <c:pt idx="10012">
                        <c:v>43205.333333333336</c:v>
                      </c:pt>
                      <c:pt idx="10013">
                        <c:v>43205.34375</c:v>
                      </c:pt>
                      <c:pt idx="10014">
                        <c:v>43205.354166666664</c:v>
                      </c:pt>
                      <c:pt idx="10015">
                        <c:v>43205.364583333336</c:v>
                      </c:pt>
                      <c:pt idx="10016">
                        <c:v>43205.375</c:v>
                      </c:pt>
                      <c:pt idx="10017">
                        <c:v>43205.385416666664</c:v>
                      </c:pt>
                      <c:pt idx="10018">
                        <c:v>43205.395833333336</c:v>
                      </c:pt>
                      <c:pt idx="10019">
                        <c:v>43205.40625</c:v>
                      </c:pt>
                      <c:pt idx="10020">
                        <c:v>43205.416666666664</c:v>
                      </c:pt>
                      <c:pt idx="10021">
                        <c:v>43205.427083333336</c:v>
                      </c:pt>
                      <c:pt idx="10022">
                        <c:v>43205.4375</c:v>
                      </c:pt>
                      <c:pt idx="10023">
                        <c:v>43205.447916666664</c:v>
                      </c:pt>
                      <c:pt idx="10024">
                        <c:v>43205.458333333336</c:v>
                      </c:pt>
                      <c:pt idx="10025">
                        <c:v>43205.46875</c:v>
                      </c:pt>
                      <c:pt idx="10026">
                        <c:v>43205.479166666664</c:v>
                      </c:pt>
                      <c:pt idx="10027">
                        <c:v>43205.489583333336</c:v>
                      </c:pt>
                      <c:pt idx="10028">
                        <c:v>43205.5</c:v>
                      </c:pt>
                      <c:pt idx="10029">
                        <c:v>43205.510416666664</c:v>
                      </c:pt>
                      <c:pt idx="10030">
                        <c:v>43205.520833333336</c:v>
                      </c:pt>
                      <c:pt idx="10031">
                        <c:v>43205.53125</c:v>
                      </c:pt>
                      <c:pt idx="10032">
                        <c:v>43205.541666666664</c:v>
                      </c:pt>
                      <c:pt idx="10033">
                        <c:v>43205.552083333336</c:v>
                      </c:pt>
                      <c:pt idx="10034">
                        <c:v>43205.5625</c:v>
                      </c:pt>
                      <c:pt idx="10035">
                        <c:v>43205.572916666664</c:v>
                      </c:pt>
                      <c:pt idx="10036">
                        <c:v>43205.583333333336</c:v>
                      </c:pt>
                      <c:pt idx="10037">
                        <c:v>43205.59375</c:v>
                      </c:pt>
                      <c:pt idx="10038">
                        <c:v>43205.604166666664</c:v>
                      </c:pt>
                      <c:pt idx="10039">
                        <c:v>43205.614583333336</c:v>
                      </c:pt>
                      <c:pt idx="10040">
                        <c:v>43205.625</c:v>
                      </c:pt>
                      <c:pt idx="10041">
                        <c:v>43205.635416666664</c:v>
                      </c:pt>
                      <c:pt idx="10042">
                        <c:v>43205.645833333336</c:v>
                      </c:pt>
                      <c:pt idx="10043">
                        <c:v>43205.65625</c:v>
                      </c:pt>
                      <c:pt idx="10044">
                        <c:v>43205.666666666664</c:v>
                      </c:pt>
                      <c:pt idx="10045">
                        <c:v>43205.677083333336</c:v>
                      </c:pt>
                      <c:pt idx="10046">
                        <c:v>43205.6875</c:v>
                      </c:pt>
                      <c:pt idx="10047">
                        <c:v>43205.697916666664</c:v>
                      </c:pt>
                      <c:pt idx="10048">
                        <c:v>43205.708333333336</c:v>
                      </c:pt>
                      <c:pt idx="10049">
                        <c:v>43205.71875</c:v>
                      </c:pt>
                      <c:pt idx="10050">
                        <c:v>43205.729166666664</c:v>
                      </c:pt>
                      <c:pt idx="10051">
                        <c:v>43205.739583333336</c:v>
                      </c:pt>
                      <c:pt idx="10052">
                        <c:v>43205.75</c:v>
                      </c:pt>
                      <c:pt idx="10053">
                        <c:v>43205.760416666664</c:v>
                      </c:pt>
                      <c:pt idx="10054">
                        <c:v>43205.770833333336</c:v>
                      </c:pt>
                      <c:pt idx="10055">
                        <c:v>43205.78125</c:v>
                      </c:pt>
                      <c:pt idx="10056">
                        <c:v>43205.791666666664</c:v>
                      </c:pt>
                      <c:pt idx="10057">
                        <c:v>43205.802083333336</c:v>
                      </c:pt>
                      <c:pt idx="10058">
                        <c:v>43205.8125</c:v>
                      </c:pt>
                      <c:pt idx="10059">
                        <c:v>43205.822916666664</c:v>
                      </c:pt>
                      <c:pt idx="10060">
                        <c:v>43205.833333333336</c:v>
                      </c:pt>
                      <c:pt idx="10061">
                        <c:v>43205.84375</c:v>
                      </c:pt>
                      <c:pt idx="10062">
                        <c:v>43205.854166666664</c:v>
                      </c:pt>
                      <c:pt idx="10063">
                        <c:v>43205.864583333336</c:v>
                      </c:pt>
                      <c:pt idx="10064">
                        <c:v>43205.875</c:v>
                      </c:pt>
                      <c:pt idx="10065">
                        <c:v>43205.885416666664</c:v>
                      </c:pt>
                      <c:pt idx="10066">
                        <c:v>43205.895833333336</c:v>
                      </c:pt>
                      <c:pt idx="10067">
                        <c:v>43205.90625</c:v>
                      </c:pt>
                      <c:pt idx="10068">
                        <c:v>43205.916666666664</c:v>
                      </c:pt>
                      <c:pt idx="10069">
                        <c:v>43205.927083333336</c:v>
                      </c:pt>
                      <c:pt idx="10070">
                        <c:v>43205.9375</c:v>
                      </c:pt>
                      <c:pt idx="10071">
                        <c:v>43205.947916666664</c:v>
                      </c:pt>
                      <c:pt idx="10072">
                        <c:v>43205.958333333336</c:v>
                      </c:pt>
                      <c:pt idx="10073">
                        <c:v>43205.96875</c:v>
                      </c:pt>
                      <c:pt idx="10074">
                        <c:v>43205.979166666664</c:v>
                      </c:pt>
                      <c:pt idx="10075">
                        <c:v>43205.989583333336</c:v>
                      </c:pt>
                      <c:pt idx="10076">
                        <c:v>43206</c:v>
                      </c:pt>
                      <c:pt idx="10077">
                        <c:v>43206.010416666664</c:v>
                      </c:pt>
                      <c:pt idx="10078">
                        <c:v>43206.020833333336</c:v>
                      </c:pt>
                      <c:pt idx="10079">
                        <c:v>43206.03125</c:v>
                      </c:pt>
                      <c:pt idx="10080">
                        <c:v>43206.041666666664</c:v>
                      </c:pt>
                      <c:pt idx="10081">
                        <c:v>43206.052083333336</c:v>
                      </c:pt>
                      <c:pt idx="10082">
                        <c:v>43206.0625</c:v>
                      </c:pt>
                      <c:pt idx="10083">
                        <c:v>43206.072916666664</c:v>
                      </c:pt>
                      <c:pt idx="10084">
                        <c:v>43206.083333333336</c:v>
                      </c:pt>
                      <c:pt idx="10085">
                        <c:v>43206.09375</c:v>
                      </c:pt>
                      <c:pt idx="10086">
                        <c:v>43206.104166666664</c:v>
                      </c:pt>
                      <c:pt idx="10087">
                        <c:v>43206.114583333336</c:v>
                      </c:pt>
                      <c:pt idx="10088">
                        <c:v>43206.125</c:v>
                      </c:pt>
                      <c:pt idx="10089">
                        <c:v>43206.135416666664</c:v>
                      </c:pt>
                      <c:pt idx="10090">
                        <c:v>43206.145833333336</c:v>
                      </c:pt>
                      <c:pt idx="10091">
                        <c:v>43206.15625</c:v>
                      </c:pt>
                      <c:pt idx="10092">
                        <c:v>43206.166666666664</c:v>
                      </c:pt>
                      <c:pt idx="10093">
                        <c:v>43206.177083333336</c:v>
                      </c:pt>
                      <c:pt idx="10094">
                        <c:v>43206.1875</c:v>
                      </c:pt>
                      <c:pt idx="10095">
                        <c:v>43206.197916666664</c:v>
                      </c:pt>
                      <c:pt idx="10096">
                        <c:v>43206.208333333336</c:v>
                      </c:pt>
                      <c:pt idx="10097">
                        <c:v>43206.21875</c:v>
                      </c:pt>
                      <c:pt idx="10098">
                        <c:v>43206.229166666664</c:v>
                      </c:pt>
                      <c:pt idx="10099">
                        <c:v>43206.239583333336</c:v>
                      </c:pt>
                      <c:pt idx="10100">
                        <c:v>43206.25</c:v>
                      </c:pt>
                      <c:pt idx="10101">
                        <c:v>43206.260416666664</c:v>
                      </c:pt>
                      <c:pt idx="10102">
                        <c:v>43206.270833333336</c:v>
                      </c:pt>
                      <c:pt idx="10103">
                        <c:v>43206.28125</c:v>
                      </c:pt>
                      <c:pt idx="10104">
                        <c:v>43206.291666666664</c:v>
                      </c:pt>
                      <c:pt idx="10105">
                        <c:v>43206.302083333336</c:v>
                      </c:pt>
                      <c:pt idx="10106">
                        <c:v>43206.3125</c:v>
                      </c:pt>
                      <c:pt idx="10107">
                        <c:v>43206.322916666664</c:v>
                      </c:pt>
                      <c:pt idx="10108">
                        <c:v>43206.333333333336</c:v>
                      </c:pt>
                      <c:pt idx="10109">
                        <c:v>43206.34375</c:v>
                      </c:pt>
                      <c:pt idx="10110">
                        <c:v>43206.354166666664</c:v>
                      </c:pt>
                      <c:pt idx="10111">
                        <c:v>43206.364583333336</c:v>
                      </c:pt>
                      <c:pt idx="10112">
                        <c:v>43206.375</c:v>
                      </c:pt>
                      <c:pt idx="10113">
                        <c:v>43206.385416666664</c:v>
                      </c:pt>
                      <c:pt idx="10114">
                        <c:v>43206.395833333336</c:v>
                      </c:pt>
                      <c:pt idx="10115">
                        <c:v>43206.40625</c:v>
                      </c:pt>
                      <c:pt idx="10116">
                        <c:v>43206.416666666664</c:v>
                      </c:pt>
                      <c:pt idx="10117">
                        <c:v>43206.427083333336</c:v>
                      </c:pt>
                      <c:pt idx="10118">
                        <c:v>43206.4375</c:v>
                      </c:pt>
                      <c:pt idx="10119">
                        <c:v>43206.447916666664</c:v>
                      </c:pt>
                      <c:pt idx="10120">
                        <c:v>43206.458333333336</c:v>
                      </c:pt>
                      <c:pt idx="10121">
                        <c:v>43206.46875</c:v>
                      </c:pt>
                      <c:pt idx="10122">
                        <c:v>43206.479166666664</c:v>
                      </c:pt>
                      <c:pt idx="10123">
                        <c:v>43206.489583333336</c:v>
                      </c:pt>
                      <c:pt idx="10124">
                        <c:v>43206.5</c:v>
                      </c:pt>
                      <c:pt idx="10125">
                        <c:v>43206.510416666664</c:v>
                      </c:pt>
                      <c:pt idx="10126">
                        <c:v>43206.520833333336</c:v>
                      </c:pt>
                      <c:pt idx="10127">
                        <c:v>43206.53125</c:v>
                      </c:pt>
                      <c:pt idx="10128">
                        <c:v>43206.541666666664</c:v>
                      </c:pt>
                      <c:pt idx="10129">
                        <c:v>43206.552083333336</c:v>
                      </c:pt>
                      <c:pt idx="10130">
                        <c:v>43206.5625</c:v>
                      </c:pt>
                      <c:pt idx="10131">
                        <c:v>43206.572916666664</c:v>
                      </c:pt>
                      <c:pt idx="10132">
                        <c:v>43206.583333333336</c:v>
                      </c:pt>
                      <c:pt idx="10133">
                        <c:v>43206.59375</c:v>
                      </c:pt>
                      <c:pt idx="10134">
                        <c:v>43206.604166666664</c:v>
                      </c:pt>
                      <c:pt idx="10135">
                        <c:v>43206.614583333336</c:v>
                      </c:pt>
                      <c:pt idx="10136">
                        <c:v>43206.625</c:v>
                      </c:pt>
                      <c:pt idx="10137">
                        <c:v>43206.635416666664</c:v>
                      </c:pt>
                      <c:pt idx="10138">
                        <c:v>43206.645833333336</c:v>
                      </c:pt>
                      <c:pt idx="10139">
                        <c:v>43206.65625</c:v>
                      </c:pt>
                      <c:pt idx="10140">
                        <c:v>43206.666666666664</c:v>
                      </c:pt>
                      <c:pt idx="10141">
                        <c:v>43206.677083333336</c:v>
                      </c:pt>
                      <c:pt idx="10142">
                        <c:v>43206.6875</c:v>
                      </c:pt>
                      <c:pt idx="10143">
                        <c:v>43206.697916666664</c:v>
                      </c:pt>
                      <c:pt idx="10144">
                        <c:v>43206.708333333336</c:v>
                      </c:pt>
                      <c:pt idx="10145">
                        <c:v>43206.71875</c:v>
                      </c:pt>
                      <c:pt idx="10146">
                        <c:v>43206.729166666664</c:v>
                      </c:pt>
                      <c:pt idx="10147">
                        <c:v>43206.739583333336</c:v>
                      </c:pt>
                      <c:pt idx="10148">
                        <c:v>43206.75</c:v>
                      </c:pt>
                      <c:pt idx="10149">
                        <c:v>43206.760416666664</c:v>
                      </c:pt>
                      <c:pt idx="10150">
                        <c:v>43206.770833333336</c:v>
                      </c:pt>
                      <c:pt idx="10151">
                        <c:v>43206.78125</c:v>
                      </c:pt>
                      <c:pt idx="10152">
                        <c:v>43206.791666666664</c:v>
                      </c:pt>
                      <c:pt idx="10153">
                        <c:v>43206.802083333336</c:v>
                      </c:pt>
                      <c:pt idx="10154">
                        <c:v>43206.8125</c:v>
                      </c:pt>
                      <c:pt idx="10155">
                        <c:v>43206.822916666664</c:v>
                      </c:pt>
                      <c:pt idx="10156">
                        <c:v>43206.833333333336</c:v>
                      </c:pt>
                      <c:pt idx="10157">
                        <c:v>43206.84375</c:v>
                      </c:pt>
                      <c:pt idx="10158">
                        <c:v>43206.854166666664</c:v>
                      </c:pt>
                      <c:pt idx="10159">
                        <c:v>43206.864583333336</c:v>
                      </c:pt>
                      <c:pt idx="10160">
                        <c:v>43206.875</c:v>
                      </c:pt>
                      <c:pt idx="10161">
                        <c:v>43206.885416666664</c:v>
                      </c:pt>
                      <c:pt idx="10162">
                        <c:v>43206.895833333336</c:v>
                      </c:pt>
                      <c:pt idx="10163">
                        <c:v>43206.90625</c:v>
                      </c:pt>
                      <c:pt idx="10164">
                        <c:v>43206.916666666664</c:v>
                      </c:pt>
                      <c:pt idx="10165">
                        <c:v>43206.927083333336</c:v>
                      </c:pt>
                      <c:pt idx="10166">
                        <c:v>43206.9375</c:v>
                      </c:pt>
                      <c:pt idx="10167">
                        <c:v>43206.947916666664</c:v>
                      </c:pt>
                      <c:pt idx="10168">
                        <c:v>43206.958333333336</c:v>
                      </c:pt>
                      <c:pt idx="10169">
                        <c:v>43206.96875</c:v>
                      </c:pt>
                      <c:pt idx="10170">
                        <c:v>43206.979166666664</c:v>
                      </c:pt>
                      <c:pt idx="10171">
                        <c:v>43206.989583333336</c:v>
                      </c:pt>
                      <c:pt idx="10172">
                        <c:v>43207</c:v>
                      </c:pt>
                      <c:pt idx="10173">
                        <c:v>43207.010416666664</c:v>
                      </c:pt>
                      <c:pt idx="10174">
                        <c:v>43207.020833333336</c:v>
                      </c:pt>
                      <c:pt idx="10175">
                        <c:v>43207.03125</c:v>
                      </c:pt>
                      <c:pt idx="10176">
                        <c:v>43207.041666666664</c:v>
                      </c:pt>
                      <c:pt idx="10177">
                        <c:v>43207.052083333336</c:v>
                      </c:pt>
                      <c:pt idx="10178">
                        <c:v>43207.0625</c:v>
                      </c:pt>
                      <c:pt idx="10179">
                        <c:v>43207.072916666664</c:v>
                      </c:pt>
                      <c:pt idx="10180">
                        <c:v>43207.083333333336</c:v>
                      </c:pt>
                      <c:pt idx="10181">
                        <c:v>43207.09375</c:v>
                      </c:pt>
                      <c:pt idx="10182">
                        <c:v>43207.104166666664</c:v>
                      </c:pt>
                      <c:pt idx="10183">
                        <c:v>43207.114583333336</c:v>
                      </c:pt>
                      <c:pt idx="10184">
                        <c:v>43207.125</c:v>
                      </c:pt>
                      <c:pt idx="10185">
                        <c:v>43207.135416666664</c:v>
                      </c:pt>
                      <c:pt idx="10186">
                        <c:v>43207.145833333336</c:v>
                      </c:pt>
                      <c:pt idx="10187">
                        <c:v>43207.15625</c:v>
                      </c:pt>
                      <c:pt idx="10188">
                        <c:v>43207.166666666664</c:v>
                      </c:pt>
                      <c:pt idx="10189">
                        <c:v>43207.177083333336</c:v>
                      </c:pt>
                      <c:pt idx="10190">
                        <c:v>43207.1875</c:v>
                      </c:pt>
                      <c:pt idx="10191">
                        <c:v>43207.197916666664</c:v>
                      </c:pt>
                      <c:pt idx="10192">
                        <c:v>43207.208333333336</c:v>
                      </c:pt>
                      <c:pt idx="10193">
                        <c:v>43207.21875</c:v>
                      </c:pt>
                      <c:pt idx="10194">
                        <c:v>43207.229166666664</c:v>
                      </c:pt>
                      <c:pt idx="10195">
                        <c:v>43207.239583333336</c:v>
                      </c:pt>
                      <c:pt idx="10196">
                        <c:v>43207.25</c:v>
                      </c:pt>
                      <c:pt idx="10197">
                        <c:v>43207.260416666664</c:v>
                      </c:pt>
                      <c:pt idx="10198">
                        <c:v>43207.270833333336</c:v>
                      </c:pt>
                      <c:pt idx="10199">
                        <c:v>43207.28125</c:v>
                      </c:pt>
                      <c:pt idx="10200">
                        <c:v>43207.291666666664</c:v>
                      </c:pt>
                      <c:pt idx="10201">
                        <c:v>43207.302083333336</c:v>
                      </c:pt>
                      <c:pt idx="10202">
                        <c:v>43207.3125</c:v>
                      </c:pt>
                      <c:pt idx="10203">
                        <c:v>43207.322916666664</c:v>
                      </c:pt>
                      <c:pt idx="10204">
                        <c:v>43207.333333333336</c:v>
                      </c:pt>
                      <c:pt idx="10205">
                        <c:v>43207.34375</c:v>
                      </c:pt>
                      <c:pt idx="10206">
                        <c:v>43207.354166666664</c:v>
                      </c:pt>
                      <c:pt idx="10207">
                        <c:v>43207.364583333336</c:v>
                      </c:pt>
                      <c:pt idx="10208">
                        <c:v>43207.375</c:v>
                      </c:pt>
                      <c:pt idx="10209">
                        <c:v>43207.385416666664</c:v>
                      </c:pt>
                      <c:pt idx="10210">
                        <c:v>43207.395833333336</c:v>
                      </c:pt>
                      <c:pt idx="10211">
                        <c:v>43207.40625</c:v>
                      </c:pt>
                      <c:pt idx="10212">
                        <c:v>43207.416666666664</c:v>
                      </c:pt>
                      <c:pt idx="10213">
                        <c:v>43207.427083333336</c:v>
                      </c:pt>
                      <c:pt idx="10214">
                        <c:v>43207.4375</c:v>
                      </c:pt>
                      <c:pt idx="10215">
                        <c:v>43207.447916666664</c:v>
                      </c:pt>
                      <c:pt idx="10216">
                        <c:v>43207.458333333336</c:v>
                      </c:pt>
                      <c:pt idx="10217">
                        <c:v>43207.46875</c:v>
                      </c:pt>
                      <c:pt idx="10218">
                        <c:v>43207.479166666664</c:v>
                      </c:pt>
                      <c:pt idx="10219">
                        <c:v>43207.489583333336</c:v>
                      </c:pt>
                      <c:pt idx="10220">
                        <c:v>43207.5</c:v>
                      </c:pt>
                      <c:pt idx="10221">
                        <c:v>43207.510416666664</c:v>
                      </c:pt>
                      <c:pt idx="10222">
                        <c:v>43207.520833333336</c:v>
                      </c:pt>
                      <c:pt idx="10223">
                        <c:v>43207.53125</c:v>
                      </c:pt>
                      <c:pt idx="10224">
                        <c:v>43207.541666666664</c:v>
                      </c:pt>
                      <c:pt idx="10225">
                        <c:v>43207.552083333336</c:v>
                      </c:pt>
                      <c:pt idx="10226">
                        <c:v>43207.5625</c:v>
                      </c:pt>
                      <c:pt idx="10227">
                        <c:v>43207.572916666664</c:v>
                      </c:pt>
                      <c:pt idx="10228">
                        <c:v>43207.583333333336</c:v>
                      </c:pt>
                      <c:pt idx="10229">
                        <c:v>43207.59375</c:v>
                      </c:pt>
                      <c:pt idx="10230">
                        <c:v>43207.604166666664</c:v>
                      </c:pt>
                      <c:pt idx="10231">
                        <c:v>43207.614583333336</c:v>
                      </c:pt>
                      <c:pt idx="10232">
                        <c:v>43207.625</c:v>
                      </c:pt>
                      <c:pt idx="10233">
                        <c:v>43207.635416666664</c:v>
                      </c:pt>
                      <c:pt idx="10234">
                        <c:v>43207.645833333336</c:v>
                      </c:pt>
                      <c:pt idx="10235">
                        <c:v>43207.65625</c:v>
                      </c:pt>
                      <c:pt idx="10236">
                        <c:v>43207.666666666664</c:v>
                      </c:pt>
                      <c:pt idx="10237">
                        <c:v>43207.677083333336</c:v>
                      </c:pt>
                      <c:pt idx="10238">
                        <c:v>43207.6875</c:v>
                      </c:pt>
                      <c:pt idx="10239">
                        <c:v>43207.697916666664</c:v>
                      </c:pt>
                      <c:pt idx="10240">
                        <c:v>43207.708333333336</c:v>
                      </c:pt>
                      <c:pt idx="10241">
                        <c:v>43207.71875</c:v>
                      </c:pt>
                      <c:pt idx="10242">
                        <c:v>43207.729166666664</c:v>
                      </c:pt>
                      <c:pt idx="10243">
                        <c:v>43207.739583333336</c:v>
                      </c:pt>
                      <c:pt idx="10244">
                        <c:v>43207.75</c:v>
                      </c:pt>
                      <c:pt idx="10245">
                        <c:v>43207.760416666664</c:v>
                      </c:pt>
                      <c:pt idx="10246">
                        <c:v>43207.770833333336</c:v>
                      </c:pt>
                      <c:pt idx="10247">
                        <c:v>43207.78125</c:v>
                      </c:pt>
                      <c:pt idx="10248">
                        <c:v>43207.791666666664</c:v>
                      </c:pt>
                      <c:pt idx="10249">
                        <c:v>43207.802083333336</c:v>
                      </c:pt>
                      <c:pt idx="10250">
                        <c:v>43207.8125</c:v>
                      </c:pt>
                      <c:pt idx="10251">
                        <c:v>43207.822916666664</c:v>
                      </c:pt>
                      <c:pt idx="10252">
                        <c:v>43207.833333333336</c:v>
                      </c:pt>
                      <c:pt idx="10253">
                        <c:v>43207.84375</c:v>
                      </c:pt>
                      <c:pt idx="10254">
                        <c:v>43207.854166666664</c:v>
                      </c:pt>
                      <c:pt idx="10255">
                        <c:v>43207.864583333336</c:v>
                      </c:pt>
                      <c:pt idx="10256">
                        <c:v>43207.875</c:v>
                      </c:pt>
                      <c:pt idx="10257">
                        <c:v>43207.885416666664</c:v>
                      </c:pt>
                      <c:pt idx="10258">
                        <c:v>43207.895833333336</c:v>
                      </c:pt>
                      <c:pt idx="10259">
                        <c:v>43207.90625</c:v>
                      </c:pt>
                      <c:pt idx="10260">
                        <c:v>43207.916666666664</c:v>
                      </c:pt>
                      <c:pt idx="10261">
                        <c:v>43207.927083333336</c:v>
                      </c:pt>
                      <c:pt idx="10262">
                        <c:v>43207.9375</c:v>
                      </c:pt>
                      <c:pt idx="10263">
                        <c:v>43207.947916666664</c:v>
                      </c:pt>
                      <c:pt idx="10264">
                        <c:v>43207.958333333336</c:v>
                      </c:pt>
                      <c:pt idx="10265">
                        <c:v>43207.96875</c:v>
                      </c:pt>
                      <c:pt idx="10266">
                        <c:v>43207.979166666664</c:v>
                      </c:pt>
                      <c:pt idx="10267">
                        <c:v>43207.989583333336</c:v>
                      </c:pt>
                      <c:pt idx="10268">
                        <c:v>43208</c:v>
                      </c:pt>
                      <c:pt idx="10269">
                        <c:v>43208.010416666664</c:v>
                      </c:pt>
                      <c:pt idx="10270">
                        <c:v>43208.020833333336</c:v>
                      </c:pt>
                      <c:pt idx="10271">
                        <c:v>43208.03125</c:v>
                      </c:pt>
                      <c:pt idx="10272">
                        <c:v>43208.041666666664</c:v>
                      </c:pt>
                      <c:pt idx="10273">
                        <c:v>43208.052083333336</c:v>
                      </c:pt>
                      <c:pt idx="10274">
                        <c:v>43208.0625</c:v>
                      </c:pt>
                      <c:pt idx="10275">
                        <c:v>43208.072916666664</c:v>
                      </c:pt>
                      <c:pt idx="10276">
                        <c:v>43208.083333333336</c:v>
                      </c:pt>
                      <c:pt idx="10277">
                        <c:v>43208.09375</c:v>
                      </c:pt>
                      <c:pt idx="10278">
                        <c:v>43208.104166666664</c:v>
                      </c:pt>
                      <c:pt idx="10279">
                        <c:v>43208.114583333336</c:v>
                      </c:pt>
                      <c:pt idx="10280">
                        <c:v>43208.125</c:v>
                      </c:pt>
                      <c:pt idx="10281">
                        <c:v>43208.135416666664</c:v>
                      </c:pt>
                      <c:pt idx="10282">
                        <c:v>43208.145833333336</c:v>
                      </c:pt>
                      <c:pt idx="10283">
                        <c:v>43208.15625</c:v>
                      </c:pt>
                      <c:pt idx="10284">
                        <c:v>43208.166666666664</c:v>
                      </c:pt>
                      <c:pt idx="10285">
                        <c:v>43208.177083333336</c:v>
                      </c:pt>
                      <c:pt idx="10286">
                        <c:v>43208.1875</c:v>
                      </c:pt>
                      <c:pt idx="10287">
                        <c:v>43208.197916666664</c:v>
                      </c:pt>
                      <c:pt idx="10288">
                        <c:v>43208.208333333336</c:v>
                      </c:pt>
                      <c:pt idx="10289">
                        <c:v>43208.21875</c:v>
                      </c:pt>
                      <c:pt idx="10290">
                        <c:v>43208.229166666664</c:v>
                      </c:pt>
                      <c:pt idx="10291">
                        <c:v>43208.239583333336</c:v>
                      </c:pt>
                      <c:pt idx="10292">
                        <c:v>43208.25</c:v>
                      </c:pt>
                      <c:pt idx="10293">
                        <c:v>43208.260416666664</c:v>
                      </c:pt>
                      <c:pt idx="10294">
                        <c:v>43208.270833333336</c:v>
                      </c:pt>
                      <c:pt idx="10295">
                        <c:v>43208.28125</c:v>
                      </c:pt>
                      <c:pt idx="10296">
                        <c:v>43208.291666666664</c:v>
                      </c:pt>
                      <c:pt idx="10297">
                        <c:v>43208.302083333336</c:v>
                      </c:pt>
                      <c:pt idx="10298">
                        <c:v>43208.3125</c:v>
                      </c:pt>
                      <c:pt idx="10299">
                        <c:v>43208.322916666664</c:v>
                      </c:pt>
                      <c:pt idx="10300">
                        <c:v>43208.333333333336</c:v>
                      </c:pt>
                      <c:pt idx="10301">
                        <c:v>43208.34375</c:v>
                      </c:pt>
                      <c:pt idx="10302">
                        <c:v>43208.354166666664</c:v>
                      </c:pt>
                      <c:pt idx="10303">
                        <c:v>43208.364583333336</c:v>
                      </c:pt>
                      <c:pt idx="10304">
                        <c:v>43208.375</c:v>
                      </c:pt>
                      <c:pt idx="10305">
                        <c:v>43208.385416666664</c:v>
                      </c:pt>
                      <c:pt idx="10306">
                        <c:v>43208.395833333336</c:v>
                      </c:pt>
                      <c:pt idx="10307">
                        <c:v>43208.40625</c:v>
                      </c:pt>
                      <c:pt idx="10308">
                        <c:v>43208.416666666664</c:v>
                      </c:pt>
                      <c:pt idx="10309">
                        <c:v>43208.427083333336</c:v>
                      </c:pt>
                      <c:pt idx="10310">
                        <c:v>43208.4375</c:v>
                      </c:pt>
                      <c:pt idx="10311">
                        <c:v>43208.447916666664</c:v>
                      </c:pt>
                      <c:pt idx="10312">
                        <c:v>43208.458333333336</c:v>
                      </c:pt>
                      <c:pt idx="10313">
                        <c:v>43208.46875</c:v>
                      </c:pt>
                      <c:pt idx="10314">
                        <c:v>43208.479166666664</c:v>
                      </c:pt>
                      <c:pt idx="10315">
                        <c:v>43208.489583333336</c:v>
                      </c:pt>
                      <c:pt idx="10316">
                        <c:v>43208.5</c:v>
                      </c:pt>
                      <c:pt idx="10317">
                        <c:v>43208.510416666664</c:v>
                      </c:pt>
                      <c:pt idx="10318">
                        <c:v>43208.520833333336</c:v>
                      </c:pt>
                      <c:pt idx="10319">
                        <c:v>43208.53125</c:v>
                      </c:pt>
                      <c:pt idx="10320">
                        <c:v>43208.541666666664</c:v>
                      </c:pt>
                      <c:pt idx="10321">
                        <c:v>43208.552083333336</c:v>
                      </c:pt>
                      <c:pt idx="10322">
                        <c:v>43208.5625</c:v>
                      </c:pt>
                      <c:pt idx="10323">
                        <c:v>43208.572916666664</c:v>
                      </c:pt>
                      <c:pt idx="10324">
                        <c:v>43208.583333333336</c:v>
                      </c:pt>
                      <c:pt idx="10325">
                        <c:v>43208.59375</c:v>
                      </c:pt>
                      <c:pt idx="10326">
                        <c:v>43208.604166666664</c:v>
                      </c:pt>
                      <c:pt idx="10327">
                        <c:v>43208.614583333336</c:v>
                      </c:pt>
                      <c:pt idx="10328">
                        <c:v>43208.625</c:v>
                      </c:pt>
                      <c:pt idx="10329">
                        <c:v>43208.635416666664</c:v>
                      </c:pt>
                      <c:pt idx="10330">
                        <c:v>43208.645833333336</c:v>
                      </c:pt>
                      <c:pt idx="10331">
                        <c:v>43208.65625</c:v>
                      </c:pt>
                      <c:pt idx="10332">
                        <c:v>43208.666666666664</c:v>
                      </c:pt>
                      <c:pt idx="10333">
                        <c:v>43208.677083333336</c:v>
                      </c:pt>
                      <c:pt idx="10334">
                        <c:v>43208.6875</c:v>
                      </c:pt>
                      <c:pt idx="10335">
                        <c:v>43208.697916666664</c:v>
                      </c:pt>
                      <c:pt idx="10336">
                        <c:v>43208.708333333336</c:v>
                      </c:pt>
                      <c:pt idx="10337">
                        <c:v>43208.71875</c:v>
                      </c:pt>
                      <c:pt idx="10338">
                        <c:v>43208.729166666664</c:v>
                      </c:pt>
                      <c:pt idx="10339">
                        <c:v>43208.739583333336</c:v>
                      </c:pt>
                      <c:pt idx="10340">
                        <c:v>43208.75</c:v>
                      </c:pt>
                      <c:pt idx="10341">
                        <c:v>43208.760416666664</c:v>
                      </c:pt>
                      <c:pt idx="10342">
                        <c:v>43208.770833333336</c:v>
                      </c:pt>
                      <c:pt idx="10343">
                        <c:v>43208.78125</c:v>
                      </c:pt>
                      <c:pt idx="10344">
                        <c:v>43208.791666666664</c:v>
                      </c:pt>
                      <c:pt idx="10345">
                        <c:v>43208.802083333336</c:v>
                      </c:pt>
                      <c:pt idx="10346">
                        <c:v>43208.8125</c:v>
                      </c:pt>
                      <c:pt idx="10347">
                        <c:v>43208.822916666664</c:v>
                      </c:pt>
                      <c:pt idx="10348">
                        <c:v>43208.833333333336</c:v>
                      </c:pt>
                      <c:pt idx="10349">
                        <c:v>43208.84375</c:v>
                      </c:pt>
                      <c:pt idx="10350">
                        <c:v>43208.854166666664</c:v>
                      </c:pt>
                      <c:pt idx="10351">
                        <c:v>43208.864583333336</c:v>
                      </c:pt>
                      <c:pt idx="10352">
                        <c:v>43208.875</c:v>
                      </c:pt>
                      <c:pt idx="10353">
                        <c:v>43208.885416666664</c:v>
                      </c:pt>
                      <c:pt idx="10354">
                        <c:v>43208.895833333336</c:v>
                      </c:pt>
                      <c:pt idx="10355">
                        <c:v>43208.90625</c:v>
                      </c:pt>
                      <c:pt idx="10356">
                        <c:v>43208.916666666664</c:v>
                      </c:pt>
                      <c:pt idx="10357">
                        <c:v>43208.927083333336</c:v>
                      </c:pt>
                      <c:pt idx="10358">
                        <c:v>43208.9375</c:v>
                      </c:pt>
                      <c:pt idx="10359">
                        <c:v>43208.947916666664</c:v>
                      </c:pt>
                      <c:pt idx="10360">
                        <c:v>43208.958333333336</c:v>
                      </c:pt>
                      <c:pt idx="10361">
                        <c:v>43208.96875</c:v>
                      </c:pt>
                      <c:pt idx="10362">
                        <c:v>43208.979166666664</c:v>
                      </c:pt>
                      <c:pt idx="10363">
                        <c:v>43208.989583333336</c:v>
                      </c:pt>
                      <c:pt idx="10364">
                        <c:v>43209</c:v>
                      </c:pt>
                      <c:pt idx="10365">
                        <c:v>43209.010416666664</c:v>
                      </c:pt>
                      <c:pt idx="10366">
                        <c:v>43209.020833333336</c:v>
                      </c:pt>
                      <c:pt idx="10367">
                        <c:v>43209.03125</c:v>
                      </c:pt>
                      <c:pt idx="10368">
                        <c:v>43209.041666666664</c:v>
                      </c:pt>
                      <c:pt idx="10369">
                        <c:v>43209.052083333336</c:v>
                      </c:pt>
                      <c:pt idx="10370">
                        <c:v>43209.0625</c:v>
                      </c:pt>
                      <c:pt idx="10371">
                        <c:v>43209.072916666664</c:v>
                      </c:pt>
                      <c:pt idx="10372">
                        <c:v>43209.083333333336</c:v>
                      </c:pt>
                      <c:pt idx="10373">
                        <c:v>43209.09375</c:v>
                      </c:pt>
                      <c:pt idx="10374">
                        <c:v>43209.104166666664</c:v>
                      </c:pt>
                      <c:pt idx="10375">
                        <c:v>43209.114583333336</c:v>
                      </c:pt>
                      <c:pt idx="10376">
                        <c:v>43209.125</c:v>
                      </c:pt>
                      <c:pt idx="10377">
                        <c:v>43209.135416666664</c:v>
                      </c:pt>
                      <c:pt idx="10378">
                        <c:v>43209.145833333336</c:v>
                      </c:pt>
                      <c:pt idx="10379">
                        <c:v>43209.15625</c:v>
                      </c:pt>
                      <c:pt idx="10380">
                        <c:v>43209.166666666664</c:v>
                      </c:pt>
                      <c:pt idx="10381">
                        <c:v>43209.177083333336</c:v>
                      </c:pt>
                      <c:pt idx="10382">
                        <c:v>43209.1875</c:v>
                      </c:pt>
                      <c:pt idx="10383">
                        <c:v>43209.197916666664</c:v>
                      </c:pt>
                      <c:pt idx="10384">
                        <c:v>43209.208333333336</c:v>
                      </c:pt>
                      <c:pt idx="10385">
                        <c:v>43209.21875</c:v>
                      </c:pt>
                      <c:pt idx="10386">
                        <c:v>43209.229166666664</c:v>
                      </c:pt>
                      <c:pt idx="10387">
                        <c:v>43209.239583333336</c:v>
                      </c:pt>
                      <c:pt idx="10388">
                        <c:v>43209.25</c:v>
                      </c:pt>
                      <c:pt idx="10389">
                        <c:v>43209.260416666664</c:v>
                      </c:pt>
                      <c:pt idx="10390">
                        <c:v>43209.270833333336</c:v>
                      </c:pt>
                      <c:pt idx="10391">
                        <c:v>43209.28125</c:v>
                      </c:pt>
                      <c:pt idx="10392">
                        <c:v>43209.291666666664</c:v>
                      </c:pt>
                      <c:pt idx="10393">
                        <c:v>43209.302083333336</c:v>
                      </c:pt>
                      <c:pt idx="10394">
                        <c:v>43209.3125</c:v>
                      </c:pt>
                      <c:pt idx="10395">
                        <c:v>43209.322916666664</c:v>
                      </c:pt>
                      <c:pt idx="10396">
                        <c:v>43209.333333333336</c:v>
                      </c:pt>
                      <c:pt idx="10397">
                        <c:v>43209.34375</c:v>
                      </c:pt>
                      <c:pt idx="10398">
                        <c:v>43209.354166666664</c:v>
                      </c:pt>
                      <c:pt idx="10399">
                        <c:v>43209.364583333336</c:v>
                      </c:pt>
                      <c:pt idx="10400">
                        <c:v>43209.375</c:v>
                      </c:pt>
                      <c:pt idx="10401">
                        <c:v>43209.385416666664</c:v>
                      </c:pt>
                      <c:pt idx="10402">
                        <c:v>43209.395833333336</c:v>
                      </c:pt>
                      <c:pt idx="10403">
                        <c:v>43209.40625</c:v>
                      </c:pt>
                      <c:pt idx="10404">
                        <c:v>43209.416666666664</c:v>
                      </c:pt>
                      <c:pt idx="10405">
                        <c:v>43209.427083333336</c:v>
                      </c:pt>
                      <c:pt idx="10406">
                        <c:v>43209.4375</c:v>
                      </c:pt>
                      <c:pt idx="10407">
                        <c:v>43209.447916666664</c:v>
                      </c:pt>
                      <c:pt idx="10408">
                        <c:v>43209.458333333336</c:v>
                      </c:pt>
                      <c:pt idx="10409">
                        <c:v>43209.46875</c:v>
                      </c:pt>
                      <c:pt idx="10410">
                        <c:v>43209.479166666664</c:v>
                      </c:pt>
                      <c:pt idx="10411">
                        <c:v>43209.489583333336</c:v>
                      </c:pt>
                      <c:pt idx="10412">
                        <c:v>43209.5</c:v>
                      </c:pt>
                      <c:pt idx="10413">
                        <c:v>43209.510416666664</c:v>
                      </c:pt>
                      <c:pt idx="10414">
                        <c:v>43209.520833333336</c:v>
                      </c:pt>
                      <c:pt idx="10415">
                        <c:v>43209.53125</c:v>
                      </c:pt>
                      <c:pt idx="10416">
                        <c:v>43209.541666666664</c:v>
                      </c:pt>
                      <c:pt idx="10417">
                        <c:v>43209.552083333336</c:v>
                      </c:pt>
                      <c:pt idx="10418">
                        <c:v>43209.5625</c:v>
                      </c:pt>
                      <c:pt idx="10419">
                        <c:v>43209.572916666664</c:v>
                      </c:pt>
                      <c:pt idx="10420">
                        <c:v>43209.583333333336</c:v>
                      </c:pt>
                      <c:pt idx="10421">
                        <c:v>43209.59375</c:v>
                      </c:pt>
                      <c:pt idx="10422">
                        <c:v>43209.604166666664</c:v>
                      </c:pt>
                      <c:pt idx="10423">
                        <c:v>43209.614583333336</c:v>
                      </c:pt>
                      <c:pt idx="10424">
                        <c:v>43209.625</c:v>
                      </c:pt>
                      <c:pt idx="10425">
                        <c:v>43209.635416666664</c:v>
                      </c:pt>
                      <c:pt idx="10426">
                        <c:v>43209.645833333336</c:v>
                      </c:pt>
                      <c:pt idx="10427">
                        <c:v>43209.65625</c:v>
                      </c:pt>
                      <c:pt idx="10428">
                        <c:v>43209.666666666664</c:v>
                      </c:pt>
                      <c:pt idx="10429">
                        <c:v>43209.677083333336</c:v>
                      </c:pt>
                      <c:pt idx="10430">
                        <c:v>43209.6875</c:v>
                      </c:pt>
                      <c:pt idx="10431">
                        <c:v>43209.697916666664</c:v>
                      </c:pt>
                      <c:pt idx="10432">
                        <c:v>43209.708333333336</c:v>
                      </c:pt>
                      <c:pt idx="10433">
                        <c:v>43209.71875</c:v>
                      </c:pt>
                      <c:pt idx="10434">
                        <c:v>43209.729166666664</c:v>
                      </c:pt>
                      <c:pt idx="10435">
                        <c:v>43209.739583333336</c:v>
                      </c:pt>
                      <c:pt idx="10436">
                        <c:v>43209.75</c:v>
                      </c:pt>
                      <c:pt idx="10437">
                        <c:v>43209.760416666664</c:v>
                      </c:pt>
                      <c:pt idx="10438">
                        <c:v>43209.770833333336</c:v>
                      </c:pt>
                      <c:pt idx="10439">
                        <c:v>43209.78125</c:v>
                      </c:pt>
                      <c:pt idx="10440">
                        <c:v>43209.791666666664</c:v>
                      </c:pt>
                      <c:pt idx="10441">
                        <c:v>43209.802083333336</c:v>
                      </c:pt>
                      <c:pt idx="10442">
                        <c:v>43209.8125</c:v>
                      </c:pt>
                      <c:pt idx="10443">
                        <c:v>43209.822916666664</c:v>
                      </c:pt>
                      <c:pt idx="10444">
                        <c:v>43209.833333333336</c:v>
                      </c:pt>
                      <c:pt idx="10445">
                        <c:v>43209.84375</c:v>
                      </c:pt>
                      <c:pt idx="10446">
                        <c:v>43209.854166666664</c:v>
                      </c:pt>
                      <c:pt idx="10447">
                        <c:v>43209.864583333336</c:v>
                      </c:pt>
                      <c:pt idx="10448">
                        <c:v>43209.875</c:v>
                      </c:pt>
                      <c:pt idx="10449">
                        <c:v>43209.885416666664</c:v>
                      </c:pt>
                      <c:pt idx="10450">
                        <c:v>43209.895833333336</c:v>
                      </c:pt>
                      <c:pt idx="10451">
                        <c:v>43209.90625</c:v>
                      </c:pt>
                      <c:pt idx="10452">
                        <c:v>43209.916666666664</c:v>
                      </c:pt>
                      <c:pt idx="10453">
                        <c:v>43209.927083333336</c:v>
                      </c:pt>
                      <c:pt idx="10454">
                        <c:v>43209.9375</c:v>
                      </c:pt>
                      <c:pt idx="10455">
                        <c:v>43209.947916666664</c:v>
                      </c:pt>
                      <c:pt idx="10456">
                        <c:v>43209.958333333336</c:v>
                      </c:pt>
                      <c:pt idx="10457">
                        <c:v>43209.96875</c:v>
                      </c:pt>
                      <c:pt idx="10458">
                        <c:v>43209.979166666664</c:v>
                      </c:pt>
                      <c:pt idx="10459">
                        <c:v>43209.989583333336</c:v>
                      </c:pt>
                      <c:pt idx="10460">
                        <c:v>43210</c:v>
                      </c:pt>
                      <c:pt idx="10461">
                        <c:v>43210.010416666664</c:v>
                      </c:pt>
                      <c:pt idx="10462">
                        <c:v>43210.020833333336</c:v>
                      </c:pt>
                      <c:pt idx="10463">
                        <c:v>43210.03125</c:v>
                      </c:pt>
                      <c:pt idx="10464">
                        <c:v>43210.041666666664</c:v>
                      </c:pt>
                      <c:pt idx="10465">
                        <c:v>43210.052083333336</c:v>
                      </c:pt>
                      <c:pt idx="10466">
                        <c:v>43210.0625</c:v>
                      </c:pt>
                      <c:pt idx="10467">
                        <c:v>43210.072916666664</c:v>
                      </c:pt>
                      <c:pt idx="10468">
                        <c:v>43210.083333333336</c:v>
                      </c:pt>
                      <c:pt idx="10469">
                        <c:v>43210.09375</c:v>
                      </c:pt>
                      <c:pt idx="10470">
                        <c:v>43210.104166666664</c:v>
                      </c:pt>
                      <c:pt idx="10471">
                        <c:v>43210.114583333336</c:v>
                      </c:pt>
                      <c:pt idx="10472">
                        <c:v>43210.125</c:v>
                      </c:pt>
                      <c:pt idx="10473">
                        <c:v>43210.135416666664</c:v>
                      </c:pt>
                      <c:pt idx="10474">
                        <c:v>43210.145833333336</c:v>
                      </c:pt>
                      <c:pt idx="10475">
                        <c:v>43210.15625</c:v>
                      </c:pt>
                      <c:pt idx="10476">
                        <c:v>43210.166666666664</c:v>
                      </c:pt>
                      <c:pt idx="10477">
                        <c:v>43210.177083333336</c:v>
                      </c:pt>
                      <c:pt idx="10478">
                        <c:v>43210.1875</c:v>
                      </c:pt>
                      <c:pt idx="10479">
                        <c:v>43210.197916666664</c:v>
                      </c:pt>
                      <c:pt idx="10480">
                        <c:v>43210.208333333336</c:v>
                      </c:pt>
                      <c:pt idx="10481">
                        <c:v>43210.21875</c:v>
                      </c:pt>
                      <c:pt idx="10482">
                        <c:v>43210.229166666664</c:v>
                      </c:pt>
                      <c:pt idx="10483">
                        <c:v>43210.239583333336</c:v>
                      </c:pt>
                      <c:pt idx="10484">
                        <c:v>43210.25</c:v>
                      </c:pt>
                      <c:pt idx="10485">
                        <c:v>43210.260416666664</c:v>
                      </c:pt>
                      <c:pt idx="10486">
                        <c:v>43210.270833333336</c:v>
                      </c:pt>
                      <c:pt idx="10487">
                        <c:v>43210.28125</c:v>
                      </c:pt>
                      <c:pt idx="10488">
                        <c:v>43210.291666666664</c:v>
                      </c:pt>
                      <c:pt idx="10489">
                        <c:v>43210.302083333336</c:v>
                      </c:pt>
                      <c:pt idx="10490">
                        <c:v>43210.3125</c:v>
                      </c:pt>
                      <c:pt idx="10491">
                        <c:v>43210.322916666664</c:v>
                      </c:pt>
                      <c:pt idx="10492">
                        <c:v>43210.333333333336</c:v>
                      </c:pt>
                      <c:pt idx="10493">
                        <c:v>43210.34375</c:v>
                      </c:pt>
                      <c:pt idx="10494">
                        <c:v>43210.354166666664</c:v>
                      </c:pt>
                      <c:pt idx="10495">
                        <c:v>43210.364583333336</c:v>
                      </c:pt>
                      <c:pt idx="10496">
                        <c:v>43210.375</c:v>
                      </c:pt>
                      <c:pt idx="10497">
                        <c:v>43210.385416666664</c:v>
                      </c:pt>
                      <c:pt idx="10498">
                        <c:v>43210.395833333336</c:v>
                      </c:pt>
                      <c:pt idx="10499">
                        <c:v>43210.40625</c:v>
                      </c:pt>
                      <c:pt idx="10500">
                        <c:v>43210.416666666664</c:v>
                      </c:pt>
                      <c:pt idx="10501">
                        <c:v>43210.427083333336</c:v>
                      </c:pt>
                      <c:pt idx="10502">
                        <c:v>43210.4375</c:v>
                      </c:pt>
                      <c:pt idx="10503">
                        <c:v>43210.447916666664</c:v>
                      </c:pt>
                      <c:pt idx="10504">
                        <c:v>43210.458333333336</c:v>
                      </c:pt>
                      <c:pt idx="10505">
                        <c:v>43210.46875</c:v>
                      </c:pt>
                      <c:pt idx="10506">
                        <c:v>43210.479166666664</c:v>
                      </c:pt>
                      <c:pt idx="10507">
                        <c:v>43210.489583333336</c:v>
                      </c:pt>
                      <c:pt idx="10508">
                        <c:v>43210.5</c:v>
                      </c:pt>
                      <c:pt idx="10509">
                        <c:v>43210.510416666664</c:v>
                      </c:pt>
                      <c:pt idx="10510">
                        <c:v>43210.520833333336</c:v>
                      </c:pt>
                      <c:pt idx="10511">
                        <c:v>43210.53125</c:v>
                      </c:pt>
                      <c:pt idx="10512">
                        <c:v>43210.541666666664</c:v>
                      </c:pt>
                      <c:pt idx="10513">
                        <c:v>43210.552083333336</c:v>
                      </c:pt>
                      <c:pt idx="10514">
                        <c:v>43210.5625</c:v>
                      </c:pt>
                      <c:pt idx="10515">
                        <c:v>43210.572916666664</c:v>
                      </c:pt>
                      <c:pt idx="10516">
                        <c:v>43210.583333333336</c:v>
                      </c:pt>
                      <c:pt idx="10517">
                        <c:v>43210.59375</c:v>
                      </c:pt>
                      <c:pt idx="10518">
                        <c:v>43210.604166666664</c:v>
                      </c:pt>
                      <c:pt idx="10519">
                        <c:v>43210.614583333336</c:v>
                      </c:pt>
                      <c:pt idx="10520">
                        <c:v>43210.625</c:v>
                      </c:pt>
                      <c:pt idx="10521">
                        <c:v>43210.635416666664</c:v>
                      </c:pt>
                      <c:pt idx="10522">
                        <c:v>43210.645833333336</c:v>
                      </c:pt>
                      <c:pt idx="10523">
                        <c:v>43210.65625</c:v>
                      </c:pt>
                      <c:pt idx="10524">
                        <c:v>43210.666666666664</c:v>
                      </c:pt>
                      <c:pt idx="10525">
                        <c:v>43210.677083333336</c:v>
                      </c:pt>
                      <c:pt idx="10526">
                        <c:v>43210.6875</c:v>
                      </c:pt>
                      <c:pt idx="10527">
                        <c:v>43210.697916666664</c:v>
                      </c:pt>
                      <c:pt idx="10528">
                        <c:v>43210.708333333336</c:v>
                      </c:pt>
                      <c:pt idx="10529">
                        <c:v>43210.71875</c:v>
                      </c:pt>
                      <c:pt idx="10530">
                        <c:v>43210.729166666664</c:v>
                      </c:pt>
                      <c:pt idx="10531">
                        <c:v>43210.739583333336</c:v>
                      </c:pt>
                      <c:pt idx="10532">
                        <c:v>43210.75</c:v>
                      </c:pt>
                      <c:pt idx="10533">
                        <c:v>43210.760416666664</c:v>
                      </c:pt>
                      <c:pt idx="10534">
                        <c:v>43210.770833333336</c:v>
                      </c:pt>
                      <c:pt idx="10535">
                        <c:v>43210.78125</c:v>
                      </c:pt>
                      <c:pt idx="10536">
                        <c:v>43210.791666666664</c:v>
                      </c:pt>
                      <c:pt idx="10537">
                        <c:v>43210.802083333336</c:v>
                      </c:pt>
                      <c:pt idx="10538">
                        <c:v>43210.8125</c:v>
                      </c:pt>
                      <c:pt idx="10539">
                        <c:v>43210.822916666664</c:v>
                      </c:pt>
                      <c:pt idx="10540">
                        <c:v>43210.833333333336</c:v>
                      </c:pt>
                      <c:pt idx="10541">
                        <c:v>43210.84375</c:v>
                      </c:pt>
                      <c:pt idx="10542">
                        <c:v>43210.854166666664</c:v>
                      </c:pt>
                      <c:pt idx="10543">
                        <c:v>43210.864583333336</c:v>
                      </c:pt>
                      <c:pt idx="10544">
                        <c:v>43210.875</c:v>
                      </c:pt>
                      <c:pt idx="10545">
                        <c:v>43210.885416666664</c:v>
                      </c:pt>
                      <c:pt idx="10546">
                        <c:v>43210.895833333336</c:v>
                      </c:pt>
                      <c:pt idx="10547">
                        <c:v>43210.90625</c:v>
                      </c:pt>
                      <c:pt idx="10548">
                        <c:v>43210.916666666664</c:v>
                      </c:pt>
                      <c:pt idx="10549">
                        <c:v>43210.927083333336</c:v>
                      </c:pt>
                      <c:pt idx="10550">
                        <c:v>43210.9375</c:v>
                      </c:pt>
                      <c:pt idx="10551">
                        <c:v>43210.947916666664</c:v>
                      </c:pt>
                      <c:pt idx="10552">
                        <c:v>43210.958333333336</c:v>
                      </c:pt>
                      <c:pt idx="10553">
                        <c:v>43210.96875</c:v>
                      </c:pt>
                      <c:pt idx="10554">
                        <c:v>43210.979166666664</c:v>
                      </c:pt>
                      <c:pt idx="10555">
                        <c:v>43210.989583333336</c:v>
                      </c:pt>
                      <c:pt idx="10556">
                        <c:v>43211</c:v>
                      </c:pt>
                      <c:pt idx="10557">
                        <c:v>43211.010416666664</c:v>
                      </c:pt>
                      <c:pt idx="10558">
                        <c:v>43211.020833333336</c:v>
                      </c:pt>
                      <c:pt idx="10559">
                        <c:v>43211.03125</c:v>
                      </c:pt>
                      <c:pt idx="10560">
                        <c:v>43211.041666666664</c:v>
                      </c:pt>
                      <c:pt idx="10561">
                        <c:v>43211.052083333336</c:v>
                      </c:pt>
                      <c:pt idx="10562">
                        <c:v>43211.0625</c:v>
                      </c:pt>
                      <c:pt idx="10563">
                        <c:v>43211.072916666664</c:v>
                      </c:pt>
                      <c:pt idx="10564">
                        <c:v>43211.083333333336</c:v>
                      </c:pt>
                      <c:pt idx="10565">
                        <c:v>43211.09375</c:v>
                      </c:pt>
                      <c:pt idx="10566">
                        <c:v>43211.104166666664</c:v>
                      </c:pt>
                      <c:pt idx="10567">
                        <c:v>43211.114583333336</c:v>
                      </c:pt>
                      <c:pt idx="10568">
                        <c:v>43211.125</c:v>
                      </c:pt>
                      <c:pt idx="10569">
                        <c:v>43211.135416666664</c:v>
                      </c:pt>
                      <c:pt idx="10570">
                        <c:v>43211.145833333336</c:v>
                      </c:pt>
                      <c:pt idx="10571">
                        <c:v>43211.15625</c:v>
                      </c:pt>
                      <c:pt idx="10572">
                        <c:v>43211.166666666664</c:v>
                      </c:pt>
                      <c:pt idx="10573">
                        <c:v>43211.177083333336</c:v>
                      </c:pt>
                      <c:pt idx="10574">
                        <c:v>43211.1875</c:v>
                      </c:pt>
                      <c:pt idx="10575">
                        <c:v>43211.197916666664</c:v>
                      </c:pt>
                      <c:pt idx="10576">
                        <c:v>43211.208333333336</c:v>
                      </c:pt>
                      <c:pt idx="10577">
                        <c:v>43211.21875</c:v>
                      </c:pt>
                      <c:pt idx="10578">
                        <c:v>43211.229166666664</c:v>
                      </c:pt>
                      <c:pt idx="10579">
                        <c:v>43211.239583333336</c:v>
                      </c:pt>
                      <c:pt idx="10580">
                        <c:v>43211.25</c:v>
                      </c:pt>
                      <c:pt idx="10581">
                        <c:v>43211.260416666664</c:v>
                      </c:pt>
                      <c:pt idx="10582">
                        <c:v>43211.270833333336</c:v>
                      </c:pt>
                      <c:pt idx="10583">
                        <c:v>43211.28125</c:v>
                      </c:pt>
                      <c:pt idx="10584">
                        <c:v>43211.291666666664</c:v>
                      </c:pt>
                      <c:pt idx="10585">
                        <c:v>43211.302083333336</c:v>
                      </c:pt>
                      <c:pt idx="10586">
                        <c:v>43211.3125</c:v>
                      </c:pt>
                      <c:pt idx="10587">
                        <c:v>43211.322916666664</c:v>
                      </c:pt>
                      <c:pt idx="10588">
                        <c:v>43211.333333333336</c:v>
                      </c:pt>
                      <c:pt idx="10589">
                        <c:v>43211.34375</c:v>
                      </c:pt>
                      <c:pt idx="10590">
                        <c:v>43211.354166666664</c:v>
                      </c:pt>
                      <c:pt idx="10591">
                        <c:v>43211.364583333336</c:v>
                      </c:pt>
                      <c:pt idx="10592">
                        <c:v>43211.375</c:v>
                      </c:pt>
                      <c:pt idx="10593">
                        <c:v>43211.385416666664</c:v>
                      </c:pt>
                      <c:pt idx="10594">
                        <c:v>43211.395833333336</c:v>
                      </c:pt>
                      <c:pt idx="10595">
                        <c:v>43211.40625</c:v>
                      </c:pt>
                      <c:pt idx="10596">
                        <c:v>43211.416666666664</c:v>
                      </c:pt>
                      <c:pt idx="10597">
                        <c:v>43211.427083333336</c:v>
                      </c:pt>
                      <c:pt idx="10598">
                        <c:v>43211.4375</c:v>
                      </c:pt>
                      <c:pt idx="10599">
                        <c:v>43211.447916666664</c:v>
                      </c:pt>
                      <c:pt idx="10600">
                        <c:v>43211.458333333336</c:v>
                      </c:pt>
                      <c:pt idx="10601">
                        <c:v>43211.46875</c:v>
                      </c:pt>
                      <c:pt idx="10602">
                        <c:v>43211.479166666664</c:v>
                      </c:pt>
                      <c:pt idx="10603">
                        <c:v>43211.489583333336</c:v>
                      </c:pt>
                      <c:pt idx="10604">
                        <c:v>43211.5</c:v>
                      </c:pt>
                      <c:pt idx="10605">
                        <c:v>43211.510416666664</c:v>
                      </c:pt>
                      <c:pt idx="10606">
                        <c:v>43211.520833333336</c:v>
                      </c:pt>
                      <c:pt idx="10607">
                        <c:v>43211.53125</c:v>
                      </c:pt>
                      <c:pt idx="10608">
                        <c:v>43211.541666666664</c:v>
                      </c:pt>
                      <c:pt idx="10609">
                        <c:v>43211.552083333336</c:v>
                      </c:pt>
                      <c:pt idx="10610">
                        <c:v>43211.5625</c:v>
                      </c:pt>
                      <c:pt idx="10611">
                        <c:v>43211.572916666664</c:v>
                      </c:pt>
                      <c:pt idx="10612">
                        <c:v>43211.583333333336</c:v>
                      </c:pt>
                      <c:pt idx="10613">
                        <c:v>43211.59375</c:v>
                      </c:pt>
                      <c:pt idx="10614">
                        <c:v>43211.604166666664</c:v>
                      </c:pt>
                      <c:pt idx="10615">
                        <c:v>43211.614583333336</c:v>
                      </c:pt>
                      <c:pt idx="10616">
                        <c:v>43211.625</c:v>
                      </c:pt>
                      <c:pt idx="10617">
                        <c:v>43211.635416666664</c:v>
                      </c:pt>
                      <c:pt idx="10618">
                        <c:v>43211.645833333336</c:v>
                      </c:pt>
                      <c:pt idx="10619">
                        <c:v>43211.65625</c:v>
                      </c:pt>
                      <c:pt idx="10620">
                        <c:v>43211.666666666664</c:v>
                      </c:pt>
                      <c:pt idx="10621">
                        <c:v>43211.677083333336</c:v>
                      </c:pt>
                      <c:pt idx="10622">
                        <c:v>43211.6875</c:v>
                      </c:pt>
                      <c:pt idx="10623">
                        <c:v>43211.697916666664</c:v>
                      </c:pt>
                      <c:pt idx="10624">
                        <c:v>43211.708333333336</c:v>
                      </c:pt>
                      <c:pt idx="10625">
                        <c:v>43211.71875</c:v>
                      </c:pt>
                      <c:pt idx="10626">
                        <c:v>43211.729166666664</c:v>
                      </c:pt>
                      <c:pt idx="10627">
                        <c:v>43211.739583333336</c:v>
                      </c:pt>
                      <c:pt idx="10628">
                        <c:v>43211.75</c:v>
                      </c:pt>
                      <c:pt idx="10629">
                        <c:v>43211.760416666664</c:v>
                      </c:pt>
                      <c:pt idx="10630">
                        <c:v>43211.770833333336</c:v>
                      </c:pt>
                      <c:pt idx="10631">
                        <c:v>43211.78125</c:v>
                      </c:pt>
                      <c:pt idx="10632">
                        <c:v>43211.791666666664</c:v>
                      </c:pt>
                      <c:pt idx="10633">
                        <c:v>43211.802083333336</c:v>
                      </c:pt>
                      <c:pt idx="10634">
                        <c:v>43211.8125</c:v>
                      </c:pt>
                      <c:pt idx="10635">
                        <c:v>43211.822916666664</c:v>
                      </c:pt>
                      <c:pt idx="10636">
                        <c:v>43211.833333333336</c:v>
                      </c:pt>
                      <c:pt idx="10637">
                        <c:v>43211.84375</c:v>
                      </c:pt>
                      <c:pt idx="10638">
                        <c:v>43211.854166666664</c:v>
                      </c:pt>
                      <c:pt idx="10639">
                        <c:v>43211.864583333336</c:v>
                      </c:pt>
                      <c:pt idx="10640">
                        <c:v>43211.875</c:v>
                      </c:pt>
                      <c:pt idx="10641">
                        <c:v>43211.885416666664</c:v>
                      </c:pt>
                      <c:pt idx="10642">
                        <c:v>43211.895833333336</c:v>
                      </c:pt>
                      <c:pt idx="10643">
                        <c:v>43211.90625</c:v>
                      </c:pt>
                      <c:pt idx="10644">
                        <c:v>43211.916666666664</c:v>
                      </c:pt>
                      <c:pt idx="10645">
                        <c:v>43211.927083333336</c:v>
                      </c:pt>
                      <c:pt idx="10646">
                        <c:v>43211.9375</c:v>
                      </c:pt>
                      <c:pt idx="10647">
                        <c:v>43211.947916666664</c:v>
                      </c:pt>
                      <c:pt idx="10648">
                        <c:v>43211.958333333336</c:v>
                      </c:pt>
                      <c:pt idx="10649">
                        <c:v>43211.96875</c:v>
                      </c:pt>
                      <c:pt idx="10650">
                        <c:v>43211.979166666664</c:v>
                      </c:pt>
                      <c:pt idx="10651">
                        <c:v>43211.989583333336</c:v>
                      </c:pt>
                      <c:pt idx="10652">
                        <c:v>43212</c:v>
                      </c:pt>
                      <c:pt idx="10653">
                        <c:v>43212.010416666664</c:v>
                      </c:pt>
                      <c:pt idx="10654">
                        <c:v>43212.020833333336</c:v>
                      </c:pt>
                      <c:pt idx="10655">
                        <c:v>43212.03125</c:v>
                      </c:pt>
                      <c:pt idx="10656">
                        <c:v>43212.041666666664</c:v>
                      </c:pt>
                      <c:pt idx="10657">
                        <c:v>43212.052083333336</c:v>
                      </c:pt>
                      <c:pt idx="10658">
                        <c:v>43212.0625</c:v>
                      </c:pt>
                      <c:pt idx="10659">
                        <c:v>43212.072916666664</c:v>
                      </c:pt>
                      <c:pt idx="10660">
                        <c:v>43212.083333333336</c:v>
                      </c:pt>
                      <c:pt idx="10661">
                        <c:v>43212.09375</c:v>
                      </c:pt>
                      <c:pt idx="10662">
                        <c:v>43212.104166666664</c:v>
                      </c:pt>
                      <c:pt idx="10663">
                        <c:v>43212.114583333336</c:v>
                      </c:pt>
                      <c:pt idx="10664">
                        <c:v>43212.125</c:v>
                      </c:pt>
                      <c:pt idx="10665">
                        <c:v>43212.135416666664</c:v>
                      </c:pt>
                      <c:pt idx="10666">
                        <c:v>43212.145833333336</c:v>
                      </c:pt>
                      <c:pt idx="10667">
                        <c:v>43212.15625</c:v>
                      </c:pt>
                      <c:pt idx="10668">
                        <c:v>43212.166666666664</c:v>
                      </c:pt>
                      <c:pt idx="10669">
                        <c:v>43212.177083333336</c:v>
                      </c:pt>
                      <c:pt idx="10670">
                        <c:v>43212.1875</c:v>
                      </c:pt>
                      <c:pt idx="10671">
                        <c:v>43212.197916666664</c:v>
                      </c:pt>
                      <c:pt idx="10672">
                        <c:v>43212.208333333336</c:v>
                      </c:pt>
                      <c:pt idx="10673">
                        <c:v>43212.21875</c:v>
                      </c:pt>
                      <c:pt idx="10674">
                        <c:v>43212.229166666664</c:v>
                      </c:pt>
                      <c:pt idx="10675">
                        <c:v>43212.239583333336</c:v>
                      </c:pt>
                      <c:pt idx="10676">
                        <c:v>43212.25</c:v>
                      </c:pt>
                      <c:pt idx="10677">
                        <c:v>43212.260416666664</c:v>
                      </c:pt>
                      <c:pt idx="10678">
                        <c:v>43212.270833333336</c:v>
                      </c:pt>
                      <c:pt idx="10679">
                        <c:v>43212.28125</c:v>
                      </c:pt>
                      <c:pt idx="10680">
                        <c:v>43212.291666666664</c:v>
                      </c:pt>
                      <c:pt idx="10681">
                        <c:v>43212.302083333336</c:v>
                      </c:pt>
                      <c:pt idx="10682">
                        <c:v>43212.3125</c:v>
                      </c:pt>
                      <c:pt idx="10683">
                        <c:v>43212.322916666664</c:v>
                      </c:pt>
                      <c:pt idx="10684">
                        <c:v>43212.333333333336</c:v>
                      </c:pt>
                      <c:pt idx="10685">
                        <c:v>43212.34375</c:v>
                      </c:pt>
                      <c:pt idx="10686">
                        <c:v>43212.354166666664</c:v>
                      </c:pt>
                      <c:pt idx="10687">
                        <c:v>43212.364583333336</c:v>
                      </c:pt>
                      <c:pt idx="10688">
                        <c:v>43212.375</c:v>
                      </c:pt>
                      <c:pt idx="10689">
                        <c:v>43212.385416666664</c:v>
                      </c:pt>
                      <c:pt idx="10690">
                        <c:v>43212.395833333336</c:v>
                      </c:pt>
                      <c:pt idx="10691">
                        <c:v>43212.40625</c:v>
                      </c:pt>
                      <c:pt idx="10692">
                        <c:v>43212.416666666664</c:v>
                      </c:pt>
                      <c:pt idx="10693">
                        <c:v>43212.427083333336</c:v>
                      </c:pt>
                      <c:pt idx="10694">
                        <c:v>43212.4375</c:v>
                      </c:pt>
                      <c:pt idx="10695">
                        <c:v>43212.447916666664</c:v>
                      </c:pt>
                      <c:pt idx="10696">
                        <c:v>43212.458333333336</c:v>
                      </c:pt>
                      <c:pt idx="10697">
                        <c:v>43212.46875</c:v>
                      </c:pt>
                      <c:pt idx="10698">
                        <c:v>43212.479166666664</c:v>
                      </c:pt>
                      <c:pt idx="10699">
                        <c:v>43212.489583333336</c:v>
                      </c:pt>
                      <c:pt idx="10700">
                        <c:v>43212.5</c:v>
                      </c:pt>
                      <c:pt idx="10701">
                        <c:v>43212.510416666664</c:v>
                      </c:pt>
                      <c:pt idx="10702">
                        <c:v>43212.520833333336</c:v>
                      </c:pt>
                      <c:pt idx="10703">
                        <c:v>43212.53125</c:v>
                      </c:pt>
                      <c:pt idx="10704">
                        <c:v>43212.541666666664</c:v>
                      </c:pt>
                      <c:pt idx="10705">
                        <c:v>43212.552083333336</c:v>
                      </c:pt>
                      <c:pt idx="10706">
                        <c:v>43212.5625</c:v>
                      </c:pt>
                      <c:pt idx="10707">
                        <c:v>43212.572916666664</c:v>
                      </c:pt>
                      <c:pt idx="10708">
                        <c:v>43212.583333333336</c:v>
                      </c:pt>
                      <c:pt idx="10709">
                        <c:v>43212.59375</c:v>
                      </c:pt>
                      <c:pt idx="10710">
                        <c:v>43212.604166666664</c:v>
                      </c:pt>
                      <c:pt idx="10711">
                        <c:v>43212.614583333336</c:v>
                      </c:pt>
                      <c:pt idx="10712">
                        <c:v>43212.625</c:v>
                      </c:pt>
                      <c:pt idx="10713">
                        <c:v>43212.635416666664</c:v>
                      </c:pt>
                      <c:pt idx="10714">
                        <c:v>43212.645833333336</c:v>
                      </c:pt>
                      <c:pt idx="10715">
                        <c:v>43212.65625</c:v>
                      </c:pt>
                      <c:pt idx="10716">
                        <c:v>43212.666666666664</c:v>
                      </c:pt>
                      <c:pt idx="10717">
                        <c:v>43212.677083333336</c:v>
                      </c:pt>
                      <c:pt idx="10718">
                        <c:v>43212.6875</c:v>
                      </c:pt>
                      <c:pt idx="10719">
                        <c:v>43212.697916666664</c:v>
                      </c:pt>
                      <c:pt idx="10720">
                        <c:v>43212.708333333336</c:v>
                      </c:pt>
                      <c:pt idx="10721">
                        <c:v>43212.71875</c:v>
                      </c:pt>
                      <c:pt idx="10722">
                        <c:v>43212.729166666664</c:v>
                      </c:pt>
                      <c:pt idx="10723">
                        <c:v>43212.739583333336</c:v>
                      </c:pt>
                      <c:pt idx="10724">
                        <c:v>43212.75</c:v>
                      </c:pt>
                      <c:pt idx="10725">
                        <c:v>43212.760416666664</c:v>
                      </c:pt>
                      <c:pt idx="10726">
                        <c:v>43212.770833333336</c:v>
                      </c:pt>
                      <c:pt idx="10727">
                        <c:v>43212.78125</c:v>
                      </c:pt>
                      <c:pt idx="10728">
                        <c:v>43212.791666666664</c:v>
                      </c:pt>
                      <c:pt idx="10729">
                        <c:v>43212.802083333336</c:v>
                      </c:pt>
                      <c:pt idx="10730">
                        <c:v>43212.8125</c:v>
                      </c:pt>
                      <c:pt idx="10731">
                        <c:v>43212.822916666664</c:v>
                      </c:pt>
                      <c:pt idx="10732">
                        <c:v>43212.833333333336</c:v>
                      </c:pt>
                      <c:pt idx="10733">
                        <c:v>43212.84375</c:v>
                      </c:pt>
                      <c:pt idx="10734">
                        <c:v>43212.854166666664</c:v>
                      </c:pt>
                      <c:pt idx="10735">
                        <c:v>43212.864583333336</c:v>
                      </c:pt>
                      <c:pt idx="10736">
                        <c:v>43212.875</c:v>
                      </c:pt>
                      <c:pt idx="10737">
                        <c:v>43212.885416666664</c:v>
                      </c:pt>
                      <c:pt idx="10738">
                        <c:v>43212.895833333336</c:v>
                      </c:pt>
                      <c:pt idx="10739">
                        <c:v>43212.90625</c:v>
                      </c:pt>
                      <c:pt idx="10740">
                        <c:v>43212.916666666664</c:v>
                      </c:pt>
                      <c:pt idx="10741">
                        <c:v>43212.927083333336</c:v>
                      </c:pt>
                      <c:pt idx="10742">
                        <c:v>43212.9375</c:v>
                      </c:pt>
                      <c:pt idx="10743">
                        <c:v>43212.947916666664</c:v>
                      </c:pt>
                      <c:pt idx="10744">
                        <c:v>43212.958333333336</c:v>
                      </c:pt>
                      <c:pt idx="10745">
                        <c:v>43212.96875</c:v>
                      </c:pt>
                      <c:pt idx="10746">
                        <c:v>43212.979166666664</c:v>
                      </c:pt>
                      <c:pt idx="10747">
                        <c:v>43212.989583333336</c:v>
                      </c:pt>
                      <c:pt idx="10748">
                        <c:v>43213</c:v>
                      </c:pt>
                      <c:pt idx="10749">
                        <c:v>43213.010416666664</c:v>
                      </c:pt>
                      <c:pt idx="10750">
                        <c:v>43213.020833333336</c:v>
                      </c:pt>
                      <c:pt idx="10751">
                        <c:v>43213.03125</c:v>
                      </c:pt>
                      <c:pt idx="10752">
                        <c:v>43213.041666666664</c:v>
                      </c:pt>
                      <c:pt idx="10753">
                        <c:v>43213.052083333336</c:v>
                      </c:pt>
                      <c:pt idx="10754">
                        <c:v>43213.0625</c:v>
                      </c:pt>
                      <c:pt idx="10755">
                        <c:v>43213.072916666664</c:v>
                      </c:pt>
                      <c:pt idx="10756">
                        <c:v>43213.083333333336</c:v>
                      </c:pt>
                      <c:pt idx="10757">
                        <c:v>43213.09375</c:v>
                      </c:pt>
                      <c:pt idx="10758">
                        <c:v>43213.104166666664</c:v>
                      </c:pt>
                      <c:pt idx="10759">
                        <c:v>43213.114583333336</c:v>
                      </c:pt>
                      <c:pt idx="10760">
                        <c:v>43213.125</c:v>
                      </c:pt>
                      <c:pt idx="10761">
                        <c:v>43213.135416666664</c:v>
                      </c:pt>
                      <c:pt idx="10762">
                        <c:v>43213.145833333336</c:v>
                      </c:pt>
                      <c:pt idx="10763">
                        <c:v>43213.15625</c:v>
                      </c:pt>
                      <c:pt idx="10764">
                        <c:v>43213.166666666664</c:v>
                      </c:pt>
                      <c:pt idx="10765">
                        <c:v>43213.177083333336</c:v>
                      </c:pt>
                      <c:pt idx="10766">
                        <c:v>43213.1875</c:v>
                      </c:pt>
                      <c:pt idx="10767">
                        <c:v>43213.197916666664</c:v>
                      </c:pt>
                      <c:pt idx="10768">
                        <c:v>43213.208333333336</c:v>
                      </c:pt>
                      <c:pt idx="10769">
                        <c:v>43213.21875</c:v>
                      </c:pt>
                      <c:pt idx="10770">
                        <c:v>43213.229166666664</c:v>
                      </c:pt>
                      <c:pt idx="10771">
                        <c:v>43213.239583333336</c:v>
                      </c:pt>
                      <c:pt idx="10772">
                        <c:v>43213.25</c:v>
                      </c:pt>
                      <c:pt idx="10773">
                        <c:v>43213.260416666664</c:v>
                      </c:pt>
                      <c:pt idx="10774">
                        <c:v>43213.270833333336</c:v>
                      </c:pt>
                      <c:pt idx="10775">
                        <c:v>43213.28125</c:v>
                      </c:pt>
                      <c:pt idx="10776">
                        <c:v>43213.291666666664</c:v>
                      </c:pt>
                      <c:pt idx="10777">
                        <c:v>43213.302083333336</c:v>
                      </c:pt>
                      <c:pt idx="10778">
                        <c:v>43213.3125</c:v>
                      </c:pt>
                      <c:pt idx="10779">
                        <c:v>43213.322916666664</c:v>
                      </c:pt>
                      <c:pt idx="10780">
                        <c:v>43213.333333333336</c:v>
                      </c:pt>
                      <c:pt idx="10781">
                        <c:v>43213.34375</c:v>
                      </c:pt>
                      <c:pt idx="10782">
                        <c:v>43213.354166666664</c:v>
                      </c:pt>
                      <c:pt idx="10783">
                        <c:v>43213.364583333336</c:v>
                      </c:pt>
                      <c:pt idx="10784">
                        <c:v>43213.375</c:v>
                      </c:pt>
                      <c:pt idx="10785">
                        <c:v>43213.385416666664</c:v>
                      </c:pt>
                      <c:pt idx="10786">
                        <c:v>43213.395833333336</c:v>
                      </c:pt>
                      <c:pt idx="10787">
                        <c:v>43213.40625</c:v>
                      </c:pt>
                      <c:pt idx="10788">
                        <c:v>43213.416666666664</c:v>
                      </c:pt>
                      <c:pt idx="10789">
                        <c:v>43213.427083333336</c:v>
                      </c:pt>
                      <c:pt idx="10790">
                        <c:v>43213.4375</c:v>
                      </c:pt>
                      <c:pt idx="10791">
                        <c:v>43213.447916666664</c:v>
                      </c:pt>
                      <c:pt idx="10792">
                        <c:v>43213.458333333336</c:v>
                      </c:pt>
                      <c:pt idx="10793">
                        <c:v>43213.46875</c:v>
                      </c:pt>
                      <c:pt idx="10794">
                        <c:v>43213.479166666664</c:v>
                      </c:pt>
                      <c:pt idx="10795">
                        <c:v>43213.489583333336</c:v>
                      </c:pt>
                      <c:pt idx="10796">
                        <c:v>43213.5</c:v>
                      </c:pt>
                      <c:pt idx="10797">
                        <c:v>43213.510416666664</c:v>
                      </c:pt>
                      <c:pt idx="10798">
                        <c:v>43213.520833333336</c:v>
                      </c:pt>
                      <c:pt idx="10799">
                        <c:v>43213.53125</c:v>
                      </c:pt>
                      <c:pt idx="10800">
                        <c:v>43213.541666666664</c:v>
                      </c:pt>
                      <c:pt idx="10801">
                        <c:v>43213.552083333336</c:v>
                      </c:pt>
                      <c:pt idx="10802">
                        <c:v>43213.5625</c:v>
                      </c:pt>
                      <c:pt idx="10803">
                        <c:v>43213.572916666664</c:v>
                      </c:pt>
                      <c:pt idx="10804">
                        <c:v>43213.583333333336</c:v>
                      </c:pt>
                      <c:pt idx="10805">
                        <c:v>43213.59375</c:v>
                      </c:pt>
                      <c:pt idx="10806">
                        <c:v>43213.604166666664</c:v>
                      </c:pt>
                      <c:pt idx="10807">
                        <c:v>43213.614583333336</c:v>
                      </c:pt>
                      <c:pt idx="10808">
                        <c:v>43213.625</c:v>
                      </c:pt>
                      <c:pt idx="10809">
                        <c:v>43213.635416666664</c:v>
                      </c:pt>
                      <c:pt idx="10810">
                        <c:v>43213.645833333336</c:v>
                      </c:pt>
                      <c:pt idx="10811">
                        <c:v>43213.65625</c:v>
                      </c:pt>
                      <c:pt idx="10812">
                        <c:v>43213.666666666664</c:v>
                      </c:pt>
                      <c:pt idx="10813">
                        <c:v>43213.677083333336</c:v>
                      </c:pt>
                      <c:pt idx="10814">
                        <c:v>43213.6875</c:v>
                      </c:pt>
                      <c:pt idx="10815">
                        <c:v>43213.697916666664</c:v>
                      </c:pt>
                      <c:pt idx="10816">
                        <c:v>43213.708333333336</c:v>
                      </c:pt>
                      <c:pt idx="10817">
                        <c:v>43213.71875</c:v>
                      </c:pt>
                      <c:pt idx="10818">
                        <c:v>43213.729166666664</c:v>
                      </c:pt>
                      <c:pt idx="10819">
                        <c:v>43213.739583333336</c:v>
                      </c:pt>
                      <c:pt idx="10820">
                        <c:v>43213.75</c:v>
                      </c:pt>
                      <c:pt idx="10821">
                        <c:v>43213.760416666664</c:v>
                      </c:pt>
                      <c:pt idx="10822">
                        <c:v>43213.770833333336</c:v>
                      </c:pt>
                      <c:pt idx="10823">
                        <c:v>43213.78125</c:v>
                      </c:pt>
                      <c:pt idx="10824">
                        <c:v>43213.791666666664</c:v>
                      </c:pt>
                      <c:pt idx="10825">
                        <c:v>43213.802083333336</c:v>
                      </c:pt>
                      <c:pt idx="10826">
                        <c:v>43213.8125</c:v>
                      </c:pt>
                      <c:pt idx="10827">
                        <c:v>43213.822916666664</c:v>
                      </c:pt>
                      <c:pt idx="10828">
                        <c:v>43213.833333333336</c:v>
                      </c:pt>
                      <c:pt idx="10829">
                        <c:v>43213.84375</c:v>
                      </c:pt>
                      <c:pt idx="10830">
                        <c:v>43213.854166666664</c:v>
                      </c:pt>
                      <c:pt idx="10831">
                        <c:v>43213.864583333336</c:v>
                      </c:pt>
                      <c:pt idx="10832">
                        <c:v>43213.875</c:v>
                      </c:pt>
                      <c:pt idx="10833">
                        <c:v>43213.885416666664</c:v>
                      </c:pt>
                      <c:pt idx="10834">
                        <c:v>43213.895833333336</c:v>
                      </c:pt>
                      <c:pt idx="10835">
                        <c:v>43213.90625</c:v>
                      </c:pt>
                      <c:pt idx="10836">
                        <c:v>43213.916666666664</c:v>
                      </c:pt>
                      <c:pt idx="10837">
                        <c:v>43213.927083333336</c:v>
                      </c:pt>
                      <c:pt idx="10838">
                        <c:v>43213.9375</c:v>
                      </c:pt>
                      <c:pt idx="10839">
                        <c:v>43213.947916666664</c:v>
                      </c:pt>
                      <c:pt idx="10840">
                        <c:v>43213.958333333336</c:v>
                      </c:pt>
                      <c:pt idx="10841">
                        <c:v>43213.96875</c:v>
                      </c:pt>
                      <c:pt idx="10842">
                        <c:v>43213.979166666664</c:v>
                      </c:pt>
                      <c:pt idx="10843">
                        <c:v>43213.989583333336</c:v>
                      </c:pt>
                      <c:pt idx="10844">
                        <c:v>43214</c:v>
                      </c:pt>
                      <c:pt idx="10845">
                        <c:v>43214.010416666664</c:v>
                      </c:pt>
                      <c:pt idx="10846">
                        <c:v>43214.020833333336</c:v>
                      </c:pt>
                      <c:pt idx="10847">
                        <c:v>43214.03125</c:v>
                      </c:pt>
                      <c:pt idx="10848">
                        <c:v>43214.041666666664</c:v>
                      </c:pt>
                      <c:pt idx="10849">
                        <c:v>43214.052083333336</c:v>
                      </c:pt>
                      <c:pt idx="10850">
                        <c:v>43214.0625</c:v>
                      </c:pt>
                      <c:pt idx="10851">
                        <c:v>43214.072916666664</c:v>
                      </c:pt>
                      <c:pt idx="10852">
                        <c:v>43214.083333333336</c:v>
                      </c:pt>
                      <c:pt idx="10853">
                        <c:v>43214.09375</c:v>
                      </c:pt>
                      <c:pt idx="10854">
                        <c:v>43214.104166666664</c:v>
                      </c:pt>
                      <c:pt idx="10855">
                        <c:v>43214.114583333336</c:v>
                      </c:pt>
                      <c:pt idx="10856">
                        <c:v>43214.125</c:v>
                      </c:pt>
                      <c:pt idx="10857">
                        <c:v>43214.135416666664</c:v>
                      </c:pt>
                      <c:pt idx="10858">
                        <c:v>43214.145833333336</c:v>
                      </c:pt>
                      <c:pt idx="10859">
                        <c:v>43214.15625</c:v>
                      </c:pt>
                      <c:pt idx="10860">
                        <c:v>43214.166666666664</c:v>
                      </c:pt>
                      <c:pt idx="10861">
                        <c:v>43214.177083333336</c:v>
                      </c:pt>
                      <c:pt idx="10862">
                        <c:v>43214.1875</c:v>
                      </c:pt>
                      <c:pt idx="10863">
                        <c:v>43214.197916666664</c:v>
                      </c:pt>
                      <c:pt idx="10864">
                        <c:v>43214.208333333336</c:v>
                      </c:pt>
                      <c:pt idx="10865">
                        <c:v>43214.21875</c:v>
                      </c:pt>
                      <c:pt idx="10866">
                        <c:v>43214.229166666664</c:v>
                      </c:pt>
                      <c:pt idx="10867">
                        <c:v>43214.239583333336</c:v>
                      </c:pt>
                      <c:pt idx="10868">
                        <c:v>43214.25</c:v>
                      </c:pt>
                      <c:pt idx="10869">
                        <c:v>43214.260416666664</c:v>
                      </c:pt>
                      <c:pt idx="10870">
                        <c:v>43214.270833333336</c:v>
                      </c:pt>
                      <c:pt idx="10871">
                        <c:v>43214.28125</c:v>
                      </c:pt>
                      <c:pt idx="10872">
                        <c:v>43214.291666666664</c:v>
                      </c:pt>
                      <c:pt idx="10873">
                        <c:v>43214.302083333336</c:v>
                      </c:pt>
                      <c:pt idx="10874">
                        <c:v>43214.3125</c:v>
                      </c:pt>
                      <c:pt idx="10875">
                        <c:v>43214.322916666664</c:v>
                      </c:pt>
                      <c:pt idx="10876">
                        <c:v>43214.333333333336</c:v>
                      </c:pt>
                      <c:pt idx="10877">
                        <c:v>43214.34375</c:v>
                      </c:pt>
                      <c:pt idx="10878">
                        <c:v>43214.354166666664</c:v>
                      </c:pt>
                      <c:pt idx="10879">
                        <c:v>43214.364583333336</c:v>
                      </c:pt>
                      <c:pt idx="10880">
                        <c:v>43214.375</c:v>
                      </c:pt>
                      <c:pt idx="10881">
                        <c:v>43214.385416666664</c:v>
                      </c:pt>
                      <c:pt idx="10882">
                        <c:v>43214.395833333336</c:v>
                      </c:pt>
                      <c:pt idx="10883">
                        <c:v>43214.40625</c:v>
                      </c:pt>
                      <c:pt idx="10884">
                        <c:v>43214.416666666664</c:v>
                      </c:pt>
                      <c:pt idx="10885">
                        <c:v>43214.427083333336</c:v>
                      </c:pt>
                      <c:pt idx="10886">
                        <c:v>43214.4375</c:v>
                      </c:pt>
                      <c:pt idx="10887">
                        <c:v>43214.447916666664</c:v>
                      </c:pt>
                      <c:pt idx="10888">
                        <c:v>43214.458333333336</c:v>
                      </c:pt>
                      <c:pt idx="10889">
                        <c:v>43214.46875</c:v>
                      </c:pt>
                      <c:pt idx="10890">
                        <c:v>43214.479166666664</c:v>
                      </c:pt>
                      <c:pt idx="10891">
                        <c:v>43214.489583333336</c:v>
                      </c:pt>
                      <c:pt idx="10892">
                        <c:v>43214.5</c:v>
                      </c:pt>
                      <c:pt idx="10893">
                        <c:v>43214.510416666664</c:v>
                      </c:pt>
                      <c:pt idx="10894">
                        <c:v>43214.520833333336</c:v>
                      </c:pt>
                      <c:pt idx="10895">
                        <c:v>43214.53125</c:v>
                      </c:pt>
                      <c:pt idx="10896">
                        <c:v>43214.541666666664</c:v>
                      </c:pt>
                      <c:pt idx="10897">
                        <c:v>43214.552083333336</c:v>
                      </c:pt>
                      <c:pt idx="10898">
                        <c:v>43214.5625</c:v>
                      </c:pt>
                      <c:pt idx="10899">
                        <c:v>43214.572916666664</c:v>
                      </c:pt>
                      <c:pt idx="10900">
                        <c:v>43214.583333333336</c:v>
                      </c:pt>
                      <c:pt idx="10901">
                        <c:v>43214.59375</c:v>
                      </c:pt>
                      <c:pt idx="10902">
                        <c:v>43214.604166666664</c:v>
                      </c:pt>
                      <c:pt idx="10903">
                        <c:v>43214.614583333336</c:v>
                      </c:pt>
                      <c:pt idx="10904">
                        <c:v>43214.625</c:v>
                      </c:pt>
                      <c:pt idx="10905">
                        <c:v>43214.635416666664</c:v>
                      </c:pt>
                      <c:pt idx="10906">
                        <c:v>43214.645833333336</c:v>
                      </c:pt>
                      <c:pt idx="10907">
                        <c:v>43214.65625</c:v>
                      </c:pt>
                      <c:pt idx="10908">
                        <c:v>43214.666666666664</c:v>
                      </c:pt>
                      <c:pt idx="10909">
                        <c:v>43214.677083333336</c:v>
                      </c:pt>
                      <c:pt idx="10910">
                        <c:v>43214.6875</c:v>
                      </c:pt>
                      <c:pt idx="10911">
                        <c:v>43214.697916666664</c:v>
                      </c:pt>
                      <c:pt idx="10912">
                        <c:v>43214.708333333336</c:v>
                      </c:pt>
                      <c:pt idx="10913">
                        <c:v>43214.71875</c:v>
                      </c:pt>
                      <c:pt idx="10914">
                        <c:v>43214.729166666664</c:v>
                      </c:pt>
                      <c:pt idx="10915">
                        <c:v>43214.739583333336</c:v>
                      </c:pt>
                      <c:pt idx="10916">
                        <c:v>43214.75</c:v>
                      </c:pt>
                      <c:pt idx="10917">
                        <c:v>43214.760416666664</c:v>
                      </c:pt>
                      <c:pt idx="10918">
                        <c:v>43214.770833333336</c:v>
                      </c:pt>
                      <c:pt idx="10919">
                        <c:v>43214.78125</c:v>
                      </c:pt>
                      <c:pt idx="10920">
                        <c:v>43214.791666666664</c:v>
                      </c:pt>
                      <c:pt idx="10921">
                        <c:v>43214.802083333336</c:v>
                      </c:pt>
                      <c:pt idx="10922">
                        <c:v>43214.8125</c:v>
                      </c:pt>
                      <c:pt idx="10923">
                        <c:v>43214.822916666664</c:v>
                      </c:pt>
                      <c:pt idx="10924">
                        <c:v>43214.833333333336</c:v>
                      </c:pt>
                      <c:pt idx="10925">
                        <c:v>43214.84375</c:v>
                      </c:pt>
                      <c:pt idx="10926">
                        <c:v>43214.854166666664</c:v>
                      </c:pt>
                      <c:pt idx="10927">
                        <c:v>43214.864583333336</c:v>
                      </c:pt>
                      <c:pt idx="10928">
                        <c:v>43214.875</c:v>
                      </c:pt>
                      <c:pt idx="10929">
                        <c:v>43214.885416666664</c:v>
                      </c:pt>
                      <c:pt idx="10930">
                        <c:v>43214.895833333336</c:v>
                      </c:pt>
                      <c:pt idx="10931">
                        <c:v>43214.90625</c:v>
                      </c:pt>
                      <c:pt idx="10932">
                        <c:v>43214.916666666664</c:v>
                      </c:pt>
                      <c:pt idx="10933">
                        <c:v>43214.927083333336</c:v>
                      </c:pt>
                      <c:pt idx="10934">
                        <c:v>43214.9375</c:v>
                      </c:pt>
                      <c:pt idx="10935">
                        <c:v>43214.947916666664</c:v>
                      </c:pt>
                      <c:pt idx="10936">
                        <c:v>43214.958333333336</c:v>
                      </c:pt>
                      <c:pt idx="10937">
                        <c:v>43214.96875</c:v>
                      </c:pt>
                      <c:pt idx="10938">
                        <c:v>43214.979166666664</c:v>
                      </c:pt>
                      <c:pt idx="10939">
                        <c:v>43214.989583333336</c:v>
                      </c:pt>
                      <c:pt idx="10940">
                        <c:v>43215</c:v>
                      </c:pt>
                      <c:pt idx="10941">
                        <c:v>43215.010416666664</c:v>
                      </c:pt>
                      <c:pt idx="10942">
                        <c:v>43215.020833333336</c:v>
                      </c:pt>
                      <c:pt idx="10943">
                        <c:v>43215.03125</c:v>
                      </c:pt>
                      <c:pt idx="10944">
                        <c:v>43215.041666666664</c:v>
                      </c:pt>
                      <c:pt idx="10945">
                        <c:v>43215.052083333336</c:v>
                      </c:pt>
                      <c:pt idx="10946">
                        <c:v>43215.0625</c:v>
                      </c:pt>
                      <c:pt idx="10947">
                        <c:v>43215.072916666664</c:v>
                      </c:pt>
                      <c:pt idx="10948">
                        <c:v>43215.083333333336</c:v>
                      </c:pt>
                      <c:pt idx="10949">
                        <c:v>43215.09375</c:v>
                      </c:pt>
                      <c:pt idx="10950">
                        <c:v>43215.104166666664</c:v>
                      </c:pt>
                      <c:pt idx="10951">
                        <c:v>43215.114583333336</c:v>
                      </c:pt>
                      <c:pt idx="10952">
                        <c:v>43215.125</c:v>
                      </c:pt>
                      <c:pt idx="10953">
                        <c:v>43215.135416666664</c:v>
                      </c:pt>
                      <c:pt idx="10954">
                        <c:v>43215.145833333336</c:v>
                      </c:pt>
                      <c:pt idx="10955">
                        <c:v>43215.15625</c:v>
                      </c:pt>
                      <c:pt idx="10956">
                        <c:v>43215.166666666664</c:v>
                      </c:pt>
                      <c:pt idx="10957">
                        <c:v>43215.177083333336</c:v>
                      </c:pt>
                      <c:pt idx="10958">
                        <c:v>43215.1875</c:v>
                      </c:pt>
                      <c:pt idx="10959">
                        <c:v>43215.197916666664</c:v>
                      </c:pt>
                      <c:pt idx="10960">
                        <c:v>43215.208333333336</c:v>
                      </c:pt>
                      <c:pt idx="10961">
                        <c:v>43215.21875</c:v>
                      </c:pt>
                      <c:pt idx="10962">
                        <c:v>43215.229166666664</c:v>
                      </c:pt>
                      <c:pt idx="10963">
                        <c:v>43215.239583333336</c:v>
                      </c:pt>
                      <c:pt idx="10964">
                        <c:v>43215.25</c:v>
                      </c:pt>
                      <c:pt idx="10965">
                        <c:v>43215.260416666664</c:v>
                      </c:pt>
                      <c:pt idx="10966">
                        <c:v>43215.270833333336</c:v>
                      </c:pt>
                      <c:pt idx="10967">
                        <c:v>43215.28125</c:v>
                      </c:pt>
                      <c:pt idx="10968">
                        <c:v>43215.291666666664</c:v>
                      </c:pt>
                      <c:pt idx="10969">
                        <c:v>43215.302083333336</c:v>
                      </c:pt>
                      <c:pt idx="10970">
                        <c:v>43215.3125</c:v>
                      </c:pt>
                      <c:pt idx="10971">
                        <c:v>43215.322916666664</c:v>
                      </c:pt>
                      <c:pt idx="10972">
                        <c:v>43215.333333333336</c:v>
                      </c:pt>
                      <c:pt idx="10973">
                        <c:v>43215.34375</c:v>
                      </c:pt>
                      <c:pt idx="10974">
                        <c:v>43215.354166666664</c:v>
                      </c:pt>
                      <c:pt idx="10975">
                        <c:v>43215.364583333336</c:v>
                      </c:pt>
                      <c:pt idx="10976">
                        <c:v>43215.375</c:v>
                      </c:pt>
                      <c:pt idx="10977">
                        <c:v>43215.385416666664</c:v>
                      </c:pt>
                      <c:pt idx="10978">
                        <c:v>43215.395833333336</c:v>
                      </c:pt>
                      <c:pt idx="10979">
                        <c:v>43215.40625</c:v>
                      </c:pt>
                      <c:pt idx="10980">
                        <c:v>43215.416666666664</c:v>
                      </c:pt>
                      <c:pt idx="10981">
                        <c:v>43215.427083333336</c:v>
                      </c:pt>
                      <c:pt idx="10982">
                        <c:v>43215.4375</c:v>
                      </c:pt>
                      <c:pt idx="10983">
                        <c:v>43215.447916666664</c:v>
                      </c:pt>
                      <c:pt idx="10984">
                        <c:v>43215.458333333336</c:v>
                      </c:pt>
                      <c:pt idx="10985">
                        <c:v>43215.46875</c:v>
                      </c:pt>
                      <c:pt idx="10986">
                        <c:v>43215.479166666664</c:v>
                      </c:pt>
                      <c:pt idx="10987">
                        <c:v>43215.489583333336</c:v>
                      </c:pt>
                      <c:pt idx="10988">
                        <c:v>43215.5</c:v>
                      </c:pt>
                      <c:pt idx="10989">
                        <c:v>43215.510416666664</c:v>
                      </c:pt>
                      <c:pt idx="10990">
                        <c:v>43215.520833333336</c:v>
                      </c:pt>
                      <c:pt idx="10991">
                        <c:v>43215.53125</c:v>
                      </c:pt>
                      <c:pt idx="10992">
                        <c:v>43215.541666666664</c:v>
                      </c:pt>
                      <c:pt idx="10993">
                        <c:v>43215.552083333336</c:v>
                      </c:pt>
                      <c:pt idx="10994">
                        <c:v>43215.5625</c:v>
                      </c:pt>
                      <c:pt idx="10995">
                        <c:v>43215.572916666664</c:v>
                      </c:pt>
                      <c:pt idx="10996">
                        <c:v>43215.583333333336</c:v>
                      </c:pt>
                      <c:pt idx="10997">
                        <c:v>43215.59375</c:v>
                      </c:pt>
                      <c:pt idx="10998">
                        <c:v>43215.604166666664</c:v>
                      </c:pt>
                      <c:pt idx="10999">
                        <c:v>43215.614583333336</c:v>
                      </c:pt>
                      <c:pt idx="11000">
                        <c:v>43215.625</c:v>
                      </c:pt>
                      <c:pt idx="11001">
                        <c:v>43215.635416666664</c:v>
                      </c:pt>
                      <c:pt idx="11002">
                        <c:v>43215.645833333336</c:v>
                      </c:pt>
                      <c:pt idx="11003">
                        <c:v>43215.65625</c:v>
                      </c:pt>
                      <c:pt idx="11004">
                        <c:v>43215.666666666664</c:v>
                      </c:pt>
                      <c:pt idx="11005">
                        <c:v>43215.677083333336</c:v>
                      </c:pt>
                      <c:pt idx="11006">
                        <c:v>43215.6875</c:v>
                      </c:pt>
                      <c:pt idx="11007">
                        <c:v>43215.697916666664</c:v>
                      </c:pt>
                      <c:pt idx="11008">
                        <c:v>43215.708333333336</c:v>
                      </c:pt>
                      <c:pt idx="11009">
                        <c:v>43215.71875</c:v>
                      </c:pt>
                      <c:pt idx="11010">
                        <c:v>43215.729166666664</c:v>
                      </c:pt>
                      <c:pt idx="11011">
                        <c:v>43215.739583333336</c:v>
                      </c:pt>
                      <c:pt idx="11012">
                        <c:v>43215.75</c:v>
                      </c:pt>
                      <c:pt idx="11013">
                        <c:v>43215.760416666664</c:v>
                      </c:pt>
                      <c:pt idx="11014">
                        <c:v>43215.770833333336</c:v>
                      </c:pt>
                      <c:pt idx="11015">
                        <c:v>43215.78125</c:v>
                      </c:pt>
                      <c:pt idx="11016">
                        <c:v>43215.791666666664</c:v>
                      </c:pt>
                      <c:pt idx="11017">
                        <c:v>43215.802083333336</c:v>
                      </c:pt>
                      <c:pt idx="11018">
                        <c:v>43215.8125</c:v>
                      </c:pt>
                      <c:pt idx="11019">
                        <c:v>43215.822916666664</c:v>
                      </c:pt>
                      <c:pt idx="11020">
                        <c:v>43215.833333333336</c:v>
                      </c:pt>
                      <c:pt idx="11021">
                        <c:v>43215.84375</c:v>
                      </c:pt>
                      <c:pt idx="11022">
                        <c:v>43215.854166666664</c:v>
                      </c:pt>
                      <c:pt idx="11023">
                        <c:v>43215.864583333336</c:v>
                      </c:pt>
                      <c:pt idx="11024">
                        <c:v>43215.875</c:v>
                      </c:pt>
                      <c:pt idx="11025">
                        <c:v>43215.885416666664</c:v>
                      </c:pt>
                      <c:pt idx="11026">
                        <c:v>43215.895833333336</c:v>
                      </c:pt>
                      <c:pt idx="11027">
                        <c:v>43215.90625</c:v>
                      </c:pt>
                      <c:pt idx="11028">
                        <c:v>43215.916666666664</c:v>
                      </c:pt>
                      <c:pt idx="11029">
                        <c:v>43215.927083333336</c:v>
                      </c:pt>
                      <c:pt idx="11030">
                        <c:v>43215.9375</c:v>
                      </c:pt>
                      <c:pt idx="11031">
                        <c:v>43215.947916666664</c:v>
                      </c:pt>
                      <c:pt idx="11032">
                        <c:v>43215.958333333336</c:v>
                      </c:pt>
                      <c:pt idx="11033">
                        <c:v>43215.96875</c:v>
                      </c:pt>
                      <c:pt idx="11034">
                        <c:v>43215.979166666664</c:v>
                      </c:pt>
                      <c:pt idx="11035">
                        <c:v>43215.989583333336</c:v>
                      </c:pt>
                      <c:pt idx="11036">
                        <c:v>43216</c:v>
                      </c:pt>
                      <c:pt idx="11037">
                        <c:v>43216.010416666664</c:v>
                      </c:pt>
                      <c:pt idx="11038">
                        <c:v>43216.020833333336</c:v>
                      </c:pt>
                      <c:pt idx="11039">
                        <c:v>43216.03125</c:v>
                      </c:pt>
                      <c:pt idx="11040">
                        <c:v>43216.041666666664</c:v>
                      </c:pt>
                      <c:pt idx="11041">
                        <c:v>43216.052083333336</c:v>
                      </c:pt>
                      <c:pt idx="11042">
                        <c:v>43216.0625</c:v>
                      </c:pt>
                      <c:pt idx="11043">
                        <c:v>43216.072916666664</c:v>
                      </c:pt>
                      <c:pt idx="11044">
                        <c:v>43216.083333333336</c:v>
                      </c:pt>
                      <c:pt idx="11045">
                        <c:v>43216.09375</c:v>
                      </c:pt>
                      <c:pt idx="11046">
                        <c:v>43216.104166666664</c:v>
                      </c:pt>
                      <c:pt idx="11047">
                        <c:v>43216.114583333336</c:v>
                      </c:pt>
                      <c:pt idx="11048">
                        <c:v>43216.125</c:v>
                      </c:pt>
                      <c:pt idx="11049">
                        <c:v>43216.135416666664</c:v>
                      </c:pt>
                      <c:pt idx="11050">
                        <c:v>43216.145833333336</c:v>
                      </c:pt>
                      <c:pt idx="11051">
                        <c:v>43216.15625</c:v>
                      </c:pt>
                      <c:pt idx="11052">
                        <c:v>43216.166666666664</c:v>
                      </c:pt>
                      <c:pt idx="11053">
                        <c:v>43216.177083333336</c:v>
                      </c:pt>
                      <c:pt idx="11054">
                        <c:v>43216.1875</c:v>
                      </c:pt>
                      <c:pt idx="11055">
                        <c:v>43216.197916666664</c:v>
                      </c:pt>
                      <c:pt idx="11056">
                        <c:v>43216.208333333336</c:v>
                      </c:pt>
                      <c:pt idx="11057">
                        <c:v>43216.21875</c:v>
                      </c:pt>
                      <c:pt idx="11058">
                        <c:v>43216.229166666664</c:v>
                      </c:pt>
                      <c:pt idx="11059">
                        <c:v>43216.239583333336</c:v>
                      </c:pt>
                      <c:pt idx="11060">
                        <c:v>43216.25</c:v>
                      </c:pt>
                      <c:pt idx="11061">
                        <c:v>43216.260416666664</c:v>
                      </c:pt>
                      <c:pt idx="11062">
                        <c:v>43216.270833333336</c:v>
                      </c:pt>
                      <c:pt idx="11063">
                        <c:v>43216.28125</c:v>
                      </c:pt>
                      <c:pt idx="11064">
                        <c:v>43216.291666666664</c:v>
                      </c:pt>
                      <c:pt idx="11065">
                        <c:v>43216.302083333336</c:v>
                      </c:pt>
                      <c:pt idx="11066">
                        <c:v>43216.3125</c:v>
                      </c:pt>
                      <c:pt idx="11067">
                        <c:v>43216.322916666664</c:v>
                      </c:pt>
                      <c:pt idx="11068">
                        <c:v>43216.333333333336</c:v>
                      </c:pt>
                      <c:pt idx="11069">
                        <c:v>43216.34375</c:v>
                      </c:pt>
                      <c:pt idx="11070">
                        <c:v>43216.354166666664</c:v>
                      </c:pt>
                      <c:pt idx="11071">
                        <c:v>43216.364583333336</c:v>
                      </c:pt>
                      <c:pt idx="11072">
                        <c:v>43216.375</c:v>
                      </c:pt>
                      <c:pt idx="11073">
                        <c:v>43216.385416666664</c:v>
                      </c:pt>
                      <c:pt idx="11074">
                        <c:v>43216.395833333336</c:v>
                      </c:pt>
                      <c:pt idx="11075">
                        <c:v>43216.40625</c:v>
                      </c:pt>
                      <c:pt idx="11076">
                        <c:v>43216.416666666664</c:v>
                      </c:pt>
                      <c:pt idx="11077">
                        <c:v>43216.427083333336</c:v>
                      </c:pt>
                      <c:pt idx="11078">
                        <c:v>43216.4375</c:v>
                      </c:pt>
                      <c:pt idx="11079">
                        <c:v>43216.447916666664</c:v>
                      </c:pt>
                      <c:pt idx="11080">
                        <c:v>43216.458333333336</c:v>
                      </c:pt>
                      <c:pt idx="11081">
                        <c:v>43216.46875</c:v>
                      </c:pt>
                      <c:pt idx="11082">
                        <c:v>43216.479166666664</c:v>
                      </c:pt>
                      <c:pt idx="11083">
                        <c:v>43216.489583333336</c:v>
                      </c:pt>
                      <c:pt idx="11084">
                        <c:v>43216.5</c:v>
                      </c:pt>
                      <c:pt idx="11085">
                        <c:v>43216.510416666664</c:v>
                      </c:pt>
                      <c:pt idx="11086">
                        <c:v>43216.520833333336</c:v>
                      </c:pt>
                      <c:pt idx="11087">
                        <c:v>43216.53125</c:v>
                      </c:pt>
                      <c:pt idx="11088">
                        <c:v>43216.541666666664</c:v>
                      </c:pt>
                      <c:pt idx="11089">
                        <c:v>43216.552083333336</c:v>
                      </c:pt>
                      <c:pt idx="11090">
                        <c:v>43216.5625</c:v>
                      </c:pt>
                      <c:pt idx="11091">
                        <c:v>43216.572916666664</c:v>
                      </c:pt>
                      <c:pt idx="11092">
                        <c:v>43216.583333333336</c:v>
                      </c:pt>
                      <c:pt idx="11093">
                        <c:v>43216.59375</c:v>
                      </c:pt>
                      <c:pt idx="11094">
                        <c:v>43216.604166666664</c:v>
                      </c:pt>
                      <c:pt idx="11095">
                        <c:v>43216.614583333336</c:v>
                      </c:pt>
                      <c:pt idx="11096">
                        <c:v>43216.625</c:v>
                      </c:pt>
                      <c:pt idx="11097">
                        <c:v>43216.635416666664</c:v>
                      </c:pt>
                      <c:pt idx="11098">
                        <c:v>43216.645833333336</c:v>
                      </c:pt>
                      <c:pt idx="11099">
                        <c:v>43216.65625</c:v>
                      </c:pt>
                      <c:pt idx="11100">
                        <c:v>43216.666666666664</c:v>
                      </c:pt>
                      <c:pt idx="11101">
                        <c:v>43216.677083333336</c:v>
                      </c:pt>
                      <c:pt idx="11102">
                        <c:v>43216.6875</c:v>
                      </c:pt>
                      <c:pt idx="11103">
                        <c:v>43216.697916666664</c:v>
                      </c:pt>
                      <c:pt idx="11104">
                        <c:v>43216.708333333336</c:v>
                      </c:pt>
                      <c:pt idx="11105">
                        <c:v>43216.71875</c:v>
                      </c:pt>
                      <c:pt idx="11106">
                        <c:v>43216.729166666664</c:v>
                      </c:pt>
                      <c:pt idx="11107">
                        <c:v>43216.739583333336</c:v>
                      </c:pt>
                      <c:pt idx="11108">
                        <c:v>43216.75</c:v>
                      </c:pt>
                      <c:pt idx="11109">
                        <c:v>43216.760416666664</c:v>
                      </c:pt>
                      <c:pt idx="11110">
                        <c:v>43216.770833333336</c:v>
                      </c:pt>
                      <c:pt idx="11111">
                        <c:v>43216.78125</c:v>
                      </c:pt>
                      <c:pt idx="11112">
                        <c:v>43216.791666666664</c:v>
                      </c:pt>
                      <c:pt idx="11113">
                        <c:v>43216.802083333336</c:v>
                      </c:pt>
                      <c:pt idx="11114">
                        <c:v>43216.8125</c:v>
                      </c:pt>
                      <c:pt idx="11115">
                        <c:v>43216.822916666664</c:v>
                      </c:pt>
                      <c:pt idx="11116">
                        <c:v>43216.833333333336</c:v>
                      </c:pt>
                      <c:pt idx="11117">
                        <c:v>43216.84375</c:v>
                      </c:pt>
                      <c:pt idx="11118">
                        <c:v>43216.854166666664</c:v>
                      </c:pt>
                      <c:pt idx="11119">
                        <c:v>43216.864583333336</c:v>
                      </c:pt>
                      <c:pt idx="11120">
                        <c:v>43216.875</c:v>
                      </c:pt>
                      <c:pt idx="11121">
                        <c:v>43216.885416666664</c:v>
                      </c:pt>
                      <c:pt idx="11122">
                        <c:v>43216.895833333336</c:v>
                      </c:pt>
                      <c:pt idx="11123">
                        <c:v>43216.90625</c:v>
                      </c:pt>
                      <c:pt idx="11124">
                        <c:v>43216.916666666664</c:v>
                      </c:pt>
                      <c:pt idx="11125">
                        <c:v>43216.927083333336</c:v>
                      </c:pt>
                      <c:pt idx="11126">
                        <c:v>43216.9375</c:v>
                      </c:pt>
                      <c:pt idx="11127">
                        <c:v>43216.947916666664</c:v>
                      </c:pt>
                      <c:pt idx="11128">
                        <c:v>43216.958333333336</c:v>
                      </c:pt>
                      <c:pt idx="11129">
                        <c:v>43216.96875</c:v>
                      </c:pt>
                      <c:pt idx="11130">
                        <c:v>43216.979166666664</c:v>
                      </c:pt>
                      <c:pt idx="11131">
                        <c:v>43216.989583333336</c:v>
                      </c:pt>
                      <c:pt idx="11132">
                        <c:v>43217</c:v>
                      </c:pt>
                      <c:pt idx="11133">
                        <c:v>43217.010416666664</c:v>
                      </c:pt>
                      <c:pt idx="11134">
                        <c:v>43217.020833333336</c:v>
                      </c:pt>
                      <c:pt idx="11135">
                        <c:v>43217.03125</c:v>
                      </c:pt>
                      <c:pt idx="11136">
                        <c:v>43217.041666666664</c:v>
                      </c:pt>
                      <c:pt idx="11137">
                        <c:v>43217.052083333336</c:v>
                      </c:pt>
                      <c:pt idx="11138">
                        <c:v>43217.0625</c:v>
                      </c:pt>
                      <c:pt idx="11139">
                        <c:v>43217.072916666664</c:v>
                      </c:pt>
                      <c:pt idx="11140">
                        <c:v>43217.083333333336</c:v>
                      </c:pt>
                      <c:pt idx="11141">
                        <c:v>43217.09375</c:v>
                      </c:pt>
                      <c:pt idx="11142">
                        <c:v>43217.104166666664</c:v>
                      </c:pt>
                      <c:pt idx="11143">
                        <c:v>43217.114583333336</c:v>
                      </c:pt>
                      <c:pt idx="11144">
                        <c:v>43217.125</c:v>
                      </c:pt>
                      <c:pt idx="11145">
                        <c:v>43217.135416666664</c:v>
                      </c:pt>
                      <c:pt idx="11146">
                        <c:v>43217.145833333336</c:v>
                      </c:pt>
                      <c:pt idx="11147">
                        <c:v>43217.15625</c:v>
                      </c:pt>
                      <c:pt idx="11148">
                        <c:v>43217.166666666664</c:v>
                      </c:pt>
                      <c:pt idx="11149">
                        <c:v>43217.177083333336</c:v>
                      </c:pt>
                      <c:pt idx="11150">
                        <c:v>43217.1875</c:v>
                      </c:pt>
                      <c:pt idx="11151">
                        <c:v>43217.197916666664</c:v>
                      </c:pt>
                      <c:pt idx="11152">
                        <c:v>43217.208333333336</c:v>
                      </c:pt>
                      <c:pt idx="11153">
                        <c:v>43217.21875</c:v>
                      </c:pt>
                      <c:pt idx="11154">
                        <c:v>43217.229166666664</c:v>
                      </c:pt>
                      <c:pt idx="11155">
                        <c:v>43217.239583333336</c:v>
                      </c:pt>
                      <c:pt idx="11156">
                        <c:v>43217.25</c:v>
                      </c:pt>
                      <c:pt idx="11157">
                        <c:v>43217.260416666664</c:v>
                      </c:pt>
                      <c:pt idx="11158">
                        <c:v>43217.270833333336</c:v>
                      </c:pt>
                      <c:pt idx="11159">
                        <c:v>43217.28125</c:v>
                      </c:pt>
                      <c:pt idx="11160">
                        <c:v>43217.291666666664</c:v>
                      </c:pt>
                      <c:pt idx="11161">
                        <c:v>43217.302083333336</c:v>
                      </c:pt>
                      <c:pt idx="11162">
                        <c:v>43217.3125</c:v>
                      </c:pt>
                      <c:pt idx="11163">
                        <c:v>43217.322916666664</c:v>
                      </c:pt>
                      <c:pt idx="11164">
                        <c:v>43217.333333333336</c:v>
                      </c:pt>
                      <c:pt idx="11165">
                        <c:v>43217.34375</c:v>
                      </c:pt>
                      <c:pt idx="11166">
                        <c:v>43217.354166666664</c:v>
                      </c:pt>
                      <c:pt idx="11167">
                        <c:v>43217.364583333336</c:v>
                      </c:pt>
                      <c:pt idx="11168">
                        <c:v>43217.375</c:v>
                      </c:pt>
                      <c:pt idx="11169">
                        <c:v>43217.385416666664</c:v>
                      </c:pt>
                      <c:pt idx="11170">
                        <c:v>43217.395833333336</c:v>
                      </c:pt>
                      <c:pt idx="11171">
                        <c:v>43217.40625</c:v>
                      </c:pt>
                      <c:pt idx="11172">
                        <c:v>43217.416666666664</c:v>
                      </c:pt>
                      <c:pt idx="11173">
                        <c:v>43217.427083333336</c:v>
                      </c:pt>
                      <c:pt idx="11174">
                        <c:v>43217.4375</c:v>
                      </c:pt>
                      <c:pt idx="11175">
                        <c:v>43217.447916666664</c:v>
                      </c:pt>
                      <c:pt idx="11176">
                        <c:v>43217.458333333336</c:v>
                      </c:pt>
                      <c:pt idx="11177">
                        <c:v>43217.46875</c:v>
                      </c:pt>
                      <c:pt idx="11178">
                        <c:v>43217.479166666664</c:v>
                      </c:pt>
                      <c:pt idx="11179">
                        <c:v>43217.489583333336</c:v>
                      </c:pt>
                      <c:pt idx="11180">
                        <c:v>43217.5</c:v>
                      </c:pt>
                      <c:pt idx="11181">
                        <c:v>43217.510416666664</c:v>
                      </c:pt>
                      <c:pt idx="11182">
                        <c:v>43217.520833333336</c:v>
                      </c:pt>
                      <c:pt idx="11183">
                        <c:v>43217.53125</c:v>
                      </c:pt>
                      <c:pt idx="11184">
                        <c:v>43217.541666666664</c:v>
                      </c:pt>
                      <c:pt idx="11185">
                        <c:v>43217.552083333336</c:v>
                      </c:pt>
                      <c:pt idx="11186">
                        <c:v>43217.5625</c:v>
                      </c:pt>
                      <c:pt idx="11187">
                        <c:v>43217.572916666664</c:v>
                      </c:pt>
                      <c:pt idx="11188">
                        <c:v>43217.583333333336</c:v>
                      </c:pt>
                      <c:pt idx="11189">
                        <c:v>43217.59375</c:v>
                      </c:pt>
                      <c:pt idx="11190">
                        <c:v>43217.604166666664</c:v>
                      </c:pt>
                      <c:pt idx="11191">
                        <c:v>43217.614583333336</c:v>
                      </c:pt>
                      <c:pt idx="11192">
                        <c:v>43217.625</c:v>
                      </c:pt>
                      <c:pt idx="11193">
                        <c:v>43217.635416666664</c:v>
                      </c:pt>
                      <c:pt idx="11194">
                        <c:v>43217.645833333336</c:v>
                      </c:pt>
                      <c:pt idx="11195">
                        <c:v>43217.65625</c:v>
                      </c:pt>
                      <c:pt idx="11196">
                        <c:v>43217.666666666664</c:v>
                      </c:pt>
                      <c:pt idx="11197">
                        <c:v>43217.677083333336</c:v>
                      </c:pt>
                      <c:pt idx="11198">
                        <c:v>43217.6875</c:v>
                      </c:pt>
                      <c:pt idx="11199">
                        <c:v>43217.697916666664</c:v>
                      </c:pt>
                      <c:pt idx="11200">
                        <c:v>43217.708333333336</c:v>
                      </c:pt>
                      <c:pt idx="11201">
                        <c:v>43217.71875</c:v>
                      </c:pt>
                      <c:pt idx="11202">
                        <c:v>43217.729166666664</c:v>
                      </c:pt>
                      <c:pt idx="11203">
                        <c:v>43217.739583333336</c:v>
                      </c:pt>
                      <c:pt idx="11204">
                        <c:v>43217.75</c:v>
                      </c:pt>
                      <c:pt idx="11205">
                        <c:v>43217.760416666664</c:v>
                      </c:pt>
                      <c:pt idx="11206">
                        <c:v>43217.770833333336</c:v>
                      </c:pt>
                      <c:pt idx="11207">
                        <c:v>43217.78125</c:v>
                      </c:pt>
                      <c:pt idx="11208">
                        <c:v>43217.791666666664</c:v>
                      </c:pt>
                      <c:pt idx="11209">
                        <c:v>43217.802083333336</c:v>
                      </c:pt>
                      <c:pt idx="11210">
                        <c:v>43217.8125</c:v>
                      </c:pt>
                      <c:pt idx="11211">
                        <c:v>43217.822916666664</c:v>
                      </c:pt>
                      <c:pt idx="11212">
                        <c:v>43217.833333333336</c:v>
                      </c:pt>
                      <c:pt idx="11213">
                        <c:v>43217.84375</c:v>
                      </c:pt>
                      <c:pt idx="11214">
                        <c:v>43217.854166666664</c:v>
                      </c:pt>
                      <c:pt idx="11215">
                        <c:v>43217.864583333336</c:v>
                      </c:pt>
                      <c:pt idx="11216">
                        <c:v>43217.875</c:v>
                      </c:pt>
                      <c:pt idx="11217">
                        <c:v>43217.885416666664</c:v>
                      </c:pt>
                      <c:pt idx="11218">
                        <c:v>43217.895833333336</c:v>
                      </c:pt>
                      <c:pt idx="11219">
                        <c:v>43217.90625</c:v>
                      </c:pt>
                      <c:pt idx="11220">
                        <c:v>43217.916666666664</c:v>
                      </c:pt>
                      <c:pt idx="11221">
                        <c:v>43217.927083333336</c:v>
                      </c:pt>
                      <c:pt idx="11222">
                        <c:v>43217.9375</c:v>
                      </c:pt>
                      <c:pt idx="11223">
                        <c:v>43217.947916666664</c:v>
                      </c:pt>
                      <c:pt idx="11224">
                        <c:v>43217.958333333336</c:v>
                      </c:pt>
                      <c:pt idx="11225">
                        <c:v>43217.96875</c:v>
                      </c:pt>
                      <c:pt idx="11226">
                        <c:v>43217.979166666664</c:v>
                      </c:pt>
                      <c:pt idx="11227">
                        <c:v>43217.989583333336</c:v>
                      </c:pt>
                      <c:pt idx="11228">
                        <c:v>43218</c:v>
                      </c:pt>
                      <c:pt idx="11229">
                        <c:v>43218.010416666664</c:v>
                      </c:pt>
                      <c:pt idx="11230">
                        <c:v>43218.020833333336</c:v>
                      </c:pt>
                      <c:pt idx="11231">
                        <c:v>43218.03125</c:v>
                      </c:pt>
                      <c:pt idx="11232">
                        <c:v>43218.041666666664</c:v>
                      </c:pt>
                      <c:pt idx="11233">
                        <c:v>43218.052083333336</c:v>
                      </c:pt>
                      <c:pt idx="11234">
                        <c:v>43218.0625</c:v>
                      </c:pt>
                      <c:pt idx="11235">
                        <c:v>43218.072916666664</c:v>
                      </c:pt>
                      <c:pt idx="11236">
                        <c:v>43218.083333333336</c:v>
                      </c:pt>
                      <c:pt idx="11237">
                        <c:v>43218.09375</c:v>
                      </c:pt>
                      <c:pt idx="11238">
                        <c:v>43218.104166666664</c:v>
                      </c:pt>
                      <c:pt idx="11239">
                        <c:v>43218.114583333336</c:v>
                      </c:pt>
                      <c:pt idx="11240">
                        <c:v>43218.125</c:v>
                      </c:pt>
                      <c:pt idx="11241">
                        <c:v>43218.135416666664</c:v>
                      </c:pt>
                      <c:pt idx="11242">
                        <c:v>43218.145833333336</c:v>
                      </c:pt>
                      <c:pt idx="11243">
                        <c:v>43218.15625</c:v>
                      </c:pt>
                      <c:pt idx="11244">
                        <c:v>43218.166666666664</c:v>
                      </c:pt>
                      <c:pt idx="11245">
                        <c:v>43218.177083333336</c:v>
                      </c:pt>
                      <c:pt idx="11246">
                        <c:v>43218.1875</c:v>
                      </c:pt>
                      <c:pt idx="11247">
                        <c:v>43218.197916666664</c:v>
                      </c:pt>
                      <c:pt idx="11248">
                        <c:v>43218.208333333336</c:v>
                      </c:pt>
                      <c:pt idx="11249">
                        <c:v>43218.21875</c:v>
                      </c:pt>
                      <c:pt idx="11250">
                        <c:v>43218.229166666664</c:v>
                      </c:pt>
                      <c:pt idx="11251">
                        <c:v>43218.239583333336</c:v>
                      </c:pt>
                      <c:pt idx="11252">
                        <c:v>43218.25</c:v>
                      </c:pt>
                      <c:pt idx="11253">
                        <c:v>43218.260416666664</c:v>
                      </c:pt>
                      <c:pt idx="11254">
                        <c:v>43218.270833333336</c:v>
                      </c:pt>
                      <c:pt idx="11255">
                        <c:v>43218.28125</c:v>
                      </c:pt>
                      <c:pt idx="11256">
                        <c:v>43218.291666666664</c:v>
                      </c:pt>
                      <c:pt idx="11257">
                        <c:v>43218.302083333336</c:v>
                      </c:pt>
                      <c:pt idx="11258">
                        <c:v>43218.3125</c:v>
                      </c:pt>
                      <c:pt idx="11259">
                        <c:v>43218.322916666664</c:v>
                      </c:pt>
                      <c:pt idx="11260">
                        <c:v>43218.333333333336</c:v>
                      </c:pt>
                      <c:pt idx="11261">
                        <c:v>43218.34375</c:v>
                      </c:pt>
                      <c:pt idx="11262">
                        <c:v>43218.354166666664</c:v>
                      </c:pt>
                      <c:pt idx="11263">
                        <c:v>43218.364583333336</c:v>
                      </c:pt>
                      <c:pt idx="11264">
                        <c:v>43218.375</c:v>
                      </c:pt>
                      <c:pt idx="11265">
                        <c:v>43218.385416666664</c:v>
                      </c:pt>
                      <c:pt idx="11266">
                        <c:v>43218.395833333336</c:v>
                      </c:pt>
                      <c:pt idx="11267">
                        <c:v>43218.40625</c:v>
                      </c:pt>
                      <c:pt idx="11268">
                        <c:v>43218.416666666664</c:v>
                      </c:pt>
                      <c:pt idx="11269">
                        <c:v>43218.427083333336</c:v>
                      </c:pt>
                      <c:pt idx="11270">
                        <c:v>43218.4375</c:v>
                      </c:pt>
                      <c:pt idx="11271">
                        <c:v>43218.447916666664</c:v>
                      </c:pt>
                      <c:pt idx="11272">
                        <c:v>43218.458333333336</c:v>
                      </c:pt>
                      <c:pt idx="11273">
                        <c:v>43218.46875</c:v>
                      </c:pt>
                      <c:pt idx="11274">
                        <c:v>43218.479166666664</c:v>
                      </c:pt>
                      <c:pt idx="11275">
                        <c:v>43218.489583333336</c:v>
                      </c:pt>
                      <c:pt idx="11276">
                        <c:v>43218.5</c:v>
                      </c:pt>
                      <c:pt idx="11277">
                        <c:v>43218.510416666664</c:v>
                      </c:pt>
                      <c:pt idx="11278">
                        <c:v>43218.520833333336</c:v>
                      </c:pt>
                      <c:pt idx="11279">
                        <c:v>43218.53125</c:v>
                      </c:pt>
                      <c:pt idx="11280">
                        <c:v>43218.541666666664</c:v>
                      </c:pt>
                      <c:pt idx="11281">
                        <c:v>43218.552083333336</c:v>
                      </c:pt>
                      <c:pt idx="11282">
                        <c:v>43218.5625</c:v>
                      </c:pt>
                      <c:pt idx="11283">
                        <c:v>43218.572916666664</c:v>
                      </c:pt>
                      <c:pt idx="11284">
                        <c:v>43218.583333333336</c:v>
                      </c:pt>
                      <c:pt idx="11285">
                        <c:v>43218.59375</c:v>
                      </c:pt>
                      <c:pt idx="11286">
                        <c:v>43218.604166666664</c:v>
                      </c:pt>
                      <c:pt idx="11287">
                        <c:v>43218.614583333336</c:v>
                      </c:pt>
                      <c:pt idx="11288">
                        <c:v>43218.625</c:v>
                      </c:pt>
                      <c:pt idx="11289">
                        <c:v>43218.635416666664</c:v>
                      </c:pt>
                      <c:pt idx="11290">
                        <c:v>43218.645833333336</c:v>
                      </c:pt>
                      <c:pt idx="11291">
                        <c:v>43218.65625</c:v>
                      </c:pt>
                      <c:pt idx="11292">
                        <c:v>43218.666666666664</c:v>
                      </c:pt>
                      <c:pt idx="11293">
                        <c:v>43218.677083333336</c:v>
                      </c:pt>
                      <c:pt idx="11294">
                        <c:v>43218.6875</c:v>
                      </c:pt>
                      <c:pt idx="11295">
                        <c:v>43218.697916666664</c:v>
                      </c:pt>
                      <c:pt idx="11296">
                        <c:v>43218.708333333336</c:v>
                      </c:pt>
                      <c:pt idx="11297">
                        <c:v>43218.71875</c:v>
                      </c:pt>
                      <c:pt idx="11298">
                        <c:v>43218.729166666664</c:v>
                      </c:pt>
                      <c:pt idx="11299">
                        <c:v>43218.739583333336</c:v>
                      </c:pt>
                      <c:pt idx="11300">
                        <c:v>43218.75</c:v>
                      </c:pt>
                      <c:pt idx="11301">
                        <c:v>43218.760416666664</c:v>
                      </c:pt>
                      <c:pt idx="11302">
                        <c:v>43218.770833333336</c:v>
                      </c:pt>
                      <c:pt idx="11303">
                        <c:v>43218.78125</c:v>
                      </c:pt>
                      <c:pt idx="11304">
                        <c:v>43218.791666666664</c:v>
                      </c:pt>
                      <c:pt idx="11305">
                        <c:v>43218.802083333336</c:v>
                      </c:pt>
                      <c:pt idx="11306">
                        <c:v>43218.8125</c:v>
                      </c:pt>
                      <c:pt idx="11307">
                        <c:v>43218.822916666664</c:v>
                      </c:pt>
                      <c:pt idx="11308">
                        <c:v>43218.833333333336</c:v>
                      </c:pt>
                      <c:pt idx="11309">
                        <c:v>43218.84375</c:v>
                      </c:pt>
                      <c:pt idx="11310">
                        <c:v>43218.854166666664</c:v>
                      </c:pt>
                      <c:pt idx="11311">
                        <c:v>43218.864583333336</c:v>
                      </c:pt>
                      <c:pt idx="11312">
                        <c:v>43218.875</c:v>
                      </c:pt>
                      <c:pt idx="11313">
                        <c:v>43218.885416666664</c:v>
                      </c:pt>
                      <c:pt idx="11314">
                        <c:v>43218.895833333336</c:v>
                      </c:pt>
                      <c:pt idx="11315">
                        <c:v>43218.90625</c:v>
                      </c:pt>
                      <c:pt idx="11316">
                        <c:v>43218.916666666664</c:v>
                      </c:pt>
                      <c:pt idx="11317">
                        <c:v>43218.927083333336</c:v>
                      </c:pt>
                      <c:pt idx="11318">
                        <c:v>43218.9375</c:v>
                      </c:pt>
                      <c:pt idx="11319">
                        <c:v>43218.947916666664</c:v>
                      </c:pt>
                      <c:pt idx="11320">
                        <c:v>43218.958333333336</c:v>
                      </c:pt>
                      <c:pt idx="11321">
                        <c:v>43218.96875</c:v>
                      </c:pt>
                      <c:pt idx="11322">
                        <c:v>43218.979166666664</c:v>
                      </c:pt>
                      <c:pt idx="11323">
                        <c:v>43218.989583333336</c:v>
                      </c:pt>
                      <c:pt idx="11324">
                        <c:v>43219</c:v>
                      </c:pt>
                      <c:pt idx="11325">
                        <c:v>43219.010416666664</c:v>
                      </c:pt>
                      <c:pt idx="11326">
                        <c:v>43219.020833333336</c:v>
                      </c:pt>
                      <c:pt idx="11327">
                        <c:v>43219.03125</c:v>
                      </c:pt>
                      <c:pt idx="11328">
                        <c:v>43219.041666666664</c:v>
                      </c:pt>
                      <c:pt idx="11329">
                        <c:v>43219.052083333336</c:v>
                      </c:pt>
                      <c:pt idx="11330">
                        <c:v>43219.0625</c:v>
                      </c:pt>
                      <c:pt idx="11331">
                        <c:v>43219.072916666664</c:v>
                      </c:pt>
                      <c:pt idx="11332">
                        <c:v>43219.083333333336</c:v>
                      </c:pt>
                      <c:pt idx="11333">
                        <c:v>43219.09375</c:v>
                      </c:pt>
                      <c:pt idx="11334">
                        <c:v>43219.104166666664</c:v>
                      </c:pt>
                      <c:pt idx="11335">
                        <c:v>43219.114583333336</c:v>
                      </c:pt>
                      <c:pt idx="11336">
                        <c:v>43219.125</c:v>
                      </c:pt>
                      <c:pt idx="11337">
                        <c:v>43219.135416666664</c:v>
                      </c:pt>
                      <c:pt idx="11338">
                        <c:v>43219.145833333336</c:v>
                      </c:pt>
                      <c:pt idx="11339">
                        <c:v>43219.15625</c:v>
                      </c:pt>
                      <c:pt idx="11340">
                        <c:v>43219.166666666664</c:v>
                      </c:pt>
                      <c:pt idx="11341">
                        <c:v>43219.177083333336</c:v>
                      </c:pt>
                      <c:pt idx="11342">
                        <c:v>43219.1875</c:v>
                      </c:pt>
                      <c:pt idx="11343">
                        <c:v>43219.197916666664</c:v>
                      </c:pt>
                      <c:pt idx="11344">
                        <c:v>43219.208333333336</c:v>
                      </c:pt>
                      <c:pt idx="11345">
                        <c:v>43219.21875</c:v>
                      </c:pt>
                      <c:pt idx="11346">
                        <c:v>43219.229166666664</c:v>
                      </c:pt>
                      <c:pt idx="11347">
                        <c:v>43219.239583333336</c:v>
                      </c:pt>
                      <c:pt idx="11348">
                        <c:v>43219.25</c:v>
                      </c:pt>
                      <c:pt idx="11349">
                        <c:v>43219.260416666664</c:v>
                      </c:pt>
                      <c:pt idx="11350">
                        <c:v>43219.270833333336</c:v>
                      </c:pt>
                      <c:pt idx="11351">
                        <c:v>43219.28125</c:v>
                      </c:pt>
                      <c:pt idx="11352">
                        <c:v>43219.291666666664</c:v>
                      </c:pt>
                      <c:pt idx="11353">
                        <c:v>43219.302083333336</c:v>
                      </c:pt>
                      <c:pt idx="11354">
                        <c:v>43219.3125</c:v>
                      </c:pt>
                      <c:pt idx="11355">
                        <c:v>43219.322916666664</c:v>
                      </c:pt>
                      <c:pt idx="11356">
                        <c:v>43219.333333333336</c:v>
                      </c:pt>
                      <c:pt idx="11357">
                        <c:v>43219.34375</c:v>
                      </c:pt>
                      <c:pt idx="11358">
                        <c:v>43219.354166666664</c:v>
                      </c:pt>
                      <c:pt idx="11359">
                        <c:v>43219.364583333336</c:v>
                      </c:pt>
                      <c:pt idx="11360">
                        <c:v>43219.375</c:v>
                      </c:pt>
                      <c:pt idx="11361">
                        <c:v>43219.385416666664</c:v>
                      </c:pt>
                      <c:pt idx="11362">
                        <c:v>43219.395833333336</c:v>
                      </c:pt>
                      <c:pt idx="11363">
                        <c:v>43219.40625</c:v>
                      </c:pt>
                      <c:pt idx="11364">
                        <c:v>43219.416666666664</c:v>
                      </c:pt>
                      <c:pt idx="11365">
                        <c:v>43219.427083333336</c:v>
                      </c:pt>
                      <c:pt idx="11366">
                        <c:v>43219.4375</c:v>
                      </c:pt>
                      <c:pt idx="11367">
                        <c:v>43219.447916666664</c:v>
                      </c:pt>
                      <c:pt idx="11368">
                        <c:v>43219.458333333336</c:v>
                      </c:pt>
                      <c:pt idx="11369">
                        <c:v>43219.46875</c:v>
                      </c:pt>
                      <c:pt idx="11370">
                        <c:v>43219.479166666664</c:v>
                      </c:pt>
                      <c:pt idx="11371">
                        <c:v>43219.489583333336</c:v>
                      </c:pt>
                      <c:pt idx="11372">
                        <c:v>43219.5</c:v>
                      </c:pt>
                      <c:pt idx="11373">
                        <c:v>43219.510416666664</c:v>
                      </c:pt>
                      <c:pt idx="11374">
                        <c:v>43219.520833333336</c:v>
                      </c:pt>
                      <c:pt idx="11375">
                        <c:v>43219.53125</c:v>
                      </c:pt>
                      <c:pt idx="11376">
                        <c:v>43219.541666666664</c:v>
                      </c:pt>
                      <c:pt idx="11377">
                        <c:v>43219.552083333336</c:v>
                      </c:pt>
                      <c:pt idx="11378">
                        <c:v>43219.5625</c:v>
                      </c:pt>
                      <c:pt idx="11379">
                        <c:v>43219.572916666664</c:v>
                      </c:pt>
                      <c:pt idx="11380">
                        <c:v>43219.583333333336</c:v>
                      </c:pt>
                      <c:pt idx="11381">
                        <c:v>43219.59375</c:v>
                      </c:pt>
                      <c:pt idx="11382">
                        <c:v>43219.604166666664</c:v>
                      </c:pt>
                      <c:pt idx="11383">
                        <c:v>43219.614583333336</c:v>
                      </c:pt>
                      <c:pt idx="11384">
                        <c:v>43219.625</c:v>
                      </c:pt>
                      <c:pt idx="11385">
                        <c:v>43219.635416666664</c:v>
                      </c:pt>
                      <c:pt idx="11386">
                        <c:v>43219.645833333336</c:v>
                      </c:pt>
                      <c:pt idx="11387">
                        <c:v>43219.65625</c:v>
                      </c:pt>
                      <c:pt idx="11388">
                        <c:v>43219.666666666664</c:v>
                      </c:pt>
                      <c:pt idx="11389">
                        <c:v>43219.677083333336</c:v>
                      </c:pt>
                      <c:pt idx="11390">
                        <c:v>43219.6875</c:v>
                      </c:pt>
                      <c:pt idx="11391">
                        <c:v>43219.697916666664</c:v>
                      </c:pt>
                      <c:pt idx="11392">
                        <c:v>43219.708333333336</c:v>
                      </c:pt>
                      <c:pt idx="11393">
                        <c:v>43219.71875</c:v>
                      </c:pt>
                      <c:pt idx="11394">
                        <c:v>43219.729166666664</c:v>
                      </c:pt>
                      <c:pt idx="11395">
                        <c:v>43219.739583333336</c:v>
                      </c:pt>
                      <c:pt idx="11396">
                        <c:v>43219.75</c:v>
                      </c:pt>
                      <c:pt idx="11397">
                        <c:v>43219.760416666664</c:v>
                      </c:pt>
                      <c:pt idx="11398">
                        <c:v>43219.770833333336</c:v>
                      </c:pt>
                      <c:pt idx="11399">
                        <c:v>43219.78125</c:v>
                      </c:pt>
                      <c:pt idx="11400">
                        <c:v>43219.791666666664</c:v>
                      </c:pt>
                      <c:pt idx="11401">
                        <c:v>43219.802083333336</c:v>
                      </c:pt>
                      <c:pt idx="11402">
                        <c:v>43219.8125</c:v>
                      </c:pt>
                      <c:pt idx="11403">
                        <c:v>43219.822916666664</c:v>
                      </c:pt>
                      <c:pt idx="11404">
                        <c:v>43219.833333333336</c:v>
                      </c:pt>
                      <c:pt idx="11405">
                        <c:v>43219.84375</c:v>
                      </c:pt>
                      <c:pt idx="11406">
                        <c:v>43219.854166666664</c:v>
                      </c:pt>
                      <c:pt idx="11407">
                        <c:v>43219.864583333336</c:v>
                      </c:pt>
                      <c:pt idx="11408">
                        <c:v>43219.875</c:v>
                      </c:pt>
                      <c:pt idx="11409">
                        <c:v>43219.885416666664</c:v>
                      </c:pt>
                      <c:pt idx="11410">
                        <c:v>43219.895833333336</c:v>
                      </c:pt>
                      <c:pt idx="11411">
                        <c:v>43219.90625</c:v>
                      </c:pt>
                      <c:pt idx="11412">
                        <c:v>43219.916666666664</c:v>
                      </c:pt>
                      <c:pt idx="11413">
                        <c:v>43219.927083333336</c:v>
                      </c:pt>
                      <c:pt idx="11414">
                        <c:v>43219.9375</c:v>
                      </c:pt>
                      <c:pt idx="11415">
                        <c:v>43219.947916666664</c:v>
                      </c:pt>
                      <c:pt idx="11416">
                        <c:v>43219.958333333336</c:v>
                      </c:pt>
                      <c:pt idx="11417">
                        <c:v>43219.96875</c:v>
                      </c:pt>
                      <c:pt idx="11418">
                        <c:v>43219.979166666664</c:v>
                      </c:pt>
                      <c:pt idx="11419">
                        <c:v>43219.989583333336</c:v>
                      </c:pt>
                      <c:pt idx="11420">
                        <c:v>43220</c:v>
                      </c:pt>
                      <c:pt idx="11421">
                        <c:v>43220.010416666664</c:v>
                      </c:pt>
                      <c:pt idx="11422">
                        <c:v>43220.020833333336</c:v>
                      </c:pt>
                      <c:pt idx="11423">
                        <c:v>43220.03125</c:v>
                      </c:pt>
                      <c:pt idx="11424">
                        <c:v>43220.041666666664</c:v>
                      </c:pt>
                      <c:pt idx="11425">
                        <c:v>43220.052083333336</c:v>
                      </c:pt>
                      <c:pt idx="11426">
                        <c:v>43220.0625</c:v>
                      </c:pt>
                      <c:pt idx="11427">
                        <c:v>43220.072916666664</c:v>
                      </c:pt>
                      <c:pt idx="11428">
                        <c:v>43220.083333333336</c:v>
                      </c:pt>
                      <c:pt idx="11429">
                        <c:v>43220.09375</c:v>
                      </c:pt>
                      <c:pt idx="11430">
                        <c:v>43220.104166666664</c:v>
                      </c:pt>
                      <c:pt idx="11431">
                        <c:v>43220.114583333336</c:v>
                      </c:pt>
                      <c:pt idx="11432">
                        <c:v>43220.125</c:v>
                      </c:pt>
                      <c:pt idx="11433">
                        <c:v>43220.135416666664</c:v>
                      </c:pt>
                      <c:pt idx="11434">
                        <c:v>43220.145833333336</c:v>
                      </c:pt>
                      <c:pt idx="11435">
                        <c:v>43220.15625</c:v>
                      </c:pt>
                      <c:pt idx="11436">
                        <c:v>43220.166666666664</c:v>
                      </c:pt>
                      <c:pt idx="11437">
                        <c:v>43220.177083333336</c:v>
                      </c:pt>
                      <c:pt idx="11438">
                        <c:v>43220.1875</c:v>
                      </c:pt>
                      <c:pt idx="11439">
                        <c:v>43220.197916666664</c:v>
                      </c:pt>
                      <c:pt idx="11440">
                        <c:v>43220.208333333336</c:v>
                      </c:pt>
                      <c:pt idx="11441">
                        <c:v>43220.21875</c:v>
                      </c:pt>
                      <c:pt idx="11442">
                        <c:v>43220.229166666664</c:v>
                      </c:pt>
                      <c:pt idx="11443">
                        <c:v>43220.239583333336</c:v>
                      </c:pt>
                      <c:pt idx="11444">
                        <c:v>43220.25</c:v>
                      </c:pt>
                      <c:pt idx="11445">
                        <c:v>43220.260416666664</c:v>
                      </c:pt>
                      <c:pt idx="11446">
                        <c:v>43220.270833333336</c:v>
                      </c:pt>
                      <c:pt idx="11447">
                        <c:v>43220.28125</c:v>
                      </c:pt>
                      <c:pt idx="11448">
                        <c:v>43220.291666666664</c:v>
                      </c:pt>
                      <c:pt idx="11449">
                        <c:v>43220.302083333336</c:v>
                      </c:pt>
                      <c:pt idx="11450">
                        <c:v>43220.3125</c:v>
                      </c:pt>
                      <c:pt idx="11451">
                        <c:v>43220.322916666664</c:v>
                      </c:pt>
                      <c:pt idx="11452">
                        <c:v>43220.333333333336</c:v>
                      </c:pt>
                      <c:pt idx="11453">
                        <c:v>43220.34375</c:v>
                      </c:pt>
                      <c:pt idx="11454">
                        <c:v>43220.354166666664</c:v>
                      </c:pt>
                      <c:pt idx="11455">
                        <c:v>43220.364583333336</c:v>
                      </c:pt>
                      <c:pt idx="11456">
                        <c:v>43220.375</c:v>
                      </c:pt>
                      <c:pt idx="11457">
                        <c:v>43220.385416666664</c:v>
                      </c:pt>
                      <c:pt idx="11458">
                        <c:v>43220.395833333336</c:v>
                      </c:pt>
                      <c:pt idx="11459">
                        <c:v>43220.40625</c:v>
                      </c:pt>
                      <c:pt idx="11460">
                        <c:v>43220.416666666664</c:v>
                      </c:pt>
                      <c:pt idx="11461">
                        <c:v>43220.427083333336</c:v>
                      </c:pt>
                      <c:pt idx="11462">
                        <c:v>43220.4375</c:v>
                      </c:pt>
                      <c:pt idx="11463">
                        <c:v>43220.447916666664</c:v>
                      </c:pt>
                      <c:pt idx="11464">
                        <c:v>43220.458333333336</c:v>
                      </c:pt>
                      <c:pt idx="11465">
                        <c:v>43220.46875</c:v>
                      </c:pt>
                      <c:pt idx="11466">
                        <c:v>43220.479166666664</c:v>
                      </c:pt>
                      <c:pt idx="11467">
                        <c:v>43220.489583333336</c:v>
                      </c:pt>
                      <c:pt idx="11468">
                        <c:v>43220.5</c:v>
                      </c:pt>
                      <c:pt idx="11469">
                        <c:v>43220.510416666664</c:v>
                      </c:pt>
                      <c:pt idx="11470">
                        <c:v>43220.520833333336</c:v>
                      </c:pt>
                      <c:pt idx="11471">
                        <c:v>43220.53125</c:v>
                      </c:pt>
                      <c:pt idx="11472">
                        <c:v>43220.541666666664</c:v>
                      </c:pt>
                      <c:pt idx="11473">
                        <c:v>43220.552083333336</c:v>
                      </c:pt>
                      <c:pt idx="11474">
                        <c:v>43220.5625</c:v>
                      </c:pt>
                      <c:pt idx="11475">
                        <c:v>43220.572916666664</c:v>
                      </c:pt>
                      <c:pt idx="11476">
                        <c:v>43220.583333333336</c:v>
                      </c:pt>
                      <c:pt idx="11477">
                        <c:v>43220.59375</c:v>
                      </c:pt>
                      <c:pt idx="11478">
                        <c:v>43220.604166666664</c:v>
                      </c:pt>
                      <c:pt idx="11479">
                        <c:v>43220.614583333336</c:v>
                      </c:pt>
                      <c:pt idx="11480">
                        <c:v>43220.625</c:v>
                      </c:pt>
                      <c:pt idx="11481">
                        <c:v>43220.635416666664</c:v>
                      </c:pt>
                      <c:pt idx="11482">
                        <c:v>43220.645833333336</c:v>
                      </c:pt>
                      <c:pt idx="11483">
                        <c:v>43220.65625</c:v>
                      </c:pt>
                      <c:pt idx="11484">
                        <c:v>43220.666666666664</c:v>
                      </c:pt>
                      <c:pt idx="11485">
                        <c:v>43220.677083333336</c:v>
                      </c:pt>
                      <c:pt idx="11486">
                        <c:v>43220.6875</c:v>
                      </c:pt>
                      <c:pt idx="11487">
                        <c:v>43220.697916666664</c:v>
                      </c:pt>
                      <c:pt idx="11488">
                        <c:v>43220.708333333336</c:v>
                      </c:pt>
                      <c:pt idx="11489">
                        <c:v>43220.71875</c:v>
                      </c:pt>
                      <c:pt idx="11490">
                        <c:v>43220.729166666664</c:v>
                      </c:pt>
                      <c:pt idx="11491">
                        <c:v>43220.739583333336</c:v>
                      </c:pt>
                      <c:pt idx="11492">
                        <c:v>43220.75</c:v>
                      </c:pt>
                      <c:pt idx="11493">
                        <c:v>43220.760416666664</c:v>
                      </c:pt>
                      <c:pt idx="11494">
                        <c:v>43220.770833333336</c:v>
                      </c:pt>
                      <c:pt idx="11495">
                        <c:v>43220.78125</c:v>
                      </c:pt>
                      <c:pt idx="11496">
                        <c:v>43220.791666666664</c:v>
                      </c:pt>
                      <c:pt idx="11497">
                        <c:v>43220.802083333336</c:v>
                      </c:pt>
                      <c:pt idx="11498">
                        <c:v>43220.8125</c:v>
                      </c:pt>
                      <c:pt idx="11499">
                        <c:v>43220.822916666664</c:v>
                      </c:pt>
                      <c:pt idx="11500">
                        <c:v>43220.833333333336</c:v>
                      </c:pt>
                      <c:pt idx="11501">
                        <c:v>43220.84375</c:v>
                      </c:pt>
                      <c:pt idx="11502">
                        <c:v>43220.854166666664</c:v>
                      </c:pt>
                      <c:pt idx="11503">
                        <c:v>43220.864583333336</c:v>
                      </c:pt>
                      <c:pt idx="11504">
                        <c:v>43220.875</c:v>
                      </c:pt>
                      <c:pt idx="11505">
                        <c:v>43220.885416666664</c:v>
                      </c:pt>
                      <c:pt idx="11506">
                        <c:v>43220.895833333336</c:v>
                      </c:pt>
                      <c:pt idx="11507">
                        <c:v>43220.90625</c:v>
                      </c:pt>
                      <c:pt idx="11508">
                        <c:v>43220.916666666664</c:v>
                      </c:pt>
                      <c:pt idx="11509">
                        <c:v>43220.927083333336</c:v>
                      </c:pt>
                      <c:pt idx="11510">
                        <c:v>43220.9375</c:v>
                      </c:pt>
                      <c:pt idx="11511">
                        <c:v>43220.947916666664</c:v>
                      </c:pt>
                      <c:pt idx="11512">
                        <c:v>43220.958333333336</c:v>
                      </c:pt>
                      <c:pt idx="11513">
                        <c:v>43220.96875</c:v>
                      </c:pt>
                      <c:pt idx="11514">
                        <c:v>43220.979166666664</c:v>
                      </c:pt>
                      <c:pt idx="11515">
                        <c:v>43220.989583333336</c:v>
                      </c:pt>
                      <c:pt idx="11516">
                        <c:v>43221</c:v>
                      </c:pt>
                      <c:pt idx="11517">
                        <c:v>43221.010416666664</c:v>
                      </c:pt>
                      <c:pt idx="11518">
                        <c:v>43221.020833333336</c:v>
                      </c:pt>
                      <c:pt idx="11519">
                        <c:v>43221.03125</c:v>
                      </c:pt>
                      <c:pt idx="11520">
                        <c:v>43221.041666666664</c:v>
                      </c:pt>
                      <c:pt idx="11521">
                        <c:v>43221.052083333336</c:v>
                      </c:pt>
                      <c:pt idx="11522">
                        <c:v>43221.0625</c:v>
                      </c:pt>
                      <c:pt idx="11523">
                        <c:v>43221.072916666664</c:v>
                      </c:pt>
                      <c:pt idx="11524">
                        <c:v>43221.083333333336</c:v>
                      </c:pt>
                      <c:pt idx="11525">
                        <c:v>43221.09375</c:v>
                      </c:pt>
                      <c:pt idx="11526">
                        <c:v>43221.104166666664</c:v>
                      </c:pt>
                      <c:pt idx="11527">
                        <c:v>43221.114583333336</c:v>
                      </c:pt>
                      <c:pt idx="11528">
                        <c:v>43221.125</c:v>
                      </c:pt>
                      <c:pt idx="11529">
                        <c:v>43221.135416666664</c:v>
                      </c:pt>
                      <c:pt idx="11530">
                        <c:v>43221.145833333336</c:v>
                      </c:pt>
                      <c:pt idx="11531">
                        <c:v>43221.15625</c:v>
                      </c:pt>
                      <c:pt idx="11532">
                        <c:v>43221.166666666664</c:v>
                      </c:pt>
                      <c:pt idx="11533">
                        <c:v>43221.177083333336</c:v>
                      </c:pt>
                      <c:pt idx="11534">
                        <c:v>43221.1875</c:v>
                      </c:pt>
                      <c:pt idx="11535">
                        <c:v>43221.197916666664</c:v>
                      </c:pt>
                      <c:pt idx="11536">
                        <c:v>43221.208333333336</c:v>
                      </c:pt>
                      <c:pt idx="11537">
                        <c:v>43221.21875</c:v>
                      </c:pt>
                      <c:pt idx="11538">
                        <c:v>43221.229166666664</c:v>
                      </c:pt>
                      <c:pt idx="11539">
                        <c:v>43221.239583333336</c:v>
                      </c:pt>
                      <c:pt idx="11540">
                        <c:v>43221.25</c:v>
                      </c:pt>
                      <c:pt idx="11541">
                        <c:v>43221.260416666664</c:v>
                      </c:pt>
                      <c:pt idx="11542">
                        <c:v>43221.270833333336</c:v>
                      </c:pt>
                      <c:pt idx="11543">
                        <c:v>43221.28125</c:v>
                      </c:pt>
                      <c:pt idx="11544">
                        <c:v>43221.291666666664</c:v>
                      </c:pt>
                      <c:pt idx="11545">
                        <c:v>43221.302083333336</c:v>
                      </c:pt>
                      <c:pt idx="11546">
                        <c:v>43221.3125</c:v>
                      </c:pt>
                      <c:pt idx="11547">
                        <c:v>43221.322916666664</c:v>
                      </c:pt>
                      <c:pt idx="11548">
                        <c:v>43221.333333333336</c:v>
                      </c:pt>
                      <c:pt idx="11549">
                        <c:v>43221.34375</c:v>
                      </c:pt>
                      <c:pt idx="11550">
                        <c:v>43221.354166666664</c:v>
                      </c:pt>
                      <c:pt idx="11551">
                        <c:v>43221.364583333336</c:v>
                      </c:pt>
                      <c:pt idx="11552">
                        <c:v>43221.375</c:v>
                      </c:pt>
                      <c:pt idx="11553">
                        <c:v>43221.385416666664</c:v>
                      </c:pt>
                      <c:pt idx="11554">
                        <c:v>43221.395833333336</c:v>
                      </c:pt>
                      <c:pt idx="11555">
                        <c:v>43221.40625</c:v>
                      </c:pt>
                      <c:pt idx="11556">
                        <c:v>43221.416666666664</c:v>
                      </c:pt>
                      <c:pt idx="11557">
                        <c:v>43221.427083333336</c:v>
                      </c:pt>
                      <c:pt idx="11558">
                        <c:v>43221.4375</c:v>
                      </c:pt>
                      <c:pt idx="11559">
                        <c:v>43221.447916666664</c:v>
                      </c:pt>
                      <c:pt idx="11560">
                        <c:v>43221.458333333336</c:v>
                      </c:pt>
                      <c:pt idx="11561">
                        <c:v>43221.46875</c:v>
                      </c:pt>
                      <c:pt idx="11562">
                        <c:v>43221.479166666664</c:v>
                      </c:pt>
                      <c:pt idx="11563">
                        <c:v>43221.489583333336</c:v>
                      </c:pt>
                      <c:pt idx="11564">
                        <c:v>43221.5</c:v>
                      </c:pt>
                      <c:pt idx="11565">
                        <c:v>43221.510416666664</c:v>
                      </c:pt>
                      <c:pt idx="11566">
                        <c:v>43221.520833333336</c:v>
                      </c:pt>
                      <c:pt idx="11567">
                        <c:v>43221.53125</c:v>
                      </c:pt>
                      <c:pt idx="11568">
                        <c:v>43221.541666666664</c:v>
                      </c:pt>
                      <c:pt idx="11569">
                        <c:v>43221.552083333336</c:v>
                      </c:pt>
                      <c:pt idx="11570">
                        <c:v>43221.5625</c:v>
                      </c:pt>
                      <c:pt idx="11571">
                        <c:v>43221.572916666664</c:v>
                      </c:pt>
                      <c:pt idx="11572">
                        <c:v>43221.583333333336</c:v>
                      </c:pt>
                      <c:pt idx="11573">
                        <c:v>43221.59375</c:v>
                      </c:pt>
                      <c:pt idx="11574">
                        <c:v>43221.604166666664</c:v>
                      </c:pt>
                      <c:pt idx="11575">
                        <c:v>43221.614583333336</c:v>
                      </c:pt>
                      <c:pt idx="11576">
                        <c:v>43221.625</c:v>
                      </c:pt>
                      <c:pt idx="11577">
                        <c:v>43221.635416666664</c:v>
                      </c:pt>
                      <c:pt idx="11578">
                        <c:v>43221.645833333336</c:v>
                      </c:pt>
                      <c:pt idx="11579">
                        <c:v>43221.65625</c:v>
                      </c:pt>
                      <c:pt idx="11580">
                        <c:v>43221.666666666664</c:v>
                      </c:pt>
                      <c:pt idx="11581">
                        <c:v>43221.677083333336</c:v>
                      </c:pt>
                      <c:pt idx="11582">
                        <c:v>43221.6875</c:v>
                      </c:pt>
                      <c:pt idx="11583">
                        <c:v>43221.697916666664</c:v>
                      </c:pt>
                      <c:pt idx="11584">
                        <c:v>43221.708333333336</c:v>
                      </c:pt>
                      <c:pt idx="11585">
                        <c:v>43221.71875</c:v>
                      </c:pt>
                      <c:pt idx="11586">
                        <c:v>43221.729166666664</c:v>
                      </c:pt>
                      <c:pt idx="11587">
                        <c:v>43221.739583333336</c:v>
                      </c:pt>
                      <c:pt idx="11588">
                        <c:v>43221.75</c:v>
                      </c:pt>
                      <c:pt idx="11589">
                        <c:v>43221.760416666664</c:v>
                      </c:pt>
                      <c:pt idx="11590">
                        <c:v>43221.770833333336</c:v>
                      </c:pt>
                      <c:pt idx="11591">
                        <c:v>43221.78125</c:v>
                      </c:pt>
                      <c:pt idx="11592">
                        <c:v>43221.791666666664</c:v>
                      </c:pt>
                      <c:pt idx="11593">
                        <c:v>43221.802083333336</c:v>
                      </c:pt>
                      <c:pt idx="11594">
                        <c:v>43221.8125</c:v>
                      </c:pt>
                      <c:pt idx="11595">
                        <c:v>43221.822916666664</c:v>
                      </c:pt>
                      <c:pt idx="11596">
                        <c:v>43221.833333333336</c:v>
                      </c:pt>
                      <c:pt idx="11597">
                        <c:v>43221.84375</c:v>
                      </c:pt>
                      <c:pt idx="11598">
                        <c:v>43221.854166666664</c:v>
                      </c:pt>
                      <c:pt idx="11599">
                        <c:v>43221.864583333336</c:v>
                      </c:pt>
                      <c:pt idx="11600">
                        <c:v>43221.875</c:v>
                      </c:pt>
                      <c:pt idx="11601">
                        <c:v>43221.885416666664</c:v>
                      </c:pt>
                      <c:pt idx="11602">
                        <c:v>43221.895833333336</c:v>
                      </c:pt>
                      <c:pt idx="11603">
                        <c:v>43221.90625</c:v>
                      </c:pt>
                      <c:pt idx="11604">
                        <c:v>43221.916666666664</c:v>
                      </c:pt>
                      <c:pt idx="11605">
                        <c:v>43221.927083333336</c:v>
                      </c:pt>
                      <c:pt idx="11606">
                        <c:v>43221.9375</c:v>
                      </c:pt>
                      <c:pt idx="11607">
                        <c:v>43221.947916666664</c:v>
                      </c:pt>
                      <c:pt idx="11608">
                        <c:v>43221.958333333336</c:v>
                      </c:pt>
                      <c:pt idx="11609">
                        <c:v>43221.96875</c:v>
                      </c:pt>
                      <c:pt idx="11610">
                        <c:v>43221.979166666664</c:v>
                      </c:pt>
                      <c:pt idx="11611">
                        <c:v>43221.989583333336</c:v>
                      </c:pt>
                      <c:pt idx="11612">
                        <c:v>43222</c:v>
                      </c:pt>
                      <c:pt idx="11613">
                        <c:v>43222.010416666664</c:v>
                      </c:pt>
                      <c:pt idx="11614">
                        <c:v>43222.020833333336</c:v>
                      </c:pt>
                      <c:pt idx="11615">
                        <c:v>43222.03125</c:v>
                      </c:pt>
                      <c:pt idx="11616">
                        <c:v>43222.041666666664</c:v>
                      </c:pt>
                      <c:pt idx="11617">
                        <c:v>43222.052083333336</c:v>
                      </c:pt>
                      <c:pt idx="11618">
                        <c:v>43222.0625</c:v>
                      </c:pt>
                      <c:pt idx="11619">
                        <c:v>43222.072916666664</c:v>
                      </c:pt>
                      <c:pt idx="11620">
                        <c:v>43222.083333333336</c:v>
                      </c:pt>
                      <c:pt idx="11621">
                        <c:v>43222.09375</c:v>
                      </c:pt>
                      <c:pt idx="11622">
                        <c:v>43222.104166666664</c:v>
                      </c:pt>
                      <c:pt idx="11623">
                        <c:v>43222.114583333336</c:v>
                      </c:pt>
                      <c:pt idx="11624">
                        <c:v>43222.125</c:v>
                      </c:pt>
                      <c:pt idx="11625">
                        <c:v>43222.135416666664</c:v>
                      </c:pt>
                      <c:pt idx="11626">
                        <c:v>43222.145833333336</c:v>
                      </c:pt>
                      <c:pt idx="11627">
                        <c:v>43222.15625</c:v>
                      </c:pt>
                      <c:pt idx="11628">
                        <c:v>43222.166666666664</c:v>
                      </c:pt>
                      <c:pt idx="11629">
                        <c:v>43222.177083333336</c:v>
                      </c:pt>
                      <c:pt idx="11630">
                        <c:v>43222.1875</c:v>
                      </c:pt>
                      <c:pt idx="11631">
                        <c:v>43222.197916666664</c:v>
                      </c:pt>
                      <c:pt idx="11632">
                        <c:v>43222.208333333336</c:v>
                      </c:pt>
                      <c:pt idx="11633">
                        <c:v>43222.21875</c:v>
                      </c:pt>
                      <c:pt idx="11634">
                        <c:v>43222.229166666664</c:v>
                      </c:pt>
                      <c:pt idx="11635">
                        <c:v>43222.239583333336</c:v>
                      </c:pt>
                      <c:pt idx="11636">
                        <c:v>43222.25</c:v>
                      </c:pt>
                      <c:pt idx="11637">
                        <c:v>43222.260416666664</c:v>
                      </c:pt>
                      <c:pt idx="11638">
                        <c:v>43222.270833333336</c:v>
                      </c:pt>
                      <c:pt idx="11639">
                        <c:v>43222.28125</c:v>
                      </c:pt>
                      <c:pt idx="11640">
                        <c:v>43222.291666666664</c:v>
                      </c:pt>
                      <c:pt idx="11641">
                        <c:v>43222.302083333336</c:v>
                      </c:pt>
                      <c:pt idx="11642">
                        <c:v>43222.3125</c:v>
                      </c:pt>
                      <c:pt idx="11643">
                        <c:v>43222.322916666664</c:v>
                      </c:pt>
                      <c:pt idx="11644">
                        <c:v>43222.333333333336</c:v>
                      </c:pt>
                      <c:pt idx="11645">
                        <c:v>43222.34375</c:v>
                      </c:pt>
                      <c:pt idx="11646">
                        <c:v>43222.354166666664</c:v>
                      </c:pt>
                      <c:pt idx="11647">
                        <c:v>43222.364583333336</c:v>
                      </c:pt>
                      <c:pt idx="11648">
                        <c:v>43222.375</c:v>
                      </c:pt>
                      <c:pt idx="11649">
                        <c:v>43222.385416666664</c:v>
                      </c:pt>
                      <c:pt idx="11650">
                        <c:v>43222.395833333336</c:v>
                      </c:pt>
                      <c:pt idx="11651">
                        <c:v>43222.40625</c:v>
                      </c:pt>
                      <c:pt idx="11652">
                        <c:v>43222.416666666664</c:v>
                      </c:pt>
                      <c:pt idx="11653">
                        <c:v>43222.427083333336</c:v>
                      </c:pt>
                      <c:pt idx="11654">
                        <c:v>43222.4375</c:v>
                      </c:pt>
                      <c:pt idx="11655">
                        <c:v>43222.447916666664</c:v>
                      </c:pt>
                      <c:pt idx="11656">
                        <c:v>43222.458333333336</c:v>
                      </c:pt>
                      <c:pt idx="11657">
                        <c:v>43222.46875</c:v>
                      </c:pt>
                      <c:pt idx="11658">
                        <c:v>43222.479166666664</c:v>
                      </c:pt>
                      <c:pt idx="11659">
                        <c:v>43222.489583333336</c:v>
                      </c:pt>
                      <c:pt idx="11660">
                        <c:v>43222.5</c:v>
                      </c:pt>
                      <c:pt idx="11661">
                        <c:v>43222.510416666664</c:v>
                      </c:pt>
                      <c:pt idx="11662">
                        <c:v>43222.520833333336</c:v>
                      </c:pt>
                      <c:pt idx="11663">
                        <c:v>43222.53125</c:v>
                      </c:pt>
                      <c:pt idx="11664">
                        <c:v>43222.541666666664</c:v>
                      </c:pt>
                      <c:pt idx="11665">
                        <c:v>43222.552083333336</c:v>
                      </c:pt>
                      <c:pt idx="11666">
                        <c:v>43222.5625</c:v>
                      </c:pt>
                      <c:pt idx="11667">
                        <c:v>43222.572916666664</c:v>
                      </c:pt>
                      <c:pt idx="11668">
                        <c:v>43222.583333333336</c:v>
                      </c:pt>
                      <c:pt idx="11669">
                        <c:v>43222.59375</c:v>
                      </c:pt>
                      <c:pt idx="11670">
                        <c:v>43222.604166666664</c:v>
                      </c:pt>
                      <c:pt idx="11671">
                        <c:v>43222.614583333336</c:v>
                      </c:pt>
                      <c:pt idx="11672">
                        <c:v>43222.625</c:v>
                      </c:pt>
                      <c:pt idx="11673">
                        <c:v>43222.635416666664</c:v>
                      </c:pt>
                      <c:pt idx="11674">
                        <c:v>43222.645833333336</c:v>
                      </c:pt>
                      <c:pt idx="11675">
                        <c:v>43222.65625</c:v>
                      </c:pt>
                      <c:pt idx="11676">
                        <c:v>43222.666666666664</c:v>
                      </c:pt>
                      <c:pt idx="11677">
                        <c:v>43222.677083333336</c:v>
                      </c:pt>
                      <c:pt idx="11678">
                        <c:v>43222.6875</c:v>
                      </c:pt>
                      <c:pt idx="11679">
                        <c:v>43222.697916666664</c:v>
                      </c:pt>
                      <c:pt idx="11680">
                        <c:v>43222.708333333336</c:v>
                      </c:pt>
                      <c:pt idx="11681">
                        <c:v>43222.71875</c:v>
                      </c:pt>
                      <c:pt idx="11682">
                        <c:v>43222.729166666664</c:v>
                      </c:pt>
                      <c:pt idx="11683">
                        <c:v>43222.739583333336</c:v>
                      </c:pt>
                      <c:pt idx="11684">
                        <c:v>43222.75</c:v>
                      </c:pt>
                      <c:pt idx="11685">
                        <c:v>43222.760416666664</c:v>
                      </c:pt>
                      <c:pt idx="11686">
                        <c:v>43222.770833333336</c:v>
                      </c:pt>
                      <c:pt idx="11687">
                        <c:v>43222.78125</c:v>
                      </c:pt>
                      <c:pt idx="11688">
                        <c:v>43222.791666666664</c:v>
                      </c:pt>
                      <c:pt idx="11689">
                        <c:v>43222.802083333336</c:v>
                      </c:pt>
                      <c:pt idx="11690">
                        <c:v>43222.8125</c:v>
                      </c:pt>
                      <c:pt idx="11691">
                        <c:v>43222.822916666664</c:v>
                      </c:pt>
                      <c:pt idx="11692">
                        <c:v>43222.833333333336</c:v>
                      </c:pt>
                      <c:pt idx="11693">
                        <c:v>43222.84375</c:v>
                      </c:pt>
                      <c:pt idx="11694">
                        <c:v>43222.854166666664</c:v>
                      </c:pt>
                      <c:pt idx="11695">
                        <c:v>43222.864583333336</c:v>
                      </c:pt>
                      <c:pt idx="11696">
                        <c:v>43222.875</c:v>
                      </c:pt>
                      <c:pt idx="11697">
                        <c:v>43222.885416666664</c:v>
                      </c:pt>
                      <c:pt idx="11698">
                        <c:v>43222.895833333336</c:v>
                      </c:pt>
                      <c:pt idx="11699">
                        <c:v>43222.90625</c:v>
                      </c:pt>
                      <c:pt idx="11700">
                        <c:v>43222.916666666664</c:v>
                      </c:pt>
                      <c:pt idx="11701">
                        <c:v>43222.927083333336</c:v>
                      </c:pt>
                      <c:pt idx="11702">
                        <c:v>43222.9375</c:v>
                      </c:pt>
                      <c:pt idx="11703">
                        <c:v>43222.947916666664</c:v>
                      </c:pt>
                      <c:pt idx="11704">
                        <c:v>43222.958333333336</c:v>
                      </c:pt>
                      <c:pt idx="11705">
                        <c:v>43222.96875</c:v>
                      </c:pt>
                      <c:pt idx="11706">
                        <c:v>43222.979166666664</c:v>
                      </c:pt>
                      <c:pt idx="11707">
                        <c:v>43222.989583333336</c:v>
                      </c:pt>
                      <c:pt idx="11708">
                        <c:v>43223</c:v>
                      </c:pt>
                      <c:pt idx="11709">
                        <c:v>43223.010416666664</c:v>
                      </c:pt>
                      <c:pt idx="11710">
                        <c:v>43223.020833333336</c:v>
                      </c:pt>
                      <c:pt idx="11711">
                        <c:v>43223.03125</c:v>
                      </c:pt>
                      <c:pt idx="11712">
                        <c:v>43223.041666666664</c:v>
                      </c:pt>
                      <c:pt idx="11713">
                        <c:v>43223.052083333336</c:v>
                      </c:pt>
                      <c:pt idx="11714">
                        <c:v>43223.0625</c:v>
                      </c:pt>
                      <c:pt idx="11715">
                        <c:v>43223.072916666664</c:v>
                      </c:pt>
                      <c:pt idx="11716">
                        <c:v>43223.083333333336</c:v>
                      </c:pt>
                      <c:pt idx="11717">
                        <c:v>43223.09375</c:v>
                      </c:pt>
                      <c:pt idx="11718">
                        <c:v>43223.104166666664</c:v>
                      </c:pt>
                      <c:pt idx="11719">
                        <c:v>43223.114583333336</c:v>
                      </c:pt>
                      <c:pt idx="11720">
                        <c:v>43223.125</c:v>
                      </c:pt>
                      <c:pt idx="11721">
                        <c:v>43223.135416666664</c:v>
                      </c:pt>
                      <c:pt idx="11722">
                        <c:v>43223.145833333336</c:v>
                      </c:pt>
                      <c:pt idx="11723">
                        <c:v>43223.15625</c:v>
                      </c:pt>
                      <c:pt idx="11724">
                        <c:v>43223.166666666664</c:v>
                      </c:pt>
                      <c:pt idx="11725">
                        <c:v>43223.177083333336</c:v>
                      </c:pt>
                      <c:pt idx="11726">
                        <c:v>43223.1875</c:v>
                      </c:pt>
                      <c:pt idx="11727">
                        <c:v>43223.197916666664</c:v>
                      </c:pt>
                      <c:pt idx="11728">
                        <c:v>43223.208333333336</c:v>
                      </c:pt>
                      <c:pt idx="11729">
                        <c:v>43223.21875</c:v>
                      </c:pt>
                      <c:pt idx="11730">
                        <c:v>43223.229166666664</c:v>
                      </c:pt>
                      <c:pt idx="11731">
                        <c:v>43223.239583333336</c:v>
                      </c:pt>
                      <c:pt idx="11732">
                        <c:v>43223.25</c:v>
                      </c:pt>
                      <c:pt idx="11733">
                        <c:v>43223.260416666664</c:v>
                      </c:pt>
                      <c:pt idx="11734">
                        <c:v>43223.270833333336</c:v>
                      </c:pt>
                      <c:pt idx="11735">
                        <c:v>43223.28125</c:v>
                      </c:pt>
                      <c:pt idx="11736">
                        <c:v>43223.291666666664</c:v>
                      </c:pt>
                      <c:pt idx="11737">
                        <c:v>43223.302083333336</c:v>
                      </c:pt>
                      <c:pt idx="11738">
                        <c:v>43223.3125</c:v>
                      </c:pt>
                      <c:pt idx="11739">
                        <c:v>43223.322916666664</c:v>
                      </c:pt>
                      <c:pt idx="11740">
                        <c:v>43223.333333333336</c:v>
                      </c:pt>
                      <c:pt idx="11741">
                        <c:v>43223.34375</c:v>
                      </c:pt>
                      <c:pt idx="11742">
                        <c:v>43223.354166666664</c:v>
                      </c:pt>
                      <c:pt idx="11743">
                        <c:v>43223.364583333336</c:v>
                      </c:pt>
                      <c:pt idx="11744">
                        <c:v>43223.375</c:v>
                      </c:pt>
                      <c:pt idx="11745">
                        <c:v>43223.385416666664</c:v>
                      </c:pt>
                      <c:pt idx="11746">
                        <c:v>43223.395833333336</c:v>
                      </c:pt>
                      <c:pt idx="11747">
                        <c:v>43223.40625</c:v>
                      </c:pt>
                      <c:pt idx="11748">
                        <c:v>43223.416666666664</c:v>
                      </c:pt>
                      <c:pt idx="11749">
                        <c:v>43223.427083333336</c:v>
                      </c:pt>
                      <c:pt idx="11750">
                        <c:v>43223.4375</c:v>
                      </c:pt>
                      <c:pt idx="11751">
                        <c:v>43223.447916666664</c:v>
                      </c:pt>
                      <c:pt idx="11752">
                        <c:v>43223.458333333336</c:v>
                      </c:pt>
                      <c:pt idx="11753">
                        <c:v>43223.46875</c:v>
                      </c:pt>
                      <c:pt idx="11754">
                        <c:v>43223.479166666664</c:v>
                      </c:pt>
                      <c:pt idx="11755">
                        <c:v>43223.489583333336</c:v>
                      </c:pt>
                      <c:pt idx="11756">
                        <c:v>43223.5</c:v>
                      </c:pt>
                      <c:pt idx="11757">
                        <c:v>43223.510416666664</c:v>
                      </c:pt>
                      <c:pt idx="11758">
                        <c:v>43223.520833333336</c:v>
                      </c:pt>
                      <c:pt idx="11759">
                        <c:v>43223.53125</c:v>
                      </c:pt>
                      <c:pt idx="11760">
                        <c:v>43223.541666666664</c:v>
                      </c:pt>
                      <c:pt idx="11761">
                        <c:v>43223.552083333336</c:v>
                      </c:pt>
                      <c:pt idx="11762">
                        <c:v>43223.5625</c:v>
                      </c:pt>
                      <c:pt idx="11763">
                        <c:v>43223.572916666664</c:v>
                      </c:pt>
                      <c:pt idx="11764">
                        <c:v>43223.583333333336</c:v>
                      </c:pt>
                      <c:pt idx="11765">
                        <c:v>43223.59375</c:v>
                      </c:pt>
                      <c:pt idx="11766">
                        <c:v>43223.604166666664</c:v>
                      </c:pt>
                      <c:pt idx="11767">
                        <c:v>43223.614583333336</c:v>
                      </c:pt>
                      <c:pt idx="11768">
                        <c:v>43223.625</c:v>
                      </c:pt>
                      <c:pt idx="11769">
                        <c:v>43223.635416666664</c:v>
                      </c:pt>
                      <c:pt idx="11770">
                        <c:v>43223.645833333336</c:v>
                      </c:pt>
                      <c:pt idx="11771">
                        <c:v>43223.65625</c:v>
                      </c:pt>
                      <c:pt idx="11772">
                        <c:v>43223.666666666664</c:v>
                      </c:pt>
                      <c:pt idx="11773">
                        <c:v>43223.677083333336</c:v>
                      </c:pt>
                      <c:pt idx="11774">
                        <c:v>43223.6875</c:v>
                      </c:pt>
                      <c:pt idx="11775">
                        <c:v>43223.697916666664</c:v>
                      </c:pt>
                      <c:pt idx="11776">
                        <c:v>43223.708333333336</c:v>
                      </c:pt>
                      <c:pt idx="11777">
                        <c:v>43223.71875</c:v>
                      </c:pt>
                      <c:pt idx="11778">
                        <c:v>43223.729166666664</c:v>
                      </c:pt>
                      <c:pt idx="11779">
                        <c:v>43223.739583333336</c:v>
                      </c:pt>
                      <c:pt idx="11780">
                        <c:v>43223.75</c:v>
                      </c:pt>
                      <c:pt idx="11781">
                        <c:v>43223.760416666664</c:v>
                      </c:pt>
                      <c:pt idx="11782">
                        <c:v>43223.770833333336</c:v>
                      </c:pt>
                      <c:pt idx="11783">
                        <c:v>43223.78125</c:v>
                      </c:pt>
                      <c:pt idx="11784">
                        <c:v>43223.791666666664</c:v>
                      </c:pt>
                      <c:pt idx="11785">
                        <c:v>43223.802083333336</c:v>
                      </c:pt>
                      <c:pt idx="11786">
                        <c:v>43223.8125</c:v>
                      </c:pt>
                      <c:pt idx="11787">
                        <c:v>43223.822916666664</c:v>
                      </c:pt>
                      <c:pt idx="11788">
                        <c:v>43223.833333333336</c:v>
                      </c:pt>
                      <c:pt idx="11789">
                        <c:v>43223.84375</c:v>
                      </c:pt>
                      <c:pt idx="11790">
                        <c:v>43223.854166666664</c:v>
                      </c:pt>
                      <c:pt idx="11791">
                        <c:v>43223.864583333336</c:v>
                      </c:pt>
                      <c:pt idx="11792">
                        <c:v>43223.875</c:v>
                      </c:pt>
                      <c:pt idx="11793">
                        <c:v>43223.885416666664</c:v>
                      </c:pt>
                      <c:pt idx="11794">
                        <c:v>43223.895833333336</c:v>
                      </c:pt>
                      <c:pt idx="11795">
                        <c:v>43223.90625</c:v>
                      </c:pt>
                      <c:pt idx="11796">
                        <c:v>43223.916666666664</c:v>
                      </c:pt>
                      <c:pt idx="11797">
                        <c:v>43223.927083333336</c:v>
                      </c:pt>
                      <c:pt idx="11798">
                        <c:v>43223.9375</c:v>
                      </c:pt>
                      <c:pt idx="11799">
                        <c:v>43223.947916666664</c:v>
                      </c:pt>
                      <c:pt idx="11800">
                        <c:v>43223.958333333336</c:v>
                      </c:pt>
                      <c:pt idx="11801">
                        <c:v>43223.96875</c:v>
                      </c:pt>
                      <c:pt idx="11802">
                        <c:v>43223.979166666664</c:v>
                      </c:pt>
                      <c:pt idx="11803">
                        <c:v>43223.989583333336</c:v>
                      </c:pt>
                      <c:pt idx="11804">
                        <c:v>43224</c:v>
                      </c:pt>
                      <c:pt idx="11805">
                        <c:v>43224.010416666664</c:v>
                      </c:pt>
                      <c:pt idx="11806">
                        <c:v>43224.020833333336</c:v>
                      </c:pt>
                      <c:pt idx="11807">
                        <c:v>43224.03125</c:v>
                      </c:pt>
                      <c:pt idx="11808">
                        <c:v>43224.041666666664</c:v>
                      </c:pt>
                      <c:pt idx="11809">
                        <c:v>43224.052083333336</c:v>
                      </c:pt>
                      <c:pt idx="11810">
                        <c:v>43224.0625</c:v>
                      </c:pt>
                      <c:pt idx="11811">
                        <c:v>43224.072916666664</c:v>
                      </c:pt>
                      <c:pt idx="11812">
                        <c:v>43224.083333333336</c:v>
                      </c:pt>
                      <c:pt idx="11813">
                        <c:v>43224.09375</c:v>
                      </c:pt>
                      <c:pt idx="11814">
                        <c:v>43224.104166666664</c:v>
                      </c:pt>
                      <c:pt idx="11815">
                        <c:v>43224.114583333336</c:v>
                      </c:pt>
                      <c:pt idx="11816">
                        <c:v>43224.125</c:v>
                      </c:pt>
                      <c:pt idx="11817">
                        <c:v>43224.135416666664</c:v>
                      </c:pt>
                      <c:pt idx="11818">
                        <c:v>43224.145833333336</c:v>
                      </c:pt>
                      <c:pt idx="11819">
                        <c:v>43224.15625</c:v>
                      </c:pt>
                      <c:pt idx="11820">
                        <c:v>43224.166666666664</c:v>
                      </c:pt>
                      <c:pt idx="11821">
                        <c:v>43224.177083333336</c:v>
                      </c:pt>
                      <c:pt idx="11822">
                        <c:v>43224.1875</c:v>
                      </c:pt>
                      <c:pt idx="11823">
                        <c:v>43224.197916666664</c:v>
                      </c:pt>
                      <c:pt idx="11824">
                        <c:v>43224.208333333336</c:v>
                      </c:pt>
                      <c:pt idx="11825">
                        <c:v>43224.21875</c:v>
                      </c:pt>
                      <c:pt idx="11826">
                        <c:v>43224.229166666664</c:v>
                      </c:pt>
                      <c:pt idx="11827">
                        <c:v>43224.239583333336</c:v>
                      </c:pt>
                      <c:pt idx="11828">
                        <c:v>43224.25</c:v>
                      </c:pt>
                      <c:pt idx="11829">
                        <c:v>43224.260416666664</c:v>
                      </c:pt>
                      <c:pt idx="11830">
                        <c:v>43224.270833333336</c:v>
                      </c:pt>
                      <c:pt idx="11831">
                        <c:v>43224.28125</c:v>
                      </c:pt>
                      <c:pt idx="11832">
                        <c:v>43224.291666666664</c:v>
                      </c:pt>
                      <c:pt idx="11833">
                        <c:v>43224.302083333336</c:v>
                      </c:pt>
                      <c:pt idx="11834">
                        <c:v>43224.3125</c:v>
                      </c:pt>
                      <c:pt idx="11835">
                        <c:v>43224.322916666664</c:v>
                      </c:pt>
                      <c:pt idx="11836">
                        <c:v>43224.333333333336</c:v>
                      </c:pt>
                      <c:pt idx="11837">
                        <c:v>43224.34375</c:v>
                      </c:pt>
                      <c:pt idx="11838">
                        <c:v>43224.354166666664</c:v>
                      </c:pt>
                      <c:pt idx="11839">
                        <c:v>43224.364583333336</c:v>
                      </c:pt>
                      <c:pt idx="11840">
                        <c:v>43224.375</c:v>
                      </c:pt>
                      <c:pt idx="11841">
                        <c:v>43224.385416666664</c:v>
                      </c:pt>
                      <c:pt idx="11842">
                        <c:v>43224.395833333336</c:v>
                      </c:pt>
                      <c:pt idx="11843">
                        <c:v>43224.40625</c:v>
                      </c:pt>
                      <c:pt idx="11844">
                        <c:v>43224.416666666664</c:v>
                      </c:pt>
                      <c:pt idx="11845">
                        <c:v>43224.427083333336</c:v>
                      </c:pt>
                      <c:pt idx="11846">
                        <c:v>43224.4375</c:v>
                      </c:pt>
                      <c:pt idx="11847">
                        <c:v>43224.447916666664</c:v>
                      </c:pt>
                      <c:pt idx="11848">
                        <c:v>43224.458333333336</c:v>
                      </c:pt>
                      <c:pt idx="11849">
                        <c:v>43224.46875</c:v>
                      </c:pt>
                      <c:pt idx="11850">
                        <c:v>43224.479166666664</c:v>
                      </c:pt>
                      <c:pt idx="11851">
                        <c:v>43224.489583333336</c:v>
                      </c:pt>
                      <c:pt idx="11852">
                        <c:v>43224.5</c:v>
                      </c:pt>
                      <c:pt idx="11853">
                        <c:v>43224.510416666664</c:v>
                      </c:pt>
                      <c:pt idx="11854">
                        <c:v>43224.520833333336</c:v>
                      </c:pt>
                      <c:pt idx="11855">
                        <c:v>43224.53125</c:v>
                      </c:pt>
                      <c:pt idx="11856">
                        <c:v>43224.541666666664</c:v>
                      </c:pt>
                      <c:pt idx="11857">
                        <c:v>43224.552083333336</c:v>
                      </c:pt>
                      <c:pt idx="11858">
                        <c:v>43224.5625</c:v>
                      </c:pt>
                      <c:pt idx="11859">
                        <c:v>43224.572916666664</c:v>
                      </c:pt>
                      <c:pt idx="11860">
                        <c:v>43224.583333333336</c:v>
                      </c:pt>
                      <c:pt idx="11861">
                        <c:v>43224.59375</c:v>
                      </c:pt>
                      <c:pt idx="11862">
                        <c:v>43224.604166666664</c:v>
                      </c:pt>
                      <c:pt idx="11863">
                        <c:v>43224.614583333336</c:v>
                      </c:pt>
                      <c:pt idx="11864">
                        <c:v>43224.625</c:v>
                      </c:pt>
                      <c:pt idx="11865">
                        <c:v>43224.635416666664</c:v>
                      </c:pt>
                      <c:pt idx="11866">
                        <c:v>43224.645833333336</c:v>
                      </c:pt>
                      <c:pt idx="11867">
                        <c:v>43224.65625</c:v>
                      </c:pt>
                      <c:pt idx="11868">
                        <c:v>43224.666666666664</c:v>
                      </c:pt>
                      <c:pt idx="11869">
                        <c:v>43224.677083333336</c:v>
                      </c:pt>
                      <c:pt idx="11870">
                        <c:v>43224.6875</c:v>
                      </c:pt>
                      <c:pt idx="11871">
                        <c:v>43224.697916666664</c:v>
                      </c:pt>
                      <c:pt idx="11872">
                        <c:v>43224.708333333336</c:v>
                      </c:pt>
                      <c:pt idx="11873">
                        <c:v>43224.71875</c:v>
                      </c:pt>
                      <c:pt idx="11874">
                        <c:v>43224.729166666664</c:v>
                      </c:pt>
                      <c:pt idx="11875">
                        <c:v>43224.739583333336</c:v>
                      </c:pt>
                      <c:pt idx="11876">
                        <c:v>43224.75</c:v>
                      </c:pt>
                      <c:pt idx="11877">
                        <c:v>43224.760416666664</c:v>
                      </c:pt>
                      <c:pt idx="11878">
                        <c:v>43224.770833333336</c:v>
                      </c:pt>
                      <c:pt idx="11879">
                        <c:v>43224.78125</c:v>
                      </c:pt>
                      <c:pt idx="11880">
                        <c:v>43224.791666666664</c:v>
                      </c:pt>
                      <c:pt idx="11881">
                        <c:v>43224.802083333336</c:v>
                      </c:pt>
                      <c:pt idx="11882">
                        <c:v>43224.8125</c:v>
                      </c:pt>
                      <c:pt idx="11883">
                        <c:v>43224.822916666664</c:v>
                      </c:pt>
                      <c:pt idx="11884">
                        <c:v>43224.833333333336</c:v>
                      </c:pt>
                      <c:pt idx="11885">
                        <c:v>43224.84375</c:v>
                      </c:pt>
                      <c:pt idx="11886">
                        <c:v>43224.854166666664</c:v>
                      </c:pt>
                      <c:pt idx="11887">
                        <c:v>43224.864583333336</c:v>
                      </c:pt>
                      <c:pt idx="11888">
                        <c:v>43224.875</c:v>
                      </c:pt>
                      <c:pt idx="11889">
                        <c:v>43224.885416666664</c:v>
                      </c:pt>
                      <c:pt idx="11890">
                        <c:v>43224.895833333336</c:v>
                      </c:pt>
                      <c:pt idx="11891">
                        <c:v>43224.90625</c:v>
                      </c:pt>
                      <c:pt idx="11892">
                        <c:v>43224.916666666664</c:v>
                      </c:pt>
                      <c:pt idx="11893">
                        <c:v>43224.927083333336</c:v>
                      </c:pt>
                      <c:pt idx="11894">
                        <c:v>43224.9375</c:v>
                      </c:pt>
                      <c:pt idx="11895">
                        <c:v>43224.947916666664</c:v>
                      </c:pt>
                      <c:pt idx="11896">
                        <c:v>43224.958333333336</c:v>
                      </c:pt>
                      <c:pt idx="11897">
                        <c:v>43224.96875</c:v>
                      </c:pt>
                      <c:pt idx="11898">
                        <c:v>43224.979166666664</c:v>
                      </c:pt>
                      <c:pt idx="11899">
                        <c:v>43224.989583333336</c:v>
                      </c:pt>
                      <c:pt idx="11900">
                        <c:v>43225</c:v>
                      </c:pt>
                      <c:pt idx="11901">
                        <c:v>43225.010416666664</c:v>
                      </c:pt>
                      <c:pt idx="11902">
                        <c:v>43225.020833333336</c:v>
                      </c:pt>
                      <c:pt idx="11903">
                        <c:v>43225.03125</c:v>
                      </c:pt>
                      <c:pt idx="11904">
                        <c:v>43225.041666666664</c:v>
                      </c:pt>
                      <c:pt idx="11905">
                        <c:v>43225.052083333336</c:v>
                      </c:pt>
                      <c:pt idx="11906">
                        <c:v>43225.0625</c:v>
                      </c:pt>
                      <c:pt idx="11907">
                        <c:v>43225.072916666664</c:v>
                      </c:pt>
                      <c:pt idx="11908">
                        <c:v>43225.083333333336</c:v>
                      </c:pt>
                      <c:pt idx="11909">
                        <c:v>43225.09375</c:v>
                      </c:pt>
                      <c:pt idx="11910">
                        <c:v>43225.104166666664</c:v>
                      </c:pt>
                      <c:pt idx="11911">
                        <c:v>43225.114583333336</c:v>
                      </c:pt>
                      <c:pt idx="11912">
                        <c:v>43225.125</c:v>
                      </c:pt>
                      <c:pt idx="11913">
                        <c:v>43225.135416666664</c:v>
                      </c:pt>
                      <c:pt idx="11914">
                        <c:v>43225.145833333336</c:v>
                      </c:pt>
                      <c:pt idx="11915">
                        <c:v>43225.15625</c:v>
                      </c:pt>
                      <c:pt idx="11916">
                        <c:v>43225.166666666664</c:v>
                      </c:pt>
                      <c:pt idx="11917">
                        <c:v>43225.177083333336</c:v>
                      </c:pt>
                      <c:pt idx="11918">
                        <c:v>43225.1875</c:v>
                      </c:pt>
                      <c:pt idx="11919">
                        <c:v>43225.197916666664</c:v>
                      </c:pt>
                      <c:pt idx="11920">
                        <c:v>43225.208333333336</c:v>
                      </c:pt>
                      <c:pt idx="11921">
                        <c:v>43225.21875</c:v>
                      </c:pt>
                      <c:pt idx="11922">
                        <c:v>43225.229166666664</c:v>
                      </c:pt>
                      <c:pt idx="11923">
                        <c:v>43225.239583333336</c:v>
                      </c:pt>
                      <c:pt idx="11924">
                        <c:v>43225.25</c:v>
                      </c:pt>
                      <c:pt idx="11925">
                        <c:v>43225.260416666664</c:v>
                      </c:pt>
                      <c:pt idx="11926">
                        <c:v>43225.270833333336</c:v>
                      </c:pt>
                      <c:pt idx="11927">
                        <c:v>43225.28125</c:v>
                      </c:pt>
                      <c:pt idx="11928">
                        <c:v>43225.291666666664</c:v>
                      </c:pt>
                      <c:pt idx="11929">
                        <c:v>43225.302083333336</c:v>
                      </c:pt>
                      <c:pt idx="11930">
                        <c:v>43225.3125</c:v>
                      </c:pt>
                      <c:pt idx="11931">
                        <c:v>43225.322916666664</c:v>
                      </c:pt>
                      <c:pt idx="11932">
                        <c:v>43225.333333333336</c:v>
                      </c:pt>
                      <c:pt idx="11933">
                        <c:v>43225.34375</c:v>
                      </c:pt>
                      <c:pt idx="11934">
                        <c:v>43225.354166666664</c:v>
                      </c:pt>
                      <c:pt idx="11935">
                        <c:v>43225.364583333336</c:v>
                      </c:pt>
                      <c:pt idx="11936">
                        <c:v>43225.375</c:v>
                      </c:pt>
                      <c:pt idx="11937">
                        <c:v>43225.385416666664</c:v>
                      </c:pt>
                      <c:pt idx="11938">
                        <c:v>43225.395833333336</c:v>
                      </c:pt>
                      <c:pt idx="11939">
                        <c:v>43225.40625</c:v>
                      </c:pt>
                      <c:pt idx="11940">
                        <c:v>43225.416666666664</c:v>
                      </c:pt>
                      <c:pt idx="11941">
                        <c:v>43225.427083333336</c:v>
                      </c:pt>
                      <c:pt idx="11942">
                        <c:v>43225.4375</c:v>
                      </c:pt>
                      <c:pt idx="11943">
                        <c:v>43225.447916666664</c:v>
                      </c:pt>
                      <c:pt idx="11944">
                        <c:v>43225.458333333336</c:v>
                      </c:pt>
                      <c:pt idx="11945">
                        <c:v>43225.46875</c:v>
                      </c:pt>
                      <c:pt idx="11946">
                        <c:v>43225.479166666664</c:v>
                      </c:pt>
                      <c:pt idx="11947">
                        <c:v>43225.489583333336</c:v>
                      </c:pt>
                      <c:pt idx="11948">
                        <c:v>43225.5</c:v>
                      </c:pt>
                      <c:pt idx="11949">
                        <c:v>43225.510416666664</c:v>
                      </c:pt>
                      <c:pt idx="11950">
                        <c:v>43225.520833333336</c:v>
                      </c:pt>
                      <c:pt idx="11951">
                        <c:v>43225.53125</c:v>
                      </c:pt>
                      <c:pt idx="11952">
                        <c:v>43225.541666666664</c:v>
                      </c:pt>
                      <c:pt idx="11953">
                        <c:v>43225.552083333336</c:v>
                      </c:pt>
                      <c:pt idx="11954">
                        <c:v>43225.5625</c:v>
                      </c:pt>
                      <c:pt idx="11955">
                        <c:v>43225.572916666664</c:v>
                      </c:pt>
                      <c:pt idx="11956">
                        <c:v>43225.583333333336</c:v>
                      </c:pt>
                      <c:pt idx="11957">
                        <c:v>43225.59375</c:v>
                      </c:pt>
                      <c:pt idx="11958">
                        <c:v>43225.604166666664</c:v>
                      </c:pt>
                      <c:pt idx="11959">
                        <c:v>43225.614583333336</c:v>
                      </c:pt>
                      <c:pt idx="11960">
                        <c:v>43225.625</c:v>
                      </c:pt>
                      <c:pt idx="11961">
                        <c:v>43225.635416666664</c:v>
                      </c:pt>
                      <c:pt idx="11962">
                        <c:v>43225.645833333336</c:v>
                      </c:pt>
                      <c:pt idx="11963">
                        <c:v>43225.65625</c:v>
                      </c:pt>
                      <c:pt idx="11964">
                        <c:v>43225.666666666664</c:v>
                      </c:pt>
                      <c:pt idx="11965">
                        <c:v>43225.677083333336</c:v>
                      </c:pt>
                      <c:pt idx="11966">
                        <c:v>43225.6875</c:v>
                      </c:pt>
                      <c:pt idx="11967">
                        <c:v>43225.697916666664</c:v>
                      </c:pt>
                      <c:pt idx="11968">
                        <c:v>43225.708333333336</c:v>
                      </c:pt>
                      <c:pt idx="11969">
                        <c:v>43225.71875</c:v>
                      </c:pt>
                      <c:pt idx="11970">
                        <c:v>43225.729166666664</c:v>
                      </c:pt>
                      <c:pt idx="11971">
                        <c:v>43225.739583333336</c:v>
                      </c:pt>
                      <c:pt idx="11972">
                        <c:v>43225.75</c:v>
                      </c:pt>
                      <c:pt idx="11973">
                        <c:v>43225.760416666664</c:v>
                      </c:pt>
                      <c:pt idx="11974">
                        <c:v>43225.770833333336</c:v>
                      </c:pt>
                      <c:pt idx="11975">
                        <c:v>43225.78125</c:v>
                      </c:pt>
                      <c:pt idx="11976">
                        <c:v>43225.791666666664</c:v>
                      </c:pt>
                      <c:pt idx="11977">
                        <c:v>43225.802083333336</c:v>
                      </c:pt>
                      <c:pt idx="11978">
                        <c:v>43225.8125</c:v>
                      </c:pt>
                      <c:pt idx="11979">
                        <c:v>43225.822916666664</c:v>
                      </c:pt>
                      <c:pt idx="11980">
                        <c:v>43225.833333333336</c:v>
                      </c:pt>
                      <c:pt idx="11981">
                        <c:v>43225.84375</c:v>
                      </c:pt>
                      <c:pt idx="11982">
                        <c:v>43225.854166666664</c:v>
                      </c:pt>
                      <c:pt idx="11983">
                        <c:v>43225.864583333336</c:v>
                      </c:pt>
                      <c:pt idx="11984">
                        <c:v>43225.875</c:v>
                      </c:pt>
                      <c:pt idx="11985">
                        <c:v>43225.885416666664</c:v>
                      </c:pt>
                      <c:pt idx="11986">
                        <c:v>43225.895833333336</c:v>
                      </c:pt>
                      <c:pt idx="11987">
                        <c:v>43225.90625</c:v>
                      </c:pt>
                      <c:pt idx="11988">
                        <c:v>43225.916666666664</c:v>
                      </c:pt>
                      <c:pt idx="11989">
                        <c:v>43225.927083333336</c:v>
                      </c:pt>
                      <c:pt idx="11990">
                        <c:v>43225.9375</c:v>
                      </c:pt>
                      <c:pt idx="11991">
                        <c:v>43225.947916666664</c:v>
                      </c:pt>
                      <c:pt idx="11992">
                        <c:v>43225.958333333336</c:v>
                      </c:pt>
                      <c:pt idx="11993">
                        <c:v>43225.96875</c:v>
                      </c:pt>
                      <c:pt idx="11994">
                        <c:v>43225.979166666664</c:v>
                      </c:pt>
                      <c:pt idx="11995">
                        <c:v>43225.989583333336</c:v>
                      </c:pt>
                      <c:pt idx="11996">
                        <c:v>43226</c:v>
                      </c:pt>
                      <c:pt idx="11997">
                        <c:v>43226.010416666664</c:v>
                      </c:pt>
                      <c:pt idx="11998">
                        <c:v>43226.020833333336</c:v>
                      </c:pt>
                      <c:pt idx="11999">
                        <c:v>43226.03125</c:v>
                      </c:pt>
                      <c:pt idx="12000">
                        <c:v>43226.041666666664</c:v>
                      </c:pt>
                      <c:pt idx="12001">
                        <c:v>43226.052083333336</c:v>
                      </c:pt>
                      <c:pt idx="12002">
                        <c:v>43226.0625</c:v>
                      </c:pt>
                      <c:pt idx="12003">
                        <c:v>43226.072916666664</c:v>
                      </c:pt>
                      <c:pt idx="12004">
                        <c:v>43226.083333333336</c:v>
                      </c:pt>
                      <c:pt idx="12005">
                        <c:v>43226.09375</c:v>
                      </c:pt>
                      <c:pt idx="12006">
                        <c:v>43226.104166666664</c:v>
                      </c:pt>
                      <c:pt idx="12007">
                        <c:v>43226.114583333336</c:v>
                      </c:pt>
                      <c:pt idx="12008">
                        <c:v>43226.125</c:v>
                      </c:pt>
                      <c:pt idx="12009">
                        <c:v>43226.135416666664</c:v>
                      </c:pt>
                      <c:pt idx="12010">
                        <c:v>43226.145833333336</c:v>
                      </c:pt>
                      <c:pt idx="12011">
                        <c:v>43226.15625</c:v>
                      </c:pt>
                      <c:pt idx="12012">
                        <c:v>43226.166666666664</c:v>
                      </c:pt>
                      <c:pt idx="12013">
                        <c:v>43226.177083333336</c:v>
                      </c:pt>
                      <c:pt idx="12014">
                        <c:v>43226.1875</c:v>
                      </c:pt>
                      <c:pt idx="12015">
                        <c:v>43226.197916666664</c:v>
                      </c:pt>
                      <c:pt idx="12016">
                        <c:v>43226.208333333336</c:v>
                      </c:pt>
                      <c:pt idx="12017">
                        <c:v>43226.21875</c:v>
                      </c:pt>
                      <c:pt idx="12018">
                        <c:v>43226.229166666664</c:v>
                      </c:pt>
                      <c:pt idx="12019">
                        <c:v>43226.239583333336</c:v>
                      </c:pt>
                      <c:pt idx="12020">
                        <c:v>43226.25</c:v>
                      </c:pt>
                      <c:pt idx="12021">
                        <c:v>43226.260416666664</c:v>
                      </c:pt>
                      <c:pt idx="12022">
                        <c:v>43226.270833333336</c:v>
                      </c:pt>
                      <c:pt idx="12023">
                        <c:v>43226.28125</c:v>
                      </c:pt>
                      <c:pt idx="12024">
                        <c:v>43226.291666666664</c:v>
                      </c:pt>
                      <c:pt idx="12025">
                        <c:v>43226.302083333336</c:v>
                      </c:pt>
                      <c:pt idx="12026">
                        <c:v>43226.3125</c:v>
                      </c:pt>
                      <c:pt idx="12027">
                        <c:v>43226.322916666664</c:v>
                      </c:pt>
                      <c:pt idx="12028">
                        <c:v>43226.333333333336</c:v>
                      </c:pt>
                      <c:pt idx="12029">
                        <c:v>43226.34375</c:v>
                      </c:pt>
                      <c:pt idx="12030">
                        <c:v>43226.354166666664</c:v>
                      </c:pt>
                      <c:pt idx="12031">
                        <c:v>43226.364583333336</c:v>
                      </c:pt>
                      <c:pt idx="12032">
                        <c:v>43226.375</c:v>
                      </c:pt>
                      <c:pt idx="12033">
                        <c:v>43226.385416666664</c:v>
                      </c:pt>
                      <c:pt idx="12034">
                        <c:v>43226.395833333336</c:v>
                      </c:pt>
                      <c:pt idx="12035">
                        <c:v>43226.40625</c:v>
                      </c:pt>
                      <c:pt idx="12036">
                        <c:v>43226.416666666664</c:v>
                      </c:pt>
                      <c:pt idx="12037">
                        <c:v>43226.427083333336</c:v>
                      </c:pt>
                      <c:pt idx="12038">
                        <c:v>43226.4375</c:v>
                      </c:pt>
                      <c:pt idx="12039">
                        <c:v>43226.447916666664</c:v>
                      </c:pt>
                      <c:pt idx="12040">
                        <c:v>43226.458333333336</c:v>
                      </c:pt>
                      <c:pt idx="12041">
                        <c:v>43226.46875</c:v>
                      </c:pt>
                      <c:pt idx="12042">
                        <c:v>43226.479166666664</c:v>
                      </c:pt>
                      <c:pt idx="12043">
                        <c:v>43226.489583333336</c:v>
                      </c:pt>
                      <c:pt idx="12044">
                        <c:v>43226.5</c:v>
                      </c:pt>
                      <c:pt idx="12045">
                        <c:v>43226.510416666664</c:v>
                      </c:pt>
                      <c:pt idx="12046">
                        <c:v>43226.520833333336</c:v>
                      </c:pt>
                      <c:pt idx="12047">
                        <c:v>43226.53125</c:v>
                      </c:pt>
                      <c:pt idx="12048">
                        <c:v>43226.541666666664</c:v>
                      </c:pt>
                      <c:pt idx="12049">
                        <c:v>43226.552083333336</c:v>
                      </c:pt>
                      <c:pt idx="12050">
                        <c:v>43226.5625</c:v>
                      </c:pt>
                      <c:pt idx="12051">
                        <c:v>43226.572916666664</c:v>
                      </c:pt>
                      <c:pt idx="12052">
                        <c:v>43226.583333333336</c:v>
                      </c:pt>
                      <c:pt idx="12053">
                        <c:v>43226.59375</c:v>
                      </c:pt>
                      <c:pt idx="12054">
                        <c:v>43226.604166666664</c:v>
                      </c:pt>
                      <c:pt idx="12055">
                        <c:v>43226.614583333336</c:v>
                      </c:pt>
                      <c:pt idx="12056">
                        <c:v>43226.625</c:v>
                      </c:pt>
                      <c:pt idx="12057">
                        <c:v>43226.635416666664</c:v>
                      </c:pt>
                      <c:pt idx="12058">
                        <c:v>43226.645833333336</c:v>
                      </c:pt>
                      <c:pt idx="12059">
                        <c:v>43226.65625</c:v>
                      </c:pt>
                      <c:pt idx="12060">
                        <c:v>43226.666666666664</c:v>
                      </c:pt>
                      <c:pt idx="12061">
                        <c:v>43226.677083333336</c:v>
                      </c:pt>
                      <c:pt idx="12062">
                        <c:v>43226.6875</c:v>
                      </c:pt>
                      <c:pt idx="12063">
                        <c:v>43226.697916666664</c:v>
                      </c:pt>
                      <c:pt idx="12064">
                        <c:v>43226.708333333336</c:v>
                      </c:pt>
                      <c:pt idx="12065">
                        <c:v>43226.71875</c:v>
                      </c:pt>
                      <c:pt idx="12066">
                        <c:v>43226.729166666664</c:v>
                      </c:pt>
                      <c:pt idx="12067">
                        <c:v>43226.739583333336</c:v>
                      </c:pt>
                      <c:pt idx="12068">
                        <c:v>43226.75</c:v>
                      </c:pt>
                      <c:pt idx="12069">
                        <c:v>43226.760416666664</c:v>
                      </c:pt>
                      <c:pt idx="12070">
                        <c:v>43226.770833333336</c:v>
                      </c:pt>
                      <c:pt idx="12071">
                        <c:v>43226.78125</c:v>
                      </c:pt>
                      <c:pt idx="12072">
                        <c:v>43226.791666666664</c:v>
                      </c:pt>
                      <c:pt idx="12073">
                        <c:v>43226.802083333336</c:v>
                      </c:pt>
                      <c:pt idx="12074">
                        <c:v>43226.8125</c:v>
                      </c:pt>
                      <c:pt idx="12075">
                        <c:v>43226.822916666664</c:v>
                      </c:pt>
                      <c:pt idx="12076">
                        <c:v>43226.833333333336</c:v>
                      </c:pt>
                      <c:pt idx="12077">
                        <c:v>43226.84375</c:v>
                      </c:pt>
                      <c:pt idx="12078">
                        <c:v>43226.854166666664</c:v>
                      </c:pt>
                      <c:pt idx="12079">
                        <c:v>43226.864583333336</c:v>
                      </c:pt>
                      <c:pt idx="12080">
                        <c:v>43226.875</c:v>
                      </c:pt>
                      <c:pt idx="12081">
                        <c:v>43226.885416666664</c:v>
                      </c:pt>
                      <c:pt idx="12082">
                        <c:v>43226.895833333336</c:v>
                      </c:pt>
                      <c:pt idx="12083">
                        <c:v>43226.90625</c:v>
                      </c:pt>
                      <c:pt idx="12084">
                        <c:v>43226.916666666664</c:v>
                      </c:pt>
                      <c:pt idx="12085">
                        <c:v>43226.927083333336</c:v>
                      </c:pt>
                      <c:pt idx="12086">
                        <c:v>43226.9375</c:v>
                      </c:pt>
                      <c:pt idx="12087">
                        <c:v>43226.947916666664</c:v>
                      </c:pt>
                      <c:pt idx="12088">
                        <c:v>43226.958333333336</c:v>
                      </c:pt>
                      <c:pt idx="12089">
                        <c:v>43226.96875</c:v>
                      </c:pt>
                      <c:pt idx="12090">
                        <c:v>43226.979166666664</c:v>
                      </c:pt>
                      <c:pt idx="12091">
                        <c:v>43226.989583333336</c:v>
                      </c:pt>
                      <c:pt idx="12092">
                        <c:v>43227</c:v>
                      </c:pt>
                      <c:pt idx="12093">
                        <c:v>43227.010416666664</c:v>
                      </c:pt>
                      <c:pt idx="12094">
                        <c:v>43227.020833333336</c:v>
                      </c:pt>
                      <c:pt idx="12095">
                        <c:v>43227.03125</c:v>
                      </c:pt>
                      <c:pt idx="12096">
                        <c:v>43227.041666666664</c:v>
                      </c:pt>
                      <c:pt idx="12097">
                        <c:v>43227.052083333336</c:v>
                      </c:pt>
                      <c:pt idx="12098">
                        <c:v>43227.0625</c:v>
                      </c:pt>
                      <c:pt idx="12099">
                        <c:v>43227.072916666664</c:v>
                      </c:pt>
                      <c:pt idx="12100">
                        <c:v>43227.083333333336</c:v>
                      </c:pt>
                      <c:pt idx="12101">
                        <c:v>43227.09375</c:v>
                      </c:pt>
                      <c:pt idx="12102">
                        <c:v>43227.104166666664</c:v>
                      </c:pt>
                      <c:pt idx="12103">
                        <c:v>43227.114583333336</c:v>
                      </c:pt>
                      <c:pt idx="12104">
                        <c:v>43227.125</c:v>
                      </c:pt>
                      <c:pt idx="12105">
                        <c:v>43227.135416666664</c:v>
                      </c:pt>
                      <c:pt idx="12106">
                        <c:v>43227.145833333336</c:v>
                      </c:pt>
                      <c:pt idx="12107">
                        <c:v>43227.15625</c:v>
                      </c:pt>
                      <c:pt idx="12108">
                        <c:v>43227.166666666664</c:v>
                      </c:pt>
                      <c:pt idx="12109">
                        <c:v>43227.177083333336</c:v>
                      </c:pt>
                      <c:pt idx="12110">
                        <c:v>43227.1875</c:v>
                      </c:pt>
                      <c:pt idx="12111">
                        <c:v>43227.197916666664</c:v>
                      </c:pt>
                      <c:pt idx="12112">
                        <c:v>43227.208333333336</c:v>
                      </c:pt>
                      <c:pt idx="12113">
                        <c:v>43227.21875</c:v>
                      </c:pt>
                      <c:pt idx="12114">
                        <c:v>43227.229166666664</c:v>
                      </c:pt>
                      <c:pt idx="12115">
                        <c:v>43227.239583333336</c:v>
                      </c:pt>
                      <c:pt idx="12116">
                        <c:v>43227.25</c:v>
                      </c:pt>
                      <c:pt idx="12117">
                        <c:v>43227.260416666664</c:v>
                      </c:pt>
                      <c:pt idx="12118">
                        <c:v>43227.270833333336</c:v>
                      </c:pt>
                      <c:pt idx="12119">
                        <c:v>43227.28125</c:v>
                      </c:pt>
                      <c:pt idx="12120">
                        <c:v>43227.291666666664</c:v>
                      </c:pt>
                      <c:pt idx="12121">
                        <c:v>43227.302083333336</c:v>
                      </c:pt>
                      <c:pt idx="12122">
                        <c:v>43227.3125</c:v>
                      </c:pt>
                      <c:pt idx="12123">
                        <c:v>43227.322916666664</c:v>
                      </c:pt>
                      <c:pt idx="12124">
                        <c:v>43227.333333333336</c:v>
                      </c:pt>
                      <c:pt idx="12125">
                        <c:v>43227.34375</c:v>
                      </c:pt>
                      <c:pt idx="12126">
                        <c:v>43227.354166666664</c:v>
                      </c:pt>
                      <c:pt idx="12127">
                        <c:v>43227.364583333336</c:v>
                      </c:pt>
                      <c:pt idx="12128">
                        <c:v>43227.375</c:v>
                      </c:pt>
                      <c:pt idx="12129">
                        <c:v>43227.385416666664</c:v>
                      </c:pt>
                      <c:pt idx="12130">
                        <c:v>43227.395833333336</c:v>
                      </c:pt>
                      <c:pt idx="12131">
                        <c:v>43227.40625</c:v>
                      </c:pt>
                      <c:pt idx="12132">
                        <c:v>43227.416666666664</c:v>
                      </c:pt>
                      <c:pt idx="12133">
                        <c:v>43227.427083333336</c:v>
                      </c:pt>
                      <c:pt idx="12134">
                        <c:v>43227.4375</c:v>
                      </c:pt>
                      <c:pt idx="12135">
                        <c:v>43227.447916666664</c:v>
                      </c:pt>
                      <c:pt idx="12136">
                        <c:v>43227.458333333336</c:v>
                      </c:pt>
                      <c:pt idx="12137">
                        <c:v>43227.46875</c:v>
                      </c:pt>
                      <c:pt idx="12138">
                        <c:v>43227.479166666664</c:v>
                      </c:pt>
                      <c:pt idx="12139">
                        <c:v>43227.489583333336</c:v>
                      </c:pt>
                      <c:pt idx="12140">
                        <c:v>43227.5</c:v>
                      </c:pt>
                      <c:pt idx="12141">
                        <c:v>43227.510416666664</c:v>
                      </c:pt>
                      <c:pt idx="12142">
                        <c:v>43227.520833333336</c:v>
                      </c:pt>
                      <c:pt idx="12143">
                        <c:v>43227.53125</c:v>
                      </c:pt>
                      <c:pt idx="12144">
                        <c:v>43227.541666666664</c:v>
                      </c:pt>
                      <c:pt idx="12145">
                        <c:v>43227.552083333336</c:v>
                      </c:pt>
                      <c:pt idx="12146">
                        <c:v>43227.5625</c:v>
                      </c:pt>
                      <c:pt idx="12147">
                        <c:v>43227.572916666664</c:v>
                      </c:pt>
                      <c:pt idx="12148">
                        <c:v>43227.583333333336</c:v>
                      </c:pt>
                      <c:pt idx="12149">
                        <c:v>43227.59375</c:v>
                      </c:pt>
                      <c:pt idx="12150">
                        <c:v>43227.604166666664</c:v>
                      </c:pt>
                      <c:pt idx="12151">
                        <c:v>43227.614583333336</c:v>
                      </c:pt>
                      <c:pt idx="12152">
                        <c:v>43227.625</c:v>
                      </c:pt>
                      <c:pt idx="12153">
                        <c:v>43227.635416666664</c:v>
                      </c:pt>
                      <c:pt idx="12154">
                        <c:v>43227.645833333336</c:v>
                      </c:pt>
                      <c:pt idx="12155">
                        <c:v>43227.65625</c:v>
                      </c:pt>
                      <c:pt idx="12156">
                        <c:v>43227.666666666664</c:v>
                      </c:pt>
                      <c:pt idx="12157">
                        <c:v>43227.677083333336</c:v>
                      </c:pt>
                      <c:pt idx="12158">
                        <c:v>43227.6875</c:v>
                      </c:pt>
                      <c:pt idx="12159">
                        <c:v>43227.697916666664</c:v>
                      </c:pt>
                      <c:pt idx="12160">
                        <c:v>43227.708333333336</c:v>
                      </c:pt>
                      <c:pt idx="12161">
                        <c:v>43227.71875</c:v>
                      </c:pt>
                      <c:pt idx="12162">
                        <c:v>43227.729166666664</c:v>
                      </c:pt>
                      <c:pt idx="12163">
                        <c:v>43227.739583333336</c:v>
                      </c:pt>
                      <c:pt idx="12164">
                        <c:v>43227.75</c:v>
                      </c:pt>
                      <c:pt idx="12165">
                        <c:v>43227.760416666664</c:v>
                      </c:pt>
                      <c:pt idx="12166">
                        <c:v>43227.770833333336</c:v>
                      </c:pt>
                      <c:pt idx="12167">
                        <c:v>43227.78125</c:v>
                      </c:pt>
                      <c:pt idx="12168">
                        <c:v>43227.791666666664</c:v>
                      </c:pt>
                      <c:pt idx="12169">
                        <c:v>43227.802083333336</c:v>
                      </c:pt>
                      <c:pt idx="12170">
                        <c:v>43227.8125</c:v>
                      </c:pt>
                      <c:pt idx="12171">
                        <c:v>43227.822916666664</c:v>
                      </c:pt>
                      <c:pt idx="12172">
                        <c:v>43227.833333333336</c:v>
                      </c:pt>
                      <c:pt idx="12173">
                        <c:v>43227.84375</c:v>
                      </c:pt>
                      <c:pt idx="12174">
                        <c:v>43227.854166666664</c:v>
                      </c:pt>
                      <c:pt idx="12175">
                        <c:v>43227.864583333336</c:v>
                      </c:pt>
                      <c:pt idx="12176">
                        <c:v>43227.875</c:v>
                      </c:pt>
                      <c:pt idx="12177">
                        <c:v>43227.885416666664</c:v>
                      </c:pt>
                      <c:pt idx="12178">
                        <c:v>43227.895833333336</c:v>
                      </c:pt>
                      <c:pt idx="12179">
                        <c:v>43227.90625</c:v>
                      </c:pt>
                      <c:pt idx="12180">
                        <c:v>43227.916666666664</c:v>
                      </c:pt>
                      <c:pt idx="12181">
                        <c:v>43227.927083333336</c:v>
                      </c:pt>
                      <c:pt idx="12182">
                        <c:v>43227.9375</c:v>
                      </c:pt>
                      <c:pt idx="12183">
                        <c:v>43227.947916666664</c:v>
                      </c:pt>
                      <c:pt idx="12184">
                        <c:v>43227.958333333336</c:v>
                      </c:pt>
                      <c:pt idx="12185">
                        <c:v>43227.96875</c:v>
                      </c:pt>
                      <c:pt idx="12186">
                        <c:v>43227.979166666664</c:v>
                      </c:pt>
                      <c:pt idx="12187">
                        <c:v>43227.989583333336</c:v>
                      </c:pt>
                      <c:pt idx="12188">
                        <c:v>43228</c:v>
                      </c:pt>
                      <c:pt idx="12189">
                        <c:v>43228.010416666664</c:v>
                      </c:pt>
                      <c:pt idx="12190">
                        <c:v>43228.020833333336</c:v>
                      </c:pt>
                      <c:pt idx="12191">
                        <c:v>43228.03125</c:v>
                      </c:pt>
                      <c:pt idx="12192">
                        <c:v>43228.041666666664</c:v>
                      </c:pt>
                      <c:pt idx="12193">
                        <c:v>43228.052083333336</c:v>
                      </c:pt>
                      <c:pt idx="12194">
                        <c:v>43228.0625</c:v>
                      </c:pt>
                      <c:pt idx="12195">
                        <c:v>43228.072916666664</c:v>
                      </c:pt>
                      <c:pt idx="12196">
                        <c:v>43228.083333333336</c:v>
                      </c:pt>
                      <c:pt idx="12197">
                        <c:v>43228.09375</c:v>
                      </c:pt>
                      <c:pt idx="12198">
                        <c:v>43228.104166666664</c:v>
                      </c:pt>
                      <c:pt idx="12199">
                        <c:v>43228.114583333336</c:v>
                      </c:pt>
                      <c:pt idx="12200">
                        <c:v>43228.125</c:v>
                      </c:pt>
                      <c:pt idx="12201">
                        <c:v>43228.135416666664</c:v>
                      </c:pt>
                      <c:pt idx="12202">
                        <c:v>43228.145833333336</c:v>
                      </c:pt>
                      <c:pt idx="12203">
                        <c:v>43228.15625</c:v>
                      </c:pt>
                      <c:pt idx="12204">
                        <c:v>43228.166666666664</c:v>
                      </c:pt>
                      <c:pt idx="12205">
                        <c:v>43228.177083333336</c:v>
                      </c:pt>
                      <c:pt idx="12206">
                        <c:v>43228.1875</c:v>
                      </c:pt>
                      <c:pt idx="12207">
                        <c:v>43228.197916666664</c:v>
                      </c:pt>
                      <c:pt idx="12208">
                        <c:v>43228.208333333336</c:v>
                      </c:pt>
                      <c:pt idx="12209">
                        <c:v>43228.21875</c:v>
                      </c:pt>
                      <c:pt idx="12210">
                        <c:v>43228.229166666664</c:v>
                      </c:pt>
                      <c:pt idx="12211">
                        <c:v>43228.239583333336</c:v>
                      </c:pt>
                      <c:pt idx="12212">
                        <c:v>43228.25</c:v>
                      </c:pt>
                      <c:pt idx="12213">
                        <c:v>43228.260416666664</c:v>
                      </c:pt>
                      <c:pt idx="12214">
                        <c:v>43228.270833333336</c:v>
                      </c:pt>
                      <c:pt idx="12215">
                        <c:v>43228.28125</c:v>
                      </c:pt>
                      <c:pt idx="12216">
                        <c:v>43228.291666666664</c:v>
                      </c:pt>
                      <c:pt idx="12217">
                        <c:v>43228.302083333336</c:v>
                      </c:pt>
                      <c:pt idx="12218">
                        <c:v>43228.3125</c:v>
                      </c:pt>
                      <c:pt idx="12219">
                        <c:v>43228.322916666664</c:v>
                      </c:pt>
                      <c:pt idx="12220">
                        <c:v>43228.333333333336</c:v>
                      </c:pt>
                      <c:pt idx="12221">
                        <c:v>43228.34375</c:v>
                      </c:pt>
                      <c:pt idx="12222">
                        <c:v>43228.354166666664</c:v>
                      </c:pt>
                      <c:pt idx="12223">
                        <c:v>43228.364583333336</c:v>
                      </c:pt>
                      <c:pt idx="12224">
                        <c:v>43228.375</c:v>
                      </c:pt>
                      <c:pt idx="12225">
                        <c:v>43228.385416666664</c:v>
                      </c:pt>
                      <c:pt idx="12226">
                        <c:v>43228.395833333336</c:v>
                      </c:pt>
                      <c:pt idx="12227">
                        <c:v>43228.40625</c:v>
                      </c:pt>
                      <c:pt idx="12228">
                        <c:v>43228.416666666664</c:v>
                      </c:pt>
                      <c:pt idx="12229">
                        <c:v>43228.427083333336</c:v>
                      </c:pt>
                      <c:pt idx="12230">
                        <c:v>43228.4375</c:v>
                      </c:pt>
                      <c:pt idx="12231">
                        <c:v>43228.447916666664</c:v>
                      </c:pt>
                      <c:pt idx="12232">
                        <c:v>43228.458333333336</c:v>
                      </c:pt>
                      <c:pt idx="12233">
                        <c:v>43228.46875</c:v>
                      </c:pt>
                      <c:pt idx="12234">
                        <c:v>43228.479166666664</c:v>
                      </c:pt>
                      <c:pt idx="12235">
                        <c:v>43228.489583333336</c:v>
                      </c:pt>
                      <c:pt idx="12236">
                        <c:v>43228.5</c:v>
                      </c:pt>
                      <c:pt idx="12237">
                        <c:v>43228.510416666664</c:v>
                      </c:pt>
                      <c:pt idx="12238">
                        <c:v>43228.520833333336</c:v>
                      </c:pt>
                      <c:pt idx="12239">
                        <c:v>43228.53125</c:v>
                      </c:pt>
                      <c:pt idx="12240">
                        <c:v>43228.541666666664</c:v>
                      </c:pt>
                      <c:pt idx="12241">
                        <c:v>43228.552083333336</c:v>
                      </c:pt>
                      <c:pt idx="12242">
                        <c:v>43228.5625</c:v>
                      </c:pt>
                      <c:pt idx="12243">
                        <c:v>43228.572916666664</c:v>
                      </c:pt>
                      <c:pt idx="12244">
                        <c:v>43228.583333333336</c:v>
                      </c:pt>
                      <c:pt idx="12245">
                        <c:v>43228.59375</c:v>
                      </c:pt>
                      <c:pt idx="12246">
                        <c:v>43228.604166666664</c:v>
                      </c:pt>
                      <c:pt idx="12247">
                        <c:v>43228.614583333336</c:v>
                      </c:pt>
                      <c:pt idx="12248">
                        <c:v>43228.625</c:v>
                      </c:pt>
                      <c:pt idx="12249">
                        <c:v>43228.635416666664</c:v>
                      </c:pt>
                      <c:pt idx="12250">
                        <c:v>43228.645833333336</c:v>
                      </c:pt>
                      <c:pt idx="12251">
                        <c:v>43228.65625</c:v>
                      </c:pt>
                      <c:pt idx="12252">
                        <c:v>43228.666666666664</c:v>
                      </c:pt>
                      <c:pt idx="12253">
                        <c:v>43228.677083333336</c:v>
                      </c:pt>
                      <c:pt idx="12254">
                        <c:v>43228.6875</c:v>
                      </c:pt>
                      <c:pt idx="12255">
                        <c:v>43228.697916666664</c:v>
                      </c:pt>
                      <c:pt idx="12256">
                        <c:v>43228.708333333336</c:v>
                      </c:pt>
                      <c:pt idx="12257">
                        <c:v>43228.71875</c:v>
                      </c:pt>
                      <c:pt idx="12258">
                        <c:v>43228.729166666664</c:v>
                      </c:pt>
                      <c:pt idx="12259">
                        <c:v>43228.739583333336</c:v>
                      </c:pt>
                      <c:pt idx="12260">
                        <c:v>43228.75</c:v>
                      </c:pt>
                      <c:pt idx="12261">
                        <c:v>43228.760416666664</c:v>
                      </c:pt>
                      <c:pt idx="12262">
                        <c:v>43228.770833333336</c:v>
                      </c:pt>
                      <c:pt idx="12263">
                        <c:v>43228.78125</c:v>
                      </c:pt>
                      <c:pt idx="12264">
                        <c:v>43228.791666666664</c:v>
                      </c:pt>
                      <c:pt idx="12265">
                        <c:v>43228.802083333336</c:v>
                      </c:pt>
                      <c:pt idx="12266">
                        <c:v>43228.8125</c:v>
                      </c:pt>
                      <c:pt idx="12267">
                        <c:v>43228.822916666664</c:v>
                      </c:pt>
                      <c:pt idx="12268">
                        <c:v>43228.833333333336</c:v>
                      </c:pt>
                      <c:pt idx="12269">
                        <c:v>43228.84375</c:v>
                      </c:pt>
                      <c:pt idx="12270">
                        <c:v>43228.854166666664</c:v>
                      </c:pt>
                      <c:pt idx="12271">
                        <c:v>43228.864583333336</c:v>
                      </c:pt>
                      <c:pt idx="12272">
                        <c:v>43228.875</c:v>
                      </c:pt>
                      <c:pt idx="12273">
                        <c:v>43228.885416666664</c:v>
                      </c:pt>
                      <c:pt idx="12274">
                        <c:v>43228.895833333336</c:v>
                      </c:pt>
                      <c:pt idx="12275">
                        <c:v>43228.90625</c:v>
                      </c:pt>
                      <c:pt idx="12276">
                        <c:v>43228.916666666664</c:v>
                      </c:pt>
                      <c:pt idx="12277">
                        <c:v>43228.927083333336</c:v>
                      </c:pt>
                      <c:pt idx="12278">
                        <c:v>43228.9375</c:v>
                      </c:pt>
                      <c:pt idx="12279">
                        <c:v>43228.947916666664</c:v>
                      </c:pt>
                      <c:pt idx="12280">
                        <c:v>43228.958333333336</c:v>
                      </c:pt>
                      <c:pt idx="12281">
                        <c:v>43228.96875</c:v>
                      </c:pt>
                      <c:pt idx="12282">
                        <c:v>43228.979166666664</c:v>
                      </c:pt>
                      <c:pt idx="12283">
                        <c:v>43228.989583333336</c:v>
                      </c:pt>
                      <c:pt idx="12284">
                        <c:v>43229</c:v>
                      </c:pt>
                      <c:pt idx="12285">
                        <c:v>43229.010416666664</c:v>
                      </c:pt>
                      <c:pt idx="12286">
                        <c:v>43229.020833333336</c:v>
                      </c:pt>
                      <c:pt idx="12287">
                        <c:v>43229.03125</c:v>
                      </c:pt>
                      <c:pt idx="12288">
                        <c:v>43229.041666666664</c:v>
                      </c:pt>
                      <c:pt idx="12289">
                        <c:v>43229.052083333336</c:v>
                      </c:pt>
                      <c:pt idx="12290">
                        <c:v>43229.0625</c:v>
                      </c:pt>
                      <c:pt idx="12291">
                        <c:v>43229.072916666664</c:v>
                      </c:pt>
                      <c:pt idx="12292">
                        <c:v>43229.083333333336</c:v>
                      </c:pt>
                      <c:pt idx="12293">
                        <c:v>43229.09375</c:v>
                      </c:pt>
                      <c:pt idx="12294">
                        <c:v>43229.104166666664</c:v>
                      </c:pt>
                      <c:pt idx="12295">
                        <c:v>43229.114583333336</c:v>
                      </c:pt>
                      <c:pt idx="12296">
                        <c:v>43229.125</c:v>
                      </c:pt>
                      <c:pt idx="12297">
                        <c:v>43229.135416666664</c:v>
                      </c:pt>
                      <c:pt idx="12298">
                        <c:v>43229.145833333336</c:v>
                      </c:pt>
                      <c:pt idx="12299">
                        <c:v>43229.15625</c:v>
                      </c:pt>
                      <c:pt idx="12300">
                        <c:v>43229.166666666664</c:v>
                      </c:pt>
                      <c:pt idx="12301">
                        <c:v>43229.177083333336</c:v>
                      </c:pt>
                      <c:pt idx="12302">
                        <c:v>43229.1875</c:v>
                      </c:pt>
                      <c:pt idx="12303">
                        <c:v>43229.197916666664</c:v>
                      </c:pt>
                      <c:pt idx="12304">
                        <c:v>43229.208333333336</c:v>
                      </c:pt>
                      <c:pt idx="12305">
                        <c:v>43229.21875</c:v>
                      </c:pt>
                      <c:pt idx="12306">
                        <c:v>43229.229166666664</c:v>
                      </c:pt>
                      <c:pt idx="12307">
                        <c:v>43229.239583333336</c:v>
                      </c:pt>
                      <c:pt idx="12308">
                        <c:v>43229.25</c:v>
                      </c:pt>
                      <c:pt idx="12309">
                        <c:v>43229.260416666664</c:v>
                      </c:pt>
                      <c:pt idx="12310">
                        <c:v>43229.270833333336</c:v>
                      </c:pt>
                      <c:pt idx="12311">
                        <c:v>43229.28125</c:v>
                      </c:pt>
                      <c:pt idx="12312">
                        <c:v>43229.291666666664</c:v>
                      </c:pt>
                      <c:pt idx="12313">
                        <c:v>43229.302083333336</c:v>
                      </c:pt>
                      <c:pt idx="12314">
                        <c:v>43229.3125</c:v>
                      </c:pt>
                      <c:pt idx="12315">
                        <c:v>43229.322916666664</c:v>
                      </c:pt>
                      <c:pt idx="12316">
                        <c:v>43229.333333333336</c:v>
                      </c:pt>
                      <c:pt idx="12317">
                        <c:v>43229.34375</c:v>
                      </c:pt>
                      <c:pt idx="12318">
                        <c:v>43229.354166666664</c:v>
                      </c:pt>
                      <c:pt idx="12319">
                        <c:v>43229.364583333336</c:v>
                      </c:pt>
                      <c:pt idx="12320">
                        <c:v>43229.375</c:v>
                      </c:pt>
                      <c:pt idx="12321">
                        <c:v>43229.385416666664</c:v>
                      </c:pt>
                      <c:pt idx="12322">
                        <c:v>43229.395833333336</c:v>
                      </c:pt>
                      <c:pt idx="12323">
                        <c:v>43229.40625</c:v>
                      </c:pt>
                      <c:pt idx="12324">
                        <c:v>43229.416666666664</c:v>
                      </c:pt>
                      <c:pt idx="12325">
                        <c:v>43229.427083333336</c:v>
                      </c:pt>
                      <c:pt idx="12326">
                        <c:v>43229.4375</c:v>
                      </c:pt>
                      <c:pt idx="12327">
                        <c:v>43229.447916666664</c:v>
                      </c:pt>
                      <c:pt idx="12328">
                        <c:v>43229.458333333336</c:v>
                      </c:pt>
                      <c:pt idx="12329">
                        <c:v>43229.46875</c:v>
                      </c:pt>
                      <c:pt idx="12330">
                        <c:v>43229.479166666664</c:v>
                      </c:pt>
                      <c:pt idx="12331">
                        <c:v>43229.489583333336</c:v>
                      </c:pt>
                      <c:pt idx="12332">
                        <c:v>43229.5</c:v>
                      </c:pt>
                      <c:pt idx="12333">
                        <c:v>43229.510416666664</c:v>
                      </c:pt>
                      <c:pt idx="12334">
                        <c:v>43229.520833333336</c:v>
                      </c:pt>
                      <c:pt idx="12335">
                        <c:v>43229.53125</c:v>
                      </c:pt>
                      <c:pt idx="12336">
                        <c:v>43229.541666666664</c:v>
                      </c:pt>
                      <c:pt idx="12337">
                        <c:v>43229.552083333336</c:v>
                      </c:pt>
                      <c:pt idx="12338">
                        <c:v>43229.5625</c:v>
                      </c:pt>
                      <c:pt idx="12339">
                        <c:v>43229.572916666664</c:v>
                      </c:pt>
                      <c:pt idx="12340">
                        <c:v>43229.583333333336</c:v>
                      </c:pt>
                      <c:pt idx="12341">
                        <c:v>43229.59375</c:v>
                      </c:pt>
                      <c:pt idx="12342">
                        <c:v>43229.604166666664</c:v>
                      </c:pt>
                      <c:pt idx="12343">
                        <c:v>43229.614583333336</c:v>
                      </c:pt>
                      <c:pt idx="12344">
                        <c:v>43229.625</c:v>
                      </c:pt>
                      <c:pt idx="12345">
                        <c:v>43229.635416666664</c:v>
                      </c:pt>
                      <c:pt idx="12346">
                        <c:v>43229.645833333336</c:v>
                      </c:pt>
                      <c:pt idx="12347">
                        <c:v>43229.65625</c:v>
                      </c:pt>
                      <c:pt idx="12348">
                        <c:v>43229.666666666664</c:v>
                      </c:pt>
                      <c:pt idx="12349">
                        <c:v>43229.677083333336</c:v>
                      </c:pt>
                      <c:pt idx="12350">
                        <c:v>43229.6875</c:v>
                      </c:pt>
                      <c:pt idx="12351">
                        <c:v>43229.697916666664</c:v>
                      </c:pt>
                      <c:pt idx="12352">
                        <c:v>43229.708333333336</c:v>
                      </c:pt>
                      <c:pt idx="12353">
                        <c:v>43229.71875</c:v>
                      </c:pt>
                      <c:pt idx="12354">
                        <c:v>43229.729166666664</c:v>
                      </c:pt>
                      <c:pt idx="12355">
                        <c:v>43229.739583333336</c:v>
                      </c:pt>
                      <c:pt idx="12356">
                        <c:v>43229.75</c:v>
                      </c:pt>
                      <c:pt idx="12357">
                        <c:v>43229.760416666664</c:v>
                      </c:pt>
                      <c:pt idx="12358">
                        <c:v>43229.770833333336</c:v>
                      </c:pt>
                      <c:pt idx="12359">
                        <c:v>43229.78125</c:v>
                      </c:pt>
                      <c:pt idx="12360">
                        <c:v>43229.791666666664</c:v>
                      </c:pt>
                      <c:pt idx="12361">
                        <c:v>43229.802083333336</c:v>
                      </c:pt>
                      <c:pt idx="12362">
                        <c:v>43229.8125</c:v>
                      </c:pt>
                      <c:pt idx="12363">
                        <c:v>43229.822916666664</c:v>
                      </c:pt>
                      <c:pt idx="12364">
                        <c:v>43229.833333333336</c:v>
                      </c:pt>
                      <c:pt idx="12365">
                        <c:v>43229.84375</c:v>
                      </c:pt>
                      <c:pt idx="12366">
                        <c:v>43229.854166666664</c:v>
                      </c:pt>
                      <c:pt idx="12367">
                        <c:v>43229.864583333336</c:v>
                      </c:pt>
                      <c:pt idx="12368">
                        <c:v>43229.875</c:v>
                      </c:pt>
                      <c:pt idx="12369">
                        <c:v>43229.885416666664</c:v>
                      </c:pt>
                      <c:pt idx="12370">
                        <c:v>43229.895833333336</c:v>
                      </c:pt>
                      <c:pt idx="12371">
                        <c:v>43229.90625</c:v>
                      </c:pt>
                      <c:pt idx="12372">
                        <c:v>43229.916666666664</c:v>
                      </c:pt>
                      <c:pt idx="12373">
                        <c:v>43229.927083333336</c:v>
                      </c:pt>
                      <c:pt idx="12374">
                        <c:v>43229.9375</c:v>
                      </c:pt>
                      <c:pt idx="12375">
                        <c:v>43229.947916666664</c:v>
                      </c:pt>
                      <c:pt idx="12376">
                        <c:v>43229.958333333336</c:v>
                      </c:pt>
                      <c:pt idx="12377">
                        <c:v>43229.96875</c:v>
                      </c:pt>
                      <c:pt idx="12378">
                        <c:v>43229.979166666664</c:v>
                      </c:pt>
                      <c:pt idx="12379">
                        <c:v>43229.989583333336</c:v>
                      </c:pt>
                      <c:pt idx="12380">
                        <c:v>43230</c:v>
                      </c:pt>
                      <c:pt idx="12381">
                        <c:v>43230.010416666664</c:v>
                      </c:pt>
                      <c:pt idx="12382">
                        <c:v>43230.020833333336</c:v>
                      </c:pt>
                      <c:pt idx="12383">
                        <c:v>43230.03125</c:v>
                      </c:pt>
                      <c:pt idx="12384">
                        <c:v>43230.041666666664</c:v>
                      </c:pt>
                      <c:pt idx="12385">
                        <c:v>43230.052083333336</c:v>
                      </c:pt>
                      <c:pt idx="12386">
                        <c:v>43230.0625</c:v>
                      </c:pt>
                      <c:pt idx="12387">
                        <c:v>43230.072916666664</c:v>
                      </c:pt>
                      <c:pt idx="12388">
                        <c:v>43230.083333333336</c:v>
                      </c:pt>
                      <c:pt idx="12389">
                        <c:v>43230.09375</c:v>
                      </c:pt>
                      <c:pt idx="12390">
                        <c:v>43230.104166666664</c:v>
                      </c:pt>
                      <c:pt idx="12391">
                        <c:v>43230.114583333336</c:v>
                      </c:pt>
                      <c:pt idx="12392">
                        <c:v>43230.125</c:v>
                      </c:pt>
                      <c:pt idx="12393">
                        <c:v>43230.135416666664</c:v>
                      </c:pt>
                      <c:pt idx="12394">
                        <c:v>43230.145833333336</c:v>
                      </c:pt>
                      <c:pt idx="12395">
                        <c:v>43230.15625</c:v>
                      </c:pt>
                      <c:pt idx="12396">
                        <c:v>43230.166666666664</c:v>
                      </c:pt>
                      <c:pt idx="12397">
                        <c:v>43230.177083333336</c:v>
                      </c:pt>
                      <c:pt idx="12398">
                        <c:v>43230.1875</c:v>
                      </c:pt>
                      <c:pt idx="12399">
                        <c:v>43230.197916666664</c:v>
                      </c:pt>
                      <c:pt idx="12400">
                        <c:v>43230.208333333336</c:v>
                      </c:pt>
                      <c:pt idx="12401">
                        <c:v>43230.21875</c:v>
                      </c:pt>
                      <c:pt idx="12402">
                        <c:v>43230.229166666664</c:v>
                      </c:pt>
                      <c:pt idx="12403">
                        <c:v>43230.239583333336</c:v>
                      </c:pt>
                      <c:pt idx="12404">
                        <c:v>43230.25</c:v>
                      </c:pt>
                      <c:pt idx="12405">
                        <c:v>43230.260416666664</c:v>
                      </c:pt>
                      <c:pt idx="12406">
                        <c:v>43230.270833333336</c:v>
                      </c:pt>
                      <c:pt idx="12407">
                        <c:v>43230.28125</c:v>
                      </c:pt>
                      <c:pt idx="12408">
                        <c:v>43230.291666666664</c:v>
                      </c:pt>
                      <c:pt idx="12409">
                        <c:v>43230.302083333336</c:v>
                      </c:pt>
                      <c:pt idx="12410">
                        <c:v>43230.3125</c:v>
                      </c:pt>
                      <c:pt idx="12411">
                        <c:v>43230.322916666664</c:v>
                      </c:pt>
                      <c:pt idx="12412">
                        <c:v>43230.333333333336</c:v>
                      </c:pt>
                      <c:pt idx="12413">
                        <c:v>43230.34375</c:v>
                      </c:pt>
                      <c:pt idx="12414">
                        <c:v>43230.354166666664</c:v>
                      </c:pt>
                      <c:pt idx="12415">
                        <c:v>43230.364583333336</c:v>
                      </c:pt>
                      <c:pt idx="12416">
                        <c:v>43230.375</c:v>
                      </c:pt>
                      <c:pt idx="12417">
                        <c:v>43230.385416666664</c:v>
                      </c:pt>
                      <c:pt idx="12418">
                        <c:v>43230.395833333336</c:v>
                      </c:pt>
                      <c:pt idx="12419">
                        <c:v>43230.40625</c:v>
                      </c:pt>
                      <c:pt idx="12420">
                        <c:v>43230.416666666664</c:v>
                      </c:pt>
                      <c:pt idx="12421">
                        <c:v>43230.427083333336</c:v>
                      </c:pt>
                      <c:pt idx="12422">
                        <c:v>43230.4375</c:v>
                      </c:pt>
                      <c:pt idx="12423">
                        <c:v>43230.447916666664</c:v>
                      </c:pt>
                      <c:pt idx="12424">
                        <c:v>43230.458333333336</c:v>
                      </c:pt>
                      <c:pt idx="12425">
                        <c:v>43230.46875</c:v>
                      </c:pt>
                      <c:pt idx="12426">
                        <c:v>43230.479166666664</c:v>
                      </c:pt>
                      <c:pt idx="12427">
                        <c:v>43230.489583333336</c:v>
                      </c:pt>
                      <c:pt idx="12428">
                        <c:v>43230.5</c:v>
                      </c:pt>
                      <c:pt idx="12429">
                        <c:v>43230.510416666664</c:v>
                      </c:pt>
                      <c:pt idx="12430">
                        <c:v>43230.520833333336</c:v>
                      </c:pt>
                      <c:pt idx="12431">
                        <c:v>43230.53125</c:v>
                      </c:pt>
                      <c:pt idx="12432">
                        <c:v>43230.541666666664</c:v>
                      </c:pt>
                      <c:pt idx="12433">
                        <c:v>43230.552083333336</c:v>
                      </c:pt>
                      <c:pt idx="12434">
                        <c:v>43230.5625</c:v>
                      </c:pt>
                      <c:pt idx="12435">
                        <c:v>43230.572916666664</c:v>
                      </c:pt>
                      <c:pt idx="12436">
                        <c:v>43230.583333333336</c:v>
                      </c:pt>
                      <c:pt idx="12437">
                        <c:v>43230.59375</c:v>
                      </c:pt>
                      <c:pt idx="12438">
                        <c:v>43230.604166666664</c:v>
                      </c:pt>
                      <c:pt idx="12439">
                        <c:v>43230.614583333336</c:v>
                      </c:pt>
                      <c:pt idx="12440">
                        <c:v>43230.625</c:v>
                      </c:pt>
                      <c:pt idx="12441">
                        <c:v>43230.635416666664</c:v>
                      </c:pt>
                      <c:pt idx="12442">
                        <c:v>43230.645833333336</c:v>
                      </c:pt>
                      <c:pt idx="12443">
                        <c:v>43230.65625</c:v>
                      </c:pt>
                      <c:pt idx="12444">
                        <c:v>43230.666666666664</c:v>
                      </c:pt>
                      <c:pt idx="12445">
                        <c:v>43230.677083333336</c:v>
                      </c:pt>
                      <c:pt idx="12446">
                        <c:v>43230.6875</c:v>
                      </c:pt>
                      <c:pt idx="12447">
                        <c:v>43230.697916666664</c:v>
                      </c:pt>
                      <c:pt idx="12448">
                        <c:v>43230.708333333336</c:v>
                      </c:pt>
                      <c:pt idx="12449">
                        <c:v>43230.71875</c:v>
                      </c:pt>
                      <c:pt idx="12450">
                        <c:v>43230.729166666664</c:v>
                      </c:pt>
                      <c:pt idx="12451">
                        <c:v>43230.739583333336</c:v>
                      </c:pt>
                      <c:pt idx="12452">
                        <c:v>43230.75</c:v>
                      </c:pt>
                      <c:pt idx="12453">
                        <c:v>43230.760416666664</c:v>
                      </c:pt>
                      <c:pt idx="12454">
                        <c:v>43230.770833333336</c:v>
                      </c:pt>
                      <c:pt idx="12455">
                        <c:v>43230.78125</c:v>
                      </c:pt>
                      <c:pt idx="12456">
                        <c:v>43230.791666666664</c:v>
                      </c:pt>
                      <c:pt idx="12457">
                        <c:v>43230.802083333336</c:v>
                      </c:pt>
                      <c:pt idx="12458">
                        <c:v>43230.8125</c:v>
                      </c:pt>
                      <c:pt idx="12459">
                        <c:v>43230.822916666664</c:v>
                      </c:pt>
                      <c:pt idx="12460">
                        <c:v>43230.833333333336</c:v>
                      </c:pt>
                      <c:pt idx="12461">
                        <c:v>43230.84375</c:v>
                      </c:pt>
                      <c:pt idx="12462">
                        <c:v>43230.854166666664</c:v>
                      </c:pt>
                      <c:pt idx="12463">
                        <c:v>43230.864583333336</c:v>
                      </c:pt>
                      <c:pt idx="12464">
                        <c:v>43230.875</c:v>
                      </c:pt>
                      <c:pt idx="12465">
                        <c:v>43230.885416666664</c:v>
                      </c:pt>
                      <c:pt idx="12466">
                        <c:v>43230.895833333336</c:v>
                      </c:pt>
                      <c:pt idx="12467">
                        <c:v>43230.90625</c:v>
                      </c:pt>
                      <c:pt idx="12468">
                        <c:v>43230.916666666664</c:v>
                      </c:pt>
                      <c:pt idx="12469">
                        <c:v>43230.927083333336</c:v>
                      </c:pt>
                      <c:pt idx="12470">
                        <c:v>43230.9375</c:v>
                      </c:pt>
                      <c:pt idx="12471">
                        <c:v>43230.947916666664</c:v>
                      </c:pt>
                      <c:pt idx="12472">
                        <c:v>43230.958333333336</c:v>
                      </c:pt>
                      <c:pt idx="12473">
                        <c:v>43230.96875</c:v>
                      </c:pt>
                      <c:pt idx="12474">
                        <c:v>43230.979166666664</c:v>
                      </c:pt>
                      <c:pt idx="12475">
                        <c:v>43230.989583333336</c:v>
                      </c:pt>
                      <c:pt idx="12476">
                        <c:v>43231</c:v>
                      </c:pt>
                      <c:pt idx="12477">
                        <c:v>43231.010416666664</c:v>
                      </c:pt>
                      <c:pt idx="12478">
                        <c:v>43231.020833333336</c:v>
                      </c:pt>
                      <c:pt idx="12479">
                        <c:v>43231.03125</c:v>
                      </c:pt>
                      <c:pt idx="12480">
                        <c:v>43231.041666666664</c:v>
                      </c:pt>
                      <c:pt idx="12481">
                        <c:v>43231.052083333336</c:v>
                      </c:pt>
                      <c:pt idx="12482">
                        <c:v>43231.0625</c:v>
                      </c:pt>
                      <c:pt idx="12483">
                        <c:v>43231.072916666664</c:v>
                      </c:pt>
                      <c:pt idx="12484">
                        <c:v>43231.083333333336</c:v>
                      </c:pt>
                      <c:pt idx="12485">
                        <c:v>43231.09375</c:v>
                      </c:pt>
                      <c:pt idx="12486">
                        <c:v>43231.104166666664</c:v>
                      </c:pt>
                      <c:pt idx="12487">
                        <c:v>43231.114583333336</c:v>
                      </c:pt>
                      <c:pt idx="12488">
                        <c:v>43231.125</c:v>
                      </c:pt>
                      <c:pt idx="12489">
                        <c:v>43231.135416666664</c:v>
                      </c:pt>
                      <c:pt idx="12490">
                        <c:v>43231.145833333336</c:v>
                      </c:pt>
                      <c:pt idx="12491">
                        <c:v>43231.15625</c:v>
                      </c:pt>
                      <c:pt idx="12492">
                        <c:v>43231.166666666664</c:v>
                      </c:pt>
                      <c:pt idx="12493">
                        <c:v>43231.177083333336</c:v>
                      </c:pt>
                      <c:pt idx="12494">
                        <c:v>43231.1875</c:v>
                      </c:pt>
                      <c:pt idx="12495">
                        <c:v>43231.197916666664</c:v>
                      </c:pt>
                      <c:pt idx="12496">
                        <c:v>43231.208333333336</c:v>
                      </c:pt>
                      <c:pt idx="12497">
                        <c:v>43231.21875</c:v>
                      </c:pt>
                      <c:pt idx="12498">
                        <c:v>43231.229166666664</c:v>
                      </c:pt>
                      <c:pt idx="12499">
                        <c:v>43231.239583333336</c:v>
                      </c:pt>
                      <c:pt idx="12500">
                        <c:v>43231.25</c:v>
                      </c:pt>
                      <c:pt idx="12501">
                        <c:v>43231.260416666664</c:v>
                      </c:pt>
                      <c:pt idx="12502">
                        <c:v>43231.270833333336</c:v>
                      </c:pt>
                      <c:pt idx="12503">
                        <c:v>43231.28125</c:v>
                      </c:pt>
                      <c:pt idx="12504">
                        <c:v>43231.291666666664</c:v>
                      </c:pt>
                      <c:pt idx="12505">
                        <c:v>43231.302083333336</c:v>
                      </c:pt>
                      <c:pt idx="12506">
                        <c:v>43231.3125</c:v>
                      </c:pt>
                      <c:pt idx="12507">
                        <c:v>43231.322916666664</c:v>
                      </c:pt>
                      <c:pt idx="12508">
                        <c:v>43231.333333333336</c:v>
                      </c:pt>
                      <c:pt idx="12509">
                        <c:v>43231.34375</c:v>
                      </c:pt>
                      <c:pt idx="12510">
                        <c:v>43231.354166666664</c:v>
                      </c:pt>
                      <c:pt idx="12511">
                        <c:v>43231.364583333336</c:v>
                      </c:pt>
                      <c:pt idx="12512">
                        <c:v>43231.375</c:v>
                      </c:pt>
                      <c:pt idx="12513">
                        <c:v>43231.385416666664</c:v>
                      </c:pt>
                      <c:pt idx="12514">
                        <c:v>43231.395833333336</c:v>
                      </c:pt>
                      <c:pt idx="12515">
                        <c:v>43231.40625</c:v>
                      </c:pt>
                      <c:pt idx="12516">
                        <c:v>43231.416666666664</c:v>
                      </c:pt>
                      <c:pt idx="12517">
                        <c:v>43231.427083333336</c:v>
                      </c:pt>
                      <c:pt idx="12518">
                        <c:v>43231.4375</c:v>
                      </c:pt>
                      <c:pt idx="12519">
                        <c:v>43231.447916666664</c:v>
                      </c:pt>
                      <c:pt idx="12520">
                        <c:v>43231.458333333336</c:v>
                      </c:pt>
                      <c:pt idx="12521">
                        <c:v>43231.46875</c:v>
                      </c:pt>
                      <c:pt idx="12522">
                        <c:v>43231.479166666664</c:v>
                      </c:pt>
                      <c:pt idx="12523">
                        <c:v>43231.489583333336</c:v>
                      </c:pt>
                      <c:pt idx="12524">
                        <c:v>43231.5</c:v>
                      </c:pt>
                      <c:pt idx="12525">
                        <c:v>43231.510416666664</c:v>
                      </c:pt>
                      <c:pt idx="12526">
                        <c:v>43231.520833333336</c:v>
                      </c:pt>
                      <c:pt idx="12527">
                        <c:v>43231.53125</c:v>
                      </c:pt>
                      <c:pt idx="12528">
                        <c:v>43231.541666666664</c:v>
                      </c:pt>
                      <c:pt idx="12529">
                        <c:v>43231.552083333336</c:v>
                      </c:pt>
                      <c:pt idx="12530">
                        <c:v>43231.5625</c:v>
                      </c:pt>
                      <c:pt idx="12531">
                        <c:v>43231.572916666664</c:v>
                      </c:pt>
                      <c:pt idx="12532">
                        <c:v>43231.583333333336</c:v>
                      </c:pt>
                      <c:pt idx="12533">
                        <c:v>43231.59375</c:v>
                      </c:pt>
                      <c:pt idx="12534">
                        <c:v>43231.604166666664</c:v>
                      </c:pt>
                      <c:pt idx="12535">
                        <c:v>43231.614583333336</c:v>
                      </c:pt>
                      <c:pt idx="12536">
                        <c:v>43231.625</c:v>
                      </c:pt>
                      <c:pt idx="12537">
                        <c:v>43231.635416666664</c:v>
                      </c:pt>
                      <c:pt idx="12538">
                        <c:v>43231.645833333336</c:v>
                      </c:pt>
                      <c:pt idx="12539">
                        <c:v>43231.65625</c:v>
                      </c:pt>
                      <c:pt idx="12540">
                        <c:v>43231.666666666664</c:v>
                      </c:pt>
                      <c:pt idx="12541">
                        <c:v>43231.677083333336</c:v>
                      </c:pt>
                      <c:pt idx="12542">
                        <c:v>43231.6875</c:v>
                      </c:pt>
                      <c:pt idx="12543">
                        <c:v>43231.697916666664</c:v>
                      </c:pt>
                      <c:pt idx="12544">
                        <c:v>43231.708333333336</c:v>
                      </c:pt>
                      <c:pt idx="12545">
                        <c:v>43231.71875</c:v>
                      </c:pt>
                      <c:pt idx="12546">
                        <c:v>43231.729166666664</c:v>
                      </c:pt>
                      <c:pt idx="12547">
                        <c:v>43231.739583333336</c:v>
                      </c:pt>
                      <c:pt idx="12548">
                        <c:v>43231.75</c:v>
                      </c:pt>
                      <c:pt idx="12549">
                        <c:v>43231.760416666664</c:v>
                      </c:pt>
                      <c:pt idx="12550">
                        <c:v>43231.770833333336</c:v>
                      </c:pt>
                      <c:pt idx="12551">
                        <c:v>43231.78125</c:v>
                      </c:pt>
                      <c:pt idx="12552">
                        <c:v>43231.791666666664</c:v>
                      </c:pt>
                      <c:pt idx="12553">
                        <c:v>43231.802083333336</c:v>
                      </c:pt>
                      <c:pt idx="12554">
                        <c:v>43231.8125</c:v>
                      </c:pt>
                      <c:pt idx="12555">
                        <c:v>43231.822916666664</c:v>
                      </c:pt>
                      <c:pt idx="12556">
                        <c:v>43231.833333333336</c:v>
                      </c:pt>
                      <c:pt idx="12557">
                        <c:v>43231.84375</c:v>
                      </c:pt>
                      <c:pt idx="12558">
                        <c:v>43231.854166666664</c:v>
                      </c:pt>
                      <c:pt idx="12559">
                        <c:v>43231.864583333336</c:v>
                      </c:pt>
                      <c:pt idx="12560">
                        <c:v>43231.875</c:v>
                      </c:pt>
                      <c:pt idx="12561">
                        <c:v>43231.885416666664</c:v>
                      </c:pt>
                      <c:pt idx="12562">
                        <c:v>43231.895833333336</c:v>
                      </c:pt>
                      <c:pt idx="12563">
                        <c:v>43231.90625</c:v>
                      </c:pt>
                      <c:pt idx="12564">
                        <c:v>43231.916666666664</c:v>
                      </c:pt>
                      <c:pt idx="12565">
                        <c:v>43231.927083333336</c:v>
                      </c:pt>
                      <c:pt idx="12566">
                        <c:v>43231.9375</c:v>
                      </c:pt>
                      <c:pt idx="12567">
                        <c:v>43231.947916666664</c:v>
                      </c:pt>
                      <c:pt idx="12568">
                        <c:v>43231.958333333336</c:v>
                      </c:pt>
                      <c:pt idx="12569">
                        <c:v>43231.96875</c:v>
                      </c:pt>
                      <c:pt idx="12570">
                        <c:v>43231.979166666664</c:v>
                      </c:pt>
                      <c:pt idx="12571">
                        <c:v>43231.989583333336</c:v>
                      </c:pt>
                      <c:pt idx="12572">
                        <c:v>43232</c:v>
                      </c:pt>
                      <c:pt idx="12573">
                        <c:v>43232.010416666664</c:v>
                      </c:pt>
                      <c:pt idx="12574">
                        <c:v>43232.020833333336</c:v>
                      </c:pt>
                      <c:pt idx="12575">
                        <c:v>43232.03125</c:v>
                      </c:pt>
                      <c:pt idx="12576">
                        <c:v>43232.041666666664</c:v>
                      </c:pt>
                      <c:pt idx="12577">
                        <c:v>43232.052083333336</c:v>
                      </c:pt>
                      <c:pt idx="12578">
                        <c:v>43232.0625</c:v>
                      </c:pt>
                      <c:pt idx="12579">
                        <c:v>43232.072916666664</c:v>
                      </c:pt>
                      <c:pt idx="12580">
                        <c:v>43232.083333333336</c:v>
                      </c:pt>
                      <c:pt idx="12581">
                        <c:v>43232.09375</c:v>
                      </c:pt>
                      <c:pt idx="12582">
                        <c:v>43232.104166666664</c:v>
                      </c:pt>
                      <c:pt idx="12583">
                        <c:v>43232.114583333336</c:v>
                      </c:pt>
                      <c:pt idx="12584">
                        <c:v>43232.125</c:v>
                      </c:pt>
                      <c:pt idx="12585">
                        <c:v>43232.135416666664</c:v>
                      </c:pt>
                      <c:pt idx="12586">
                        <c:v>43232.145833333336</c:v>
                      </c:pt>
                      <c:pt idx="12587">
                        <c:v>43232.15625</c:v>
                      </c:pt>
                      <c:pt idx="12588">
                        <c:v>43232.166666666664</c:v>
                      </c:pt>
                      <c:pt idx="12589">
                        <c:v>43232.177083333336</c:v>
                      </c:pt>
                      <c:pt idx="12590">
                        <c:v>43232.1875</c:v>
                      </c:pt>
                      <c:pt idx="12591">
                        <c:v>43232.197916666664</c:v>
                      </c:pt>
                      <c:pt idx="12592">
                        <c:v>43232.208333333336</c:v>
                      </c:pt>
                      <c:pt idx="12593">
                        <c:v>43232.21875</c:v>
                      </c:pt>
                      <c:pt idx="12594">
                        <c:v>43232.229166666664</c:v>
                      </c:pt>
                      <c:pt idx="12595">
                        <c:v>43232.239583333336</c:v>
                      </c:pt>
                      <c:pt idx="12596">
                        <c:v>43232.25</c:v>
                      </c:pt>
                      <c:pt idx="12597">
                        <c:v>43232.260416666664</c:v>
                      </c:pt>
                      <c:pt idx="12598">
                        <c:v>43232.270833333336</c:v>
                      </c:pt>
                      <c:pt idx="12599">
                        <c:v>43232.28125</c:v>
                      </c:pt>
                      <c:pt idx="12600">
                        <c:v>43232.291666666664</c:v>
                      </c:pt>
                      <c:pt idx="12601">
                        <c:v>43232.302083333336</c:v>
                      </c:pt>
                      <c:pt idx="12602">
                        <c:v>43232.3125</c:v>
                      </c:pt>
                      <c:pt idx="12603">
                        <c:v>43232.322916666664</c:v>
                      </c:pt>
                      <c:pt idx="12604">
                        <c:v>43232.333333333336</c:v>
                      </c:pt>
                      <c:pt idx="12605">
                        <c:v>43232.34375</c:v>
                      </c:pt>
                      <c:pt idx="12606">
                        <c:v>43232.354166666664</c:v>
                      </c:pt>
                      <c:pt idx="12607">
                        <c:v>43232.364583333336</c:v>
                      </c:pt>
                      <c:pt idx="12608">
                        <c:v>43232.375</c:v>
                      </c:pt>
                      <c:pt idx="12609">
                        <c:v>43232.385416666664</c:v>
                      </c:pt>
                      <c:pt idx="12610">
                        <c:v>43232.395833333336</c:v>
                      </c:pt>
                      <c:pt idx="12611">
                        <c:v>43232.40625</c:v>
                      </c:pt>
                      <c:pt idx="12612">
                        <c:v>43232.416666666664</c:v>
                      </c:pt>
                      <c:pt idx="12613">
                        <c:v>43232.427083333336</c:v>
                      </c:pt>
                      <c:pt idx="12614">
                        <c:v>43232.4375</c:v>
                      </c:pt>
                      <c:pt idx="12615">
                        <c:v>43232.447916666664</c:v>
                      </c:pt>
                      <c:pt idx="12616">
                        <c:v>43232.458333333336</c:v>
                      </c:pt>
                      <c:pt idx="12617">
                        <c:v>43232.46875</c:v>
                      </c:pt>
                      <c:pt idx="12618">
                        <c:v>43232.479166666664</c:v>
                      </c:pt>
                      <c:pt idx="12619">
                        <c:v>43232.489583333336</c:v>
                      </c:pt>
                      <c:pt idx="12620">
                        <c:v>43232.5</c:v>
                      </c:pt>
                      <c:pt idx="12621">
                        <c:v>43232.510416666664</c:v>
                      </c:pt>
                      <c:pt idx="12622">
                        <c:v>43232.520833333336</c:v>
                      </c:pt>
                      <c:pt idx="12623">
                        <c:v>43232.53125</c:v>
                      </c:pt>
                      <c:pt idx="12624">
                        <c:v>43232.541666666664</c:v>
                      </c:pt>
                      <c:pt idx="12625">
                        <c:v>43232.552083333336</c:v>
                      </c:pt>
                      <c:pt idx="12626">
                        <c:v>43232.5625</c:v>
                      </c:pt>
                      <c:pt idx="12627">
                        <c:v>43232.572916666664</c:v>
                      </c:pt>
                      <c:pt idx="12628">
                        <c:v>43232.583333333336</c:v>
                      </c:pt>
                      <c:pt idx="12629">
                        <c:v>43232.59375</c:v>
                      </c:pt>
                      <c:pt idx="12630">
                        <c:v>43232.604166666664</c:v>
                      </c:pt>
                      <c:pt idx="12631">
                        <c:v>43232.614583333336</c:v>
                      </c:pt>
                      <c:pt idx="12632">
                        <c:v>43232.625</c:v>
                      </c:pt>
                      <c:pt idx="12633">
                        <c:v>43232.635416666664</c:v>
                      </c:pt>
                      <c:pt idx="12634">
                        <c:v>43232.645833333336</c:v>
                      </c:pt>
                      <c:pt idx="12635">
                        <c:v>43232.65625</c:v>
                      </c:pt>
                      <c:pt idx="12636">
                        <c:v>43232.666666666664</c:v>
                      </c:pt>
                      <c:pt idx="12637">
                        <c:v>43232.677083333336</c:v>
                      </c:pt>
                      <c:pt idx="12638">
                        <c:v>43232.6875</c:v>
                      </c:pt>
                      <c:pt idx="12639">
                        <c:v>43232.697916666664</c:v>
                      </c:pt>
                      <c:pt idx="12640">
                        <c:v>43232.708333333336</c:v>
                      </c:pt>
                      <c:pt idx="12641">
                        <c:v>43232.71875</c:v>
                      </c:pt>
                      <c:pt idx="12642">
                        <c:v>43232.729166666664</c:v>
                      </c:pt>
                      <c:pt idx="12643">
                        <c:v>43232.739583333336</c:v>
                      </c:pt>
                      <c:pt idx="12644">
                        <c:v>43232.75</c:v>
                      </c:pt>
                      <c:pt idx="12645">
                        <c:v>43232.760416666664</c:v>
                      </c:pt>
                      <c:pt idx="12646">
                        <c:v>43232.770833333336</c:v>
                      </c:pt>
                      <c:pt idx="12647">
                        <c:v>43232.78125</c:v>
                      </c:pt>
                      <c:pt idx="12648">
                        <c:v>43232.791666666664</c:v>
                      </c:pt>
                      <c:pt idx="12649">
                        <c:v>43232.802083333336</c:v>
                      </c:pt>
                      <c:pt idx="12650">
                        <c:v>43232.8125</c:v>
                      </c:pt>
                      <c:pt idx="12651">
                        <c:v>43232.822916666664</c:v>
                      </c:pt>
                      <c:pt idx="12652">
                        <c:v>43232.833333333336</c:v>
                      </c:pt>
                      <c:pt idx="12653">
                        <c:v>43232.84375</c:v>
                      </c:pt>
                      <c:pt idx="12654">
                        <c:v>43232.854166666664</c:v>
                      </c:pt>
                      <c:pt idx="12655">
                        <c:v>43232.864583333336</c:v>
                      </c:pt>
                      <c:pt idx="12656">
                        <c:v>43232.875</c:v>
                      </c:pt>
                      <c:pt idx="12657">
                        <c:v>43232.885416666664</c:v>
                      </c:pt>
                      <c:pt idx="12658">
                        <c:v>43232.895833333336</c:v>
                      </c:pt>
                      <c:pt idx="12659">
                        <c:v>43232.90625</c:v>
                      </c:pt>
                      <c:pt idx="12660">
                        <c:v>43232.916666666664</c:v>
                      </c:pt>
                      <c:pt idx="12661">
                        <c:v>43232.927083333336</c:v>
                      </c:pt>
                      <c:pt idx="12662">
                        <c:v>43232.9375</c:v>
                      </c:pt>
                      <c:pt idx="12663">
                        <c:v>43232.947916666664</c:v>
                      </c:pt>
                      <c:pt idx="12664">
                        <c:v>43232.958333333336</c:v>
                      </c:pt>
                      <c:pt idx="12665">
                        <c:v>43232.96875</c:v>
                      </c:pt>
                      <c:pt idx="12666">
                        <c:v>43232.979166666664</c:v>
                      </c:pt>
                      <c:pt idx="12667">
                        <c:v>43232.989583333336</c:v>
                      </c:pt>
                      <c:pt idx="12668">
                        <c:v>43233</c:v>
                      </c:pt>
                      <c:pt idx="12669">
                        <c:v>43233.010416666664</c:v>
                      </c:pt>
                      <c:pt idx="12670">
                        <c:v>43233.020833333336</c:v>
                      </c:pt>
                      <c:pt idx="12671">
                        <c:v>43233.03125</c:v>
                      </c:pt>
                      <c:pt idx="12672">
                        <c:v>43233.041666666664</c:v>
                      </c:pt>
                      <c:pt idx="12673">
                        <c:v>43233.052083333336</c:v>
                      </c:pt>
                      <c:pt idx="12674">
                        <c:v>43233.0625</c:v>
                      </c:pt>
                      <c:pt idx="12675">
                        <c:v>43233.072916666664</c:v>
                      </c:pt>
                      <c:pt idx="12676">
                        <c:v>43233.083333333336</c:v>
                      </c:pt>
                      <c:pt idx="12677">
                        <c:v>43233.09375</c:v>
                      </c:pt>
                      <c:pt idx="12678">
                        <c:v>43233.104166666664</c:v>
                      </c:pt>
                      <c:pt idx="12679">
                        <c:v>43233.114583333336</c:v>
                      </c:pt>
                      <c:pt idx="12680">
                        <c:v>43233.125</c:v>
                      </c:pt>
                      <c:pt idx="12681">
                        <c:v>43233.135416666664</c:v>
                      </c:pt>
                      <c:pt idx="12682">
                        <c:v>43233.145833333336</c:v>
                      </c:pt>
                      <c:pt idx="12683">
                        <c:v>43233.15625</c:v>
                      </c:pt>
                      <c:pt idx="12684">
                        <c:v>43233.166666666664</c:v>
                      </c:pt>
                      <c:pt idx="12685">
                        <c:v>43233.177083333336</c:v>
                      </c:pt>
                      <c:pt idx="12686">
                        <c:v>43233.1875</c:v>
                      </c:pt>
                      <c:pt idx="12687">
                        <c:v>43233.197916666664</c:v>
                      </c:pt>
                      <c:pt idx="12688">
                        <c:v>43233.208333333336</c:v>
                      </c:pt>
                      <c:pt idx="12689">
                        <c:v>43233.21875</c:v>
                      </c:pt>
                      <c:pt idx="12690">
                        <c:v>43233.229166666664</c:v>
                      </c:pt>
                      <c:pt idx="12691">
                        <c:v>43233.239583333336</c:v>
                      </c:pt>
                      <c:pt idx="12692">
                        <c:v>43233.25</c:v>
                      </c:pt>
                      <c:pt idx="12693">
                        <c:v>43233.260416666664</c:v>
                      </c:pt>
                      <c:pt idx="12694">
                        <c:v>43233.270833333336</c:v>
                      </c:pt>
                      <c:pt idx="12695">
                        <c:v>43233.28125</c:v>
                      </c:pt>
                      <c:pt idx="12696">
                        <c:v>43233.291666666664</c:v>
                      </c:pt>
                      <c:pt idx="12697">
                        <c:v>43233.302083333336</c:v>
                      </c:pt>
                      <c:pt idx="12698">
                        <c:v>43233.3125</c:v>
                      </c:pt>
                      <c:pt idx="12699">
                        <c:v>43233.322916666664</c:v>
                      </c:pt>
                      <c:pt idx="12700">
                        <c:v>43233.333333333336</c:v>
                      </c:pt>
                      <c:pt idx="12701">
                        <c:v>43233.34375</c:v>
                      </c:pt>
                      <c:pt idx="12702">
                        <c:v>43233.354166666664</c:v>
                      </c:pt>
                      <c:pt idx="12703">
                        <c:v>43233.364583333336</c:v>
                      </c:pt>
                      <c:pt idx="12704">
                        <c:v>43233.375</c:v>
                      </c:pt>
                      <c:pt idx="12705">
                        <c:v>43233.385416666664</c:v>
                      </c:pt>
                      <c:pt idx="12706">
                        <c:v>43233.395833333336</c:v>
                      </c:pt>
                      <c:pt idx="12707">
                        <c:v>43233.40625</c:v>
                      </c:pt>
                      <c:pt idx="12708">
                        <c:v>43233.416666666664</c:v>
                      </c:pt>
                      <c:pt idx="12709">
                        <c:v>43233.427083333336</c:v>
                      </c:pt>
                      <c:pt idx="12710">
                        <c:v>43233.4375</c:v>
                      </c:pt>
                      <c:pt idx="12711">
                        <c:v>43233.447916666664</c:v>
                      </c:pt>
                      <c:pt idx="12712">
                        <c:v>43233.458333333336</c:v>
                      </c:pt>
                      <c:pt idx="12713">
                        <c:v>43233.46875</c:v>
                      </c:pt>
                      <c:pt idx="12714">
                        <c:v>43233.479166666664</c:v>
                      </c:pt>
                      <c:pt idx="12715">
                        <c:v>43233.489583333336</c:v>
                      </c:pt>
                      <c:pt idx="12716">
                        <c:v>43233.5</c:v>
                      </c:pt>
                      <c:pt idx="12717">
                        <c:v>43233.510416666664</c:v>
                      </c:pt>
                      <c:pt idx="12718">
                        <c:v>43233.520833333336</c:v>
                      </c:pt>
                      <c:pt idx="12719">
                        <c:v>43233.53125</c:v>
                      </c:pt>
                      <c:pt idx="12720">
                        <c:v>43233.541666666664</c:v>
                      </c:pt>
                      <c:pt idx="12721">
                        <c:v>43233.552083333336</c:v>
                      </c:pt>
                      <c:pt idx="12722">
                        <c:v>43233.5625</c:v>
                      </c:pt>
                      <c:pt idx="12723">
                        <c:v>43233.572916666664</c:v>
                      </c:pt>
                      <c:pt idx="12724">
                        <c:v>43233.583333333336</c:v>
                      </c:pt>
                      <c:pt idx="12725">
                        <c:v>43233.59375</c:v>
                      </c:pt>
                      <c:pt idx="12726">
                        <c:v>43233.604166666664</c:v>
                      </c:pt>
                      <c:pt idx="12727">
                        <c:v>43233.614583333336</c:v>
                      </c:pt>
                      <c:pt idx="12728">
                        <c:v>43233.625</c:v>
                      </c:pt>
                      <c:pt idx="12729">
                        <c:v>43233.635416666664</c:v>
                      </c:pt>
                      <c:pt idx="12730">
                        <c:v>43233.645833333336</c:v>
                      </c:pt>
                      <c:pt idx="12731">
                        <c:v>43233.65625</c:v>
                      </c:pt>
                      <c:pt idx="12732">
                        <c:v>43233.666666666664</c:v>
                      </c:pt>
                      <c:pt idx="12733">
                        <c:v>43233.677083333336</c:v>
                      </c:pt>
                      <c:pt idx="12734">
                        <c:v>43233.6875</c:v>
                      </c:pt>
                      <c:pt idx="12735">
                        <c:v>43233.697916666664</c:v>
                      </c:pt>
                      <c:pt idx="12736">
                        <c:v>43233.708333333336</c:v>
                      </c:pt>
                      <c:pt idx="12737">
                        <c:v>43233.71875</c:v>
                      </c:pt>
                      <c:pt idx="12738">
                        <c:v>43233.729166666664</c:v>
                      </c:pt>
                      <c:pt idx="12739">
                        <c:v>43233.739583333336</c:v>
                      </c:pt>
                      <c:pt idx="12740">
                        <c:v>43233.75</c:v>
                      </c:pt>
                      <c:pt idx="12741">
                        <c:v>43233.760416666664</c:v>
                      </c:pt>
                      <c:pt idx="12742">
                        <c:v>43233.770833333336</c:v>
                      </c:pt>
                      <c:pt idx="12743">
                        <c:v>43233.78125</c:v>
                      </c:pt>
                      <c:pt idx="12744">
                        <c:v>43233.791666666664</c:v>
                      </c:pt>
                      <c:pt idx="12745">
                        <c:v>43233.802083333336</c:v>
                      </c:pt>
                      <c:pt idx="12746">
                        <c:v>43233.8125</c:v>
                      </c:pt>
                      <c:pt idx="12747">
                        <c:v>43233.822916666664</c:v>
                      </c:pt>
                      <c:pt idx="12748">
                        <c:v>43233.833333333336</c:v>
                      </c:pt>
                      <c:pt idx="12749">
                        <c:v>43233.84375</c:v>
                      </c:pt>
                      <c:pt idx="12750">
                        <c:v>43233.854166666664</c:v>
                      </c:pt>
                      <c:pt idx="12751">
                        <c:v>43233.864583333336</c:v>
                      </c:pt>
                      <c:pt idx="12752">
                        <c:v>43233.875</c:v>
                      </c:pt>
                      <c:pt idx="12753">
                        <c:v>43233.885416666664</c:v>
                      </c:pt>
                      <c:pt idx="12754">
                        <c:v>43233.895833333336</c:v>
                      </c:pt>
                      <c:pt idx="12755">
                        <c:v>43233.90625</c:v>
                      </c:pt>
                      <c:pt idx="12756">
                        <c:v>43233.916666666664</c:v>
                      </c:pt>
                      <c:pt idx="12757">
                        <c:v>43233.927083333336</c:v>
                      </c:pt>
                      <c:pt idx="12758">
                        <c:v>43233.9375</c:v>
                      </c:pt>
                      <c:pt idx="12759">
                        <c:v>43233.947916666664</c:v>
                      </c:pt>
                      <c:pt idx="12760">
                        <c:v>43233.958333333336</c:v>
                      </c:pt>
                      <c:pt idx="12761">
                        <c:v>43233.96875</c:v>
                      </c:pt>
                      <c:pt idx="12762">
                        <c:v>43233.979166666664</c:v>
                      </c:pt>
                      <c:pt idx="12763">
                        <c:v>43233.989583333336</c:v>
                      </c:pt>
                      <c:pt idx="12764">
                        <c:v>43234</c:v>
                      </c:pt>
                      <c:pt idx="12765">
                        <c:v>43234.010416666664</c:v>
                      </c:pt>
                      <c:pt idx="12766">
                        <c:v>43234.020833333336</c:v>
                      </c:pt>
                      <c:pt idx="12767">
                        <c:v>43234.03125</c:v>
                      </c:pt>
                      <c:pt idx="12768">
                        <c:v>43234.041666666664</c:v>
                      </c:pt>
                      <c:pt idx="12769">
                        <c:v>43234.052083333336</c:v>
                      </c:pt>
                      <c:pt idx="12770">
                        <c:v>43234.0625</c:v>
                      </c:pt>
                      <c:pt idx="12771">
                        <c:v>43234.072916666664</c:v>
                      </c:pt>
                      <c:pt idx="12772">
                        <c:v>43234.083333333336</c:v>
                      </c:pt>
                      <c:pt idx="12773">
                        <c:v>43234.09375</c:v>
                      </c:pt>
                      <c:pt idx="12774">
                        <c:v>43234.104166666664</c:v>
                      </c:pt>
                      <c:pt idx="12775">
                        <c:v>43234.114583333336</c:v>
                      </c:pt>
                      <c:pt idx="12776">
                        <c:v>43234.125</c:v>
                      </c:pt>
                      <c:pt idx="12777">
                        <c:v>43234.135416666664</c:v>
                      </c:pt>
                      <c:pt idx="12778">
                        <c:v>43234.145833333336</c:v>
                      </c:pt>
                      <c:pt idx="12779">
                        <c:v>43234.15625</c:v>
                      </c:pt>
                      <c:pt idx="12780">
                        <c:v>43234.166666666664</c:v>
                      </c:pt>
                      <c:pt idx="12781">
                        <c:v>43234.177083333336</c:v>
                      </c:pt>
                      <c:pt idx="12782">
                        <c:v>43234.1875</c:v>
                      </c:pt>
                      <c:pt idx="12783">
                        <c:v>43234.197916666664</c:v>
                      </c:pt>
                      <c:pt idx="12784">
                        <c:v>43234.208333333336</c:v>
                      </c:pt>
                      <c:pt idx="12785">
                        <c:v>43234.21875</c:v>
                      </c:pt>
                      <c:pt idx="12786">
                        <c:v>43234.229166666664</c:v>
                      </c:pt>
                      <c:pt idx="12787">
                        <c:v>43234.239583333336</c:v>
                      </c:pt>
                      <c:pt idx="12788">
                        <c:v>43234.25</c:v>
                      </c:pt>
                      <c:pt idx="12789">
                        <c:v>43234.260416666664</c:v>
                      </c:pt>
                      <c:pt idx="12790">
                        <c:v>43234.270833333336</c:v>
                      </c:pt>
                      <c:pt idx="12791">
                        <c:v>43234.28125</c:v>
                      </c:pt>
                      <c:pt idx="12792">
                        <c:v>43234.291666666664</c:v>
                      </c:pt>
                      <c:pt idx="12793">
                        <c:v>43234.302083333336</c:v>
                      </c:pt>
                      <c:pt idx="12794">
                        <c:v>43234.3125</c:v>
                      </c:pt>
                      <c:pt idx="12795">
                        <c:v>43234.322916666664</c:v>
                      </c:pt>
                      <c:pt idx="12796">
                        <c:v>43234.333333333336</c:v>
                      </c:pt>
                      <c:pt idx="12797">
                        <c:v>43234.34375</c:v>
                      </c:pt>
                      <c:pt idx="12798">
                        <c:v>43234.354166666664</c:v>
                      </c:pt>
                      <c:pt idx="12799">
                        <c:v>43234.364583333336</c:v>
                      </c:pt>
                      <c:pt idx="12800">
                        <c:v>43234.375</c:v>
                      </c:pt>
                      <c:pt idx="12801">
                        <c:v>43234.385416666664</c:v>
                      </c:pt>
                      <c:pt idx="12802">
                        <c:v>43234.395833333336</c:v>
                      </c:pt>
                      <c:pt idx="12803">
                        <c:v>43234.40625</c:v>
                      </c:pt>
                      <c:pt idx="12804">
                        <c:v>43234.416666666664</c:v>
                      </c:pt>
                      <c:pt idx="12805">
                        <c:v>43234.427083333336</c:v>
                      </c:pt>
                      <c:pt idx="12806">
                        <c:v>43234.4375</c:v>
                      </c:pt>
                      <c:pt idx="12807">
                        <c:v>43234.447916666664</c:v>
                      </c:pt>
                      <c:pt idx="12808">
                        <c:v>43234.458333333336</c:v>
                      </c:pt>
                      <c:pt idx="12809">
                        <c:v>43234.46875</c:v>
                      </c:pt>
                      <c:pt idx="12810">
                        <c:v>43234.479166666664</c:v>
                      </c:pt>
                      <c:pt idx="12811">
                        <c:v>43234.489583333336</c:v>
                      </c:pt>
                      <c:pt idx="12812">
                        <c:v>43234.5</c:v>
                      </c:pt>
                      <c:pt idx="12813">
                        <c:v>43234.510416666664</c:v>
                      </c:pt>
                      <c:pt idx="12814">
                        <c:v>43234.520833333336</c:v>
                      </c:pt>
                      <c:pt idx="12815">
                        <c:v>43234.53125</c:v>
                      </c:pt>
                      <c:pt idx="12816">
                        <c:v>43234.541666666664</c:v>
                      </c:pt>
                      <c:pt idx="12817">
                        <c:v>43234.552083333336</c:v>
                      </c:pt>
                      <c:pt idx="12818">
                        <c:v>43234.5625</c:v>
                      </c:pt>
                      <c:pt idx="12819">
                        <c:v>43234.572916666664</c:v>
                      </c:pt>
                      <c:pt idx="12820">
                        <c:v>43234.583333333336</c:v>
                      </c:pt>
                      <c:pt idx="12821">
                        <c:v>43234.59375</c:v>
                      </c:pt>
                      <c:pt idx="12822">
                        <c:v>43234.604166666664</c:v>
                      </c:pt>
                      <c:pt idx="12823">
                        <c:v>43234.614583333336</c:v>
                      </c:pt>
                      <c:pt idx="12824">
                        <c:v>43234.625</c:v>
                      </c:pt>
                      <c:pt idx="12825">
                        <c:v>43234.635416666664</c:v>
                      </c:pt>
                      <c:pt idx="12826">
                        <c:v>43234.645833333336</c:v>
                      </c:pt>
                      <c:pt idx="12827">
                        <c:v>43234.65625</c:v>
                      </c:pt>
                      <c:pt idx="12828">
                        <c:v>43234.666666666664</c:v>
                      </c:pt>
                      <c:pt idx="12829">
                        <c:v>43234.677083333336</c:v>
                      </c:pt>
                      <c:pt idx="12830">
                        <c:v>43234.6875</c:v>
                      </c:pt>
                      <c:pt idx="12831">
                        <c:v>43234.697916666664</c:v>
                      </c:pt>
                      <c:pt idx="12832">
                        <c:v>43234.708333333336</c:v>
                      </c:pt>
                      <c:pt idx="12833">
                        <c:v>43234.71875</c:v>
                      </c:pt>
                      <c:pt idx="12834">
                        <c:v>43234.729166666664</c:v>
                      </c:pt>
                      <c:pt idx="12835">
                        <c:v>43234.739583333336</c:v>
                      </c:pt>
                      <c:pt idx="12836">
                        <c:v>43234.75</c:v>
                      </c:pt>
                      <c:pt idx="12837">
                        <c:v>43234.760416666664</c:v>
                      </c:pt>
                      <c:pt idx="12838">
                        <c:v>43234.770833333336</c:v>
                      </c:pt>
                      <c:pt idx="12839">
                        <c:v>43234.78125</c:v>
                      </c:pt>
                      <c:pt idx="12840">
                        <c:v>43234.791666666664</c:v>
                      </c:pt>
                      <c:pt idx="12841">
                        <c:v>43234.802083333336</c:v>
                      </c:pt>
                      <c:pt idx="12842">
                        <c:v>43234.8125</c:v>
                      </c:pt>
                      <c:pt idx="12843">
                        <c:v>43234.822916666664</c:v>
                      </c:pt>
                      <c:pt idx="12844">
                        <c:v>43234.833333333336</c:v>
                      </c:pt>
                      <c:pt idx="12845">
                        <c:v>43234.84375</c:v>
                      </c:pt>
                      <c:pt idx="12846">
                        <c:v>43234.854166666664</c:v>
                      </c:pt>
                      <c:pt idx="12847">
                        <c:v>43234.864583333336</c:v>
                      </c:pt>
                      <c:pt idx="12848">
                        <c:v>43234.875</c:v>
                      </c:pt>
                      <c:pt idx="12849">
                        <c:v>43234.885416666664</c:v>
                      </c:pt>
                      <c:pt idx="12850">
                        <c:v>43234.895833333336</c:v>
                      </c:pt>
                      <c:pt idx="12851">
                        <c:v>43234.90625</c:v>
                      </c:pt>
                      <c:pt idx="12852">
                        <c:v>43234.916666666664</c:v>
                      </c:pt>
                      <c:pt idx="12853">
                        <c:v>43234.927083333336</c:v>
                      </c:pt>
                      <c:pt idx="12854">
                        <c:v>43234.9375</c:v>
                      </c:pt>
                      <c:pt idx="12855">
                        <c:v>43234.947916666664</c:v>
                      </c:pt>
                      <c:pt idx="12856">
                        <c:v>43234.958333333336</c:v>
                      </c:pt>
                      <c:pt idx="12857">
                        <c:v>43234.96875</c:v>
                      </c:pt>
                      <c:pt idx="12858">
                        <c:v>43234.979166666664</c:v>
                      </c:pt>
                      <c:pt idx="12859">
                        <c:v>43234.989583333336</c:v>
                      </c:pt>
                      <c:pt idx="12860">
                        <c:v>43235</c:v>
                      </c:pt>
                      <c:pt idx="12861">
                        <c:v>43235.010416666664</c:v>
                      </c:pt>
                      <c:pt idx="12862">
                        <c:v>43235.020833333336</c:v>
                      </c:pt>
                      <c:pt idx="12863">
                        <c:v>43235.03125</c:v>
                      </c:pt>
                      <c:pt idx="12864">
                        <c:v>43235.041666666664</c:v>
                      </c:pt>
                      <c:pt idx="12865">
                        <c:v>43235.052083333336</c:v>
                      </c:pt>
                      <c:pt idx="12866">
                        <c:v>43235.0625</c:v>
                      </c:pt>
                      <c:pt idx="12867">
                        <c:v>43235.072916666664</c:v>
                      </c:pt>
                      <c:pt idx="12868">
                        <c:v>43235.083333333336</c:v>
                      </c:pt>
                      <c:pt idx="12869">
                        <c:v>43235.09375</c:v>
                      </c:pt>
                      <c:pt idx="12870">
                        <c:v>43235.104166666664</c:v>
                      </c:pt>
                      <c:pt idx="12871">
                        <c:v>43235.114583333336</c:v>
                      </c:pt>
                      <c:pt idx="12872">
                        <c:v>43235.125</c:v>
                      </c:pt>
                      <c:pt idx="12873">
                        <c:v>43235.135416666664</c:v>
                      </c:pt>
                      <c:pt idx="12874">
                        <c:v>43235.145833333336</c:v>
                      </c:pt>
                      <c:pt idx="12875">
                        <c:v>43235.15625</c:v>
                      </c:pt>
                      <c:pt idx="12876">
                        <c:v>43235.166666666664</c:v>
                      </c:pt>
                      <c:pt idx="12877">
                        <c:v>43235.177083333336</c:v>
                      </c:pt>
                      <c:pt idx="12878">
                        <c:v>43235.1875</c:v>
                      </c:pt>
                      <c:pt idx="12879">
                        <c:v>43235.197916666664</c:v>
                      </c:pt>
                      <c:pt idx="12880">
                        <c:v>43235.208333333336</c:v>
                      </c:pt>
                      <c:pt idx="12881">
                        <c:v>43235.21875</c:v>
                      </c:pt>
                      <c:pt idx="12882">
                        <c:v>43235.229166666664</c:v>
                      </c:pt>
                      <c:pt idx="12883">
                        <c:v>43235.239583333336</c:v>
                      </c:pt>
                      <c:pt idx="12884">
                        <c:v>43235.25</c:v>
                      </c:pt>
                      <c:pt idx="12885">
                        <c:v>43235.260416666664</c:v>
                      </c:pt>
                      <c:pt idx="12886">
                        <c:v>43235.270833333336</c:v>
                      </c:pt>
                      <c:pt idx="12887">
                        <c:v>43235.28125</c:v>
                      </c:pt>
                      <c:pt idx="12888">
                        <c:v>43235.291666666664</c:v>
                      </c:pt>
                      <c:pt idx="12889">
                        <c:v>43235.302083333336</c:v>
                      </c:pt>
                      <c:pt idx="12890">
                        <c:v>43235.3125</c:v>
                      </c:pt>
                      <c:pt idx="12891">
                        <c:v>43235.322916666664</c:v>
                      </c:pt>
                      <c:pt idx="12892">
                        <c:v>43235.333333333336</c:v>
                      </c:pt>
                      <c:pt idx="12893">
                        <c:v>43235.34375</c:v>
                      </c:pt>
                      <c:pt idx="12894">
                        <c:v>43235.354166666664</c:v>
                      </c:pt>
                      <c:pt idx="12895">
                        <c:v>43235.364583333336</c:v>
                      </c:pt>
                      <c:pt idx="12896">
                        <c:v>43235.375</c:v>
                      </c:pt>
                      <c:pt idx="12897">
                        <c:v>43235.385416666664</c:v>
                      </c:pt>
                      <c:pt idx="12898">
                        <c:v>43235.395833333336</c:v>
                      </c:pt>
                      <c:pt idx="12899">
                        <c:v>43235.40625</c:v>
                      </c:pt>
                      <c:pt idx="12900">
                        <c:v>43235.416666666664</c:v>
                      </c:pt>
                      <c:pt idx="12901">
                        <c:v>43235.427083333336</c:v>
                      </c:pt>
                      <c:pt idx="12902">
                        <c:v>43235.4375</c:v>
                      </c:pt>
                      <c:pt idx="12903">
                        <c:v>43235.447916666664</c:v>
                      </c:pt>
                      <c:pt idx="12904">
                        <c:v>43235.458333333336</c:v>
                      </c:pt>
                      <c:pt idx="12905">
                        <c:v>43235.46875</c:v>
                      </c:pt>
                      <c:pt idx="12906">
                        <c:v>43235.479166666664</c:v>
                      </c:pt>
                      <c:pt idx="12907">
                        <c:v>43235.489583333336</c:v>
                      </c:pt>
                      <c:pt idx="12908">
                        <c:v>43235.5</c:v>
                      </c:pt>
                      <c:pt idx="12909">
                        <c:v>43235.510416666664</c:v>
                      </c:pt>
                      <c:pt idx="12910">
                        <c:v>43235.520833333336</c:v>
                      </c:pt>
                      <c:pt idx="12911">
                        <c:v>43235.53125</c:v>
                      </c:pt>
                      <c:pt idx="12912">
                        <c:v>43235.541666666664</c:v>
                      </c:pt>
                      <c:pt idx="12913">
                        <c:v>43235.552083333336</c:v>
                      </c:pt>
                      <c:pt idx="12914">
                        <c:v>43235.5625</c:v>
                      </c:pt>
                      <c:pt idx="12915">
                        <c:v>43235.572916666664</c:v>
                      </c:pt>
                      <c:pt idx="12916">
                        <c:v>43235.583333333336</c:v>
                      </c:pt>
                      <c:pt idx="12917">
                        <c:v>43235.59375</c:v>
                      </c:pt>
                      <c:pt idx="12918">
                        <c:v>43235.604166666664</c:v>
                      </c:pt>
                      <c:pt idx="12919">
                        <c:v>43235.614583333336</c:v>
                      </c:pt>
                      <c:pt idx="12920">
                        <c:v>43235.625</c:v>
                      </c:pt>
                      <c:pt idx="12921">
                        <c:v>43235.635416666664</c:v>
                      </c:pt>
                      <c:pt idx="12922">
                        <c:v>43235.645833333336</c:v>
                      </c:pt>
                      <c:pt idx="12923">
                        <c:v>43235.65625</c:v>
                      </c:pt>
                      <c:pt idx="12924">
                        <c:v>43235.666666666664</c:v>
                      </c:pt>
                      <c:pt idx="12925">
                        <c:v>43235.677083333336</c:v>
                      </c:pt>
                      <c:pt idx="12926">
                        <c:v>43235.6875</c:v>
                      </c:pt>
                      <c:pt idx="12927">
                        <c:v>43235.697916666664</c:v>
                      </c:pt>
                      <c:pt idx="12928">
                        <c:v>43235.708333333336</c:v>
                      </c:pt>
                      <c:pt idx="12929">
                        <c:v>43235.71875</c:v>
                      </c:pt>
                      <c:pt idx="12930">
                        <c:v>43235.729166666664</c:v>
                      </c:pt>
                      <c:pt idx="12931">
                        <c:v>43235.739583333336</c:v>
                      </c:pt>
                      <c:pt idx="12932">
                        <c:v>43235.75</c:v>
                      </c:pt>
                      <c:pt idx="12933">
                        <c:v>43235.760416666664</c:v>
                      </c:pt>
                      <c:pt idx="12934">
                        <c:v>43235.770833333336</c:v>
                      </c:pt>
                      <c:pt idx="12935">
                        <c:v>43235.78125</c:v>
                      </c:pt>
                      <c:pt idx="12936">
                        <c:v>43235.791666666664</c:v>
                      </c:pt>
                      <c:pt idx="12937">
                        <c:v>43235.802083333336</c:v>
                      </c:pt>
                      <c:pt idx="12938">
                        <c:v>43235.8125</c:v>
                      </c:pt>
                      <c:pt idx="12939">
                        <c:v>43235.822916666664</c:v>
                      </c:pt>
                      <c:pt idx="12940">
                        <c:v>43235.833333333336</c:v>
                      </c:pt>
                      <c:pt idx="12941">
                        <c:v>43235.84375</c:v>
                      </c:pt>
                      <c:pt idx="12942">
                        <c:v>43235.854166666664</c:v>
                      </c:pt>
                      <c:pt idx="12943">
                        <c:v>43235.864583333336</c:v>
                      </c:pt>
                      <c:pt idx="12944">
                        <c:v>43235.875</c:v>
                      </c:pt>
                      <c:pt idx="12945">
                        <c:v>43235.885416666664</c:v>
                      </c:pt>
                      <c:pt idx="12946">
                        <c:v>43235.895833333336</c:v>
                      </c:pt>
                      <c:pt idx="12947">
                        <c:v>43235.90625</c:v>
                      </c:pt>
                      <c:pt idx="12948">
                        <c:v>43235.916666666664</c:v>
                      </c:pt>
                      <c:pt idx="12949">
                        <c:v>43235.927083333336</c:v>
                      </c:pt>
                      <c:pt idx="12950">
                        <c:v>43235.9375</c:v>
                      </c:pt>
                      <c:pt idx="12951">
                        <c:v>43235.947916666664</c:v>
                      </c:pt>
                      <c:pt idx="12952">
                        <c:v>43235.958333333336</c:v>
                      </c:pt>
                      <c:pt idx="12953">
                        <c:v>43235.96875</c:v>
                      </c:pt>
                      <c:pt idx="12954">
                        <c:v>43235.979166666664</c:v>
                      </c:pt>
                      <c:pt idx="12955">
                        <c:v>43235.989583333336</c:v>
                      </c:pt>
                      <c:pt idx="12956">
                        <c:v>43236</c:v>
                      </c:pt>
                      <c:pt idx="12957">
                        <c:v>43236.010416666664</c:v>
                      </c:pt>
                      <c:pt idx="12958">
                        <c:v>43236.020833333336</c:v>
                      </c:pt>
                      <c:pt idx="12959">
                        <c:v>43236.03125</c:v>
                      </c:pt>
                      <c:pt idx="12960">
                        <c:v>43236.041666666664</c:v>
                      </c:pt>
                      <c:pt idx="12961">
                        <c:v>43236.052083333336</c:v>
                      </c:pt>
                      <c:pt idx="12962">
                        <c:v>43236.0625</c:v>
                      </c:pt>
                      <c:pt idx="12963">
                        <c:v>43236.072916666664</c:v>
                      </c:pt>
                      <c:pt idx="12964">
                        <c:v>43236.083333333336</c:v>
                      </c:pt>
                      <c:pt idx="12965">
                        <c:v>43236.09375</c:v>
                      </c:pt>
                      <c:pt idx="12966">
                        <c:v>43236.104166666664</c:v>
                      </c:pt>
                      <c:pt idx="12967">
                        <c:v>43236.114583333336</c:v>
                      </c:pt>
                      <c:pt idx="12968">
                        <c:v>43236.125</c:v>
                      </c:pt>
                      <c:pt idx="12969">
                        <c:v>43236.135416666664</c:v>
                      </c:pt>
                      <c:pt idx="12970">
                        <c:v>43236.145833333336</c:v>
                      </c:pt>
                      <c:pt idx="12971">
                        <c:v>43236.15625</c:v>
                      </c:pt>
                      <c:pt idx="12972">
                        <c:v>43236.166666666664</c:v>
                      </c:pt>
                      <c:pt idx="12973">
                        <c:v>43236.177083333336</c:v>
                      </c:pt>
                      <c:pt idx="12974">
                        <c:v>43236.1875</c:v>
                      </c:pt>
                      <c:pt idx="12975">
                        <c:v>43236.197916666664</c:v>
                      </c:pt>
                      <c:pt idx="12976">
                        <c:v>43236.208333333336</c:v>
                      </c:pt>
                      <c:pt idx="12977">
                        <c:v>43236.21875</c:v>
                      </c:pt>
                      <c:pt idx="12978">
                        <c:v>43236.229166666664</c:v>
                      </c:pt>
                      <c:pt idx="12979">
                        <c:v>43236.239583333336</c:v>
                      </c:pt>
                      <c:pt idx="12980">
                        <c:v>43236.25</c:v>
                      </c:pt>
                      <c:pt idx="12981">
                        <c:v>43236.260416666664</c:v>
                      </c:pt>
                      <c:pt idx="12982">
                        <c:v>43236.270833333336</c:v>
                      </c:pt>
                      <c:pt idx="12983">
                        <c:v>43236.28125</c:v>
                      </c:pt>
                      <c:pt idx="12984">
                        <c:v>43236.291666666664</c:v>
                      </c:pt>
                      <c:pt idx="12985">
                        <c:v>43236.302083333336</c:v>
                      </c:pt>
                      <c:pt idx="12986">
                        <c:v>43236.3125</c:v>
                      </c:pt>
                      <c:pt idx="12987">
                        <c:v>43236.322916666664</c:v>
                      </c:pt>
                      <c:pt idx="12988">
                        <c:v>43236.333333333336</c:v>
                      </c:pt>
                      <c:pt idx="12989">
                        <c:v>43236.34375</c:v>
                      </c:pt>
                      <c:pt idx="12990">
                        <c:v>43236.354166666664</c:v>
                      </c:pt>
                      <c:pt idx="12991">
                        <c:v>43236.364583333336</c:v>
                      </c:pt>
                      <c:pt idx="12992">
                        <c:v>43236.375</c:v>
                      </c:pt>
                      <c:pt idx="12993">
                        <c:v>43236.385416666664</c:v>
                      </c:pt>
                      <c:pt idx="12994">
                        <c:v>43236.395833333336</c:v>
                      </c:pt>
                      <c:pt idx="12995">
                        <c:v>43236.40625</c:v>
                      </c:pt>
                      <c:pt idx="12996">
                        <c:v>43236.416666666664</c:v>
                      </c:pt>
                      <c:pt idx="12997">
                        <c:v>43236.427083333336</c:v>
                      </c:pt>
                      <c:pt idx="12998">
                        <c:v>43236.4375</c:v>
                      </c:pt>
                      <c:pt idx="12999">
                        <c:v>43236.447916666664</c:v>
                      </c:pt>
                      <c:pt idx="13000">
                        <c:v>43236.458333333336</c:v>
                      </c:pt>
                      <c:pt idx="13001">
                        <c:v>43236.46875</c:v>
                      </c:pt>
                      <c:pt idx="13002">
                        <c:v>43236.479166666664</c:v>
                      </c:pt>
                      <c:pt idx="13003">
                        <c:v>43236.489583333336</c:v>
                      </c:pt>
                      <c:pt idx="13004">
                        <c:v>43236.5</c:v>
                      </c:pt>
                      <c:pt idx="13005">
                        <c:v>43236.510416666664</c:v>
                      </c:pt>
                      <c:pt idx="13006">
                        <c:v>43236.520833333336</c:v>
                      </c:pt>
                      <c:pt idx="13007">
                        <c:v>43236.53125</c:v>
                      </c:pt>
                      <c:pt idx="13008">
                        <c:v>43236.541666666664</c:v>
                      </c:pt>
                      <c:pt idx="13009">
                        <c:v>43236.552083333336</c:v>
                      </c:pt>
                      <c:pt idx="13010">
                        <c:v>43236.5625</c:v>
                      </c:pt>
                      <c:pt idx="13011">
                        <c:v>43236.572916666664</c:v>
                      </c:pt>
                      <c:pt idx="13012">
                        <c:v>43236.583333333336</c:v>
                      </c:pt>
                      <c:pt idx="13013">
                        <c:v>43236.59375</c:v>
                      </c:pt>
                      <c:pt idx="13014">
                        <c:v>43236.604166666664</c:v>
                      </c:pt>
                      <c:pt idx="13015">
                        <c:v>43236.614583333336</c:v>
                      </c:pt>
                      <c:pt idx="13016">
                        <c:v>43236.625</c:v>
                      </c:pt>
                      <c:pt idx="13017">
                        <c:v>43236.635416666664</c:v>
                      </c:pt>
                      <c:pt idx="13018">
                        <c:v>43236.645833333336</c:v>
                      </c:pt>
                      <c:pt idx="13019">
                        <c:v>43236.65625</c:v>
                      </c:pt>
                      <c:pt idx="13020">
                        <c:v>43236.666666666664</c:v>
                      </c:pt>
                      <c:pt idx="13021">
                        <c:v>43236.677083333336</c:v>
                      </c:pt>
                      <c:pt idx="13022">
                        <c:v>43236.6875</c:v>
                      </c:pt>
                      <c:pt idx="13023">
                        <c:v>43236.697916666664</c:v>
                      </c:pt>
                      <c:pt idx="13024">
                        <c:v>43236.708333333336</c:v>
                      </c:pt>
                      <c:pt idx="13025">
                        <c:v>43236.71875</c:v>
                      </c:pt>
                      <c:pt idx="13026">
                        <c:v>43236.729166666664</c:v>
                      </c:pt>
                      <c:pt idx="13027">
                        <c:v>43236.739583333336</c:v>
                      </c:pt>
                      <c:pt idx="13028">
                        <c:v>43236.75</c:v>
                      </c:pt>
                      <c:pt idx="13029">
                        <c:v>43236.760416666664</c:v>
                      </c:pt>
                      <c:pt idx="13030">
                        <c:v>43236.770833333336</c:v>
                      </c:pt>
                      <c:pt idx="13031">
                        <c:v>43236.78125</c:v>
                      </c:pt>
                      <c:pt idx="13032">
                        <c:v>43236.791666666664</c:v>
                      </c:pt>
                      <c:pt idx="13033">
                        <c:v>43236.802083333336</c:v>
                      </c:pt>
                      <c:pt idx="13034">
                        <c:v>43236.8125</c:v>
                      </c:pt>
                      <c:pt idx="13035">
                        <c:v>43236.822916666664</c:v>
                      </c:pt>
                      <c:pt idx="13036">
                        <c:v>43236.833333333336</c:v>
                      </c:pt>
                      <c:pt idx="13037">
                        <c:v>43236.84375</c:v>
                      </c:pt>
                      <c:pt idx="13038">
                        <c:v>43236.854166666664</c:v>
                      </c:pt>
                      <c:pt idx="13039">
                        <c:v>43236.864583333336</c:v>
                      </c:pt>
                      <c:pt idx="13040">
                        <c:v>43236.875</c:v>
                      </c:pt>
                      <c:pt idx="13041">
                        <c:v>43236.885416666664</c:v>
                      </c:pt>
                      <c:pt idx="13042">
                        <c:v>43236.895833333336</c:v>
                      </c:pt>
                      <c:pt idx="13043">
                        <c:v>43236.90625</c:v>
                      </c:pt>
                      <c:pt idx="13044">
                        <c:v>43236.916666666664</c:v>
                      </c:pt>
                      <c:pt idx="13045">
                        <c:v>43236.927083333336</c:v>
                      </c:pt>
                      <c:pt idx="13046">
                        <c:v>43236.9375</c:v>
                      </c:pt>
                      <c:pt idx="13047">
                        <c:v>43236.947916666664</c:v>
                      </c:pt>
                      <c:pt idx="13048">
                        <c:v>43236.958333333336</c:v>
                      </c:pt>
                      <c:pt idx="13049">
                        <c:v>43236.96875</c:v>
                      </c:pt>
                      <c:pt idx="13050">
                        <c:v>43236.979166666664</c:v>
                      </c:pt>
                      <c:pt idx="13051">
                        <c:v>43236.989583333336</c:v>
                      </c:pt>
                      <c:pt idx="13052">
                        <c:v>43237</c:v>
                      </c:pt>
                      <c:pt idx="13053">
                        <c:v>43237.010416666664</c:v>
                      </c:pt>
                      <c:pt idx="13054">
                        <c:v>43237.020833333336</c:v>
                      </c:pt>
                      <c:pt idx="13055">
                        <c:v>43237.03125</c:v>
                      </c:pt>
                      <c:pt idx="13056">
                        <c:v>43237.041666666664</c:v>
                      </c:pt>
                      <c:pt idx="13057">
                        <c:v>43237.052083333336</c:v>
                      </c:pt>
                      <c:pt idx="13058">
                        <c:v>43237.0625</c:v>
                      </c:pt>
                      <c:pt idx="13059">
                        <c:v>43237.072916666664</c:v>
                      </c:pt>
                      <c:pt idx="13060">
                        <c:v>43237.083333333336</c:v>
                      </c:pt>
                      <c:pt idx="13061">
                        <c:v>43237.09375</c:v>
                      </c:pt>
                      <c:pt idx="13062">
                        <c:v>43237.104166666664</c:v>
                      </c:pt>
                      <c:pt idx="13063">
                        <c:v>43237.114583333336</c:v>
                      </c:pt>
                      <c:pt idx="13064">
                        <c:v>43237.125</c:v>
                      </c:pt>
                      <c:pt idx="13065">
                        <c:v>43237.135416666664</c:v>
                      </c:pt>
                      <c:pt idx="13066">
                        <c:v>43237.145833333336</c:v>
                      </c:pt>
                      <c:pt idx="13067">
                        <c:v>43237.15625</c:v>
                      </c:pt>
                      <c:pt idx="13068">
                        <c:v>43237.166666666664</c:v>
                      </c:pt>
                      <c:pt idx="13069">
                        <c:v>43237.177083333336</c:v>
                      </c:pt>
                      <c:pt idx="13070">
                        <c:v>43237.1875</c:v>
                      </c:pt>
                      <c:pt idx="13071">
                        <c:v>43237.197916666664</c:v>
                      </c:pt>
                      <c:pt idx="13072">
                        <c:v>43237.208333333336</c:v>
                      </c:pt>
                      <c:pt idx="13073">
                        <c:v>43237.21875</c:v>
                      </c:pt>
                      <c:pt idx="13074">
                        <c:v>43237.229166666664</c:v>
                      </c:pt>
                      <c:pt idx="13075">
                        <c:v>43237.239583333336</c:v>
                      </c:pt>
                      <c:pt idx="13076">
                        <c:v>43237.25</c:v>
                      </c:pt>
                      <c:pt idx="13077">
                        <c:v>43237.260416666664</c:v>
                      </c:pt>
                      <c:pt idx="13078">
                        <c:v>43237.270833333336</c:v>
                      </c:pt>
                      <c:pt idx="13079">
                        <c:v>43237.28125</c:v>
                      </c:pt>
                      <c:pt idx="13080">
                        <c:v>43237.291666666664</c:v>
                      </c:pt>
                      <c:pt idx="13081">
                        <c:v>43237.302083333336</c:v>
                      </c:pt>
                      <c:pt idx="13082">
                        <c:v>43237.3125</c:v>
                      </c:pt>
                      <c:pt idx="13083">
                        <c:v>43237.322916666664</c:v>
                      </c:pt>
                      <c:pt idx="13084">
                        <c:v>43237.333333333336</c:v>
                      </c:pt>
                      <c:pt idx="13085">
                        <c:v>43237.34375</c:v>
                      </c:pt>
                      <c:pt idx="13086">
                        <c:v>43237.354166666664</c:v>
                      </c:pt>
                      <c:pt idx="13087">
                        <c:v>43237.364583333336</c:v>
                      </c:pt>
                      <c:pt idx="13088">
                        <c:v>43237.375</c:v>
                      </c:pt>
                      <c:pt idx="13089">
                        <c:v>43237.385416666664</c:v>
                      </c:pt>
                      <c:pt idx="13090">
                        <c:v>43237.395833333336</c:v>
                      </c:pt>
                      <c:pt idx="13091">
                        <c:v>43237.40625</c:v>
                      </c:pt>
                      <c:pt idx="13092">
                        <c:v>43237.416666666664</c:v>
                      </c:pt>
                      <c:pt idx="13093">
                        <c:v>43237.427083333336</c:v>
                      </c:pt>
                      <c:pt idx="13094">
                        <c:v>43237.4375</c:v>
                      </c:pt>
                      <c:pt idx="13095">
                        <c:v>43237.447916666664</c:v>
                      </c:pt>
                      <c:pt idx="13096">
                        <c:v>43237.458333333336</c:v>
                      </c:pt>
                      <c:pt idx="13097">
                        <c:v>43237.46875</c:v>
                      </c:pt>
                      <c:pt idx="13098">
                        <c:v>43237.479166666664</c:v>
                      </c:pt>
                      <c:pt idx="13099">
                        <c:v>43237.489583333336</c:v>
                      </c:pt>
                      <c:pt idx="13100">
                        <c:v>43237.5</c:v>
                      </c:pt>
                      <c:pt idx="13101">
                        <c:v>43237.510416666664</c:v>
                      </c:pt>
                      <c:pt idx="13102">
                        <c:v>43237.520833333336</c:v>
                      </c:pt>
                      <c:pt idx="13103">
                        <c:v>43237.53125</c:v>
                      </c:pt>
                      <c:pt idx="13104">
                        <c:v>43237.541666666664</c:v>
                      </c:pt>
                      <c:pt idx="13105">
                        <c:v>43237.552083333336</c:v>
                      </c:pt>
                      <c:pt idx="13106">
                        <c:v>43237.5625</c:v>
                      </c:pt>
                      <c:pt idx="13107">
                        <c:v>43237.572916666664</c:v>
                      </c:pt>
                      <c:pt idx="13108">
                        <c:v>43237.583333333336</c:v>
                      </c:pt>
                      <c:pt idx="13109">
                        <c:v>43237.59375</c:v>
                      </c:pt>
                      <c:pt idx="13110">
                        <c:v>43237.604166666664</c:v>
                      </c:pt>
                      <c:pt idx="13111">
                        <c:v>43237.614583333336</c:v>
                      </c:pt>
                      <c:pt idx="13112">
                        <c:v>43237.625</c:v>
                      </c:pt>
                      <c:pt idx="13113">
                        <c:v>43237.635416666664</c:v>
                      </c:pt>
                      <c:pt idx="13114">
                        <c:v>43237.645833333336</c:v>
                      </c:pt>
                      <c:pt idx="13115">
                        <c:v>43237.65625</c:v>
                      </c:pt>
                      <c:pt idx="13116">
                        <c:v>43237.666666666664</c:v>
                      </c:pt>
                      <c:pt idx="13117">
                        <c:v>43237.677083333336</c:v>
                      </c:pt>
                      <c:pt idx="13118">
                        <c:v>43237.6875</c:v>
                      </c:pt>
                      <c:pt idx="13119">
                        <c:v>43237.697916666664</c:v>
                      </c:pt>
                      <c:pt idx="13120">
                        <c:v>43237.708333333336</c:v>
                      </c:pt>
                      <c:pt idx="13121">
                        <c:v>43237.71875</c:v>
                      </c:pt>
                      <c:pt idx="13122">
                        <c:v>43237.729166666664</c:v>
                      </c:pt>
                      <c:pt idx="13123">
                        <c:v>43237.739583333336</c:v>
                      </c:pt>
                      <c:pt idx="13124">
                        <c:v>43237.75</c:v>
                      </c:pt>
                      <c:pt idx="13125">
                        <c:v>43237.760416666664</c:v>
                      </c:pt>
                      <c:pt idx="13126">
                        <c:v>43237.770833333336</c:v>
                      </c:pt>
                      <c:pt idx="13127">
                        <c:v>43237.78125</c:v>
                      </c:pt>
                      <c:pt idx="13128">
                        <c:v>43237.791666666664</c:v>
                      </c:pt>
                      <c:pt idx="13129">
                        <c:v>43237.802083333336</c:v>
                      </c:pt>
                      <c:pt idx="13130">
                        <c:v>43237.8125</c:v>
                      </c:pt>
                      <c:pt idx="13131">
                        <c:v>43237.822916666664</c:v>
                      </c:pt>
                      <c:pt idx="13132">
                        <c:v>43237.833333333336</c:v>
                      </c:pt>
                      <c:pt idx="13133">
                        <c:v>43237.84375</c:v>
                      </c:pt>
                      <c:pt idx="13134">
                        <c:v>43237.854166666664</c:v>
                      </c:pt>
                      <c:pt idx="13135">
                        <c:v>43237.864583333336</c:v>
                      </c:pt>
                      <c:pt idx="13136">
                        <c:v>43237.875</c:v>
                      </c:pt>
                      <c:pt idx="13137">
                        <c:v>43237.885416666664</c:v>
                      </c:pt>
                      <c:pt idx="13138">
                        <c:v>43237.895833333336</c:v>
                      </c:pt>
                      <c:pt idx="13139">
                        <c:v>43237.90625</c:v>
                      </c:pt>
                      <c:pt idx="13140">
                        <c:v>43237.916666666664</c:v>
                      </c:pt>
                      <c:pt idx="13141">
                        <c:v>43237.927083333336</c:v>
                      </c:pt>
                      <c:pt idx="13142">
                        <c:v>43237.9375</c:v>
                      </c:pt>
                      <c:pt idx="13143">
                        <c:v>43237.947916666664</c:v>
                      </c:pt>
                      <c:pt idx="13144">
                        <c:v>43237.958333333336</c:v>
                      </c:pt>
                      <c:pt idx="13145">
                        <c:v>43237.96875</c:v>
                      </c:pt>
                      <c:pt idx="13146">
                        <c:v>43237.979166666664</c:v>
                      </c:pt>
                      <c:pt idx="13147">
                        <c:v>43237.989583333336</c:v>
                      </c:pt>
                      <c:pt idx="13148">
                        <c:v>43238</c:v>
                      </c:pt>
                      <c:pt idx="13149">
                        <c:v>43238.010416666664</c:v>
                      </c:pt>
                      <c:pt idx="13150">
                        <c:v>43238.020833333336</c:v>
                      </c:pt>
                      <c:pt idx="13151">
                        <c:v>43238.03125</c:v>
                      </c:pt>
                      <c:pt idx="13152">
                        <c:v>43238.041666666664</c:v>
                      </c:pt>
                      <c:pt idx="13153">
                        <c:v>43238.052083333336</c:v>
                      </c:pt>
                      <c:pt idx="13154">
                        <c:v>43238.0625</c:v>
                      </c:pt>
                      <c:pt idx="13155">
                        <c:v>43238.072916666664</c:v>
                      </c:pt>
                      <c:pt idx="13156">
                        <c:v>43238.083333333336</c:v>
                      </c:pt>
                      <c:pt idx="13157">
                        <c:v>43238.09375</c:v>
                      </c:pt>
                      <c:pt idx="13158">
                        <c:v>43238.104166666664</c:v>
                      </c:pt>
                      <c:pt idx="13159">
                        <c:v>43238.114583333336</c:v>
                      </c:pt>
                      <c:pt idx="13160">
                        <c:v>43238.125</c:v>
                      </c:pt>
                      <c:pt idx="13161">
                        <c:v>43238.135416666664</c:v>
                      </c:pt>
                      <c:pt idx="13162">
                        <c:v>43238.145833333336</c:v>
                      </c:pt>
                      <c:pt idx="13163">
                        <c:v>43238.15625</c:v>
                      </c:pt>
                      <c:pt idx="13164">
                        <c:v>43238.166666666664</c:v>
                      </c:pt>
                      <c:pt idx="13165">
                        <c:v>43238.177083333336</c:v>
                      </c:pt>
                      <c:pt idx="13166">
                        <c:v>43238.1875</c:v>
                      </c:pt>
                      <c:pt idx="13167">
                        <c:v>43238.197916666664</c:v>
                      </c:pt>
                      <c:pt idx="13168">
                        <c:v>43238.208333333336</c:v>
                      </c:pt>
                      <c:pt idx="13169">
                        <c:v>43238.21875</c:v>
                      </c:pt>
                      <c:pt idx="13170">
                        <c:v>43238.229166666664</c:v>
                      </c:pt>
                      <c:pt idx="13171">
                        <c:v>43238.239583333336</c:v>
                      </c:pt>
                      <c:pt idx="13172">
                        <c:v>43238.25</c:v>
                      </c:pt>
                      <c:pt idx="13173">
                        <c:v>43238.260416666664</c:v>
                      </c:pt>
                      <c:pt idx="13174">
                        <c:v>43238.270833333336</c:v>
                      </c:pt>
                      <c:pt idx="13175">
                        <c:v>43238.28125</c:v>
                      </c:pt>
                      <c:pt idx="13176">
                        <c:v>43238.291666666664</c:v>
                      </c:pt>
                      <c:pt idx="13177">
                        <c:v>43238.302083333336</c:v>
                      </c:pt>
                      <c:pt idx="13178">
                        <c:v>43238.3125</c:v>
                      </c:pt>
                      <c:pt idx="13179">
                        <c:v>43238.322916666664</c:v>
                      </c:pt>
                      <c:pt idx="13180">
                        <c:v>43238.333333333336</c:v>
                      </c:pt>
                      <c:pt idx="13181">
                        <c:v>43238.34375</c:v>
                      </c:pt>
                      <c:pt idx="13182">
                        <c:v>43238.354166666664</c:v>
                      </c:pt>
                      <c:pt idx="13183">
                        <c:v>43238.364583333336</c:v>
                      </c:pt>
                      <c:pt idx="13184">
                        <c:v>43238.375</c:v>
                      </c:pt>
                      <c:pt idx="13185">
                        <c:v>43238.385416666664</c:v>
                      </c:pt>
                      <c:pt idx="13186">
                        <c:v>43238.395833333336</c:v>
                      </c:pt>
                      <c:pt idx="13187">
                        <c:v>43238.40625</c:v>
                      </c:pt>
                      <c:pt idx="13188">
                        <c:v>43238.416666666664</c:v>
                      </c:pt>
                      <c:pt idx="13189">
                        <c:v>43238.427083333336</c:v>
                      </c:pt>
                      <c:pt idx="13190">
                        <c:v>43238.4375</c:v>
                      </c:pt>
                      <c:pt idx="13191">
                        <c:v>43238.447916666664</c:v>
                      </c:pt>
                      <c:pt idx="13192">
                        <c:v>43238.458333333336</c:v>
                      </c:pt>
                      <c:pt idx="13193">
                        <c:v>43238.46875</c:v>
                      </c:pt>
                      <c:pt idx="13194">
                        <c:v>43238.479166666664</c:v>
                      </c:pt>
                      <c:pt idx="13195">
                        <c:v>43238.489583333336</c:v>
                      </c:pt>
                      <c:pt idx="13196">
                        <c:v>43238.5</c:v>
                      </c:pt>
                      <c:pt idx="13197">
                        <c:v>43238.510416666664</c:v>
                      </c:pt>
                      <c:pt idx="13198">
                        <c:v>43238.520833333336</c:v>
                      </c:pt>
                      <c:pt idx="13199">
                        <c:v>43238.53125</c:v>
                      </c:pt>
                      <c:pt idx="13200">
                        <c:v>43238.541666666664</c:v>
                      </c:pt>
                      <c:pt idx="13201">
                        <c:v>43238.552083333336</c:v>
                      </c:pt>
                      <c:pt idx="13202">
                        <c:v>43238.5625</c:v>
                      </c:pt>
                      <c:pt idx="13203">
                        <c:v>43238.572916666664</c:v>
                      </c:pt>
                      <c:pt idx="13204">
                        <c:v>43238.583333333336</c:v>
                      </c:pt>
                      <c:pt idx="13205">
                        <c:v>43238.59375</c:v>
                      </c:pt>
                      <c:pt idx="13206">
                        <c:v>43238.604166666664</c:v>
                      </c:pt>
                      <c:pt idx="13207">
                        <c:v>43238.614583333336</c:v>
                      </c:pt>
                      <c:pt idx="13208">
                        <c:v>43238.625</c:v>
                      </c:pt>
                      <c:pt idx="13209">
                        <c:v>43238.635416666664</c:v>
                      </c:pt>
                      <c:pt idx="13210">
                        <c:v>43238.645833333336</c:v>
                      </c:pt>
                      <c:pt idx="13211">
                        <c:v>43238.65625</c:v>
                      </c:pt>
                      <c:pt idx="13212">
                        <c:v>43238.666666666664</c:v>
                      </c:pt>
                      <c:pt idx="13213">
                        <c:v>43238.677083333336</c:v>
                      </c:pt>
                      <c:pt idx="13214">
                        <c:v>43238.6875</c:v>
                      </c:pt>
                      <c:pt idx="13215">
                        <c:v>43238.697916666664</c:v>
                      </c:pt>
                      <c:pt idx="13216">
                        <c:v>43238.708333333336</c:v>
                      </c:pt>
                      <c:pt idx="13217">
                        <c:v>43238.71875</c:v>
                      </c:pt>
                      <c:pt idx="13218">
                        <c:v>43238.729166666664</c:v>
                      </c:pt>
                      <c:pt idx="13219">
                        <c:v>43238.739583333336</c:v>
                      </c:pt>
                      <c:pt idx="13220">
                        <c:v>43238.75</c:v>
                      </c:pt>
                      <c:pt idx="13221">
                        <c:v>43238.760416666664</c:v>
                      </c:pt>
                      <c:pt idx="13222">
                        <c:v>43238.770833333336</c:v>
                      </c:pt>
                      <c:pt idx="13223">
                        <c:v>43238.78125</c:v>
                      </c:pt>
                      <c:pt idx="13224">
                        <c:v>43238.791666666664</c:v>
                      </c:pt>
                      <c:pt idx="13225">
                        <c:v>43238.802083333336</c:v>
                      </c:pt>
                      <c:pt idx="13226">
                        <c:v>43238.8125</c:v>
                      </c:pt>
                      <c:pt idx="13227">
                        <c:v>43238.822916666664</c:v>
                      </c:pt>
                      <c:pt idx="13228">
                        <c:v>43238.833333333336</c:v>
                      </c:pt>
                      <c:pt idx="13229">
                        <c:v>43238.84375</c:v>
                      </c:pt>
                      <c:pt idx="13230">
                        <c:v>43238.854166666664</c:v>
                      </c:pt>
                      <c:pt idx="13231">
                        <c:v>43238.864583333336</c:v>
                      </c:pt>
                      <c:pt idx="13232">
                        <c:v>43238.875</c:v>
                      </c:pt>
                      <c:pt idx="13233">
                        <c:v>43238.885416666664</c:v>
                      </c:pt>
                      <c:pt idx="13234">
                        <c:v>43238.895833333336</c:v>
                      </c:pt>
                      <c:pt idx="13235">
                        <c:v>43238.90625</c:v>
                      </c:pt>
                      <c:pt idx="13236">
                        <c:v>43238.916666666664</c:v>
                      </c:pt>
                      <c:pt idx="13237">
                        <c:v>43238.927083333336</c:v>
                      </c:pt>
                      <c:pt idx="13238">
                        <c:v>43238.9375</c:v>
                      </c:pt>
                      <c:pt idx="13239">
                        <c:v>43238.947916666664</c:v>
                      </c:pt>
                      <c:pt idx="13240">
                        <c:v>43238.958333333336</c:v>
                      </c:pt>
                      <c:pt idx="13241">
                        <c:v>43238.96875</c:v>
                      </c:pt>
                      <c:pt idx="13242">
                        <c:v>43238.979166666664</c:v>
                      </c:pt>
                      <c:pt idx="13243">
                        <c:v>43238.989583333336</c:v>
                      </c:pt>
                      <c:pt idx="13244">
                        <c:v>43239</c:v>
                      </c:pt>
                      <c:pt idx="13245">
                        <c:v>43239.010416666664</c:v>
                      </c:pt>
                      <c:pt idx="13246">
                        <c:v>43239.020833333336</c:v>
                      </c:pt>
                      <c:pt idx="13247">
                        <c:v>43239.03125</c:v>
                      </c:pt>
                      <c:pt idx="13248">
                        <c:v>43239.041666666664</c:v>
                      </c:pt>
                      <c:pt idx="13249">
                        <c:v>43239.052083333336</c:v>
                      </c:pt>
                      <c:pt idx="13250">
                        <c:v>43239.0625</c:v>
                      </c:pt>
                      <c:pt idx="13251">
                        <c:v>43239.072916666664</c:v>
                      </c:pt>
                      <c:pt idx="13252">
                        <c:v>43239.083333333336</c:v>
                      </c:pt>
                      <c:pt idx="13253">
                        <c:v>43239.09375</c:v>
                      </c:pt>
                      <c:pt idx="13254">
                        <c:v>43239.104166666664</c:v>
                      </c:pt>
                      <c:pt idx="13255">
                        <c:v>43239.114583333336</c:v>
                      </c:pt>
                      <c:pt idx="13256">
                        <c:v>43239.125</c:v>
                      </c:pt>
                      <c:pt idx="13257">
                        <c:v>43239.135416666664</c:v>
                      </c:pt>
                      <c:pt idx="13258">
                        <c:v>43239.145833333336</c:v>
                      </c:pt>
                      <c:pt idx="13259">
                        <c:v>43239.15625</c:v>
                      </c:pt>
                      <c:pt idx="13260">
                        <c:v>43239.166666666664</c:v>
                      </c:pt>
                      <c:pt idx="13261">
                        <c:v>43239.177083333336</c:v>
                      </c:pt>
                      <c:pt idx="13262">
                        <c:v>43239.1875</c:v>
                      </c:pt>
                      <c:pt idx="13263">
                        <c:v>43239.197916666664</c:v>
                      </c:pt>
                      <c:pt idx="13264">
                        <c:v>43239.208333333336</c:v>
                      </c:pt>
                      <c:pt idx="13265">
                        <c:v>43239.21875</c:v>
                      </c:pt>
                      <c:pt idx="13266">
                        <c:v>43239.229166666664</c:v>
                      </c:pt>
                      <c:pt idx="13267">
                        <c:v>43239.239583333336</c:v>
                      </c:pt>
                      <c:pt idx="13268">
                        <c:v>43239.25</c:v>
                      </c:pt>
                      <c:pt idx="13269">
                        <c:v>43239.260416666664</c:v>
                      </c:pt>
                      <c:pt idx="13270">
                        <c:v>43239.270833333336</c:v>
                      </c:pt>
                      <c:pt idx="13271">
                        <c:v>43239.28125</c:v>
                      </c:pt>
                      <c:pt idx="13272">
                        <c:v>43239.291666666664</c:v>
                      </c:pt>
                      <c:pt idx="13273">
                        <c:v>43239.302083333336</c:v>
                      </c:pt>
                      <c:pt idx="13274">
                        <c:v>43239.3125</c:v>
                      </c:pt>
                      <c:pt idx="13275">
                        <c:v>43239.322916666664</c:v>
                      </c:pt>
                      <c:pt idx="13276">
                        <c:v>43239.333333333336</c:v>
                      </c:pt>
                      <c:pt idx="13277">
                        <c:v>43239.34375</c:v>
                      </c:pt>
                      <c:pt idx="13278">
                        <c:v>43239.354166666664</c:v>
                      </c:pt>
                      <c:pt idx="13279">
                        <c:v>43239.364583333336</c:v>
                      </c:pt>
                      <c:pt idx="13280">
                        <c:v>43239.375</c:v>
                      </c:pt>
                      <c:pt idx="13281">
                        <c:v>43239.385416666664</c:v>
                      </c:pt>
                      <c:pt idx="13282">
                        <c:v>43239.395833333336</c:v>
                      </c:pt>
                      <c:pt idx="13283">
                        <c:v>43239.40625</c:v>
                      </c:pt>
                      <c:pt idx="13284">
                        <c:v>43239.416666666664</c:v>
                      </c:pt>
                      <c:pt idx="13285">
                        <c:v>43239.427083333336</c:v>
                      </c:pt>
                      <c:pt idx="13286">
                        <c:v>43239.4375</c:v>
                      </c:pt>
                      <c:pt idx="13287">
                        <c:v>43239.447916666664</c:v>
                      </c:pt>
                      <c:pt idx="13288">
                        <c:v>43239.458333333336</c:v>
                      </c:pt>
                      <c:pt idx="13289">
                        <c:v>43239.46875</c:v>
                      </c:pt>
                      <c:pt idx="13290">
                        <c:v>43239.479166666664</c:v>
                      </c:pt>
                      <c:pt idx="13291">
                        <c:v>43239.489583333336</c:v>
                      </c:pt>
                      <c:pt idx="13292">
                        <c:v>43239.5</c:v>
                      </c:pt>
                      <c:pt idx="13293">
                        <c:v>43239.510416666664</c:v>
                      </c:pt>
                      <c:pt idx="13294">
                        <c:v>43239.520833333336</c:v>
                      </c:pt>
                      <c:pt idx="13295">
                        <c:v>43239.53125</c:v>
                      </c:pt>
                      <c:pt idx="13296">
                        <c:v>43239.541666666664</c:v>
                      </c:pt>
                      <c:pt idx="13297">
                        <c:v>43239.552083333336</c:v>
                      </c:pt>
                      <c:pt idx="13298">
                        <c:v>43239.5625</c:v>
                      </c:pt>
                      <c:pt idx="13299">
                        <c:v>43239.572916666664</c:v>
                      </c:pt>
                      <c:pt idx="13300">
                        <c:v>43239.583333333336</c:v>
                      </c:pt>
                      <c:pt idx="13301">
                        <c:v>43239.59375</c:v>
                      </c:pt>
                      <c:pt idx="13302">
                        <c:v>43239.604166666664</c:v>
                      </c:pt>
                      <c:pt idx="13303">
                        <c:v>43239.614583333336</c:v>
                      </c:pt>
                      <c:pt idx="13304">
                        <c:v>43239.625</c:v>
                      </c:pt>
                      <c:pt idx="13305">
                        <c:v>43239.635416666664</c:v>
                      </c:pt>
                      <c:pt idx="13306">
                        <c:v>43239.645833333336</c:v>
                      </c:pt>
                      <c:pt idx="13307">
                        <c:v>43239.65625</c:v>
                      </c:pt>
                      <c:pt idx="13308">
                        <c:v>43239.666666666664</c:v>
                      </c:pt>
                      <c:pt idx="13309">
                        <c:v>43239.677083333336</c:v>
                      </c:pt>
                      <c:pt idx="13310">
                        <c:v>43239.6875</c:v>
                      </c:pt>
                      <c:pt idx="13311">
                        <c:v>43239.697916666664</c:v>
                      </c:pt>
                      <c:pt idx="13312">
                        <c:v>43239.708333333336</c:v>
                      </c:pt>
                      <c:pt idx="13313">
                        <c:v>43239.71875</c:v>
                      </c:pt>
                      <c:pt idx="13314">
                        <c:v>43239.729166666664</c:v>
                      </c:pt>
                      <c:pt idx="13315">
                        <c:v>43239.739583333336</c:v>
                      </c:pt>
                      <c:pt idx="13316">
                        <c:v>43239.75</c:v>
                      </c:pt>
                      <c:pt idx="13317">
                        <c:v>43239.760416666664</c:v>
                      </c:pt>
                      <c:pt idx="13318">
                        <c:v>43239.770833333336</c:v>
                      </c:pt>
                      <c:pt idx="13319">
                        <c:v>43239.78125</c:v>
                      </c:pt>
                      <c:pt idx="13320">
                        <c:v>43239.791666666664</c:v>
                      </c:pt>
                      <c:pt idx="13321">
                        <c:v>43239.802083333336</c:v>
                      </c:pt>
                      <c:pt idx="13322">
                        <c:v>43239.8125</c:v>
                      </c:pt>
                      <c:pt idx="13323">
                        <c:v>43239.822916666664</c:v>
                      </c:pt>
                      <c:pt idx="13324">
                        <c:v>43239.833333333336</c:v>
                      </c:pt>
                      <c:pt idx="13325">
                        <c:v>43239.84375</c:v>
                      </c:pt>
                      <c:pt idx="13326">
                        <c:v>43239.854166666664</c:v>
                      </c:pt>
                      <c:pt idx="13327">
                        <c:v>43239.864583333336</c:v>
                      </c:pt>
                      <c:pt idx="13328">
                        <c:v>43239.875</c:v>
                      </c:pt>
                      <c:pt idx="13329">
                        <c:v>43239.885416666664</c:v>
                      </c:pt>
                      <c:pt idx="13330">
                        <c:v>43239.895833333336</c:v>
                      </c:pt>
                      <c:pt idx="13331">
                        <c:v>43239.90625</c:v>
                      </c:pt>
                      <c:pt idx="13332">
                        <c:v>43239.916666666664</c:v>
                      </c:pt>
                      <c:pt idx="13333">
                        <c:v>43239.927083333336</c:v>
                      </c:pt>
                      <c:pt idx="13334">
                        <c:v>43239.9375</c:v>
                      </c:pt>
                      <c:pt idx="13335">
                        <c:v>43239.947916666664</c:v>
                      </c:pt>
                      <c:pt idx="13336">
                        <c:v>43239.958333333336</c:v>
                      </c:pt>
                      <c:pt idx="13337">
                        <c:v>43239.96875</c:v>
                      </c:pt>
                      <c:pt idx="13338">
                        <c:v>43239.979166666664</c:v>
                      </c:pt>
                      <c:pt idx="13339">
                        <c:v>43239.989583333336</c:v>
                      </c:pt>
                      <c:pt idx="13340">
                        <c:v>43240</c:v>
                      </c:pt>
                      <c:pt idx="13341">
                        <c:v>43240.010416666664</c:v>
                      </c:pt>
                      <c:pt idx="13342">
                        <c:v>43240.020833333336</c:v>
                      </c:pt>
                      <c:pt idx="13343">
                        <c:v>43240.03125</c:v>
                      </c:pt>
                      <c:pt idx="13344">
                        <c:v>43240.041666666664</c:v>
                      </c:pt>
                      <c:pt idx="13345">
                        <c:v>43240.052083333336</c:v>
                      </c:pt>
                      <c:pt idx="13346">
                        <c:v>43240.0625</c:v>
                      </c:pt>
                      <c:pt idx="13347">
                        <c:v>43240.072916666664</c:v>
                      </c:pt>
                      <c:pt idx="13348">
                        <c:v>43240.083333333336</c:v>
                      </c:pt>
                      <c:pt idx="13349">
                        <c:v>43240.09375</c:v>
                      </c:pt>
                      <c:pt idx="13350">
                        <c:v>43240.104166666664</c:v>
                      </c:pt>
                      <c:pt idx="13351">
                        <c:v>43240.114583333336</c:v>
                      </c:pt>
                      <c:pt idx="13352">
                        <c:v>43240.125</c:v>
                      </c:pt>
                      <c:pt idx="13353">
                        <c:v>43240.135416666664</c:v>
                      </c:pt>
                      <c:pt idx="13354">
                        <c:v>43240.145833333336</c:v>
                      </c:pt>
                      <c:pt idx="13355">
                        <c:v>43240.15625</c:v>
                      </c:pt>
                      <c:pt idx="13356">
                        <c:v>43240.166666666664</c:v>
                      </c:pt>
                      <c:pt idx="13357">
                        <c:v>43240.177083333336</c:v>
                      </c:pt>
                      <c:pt idx="13358">
                        <c:v>43240.1875</c:v>
                      </c:pt>
                      <c:pt idx="13359">
                        <c:v>43240.197916666664</c:v>
                      </c:pt>
                      <c:pt idx="13360">
                        <c:v>43240.208333333336</c:v>
                      </c:pt>
                      <c:pt idx="13361">
                        <c:v>43240.21875</c:v>
                      </c:pt>
                      <c:pt idx="13362">
                        <c:v>43240.229166666664</c:v>
                      </c:pt>
                      <c:pt idx="13363">
                        <c:v>43240.239583333336</c:v>
                      </c:pt>
                      <c:pt idx="13364">
                        <c:v>43240.25</c:v>
                      </c:pt>
                      <c:pt idx="13365">
                        <c:v>43240.260416666664</c:v>
                      </c:pt>
                      <c:pt idx="13366">
                        <c:v>43240.270833333336</c:v>
                      </c:pt>
                      <c:pt idx="13367">
                        <c:v>43240.28125</c:v>
                      </c:pt>
                      <c:pt idx="13368">
                        <c:v>43240.291666666664</c:v>
                      </c:pt>
                      <c:pt idx="13369">
                        <c:v>43240.302083333336</c:v>
                      </c:pt>
                      <c:pt idx="13370">
                        <c:v>43240.3125</c:v>
                      </c:pt>
                      <c:pt idx="13371">
                        <c:v>43240.322916666664</c:v>
                      </c:pt>
                      <c:pt idx="13372">
                        <c:v>43240.333333333336</c:v>
                      </c:pt>
                      <c:pt idx="13373">
                        <c:v>43240.34375</c:v>
                      </c:pt>
                      <c:pt idx="13374">
                        <c:v>43240.354166666664</c:v>
                      </c:pt>
                      <c:pt idx="13375">
                        <c:v>43240.364583333336</c:v>
                      </c:pt>
                      <c:pt idx="13376">
                        <c:v>43240.375</c:v>
                      </c:pt>
                      <c:pt idx="13377">
                        <c:v>43240.385416666664</c:v>
                      </c:pt>
                      <c:pt idx="13378">
                        <c:v>43240.395833333336</c:v>
                      </c:pt>
                      <c:pt idx="13379">
                        <c:v>43240.40625</c:v>
                      </c:pt>
                      <c:pt idx="13380">
                        <c:v>43240.416666666664</c:v>
                      </c:pt>
                      <c:pt idx="13381">
                        <c:v>43240.427083333336</c:v>
                      </c:pt>
                      <c:pt idx="13382">
                        <c:v>43240.4375</c:v>
                      </c:pt>
                      <c:pt idx="13383">
                        <c:v>43240.447916666664</c:v>
                      </c:pt>
                      <c:pt idx="13384">
                        <c:v>43240.458333333336</c:v>
                      </c:pt>
                      <c:pt idx="13385">
                        <c:v>43240.46875</c:v>
                      </c:pt>
                      <c:pt idx="13386">
                        <c:v>43240.479166666664</c:v>
                      </c:pt>
                      <c:pt idx="13387">
                        <c:v>43240.489583333336</c:v>
                      </c:pt>
                      <c:pt idx="13388">
                        <c:v>43240.5</c:v>
                      </c:pt>
                      <c:pt idx="13389">
                        <c:v>43240.510416666664</c:v>
                      </c:pt>
                      <c:pt idx="13390">
                        <c:v>43240.520833333336</c:v>
                      </c:pt>
                      <c:pt idx="13391">
                        <c:v>43240.53125</c:v>
                      </c:pt>
                      <c:pt idx="13392">
                        <c:v>43240.541666666664</c:v>
                      </c:pt>
                      <c:pt idx="13393">
                        <c:v>43240.552083333336</c:v>
                      </c:pt>
                      <c:pt idx="13394">
                        <c:v>43240.5625</c:v>
                      </c:pt>
                      <c:pt idx="13395">
                        <c:v>43240.572916666664</c:v>
                      </c:pt>
                      <c:pt idx="13396">
                        <c:v>43240.583333333336</c:v>
                      </c:pt>
                      <c:pt idx="13397">
                        <c:v>43240.59375</c:v>
                      </c:pt>
                      <c:pt idx="13398">
                        <c:v>43240.604166666664</c:v>
                      </c:pt>
                      <c:pt idx="13399">
                        <c:v>43240.614583333336</c:v>
                      </c:pt>
                      <c:pt idx="13400">
                        <c:v>43240.625</c:v>
                      </c:pt>
                      <c:pt idx="13401">
                        <c:v>43240.635416666664</c:v>
                      </c:pt>
                      <c:pt idx="13402">
                        <c:v>43240.645833333336</c:v>
                      </c:pt>
                      <c:pt idx="13403">
                        <c:v>43240.65625</c:v>
                      </c:pt>
                      <c:pt idx="13404">
                        <c:v>43240.666666666664</c:v>
                      </c:pt>
                      <c:pt idx="13405">
                        <c:v>43240.677083333336</c:v>
                      </c:pt>
                      <c:pt idx="13406">
                        <c:v>43240.6875</c:v>
                      </c:pt>
                      <c:pt idx="13407">
                        <c:v>43240.697916666664</c:v>
                      </c:pt>
                      <c:pt idx="13408">
                        <c:v>43240.708333333336</c:v>
                      </c:pt>
                      <c:pt idx="13409">
                        <c:v>43240.71875</c:v>
                      </c:pt>
                      <c:pt idx="13410">
                        <c:v>43240.729166666664</c:v>
                      </c:pt>
                      <c:pt idx="13411">
                        <c:v>43240.739583333336</c:v>
                      </c:pt>
                      <c:pt idx="13412">
                        <c:v>43240.75</c:v>
                      </c:pt>
                      <c:pt idx="13413">
                        <c:v>43240.760416666664</c:v>
                      </c:pt>
                      <c:pt idx="13414">
                        <c:v>43240.770833333336</c:v>
                      </c:pt>
                      <c:pt idx="13415">
                        <c:v>43240.78125</c:v>
                      </c:pt>
                      <c:pt idx="13416">
                        <c:v>43240.791666666664</c:v>
                      </c:pt>
                      <c:pt idx="13417">
                        <c:v>43240.802083333336</c:v>
                      </c:pt>
                      <c:pt idx="13418">
                        <c:v>43240.8125</c:v>
                      </c:pt>
                      <c:pt idx="13419">
                        <c:v>43240.822916666664</c:v>
                      </c:pt>
                      <c:pt idx="13420">
                        <c:v>43240.833333333336</c:v>
                      </c:pt>
                      <c:pt idx="13421">
                        <c:v>43240.84375</c:v>
                      </c:pt>
                      <c:pt idx="13422">
                        <c:v>43240.854166666664</c:v>
                      </c:pt>
                      <c:pt idx="13423">
                        <c:v>43240.864583333336</c:v>
                      </c:pt>
                      <c:pt idx="13424">
                        <c:v>43240.875</c:v>
                      </c:pt>
                      <c:pt idx="13425">
                        <c:v>43240.885416666664</c:v>
                      </c:pt>
                      <c:pt idx="13426">
                        <c:v>43240.895833333336</c:v>
                      </c:pt>
                      <c:pt idx="13427">
                        <c:v>43240.90625</c:v>
                      </c:pt>
                      <c:pt idx="13428">
                        <c:v>43240.916666666664</c:v>
                      </c:pt>
                      <c:pt idx="13429">
                        <c:v>43240.927083333336</c:v>
                      </c:pt>
                      <c:pt idx="13430">
                        <c:v>43240.9375</c:v>
                      </c:pt>
                      <c:pt idx="13431">
                        <c:v>43240.947916666664</c:v>
                      </c:pt>
                      <c:pt idx="13432">
                        <c:v>43240.958333333336</c:v>
                      </c:pt>
                      <c:pt idx="13433">
                        <c:v>43240.96875</c:v>
                      </c:pt>
                      <c:pt idx="13434">
                        <c:v>43240.979166666664</c:v>
                      </c:pt>
                      <c:pt idx="13435">
                        <c:v>43240.989583333336</c:v>
                      </c:pt>
                      <c:pt idx="13436">
                        <c:v>43241</c:v>
                      </c:pt>
                      <c:pt idx="13437">
                        <c:v>43241.010416666664</c:v>
                      </c:pt>
                      <c:pt idx="13438">
                        <c:v>43241.020833333336</c:v>
                      </c:pt>
                      <c:pt idx="13439">
                        <c:v>43241.03125</c:v>
                      </c:pt>
                      <c:pt idx="13440">
                        <c:v>43241.041666666664</c:v>
                      </c:pt>
                      <c:pt idx="13441">
                        <c:v>43241.052083333336</c:v>
                      </c:pt>
                      <c:pt idx="13442">
                        <c:v>43241.0625</c:v>
                      </c:pt>
                      <c:pt idx="13443">
                        <c:v>43241.072916666664</c:v>
                      </c:pt>
                      <c:pt idx="13444">
                        <c:v>43241.083333333336</c:v>
                      </c:pt>
                      <c:pt idx="13445">
                        <c:v>43241.09375</c:v>
                      </c:pt>
                      <c:pt idx="13446">
                        <c:v>43241.104166666664</c:v>
                      </c:pt>
                      <c:pt idx="13447">
                        <c:v>43241.114583333336</c:v>
                      </c:pt>
                      <c:pt idx="13448">
                        <c:v>43241.125</c:v>
                      </c:pt>
                      <c:pt idx="13449">
                        <c:v>43241.135416666664</c:v>
                      </c:pt>
                      <c:pt idx="13450">
                        <c:v>43241.145833333336</c:v>
                      </c:pt>
                      <c:pt idx="13451">
                        <c:v>43241.15625</c:v>
                      </c:pt>
                      <c:pt idx="13452">
                        <c:v>43241.166666666664</c:v>
                      </c:pt>
                      <c:pt idx="13453">
                        <c:v>43241.177083333336</c:v>
                      </c:pt>
                      <c:pt idx="13454">
                        <c:v>43241.1875</c:v>
                      </c:pt>
                      <c:pt idx="13455">
                        <c:v>43241.197916666664</c:v>
                      </c:pt>
                      <c:pt idx="13456">
                        <c:v>43241.208333333336</c:v>
                      </c:pt>
                      <c:pt idx="13457">
                        <c:v>43241.21875</c:v>
                      </c:pt>
                      <c:pt idx="13458">
                        <c:v>43241.229166666664</c:v>
                      </c:pt>
                      <c:pt idx="13459">
                        <c:v>43241.239583333336</c:v>
                      </c:pt>
                      <c:pt idx="13460">
                        <c:v>43241.25</c:v>
                      </c:pt>
                      <c:pt idx="13461">
                        <c:v>43241.260416666664</c:v>
                      </c:pt>
                      <c:pt idx="13462">
                        <c:v>43241.270833333336</c:v>
                      </c:pt>
                      <c:pt idx="13463">
                        <c:v>43241.28125</c:v>
                      </c:pt>
                      <c:pt idx="13464">
                        <c:v>43241.291666666664</c:v>
                      </c:pt>
                      <c:pt idx="13465">
                        <c:v>43241.302083333336</c:v>
                      </c:pt>
                      <c:pt idx="13466">
                        <c:v>43241.3125</c:v>
                      </c:pt>
                      <c:pt idx="13467">
                        <c:v>43241.322916666664</c:v>
                      </c:pt>
                      <c:pt idx="13468">
                        <c:v>43241.333333333336</c:v>
                      </c:pt>
                      <c:pt idx="13469">
                        <c:v>43241.34375</c:v>
                      </c:pt>
                      <c:pt idx="13470">
                        <c:v>43241.354166666664</c:v>
                      </c:pt>
                      <c:pt idx="13471">
                        <c:v>43241.364583333336</c:v>
                      </c:pt>
                      <c:pt idx="13472">
                        <c:v>43241.375</c:v>
                      </c:pt>
                      <c:pt idx="13473">
                        <c:v>43241.385416666664</c:v>
                      </c:pt>
                      <c:pt idx="13474">
                        <c:v>43241.395833333336</c:v>
                      </c:pt>
                      <c:pt idx="13475">
                        <c:v>43241.40625</c:v>
                      </c:pt>
                      <c:pt idx="13476">
                        <c:v>43241.416666666664</c:v>
                      </c:pt>
                      <c:pt idx="13477">
                        <c:v>43241.427083333336</c:v>
                      </c:pt>
                      <c:pt idx="13478">
                        <c:v>43241.4375</c:v>
                      </c:pt>
                      <c:pt idx="13479">
                        <c:v>43241.447916666664</c:v>
                      </c:pt>
                      <c:pt idx="13480">
                        <c:v>43241.458333333336</c:v>
                      </c:pt>
                      <c:pt idx="13481">
                        <c:v>43241.46875</c:v>
                      </c:pt>
                      <c:pt idx="13482">
                        <c:v>43241.479166666664</c:v>
                      </c:pt>
                      <c:pt idx="13483">
                        <c:v>43241.489583333336</c:v>
                      </c:pt>
                      <c:pt idx="13484">
                        <c:v>43241.5</c:v>
                      </c:pt>
                      <c:pt idx="13485">
                        <c:v>43241.510416666664</c:v>
                      </c:pt>
                      <c:pt idx="13486">
                        <c:v>43241.520833333336</c:v>
                      </c:pt>
                      <c:pt idx="13487">
                        <c:v>43241.53125</c:v>
                      </c:pt>
                      <c:pt idx="13488">
                        <c:v>43241.541666666664</c:v>
                      </c:pt>
                      <c:pt idx="13489">
                        <c:v>43241.552083333336</c:v>
                      </c:pt>
                      <c:pt idx="13490">
                        <c:v>43241.5625</c:v>
                      </c:pt>
                      <c:pt idx="13491">
                        <c:v>43241.572916666664</c:v>
                      </c:pt>
                      <c:pt idx="13492">
                        <c:v>43241.583333333336</c:v>
                      </c:pt>
                      <c:pt idx="13493">
                        <c:v>43241.59375</c:v>
                      </c:pt>
                      <c:pt idx="13494">
                        <c:v>43241.604166666664</c:v>
                      </c:pt>
                      <c:pt idx="13495">
                        <c:v>43241.614583333336</c:v>
                      </c:pt>
                      <c:pt idx="13496">
                        <c:v>43241.625</c:v>
                      </c:pt>
                      <c:pt idx="13497">
                        <c:v>43241.635416666664</c:v>
                      </c:pt>
                      <c:pt idx="13498">
                        <c:v>43241.645833333336</c:v>
                      </c:pt>
                      <c:pt idx="13499">
                        <c:v>43241.65625</c:v>
                      </c:pt>
                      <c:pt idx="13500">
                        <c:v>43241.666666666664</c:v>
                      </c:pt>
                      <c:pt idx="13501">
                        <c:v>43241.677083333336</c:v>
                      </c:pt>
                      <c:pt idx="13502">
                        <c:v>43241.6875</c:v>
                      </c:pt>
                      <c:pt idx="13503">
                        <c:v>43241.697916666664</c:v>
                      </c:pt>
                      <c:pt idx="13504">
                        <c:v>43241.708333333336</c:v>
                      </c:pt>
                      <c:pt idx="13505">
                        <c:v>43241.71875</c:v>
                      </c:pt>
                      <c:pt idx="13506">
                        <c:v>43241.729166666664</c:v>
                      </c:pt>
                      <c:pt idx="13507">
                        <c:v>43241.739583333336</c:v>
                      </c:pt>
                      <c:pt idx="13508">
                        <c:v>43241.75</c:v>
                      </c:pt>
                      <c:pt idx="13509">
                        <c:v>43241.760416666664</c:v>
                      </c:pt>
                      <c:pt idx="13510">
                        <c:v>43241.770833333336</c:v>
                      </c:pt>
                      <c:pt idx="13511">
                        <c:v>43241.78125</c:v>
                      </c:pt>
                      <c:pt idx="13512">
                        <c:v>43241.791666666664</c:v>
                      </c:pt>
                      <c:pt idx="13513">
                        <c:v>43241.802083333336</c:v>
                      </c:pt>
                      <c:pt idx="13514">
                        <c:v>43241.8125</c:v>
                      </c:pt>
                      <c:pt idx="13515">
                        <c:v>43241.822916666664</c:v>
                      </c:pt>
                      <c:pt idx="13516">
                        <c:v>43241.833333333336</c:v>
                      </c:pt>
                      <c:pt idx="13517">
                        <c:v>43241.84375</c:v>
                      </c:pt>
                      <c:pt idx="13518">
                        <c:v>43241.854166666664</c:v>
                      </c:pt>
                      <c:pt idx="13519">
                        <c:v>43241.864583333336</c:v>
                      </c:pt>
                      <c:pt idx="13520">
                        <c:v>43241.875</c:v>
                      </c:pt>
                      <c:pt idx="13521">
                        <c:v>43241.885416666664</c:v>
                      </c:pt>
                      <c:pt idx="13522">
                        <c:v>43241.895833333336</c:v>
                      </c:pt>
                      <c:pt idx="13523">
                        <c:v>43241.90625</c:v>
                      </c:pt>
                      <c:pt idx="13524">
                        <c:v>43241.916666666664</c:v>
                      </c:pt>
                      <c:pt idx="13525">
                        <c:v>43241.927083333336</c:v>
                      </c:pt>
                      <c:pt idx="13526">
                        <c:v>43241.9375</c:v>
                      </c:pt>
                      <c:pt idx="13527">
                        <c:v>43241.947916666664</c:v>
                      </c:pt>
                      <c:pt idx="13528">
                        <c:v>43241.958333333336</c:v>
                      </c:pt>
                      <c:pt idx="13529">
                        <c:v>43241.96875</c:v>
                      </c:pt>
                      <c:pt idx="13530">
                        <c:v>43241.979166666664</c:v>
                      </c:pt>
                      <c:pt idx="13531">
                        <c:v>43241.989583333336</c:v>
                      </c:pt>
                      <c:pt idx="13532">
                        <c:v>43242</c:v>
                      </c:pt>
                      <c:pt idx="13533">
                        <c:v>43242.010416666664</c:v>
                      </c:pt>
                      <c:pt idx="13534">
                        <c:v>43242.020833333336</c:v>
                      </c:pt>
                      <c:pt idx="13535">
                        <c:v>43242.03125</c:v>
                      </c:pt>
                      <c:pt idx="13536">
                        <c:v>43242.041666666664</c:v>
                      </c:pt>
                      <c:pt idx="13537">
                        <c:v>43242.052083333336</c:v>
                      </c:pt>
                      <c:pt idx="13538">
                        <c:v>43242.0625</c:v>
                      </c:pt>
                      <c:pt idx="13539">
                        <c:v>43242.072916666664</c:v>
                      </c:pt>
                      <c:pt idx="13540">
                        <c:v>43242.083333333336</c:v>
                      </c:pt>
                      <c:pt idx="13541">
                        <c:v>43242.09375</c:v>
                      </c:pt>
                      <c:pt idx="13542">
                        <c:v>43242.104166666664</c:v>
                      </c:pt>
                      <c:pt idx="13543">
                        <c:v>43242.114583333336</c:v>
                      </c:pt>
                      <c:pt idx="13544">
                        <c:v>43242.125</c:v>
                      </c:pt>
                      <c:pt idx="13545">
                        <c:v>43242.135416666664</c:v>
                      </c:pt>
                      <c:pt idx="13546">
                        <c:v>43242.145833333336</c:v>
                      </c:pt>
                      <c:pt idx="13547">
                        <c:v>43242.15625</c:v>
                      </c:pt>
                      <c:pt idx="13548">
                        <c:v>43242.166666666664</c:v>
                      </c:pt>
                      <c:pt idx="13549">
                        <c:v>43242.177083333336</c:v>
                      </c:pt>
                      <c:pt idx="13550">
                        <c:v>43242.1875</c:v>
                      </c:pt>
                      <c:pt idx="13551">
                        <c:v>43242.197916666664</c:v>
                      </c:pt>
                      <c:pt idx="13552">
                        <c:v>43242.208333333336</c:v>
                      </c:pt>
                      <c:pt idx="13553">
                        <c:v>43242.21875</c:v>
                      </c:pt>
                      <c:pt idx="13554">
                        <c:v>43242.229166666664</c:v>
                      </c:pt>
                      <c:pt idx="13555">
                        <c:v>43242.239583333336</c:v>
                      </c:pt>
                      <c:pt idx="13556">
                        <c:v>43242.25</c:v>
                      </c:pt>
                      <c:pt idx="13557">
                        <c:v>43242.260416666664</c:v>
                      </c:pt>
                      <c:pt idx="13558">
                        <c:v>43242.270833333336</c:v>
                      </c:pt>
                      <c:pt idx="13559">
                        <c:v>43242.28125</c:v>
                      </c:pt>
                      <c:pt idx="13560">
                        <c:v>43242.291666666664</c:v>
                      </c:pt>
                      <c:pt idx="13561">
                        <c:v>43242.302083333336</c:v>
                      </c:pt>
                      <c:pt idx="13562">
                        <c:v>43242.3125</c:v>
                      </c:pt>
                      <c:pt idx="13563">
                        <c:v>43242.322916666664</c:v>
                      </c:pt>
                      <c:pt idx="13564">
                        <c:v>43242.333333333336</c:v>
                      </c:pt>
                      <c:pt idx="13565">
                        <c:v>43242.34375</c:v>
                      </c:pt>
                      <c:pt idx="13566">
                        <c:v>43242.354166666664</c:v>
                      </c:pt>
                      <c:pt idx="13567">
                        <c:v>43242.364583333336</c:v>
                      </c:pt>
                      <c:pt idx="13568">
                        <c:v>43242.375</c:v>
                      </c:pt>
                      <c:pt idx="13569">
                        <c:v>43242.385416666664</c:v>
                      </c:pt>
                      <c:pt idx="13570">
                        <c:v>43242.395833333336</c:v>
                      </c:pt>
                      <c:pt idx="13571">
                        <c:v>43242.40625</c:v>
                      </c:pt>
                      <c:pt idx="13572">
                        <c:v>43242.416666666664</c:v>
                      </c:pt>
                      <c:pt idx="13573">
                        <c:v>43242.427083333336</c:v>
                      </c:pt>
                      <c:pt idx="13574">
                        <c:v>43242.4375</c:v>
                      </c:pt>
                      <c:pt idx="13575">
                        <c:v>43242.447916666664</c:v>
                      </c:pt>
                      <c:pt idx="13576">
                        <c:v>43242.458333333336</c:v>
                      </c:pt>
                      <c:pt idx="13577">
                        <c:v>43242.46875</c:v>
                      </c:pt>
                      <c:pt idx="13578">
                        <c:v>43242.479166666664</c:v>
                      </c:pt>
                      <c:pt idx="13579">
                        <c:v>43242.489583333336</c:v>
                      </c:pt>
                      <c:pt idx="13580">
                        <c:v>43242.5</c:v>
                      </c:pt>
                      <c:pt idx="13581">
                        <c:v>43242.510416666664</c:v>
                      </c:pt>
                      <c:pt idx="13582">
                        <c:v>43242.520833333336</c:v>
                      </c:pt>
                      <c:pt idx="13583">
                        <c:v>43242.53125</c:v>
                      </c:pt>
                      <c:pt idx="13584">
                        <c:v>43242.541666666664</c:v>
                      </c:pt>
                      <c:pt idx="13585">
                        <c:v>43242.552083333336</c:v>
                      </c:pt>
                      <c:pt idx="13586">
                        <c:v>43242.5625</c:v>
                      </c:pt>
                      <c:pt idx="13587">
                        <c:v>43242.572916666664</c:v>
                      </c:pt>
                      <c:pt idx="13588">
                        <c:v>43242.583333333336</c:v>
                      </c:pt>
                      <c:pt idx="13589">
                        <c:v>43242.59375</c:v>
                      </c:pt>
                      <c:pt idx="13590">
                        <c:v>43242.604166666664</c:v>
                      </c:pt>
                      <c:pt idx="13591">
                        <c:v>43242.614583333336</c:v>
                      </c:pt>
                      <c:pt idx="13592">
                        <c:v>43242.625</c:v>
                      </c:pt>
                      <c:pt idx="13593">
                        <c:v>43242.635416666664</c:v>
                      </c:pt>
                      <c:pt idx="13594">
                        <c:v>43242.645833333336</c:v>
                      </c:pt>
                      <c:pt idx="13595">
                        <c:v>43242.65625</c:v>
                      </c:pt>
                      <c:pt idx="13596">
                        <c:v>43242.666666666664</c:v>
                      </c:pt>
                      <c:pt idx="13597">
                        <c:v>43242.677083333336</c:v>
                      </c:pt>
                      <c:pt idx="13598">
                        <c:v>43242.6875</c:v>
                      </c:pt>
                      <c:pt idx="13599">
                        <c:v>43242.697916666664</c:v>
                      </c:pt>
                      <c:pt idx="13600">
                        <c:v>43242.708333333336</c:v>
                      </c:pt>
                      <c:pt idx="13601">
                        <c:v>43242.71875</c:v>
                      </c:pt>
                      <c:pt idx="13602">
                        <c:v>43242.729166666664</c:v>
                      </c:pt>
                      <c:pt idx="13603">
                        <c:v>43242.739583333336</c:v>
                      </c:pt>
                      <c:pt idx="13604">
                        <c:v>43242.75</c:v>
                      </c:pt>
                      <c:pt idx="13605">
                        <c:v>43242.760416666664</c:v>
                      </c:pt>
                      <c:pt idx="13606">
                        <c:v>43242.770833333336</c:v>
                      </c:pt>
                      <c:pt idx="13607">
                        <c:v>43242.78125</c:v>
                      </c:pt>
                      <c:pt idx="13608">
                        <c:v>43242.791666666664</c:v>
                      </c:pt>
                      <c:pt idx="13609">
                        <c:v>43242.802083333336</c:v>
                      </c:pt>
                      <c:pt idx="13610">
                        <c:v>43242.8125</c:v>
                      </c:pt>
                      <c:pt idx="13611">
                        <c:v>43242.822916666664</c:v>
                      </c:pt>
                      <c:pt idx="13612">
                        <c:v>43242.833333333336</c:v>
                      </c:pt>
                      <c:pt idx="13613">
                        <c:v>43242.84375</c:v>
                      </c:pt>
                      <c:pt idx="13614">
                        <c:v>43242.854166666664</c:v>
                      </c:pt>
                      <c:pt idx="13615">
                        <c:v>43242.864583333336</c:v>
                      </c:pt>
                      <c:pt idx="13616">
                        <c:v>43242.875</c:v>
                      </c:pt>
                      <c:pt idx="13617">
                        <c:v>43242.885416666664</c:v>
                      </c:pt>
                      <c:pt idx="13618">
                        <c:v>43242.895833333336</c:v>
                      </c:pt>
                      <c:pt idx="13619">
                        <c:v>43242.90625</c:v>
                      </c:pt>
                      <c:pt idx="13620">
                        <c:v>43242.916666666664</c:v>
                      </c:pt>
                      <c:pt idx="13621">
                        <c:v>43242.927083333336</c:v>
                      </c:pt>
                      <c:pt idx="13622">
                        <c:v>43242.9375</c:v>
                      </c:pt>
                      <c:pt idx="13623">
                        <c:v>43242.947916666664</c:v>
                      </c:pt>
                      <c:pt idx="13624">
                        <c:v>43242.958333333336</c:v>
                      </c:pt>
                      <c:pt idx="13625">
                        <c:v>43242.96875</c:v>
                      </c:pt>
                      <c:pt idx="13626">
                        <c:v>43242.979166666664</c:v>
                      </c:pt>
                      <c:pt idx="13627">
                        <c:v>43242.989583333336</c:v>
                      </c:pt>
                      <c:pt idx="13628">
                        <c:v>43243</c:v>
                      </c:pt>
                      <c:pt idx="13629">
                        <c:v>43243.010416666664</c:v>
                      </c:pt>
                      <c:pt idx="13630">
                        <c:v>43243.020833333336</c:v>
                      </c:pt>
                      <c:pt idx="13631">
                        <c:v>43243.03125</c:v>
                      </c:pt>
                      <c:pt idx="13632">
                        <c:v>43243.041666666664</c:v>
                      </c:pt>
                      <c:pt idx="13633">
                        <c:v>43243.052083333336</c:v>
                      </c:pt>
                      <c:pt idx="13634">
                        <c:v>43243.0625</c:v>
                      </c:pt>
                      <c:pt idx="13635">
                        <c:v>43243.072916666664</c:v>
                      </c:pt>
                      <c:pt idx="13636">
                        <c:v>43243.083333333336</c:v>
                      </c:pt>
                      <c:pt idx="13637">
                        <c:v>43243.09375</c:v>
                      </c:pt>
                      <c:pt idx="13638">
                        <c:v>43243.104166666664</c:v>
                      </c:pt>
                      <c:pt idx="13639">
                        <c:v>43243.114583333336</c:v>
                      </c:pt>
                      <c:pt idx="13640">
                        <c:v>43243.125</c:v>
                      </c:pt>
                      <c:pt idx="13641">
                        <c:v>43243.135416666664</c:v>
                      </c:pt>
                      <c:pt idx="13642">
                        <c:v>43243.145833333336</c:v>
                      </c:pt>
                      <c:pt idx="13643">
                        <c:v>43243.15625</c:v>
                      </c:pt>
                      <c:pt idx="13644">
                        <c:v>43243.166666666664</c:v>
                      </c:pt>
                      <c:pt idx="13645">
                        <c:v>43243.177083333336</c:v>
                      </c:pt>
                      <c:pt idx="13646">
                        <c:v>43243.1875</c:v>
                      </c:pt>
                      <c:pt idx="13647">
                        <c:v>43243.197916666664</c:v>
                      </c:pt>
                      <c:pt idx="13648">
                        <c:v>43243.208333333336</c:v>
                      </c:pt>
                      <c:pt idx="13649">
                        <c:v>43243.21875</c:v>
                      </c:pt>
                      <c:pt idx="13650">
                        <c:v>43243.229166666664</c:v>
                      </c:pt>
                      <c:pt idx="13651">
                        <c:v>43243.239583333336</c:v>
                      </c:pt>
                      <c:pt idx="13652">
                        <c:v>43243.25</c:v>
                      </c:pt>
                      <c:pt idx="13653">
                        <c:v>43243.260416666664</c:v>
                      </c:pt>
                      <c:pt idx="13654">
                        <c:v>43243.270833333336</c:v>
                      </c:pt>
                      <c:pt idx="13655">
                        <c:v>43243.28125</c:v>
                      </c:pt>
                      <c:pt idx="13656">
                        <c:v>43243.291666666664</c:v>
                      </c:pt>
                      <c:pt idx="13657">
                        <c:v>43243.302083333336</c:v>
                      </c:pt>
                      <c:pt idx="13658">
                        <c:v>43243.3125</c:v>
                      </c:pt>
                      <c:pt idx="13659">
                        <c:v>43243.322916666664</c:v>
                      </c:pt>
                      <c:pt idx="13660">
                        <c:v>43243.333333333336</c:v>
                      </c:pt>
                      <c:pt idx="13661">
                        <c:v>43243.34375</c:v>
                      </c:pt>
                      <c:pt idx="13662">
                        <c:v>43243.354166666664</c:v>
                      </c:pt>
                      <c:pt idx="13663">
                        <c:v>43243.364583333336</c:v>
                      </c:pt>
                      <c:pt idx="13664">
                        <c:v>43243.375</c:v>
                      </c:pt>
                      <c:pt idx="13665">
                        <c:v>43243.385416666664</c:v>
                      </c:pt>
                      <c:pt idx="13666">
                        <c:v>43243.395833333336</c:v>
                      </c:pt>
                      <c:pt idx="13667">
                        <c:v>43243.40625</c:v>
                      </c:pt>
                      <c:pt idx="13668">
                        <c:v>43243.416666666664</c:v>
                      </c:pt>
                      <c:pt idx="13669">
                        <c:v>43243.427083333336</c:v>
                      </c:pt>
                      <c:pt idx="13670">
                        <c:v>43243.4375</c:v>
                      </c:pt>
                      <c:pt idx="13671">
                        <c:v>43243.447916666664</c:v>
                      </c:pt>
                      <c:pt idx="13672">
                        <c:v>43243.458333333336</c:v>
                      </c:pt>
                      <c:pt idx="13673">
                        <c:v>43243.46875</c:v>
                      </c:pt>
                      <c:pt idx="13674">
                        <c:v>43243.479166666664</c:v>
                      </c:pt>
                      <c:pt idx="13675">
                        <c:v>43243.489583333336</c:v>
                      </c:pt>
                      <c:pt idx="13676">
                        <c:v>43243.5</c:v>
                      </c:pt>
                      <c:pt idx="13677">
                        <c:v>43243.510416666664</c:v>
                      </c:pt>
                      <c:pt idx="13678">
                        <c:v>43243.520833333336</c:v>
                      </c:pt>
                      <c:pt idx="13679">
                        <c:v>43243.53125</c:v>
                      </c:pt>
                      <c:pt idx="13680">
                        <c:v>43243.541666666664</c:v>
                      </c:pt>
                      <c:pt idx="13681">
                        <c:v>43243.552083333336</c:v>
                      </c:pt>
                      <c:pt idx="13682">
                        <c:v>43243.5625</c:v>
                      </c:pt>
                      <c:pt idx="13683">
                        <c:v>43243.572916666664</c:v>
                      </c:pt>
                      <c:pt idx="13684">
                        <c:v>43243.583333333336</c:v>
                      </c:pt>
                      <c:pt idx="13685">
                        <c:v>43243.59375</c:v>
                      </c:pt>
                      <c:pt idx="13686">
                        <c:v>43243.604166666664</c:v>
                      </c:pt>
                      <c:pt idx="13687">
                        <c:v>43243.614583333336</c:v>
                      </c:pt>
                      <c:pt idx="13688">
                        <c:v>43243.625</c:v>
                      </c:pt>
                      <c:pt idx="13689">
                        <c:v>43243.635416666664</c:v>
                      </c:pt>
                      <c:pt idx="13690">
                        <c:v>43243.645833333336</c:v>
                      </c:pt>
                      <c:pt idx="13691">
                        <c:v>43243.65625</c:v>
                      </c:pt>
                      <c:pt idx="13692">
                        <c:v>43243.666666666664</c:v>
                      </c:pt>
                      <c:pt idx="13693">
                        <c:v>43243.677083333336</c:v>
                      </c:pt>
                      <c:pt idx="13694">
                        <c:v>43243.6875</c:v>
                      </c:pt>
                      <c:pt idx="13695">
                        <c:v>43243.697916666664</c:v>
                      </c:pt>
                      <c:pt idx="13696">
                        <c:v>43243.708333333336</c:v>
                      </c:pt>
                      <c:pt idx="13697">
                        <c:v>43243.71875</c:v>
                      </c:pt>
                      <c:pt idx="13698">
                        <c:v>43243.729166666664</c:v>
                      </c:pt>
                      <c:pt idx="13699">
                        <c:v>43243.739583333336</c:v>
                      </c:pt>
                      <c:pt idx="13700">
                        <c:v>43243.75</c:v>
                      </c:pt>
                      <c:pt idx="13701">
                        <c:v>43243.760416666664</c:v>
                      </c:pt>
                      <c:pt idx="13702">
                        <c:v>43243.770833333336</c:v>
                      </c:pt>
                      <c:pt idx="13703">
                        <c:v>43243.78125</c:v>
                      </c:pt>
                      <c:pt idx="13704">
                        <c:v>43243.791666666664</c:v>
                      </c:pt>
                      <c:pt idx="13705">
                        <c:v>43243.802083333336</c:v>
                      </c:pt>
                      <c:pt idx="13706">
                        <c:v>43243.8125</c:v>
                      </c:pt>
                      <c:pt idx="13707">
                        <c:v>43243.822916666664</c:v>
                      </c:pt>
                      <c:pt idx="13708">
                        <c:v>43243.833333333336</c:v>
                      </c:pt>
                      <c:pt idx="13709">
                        <c:v>43243.84375</c:v>
                      </c:pt>
                      <c:pt idx="13710">
                        <c:v>43243.854166666664</c:v>
                      </c:pt>
                      <c:pt idx="13711">
                        <c:v>43243.864583333336</c:v>
                      </c:pt>
                      <c:pt idx="13712">
                        <c:v>43243.875</c:v>
                      </c:pt>
                      <c:pt idx="13713">
                        <c:v>43243.885416666664</c:v>
                      </c:pt>
                      <c:pt idx="13714">
                        <c:v>43243.895833333336</c:v>
                      </c:pt>
                      <c:pt idx="13715">
                        <c:v>43243.90625</c:v>
                      </c:pt>
                      <c:pt idx="13716">
                        <c:v>43243.916666666664</c:v>
                      </c:pt>
                      <c:pt idx="13717">
                        <c:v>43243.927083333336</c:v>
                      </c:pt>
                      <c:pt idx="13718">
                        <c:v>43243.9375</c:v>
                      </c:pt>
                      <c:pt idx="13719">
                        <c:v>43243.947916666664</c:v>
                      </c:pt>
                      <c:pt idx="13720">
                        <c:v>43243.958333333336</c:v>
                      </c:pt>
                      <c:pt idx="13721">
                        <c:v>43243.96875</c:v>
                      </c:pt>
                      <c:pt idx="13722">
                        <c:v>43243.979166666664</c:v>
                      </c:pt>
                      <c:pt idx="13723">
                        <c:v>43243.989583333336</c:v>
                      </c:pt>
                      <c:pt idx="13724">
                        <c:v>43244</c:v>
                      </c:pt>
                      <c:pt idx="13725">
                        <c:v>43244.010416666664</c:v>
                      </c:pt>
                      <c:pt idx="13726">
                        <c:v>43244.020833333336</c:v>
                      </c:pt>
                      <c:pt idx="13727">
                        <c:v>43244.03125</c:v>
                      </c:pt>
                      <c:pt idx="13728">
                        <c:v>43244.041666666664</c:v>
                      </c:pt>
                      <c:pt idx="13729">
                        <c:v>43244.052083333336</c:v>
                      </c:pt>
                      <c:pt idx="13730">
                        <c:v>43244.0625</c:v>
                      </c:pt>
                      <c:pt idx="13731">
                        <c:v>43244.072916666664</c:v>
                      </c:pt>
                      <c:pt idx="13732">
                        <c:v>43244.083333333336</c:v>
                      </c:pt>
                      <c:pt idx="13733">
                        <c:v>43244.09375</c:v>
                      </c:pt>
                      <c:pt idx="13734">
                        <c:v>43244.104166666664</c:v>
                      </c:pt>
                      <c:pt idx="13735">
                        <c:v>43244.114583333336</c:v>
                      </c:pt>
                      <c:pt idx="13736">
                        <c:v>43244.125</c:v>
                      </c:pt>
                      <c:pt idx="13737">
                        <c:v>43244.135416666664</c:v>
                      </c:pt>
                      <c:pt idx="13738">
                        <c:v>43244.145833333336</c:v>
                      </c:pt>
                      <c:pt idx="13739">
                        <c:v>43244.15625</c:v>
                      </c:pt>
                      <c:pt idx="13740">
                        <c:v>43244.166666666664</c:v>
                      </c:pt>
                      <c:pt idx="13741">
                        <c:v>43244.177083333336</c:v>
                      </c:pt>
                      <c:pt idx="13742">
                        <c:v>43244.1875</c:v>
                      </c:pt>
                      <c:pt idx="13743">
                        <c:v>43244.197916666664</c:v>
                      </c:pt>
                      <c:pt idx="13744">
                        <c:v>43244.208333333336</c:v>
                      </c:pt>
                      <c:pt idx="13745">
                        <c:v>43244.21875</c:v>
                      </c:pt>
                      <c:pt idx="13746">
                        <c:v>43244.229166666664</c:v>
                      </c:pt>
                      <c:pt idx="13747">
                        <c:v>43244.239583333336</c:v>
                      </c:pt>
                      <c:pt idx="13748">
                        <c:v>43244.25</c:v>
                      </c:pt>
                      <c:pt idx="13749">
                        <c:v>43244.260416666664</c:v>
                      </c:pt>
                      <c:pt idx="13750">
                        <c:v>43244.270833333336</c:v>
                      </c:pt>
                      <c:pt idx="13751">
                        <c:v>43244.28125</c:v>
                      </c:pt>
                      <c:pt idx="13752">
                        <c:v>43244.291666666664</c:v>
                      </c:pt>
                      <c:pt idx="13753">
                        <c:v>43244.302083333336</c:v>
                      </c:pt>
                      <c:pt idx="13754">
                        <c:v>43244.3125</c:v>
                      </c:pt>
                      <c:pt idx="13755">
                        <c:v>43244.322916666664</c:v>
                      </c:pt>
                      <c:pt idx="13756">
                        <c:v>43244.333333333336</c:v>
                      </c:pt>
                      <c:pt idx="13757">
                        <c:v>43244.34375</c:v>
                      </c:pt>
                      <c:pt idx="13758">
                        <c:v>43244.354166666664</c:v>
                      </c:pt>
                      <c:pt idx="13759">
                        <c:v>43244.364583333336</c:v>
                      </c:pt>
                      <c:pt idx="13760">
                        <c:v>43244.375</c:v>
                      </c:pt>
                      <c:pt idx="13761">
                        <c:v>43244.385416666664</c:v>
                      </c:pt>
                      <c:pt idx="13762">
                        <c:v>43244.395833333336</c:v>
                      </c:pt>
                      <c:pt idx="13763">
                        <c:v>43244.40625</c:v>
                      </c:pt>
                      <c:pt idx="13764">
                        <c:v>43244.416666666664</c:v>
                      </c:pt>
                      <c:pt idx="13765">
                        <c:v>43244.427083333336</c:v>
                      </c:pt>
                      <c:pt idx="13766">
                        <c:v>43244.4375</c:v>
                      </c:pt>
                      <c:pt idx="13767">
                        <c:v>43244.447916666664</c:v>
                      </c:pt>
                      <c:pt idx="13768">
                        <c:v>43244.458333333336</c:v>
                      </c:pt>
                      <c:pt idx="13769">
                        <c:v>43244.46875</c:v>
                      </c:pt>
                      <c:pt idx="13770">
                        <c:v>43244.479166666664</c:v>
                      </c:pt>
                      <c:pt idx="13771">
                        <c:v>43244.489583333336</c:v>
                      </c:pt>
                      <c:pt idx="13772">
                        <c:v>43244.5</c:v>
                      </c:pt>
                      <c:pt idx="13773">
                        <c:v>43244.510416666664</c:v>
                      </c:pt>
                      <c:pt idx="13774">
                        <c:v>43244.520833333336</c:v>
                      </c:pt>
                      <c:pt idx="13775">
                        <c:v>43244.53125</c:v>
                      </c:pt>
                      <c:pt idx="13776">
                        <c:v>43244.541666666664</c:v>
                      </c:pt>
                      <c:pt idx="13777">
                        <c:v>43244.552083333336</c:v>
                      </c:pt>
                      <c:pt idx="13778">
                        <c:v>43244.5625</c:v>
                      </c:pt>
                      <c:pt idx="13779">
                        <c:v>43244.572916666664</c:v>
                      </c:pt>
                      <c:pt idx="13780">
                        <c:v>43244.583333333336</c:v>
                      </c:pt>
                      <c:pt idx="13781">
                        <c:v>43244.59375</c:v>
                      </c:pt>
                      <c:pt idx="13782">
                        <c:v>43244.604166666664</c:v>
                      </c:pt>
                      <c:pt idx="13783">
                        <c:v>43244.614583333336</c:v>
                      </c:pt>
                      <c:pt idx="13784">
                        <c:v>43244.625</c:v>
                      </c:pt>
                      <c:pt idx="13785">
                        <c:v>43244.635416666664</c:v>
                      </c:pt>
                      <c:pt idx="13786">
                        <c:v>43244.645833333336</c:v>
                      </c:pt>
                      <c:pt idx="13787">
                        <c:v>43244.65625</c:v>
                      </c:pt>
                      <c:pt idx="13788">
                        <c:v>43244.666666666664</c:v>
                      </c:pt>
                      <c:pt idx="13789">
                        <c:v>43244.677083333336</c:v>
                      </c:pt>
                      <c:pt idx="13790">
                        <c:v>43244.6875</c:v>
                      </c:pt>
                      <c:pt idx="13791">
                        <c:v>43244.697916666664</c:v>
                      </c:pt>
                      <c:pt idx="13792">
                        <c:v>43244.708333333336</c:v>
                      </c:pt>
                      <c:pt idx="13793">
                        <c:v>43244.71875</c:v>
                      </c:pt>
                      <c:pt idx="13794">
                        <c:v>43244.729166666664</c:v>
                      </c:pt>
                      <c:pt idx="13795">
                        <c:v>43244.739583333336</c:v>
                      </c:pt>
                      <c:pt idx="13796">
                        <c:v>43244.75</c:v>
                      </c:pt>
                      <c:pt idx="13797">
                        <c:v>43244.760416666664</c:v>
                      </c:pt>
                      <c:pt idx="13798">
                        <c:v>43244.770833333336</c:v>
                      </c:pt>
                      <c:pt idx="13799">
                        <c:v>43244.78125</c:v>
                      </c:pt>
                      <c:pt idx="13800">
                        <c:v>43244.791666666664</c:v>
                      </c:pt>
                      <c:pt idx="13801">
                        <c:v>43244.802083333336</c:v>
                      </c:pt>
                      <c:pt idx="13802">
                        <c:v>43244.8125</c:v>
                      </c:pt>
                      <c:pt idx="13803">
                        <c:v>43244.822916666664</c:v>
                      </c:pt>
                      <c:pt idx="13804">
                        <c:v>43244.833333333336</c:v>
                      </c:pt>
                      <c:pt idx="13805">
                        <c:v>43244.84375</c:v>
                      </c:pt>
                      <c:pt idx="13806">
                        <c:v>43244.854166666664</c:v>
                      </c:pt>
                      <c:pt idx="13807">
                        <c:v>43244.864583333336</c:v>
                      </c:pt>
                      <c:pt idx="13808">
                        <c:v>43244.875</c:v>
                      </c:pt>
                      <c:pt idx="13809">
                        <c:v>43244.885416666664</c:v>
                      </c:pt>
                      <c:pt idx="13810">
                        <c:v>43244.895833333336</c:v>
                      </c:pt>
                      <c:pt idx="13811">
                        <c:v>43244.90625</c:v>
                      </c:pt>
                      <c:pt idx="13812">
                        <c:v>43244.916666666664</c:v>
                      </c:pt>
                      <c:pt idx="13813">
                        <c:v>43244.927083333336</c:v>
                      </c:pt>
                      <c:pt idx="13814">
                        <c:v>43244.9375</c:v>
                      </c:pt>
                      <c:pt idx="13815">
                        <c:v>43244.947916666664</c:v>
                      </c:pt>
                      <c:pt idx="13816">
                        <c:v>43244.958333333336</c:v>
                      </c:pt>
                      <c:pt idx="13817">
                        <c:v>43244.96875</c:v>
                      </c:pt>
                      <c:pt idx="13818">
                        <c:v>43244.979166666664</c:v>
                      </c:pt>
                      <c:pt idx="13819">
                        <c:v>43244.989583333336</c:v>
                      </c:pt>
                      <c:pt idx="13820">
                        <c:v>43245</c:v>
                      </c:pt>
                      <c:pt idx="13821">
                        <c:v>43245.010416666664</c:v>
                      </c:pt>
                      <c:pt idx="13822">
                        <c:v>43245.020833333336</c:v>
                      </c:pt>
                      <c:pt idx="13823">
                        <c:v>43245.03125</c:v>
                      </c:pt>
                      <c:pt idx="13824">
                        <c:v>43245.041666666664</c:v>
                      </c:pt>
                      <c:pt idx="13825">
                        <c:v>43245.052083333336</c:v>
                      </c:pt>
                      <c:pt idx="13826">
                        <c:v>43245.0625</c:v>
                      </c:pt>
                      <c:pt idx="13827">
                        <c:v>43245.072916666664</c:v>
                      </c:pt>
                      <c:pt idx="13828">
                        <c:v>43245.083333333336</c:v>
                      </c:pt>
                      <c:pt idx="13829">
                        <c:v>43245.09375</c:v>
                      </c:pt>
                      <c:pt idx="13830">
                        <c:v>43245.104166666664</c:v>
                      </c:pt>
                      <c:pt idx="13831">
                        <c:v>43245.114583333336</c:v>
                      </c:pt>
                      <c:pt idx="13832">
                        <c:v>43245.125</c:v>
                      </c:pt>
                      <c:pt idx="13833">
                        <c:v>43245.135416666664</c:v>
                      </c:pt>
                      <c:pt idx="13834">
                        <c:v>43245.145833333336</c:v>
                      </c:pt>
                      <c:pt idx="13835">
                        <c:v>43245.15625</c:v>
                      </c:pt>
                      <c:pt idx="13836">
                        <c:v>43245.166666666664</c:v>
                      </c:pt>
                      <c:pt idx="13837">
                        <c:v>43245.177083333336</c:v>
                      </c:pt>
                      <c:pt idx="13838">
                        <c:v>43245.1875</c:v>
                      </c:pt>
                      <c:pt idx="13839">
                        <c:v>43245.197916666664</c:v>
                      </c:pt>
                      <c:pt idx="13840">
                        <c:v>43245.208333333336</c:v>
                      </c:pt>
                      <c:pt idx="13841">
                        <c:v>43245.21875</c:v>
                      </c:pt>
                      <c:pt idx="13842">
                        <c:v>43245.229166666664</c:v>
                      </c:pt>
                      <c:pt idx="13843">
                        <c:v>43245.239583333336</c:v>
                      </c:pt>
                      <c:pt idx="13844">
                        <c:v>43245.25</c:v>
                      </c:pt>
                      <c:pt idx="13845">
                        <c:v>43245.260416666664</c:v>
                      </c:pt>
                      <c:pt idx="13846">
                        <c:v>43245.270833333336</c:v>
                      </c:pt>
                      <c:pt idx="13847">
                        <c:v>43245.28125</c:v>
                      </c:pt>
                      <c:pt idx="13848">
                        <c:v>43245.291666666664</c:v>
                      </c:pt>
                      <c:pt idx="13849">
                        <c:v>43245.302083333336</c:v>
                      </c:pt>
                      <c:pt idx="13850">
                        <c:v>43245.3125</c:v>
                      </c:pt>
                      <c:pt idx="13851">
                        <c:v>43245.322916666664</c:v>
                      </c:pt>
                      <c:pt idx="13852">
                        <c:v>43245.333333333336</c:v>
                      </c:pt>
                      <c:pt idx="13853">
                        <c:v>43245.34375</c:v>
                      </c:pt>
                      <c:pt idx="13854">
                        <c:v>43245.354166666664</c:v>
                      </c:pt>
                      <c:pt idx="13855">
                        <c:v>43245.364583333336</c:v>
                      </c:pt>
                      <c:pt idx="13856">
                        <c:v>43245.375</c:v>
                      </c:pt>
                      <c:pt idx="13857">
                        <c:v>43245.385416666664</c:v>
                      </c:pt>
                      <c:pt idx="13858">
                        <c:v>43245.395833333336</c:v>
                      </c:pt>
                      <c:pt idx="13859">
                        <c:v>43245.40625</c:v>
                      </c:pt>
                      <c:pt idx="13860">
                        <c:v>43245.416666666664</c:v>
                      </c:pt>
                      <c:pt idx="13861">
                        <c:v>43245.427083333336</c:v>
                      </c:pt>
                      <c:pt idx="13862">
                        <c:v>43245.4375</c:v>
                      </c:pt>
                      <c:pt idx="13863">
                        <c:v>43245.447916666664</c:v>
                      </c:pt>
                      <c:pt idx="13864">
                        <c:v>43245.458333333336</c:v>
                      </c:pt>
                      <c:pt idx="13865">
                        <c:v>43245.46875</c:v>
                      </c:pt>
                      <c:pt idx="13866">
                        <c:v>43245.479166666664</c:v>
                      </c:pt>
                      <c:pt idx="13867">
                        <c:v>43245.489583333336</c:v>
                      </c:pt>
                      <c:pt idx="13868">
                        <c:v>43245.5</c:v>
                      </c:pt>
                      <c:pt idx="13869">
                        <c:v>43245.510416666664</c:v>
                      </c:pt>
                      <c:pt idx="13870">
                        <c:v>43245.520833333336</c:v>
                      </c:pt>
                      <c:pt idx="13871">
                        <c:v>43245.53125</c:v>
                      </c:pt>
                      <c:pt idx="13872">
                        <c:v>43245.541666666664</c:v>
                      </c:pt>
                      <c:pt idx="13873">
                        <c:v>43245.552083333336</c:v>
                      </c:pt>
                      <c:pt idx="13874">
                        <c:v>43245.5625</c:v>
                      </c:pt>
                      <c:pt idx="13875">
                        <c:v>43245.572916666664</c:v>
                      </c:pt>
                      <c:pt idx="13876">
                        <c:v>43245.583333333336</c:v>
                      </c:pt>
                      <c:pt idx="13877">
                        <c:v>43245.59375</c:v>
                      </c:pt>
                      <c:pt idx="13878">
                        <c:v>43245.604166666664</c:v>
                      </c:pt>
                      <c:pt idx="13879">
                        <c:v>43245.614583333336</c:v>
                      </c:pt>
                      <c:pt idx="13880">
                        <c:v>43245.625</c:v>
                      </c:pt>
                      <c:pt idx="13881">
                        <c:v>43245.635416666664</c:v>
                      </c:pt>
                      <c:pt idx="13882">
                        <c:v>43245.645833333336</c:v>
                      </c:pt>
                      <c:pt idx="13883">
                        <c:v>43245.65625</c:v>
                      </c:pt>
                      <c:pt idx="13884">
                        <c:v>43245.666666666664</c:v>
                      </c:pt>
                      <c:pt idx="13885">
                        <c:v>43245.677083333336</c:v>
                      </c:pt>
                      <c:pt idx="13886">
                        <c:v>43245.6875</c:v>
                      </c:pt>
                      <c:pt idx="13887">
                        <c:v>43245.697916666664</c:v>
                      </c:pt>
                      <c:pt idx="13888">
                        <c:v>43245.708333333336</c:v>
                      </c:pt>
                      <c:pt idx="13889">
                        <c:v>43245.71875</c:v>
                      </c:pt>
                      <c:pt idx="13890">
                        <c:v>43245.729166666664</c:v>
                      </c:pt>
                      <c:pt idx="13891">
                        <c:v>43245.739583333336</c:v>
                      </c:pt>
                      <c:pt idx="13892">
                        <c:v>43245.75</c:v>
                      </c:pt>
                      <c:pt idx="13893">
                        <c:v>43245.760416666664</c:v>
                      </c:pt>
                      <c:pt idx="13894">
                        <c:v>43245.770833333336</c:v>
                      </c:pt>
                      <c:pt idx="13895">
                        <c:v>43245.78125</c:v>
                      </c:pt>
                      <c:pt idx="13896">
                        <c:v>43245.791666666664</c:v>
                      </c:pt>
                      <c:pt idx="13897">
                        <c:v>43245.802083333336</c:v>
                      </c:pt>
                      <c:pt idx="13898">
                        <c:v>43245.8125</c:v>
                      </c:pt>
                      <c:pt idx="13899">
                        <c:v>43245.822916666664</c:v>
                      </c:pt>
                      <c:pt idx="13900">
                        <c:v>43245.833333333336</c:v>
                      </c:pt>
                      <c:pt idx="13901">
                        <c:v>43245.84375</c:v>
                      </c:pt>
                      <c:pt idx="13902">
                        <c:v>43245.854166666664</c:v>
                      </c:pt>
                      <c:pt idx="13903">
                        <c:v>43245.864583333336</c:v>
                      </c:pt>
                      <c:pt idx="13904">
                        <c:v>43245.875</c:v>
                      </c:pt>
                      <c:pt idx="13905">
                        <c:v>43245.885416666664</c:v>
                      </c:pt>
                      <c:pt idx="13906">
                        <c:v>43245.895833333336</c:v>
                      </c:pt>
                      <c:pt idx="13907">
                        <c:v>43245.90625</c:v>
                      </c:pt>
                      <c:pt idx="13908">
                        <c:v>43245.916666666664</c:v>
                      </c:pt>
                      <c:pt idx="13909">
                        <c:v>43245.927083333336</c:v>
                      </c:pt>
                      <c:pt idx="13910">
                        <c:v>43245.9375</c:v>
                      </c:pt>
                      <c:pt idx="13911">
                        <c:v>43245.947916666664</c:v>
                      </c:pt>
                      <c:pt idx="13912">
                        <c:v>43245.958333333336</c:v>
                      </c:pt>
                      <c:pt idx="13913">
                        <c:v>43245.96875</c:v>
                      </c:pt>
                      <c:pt idx="13914">
                        <c:v>43245.979166666664</c:v>
                      </c:pt>
                      <c:pt idx="13915">
                        <c:v>43245.989583333336</c:v>
                      </c:pt>
                      <c:pt idx="13916">
                        <c:v>43246</c:v>
                      </c:pt>
                      <c:pt idx="13917">
                        <c:v>43246.010416666664</c:v>
                      </c:pt>
                      <c:pt idx="13918">
                        <c:v>43246.020833333336</c:v>
                      </c:pt>
                      <c:pt idx="13919">
                        <c:v>43246.03125</c:v>
                      </c:pt>
                      <c:pt idx="13920">
                        <c:v>43246.041666666664</c:v>
                      </c:pt>
                      <c:pt idx="13921">
                        <c:v>43246.052083333336</c:v>
                      </c:pt>
                      <c:pt idx="13922">
                        <c:v>43246.0625</c:v>
                      </c:pt>
                      <c:pt idx="13923">
                        <c:v>43246.072916666664</c:v>
                      </c:pt>
                      <c:pt idx="13924">
                        <c:v>43246.083333333336</c:v>
                      </c:pt>
                      <c:pt idx="13925">
                        <c:v>43246.09375</c:v>
                      </c:pt>
                      <c:pt idx="13926">
                        <c:v>43246.104166666664</c:v>
                      </c:pt>
                      <c:pt idx="13927">
                        <c:v>43246.114583333336</c:v>
                      </c:pt>
                      <c:pt idx="13928">
                        <c:v>43246.125</c:v>
                      </c:pt>
                      <c:pt idx="13929">
                        <c:v>43246.135416666664</c:v>
                      </c:pt>
                      <c:pt idx="13930">
                        <c:v>43246.145833333336</c:v>
                      </c:pt>
                      <c:pt idx="13931">
                        <c:v>43246.15625</c:v>
                      </c:pt>
                      <c:pt idx="13932">
                        <c:v>43246.166666666664</c:v>
                      </c:pt>
                      <c:pt idx="13933">
                        <c:v>43246.177083333336</c:v>
                      </c:pt>
                      <c:pt idx="13934">
                        <c:v>43246.1875</c:v>
                      </c:pt>
                      <c:pt idx="13935">
                        <c:v>43246.197916666664</c:v>
                      </c:pt>
                      <c:pt idx="13936">
                        <c:v>43246.208333333336</c:v>
                      </c:pt>
                      <c:pt idx="13937">
                        <c:v>43246.21875</c:v>
                      </c:pt>
                      <c:pt idx="13938">
                        <c:v>43246.229166666664</c:v>
                      </c:pt>
                      <c:pt idx="13939">
                        <c:v>43246.239583333336</c:v>
                      </c:pt>
                      <c:pt idx="13940">
                        <c:v>43246.25</c:v>
                      </c:pt>
                      <c:pt idx="13941">
                        <c:v>43246.260416666664</c:v>
                      </c:pt>
                      <c:pt idx="13942">
                        <c:v>43246.270833333336</c:v>
                      </c:pt>
                      <c:pt idx="13943">
                        <c:v>43246.28125</c:v>
                      </c:pt>
                      <c:pt idx="13944">
                        <c:v>43246.291666666664</c:v>
                      </c:pt>
                      <c:pt idx="13945">
                        <c:v>43246.302083333336</c:v>
                      </c:pt>
                      <c:pt idx="13946">
                        <c:v>43246.3125</c:v>
                      </c:pt>
                      <c:pt idx="13947">
                        <c:v>43246.322916666664</c:v>
                      </c:pt>
                      <c:pt idx="13948">
                        <c:v>43246.333333333336</c:v>
                      </c:pt>
                      <c:pt idx="13949">
                        <c:v>43246.34375</c:v>
                      </c:pt>
                      <c:pt idx="13950">
                        <c:v>43246.354166666664</c:v>
                      </c:pt>
                      <c:pt idx="13951">
                        <c:v>43246.364583333336</c:v>
                      </c:pt>
                      <c:pt idx="13952">
                        <c:v>43246.375</c:v>
                      </c:pt>
                      <c:pt idx="13953">
                        <c:v>43246.385416666664</c:v>
                      </c:pt>
                      <c:pt idx="13954">
                        <c:v>43246.395833333336</c:v>
                      </c:pt>
                      <c:pt idx="13955">
                        <c:v>43246.40625</c:v>
                      </c:pt>
                      <c:pt idx="13956">
                        <c:v>43246.416666666664</c:v>
                      </c:pt>
                      <c:pt idx="13957">
                        <c:v>43246.427083333336</c:v>
                      </c:pt>
                      <c:pt idx="13958">
                        <c:v>43246.4375</c:v>
                      </c:pt>
                      <c:pt idx="13959">
                        <c:v>43246.447916666664</c:v>
                      </c:pt>
                      <c:pt idx="13960">
                        <c:v>43246.458333333336</c:v>
                      </c:pt>
                      <c:pt idx="13961">
                        <c:v>43246.46875</c:v>
                      </c:pt>
                      <c:pt idx="13962">
                        <c:v>43246.479166666664</c:v>
                      </c:pt>
                      <c:pt idx="13963">
                        <c:v>43246.489583333336</c:v>
                      </c:pt>
                      <c:pt idx="13964">
                        <c:v>43246.5</c:v>
                      </c:pt>
                      <c:pt idx="13965">
                        <c:v>43246.510416666664</c:v>
                      </c:pt>
                      <c:pt idx="13966">
                        <c:v>43246.520833333336</c:v>
                      </c:pt>
                      <c:pt idx="13967">
                        <c:v>43246.53125</c:v>
                      </c:pt>
                      <c:pt idx="13968">
                        <c:v>43246.541666666664</c:v>
                      </c:pt>
                      <c:pt idx="13969">
                        <c:v>43246.552083333336</c:v>
                      </c:pt>
                      <c:pt idx="13970">
                        <c:v>43246.5625</c:v>
                      </c:pt>
                      <c:pt idx="13971">
                        <c:v>43246.572916666664</c:v>
                      </c:pt>
                      <c:pt idx="13972">
                        <c:v>43246.583333333336</c:v>
                      </c:pt>
                      <c:pt idx="13973">
                        <c:v>43246.59375</c:v>
                      </c:pt>
                      <c:pt idx="13974">
                        <c:v>43246.604166666664</c:v>
                      </c:pt>
                      <c:pt idx="13975">
                        <c:v>43246.614583333336</c:v>
                      </c:pt>
                      <c:pt idx="13976">
                        <c:v>43246.625</c:v>
                      </c:pt>
                      <c:pt idx="13977">
                        <c:v>43246.635416666664</c:v>
                      </c:pt>
                      <c:pt idx="13978">
                        <c:v>43246.645833333336</c:v>
                      </c:pt>
                      <c:pt idx="13979">
                        <c:v>43246.65625</c:v>
                      </c:pt>
                      <c:pt idx="13980">
                        <c:v>43246.666666666664</c:v>
                      </c:pt>
                      <c:pt idx="13981">
                        <c:v>43246.677083333336</c:v>
                      </c:pt>
                      <c:pt idx="13982">
                        <c:v>43246.6875</c:v>
                      </c:pt>
                      <c:pt idx="13983">
                        <c:v>43246.697916666664</c:v>
                      </c:pt>
                      <c:pt idx="13984">
                        <c:v>43246.708333333336</c:v>
                      </c:pt>
                      <c:pt idx="13985">
                        <c:v>43246.71875</c:v>
                      </c:pt>
                      <c:pt idx="13986">
                        <c:v>43246.729166666664</c:v>
                      </c:pt>
                      <c:pt idx="13987">
                        <c:v>43246.739583333336</c:v>
                      </c:pt>
                      <c:pt idx="13988">
                        <c:v>43246.75</c:v>
                      </c:pt>
                      <c:pt idx="13989">
                        <c:v>43246.760416666664</c:v>
                      </c:pt>
                      <c:pt idx="13990">
                        <c:v>43246.770833333336</c:v>
                      </c:pt>
                      <c:pt idx="13991">
                        <c:v>43246.78125</c:v>
                      </c:pt>
                      <c:pt idx="13992">
                        <c:v>43246.791666666664</c:v>
                      </c:pt>
                      <c:pt idx="13993">
                        <c:v>43246.802083333336</c:v>
                      </c:pt>
                      <c:pt idx="13994">
                        <c:v>43246.8125</c:v>
                      </c:pt>
                      <c:pt idx="13995">
                        <c:v>43246.822916666664</c:v>
                      </c:pt>
                      <c:pt idx="13996">
                        <c:v>43246.833333333336</c:v>
                      </c:pt>
                      <c:pt idx="13997">
                        <c:v>43246.84375</c:v>
                      </c:pt>
                      <c:pt idx="13998">
                        <c:v>43246.854166666664</c:v>
                      </c:pt>
                      <c:pt idx="13999">
                        <c:v>43246.864583333336</c:v>
                      </c:pt>
                      <c:pt idx="14000">
                        <c:v>43246.875</c:v>
                      </c:pt>
                      <c:pt idx="14001">
                        <c:v>43246.885416666664</c:v>
                      </c:pt>
                      <c:pt idx="14002">
                        <c:v>43246.895833333336</c:v>
                      </c:pt>
                      <c:pt idx="14003">
                        <c:v>43246.90625</c:v>
                      </c:pt>
                      <c:pt idx="14004">
                        <c:v>43246.916666666664</c:v>
                      </c:pt>
                      <c:pt idx="14005">
                        <c:v>43246.927083333336</c:v>
                      </c:pt>
                      <c:pt idx="14006">
                        <c:v>43246.9375</c:v>
                      </c:pt>
                      <c:pt idx="14007">
                        <c:v>43246.947916666664</c:v>
                      </c:pt>
                      <c:pt idx="14008">
                        <c:v>43246.958333333336</c:v>
                      </c:pt>
                      <c:pt idx="14009">
                        <c:v>43246.96875</c:v>
                      </c:pt>
                      <c:pt idx="14010">
                        <c:v>43246.979166666664</c:v>
                      </c:pt>
                      <c:pt idx="14011">
                        <c:v>43246.989583333336</c:v>
                      </c:pt>
                      <c:pt idx="14012">
                        <c:v>43247</c:v>
                      </c:pt>
                      <c:pt idx="14013">
                        <c:v>43247.010416666664</c:v>
                      </c:pt>
                      <c:pt idx="14014">
                        <c:v>43247.020833333336</c:v>
                      </c:pt>
                      <c:pt idx="14015">
                        <c:v>43247.03125</c:v>
                      </c:pt>
                      <c:pt idx="14016">
                        <c:v>43247.041666666664</c:v>
                      </c:pt>
                      <c:pt idx="14017">
                        <c:v>43247.052083333336</c:v>
                      </c:pt>
                      <c:pt idx="14018">
                        <c:v>43247.0625</c:v>
                      </c:pt>
                      <c:pt idx="14019">
                        <c:v>43247.072916666664</c:v>
                      </c:pt>
                      <c:pt idx="14020">
                        <c:v>43247.083333333336</c:v>
                      </c:pt>
                      <c:pt idx="14021">
                        <c:v>43247.09375</c:v>
                      </c:pt>
                      <c:pt idx="14022">
                        <c:v>43247.104166666664</c:v>
                      </c:pt>
                      <c:pt idx="14023">
                        <c:v>43247.114583333336</c:v>
                      </c:pt>
                      <c:pt idx="14024">
                        <c:v>43247.125</c:v>
                      </c:pt>
                      <c:pt idx="14025">
                        <c:v>43247.135416666664</c:v>
                      </c:pt>
                      <c:pt idx="14026">
                        <c:v>43247.145833333336</c:v>
                      </c:pt>
                      <c:pt idx="14027">
                        <c:v>43247.15625</c:v>
                      </c:pt>
                      <c:pt idx="14028">
                        <c:v>43247.166666666664</c:v>
                      </c:pt>
                      <c:pt idx="14029">
                        <c:v>43247.177083333336</c:v>
                      </c:pt>
                      <c:pt idx="14030">
                        <c:v>43247.1875</c:v>
                      </c:pt>
                      <c:pt idx="14031">
                        <c:v>43247.197916666664</c:v>
                      </c:pt>
                      <c:pt idx="14032">
                        <c:v>43247.208333333336</c:v>
                      </c:pt>
                      <c:pt idx="14033">
                        <c:v>43247.21875</c:v>
                      </c:pt>
                      <c:pt idx="14034">
                        <c:v>43247.229166666664</c:v>
                      </c:pt>
                      <c:pt idx="14035">
                        <c:v>43247.239583333336</c:v>
                      </c:pt>
                      <c:pt idx="14036">
                        <c:v>43247.25</c:v>
                      </c:pt>
                      <c:pt idx="14037">
                        <c:v>43247.260416666664</c:v>
                      </c:pt>
                      <c:pt idx="14038">
                        <c:v>43247.270833333336</c:v>
                      </c:pt>
                      <c:pt idx="14039">
                        <c:v>43247.28125</c:v>
                      </c:pt>
                      <c:pt idx="14040">
                        <c:v>43247.291666666664</c:v>
                      </c:pt>
                      <c:pt idx="14041">
                        <c:v>43247.302083333336</c:v>
                      </c:pt>
                      <c:pt idx="14042">
                        <c:v>43247.3125</c:v>
                      </c:pt>
                      <c:pt idx="14043">
                        <c:v>43247.322916666664</c:v>
                      </c:pt>
                      <c:pt idx="14044">
                        <c:v>43247.333333333336</c:v>
                      </c:pt>
                      <c:pt idx="14045">
                        <c:v>43247.34375</c:v>
                      </c:pt>
                      <c:pt idx="14046">
                        <c:v>43247.354166666664</c:v>
                      </c:pt>
                      <c:pt idx="14047">
                        <c:v>43247.364583333336</c:v>
                      </c:pt>
                      <c:pt idx="14048">
                        <c:v>43247.375</c:v>
                      </c:pt>
                      <c:pt idx="14049">
                        <c:v>43247.385416666664</c:v>
                      </c:pt>
                      <c:pt idx="14050">
                        <c:v>43247.395833333336</c:v>
                      </c:pt>
                      <c:pt idx="14051">
                        <c:v>43247.40625</c:v>
                      </c:pt>
                      <c:pt idx="14052">
                        <c:v>43247.416666666664</c:v>
                      </c:pt>
                      <c:pt idx="14053">
                        <c:v>43247.427083333336</c:v>
                      </c:pt>
                      <c:pt idx="14054">
                        <c:v>43247.4375</c:v>
                      </c:pt>
                      <c:pt idx="14055">
                        <c:v>43247.447916666664</c:v>
                      </c:pt>
                      <c:pt idx="14056">
                        <c:v>43247.458333333336</c:v>
                      </c:pt>
                      <c:pt idx="14057">
                        <c:v>43247.46875</c:v>
                      </c:pt>
                      <c:pt idx="14058">
                        <c:v>43247.479166666664</c:v>
                      </c:pt>
                      <c:pt idx="14059">
                        <c:v>43247.489583333336</c:v>
                      </c:pt>
                      <c:pt idx="14060">
                        <c:v>43247.5</c:v>
                      </c:pt>
                      <c:pt idx="14061">
                        <c:v>43247.510416666664</c:v>
                      </c:pt>
                      <c:pt idx="14062">
                        <c:v>43247.520833333336</c:v>
                      </c:pt>
                      <c:pt idx="14063">
                        <c:v>43247.53125</c:v>
                      </c:pt>
                      <c:pt idx="14064">
                        <c:v>43247.541666666664</c:v>
                      </c:pt>
                      <c:pt idx="14065">
                        <c:v>43247.552083333336</c:v>
                      </c:pt>
                      <c:pt idx="14066">
                        <c:v>43247.5625</c:v>
                      </c:pt>
                      <c:pt idx="14067">
                        <c:v>43247.572916666664</c:v>
                      </c:pt>
                      <c:pt idx="14068">
                        <c:v>43247.583333333336</c:v>
                      </c:pt>
                      <c:pt idx="14069">
                        <c:v>43247.59375</c:v>
                      </c:pt>
                      <c:pt idx="14070">
                        <c:v>43247.604166666664</c:v>
                      </c:pt>
                      <c:pt idx="14071">
                        <c:v>43247.614583333336</c:v>
                      </c:pt>
                      <c:pt idx="14072">
                        <c:v>43247.625</c:v>
                      </c:pt>
                      <c:pt idx="14073">
                        <c:v>43247.635416666664</c:v>
                      </c:pt>
                      <c:pt idx="14074">
                        <c:v>43247.645833333336</c:v>
                      </c:pt>
                      <c:pt idx="14075">
                        <c:v>43247.65625</c:v>
                      </c:pt>
                      <c:pt idx="14076">
                        <c:v>43247.666666666664</c:v>
                      </c:pt>
                      <c:pt idx="14077">
                        <c:v>43247.677083333336</c:v>
                      </c:pt>
                      <c:pt idx="14078">
                        <c:v>43247.6875</c:v>
                      </c:pt>
                      <c:pt idx="14079">
                        <c:v>43247.697916666664</c:v>
                      </c:pt>
                      <c:pt idx="14080">
                        <c:v>43247.708333333336</c:v>
                      </c:pt>
                      <c:pt idx="14081">
                        <c:v>43247.71875</c:v>
                      </c:pt>
                      <c:pt idx="14082">
                        <c:v>43247.729166666664</c:v>
                      </c:pt>
                      <c:pt idx="14083">
                        <c:v>43247.739583333336</c:v>
                      </c:pt>
                      <c:pt idx="14084">
                        <c:v>43247.75</c:v>
                      </c:pt>
                      <c:pt idx="14085">
                        <c:v>43247.760416666664</c:v>
                      </c:pt>
                      <c:pt idx="14086">
                        <c:v>43247.770833333336</c:v>
                      </c:pt>
                      <c:pt idx="14087">
                        <c:v>43247.78125</c:v>
                      </c:pt>
                      <c:pt idx="14088">
                        <c:v>43247.791666666664</c:v>
                      </c:pt>
                      <c:pt idx="14089">
                        <c:v>43247.802083333336</c:v>
                      </c:pt>
                      <c:pt idx="14090">
                        <c:v>43247.8125</c:v>
                      </c:pt>
                      <c:pt idx="14091">
                        <c:v>43247.822916666664</c:v>
                      </c:pt>
                      <c:pt idx="14092">
                        <c:v>43247.833333333336</c:v>
                      </c:pt>
                      <c:pt idx="14093">
                        <c:v>43247.84375</c:v>
                      </c:pt>
                      <c:pt idx="14094">
                        <c:v>43247.854166666664</c:v>
                      </c:pt>
                      <c:pt idx="14095">
                        <c:v>43247.864583333336</c:v>
                      </c:pt>
                      <c:pt idx="14096">
                        <c:v>43247.875</c:v>
                      </c:pt>
                      <c:pt idx="14097">
                        <c:v>43247.885416666664</c:v>
                      </c:pt>
                      <c:pt idx="14098">
                        <c:v>43247.895833333336</c:v>
                      </c:pt>
                      <c:pt idx="14099">
                        <c:v>43247.90625</c:v>
                      </c:pt>
                      <c:pt idx="14100">
                        <c:v>43247.916666666664</c:v>
                      </c:pt>
                      <c:pt idx="14101">
                        <c:v>43247.927083333336</c:v>
                      </c:pt>
                      <c:pt idx="14102">
                        <c:v>43247.9375</c:v>
                      </c:pt>
                      <c:pt idx="14103">
                        <c:v>43247.947916666664</c:v>
                      </c:pt>
                      <c:pt idx="14104">
                        <c:v>43247.958333333336</c:v>
                      </c:pt>
                      <c:pt idx="14105">
                        <c:v>43247.96875</c:v>
                      </c:pt>
                      <c:pt idx="14106">
                        <c:v>43247.979166666664</c:v>
                      </c:pt>
                      <c:pt idx="14107">
                        <c:v>43247.989583333336</c:v>
                      </c:pt>
                      <c:pt idx="14108">
                        <c:v>43248</c:v>
                      </c:pt>
                      <c:pt idx="14109">
                        <c:v>43248.010416666664</c:v>
                      </c:pt>
                      <c:pt idx="14110">
                        <c:v>43248.020833333336</c:v>
                      </c:pt>
                      <c:pt idx="14111">
                        <c:v>43248.03125</c:v>
                      </c:pt>
                      <c:pt idx="14112">
                        <c:v>43248.041666666664</c:v>
                      </c:pt>
                      <c:pt idx="14113">
                        <c:v>43248.052083333336</c:v>
                      </c:pt>
                      <c:pt idx="14114">
                        <c:v>43248.0625</c:v>
                      </c:pt>
                      <c:pt idx="14115">
                        <c:v>43248.072916666664</c:v>
                      </c:pt>
                      <c:pt idx="14116">
                        <c:v>43248.083333333336</c:v>
                      </c:pt>
                      <c:pt idx="14117">
                        <c:v>43248.09375</c:v>
                      </c:pt>
                      <c:pt idx="14118">
                        <c:v>43248.104166666664</c:v>
                      </c:pt>
                      <c:pt idx="14119">
                        <c:v>43248.114583333336</c:v>
                      </c:pt>
                      <c:pt idx="14120">
                        <c:v>43248.125</c:v>
                      </c:pt>
                      <c:pt idx="14121">
                        <c:v>43248.135416666664</c:v>
                      </c:pt>
                      <c:pt idx="14122">
                        <c:v>43248.145833333336</c:v>
                      </c:pt>
                      <c:pt idx="14123">
                        <c:v>43248.15625</c:v>
                      </c:pt>
                      <c:pt idx="14124">
                        <c:v>43248.166666666664</c:v>
                      </c:pt>
                      <c:pt idx="14125">
                        <c:v>43248.177083333336</c:v>
                      </c:pt>
                      <c:pt idx="14126">
                        <c:v>43248.1875</c:v>
                      </c:pt>
                      <c:pt idx="14127">
                        <c:v>43248.197916666664</c:v>
                      </c:pt>
                      <c:pt idx="14128">
                        <c:v>43248.208333333336</c:v>
                      </c:pt>
                      <c:pt idx="14129">
                        <c:v>43248.21875</c:v>
                      </c:pt>
                      <c:pt idx="14130">
                        <c:v>43248.229166666664</c:v>
                      </c:pt>
                      <c:pt idx="14131">
                        <c:v>43248.239583333336</c:v>
                      </c:pt>
                      <c:pt idx="14132">
                        <c:v>43248.25</c:v>
                      </c:pt>
                      <c:pt idx="14133">
                        <c:v>43248.260416666664</c:v>
                      </c:pt>
                      <c:pt idx="14134">
                        <c:v>43248.270833333336</c:v>
                      </c:pt>
                      <c:pt idx="14135">
                        <c:v>43248.28125</c:v>
                      </c:pt>
                      <c:pt idx="14136">
                        <c:v>43248.291666666664</c:v>
                      </c:pt>
                      <c:pt idx="14137">
                        <c:v>43248.302083333336</c:v>
                      </c:pt>
                      <c:pt idx="14138">
                        <c:v>43248.3125</c:v>
                      </c:pt>
                      <c:pt idx="14139">
                        <c:v>43248.322916666664</c:v>
                      </c:pt>
                      <c:pt idx="14140">
                        <c:v>43248.333333333336</c:v>
                      </c:pt>
                      <c:pt idx="14141">
                        <c:v>43248.34375</c:v>
                      </c:pt>
                      <c:pt idx="14142">
                        <c:v>43248.354166666664</c:v>
                      </c:pt>
                      <c:pt idx="14143">
                        <c:v>43248.364583333336</c:v>
                      </c:pt>
                      <c:pt idx="14144">
                        <c:v>43248.375</c:v>
                      </c:pt>
                      <c:pt idx="14145">
                        <c:v>43248.385416666664</c:v>
                      </c:pt>
                      <c:pt idx="14146">
                        <c:v>43248.395833333336</c:v>
                      </c:pt>
                      <c:pt idx="14147">
                        <c:v>43248.40625</c:v>
                      </c:pt>
                      <c:pt idx="14148">
                        <c:v>43248.416666666664</c:v>
                      </c:pt>
                      <c:pt idx="14149">
                        <c:v>43248.427083333336</c:v>
                      </c:pt>
                      <c:pt idx="14150">
                        <c:v>43248.4375</c:v>
                      </c:pt>
                      <c:pt idx="14151">
                        <c:v>43248.447916666664</c:v>
                      </c:pt>
                      <c:pt idx="14152">
                        <c:v>43248.458333333336</c:v>
                      </c:pt>
                      <c:pt idx="14153">
                        <c:v>43248.46875</c:v>
                      </c:pt>
                      <c:pt idx="14154">
                        <c:v>43248.479166666664</c:v>
                      </c:pt>
                      <c:pt idx="14155">
                        <c:v>43248.489583333336</c:v>
                      </c:pt>
                      <c:pt idx="14156">
                        <c:v>43248.5</c:v>
                      </c:pt>
                      <c:pt idx="14157">
                        <c:v>43248.510416666664</c:v>
                      </c:pt>
                      <c:pt idx="14158">
                        <c:v>43248.520833333336</c:v>
                      </c:pt>
                      <c:pt idx="14159">
                        <c:v>43248.53125</c:v>
                      </c:pt>
                      <c:pt idx="14160">
                        <c:v>43248.541666666664</c:v>
                      </c:pt>
                      <c:pt idx="14161">
                        <c:v>43248.552083333336</c:v>
                      </c:pt>
                      <c:pt idx="14162">
                        <c:v>43248.5625</c:v>
                      </c:pt>
                      <c:pt idx="14163">
                        <c:v>43248.572916666664</c:v>
                      </c:pt>
                      <c:pt idx="14164">
                        <c:v>43248.583333333336</c:v>
                      </c:pt>
                      <c:pt idx="14165">
                        <c:v>43248.59375</c:v>
                      </c:pt>
                      <c:pt idx="14166">
                        <c:v>43248.604166666664</c:v>
                      </c:pt>
                      <c:pt idx="14167">
                        <c:v>43248.614583333336</c:v>
                      </c:pt>
                      <c:pt idx="14168">
                        <c:v>43248.625</c:v>
                      </c:pt>
                      <c:pt idx="14169">
                        <c:v>43248.635416666664</c:v>
                      </c:pt>
                      <c:pt idx="14170">
                        <c:v>43248.645833333336</c:v>
                      </c:pt>
                      <c:pt idx="14171">
                        <c:v>43248.65625</c:v>
                      </c:pt>
                      <c:pt idx="14172">
                        <c:v>43248.666666666664</c:v>
                      </c:pt>
                      <c:pt idx="14173">
                        <c:v>43248.677083333336</c:v>
                      </c:pt>
                      <c:pt idx="14174">
                        <c:v>43248.6875</c:v>
                      </c:pt>
                      <c:pt idx="14175">
                        <c:v>43248.697916666664</c:v>
                      </c:pt>
                      <c:pt idx="14176">
                        <c:v>43248.708333333336</c:v>
                      </c:pt>
                      <c:pt idx="14177">
                        <c:v>43248.71875</c:v>
                      </c:pt>
                      <c:pt idx="14178">
                        <c:v>43248.729166666664</c:v>
                      </c:pt>
                      <c:pt idx="14179">
                        <c:v>43248.739583333336</c:v>
                      </c:pt>
                      <c:pt idx="14180">
                        <c:v>43248.75</c:v>
                      </c:pt>
                      <c:pt idx="14181">
                        <c:v>43248.760416666664</c:v>
                      </c:pt>
                      <c:pt idx="14182">
                        <c:v>43248.770833333336</c:v>
                      </c:pt>
                      <c:pt idx="14183">
                        <c:v>43248.78125</c:v>
                      </c:pt>
                      <c:pt idx="14184">
                        <c:v>43248.791666666664</c:v>
                      </c:pt>
                      <c:pt idx="14185">
                        <c:v>43248.802083333336</c:v>
                      </c:pt>
                      <c:pt idx="14186">
                        <c:v>43248.8125</c:v>
                      </c:pt>
                      <c:pt idx="14187">
                        <c:v>43248.822916666664</c:v>
                      </c:pt>
                      <c:pt idx="14188">
                        <c:v>43248.833333333336</c:v>
                      </c:pt>
                      <c:pt idx="14189">
                        <c:v>43248.84375</c:v>
                      </c:pt>
                      <c:pt idx="14190">
                        <c:v>43248.854166666664</c:v>
                      </c:pt>
                      <c:pt idx="14191">
                        <c:v>43248.864583333336</c:v>
                      </c:pt>
                      <c:pt idx="14192">
                        <c:v>43248.875</c:v>
                      </c:pt>
                      <c:pt idx="14193">
                        <c:v>43248.885416666664</c:v>
                      </c:pt>
                      <c:pt idx="14194">
                        <c:v>43248.895833333336</c:v>
                      </c:pt>
                      <c:pt idx="14195">
                        <c:v>43248.90625</c:v>
                      </c:pt>
                      <c:pt idx="14196">
                        <c:v>43248.916666666664</c:v>
                      </c:pt>
                      <c:pt idx="14197">
                        <c:v>43248.927083333336</c:v>
                      </c:pt>
                      <c:pt idx="14198">
                        <c:v>43248.9375</c:v>
                      </c:pt>
                      <c:pt idx="14199">
                        <c:v>43248.947916666664</c:v>
                      </c:pt>
                      <c:pt idx="14200">
                        <c:v>43248.958333333336</c:v>
                      </c:pt>
                      <c:pt idx="14201">
                        <c:v>43248.96875</c:v>
                      </c:pt>
                      <c:pt idx="14202">
                        <c:v>43248.979166666664</c:v>
                      </c:pt>
                      <c:pt idx="14203">
                        <c:v>43248.989583333336</c:v>
                      </c:pt>
                      <c:pt idx="14204">
                        <c:v>43249</c:v>
                      </c:pt>
                      <c:pt idx="14205">
                        <c:v>43249.010416666664</c:v>
                      </c:pt>
                      <c:pt idx="14206">
                        <c:v>43249.020833333336</c:v>
                      </c:pt>
                      <c:pt idx="14207">
                        <c:v>43249.03125</c:v>
                      </c:pt>
                      <c:pt idx="14208">
                        <c:v>43249.041666666664</c:v>
                      </c:pt>
                      <c:pt idx="14209">
                        <c:v>43249.052083333336</c:v>
                      </c:pt>
                      <c:pt idx="14210">
                        <c:v>43249.0625</c:v>
                      </c:pt>
                      <c:pt idx="14211">
                        <c:v>43249.072916666664</c:v>
                      </c:pt>
                      <c:pt idx="14212">
                        <c:v>43249.083333333336</c:v>
                      </c:pt>
                      <c:pt idx="14213">
                        <c:v>43249.09375</c:v>
                      </c:pt>
                      <c:pt idx="14214">
                        <c:v>43249.104166666664</c:v>
                      </c:pt>
                      <c:pt idx="14215">
                        <c:v>43249.114583333336</c:v>
                      </c:pt>
                      <c:pt idx="14216">
                        <c:v>43249.125</c:v>
                      </c:pt>
                      <c:pt idx="14217">
                        <c:v>43249.135416666664</c:v>
                      </c:pt>
                      <c:pt idx="14218">
                        <c:v>43249.145833333336</c:v>
                      </c:pt>
                      <c:pt idx="14219">
                        <c:v>43249.15625</c:v>
                      </c:pt>
                      <c:pt idx="14220">
                        <c:v>43249.166666666664</c:v>
                      </c:pt>
                      <c:pt idx="14221">
                        <c:v>43249.177083333336</c:v>
                      </c:pt>
                      <c:pt idx="14222">
                        <c:v>43249.1875</c:v>
                      </c:pt>
                      <c:pt idx="14223">
                        <c:v>43249.197916666664</c:v>
                      </c:pt>
                      <c:pt idx="14224">
                        <c:v>43249.208333333336</c:v>
                      </c:pt>
                      <c:pt idx="14225">
                        <c:v>43249.21875</c:v>
                      </c:pt>
                      <c:pt idx="14226">
                        <c:v>43249.229166666664</c:v>
                      </c:pt>
                      <c:pt idx="14227">
                        <c:v>43249.239583333336</c:v>
                      </c:pt>
                      <c:pt idx="14228">
                        <c:v>43249.25</c:v>
                      </c:pt>
                      <c:pt idx="14229">
                        <c:v>43249.260416666664</c:v>
                      </c:pt>
                      <c:pt idx="14230">
                        <c:v>43249.270833333336</c:v>
                      </c:pt>
                      <c:pt idx="14231">
                        <c:v>43249.28125</c:v>
                      </c:pt>
                      <c:pt idx="14232">
                        <c:v>43249.291666666664</c:v>
                      </c:pt>
                      <c:pt idx="14233">
                        <c:v>43249.302083333336</c:v>
                      </c:pt>
                      <c:pt idx="14234">
                        <c:v>43249.3125</c:v>
                      </c:pt>
                      <c:pt idx="14235">
                        <c:v>43249.322916666664</c:v>
                      </c:pt>
                      <c:pt idx="14236">
                        <c:v>43249.333333333336</c:v>
                      </c:pt>
                      <c:pt idx="14237">
                        <c:v>43249.34375</c:v>
                      </c:pt>
                      <c:pt idx="14238">
                        <c:v>43249.354166666664</c:v>
                      </c:pt>
                      <c:pt idx="14239">
                        <c:v>43249.364583333336</c:v>
                      </c:pt>
                      <c:pt idx="14240">
                        <c:v>43249.375</c:v>
                      </c:pt>
                      <c:pt idx="14241">
                        <c:v>43249.385416666664</c:v>
                      </c:pt>
                      <c:pt idx="14242">
                        <c:v>43249.395833333336</c:v>
                      </c:pt>
                      <c:pt idx="14243">
                        <c:v>43249.40625</c:v>
                      </c:pt>
                      <c:pt idx="14244">
                        <c:v>43249.416666666664</c:v>
                      </c:pt>
                      <c:pt idx="14245">
                        <c:v>43249.427083333336</c:v>
                      </c:pt>
                      <c:pt idx="14246">
                        <c:v>43249.4375</c:v>
                      </c:pt>
                      <c:pt idx="14247">
                        <c:v>43249.447916666664</c:v>
                      </c:pt>
                      <c:pt idx="14248">
                        <c:v>43249.458333333336</c:v>
                      </c:pt>
                      <c:pt idx="14249">
                        <c:v>43249.46875</c:v>
                      </c:pt>
                      <c:pt idx="14250">
                        <c:v>43249.479166666664</c:v>
                      </c:pt>
                      <c:pt idx="14251">
                        <c:v>43249.489583333336</c:v>
                      </c:pt>
                      <c:pt idx="14252">
                        <c:v>43249.5</c:v>
                      </c:pt>
                      <c:pt idx="14253">
                        <c:v>43249.510416666664</c:v>
                      </c:pt>
                      <c:pt idx="14254">
                        <c:v>43249.520833333336</c:v>
                      </c:pt>
                      <c:pt idx="14255">
                        <c:v>43249.53125</c:v>
                      </c:pt>
                      <c:pt idx="14256">
                        <c:v>43249.541666666664</c:v>
                      </c:pt>
                      <c:pt idx="14257">
                        <c:v>43249.552083333336</c:v>
                      </c:pt>
                      <c:pt idx="14258">
                        <c:v>43249.5625</c:v>
                      </c:pt>
                      <c:pt idx="14259">
                        <c:v>43249.572916666664</c:v>
                      </c:pt>
                      <c:pt idx="14260">
                        <c:v>43249.583333333336</c:v>
                      </c:pt>
                      <c:pt idx="14261">
                        <c:v>43249.59375</c:v>
                      </c:pt>
                      <c:pt idx="14262">
                        <c:v>43249.604166666664</c:v>
                      </c:pt>
                      <c:pt idx="14263">
                        <c:v>43249.614583333336</c:v>
                      </c:pt>
                      <c:pt idx="14264">
                        <c:v>43249.625</c:v>
                      </c:pt>
                      <c:pt idx="14265">
                        <c:v>43249.635416666664</c:v>
                      </c:pt>
                      <c:pt idx="14266">
                        <c:v>43249.645833333336</c:v>
                      </c:pt>
                      <c:pt idx="14267">
                        <c:v>43249.65625</c:v>
                      </c:pt>
                      <c:pt idx="14268">
                        <c:v>43249.666666666664</c:v>
                      </c:pt>
                      <c:pt idx="14269">
                        <c:v>43249.677083333336</c:v>
                      </c:pt>
                      <c:pt idx="14270">
                        <c:v>43249.6875</c:v>
                      </c:pt>
                      <c:pt idx="14271">
                        <c:v>43249.697916666664</c:v>
                      </c:pt>
                      <c:pt idx="14272">
                        <c:v>43249.708333333336</c:v>
                      </c:pt>
                      <c:pt idx="14273">
                        <c:v>43249.71875</c:v>
                      </c:pt>
                      <c:pt idx="14274">
                        <c:v>43249.729166666664</c:v>
                      </c:pt>
                      <c:pt idx="14275">
                        <c:v>43249.739583333336</c:v>
                      </c:pt>
                      <c:pt idx="14276">
                        <c:v>43249.75</c:v>
                      </c:pt>
                      <c:pt idx="14277">
                        <c:v>43249.760416666664</c:v>
                      </c:pt>
                      <c:pt idx="14278">
                        <c:v>43249.770833333336</c:v>
                      </c:pt>
                      <c:pt idx="14279">
                        <c:v>43249.78125</c:v>
                      </c:pt>
                      <c:pt idx="14280">
                        <c:v>43249.791666666664</c:v>
                      </c:pt>
                      <c:pt idx="14281">
                        <c:v>43249.802083333336</c:v>
                      </c:pt>
                      <c:pt idx="14282">
                        <c:v>43249.8125</c:v>
                      </c:pt>
                      <c:pt idx="14283">
                        <c:v>43249.822916666664</c:v>
                      </c:pt>
                      <c:pt idx="14284">
                        <c:v>43249.833333333336</c:v>
                      </c:pt>
                      <c:pt idx="14285">
                        <c:v>43249.84375</c:v>
                      </c:pt>
                      <c:pt idx="14286">
                        <c:v>43249.854166666664</c:v>
                      </c:pt>
                      <c:pt idx="14287">
                        <c:v>43249.864583333336</c:v>
                      </c:pt>
                      <c:pt idx="14288">
                        <c:v>43249.875</c:v>
                      </c:pt>
                      <c:pt idx="14289">
                        <c:v>43249.885416666664</c:v>
                      </c:pt>
                      <c:pt idx="14290">
                        <c:v>43249.895833333336</c:v>
                      </c:pt>
                      <c:pt idx="14291">
                        <c:v>43249.90625</c:v>
                      </c:pt>
                      <c:pt idx="14292">
                        <c:v>43249.916666666664</c:v>
                      </c:pt>
                      <c:pt idx="14293">
                        <c:v>43249.927083333336</c:v>
                      </c:pt>
                      <c:pt idx="14294">
                        <c:v>43249.9375</c:v>
                      </c:pt>
                      <c:pt idx="14295">
                        <c:v>43249.947916666664</c:v>
                      </c:pt>
                      <c:pt idx="14296">
                        <c:v>43249.958333333336</c:v>
                      </c:pt>
                      <c:pt idx="14297">
                        <c:v>43249.96875</c:v>
                      </c:pt>
                      <c:pt idx="14298">
                        <c:v>43249.979166666664</c:v>
                      </c:pt>
                      <c:pt idx="14299">
                        <c:v>43249.989583333336</c:v>
                      </c:pt>
                      <c:pt idx="14300">
                        <c:v>43250</c:v>
                      </c:pt>
                      <c:pt idx="14301">
                        <c:v>43250.010416666664</c:v>
                      </c:pt>
                      <c:pt idx="14302">
                        <c:v>43250.020833333336</c:v>
                      </c:pt>
                      <c:pt idx="14303">
                        <c:v>43250.03125</c:v>
                      </c:pt>
                      <c:pt idx="14304">
                        <c:v>43250.041666666664</c:v>
                      </c:pt>
                      <c:pt idx="14305">
                        <c:v>43250.052083333336</c:v>
                      </c:pt>
                      <c:pt idx="14306">
                        <c:v>43250.0625</c:v>
                      </c:pt>
                      <c:pt idx="14307">
                        <c:v>43250.072916666664</c:v>
                      </c:pt>
                      <c:pt idx="14308">
                        <c:v>43250.083333333336</c:v>
                      </c:pt>
                      <c:pt idx="14309">
                        <c:v>43250.09375</c:v>
                      </c:pt>
                      <c:pt idx="14310">
                        <c:v>43250.104166666664</c:v>
                      </c:pt>
                      <c:pt idx="14311">
                        <c:v>43250.114583333336</c:v>
                      </c:pt>
                      <c:pt idx="14312">
                        <c:v>43250.125</c:v>
                      </c:pt>
                      <c:pt idx="14313">
                        <c:v>43250.135416666664</c:v>
                      </c:pt>
                      <c:pt idx="14314">
                        <c:v>43250.145833333336</c:v>
                      </c:pt>
                      <c:pt idx="14315">
                        <c:v>43250.15625</c:v>
                      </c:pt>
                      <c:pt idx="14316">
                        <c:v>43250.166666666664</c:v>
                      </c:pt>
                      <c:pt idx="14317">
                        <c:v>43250.177083333336</c:v>
                      </c:pt>
                      <c:pt idx="14318">
                        <c:v>43250.1875</c:v>
                      </c:pt>
                      <c:pt idx="14319">
                        <c:v>43250.197916666664</c:v>
                      </c:pt>
                      <c:pt idx="14320">
                        <c:v>43250.208333333336</c:v>
                      </c:pt>
                      <c:pt idx="14321">
                        <c:v>43250.21875</c:v>
                      </c:pt>
                      <c:pt idx="14322">
                        <c:v>43250.229166666664</c:v>
                      </c:pt>
                      <c:pt idx="14323">
                        <c:v>43250.239583333336</c:v>
                      </c:pt>
                      <c:pt idx="14324">
                        <c:v>43250.25</c:v>
                      </c:pt>
                      <c:pt idx="14325">
                        <c:v>43250.260416666664</c:v>
                      </c:pt>
                      <c:pt idx="14326">
                        <c:v>43250.270833333336</c:v>
                      </c:pt>
                      <c:pt idx="14327">
                        <c:v>43250.28125</c:v>
                      </c:pt>
                      <c:pt idx="14328">
                        <c:v>43250.291666666664</c:v>
                      </c:pt>
                      <c:pt idx="14329">
                        <c:v>43250.302083333336</c:v>
                      </c:pt>
                      <c:pt idx="14330">
                        <c:v>43250.3125</c:v>
                      </c:pt>
                      <c:pt idx="14331">
                        <c:v>43250.322916666664</c:v>
                      </c:pt>
                      <c:pt idx="14332">
                        <c:v>43250.333333333336</c:v>
                      </c:pt>
                      <c:pt idx="14333">
                        <c:v>43250.34375</c:v>
                      </c:pt>
                      <c:pt idx="14334">
                        <c:v>43250.354166666664</c:v>
                      </c:pt>
                      <c:pt idx="14335">
                        <c:v>43250.364583333336</c:v>
                      </c:pt>
                      <c:pt idx="14336">
                        <c:v>43250.375</c:v>
                      </c:pt>
                      <c:pt idx="14337">
                        <c:v>43250.385416666664</c:v>
                      </c:pt>
                      <c:pt idx="14338">
                        <c:v>43250.395833333336</c:v>
                      </c:pt>
                      <c:pt idx="14339">
                        <c:v>43250.40625</c:v>
                      </c:pt>
                      <c:pt idx="14340">
                        <c:v>43250.416666666664</c:v>
                      </c:pt>
                      <c:pt idx="14341">
                        <c:v>43250.427083333336</c:v>
                      </c:pt>
                      <c:pt idx="14342">
                        <c:v>43250.4375</c:v>
                      </c:pt>
                      <c:pt idx="14343">
                        <c:v>43250.447916666664</c:v>
                      </c:pt>
                      <c:pt idx="14344">
                        <c:v>43250.458333333336</c:v>
                      </c:pt>
                      <c:pt idx="14345">
                        <c:v>43250.46875</c:v>
                      </c:pt>
                      <c:pt idx="14346">
                        <c:v>43250.479166666664</c:v>
                      </c:pt>
                      <c:pt idx="14347">
                        <c:v>43250.489583333336</c:v>
                      </c:pt>
                      <c:pt idx="14348">
                        <c:v>43250.5</c:v>
                      </c:pt>
                      <c:pt idx="14349">
                        <c:v>43250.510416666664</c:v>
                      </c:pt>
                      <c:pt idx="14350">
                        <c:v>43250.520833333336</c:v>
                      </c:pt>
                      <c:pt idx="14351">
                        <c:v>43250.53125</c:v>
                      </c:pt>
                      <c:pt idx="14352">
                        <c:v>43250.541666666664</c:v>
                      </c:pt>
                      <c:pt idx="14353">
                        <c:v>43250.552083333336</c:v>
                      </c:pt>
                      <c:pt idx="14354">
                        <c:v>43250.5625</c:v>
                      </c:pt>
                      <c:pt idx="14355">
                        <c:v>43250.572916666664</c:v>
                      </c:pt>
                      <c:pt idx="14356">
                        <c:v>43250.583333333336</c:v>
                      </c:pt>
                      <c:pt idx="14357">
                        <c:v>43250.59375</c:v>
                      </c:pt>
                      <c:pt idx="14358">
                        <c:v>43250.604166666664</c:v>
                      </c:pt>
                      <c:pt idx="14359">
                        <c:v>43250.614583333336</c:v>
                      </c:pt>
                      <c:pt idx="14360">
                        <c:v>43250.625</c:v>
                      </c:pt>
                      <c:pt idx="14361">
                        <c:v>43250.635416666664</c:v>
                      </c:pt>
                      <c:pt idx="14362">
                        <c:v>43250.645833333336</c:v>
                      </c:pt>
                      <c:pt idx="14363">
                        <c:v>43250.65625</c:v>
                      </c:pt>
                      <c:pt idx="14364">
                        <c:v>43250.666666666664</c:v>
                      </c:pt>
                      <c:pt idx="14365">
                        <c:v>43250.677083333336</c:v>
                      </c:pt>
                      <c:pt idx="14366">
                        <c:v>43250.6875</c:v>
                      </c:pt>
                      <c:pt idx="14367">
                        <c:v>43250.697916666664</c:v>
                      </c:pt>
                      <c:pt idx="14368">
                        <c:v>43250.708333333336</c:v>
                      </c:pt>
                      <c:pt idx="14369">
                        <c:v>43250.71875</c:v>
                      </c:pt>
                      <c:pt idx="14370">
                        <c:v>43250.729166666664</c:v>
                      </c:pt>
                      <c:pt idx="14371">
                        <c:v>43250.739583333336</c:v>
                      </c:pt>
                      <c:pt idx="14372">
                        <c:v>43250.75</c:v>
                      </c:pt>
                      <c:pt idx="14373">
                        <c:v>43250.760416666664</c:v>
                      </c:pt>
                      <c:pt idx="14374">
                        <c:v>43250.770833333336</c:v>
                      </c:pt>
                      <c:pt idx="14375">
                        <c:v>43250.78125</c:v>
                      </c:pt>
                      <c:pt idx="14376">
                        <c:v>43250.791666666664</c:v>
                      </c:pt>
                      <c:pt idx="14377">
                        <c:v>43250.802083333336</c:v>
                      </c:pt>
                      <c:pt idx="14378">
                        <c:v>43250.8125</c:v>
                      </c:pt>
                      <c:pt idx="14379">
                        <c:v>43250.822916666664</c:v>
                      </c:pt>
                      <c:pt idx="14380">
                        <c:v>43250.833333333336</c:v>
                      </c:pt>
                      <c:pt idx="14381">
                        <c:v>43250.84375</c:v>
                      </c:pt>
                      <c:pt idx="14382">
                        <c:v>43250.854166666664</c:v>
                      </c:pt>
                      <c:pt idx="14383">
                        <c:v>43250.864583333336</c:v>
                      </c:pt>
                      <c:pt idx="14384">
                        <c:v>43250.875</c:v>
                      </c:pt>
                      <c:pt idx="14385">
                        <c:v>43250.885416666664</c:v>
                      </c:pt>
                      <c:pt idx="14386">
                        <c:v>43250.895833333336</c:v>
                      </c:pt>
                      <c:pt idx="14387">
                        <c:v>43250.90625</c:v>
                      </c:pt>
                      <c:pt idx="14388">
                        <c:v>43250.916666666664</c:v>
                      </c:pt>
                      <c:pt idx="14389">
                        <c:v>43250.927083333336</c:v>
                      </c:pt>
                      <c:pt idx="14390">
                        <c:v>43250.9375</c:v>
                      </c:pt>
                      <c:pt idx="14391">
                        <c:v>43250.947916666664</c:v>
                      </c:pt>
                      <c:pt idx="14392">
                        <c:v>43250.958333333336</c:v>
                      </c:pt>
                      <c:pt idx="14393">
                        <c:v>43250.96875</c:v>
                      </c:pt>
                      <c:pt idx="14394">
                        <c:v>43250.979166666664</c:v>
                      </c:pt>
                      <c:pt idx="14395">
                        <c:v>43250.989583333336</c:v>
                      </c:pt>
                      <c:pt idx="14396">
                        <c:v>43251</c:v>
                      </c:pt>
                      <c:pt idx="14397">
                        <c:v>43251.010416666664</c:v>
                      </c:pt>
                      <c:pt idx="14398">
                        <c:v>43251.020833333336</c:v>
                      </c:pt>
                      <c:pt idx="14399">
                        <c:v>43251.03125</c:v>
                      </c:pt>
                      <c:pt idx="14400">
                        <c:v>43251.041666666664</c:v>
                      </c:pt>
                      <c:pt idx="14401">
                        <c:v>43251.052083333336</c:v>
                      </c:pt>
                      <c:pt idx="14402">
                        <c:v>43251.0625</c:v>
                      </c:pt>
                      <c:pt idx="14403">
                        <c:v>43251.072916666664</c:v>
                      </c:pt>
                      <c:pt idx="14404">
                        <c:v>43251.083333333336</c:v>
                      </c:pt>
                      <c:pt idx="14405">
                        <c:v>43251.09375</c:v>
                      </c:pt>
                      <c:pt idx="14406">
                        <c:v>43251.104166666664</c:v>
                      </c:pt>
                      <c:pt idx="14407">
                        <c:v>43251.114583333336</c:v>
                      </c:pt>
                      <c:pt idx="14408">
                        <c:v>43251.125</c:v>
                      </c:pt>
                      <c:pt idx="14409">
                        <c:v>43251.135416666664</c:v>
                      </c:pt>
                      <c:pt idx="14410">
                        <c:v>43251.145833333336</c:v>
                      </c:pt>
                      <c:pt idx="14411">
                        <c:v>43251.15625</c:v>
                      </c:pt>
                      <c:pt idx="14412">
                        <c:v>43251.166666666664</c:v>
                      </c:pt>
                      <c:pt idx="14413">
                        <c:v>43251.177083333336</c:v>
                      </c:pt>
                      <c:pt idx="14414">
                        <c:v>43251.1875</c:v>
                      </c:pt>
                      <c:pt idx="14415">
                        <c:v>43251.197916666664</c:v>
                      </c:pt>
                      <c:pt idx="14416">
                        <c:v>43251.208333333336</c:v>
                      </c:pt>
                      <c:pt idx="14417">
                        <c:v>43251.21875</c:v>
                      </c:pt>
                      <c:pt idx="14418">
                        <c:v>43251.229166666664</c:v>
                      </c:pt>
                      <c:pt idx="14419">
                        <c:v>43251.239583333336</c:v>
                      </c:pt>
                      <c:pt idx="14420">
                        <c:v>43251.25</c:v>
                      </c:pt>
                      <c:pt idx="14421">
                        <c:v>43251.260416666664</c:v>
                      </c:pt>
                      <c:pt idx="14422">
                        <c:v>43251.270833333336</c:v>
                      </c:pt>
                      <c:pt idx="14423">
                        <c:v>43251.28125</c:v>
                      </c:pt>
                      <c:pt idx="14424">
                        <c:v>43251.291666666664</c:v>
                      </c:pt>
                      <c:pt idx="14425">
                        <c:v>43251.302083333336</c:v>
                      </c:pt>
                      <c:pt idx="14426">
                        <c:v>43251.3125</c:v>
                      </c:pt>
                      <c:pt idx="14427">
                        <c:v>43251.322916666664</c:v>
                      </c:pt>
                      <c:pt idx="14428">
                        <c:v>43251.333333333336</c:v>
                      </c:pt>
                      <c:pt idx="14429">
                        <c:v>43251.34375</c:v>
                      </c:pt>
                      <c:pt idx="14430">
                        <c:v>43251.354166666664</c:v>
                      </c:pt>
                      <c:pt idx="14431">
                        <c:v>43251.364583333336</c:v>
                      </c:pt>
                      <c:pt idx="14432">
                        <c:v>43251.375</c:v>
                      </c:pt>
                      <c:pt idx="14433">
                        <c:v>43251.385416666664</c:v>
                      </c:pt>
                      <c:pt idx="14434">
                        <c:v>43251.395833333336</c:v>
                      </c:pt>
                      <c:pt idx="14435">
                        <c:v>43251.40625</c:v>
                      </c:pt>
                      <c:pt idx="14436">
                        <c:v>43251.416666666664</c:v>
                      </c:pt>
                      <c:pt idx="14437">
                        <c:v>43251.427083333336</c:v>
                      </c:pt>
                      <c:pt idx="14438">
                        <c:v>43251.4375</c:v>
                      </c:pt>
                      <c:pt idx="14439">
                        <c:v>43251.447916666664</c:v>
                      </c:pt>
                      <c:pt idx="14440">
                        <c:v>43251.458333333336</c:v>
                      </c:pt>
                      <c:pt idx="14441">
                        <c:v>43251.46875</c:v>
                      </c:pt>
                      <c:pt idx="14442">
                        <c:v>43251.479166666664</c:v>
                      </c:pt>
                      <c:pt idx="14443">
                        <c:v>43251.489583333336</c:v>
                      </c:pt>
                      <c:pt idx="14444">
                        <c:v>43251.5</c:v>
                      </c:pt>
                      <c:pt idx="14445">
                        <c:v>43251.510416666664</c:v>
                      </c:pt>
                      <c:pt idx="14446">
                        <c:v>43251.520833333336</c:v>
                      </c:pt>
                      <c:pt idx="14447">
                        <c:v>43251.53125</c:v>
                      </c:pt>
                      <c:pt idx="14448">
                        <c:v>43251.541666666664</c:v>
                      </c:pt>
                      <c:pt idx="14449">
                        <c:v>43251.552083333336</c:v>
                      </c:pt>
                      <c:pt idx="14450">
                        <c:v>43251.5625</c:v>
                      </c:pt>
                      <c:pt idx="14451">
                        <c:v>43251.572916666664</c:v>
                      </c:pt>
                      <c:pt idx="14452">
                        <c:v>43251.583333333336</c:v>
                      </c:pt>
                      <c:pt idx="14453">
                        <c:v>43251.59375</c:v>
                      </c:pt>
                      <c:pt idx="14454">
                        <c:v>43251.604166666664</c:v>
                      </c:pt>
                      <c:pt idx="14455">
                        <c:v>43251.614583333336</c:v>
                      </c:pt>
                      <c:pt idx="14456">
                        <c:v>43251.625</c:v>
                      </c:pt>
                      <c:pt idx="14457">
                        <c:v>43251.635416666664</c:v>
                      </c:pt>
                      <c:pt idx="14458">
                        <c:v>43251.645833333336</c:v>
                      </c:pt>
                      <c:pt idx="14459">
                        <c:v>43251.65625</c:v>
                      </c:pt>
                      <c:pt idx="14460">
                        <c:v>43251.666666666664</c:v>
                      </c:pt>
                      <c:pt idx="14461">
                        <c:v>43251.677083333336</c:v>
                      </c:pt>
                      <c:pt idx="14462">
                        <c:v>43251.6875</c:v>
                      </c:pt>
                      <c:pt idx="14463">
                        <c:v>43251.697916666664</c:v>
                      </c:pt>
                      <c:pt idx="14464">
                        <c:v>43251.708333333336</c:v>
                      </c:pt>
                      <c:pt idx="14465">
                        <c:v>43251.71875</c:v>
                      </c:pt>
                      <c:pt idx="14466">
                        <c:v>43251.729166666664</c:v>
                      </c:pt>
                      <c:pt idx="14467">
                        <c:v>43251.739583333336</c:v>
                      </c:pt>
                      <c:pt idx="14468">
                        <c:v>43251.75</c:v>
                      </c:pt>
                      <c:pt idx="14469">
                        <c:v>43251.760416666664</c:v>
                      </c:pt>
                      <c:pt idx="14470">
                        <c:v>43251.770833333336</c:v>
                      </c:pt>
                      <c:pt idx="14471">
                        <c:v>43251.78125</c:v>
                      </c:pt>
                      <c:pt idx="14472">
                        <c:v>43251.791666666664</c:v>
                      </c:pt>
                      <c:pt idx="14473">
                        <c:v>43251.802083333336</c:v>
                      </c:pt>
                      <c:pt idx="14474">
                        <c:v>43251.8125</c:v>
                      </c:pt>
                      <c:pt idx="14475">
                        <c:v>43251.822916666664</c:v>
                      </c:pt>
                      <c:pt idx="14476">
                        <c:v>43251.833333333336</c:v>
                      </c:pt>
                      <c:pt idx="14477">
                        <c:v>43251.84375</c:v>
                      </c:pt>
                      <c:pt idx="14478">
                        <c:v>43251.854166666664</c:v>
                      </c:pt>
                      <c:pt idx="14479">
                        <c:v>43251.864583333336</c:v>
                      </c:pt>
                      <c:pt idx="14480">
                        <c:v>43251.875</c:v>
                      </c:pt>
                      <c:pt idx="14481">
                        <c:v>43251.885416666664</c:v>
                      </c:pt>
                      <c:pt idx="14482">
                        <c:v>43251.895833333336</c:v>
                      </c:pt>
                      <c:pt idx="14483">
                        <c:v>43251.90625</c:v>
                      </c:pt>
                      <c:pt idx="14484">
                        <c:v>43251.916666666664</c:v>
                      </c:pt>
                      <c:pt idx="14485">
                        <c:v>43251.927083333336</c:v>
                      </c:pt>
                      <c:pt idx="14486">
                        <c:v>43251.9375</c:v>
                      </c:pt>
                      <c:pt idx="14487">
                        <c:v>43251.947916666664</c:v>
                      </c:pt>
                      <c:pt idx="14488">
                        <c:v>43251.958333333336</c:v>
                      </c:pt>
                      <c:pt idx="14489">
                        <c:v>43251.96875</c:v>
                      </c:pt>
                      <c:pt idx="14490">
                        <c:v>43251.979166666664</c:v>
                      </c:pt>
                      <c:pt idx="14491">
                        <c:v>43251.989583333336</c:v>
                      </c:pt>
                      <c:pt idx="14492">
                        <c:v>43252</c:v>
                      </c:pt>
                      <c:pt idx="14493">
                        <c:v>43252.010416666664</c:v>
                      </c:pt>
                      <c:pt idx="14494">
                        <c:v>43252.020833333336</c:v>
                      </c:pt>
                      <c:pt idx="14495">
                        <c:v>43252.03125</c:v>
                      </c:pt>
                      <c:pt idx="14496">
                        <c:v>43252.041666666664</c:v>
                      </c:pt>
                      <c:pt idx="14497">
                        <c:v>43252.052083333336</c:v>
                      </c:pt>
                      <c:pt idx="14498">
                        <c:v>43252.0625</c:v>
                      </c:pt>
                      <c:pt idx="14499">
                        <c:v>43252.072916666664</c:v>
                      </c:pt>
                      <c:pt idx="14500">
                        <c:v>43252.083333333336</c:v>
                      </c:pt>
                      <c:pt idx="14501">
                        <c:v>43252.09375</c:v>
                      </c:pt>
                      <c:pt idx="14502">
                        <c:v>43252.104166666664</c:v>
                      </c:pt>
                      <c:pt idx="14503">
                        <c:v>43252.114583333336</c:v>
                      </c:pt>
                      <c:pt idx="14504">
                        <c:v>43252.125</c:v>
                      </c:pt>
                      <c:pt idx="14505">
                        <c:v>43252.135416666664</c:v>
                      </c:pt>
                      <c:pt idx="14506">
                        <c:v>43252.145833333336</c:v>
                      </c:pt>
                      <c:pt idx="14507">
                        <c:v>43252.15625</c:v>
                      </c:pt>
                      <c:pt idx="14508">
                        <c:v>43252.166666666664</c:v>
                      </c:pt>
                      <c:pt idx="14509">
                        <c:v>43252.177083333336</c:v>
                      </c:pt>
                      <c:pt idx="14510">
                        <c:v>43252.1875</c:v>
                      </c:pt>
                      <c:pt idx="14511">
                        <c:v>43252.197916666664</c:v>
                      </c:pt>
                      <c:pt idx="14512">
                        <c:v>43252.208333333336</c:v>
                      </c:pt>
                      <c:pt idx="14513">
                        <c:v>43252.21875</c:v>
                      </c:pt>
                      <c:pt idx="14514">
                        <c:v>43252.229166666664</c:v>
                      </c:pt>
                      <c:pt idx="14515">
                        <c:v>43252.239583333336</c:v>
                      </c:pt>
                      <c:pt idx="14516">
                        <c:v>43252.25</c:v>
                      </c:pt>
                      <c:pt idx="14517">
                        <c:v>43252.260416666664</c:v>
                      </c:pt>
                      <c:pt idx="14518">
                        <c:v>43252.270833333336</c:v>
                      </c:pt>
                      <c:pt idx="14519">
                        <c:v>43252.28125</c:v>
                      </c:pt>
                      <c:pt idx="14520">
                        <c:v>43252.291666666664</c:v>
                      </c:pt>
                      <c:pt idx="14521">
                        <c:v>43252.302083333336</c:v>
                      </c:pt>
                      <c:pt idx="14522">
                        <c:v>43252.3125</c:v>
                      </c:pt>
                      <c:pt idx="14523">
                        <c:v>43252.322916666664</c:v>
                      </c:pt>
                      <c:pt idx="14524">
                        <c:v>43252.333333333336</c:v>
                      </c:pt>
                      <c:pt idx="14525">
                        <c:v>43252.34375</c:v>
                      </c:pt>
                      <c:pt idx="14526">
                        <c:v>43252.354166666664</c:v>
                      </c:pt>
                      <c:pt idx="14527">
                        <c:v>43252.364583333336</c:v>
                      </c:pt>
                      <c:pt idx="14528">
                        <c:v>43252.375</c:v>
                      </c:pt>
                      <c:pt idx="14529">
                        <c:v>43252.385416666664</c:v>
                      </c:pt>
                      <c:pt idx="14530">
                        <c:v>43252.395833333336</c:v>
                      </c:pt>
                      <c:pt idx="14531">
                        <c:v>43252.40625</c:v>
                      </c:pt>
                      <c:pt idx="14532">
                        <c:v>43252.416666666664</c:v>
                      </c:pt>
                      <c:pt idx="14533">
                        <c:v>43252.427083333336</c:v>
                      </c:pt>
                      <c:pt idx="14534">
                        <c:v>43252.4375</c:v>
                      </c:pt>
                      <c:pt idx="14535">
                        <c:v>43252.447916666664</c:v>
                      </c:pt>
                      <c:pt idx="14536">
                        <c:v>43252.458333333336</c:v>
                      </c:pt>
                      <c:pt idx="14537">
                        <c:v>43252.46875</c:v>
                      </c:pt>
                      <c:pt idx="14538">
                        <c:v>43252.479166666664</c:v>
                      </c:pt>
                      <c:pt idx="14539">
                        <c:v>43252.489583333336</c:v>
                      </c:pt>
                      <c:pt idx="14540">
                        <c:v>43252.5</c:v>
                      </c:pt>
                      <c:pt idx="14541">
                        <c:v>43252.510416666664</c:v>
                      </c:pt>
                      <c:pt idx="14542">
                        <c:v>43252.520833333336</c:v>
                      </c:pt>
                      <c:pt idx="14543">
                        <c:v>43252.53125</c:v>
                      </c:pt>
                      <c:pt idx="14544">
                        <c:v>43252.541666666664</c:v>
                      </c:pt>
                      <c:pt idx="14545">
                        <c:v>43252.552083333336</c:v>
                      </c:pt>
                      <c:pt idx="14546">
                        <c:v>43252.5625</c:v>
                      </c:pt>
                      <c:pt idx="14547">
                        <c:v>43252.572916666664</c:v>
                      </c:pt>
                      <c:pt idx="14548">
                        <c:v>43252.583333333336</c:v>
                      </c:pt>
                      <c:pt idx="14549">
                        <c:v>43252.59375</c:v>
                      </c:pt>
                      <c:pt idx="14550">
                        <c:v>43252.604166666664</c:v>
                      </c:pt>
                      <c:pt idx="14551">
                        <c:v>43252.614583333336</c:v>
                      </c:pt>
                      <c:pt idx="14552">
                        <c:v>43252.625</c:v>
                      </c:pt>
                      <c:pt idx="14553">
                        <c:v>43252.635416666664</c:v>
                      </c:pt>
                      <c:pt idx="14554">
                        <c:v>43252.645833333336</c:v>
                      </c:pt>
                      <c:pt idx="14555">
                        <c:v>43252.65625</c:v>
                      </c:pt>
                      <c:pt idx="14556">
                        <c:v>43252.666666666664</c:v>
                      </c:pt>
                      <c:pt idx="14557">
                        <c:v>43252.677083333336</c:v>
                      </c:pt>
                      <c:pt idx="14558">
                        <c:v>43252.6875</c:v>
                      </c:pt>
                      <c:pt idx="14559">
                        <c:v>43252.697916666664</c:v>
                      </c:pt>
                      <c:pt idx="14560">
                        <c:v>43252.708333333336</c:v>
                      </c:pt>
                      <c:pt idx="14561">
                        <c:v>43252.71875</c:v>
                      </c:pt>
                      <c:pt idx="14562">
                        <c:v>43252.729166666664</c:v>
                      </c:pt>
                      <c:pt idx="14563">
                        <c:v>43252.739583333336</c:v>
                      </c:pt>
                      <c:pt idx="14564">
                        <c:v>43252.75</c:v>
                      </c:pt>
                      <c:pt idx="14565">
                        <c:v>43252.760416666664</c:v>
                      </c:pt>
                      <c:pt idx="14566">
                        <c:v>43252.770833333336</c:v>
                      </c:pt>
                      <c:pt idx="14567">
                        <c:v>43252.78125</c:v>
                      </c:pt>
                      <c:pt idx="14568">
                        <c:v>43252.791666666664</c:v>
                      </c:pt>
                      <c:pt idx="14569">
                        <c:v>43252.802083333336</c:v>
                      </c:pt>
                      <c:pt idx="14570">
                        <c:v>43252.8125</c:v>
                      </c:pt>
                      <c:pt idx="14571">
                        <c:v>43252.822916666664</c:v>
                      </c:pt>
                      <c:pt idx="14572">
                        <c:v>43252.833333333336</c:v>
                      </c:pt>
                      <c:pt idx="14573">
                        <c:v>43252.84375</c:v>
                      </c:pt>
                      <c:pt idx="14574">
                        <c:v>43252.854166666664</c:v>
                      </c:pt>
                      <c:pt idx="14575">
                        <c:v>43252.864583333336</c:v>
                      </c:pt>
                      <c:pt idx="14576">
                        <c:v>43252.875</c:v>
                      </c:pt>
                      <c:pt idx="14577">
                        <c:v>43252.885416666664</c:v>
                      </c:pt>
                      <c:pt idx="14578">
                        <c:v>43252.895833333336</c:v>
                      </c:pt>
                      <c:pt idx="14579">
                        <c:v>43252.90625</c:v>
                      </c:pt>
                      <c:pt idx="14580">
                        <c:v>43252.916666666664</c:v>
                      </c:pt>
                      <c:pt idx="14581">
                        <c:v>43252.927083333336</c:v>
                      </c:pt>
                      <c:pt idx="14582">
                        <c:v>43252.9375</c:v>
                      </c:pt>
                      <c:pt idx="14583">
                        <c:v>43252.947916666664</c:v>
                      </c:pt>
                      <c:pt idx="14584">
                        <c:v>43252.958333333336</c:v>
                      </c:pt>
                      <c:pt idx="14585">
                        <c:v>43252.96875</c:v>
                      </c:pt>
                      <c:pt idx="14586">
                        <c:v>43252.979166666664</c:v>
                      </c:pt>
                      <c:pt idx="14587">
                        <c:v>43252.989583333336</c:v>
                      </c:pt>
                      <c:pt idx="14588">
                        <c:v>43253</c:v>
                      </c:pt>
                      <c:pt idx="14589">
                        <c:v>43253.010416666664</c:v>
                      </c:pt>
                      <c:pt idx="14590">
                        <c:v>43253.020833333336</c:v>
                      </c:pt>
                      <c:pt idx="14591">
                        <c:v>43253.03125</c:v>
                      </c:pt>
                      <c:pt idx="14592">
                        <c:v>43253.041666666664</c:v>
                      </c:pt>
                      <c:pt idx="14593">
                        <c:v>43253.052083333336</c:v>
                      </c:pt>
                      <c:pt idx="14594">
                        <c:v>43253.0625</c:v>
                      </c:pt>
                      <c:pt idx="14595">
                        <c:v>43253.072916666664</c:v>
                      </c:pt>
                      <c:pt idx="14596">
                        <c:v>43253.083333333336</c:v>
                      </c:pt>
                      <c:pt idx="14597">
                        <c:v>43253.09375</c:v>
                      </c:pt>
                      <c:pt idx="14598">
                        <c:v>43253.104166666664</c:v>
                      </c:pt>
                      <c:pt idx="14599">
                        <c:v>43253.114583333336</c:v>
                      </c:pt>
                      <c:pt idx="14600">
                        <c:v>43253.125</c:v>
                      </c:pt>
                      <c:pt idx="14601">
                        <c:v>43253.135416666664</c:v>
                      </c:pt>
                      <c:pt idx="14602">
                        <c:v>43253.145833333336</c:v>
                      </c:pt>
                      <c:pt idx="14603">
                        <c:v>43253.15625</c:v>
                      </c:pt>
                      <c:pt idx="14604">
                        <c:v>43253.166666666664</c:v>
                      </c:pt>
                      <c:pt idx="14605">
                        <c:v>43253.177083333336</c:v>
                      </c:pt>
                      <c:pt idx="14606">
                        <c:v>43253.1875</c:v>
                      </c:pt>
                      <c:pt idx="14607">
                        <c:v>43253.197916666664</c:v>
                      </c:pt>
                      <c:pt idx="14608">
                        <c:v>43253.208333333336</c:v>
                      </c:pt>
                      <c:pt idx="14609">
                        <c:v>43253.21875</c:v>
                      </c:pt>
                      <c:pt idx="14610">
                        <c:v>43253.229166666664</c:v>
                      </c:pt>
                      <c:pt idx="14611">
                        <c:v>43253.239583333336</c:v>
                      </c:pt>
                      <c:pt idx="14612">
                        <c:v>43253.25</c:v>
                      </c:pt>
                      <c:pt idx="14613">
                        <c:v>43253.260416666664</c:v>
                      </c:pt>
                      <c:pt idx="14614">
                        <c:v>43253.270833333336</c:v>
                      </c:pt>
                      <c:pt idx="14615">
                        <c:v>43253.28125</c:v>
                      </c:pt>
                      <c:pt idx="14616">
                        <c:v>43253.291666666664</c:v>
                      </c:pt>
                      <c:pt idx="14617">
                        <c:v>43253.302083333336</c:v>
                      </c:pt>
                      <c:pt idx="14618">
                        <c:v>43253.3125</c:v>
                      </c:pt>
                      <c:pt idx="14619">
                        <c:v>43253.322916666664</c:v>
                      </c:pt>
                      <c:pt idx="14620">
                        <c:v>43253.333333333336</c:v>
                      </c:pt>
                      <c:pt idx="14621">
                        <c:v>43253.34375</c:v>
                      </c:pt>
                      <c:pt idx="14622">
                        <c:v>43253.354166666664</c:v>
                      </c:pt>
                      <c:pt idx="14623">
                        <c:v>43253.364583333336</c:v>
                      </c:pt>
                      <c:pt idx="14624">
                        <c:v>43253.375</c:v>
                      </c:pt>
                      <c:pt idx="14625">
                        <c:v>43253.385416666664</c:v>
                      </c:pt>
                      <c:pt idx="14626">
                        <c:v>43253.395833333336</c:v>
                      </c:pt>
                      <c:pt idx="14627">
                        <c:v>43253.40625</c:v>
                      </c:pt>
                      <c:pt idx="14628">
                        <c:v>43253.416666666664</c:v>
                      </c:pt>
                      <c:pt idx="14629">
                        <c:v>43253.427083333336</c:v>
                      </c:pt>
                      <c:pt idx="14630">
                        <c:v>43253.4375</c:v>
                      </c:pt>
                      <c:pt idx="14631">
                        <c:v>43253.447916666664</c:v>
                      </c:pt>
                      <c:pt idx="14632">
                        <c:v>43253.458333333336</c:v>
                      </c:pt>
                      <c:pt idx="14633">
                        <c:v>43253.46875</c:v>
                      </c:pt>
                      <c:pt idx="14634">
                        <c:v>43253.479166666664</c:v>
                      </c:pt>
                      <c:pt idx="14635">
                        <c:v>43253.489583333336</c:v>
                      </c:pt>
                      <c:pt idx="14636">
                        <c:v>43253.5</c:v>
                      </c:pt>
                      <c:pt idx="14637">
                        <c:v>43253.510416666664</c:v>
                      </c:pt>
                      <c:pt idx="14638">
                        <c:v>43253.520833333336</c:v>
                      </c:pt>
                      <c:pt idx="14639">
                        <c:v>43253.53125</c:v>
                      </c:pt>
                      <c:pt idx="14640">
                        <c:v>43253.541666666664</c:v>
                      </c:pt>
                      <c:pt idx="14641">
                        <c:v>43253.552083333336</c:v>
                      </c:pt>
                      <c:pt idx="14642">
                        <c:v>43253.5625</c:v>
                      </c:pt>
                      <c:pt idx="14643">
                        <c:v>43253.572916666664</c:v>
                      </c:pt>
                      <c:pt idx="14644">
                        <c:v>43253.583333333336</c:v>
                      </c:pt>
                      <c:pt idx="14645">
                        <c:v>43253.59375</c:v>
                      </c:pt>
                      <c:pt idx="14646">
                        <c:v>43253.604166666664</c:v>
                      </c:pt>
                      <c:pt idx="14647">
                        <c:v>43253.614583333336</c:v>
                      </c:pt>
                      <c:pt idx="14648">
                        <c:v>43253.625</c:v>
                      </c:pt>
                      <c:pt idx="14649">
                        <c:v>43253.635416666664</c:v>
                      </c:pt>
                      <c:pt idx="14650">
                        <c:v>43253.645833333336</c:v>
                      </c:pt>
                      <c:pt idx="14651">
                        <c:v>43253.65625</c:v>
                      </c:pt>
                      <c:pt idx="14652">
                        <c:v>43253.666666666664</c:v>
                      </c:pt>
                      <c:pt idx="14653">
                        <c:v>43253.677083333336</c:v>
                      </c:pt>
                      <c:pt idx="14654">
                        <c:v>43253.6875</c:v>
                      </c:pt>
                      <c:pt idx="14655">
                        <c:v>43253.697916666664</c:v>
                      </c:pt>
                      <c:pt idx="14656">
                        <c:v>43253.708333333336</c:v>
                      </c:pt>
                      <c:pt idx="14657">
                        <c:v>43253.71875</c:v>
                      </c:pt>
                      <c:pt idx="14658">
                        <c:v>43253.729166666664</c:v>
                      </c:pt>
                      <c:pt idx="14659">
                        <c:v>43253.739583333336</c:v>
                      </c:pt>
                      <c:pt idx="14660">
                        <c:v>43253.75</c:v>
                      </c:pt>
                      <c:pt idx="14661">
                        <c:v>43253.760416666664</c:v>
                      </c:pt>
                      <c:pt idx="14662">
                        <c:v>43253.770833333336</c:v>
                      </c:pt>
                      <c:pt idx="14663">
                        <c:v>43253.78125</c:v>
                      </c:pt>
                      <c:pt idx="14664">
                        <c:v>43253.791666666664</c:v>
                      </c:pt>
                      <c:pt idx="14665">
                        <c:v>43253.802083333336</c:v>
                      </c:pt>
                      <c:pt idx="14666">
                        <c:v>43253.8125</c:v>
                      </c:pt>
                      <c:pt idx="14667">
                        <c:v>43253.822916666664</c:v>
                      </c:pt>
                      <c:pt idx="14668">
                        <c:v>43253.833333333336</c:v>
                      </c:pt>
                      <c:pt idx="14669">
                        <c:v>43253.84375</c:v>
                      </c:pt>
                      <c:pt idx="14670">
                        <c:v>43253.854166666664</c:v>
                      </c:pt>
                      <c:pt idx="14671">
                        <c:v>43253.864583333336</c:v>
                      </c:pt>
                      <c:pt idx="14672">
                        <c:v>43253.875</c:v>
                      </c:pt>
                      <c:pt idx="14673">
                        <c:v>43253.885416666664</c:v>
                      </c:pt>
                      <c:pt idx="14674">
                        <c:v>43253.895833333336</c:v>
                      </c:pt>
                      <c:pt idx="14675">
                        <c:v>43253.90625</c:v>
                      </c:pt>
                      <c:pt idx="14676">
                        <c:v>43253.916666666664</c:v>
                      </c:pt>
                      <c:pt idx="14677">
                        <c:v>43253.927083333336</c:v>
                      </c:pt>
                      <c:pt idx="14678">
                        <c:v>43253.9375</c:v>
                      </c:pt>
                      <c:pt idx="14679">
                        <c:v>43253.947916666664</c:v>
                      </c:pt>
                      <c:pt idx="14680">
                        <c:v>43253.958333333336</c:v>
                      </c:pt>
                      <c:pt idx="14681">
                        <c:v>43253.96875</c:v>
                      </c:pt>
                      <c:pt idx="14682">
                        <c:v>43253.979166666664</c:v>
                      </c:pt>
                      <c:pt idx="14683">
                        <c:v>43253.989583333336</c:v>
                      </c:pt>
                      <c:pt idx="14684">
                        <c:v>43254</c:v>
                      </c:pt>
                      <c:pt idx="14685">
                        <c:v>43254.010416666664</c:v>
                      </c:pt>
                      <c:pt idx="14686">
                        <c:v>43254.020833333336</c:v>
                      </c:pt>
                      <c:pt idx="14687">
                        <c:v>43254.03125</c:v>
                      </c:pt>
                      <c:pt idx="14688">
                        <c:v>43254.041666666664</c:v>
                      </c:pt>
                      <c:pt idx="14689">
                        <c:v>43254.052083333336</c:v>
                      </c:pt>
                      <c:pt idx="14690">
                        <c:v>43254.0625</c:v>
                      </c:pt>
                      <c:pt idx="14691">
                        <c:v>43254.072916666664</c:v>
                      </c:pt>
                      <c:pt idx="14692">
                        <c:v>43254.083333333336</c:v>
                      </c:pt>
                      <c:pt idx="14693">
                        <c:v>43254.09375</c:v>
                      </c:pt>
                      <c:pt idx="14694">
                        <c:v>43254.104166666664</c:v>
                      </c:pt>
                      <c:pt idx="14695">
                        <c:v>43254.114583333336</c:v>
                      </c:pt>
                      <c:pt idx="14696">
                        <c:v>43254.125</c:v>
                      </c:pt>
                      <c:pt idx="14697">
                        <c:v>43254.135416666664</c:v>
                      </c:pt>
                      <c:pt idx="14698">
                        <c:v>43254.145833333336</c:v>
                      </c:pt>
                      <c:pt idx="14699">
                        <c:v>43254.15625</c:v>
                      </c:pt>
                      <c:pt idx="14700">
                        <c:v>43254.166666666664</c:v>
                      </c:pt>
                      <c:pt idx="14701">
                        <c:v>43254.177083333336</c:v>
                      </c:pt>
                      <c:pt idx="14702">
                        <c:v>43254.1875</c:v>
                      </c:pt>
                      <c:pt idx="14703">
                        <c:v>43254.197916666664</c:v>
                      </c:pt>
                      <c:pt idx="14704">
                        <c:v>43254.208333333336</c:v>
                      </c:pt>
                      <c:pt idx="14705">
                        <c:v>43254.21875</c:v>
                      </c:pt>
                      <c:pt idx="14706">
                        <c:v>43254.229166666664</c:v>
                      </c:pt>
                      <c:pt idx="14707">
                        <c:v>43254.239583333336</c:v>
                      </c:pt>
                      <c:pt idx="14708">
                        <c:v>43254.25</c:v>
                      </c:pt>
                      <c:pt idx="14709">
                        <c:v>43254.260416666664</c:v>
                      </c:pt>
                      <c:pt idx="14710">
                        <c:v>43254.270833333336</c:v>
                      </c:pt>
                      <c:pt idx="14711">
                        <c:v>43254.28125</c:v>
                      </c:pt>
                      <c:pt idx="14712">
                        <c:v>43254.291666666664</c:v>
                      </c:pt>
                      <c:pt idx="14713">
                        <c:v>43254.302083333336</c:v>
                      </c:pt>
                      <c:pt idx="14714">
                        <c:v>43254.3125</c:v>
                      </c:pt>
                      <c:pt idx="14715">
                        <c:v>43254.322916666664</c:v>
                      </c:pt>
                      <c:pt idx="14716">
                        <c:v>43254.333333333336</c:v>
                      </c:pt>
                      <c:pt idx="14717">
                        <c:v>43254.34375</c:v>
                      </c:pt>
                      <c:pt idx="14718">
                        <c:v>43254.354166666664</c:v>
                      </c:pt>
                      <c:pt idx="14719">
                        <c:v>43254.364583333336</c:v>
                      </c:pt>
                      <c:pt idx="14720">
                        <c:v>43254.375</c:v>
                      </c:pt>
                      <c:pt idx="14721">
                        <c:v>43254.385416666664</c:v>
                      </c:pt>
                      <c:pt idx="14722">
                        <c:v>43254.395833333336</c:v>
                      </c:pt>
                      <c:pt idx="14723">
                        <c:v>43254.40625</c:v>
                      </c:pt>
                      <c:pt idx="14724">
                        <c:v>43254.416666666664</c:v>
                      </c:pt>
                      <c:pt idx="14725">
                        <c:v>43254.427083333336</c:v>
                      </c:pt>
                      <c:pt idx="14726">
                        <c:v>43254.4375</c:v>
                      </c:pt>
                      <c:pt idx="14727">
                        <c:v>43254.447916666664</c:v>
                      </c:pt>
                      <c:pt idx="14728">
                        <c:v>43254.458333333336</c:v>
                      </c:pt>
                      <c:pt idx="14729">
                        <c:v>43254.46875</c:v>
                      </c:pt>
                      <c:pt idx="14730">
                        <c:v>43254.479166666664</c:v>
                      </c:pt>
                      <c:pt idx="14731">
                        <c:v>43254.489583333336</c:v>
                      </c:pt>
                      <c:pt idx="14732">
                        <c:v>43254.5</c:v>
                      </c:pt>
                      <c:pt idx="14733">
                        <c:v>43254.510416666664</c:v>
                      </c:pt>
                      <c:pt idx="14734">
                        <c:v>43254.520833333336</c:v>
                      </c:pt>
                      <c:pt idx="14735">
                        <c:v>43254.53125</c:v>
                      </c:pt>
                      <c:pt idx="14736">
                        <c:v>43254.541666666664</c:v>
                      </c:pt>
                      <c:pt idx="14737">
                        <c:v>43254.552083333336</c:v>
                      </c:pt>
                      <c:pt idx="14738">
                        <c:v>43254.5625</c:v>
                      </c:pt>
                      <c:pt idx="14739">
                        <c:v>43254.572916666664</c:v>
                      </c:pt>
                      <c:pt idx="14740">
                        <c:v>43254.583333333336</c:v>
                      </c:pt>
                      <c:pt idx="14741">
                        <c:v>43254.59375</c:v>
                      </c:pt>
                      <c:pt idx="14742">
                        <c:v>43254.604166666664</c:v>
                      </c:pt>
                      <c:pt idx="14743">
                        <c:v>43254.614583333336</c:v>
                      </c:pt>
                      <c:pt idx="14744">
                        <c:v>43254.625</c:v>
                      </c:pt>
                      <c:pt idx="14745">
                        <c:v>43254.635416666664</c:v>
                      </c:pt>
                      <c:pt idx="14746">
                        <c:v>43254.645833333336</c:v>
                      </c:pt>
                      <c:pt idx="14747">
                        <c:v>43254.65625</c:v>
                      </c:pt>
                      <c:pt idx="14748">
                        <c:v>43254.666666666664</c:v>
                      </c:pt>
                      <c:pt idx="14749">
                        <c:v>43254.677083333336</c:v>
                      </c:pt>
                      <c:pt idx="14750">
                        <c:v>43254.6875</c:v>
                      </c:pt>
                      <c:pt idx="14751">
                        <c:v>43254.697916666664</c:v>
                      </c:pt>
                      <c:pt idx="14752">
                        <c:v>43254.708333333336</c:v>
                      </c:pt>
                      <c:pt idx="14753">
                        <c:v>43254.71875</c:v>
                      </c:pt>
                      <c:pt idx="14754">
                        <c:v>43254.729166666664</c:v>
                      </c:pt>
                      <c:pt idx="14755">
                        <c:v>43254.739583333336</c:v>
                      </c:pt>
                      <c:pt idx="14756">
                        <c:v>43254.75</c:v>
                      </c:pt>
                      <c:pt idx="14757">
                        <c:v>43254.760416666664</c:v>
                      </c:pt>
                      <c:pt idx="14758">
                        <c:v>43254.770833333336</c:v>
                      </c:pt>
                      <c:pt idx="14759">
                        <c:v>43254.78125</c:v>
                      </c:pt>
                      <c:pt idx="14760">
                        <c:v>43254.791666666664</c:v>
                      </c:pt>
                      <c:pt idx="14761">
                        <c:v>43254.802083333336</c:v>
                      </c:pt>
                      <c:pt idx="14762">
                        <c:v>43254.8125</c:v>
                      </c:pt>
                      <c:pt idx="14763">
                        <c:v>43254.822916666664</c:v>
                      </c:pt>
                      <c:pt idx="14764">
                        <c:v>43254.833333333336</c:v>
                      </c:pt>
                      <c:pt idx="14765">
                        <c:v>43254.84375</c:v>
                      </c:pt>
                      <c:pt idx="14766">
                        <c:v>43254.854166666664</c:v>
                      </c:pt>
                      <c:pt idx="14767">
                        <c:v>43254.864583333336</c:v>
                      </c:pt>
                      <c:pt idx="14768">
                        <c:v>43254.875</c:v>
                      </c:pt>
                      <c:pt idx="14769">
                        <c:v>43254.885416666664</c:v>
                      </c:pt>
                      <c:pt idx="14770">
                        <c:v>43254.895833333336</c:v>
                      </c:pt>
                      <c:pt idx="14771">
                        <c:v>43254.90625</c:v>
                      </c:pt>
                      <c:pt idx="14772">
                        <c:v>43254.916666666664</c:v>
                      </c:pt>
                      <c:pt idx="14773">
                        <c:v>43254.927083333336</c:v>
                      </c:pt>
                      <c:pt idx="14774">
                        <c:v>43254.9375</c:v>
                      </c:pt>
                      <c:pt idx="14775">
                        <c:v>43254.947916666664</c:v>
                      </c:pt>
                      <c:pt idx="14776">
                        <c:v>43254.958333333336</c:v>
                      </c:pt>
                      <c:pt idx="14777">
                        <c:v>43254.96875</c:v>
                      </c:pt>
                      <c:pt idx="14778">
                        <c:v>43254.979166666664</c:v>
                      </c:pt>
                      <c:pt idx="14779">
                        <c:v>43254.989583333336</c:v>
                      </c:pt>
                      <c:pt idx="14780">
                        <c:v>43255</c:v>
                      </c:pt>
                      <c:pt idx="14781">
                        <c:v>43255.010416666664</c:v>
                      </c:pt>
                      <c:pt idx="14782">
                        <c:v>43255.020833333336</c:v>
                      </c:pt>
                      <c:pt idx="14783">
                        <c:v>43255.03125</c:v>
                      </c:pt>
                      <c:pt idx="14784">
                        <c:v>43255.041666666664</c:v>
                      </c:pt>
                      <c:pt idx="14785">
                        <c:v>43255.052083333336</c:v>
                      </c:pt>
                      <c:pt idx="14786">
                        <c:v>43255.0625</c:v>
                      </c:pt>
                      <c:pt idx="14787">
                        <c:v>43255.072916666664</c:v>
                      </c:pt>
                      <c:pt idx="14788">
                        <c:v>43255.083333333336</c:v>
                      </c:pt>
                      <c:pt idx="14789">
                        <c:v>43255.09375</c:v>
                      </c:pt>
                      <c:pt idx="14790">
                        <c:v>43255.104166666664</c:v>
                      </c:pt>
                      <c:pt idx="14791">
                        <c:v>43255.114583333336</c:v>
                      </c:pt>
                      <c:pt idx="14792">
                        <c:v>43255.125</c:v>
                      </c:pt>
                      <c:pt idx="14793">
                        <c:v>43255.135416666664</c:v>
                      </c:pt>
                      <c:pt idx="14794">
                        <c:v>43255.145833333336</c:v>
                      </c:pt>
                      <c:pt idx="14795">
                        <c:v>43255.15625</c:v>
                      </c:pt>
                      <c:pt idx="14796">
                        <c:v>43255.166666666664</c:v>
                      </c:pt>
                      <c:pt idx="14797">
                        <c:v>43255.177083333336</c:v>
                      </c:pt>
                      <c:pt idx="14798">
                        <c:v>43255.1875</c:v>
                      </c:pt>
                      <c:pt idx="14799">
                        <c:v>43255.197916666664</c:v>
                      </c:pt>
                      <c:pt idx="14800">
                        <c:v>43255.208333333336</c:v>
                      </c:pt>
                      <c:pt idx="14801">
                        <c:v>43255.21875</c:v>
                      </c:pt>
                      <c:pt idx="14802">
                        <c:v>43255.229166666664</c:v>
                      </c:pt>
                      <c:pt idx="14803">
                        <c:v>43255.239583333336</c:v>
                      </c:pt>
                      <c:pt idx="14804">
                        <c:v>43255.25</c:v>
                      </c:pt>
                      <c:pt idx="14805">
                        <c:v>43255.260416666664</c:v>
                      </c:pt>
                      <c:pt idx="14806">
                        <c:v>43255.270833333336</c:v>
                      </c:pt>
                      <c:pt idx="14807">
                        <c:v>43255.28125</c:v>
                      </c:pt>
                      <c:pt idx="14808">
                        <c:v>43255.291666666664</c:v>
                      </c:pt>
                      <c:pt idx="14809">
                        <c:v>43255.302083333336</c:v>
                      </c:pt>
                      <c:pt idx="14810">
                        <c:v>43255.3125</c:v>
                      </c:pt>
                      <c:pt idx="14811">
                        <c:v>43255.322916666664</c:v>
                      </c:pt>
                      <c:pt idx="14812">
                        <c:v>43255.333333333336</c:v>
                      </c:pt>
                      <c:pt idx="14813">
                        <c:v>43255.34375</c:v>
                      </c:pt>
                      <c:pt idx="14814">
                        <c:v>43255.354166666664</c:v>
                      </c:pt>
                      <c:pt idx="14815">
                        <c:v>43255.364583333336</c:v>
                      </c:pt>
                      <c:pt idx="14816">
                        <c:v>43255.375</c:v>
                      </c:pt>
                      <c:pt idx="14817">
                        <c:v>43255.385416666664</c:v>
                      </c:pt>
                      <c:pt idx="14818">
                        <c:v>43255.395833333336</c:v>
                      </c:pt>
                      <c:pt idx="14819">
                        <c:v>43255.40625</c:v>
                      </c:pt>
                      <c:pt idx="14820">
                        <c:v>43255.416666666664</c:v>
                      </c:pt>
                      <c:pt idx="14821">
                        <c:v>43255.427083333336</c:v>
                      </c:pt>
                      <c:pt idx="14822">
                        <c:v>43255.4375</c:v>
                      </c:pt>
                      <c:pt idx="14823">
                        <c:v>43255.447916666664</c:v>
                      </c:pt>
                      <c:pt idx="14824">
                        <c:v>43255.458333333336</c:v>
                      </c:pt>
                      <c:pt idx="14825">
                        <c:v>43255.46875</c:v>
                      </c:pt>
                      <c:pt idx="14826">
                        <c:v>43255.479166666664</c:v>
                      </c:pt>
                      <c:pt idx="14827">
                        <c:v>43255.489583333336</c:v>
                      </c:pt>
                      <c:pt idx="14828">
                        <c:v>43255.5</c:v>
                      </c:pt>
                      <c:pt idx="14829">
                        <c:v>43255.510416666664</c:v>
                      </c:pt>
                      <c:pt idx="14830">
                        <c:v>43255.520833333336</c:v>
                      </c:pt>
                      <c:pt idx="14831">
                        <c:v>43255.53125</c:v>
                      </c:pt>
                      <c:pt idx="14832">
                        <c:v>43255.541666666664</c:v>
                      </c:pt>
                      <c:pt idx="14833">
                        <c:v>43255.552083333336</c:v>
                      </c:pt>
                      <c:pt idx="14834">
                        <c:v>43255.5625</c:v>
                      </c:pt>
                      <c:pt idx="14835">
                        <c:v>43255.572916666664</c:v>
                      </c:pt>
                      <c:pt idx="14836">
                        <c:v>43255.583333333336</c:v>
                      </c:pt>
                      <c:pt idx="14837">
                        <c:v>43255.59375</c:v>
                      </c:pt>
                      <c:pt idx="14838">
                        <c:v>43255.604166666664</c:v>
                      </c:pt>
                      <c:pt idx="14839">
                        <c:v>43255.614583333336</c:v>
                      </c:pt>
                      <c:pt idx="14840">
                        <c:v>43255.625</c:v>
                      </c:pt>
                      <c:pt idx="14841">
                        <c:v>43255.635416666664</c:v>
                      </c:pt>
                      <c:pt idx="14842">
                        <c:v>43255.645833333336</c:v>
                      </c:pt>
                      <c:pt idx="14843">
                        <c:v>43255.65625</c:v>
                      </c:pt>
                      <c:pt idx="14844">
                        <c:v>43255.666666666664</c:v>
                      </c:pt>
                      <c:pt idx="14845">
                        <c:v>43255.677083333336</c:v>
                      </c:pt>
                      <c:pt idx="14846">
                        <c:v>43255.6875</c:v>
                      </c:pt>
                      <c:pt idx="14847">
                        <c:v>43255.697916666664</c:v>
                      </c:pt>
                      <c:pt idx="14848">
                        <c:v>43255.708333333336</c:v>
                      </c:pt>
                      <c:pt idx="14849">
                        <c:v>43255.71875</c:v>
                      </c:pt>
                      <c:pt idx="14850">
                        <c:v>43255.729166666664</c:v>
                      </c:pt>
                      <c:pt idx="14851">
                        <c:v>43255.739583333336</c:v>
                      </c:pt>
                      <c:pt idx="14852">
                        <c:v>43255.75</c:v>
                      </c:pt>
                      <c:pt idx="14853">
                        <c:v>43255.760416666664</c:v>
                      </c:pt>
                      <c:pt idx="14854">
                        <c:v>43255.770833333336</c:v>
                      </c:pt>
                      <c:pt idx="14855">
                        <c:v>43255.78125</c:v>
                      </c:pt>
                      <c:pt idx="14856">
                        <c:v>43255.791666666664</c:v>
                      </c:pt>
                      <c:pt idx="14857">
                        <c:v>43255.802083333336</c:v>
                      </c:pt>
                      <c:pt idx="14858">
                        <c:v>43255.8125</c:v>
                      </c:pt>
                      <c:pt idx="14859">
                        <c:v>43255.822916666664</c:v>
                      </c:pt>
                      <c:pt idx="14860">
                        <c:v>43255.833333333336</c:v>
                      </c:pt>
                      <c:pt idx="14861">
                        <c:v>43255.84375</c:v>
                      </c:pt>
                      <c:pt idx="14862">
                        <c:v>43255.854166666664</c:v>
                      </c:pt>
                      <c:pt idx="14863">
                        <c:v>43255.864583333336</c:v>
                      </c:pt>
                      <c:pt idx="14864">
                        <c:v>43255.875</c:v>
                      </c:pt>
                      <c:pt idx="14865">
                        <c:v>43255.885416666664</c:v>
                      </c:pt>
                      <c:pt idx="14866">
                        <c:v>43255.895833333336</c:v>
                      </c:pt>
                      <c:pt idx="14867">
                        <c:v>43255.90625</c:v>
                      </c:pt>
                      <c:pt idx="14868">
                        <c:v>43255.916666666664</c:v>
                      </c:pt>
                      <c:pt idx="14869">
                        <c:v>43255.927083333336</c:v>
                      </c:pt>
                      <c:pt idx="14870">
                        <c:v>43255.9375</c:v>
                      </c:pt>
                      <c:pt idx="14871">
                        <c:v>43255.947916666664</c:v>
                      </c:pt>
                      <c:pt idx="14872">
                        <c:v>43255.958333333336</c:v>
                      </c:pt>
                      <c:pt idx="14873">
                        <c:v>43255.96875</c:v>
                      </c:pt>
                      <c:pt idx="14874">
                        <c:v>43255.979166666664</c:v>
                      </c:pt>
                      <c:pt idx="14875">
                        <c:v>43255.989583333336</c:v>
                      </c:pt>
                      <c:pt idx="14876">
                        <c:v>43256</c:v>
                      </c:pt>
                      <c:pt idx="14877">
                        <c:v>43256.010416666664</c:v>
                      </c:pt>
                      <c:pt idx="14878">
                        <c:v>43256.020833333336</c:v>
                      </c:pt>
                      <c:pt idx="14879">
                        <c:v>43256.03125</c:v>
                      </c:pt>
                      <c:pt idx="14880">
                        <c:v>43256.041666666664</c:v>
                      </c:pt>
                      <c:pt idx="14881">
                        <c:v>43256.052083333336</c:v>
                      </c:pt>
                      <c:pt idx="14882">
                        <c:v>43256.0625</c:v>
                      </c:pt>
                      <c:pt idx="14883">
                        <c:v>43256.072916666664</c:v>
                      </c:pt>
                      <c:pt idx="14884">
                        <c:v>43256.083333333336</c:v>
                      </c:pt>
                      <c:pt idx="14885">
                        <c:v>43256.09375</c:v>
                      </c:pt>
                      <c:pt idx="14886">
                        <c:v>43256.104166666664</c:v>
                      </c:pt>
                      <c:pt idx="14887">
                        <c:v>43256.114583333336</c:v>
                      </c:pt>
                      <c:pt idx="14888">
                        <c:v>43256.125</c:v>
                      </c:pt>
                      <c:pt idx="14889">
                        <c:v>43256.135416666664</c:v>
                      </c:pt>
                      <c:pt idx="14890">
                        <c:v>43256.145833333336</c:v>
                      </c:pt>
                      <c:pt idx="14891">
                        <c:v>43256.15625</c:v>
                      </c:pt>
                      <c:pt idx="14892">
                        <c:v>43256.166666666664</c:v>
                      </c:pt>
                      <c:pt idx="14893">
                        <c:v>43256.177083333336</c:v>
                      </c:pt>
                      <c:pt idx="14894">
                        <c:v>43256.1875</c:v>
                      </c:pt>
                      <c:pt idx="14895">
                        <c:v>43256.197916666664</c:v>
                      </c:pt>
                      <c:pt idx="14896">
                        <c:v>43256.208333333336</c:v>
                      </c:pt>
                      <c:pt idx="14897">
                        <c:v>43256.21875</c:v>
                      </c:pt>
                      <c:pt idx="14898">
                        <c:v>43256.229166666664</c:v>
                      </c:pt>
                      <c:pt idx="14899">
                        <c:v>43256.239583333336</c:v>
                      </c:pt>
                      <c:pt idx="14900">
                        <c:v>43256.25</c:v>
                      </c:pt>
                      <c:pt idx="14901">
                        <c:v>43256.260416666664</c:v>
                      </c:pt>
                      <c:pt idx="14902">
                        <c:v>43256.270833333336</c:v>
                      </c:pt>
                      <c:pt idx="14903">
                        <c:v>43256.28125</c:v>
                      </c:pt>
                      <c:pt idx="14904">
                        <c:v>43256.291666666664</c:v>
                      </c:pt>
                      <c:pt idx="14905">
                        <c:v>43256.302083333336</c:v>
                      </c:pt>
                      <c:pt idx="14906">
                        <c:v>43256.3125</c:v>
                      </c:pt>
                      <c:pt idx="14907">
                        <c:v>43256.322916666664</c:v>
                      </c:pt>
                      <c:pt idx="14908">
                        <c:v>43256.333333333336</c:v>
                      </c:pt>
                      <c:pt idx="14909">
                        <c:v>43256.34375</c:v>
                      </c:pt>
                      <c:pt idx="14910">
                        <c:v>43256.354166666664</c:v>
                      </c:pt>
                      <c:pt idx="14911">
                        <c:v>43256.364583333336</c:v>
                      </c:pt>
                      <c:pt idx="14912">
                        <c:v>43256.375</c:v>
                      </c:pt>
                      <c:pt idx="14913">
                        <c:v>43256.385416666664</c:v>
                      </c:pt>
                      <c:pt idx="14914">
                        <c:v>43256.395833333336</c:v>
                      </c:pt>
                      <c:pt idx="14915">
                        <c:v>43256.40625</c:v>
                      </c:pt>
                      <c:pt idx="14916">
                        <c:v>43256.416666666664</c:v>
                      </c:pt>
                      <c:pt idx="14917">
                        <c:v>43256.427083333336</c:v>
                      </c:pt>
                      <c:pt idx="14918">
                        <c:v>43256.4375</c:v>
                      </c:pt>
                      <c:pt idx="14919">
                        <c:v>43256.447916666664</c:v>
                      </c:pt>
                      <c:pt idx="14920">
                        <c:v>43256.458333333336</c:v>
                      </c:pt>
                      <c:pt idx="14921">
                        <c:v>43256.46875</c:v>
                      </c:pt>
                      <c:pt idx="14922">
                        <c:v>43256.479166666664</c:v>
                      </c:pt>
                      <c:pt idx="14923">
                        <c:v>43256.489583333336</c:v>
                      </c:pt>
                      <c:pt idx="14924">
                        <c:v>43256.5</c:v>
                      </c:pt>
                      <c:pt idx="14925">
                        <c:v>43256.510416666664</c:v>
                      </c:pt>
                      <c:pt idx="14926">
                        <c:v>43256.520833333336</c:v>
                      </c:pt>
                      <c:pt idx="14927">
                        <c:v>43256.53125</c:v>
                      </c:pt>
                      <c:pt idx="14928">
                        <c:v>43256.541666666664</c:v>
                      </c:pt>
                      <c:pt idx="14929">
                        <c:v>43256.552083333336</c:v>
                      </c:pt>
                      <c:pt idx="14930">
                        <c:v>43256.5625</c:v>
                      </c:pt>
                      <c:pt idx="14931">
                        <c:v>43256.572916666664</c:v>
                      </c:pt>
                      <c:pt idx="14932">
                        <c:v>43256.583333333336</c:v>
                      </c:pt>
                      <c:pt idx="14933">
                        <c:v>43256.59375</c:v>
                      </c:pt>
                      <c:pt idx="14934">
                        <c:v>43256.604166666664</c:v>
                      </c:pt>
                      <c:pt idx="14935">
                        <c:v>43256.614583333336</c:v>
                      </c:pt>
                      <c:pt idx="14936">
                        <c:v>43256.625</c:v>
                      </c:pt>
                      <c:pt idx="14937">
                        <c:v>43256.635416666664</c:v>
                      </c:pt>
                      <c:pt idx="14938">
                        <c:v>43256.645833333336</c:v>
                      </c:pt>
                      <c:pt idx="14939">
                        <c:v>43256.65625</c:v>
                      </c:pt>
                      <c:pt idx="14940">
                        <c:v>43256.666666666664</c:v>
                      </c:pt>
                      <c:pt idx="14941">
                        <c:v>43256.677083333336</c:v>
                      </c:pt>
                      <c:pt idx="14942">
                        <c:v>43256.6875</c:v>
                      </c:pt>
                      <c:pt idx="14943">
                        <c:v>43256.697916666664</c:v>
                      </c:pt>
                      <c:pt idx="14944">
                        <c:v>43256.708333333336</c:v>
                      </c:pt>
                      <c:pt idx="14945">
                        <c:v>43256.71875</c:v>
                      </c:pt>
                      <c:pt idx="14946">
                        <c:v>43256.729166666664</c:v>
                      </c:pt>
                      <c:pt idx="14947">
                        <c:v>43256.739583333336</c:v>
                      </c:pt>
                      <c:pt idx="14948">
                        <c:v>43256.75</c:v>
                      </c:pt>
                      <c:pt idx="14949">
                        <c:v>43256.760416666664</c:v>
                      </c:pt>
                      <c:pt idx="14950">
                        <c:v>43256.770833333336</c:v>
                      </c:pt>
                      <c:pt idx="14951">
                        <c:v>43256.78125</c:v>
                      </c:pt>
                      <c:pt idx="14952">
                        <c:v>43256.791666666664</c:v>
                      </c:pt>
                      <c:pt idx="14953">
                        <c:v>43256.802083333336</c:v>
                      </c:pt>
                      <c:pt idx="14954">
                        <c:v>43256.8125</c:v>
                      </c:pt>
                      <c:pt idx="14955">
                        <c:v>43256.822916666664</c:v>
                      </c:pt>
                      <c:pt idx="14956">
                        <c:v>43256.833333333336</c:v>
                      </c:pt>
                      <c:pt idx="14957">
                        <c:v>43256.84375</c:v>
                      </c:pt>
                      <c:pt idx="14958">
                        <c:v>43256.854166666664</c:v>
                      </c:pt>
                      <c:pt idx="14959">
                        <c:v>43256.864583333336</c:v>
                      </c:pt>
                      <c:pt idx="14960">
                        <c:v>43256.875</c:v>
                      </c:pt>
                      <c:pt idx="14961">
                        <c:v>43256.885416666664</c:v>
                      </c:pt>
                      <c:pt idx="14962">
                        <c:v>43256.895833333336</c:v>
                      </c:pt>
                      <c:pt idx="14963">
                        <c:v>43256.90625</c:v>
                      </c:pt>
                      <c:pt idx="14964">
                        <c:v>43256.916666666664</c:v>
                      </c:pt>
                      <c:pt idx="14965">
                        <c:v>43256.927083333336</c:v>
                      </c:pt>
                      <c:pt idx="14966">
                        <c:v>43256.9375</c:v>
                      </c:pt>
                      <c:pt idx="14967">
                        <c:v>43256.947916666664</c:v>
                      </c:pt>
                      <c:pt idx="14968">
                        <c:v>43256.958333333336</c:v>
                      </c:pt>
                      <c:pt idx="14969">
                        <c:v>43256.96875</c:v>
                      </c:pt>
                      <c:pt idx="14970">
                        <c:v>43256.979166666664</c:v>
                      </c:pt>
                      <c:pt idx="14971">
                        <c:v>43256.989583333336</c:v>
                      </c:pt>
                      <c:pt idx="14972">
                        <c:v>43257</c:v>
                      </c:pt>
                      <c:pt idx="14973">
                        <c:v>43257.010416666664</c:v>
                      </c:pt>
                      <c:pt idx="14974">
                        <c:v>43257.020833333336</c:v>
                      </c:pt>
                      <c:pt idx="14975">
                        <c:v>43257.03125</c:v>
                      </c:pt>
                      <c:pt idx="14976">
                        <c:v>43257.041666666664</c:v>
                      </c:pt>
                      <c:pt idx="14977">
                        <c:v>43257.052083333336</c:v>
                      </c:pt>
                      <c:pt idx="14978">
                        <c:v>43257.0625</c:v>
                      </c:pt>
                      <c:pt idx="14979">
                        <c:v>43257.072916666664</c:v>
                      </c:pt>
                      <c:pt idx="14980">
                        <c:v>43257.083333333336</c:v>
                      </c:pt>
                      <c:pt idx="14981">
                        <c:v>43257.09375</c:v>
                      </c:pt>
                      <c:pt idx="14982">
                        <c:v>43257.104166666664</c:v>
                      </c:pt>
                      <c:pt idx="14983">
                        <c:v>43257.114583333336</c:v>
                      </c:pt>
                      <c:pt idx="14984">
                        <c:v>43257.125</c:v>
                      </c:pt>
                      <c:pt idx="14985">
                        <c:v>43257.135416666664</c:v>
                      </c:pt>
                      <c:pt idx="14986">
                        <c:v>43257.145833333336</c:v>
                      </c:pt>
                      <c:pt idx="14987">
                        <c:v>43257.15625</c:v>
                      </c:pt>
                      <c:pt idx="14988">
                        <c:v>43257.166666666664</c:v>
                      </c:pt>
                      <c:pt idx="14989">
                        <c:v>43257.177083333336</c:v>
                      </c:pt>
                      <c:pt idx="14990">
                        <c:v>43257.1875</c:v>
                      </c:pt>
                      <c:pt idx="14991">
                        <c:v>43257.197916666664</c:v>
                      </c:pt>
                      <c:pt idx="14992">
                        <c:v>43257.208333333336</c:v>
                      </c:pt>
                      <c:pt idx="14993">
                        <c:v>43257.21875</c:v>
                      </c:pt>
                      <c:pt idx="14994">
                        <c:v>43257.229166666664</c:v>
                      </c:pt>
                      <c:pt idx="14995">
                        <c:v>43257.239583333336</c:v>
                      </c:pt>
                      <c:pt idx="14996">
                        <c:v>43257.25</c:v>
                      </c:pt>
                      <c:pt idx="14997">
                        <c:v>43257.260416666664</c:v>
                      </c:pt>
                      <c:pt idx="14998">
                        <c:v>43257.270833333336</c:v>
                      </c:pt>
                      <c:pt idx="14999">
                        <c:v>43257.28125</c:v>
                      </c:pt>
                      <c:pt idx="15000">
                        <c:v>43257.291666666664</c:v>
                      </c:pt>
                      <c:pt idx="15001">
                        <c:v>43257.302083333336</c:v>
                      </c:pt>
                      <c:pt idx="15002">
                        <c:v>43257.3125</c:v>
                      </c:pt>
                      <c:pt idx="15003">
                        <c:v>43257.322916666664</c:v>
                      </c:pt>
                      <c:pt idx="15004">
                        <c:v>43257.333333333336</c:v>
                      </c:pt>
                      <c:pt idx="15005">
                        <c:v>43257.34375</c:v>
                      </c:pt>
                      <c:pt idx="15006">
                        <c:v>43257.354166666664</c:v>
                      </c:pt>
                      <c:pt idx="15007">
                        <c:v>43257.364583333336</c:v>
                      </c:pt>
                      <c:pt idx="15008">
                        <c:v>43257.375</c:v>
                      </c:pt>
                      <c:pt idx="15009">
                        <c:v>43257.385416666664</c:v>
                      </c:pt>
                      <c:pt idx="15010">
                        <c:v>43257.395833333336</c:v>
                      </c:pt>
                      <c:pt idx="15011">
                        <c:v>43257.40625</c:v>
                      </c:pt>
                      <c:pt idx="15012">
                        <c:v>43257.416666666664</c:v>
                      </c:pt>
                      <c:pt idx="15013">
                        <c:v>43257.427083333336</c:v>
                      </c:pt>
                      <c:pt idx="15014">
                        <c:v>43257.4375</c:v>
                      </c:pt>
                      <c:pt idx="15015">
                        <c:v>43257.447916666664</c:v>
                      </c:pt>
                      <c:pt idx="15016">
                        <c:v>43257.458333333336</c:v>
                      </c:pt>
                      <c:pt idx="15017">
                        <c:v>43257.46875</c:v>
                      </c:pt>
                      <c:pt idx="15018">
                        <c:v>43257.479166666664</c:v>
                      </c:pt>
                      <c:pt idx="15019">
                        <c:v>43257.489583333336</c:v>
                      </c:pt>
                      <c:pt idx="15020">
                        <c:v>43257.5</c:v>
                      </c:pt>
                      <c:pt idx="15021">
                        <c:v>43257.510416666664</c:v>
                      </c:pt>
                      <c:pt idx="15022">
                        <c:v>43257.520833333336</c:v>
                      </c:pt>
                      <c:pt idx="15023">
                        <c:v>43257.53125</c:v>
                      </c:pt>
                      <c:pt idx="15024">
                        <c:v>43257.541666666664</c:v>
                      </c:pt>
                      <c:pt idx="15025">
                        <c:v>43257.552083333336</c:v>
                      </c:pt>
                      <c:pt idx="15026">
                        <c:v>43257.5625</c:v>
                      </c:pt>
                      <c:pt idx="15027">
                        <c:v>43257.572916666664</c:v>
                      </c:pt>
                      <c:pt idx="15028">
                        <c:v>43257.583333333336</c:v>
                      </c:pt>
                      <c:pt idx="15029">
                        <c:v>43257.59375</c:v>
                      </c:pt>
                      <c:pt idx="15030">
                        <c:v>43257.604166666664</c:v>
                      </c:pt>
                      <c:pt idx="15031">
                        <c:v>43257.614583333336</c:v>
                      </c:pt>
                      <c:pt idx="15032">
                        <c:v>43257.625</c:v>
                      </c:pt>
                      <c:pt idx="15033">
                        <c:v>43257.635416666664</c:v>
                      </c:pt>
                      <c:pt idx="15034">
                        <c:v>43257.645833333336</c:v>
                      </c:pt>
                      <c:pt idx="15035">
                        <c:v>43257.65625</c:v>
                      </c:pt>
                      <c:pt idx="15036">
                        <c:v>43257.666666666664</c:v>
                      </c:pt>
                      <c:pt idx="15037">
                        <c:v>43257.677083333336</c:v>
                      </c:pt>
                      <c:pt idx="15038">
                        <c:v>43257.6875</c:v>
                      </c:pt>
                      <c:pt idx="15039">
                        <c:v>43257.697916666664</c:v>
                      </c:pt>
                      <c:pt idx="15040">
                        <c:v>43257.708333333336</c:v>
                      </c:pt>
                      <c:pt idx="15041">
                        <c:v>43257.71875</c:v>
                      </c:pt>
                      <c:pt idx="15042">
                        <c:v>43257.729166666664</c:v>
                      </c:pt>
                      <c:pt idx="15043">
                        <c:v>43257.739583333336</c:v>
                      </c:pt>
                      <c:pt idx="15044">
                        <c:v>43257.75</c:v>
                      </c:pt>
                      <c:pt idx="15045">
                        <c:v>43257.760416666664</c:v>
                      </c:pt>
                      <c:pt idx="15046">
                        <c:v>43257.770833333336</c:v>
                      </c:pt>
                      <c:pt idx="15047">
                        <c:v>43257.78125</c:v>
                      </c:pt>
                      <c:pt idx="15048">
                        <c:v>43257.791666666664</c:v>
                      </c:pt>
                      <c:pt idx="15049">
                        <c:v>43257.802083333336</c:v>
                      </c:pt>
                      <c:pt idx="15050">
                        <c:v>43257.8125</c:v>
                      </c:pt>
                      <c:pt idx="15051">
                        <c:v>43257.822916666664</c:v>
                      </c:pt>
                      <c:pt idx="15052">
                        <c:v>43257.833333333336</c:v>
                      </c:pt>
                      <c:pt idx="15053">
                        <c:v>43257.84375</c:v>
                      </c:pt>
                      <c:pt idx="15054">
                        <c:v>43257.854166666664</c:v>
                      </c:pt>
                      <c:pt idx="15055">
                        <c:v>43257.864583333336</c:v>
                      </c:pt>
                      <c:pt idx="15056">
                        <c:v>43257.875</c:v>
                      </c:pt>
                      <c:pt idx="15057">
                        <c:v>43257.885416666664</c:v>
                      </c:pt>
                      <c:pt idx="15058">
                        <c:v>43257.895833333336</c:v>
                      </c:pt>
                      <c:pt idx="15059">
                        <c:v>43257.90625</c:v>
                      </c:pt>
                      <c:pt idx="15060">
                        <c:v>43257.916666666664</c:v>
                      </c:pt>
                      <c:pt idx="15061">
                        <c:v>43257.927083333336</c:v>
                      </c:pt>
                      <c:pt idx="15062">
                        <c:v>43257.9375</c:v>
                      </c:pt>
                      <c:pt idx="15063">
                        <c:v>43257.947916666664</c:v>
                      </c:pt>
                      <c:pt idx="15064">
                        <c:v>43257.958333333336</c:v>
                      </c:pt>
                      <c:pt idx="15065">
                        <c:v>43257.96875</c:v>
                      </c:pt>
                      <c:pt idx="15066">
                        <c:v>43257.979166666664</c:v>
                      </c:pt>
                      <c:pt idx="15067">
                        <c:v>43257.989583333336</c:v>
                      </c:pt>
                      <c:pt idx="15068">
                        <c:v>43258</c:v>
                      </c:pt>
                      <c:pt idx="15069">
                        <c:v>43258.010416666664</c:v>
                      </c:pt>
                      <c:pt idx="15070">
                        <c:v>43258.020833333336</c:v>
                      </c:pt>
                      <c:pt idx="15071">
                        <c:v>43258.03125</c:v>
                      </c:pt>
                      <c:pt idx="15072">
                        <c:v>43258.041666666664</c:v>
                      </c:pt>
                      <c:pt idx="15073">
                        <c:v>43258.052083333336</c:v>
                      </c:pt>
                      <c:pt idx="15074">
                        <c:v>43258.0625</c:v>
                      </c:pt>
                      <c:pt idx="15075">
                        <c:v>43258.072916666664</c:v>
                      </c:pt>
                      <c:pt idx="15076">
                        <c:v>43258.083333333336</c:v>
                      </c:pt>
                      <c:pt idx="15077">
                        <c:v>43258.09375</c:v>
                      </c:pt>
                      <c:pt idx="15078">
                        <c:v>43258.104166666664</c:v>
                      </c:pt>
                      <c:pt idx="15079">
                        <c:v>43258.114583333336</c:v>
                      </c:pt>
                      <c:pt idx="15080">
                        <c:v>43258.125</c:v>
                      </c:pt>
                      <c:pt idx="15081">
                        <c:v>43258.135416666664</c:v>
                      </c:pt>
                      <c:pt idx="15082">
                        <c:v>43258.145833333336</c:v>
                      </c:pt>
                      <c:pt idx="15083">
                        <c:v>43258.15625</c:v>
                      </c:pt>
                      <c:pt idx="15084">
                        <c:v>43258.166666666664</c:v>
                      </c:pt>
                      <c:pt idx="15085">
                        <c:v>43258.177083333336</c:v>
                      </c:pt>
                      <c:pt idx="15086">
                        <c:v>43258.1875</c:v>
                      </c:pt>
                      <c:pt idx="15087">
                        <c:v>43258.197916666664</c:v>
                      </c:pt>
                      <c:pt idx="15088">
                        <c:v>43258.208333333336</c:v>
                      </c:pt>
                      <c:pt idx="15089">
                        <c:v>43258.21875</c:v>
                      </c:pt>
                      <c:pt idx="15090">
                        <c:v>43258.229166666664</c:v>
                      </c:pt>
                      <c:pt idx="15091">
                        <c:v>43258.239583333336</c:v>
                      </c:pt>
                      <c:pt idx="15092">
                        <c:v>43258.25</c:v>
                      </c:pt>
                      <c:pt idx="15093">
                        <c:v>43258.260416666664</c:v>
                      </c:pt>
                      <c:pt idx="15094">
                        <c:v>43258.270833333336</c:v>
                      </c:pt>
                      <c:pt idx="15095">
                        <c:v>43258.28125</c:v>
                      </c:pt>
                      <c:pt idx="15096">
                        <c:v>43258.291666666664</c:v>
                      </c:pt>
                      <c:pt idx="15097">
                        <c:v>43258.302083333336</c:v>
                      </c:pt>
                      <c:pt idx="15098">
                        <c:v>43258.3125</c:v>
                      </c:pt>
                      <c:pt idx="15099">
                        <c:v>43258.322916666664</c:v>
                      </c:pt>
                      <c:pt idx="15100">
                        <c:v>43258.333333333336</c:v>
                      </c:pt>
                      <c:pt idx="15101">
                        <c:v>43258.34375</c:v>
                      </c:pt>
                      <c:pt idx="15102">
                        <c:v>43258.354166666664</c:v>
                      </c:pt>
                      <c:pt idx="15103">
                        <c:v>43258.364583333336</c:v>
                      </c:pt>
                      <c:pt idx="15104">
                        <c:v>43258.375</c:v>
                      </c:pt>
                      <c:pt idx="15105">
                        <c:v>43258.385416666664</c:v>
                      </c:pt>
                      <c:pt idx="15106">
                        <c:v>43258.395833333336</c:v>
                      </c:pt>
                      <c:pt idx="15107">
                        <c:v>43258.40625</c:v>
                      </c:pt>
                      <c:pt idx="15108">
                        <c:v>43258.416666666664</c:v>
                      </c:pt>
                      <c:pt idx="15109">
                        <c:v>43258.427083333336</c:v>
                      </c:pt>
                      <c:pt idx="15110">
                        <c:v>43258.4375</c:v>
                      </c:pt>
                      <c:pt idx="15111">
                        <c:v>43258.447916666664</c:v>
                      </c:pt>
                      <c:pt idx="15112">
                        <c:v>43258.458333333336</c:v>
                      </c:pt>
                      <c:pt idx="15113">
                        <c:v>43258.46875</c:v>
                      </c:pt>
                      <c:pt idx="15114">
                        <c:v>43258.479166666664</c:v>
                      </c:pt>
                      <c:pt idx="15115">
                        <c:v>43258.489583333336</c:v>
                      </c:pt>
                      <c:pt idx="15116">
                        <c:v>43258.5</c:v>
                      </c:pt>
                      <c:pt idx="15117">
                        <c:v>43258.510416666664</c:v>
                      </c:pt>
                      <c:pt idx="15118">
                        <c:v>43258.520833333336</c:v>
                      </c:pt>
                      <c:pt idx="15119">
                        <c:v>43258.53125</c:v>
                      </c:pt>
                      <c:pt idx="15120">
                        <c:v>43258.541666666664</c:v>
                      </c:pt>
                      <c:pt idx="15121">
                        <c:v>43258.552083333336</c:v>
                      </c:pt>
                      <c:pt idx="15122">
                        <c:v>43258.5625</c:v>
                      </c:pt>
                      <c:pt idx="15123">
                        <c:v>43258.572916666664</c:v>
                      </c:pt>
                      <c:pt idx="15124">
                        <c:v>43258.583333333336</c:v>
                      </c:pt>
                      <c:pt idx="15125">
                        <c:v>43258.59375</c:v>
                      </c:pt>
                      <c:pt idx="15126">
                        <c:v>43258.604166666664</c:v>
                      </c:pt>
                      <c:pt idx="15127">
                        <c:v>43258.614583333336</c:v>
                      </c:pt>
                      <c:pt idx="15128">
                        <c:v>43258.625</c:v>
                      </c:pt>
                      <c:pt idx="15129">
                        <c:v>43258.635416666664</c:v>
                      </c:pt>
                      <c:pt idx="15130">
                        <c:v>43258.645833333336</c:v>
                      </c:pt>
                      <c:pt idx="15131">
                        <c:v>43258.65625</c:v>
                      </c:pt>
                      <c:pt idx="15132">
                        <c:v>43258.666666666664</c:v>
                      </c:pt>
                      <c:pt idx="15133">
                        <c:v>43258.677083333336</c:v>
                      </c:pt>
                      <c:pt idx="15134">
                        <c:v>43258.6875</c:v>
                      </c:pt>
                      <c:pt idx="15135">
                        <c:v>43258.697916666664</c:v>
                      </c:pt>
                      <c:pt idx="15136">
                        <c:v>43258.708333333336</c:v>
                      </c:pt>
                      <c:pt idx="15137">
                        <c:v>43258.71875</c:v>
                      </c:pt>
                      <c:pt idx="15138">
                        <c:v>43258.729166666664</c:v>
                      </c:pt>
                      <c:pt idx="15139">
                        <c:v>43258.739583333336</c:v>
                      </c:pt>
                      <c:pt idx="15140">
                        <c:v>43258.75</c:v>
                      </c:pt>
                      <c:pt idx="15141">
                        <c:v>43258.760416666664</c:v>
                      </c:pt>
                      <c:pt idx="15142">
                        <c:v>43258.770833333336</c:v>
                      </c:pt>
                      <c:pt idx="15143">
                        <c:v>43258.78125</c:v>
                      </c:pt>
                      <c:pt idx="15144">
                        <c:v>43258.791666666664</c:v>
                      </c:pt>
                      <c:pt idx="15145">
                        <c:v>43258.802083333336</c:v>
                      </c:pt>
                      <c:pt idx="15146">
                        <c:v>43258.8125</c:v>
                      </c:pt>
                      <c:pt idx="15147">
                        <c:v>43258.822916666664</c:v>
                      </c:pt>
                      <c:pt idx="15148">
                        <c:v>43258.833333333336</c:v>
                      </c:pt>
                      <c:pt idx="15149">
                        <c:v>43258.84375</c:v>
                      </c:pt>
                      <c:pt idx="15150">
                        <c:v>43258.854166666664</c:v>
                      </c:pt>
                      <c:pt idx="15151">
                        <c:v>43258.864583333336</c:v>
                      </c:pt>
                      <c:pt idx="15152">
                        <c:v>43258.875</c:v>
                      </c:pt>
                      <c:pt idx="15153">
                        <c:v>43258.885416666664</c:v>
                      </c:pt>
                      <c:pt idx="15154">
                        <c:v>43258.895833333336</c:v>
                      </c:pt>
                      <c:pt idx="15155">
                        <c:v>43258.90625</c:v>
                      </c:pt>
                      <c:pt idx="15156">
                        <c:v>43258.916666666664</c:v>
                      </c:pt>
                      <c:pt idx="15157">
                        <c:v>43258.927083333336</c:v>
                      </c:pt>
                      <c:pt idx="15158">
                        <c:v>43258.9375</c:v>
                      </c:pt>
                      <c:pt idx="15159">
                        <c:v>43258.947916666664</c:v>
                      </c:pt>
                      <c:pt idx="15160">
                        <c:v>43258.958333333336</c:v>
                      </c:pt>
                      <c:pt idx="15161">
                        <c:v>43258.96875</c:v>
                      </c:pt>
                      <c:pt idx="15162">
                        <c:v>43258.979166666664</c:v>
                      </c:pt>
                      <c:pt idx="15163">
                        <c:v>43258.989583333336</c:v>
                      </c:pt>
                      <c:pt idx="15164">
                        <c:v>43259</c:v>
                      </c:pt>
                      <c:pt idx="15165">
                        <c:v>43259.010416666664</c:v>
                      </c:pt>
                      <c:pt idx="15166">
                        <c:v>43259.020833333336</c:v>
                      </c:pt>
                      <c:pt idx="15167">
                        <c:v>43259.03125</c:v>
                      </c:pt>
                      <c:pt idx="15168">
                        <c:v>43259.041666666664</c:v>
                      </c:pt>
                      <c:pt idx="15169">
                        <c:v>43259.052083333336</c:v>
                      </c:pt>
                      <c:pt idx="15170">
                        <c:v>43259.0625</c:v>
                      </c:pt>
                      <c:pt idx="15171">
                        <c:v>43259.072916666664</c:v>
                      </c:pt>
                      <c:pt idx="15172">
                        <c:v>43259.083333333336</c:v>
                      </c:pt>
                      <c:pt idx="15173">
                        <c:v>43259.09375</c:v>
                      </c:pt>
                      <c:pt idx="15174">
                        <c:v>43259.104166666664</c:v>
                      </c:pt>
                      <c:pt idx="15175">
                        <c:v>43259.114583333336</c:v>
                      </c:pt>
                      <c:pt idx="15176">
                        <c:v>43259.125</c:v>
                      </c:pt>
                      <c:pt idx="15177">
                        <c:v>43259.135416666664</c:v>
                      </c:pt>
                      <c:pt idx="15178">
                        <c:v>43259.145833333336</c:v>
                      </c:pt>
                      <c:pt idx="15179">
                        <c:v>43259.15625</c:v>
                      </c:pt>
                      <c:pt idx="15180">
                        <c:v>43259.166666666664</c:v>
                      </c:pt>
                      <c:pt idx="15181">
                        <c:v>43259.177083333336</c:v>
                      </c:pt>
                      <c:pt idx="15182">
                        <c:v>43259.1875</c:v>
                      </c:pt>
                      <c:pt idx="15183">
                        <c:v>43259.197916666664</c:v>
                      </c:pt>
                      <c:pt idx="15184">
                        <c:v>43259.208333333336</c:v>
                      </c:pt>
                      <c:pt idx="15185">
                        <c:v>43259.21875</c:v>
                      </c:pt>
                      <c:pt idx="15186">
                        <c:v>43259.229166666664</c:v>
                      </c:pt>
                      <c:pt idx="15187">
                        <c:v>43259.239583333336</c:v>
                      </c:pt>
                      <c:pt idx="15188">
                        <c:v>43259.25</c:v>
                      </c:pt>
                      <c:pt idx="15189">
                        <c:v>43259.260416666664</c:v>
                      </c:pt>
                      <c:pt idx="15190">
                        <c:v>43259.270833333336</c:v>
                      </c:pt>
                      <c:pt idx="15191">
                        <c:v>43259.28125</c:v>
                      </c:pt>
                      <c:pt idx="15192">
                        <c:v>43259.291666666664</c:v>
                      </c:pt>
                      <c:pt idx="15193">
                        <c:v>43259.302083333336</c:v>
                      </c:pt>
                      <c:pt idx="15194">
                        <c:v>43259.3125</c:v>
                      </c:pt>
                      <c:pt idx="15195">
                        <c:v>43259.322916666664</c:v>
                      </c:pt>
                      <c:pt idx="15196">
                        <c:v>43259.333333333336</c:v>
                      </c:pt>
                      <c:pt idx="15197">
                        <c:v>43259.34375</c:v>
                      </c:pt>
                      <c:pt idx="15198">
                        <c:v>43259.354166666664</c:v>
                      </c:pt>
                      <c:pt idx="15199">
                        <c:v>43259.364583333336</c:v>
                      </c:pt>
                      <c:pt idx="15200">
                        <c:v>43259.375</c:v>
                      </c:pt>
                      <c:pt idx="15201">
                        <c:v>43259.385416666664</c:v>
                      </c:pt>
                      <c:pt idx="15202">
                        <c:v>43259.395833333336</c:v>
                      </c:pt>
                      <c:pt idx="15203">
                        <c:v>43259.40625</c:v>
                      </c:pt>
                      <c:pt idx="15204">
                        <c:v>43259.416666666664</c:v>
                      </c:pt>
                      <c:pt idx="15205">
                        <c:v>43259.427083333336</c:v>
                      </c:pt>
                      <c:pt idx="15206">
                        <c:v>43259.4375</c:v>
                      </c:pt>
                      <c:pt idx="15207">
                        <c:v>43259.447916666664</c:v>
                      </c:pt>
                      <c:pt idx="15208">
                        <c:v>43259.458333333336</c:v>
                      </c:pt>
                      <c:pt idx="15209">
                        <c:v>43259.46875</c:v>
                      </c:pt>
                      <c:pt idx="15210">
                        <c:v>43259.479166666664</c:v>
                      </c:pt>
                      <c:pt idx="15211">
                        <c:v>43259.489583333336</c:v>
                      </c:pt>
                      <c:pt idx="15212">
                        <c:v>43259.5</c:v>
                      </c:pt>
                      <c:pt idx="15213">
                        <c:v>43259.510416666664</c:v>
                      </c:pt>
                      <c:pt idx="15214">
                        <c:v>43259.520833333336</c:v>
                      </c:pt>
                      <c:pt idx="15215">
                        <c:v>43259.53125</c:v>
                      </c:pt>
                      <c:pt idx="15216">
                        <c:v>43259.541666666664</c:v>
                      </c:pt>
                      <c:pt idx="15217">
                        <c:v>43259.552083333336</c:v>
                      </c:pt>
                      <c:pt idx="15218">
                        <c:v>43259.5625</c:v>
                      </c:pt>
                      <c:pt idx="15219">
                        <c:v>43259.572916666664</c:v>
                      </c:pt>
                      <c:pt idx="15220">
                        <c:v>43259.583333333336</c:v>
                      </c:pt>
                      <c:pt idx="15221">
                        <c:v>43259.59375</c:v>
                      </c:pt>
                      <c:pt idx="15222">
                        <c:v>43259.604166666664</c:v>
                      </c:pt>
                      <c:pt idx="15223">
                        <c:v>43259.614583333336</c:v>
                      </c:pt>
                      <c:pt idx="15224">
                        <c:v>43259.625</c:v>
                      </c:pt>
                      <c:pt idx="15225">
                        <c:v>43259.635416666664</c:v>
                      </c:pt>
                      <c:pt idx="15226">
                        <c:v>43259.645833333336</c:v>
                      </c:pt>
                      <c:pt idx="15227">
                        <c:v>43259.65625</c:v>
                      </c:pt>
                      <c:pt idx="15228">
                        <c:v>43259.666666666664</c:v>
                      </c:pt>
                      <c:pt idx="15229">
                        <c:v>43259.677083333336</c:v>
                      </c:pt>
                      <c:pt idx="15230">
                        <c:v>43259.6875</c:v>
                      </c:pt>
                      <c:pt idx="15231">
                        <c:v>43259.697916666664</c:v>
                      </c:pt>
                      <c:pt idx="15232">
                        <c:v>43259.708333333336</c:v>
                      </c:pt>
                      <c:pt idx="15233">
                        <c:v>43259.71875</c:v>
                      </c:pt>
                      <c:pt idx="15234">
                        <c:v>43259.729166666664</c:v>
                      </c:pt>
                      <c:pt idx="15235">
                        <c:v>43259.739583333336</c:v>
                      </c:pt>
                      <c:pt idx="15236">
                        <c:v>43259.75</c:v>
                      </c:pt>
                      <c:pt idx="15237">
                        <c:v>43259.760416666664</c:v>
                      </c:pt>
                      <c:pt idx="15238">
                        <c:v>43259.770833333336</c:v>
                      </c:pt>
                      <c:pt idx="15239">
                        <c:v>43259.78125</c:v>
                      </c:pt>
                      <c:pt idx="15240">
                        <c:v>43259.791666666664</c:v>
                      </c:pt>
                      <c:pt idx="15241">
                        <c:v>43259.802083333336</c:v>
                      </c:pt>
                      <c:pt idx="15242">
                        <c:v>43259.8125</c:v>
                      </c:pt>
                      <c:pt idx="15243">
                        <c:v>43259.822916666664</c:v>
                      </c:pt>
                      <c:pt idx="15244">
                        <c:v>43259.833333333336</c:v>
                      </c:pt>
                      <c:pt idx="15245">
                        <c:v>43259.84375</c:v>
                      </c:pt>
                      <c:pt idx="15246">
                        <c:v>43259.854166666664</c:v>
                      </c:pt>
                      <c:pt idx="15247">
                        <c:v>43259.864583333336</c:v>
                      </c:pt>
                      <c:pt idx="15248">
                        <c:v>43259.875</c:v>
                      </c:pt>
                      <c:pt idx="15249">
                        <c:v>43259.885416666664</c:v>
                      </c:pt>
                      <c:pt idx="15250">
                        <c:v>43259.895833333336</c:v>
                      </c:pt>
                      <c:pt idx="15251">
                        <c:v>43259.90625</c:v>
                      </c:pt>
                      <c:pt idx="15252">
                        <c:v>43259.916666666664</c:v>
                      </c:pt>
                      <c:pt idx="15253">
                        <c:v>43259.927083333336</c:v>
                      </c:pt>
                      <c:pt idx="15254">
                        <c:v>43259.9375</c:v>
                      </c:pt>
                      <c:pt idx="15255">
                        <c:v>43259.947916666664</c:v>
                      </c:pt>
                      <c:pt idx="15256">
                        <c:v>43259.958333333336</c:v>
                      </c:pt>
                      <c:pt idx="15257">
                        <c:v>43259.96875</c:v>
                      </c:pt>
                      <c:pt idx="15258">
                        <c:v>43259.979166666664</c:v>
                      </c:pt>
                      <c:pt idx="15259">
                        <c:v>43259.989583333336</c:v>
                      </c:pt>
                      <c:pt idx="15260">
                        <c:v>43260</c:v>
                      </c:pt>
                      <c:pt idx="15261">
                        <c:v>43260.010416666664</c:v>
                      </c:pt>
                      <c:pt idx="15262">
                        <c:v>43260.020833333336</c:v>
                      </c:pt>
                      <c:pt idx="15263">
                        <c:v>43260.03125</c:v>
                      </c:pt>
                      <c:pt idx="15264">
                        <c:v>43260.041666666664</c:v>
                      </c:pt>
                      <c:pt idx="15265">
                        <c:v>43260.052083333336</c:v>
                      </c:pt>
                      <c:pt idx="15266">
                        <c:v>43260.0625</c:v>
                      </c:pt>
                      <c:pt idx="15267">
                        <c:v>43260.072916666664</c:v>
                      </c:pt>
                      <c:pt idx="15268">
                        <c:v>43260.083333333336</c:v>
                      </c:pt>
                      <c:pt idx="15269">
                        <c:v>43260.09375</c:v>
                      </c:pt>
                      <c:pt idx="15270">
                        <c:v>43260.104166666664</c:v>
                      </c:pt>
                      <c:pt idx="15271">
                        <c:v>43260.114583333336</c:v>
                      </c:pt>
                      <c:pt idx="15272">
                        <c:v>43260.125</c:v>
                      </c:pt>
                      <c:pt idx="15273">
                        <c:v>43260.135416666664</c:v>
                      </c:pt>
                      <c:pt idx="15274">
                        <c:v>43260.145833333336</c:v>
                      </c:pt>
                      <c:pt idx="15275">
                        <c:v>43260.15625</c:v>
                      </c:pt>
                      <c:pt idx="15276">
                        <c:v>43260.166666666664</c:v>
                      </c:pt>
                      <c:pt idx="15277">
                        <c:v>43260.177083333336</c:v>
                      </c:pt>
                      <c:pt idx="15278">
                        <c:v>43260.1875</c:v>
                      </c:pt>
                      <c:pt idx="15279">
                        <c:v>43260.197916666664</c:v>
                      </c:pt>
                      <c:pt idx="15280">
                        <c:v>43260.208333333336</c:v>
                      </c:pt>
                      <c:pt idx="15281">
                        <c:v>43260.21875</c:v>
                      </c:pt>
                      <c:pt idx="15282">
                        <c:v>43260.229166666664</c:v>
                      </c:pt>
                      <c:pt idx="15283">
                        <c:v>43260.239583333336</c:v>
                      </c:pt>
                      <c:pt idx="15284">
                        <c:v>43260.25</c:v>
                      </c:pt>
                      <c:pt idx="15285">
                        <c:v>43260.260416666664</c:v>
                      </c:pt>
                      <c:pt idx="15286">
                        <c:v>43260.270833333336</c:v>
                      </c:pt>
                      <c:pt idx="15287">
                        <c:v>43260.28125</c:v>
                      </c:pt>
                      <c:pt idx="15288">
                        <c:v>43260.291666666664</c:v>
                      </c:pt>
                      <c:pt idx="15289">
                        <c:v>43260.302083333336</c:v>
                      </c:pt>
                      <c:pt idx="15290">
                        <c:v>43260.3125</c:v>
                      </c:pt>
                      <c:pt idx="15291">
                        <c:v>43260.322916666664</c:v>
                      </c:pt>
                      <c:pt idx="15292">
                        <c:v>43260.333333333336</c:v>
                      </c:pt>
                      <c:pt idx="15293">
                        <c:v>43260.34375</c:v>
                      </c:pt>
                      <c:pt idx="15294">
                        <c:v>43260.354166666664</c:v>
                      </c:pt>
                      <c:pt idx="15295">
                        <c:v>43260.364583333336</c:v>
                      </c:pt>
                      <c:pt idx="15296">
                        <c:v>43260.375</c:v>
                      </c:pt>
                      <c:pt idx="15297">
                        <c:v>43260.385416666664</c:v>
                      </c:pt>
                      <c:pt idx="15298">
                        <c:v>43260.395833333336</c:v>
                      </c:pt>
                      <c:pt idx="15299">
                        <c:v>43260.40625</c:v>
                      </c:pt>
                      <c:pt idx="15300">
                        <c:v>43260.416666666664</c:v>
                      </c:pt>
                      <c:pt idx="15301">
                        <c:v>43260.427083333336</c:v>
                      </c:pt>
                      <c:pt idx="15302">
                        <c:v>43260.4375</c:v>
                      </c:pt>
                      <c:pt idx="15303">
                        <c:v>43260.447916666664</c:v>
                      </c:pt>
                      <c:pt idx="15304">
                        <c:v>43260.458333333336</c:v>
                      </c:pt>
                      <c:pt idx="15305">
                        <c:v>43260.46875</c:v>
                      </c:pt>
                      <c:pt idx="15306">
                        <c:v>43260.479166666664</c:v>
                      </c:pt>
                      <c:pt idx="15307">
                        <c:v>43260.489583333336</c:v>
                      </c:pt>
                      <c:pt idx="15308">
                        <c:v>43260.5</c:v>
                      </c:pt>
                      <c:pt idx="15309">
                        <c:v>43260.510416666664</c:v>
                      </c:pt>
                      <c:pt idx="15310">
                        <c:v>43260.520833333336</c:v>
                      </c:pt>
                      <c:pt idx="15311">
                        <c:v>43260.53125</c:v>
                      </c:pt>
                      <c:pt idx="15312">
                        <c:v>43260.541666666664</c:v>
                      </c:pt>
                      <c:pt idx="15313">
                        <c:v>43260.552083333336</c:v>
                      </c:pt>
                      <c:pt idx="15314">
                        <c:v>43260.5625</c:v>
                      </c:pt>
                      <c:pt idx="15315">
                        <c:v>43260.572916666664</c:v>
                      </c:pt>
                      <c:pt idx="15316">
                        <c:v>43260.583333333336</c:v>
                      </c:pt>
                      <c:pt idx="15317">
                        <c:v>43260.59375</c:v>
                      </c:pt>
                      <c:pt idx="15318">
                        <c:v>43260.604166666664</c:v>
                      </c:pt>
                      <c:pt idx="15319">
                        <c:v>43260.614583333336</c:v>
                      </c:pt>
                      <c:pt idx="15320">
                        <c:v>43260.625</c:v>
                      </c:pt>
                      <c:pt idx="15321">
                        <c:v>43260.635416666664</c:v>
                      </c:pt>
                      <c:pt idx="15322">
                        <c:v>43260.645833333336</c:v>
                      </c:pt>
                      <c:pt idx="15323">
                        <c:v>43260.65625</c:v>
                      </c:pt>
                      <c:pt idx="15324">
                        <c:v>43260.666666666664</c:v>
                      </c:pt>
                      <c:pt idx="15325">
                        <c:v>43260.677083333336</c:v>
                      </c:pt>
                      <c:pt idx="15326">
                        <c:v>43260.6875</c:v>
                      </c:pt>
                      <c:pt idx="15327">
                        <c:v>43260.697916666664</c:v>
                      </c:pt>
                      <c:pt idx="15328">
                        <c:v>43260.708333333336</c:v>
                      </c:pt>
                      <c:pt idx="15329">
                        <c:v>43260.71875</c:v>
                      </c:pt>
                      <c:pt idx="15330">
                        <c:v>43260.729166666664</c:v>
                      </c:pt>
                      <c:pt idx="15331">
                        <c:v>43260.739583333336</c:v>
                      </c:pt>
                      <c:pt idx="15332">
                        <c:v>43260.75</c:v>
                      </c:pt>
                      <c:pt idx="15333">
                        <c:v>43260.760416666664</c:v>
                      </c:pt>
                      <c:pt idx="15334">
                        <c:v>43260.770833333336</c:v>
                      </c:pt>
                      <c:pt idx="15335">
                        <c:v>43260.78125</c:v>
                      </c:pt>
                      <c:pt idx="15336">
                        <c:v>43260.791666666664</c:v>
                      </c:pt>
                      <c:pt idx="15337">
                        <c:v>43260.802083333336</c:v>
                      </c:pt>
                      <c:pt idx="15338">
                        <c:v>43260.8125</c:v>
                      </c:pt>
                      <c:pt idx="15339">
                        <c:v>43260.822916666664</c:v>
                      </c:pt>
                      <c:pt idx="15340">
                        <c:v>43260.833333333336</c:v>
                      </c:pt>
                      <c:pt idx="15341">
                        <c:v>43260.84375</c:v>
                      </c:pt>
                      <c:pt idx="15342">
                        <c:v>43260.854166666664</c:v>
                      </c:pt>
                      <c:pt idx="15343">
                        <c:v>43260.864583333336</c:v>
                      </c:pt>
                      <c:pt idx="15344">
                        <c:v>43260.875</c:v>
                      </c:pt>
                      <c:pt idx="15345">
                        <c:v>43260.885416666664</c:v>
                      </c:pt>
                      <c:pt idx="15346">
                        <c:v>43260.895833333336</c:v>
                      </c:pt>
                      <c:pt idx="15347">
                        <c:v>43260.90625</c:v>
                      </c:pt>
                      <c:pt idx="15348">
                        <c:v>43260.916666666664</c:v>
                      </c:pt>
                      <c:pt idx="15349">
                        <c:v>43260.927083333336</c:v>
                      </c:pt>
                      <c:pt idx="15350">
                        <c:v>43260.9375</c:v>
                      </c:pt>
                      <c:pt idx="15351">
                        <c:v>43260.947916666664</c:v>
                      </c:pt>
                      <c:pt idx="15352">
                        <c:v>43260.958333333336</c:v>
                      </c:pt>
                      <c:pt idx="15353">
                        <c:v>43260.96875</c:v>
                      </c:pt>
                      <c:pt idx="15354">
                        <c:v>43260.979166666664</c:v>
                      </c:pt>
                      <c:pt idx="15355">
                        <c:v>43260.989583333336</c:v>
                      </c:pt>
                      <c:pt idx="15356">
                        <c:v>43261</c:v>
                      </c:pt>
                      <c:pt idx="15357">
                        <c:v>43261.010416666664</c:v>
                      </c:pt>
                      <c:pt idx="15358">
                        <c:v>43261.020833333336</c:v>
                      </c:pt>
                      <c:pt idx="15359">
                        <c:v>43261.03125</c:v>
                      </c:pt>
                      <c:pt idx="15360">
                        <c:v>43261.041666666664</c:v>
                      </c:pt>
                      <c:pt idx="15361">
                        <c:v>43261.052083333336</c:v>
                      </c:pt>
                      <c:pt idx="15362">
                        <c:v>43261.0625</c:v>
                      </c:pt>
                      <c:pt idx="15363">
                        <c:v>43261.072916666664</c:v>
                      </c:pt>
                      <c:pt idx="15364">
                        <c:v>43261.083333333336</c:v>
                      </c:pt>
                      <c:pt idx="15365">
                        <c:v>43261.09375</c:v>
                      </c:pt>
                      <c:pt idx="15366">
                        <c:v>43261.104166666664</c:v>
                      </c:pt>
                      <c:pt idx="15367">
                        <c:v>43261.114583333336</c:v>
                      </c:pt>
                      <c:pt idx="15368">
                        <c:v>43261.125</c:v>
                      </c:pt>
                      <c:pt idx="15369">
                        <c:v>43261.135416666664</c:v>
                      </c:pt>
                      <c:pt idx="15370">
                        <c:v>43261.145833333336</c:v>
                      </c:pt>
                      <c:pt idx="15371">
                        <c:v>43261.15625</c:v>
                      </c:pt>
                      <c:pt idx="15372">
                        <c:v>43261.166666666664</c:v>
                      </c:pt>
                      <c:pt idx="15373">
                        <c:v>43261.177083333336</c:v>
                      </c:pt>
                      <c:pt idx="15374">
                        <c:v>43261.1875</c:v>
                      </c:pt>
                      <c:pt idx="15375">
                        <c:v>43261.197916666664</c:v>
                      </c:pt>
                      <c:pt idx="15376">
                        <c:v>43261.208333333336</c:v>
                      </c:pt>
                      <c:pt idx="15377">
                        <c:v>43261.21875</c:v>
                      </c:pt>
                      <c:pt idx="15378">
                        <c:v>43261.229166666664</c:v>
                      </c:pt>
                      <c:pt idx="15379">
                        <c:v>43261.239583333336</c:v>
                      </c:pt>
                      <c:pt idx="15380">
                        <c:v>43261.25</c:v>
                      </c:pt>
                      <c:pt idx="15381">
                        <c:v>43261.260416666664</c:v>
                      </c:pt>
                      <c:pt idx="15382">
                        <c:v>43261.270833333336</c:v>
                      </c:pt>
                      <c:pt idx="15383">
                        <c:v>43261.28125</c:v>
                      </c:pt>
                      <c:pt idx="15384">
                        <c:v>43261.291666666664</c:v>
                      </c:pt>
                      <c:pt idx="15385">
                        <c:v>43261.302083333336</c:v>
                      </c:pt>
                      <c:pt idx="15386">
                        <c:v>43261.3125</c:v>
                      </c:pt>
                      <c:pt idx="15387">
                        <c:v>43261.322916666664</c:v>
                      </c:pt>
                      <c:pt idx="15388">
                        <c:v>43261.333333333336</c:v>
                      </c:pt>
                      <c:pt idx="15389">
                        <c:v>43261.34375</c:v>
                      </c:pt>
                      <c:pt idx="15390">
                        <c:v>43261.354166666664</c:v>
                      </c:pt>
                      <c:pt idx="15391">
                        <c:v>43261.364583333336</c:v>
                      </c:pt>
                      <c:pt idx="15392">
                        <c:v>43261.375</c:v>
                      </c:pt>
                      <c:pt idx="15393">
                        <c:v>43261.385416666664</c:v>
                      </c:pt>
                      <c:pt idx="15394">
                        <c:v>43261.395833333336</c:v>
                      </c:pt>
                      <c:pt idx="15395">
                        <c:v>43261.40625</c:v>
                      </c:pt>
                      <c:pt idx="15396">
                        <c:v>43261.416666666664</c:v>
                      </c:pt>
                      <c:pt idx="15397">
                        <c:v>43261.427083333336</c:v>
                      </c:pt>
                      <c:pt idx="15398">
                        <c:v>43261.4375</c:v>
                      </c:pt>
                      <c:pt idx="15399">
                        <c:v>43261.447916666664</c:v>
                      </c:pt>
                      <c:pt idx="15400">
                        <c:v>43261.458333333336</c:v>
                      </c:pt>
                      <c:pt idx="15401">
                        <c:v>43261.46875</c:v>
                      </c:pt>
                      <c:pt idx="15402">
                        <c:v>43261.479166666664</c:v>
                      </c:pt>
                      <c:pt idx="15403">
                        <c:v>43261.489583333336</c:v>
                      </c:pt>
                      <c:pt idx="15404">
                        <c:v>43261.5</c:v>
                      </c:pt>
                      <c:pt idx="15405">
                        <c:v>43261.510416666664</c:v>
                      </c:pt>
                      <c:pt idx="15406">
                        <c:v>43261.520833333336</c:v>
                      </c:pt>
                      <c:pt idx="15407">
                        <c:v>43261.53125</c:v>
                      </c:pt>
                      <c:pt idx="15408">
                        <c:v>43261.541666666664</c:v>
                      </c:pt>
                      <c:pt idx="15409">
                        <c:v>43261.552083333336</c:v>
                      </c:pt>
                      <c:pt idx="15410">
                        <c:v>43261.5625</c:v>
                      </c:pt>
                      <c:pt idx="15411">
                        <c:v>43261.572916666664</c:v>
                      </c:pt>
                      <c:pt idx="15412">
                        <c:v>43261.583333333336</c:v>
                      </c:pt>
                      <c:pt idx="15413">
                        <c:v>43261.59375</c:v>
                      </c:pt>
                      <c:pt idx="15414">
                        <c:v>43261.604166666664</c:v>
                      </c:pt>
                      <c:pt idx="15415">
                        <c:v>43261.614583333336</c:v>
                      </c:pt>
                      <c:pt idx="15416">
                        <c:v>43261.625</c:v>
                      </c:pt>
                      <c:pt idx="15417">
                        <c:v>43261.635416666664</c:v>
                      </c:pt>
                      <c:pt idx="15418">
                        <c:v>43261.645833333336</c:v>
                      </c:pt>
                      <c:pt idx="15419">
                        <c:v>43261.65625</c:v>
                      </c:pt>
                      <c:pt idx="15420">
                        <c:v>43261.666666666664</c:v>
                      </c:pt>
                      <c:pt idx="15421">
                        <c:v>43261.677083333336</c:v>
                      </c:pt>
                      <c:pt idx="15422">
                        <c:v>43261.6875</c:v>
                      </c:pt>
                      <c:pt idx="15423">
                        <c:v>43261.697916666664</c:v>
                      </c:pt>
                      <c:pt idx="15424">
                        <c:v>43261.708333333336</c:v>
                      </c:pt>
                      <c:pt idx="15425">
                        <c:v>43261.71875</c:v>
                      </c:pt>
                      <c:pt idx="15426">
                        <c:v>43261.729166666664</c:v>
                      </c:pt>
                      <c:pt idx="15427">
                        <c:v>43261.739583333336</c:v>
                      </c:pt>
                      <c:pt idx="15428">
                        <c:v>43261.75</c:v>
                      </c:pt>
                      <c:pt idx="15429">
                        <c:v>43261.760416666664</c:v>
                      </c:pt>
                      <c:pt idx="15430">
                        <c:v>43261.770833333336</c:v>
                      </c:pt>
                      <c:pt idx="15431">
                        <c:v>43261.78125</c:v>
                      </c:pt>
                      <c:pt idx="15432">
                        <c:v>43261.791666666664</c:v>
                      </c:pt>
                      <c:pt idx="15433">
                        <c:v>43261.802083333336</c:v>
                      </c:pt>
                      <c:pt idx="15434">
                        <c:v>43261.8125</c:v>
                      </c:pt>
                      <c:pt idx="15435">
                        <c:v>43261.822916666664</c:v>
                      </c:pt>
                      <c:pt idx="15436">
                        <c:v>43261.833333333336</c:v>
                      </c:pt>
                      <c:pt idx="15437">
                        <c:v>43261.84375</c:v>
                      </c:pt>
                      <c:pt idx="15438">
                        <c:v>43261.854166666664</c:v>
                      </c:pt>
                      <c:pt idx="15439">
                        <c:v>43261.864583333336</c:v>
                      </c:pt>
                      <c:pt idx="15440">
                        <c:v>43261.875</c:v>
                      </c:pt>
                      <c:pt idx="15441">
                        <c:v>43261.885416666664</c:v>
                      </c:pt>
                      <c:pt idx="15442">
                        <c:v>43261.895833333336</c:v>
                      </c:pt>
                      <c:pt idx="15443">
                        <c:v>43261.90625</c:v>
                      </c:pt>
                      <c:pt idx="15444">
                        <c:v>43261.916666666664</c:v>
                      </c:pt>
                      <c:pt idx="15445">
                        <c:v>43261.927083333336</c:v>
                      </c:pt>
                      <c:pt idx="15446">
                        <c:v>43261.9375</c:v>
                      </c:pt>
                      <c:pt idx="15447">
                        <c:v>43261.947916666664</c:v>
                      </c:pt>
                      <c:pt idx="15448">
                        <c:v>43261.958333333336</c:v>
                      </c:pt>
                      <c:pt idx="15449">
                        <c:v>43261.96875</c:v>
                      </c:pt>
                      <c:pt idx="15450">
                        <c:v>43261.979166666664</c:v>
                      </c:pt>
                      <c:pt idx="15451">
                        <c:v>43261.989583333336</c:v>
                      </c:pt>
                      <c:pt idx="15452">
                        <c:v>43262</c:v>
                      </c:pt>
                      <c:pt idx="15453">
                        <c:v>43262.010416666664</c:v>
                      </c:pt>
                      <c:pt idx="15454">
                        <c:v>43262.020833333336</c:v>
                      </c:pt>
                      <c:pt idx="15455">
                        <c:v>43262.03125</c:v>
                      </c:pt>
                      <c:pt idx="15456">
                        <c:v>43262.041666666664</c:v>
                      </c:pt>
                      <c:pt idx="15457">
                        <c:v>43262.052083333336</c:v>
                      </c:pt>
                      <c:pt idx="15458">
                        <c:v>43262.0625</c:v>
                      </c:pt>
                      <c:pt idx="15459">
                        <c:v>43262.072916666664</c:v>
                      </c:pt>
                      <c:pt idx="15460">
                        <c:v>43262.083333333336</c:v>
                      </c:pt>
                      <c:pt idx="15461">
                        <c:v>43262.09375</c:v>
                      </c:pt>
                      <c:pt idx="15462">
                        <c:v>43262.104166666664</c:v>
                      </c:pt>
                      <c:pt idx="15463">
                        <c:v>43262.114583333336</c:v>
                      </c:pt>
                      <c:pt idx="15464">
                        <c:v>43262.125</c:v>
                      </c:pt>
                      <c:pt idx="15465">
                        <c:v>43262.135416666664</c:v>
                      </c:pt>
                      <c:pt idx="15466">
                        <c:v>43262.145833333336</c:v>
                      </c:pt>
                      <c:pt idx="15467">
                        <c:v>43262.15625</c:v>
                      </c:pt>
                      <c:pt idx="15468">
                        <c:v>43262.166666666664</c:v>
                      </c:pt>
                      <c:pt idx="15469">
                        <c:v>43262.177083333336</c:v>
                      </c:pt>
                      <c:pt idx="15470">
                        <c:v>43262.1875</c:v>
                      </c:pt>
                      <c:pt idx="15471">
                        <c:v>43262.197916666664</c:v>
                      </c:pt>
                      <c:pt idx="15472">
                        <c:v>43262.208333333336</c:v>
                      </c:pt>
                      <c:pt idx="15473">
                        <c:v>43262.21875</c:v>
                      </c:pt>
                      <c:pt idx="15474">
                        <c:v>43262.229166666664</c:v>
                      </c:pt>
                      <c:pt idx="15475">
                        <c:v>43262.239583333336</c:v>
                      </c:pt>
                      <c:pt idx="15476">
                        <c:v>43262.25</c:v>
                      </c:pt>
                      <c:pt idx="15477">
                        <c:v>43262.260416666664</c:v>
                      </c:pt>
                      <c:pt idx="15478">
                        <c:v>43262.270833333336</c:v>
                      </c:pt>
                      <c:pt idx="15479">
                        <c:v>43262.28125</c:v>
                      </c:pt>
                      <c:pt idx="15480">
                        <c:v>43262.291666666664</c:v>
                      </c:pt>
                      <c:pt idx="15481">
                        <c:v>43262.302083333336</c:v>
                      </c:pt>
                      <c:pt idx="15482">
                        <c:v>43262.3125</c:v>
                      </c:pt>
                      <c:pt idx="15483">
                        <c:v>43262.322916666664</c:v>
                      </c:pt>
                      <c:pt idx="15484">
                        <c:v>43262.333333333336</c:v>
                      </c:pt>
                      <c:pt idx="15485">
                        <c:v>43262.34375</c:v>
                      </c:pt>
                      <c:pt idx="15486">
                        <c:v>43262.354166666664</c:v>
                      </c:pt>
                      <c:pt idx="15487">
                        <c:v>43262.364583333336</c:v>
                      </c:pt>
                      <c:pt idx="15488">
                        <c:v>43262.375</c:v>
                      </c:pt>
                      <c:pt idx="15489">
                        <c:v>43262.385416666664</c:v>
                      </c:pt>
                      <c:pt idx="15490">
                        <c:v>43262.395833333336</c:v>
                      </c:pt>
                      <c:pt idx="15491">
                        <c:v>43262.40625</c:v>
                      </c:pt>
                      <c:pt idx="15492">
                        <c:v>43262.416666666664</c:v>
                      </c:pt>
                      <c:pt idx="15493">
                        <c:v>43262.427083333336</c:v>
                      </c:pt>
                      <c:pt idx="15494">
                        <c:v>43262.4375</c:v>
                      </c:pt>
                      <c:pt idx="15495">
                        <c:v>43262.447916666664</c:v>
                      </c:pt>
                      <c:pt idx="15496">
                        <c:v>43262.458333333336</c:v>
                      </c:pt>
                      <c:pt idx="15497">
                        <c:v>43262.46875</c:v>
                      </c:pt>
                      <c:pt idx="15498">
                        <c:v>43262.479166666664</c:v>
                      </c:pt>
                      <c:pt idx="15499">
                        <c:v>43262.489583333336</c:v>
                      </c:pt>
                      <c:pt idx="15500">
                        <c:v>43262.5</c:v>
                      </c:pt>
                      <c:pt idx="15501">
                        <c:v>43262.510416666664</c:v>
                      </c:pt>
                      <c:pt idx="15502">
                        <c:v>43262.520833333336</c:v>
                      </c:pt>
                      <c:pt idx="15503">
                        <c:v>43262.53125</c:v>
                      </c:pt>
                      <c:pt idx="15504">
                        <c:v>43262.541666666664</c:v>
                      </c:pt>
                      <c:pt idx="15505">
                        <c:v>43262.552083333336</c:v>
                      </c:pt>
                      <c:pt idx="15506">
                        <c:v>43262.5625</c:v>
                      </c:pt>
                      <c:pt idx="15507">
                        <c:v>43262.572916666664</c:v>
                      </c:pt>
                      <c:pt idx="15508">
                        <c:v>43262.583333333336</c:v>
                      </c:pt>
                      <c:pt idx="15509">
                        <c:v>43262.59375</c:v>
                      </c:pt>
                      <c:pt idx="15510">
                        <c:v>43262.604166666664</c:v>
                      </c:pt>
                      <c:pt idx="15511">
                        <c:v>43262.614583333336</c:v>
                      </c:pt>
                      <c:pt idx="15512">
                        <c:v>43262.625</c:v>
                      </c:pt>
                      <c:pt idx="15513">
                        <c:v>43262.635416666664</c:v>
                      </c:pt>
                      <c:pt idx="15514">
                        <c:v>43262.645833333336</c:v>
                      </c:pt>
                      <c:pt idx="15515">
                        <c:v>43262.65625</c:v>
                      </c:pt>
                      <c:pt idx="15516">
                        <c:v>43262.666666666664</c:v>
                      </c:pt>
                      <c:pt idx="15517">
                        <c:v>43262.677083333336</c:v>
                      </c:pt>
                      <c:pt idx="15518">
                        <c:v>43262.6875</c:v>
                      </c:pt>
                      <c:pt idx="15519">
                        <c:v>43262.697916666664</c:v>
                      </c:pt>
                      <c:pt idx="15520">
                        <c:v>43262.708333333336</c:v>
                      </c:pt>
                      <c:pt idx="15521">
                        <c:v>43262.71875</c:v>
                      </c:pt>
                      <c:pt idx="15522">
                        <c:v>43262.729166666664</c:v>
                      </c:pt>
                      <c:pt idx="15523">
                        <c:v>43262.739583333336</c:v>
                      </c:pt>
                      <c:pt idx="15524">
                        <c:v>43262.75</c:v>
                      </c:pt>
                      <c:pt idx="15525">
                        <c:v>43262.760416666664</c:v>
                      </c:pt>
                      <c:pt idx="15526">
                        <c:v>43262.770833333336</c:v>
                      </c:pt>
                      <c:pt idx="15527">
                        <c:v>43262.78125</c:v>
                      </c:pt>
                      <c:pt idx="15528">
                        <c:v>43262.791666666664</c:v>
                      </c:pt>
                      <c:pt idx="15529">
                        <c:v>43262.802083333336</c:v>
                      </c:pt>
                      <c:pt idx="15530">
                        <c:v>43262.8125</c:v>
                      </c:pt>
                      <c:pt idx="15531">
                        <c:v>43262.822916666664</c:v>
                      </c:pt>
                      <c:pt idx="15532">
                        <c:v>43262.833333333336</c:v>
                      </c:pt>
                      <c:pt idx="15533">
                        <c:v>43262.84375</c:v>
                      </c:pt>
                      <c:pt idx="15534">
                        <c:v>43262.854166666664</c:v>
                      </c:pt>
                      <c:pt idx="15535">
                        <c:v>43262.864583333336</c:v>
                      </c:pt>
                      <c:pt idx="15536">
                        <c:v>43262.875</c:v>
                      </c:pt>
                      <c:pt idx="15537">
                        <c:v>43262.885416666664</c:v>
                      </c:pt>
                      <c:pt idx="15538">
                        <c:v>43262.895833333336</c:v>
                      </c:pt>
                      <c:pt idx="15539">
                        <c:v>43262.90625</c:v>
                      </c:pt>
                      <c:pt idx="15540">
                        <c:v>43262.916666666664</c:v>
                      </c:pt>
                      <c:pt idx="15541">
                        <c:v>43262.927083333336</c:v>
                      </c:pt>
                      <c:pt idx="15542">
                        <c:v>43262.9375</c:v>
                      </c:pt>
                      <c:pt idx="15543">
                        <c:v>43262.947916666664</c:v>
                      </c:pt>
                      <c:pt idx="15544">
                        <c:v>43262.958333333336</c:v>
                      </c:pt>
                      <c:pt idx="15545">
                        <c:v>43262.96875</c:v>
                      </c:pt>
                      <c:pt idx="15546">
                        <c:v>43262.979166666664</c:v>
                      </c:pt>
                      <c:pt idx="15547">
                        <c:v>43262.989583333336</c:v>
                      </c:pt>
                      <c:pt idx="15548">
                        <c:v>43263</c:v>
                      </c:pt>
                      <c:pt idx="15549">
                        <c:v>43263.010416666664</c:v>
                      </c:pt>
                      <c:pt idx="15550">
                        <c:v>43263.020833333336</c:v>
                      </c:pt>
                      <c:pt idx="15551">
                        <c:v>43263.03125</c:v>
                      </c:pt>
                      <c:pt idx="15552">
                        <c:v>43263.041666666664</c:v>
                      </c:pt>
                      <c:pt idx="15553">
                        <c:v>43263.052083333336</c:v>
                      </c:pt>
                      <c:pt idx="15554">
                        <c:v>43263.0625</c:v>
                      </c:pt>
                      <c:pt idx="15555">
                        <c:v>43263.072916666664</c:v>
                      </c:pt>
                      <c:pt idx="15556">
                        <c:v>43263.083333333336</c:v>
                      </c:pt>
                      <c:pt idx="15557">
                        <c:v>43263.09375</c:v>
                      </c:pt>
                      <c:pt idx="15558">
                        <c:v>43263.104166666664</c:v>
                      </c:pt>
                      <c:pt idx="15559">
                        <c:v>43263.114583333336</c:v>
                      </c:pt>
                      <c:pt idx="15560">
                        <c:v>43263.125</c:v>
                      </c:pt>
                      <c:pt idx="15561">
                        <c:v>43263.135416666664</c:v>
                      </c:pt>
                      <c:pt idx="15562">
                        <c:v>43263.145833333336</c:v>
                      </c:pt>
                      <c:pt idx="15563">
                        <c:v>43263.15625</c:v>
                      </c:pt>
                      <c:pt idx="15564">
                        <c:v>43263.166666666664</c:v>
                      </c:pt>
                      <c:pt idx="15565">
                        <c:v>43263.177083333336</c:v>
                      </c:pt>
                      <c:pt idx="15566">
                        <c:v>43263.1875</c:v>
                      </c:pt>
                      <c:pt idx="15567">
                        <c:v>43263.197916666664</c:v>
                      </c:pt>
                      <c:pt idx="15568">
                        <c:v>43263.208333333336</c:v>
                      </c:pt>
                      <c:pt idx="15569">
                        <c:v>43263.21875</c:v>
                      </c:pt>
                      <c:pt idx="15570">
                        <c:v>43263.229166666664</c:v>
                      </c:pt>
                      <c:pt idx="15571">
                        <c:v>43263.239583333336</c:v>
                      </c:pt>
                      <c:pt idx="15572">
                        <c:v>43263.25</c:v>
                      </c:pt>
                      <c:pt idx="15573">
                        <c:v>43263.260416666664</c:v>
                      </c:pt>
                      <c:pt idx="15574">
                        <c:v>43263.270833333336</c:v>
                      </c:pt>
                      <c:pt idx="15575">
                        <c:v>43263.28125</c:v>
                      </c:pt>
                      <c:pt idx="15576">
                        <c:v>43263.291666666664</c:v>
                      </c:pt>
                      <c:pt idx="15577">
                        <c:v>43263.302083333336</c:v>
                      </c:pt>
                      <c:pt idx="15578">
                        <c:v>43263.3125</c:v>
                      </c:pt>
                      <c:pt idx="15579">
                        <c:v>43263.322916666664</c:v>
                      </c:pt>
                      <c:pt idx="15580">
                        <c:v>43263.333333333336</c:v>
                      </c:pt>
                      <c:pt idx="15581">
                        <c:v>43263.34375</c:v>
                      </c:pt>
                      <c:pt idx="15582">
                        <c:v>43263.354166666664</c:v>
                      </c:pt>
                      <c:pt idx="15583">
                        <c:v>43263.364583333336</c:v>
                      </c:pt>
                      <c:pt idx="15584">
                        <c:v>43263.375</c:v>
                      </c:pt>
                      <c:pt idx="15585">
                        <c:v>43263.385416666664</c:v>
                      </c:pt>
                      <c:pt idx="15586">
                        <c:v>43263.395833333336</c:v>
                      </c:pt>
                      <c:pt idx="15587">
                        <c:v>43263.40625</c:v>
                      </c:pt>
                      <c:pt idx="15588">
                        <c:v>43263.416666666664</c:v>
                      </c:pt>
                      <c:pt idx="15589">
                        <c:v>43263.427083333336</c:v>
                      </c:pt>
                      <c:pt idx="15590">
                        <c:v>43263.4375</c:v>
                      </c:pt>
                      <c:pt idx="15591">
                        <c:v>43263.447916666664</c:v>
                      </c:pt>
                      <c:pt idx="15592">
                        <c:v>43263.458333333336</c:v>
                      </c:pt>
                      <c:pt idx="15593">
                        <c:v>43263.46875</c:v>
                      </c:pt>
                      <c:pt idx="15594">
                        <c:v>43263.479166666664</c:v>
                      </c:pt>
                      <c:pt idx="15595">
                        <c:v>43263.489583333336</c:v>
                      </c:pt>
                      <c:pt idx="15596">
                        <c:v>43263.5</c:v>
                      </c:pt>
                      <c:pt idx="15597">
                        <c:v>43263.510416666664</c:v>
                      </c:pt>
                      <c:pt idx="15598">
                        <c:v>43263.520833333336</c:v>
                      </c:pt>
                      <c:pt idx="15599">
                        <c:v>43263.53125</c:v>
                      </c:pt>
                      <c:pt idx="15600">
                        <c:v>43263.541666666664</c:v>
                      </c:pt>
                      <c:pt idx="15601">
                        <c:v>43263.552083333336</c:v>
                      </c:pt>
                      <c:pt idx="15602">
                        <c:v>43263.5625</c:v>
                      </c:pt>
                      <c:pt idx="15603">
                        <c:v>43263.572916666664</c:v>
                      </c:pt>
                      <c:pt idx="15604">
                        <c:v>43263.583333333336</c:v>
                      </c:pt>
                      <c:pt idx="15605">
                        <c:v>43263.59375</c:v>
                      </c:pt>
                      <c:pt idx="15606">
                        <c:v>43263.604166666664</c:v>
                      </c:pt>
                      <c:pt idx="15607">
                        <c:v>43263.614583333336</c:v>
                      </c:pt>
                      <c:pt idx="15608">
                        <c:v>43263.625</c:v>
                      </c:pt>
                      <c:pt idx="15609">
                        <c:v>43263.635416666664</c:v>
                      </c:pt>
                      <c:pt idx="15610">
                        <c:v>43263.645833333336</c:v>
                      </c:pt>
                      <c:pt idx="15611">
                        <c:v>43263.65625</c:v>
                      </c:pt>
                      <c:pt idx="15612">
                        <c:v>43263.666666666664</c:v>
                      </c:pt>
                      <c:pt idx="15613">
                        <c:v>43263.677083333336</c:v>
                      </c:pt>
                      <c:pt idx="15614">
                        <c:v>43263.6875</c:v>
                      </c:pt>
                      <c:pt idx="15615">
                        <c:v>43263.697916666664</c:v>
                      </c:pt>
                      <c:pt idx="15616">
                        <c:v>43263.708333333336</c:v>
                      </c:pt>
                      <c:pt idx="15617">
                        <c:v>43263.71875</c:v>
                      </c:pt>
                      <c:pt idx="15618">
                        <c:v>43263.729166666664</c:v>
                      </c:pt>
                      <c:pt idx="15619">
                        <c:v>43263.739583333336</c:v>
                      </c:pt>
                      <c:pt idx="15620">
                        <c:v>43263.75</c:v>
                      </c:pt>
                      <c:pt idx="15621">
                        <c:v>43263.760416666664</c:v>
                      </c:pt>
                      <c:pt idx="15622">
                        <c:v>43263.770833333336</c:v>
                      </c:pt>
                      <c:pt idx="15623">
                        <c:v>43263.78125</c:v>
                      </c:pt>
                      <c:pt idx="15624">
                        <c:v>43263.791666666664</c:v>
                      </c:pt>
                      <c:pt idx="15625">
                        <c:v>43263.802083333336</c:v>
                      </c:pt>
                      <c:pt idx="15626">
                        <c:v>43263.8125</c:v>
                      </c:pt>
                      <c:pt idx="15627">
                        <c:v>43263.822916666664</c:v>
                      </c:pt>
                      <c:pt idx="15628">
                        <c:v>43263.833333333336</c:v>
                      </c:pt>
                      <c:pt idx="15629">
                        <c:v>43263.84375</c:v>
                      </c:pt>
                      <c:pt idx="15630">
                        <c:v>43263.854166666664</c:v>
                      </c:pt>
                      <c:pt idx="15631">
                        <c:v>43263.864583333336</c:v>
                      </c:pt>
                      <c:pt idx="15632">
                        <c:v>43263.875</c:v>
                      </c:pt>
                      <c:pt idx="15633">
                        <c:v>43263.885416666664</c:v>
                      </c:pt>
                      <c:pt idx="15634">
                        <c:v>43263.895833333336</c:v>
                      </c:pt>
                      <c:pt idx="15635">
                        <c:v>43263.90625</c:v>
                      </c:pt>
                      <c:pt idx="15636">
                        <c:v>43263.916666666664</c:v>
                      </c:pt>
                      <c:pt idx="15637">
                        <c:v>43263.927083333336</c:v>
                      </c:pt>
                      <c:pt idx="15638">
                        <c:v>43263.9375</c:v>
                      </c:pt>
                      <c:pt idx="15639">
                        <c:v>43263.947916666664</c:v>
                      </c:pt>
                      <c:pt idx="15640">
                        <c:v>43263.958333333336</c:v>
                      </c:pt>
                      <c:pt idx="15641">
                        <c:v>43263.96875</c:v>
                      </c:pt>
                      <c:pt idx="15642">
                        <c:v>43263.979166666664</c:v>
                      </c:pt>
                      <c:pt idx="15643">
                        <c:v>43263.989583333336</c:v>
                      </c:pt>
                      <c:pt idx="15644">
                        <c:v>43264</c:v>
                      </c:pt>
                      <c:pt idx="15645">
                        <c:v>43264.010416666664</c:v>
                      </c:pt>
                      <c:pt idx="15646">
                        <c:v>43264.020833333336</c:v>
                      </c:pt>
                      <c:pt idx="15647">
                        <c:v>43264.03125</c:v>
                      </c:pt>
                      <c:pt idx="15648">
                        <c:v>43264.041666666664</c:v>
                      </c:pt>
                      <c:pt idx="15649">
                        <c:v>43264.052083333336</c:v>
                      </c:pt>
                      <c:pt idx="15650">
                        <c:v>43264.0625</c:v>
                      </c:pt>
                      <c:pt idx="15651">
                        <c:v>43264.072916666664</c:v>
                      </c:pt>
                      <c:pt idx="15652">
                        <c:v>43264.083333333336</c:v>
                      </c:pt>
                      <c:pt idx="15653">
                        <c:v>43264.09375</c:v>
                      </c:pt>
                      <c:pt idx="15654">
                        <c:v>43264.104166666664</c:v>
                      </c:pt>
                      <c:pt idx="15655">
                        <c:v>43264.114583333336</c:v>
                      </c:pt>
                      <c:pt idx="15656">
                        <c:v>43264.125</c:v>
                      </c:pt>
                      <c:pt idx="15657">
                        <c:v>43264.135416666664</c:v>
                      </c:pt>
                      <c:pt idx="15658">
                        <c:v>43264.145833333336</c:v>
                      </c:pt>
                      <c:pt idx="15659">
                        <c:v>43264.15625</c:v>
                      </c:pt>
                      <c:pt idx="15660">
                        <c:v>43264.166666666664</c:v>
                      </c:pt>
                      <c:pt idx="15661">
                        <c:v>43264.177083333336</c:v>
                      </c:pt>
                      <c:pt idx="15662">
                        <c:v>43264.1875</c:v>
                      </c:pt>
                      <c:pt idx="15663">
                        <c:v>43264.197916666664</c:v>
                      </c:pt>
                      <c:pt idx="15664">
                        <c:v>43264.208333333336</c:v>
                      </c:pt>
                      <c:pt idx="15665">
                        <c:v>43264.21875</c:v>
                      </c:pt>
                      <c:pt idx="15666">
                        <c:v>43264.229166666664</c:v>
                      </c:pt>
                      <c:pt idx="15667">
                        <c:v>43264.239583333336</c:v>
                      </c:pt>
                      <c:pt idx="15668">
                        <c:v>43264.25</c:v>
                      </c:pt>
                      <c:pt idx="15669">
                        <c:v>43264.260416666664</c:v>
                      </c:pt>
                      <c:pt idx="15670">
                        <c:v>43264.270833333336</c:v>
                      </c:pt>
                      <c:pt idx="15671">
                        <c:v>43264.28125</c:v>
                      </c:pt>
                      <c:pt idx="15672">
                        <c:v>43264.291666666664</c:v>
                      </c:pt>
                      <c:pt idx="15673">
                        <c:v>43264.302083333336</c:v>
                      </c:pt>
                      <c:pt idx="15674">
                        <c:v>43264.3125</c:v>
                      </c:pt>
                      <c:pt idx="15675">
                        <c:v>43264.322916666664</c:v>
                      </c:pt>
                      <c:pt idx="15676">
                        <c:v>43264.333333333336</c:v>
                      </c:pt>
                      <c:pt idx="15677">
                        <c:v>43264.34375</c:v>
                      </c:pt>
                      <c:pt idx="15678">
                        <c:v>43264.354166666664</c:v>
                      </c:pt>
                      <c:pt idx="15679">
                        <c:v>43264.364583333336</c:v>
                      </c:pt>
                      <c:pt idx="15680">
                        <c:v>43264.375</c:v>
                      </c:pt>
                      <c:pt idx="15681">
                        <c:v>43264.385416666664</c:v>
                      </c:pt>
                      <c:pt idx="15682">
                        <c:v>43264.395833333336</c:v>
                      </c:pt>
                      <c:pt idx="15683">
                        <c:v>43264.40625</c:v>
                      </c:pt>
                      <c:pt idx="15684">
                        <c:v>43264.416666666664</c:v>
                      </c:pt>
                      <c:pt idx="15685">
                        <c:v>43264.427083333336</c:v>
                      </c:pt>
                      <c:pt idx="15686">
                        <c:v>43264.4375</c:v>
                      </c:pt>
                      <c:pt idx="15687">
                        <c:v>43264.447916666664</c:v>
                      </c:pt>
                      <c:pt idx="15688">
                        <c:v>43264.458333333336</c:v>
                      </c:pt>
                      <c:pt idx="15689">
                        <c:v>43264.46875</c:v>
                      </c:pt>
                      <c:pt idx="15690">
                        <c:v>43264.479166666664</c:v>
                      </c:pt>
                      <c:pt idx="15691">
                        <c:v>43264.489583333336</c:v>
                      </c:pt>
                      <c:pt idx="15692">
                        <c:v>43264.5</c:v>
                      </c:pt>
                      <c:pt idx="15693">
                        <c:v>43264.510416666664</c:v>
                      </c:pt>
                      <c:pt idx="15694">
                        <c:v>43264.520833333336</c:v>
                      </c:pt>
                      <c:pt idx="15695">
                        <c:v>43264.53125</c:v>
                      </c:pt>
                      <c:pt idx="15696">
                        <c:v>43264.541666666664</c:v>
                      </c:pt>
                      <c:pt idx="15697">
                        <c:v>43264.552083333336</c:v>
                      </c:pt>
                      <c:pt idx="15698">
                        <c:v>43264.5625</c:v>
                      </c:pt>
                      <c:pt idx="15699">
                        <c:v>43264.572916666664</c:v>
                      </c:pt>
                      <c:pt idx="15700">
                        <c:v>43264.583333333336</c:v>
                      </c:pt>
                      <c:pt idx="15701">
                        <c:v>43264.59375</c:v>
                      </c:pt>
                      <c:pt idx="15702">
                        <c:v>43264.604166666664</c:v>
                      </c:pt>
                      <c:pt idx="15703">
                        <c:v>43264.614583333336</c:v>
                      </c:pt>
                      <c:pt idx="15704">
                        <c:v>43264.625</c:v>
                      </c:pt>
                      <c:pt idx="15705">
                        <c:v>43264.635416666664</c:v>
                      </c:pt>
                      <c:pt idx="15706">
                        <c:v>43264.645833333336</c:v>
                      </c:pt>
                      <c:pt idx="15707">
                        <c:v>43264.65625</c:v>
                      </c:pt>
                      <c:pt idx="15708">
                        <c:v>43264.666666666664</c:v>
                      </c:pt>
                      <c:pt idx="15709">
                        <c:v>43264.677083333336</c:v>
                      </c:pt>
                      <c:pt idx="15710">
                        <c:v>43264.6875</c:v>
                      </c:pt>
                      <c:pt idx="15711">
                        <c:v>43264.697916666664</c:v>
                      </c:pt>
                      <c:pt idx="15712">
                        <c:v>43264.708333333336</c:v>
                      </c:pt>
                      <c:pt idx="15713">
                        <c:v>43264.71875</c:v>
                      </c:pt>
                      <c:pt idx="15714">
                        <c:v>43264.729166666664</c:v>
                      </c:pt>
                      <c:pt idx="15715">
                        <c:v>43264.739583333336</c:v>
                      </c:pt>
                      <c:pt idx="15716">
                        <c:v>43264.75</c:v>
                      </c:pt>
                      <c:pt idx="15717">
                        <c:v>43264.760416666664</c:v>
                      </c:pt>
                      <c:pt idx="15718">
                        <c:v>43264.770833333336</c:v>
                      </c:pt>
                      <c:pt idx="15719">
                        <c:v>43264.78125</c:v>
                      </c:pt>
                      <c:pt idx="15720">
                        <c:v>43264.791666666664</c:v>
                      </c:pt>
                      <c:pt idx="15721">
                        <c:v>43264.802083333336</c:v>
                      </c:pt>
                      <c:pt idx="15722">
                        <c:v>43264.8125</c:v>
                      </c:pt>
                      <c:pt idx="15723">
                        <c:v>43264.822916666664</c:v>
                      </c:pt>
                      <c:pt idx="15724">
                        <c:v>43264.833333333336</c:v>
                      </c:pt>
                      <c:pt idx="15725">
                        <c:v>43264.84375</c:v>
                      </c:pt>
                      <c:pt idx="15726">
                        <c:v>43264.854166666664</c:v>
                      </c:pt>
                      <c:pt idx="15727">
                        <c:v>43264.864583333336</c:v>
                      </c:pt>
                      <c:pt idx="15728">
                        <c:v>43264.875</c:v>
                      </c:pt>
                      <c:pt idx="15729">
                        <c:v>43264.885416666664</c:v>
                      </c:pt>
                      <c:pt idx="15730">
                        <c:v>43264.895833333336</c:v>
                      </c:pt>
                      <c:pt idx="15731">
                        <c:v>43264.90625</c:v>
                      </c:pt>
                      <c:pt idx="15732">
                        <c:v>43264.916666666664</c:v>
                      </c:pt>
                      <c:pt idx="15733">
                        <c:v>43264.927083333336</c:v>
                      </c:pt>
                      <c:pt idx="15734">
                        <c:v>43264.9375</c:v>
                      </c:pt>
                      <c:pt idx="15735">
                        <c:v>43264.947916666664</c:v>
                      </c:pt>
                      <c:pt idx="15736">
                        <c:v>43264.958333333336</c:v>
                      </c:pt>
                      <c:pt idx="15737">
                        <c:v>43264.96875</c:v>
                      </c:pt>
                      <c:pt idx="15738">
                        <c:v>43264.979166666664</c:v>
                      </c:pt>
                      <c:pt idx="15739">
                        <c:v>43264.989583333336</c:v>
                      </c:pt>
                      <c:pt idx="15740">
                        <c:v>43265</c:v>
                      </c:pt>
                      <c:pt idx="15741">
                        <c:v>43265.010416666664</c:v>
                      </c:pt>
                      <c:pt idx="15742">
                        <c:v>43265.020833333336</c:v>
                      </c:pt>
                      <c:pt idx="15743">
                        <c:v>43265.03125</c:v>
                      </c:pt>
                      <c:pt idx="15744">
                        <c:v>43265.041666666664</c:v>
                      </c:pt>
                      <c:pt idx="15745">
                        <c:v>43265.052083333336</c:v>
                      </c:pt>
                      <c:pt idx="15746">
                        <c:v>43265.0625</c:v>
                      </c:pt>
                      <c:pt idx="15747">
                        <c:v>43265.072916666664</c:v>
                      </c:pt>
                      <c:pt idx="15748">
                        <c:v>43265.083333333336</c:v>
                      </c:pt>
                      <c:pt idx="15749">
                        <c:v>43265.09375</c:v>
                      </c:pt>
                      <c:pt idx="15750">
                        <c:v>43265.104166666664</c:v>
                      </c:pt>
                      <c:pt idx="15751">
                        <c:v>43265.114583333336</c:v>
                      </c:pt>
                      <c:pt idx="15752">
                        <c:v>43265.125</c:v>
                      </c:pt>
                      <c:pt idx="15753">
                        <c:v>43265.135416666664</c:v>
                      </c:pt>
                      <c:pt idx="15754">
                        <c:v>43265.145833333336</c:v>
                      </c:pt>
                      <c:pt idx="15755">
                        <c:v>43265.15625</c:v>
                      </c:pt>
                      <c:pt idx="15756">
                        <c:v>43265.166666666664</c:v>
                      </c:pt>
                      <c:pt idx="15757">
                        <c:v>43265.177083333336</c:v>
                      </c:pt>
                      <c:pt idx="15758">
                        <c:v>43265.1875</c:v>
                      </c:pt>
                      <c:pt idx="15759">
                        <c:v>43265.197916666664</c:v>
                      </c:pt>
                      <c:pt idx="15760">
                        <c:v>43265.208333333336</c:v>
                      </c:pt>
                      <c:pt idx="15761">
                        <c:v>43265.21875</c:v>
                      </c:pt>
                      <c:pt idx="15762">
                        <c:v>43265.229166666664</c:v>
                      </c:pt>
                      <c:pt idx="15763">
                        <c:v>43265.239583333336</c:v>
                      </c:pt>
                      <c:pt idx="15764">
                        <c:v>43265.25</c:v>
                      </c:pt>
                      <c:pt idx="15765">
                        <c:v>43265.260416666664</c:v>
                      </c:pt>
                      <c:pt idx="15766">
                        <c:v>43265.270833333336</c:v>
                      </c:pt>
                      <c:pt idx="15767">
                        <c:v>43265.28125</c:v>
                      </c:pt>
                      <c:pt idx="15768">
                        <c:v>43265.291666666664</c:v>
                      </c:pt>
                      <c:pt idx="15769">
                        <c:v>43265.302083333336</c:v>
                      </c:pt>
                      <c:pt idx="15770">
                        <c:v>43265.3125</c:v>
                      </c:pt>
                      <c:pt idx="15771">
                        <c:v>43265.322916666664</c:v>
                      </c:pt>
                      <c:pt idx="15772">
                        <c:v>43265.333333333336</c:v>
                      </c:pt>
                      <c:pt idx="15773">
                        <c:v>43265.34375</c:v>
                      </c:pt>
                      <c:pt idx="15774">
                        <c:v>43265.354166666664</c:v>
                      </c:pt>
                      <c:pt idx="15775">
                        <c:v>43265.364583333336</c:v>
                      </c:pt>
                      <c:pt idx="15776">
                        <c:v>43265.375</c:v>
                      </c:pt>
                      <c:pt idx="15777">
                        <c:v>43265.385416666664</c:v>
                      </c:pt>
                      <c:pt idx="15778">
                        <c:v>43265.395833333336</c:v>
                      </c:pt>
                      <c:pt idx="15779">
                        <c:v>43265.40625</c:v>
                      </c:pt>
                      <c:pt idx="15780">
                        <c:v>43265.416666666664</c:v>
                      </c:pt>
                      <c:pt idx="15781">
                        <c:v>43265.427083333336</c:v>
                      </c:pt>
                      <c:pt idx="15782">
                        <c:v>43265.4375</c:v>
                      </c:pt>
                      <c:pt idx="15783">
                        <c:v>43265.447916666664</c:v>
                      </c:pt>
                      <c:pt idx="15784">
                        <c:v>43265.458333333336</c:v>
                      </c:pt>
                      <c:pt idx="15785">
                        <c:v>43265.46875</c:v>
                      </c:pt>
                      <c:pt idx="15786">
                        <c:v>43265.479166666664</c:v>
                      </c:pt>
                      <c:pt idx="15787">
                        <c:v>43265.489583333336</c:v>
                      </c:pt>
                      <c:pt idx="15788">
                        <c:v>43265.5</c:v>
                      </c:pt>
                      <c:pt idx="15789">
                        <c:v>43265.510416666664</c:v>
                      </c:pt>
                      <c:pt idx="15790">
                        <c:v>43265.520833333336</c:v>
                      </c:pt>
                      <c:pt idx="15791">
                        <c:v>43265.53125</c:v>
                      </c:pt>
                      <c:pt idx="15792">
                        <c:v>43265.541666666664</c:v>
                      </c:pt>
                      <c:pt idx="15793">
                        <c:v>43265.552083333336</c:v>
                      </c:pt>
                      <c:pt idx="15794">
                        <c:v>43265.5625</c:v>
                      </c:pt>
                      <c:pt idx="15795">
                        <c:v>43265.572916666664</c:v>
                      </c:pt>
                      <c:pt idx="15796">
                        <c:v>43265.583333333336</c:v>
                      </c:pt>
                      <c:pt idx="15797">
                        <c:v>43265.59375</c:v>
                      </c:pt>
                      <c:pt idx="15798">
                        <c:v>43265.604166666664</c:v>
                      </c:pt>
                      <c:pt idx="15799">
                        <c:v>43265.614583333336</c:v>
                      </c:pt>
                      <c:pt idx="15800">
                        <c:v>43265.625</c:v>
                      </c:pt>
                      <c:pt idx="15801">
                        <c:v>43265.635416666664</c:v>
                      </c:pt>
                      <c:pt idx="15802">
                        <c:v>43265.645833333336</c:v>
                      </c:pt>
                      <c:pt idx="15803">
                        <c:v>43265.65625</c:v>
                      </c:pt>
                      <c:pt idx="15804">
                        <c:v>43265.666666666664</c:v>
                      </c:pt>
                      <c:pt idx="15805">
                        <c:v>43265.677083333336</c:v>
                      </c:pt>
                      <c:pt idx="15806">
                        <c:v>43265.6875</c:v>
                      </c:pt>
                      <c:pt idx="15807">
                        <c:v>43265.697916666664</c:v>
                      </c:pt>
                      <c:pt idx="15808">
                        <c:v>43265.708333333336</c:v>
                      </c:pt>
                      <c:pt idx="15809">
                        <c:v>43265.71875</c:v>
                      </c:pt>
                      <c:pt idx="15810">
                        <c:v>43265.729166666664</c:v>
                      </c:pt>
                      <c:pt idx="15811">
                        <c:v>43265.739583333336</c:v>
                      </c:pt>
                      <c:pt idx="15812">
                        <c:v>43265.75</c:v>
                      </c:pt>
                      <c:pt idx="15813">
                        <c:v>43265.760416666664</c:v>
                      </c:pt>
                      <c:pt idx="15814">
                        <c:v>43265.770833333336</c:v>
                      </c:pt>
                      <c:pt idx="15815">
                        <c:v>43265.78125</c:v>
                      </c:pt>
                      <c:pt idx="15816">
                        <c:v>43265.791666666664</c:v>
                      </c:pt>
                      <c:pt idx="15817">
                        <c:v>43265.802083333336</c:v>
                      </c:pt>
                      <c:pt idx="15818">
                        <c:v>43265.8125</c:v>
                      </c:pt>
                      <c:pt idx="15819">
                        <c:v>43265.822916666664</c:v>
                      </c:pt>
                      <c:pt idx="15820">
                        <c:v>43265.833333333336</c:v>
                      </c:pt>
                      <c:pt idx="15821">
                        <c:v>43265.84375</c:v>
                      </c:pt>
                      <c:pt idx="15822">
                        <c:v>43265.854166666664</c:v>
                      </c:pt>
                      <c:pt idx="15823">
                        <c:v>43265.864583333336</c:v>
                      </c:pt>
                      <c:pt idx="15824">
                        <c:v>43265.875</c:v>
                      </c:pt>
                      <c:pt idx="15825">
                        <c:v>43265.885416666664</c:v>
                      </c:pt>
                      <c:pt idx="15826">
                        <c:v>43265.895833333336</c:v>
                      </c:pt>
                      <c:pt idx="15827">
                        <c:v>43265.90625</c:v>
                      </c:pt>
                      <c:pt idx="15828">
                        <c:v>43265.916666666664</c:v>
                      </c:pt>
                      <c:pt idx="15829">
                        <c:v>43265.927083333336</c:v>
                      </c:pt>
                      <c:pt idx="15830">
                        <c:v>43265.9375</c:v>
                      </c:pt>
                      <c:pt idx="15831">
                        <c:v>43265.947916666664</c:v>
                      </c:pt>
                      <c:pt idx="15832">
                        <c:v>43265.958333333336</c:v>
                      </c:pt>
                      <c:pt idx="15833">
                        <c:v>43265.96875</c:v>
                      </c:pt>
                      <c:pt idx="15834">
                        <c:v>43265.979166666664</c:v>
                      </c:pt>
                      <c:pt idx="15835">
                        <c:v>43265.989583333336</c:v>
                      </c:pt>
                      <c:pt idx="15836">
                        <c:v>43266</c:v>
                      </c:pt>
                      <c:pt idx="15837">
                        <c:v>43266.010416666664</c:v>
                      </c:pt>
                      <c:pt idx="15838">
                        <c:v>43266.020833333336</c:v>
                      </c:pt>
                      <c:pt idx="15839">
                        <c:v>43266.03125</c:v>
                      </c:pt>
                      <c:pt idx="15840">
                        <c:v>43266.041666666664</c:v>
                      </c:pt>
                      <c:pt idx="15841">
                        <c:v>43266.052083333336</c:v>
                      </c:pt>
                      <c:pt idx="15842">
                        <c:v>43266.0625</c:v>
                      </c:pt>
                      <c:pt idx="15843">
                        <c:v>43266.072916666664</c:v>
                      </c:pt>
                      <c:pt idx="15844">
                        <c:v>43266.083333333336</c:v>
                      </c:pt>
                      <c:pt idx="15845">
                        <c:v>43266.09375</c:v>
                      </c:pt>
                      <c:pt idx="15846">
                        <c:v>43266.104166666664</c:v>
                      </c:pt>
                      <c:pt idx="15847">
                        <c:v>43266.114583333336</c:v>
                      </c:pt>
                      <c:pt idx="15848">
                        <c:v>43266.125</c:v>
                      </c:pt>
                      <c:pt idx="15849">
                        <c:v>43266.135416666664</c:v>
                      </c:pt>
                      <c:pt idx="15850">
                        <c:v>43266.145833333336</c:v>
                      </c:pt>
                      <c:pt idx="15851">
                        <c:v>43266.15625</c:v>
                      </c:pt>
                      <c:pt idx="15852">
                        <c:v>43266.166666666664</c:v>
                      </c:pt>
                      <c:pt idx="15853">
                        <c:v>43266.177083333336</c:v>
                      </c:pt>
                      <c:pt idx="15854">
                        <c:v>43266.1875</c:v>
                      </c:pt>
                      <c:pt idx="15855">
                        <c:v>43266.197916666664</c:v>
                      </c:pt>
                      <c:pt idx="15856">
                        <c:v>43266.208333333336</c:v>
                      </c:pt>
                      <c:pt idx="15857">
                        <c:v>43266.21875</c:v>
                      </c:pt>
                      <c:pt idx="15858">
                        <c:v>43266.229166666664</c:v>
                      </c:pt>
                      <c:pt idx="15859">
                        <c:v>43266.239583333336</c:v>
                      </c:pt>
                      <c:pt idx="15860">
                        <c:v>43266.25</c:v>
                      </c:pt>
                      <c:pt idx="15861">
                        <c:v>43266.260416666664</c:v>
                      </c:pt>
                      <c:pt idx="15862">
                        <c:v>43266.270833333336</c:v>
                      </c:pt>
                      <c:pt idx="15863">
                        <c:v>43266.28125</c:v>
                      </c:pt>
                      <c:pt idx="15864">
                        <c:v>43266.291666666664</c:v>
                      </c:pt>
                      <c:pt idx="15865">
                        <c:v>43266.302083333336</c:v>
                      </c:pt>
                      <c:pt idx="15866">
                        <c:v>43266.3125</c:v>
                      </c:pt>
                      <c:pt idx="15867">
                        <c:v>43266.322916666664</c:v>
                      </c:pt>
                      <c:pt idx="15868">
                        <c:v>43266.333333333336</c:v>
                      </c:pt>
                      <c:pt idx="15869">
                        <c:v>43266.34375</c:v>
                      </c:pt>
                      <c:pt idx="15870">
                        <c:v>43266.354166666664</c:v>
                      </c:pt>
                      <c:pt idx="15871">
                        <c:v>43266.364583333336</c:v>
                      </c:pt>
                      <c:pt idx="15872">
                        <c:v>43266.375</c:v>
                      </c:pt>
                      <c:pt idx="15873">
                        <c:v>43266.385416666664</c:v>
                      </c:pt>
                      <c:pt idx="15874">
                        <c:v>43266.395833333336</c:v>
                      </c:pt>
                      <c:pt idx="15875">
                        <c:v>43266.40625</c:v>
                      </c:pt>
                      <c:pt idx="15876">
                        <c:v>43266.416666666664</c:v>
                      </c:pt>
                      <c:pt idx="15877">
                        <c:v>43266.427083333336</c:v>
                      </c:pt>
                      <c:pt idx="15878">
                        <c:v>43266.4375</c:v>
                      </c:pt>
                      <c:pt idx="15879">
                        <c:v>43266.447916666664</c:v>
                      </c:pt>
                      <c:pt idx="15880">
                        <c:v>43266.458333333336</c:v>
                      </c:pt>
                      <c:pt idx="15881">
                        <c:v>43266.46875</c:v>
                      </c:pt>
                      <c:pt idx="15882">
                        <c:v>43266.479166666664</c:v>
                      </c:pt>
                      <c:pt idx="15883">
                        <c:v>43266.489583333336</c:v>
                      </c:pt>
                      <c:pt idx="15884">
                        <c:v>43266.5</c:v>
                      </c:pt>
                      <c:pt idx="15885">
                        <c:v>43266.510416666664</c:v>
                      </c:pt>
                      <c:pt idx="15886">
                        <c:v>43266.520833333336</c:v>
                      </c:pt>
                      <c:pt idx="15887">
                        <c:v>43266.53125</c:v>
                      </c:pt>
                      <c:pt idx="15888">
                        <c:v>43266.541666666664</c:v>
                      </c:pt>
                      <c:pt idx="15889">
                        <c:v>43266.552083333336</c:v>
                      </c:pt>
                      <c:pt idx="15890">
                        <c:v>43266.5625</c:v>
                      </c:pt>
                      <c:pt idx="15891">
                        <c:v>43266.572916666664</c:v>
                      </c:pt>
                      <c:pt idx="15892">
                        <c:v>43266.583333333336</c:v>
                      </c:pt>
                      <c:pt idx="15893">
                        <c:v>43266.59375</c:v>
                      </c:pt>
                      <c:pt idx="15894">
                        <c:v>43266.604166666664</c:v>
                      </c:pt>
                      <c:pt idx="15895">
                        <c:v>43266.614583333336</c:v>
                      </c:pt>
                      <c:pt idx="15896">
                        <c:v>43266.625</c:v>
                      </c:pt>
                      <c:pt idx="15897">
                        <c:v>43266.635416666664</c:v>
                      </c:pt>
                      <c:pt idx="15898">
                        <c:v>43266.645833333336</c:v>
                      </c:pt>
                      <c:pt idx="15899">
                        <c:v>43266.65625</c:v>
                      </c:pt>
                      <c:pt idx="15900">
                        <c:v>43266.666666666664</c:v>
                      </c:pt>
                      <c:pt idx="15901">
                        <c:v>43266.677083333336</c:v>
                      </c:pt>
                      <c:pt idx="15902">
                        <c:v>43266.6875</c:v>
                      </c:pt>
                      <c:pt idx="15903">
                        <c:v>43266.697916666664</c:v>
                      </c:pt>
                      <c:pt idx="15904">
                        <c:v>43266.708333333336</c:v>
                      </c:pt>
                      <c:pt idx="15905">
                        <c:v>43266.71875</c:v>
                      </c:pt>
                      <c:pt idx="15906">
                        <c:v>43266.729166666664</c:v>
                      </c:pt>
                      <c:pt idx="15907">
                        <c:v>43266.739583333336</c:v>
                      </c:pt>
                      <c:pt idx="15908">
                        <c:v>43266.75</c:v>
                      </c:pt>
                      <c:pt idx="15909">
                        <c:v>43266.760416666664</c:v>
                      </c:pt>
                      <c:pt idx="15910">
                        <c:v>43266.770833333336</c:v>
                      </c:pt>
                      <c:pt idx="15911">
                        <c:v>43266.78125</c:v>
                      </c:pt>
                      <c:pt idx="15912">
                        <c:v>43266.791666666664</c:v>
                      </c:pt>
                      <c:pt idx="15913">
                        <c:v>43266.802083333336</c:v>
                      </c:pt>
                      <c:pt idx="15914">
                        <c:v>43266.8125</c:v>
                      </c:pt>
                      <c:pt idx="15915">
                        <c:v>43266.822916666664</c:v>
                      </c:pt>
                      <c:pt idx="15916">
                        <c:v>43266.833333333336</c:v>
                      </c:pt>
                      <c:pt idx="15917">
                        <c:v>43266.84375</c:v>
                      </c:pt>
                      <c:pt idx="15918">
                        <c:v>43266.854166666664</c:v>
                      </c:pt>
                      <c:pt idx="15919">
                        <c:v>43266.864583333336</c:v>
                      </c:pt>
                      <c:pt idx="15920">
                        <c:v>43266.875</c:v>
                      </c:pt>
                      <c:pt idx="15921">
                        <c:v>43266.885416666664</c:v>
                      </c:pt>
                      <c:pt idx="15922">
                        <c:v>43266.895833333336</c:v>
                      </c:pt>
                      <c:pt idx="15923">
                        <c:v>43266.90625</c:v>
                      </c:pt>
                      <c:pt idx="15924">
                        <c:v>43266.916666666664</c:v>
                      </c:pt>
                      <c:pt idx="15925">
                        <c:v>43266.927083333336</c:v>
                      </c:pt>
                      <c:pt idx="15926">
                        <c:v>43266.9375</c:v>
                      </c:pt>
                      <c:pt idx="15927">
                        <c:v>43266.947916666664</c:v>
                      </c:pt>
                      <c:pt idx="15928">
                        <c:v>43266.958333333336</c:v>
                      </c:pt>
                      <c:pt idx="15929">
                        <c:v>43266.96875</c:v>
                      </c:pt>
                      <c:pt idx="15930">
                        <c:v>43266.979166666664</c:v>
                      </c:pt>
                      <c:pt idx="15931">
                        <c:v>43266.989583333336</c:v>
                      </c:pt>
                      <c:pt idx="15932">
                        <c:v>43267</c:v>
                      </c:pt>
                      <c:pt idx="15933">
                        <c:v>43267.010416666664</c:v>
                      </c:pt>
                      <c:pt idx="15934">
                        <c:v>43267.020833333336</c:v>
                      </c:pt>
                      <c:pt idx="15935">
                        <c:v>43267.03125</c:v>
                      </c:pt>
                      <c:pt idx="15936">
                        <c:v>43267.041666666664</c:v>
                      </c:pt>
                      <c:pt idx="15937">
                        <c:v>43267.052083333336</c:v>
                      </c:pt>
                      <c:pt idx="15938">
                        <c:v>43267.0625</c:v>
                      </c:pt>
                      <c:pt idx="15939">
                        <c:v>43267.072916666664</c:v>
                      </c:pt>
                      <c:pt idx="15940">
                        <c:v>43267.083333333336</c:v>
                      </c:pt>
                      <c:pt idx="15941">
                        <c:v>43267.09375</c:v>
                      </c:pt>
                      <c:pt idx="15942">
                        <c:v>43267.104166666664</c:v>
                      </c:pt>
                      <c:pt idx="15943">
                        <c:v>43267.114583333336</c:v>
                      </c:pt>
                      <c:pt idx="15944">
                        <c:v>43267.125</c:v>
                      </c:pt>
                      <c:pt idx="15945">
                        <c:v>43267.135416666664</c:v>
                      </c:pt>
                      <c:pt idx="15946">
                        <c:v>43267.145833333336</c:v>
                      </c:pt>
                      <c:pt idx="15947">
                        <c:v>43267.15625</c:v>
                      </c:pt>
                      <c:pt idx="15948">
                        <c:v>43267.166666666664</c:v>
                      </c:pt>
                      <c:pt idx="15949">
                        <c:v>43267.177083333336</c:v>
                      </c:pt>
                      <c:pt idx="15950">
                        <c:v>43267.1875</c:v>
                      </c:pt>
                      <c:pt idx="15951">
                        <c:v>43267.197916666664</c:v>
                      </c:pt>
                      <c:pt idx="15952">
                        <c:v>43267.208333333336</c:v>
                      </c:pt>
                      <c:pt idx="15953">
                        <c:v>43267.21875</c:v>
                      </c:pt>
                      <c:pt idx="15954">
                        <c:v>43267.229166666664</c:v>
                      </c:pt>
                      <c:pt idx="15955">
                        <c:v>43267.239583333336</c:v>
                      </c:pt>
                      <c:pt idx="15956">
                        <c:v>43267.25</c:v>
                      </c:pt>
                      <c:pt idx="15957">
                        <c:v>43267.260416666664</c:v>
                      </c:pt>
                      <c:pt idx="15958">
                        <c:v>43267.270833333336</c:v>
                      </c:pt>
                      <c:pt idx="15959">
                        <c:v>43267.28125</c:v>
                      </c:pt>
                      <c:pt idx="15960">
                        <c:v>43267.291666666664</c:v>
                      </c:pt>
                      <c:pt idx="15961">
                        <c:v>43267.302083333336</c:v>
                      </c:pt>
                      <c:pt idx="15962">
                        <c:v>43267.3125</c:v>
                      </c:pt>
                      <c:pt idx="15963">
                        <c:v>43267.322916666664</c:v>
                      </c:pt>
                      <c:pt idx="15964">
                        <c:v>43267.333333333336</c:v>
                      </c:pt>
                      <c:pt idx="15965">
                        <c:v>43267.34375</c:v>
                      </c:pt>
                      <c:pt idx="15966">
                        <c:v>43267.354166666664</c:v>
                      </c:pt>
                      <c:pt idx="15967">
                        <c:v>43267.364583333336</c:v>
                      </c:pt>
                      <c:pt idx="15968">
                        <c:v>43267.375</c:v>
                      </c:pt>
                      <c:pt idx="15969">
                        <c:v>43267.385416666664</c:v>
                      </c:pt>
                      <c:pt idx="15970">
                        <c:v>43267.395833333336</c:v>
                      </c:pt>
                      <c:pt idx="15971">
                        <c:v>43267.40625</c:v>
                      </c:pt>
                      <c:pt idx="15972">
                        <c:v>43267.416666666664</c:v>
                      </c:pt>
                      <c:pt idx="15973">
                        <c:v>43267.427083333336</c:v>
                      </c:pt>
                      <c:pt idx="15974">
                        <c:v>43267.4375</c:v>
                      </c:pt>
                      <c:pt idx="15975">
                        <c:v>43267.447916666664</c:v>
                      </c:pt>
                      <c:pt idx="15976">
                        <c:v>43267.458333333336</c:v>
                      </c:pt>
                      <c:pt idx="15977">
                        <c:v>43267.46875</c:v>
                      </c:pt>
                      <c:pt idx="15978">
                        <c:v>43267.479166666664</c:v>
                      </c:pt>
                      <c:pt idx="15979">
                        <c:v>43267.489583333336</c:v>
                      </c:pt>
                      <c:pt idx="15980">
                        <c:v>43267.5</c:v>
                      </c:pt>
                      <c:pt idx="15981">
                        <c:v>43267.510416666664</c:v>
                      </c:pt>
                      <c:pt idx="15982">
                        <c:v>43267.520833333336</c:v>
                      </c:pt>
                      <c:pt idx="15983">
                        <c:v>43267.53125</c:v>
                      </c:pt>
                      <c:pt idx="15984">
                        <c:v>43267.541666666664</c:v>
                      </c:pt>
                      <c:pt idx="15985">
                        <c:v>43267.552083333336</c:v>
                      </c:pt>
                      <c:pt idx="15986">
                        <c:v>43267.5625</c:v>
                      </c:pt>
                      <c:pt idx="15987">
                        <c:v>43267.572916666664</c:v>
                      </c:pt>
                      <c:pt idx="15988">
                        <c:v>43267.583333333336</c:v>
                      </c:pt>
                      <c:pt idx="15989">
                        <c:v>43267.59375</c:v>
                      </c:pt>
                      <c:pt idx="15990">
                        <c:v>43267.604166666664</c:v>
                      </c:pt>
                      <c:pt idx="15991">
                        <c:v>43267.614583333336</c:v>
                      </c:pt>
                      <c:pt idx="15992">
                        <c:v>43267.625</c:v>
                      </c:pt>
                      <c:pt idx="15993">
                        <c:v>43267.635416666664</c:v>
                      </c:pt>
                      <c:pt idx="15994">
                        <c:v>43267.645833333336</c:v>
                      </c:pt>
                      <c:pt idx="15995">
                        <c:v>43267.65625</c:v>
                      </c:pt>
                      <c:pt idx="15996">
                        <c:v>43267.666666666664</c:v>
                      </c:pt>
                      <c:pt idx="15997">
                        <c:v>43267.677083333336</c:v>
                      </c:pt>
                      <c:pt idx="15998">
                        <c:v>43267.6875</c:v>
                      </c:pt>
                      <c:pt idx="15999">
                        <c:v>43267.697916666664</c:v>
                      </c:pt>
                      <c:pt idx="16000">
                        <c:v>43267.708333333336</c:v>
                      </c:pt>
                      <c:pt idx="16001">
                        <c:v>43267.71875</c:v>
                      </c:pt>
                      <c:pt idx="16002">
                        <c:v>43267.729166666664</c:v>
                      </c:pt>
                      <c:pt idx="16003">
                        <c:v>43267.739583333336</c:v>
                      </c:pt>
                      <c:pt idx="16004">
                        <c:v>43267.75</c:v>
                      </c:pt>
                      <c:pt idx="16005">
                        <c:v>43267.760416666664</c:v>
                      </c:pt>
                      <c:pt idx="16006">
                        <c:v>43267.770833333336</c:v>
                      </c:pt>
                      <c:pt idx="16007">
                        <c:v>43267.78125</c:v>
                      </c:pt>
                      <c:pt idx="16008">
                        <c:v>43267.791666666664</c:v>
                      </c:pt>
                      <c:pt idx="16009">
                        <c:v>43267.802083333336</c:v>
                      </c:pt>
                      <c:pt idx="16010">
                        <c:v>43267.8125</c:v>
                      </c:pt>
                      <c:pt idx="16011">
                        <c:v>43267.822916666664</c:v>
                      </c:pt>
                      <c:pt idx="16012">
                        <c:v>43267.833333333336</c:v>
                      </c:pt>
                      <c:pt idx="16013">
                        <c:v>43267.84375</c:v>
                      </c:pt>
                      <c:pt idx="16014">
                        <c:v>43267.854166666664</c:v>
                      </c:pt>
                      <c:pt idx="16015">
                        <c:v>43267.864583333336</c:v>
                      </c:pt>
                      <c:pt idx="16016">
                        <c:v>43267.875</c:v>
                      </c:pt>
                      <c:pt idx="16017">
                        <c:v>43267.885416666664</c:v>
                      </c:pt>
                      <c:pt idx="16018">
                        <c:v>43267.895833333336</c:v>
                      </c:pt>
                      <c:pt idx="16019">
                        <c:v>43267.90625</c:v>
                      </c:pt>
                      <c:pt idx="16020">
                        <c:v>43267.916666666664</c:v>
                      </c:pt>
                      <c:pt idx="16021">
                        <c:v>43267.927083333336</c:v>
                      </c:pt>
                      <c:pt idx="16022">
                        <c:v>43267.9375</c:v>
                      </c:pt>
                      <c:pt idx="16023">
                        <c:v>43267.947916666664</c:v>
                      </c:pt>
                      <c:pt idx="16024">
                        <c:v>43267.958333333336</c:v>
                      </c:pt>
                      <c:pt idx="16025">
                        <c:v>43267.96875</c:v>
                      </c:pt>
                      <c:pt idx="16026">
                        <c:v>43267.979166666664</c:v>
                      </c:pt>
                      <c:pt idx="16027">
                        <c:v>43267.989583333336</c:v>
                      </c:pt>
                      <c:pt idx="16028">
                        <c:v>43268</c:v>
                      </c:pt>
                      <c:pt idx="16029">
                        <c:v>43268.010416666664</c:v>
                      </c:pt>
                      <c:pt idx="16030">
                        <c:v>43268.020833333336</c:v>
                      </c:pt>
                      <c:pt idx="16031">
                        <c:v>43268.03125</c:v>
                      </c:pt>
                      <c:pt idx="16032">
                        <c:v>43268.041666666664</c:v>
                      </c:pt>
                      <c:pt idx="16033">
                        <c:v>43268.052083333336</c:v>
                      </c:pt>
                      <c:pt idx="16034">
                        <c:v>43268.0625</c:v>
                      </c:pt>
                      <c:pt idx="16035">
                        <c:v>43268.072916666664</c:v>
                      </c:pt>
                      <c:pt idx="16036">
                        <c:v>43268.083333333336</c:v>
                      </c:pt>
                      <c:pt idx="16037">
                        <c:v>43268.09375</c:v>
                      </c:pt>
                      <c:pt idx="16038">
                        <c:v>43268.104166666664</c:v>
                      </c:pt>
                      <c:pt idx="16039">
                        <c:v>43268.114583333336</c:v>
                      </c:pt>
                      <c:pt idx="16040">
                        <c:v>43268.125</c:v>
                      </c:pt>
                      <c:pt idx="16041">
                        <c:v>43268.135416666664</c:v>
                      </c:pt>
                      <c:pt idx="16042">
                        <c:v>43268.145833333336</c:v>
                      </c:pt>
                      <c:pt idx="16043">
                        <c:v>43268.15625</c:v>
                      </c:pt>
                      <c:pt idx="16044">
                        <c:v>43268.166666666664</c:v>
                      </c:pt>
                      <c:pt idx="16045">
                        <c:v>43268.177083333336</c:v>
                      </c:pt>
                      <c:pt idx="16046">
                        <c:v>43268.1875</c:v>
                      </c:pt>
                      <c:pt idx="16047">
                        <c:v>43268.197916666664</c:v>
                      </c:pt>
                      <c:pt idx="16048">
                        <c:v>43268.208333333336</c:v>
                      </c:pt>
                      <c:pt idx="16049">
                        <c:v>43268.21875</c:v>
                      </c:pt>
                      <c:pt idx="16050">
                        <c:v>43268.229166666664</c:v>
                      </c:pt>
                      <c:pt idx="16051">
                        <c:v>43268.239583333336</c:v>
                      </c:pt>
                      <c:pt idx="16052">
                        <c:v>43268.25</c:v>
                      </c:pt>
                      <c:pt idx="16053">
                        <c:v>43268.260416666664</c:v>
                      </c:pt>
                      <c:pt idx="16054">
                        <c:v>43268.270833333336</c:v>
                      </c:pt>
                      <c:pt idx="16055">
                        <c:v>43268.28125</c:v>
                      </c:pt>
                      <c:pt idx="16056">
                        <c:v>43268.291666666664</c:v>
                      </c:pt>
                      <c:pt idx="16057">
                        <c:v>43268.302083333336</c:v>
                      </c:pt>
                      <c:pt idx="16058">
                        <c:v>43268.3125</c:v>
                      </c:pt>
                      <c:pt idx="16059">
                        <c:v>43268.322916666664</c:v>
                      </c:pt>
                      <c:pt idx="16060">
                        <c:v>43268.333333333336</c:v>
                      </c:pt>
                      <c:pt idx="16061">
                        <c:v>43268.34375</c:v>
                      </c:pt>
                      <c:pt idx="16062">
                        <c:v>43268.354166666664</c:v>
                      </c:pt>
                      <c:pt idx="16063">
                        <c:v>43268.364583333336</c:v>
                      </c:pt>
                      <c:pt idx="16064">
                        <c:v>43268.375</c:v>
                      </c:pt>
                      <c:pt idx="16065">
                        <c:v>43268.385416666664</c:v>
                      </c:pt>
                      <c:pt idx="16066">
                        <c:v>43268.395833333336</c:v>
                      </c:pt>
                      <c:pt idx="16067">
                        <c:v>43268.40625</c:v>
                      </c:pt>
                      <c:pt idx="16068">
                        <c:v>43268.416666666664</c:v>
                      </c:pt>
                      <c:pt idx="16069">
                        <c:v>43268.427083333336</c:v>
                      </c:pt>
                      <c:pt idx="16070">
                        <c:v>43268.4375</c:v>
                      </c:pt>
                      <c:pt idx="16071">
                        <c:v>43268.447916666664</c:v>
                      </c:pt>
                      <c:pt idx="16072">
                        <c:v>43268.458333333336</c:v>
                      </c:pt>
                      <c:pt idx="16073">
                        <c:v>43268.46875</c:v>
                      </c:pt>
                      <c:pt idx="16074">
                        <c:v>43268.479166666664</c:v>
                      </c:pt>
                      <c:pt idx="16075">
                        <c:v>43268.489583333336</c:v>
                      </c:pt>
                      <c:pt idx="16076">
                        <c:v>43268.5</c:v>
                      </c:pt>
                      <c:pt idx="16077">
                        <c:v>43268.510416666664</c:v>
                      </c:pt>
                      <c:pt idx="16078">
                        <c:v>43268.520833333336</c:v>
                      </c:pt>
                      <c:pt idx="16079">
                        <c:v>43268.53125</c:v>
                      </c:pt>
                      <c:pt idx="16080">
                        <c:v>43268.541666666664</c:v>
                      </c:pt>
                      <c:pt idx="16081">
                        <c:v>43268.552083333336</c:v>
                      </c:pt>
                      <c:pt idx="16082">
                        <c:v>43268.5625</c:v>
                      </c:pt>
                      <c:pt idx="16083">
                        <c:v>43268.572916666664</c:v>
                      </c:pt>
                      <c:pt idx="16084">
                        <c:v>43268.583333333336</c:v>
                      </c:pt>
                      <c:pt idx="16085">
                        <c:v>43268.59375</c:v>
                      </c:pt>
                      <c:pt idx="16086">
                        <c:v>43268.604166666664</c:v>
                      </c:pt>
                      <c:pt idx="16087">
                        <c:v>43268.614583333336</c:v>
                      </c:pt>
                      <c:pt idx="16088">
                        <c:v>43268.625</c:v>
                      </c:pt>
                      <c:pt idx="16089">
                        <c:v>43268.635416666664</c:v>
                      </c:pt>
                      <c:pt idx="16090">
                        <c:v>43268.645833333336</c:v>
                      </c:pt>
                      <c:pt idx="16091">
                        <c:v>43268.65625</c:v>
                      </c:pt>
                      <c:pt idx="16092">
                        <c:v>43268.666666666664</c:v>
                      </c:pt>
                      <c:pt idx="16093">
                        <c:v>43268.677083333336</c:v>
                      </c:pt>
                      <c:pt idx="16094">
                        <c:v>43268.6875</c:v>
                      </c:pt>
                      <c:pt idx="16095">
                        <c:v>43268.697916666664</c:v>
                      </c:pt>
                      <c:pt idx="16096">
                        <c:v>43268.708333333336</c:v>
                      </c:pt>
                      <c:pt idx="16097">
                        <c:v>43268.71875</c:v>
                      </c:pt>
                      <c:pt idx="16098">
                        <c:v>43268.729166666664</c:v>
                      </c:pt>
                      <c:pt idx="16099">
                        <c:v>43268.739583333336</c:v>
                      </c:pt>
                      <c:pt idx="16100">
                        <c:v>43268.75</c:v>
                      </c:pt>
                      <c:pt idx="16101">
                        <c:v>43268.760416666664</c:v>
                      </c:pt>
                      <c:pt idx="16102">
                        <c:v>43268.770833333336</c:v>
                      </c:pt>
                      <c:pt idx="16103">
                        <c:v>43268.78125</c:v>
                      </c:pt>
                      <c:pt idx="16104">
                        <c:v>43268.791666666664</c:v>
                      </c:pt>
                      <c:pt idx="16105">
                        <c:v>43268.802083333336</c:v>
                      </c:pt>
                      <c:pt idx="16106">
                        <c:v>43268.8125</c:v>
                      </c:pt>
                      <c:pt idx="16107">
                        <c:v>43268.822916666664</c:v>
                      </c:pt>
                      <c:pt idx="16108">
                        <c:v>43268.833333333336</c:v>
                      </c:pt>
                      <c:pt idx="16109">
                        <c:v>43268.84375</c:v>
                      </c:pt>
                      <c:pt idx="16110">
                        <c:v>43268.854166666664</c:v>
                      </c:pt>
                      <c:pt idx="16111">
                        <c:v>43268.864583333336</c:v>
                      </c:pt>
                      <c:pt idx="16112">
                        <c:v>43268.875</c:v>
                      </c:pt>
                      <c:pt idx="16113">
                        <c:v>43268.885416666664</c:v>
                      </c:pt>
                      <c:pt idx="16114">
                        <c:v>43268.895833333336</c:v>
                      </c:pt>
                      <c:pt idx="16115">
                        <c:v>43268.90625</c:v>
                      </c:pt>
                      <c:pt idx="16116">
                        <c:v>43268.916666666664</c:v>
                      </c:pt>
                      <c:pt idx="16117">
                        <c:v>43268.927083333336</c:v>
                      </c:pt>
                      <c:pt idx="16118">
                        <c:v>43268.9375</c:v>
                      </c:pt>
                      <c:pt idx="16119">
                        <c:v>43268.947916666664</c:v>
                      </c:pt>
                      <c:pt idx="16120">
                        <c:v>43268.958333333336</c:v>
                      </c:pt>
                      <c:pt idx="16121">
                        <c:v>43268.96875</c:v>
                      </c:pt>
                      <c:pt idx="16122">
                        <c:v>43268.979166666664</c:v>
                      </c:pt>
                      <c:pt idx="16123">
                        <c:v>43268.989583333336</c:v>
                      </c:pt>
                      <c:pt idx="16124">
                        <c:v>43269</c:v>
                      </c:pt>
                      <c:pt idx="16125">
                        <c:v>43269.010416666664</c:v>
                      </c:pt>
                      <c:pt idx="16126">
                        <c:v>43269.020833333336</c:v>
                      </c:pt>
                      <c:pt idx="16127">
                        <c:v>43269.03125</c:v>
                      </c:pt>
                      <c:pt idx="16128">
                        <c:v>43269.041666666664</c:v>
                      </c:pt>
                      <c:pt idx="16129">
                        <c:v>43269.052083333336</c:v>
                      </c:pt>
                      <c:pt idx="16130">
                        <c:v>43269.0625</c:v>
                      </c:pt>
                      <c:pt idx="16131">
                        <c:v>43269.072916666664</c:v>
                      </c:pt>
                      <c:pt idx="16132">
                        <c:v>43269.083333333336</c:v>
                      </c:pt>
                      <c:pt idx="16133">
                        <c:v>43269.09375</c:v>
                      </c:pt>
                      <c:pt idx="16134">
                        <c:v>43269.104166666664</c:v>
                      </c:pt>
                      <c:pt idx="16135">
                        <c:v>43269.114583333336</c:v>
                      </c:pt>
                      <c:pt idx="16136">
                        <c:v>43269.125</c:v>
                      </c:pt>
                      <c:pt idx="16137">
                        <c:v>43269.135416666664</c:v>
                      </c:pt>
                      <c:pt idx="16138">
                        <c:v>43269.145833333336</c:v>
                      </c:pt>
                      <c:pt idx="16139">
                        <c:v>43269.15625</c:v>
                      </c:pt>
                      <c:pt idx="16140">
                        <c:v>43269.166666666664</c:v>
                      </c:pt>
                      <c:pt idx="16141">
                        <c:v>43269.177083333336</c:v>
                      </c:pt>
                      <c:pt idx="16142">
                        <c:v>43269.1875</c:v>
                      </c:pt>
                      <c:pt idx="16143">
                        <c:v>43269.197916666664</c:v>
                      </c:pt>
                      <c:pt idx="16144">
                        <c:v>43269.208333333336</c:v>
                      </c:pt>
                      <c:pt idx="16145">
                        <c:v>43269.21875</c:v>
                      </c:pt>
                      <c:pt idx="16146">
                        <c:v>43269.229166666664</c:v>
                      </c:pt>
                      <c:pt idx="16147">
                        <c:v>43269.239583333336</c:v>
                      </c:pt>
                      <c:pt idx="16148">
                        <c:v>43269.25</c:v>
                      </c:pt>
                      <c:pt idx="16149">
                        <c:v>43269.260416666664</c:v>
                      </c:pt>
                      <c:pt idx="16150">
                        <c:v>43269.270833333336</c:v>
                      </c:pt>
                      <c:pt idx="16151">
                        <c:v>43269.28125</c:v>
                      </c:pt>
                      <c:pt idx="16152">
                        <c:v>43269.291666666664</c:v>
                      </c:pt>
                      <c:pt idx="16153">
                        <c:v>43269.302083333336</c:v>
                      </c:pt>
                      <c:pt idx="16154">
                        <c:v>43269.3125</c:v>
                      </c:pt>
                      <c:pt idx="16155">
                        <c:v>43269.322916666664</c:v>
                      </c:pt>
                      <c:pt idx="16156">
                        <c:v>43269.333333333336</c:v>
                      </c:pt>
                      <c:pt idx="16157">
                        <c:v>43269.34375</c:v>
                      </c:pt>
                      <c:pt idx="16158">
                        <c:v>43269.354166666664</c:v>
                      </c:pt>
                      <c:pt idx="16159">
                        <c:v>43269.364583333336</c:v>
                      </c:pt>
                      <c:pt idx="16160">
                        <c:v>43269.375</c:v>
                      </c:pt>
                      <c:pt idx="16161">
                        <c:v>43269.385416666664</c:v>
                      </c:pt>
                      <c:pt idx="16162">
                        <c:v>43269.395833333336</c:v>
                      </c:pt>
                      <c:pt idx="16163">
                        <c:v>43269.40625</c:v>
                      </c:pt>
                      <c:pt idx="16164">
                        <c:v>43269.416666666664</c:v>
                      </c:pt>
                      <c:pt idx="16165">
                        <c:v>43269.427083333336</c:v>
                      </c:pt>
                      <c:pt idx="16166">
                        <c:v>43269.4375</c:v>
                      </c:pt>
                      <c:pt idx="16167">
                        <c:v>43269.447916666664</c:v>
                      </c:pt>
                      <c:pt idx="16168">
                        <c:v>43269.458333333336</c:v>
                      </c:pt>
                      <c:pt idx="16169">
                        <c:v>43269.46875</c:v>
                      </c:pt>
                      <c:pt idx="16170">
                        <c:v>43269.479166666664</c:v>
                      </c:pt>
                      <c:pt idx="16171">
                        <c:v>43269.489583333336</c:v>
                      </c:pt>
                      <c:pt idx="16172">
                        <c:v>43269.5</c:v>
                      </c:pt>
                      <c:pt idx="16173">
                        <c:v>43269.510416666664</c:v>
                      </c:pt>
                      <c:pt idx="16174">
                        <c:v>43269.520833333336</c:v>
                      </c:pt>
                      <c:pt idx="16175">
                        <c:v>43269.53125</c:v>
                      </c:pt>
                      <c:pt idx="16176">
                        <c:v>43269.541666666664</c:v>
                      </c:pt>
                      <c:pt idx="16177">
                        <c:v>43269.552083333336</c:v>
                      </c:pt>
                      <c:pt idx="16178">
                        <c:v>43269.5625</c:v>
                      </c:pt>
                      <c:pt idx="16179">
                        <c:v>43269.572916666664</c:v>
                      </c:pt>
                      <c:pt idx="16180">
                        <c:v>43269.583333333336</c:v>
                      </c:pt>
                      <c:pt idx="16181">
                        <c:v>43269.59375</c:v>
                      </c:pt>
                      <c:pt idx="16182">
                        <c:v>43269.604166666664</c:v>
                      </c:pt>
                      <c:pt idx="16183">
                        <c:v>43269.614583333336</c:v>
                      </c:pt>
                      <c:pt idx="16184">
                        <c:v>43269.625</c:v>
                      </c:pt>
                      <c:pt idx="16185">
                        <c:v>43269.635416666664</c:v>
                      </c:pt>
                      <c:pt idx="16186">
                        <c:v>43269.645833333336</c:v>
                      </c:pt>
                      <c:pt idx="16187">
                        <c:v>43269.65625</c:v>
                      </c:pt>
                      <c:pt idx="16188">
                        <c:v>43269.666666666664</c:v>
                      </c:pt>
                      <c:pt idx="16189">
                        <c:v>43269.677083333336</c:v>
                      </c:pt>
                      <c:pt idx="16190">
                        <c:v>43269.6875</c:v>
                      </c:pt>
                      <c:pt idx="16191">
                        <c:v>43269.697916666664</c:v>
                      </c:pt>
                      <c:pt idx="16192">
                        <c:v>43269.708333333336</c:v>
                      </c:pt>
                      <c:pt idx="16193">
                        <c:v>43269.71875</c:v>
                      </c:pt>
                      <c:pt idx="16194">
                        <c:v>43269.729166666664</c:v>
                      </c:pt>
                      <c:pt idx="16195">
                        <c:v>43269.739583333336</c:v>
                      </c:pt>
                      <c:pt idx="16196">
                        <c:v>43269.75</c:v>
                      </c:pt>
                      <c:pt idx="16197">
                        <c:v>43269.760416666664</c:v>
                      </c:pt>
                      <c:pt idx="16198">
                        <c:v>43269.770833333336</c:v>
                      </c:pt>
                      <c:pt idx="16199">
                        <c:v>43269.78125</c:v>
                      </c:pt>
                      <c:pt idx="16200">
                        <c:v>43269.791666666664</c:v>
                      </c:pt>
                      <c:pt idx="16201">
                        <c:v>43269.802083333336</c:v>
                      </c:pt>
                      <c:pt idx="16202">
                        <c:v>43269.8125</c:v>
                      </c:pt>
                      <c:pt idx="16203">
                        <c:v>43269.822916666664</c:v>
                      </c:pt>
                      <c:pt idx="16204">
                        <c:v>43269.833333333336</c:v>
                      </c:pt>
                      <c:pt idx="16205">
                        <c:v>43269.84375</c:v>
                      </c:pt>
                      <c:pt idx="16206">
                        <c:v>43269.854166666664</c:v>
                      </c:pt>
                      <c:pt idx="16207">
                        <c:v>43269.864583333336</c:v>
                      </c:pt>
                      <c:pt idx="16208">
                        <c:v>43269.875</c:v>
                      </c:pt>
                      <c:pt idx="16209">
                        <c:v>43269.885416666664</c:v>
                      </c:pt>
                      <c:pt idx="16210">
                        <c:v>43269.895833333336</c:v>
                      </c:pt>
                      <c:pt idx="16211">
                        <c:v>43269.90625</c:v>
                      </c:pt>
                      <c:pt idx="16212">
                        <c:v>43269.916666666664</c:v>
                      </c:pt>
                      <c:pt idx="16213">
                        <c:v>43269.927083333336</c:v>
                      </c:pt>
                      <c:pt idx="16214">
                        <c:v>43269.9375</c:v>
                      </c:pt>
                      <c:pt idx="16215">
                        <c:v>43269.947916666664</c:v>
                      </c:pt>
                      <c:pt idx="16216">
                        <c:v>43269.958333333336</c:v>
                      </c:pt>
                      <c:pt idx="16217">
                        <c:v>43269.96875</c:v>
                      </c:pt>
                      <c:pt idx="16218">
                        <c:v>43269.979166666664</c:v>
                      </c:pt>
                      <c:pt idx="16219">
                        <c:v>43269.989583333336</c:v>
                      </c:pt>
                      <c:pt idx="16220">
                        <c:v>43270</c:v>
                      </c:pt>
                      <c:pt idx="16221">
                        <c:v>43270.010416666664</c:v>
                      </c:pt>
                      <c:pt idx="16222">
                        <c:v>43270.020833333336</c:v>
                      </c:pt>
                      <c:pt idx="16223">
                        <c:v>43270.03125</c:v>
                      </c:pt>
                      <c:pt idx="16224">
                        <c:v>43270.041666666664</c:v>
                      </c:pt>
                      <c:pt idx="16225">
                        <c:v>43270.052083333336</c:v>
                      </c:pt>
                      <c:pt idx="16226">
                        <c:v>43270.0625</c:v>
                      </c:pt>
                      <c:pt idx="16227">
                        <c:v>43270.072916666664</c:v>
                      </c:pt>
                      <c:pt idx="16228">
                        <c:v>43270.083333333336</c:v>
                      </c:pt>
                      <c:pt idx="16229">
                        <c:v>43270.09375</c:v>
                      </c:pt>
                      <c:pt idx="16230">
                        <c:v>43270.104166666664</c:v>
                      </c:pt>
                      <c:pt idx="16231">
                        <c:v>43270.114583333336</c:v>
                      </c:pt>
                      <c:pt idx="16232">
                        <c:v>43270.125</c:v>
                      </c:pt>
                      <c:pt idx="16233">
                        <c:v>43270.135416666664</c:v>
                      </c:pt>
                      <c:pt idx="16234">
                        <c:v>43270.145833333336</c:v>
                      </c:pt>
                      <c:pt idx="16235">
                        <c:v>43270.15625</c:v>
                      </c:pt>
                      <c:pt idx="16236">
                        <c:v>43270.166666666664</c:v>
                      </c:pt>
                      <c:pt idx="16237">
                        <c:v>43270.177083333336</c:v>
                      </c:pt>
                      <c:pt idx="16238">
                        <c:v>43270.1875</c:v>
                      </c:pt>
                      <c:pt idx="16239">
                        <c:v>43270.197916666664</c:v>
                      </c:pt>
                      <c:pt idx="16240">
                        <c:v>43270.208333333336</c:v>
                      </c:pt>
                      <c:pt idx="16241">
                        <c:v>43270.21875</c:v>
                      </c:pt>
                      <c:pt idx="16242">
                        <c:v>43270.229166666664</c:v>
                      </c:pt>
                      <c:pt idx="16243">
                        <c:v>43270.239583333336</c:v>
                      </c:pt>
                      <c:pt idx="16244">
                        <c:v>43270.25</c:v>
                      </c:pt>
                      <c:pt idx="16245">
                        <c:v>43270.260416666664</c:v>
                      </c:pt>
                      <c:pt idx="16246">
                        <c:v>43270.270833333336</c:v>
                      </c:pt>
                      <c:pt idx="16247">
                        <c:v>43270.28125</c:v>
                      </c:pt>
                      <c:pt idx="16248">
                        <c:v>43270.291666666664</c:v>
                      </c:pt>
                      <c:pt idx="16249">
                        <c:v>43270.302083333336</c:v>
                      </c:pt>
                      <c:pt idx="16250">
                        <c:v>43270.3125</c:v>
                      </c:pt>
                      <c:pt idx="16251">
                        <c:v>43270.322916666664</c:v>
                      </c:pt>
                      <c:pt idx="16252">
                        <c:v>43270.333333333336</c:v>
                      </c:pt>
                      <c:pt idx="16253">
                        <c:v>43270.34375</c:v>
                      </c:pt>
                      <c:pt idx="16254">
                        <c:v>43270.354166666664</c:v>
                      </c:pt>
                      <c:pt idx="16255">
                        <c:v>43270.364583333336</c:v>
                      </c:pt>
                      <c:pt idx="16256">
                        <c:v>43270.375</c:v>
                      </c:pt>
                      <c:pt idx="16257">
                        <c:v>43270.385416666664</c:v>
                      </c:pt>
                      <c:pt idx="16258">
                        <c:v>43270.395833333336</c:v>
                      </c:pt>
                      <c:pt idx="16259">
                        <c:v>43270.40625</c:v>
                      </c:pt>
                      <c:pt idx="16260">
                        <c:v>43270.416666666664</c:v>
                      </c:pt>
                      <c:pt idx="16261">
                        <c:v>43270.427083333336</c:v>
                      </c:pt>
                      <c:pt idx="16262">
                        <c:v>43270.4375</c:v>
                      </c:pt>
                      <c:pt idx="16263">
                        <c:v>43270.447916666664</c:v>
                      </c:pt>
                      <c:pt idx="16264">
                        <c:v>43270.458333333336</c:v>
                      </c:pt>
                      <c:pt idx="16265">
                        <c:v>43270.46875</c:v>
                      </c:pt>
                      <c:pt idx="16266">
                        <c:v>43270.479166666664</c:v>
                      </c:pt>
                      <c:pt idx="16267">
                        <c:v>43270.489583333336</c:v>
                      </c:pt>
                      <c:pt idx="16268">
                        <c:v>43270.5</c:v>
                      </c:pt>
                      <c:pt idx="16269">
                        <c:v>43270.510416666664</c:v>
                      </c:pt>
                      <c:pt idx="16270">
                        <c:v>43270.520833333336</c:v>
                      </c:pt>
                      <c:pt idx="16271">
                        <c:v>43270.53125</c:v>
                      </c:pt>
                      <c:pt idx="16272">
                        <c:v>43270.541666666664</c:v>
                      </c:pt>
                      <c:pt idx="16273">
                        <c:v>43270.552083333336</c:v>
                      </c:pt>
                      <c:pt idx="16274">
                        <c:v>43270.5625</c:v>
                      </c:pt>
                      <c:pt idx="16275">
                        <c:v>43270.572916666664</c:v>
                      </c:pt>
                      <c:pt idx="16276">
                        <c:v>43270.583333333336</c:v>
                      </c:pt>
                      <c:pt idx="16277">
                        <c:v>43270.59375</c:v>
                      </c:pt>
                      <c:pt idx="16278">
                        <c:v>43270.604166666664</c:v>
                      </c:pt>
                      <c:pt idx="16279">
                        <c:v>43270.614583333336</c:v>
                      </c:pt>
                      <c:pt idx="16280">
                        <c:v>43270.625</c:v>
                      </c:pt>
                      <c:pt idx="16281">
                        <c:v>43270.635416666664</c:v>
                      </c:pt>
                      <c:pt idx="16282">
                        <c:v>43270.645833333336</c:v>
                      </c:pt>
                      <c:pt idx="16283">
                        <c:v>43270.65625</c:v>
                      </c:pt>
                      <c:pt idx="16284">
                        <c:v>43270.666666666664</c:v>
                      </c:pt>
                      <c:pt idx="16285">
                        <c:v>43270.677083333336</c:v>
                      </c:pt>
                      <c:pt idx="16286">
                        <c:v>43270.6875</c:v>
                      </c:pt>
                      <c:pt idx="16287">
                        <c:v>43270.697916666664</c:v>
                      </c:pt>
                      <c:pt idx="16288">
                        <c:v>43270.708333333336</c:v>
                      </c:pt>
                      <c:pt idx="16289">
                        <c:v>43270.71875</c:v>
                      </c:pt>
                      <c:pt idx="16290">
                        <c:v>43270.729166666664</c:v>
                      </c:pt>
                      <c:pt idx="16291">
                        <c:v>43270.739583333336</c:v>
                      </c:pt>
                      <c:pt idx="16292">
                        <c:v>43270.75</c:v>
                      </c:pt>
                      <c:pt idx="16293">
                        <c:v>43270.760416666664</c:v>
                      </c:pt>
                      <c:pt idx="16294">
                        <c:v>43270.770833333336</c:v>
                      </c:pt>
                      <c:pt idx="16295">
                        <c:v>43270.78125</c:v>
                      </c:pt>
                      <c:pt idx="16296">
                        <c:v>43270.791666666664</c:v>
                      </c:pt>
                      <c:pt idx="16297">
                        <c:v>43270.802083333336</c:v>
                      </c:pt>
                      <c:pt idx="16298">
                        <c:v>43270.8125</c:v>
                      </c:pt>
                      <c:pt idx="16299">
                        <c:v>43270.822916666664</c:v>
                      </c:pt>
                      <c:pt idx="16300">
                        <c:v>43270.833333333336</c:v>
                      </c:pt>
                      <c:pt idx="16301">
                        <c:v>43270.84375</c:v>
                      </c:pt>
                      <c:pt idx="16302">
                        <c:v>43270.854166666664</c:v>
                      </c:pt>
                      <c:pt idx="16303">
                        <c:v>43270.864583333336</c:v>
                      </c:pt>
                      <c:pt idx="16304">
                        <c:v>43270.875</c:v>
                      </c:pt>
                      <c:pt idx="16305">
                        <c:v>43270.885416666664</c:v>
                      </c:pt>
                      <c:pt idx="16306">
                        <c:v>43270.895833333336</c:v>
                      </c:pt>
                      <c:pt idx="16307">
                        <c:v>43270.90625</c:v>
                      </c:pt>
                      <c:pt idx="16308">
                        <c:v>43270.916666666664</c:v>
                      </c:pt>
                      <c:pt idx="16309">
                        <c:v>43270.927083333336</c:v>
                      </c:pt>
                      <c:pt idx="16310">
                        <c:v>43270.9375</c:v>
                      </c:pt>
                      <c:pt idx="16311">
                        <c:v>43270.947916666664</c:v>
                      </c:pt>
                      <c:pt idx="16312">
                        <c:v>43270.958333333336</c:v>
                      </c:pt>
                      <c:pt idx="16313">
                        <c:v>43270.96875</c:v>
                      </c:pt>
                      <c:pt idx="16314">
                        <c:v>43270.979166666664</c:v>
                      </c:pt>
                      <c:pt idx="16315">
                        <c:v>43270.989583333336</c:v>
                      </c:pt>
                      <c:pt idx="16316">
                        <c:v>43271</c:v>
                      </c:pt>
                      <c:pt idx="16317">
                        <c:v>43271.010416666664</c:v>
                      </c:pt>
                      <c:pt idx="16318">
                        <c:v>43271.020833333336</c:v>
                      </c:pt>
                      <c:pt idx="16319">
                        <c:v>43271.03125</c:v>
                      </c:pt>
                      <c:pt idx="16320">
                        <c:v>43271.041666666664</c:v>
                      </c:pt>
                      <c:pt idx="16321">
                        <c:v>43271.052083333336</c:v>
                      </c:pt>
                      <c:pt idx="16322">
                        <c:v>43271.0625</c:v>
                      </c:pt>
                      <c:pt idx="16323">
                        <c:v>43271.072916666664</c:v>
                      </c:pt>
                      <c:pt idx="16324">
                        <c:v>43271.083333333336</c:v>
                      </c:pt>
                      <c:pt idx="16325">
                        <c:v>43271.09375</c:v>
                      </c:pt>
                      <c:pt idx="16326">
                        <c:v>43271.104166666664</c:v>
                      </c:pt>
                      <c:pt idx="16327">
                        <c:v>43271.114583333336</c:v>
                      </c:pt>
                      <c:pt idx="16328">
                        <c:v>43271.125</c:v>
                      </c:pt>
                      <c:pt idx="16329">
                        <c:v>43271.135416666664</c:v>
                      </c:pt>
                      <c:pt idx="16330">
                        <c:v>43271.145833333336</c:v>
                      </c:pt>
                      <c:pt idx="16331">
                        <c:v>43271.15625</c:v>
                      </c:pt>
                      <c:pt idx="16332">
                        <c:v>43271.166666666664</c:v>
                      </c:pt>
                      <c:pt idx="16333">
                        <c:v>43271.177083333336</c:v>
                      </c:pt>
                      <c:pt idx="16334">
                        <c:v>43271.1875</c:v>
                      </c:pt>
                      <c:pt idx="16335">
                        <c:v>43271.197916666664</c:v>
                      </c:pt>
                      <c:pt idx="16336">
                        <c:v>43271.208333333336</c:v>
                      </c:pt>
                      <c:pt idx="16337">
                        <c:v>43271.21875</c:v>
                      </c:pt>
                      <c:pt idx="16338">
                        <c:v>43271.229166666664</c:v>
                      </c:pt>
                      <c:pt idx="16339">
                        <c:v>43271.239583333336</c:v>
                      </c:pt>
                      <c:pt idx="16340">
                        <c:v>43271.25</c:v>
                      </c:pt>
                      <c:pt idx="16341">
                        <c:v>43271.260416666664</c:v>
                      </c:pt>
                      <c:pt idx="16342">
                        <c:v>43271.270833333336</c:v>
                      </c:pt>
                      <c:pt idx="16343">
                        <c:v>43271.28125</c:v>
                      </c:pt>
                      <c:pt idx="16344">
                        <c:v>43271.291666666664</c:v>
                      </c:pt>
                      <c:pt idx="16345">
                        <c:v>43271.302083333336</c:v>
                      </c:pt>
                      <c:pt idx="16346">
                        <c:v>43271.3125</c:v>
                      </c:pt>
                      <c:pt idx="16347">
                        <c:v>43271.322916666664</c:v>
                      </c:pt>
                      <c:pt idx="16348">
                        <c:v>43271.333333333336</c:v>
                      </c:pt>
                      <c:pt idx="16349">
                        <c:v>43271.34375</c:v>
                      </c:pt>
                      <c:pt idx="16350">
                        <c:v>43271.354166666664</c:v>
                      </c:pt>
                      <c:pt idx="16351">
                        <c:v>43271.364583333336</c:v>
                      </c:pt>
                      <c:pt idx="16352">
                        <c:v>43271.375</c:v>
                      </c:pt>
                      <c:pt idx="16353">
                        <c:v>43271.385416666664</c:v>
                      </c:pt>
                      <c:pt idx="16354">
                        <c:v>43271.395833333336</c:v>
                      </c:pt>
                      <c:pt idx="16355">
                        <c:v>43271.40625</c:v>
                      </c:pt>
                      <c:pt idx="16356">
                        <c:v>43271.416666666664</c:v>
                      </c:pt>
                      <c:pt idx="16357">
                        <c:v>43271.427083333336</c:v>
                      </c:pt>
                      <c:pt idx="16358">
                        <c:v>43271.4375</c:v>
                      </c:pt>
                      <c:pt idx="16359">
                        <c:v>43271.447916666664</c:v>
                      </c:pt>
                      <c:pt idx="16360">
                        <c:v>43271.458333333336</c:v>
                      </c:pt>
                      <c:pt idx="16361">
                        <c:v>43271.46875</c:v>
                      </c:pt>
                      <c:pt idx="16362">
                        <c:v>43271.479166666664</c:v>
                      </c:pt>
                      <c:pt idx="16363">
                        <c:v>43271.489583333336</c:v>
                      </c:pt>
                      <c:pt idx="16364">
                        <c:v>43271.5</c:v>
                      </c:pt>
                      <c:pt idx="16365">
                        <c:v>43271.510416666664</c:v>
                      </c:pt>
                      <c:pt idx="16366">
                        <c:v>43271.520833333336</c:v>
                      </c:pt>
                      <c:pt idx="16367">
                        <c:v>43271.53125</c:v>
                      </c:pt>
                      <c:pt idx="16368">
                        <c:v>43271.541666666664</c:v>
                      </c:pt>
                      <c:pt idx="16369">
                        <c:v>43271.552083333336</c:v>
                      </c:pt>
                      <c:pt idx="16370">
                        <c:v>43271.5625</c:v>
                      </c:pt>
                      <c:pt idx="16371">
                        <c:v>43271.572916666664</c:v>
                      </c:pt>
                      <c:pt idx="16372">
                        <c:v>43271.583333333336</c:v>
                      </c:pt>
                      <c:pt idx="16373">
                        <c:v>43271.59375</c:v>
                      </c:pt>
                      <c:pt idx="16374">
                        <c:v>43271.604166666664</c:v>
                      </c:pt>
                      <c:pt idx="16375">
                        <c:v>43271.614583333336</c:v>
                      </c:pt>
                      <c:pt idx="16376">
                        <c:v>43271.625</c:v>
                      </c:pt>
                      <c:pt idx="16377">
                        <c:v>43271.635416666664</c:v>
                      </c:pt>
                      <c:pt idx="16378">
                        <c:v>43271.645833333336</c:v>
                      </c:pt>
                      <c:pt idx="16379">
                        <c:v>43271.65625</c:v>
                      </c:pt>
                      <c:pt idx="16380">
                        <c:v>43271.666666666664</c:v>
                      </c:pt>
                      <c:pt idx="16381">
                        <c:v>43271.677083333336</c:v>
                      </c:pt>
                      <c:pt idx="16382">
                        <c:v>43271.6875</c:v>
                      </c:pt>
                      <c:pt idx="16383">
                        <c:v>43271.697916666664</c:v>
                      </c:pt>
                      <c:pt idx="16384">
                        <c:v>43271.708333333336</c:v>
                      </c:pt>
                      <c:pt idx="16385">
                        <c:v>43271.71875</c:v>
                      </c:pt>
                      <c:pt idx="16386">
                        <c:v>43271.729166666664</c:v>
                      </c:pt>
                      <c:pt idx="16387">
                        <c:v>43271.739583333336</c:v>
                      </c:pt>
                      <c:pt idx="16388">
                        <c:v>43271.75</c:v>
                      </c:pt>
                      <c:pt idx="16389">
                        <c:v>43271.760416666664</c:v>
                      </c:pt>
                      <c:pt idx="16390">
                        <c:v>43271.770833333336</c:v>
                      </c:pt>
                      <c:pt idx="16391">
                        <c:v>43271.78125</c:v>
                      </c:pt>
                      <c:pt idx="16392">
                        <c:v>43271.791666666664</c:v>
                      </c:pt>
                      <c:pt idx="16393">
                        <c:v>43271.802083333336</c:v>
                      </c:pt>
                      <c:pt idx="16394">
                        <c:v>43271.8125</c:v>
                      </c:pt>
                      <c:pt idx="16395">
                        <c:v>43271.822916666664</c:v>
                      </c:pt>
                      <c:pt idx="16396">
                        <c:v>43271.833333333336</c:v>
                      </c:pt>
                      <c:pt idx="16397">
                        <c:v>43271.84375</c:v>
                      </c:pt>
                      <c:pt idx="16398">
                        <c:v>43271.854166666664</c:v>
                      </c:pt>
                      <c:pt idx="16399">
                        <c:v>43271.864583333336</c:v>
                      </c:pt>
                      <c:pt idx="16400">
                        <c:v>43271.875</c:v>
                      </c:pt>
                      <c:pt idx="16401">
                        <c:v>43271.885416666664</c:v>
                      </c:pt>
                      <c:pt idx="16402">
                        <c:v>43271.895833333336</c:v>
                      </c:pt>
                      <c:pt idx="16403">
                        <c:v>43271.90625</c:v>
                      </c:pt>
                      <c:pt idx="16404">
                        <c:v>43271.916666666664</c:v>
                      </c:pt>
                      <c:pt idx="16405">
                        <c:v>43271.927083333336</c:v>
                      </c:pt>
                      <c:pt idx="16406">
                        <c:v>43271.9375</c:v>
                      </c:pt>
                      <c:pt idx="16407">
                        <c:v>43271.947916666664</c:v>
                      </c:pt>
                      <c:pt idx="16408">
                        <c:v>43271.958333333336</c:v>
                      </c:pt>
                      <c:pt idx="16409">
                        <c:v>43271.96875</c:v>
                      </c:pt>
                      <c:pt idx="16410">
                        <c:v>43271.979166666664</c:v>
                      </c:pt>
                      <c:pt idx="16411">
                        <c:v>43271.989583333336</c:v>
                      </c:pt>
                      <c:pt idx="16412">
                        <c:v>43272</c:v>
                      </c:pt>
                      <c:pt idx="16413">
                        <c:v>43272.010416666664</c:v>
                      </c:pt>
                      <c:pt idx="16414">
                        <c:v>43272.020833333336</c:v>
                      </c:pt>
                      <c:pt idx="16415">
                        <c:v>43272.03125</c:v>
                      </c:pt>
                      <c:pt idx="16416">
                        <c:v>43272.041666666664</c:v>
                      </c:pt>
                      <c:pt idx="16417">
                        <c:v>43272.052083333336</c:v>
                      </c:pt>
                      <c:pt idx="16418">
                        <c:v>43272.0625</c:v>
                      </c:pt>
                      <c:pt idx="16419">
                        <c:v>43272.072916666664</c:v>
                      </c:pt>
                      <c:pt idx="16420">
                        <c:v>43272.083333333336</c:v>
                      </c:pt>
                      <c:pt idx="16421">
                        <c:v>43272.09375</c:v>
                      </c:pt>
                      <c:pt idx="16422">
                        <c:v>43272.104166666664</c:v>
                      </c:pt>
                      <c:pt idx="16423">
                        <c:v>43272.114583333336</c:v>
                      </c:pt>
                      <c:pt idx="16424">
                        <c:v>43272.125</c:v>
                      </c:pt>
                      <c:pt idx="16425">
                        <c:v>43272.135416666664</c:v>
                      </c:pt>
                      <c:pt idx="16426">
                        <c:v>43272.145833333336</c:v>
                      </c:pt>
                      <c:pt idx="16427">
                        <c:v>43272.15625</c:v>
                      </c:pt>
                      <c:pt idx="16428">
                        <c:v>43272.166666666664</c:v>
                      </c:pt>
                      <c:pt idx="16429">
                        <c:v>43272.177083333336</c:v>
                      </c:pt>
                      <c:pt idx="16430">
                        <c:v>43272.1875</c:v>
                      </c:pt>
                      <c:pt idx="16431">
                        <c:v>43272.197916666664</c:v>
                      </c:pt>
                      <c:pt idx="16432">
                        <c:v>43272.208333333336</c:v>
                      </c:pt>
                      <c:pt idx="16433">
                        <c:v>43272.21875</c:v>
                      </c:pt>
                      <c:pt idx="16434">
                        <c:v>43272.229166666664</c:v>
                      </c:pt>
                      <c:pt idx="16435">
                        <c:v>43272.239583333336</c:v>
                      </c:pt>
                      <c:pt idx="16436">
                        <c:v>43272.25</c:v>
                      </c:pt>
                      <c:pt idx="16437">
                        <c:v>43272.260416666664</c:v>
                      </c:pt>
                      <c:pt idx="16438">
                        <c:v>43272.270833333336</c:v>
                      </c:pt>
                      <c:pt idx="16439">
                        <c:v>43272.28125</c:v>
                      </c:pt>
                      <c:pt idx="16440">
                        <c:v>43272.291666666664</c:v>
                      </c:pt>
                      <c:pt idx="16441">
                        <c:v>43272.302083333336</c:v>
                      </c:pt>
                      <c:pt idx="16442">
                        <c:v>43272.3125</c:v>
                      </c:pt>
                      <c:pt idx="16443">
                        <c:v>43272.322916666664</c:v>
                      </c:pt>
                      <c:pt idx="16444">
                        <c:v>43272.333333333336</c:v>
                      </c:pt>
                      <c:pt idx="16445">
                        <c:v>43272.34375</c:v>
                      </c:pt>
                      <c:pt idx="16446">
                        <c:v>43272.354166666664</c:v>
                      </c:pt>
                      <c:pt idx="16447">
                        <c:v>43272.364583333336</c:v>
                      </c:pt>
                      <c:pt idx="16448">
                        <c:v>43272.375</c:v>
                      </c:pt>
                      <c:pt idx="16449">
                        <c:v>43272.385416666664</c:v>
                      </c:pt>
                      <c:pt idx="16450">
                        <c:v>43272.395833333336</c:v>
                      </c:pt>
                      <c:pt idx="16451">
                        <c:v>43272.40625</c:v>
                      </c:pt>
                      <c:pt idx="16452">
                        <c:v>43272.416666666664</c:v>
                      </c:pt>
                      <c:pt idx="16453">
                        <c:v>43272.427083333336</c:v>
                      </c:pt>
                      <c:pt idx="16454">
                        <c:v>43272.4375</c:v>
                      </c:pt>
                      <c:pt idx="16455">
                        <c:v>43272.447916666664</c:v>
                      </c:pt>
                      <c:pt idx="16456">
                        <c:v>43272.458333333336</c:v>
                      </c:pt>
                      <c:pt idx="16457">
                        <c:v>43272.46875</c:v>
                      </c:pt>
                      <c:pt idx="16458">
                        <c:v>43272.479166666664</c:v>
                      </c:pt>
                      <c:pt idx="16459">
                        <c:v>43272.489583333336</c:v>
                      </c:pt>
                      <c:pt idx="16460">
                        <c:v>43272.5</c:v>
                      </c:pt>
                      <c:pt idx="16461">
                        <c:v>43272.510416666664</c:v>
                      </c:pt>
                      <c:pt idx="16462">
                        <c:v>43272.520833333336</c:v>
                      </c:pt>
                      <c:pt idx="16463">
                        <c:v>43272.53125</c:v>
                      </c:pt>
                      <c:pt idx="16464">
                        <c:v>43272.541666666664</c:v>
                      </c:pt>
                      <c:pt idx="16465">
                        <c:v>43272.552083333336</c:v>
                      </c:pt>
                      <c:pt idx="16466">
                        <c:v>43272.5625</c:v>
                      </c:pt>
                      <c:pt idx="16467">
                        <c:v>43272.572916666664</c:v>
                      </c:pt>
                      <c:pt idx="16468">
                        <c:v>43272.583333333336</c:v>
                      </c:pt>
                      <c:pt idx="16469">
                        <c:v>43272.59375</c:v>
                      </c:pt>
                      <c:pt idx="16470">
                        <c:v>43272.604166666664</c:v>
                      </c:pt>
                      <c:pt idx="16471">
                        <c:v>43272.614583333336</c:v>
                      </c:pt>
                      <c:pt idx="16472">
                        <c:v>43272.625</c:v>
                      </c:pt>
                      <c:pt idx="16473">
                        <c:v>43272.635416666664</c:v>
                      </c:pt>
                      <c:pt idx="16474">
                        <c:v>43272.645833333336</c:v>
                      </c:pt>
                      <c:pt idx="16475">
                        <c:v>43272.65625</c:v>
                      </c:pt>
                      <c:pt idx="16476">
                        <c:v>43272.666666666664</c:v>
                      </c:pt>
                      <c:pt idx="16477">
                        <c:v>43272.677083333336</c:v>
                      </c:pt>
                      <c:pt idx="16478">
                        <c:v>43272.6875</c:v>
                      </c:pt>
                      <c:pt idx="16479">
                        <c:v>43272.697916666664</c:v>
                      </c:pt>
                      <c:pt idx="16480">
                        <c:v>43272.708333333336</c:v>
                      </c:pt>
                      <c:pt idx="16481">
                        <c:v>43272.71875</c:v>
                      </c:pt>
                      <c:pt idx="16482">
                        <c:v>43272.729166666664</c:v>
                      </c:pt>
                      <c:pt idx="16483">
                        <c:v>43272.739583333336</c:v>
                      </c:pt>
                      <c:pt idx="16484">
                        <c:v>43272.75</c:v>
                      </c:pt>
                      <c:pt idx="16485">
                        <c:v>43272.760416666664</c:v>
                      </c:pt>
                      <c:pt idx="16486">
                        <c:v>43272.770833333336</c:v>
                      </c:pt>
                      <c:pt idx="16487">
                        <c:v>43272.78125</c:v>
                      </c:pt>
                      <c:pt idx="16488">
                        <c:v>43272.791666666664</c:v>
                      </c:pt>
                      <c:pt idx="16489">
                        <c:v>43272.802083333336</c:v>
                      </c:pt>
                      <c:pt idx="16490">
                        <c:v>43272.8125</c:v>
                      </c:pt>
                      <c:pt idx="16491">
                        <c:v>43272.822916666664</c:v>
                      </c:pt>
                      <c:pt idx="16492">
                        <c:v>43272.833333333336</c:v>
                      </c:pt>
                      <c:pt idx="16493">
                        <c:v>43272.84375</c:v>
                      </c:pt>
                      <c:pt idx="16494">
                        <c:v>43272.854166666664</c:v>
                      </c:pt>
                      <c:pt idx="16495">
                        <c:v>43272.864583333336</c:v>
                      </c:pt>
                      <c:pt idx="16496">
                        <c:v>43272.875</c:v>
                      </c:pt>
                      <c:pt idx="16497">
                        <c:v>43272.885416666664</c:v>
                      </c:pt>
                      <c:pt idx="16498">
                        <c:v>43272.895833333336</c:v>
                      </c:pt>
                      <c:pt idx="16499">
                        <c:v>43272.90625</c:v>
                      </c:pt>
                      <c:pt idx="16500">
                        <c:v>43272.916666666664</c:v>
                      </c:pt>
                      <c:pt idx="16501">
                        <c:v>43272.927083333336</c:v>
                      </c:pt>
                      <c:pt idx="16502">
                        <c:v>43272.9375</c:v>
                      </c:pt>
                      <c:pt idx="16503">
                        <c:v>43272.947916666664</c:v>
                      </c:pt>
                      <c:pt idx="16504">
                        <c:v>43272.958333333336</c:v>
                      </c:pt>
                      <c:pt idx="16505">
                        <c:v>43272.96875</c:v>
                      </c:pt>
                      <c:pt idx="16506">
                        <c:v>43272.979166666664</c:v>
                      </c:pt>
                      <c:pt idx="16507">
                        <c:v>43272.989583333336</c:v>
                      </c:pt>
                      <c:pt idx="16508">
                        <c:v>43273</c:v>
                      </c:pt>
                      <c:pt idx="16509">
                        <c:v>43273.010416666664</c:v>
                      </c:pt>
                      <c:pt idx="16510">
                        <c:v>43273.020833333336</c:v>
                      </c:pt>
                      <c:pt idx="16511">
                        <c:v>43273.03125</c:v>
                      </c:pt>
                      <c:pt idx="16512">
                        <c:v>43273.041666666664</c:v>
                      </c:pt>
                      <c:pt idx="16513">
                        <c:v>43273.052083333336</c:v>
                      </c:pt>
                      <c:pt idx="16514">
                        <c:v>43273.0625</c:v>
                      </c:pt>
                      <c:pt idx="16515">
                        <c:v>43273.072916666664</c:v>
                      </c:pt>
                      <c:pt idx="16516">
                        <c:v>43273.083333333336</c:v>
                      </c:pt>
                      <c:pt idx="16517">
                        <c:v>43273.09375</c:v>
                      </c:pt>
                      <c:pt idx="16518">
                        <c:v>43273.104166666664</c:v>
                      </c:pt>
                      <c:pt idx="16519">
                        <c:v>43273.114583333336</c:v>
                      </c:pt>
                      <c:pt idx="16520">
                        <c:v>43273.125</c:v>
                      </c:pt>
                      <c:pt idx="16521">
                        <c:v>43273.135416666664</c:v>
                      </c:pt>
                      <c:pt idx="16522">
                        <c:v>43273.145833333336</c:v>
                      </c:pt>
                      <c:pt idx="16523">
                        <c:v>43273.15625</c:v>
                      </c:pt>
                      <c:pt idx="16524">
                        <c:v>43273.166666666664</c:v>
                      </c:pt>
                      <c:pt idx="16525">
                        <c:v>43273.177083333336</c:v>
                      </c:pt>
                      <c:pt idx="16526">
                        <c:v>43273.1875</c:v>
                      </c:pt>
                      <c:pt idx="16527">
                        <c:v>43273.197916666664</c:v>
                      </c:pt>
                      <c:pt idx="16528">
                        <c:v>43273.208333333336</c:v>
                      </c:pt>
                      <c:pt idx="16529">
                        <c:v>43273.21875</c:v>
                      </c:pt>
                      <c:pt idx="16530">
                        <c:v>43273.229166666664</c:v>
                      </c:pt>
                      <c:pt idx="16531">
                        <c:v>43273.239583333336</c:v>
                      </c:pt>
                      <c:pt idx="16532">
                        <c:v>43273.25</c:v>
                      </c:pt>
                      <c:pt idx="16533">
                        <c:v>43273.260416666664</c:v>
                      </c:pt>
                      <c:pt idx="16534">
                        <c:v>43273.270833333336</c:v>
                      </c:pt>
                      <c:pt idx="16535">
                        <c:v>43273.28125</c:v>
                      </c:pt>
                      <c:pt idx="16536">
                        <c:v>43273.291666666664</c:v>
                      </c:pt>
                      <c:pt idx="16537">
                        <c:v>43273.302083333336</c:v>
                      </c:pt>
                      <c:pt idx="16538">
                        <c:v>43273.3125</c:v>
                      </c:pt>
                      <c:pt idx="16539">
                        <c:v>43273.322916666664</c:v>
                      </c:pt>
                      <c:pt idx="16540">
                        <c:v>43273.333333333336</c:v>
                      </c:pt>
                      <c:pt idx="16541">
                        <c:v>43273.34375</c:v>
                      </c:pt>
                      <c:pt idx="16542">
                        <c:v>43273.354166666664</c:v>
                      </c:pt>
                      <c:pt idx="16543">
                        <c:v>43273.364583333336</c:v>
                      </c:pt>
                      <c:pt idx="16544">
                        <c:v>43273.375</c:v>
                      </c:pt>
                      <c:pt idx="16545">
                        <c:v>43273.385416666664</c:v>
                      </c:pt>
                      <c:pt idx="16546">
                        <c:v>43273.395833333336</c:v>
                      </c:pt>
                      <c:pt idx="16547">
                        <c:v>43273.40625</c:v>
                      </c:pt>
                      <c:pt idx="16548">
                        <c:v>43273.416666666664</c:v>
                      </c:pt>
                      <c:pt idx="16549">
                        <c:v>43273.427083333336</c:v>
                      </c:pt>
                      <c:pt idx="16550">
                        <c:v>43273.4375</c:v>
                      </c:pt>
                      <c:pt idx="16551">
                        <c:v>43273.447916666664</c:v>
                      </c:pt>
                      <c:pt idx="16552">
                        <c:v>43273.458333333336</c:v>
                      </c:pt>
                      <c:pt idx="16553">
                        <c:v>43273.46875</c:v>
                      </c:pt>
                      <c:pt idx="16554">
                        <c:v>43273.479166666664</c:v>
                      </c:pt>
                      <c:pt idx="16555">
                        <c:v>43273.489583333336</c:v>
                      </c:pt>
                      <c:pt idx="16556">
                        <c:v>43273.5</c:v>
                      </c:pt>
                      <c:pt idx="16557">
                        <c:v>43273.510416666664</c:v>
                      </c:pt>
                      <c:pt idx="16558">
                        <c:v>43273.520833333336</c:v>
                      </c:pt>
                      <c:pt idx="16559">
                        <c:v>43273.53125</c:v>
                      </c:pt>
                      <c:pt idx="16560">
                        <c:v>43273.541666666664</c:v>
                      </c:pt>
                      <c:pt idx="16561">
                        <c:v>43273.552083333336</c:v>
                      </c:pt>
                      <c:pt idx="16562">
                        <c:v>43273.5625</c:v>
                      </c:pt>
                      <c:pt idx="16563">
                        <c:v>43273.572916666664</c:v>
                      </c:pt>
                      <c:pt idx="16564">
                        <c:v>43273.583333333336</c:v>
                      </c:pt>
                      <c:pt idx="16565">
                        <c:v>43273.59375</c:v>
                      </c:pt>
                      <c:pt idx="16566">
                        <c:v>43273.604166666664</c:v>
                      </c:pt>
                      <c:pt idx="16567">
                        <c:v>43273.614583333336</c:v>
                      </c:pt>
                      <c:pt idx="16568">
                        <c:v>43273.625</c:v>
                      </c:pt>
                      <c:pt idx="16569">
                        <c:v>43273.635416666664</c:v>
                      </c:pt>
                      <c:pt idx="16570">
                        <c:v>43273.645833333336</c:v>
                      </c:pt>
                      <c:pt idx="16571">
                        <c:v>43273.65625</c:v>
                      </c:pt>
                      <c:pt idx="16572">
                        <c:v>43273.666666666664</c:v>
                      </c:pt>
                      <c:pt idx="16573">
                        <c:v>43273.677083333336</c:v>
                      </c:pt>
                      <c:pt idx="16574">
                        <c:v>43273.6875</c:v>
                      </c:pt>
                      <c:pt idx="16575">
                        <c:v>43273.697916666664</c:v>
                      </c:pt>
                      <c:pt idx="16576">
                        <c:v>43273.708333333336</c:v>
                      </c:pt>
                      <c:pt idx="16577">
                        <c:v>43273.71875</c:v>
                      </c:pt>
                      <c:pt idx="16578">
                        <c:v>43273.729166666664</c:v>
                      </c:pt>
                      <c:pt idx="16579">
                        <c:v>43273.739583333336</c:v>
                      </c:pt>
                      <c:pt idx="16580">
                        <c:v>43273.75</c:v>
                      </c:pt>
                      <c:pt idx="16581">
                        <c:v>43273.760416666664</c:v>
                      </c:pt>
                      <c:pt idx="16582">
                        <c:v>43273.770833333336</c:v>
                      </c:pt>
                      <c:pt idx="16583">
                        <c:v>43273.78125</c:v>
                      </c:pt>
                      <c:pt idx="16584">
                        <c:v>43273.791666666664</c:v>
                      </c:pt>
                      <c:pt idx="16585">
                        <c:v>43273.802083333336</c:v>
                      </c:pt>
                      <c:pt idx="16586">
                        <c:v>43273.8125</c:v>
                      </c:pt>
                      <c:pt idx="16587">
                        <c:v>43273.822916666664</c:v>
                      </c:pt>
                      <c:pt idx="16588">
                        <c:v>43273.833333333336</c:v>
                      </c:pt>
                      <c:pt idx="16589">
                        <c:v>43273.84375</c:v>
                      </c:pt>
                      <c:pt idx="16590">
                        <c:v>43273.854166666664</c:v>
                      </c:pt>
                      <c:pt idx="16591">
                        <c:v>43273.864583333336</c:v>
                      </c:pt>
                      <c:pt idx="16592">
                        <c:v>43273.875</c:v>
                      </c:pt>
                      <c:pt idx="16593">
                        <c:v>43273.885416666664</c:v>
                      </c:pt>
                      <c:pt idx="16594">
                        <c:v>43273.895833333336</c:v>
                      </c:pt>
                      <c:pt idx="16595">
                        <c:v>43273.90625</c:v>
                      </c:pt>
                      <c:pt idx="16596">
                        <c:v>43273.916666666664</c:v>
                      </c:pt>
                      <c:pt idx="16597">
                        <c:v>43273.927083333336</c:v>
                      </c:pt>
                      <c:pt idx="16598">
                        <c:v>43273.9375</c:v>
                      </c:pt>
                      <c:pt idx="16599">
                        <c:v>43273.947916666664</c:v>
                      </c:pt>
                      <c:pt idx="16600">
                        <c:v>43273.958333333336</c:v>
                      </c:pt>
                      <c:pt idx="16601">
                        <c:v>43273.96875</c:v>
                      </c:pt>
                      <c:pt idx="16602">
                        <c:v>43273.979166666664</c:v>
                      </c:pt>
                      <c:pt idx="16603">
                        <c:v>43273.989583333336</c:v>
                      </c:pt>
                      <c:pt idx="16604">
                        <c:v>43274</c:v>
                      </c:pt>
                      <c:pt idx="16605">
                        <c:v>43274.010416666664</c:v>
                      </c:pt>
                      <c:pt idx="16606">
                        <c:v>43274.020833333336</c:v>
                      </c:pt>
                      <c:pt idx="16607">
                        <c:v>43274.03125</c:v>
                      </c:pt>
                      <c:pt idx="16608">
                        <c:v>43274.041666666664</c:v>
                      </c:pt>
                      <c:pt idx="16609">
                        <c:v>43274.052083333336</c:v>
                      </c:pt>
                      <c:pt idx="16610">
                        <c:v>43274.0625</c:v>
                      </c:pt>
                      <c:pt idx="16611">
                        <c:v>43274.072916666664</c:v>
                      </c:pt>
                      <c:pt idx="16612">
                        <c:v>43274.083333333336</c:v>
                      </c:pt>
                      <c:pt idx="16613">
                        <c:v>43274.09375</c:v>
                      </c:pt>
                      <c:pt idx="16614">
                        <c:v>43274.104166666664</c:v>
                      </c:pt>
                      <c:pt idx="16615">
                        <c:v>43274.114583333336</c:v>
                      </c:pt>
                      <c:pt idx="16616">
                        <c:v>43274.125</c:v>
                      </c:pt>
                      <c:pt idx="16617">
                        <c:v>43274.135416666664</c:v>
                      </c:pt>
                      <c:pt idx="16618">
                        <c:v>43274.145833333336</c:v>
                      </c:pt>
                      <c:pt idx="16619">
                        <c:v>43274.15625</c:v>
                      </c:pt>
                      <c:pt idx="16620">
                        <c:v>43274.166666666664</c:v>
                      </c:pt>
                      <c:pt idx="16621">
                        <c:v>43274.177083333336</c:v>
                      </c:pt>
                      <c:pt idx="16622">
                        <c:v>43274.1875</c:v>
                      </c:pt>
                      <c:pt idx="16623">
                        <c:v>43274.197916666664</c:v>
                      </c:pt>
                      <c:pt idx="16624">
                        <c:v>43274.208333333336</c:v>
                      </c:pt>
                      <c:pt idx="16625">
                        <c:v>43274.21875</c:v>
                      </c:pt>
                      <c:pt idx="16626">
                        <c:v>43274.229166666664</c:v>
                      </c:pt>
                      <c:pt idx="16627">
                        <c:v>43274.239583333336</c:v>
                      </c:pt>
                      <c:pt idx="16628">
                        <c:v>43274.25</c:v>
                      </c:pt>
                      <c:pt idx="16629">
                        <c:v>43274.260416666664</c:v>
                      </c:pt>
                      <c:pt idx="16630">
                        <c:v>43274.270833333336</c:v>
                      </c:pt>
                      <c:pt idx="16631">
                        <c:v>43274.28125</c:v>
                      </c:pt>
                      <c:pt idx="16632">
                        <c:v>43274.291666666664</c:v>
                      </c:pt>
                      <c:pt idx="16633">
                        <c:v>43274.302083333336</c:v>
                      </c:pt>
                      <c:pt idx="16634">
                        <c:v>43274.3125</c:v>
                      </c:pt>
                      <c:pt idx="16635">
                        <c:v>43274.322916666664</c:v>
                      </c:pt>
                      <c:pt idx="16636">
                        <c:v>43274.333333333336</c:v>
                      </c:pt>
                      <c:pt idx="16637">
                        <c:v>43274.34375</c:v>
                      </c:pt>
                      <c:pt idx="16638">
                        <c:v>43274.354166666664</c:v>
                      </c:pt>
                      <c:pt idx="16639">
                        <c:v>43274.364583333336</c:v>
                      </c:pt>
                      <c:pt idx="16640">
                        <c:v>43274.375</c:v>
                      </c:pt>
                      <c:pt idx="16641">
                        <c:v>43274.385416666664</c:v>
                      </c:pt>
                      <c:pt idx="16642">
                        <c:v>43274.395833333336</c:v>
                      </c:pt>
                      <c:pt idx="16643">
                        <c:v>43274.40625</c:v>
                      </c:pt>
                      <c:pt idx="16644">
                        <c:v>43274.416666666664</c:v>
                      </c:pt>
                      <c:pt idx="16645">
                        <c:v>43274.427083333336</c:v>
                      </c:pt>
                      <c:pt idx="16646">
                        <c:v>43274.4375</c:v>
                      </c:pt>
                      <c:pt idx="16647">
                        <c:v>43274.447916666664</c:v>
                      </c:pt>
                      <c:pt idx="16648">
                        <c:v>43274.458333333336</c:v>
                      </c:pt>
                      <c:pt idx="16649">
                        <c:v>43274.46875</c:v>
                      </c:pt>
                      <c:pt idx="16650">
                        <c:v>43274.479166666664</c:v>
                      </c:pt>
                      <c:pt idx="16651">
                        <c:v>43274.489583333336</c:v>
                      </c:pt>
                      <c:pt idx="16652">
                        <c:v>43274.5</c:v>
                      </c:pt>
                      <c:pt idx="16653">
                        <c:v>43274.510416666664</c:v>
                      </c:pt>
                      <c:pt idx="16654">
                        <c:v>43274.520833333336</c:v>
                      </c:pt>
                      <c:pt idx="16655">
                        <c:v>43274.53125</c:v>
                      </c:pt>
                      <c:pt idx="16656">
                        <c:v>43274.541666666664</c:v>
                      </c:pt>
                      <c:pt idx="16657">
                        <c:v>43274.552083333336</c:v>
                      </c:pt>
                      <c:pt idx="16658">
                        <c:v>43274.5625</c:v>
                      </c:pt>
                      <c:pt idx="16659">
                        <c:v>43274.572916666664</c:v>
                      </c:pt>
                      <c:pt idx="16660">
                        <c:v>43274.583333333336</c:v>
                      </c:pt>
                      <c:pt idx="16661">
                        <c:v>43274.59375</c:v>
                      </c:pt>
                      <c:pt idx="16662">
                        <c:v>43274.604166666664</c:v>
                      </c:pt>
                      <c:pt idx="16663">
                        <c:v>43274.614583333336</c:v>
                      </c:pt>
                      <c:pt idx="16664">
                        <c:v>43274.625</c:v>
                      </c:pt>
                      <c:pt idx="16665">
                        <c:v>43274.635416666664</c:v>
                      </c:pt>
                      <c:pt idx="16666">
                        <c:v>43274.645833333336</c:v>
                      </c:pt>
                      <c:pt idx="16667">
                        <c:v>43274.65625</c:v>
                      </c:pt>
                      <c:pt idx="16668">
                        <c:v>43274.666666666664</c:v>
                      </c:pt>
                      <c:pt idx="16669">
                        <c:v>43274.677083333336</c:v>
                      </c:pt>
                      <c:pt idx="16670">
                        <c:v>43274.6875</c:v>
                      </c:pt>
                      <c:pt idx="16671">
                        <c:v>43274.697916666664</c:v>
                      </c:pt>
                      <c:pt idx="16672">
                        <c:v>43274.708333333336</c:v>
                      </c:pt>
                      <c:pt idx="16673">
                        <c:v>43274.71875</c:v>
                      </c:pt>
                      <c:pt idx="16674">
                        <c:v>43274.729166666664</c:v>
                      </c:pt>
                      <c:pt idx="16675">
                        <c:v>43274.739583333336</c:v>
                      </c:pt>
                      <c:pt idx="16676">
                        <c:v>43274.75</c:v>
                      </c:pt>
                      <c:pt idx="16677">
                        <c:v>43274.760416666664</c:v>
                      </c:pt>
                      <c:pt idx="16678">
                        <c:v>43274.770833333336</c:v>
                      </c:pt>
                      <c:pt idx="16679">
                        <c:v>43274.78125</c:v>
                      </c:pt>
                      <c:pt idx="16680">
                        <c:v>43274.791666666664</c:v>
                      </c:pt>
                      <c:pt idx="16681">
                        <c:v>43274.802083333336</c:v>
                      </c:pt>
                      <c:pt idx="16682">
                        <c:v>43274.8125</c:v>
                      </c:pt>
                      <c:pt idx="16683">
                        <c:v>43274.822916666664</c:v>
                      </c:pt>
                      <c:pt idx="16684">
                        <c:v>43274.833333333336</c:v>
                      </c:pt>
                      <c:pt idx="16685">
                        <c:v>43274.84375</c:v>
                      </c:pt>
                      <c:pt idx="16686">
                        <c:v>43274.854166666664</c:v>
                      </c:pt>
                      <c:pt idx="16687">
                        <c:v>43274.864583333336</c:v>
                      </c:pt>
                      <c:pt idx="16688">
                        <c:v>43274.875</c:v>
                      </c:pt>
                      <c:pt idx="16689">
                        <c:v>43274.885416666664</c:v>
                      </c:pt>
                      <c:pt idx="16690">
                        <c:v>43274.895833333336</c:v>
                      </c:pt>
                      <c:pt idx="16691">
                        <c:v>43274.90625</c:v>
                      </c:pt>
                      <c:pt idx="16692">
                        <c:v>43274.916666666664</c:v>
                      </c:pt>
                      <c:pt idx="16693">
                        <c:v>43274.927083333336</c:v>
                      </c:pt>
                      <c:pt idx="16694">
                        <c:v>43274.9375</c:v>
                      </c:pt>
                      <c:pt idx="16695">
                        <c:v>43274.947916666664</c:v>
                      </c:pt>
                      <c:pt idx="16696">
                        <c:v>43274.958333333336</c:v>
                      </c:pt>
                      <c:pt idx="16697">
                        <c:v>43274.96875</c:v>
                      </c:pt>
                      <c:pt idx="16698">
                        <c:v>43274.979166666664</c:v>
                      </c:pt>
                      <c:pt idx="16699">
                        <c:v>43274.989583333336</c:v>
                      </c:pt>
                      <c:pt idx="16700">
                        <c:v>43275</c:v>
                      </c:pt>
                      <c:pt idx="16701">
                        <c:v>43275.010416666664</c:v>
                      </c:pt>
                      <c:pt idx="16702">
                        <c:v>43275.020833333336</c:v>
                      </c:pt>
                      <c:pt idx="16703">
                        <c:v>43275.03125</c:v>
                      </c:pt>
                      <c:pt idx="16704">
                        <c:v>43275.041666666664</c:v>
                      </c:pt>
                      <c:pt idx="16705">
                        <c:v>43275.052083333336</c:v>
                      </c:pt>
                      <c:pt idx="16706">
                        <c:v>43275.0625</c:v>
                      </c:pt>
                      <c:pt idx="16707">
                        <c:v>43275.072916666664</c:v>
                      </c:pt>
                      <c:pt idx="16708">
                        <c:v>43275.083333333336</c:v>
                      </c:pt>
                      <c:pt idx="16709">
                        <c:v>43275.09375</c:v>
                      </c:pt>
                      <c:pt idx="16710">
                        <c:v>43275.104166666664</c:v>
                      </c:pt>
                      <c:pt idx="16711">
                        <c:v>43275.114583333336</c:v>
                      </c:pt>
                      <c:pt idx="16712">
                        <c:v>43275.125</c:v>
                      </c:pt>
                      <c:pt idx="16713">
                        <c:v>43275.135416666664</c:v>
                      </c:pt>
                      <c:pt idx="16714">
                        <c:v>43275.145833333336</c:v>
                      </c:pt>
                      <c:pt idx="16715">
                        <c:v>43275.15625</c:v>
                      </c:pt>
                      <c:pt idx="16716">
                        <c:v>43275.166666666664</c:v>
                      </c:pt>
                      <c:pt idx="16717">
                        <c:v>43275.177083333336</c:v>
                      </c:pt>
                      <c:pt idx="16718">
                        <c:v>43275.1875</c:v>
                      </c:pt>
                      <c:pt idx="16719">
                        <c:v>43275.197916666664</c:v>
                      </c:pt>
                      <c:pt idx="16720">
                        <c:v>43275.208333333336</c:v>
                      </c:pt>
                      <c:pt idx="16721">
                        <c:v>43275.21875</c:v>
                      </c:pt>
                      <c:pt idx="16722">
                        <c:v>43275.229166666664</c:v>
                      </c:pt>
                      <c:pt idx="16723">
                        <c:v>43275.239583333336</c:v>
                      </c:pt>
                      <c:pt idx="16724">
                        <c:v>43275.25</c:v>
                      </c:pt>
                      <c:pt idx="16725">
                        <c:v>43275.260416666664</c:v>
                      </c:pt>
                      <c:pt idx="16726">
                        <c:v>43275.270833333336</c:v>
                      </c:pt>
                      <c:pt idx="16727">
                        <c:v>43275.28125</c:v>
                      </c:pt>
                      <c:pt idx="16728">
                        <c:v>43275.291666666664</c:v>
                      </c:pt>
                      <c:pt idx="16729">
                        <c:v>43275.302083333336</c:v>
                      </c:pt>
                      <c:pt idx="16730">
                        <c:v>43275.3125</c:v>
                      </c:pt>
                      <c:pt idx="16731">
                        <c:v>43275.322916666664</c:v>
                      </c:pt>
                      <c:pt idx="16732">
                        <c:v>43275.333333333336</c:v>
                      </c:pt>
                      <c:pt idx="16733">
                        <c:v>43275.34375</c:v>
                      </c:pt>
                      <c:pt idx="16734">
                        <c:v>43275.354166666664</c:v>
                      </c:pt>
                      <c:pt idx="16735">
                        <c:v>43275.364583333336</c:v>
                      </c:pt>
                      <c:pt idx="16736">
                        <c:v>43275.375</c:v>
                      </c:pt>
                      <c:pt idx="16737">
                        <c:v>43275.385416666664</c:v>
                      </c:pt>
                      <c:pt idx="16738">
                        <c:v>43275.395833333336</c:v>
                      </c:pt>
                      <c:pt idx="16739">
                        <c:v>43275.40625</c:v>
                      </c:pt>
                      <c:pt idx="16740">
                        <c:v>43275.416666666664</c:v>
                      </c:pt>
                      <c:pt idx="16741">
                        <c:v>43275.427083333336</c:v>
                      </c:pt>
                      <c:pt idx="16742">
                        <c:v>43275.4375</c:v>
                      </c:pt>
                      <c:pt idx="16743">
                        <c:v>43275.447916666664</c:v>
                      </c:pt>
                      <c:pt idx="16744">
                        <c:v>43275.458333333336</c:v>
                      </c:pt>
                      <c:pt idx="16745">
                        <c:v>43275.46875</c:v>
                      </c:pt>
                      <c:pt idx="16746">
                        <c:v>43275.479166666664</c:v>
                      </c:pt>
                      <c:pt idx="16747">
                        <c:v>43275.489583333336</c:v>
                      </c:pt>
                      <c:pt idx="16748">
                        <c:v>43275.5</c:v>
                      </c:pt>
                      <c:pt idx="16749">
                        <c:v>43275.510416666664</c:v>
                      </c:pt>
                      <c:pt idx="16750">
                        <c:v>43275.520833333336</c:v>
                      </c:pt>
                      <c:pt idx="16751">
                        <c:v>43275.53125</c:v>
                      </c:pt>
                      <c:pt idx="16752">
                        <c:v>43275.541666666664</c:v>
                      </c:pt>
                      <c:pt idx="16753">
                        <c:v>43275.552083333336</c:v>
                      </c:pt>
                      <c:pt idx="16754">
                        <c:v>43275.5625</c:v>
                      </c:pt>
                      <c:pt idx="16755">
                        <c:v>43275.572916666664</c:v>
                      </c:pt>
                      <c:pt idx="16756">
                        <c:v>43275.583333333336</c:v>
                      </c:pt>
                      <c:pt idx="16757">
                        <c:v>43275.59375</c:v>
                      </c:pt>
                      <c:pt idx="16758">
                        <c:v>43275.604166666664</c:v>
                      </c:pt>
                      <c:pt idx="16759">
                        <c:v>43275.614583333336</c:v>
                      </c:pt>
                      <c:pt idx="16760">
                        <c:v>43275.625</c:v>
                      </c:pt>
                      <c:pt idx="16761">
                        <c:v>43275.635416666664</c:v>
                      </c:pt>
                      <c:pt idx="16762">
                        <c:v>43275.645833333336</c:v>
                      </c:pt>
                      <c:pt idx="16763">
                        <c:v>43275.65625</c:v>
                      </c:pt>
                      <c:pt idx="16764">
                        <c:v>43275.666666666664</c:v>
                      </c:pt>
                      <c:pt idx="16765">
                        <c:v>43275.677083333336</c:v>
                      </c:pt>
                      <c:pt idx="16766">
                        <c:v>43275.6875</c:v>
                      </c:pt>
                      <c:pt idx="16767">
                        <c:v>43275.697916666664</c:v>
                      </c:pt>
                      <c:pt idx="16768">
                        <c:v>43275.708333333336</c:v>
                      </c:pt>
                      <c:pt idx="16769">
                        <c:v>43275.71875</c:v>
                      </c:pt>
                      <c:pt idx="16770">
                        <c:v>43275.729166666664</c:v>
                      </c:pt>
                      <c:pt idx="16771">
                        <c:v>43275.739583333336</c:v>
                      </c:pt>
                      <c:pt idx="16772">
                        <c:v>43275.75</c:v>
                      </c:pt>
                      <c:pt idx="16773">
                        <c:v>43275.760416666664</c:v>
                      </c:pt>
                      <c:pt idx="16774">
                        <c:v>43275.770833333336</c:v>
                      </c:pt>
                      <c:pt idx="16775">
                        <c:v>43275.78125</c:v>
                      </c:pt>
                      <c:pt idx="16776">
                        <c:v>43275.791666666664</c:v>
                      </c:pt>
                      <c:pt idx="16777">
                        <c:v>43275.802083333336</c:v>
                      </c:pt>
                      <c:pt idx="16778">
                        <c:v>43275.8125</c:v>
                      </c:pt>
                      <c:pt idx="16779">
                        <c:v>43275.822916666664</c:v>
                      </c:pt>
                      <c:pt idx="16780">
                        <c:v>43275.833333333336</c:v>
                      </c:pt>
                      <c:pt idx="16781">
                        <c:v>43275.84375</c:v>
                      </c:pt>
                      <c:pt idx="16782">
                        <c:v>43275.854166666664</c:v>
                      </c:pt>
                      <c:pt idx="16783">
                        <c:v>43275.864583333336</c:v>
                      </c:pt>
                      <c:pt idx="16784">
                        <c:v>43275.875</c:v>
                      </c:pt>
                      <c:pt idx="16785">
                        <c:v>43275.885416666664</c:v>
                      </c:pt>
                      <c:pt idx="16786">
                        <c:v>43275.895833333336</c:v>
                      </c:pt>
                      <c:pt idx="16787">
                        <c:v>43275.90625</c:v>
                      </c:pt>
                      <c:pt idx="16788">
                        <c:v>43275.916666666664</c:v>
                      </c:pt>
                      <c:pt idx="16789">
                        <c:v>43275.927083333336</c:v>
                      </c:pt>
                      <c:pt idx="16790">
                        <c:v>43275.9375</c:v>
                      </c:pt>
                      <c:pt idx="16791">
                        <c:v>43275.947916666664</c:v>
                      </c:pt>
                      <c:pt idx="16792">
                        <c:v>43275.958333333336</c:v>
                      </c:pt>
                      <c:pt idx="16793">
                        <c:v>43275.96875</c:v>
                      </c:pt>
                      <c:pt idx="16794">
                        <c:v>43275.979166666664</c:v>
                      </c:pt>
                      <c:pt idx="16795">
                        <c:v>43275.989583333336</c:v>
                      </c:pt>
                      <c:pt idx="16796">
                        <c:v>43276</c:v>
                      </c:pt>
                      <c:pt idx="16797">
                        <c:v>43276.010416666664</c:v>
                      </c:pt>
                      <c:pt idx="16798">
                        <c:v>43276.020833333336</c:v>
                      </c:pt>
                      <c:pt idx="16799">
                        <c:v>43276.03125</c:v>
                      </c:pt>
                      <c:pt idx="16800">
                        <c:v>43276.041666666664</c:v>
                      </c:pt>
                      <c:pt idx="16801">
                        <c:v>43276.052083333336</c:v>
                      </c:pt>
                      <c:pt idx="16802">
                        <c:v>43276.0625</c:v>
                      </c:pt>
                      <c:pt idx="16803">
                        <c:v>43276.072916666664</c:v>
                      </c:pt>
                      <c:pt idx="16804">
                        <c:v>43276.083333333336</c:v>
                      </c:pt>
                      <c:pt idx="16805">
                        <c:v>43276.09375</c:v>
                      </c:pt>
                      <c:pt idx="16806">
                        <c:v>43276.104166666664</c:v>
                      </c:pt>
                      <c:pt idx="16807">
                        <c:v>43276.114583333336</c:v>
                      </c:pt>
                      <c:pt idx="16808">
                        <c:v>43276.125</c:v>
                      </c:pt>
                      <c:pt idx="16809">
                        <c:v>43276.135416666664</c:v>
                      </c:pt>
                      <c:pt idx="16810">
                        <c:v>43276.145833333336</c:v>
                      </c:pt>
                      <c:pt idx="16811">
                        <c:v>43276.15625</c:v>
                      </c:pt>
                      <c:pt idx="16812">
                        <c:v>43276.166666666664</c:v>
                      </c:pt>
                      <c:pt idx="16813">
                        <c:v>43276.177083333336</c:v>
                      </c:pt>
                      <c:pt idx="16814">
                        <c:v>43276.1875</c:v>
                      </c:pt>
                      <c:pt idx="16815">
                        <c:v>43276.197916666664</c:v>
                      </c:pt>
                      <c:pt idx="16816">
                        <c:v>43276.208333333336</c:v>
                      </c:pt>
                      <c:pt idx="16817">
                        <c:v>43276.21875</c:v>
                      </c:pt>
                      <c:pt idx="16818">
                        <c:v>43276.229166666664</c:v>
                      </c:pt>
                      <c:pt idx="16819">
                        <c:v>43276.239583333336</c:v>
                      </c:pt>
                      <c:pt idx="16820">
                        <c:v>43276.25</c:v>
                      </c:pt>
                      <c:pt idx="16821">
                        <c:v>43276.260416666664</c:v>
                      </c:pt>
                      <c:pt idx="16822">
                        <c:v>43276.270833333336</c:v>
                      </c:pt>
                      <c:pt idx="16823">
                        <c:v>43276.28125</c:v>
                      </c:pt>
                      <c:pt idx="16824">
                        <c:v>43276.291666666664</c:v>
                      </c:pt>
                      <c:pt idx="16825">
                        <c:v>43276.302083333336</c:v>
                      </c:pt>
                      <c:pt idx="16826">
                        <c:v>43276.3125</c:v>
                      </c:pt>
                      <c:pt idx="16827">
                        <c:v>43276.322916666664</c:v>
                      </c:pt>
                      <c:pt idx="16828">
                        <c:v>43276.333333333336</c:v>
                      </c:pt>
                      <c:pt idx="16829">
                        <c:v>43276.34375</c:v>
                      </c:pt>
                      <c:pt idx="16830">
                        <c:v>43276.354166666664</c:v>
                      </c:pt>
                      <c:pt idx="16831">
                        <c:v>43276.364583333336</c:v>
                      </c:pt>
                      <c:pt idx="16832">
                        <c:v>43276.375</c:v>
                      </c:pt>
                      <c:pt idx="16833">
                        <c:v>43276.385416666664</c:v>
                      </c:pt>
                      <c:pt idx="16834">
                        <c:v>43276.395833333336</c:v>
                      </c:pt>
                      <c:pt idx="16835">
                        <c:v>43276.40625</c:v>
                      </c:pt>
                      <c:pt idx="16836">
                        <c:v>43276.416666666664</c:v>
                      </c:pt>
                      <c:pt idx="16837">
                        <c:v>43276.427083333336</c:v>
                      </c:pt>
                      <c:pt idx="16838">
                        <c:v>43276.4375</c:v>
                      </c:pt>
                      <c:pt idx="16839">
                        <c:v>43276.447916666664</c:v>
                      </c:pt>
                      <c:pt idx="16840">
                        <c:v>43276.458333333336</c:v>
                      </c:pt>
                      <c:pt idx="16841">
                        <c:v>43276.46875</c:v>
                      </c:pt>
                      <c:pt idx="16842">
                        <c:v>43276.479166666664</c:v>
                      </c:pt>
                      <c:pt idx="16843">
                        <c:v>43276.489583333336</c:v>
                      </c:pt>
                      <c:pt idx="16844">
                        <c:v>43276.5</c:v>
                      </c:pt>
                      <c:pt idx="16845">
                        <c:v>43276.510416666664</c:v>
                      </c:pt>
                      <c:pt idx="16846">
                        <c:v>43276.520833333336</c:v>
                      </c:pt>
                      <c:pt idx="16847">
                        <c:v>43276.53125</c:v>
                      </c:pt>
                      <c:pt idx="16848">
                        <c:v>43276.541666666664</c:v>
                      </c:pt>
                      <c:pt idx="16849">
                        <c:v>43276.552083333336</c:v>
                      </c:pt>
                      <c:pt idx="16850">
                        <c:v>43276.5625</c:v>
                      </c:pt>
                      <c:pt idx="16851">
                        <c:v>43276.572916666664</c:v>
                      </c:pt>
                      <c:pt idx="16852">
                        <c:v>43276.583333333336</c:v>
                      </c:pt>
                      <c:pt idx="16853">
                        <c:v>43276.59375</c:v>
                      </c:pt>
                      <c:pt idx="16854">
                        <c:v>43276.604166666664</c:v>
                      </c:pt>
                      <c:pt idx="16855">
                        <c:v>43276.614583333336</c:v>
                      </c:pt>
                      <c:pt idx="16856">
                        <c:v>43276.625</c:v>
                      </c:pt>
                      <c:pt idx="16857">
                        <c:v>43276.635416666664</c:v>
                      </c:pt>
                      <c:pt idx="16858">
                        <c:v>43276.645833333336</c:v>
                      </c:pt>
                      <c:pt idx="16859">
                        <c:v>43276.65625</c:v>
                      </c:pt>
                      <c:pt idx="16860">
                        <c:v>43276.666666666664</c:v>
                      </c:pt>
                      <c:pt idx="16861">
                        <c:v>43276.677083333336</c:v>
                      </c:pt>
                      <c:pt idx="16862">
                        <c:v>43276.6875</c:v>
                      </c:pt>
                      <c:pt idx="16863">
                        <c:v>43276.697916666664</c:v>
                      </c:pt>
                      <c:pt idx="16864">
                        <c:v>43276.708333333336</c:v>
                      </c:pt>
                      <c:pt idx="16865">
                        <c:v>43276.71875</c:v>
                      </c:pt>
                      <c:pt idx="16866">
                        <c:v>43276.729166666664</c:v>
                      </c:pt>
                      <c:pt idx="16867">
                        <c:v>43276.739583333336</c:v>
                      </c:pt>
                      <c:pt idx="16868">
                        <c:v>43276.75</c:v>
                      </c:pt>
                      <c:pt idx="16869">
                        <c:v>43276.760416666664</c:v>
                      </c:pt>
                      <c:pt idx="16870">
                        <c:v>43276.770833333336</c:v>
                      </c:pt>
                      <c:pt idx="16871">
                        <c:v>43276.78125</c:v>
                      </c:pt>
                      <c:pt idx="16872">
                        <c:v>43276.791666666664</c:v>
                      </c:pt>
                      <c:pt idx="16873">
                        <c:v>43276.802083333336</c:v>
                      </c:pt>
                      <c:pt idx="16874">
                        <c:v>43276.8125</c:v>
                      </c:pt>
                      <c:pt idx="16875">
                        <c:v>43276.822916666664</c:v>
                      </c:pt>
                      <c:pt idx="16876">
                        <c:v>43276.833333333336</c:v>
                      </c:pt>
                      <c:pt idx="16877">
                        <c:v>43276.84375</c:v>
                      </c:pt>
                      <c:pt idx="16878">
                        <c:v>43276.854166666664</c:v>
                      </c:pt>
                      <c:pt idx="16879">
                        <c:v>43276.864583333336</c:v>
                      </c:pt>
                      <c:pt idx="16880">
                        <c:v>43276.875</c:v>
                      </c:pt>
                      <c:pt idx="16881">
                        <c:v>43276.885416666664</c:v>
                      </c:pt>
                      <c:pt idx="16882">
                        <c:v>43276.895833333336</c:v>
                      </c:pt>
                      <c:pt idx="16883">
                        <c:v>43276.90625</c:v>
                      </c:pt>
                      <c:pt idx="16884">
                        <c:v>43276.916666666664</c:v>
                      </c:pt>
                      <c:pt idx="16885">
                        <c:v>43276.927083333336</c:v>
                      </c:pt>
                      <c:pt idx="16886">
                        <c:v>43276.9375</c:v>
                      </c:pt>
                      <c:pt idx="16887">
                        <c:v>43276.947916666664</c:v>
                      </c:pt>
                      <c:pt idx="16888">
                        <c:v>43276.958333333336</c:v>
                      </c:pt>
                      <c:pt idx="16889">
                        <c:v>43276.96875</c:v>
                      </c:pt>
                      <c:pt idx="16890">
                        <c:v>43276.979166666664</c:v>
                      </c:pt>
                      <c:pt idx="16891">
                        <c:v>43276.989583333336</c:v>
                      </c:pt>
                      <c:pt idx="16892">
                        <c:v>43277</c:v>
                      </c:pt>
                      <c:pt idx="16893">
                        <c:v>43277.010416666664</c:v>
                      </c:pt>
                      <c:pt idx="16894">
                        <c:v>43277.020833333336</c:v>
                      </c:pt>
                      <c:pt idx="16895">
                        <c:v>43277.03125</c:v>
                      </c:pt>
                      <c:pt idx="16896">
                        <c:v>43277.041666666664</c:v>
                      </c:pt>
                      <c:pt idx="16897">
                        <c:v>43277.052083333336</c:v>
                      </c:pt>
                      <c:pt idx="16898">
                        <c:v>43277.0625</c:v>
                      </c:pt>
                      <c:pt idx="16899">
                        <c:v>43277.072916666664</c:v>
                      </c:pt>
                      <c:pt idx="16900">
                        <c:v>43277.083333333336</c:v>
                      </c:pt>
                      <c:pt idx="16901">
                        <c:v>43277.09375</c:v>
                      </c:pt>
                      <c:pt idx="16902">
                        <c:v>43277.104166666664</c:v>
                      </c:pt>
                      <c:pt idx="16903">
                        <c:v>43277.114583333336</c:v>
                      </c:pt>
                      <c:pt idx="16904">
                        <c:v>43277.125</c:v>
                      </c:pt>
                      <c:pt idx="16905">
                        <c:v>43277.135416666664</c:v>
                      </c:pt>
                      <c:pt idx="16906">
                        <c:v>43277.145833333336</c:v>
                      </c:pt>
                      <c:pt idx="16907">
                        <c:v>43277.15625</c:v>
                      </c:pt>
                      <c:pt idx="16908">
                        <c:v>43277.166666666664</c:v>
                      </c:pt>
                      <c:pt idx="16909">
                        <c:v>43277.177083333336</c:v>
                      </c:pt>
                      <c:pt idx="16910">
                        <c:v>43277.1875</c:v>
                      </c:pt>
                      <c:pt idx="16911">
                        <c:v>43277.197916666664</c:v>
                      </c:pt>
                      <c:pt idx="16912">
                        <c:v>43277.208333333336</c:v>
                      </c:pt>
                      <c:pt idx="16913">
                        <c:v>43277.21875</c:v>
                      </c:pt>
                      <c:pt idx="16914">
                        <c:v>43277.229166666664</c:v>
                      </c:pt>
                      <c:pt idx="16915">
                        <c:v>43277.239583333336</c:v>
                      </c:pt>
                      <c:pt idx="16916">
                        <c:v>43277.25</c:v>
                      </c:pt>
                      <c:pt idx="16917">
                        <c:v>43277.260416666664</c:v>
                      </c:pt>
                      <c:pt idx="16918">
                        <c:v>43277.270833333336</c:v>
                      </c:pt>
                      <c:pt idx="16919">
                        <c:v>43277.28125</c:v>
                      </c:pt>
                      <c:pt idx="16920">
                        <c:v>43277.291666666664</c:v>
                      </c:pt>
                      <c:pt idx="16921">
                        <c:v>43277.302083333336</c:v>
                      </c:pt>
                      <c:pt idx="16922">
                        <c:v>43277.3125</c:v>
                      </c:pt>
                      <c:pt idx="16923">
                        <c:v>43277.322916666664</c:v>
                      </c:pt>
                      <c:pt idx="16924">
                        <c:v>43277.333333333336</c:v>
                      </c:pt>
                      <c:pt idx="16925">
                        <c:v>43277.34375</c:v>
                      </c:pt>
                      <c:pt idx="16926">
                        <c:v>43277.354166666664</c:v>
                      </c:pt>
                      <c:pt idx="16927">
                        <c:v>43277.364583333336</c:v>
                      </c:pt>
                      <c:pt idx="16928">
                        <c:v>43277.375</c:v>
                      </c:pt>
                      <c:pt idx="16929">
                        <c:v>43277.385416666664</c:v>
                      </c:pt>
                      <c:pt idx="16930">
                        <c:v>43277.395833333336</c:v>
                      </c:pt>
                      <c:pt idx="16931">
                        <c:v>43277.40625</c:v>
                      </c:pt>
                      <c:pt idx="16932">
                        <c:v>43277.416666666664</c:v>
                      </c:pt>
                      <c:pt idx="16933">
                        <c:v>43277.427083333336</c:v>
                      </c:pt>
                      <c:pt idx="16934">
                        <c:v>43277.4375</c:v>
                      </c:pt>
                      <c:pt idx="16935">
                        <c:v>43277.447916666664</c:v>
                      </c:pt>
                      <c:pt idx="16936">
                        <c:v>43277.458333333336</c:v>
                      </c:pt>
                      <c:pt idx="16937">
                        <c:v>43277.46875</c:v>
                      </c:pt>
                      <c:pt idx="16938">
                        <c:v>43277.479166666664</c:v>
                      </c:pt>
                      <c:pt idx="16939">
                        <c:v>43277.489583333336</c:v>
                      </c:pt>
                      <c:pt idx="16940">
                        <c:v>43277.5</c:v>
                      </c:pt>
                      <c:pt idx="16941">
                        <c:v>43277.510416666664</c:v>
                      </c:pt>
                      <c:pt idx="16942">
                        <c:v>43277.520833333336</c:v>
                      </c:pt>
                      <c:pt idx="16943">
                        <c:v>43277.53125</c:v>
                      </c:pt>
                      <c:pt idx="16944">
                        <c:v>43277.541666666664</c:v>
                      </c:pt>
                      <c:pt idx="16945">
                        <c:v>43277.552083333336</c:v>
                      </c:pt>
                      <c:pt idx="16946">
                        <c:v>43277.5625</c:v>
                      </c:pt>
                      <c:pt idx="16947">
                        <c:v>43277.572916666664</c:v>
                      </c:pt>
                      <c:pt idx="16948">
                        <c:v>43277.583333333336</c:v>
                      </c:pt>
                      <c:pt idx="16949">
                        <c:v>43277.59375</c:v>
                      </c:pt>
                      <c:pt idx="16950">
                        <c:v>43277.604166666664</c:v>
                      </c:pt>
                      <c:pt idx="16951">
                        <c:v>43277.614583333336</c:v>
                      </c:pt>
                      <c:pt idx="16952">
                        <c:v>43277.625</c:v>
                      </c:pt>
                      <c:pt idx="16953">
                        <c:v>43277.635416666664</c:v>
                      </c:pt>
                      <c:pt idx="16954">
                        <c:v>43277.645833333336</c:v>
                      </c:pt>
                      <c:pt idx="16955">
                        <c:v>43277.65625</c:v>
                      </c:pt>
                      <c:pt idx="16956">
                        <c:v>43277.666666666664</c:v>
                      </c:pt>
                      <c:pt idx="16957">
                        <c:v>43277.677083333336</c:v>
                      </c:pt>
                      <c:pt idx="16958">
                        <c:v>43277.6875</c:v>
                      </c:pt>
                      <c:pt idx="16959">
                        <c:v>43277.697916666664</c:v>
                      </c:pt>
                      <c:pt idx="16960">
                        <c:v>43277.708333333336</c:v>
                      </c:pt>
                      <c:pt idx="16961">
                        <c:v>43277.71875</c:v>
                      </c:pt>
                      <c:pt idx="16962">
                        <c:v>43277.729166666664</c:v>
                      </c:pt>
                      <c:pt idx="16963">
                        <c:v>43277.739583333336</c:v>
                      </c:pt>
                      <c:pt idx="16964">
                        <c:v>43277.75</c:v>
                      </c:pt>
                      <c:pt idx="16965">
                        <c:v>43277.760416666664</c:v>
                      </c:pt>
                      <c:pt idx="16966">
                        <c:v>43277.770833333336</c:v>
                      </c:pt>
                      <c:pt idx="16967">
                        <c:v>43277.78125</c:v>
                      </c:pt>
                      <c:pt idx="16968">
                        <c:v>43277.791666666664</c:v>
                      </c:pt>
                      <c:pt idx="16969">
                        <c:v>43277.802083333336</c:v>
                      </c:pt>
                      <c:pt idx="16970">
                        <c:v>43277.8125</c:v>
                      </c:pt>
                      <c:pt idx="16971">
                        <c:v>43277.822916666664</c:v>
                      </c:pt>
                      <c:pt idx="16972">
                        <c:v>43277.833333333336</c:v>
                      </c:pt>
                      <c:pt idx="16973">
                        <c:v>43277.84375</c:v>
                      </c:pt>
                      <c:pt idx="16974">
                        <c:v>43277.854166666664</c:v>
                      </c:pt>
                      <c:pt idx="16975">
                        <c:v>43277.864583333336</c:v>
                      </c:pt>
                      <c:pt idx="16976">
                        <c:v>43277.875</c:v>
                      </c:pt>
                      <c:pt idx="16977">
                        <c:v>43277.885416666664</c:v>
                      </c:pt>
                      <c:pt idx="16978">
                        <c:v>43277.895833333336</c:v>
                      </c:pt>
                      <c:pt idx="16979">
                        <c:v>43277.90625</c:v>
                      </c:pt>
                      <c:pt idx="16980">
                        <c:v>43277.916666666664</c:v>
                      </c:pt>
                      <c:pt idx="16981">
                        <c:v>43277.927083333336</c:v>
                      </c:pt>
                      <c:pt idx="16982">
                        <c:v>43277.9375</c:v>
                      </c:pt>
                      <c:pt idx="16983">
                        <c:v>43277.947916666664</c:v>
                      </c:pt>
                      <c:pt idx="16984">
                        <c:v>43277.958333333336</c:v>
                      </c:pt>
                      <c:pt idx="16985">
                        <c:v>43277.96875</c:v>
                      </c:pt>
                      <c:pt idx="16986">
                        <c:v>43277.979166666664</c:v>
                      </c:pt>
                      <c:pt idx="16987">
                        <c:v>43277.989583333336</c:v>
                      </c:pt>
                      <c:pt idx="16988">
                        <c:v>43278</c:v>
                      </c:pt>
                      <c:pt idx="16989">
                        <c:v>43278.010416666664</c:v>
                      </c:pt>
                      <c:pt idx="16990">
                        <c:v>43278.020833333336</c:v>
                      </c:pt>
                      <c:pt idx="16991">
                        <c:v>43278.03125</c:v>
                      </c:pt>
                      <c:pt idx="16992">
                        <c:v>43278.041666666664</c:v>
                      </c:pt>
                      <c:pt idx="16993">
                        <c:v>43278.052083333336</c:v>
                      </c:pt>
                      <c:pt idx="16994">
                        <c:v>43278.0625</c:v>
                      </c:pt>
                      <c:pt idx="16995">
                        <c:v>43278.072916666664</c:v>
                      </c:pt>
                      <c:pt idx="16996">
                        <c:v>43278.083333333336</c:v>
                      </c:pt>
                      <c:pt idx="16997">
                        <c:v>43278.09375</c:v>
                      </c:pt>
                      <c:pt idx="16998">
                        <c:v>43278.104166666664</c:v>
                      </c:pt>
                      <c:pt idx="16999">
                        <c:v>43278.114583333336</c:v>
                      </c:pt>
                      <c:pt idx="17000">
                        <c:v>43278.125</c:v>
                      </c:pt>
                      <c:pt idx="17001">
                        <c:v>43278.135416666664</c:v>
                      </c:pt>
                      <c:pt idx="17002">
                        <c:v>43278.145833333336</c:v>
                      </c:pt>
                      <c:pt idx="17003">
                        <c:v>43278.15625</c:v>
                      </c:pt>
                      <c:pt idx="17004">
                        <c:v>43278.166666666664</c:v>
                      </c:pt>
                      <c:pt idx="17005">
                        <c:v>43278.177083333336</c:v>
                      </c:pt>
                      <c:pt idx="17006">
                        <c:v>43278.1875</c:v>
                      </c:pt>
                      <c:pt idx="17007">
                        <c:v>43278.197916666664</c:v>
                      </c:pt>
                      <c:pt idx="17008">
                        <c:v>43278.208333333336</c:v>
                      </c:pt>
                      <c:pt idx="17009">
                        <c:v>43278.21875</c:v>
                      </c:pt>
                      <c:pt idx="17010">
                        <c:v>43278.229166666664</c:v>
                      </c:pt>
                      <c:pt idx="17011">
                        <c:v>43278.239583333336</c:v>
                      </c:pt>
                      <c:pt idx="17012">
                        <c:v>43278.25</c:v>
                      </c:pt>
                      <c:pt idx="17013">
                        <c:v>43278.260416666664</c:v>
                      </c:pt>
                      <c:pt idx="17014">
                        <c:v>43278.270833333336</c:v>
                      </c:pt>
                      <c:pt idx="17015">
                        <c:v>43278.28125</c:v>
                      </c:pt>
                      <c:pt idx="17016">
                        <c:v>43278.291666666664</c:v>
                      </c:pt>
                      <c:pt idx="17017">
                        <c:v>43278.302083333336</c:v>
                      </c:pt>
                      <c:pt idx="17018">
                        <c:v>43278.3125</c:v>
                      </c:pt>
                      <c:pt idx="17019">
                        <c:v>43278.322916666664</c:v>
                      </c:pt>
                      <c:pt idx="17020">
                        <c:v>43278.333333333336</c:v>
                      </c:pt>
                      <c:pt idx="17021">
                        <c:v>43278.34375</c:v>
                      </c:pt>
                      <c:pt idx="17022">
                        <c:v>43278.354166666664</c:v>
                      </c:pt>
                      <c:pt idx="17023">
                        <c:v>43278.364583333336</c:v>
                      </c:pt>
                      <c:pt idx="17024">
                        <c:v>43278.375</c:v>
                      </c:pt>
                      <c:pt idx="17025">
                        <c:v>43278.385416666664</c:v>
                      </c:pt>
                      <c:pt idx="17026">
                        <c:v>43278.395833333336</c:v>
                      </c:pt>
                      <c:pt idx="17027">
                        <c:v>43278.40625</c:v>
                      </c:pt>
                      <c:pt idx="17028">
                        <c:v>43278.416666666664</c:v>
                      </c:pt>
                      <c:pt idx="17029">
                        <c:v>43278.427083333336</c:v>
                      </c:pt>
                      <c:pt idx="17030">
                        <c:v>43278.4375</c:v>
                      </c:pt>
                      <c:pt idx="17031">
                        <c:v>43278.447916666664</c:v>
                      </c:pt>
                      <c:pt idx="17032">
                        <c:v>43278.458333333336</c:v>
                      </c:pt>
                      <c:pt idx="17033">
                        <c:v>43278.46875</c:v>
                      </c:pt>
                      <c:pt idx="17034">
                        <c:v>43278.479166666664</c:v>
                      </c:pt>
                      <c:pt idx="17035">
                        <c:v>43278.489583333336</c:v>
                      </c:pt>
                      <c:pt idx="17036">
                        <c:v>43278.5</c:v>
                      </c:pt>
                      <c:pt idx="17037">
                        <c:v>43278.510416666664</c:v>
                      </c:pt>
                      <c:pt idx="17038">
                        <c:v>43278.520833333336</c:v>
                      </c:pt>
                      <c:pt idx="17039">
                        <c:v>43278.53125</c:v>
                      </c:pt>
                      <c:pt idx="17040">
                        <c:v>43278.541666666664</c:v>
                      </c:pt>
                      <c:pt idx="17041">
                        <c:v>43278.552083333336</c:v>
                      </c:pt>
                      <c:pt idx="17042">
                        <c:v>43278.5625</c:v>
                      </c:pt>
                      <c:pt idx="17043">
                        <c:v>43278.572916666664</c:v>
                      </c:pt>
                      <c:pt idx="17044">
                        <c:v>43278.583333333336</c:v>
                      </c:pt>
                      <c:pt idx="17045">
                        <c:v>43278.59375</c:v>
                      </c:pt>
                      <c:pt idx="17046">
                        <c:v>43278.604166666664</c:v>
                      </c:pt>
                      <c:pt idx="17047">
                        <c:v>43278.614583333336</c:v>
                      </c:pt>
                      <c:pt idx="17048">
                        <c:v>43278.625</c:v>
                      </c:pt>
                      <c:pt idx="17049">
                        <c:v>43278.635416666664</c:v>
                      </c:pt>
                      <c:pt idx="17050">
                        <c:v>43278.645833333336</c:v>
                      </c:pt>
                      <c:pt idx="17051">
                        <c:v>43278.65625</c:v>
                      </c:pt>
                      <c:pt idx="17052">
                        <c:v>43278.666666666664</c:v>
                      </c:pt>
                      <c:pt idx="17053">
                        <c:v>43278.677083333336</c:v>
                      </c:pt>
                      <c:pt idx="17054">
                        <c:v>43278.6875</c:v>
                      </c:pt>
                      <c:pt idx="17055">
                        <c:v>43278.697916666664</c:v>
                      </c:pt>
                      <c:pt idx="17056">
                        <c:v>43278.708333333336</c:v>
                      </c:pt>
                      <c:pt idx="17057">
                        <c:v>43278.71875</c:v>
                      </c:pt>
                      <c:pt idx="17058">
                        <c:v>43278.729166666664</c:v>
                      </c:pt>
                      <c:pt idx="17059">
                        <c:v>43278.739583333336</c:v>
                      </c:pt>
                      <c:pt idx="17060">
                        <c:v>43278.75</c:v>
                      </c:pt>
                      <c:pt idx="17061">
                        <c:v>43278.760416666664</c:v>
                      </c:pt>
                      <c:pt idx="17062">
                        <c:v>43278.770833333336</c:v>
                      </c:pt>
                      <c:pt idx="17063">
                        <c:v>43278.78125</c:v>
                      </c:pt>
                      <c:pt idx="17064">
                        <c:v>43278.791666666664</c:v>
                      </c:pt>
                      <c:pt idx="17065">
                        <c:v>43278.802083333336</c:v>
                      </c:pt>
                      <c:pt idx="17066">
                        <c:v>43278.8125</c:v>
                      </c:pt>
                      <c:pt idx="17067">
                        <c:v>43278.822916666664</c:v>
                      </c:pt>
                      <c:pt idx="17068">
                        <c:v>43278.833333333336</c:v>
                      </c:pt>
                      <c:pt idx="17069">
                        <c:v>43278.84375</c:v>
                      </c:pt>
                      <c:pt idx="17070">
                        <c:v>43278.854166666664</c:v>
                      </c:pt>
                      <c:pt idx="17071">
                        <c:v>43278.864583333336</c:v>
                      </c:pt>
                      <c:pt idx="17072">
                        <c:v>43278.875</c:v>
                      </c:pt>
                      <c:pt idx="17073">
                        <c:v>43278.885416666664</c:v>
                      </c:pt>
                      <c:pt idx="17074">
                        <c:v>43278.895833333336</c:v>
                      </c:pt>
                      <c:pt idx="17075">
                        <c:v>43278.90625</c:v>
                      </c:pt>
                      <c:pt idx="17076">
                        <c:v>43278.916666666664</c:v>
                      </c:pt>
                      <c:pt idx="17077">
                        <c:v>43278.927083333336</c:v>
                      </c:pt>
                      <c:pt idx="17078">
                        <c:v>43278.9375</c:v>
                      </c:pt>
                      <c:pt idx="17079">
                        <c:v>43278.947916666664</c:v>
                      </c:pt>
                      <c:pt idx="17080">
                        <c:v>43278.958333333336</c:v>
                      </c:pt>
                      <c:pt idx="17081">
                        <c:v>43278.96875</c:v>
                      </c:pt>
                      <c:pt idx="17082">
                        <c:v>43278.979166666664</c:v>
                      </c:pt>
                      <c:pt idx="17083">
                        <c:v>43278.989583333336</c:v>
                      </c:pt>
                      <c:pt idx="17084">
                        <c:v>43279</c:v>
                      </c:pt>
                      <c:pt idx="17085">
                        <c:v>43279.010416666664</c:v>
                      </c:pt>
                      <c:pt idx="17086">
                        <c:v>43279.020833333336</c:v>
                      </c:pt>
                      <c:pt idx="17087">
                        <c:v>43279.03125</c:v>
                      </c:pt>
                      <c:pt idx="17088">
                        <c:v>43279.041666666664</c:v>
                      </c:pt>
                      <c:pt idx="17089">
                        <c:v>43279.052083333336</c:v>
                      </c:pt>
                      <c:pt idx="17090">
                        <c:v>43279.0625</c:v>
                      </c:pt>
                      <c:pt idx="17091">
                        <c:v>43279.072916666664</c:v>
                      </c:pt>
                      <c:pt idx="17092">
                        <c:v>43279.083333333336</c:v>
                      </c:pt>
                      <c:pt idx="17093">
                        <c:v>43279.09375</c:v>
                      </c:pt>
                      <c:pt idx="17094">
                        <c:v>43279.104166666664</c:v>
                      </c:pt>
                      <c:pt idx="17095">
                        <c:v>43279.114583333336</c:v>
                      </c:pt>
                      <c:pt idx="17096">
                        <c:v>43279.125</c:v>
                      </c:pt>
                      <c:pt idx="17097">
                        <c:v>43279.135416666664</c:v>
                      </c:pt>
                      <c:pt idx="17098">
                        <c:v>43279.145833333336</c:v>
                      </c:pt>
                      <c:pt idx="17099">
                        <c:v>43279.15625</c:v>
                      </c:pt>
                      <c:pt idx="17100">
                        <c:v>43279.166666666664</c:v>
                      </c:pt>
                      <c:pt idx="17101">
                        <c:v>43279.177083333336</c:v>
                      </c:pt>
                      <c:pt idx="17102">
                        <c:v>43279.1875</c:v>
                      </c:pt>
                      <c:pt idx="17103">
                        <c:v>43279.197916666664</c:v>
                      </c:pt>
                      <c:pt idx="17104">
                        <c:v>43279.208333333336</c:v>
                      </c:pt>
                      <c:pt idx="17105">
                        <c:v>43279.21875</c:v>
                      </c:pt>
                      <c:pt idx="17106">
                        <c:v>43279.229166666664</c:v>
                      </c:pt>
                      <c:pt idx="17107">
                        <c:v>43279.239583333336</c:v>
                      </c:pt>
                      <c:pt idx="17108">
                        <c:v>43279.25</c:v>
                      </c:pt>
                      <c:pt idx="17109">
                        <c:v>43279.260416666664</c:v>
                      </c:pt>
                      <c:pt idx="17110">
                        <c:v>43279.270833333336</c:v>
                      </c:pt>
                      <c:pt idx="17111">
                        <c:v>43279.28125</c:v>
                      </c:pt>
                      <c:pt idx="17112">
                        <c:v>43279.291666666664</c:v>
                      </c:pt>
                      <c:pt idx="17113">
                        <c:v>43279.302083333336</c:v>
                      </c:pt>
                      <c:pt idx="17114">
                        <c:v>43279.3125</c:v>
                      </c:pt>
                      <c:pt idx="17115">
                        <c:v>43279.322916666664</c:v>
                      </c:pt>
                      <c:pt idx="17116">
                        <c:v>43279.333333333336</c:v>
                      </c:pt>
                      <c:pt idx="17117">
                        <c:v>43279.34375</c:v>
                      </c:pt>
                      <c:pt idx="17118">
                        <c:v>43279.354166666664</c:v>
                      </c:pt>
                      <c:pt idx="17119">
                        <c:v>43279.364583333336</c:v>
                      </c:pt>
                      <c:pt idx="17120">
                        <c:v>43279.375</c:v>
                      </c:pt>
                      <c:pt idx="17121">
                        <c:v>43279.385416666664</c:v>
                      </c:pt>
                      <c:pt idx="17122">
                        <c:v>43279.395833333336</c:v>
                      </c:pt>
                      <c:pt idx="17123">
                        <c:v>43279.40625</c:v>
                      </c:pt>
                      <c:pt idx="17124">
                        <c:v>43279.416666666664</c:v>
                      </c:pt>
                      <c:pt idx="17125">
                        <c:v>43279.427083333336</c:v>
                      </c:pt>
                      <c:pt idx="17126">
                        <c:v>43279.4375</c:v>
                      </c:pt>
                      <c:pt idx="17127">
                        <c:v>43279.447916666664</c:v>
                      </c:pt>
                      <c:pt idx="17128">
                        <c:v>43279.458333333336</c:v>
                      </c:pt>
                      <c:pt idx="17129">
                        <c:v>43279.46875</c:v>
                      </c:pt>
                      <c:pt idx="17130">
                        <c:v>43279.479166666664</c:v>
                      </c:pt>
                      <c:pt idx="17131">
                        <c:v>43279.489583333336</c:v>
                      </c:pt>
                      <c:pt idx="17132">
                        <c:v>43279.5</c:v>
                      </c:pt>
                      <c:pt idx="17133">
                        <c:v>43279.510416666664</c:v>
                      </c:pt>
                      <c:pt idx="17134">
                        <c:v>43279.520833333336</c:v>
                      </c:pt>
                      <c:pt idx="17135">
                        <c:v>43279.53125</c:v>
                      </c:pt>
                      <c:pt idx="17136">
                        <c:v>43279.541666666664</c:v>
                      </c:pt>
                      <c:pt idx="17137">
                        <c:v>43279.552083333336</c:v>
                      </c:pt>
                      <c:pt idx="17138">
                        <c:v>43279.5625</c:v>
                      </c:pt>
                      <c:pt idx="17139">
                        <c:v>43279.572916666664</c:v>
                      </c:pt>
                      <c:pt idx="17140">
                        <c:v>43279.583333333336</c:v>
                      </c:pt>
                      <c:pt idx="17141">
                        <c:v>43279.59375</c:v>
                      </c:pt>
                      <c:pt idx="17142">
                        <c:v>43279.604166666664</c:v>
                      </c:pt>
                      <c:pt idx="17143">
                        <c:v>43279.614583333336</c:v>
                      </c:pt>
                      <c:pt idx="17144">
                        <c:v>43279.625</c:v>
                      </c:pt>
                      <c:pt idx="17145">
                        <c:v>43279.635416666664</c:v>
                      </c:pt>
                      <c:pt idx="17146">
                        <c:v>43279.645833333336</c:v>
                      </c:pt>
                      <c:pt idx="17147">
                        <c:v>43279.65625</c:v>
                      </c:pt>
                      <c:pt idx="17148">
                        <c:v>43279.666666666664</c:v>
                      </c:pt>
                      <c:pt idx="17149">
                        <c:v>43279.677083333336</c:v>
                      </c:pt>
                      <c:pt idx="17150">
                        <c:v>43279.6875</c:v>
                      </c:pt>
                      <c:pt idx="17151">
                        <c:v>43279.697916666664</c:v>
                      </c:pt>
                      <c:pt idx="17152">
                        <c:v>43279.708333333336</c:v>
                      </c:pt>
                      <c:pt idx="17153">
                        <c:v>43279.71875</c:v>
                      </c:pt>
                      <c:pt idx="17154">
                        <c:v>43279.729166666664</c:v>
                      </c:pt>
                      <c:pt idx="17155">
                        <c:v>43279.739583333336</c:v>
                      </c:pt>
                      <c:pt idx="17156">
                        <c:v>43279.75</c:v>
                      </c:pt>
                      <c:pt idx="17157">
                        <c:v>43279.760416666664</c:v>
                      </c:pt>
                      <c:pt idx="17158">
                        <c:v>43279.770833333336</c:v>
                      </c:pt>
                      <c:pt idx="17159">
                        <c:v>43279.78125</c:v>
                      </c:pt>
                      <c:pt idx="17160">
                        <c:v>43279.791666666664</c:v>
                      </c:pt>
                      <c:pt idx="17161">
                        <c:v>43279.802083333336</c:v>
                      </c:pt>
                      <c:pt idx="17162">
                        <c:v>43279.8125</c:v>
                      </c:pt>
                      <c:pt idx="17163">
                        <c:v>43279.822916666664</c:v>
                      </c:pt>
                      <c:pt idx="17164">
                        <c:v>43279.833333333336</c:v>
                      </c:pt>
                      <c:pt idx="17165">
                        <c:v>43279.84375</c:v>
                      </c:pt>
                      <c:pt idx="17166">
                        <c:v>43279.854166666664</c:v>
                      </c:pt>
                      <c:pt idx="17167">
                        <c:v>43279.864583333336</c:v>
                      </c:pt>
                      <c:pt idx="17168">
                        <c:v>43279.875</c:v>
                      </c:pt>
                      <c:pt idx="17169">
                        <c:v>43279.885416666664</c:v>
                      </c:pt>
                      <c:pt idx="17170">
                        <c:v>43279.895833333336</c:v>
                      </c:pt>
                      <c:pt idx="17171">
                        <c:v>43279.90625</c:v>
                      </c:pt>
                      <c:pt idx="17172">
                        <c:v>43279.916666666664</c:v>
                      </c:pt>
                      <c:pt idx="17173">
                        <c:v>43279.927083333336</c:v>
                      </c:pt>
                      <c:pt idx="17174">
                        <c:v>43279.9375</c:v>
                      </c:pt>
                      <c:pt idx="17175">
                        <c:v>43279.947916666664</c:v>
                      </c:pt>
                      <c:pt idx="17176">
                        <c:v>43279.958333333336</c:v>
                      </c:pt>
                      <c:pt idx="17177">
                        <c:v>43279.96875</c:v>
                      </c:pt>
                      <c:pt idx="17178">
                        <c:v>43279.979166666664</c:v>
                      </c:pt>
                      <c:pt idx="17179">
                        <c:v>43279.989583333336</c:v>
                      </c:pt>
                      <c:pt idx="17180">
                        <c:v>43280</c:v>
                      </c:pt>
                      <c:pt idx="17181">
                        <c:v>43280.010416666664</c:v>
                      </c:pt>
                      <c:pt idx="17182">
                        <c:v>43280.020833333336</c:v>
                      </c:pt>
                      <c:pt idx="17183">
                        <c:v>43280.03125</c:v>
                      </c:pt>
                      <c:pt idx="17184">
                        <c:v>43280.041666666664</c:v>
                      </c:pt>
                      <c:pt idx="17185">
                        <c:v>43280.052083333336</c:v>
                      </c:pt>
                      <c:pt idx="17186">
                        <c:v>43280.0625</c:v>
                      </c:pt>
                      <c:pt idx="17187">
                        <c:v>43280.072916666664</c:v>
                      </c:pt>
                      <c:pt idx="17188">
                        <c:v>43280.083333333336</c:v>
                      </c:pt>
                      <c:pt idx="17189">
                        <c:v>43280.09375</c:v>
                      </c:pt>
                      <c:pt idx="17190">
                        <c:v>43280.104166666664</c:v>
                      </c:pt>
                      <c:pt idx="17191">
                        <c:v>43280.114583333336</c:v>
                      </c:pt>
                      <c:pt idx="17192">
                        <c:v>43280.125</c:v>
                      </c:pt>
                      <c:pt idx="17193">
                        <c:v>43280.135416666664</c:v>
                      </c:pt>
                      <c:pt idx="17194">
                        <c:v>43280.145833333336</c:v>
                      </c:pt>
                      <c:pt idx="17195">
                        <c:v>43280.15625</c:v>
                      </c:pt>
                      <c:pt idx="17196">
                        <c:v>43280.166666666664</c:v>
                      </c:pt>
                      <c:pt idx="17197">
                        <c:v>43280.177083333336</c:v>
                      </c:pt>
                      <c:pt idx="17198">
                        <c:v>43280.1875</c:v>
                      </c:pt>
                      <c:pt idx="17199">
                        <c:v>43280.197916666664</c:v>
                      </c:pt>
                      <c:pt idx="17200">
                        <c:v>43280.208333333336</c:v>
                      </c:pt>
                      <c:pt idx="17201">
                        <c:v>43280.21875</c:v>
                      </c:pt>
                      <c:pt idx="17202">
                        <c:v>43280.229166666664</c:v>
                      </c:pt>
                      <c:pt idx="17203">
                        <c:v>43280.239583333336</c:v>
                      </c:pt>
                      <c:pt idx="17204">
                        <c:v>43280.25</c:v>
                      </c:pt>
                      <c:pt idx="17205">
                        <c:v>43280.260416666664</c:v>
                      </c:pt>
                      <c:pt idx="17206">
                        <c:v>43280.270833333336</c:v>
                      </c:pt>
                      <c:pt idx="17207">
                        <c:v>43280.28125</c:v>
                      </c:pt>
                      <c:pt idx="17208">
                        <c:v>43280.291666666664</c:v>
                      </c:pt>
                      <c:pt idx="17209">
                        <c:v>43280.302083333336</c:v>
                      </c:pt>
                      <c:pt idx="17210">
                        <c:v>43280.3125</c:v>
                      </c:pt>
                      <c:pt idx="17211">
                        <c:v>43280.322916666664</c:v>
                      </c:pt>
                      <c:pt idx="17212">
                        <c:v>43280.333333333336</c:v>
                      </c:pt>
                      <c:pt idx="17213">
                        <c:v>43280.34375</c:v>
                      </c:pt>
                      <c:pt idx="17214">
                        <c:v>43280.354166666664</c:v>
                      </c:pt>
                      <c:pt idx="17215">
                        <c:v>43280.364583333336</c:v>
                      </c:pt>
                      <c:pt idx="17216">
                        <c:v>43280.375</c:v>
                      </c:pt>
                      <c:pt idx="17217">
                        <c:v>43280.385416666664</c:v>
                      </c:pt>
                      <c:pt idx="17218">
                        <c:v>43280.395833333336</c:v>
                      </c:pt>
                      <c:pt idx="17219">
                        <c:v>43280.40625</c:v>
                      </c:pt>
                      <c:pt idx="17220">
                        <c:v>43280.416666666664</c:v>
                      </c:pt>
                      <c:pt idx="17221">
                        <c:v>43280.427083333336</c:v>
                      </c:pt>
                      <c:pt idx="17222">
                        <c:v>43280.4375</c:v>
                      </c:pt>
                      <c:pt idx="17223">
                        <c:v>43280.447916666664</c:v>
                      </c:pt>
                      <c:pt idx="17224">
                        <c:v>43280.458333333336</c:v>
                      </c:pt>
                      <c:pt idx="17225">
                        <c:v>43280.46875</c:v>
                      </c:pt>
                      <c:pt idx="17226">
                        <c:v>43280.479166666664</c:v>
                      </c:pt>
                      <c:pt idx="17227">
                        <c:v>43280.489583333336</c:v>
                      </c:pt>
                      <c:pt idx="17228">
                        <c:v>43280.5</c:v>
                      </c:pt>
                      <c:pt idx="17229">
                        <c:v>43280.510416666664</c:v>
                      </c:pt>
                      <c:pt idx="17230">
                        <c:v>43280.520833333336</c:v>
                      </c:pt>
                      <c:pt idx="17231">
                        <c:v>43280.53125</c:v>
                      </c:pt>
                      <c:pt idx="17232">
                        <c:v>43280.541666666664</c:v>
                      </c:pt>
                      <c:pt idx="17233">
                        <c:v>43280.552083333336</c:v>
                      </c:pt>
                      <c:pt idx="17234">
                        <c:v>43280.5625</c:v>
                      </c:pt>
                      <c:pt idx="17235">
                        <c:v>43280.572916666664</c:v>
                      </c:pt>
                      <c:pt idx="17236">
                        <c:v>43280.583333333336</c:v>
                      </c:pt>
                      <c:pt idx="17237">
                        <c:v>43280.59375</c:v>
                      </c:pt>
                      <c:pt idx="17238">
                        <c:v>43280.604166666664</c:v>
                      </c:pt>
                      <c:pt idx="17239">
                        <c:v>43280.614583333336</c:v>
                      </c:pt>
                      <c:pt idx="17240">
                        <c:v>43280.625</c:v>
                      </c:pt>
                      <c:pt idx="17241">
                        <c:v>43280.635416666664</c:v>
                      </c:pt>
                      <c:pt idx="17242">
                        <c:v>43280.645833333336</c:v>
                      </c:pt>
                      <c:pt idx="17243">
                        <c:v>43280.65625</c:v>
                      </c:pt>
                      <c:pt idx="17244">
                        <c:v>43280.666666666664</c:v>
                      </c:pt>
                      <c:pt idx="17245">
                        <c:v>43280.677083333336</c:v>
                      </c:pt>
                      <c:pt idx="17246">
                        <c:v>43280.6875</c:v>
                      </c:pt>
                      <c:pt idx="17247">
                        <c:v>43280.697916666664</c:v>
                      </c:pt>
                      <c:pt idx="17248">
                        <c:v>43280.708333333336</c:v>
                      </c:pt>
                      <c:pt idx="17249">
                        <c:v>43280.71875</c:v>
                      </c:pt>
                      <c:pt idx="17250">
                        <c:v>43280.729166666664</c:v>
                      </c:pt>
                      <c:pt idx="17251">
                        <c:v>43280.739583333336</c:v>
                      </c:pt>
                      <c:pt idx="17252">
                        <c:v>43280.75</c:v>
                      </c:pt>
                      <c:pt idx="17253">
                        <c:v>43280.760416666664</c:v>
                      </c:pt>
                      <c:pt idx="17254">
                        <c:v>43280.770833333336</c:v>
                      </c:pt>
                      <c:pt idx="17255">
                        <c:v>43280.78125</c:v>
                      </c:pt>
                      <c:pt idx="17256">
                        <c:v>43280.791666666664</c:v>
                      </c:pt>
                      <c:pt idx="17257">
                        <c:v>43280.802083333336</c:v>
                      </c:pt>
                      <c:pt idx="17258">
                        <c:v>43280.8125</c:v>
                      </c:pt>
                      <c:pt idx="17259">
                        <c:v>43280.822916666664</c:v>
                      </c:pt>
                      <c:pt idx="17260">
                        <c:v>43280.833333333336</c:v>
                      </c:pt>
                      <c:pt idx="17261">
                        <c:v>43280.84375</c:v>
                      </c:pt>
                      <c:pt idx="17262">
                        <c:v>43280.854166666664</c:v>
                      </c:pt>
                      <c:pt idx="17263">
                        <c:v>43280.864583333336</c:v>
                      </c:pt>
                      <c:pt idx="17264">
                        <c:v>43280.875</c:v>
                      </c:pt>
                      <c:pt idx="17265">
                        <c:v>43280.885416666664</c:v>
                      </c:pt>
                      <c:pt idx="17266">
                        <c:v>43280.895833333336</c:v>
                      </c:pt>
                      <c:pt idx="17267">
                        <c:v>43280.90625</c:v>
                      </c:pt>
                      <c:pt idx="17268">
                        <c:v>43280.916666666664</c:v>
                      </c:pt>
                      <c:pt idx="17269">
                        <c:v>43280.927083333336</c:v>
                      </c:pt>
                      <c:pt idx="17270">
                        <c:v>43280.9375</c:v>
                      </c:pt>
                      <c:pt idx="17271">
                        <c:v>43280.947916666664</c:v>
                      </c:pt>
                      <c:pt idx="17272">
                        <c:v>43280.958333333336</c:v>
                      </c:pt>
                      <c:pt idx="17273">
                        <c:v>43280.96875</c:v>
                      </c:pt>
                      <c:pt idx="17274">
                        <c:v>43280.979166666664</c:v>
                      </c:pt>
                      <c:pt idx="17275">
                        <c:v>43280.989583333336</c:v>
                      </c:pt>
                      <c:pt idx="17276">
                        <c:v>43281</c:v>
                      </c:pt>
                      <c:pt idx="17277">
                        <c:v>43281.010416666664</c:v>
                      </c:pt>
                      <c:pt idx="17278">
                        <c:v>43281.020833333336</c:v>
                      </c:pt>
                      <c:pt idx="17279">
                        <c:v>43281.03125</c:v>
                      </c:pt>
                      <c:pt idx="17280">
                        <c:v>43281.041666666664</c:v>
                      </c:pt>
                      <c:pt idx="17281">
                        <c:v>43281.052083333336</c:v>
                      </c:pt>
                      <c:pt idx="17282">
                        <c:v>43281.0625</c:v>
                      </c:pt>
                      <c:pt idx="17283">
                        <c:v>43281.072916666664</c:v>
                      </c:pt>
                      <c:pt idx="17284">
                        <c:v>43281.083333333336</c:v>
                      </c:pt>
                      <c:pt idx="17285">
                        <c:v>43281.09375</c:v>
                      </c:pt>
                      <c:pt idx="17286">
                        <c:v>43281.104166666664</c:v>
                      </c:pt>
                      <c:pt idx="17287">
                        <c:v>43281.114583333336</c:v>
                      </c:pt>
                      <c:pt idx="17288">
                        <c:v>43281.125</c:v>
                      </c:pt>
                      <c:pt idx="17289">
                        <c:v>43281.135416666664</c:v>
                      </c:pt>
                      <c:pt idx="17290">
                        <c:v>43281.145833333336</c:v>
                      </c:pt>
                      <c:pt idx="17291">
                        <c:v>43281.15625</c:v>
                      </c:pt>
                      <c:pt idx="17292">
                        <c:v>43281.166666666664</c:v>
                      </c:pt>
                      <c:pt idx="17293">
                        <c:v>43281.177083333336</c:v>
                      </c:pt>
                      <c:pt idx="17294">
                        <c:v>43281.1875</c:v>
                      </c:pt>
                      <c:pt idx="17295">
                        <c:v>43281.197916666664</c:v>
                      </c:pt>
                      <c:pt idx="17296">
                        <c:v>43281.208333333336</c:v>
                      </c:pt>
                      <c:pt idx="17297">
                        <c:v>43281.21875</c:v>
                      </c:pt>
                      <c:pt idx="17298">
                        <c:v>43281.229166666664</c:v>
                      </c:pt>
                      <c:pt idx="17299">
                        <c:v>43281.239583333336</c:v>
                      </c:pt>
                      <c:pt idx="17300">
                        <c:v>43281.25</c:v>
                      </c:pt>
                      <c:pt idx="17301">
                        <c:v>43281.260416666664</c:v>
                      </c:pt>
                      <c:pt idx="17302">
                        <c:v>43281.270833333336</c:v>
                      </c:pt>
                      <c:pt idx="17303">
                        <c:v>43281.28125</c:v>
                      </c:pt>
                      <c:pt idx="17304">
                        <c:v>43281.291666666664</c:v>
                      </c:pt>
                      <c:pt idx="17305">
                        <c:v>43281.302083333336</c:v>
                      </c:pt>
                      <c:pt idx="17306">
                        <c:v>43281.3125</c:v>
                      </c:pt>
                      <c:pt idx="17307">
                        <c:v>43281.322916666664</c:v>
                      </c:pt>
                      <c:pt idx="17308">
                        <c:v>43281.333333333336</c:v>
                      </c:pt>
                      <c:pt idx="17309">
                        <c:v>43281.34375</c:v>
                      </c:pt>
                      <c:pt idx="17310">
                        <c:v>43281.354166666664</c:v>
                      </c:pt>
                      <c:pt idx="17311">
                        <c:v>43281.364583333336</c:v>
                      </c:pt>
                      <c:pt idx="17312">
                        <c:v>43281.375</c:v>
                      </c:pt>
                      <c:pt idx="17313">
                        <c:v>43281.385416666664</c:v>
                      </c:pt>
                      <c:pt idx="17314">
                        <c:v>43281.395833333336</c:v>
                      </c:pt>
                      <c:pt idx="17315">
                        <c:v>43281.40625</c:v>
                      </c:pt>
                      <c:pt idx="17316">
                        <c:v>43281.416666666664</c:v>
                      </c:pt>
                      <c:pt idx="17317">
                        <c:v>43281.427083333336</c:v>
                      </c:pt>
                      <c:pt idx="17318">
                        <c:v>43281.4375</c:v>
                      </c:pt>
                      <c:pt idx="17319">
                        <c:v>43281.447916666664</c:v>
                      </c:pt>
                      <c:pt idx="17320">
                        <c:v>43281.458333333336</c:v>
                      </c:pt>
                      <c:pt idx="17321">
                        <c:v>43281.46875</c:v>
                      </c:pt>
                      <c:pt idx="17322">
                        <c:v>43281.479166666664</c:v>
                      </c:pt>
                      <c:pt idx="17323">
                        <c:v>43281.489583333336</c:v>
                      </c:pt>
                      <c:pt idx="17324">
                        <c:v>43281.5</c:v>
                      </c:pt>
                      <c:pt idx="17325">
                        <c:v>43281.510416666664</c:v>
                      </c:pt>
                      <c:pt idx="17326">
                        <c:v>43281.520833333336</c:v>
                      </c:pt>
                      <c:pt idx="17327">
                        <c:v>43281.53125</c:v>
                      </c:pt>
                      <c:pt idx="17328">
                        <c:v>43281.541666666664</c:v>
                      </c:pt>
                      <c:pt idx="17329">
                        <c:v>43281.552083333336</c:v>
                      </c:pt>
                      <c:pt idx="17330">
                        <c:v>43281.5625</c:v>
                      </c:pt>
                      <c:pt idx="17331">
                        <c:v>43281.572916666664</c:v>
                      </c:pt>
                      <c:pt idx="17332">
                        <c:v>43281.583333333336</c:v>
                      </c:pt>
                      <c:pt idx="17333">
                        <c:v>43281.59375</c:v>
                      </c:pt>
                      <c:pt idx="17334">
                        <c:v>43281.604166666664</c:v>
                      </c:pt>
                      <c:pt idx="17335">
                        <c:v>43281.614583333336</c:v>
                      </c:pt>
                      <c:pt idx="17336">
                        <c:v>43281.625</c:v>
                      </c:pt>
                      <c:pt idx="17337">
                        <c:v>43281.635416666664</c:v>
                      </c:pt>
                      <c:pt idx="17338">
                        <c:v>43281.645833333336</c:v>
                      </c:pt>
                      <c:pt idx="17339">
                        <c:v>43281.65625</c:v>
                      </c:pt>
                      <c:pt idx="17340">
                        <c:v>43281.666666666664</c:v>
                      </c:pt>
                      <c:pt idx="17341">
                        <c:v>43281.677083333336</c:v>
                      </c:pt>
                      <c:pt idx="17342">
                        <c:v>43281.6875</c:v>
                      </c:pt>
                      <c:pt idx="17343">
                        <c:v>43281.697916666664</c:v>
                      </c:pt>
                      <c:pt idx="17344">
                        <c:v>43281.708333333336</c:v>
                      </c:pt>
                      <c:pt idx="17345">
                        <c:v>43281.71875</c:v>
                      </c:pt>
                      <c:pt idx="17346">
                        <c:v>43281.729166666664</c:v>
                      </c:pt>
                      <c:pt idx="17347">
                        <c:v>43281.739583333336</c:v>
                      </c:pt>
                      <c:pt idx="17348">
                        <c:v>43281.75</c:v>
                      </c:pt>
                      <c:pt idx="17349">
                        <c:v>43281.760416666664</c:v>
                      </c:pt>
                      <c:pt idx="17350">
                        <c:v>43281.770833333336</c:v>
                      </c:pt>
                      <c:pt idx="17351">
                        <c:v>43281.78125</c:v>
                      </c:pt>
                      <c:pt idx="17352">
                        <c:v>43281.791666666664</c:v>
                      </c:pt>
                      <c:pt idx="17353">
                        <c:v>43281.802083333336</c:v>
                      </c:pt>
                      <c:pt idx="17354">
                        <c:v>43281.8125</c:v>
                      </c:pt>
                      <c:pt idx="17355">
                        <c:v>43281.822916666664</c:v>
                      </c:pt>
                      <c:pt idx="17356">
                        <c:v>43281.833333333336</c:v>
                      </c:pt>
                      <c:pt idx="17357">
                        <c:v>43281.84375</c:v>
                      </c:pt>
                      <c:pt idx="17358">
                        <c:v>43281.854166666664</c:v>
                      </c:pt>
                      <c:pt idx="17359">
                        <c:v>43281.864583333336</c:v>
                      </c:pt>
                      <c:pt idx="17360">
                        <c:v>43281.875</c:v>
                      </c:pt>
                      <c:pt idx="17361">
                        <c:v>43281.885416666664</c:v>
                      </c:pt>
                      <c:pt idx="17362">
                        <c:v>43281.895833333336</c:v>
                      </c:pt>
                      <c:pt idx="17363">
                        <c:v>43281.90625</c:v>
                      </c:pt>
                      <c:pt idx="17364">
                        <c:v>43281.916666666664</c:v>
                      </c:pt>
                      <c:pt idx="17365">
                        <c:v>43281.927083333336</c:v>
                      </c:pt>
                      <c:pt idx="17366">
                        <c:v>43281.9375</c:v>
                      </c:pt>
                      <c:pt idx="17367">
                        <c:v>43281.947916666664</c:v>
                      </c:pt>
                      <c:pt idx="17368">
                        <c:v>43281.958333333336</c:v>
                      </c:pt>
                      <c:pt idx="17369">
                        <c:v>43281.96875</c:v>
                      </c:pt>
                      <c:pt idx="17370">
                        <c:v>43281.979166666664</c:v>
                      </c:pt>
                      <c:pt idx="17371">
                        <c:v>43281.989583333336</c:v>
                      </c:pt>
                      <c:pt idx="17372">
                        <c:v>43282</c:v>
                      </c:pt>
                      <c:pt idx="17373">
                        <c:v>43282.010416666664</c:v>
                      </c:pt>
                      <c:pt idx="17374">
                        <c:v>43282.020833333336</c:v>
                      </c:pt>
                      <c:pt idx="17375">
                        <c:v>43282.03125</c:v>
                      </c:pt>
                      <c:pt idx="17376">
                        <c:v>43282.041666666664</c:v>
                      </c:pt>
                      <c:pt idx="17377">
                        <c:v>43282.052083333336</c:v>
                      </c:pt>
                      <c:pt idx="17378">
                        <c:v>43282.0625</c:v>
                      </c:pt>
                      <c:pt idx="17379">
                        <c:v>43282.072916666664</c:v>
                      </c:pt>
                      <c:pt idx="17380">
                        <c:v>43282.083333333336</c:v>
                      </c:pt>
                      <c:pt idx="17381">
                        <c:v>43282.09375</c:v>
                      </c:pt>
                      <c:pt idx="17382">
                        <c:v>43282.104166666664</c:v>
                      </c:pt>
                      <c:pt idx="17383">
                        <c:v>43282.114583333336</c:v>
                      </c:pt>
                      <c:pt idx="17384">
                        <c:v>43282.125</c:v>
                      </c:pt>
                      <c:pt idx="17385">
                        <c:v>43282.135416666664</c:v>
                      </c:pt>
                      <c:pt idx="17386">
                        <c:v>43282.145833333336</c:v>
                      </c:pt>
                      <c:pt idx="17387">
                        <c:v>43282.15625</c:v>
                      </c:pt>
                      <c:pt idx="17388">
                        <c:v>43282.166666666664</c:v>
                      </c:pt>
                      <c:pt idx="17389">
                        <c:v>43282.177083333336</c:v>
                      </c:pt>
                      <c:pt idx="17390">
                        <c:v>43282.1875</c:v>
                      </c:pt>
                      <c:pt idx="17391">
                        <c:v>43282.197916666664</c:v>
                      </c:pt>
                      <c:pt idx="17392">
                        <c:v>43282.208333333336</c:v>
                      </c:pt>
                      <c:pt idx="17393">
                        <c:v>43282.21875</c:v>
                      </c:pt>
                      <c:pt idx="17394">
                        <c:v>43282.229166666664</c:v>
                      </c:pt>
                      <c:pt idx="17395">
                        <c:v>43282.239583333336</c:v>
                      </c:pt>
                      <c:pt idx="17396">
                        <c:v>43282.25</c:v>
                      </c:pt>
                      <c:pt idx="17397">
                        <c:v>43282.260416666664</c:v>
                      </c:pt>
                      <c:pt idx="17398">
                        <c:v>43282.270833333336</c:v>
                      </c:pt>
                      <c:pt idx="17399">
                        <c:v>43282.28125</c:v>
                      </c:pt>
                      <c:pt idx="17400">
                        <c:v>43282.291666666664</c:v>
                      </c:pt>
                      <c:pt idx="17401">
                        <c:v>43282.302083333336</c:v>
                      </c:pt>
                      <c:pt idx="17402">
                        <c:v>43282.3125</c:v>
                      </c:pt>
                      <c:pt idx="17403">
                        <c:v>43282.322916666664</c:v>
                      </c:pt>
                      <c:pt idx="17404">
                        <c:v>43282.333333333336</c:v>
                      </c:pt>
                      <c:pt idx="17405">
                        <c:v>43282.34375</c:v>
                      </c:pt>
                      <c:pt idx="17406">
                        <c:v>43282.354166666664</c:v>
                      </c:pt>
                      <c:pt idx="17407">
                        <c:v>43282.364583333336</c:v>
                      </c:pt>
                      <c:pt idx="17408">
                        <c:v>43282.375</c:v>
                      </c:pt>
                      <c:pt idx="17409">
                        <c:v>43282.385416666664</c:v>
                      </c:pt>
                      <c:pt idx="17410">
                        <c:v>43282.395833333336</c:v>
                      </c:pt>
                      <c:pt idx="17411">
                        <c:v>43282.40625</c:v>
                      </c:pt>
                      <c:pt idx="17412">
                        <c:v>43282.416666666664</c:v>
                      </c:pt>
                      <c:pt idx="17413">
                        <c:v>43282.427083333336</c:v>
                      </c:pt>
                      <c:pt idx="17414">
                        <c:v>43282.4375</c:v>
                      </c:pt>
                      <c:pt idx="17415">
                        <c:v>43282.447916666664</c:v>
                      </c:pt>
                      <c:pt idx="17416">
                        <c:v>43282.458333333336</c:v>
                      </c:pt>
                      <c:pt idx="17417">
                        <c:v>43282.46875</c:v>
                      </c:pt>
                      <c:pt idx="17418">
                        <c:v>43282.479166666664</c:v>
                      </c:pt>
                      <c:pt idx="17419">
                        <c:v>43282.489583333336</c:v>
                      </c:pt>
                      <c:pt idx="17420">
                        <c:v>43282.5</c:v>
                      </c:pt>
                      <c:pt idx="17421">
                        <c:v>43282.510416666664</c:v>
                      </c:pt>
                      <c:pt idx="17422">
                        <c:v>43282.520833333336</c:v>
                      </c:pt>
                      <c:pt idx="17423">
                        <c:v>43282.53125</c:v>
                      </c:pt>
                      <c:pt idx="17424">
                        <c:v>43282.541666666664</c:v>
                      </c:pt>
                      <c:pt idx="17425">
                        <c:v>43282.552083333336</c:v>
                      </c:pt>
                      <c:pt idx="17426">
                        <c:v>43282.5625</c:v>
                      </c:pt>
                      <c:pt idx="17427">
                        <c:v>43282.572916666664</c:v>
                      </c:pt>
                      <c:pt idx="17428">
                        <c:v>43282.583333333336</c:v>
                      </c:pt>
                      <c:pt idx="17429">
                        <c:v>43282.59375</c:v>
                      </c:pt>
                      <c:pt idx="17430">
                        <c:v>43282.604166666664</c:v>
                      </c:pt>
                      <c:pt idx="17431">
                        <c:v>43282.614583333336</c:v>
                      </c:pt>
                      <c:pt idx="17432">
                        <c:v>43282.625</c:v>
                      </c:pt>
                      <c:pt idx="17433">
                        <c:v>43282.635416666664</c:v>
                      </c:pt>
                      <c:pt idx="17434">
                        <c:v>43282.645833333336</c:v>
                      </c:pt>
                      <c:pt idx="17435">
                        <c:v>43282.65625</c:v>
                      </c:pt>
                      <c:pt idx="17436">
                        <c:v>43282.666666666664</c:v>
                      </c:pt>
                      <c:pt idx="17437">
                        <c:v>43282.677083333336</c:v>
                      </c:pt>
                      <c:pt idx="17438">
                        <c:v>43282.6875</c:v>
                      </c:pt>
                      <c:pt idx="17439">
                        <c:v>43282.697916666664</c:v>
                      </c:pt>
                      <c:pt idx="17440">
                        <c:v>43282.708333333336</c:v>
                      </c:pt>
                      <c:pt idx="17441">
                        <c:v>43282.71875</c:v>
                      </c:pt>
                      <c:pt idx="17442">
                        <c:v>43282.729166666664</c:v>
                      </c:pt>
                      <c:pt idx="17443">
                        <c:v>43282.739583333336</c:v>
                      </c:pt>
                      <c:pt idx="17444">
                        <c:v>43282.75</c:v>
                      </c:pt>
                      <c:pt idx="17445">
                        <c:v>43282.760416666664</c:v>
                      </c:pt>
                      <c:pt idx="17446">
                        <c:v>43282.770833333336</c:v>
                      </c:pt>
                      <c:pt idx="17447">
                        <c:v>43282.78125</c:v>
                      </c:pt>
                      <c:pt idx="17448">
                        <c:v>43282.791666666664</c:v>
                      </c:pt>
                      <c:pt idx="17449">
                        <c:v>43282.802083333336</c:v>
                      </c:pt>
                      <c:pt idx="17450">
                        <c:v>43282.8125</c:v>
                      </c:pt>
                      <c:pt idx="17451">
                        <c:v>43282.822916666664</c:v>
                      </c:pt>
                      <c:pt idx="17452">
                        <c:v>43282.833333333336</c:v>
                      </c:pt>
                      <c:pt idx="17453">
                        <c:v>43282.84375</c:v>
                      </c:pt>
                      <c:pt idx="17454">
                        <c:v>43282.854166666664</c:v>
                      </c:pt>
                      <c:pt idx="17455">
                        <c:v>43282.864583333336</c:v>
                      </c:pt>
                      <c:pt idx="17456">
                        <c:v>43282.875</c:v>
                      </c:pt>
                      <c:pt idx="17457">
                        <c:v>43282.885416666664</c:v>
                      </c:pt>
                      <c:pt idx="17458">
                        <c:v>43282.895833333336</c:v>
                      </c:pt>
                      <c:pt idx="17459">
                        <c:v>43282.90625</c:v>
                      </c:pt>
                      <c:pt idx="17460">
                        <c:v>43282.916666666664</c:v>
                      </c:pt>
                      <c:pt idx="17461">
                        <c:v>43282.927083333336</c:v>
                      </c:pt>
                      <c:pt idx="17462">
                        <c:v>43282.9375</c:v>
                      </c:pt>
                      <c:pt idx="17463">
                        <c:v>43282.947916666664</c:v>
                      </c:pt>
                      <c:pt idx="17464">
                        <c:v>43282.958333333336</c:v>
                      </c:pt>
                      <c:pt idx="17465">
                        <c:v>43282.96875</c:v>
                      </c:pt>
                      <c:pt idx="17466">
                        <c:v>43282.979166666664</c:v>
                      </c:pt>
                      <c:pt idx="17467">
                        <c:v>43282.989583333336</c:v>
                      </c:pt>
                      <c:pt idx="17468">
                        <c:v>43283</c:v>
                      </c:pt>
                      <c:pt idx="17469">
                        <c:v>43283.010416666664</c:v>
                      </c:pt>
                      <c:pt idx="17470">
                        <c:v>43283.020833333336</c:v>
                      </c:pt>
                      <c:pt idx="17471">
                        <c:v>43283.03125</c:v>
                      </c:pt>
                      <c:pt idx="17472">
                        <c:v>43283.041666666664</c:v>
                      </c:pt>
                      <c:pt idx="17473">
                        <c:v>43283.052083333336</c:v>
                      </c:pt>
                      <c:pt idx="17474">
                        <c:v>43283.0625</c:v>
                      </c:pt>
                      <c:pt idx="17475">
                        <c:v>43283.072916666664</c:v>
                      </c:pt>
                      <c:pt idx="17476">
                        <c:v>43283.083333333336</c:v>
                      </c:pt>
                      <c:pt idx="17477">
                        <c:v>43283.09375</c:v>
                      </c:pt>
                      <c:pt idx="17478">
                        <c:v>43283.104166666664</c:v>
                      </c:pt>
                      <c:pt idx="17479">
                        <c:v>43283.114583333336</c:v>
                      </c:pt>
                      <c:pt idx="17480">
                        <c:v>43283.125</c:v>
                      </c:pt>
                      <c:pt idx="17481">
                        <c:v>43283.135416666664</c:v>
                      </c:pt>
                      <c:pt idx="17482">
                        <c:v>43283.145833333336</c:v>
                      </c:pt>
                      <c:pt idx="17483">
                        <c:v>43283.15625</c:v>
                      </c:pt>
                      <c:pt idx="17484">
                        <c:v>43283.166666666664</c:v>
                      </c:pt>
                      <c:pt idx="17485">
                        <c:v>43283.177083333336</c:v>
                      </c:pt>
                      <c:pt idx="17486">
                        <c:v>43283.1875</c:v>
                      </c:pt>
                      <c:pt idx="17487">
                        <c:v>43283.197916666664</c:v>
                      </c:pt>
                      <c:pt idx="17488">
                        <c:v>43283.208333333336</c:v>
                      </c:pt>
                      <c:pt idx="17489">
                        <c:v>43283.21875</c:v>
                      </c:pt>
                      <c:pt idx="17490">
                        <c:v>43283.229166666664</c:v>
                      </c:pt>
                      <c:pt idx="17491">
                        <c:v>43283.239583333336</c:v>
                      </c:pt>
                      <c:pt idx="17492">
                        <c:v>43283.25</c:v>
                      </c:pt>
                      <c:pt idx="17493">
                        <c:v>43283.260416666664</c:v>
                      </c:pt>
                      <c:pt idx="17494">
                        <c:v>43283.270833333336</c:v>
                      </c:pt>
                      <c:pt idx="17495">
                        <c:v>43283.28125</c:v>
                      </c:pt>
                      <c:pt idx="17496">
                        <c:v>43283.291666666664</c:v>
                      </c:pt>
                      <c:pt idx="17497">
                        <c:v>43283.302083333336</c:v>
                      </c:pt>
                      <c:pt idx="17498">
                        <c:v>43283.3125</c:v>
                      </c:pt>
                      <c:pt idx="17499">
                        <c:v>43283.322916666664</c:v>
                      </c:pt>
                      <c:pt idx="17500">
                        <c:v>43283.333333333336</c:v>
                      </c:pt>
                      <c:pt idx="17501">
                        <c:v>43283.34375</c:v>
                      </c:pt>
                      <c:pt idx="17502">
                        <c:v>43283.354166666664</c:v>
                      </c:pt>
                      <c:pt idx="17503">
                        <c:v>43283.364583333336</c:v>
                      </c:pt>
                      <c:pt idx="17504">
                        <c:v>43283.375</c:v>
                      </c:pt>
                      <c:pt idx="17505">
                        <c:v>43283.385416666664</c:v>
                      </c:pt>
                      <c:pt idx="17506">
                        <c:v>43283.395833333336</c:v>
                      </c:pt>
                      <c:pt idx="17507">
                        <c:v>43283.40625</c:v>
                      </c:pt>
                      <c:pt idx="17508">
                        <c:v>43283.416666666664</c:v>
                      </c:pt>
                      <c:pt idx="17509">
                        <c:v>43283.427083333336</c:v>
                      </c:pt>
                      <c:pt idx="17510">
                        <c:v>43283.4375</c:v>
                      </c:pt>
                      <c:pt idx="17511">
                        <c:v>43283.447916666664</c:v>
                      </c:pt>
                      <c:pt idx="17512">
                        <c:v>43283.458333333336</c:v>
                      </c:pt>
                      <c:pt idx="17513">
                        <c:v>43283.46875</c:v>
                      </c:pt>
                      <c:pt idx="17514">
                        <c:v>43283.479166666664</c:v>
                      </c:pt>
                      <c:pt idx="17515">
                        <c:v>43283.489583333336</c:v>
                      </c:pt>
                      <c:pt idx="17516">
                        <c:v>43283.5</c:v>
                      </c:pt>
                      <c:pt idx="17517">
                        <c:v>43283.510416666664</c:v>
                      </c:pt>
                      <c:pt idx="17518">
                        <c:v>43283.520833333336</c:v>
                      </c:pt>
                      <c:pt idx="17519">
                        <c:v>43283.53125</c:v>
                      </c:pt>
                      <c:pt idx="17520">
                        <c:v>43283.541666666664</c:v>
                      </c:pt>
                      <c:pt idx="17521">
                        <c:v>43283.552083333336</c:v>
                      </c:pt>
                      <c:pt idx="17522">
                        <c:v>43283.5625</c:v>
                      </c:pt>
                      <c:pt idx="17523">
                        <c:v>43283.572916666664</c:v>
                      </c:pt>
                      <c:pt idx="17524">
                        <c:v>43283.583333333336</c:v>
                      </c:pt>
                      <c:pt idx="17525">
                        <c:v>43283.59375</c:v>
                      </c:pt>
                      <c:pt idx="17526">
                        <c:v>43283.604166666664</c:v>
                      </c:pt>
                      <c:pt idx="17527">
                        <c:v>43283.614583333336</c:v>
                      </c:pt>
                      <c:pt idx="17528">
                        <c:v>43283.625</c:v>
                      </c:pt>
                      <c:pt idx="17529">
                        <c:v>43283.635416666664</c:v>
                      </c:pt>
                      <c:pt idx="17530">
                        <c:v>43283.645833333336</c:v>
                      </c:pt>
                      <c:pt idx="17531">
                        <c:v>43283.65625</c:v>
                      </c:pt>
                      <c:pt idx="17532">
                        <c:v>43283.666666666664</c:v>
                      </c:pt>
                      <c:pt idx="17533">
                        <c:v>43283.677083333336</c:v>
                      </c:pt>
                      <c:pt idx="17534">
                        <c:v>43283.6875</c:v>
                      </c:pt>
                      <c:pt idx="17535">
                        <c:v>43283.697916666664</c:v>
                      </c:pt>
                      <c:pt idx="17536">
                        <c:v>43283.708333333336</c:v>
                      </c:pt>
                      <c:pt idx="17537">
                        <c:v>43283.71875</c:v>
                      </c:pt>
                      <c:pt idx="17538">
                        <c:v>43283.729166666664</c:v>
                      </c:pt>
                      <c:pt idx="17539">
                        <c:v>43283.739583333336</c:v>
                      </c:pt>
                      <c:pt idx="17540">
                        <c:v>43283.75</c:v>
                      </c:pt>
                      <c:pt idx="17541">
                        <c:v>43283.760416666664</c:v>
                      </c:pt>
                      <c:pt idx="17542">
                        <c:v>43283.770833333336</c:v>
                      </c:pt>
                      <c:pt idx="17543">
                        <c:v>43283.78125</c:v>
                      </c:pt>
                      <c:pt idx="17544">
                        <c:v>43283.791666666664</c:v>
                      </c:pt>
                      <c:pt idx="17545">
                        <c:v>43283.802083333336</c:v>
                      </c:pt>
                      <c:pt idx="17546">
                        <c:v>43283.8125</c:v>
                      </c:pt>
                      <c:pt idx="17547">
                        <c:v>43283.822916666664</c:v>
                      </c:pt>
                      <c:pt idx="17548">
                        <c:v>43283.833333333336</c:v>
                      </c:pt>
                      <c:pt idx="17549">
                        <c:v>43283.84375</c:v>
                      </c:pt>
                      <c:pt idx="17550">
                        <c:v>43283.854166666664</c:v>
                      </c:pt>
                      <c:pt idx="17551">
                        <c:v>43283.864583333336</c:v>
                      </c:pt>
                      <c:pt idx="17552">
                        <c:v>43283.875</c:v>
                      </c:pt>
                      <c:pt idx="17553">
                        <c:v>43283.885416666664</c:v>
                      </c:pt>
                      <c:pt idx="17554">
                        <c:v>43283.895833333336</c:v>
                      </c:pt>
                      <c:pt idx="17555">
                        <c:v>43283.90625</c:v>
                      </c:pt>
                      <c:pt idx="17556">
                        <c:v>43283.916666666664</c:v>
                      </c:pt>
                      <c:pt idx="17557">
                        <c:v>43283.927083333336</c:v>
                      </c:pt>
                      <c:pt idx="17558">
                        <c:v>43283.9375</c:v>
                      </c:pt>
                      <c:pt idx="17559">
                        <c:v>43283.947916666664</c:v>
                      </c:pt>
                      <c:pt idx="17560">
                        <c:v>43283.958333333336</c:v>
                      </c:pt>
                      <c:pt idx="17561">
                        <c:v>43283.96875</c:v>
                      </c:pt>
                      <c:pt idx="17562">
                        <c:v>43283.979166666664</c:v>
                      </c:pt>
                      <c:pt idx="17563">
                        <c:v>43283.989583333336</c:v>
                      </c:pt>
                      <c:pt idx="17564">
                        <c:v>43284</c:v>
                      </c:pt>
                      <c:pt idx="17565">
                        <c:v>43284.010416666664</c:v>
                      </c:pt>
                      <c:pt idx="17566">
                        <c:v>43284.020833333336</c:v>
                      </c:pt>
                      <c:pt idx="17567">
                        <c:v>43284.03125</c:v>
                      </c:pt>
                      <c:pt idx="17568">
                        <c:v>43284.041666666664</c:v>
                      </c:pt>
                      <c:pt idx="17569">
                        <c:v>43284.052083333336</c:v>
                      </c:pt>
                      <c:pt idx="17570">
                        <c:v>43284.0625</c:v>
                      </c:pt>
                      <c:pt idx="17571">
                        <c:v>43284.072916666664</c:v>
                      </c:pt>
                      <c:pt idx="17572">
                        <c:v>43284.083333333336</c:v>
                      </c:pt>
                      <c:pt idx="17573">
                        <c:v>43284.09375</c:v>
                      </c:pt>
                      <c:pt idx="17574">
                        <c:v>43284.104166666664</c:v>
                      </c:pt>
                      <c:pt idx="17575">
                        <c:v>43284.114583333336</c:v>
                      </c:pt>
                      <c:pt idx="17576">
                        <c:v>43284.125</c:v>
                      </c:pt>
                      <c:pt idx="17577">
                        <c:v>43284.135416666664</c:v>
                      </c:pt>
                      <c:pt idx="17578">
                        <c:v>43284.145833333336</c:v>
                      </c:pt>
                      <c:pt idx="17579">
                        <c:v>43284.15625</c:v>
                      </c:pt>
                      <c:pt idx="17580">
                        <c:v>43284.166666666664</c:v>
                      </c:pt>
                      <c:pt idx="17581">
                        <c:v>43284.177083333336</c:v>
                      </c:pt>
                      <c:pt idx="17582">
                        <c:v>43284.1875</c:v>
                      </c:pt>
                      <c:pt idx="17583">
                        <c:v>43284.197916666664</c:v>
                      </c:pt>
                      <c:pt idx="17584">
                        <c:v>43284.208333333336</c:v>
                      </c:pt>
                      <c:pt idx="17585">
                        <c:v>43284.21875</c:v>
                      </c:pt>
                      <c:pt idx="17586">
                        <c:v>43284.229166666664</c:v>
                      </c:pt>
                      <c:pt idx="17587">
                        <c:v>43284.239583333336</c:v>
                      </c:pt>
                      <c:pt idx="17588">
                        <c:v>43284.25</c:v>
                      </c:pt>
                      <c:pt idx="17589">
                        <c:v>43284.260416666664</c:v>
                      </c:pt>
                      <c:pt idx="17590">
                        <c:v>43284.270833333336</c:v>
                      </c:pt>
                      <c:pt idx="17591">
                        <c:v>43284.28125</c:v>
                      </c:pt>
                      <c:pt idx="17592">
                        <c:v>43284.291666666664</c:v>
                      </c:pt>
                      <c:pt idx="17593">
                        <c:v>43284.302083333336</c:v>
                      </c:pt>
                      <c:pt idx="17594">
                        <c:v>43284.3125</c:v>
                      </c:pt>
                      <c:pt idx="17595">
                        <c:v>43284.322916666664</c:v>
                      </c:pt>
                      <c:pt idx="17596">
                        <c:v>43284.333333333336</c:v>
                      </c:pt>
                      <c:pt idx="17597">
                        <c:v>43284.34375</c:v>
                      </c:pt>
                      <c:pt idx="17598">
                        <c:v>43284.354166666664</c:v>
                      </c:pt>
                      <c:pt idx="17599">
                        <c:v>43284.364583333336</c:v>
                      </c:pt>
                      <c:pt idx="17600">
                        <c:v>43284.375</c:v>
                      </c:pt>
                      <c:pt idx="17601">
                        <c:v>43284.385416666664</c:v>
                      </c:pt>
                      <c:pt idx="17602">
                        <c:v>43284.395833333336</c:v>
                      </c:pt>
                      <c:pt idx="17603">
                        <c:v>43284.40625</c:v>
                      </c:pt>
                      <c:pt idx="17604">
                        <c:v>43284.416666666664</c:v>
                      </c:pt>
                      <c:pt idx="17605">
                        <c:v>43284.427083333336</c:v>
                      </c:pt>
                      <c:pt idx="17606">
                        <c:v>43284.4375</c:v>
                      </c:pt>
                      <c:pt idx="17607">
                        <c:v>43284.447916666664</c:v>
                      </c:pt>
                      <c:pt idx="17608">
                        <c:v>43284.458333333336</c:v>
                      </c:pt>
                      <c:pt idx="17609">
                        <c:v>43284.46875</c:v>
                      </c:pt>
                      <c:pt idx="17610">
                        <c:v>43284.479166666664</c:v>
                      </c:pt>
                      <c:pt idx="17611">
                        <c:v>43284.489583333336</c:v>
                      </c:pt>
                      <c:pt idx="17612">
                        <c:v>43284.5</c:v>
                      </c:pt>
                      <c:pt idx="17613">
                        <c:v>43284.510416666664</c:v>
                      </c:pt>
                      <c:pt idx="17614">
                        <c:v>43284.520833333336</c:v>
                      </c:pt>
                      <c:pt idx="17615">
                        <c:v>43284.53125</c:v>
                      </c:pt>
                      <c:pt idx="17616">
                        <c:v>43284.541666666664</c:v>
                      </c:pt>
                      <c:pt idx="17617">
                        <c:v>43284.552083333336</c:v>
                      </c:pt>
                      <c:pt idx="17618">
                        <c:v>43284.5625</c:v>
                      </c:pt>
                      <c:pt idx="17619">
                        <c:v>43284.572916666664</c:v>
                      </c:pt>
                      <c:pt idx="17620">
                        <c:v>43284.583333333336</c:v>
                      </c:pt>
                      <c:pt idx="17621">
                        <c:v>43284.59375</c:v>
                      </c:pt>
                      <c:pt idx="17622">
                        <c:v>43284.604166666664</c:v>
                      </c:pt>
                      <c:pt idx="17623">
                        <c:v>43284.614583333336</c:v>
                      </c:pt>
                      <c:pt idx="17624">
                        <c:v>43284.625</c:v>
                      </c:pt>
                      <c:pt idx="17625">
                        <c:v>43284.635416666664</c:v>
                      </c:pt>
                      <c:pt idx="17626">
                        <c:v>43284.645833333336</c:v>
                      </c:pt>
                      <c:pt idx="17627">
                        <c:v>43284.65625</c:v>
                      </c:pt>
                      <c:pt idx="17628">
                        <c:v>43284.666666666664</c:v>
                      </c:pt>
                      <c:pt idx="17629">
                        <c:v>43284.677083333336</c:v>
                      </c:pt>
                      <c:pt idx="17630">
                        <c:v>43284.6875</c:v>
                      </c:pt>
                      <c:pt idx="17631">
                        <c:v>43284.697916666664</c:v>
                      </c:pt>
                      <c:pt idx="17632">
                        <c:v>43284.708333333336</c:v>
                      </c:pt>
                      <c:pt idx="17633">
                        <c:v>43284.71875</c:v>
                      </c:pt>
                      <c:pt idx="17634">
                        <c:v>43284.729166666664</c:v>
                      </c:pt>
                      <c:pt idx="17635">
                        <c:v>43284.739583333336</c:v>
                      </c:pt>
                      <c:pt idx="17636">
                        <c:v>43284.75</c:v>
                      </c:pt>
                      <c:pt idx="17637">
                        <c:v>43284.760416666664</c:v>
                      </c:pt>
                      <c:pt idx="17638">
                        <c:v>43284.770833333336</c:v>
                      </c:pt>
                      <c:pt idx="17639">
                        <c:v>43284.78125</c:v>
                      </c:pt>
                      <c:pt idx="17640">
                        <c:v>43284.791666666664</c:v>
                      </c:pt>
                      <c:pt idx="17641">
                        <c:v>43284.802083333336</c:v>
                      </c:pt>
                      <c:pt idx="17642">
                        <c:v>43284.8125</c:v>
                      </c:pt>
                      <c:pt idx="17643">
                        <c:v>43284.822916666664</c:v>
                      </c:pt>
                      <c:pt idx="17644">
                        <c:v>43284.833333333336</c:v>
                      </c:pt>
                      <c:pt idx="17645">
                        <c:v>43284.84375</c:v>
                      </c:pt>
                      <c:pt idx="17646">
                        <c:v>43284.854166666664</c:v>
                      </c:pt>
                      <c:pt idx="17647">
                        <c:v>43284.864583333336</c:v>
                      </c:pt>
                      <c:pt idx="17648">
                        <c:v>43284.875</c:v>
                      </c:pt>
                      <c:pt idx="17649">
                        <c:v>43284.885416666664</c:v>
                      </c:pt>
                      <c:pt idx="17650">
                        <c:v>43284.895833333336</c:v>
                      </c:pt>
                      <c:pt idx="17651">
                        <c:v>43284.90625</c:v>
                      </c:pt>
                      <c:pt idx="17652">
                        <c:v>43284.916666666664</c:v>
                      </c:pt>
                      <c:pt idx="17653">
                        <c:v>43284.927083333336</c:v>
                      </c:pt>
                      <c:pt idx="17654">
                        <c:v>43284.9375</c:v>
                      </c:pt>
                      <c:pt idx="17655">
                        <c:v>43284.947916666664</c:v>
                      </c:pt>
                      <c:pt idx="17656">
                        <c:v>43284.958333333336</c:v>
                      </c:pt>
                      <c:pt idx="17657">
                        <c:v>43284.96875</c:v>
                      </c:pt>
                      <c:pt idx="17658">
                        <c:v>43284.979166666664</c:v>
                      </c:pt>
                      <c:pt idx="17659">
                        <c:v>43284.989583333336</c:v>
                      </c:pt>
                      <c:pt idx="17660">
                        <c:v>43285</c:v>
                      </c:pt>
                      <c:pt idx="17661">
                        <c:v>43285.010416666664</c:v>
                      </c:pt>
                      <c:pt idx="17662">
                        <c:v>43285.020833333336</c:v>
                      </c:pt>
                      <c:pt idx="17663">
                        <c:v>43285.03125</c:v>
                      </c:pt>
                      <c:pt idx="17664">
                        <c:v>43285.041666666664</c:v>
                      </c:pt>
                      <c:pt idx="17665">
                        <c:v>43285.052083333336</c:v>
                      </c:pt>
                      <c:pt idx="17666">
                        <c:v>43285.0625</c:v>
                      </c:pt>
                      <c:pt idx="17667">
                        <c:v>43285.072916666664</c:v>
                      </c:pt>
                      <c:pt idx="17668">
                        <c:v>43285.083333333336</c:v>
                      </c:pt>
                      <c:pt idx="17669">
                        <c:v>43285.09375</c:v>
                      </c:pt>
                      <c:pt idx="17670">
                        <c:v>43285.104166666664</c:v>
                      </c:pt>
                      <c:pt idx="17671">
                        <c:v>43285.114583333336</c:v>
                      </c:pt>
                      <c:pt idx="17672">
                        <c:v>43285.125</c:v>
                      </c:pt>
                      <c:pt idx="17673">
                        <c:v>43285.135416666664</c:v>
                      </c:pt>
                      <c:pt idx="17674">
                        <c:v>43285.145833333336</c:v>
                      </c:pt>
                      <c:pt idx="17675">
                        <c:v>43285.15625</c:v>
                      </c:pt>
                      <c:pt idx="17676">
                        <c:v>43285.166666666664</c:v>
                      </c:pt>
                      <c:pt idx="17677">
                        <c:v>43285.177083333336</c:v>
                      </c:pt>
                      <c:pt idx="17678">
                        <c:v>43285.1875</c:v>
                      </c:pt>
                      <c:pt idx="17679">
                        <c:v>43285.197916666664</c:v>
                      </c:pt>
                      <c:pt idx="17680">
                        <c:v>43285.208333333336</c:v>
                      </c:pt>
                      <c:pt idx="17681">
                        <c:v>43285.21875</c:v>
                      </c:pt>
                      <c:pt idx="17682">
                        <c:v>43285.229166666664</c:v>
                      </c:pt>
                      <c:pt idx="17683">
                        <c:v>43285.239583333336</c:v>
                      </c:pt>
                      <c:pt idx="17684">
                        <c:v>43285.25</c:v>
                      </c:pt>
                      <c:pt idx="17685">
                        <c:v>43285.260416666664</c:v>
                      </c:pt>
                      <c:pt idx="17686">
                        <c:v>43285.270833333336</c:v>
                      </c:pt>
                      <c:pt idx="17687">
                        <c:v>43285.28125</c:v>
                      </c:pt>
                      <c:pt idx="17688">
                        <c:v>43285.291666666664</c:v>
                      </c:pt>
                      <c:pt idx="17689">
                        <c:v>43285.302083333336</c:v>
                      </c:pt>
                      <c:pt idx="17690">
                        <c:v>43285.3125</c:v>
                      </c:pt>
                      <c:pt idx="17691">
                        <c:v>43285.322916666664</c:v>
                      </c:pt>
                      <c:pt idx="17692">
                        <c:v>43285.333333333336</c:v>
                      </c:pt>
                      <c:pt idx="17693">
                        <c:v>43285.34375</c:v>
                      </c:pt>
                      <c:pt idx="17694">
                        <c:v>43285.354166666664</c:v>
                      </c:pt>
                      <c:pt idx="17695">
                        <c:v>43285.364583333336</c:v>
                      </c:pt>
                      <c:pt idx="17696">
                        <c:v>43285.375</c:v>
                      </c:pt>
                      <c:pt idx="17697">
                        <c:v>43285.385416666664</c:v>
                      </c:pt>
                      <c:pt idx="17698">
                        <c:v>43285.395833333336</c:v>
                      </c:pt>
                      <c:pt idx="17699">
                        <c:v>43285.40625</c:v>
                      </c:pt>
                      <c:pt idx="17700">
                        <c:v>43285.416666666664</c:v>
                      </c:pt>
                      <c:pt idx="17701">
                        <c:v>43285.427083333336</c:v>
                      </c:pt>
                      <c:pt idx="17702">
                        <c:v>43285.4375</c:v>
                      </c:pt>
                      <c:pt idx="17703">
                        <c:v>43285.447916666664</c:v>
                      </c:pt>
                      <c:pt idx="17704">
                        <c:v>43285.458333333336</c:v>
                      </c:pt>
                      <c:pt idx="17705">
                        <c:v>43285.46875</c:v>
                      </c:pt>
                      <c:pt idx="17706">
                        <c:v>43285.479166666664</c:v>
                      </c:pt>
                      <c:pt idx="17707">
                        <c:v>43285.489583333336</c:v>
                      </c:pt>
                      <c:pt idx="17708">
                        <c:v>43285.5</c:v>
                      </c:pt>
                      <c:pt idx="17709">
                        <c:v>43285.510416666664</c:v>
                      </c:pt>
                      <c:pt idx="17710">
                        <c:v>43285.520833333336</c:v>
                      </c:pt>
                      <c:pt idx="17711">
                        <c:v>43285.53125</c:v>
                      </c:pt>
                      <c:pt idx="17712">
                        <c:v>43285.541666666664</c:v>
                      </c:pt>
                      <c:pt idx="17713">
                        <c:v>43285.552083333336</c:v>
                      </c:pt>
                      <c:pt idx="17714">
                        <c:v>43285.5625</c:v>
                      </c:pt>
                      <c:pt idx="17715">
                        <c:v>43285.572916666664</c:v>
                      </c:pt>
                      <c:pt idx="17716">
                        <c:v>43285.583333333336</c:v>
                      </c:pt>
                      <c:pt idx="17717">
                        <c:v>43285.59375</c:v>
                      </c:pt>
                      <c:pt idx="17718">
                        <c:v>43285.604166666664</c:v>
                      </c:pt>
                      <c:pt idx="17719">
                        <c:v>43285.614583333336</c:v>
                      </c:pt>
                      <c:pt idx="17720">
                        <c:v>43285.625</c:v>
                      </c:pt>
                      <c:pt idx="17721">
                        <c:v>43285.635416666664</c:v>
                      </c:pt>
                      <c:pt idx="17722">
                        <c:v>43285.645833333336</c:v>
                      </c:pt>
                      <c:pt idx="17723">
                        <c:v>43285.65625</c:v>
                      </c:pt>
                      <c:pt idx="17724">
                        <c:v>43285.666666666664</c:v>
                      </c:pt>
                      <c:pt idx="17725">
                        <c:v>43285.677083333336</c:v>
                      </c:pt>
                      <c:pt idx="17726">
                        <c:v>43285.6875</c:v>
                      </c:pt>
                      <c:pt idx="17727">
                        <c:v>43285.697916666664</c:v>
                      </c:pt>
                      <c:pt idx="17728">
                        <c:v>43285.708333333336</c:v>
                      </c:pt>
                      <c:pt idx="17729">
                        <c:v>43285.71875</c:v>
                      </c:pt>
                      <c:pt idx="17730">
                        <c:v>43285.729166666664</c:v>
                      </c:pt>
                      <c:pt idx="17731">
                        <c:v>43285.739583333336</c:v>
                      </c:pt>
                      <c:pt idx="17732">
                        <c:v>43285.75</c:v>
                      </c:pt>
                      <c:pt idx="17733">
                        <c:v>43285.760416666664</c:v>
                      </c:pt>
                      <c:pt idx="17734">
                        <c:v>43285.770833333336</c:v>
                      </c:pt>
                      <c:pt idx="17735">
                        <c:v>43285.78125</c:v>
                      </c:pt>
                      <c:pt idx="17736">
                        <c:v>43285.791666666664</c:v>
                      </c:pt>
                      <c:pt idx="17737">
                        <c:v>43285.802083333336</c:v>
                      </c:pt>
                      <c:pt idx="17738">
                        <c:v>43285.8125</c:v>
                      </c:pt>
                      <c:pt idx="17739">
                        <c:v>43285.822916666664</c:v>
                      </c:pt>
                      <c:pt idx="17740">
                        <c:v>43285.833333333336</c:v>
                      </c:pt>
                      <c:pt idx="17741">
                        <c:v>43285.84375</c:v>
                      </c:pt>
                      <c:pt idx="17742">
                        <c:v>43285.854166666664</c:v>
                      </c:pt>
                      <c:pt idx="17743">
                        <c:v>43285.864583333336</c:v>
                      </c:pt>
                      <c:pt idx="17744">
                        <c:v>43285.875</c:v>
                      </c:pt>
                      <c:pt idx="17745">
                        <c:v>43285.885416666664</c:v>
                      </c:pt>
                      <c:pt idx="17746">
                        <c:v>43285.895833333336</c:v>
                      </c:pt>
                      <c:pt idx="17747">
                        <c:v>43285.90625</c:v>
                      </c:pt>
                      <c:pt idx="17748">
                        <c:v>43285.916666666664</c:v>
                      </c:pt>
                      <c:pt idx="17749">
                        <c:v>43285.927083333336</c:v>
                      </c:pt>
                      <c:pt idx="17750">
                        <c:v>43285.9375</c:v>
                      </c:pt>
                      <c:pt idx="17751">
                        <c:v>43285.947916666664</c:v>
                      </c:pt>
                      <c:pt idx="17752">
                        <c:v>43285.958333333336</c:v>
                      </c:pt>
                      <c:pt idx="17753">
                        <c:v>43285.96875</c:v>
                      </c:pt>
                      <c:pt idx="17754">
                        <c:v>43285.979166666664</c:v>
                      </c:pt>
                      <c:pt idx="17755">
                        <c:v>43285.989583333336</c:v>
                      </c:pt>
                      <c:pt idx="17756">
                        <c:v>43286</c:v>
                      </c:pt>
                      <c:pt idx="17757">
                        <c:v>43286.010416666664</c:v>
                      </c:pt>
                      <c:pt idx="17758">
                        <c:v>43286.020833333336</c:v>
                      </c:pt>
                      <c:pt idx="17759">
                        <c:v>43286.03125</c:v>
                      </c:pt>
                      <c:pt idx="17760">
                        <c:v>43286.041666666664</c:v>
                      </c:pt>
                      <c:pt idx="17761">
                        <c:v>43286.052083333336</c:v>
                      </c:pt>
                      <c:pt idx="17762">
                        <c:v>43286.0625</c:v>
                      </c:pt>
                      <c:pt idx="17763">
                        <c:v>43286.072916666664</c:v>
                      </c:pt>
                      <c:pt idx="17764">
                        <c:v>43286.083333333336</c:v>
                      </c:pt>
                      <c:pt idx="17765">
                        <c:v>43286.09375</c:v>
                      </c:pt>
                      <c:pt idx="17766">
                        <c:v>43286.104166666664</c:v>
                      </c:pt>
                      <c:pt idx="17767">
                        <c:v>43286.114583333336</c:v>
                      </c:pt>
                      <c:pt idx="17768">
                        <c:v>43286.125</c:v>
                      </c:pt>
                      <c:pt idx="17769">
                        <c:v>43286.135416666664</c:v>
                      </c:pt>
                      <c:pt idx="17770">
                        <c:v>43286.145833333336</c:v>
                      </c:pt>
                      <c:pt idx="17771">
                        <c:v>43286.15625</c:v>
                      </c:pt>
                      <c:pt idx="17772">
                        <c:v>43286.166666666664</c:v>
                      </c:pt>
                      <c:pt idx="17773">
                        <c:v>43286.177083333336</c:v>
                      </c:pt>
                      <c:pt idx="17774">
                        <c:v>43286.1875</c:v>
                      </c:pt>
                      <c:pt idx="17775">
                        <c:v>43286.197916666664</c:v>
                      </c:pt>
                      <c:pt idx="17776">
                        <c:v>43286.208333333336</c:v>
                      </c:pt>
                      <c:pt idx="17777">
                        <c:v>43286.21875</c:v>
                      </c:pt>
                      <c:pt idx="17778">
                        <c:v>43286.229166666664</c:v>
                      </c:pt>
                      <c:pt idx="17779">
                        <c:v>43286.239583333336</c:v>
                      </c:pt>
                      <c:pt idx="17780">
                        <c:v>43286.25</c:v>
                      </c:pt>
                      <c:pt idx="17781">
                        <c:v>43286.260416666664</c:v>
                      </c:pt>
                      <c:pt idx="17782">
                        <c:v>43286.270833333336</c:v>
                      </c:pt>
                      <c:pt idx="17783">
                        <c:v>43286.28125</c:v>
                      </c:pt>
                      <c:pt idx="17784">
                        <c:v>43286.291666666664</c:v>
                      </c:pt>
                      <c:pt idx="17785">
                        <c:v>43286.302083333336</c:v>
                      </c:pt>
                      <c:pt idx="17786">
                        <c:v>43286.3125</c:v>
                      </c:pt>
                      <c:pt idx="17787">
                        <c:v>43286.322916666664</c:v>
                      </c:pt>
                      <c:pt idx="17788">
                        <c:v>43286.333333333336</c:v>
                      </c:pt>
                      <c:pt idx="17789">
                        <c:v>43286.34375</c:v>
                      </c:pt>
                      <c:pt idx="17790">
                        <c:v>43286.354166666664</c:v>
                      </c:pt>
                      <c:pt idx="17791">
                        <c:v>43286.364583333336</c:v>
                      </c:pt>
                      <c:pt idx="17792">
                        <c:v>43286.375</c:v>
                      </c:pt>
                      <c:pt idx="17793">
                        <c:v>43286.385416666664</c:v>
                      </c:pt>
                      <c:pt idx="17794">
                        <c:v>43286.395833333336</c:v>
                      </c:pt>
                      <c:pt idx="17795">
                        <c:v>43286.40625</c:v>
                      </c:pt>
                      <c:pt idx="17796">
                        <c:v>43286.416666666664</c:v>
                      </c:pt>
                      <c:pt idx="17797">
                        <c:v>43286.427083333336</c:v>
                      </c:pt>
                      <c:pt idx="17798">
                        <c:v>43286.4375</c:v>
                      </c:pt>
                      <c:pt idx="17799">
                        <c:v>43286.447916666664</c:v>
                      </c:pt>
                      <c:pt idx="17800">
                        <c:v>43286.458333333336</c:v>
                      </c:pt>
                      <c:pt idx="17801">
                        <c:v>43286.46875</c:v>
                      </c:pt>
                      <c:pt idx="17802">
                        <c:v>43286.479166666664</c:v>
                      </c:pt>
                      <c:pt idx="17803">
                        <c:v>43286.489583333336</c:v>
                      </c:pt>
                      <c:pt idx="17804">
                        <c:v>43286.5</c:v>
                      </c:pt>
                      <c:pt idx="17805">
                        <c:v>43286.510416666664</c:v>
                      </c:pt>
                      <c:pt idx="17806">
                        <c:v>43286.520833333336</c:v>
                      </c:pt>
                      <c:pt idx="17807">
                        <c:v>43286.53125</c:v>
                      </c:pt>
                      <c:pt idx="17808">
                        <c:v>43286.541666666664</c:v>
                      </c:pt>
                      <c:pt idx="17809">
                        <c:v>43286.552083333336</c:v>
                      </c:pt>
                      <c:pt idx="17810">
                        <c:v>43286.5625</c:v>
                      </c:pt>
                      <c:pt idx="17811">
                        <c:v>43286.572916666664</c:v>
                      </c:pt>
                      <c:pt idx="17812">
                        <c:v>43286.583333333336</c:v>
                      </c:pt>
                      <c:pt idx="17813">
                        <c:v>43286.59375</c:v>
                      </c:pt>
                      <c:pt idx="17814">
                        <c:v>43286.604166666664</c:v>
                      </c:pt>
                      <c:pt idx="17815">
                        <c:v>43286.614583333336</c:v>
                      </c:pt>
                      <c:pt idx="17816">
                        <c:v>43286.625</c:v>
                      </c:pt>
                      <c:pt idx="17817">
                        <c:v>43286.635416666664</c:v>
                      </c:pt>
                      <c:pt idx="17818">
                        <c:v>43286.645833333336</c:v>
                      </c:pt>
                      <c:pt idx="17819">
                        <c:v>43286.65625</c:v>
                      </c:pt>
                      <c:pt idx="17820">
                        <c:v>43286.666666666664</c:v>
                      </c:pt>
                      <c:pt idx="17821">
                        <c:v>43286.677083333336</c:v>
                      </c:pt>
                      <c:pt idx="17822">
                        <c:v>43286.6875</c:v>
                      </c:pt>
                      <c:pt idx="17823">
                        <c:v>43286.697916666664</c:v>
                      </c:pt>
                      <c:pt idx="17824">
                        <c:v>43286.708333333336</c:v>
                      </c:pt>
                      <c:pt idx="17825">
                        <c:v>43286.71875</c:v>
                      </c:pt>
                      <c:pt idx="17826">
                        <c:v>43286.729166666664</c:v>
                      </c:pt>
                      <c:pt idx="17827">
                        <c:v>43286.739583333336</c:v>
                      </c:pt>
                      <c:pt idx="17828">
                        <c:v>43286.75</c:v>
                      </c:pt>
                      <c:pt idx="17829">
                        <c:v>43286.760416666664</c:v>
                      </c:pt>
                      <c:pt idx="17830">
                        <c:v>43286.770833333336</c:v>
                      </c:pt>
                      <c:pt idx="17831">
                        <c:v>43286.78125</c:v>
                      </c:pt>
                      <c:pt idx="17832">
                        <c:v>43286.791666666664</c:v>
                      </c:pt>
                      <c:pt idx="17833">
                        <c:v>43286.802083333336</c:v>
                      </c:pt>
                      <c:pt idx="17834">
                        <c:v>43286.8125</c:v>
                      </c:pt>
                      <c:pt idx="17835">
                        <c:v>43286.822916666664</c:v>
                      </c:pt>
                      <c:pt idx="17836">
                        <c:v>43286.833333333336</c:v>
                      </c:pt>
                      <c:pt idx="17837">
                        <c:v>43286.84375</c:v>
                      </c:pt>
                      <c:pt idx="17838">
                        <c:v>43286.854166666664</c:v>
                      </c:pt>
                      <c:pt idx="17839">
                        <c:v>43286.864583333336</c:v>
                      </c:pt>
                      <c:pt idx="17840">
                        <c:v>43286.875</c:v>
                      </c:pt>
                      <c:pt idx="17841">
                        <c:v>43286.885416666664</c:v>
                      </c:pt>
                      <c:pt idx="17842">
                        <c:v>43286.895833333336</c:v>
                      </c:pt>
                      <c:pt idx="17843">
                        <c:v>43286.90625</c:v>
                      </c:pt>
                      <c:pt idx="17844">
                        <c:v>43286.916666666664</c:v>
                      </c:pt>
                      <c:pt idx="17845">
                        <c:v>43286.927083333336</c:v>
                      </c:pt>
                      <c:pt idx="17846">
                        <c:v>43286.9375</c:v>
                      </c:pt>
                      <c:pt idx="17847">
                        <c:v>43286.947916666664</c:v>
                      </c:pt>
                      <c:pt idx="17848">
                        <c:v>43286.958333333336</c:v>
                      </c:pt>
                      <c:pt idx="17849">
                        <c:v>43286.96875</c:v>
                      </c:pt>
                      <c:pt idx="17850">
                        <c:v>43286.979166666664</c:v>
                      </c:pt>
                      <c:pt idx="17851">
                        <c:v>43286.989583333336</c:v>
                      </c:pt>
                      <c:pt idx="17852">
                        <c:v>43287</c:v>
                      </c:pt>
                      <c:pt idx="17853">
                        <c:v>43287.010416666664</c:v>
                      </c:pt>
                      <c:pt idx="17854">
                        <c:v>43287.020833333336</c:v>
                      </c:pt>
                      <c:pt idx="17855">
                        <c:v>43287.03125</c:v>
                      </c:pt>
                      <c:pt idx="17856">
                        <c:v>43287.041666666664</c:v>
                      </c:pt>
                      <c:pt idx="17857">
                        <c:v>43287.052083333336</c:v>
                      </c:pt>
                      <c:pt idx="17858">
                        <c:v>43287.0625</c:v>
                      </c:pt>
                      <c:pt idx="17859">
                        <c:v>43287.072916666664</c:v>
                      </c:pt>
                      <c:pt idx="17860">
                        <c:v>43287.083333333336</c:v>
                      </c:pt>
                      <c:pt idx="17861">
                        <c:v>43287.09375</c:v>
                      </c:pt>
                      <c:pt idx="17862">
                        <c:v>43287.104166666664</c:v>
                      </c:pt>
                      <c:pt idx="17863">
                        <c:v>43287.114583333336</c:v>
                      </c:pt>
                      <c:pt idx="17864">
                        <c:v>43287.125</c:v>
                      </c:pt>
                      <c:pt idx="17865">
                        <c:v>43287.135416666664</c:v>
                      </c:pt>
                      <c:pt idx="17866">
                        <c:v>43287.145833333336</c:v>
                      </c:pt>
                      <c:pt idx="17867">
                        <c:v>43287.15625</c:v>
                      </c:pt>
                      <c:pt idx="17868">
                        <c:v>43287.166666666664</c:v>
                      </c:pt>
                      <c:pt idx="17869">
                        <c:v>43287.177083333336</c:v>
                      </c:pt>
                      <c:pt idx="17870">
                        <c:v>43287.1875</c:v>
                      </c:pt>
                      <c:pt idx="17871">
                        <c:v>43287.197916666664</c:v>
                      </c:pt>
                      <c:pt idx="17872">
                        <c:v>43287.208333333336</c:v>
                      </c:pt>
                      <c:pt idx="17873">
                        <c:v>43287.21875</c:v>
                      </c:pt>
                      <c:pt idx="17874">
                        <c:v>43287.229166666664</c:v>
                      </c:pt>
                      <c:pt idx="17875">
                        <c:v>43287.239583333336</c:v>
                      </c:pt>
                      <c:pt idx="17876">
                        <c:v>43287.25</c:v>
                      </c:pt>
                      <c:pt idx="17877">
                        <c:v>43287.260416666664</c:v>
                      </c:pt>
                      <c:pt idx="17878">
                        <c:v>43287.270833333336</c:v>
                      </c:pt>
                      <c:pt idx="17879">
                        <c:v>43287.28125</c:v>
                      </c:pt>
                      <c:pt idx="17880">
                        <c:v>43287.291666666664</c:v>
                      </c:pt>
                      <c:pt idx="17881">
                        <c:v>43287.302083333336</c:v>
                      </c:pt>
                      <c:pt idx="17882">
                        <c:v>43287.3125</c:v>
                      </c:pt>
                      <c:pt idx="17883">
                        <c:v>43287.322916666664</c:v>
                      </c:pt>
                      <c:pt idx="17884">
                        <c:v>43287.333333333336</c:v>
                      </c:pt>
                      <c:pt idx="17885">
                        <c:v>43287.34375</c:v>
                      </c:pt>
                      <c:pt idx="17886">
                        <c:v>43287.354166666664</c:v>
                      </c:pt>
                      <c:pt idx="17887">
                        <c:v>43287.364583333336</c:v>
                      </c:pt>
                      <c:pt idx="17888">
                        <c:v>43287.375</c:v>
                      </c:pt>
                      <c:pt idx="17889">
                        <c:v>43287.385416666664</c:v>
                      </c:pt>
                      <c:pt idx="17890">
                        <c:v>43287.395833333336</c:v>
                      </c:pt>
                      <c:pt idx="17891">
                        <c:v>43287.40625</c:v>
                      </c:pt>
                      <c:pt idx="17892">
                        <c:v>43287.416666666664</c:v>
                      </c:pt>
                      <c:pt idx="17893">
                        <c:v>43287.427083333336</c:v>
                      </c:pt>
                      <c:pt idx="17894">
                        <c:v>43287.4375</c:v>
                      </c:pt>
                      <c:pt idx="17895">
                        <c:v>43287.447916666664</c:v>
                      </c:pt>
                      <c:pt idx="17896">
                        <c:v>43287.458333333336</c:v>
                      </c:pt>
                      <c:pt idx="17897">
                        <c:v>43287.46875</c:v>
                      </c:pt>
                      <c:pt idx="17898">
                        <c:v>43287.479166666664</c:v>
                      </c:pt>
                      <c:pt idx="17899">
                        <c:v>43287.489583333336</c:v>
                      </c:pt>
                      <c:pt idx="17900">
                        <c:v>43287.5</c:v>
                      </c:pt>
                      <c:pt idx="17901">
                        <c:v>43287.510416666664</c:v>
                      </c:pt>
                      <c:pt idx="17902">
                        <c:v>43287.520833333336</c:v>
                      </c:pt>
                      <c:pt idx="17903">
                        <c:v>43287.53125</c:v>
                      </c:pt>
                      <c:pt idx="17904">
                        <c:v>43287.541666666664</c:v>
                      </c:pt>
                      <c:pt idx="17905">
                        <c:v>43287.552083333336</c:v>
                      </c:pt>
                      <c:pt idx="17906">
                        <c:v>43287.5625</c:v>
                      </c:pt>
                      <c:pt idx="17907">
                        <c:v>43287.572916666664</c:v>
                      </c:pt>
                      <c:pt idx="17908">
                        <c:v>43287.583333333336</c:v>
                      </c:pt>
                      <c:pt idx="17909">
                        <c:v>43287.59375</c:v>
                      </c:pt>
                      <c:pt idx="17910">
                        <c:v>43287.604166666664</c:v>
                      </c:pt>
                      <c:pt idx="17911">
                        <c:v>43287.614583333336</c:v>
                      </c:pt>
                      <c:pt idx="17912">
                        <c:v>43287.625</c:v>
                      </c:pt>
                      <c:pt idx="17913">
                        <c:v>43287.635416666664</c:v>
                      </c:pt>
                      <c:pt idx="17914">
                        <c:v>43287.645833333336</c:v>
                      </c:pt>
                      <c:pt idx="17915">
                        <c:v>43287.65625</c:v>
                      </c:pt>
                      <c:pt idx="17916">
                        <c:v>43287.666666666664</c:v>
                      </c:pt>
                      <c:pt idx="17917">
                        <c:v>43287.677083333336</c:v>
                      </c:pt>
                      <c:pt idx="17918">
                        <c:v>43287.6875</c:v>
                      </c:pt>
                      <c:pt idx="17919">
                        <c:v>43287.697916666664</c:v>
                      </c:pt>
                      <c:pt idx="17920">
                        <c:v>43287.708333333336</c:v>
                      </c:pt>
                      <c:pt idx="17921">
                        <c:v>43287.71875</c:v>
                      </c:pt>
                      <c:pt idx="17922">
                        <c:v>43287.729166666664</c:v>
                      </c:pt>
                      <c:pt idx="17923">
                        <c:v>43287.739583333336</c:v>
                      </c:pt>
                      <c:pt idx="17924">
                        <c:v>43287.75</c:v>
                      </c:pt>
                      <c:pt idx="17925">
                        <c:v>43287.760416666664</c:v>
                      </c:pt>
                      <c:pt idx="17926">
                        <c:v>43287.770833333336</c:v>
                      </c:pt>
                      <c:pt idx="17927">
                        <c:v>43287.78125</c:v>
                      </c:pt>
                      <c:pt idx="17928">
                        <c:v>43287.791666666664</c:v>
                      </c:pt>
                      <c:pt idx="17929">
                        <c:v>43287.802083333336</c:v>
                      </c:pt>
                      <c:pt idx="17930">
                        <c:v>43287.8125</c:v>
                      </c:pt>
                      <c:pt idx="17931">
                        <c:v>43287.822916666664</c:v>
                      </c:pt>
                      <c:pt idx="17932">
                        <c:v>43287.833333333336</c:v>
                      </c:pt>
                      <c:pt idx="17933">
                        <c:v>43287.84375</c:v>
                      </c:pt>
                      <c:pt idx="17934">
                        <c:v>43287.854166666664</c:v>
                      </c:pt>
                      <c:pt idx="17935">
                        <c:v>43287.864583333336</c:v>
                      </c:pt>
                      <c:pt idx="17936">
                        <c:v>43287.875</c:v>
                      </c:pt>
                      <c:pt idx="17937">
                        <c:v>43287.885416666664</c:v>
                      </c:pt>
                      <c:pt idx="17938">
                        <c:v>43287.895833333336</c:v>
                      </c:pt>
                      <c:pt idx="17939">
                        <c:v>43287.90625</c:v>
                      </c:pt>
                      <c:pt idx="17940">
                        <c:v>43287.916666666664</c:v>
                      </c:pt>
                      <c:pt idx="17941">
                        <c:v>43287.927083333336</c:v>
                      </c:pt>
                      <c:pt idx="17942">
                        <c:v>43287.9375</c:v>
                      </c:pt>
                      <c:pt idx="17943">
                        <c:v>43287.947916666664</c:v>
                      </c:pt>
                      <c:pt idx="17944">
                        <c:v>43287.958333333336</c:v>
                      </c:pt>
                      <c:pt idx="17945">
                        <c:v>43287.96875</c:v>
                      </c:pt>
                      <c:pt idx="17946">
                        <c:v>43287.979166666664</c:v>
                      </c:pt>
                      <c:pt idx="17947">
                        <c:v>43287.989583333336</c:v>
                      </c:pt>
                      <c:pt idx="17948">
                        <c:v>43288</c:v>
                      </c:pt>
                      <c:pt idx="17949">
                        <c:v>43288.010416666664</c:v>
                      </c:pt>
                      <c:pt idx="17950">
                        <c:v>43288.020833333336</c:v>
                      </c:pt>
                      <c:pt idx="17951">
                        <c:v>43288.03125</c:v>
                      </c:pt>
                      <c:pt idx="17952">
                        <c:v>43288.041666666664</c:v>
                      </c:pt>
                      <c:pt idx="17953">
                        <c:v>43288.052083333336</c:v>
                      </c:pt>
                      <c:pt idx="17954">
                        <c:v>43288.0625</c:v>
                      </c:pt>
                      <c:pt idx="17955">
                        <c:v>43288.072916666664</c:v>
                      </c:pt>
                      <c:pt idx="17956">
                        <c:v>43288.083333333336</c:v>
                      </c:pt>
                      <c:pt idx="17957">
                        <c:v>43288.09375</c:v>
                      </c:pt>
                      <c:pt idx="17958">
                        <c:v>43288.104166666664</c:v>
                      </c:pt>
                      <c:pt idx="17959">
                        <c:v>43288.114583333336</c:v>
                      </c:pt>
                      <c:pt idx="17960">
                        <c:v>43288.125</c:v>
                      </c:pt>
                      <c:pt idx="17961">
                        <c:v>43288.135416666664</c:v>
                      </c:pt>
                      <c:pt idx="17962">
                        <c:v>43288.145833333336</c:v>
                      </c:pt>
                      <c:pt idx="17963">
                        <c:v>43288.15625</c:v>
                      </c:pt>
                      <c:pt idx="17964">
                        <c:v>43288.166666666664</c:v>
                      </c:pt>
                      <c:pt idx="17965">
                        <c:v>43288.177083333336</c:v>
                      </c:pt>
                      <c:pt idx="17966">
                        <c:v>43288.1875</c:v>
                      </c:pt>
                      <c:pt idx="17967">
                        <c:v>43288.197916666664</c:v>
                      </c:pt>
                      <c:pt idx="17968">
                        <c:v>43288.208333333336</c:v>
                      </c:pt>
                      <c:pt idx="17969">
                        <c:v>43288.21875</c:v>
                      </c:pt>
                      <c:pt idx="17970">
                        <c:v>43288.229166666664</c:v>
                      </c:pt>
                      <c:pt idx="17971">
                        <c:v>43288.239583333336</c:v>
                      </c:pt>
                      <c:pt idx="17972">
                        <c:v>43288.25</c:v>
                      </c:pt>
                      <c:pt idx="17973">
                        <c:v>43288.260416666664</c:v>
                      </c:pt>
                      <c:pt idx="17974">
                        <c:v>43288.270833333336</c:v>
                      </c:pt>
                      <c:pt idx="17975">
                        <c:v>43288.28125</c:v>
                      </c:pt>
                      <c:pt idx="17976">
                        <c:v>43288.291666666664</c:v>
                      </c:pt>
                      <c:pt idx="17977">
                        <c:v>43288.302083333336</c:v>
                      </c:pt>
                      <c:pt idx="17978">
                        <c:v>43288.3125</c:v>
                      </c:pt>
                      <c:pt idx="17979">
                        <c:v>43288.322916666664</c:v>
                      </c:pt>
                      <c:pt idx="17980">
                        <c:v>43288.333333333336</c:v>
                      </c:pt>
                      <c:pt idx="17981">
                        <c:v>43288.34375</c:v>
                      </c:pt>
                      <c:pt idx="17982">
                        <c:v>43288.354166666664</c:v>
                      </c:pt>
                      <c:pt idx="17983">
                        <c:v>43288.364583333336</c:v>
                      </c:pt>
                      <c:pt idx="17984">
                        <c:v>43288.375</c:v>
                      </c:pt>
                      <c:pt idx="17985">
                        <c:v>43288.385416666664</c:v>
                      </c:pt>
                      <c:pt idx="17986">
                        <c:v>43288.395833333336</c:v>
                      </c:pt>
                      <c:pt idx="17987">
                        <c:v>43288.40625</c:v>
                      </c:pt>
                      <c:pt idx="17988">
                        <c:v>43288.416666666664</c:v>
                      </c:pt>
                      <c:pt idx="17989">
                        <c:v>43288.427083333336</c:v>
                      </c:pt>
                      <c:pt idx="17990">
                        <c:v>43288.4375</c:v>
                      </c:pt>
                      <c:pt idx="17991">
                        <c:v>43288.447916666664</c:v>
                      </c:pt>
                      <c:pt idx="17992">
                        <c:v>43288.458333333336</c:v>
                      </c:pt>
                      <c:pt idx="17993">
                        <c:v>43288.46875</c:v>
                      </c:pt>
                      <c:pt idx="17994">
                        <c:v>43288.479166666664</c:v>
                      </c:pt>
                      <c:pt idx="17995">
                        <c:v>43288.489583333336</c:v>
                      </c:pt>
                      <c:pt idx="17996">
                        <c:v>43288.5</c:v>
                      </c:pt>
                      <c:pt idx="17997">
                        <c:v>43288.510416666664</c:v>
                      </c:pt>
                      <c:pt idx="17998">
                        <c:v>43288.520833333336</c:v>
                      </c:pt>
                      <c:pt idx="17999">
                        <c:v>43288.53125</c:v>
                      </c:pt>
                      <c:pt idx="18000">
                        <c:v>43288.541666666664</c:v>
                      </c:pt>
                      <c:pt idx="18001">
                        <c:v>43288.552083333336</c:v>
                      </c:pt>
                      <c:pt idx="18002">
                        <c:v>43288.5625</c:v>
                      </c:pt>
                      <c:pt idx="18003">
                        <c:v>43288.572916666664</c:v>
                      </c:pt>
                      <c:pt idx="18004">
                        <c:v>43288.583333333336</c:v>
                      </c:pt>
                      <c:pt idx="18005">
                        <c:v>43288.59375</c:v>
                      </c:pt>
                      <c:pt idx="18006">
                        <c:v>43288.604166666664</c:v>
                      </c:pt>
                      <c:pt idx="18007">
                        <c:v>43288.614583333336</c:v>
                      </c:pt>
                      <c:pt idx="18008">
                        <c:v>43288.625</c:v>
                      </c:pt>
                      <c:pt idx="18009">
                        <c:v>43288.635416666664</c:v>
                      </c:pt>
                      <c:pt idx="18010">
                        <c:v>43288.645833333336</c:v>
                      </c:pt>
                      <c:pt idx="18011">
                        <c:v>43288.65625</c:v>
                      </c:pt>
                      <c:pt idx="18012">
                        <c:v>43288.666666666664</c:v>
                      </c:pt>
                      <c:pt idx="18013">
                        <c:v>43288.677083333336</c:v>
                      </c:pt>
                      <c:pt idx="18014">
                        <c:v>43288.6875</c:v>
                      </c:pt>
                      <c:pt idx="18015">
                        <c:v>43288.697916666664</c:v>
                      </c:pt>
                      <c:pt idx="18016">
                        <c:v>43288.708333333336</c:v>
                      </c:pt>
                      <c:pt idx="18017">
                        <c:v>43288.71875</c:v>
                      </c:pt>
                      <c:pt idx="18018">
                        <c:v>43288.729166666664</c:v>
                      </c:pt>
                      <c:pt idx="18019">
                        <c:v>43288.739583333336</c:v>
                      </c:pt>
                      <c:pt idx="18020">
                        <c:v>43288.75</c:v>
                      </c:pt>
                      <c:pt idx="18021">
                        <c:v>43288.760416666664</c:v>
                      </c:pt>
                      <c:pt idx="18022">
                        <c:v>43288.770833333336</c:v>
                      </c:pt>
                      <c:pt idx="18023">
                        <c:v>43288.78125</c:v>
                      </c:pt>
                      <c:pt idx="18024">
                        <c:v>43288.791666666664</c:v>
                      </c:pt>
                      <c:pt idx="18025">
                        <c:v>43288.802083333336</c:v>
                      </c:pt>
                      <c:pt idx="18026">
                        <c:v>43288.8125</c:v>
                      </c:pt>
                      <c:pt idx="18027">
                        <c:v>43288.822916666664</c:v>
                      </c:pt>
                      <c:pt idx="18028">
                        <c:v>43288.833333333336</c:v>
                      </c:pt>
                      <c:pt idx="18029">
                        <c:v>43288.84375</c:v>
                      </c:pt>
                      <c:pt idx="18030">
                        <c:v>43288.854166666664</c:v>
                      </c:pt>
                      <c:pt idx="18031">
                        <c:v>43288.864583333336</c:v>
                      </c:pt>
                      <c:pt idx="18032">
                        <c:v>43288.875</c:v>
                      </c:pt>
                      <c:pt idx="18033">
                        <c:v>43288.885416666664</c:v>
                      </c:pt>
                      <c:pt idx="18034">
                        <c:v>43288.895833333336</c:v>
                      </c:pt>
                      <c:pt idx="18035">
                        <c:v>43288.90625</c:v>
                      </c:pt>
                      <c:pt idx="18036">
                        <c:v>43288.916666666664</c:v>
                      </c:pt>
                      <c:pt idx="18037">
                        <c:v>43288.927083333336</c:v>
                      </c:pt>
                      <c:pt idx="18038">
                        <c:v>43288.9375</c:v>
                      </c:pt>
                      <c:pt idx="18039">
                        <c:v>43288.947916666664</c:v>
                      </c:pt>
                      <c:pt idx="18040">
                        <c:v>43288.958333333336</c:v>
                      </c:pt>
                      <c:pt idx="18041">
                        <c:v>43288.96875</c:v>
                      </c:pt>
                      <c:pt idx="18042">
                        <c:v>43288.979166666664</c:v>
                      </c:pt>
                      <c:pt idx="18043">
                        <c:v>43288.989583333336</c:v>
                      </c:pt>
                      <c:pt idx="18044">
                        <c:v>43289</c:v>
                      </c:pt>
                      <c:pt idx="18045">
                        <c:v>43289.010416666664</c:v>
                      </c:pt>
                      <c:pt idx="18046">
                        <c:v>43289.020833333336</c:v>
                      </c:pt>
                      <c:pt idx="18047">
                        <c:v>43289.03125</c:v>
                      </c:pt>
                      <c:pt idx="18048">
                        <c:v>43289.041666666664</c:v>
                      </c:pt>
                      <c:pt idx="18049">
                        <c:v>43289.052083333336</c:v>
                      </c:pt>
                      <c:pt idx="18050">
                        <c:v>43289.0625</c:v>
                      </c:pt>
                      <c:pt idx="18051">
                        <c:v>43289.072916666664</c:v>
                      </c:pt>
                      <c:pt idx="18052">
                        <c:v>43289.083333333336</c:v>
                      </c:pt>
                      <c:pt idx="18053">
                        <c:v>43289.09375</c:v>
                      </c:pt>
                      <c:pt idx="18054">
                        <c:v>43289.104166666664</c:v>
                      </c:pt>
                      <c:pt idx="18055">
                        <c:v>43289.114583333336</c:v>
                      </c:pt>
                      <c:pt idx="18056">
                        <c:v>43289.125</c:v>
                      </c:pt>
                      <c:pt idx="18057">
                        <c:v>43289.135416666664</c:v>
                      </c:pt>
                      <c:pt idx="18058">
                        <c:v>43289.145833333336</c:v>
                      </c:pt>
                      <c:pt idx="18059">
                        <c:v>43289.15625</c:v>
                      </c:pt>
                      <c:pt idx="18060">
                        <c:v>43289.166666666664</c:v>
                      </c:pt>
                      <c:pt idx="18061">
                        <c:v>43289.177083333336</c:v>
                      </c:pt>
                      <c:pt idx="18062">
                        <c:v>43289.1875</c:v>
                      </c:pt>
                      <c:pt idx="18063">
                        <c:v>43289.197916666664</c:v>
                      </c:pt>
                      <c:pt idx="18064">
                        <c:v>43289.208333333336</c:v>
                      </c:pt>
                      <c:pt idx="18065">
                        <c:v>43289.21875</c:v>
                      </c:pt>
                      <c:pt idx="18066">
                        <c:v>43289.229166666664</c:v>
                      </c:pt>
                      <c:pt idx="18067">
                        <c:v>43289.239583333336</c:v>
                      </c:pt>
                      <c:pt idx="18068">
                        <c:v>43289.25</c:v>
                      </c:pt>
                      <c:pt idx="18069">
                        <c:v>43289.260416666664</c:v>
                      </c:pt>
                      <c:pt idx="18070">
                        <c:v>43289.270833333336</c:v>
                      </c:pt>
                      <c:pt idx="18071">
                        <c:v>43289.28125</c:v>
                      </c:pt>
                      <c:pt idx="18072">
                        <c:v>43289.291666666664</c:v>
                      </c:pt>
                      <c:pt idx="18073">
                        <c:v>43289.302083333336</c:v>
                      </c:pt>
                      <c:pt idx="18074">
                        <c:v>43289.3125</c:v>
                      </c:pt>
                      <c:pt idx="18075">
                        <c:v>43289.322916666664</c:v>
                      </c:pt>
                      <c:pt idx="18076">
                        <c:v>43289.333333333336</c:v>
                      </c:pt>
                      <c:pt idx="18077">
                        <c:v>43289.34375</c:v>
                      </c:pt>
                      <c:pt idx="18078">
                        <c:v>43289.354166666664</c:v>
                      </c:pt>
                      <c:pt idx="18079">
                        <c:v>43289.364583333336</c:v>
                      </c:pt>
                      <c:pt idx="18080">
                        <c:v>43289.375</c:v>
                      </c:pt>
                      <c:pt idx="18081">
                        <c:v>43289.385416666664</c:v>
                      </c:pt>
                      <c:pt idx="18082">
                        <c:v>43289.395833333336</c:v>
                      </c:pt>
                      <c:pt idx="18083">
                        <c:v>43289.40625</c:v>
                      </c:pt>
                      <c:pt idx="18084">
                        <c:v>43289.416666666664</c:v>
                      </c:pt>
                      <c:pt idx="18085">
                        <c:v>43289.427083333336</c:v>
                      </c:pt>
                      <c:pt idx="18086">
                        <c:v>43289.4375</c:v>
                      </c:pt>
                      <c:pt idx="18087">
                        <c:v>43289.447916666664</c:v>
                      </c:pt>
                      <c:pt idx="18088">
                        <c:v>43289.458333333336</c:v>
                      </c:pt>
                      <c:pt idx="18089">
                        <c:v>43289.46875</c:v>
                      </c:pt>
                      <c:pt idx="18090">
                        <c:v>43289.479166666664</c:v>
                      </c:pt>
                      <c:pt idx="18091">
                        <c:v>43289.489583333336</c:v>
                      </c:pt>
                      <c:pt idx="18092">
                        <c:v>43289.5</c:v>
                      </c:pt>
                      <c:pt idx="18093">
                        <c:v>43289.510416666664</c:v>
                      </c:pt>
                      <c:pt idx="18094">
                        <c:v>43289.520833333336</c:v>
                      </c:pt>
                      <c:pt idx="18095">
                        <c:v>43289.53125</c:v>
                      </c:pt>
                      <c:pt idx="18096">
                        <c:v>43289.541666666664</c:v>
                      </c:pt>
                      <c:pt idx="18097">
                        <c:v>43289.552083333336</c:v>
                      </c:pt>
                      <c:pt idx="18098">
                        <c:v>43289.5625</c:v>
                      </c:pt>
                      <c:pt idx="18099">
                        <c:v>43289.572916666664</c:v>
                      </c:pt>
                      <c:pt idx="18100">
                        <c:v>43289.583333333336</c:v>
                      </c:pt>
                      <c:pt idx="18101">
                        <c:v>43289.59375</c:v>
                      </c:pt>
                      <c:pt idx="18102">
                        <c:v>43289.604166666664</c:v>
                      </c:pt>
                      <c:pt idx="18103">
                        <c:v>43289.614583333336</c:v>
                      </c:pt>
                      <c:pt idx="18104">
                        <c:v>43289.625</c:v>
                      </c:pt>
                      <c:pt idx="18105">
                        <c:v>43289.635416666664</c:v>
                      </c:pt>
                      <c:pt idx="18106">
                        <c:v>43289.645833333336</c:v>
                      </c:pt>
                      <c:pt idx="18107">
                        <c:v>43289.65625</c:v>
                      </c:pt>
                      <c:pt idx="18108">
                        <c:v>43289.666666666664</c:v>
                      </c:pt>
                      <c:pt idx="18109">
                        <c:v>43289.677083333336</c:v>
                      </c:pt>
                      <c:pt idx="18110">
                        <c:v>43289.6875</c:v>
                      </c:pt>
                      <c:pt idx="18111">
                        <c:v>43289.697916666664</c:v>
                      </c:pt>
                      <c:pt idx="18112">
                        <c:v>43289.708333333336</c:v>
                      </c:pt>
                      <c:pt idx="18113">
                        <c:v>43289.71875</c:v>
                      </c:pt>
                      <c:pt idx="18114">
                        <c:v>43289.729166666664</c:v>
                      </c:pt>
                      <c:pt idx="18115">
                        <c:v>43289.739583333336</c:v>
                      </c:pt>
                      <c:pt idx="18116">
                        <c:v>43289.75</c:v>
                      </c:pt>
                      <c:pt idx="18117">
                        <c:v>43289.760416666664</c:v>
                      </c:pt>
                      <c:pt idx="18118">
                        <c:v>43289.770833333336</c:v>
                      </c:pt>
                      <c:pt idx="18119">
                        <c:v>43289.78125</c:v>
                      </c:pt>
                      <c:pt idx="18120">
                        <c:v>43289.791666666664</c:v>
                      </c:pt>
                      <c:pt idx="18121">
                        <c:v>43289.802083333336</c:v>
                      </c:pt>
                      <c:pt idx="18122">
                        <c:v>43289.8125</c:v>
                      </c:pt>
                      <c:pt idx="18123">
                        <c:v>43289.822916666664</c:v>
                      </c:pt>
                      <c:pt idx="18124">
                        <c:v>43289.833333333336</c:v>
                      </c:pt>
                      <c:pt idx="18125">
                        <c:v>43289.84375</c:v>
                      </c:pt>
                      <c:pt idx="18126">
                        <c:v>43289.854166666664</c:v>
                      </c:pt>
                      <c:pt idx="18127">
                        <c:v>43289.864583333336</c:v>
                      </c:pt>
                      <c:pt idx="18128">
                        <c:v>43289.875</c:v>
                      </c:pt>
                      <c:pt idx="18129">
                        <c:v>43289.885416666664</c:v>
                      </c:pt>
                      <c:pt idx="18130">
                        <c:v>43289.895833333336</c:v>
                      </c:pt>
                      <c:pt idx="18131">
                        <c:v>43289.90625</c:v>
                      </c:pt>
                      <c:pt idx="18132">
                        <c:v>43289.916666666664</c:v>
                      </c:pt>
                      <c:pt idx="18133">
                        <c:v>43289.927083333336</c:v>
                      </c:pt>
                      <c:pt idx="18134">
                        <c:v>43289.9375</c:v>
                      </c:pt>
                      <c:pt idx="18135">
                        <c:v>43289.947916666664</c:v>
                      </c:pt>
                      <c:pt idx="18136">
                        <c:v>43289.958333333336</c:v>
                      </c:pt>
                      <c:pt idx="18137">
                        <c:v>43289.96875</c:v>
                      </c:pt>
                      <c:pt idx="18138">
                        <c:v>43289.979166666664</c:v>
                      </c:pt>
                      <c:pt idx="18139">
                        <c:v>43289.989583333336</c:v>
                      </c:pt>
                      <c:pt idx="18140">
                        <c:v>43290</c:v>
                      </c:pt>
                      <c:pt idx="18141">
                        <c:v>43290.010416666664</c:v>
                      </c:pt>
                      <c:pt idx="18142">
                        <c:v>43290.020833333336</c:v>
                      </c:pt>
                      <c:pt idx="18143">
                        <c:v>43290.03125</c:v>
                      </c:pt>
                      <c:pt idx="18144">
                        <c:v>43290.041666666664</c:v>
                      </c:pt>
                      <c:pt idx="18145">
                        <c:v>43290.052083333336</c:v>
                      </c:pt>
                      <c:pt idx="18146">
                        <c:v>43290.0625</c:v>
                      </c:pt>
                      <c:pt idx="18147">
                        <c:v>43290.072916666664</c:v>
                      </c:pt>
                      <c:pt idx="18148">
                        <c:v>43290.083333333336</c:v>
                      </c:pt>
                      <c:pt idx="18149">
                        <c:v>43290.09375</c:v>
                      </c:pt>
                      <c:pt idx="18150">
                        <c:v>43290.104166666664</c:v>
                      </c:pt>
                      <c:pt idx="18151">
                        <c:v>43290.114583333336</c:v>
                      </c:pt>
                      <c:pt idx="18152">
                        <c:v>43290.125</c:v>
                      </c:pt>
                      <c:pt idx="18153">
                        <c:v>43290.135416666664</c:v>
                      </c:pt>
                      <c:pt idx="18154">
                        <c:v>43290.145833333336</c:v>
                      </c:pt>
                      <c:pt idx="18155">
                        <c:v>43290.15625</c:v>
                      </c:pt>
                      <c:pt idx="18156">
                        <c:v>43290.166666666664</c:v>
                      </c:pt>
                      <c:pt idx="18157">
                        <c:v>43290.177083333336</c:v>
                      </c:pt>
                      <c:pt idx="18158">
                        <c:v>43290.1875</c:v>
                      </c:pt>
                      <c:pt idx="18159">
                        <c:v>43290.197916666664</c:v>
                      </c:pt>
                      <c:pt idx="18160">
                        <c:v>43290.208333333336</c:v>
                      </c:pt>
                      <c:pt idx="18161">
                        <c:v>43290.21875</c:v>
                      </c:pt>
                      <c:pt idx="18162">
                        <c:v>43290.229166666664</c:v>
                      </c:pt>
                      <c:pt idx="18163">
                        <c:v>43290.239583333336</c:v>
                      </c:pt>
                      <c:pt idx="18164">
                        <c:v>43290.25</c:v>
                      </c:pt>
                      <c:pt idx="18165">
                        <c:v>43290.260416666664</c:v>
                      </c:pt>
                      <c:pt idx="18166">
                        <c:v>43290.270833333336</c:v>
                      </c:pt>
                      <c:pt idx="18167">
                        <c:v>43290.28125</c:v>
                      </c:pt>
                      <c:pt idx="18168">
                        <c:v>43290.291666666664</c:v>
                      </c:pt>
                      <c:pt idx="18169">
                        <c:v>43290.302083333336</c:v>
                      </c:pt>
                      <c:pt idx="18170">
                        <c:v>43290.3125</c:v>
                      </c:pt>
                      <c:pt idx="18171">
                        <c:v>43290.322916666664</c:v>
                      </c:pt>
                      <c:pt idx="18172">
                        <c:v>43290.333333333336</c:v>
                      </c:pt>
                      <c:pt idx="18173">
                        <c:v>43290.34375</c:v>
                      </c:pt>
                      <c:pt idx="18174">
                        <c:v>43290.354166666664</c:v>
                      </c:pt>
                      <c:pt idx="18175">
                        <c:v>43290.364583333336</c:v>
                      </c:pt>
                      <c:pt idx="18176">
                        <c:v>43290.375</c:v>
                      </c:pt>
                      <c:pt idx="18177">
                        <c:v>43290.385416666664</c:v>
                      </c:pt>
                      <c:pt idx="18178">
                        <c:v>43290.395833333336</c:v>
                      </c:pt>
                      <c:pt idx="18179">
                        <c:v>43290.40625</c:v>
                      </c:pt>
                      <c:pt idx="18180">
                        <c:v>43290.416666666664</c:v>
                      </c:pt>
                      <c:pt idx="18181">
                        <c:v>43290.427083333336</c:v>
                      </c:pt>
                      <c:pt idx="18182">
                        <c:v>43290.4375</c:v>
                      </c:pt>
                      <c:pt idx="18183">
                        <c:v>43290.447916666664</c:v>
                      </c:pt>
                      <c:pt idx="18184">
                        <c:v>43290.458333333336</c:v>
                      </c:pt>
                      <c:pt idx="18185">
                        <c:v>43290.46875</c:v>
                      </c:pt>
                      <c:pt idx="18186">
                        <c:v>43290.479166666664</c:v>
                      </c:pt>
                      <c:pt idx="18187">
                        <c:v>43290.489583333336</c:v>
                      </c:pt>
                      <c:pt idx="18188">
                        <c:v>43290.5</c:v>
                      </c:pt>
                      <c:pt idx="18189">
                        <c:v>43290.510416666664</c:v>
                      </c:pt>
                      <c:pt idx="18190">
                        <c:v>43290.520833333336</c:v>
                      </c:pt>
                      <c:pt idx="18191">
                        <c:v>43290.53125</c:v>
                      </c:pt>
                      <c:pt idx="18192">
                        <c:v>43290.541666666664</c:v>
                      </c:pt>
                      <c:pt idx="18193">
                        <c:v>43290.552083333336</c:v>
                      </c:pt>
                      <c:pt idx="18194">
                        <c:v>43290.5625</c:v>
                      </c:pt>
                      <c:pt idx="18195">
                        <c:v>43290.572916666664</c:v>
                      </c:pt>
                      <c:pt idx="18196">
                        <c:v>43290.583333333336</c:v>
                      </c:pt>
                      <c:pt idx="18197">
                        <c:v>43290.59375</c:v>
                      </c:pt>
                      <c:pt idx="18198">
                        <c:v>43290.604166666664</c:v>
                      </c:pt>
                      <c:pt idx="18199">
                        <c:v>43290.614583333336</c:v>
                      </c:pt>
                      <c:pt idx="18200">
                        <c:v>43290.625</c:v>
                      </c:pt>
                      <c:pt idx="18201">
                        <c:v>43290.635416666664</c:v>
                      </c:pt>
                      <c:pt idx="18202">
                        <c:v>43290.645833333336</c:v>
                      </c:pt>
                      <c:pt idx="18203">
                        <c:v>43290.65625</c:v>
                      </c:pt>
                      <c:pt idx="18204">
                        <c:v>43290.666666666664</c:v>
                      </c:pt>
                      <c:pt idx="18205">
                        <c:v>43290.677083333336</c:v>
                      </c:pt>
                      <c:pt idx="18206">
                        <c:v>43290.6875</c:v>
                      </c:pt>
                      <c:pt idx="18207">
                        <c:v>43290.697916666664</c:v>
                      </c:pt>
                      <c:pt idx="18208">
                        <c:v>43290.708333333336</c:v>
                      </c:pt>
                      <c:pt idx="18209">
                        <c:v>43290.71875</c:v>
                      </c:pt>
                      <c:pt idx="18210">
                        <c:v>43290.729166666664</c:v>
                      </c:pt>
                      <c:pt idx="18211">
                        <c:v>43290.739583333336</c:v>
                      </c:pt>
                      <c:pt idx="18212">
                        <c:v>43290.75</c:v>
                      </c:pt>
                      <c:pt idx="18213">
                        <c:v>43290.760416666664</c:v>
                      </c:pt>
                      <c:pt idx="18214">
                        <c:v>43290.770833333336</c:v>
                      </c:pt>
                      <c:pt idx="18215">
                        <c:v>43290.78125</c:v>
                      </c:pt>
                      <c:pt idx="18216">
                        <c:v>43290.791666666664</c:v>
                      </c:pt>
                      <c:pt idx="18217">
                        <c:v>43290.802083333336</c:v>
                      </c:pt>
                      <c:pt idx="18218">
                        <c:v>43290.8125</c:v>
                      </c:pt>
                      <c:pt idx="18219">
                        <c:v>43290.822916666664</c:v>
                      </c:pt>
                      <c:pt idx="18220">
                        <c:v>43290.833333333336</c:v>
                      </c:pt>
                      <c:pt idx="18221">
                        <c:v>43290.84375</c:v>
                      </c:pt>
                      <c:pt idx="18222">
                        <c:v>43290.854166666664</c:v>
                      </c:pt>
                      <c:pt idx="18223">
                        <c:v>43290.864583333336</c:v>
                      </c:pt>
                      <c:pt idx="18224">
                        <c:v>43290.875</c:v>
                      </c:pt>
                      <c:pt idx="18225">
                        <c:v>43290.885416666664</c:v>
                      </c:pt>
                      <c:pt idx="18226">
                        <c:v>43290.895833333336</c:v>
                      </c:pt>
                      <c:pt idx="18227">
                        <c:v>43290.90625</c:v>
                      </c:pt>
                      <c:pt idx="18228">
                        <c:v>43290.916666666664</c:v>
                      </c:pt>
                      <c:pt idx="18229">
                        <c:v>43290.927083333336</c:v>
                      </c:pt>
                      <c:pt idx="18230">
                        <c:v>43290.9375</c:v>
                      </c:pt>
                      <c:pt idx="18231">
                        <c:v>43290.947916666664</c:v>
                      </c:pt>
                      <c:pt idx="18232">
                        <c:v>43290.958333333336</c:v>
                      </c:pt>
                      <c:pt idx="18233">
                        <c:v>43290.96875</c:v>
                      </c:pt>
                      <c:pt idx="18234">
                        <c:v>43290.979166666664</c:v>
                      </c:pt>
                      <c:pt idx="18235">
                        <c:v>43290.989583333336</c:v>
                      </c:pt>
                      <c:pt idx="18236">
                        <c:v>43291</c:v>
                      </c:pt>
                      <c:pt idx="18237">
                        <c:v>43291.010416666664</c:v>
                      </c:pt>
                      <c:pt idx="18238">
                        <c:v>43291.020833333336</c:v>
                      </c:pt>
                      <c:pt idx="18239">
                        <c:v>43291.03125</c:v>
                      </c:pt>
                      <c:pt idx="18240">
                        <c:v>43291.041666666664</c:v>
                      </c:pt>
                      <c:pt idx="18241">
                        <c:v>43291.052083333336</c:v>
                      </c:pt>
                      <c:pt idx="18242">
                        <c:v>43291.0625</c:v>
                      </c:pt>
                      <c:pt idx="18243">
                        <c:v>43291.072916666664</c:v>
                      </c:pt>
                      <c:pt idx="18244">
                        <c:v>43291.083333333336</c:v>
                      </c:pt>
                      <c:pt idx="18245">
                        <c:v>43291.09375</c:v>
                      </c:pt>
                      <c:pt idx="18246">
                        <c:v>43291.104166666664</c:v>
                      </c:pt>
                      <c:pt idx="18247">
                        <c:v>43291.114583333336</c:v>
                      </c:pt>
                      <c:pt idx="18248">
                        <c:v>43291.125</c:v>
                      </c:pt>
                      <c:pt idx="18249">
                        <c:v>43291.135416666664</c:v>
                      </c:pt>
                      <c:pt idx="18250">
                        <c:v>43291.145833333336</c:v>
                      </c:pt>
                      <c:pt idx="18251">
                        <c:v>43291.15625</c:v>
                      </c:pt>
                      <c:pt idx="18252">
                        <c:v>43291.166666666664</c:v>
                      </c:pt>
                      <c:pt idx="18253">
                        <c:v>43291.177083333336</c:v>
                      </c:pt>
                      <c:pt idx="18254">
                        <c:v>43291.1875</c:v>
                      </c:pt>
                      <c:pt idx="18255">
                        <c:v>43291.197916666664</c:v>
                      </c:pt>
                      <c:pt idx="18256">
                        <c:v>43291.208333333336</c:v>
                      </c:pt>
                      <c:pt idx="18257">
                        <c:v>43291.21875</c:v>
                      </c:pt>
                      <c:pt idx="18258">
                        <c:v>43291.229166666664</c:v>
                      </c:pt>
                      <c:pt idx="18259">
                        <c:v>43291.239583333336</c:v>
                      </c:pt>
                      <c:pt idx="18260">
                        <c:v>43291.25</c:v>
                      </c:pt>
                      <c:pt idx="18261">
                        <c:v>43291.260416666664</c:v>
                      </c:pt>
                      <c:pt idx="18262">
                        <c:v>43291.270833333336</c:v>
                      </c:pt>
                      <c:pt idx="18263">
                        <c:v>43291.28125</c:v>
                      </c:pt>
                      <c:pt idx="18264">
                        <c:v>43291.291666666664</c:v>
                      </c:pt>
                      <c:pt idx="18265">
                        <c:v>43291.302083333336</c:v>
                      </c:pt>
                      <c:pt idx="18266">
                        <c:v>43291.3125</c:v>
                      </c:pt>
                      <c:pt idx="18267">
                        <c:v>43291.322916666664</c:v>
                      </c:pt>
                      <c:pt idx="18268">
                        <c:v>43291.333333333336</c:v>
                      </c:pt>
                      <c:pt idx="18269">
                        <c:v>43291.34375</c:v>
                      </c:pt>
                      <c:pt idx="18270">
                        <c:v>43291.354166666664</c:v>
                      </c:pt>
                      <c:pt idx="18271">
                        <c:v>43291.364583333336</c:v>
                      </c:pt>
                      <c:pt idx="18272">
                        <c:v>43291.375</c:v>
                      </c:pt>
                      <c:pt idx="18273">
                        <c:v>43291.385416666664</c:v>
                      </c:pt>
                      <c:pt idx="18274">
                        <c:v>43291.395833333336</c:v>
                      </c:pt>
                      <c:pt idx="18275">
                        <c:v>43291.40625</c:v>
                      </c:pt>
                      <c:pt idx="18276">
                        <c:v>43291.416666666664</c:v>
                      </c:pt>
                      <c:pt idx="18277">
                        <c:v>43291.427083333336</c:v>
                      </c:pt>
                      <c:pt idx="18278">
                        <c:v>43291.4375</c:v>
                      </c:pt>
                      <c:pt idx="18279">
                        <c:v>43291.447916666664</c:v>
                      </c:pt>
                      <c:pt idx="18280">
                        <c:v>43291.458333333336</c:v>
                      </c:pt>
                      <c:pt idx="18281">
                        <c:v>43291.46875</c:v>
                      </c:pt>
                      <c:pt idx="18282">
                        <c:v>43291.479166666664</c:v>
                      </c:pt>
                      <c:pt idx="18283">
                        <c:v>43291.489583333336</c:v>
                      </c:pt>
                      <c:pt idx="18284">
                        <c:v>43291.5</c:v>
                      </c:pt>
                      <c:pt idx="18285">
                        <c:v>43291.510416666664</c:v>
                      </c:pt>
                      <c:pt idx="18286">
                        <c:v>43291.520833333336</c:v>
                      </c:pt>
                      <c:pt idx="18287">
                        <c:v>43291.53125</c:v>
                      </c:pt>
                      <c:pt idx="18288">
                        <c:v>43291.541666666664</c:v>
                      </c:pt>
                      <c:pt idx="18289">
                        <c:v>43291.552083333336</c:v>
                      </c:pt>
                      <c:pt idx="18290">
                        <c:v>43291.5625</c:v>
                      </c:pt>
                      <c:pt idx="18291">
                        <c:v>43291.572916666664</c:v>
                      </c:pt>
                      <c:pt idx="18292">
                        <c:v>43291.583333333336</c:v>
                      </c:pt>
                      <c:pt idx="18293">
                        <c:v>43291.59375</c:v>
                      </c:pt>
                      <c:pt idx="18294">
                        <c:v>43291.604166666664</c:v>
                      </c:pt>
                      <c:pt idx="18295">
                        <c:v>43291.614583333336</c:v>
                      </c:pt>
                      <c:pt idx="18296">
                        <c:v>43291.625</c:v>
                      </c:pt>
                      <c:pt idx="18297">
                        <c:v>43291.635416666664</c:v>
                      </c:pt>
                      <c:pt idx="18298">
                        <c:v>43291.645833333336</c:v>
                      </c:pt>
                      <c:pt idx="18299">
                        <c:v>43291.65625</c:v>
                      </c:pt>
                      <c:pt idx="18300">
                        <c:v>43291.666666666664</c:v>
                      </c:pt>
                      <c:pt idx="18301">
                        <c:v>43291.677083333336</c:v>
                      </c:pt>
                      <c:pt idx="18302">
                        <c:v>43291.6875</c:v>
                      </c:pt>
                      <c:pt idx="18303">
                        <c:v>43291.697916666664</c:v>
                      </c:pt>
                      <c:pt idx="18304">
                        <c:v>43291.708333333336</c:v>
                      </c:pt>
                      <c:pt idx="18305">
                        <c:v>43291.71875</c:v>
                      </c:pt>
                      <c:pt idx="18306">
                        <c:v>43291.729166666664</c:v>
                      </c:pt>
                      <c:pt idx="18307">
                        <c:v>43291.739583333336</c:v>
                      </c:pt>
                      <c:pt idx="18308">
                        <c:v>43291.75</c:v>
                      </c:pt>
                      <c:pt idx="18309">
                        <c:v>43291.760416666664</c:v>
                      </c:pt>
                      <c:pt idx="18310">
                        <c:v>43291.770833333336</c:v>
                      </c:pt>
                      <c:pt idx="18311">
                        <c:v>43291.78125</c:v>
                      </c:pt>
                      <c:pt idx="18312">
                        <c:v>43291.791666666664</c:v>
                      </c:pt>
                      <c:pt idx="18313">
                        <c:v>43291.802083333336</c:v>
                      </c:pt>
                      <c:pt idx="18314">
                        <c:v>43291.8125</c:v>
                      </c:pt>
                      <c:pt idx="18315">
                        <c:v>43291.822916666664</c:v>
                      </c:pt>
                      <c:pt idx="18316">
                        <c:v>43291.833333333336</c:v>
                      </c:pt>
                      <c:pt idx="18317">
                        <c:v>43291.84375</c:v>
                      </c:pt>
                      <c:pt idx="18318">
                        <c:v>43291.854166666664</c:v>
                      </c:pt>
                      <c:pt idx="18319">
                        <c:v>43291.864583333336</c:v>
                      </c:pt>
                      <c:pt idx="18320">
                        <c:v>43291.875</c:v>
                      </c:pt>
                      <c:pt idx="18321">
                        <c:v>43291.885416666664</c:v>
                      </c:pt>
                      <c:pt idx="18322">
                        <c:v>43291.895833333336</c:v>
                      </c:pt>
                      <c:pt idx="18323">
                        <c:v>43291.90625</c:v>
                      </c:pt>
                      <c:pt idx="18324">
                        <c:v>43291.916666666664</c:v>
                      </c:pt>
                      <c:pt idx="18325">
                        <c:v>43291.927083333336</c:v>
                      </c:pt>
                      <c:pt idx="18326">
                        <c:v>43291.9375</c:v>
                      </c:pt>
                      <c:pt idx="18327">
                        <c:v>43291.947916666664</c:v>
                      </c:pt>
                      <c:pt idx="18328">
                        <c:v>43291.958333333336</c:v>
                      </c:pt>
                      <c:pt idx="18329">
                        <c:v>43291.96875</c:v>
                      </c:pt>
                      <c:pt idx="18330">
                        <c:v>43291.979166666664</c:v>
                      </c:pt>
                      <c:pt idx="18331">
                        <c:v>43291.989583333336</c:v>
                      </c:pt>
                      <c:pt idx="18332">
                        <c:v>43292</c:v>
                      </c:pt>
                      <c:pt idx="18333">
                        <c:v>43292.010416666664</c:v>
                      </c:pt>
                      <c:pt idx="18334">
                        <c:v>43292.020833333336</c:v>
                      </c:pt>
                      <c:pt idx="18335">
                        <c:v>43292.03125</c:v>
                      </c:pt>
                      <c:pt idx="18336">
                        <c:v>43292.041666666664</c:v>
                      </c:pt>
                      <c:pt idx="18337">
                        <c:v>43292.052083333336</c:v>
                      </c:pt>
                      <c:pt idx="18338">
                        <c:v>43292.0625</c:v>
                      </c:pt>
                      <c:pt idx="18339">
                        <c:v>43292.072916666664</c:v>
                      </c:pt>
                      <c:pt idx="18340">
                        <c:v>43292.083333333336</c:v>
                      </c:pt>
                      <c:pt idx="18341">
                        <c:v>43292.09375</c:v>
                      </c:pt>
                      <c:pt idx="18342">
                        <c:v>43292.104166666664</c:v>
                      </c:pt>
                      <c:pt idx="18343">
                        <c:v>43292.114583333336</c:v>
                      </c:pt>
                      <c:pt idx="18344">
                        <c:v>43292.125</c:v>
                      </c:pt>
                      <c:pt idx="18345">
                        <c:v>43292.135416666664</c:v>
                      </c:pt>
                      <c:pt idx="18346">
                        <c:v>43292.145833333336</c:v>
                      </c:pt>
                      <c:pt idx="18347">
                        <c:v>43292.15625</c:v>
                      </c:pt>
                      <c:pt idx="18348">
                        <c:v>43292.166666666664</c:v>
                      </c:pt>
                      <c:pt idx="18349">
                        <c:v>43292.177083333336</c:v>
                      </c:pt>
                      <c:pt idx="18350">
                        <c:v>43292.1875</c:v>
                      </c:pt>
                      <c:pt idx="18351">
                        <c:v>43292.197916666664</c:v>
                      </c:pt>
                      <c:pt idx="18352">
                        <c:v>43292.208333333336</c:v>
                      </c:pt>
                      <c:pt idx="18353">
                        <c:v>43292.21875</c:v>
                      </c:pt>
                      <c:pt idx="18354">
                        <c:v>43292.229166666664</c:v>
                      </c:pt>
                      <c:pt idx="18355">
                        <c:v>43292.239583333336</c:v>
                      </c:pt>
                      <c:pt idx="18356">
                        <c:v>43292.25</c:v>
                      </c:pt>
                      <c:pt idx="18357">
                        <c:v>43292.260416666664</c:v>
                      </c:pt>
                      <c:pt idx="18358">
                        <c:v>43292.270833333336</c:v>
                      </c:pt>
                      <c:pt idx="18359">
                        <c:v>43292.28125</c:v>
                      </c:pt>
                      <c:pt idx="18360">
                        <c:v>43292.291666666664</c:v>
                      </c:pt>
                      <c:pt idx="18361">
                        <c:v>43292.302083333336</c:v>
                      </c:pt>
                      <c:pt idx="18362">
                        <c:v>43292.3125</c:v>
                      </c:pt>
                      <c:pt idx="18363">
                        <c:v>43292.322916666664</c:v>
                      </c:pt>
                      <c:pt idx="18364">
                        <c:v>43292.333333333336</c:v>
                      </c:pt>
                      <c:pt idx="18365">
                        <c:v>43292.34375</c:v>
                      </c:pt>
                      <c:pt idx="18366">
                        <c:v>43292.354166666664</c:v>
                      </c:pt>
                      <c:pt idx="18367">
                        <c:v>43292.364583333336</c:v>
                      </c:pt>
                      <c:pt idx="18368">
                        <c:v>43292.375</c:v>
                      </c:pt>
                      <c:pt idx="18369">
                        <c:v>43292.385416666664</c:v>
                      </c:pt>
                      <c:pt idx="18370">
                        <c:v>43292.395833333336</c:v>
                      </c:pt>
                      <c:pt idx="18371">
                        <c:v>43292.40625</c:v>
                      </c:pt>
                      <c:pt idx="18372">
                        <c:v>43292.416666666664</c:v>
                      </c:pt>
                      <c:pt idx="18373">
                        <c:v>43292.427083333336</c:v>
                      </c:pt>
                      <c:pt idx="18374">
                        <c:v>43292.4375</c:v>
                      </c:pt>
                      <c:pt idx="18375">
                        <c:v>43292.447916666664</c:v>
                      </c:pt>
                      <c:pt idx="18376">
                        <c:v>43292.458333333336</c:v>
                      </c:pt>
                      <c:pt idx="18377">
                        <c:v>43292.46875</c:v>
                      </c:pt>
                      <c:pt idx="18378">
                        <c:v>43292.479166666664</c:v>
                      </c:pt>
                      <c:pt idx="18379">
                        <c:v>43292.489583333336</c:v>
                      </c:pt>
                      <c:pt idx="18380">
                        <c:v>43292.5</c:v>
                      </c:pt>
                      <c:pt idx="18381">
                        <c:v>43292.510416666664</c:v>
                      </c:pt>
                      <c:pt idx="18382">
                        <c:v>43292.520833333336</c:v>
                      </c:pt>
                      <c:pt idx="18383">
                        <c:v>43292.53125</c:v>
                      </c:pt>
                      <c:pt idx="18384">
                        <c:v>43292.541666666664</c:v>
                      </c:pt>
                      <c:pt idx="18385">
                        <c:v>43292.552083333336</c:v>
                      </c:pt>
                      <c:pt idx="18386">
                        <c:v>43292.5625</c:v>
                      </c:pt>
                      <c:pt idx="18387">
                        <c:v>43292.572916666664</c:v>
                      </c:pt>
                      <c:pt idx="18388">
                        <c:v>43292.583333333336</c:v>
                      </c:pt>
                      <c:pt idx="18389">
                        <c:v>43292.59375</c:v>
                      </c:pt>
                      <c:pt idx="18390">
                        <c:v>43292.604166666664</c:v>
                      </c:pt>
                      <c:pt idx="18391">
                        <c:v>43292.614583333336</c:v>
                      </c:pt>
                      <c:pt idx="18392">
                        <c:v>43292.625</c:v>
                      </c:pt>
                      <c:pt idx="18393">
                        <c:v>43292.635416666664</c:v>
                      </c:pt>
                      <c:pt idx="18394">
                        <c:v>43292.645833333336</c:v>
                      </c:pt>
                      <c:pt idx="18395">
                        <c:v>43292.65625</c:v>
                      </c:pt>
                      <c:pt idx="18396">
                        <c:v>43292.666666666664</c:v>
                      </c:pt>
                      <c:pt idx="18397">
                        <c:v>43292.677083333336</c:v>
                      </c:pt>
                      <c:pt idx="18398">
                        <c:v>43292.6875</c:v>
                      </c:pt>
                      <c:pt idx="18399">
                        <c:v>43292.697916666664</c:v>
                      </c:pt>
                      <c:pt idx="18400">
                        <c:v>43292.708333333336</c:v>
                      </c:pt>
                      <c:pt idx="18401">
                        <c:v>43292.71875</c:v>
                      </c:pt>
                      <c:pt idx="18402">
                        <c:v>43292.729166666664</c:v>
                      </c:pt>
                      <c:pt idx="18403">
                        <c:v>43292.739583333336</c:v>
                      </c:pt>
                      <c:pt idx="18404">
                        <c:v>43292.75</c:v>
                      </c:pt>
                      <c:pt idx="18405">
                        <c:v>43292.760416666664</c:v>
                      </c:pt>
                      <c:pt idx="18406">
                        <c:v>43292.770833333336</c:v>
                      </c:pt>
                      <c:pt idx="18407">
                        <c:v>43292.78125</c:v>
                      </c:pt>
                      <c:pt idx="18408">
                        <c:v>43292.791666666664</c:v>
                      </c:pt>
                      <c:pt idx="18409">
                        <c:v>43292.802083333336</c:v>
                      </c:pt>
                      <c:pt idx="18410">
                        <c:v>43292.8125</c:v>
                      </c:pt>
                      <c:pt idx="18411">
                        <c:v>43292.822916666664</c:v>
                      </c:pt>
                      <c:pt idx="18412">
                        <c:v>43292.833333333336</c:v>
                      </c:pt>
                      <c:pt idx="18413">
                        <c:v>43292.84375</c:v>
                      </c:pt>
                      <c:pt idx="18414">
                        <c:v>43292.854166666664</c:v>
                      </c:pt>
                      <c:pt idx="18415">
                        <c:v>43292.864583333336</c:v>
                      </c:pt>
                      <c:pt idx="18416">
                        <c:v>43292.875</c:v>
                      </c:pt>
                      <c:pt idx="18417">
                        <c:v>43292.885416666664</c:v>
                      </c:pt>
                      <c:pt idx="18418">
                        <c:v>43292.895833333336</c:v>
                      </c:pt>
                      <c:pt idx="18419">
                        <c:v>43292.90625</c:v>
                      </c:pt>
                      <c:pt idx="18420">
                        <c:v>43292.916666666664</c:v>
                      </c:pt>
                      <c:pt idx="18421">
                        <c:v>43292.927083333336</c:v>
                      </c:pt>
                      <c:pt idx="18422">
                        <c:v>43292.9375</c:v>
                      </c:pt>
                      <c:pt idx="18423">
                        <c:v>43292.947916666664</c:v>
                      </c:pt>
                      <c:pt idx="18424">
                        <c:v>43292.958333333336</c:v>
                      </c:pt>
                      <c:pt idx="18425">
                        <c:v>43292.96875</c:v>
                      </c:pt>
                      <c:pt idx="18426">
                        <c:v>43292.979166666664</c:v>
                      </c:pt>
                      <c:pt idx="18427">
                        <c:v>43292.989583333336</c:v>
                      </c:pt>
                      <c:pt idx="18428">
                        <c:v>43293</c:v>
                      </c:pt>
                      <c:pt idx="18429">
                        <c:v>43293.010416666664</c:v>
                      </c:pt>
                      <c:pt idx="18430">
                        <c:v>43293.020833333336</c:v>
                      </c:pt>
                      <c:pt idx="18431">
                        <c:v>43293.03125</c:v>
                      </c:pt>
                      <c:pt idx="18432">
                        <c:v>43293.041666666664</c:v>
                      </c:pt>
                      <c:pt idx="18433">
                        <c:v>43293.052083333336</c:v>
                      </c:pt>
                      <c:pt idx="18434">
                        <c:v>43293.0625</c:v>
                      </c:pt>
                      <c:pt idx="18435">
                        <c:v>43293.072916666664</c:v>
                      </c:pt>
                      <c:pt idx="18436">
                        <c:v>43293.083333333336</c:v>
                      </c:pt>
                      <c:pt idx="18437">
                        <c:v>43293.09375</c:v>
                      </c:pt>
                      <c:pt idx="18438">
                        <c:v>43293.104166666664</c:v>
                      </c:pt>
                      <c:pt idx="18439">
                        <c:v>43293.114583333336</c:v>
                      </c:pt>
                      <c:pt idx="18440">
                        <c:v>43293.125</c:v>
                      </c:pt>
                      <c:pt idx="18441">
                        <c:v>43293.135416666664</c:v>
                      </c:pt>
                      <c:pt idx="18442">
                        <c:v>43293.145833333336</c:v>
                      </c:pt>
                      <c:pt idx="18443">
                        <c:v>43293.15625</c:v>
                      </c:pt>
                      <c:pt idx="18444">
                        <c:v>43293.166666666664</c:v>
                      </c:pt>
                      <c:pt idx="18445">
                        <c:v>43293.177083333336</c:v>
                      </c:pt>
                      <c:pt idx="18446">
                        <c:v>43293.1875</c:v>
                      </c:pt>
                      <c:pt idx="18447">
                        <c:v>43293.197916666664</c:v>
                      </c:pt>
                      <c:pt idx="18448">
                        <c:v>43293.208333333336</c:v>
                      </c:pt>
                      <c:pt idx="18449">
                        <c:v>43293.21875</c:v>
                      </c:pt>
                      <c:pt idx="18450">
                        <c:v>43293.229166666664</c:v>
                      </c:pt>
                      <c:pt idx="18451">
                        <c:v>43293.239583333336</c:v>
                      </c:pt>
                      <c:pt idx="18452">
                        <c:v>43293.25</c:v>
                      </c:pt>
                      <c:pt idx="18453">
                        <c:v>43293.260416666664</c:v>
                      </c:pt>
                      <c:pt idx="18454">
                        <c:v>43293.270833333336</c:v>
                      </c:pt>
                      <c:pt idx="18455">
                        <c:v>43293.28125</c:v>
                      </c:pt>
                      <c:pt idx="18456">
                        <c:v>43293.291666666664</c:v>
                      </c:pt>
                      <c:pt idx="18457">
                        <c:v>43293.302083333336</c:v>
                      </c:pt>
                      <c:pt idx="18458">
                        <c:v>43293.3125</c:v>
                      </c:pt>
                      <c:pt idx="18459">
                        <c:v>43293.322916666664</c:v>
                      </c:pt>
                      <c:pt idx="18460">
                        <c:v>43293.333333333336</c:v>
                      </c:pt>
                      <c:pt idx="18461">
                        <c:v>43293.34375</c:v>
                      </c:pt>
                      <c:pt idx="18462">
                        <c:v>43293.354166666664</c:v>
                      </c:pt>
                      <c:pt idx="18463">
                        <c:v>43293.364583333336</c:v>
                      </c:pt>
                      <c:pt idx="18464">
                        <c:v>43293.375</c:v>
                      </c:pt>
                      <c:pt idx="18465">
                        <c:v>43293.385416666664</c:v>
                      </c:pt>
                      <c:pt idx="18466">
                        <c:v>43293.395833333336</c:v>
                      </c:pt>
                      <c:pt idx="18467">
                        <c:v>43293.40625</c:v>
                      </c:pt>
                      <c:pt idx="18468">
                        <c:v>43293.416666666664</c:v>
                      </c:pt>
                      <c:pt idx="18469">
                        <c:v>43293.427083333336</c:v>
                      </c:pt>
                      <c:pt idx="18470">
                        <c:v>43293.4375</c:v>
                      </c:pt>
                      <c:pt idx="18471">
                        <c:v>43293.447916666664</c:v>
                      </c:pt>
                      <c:pt idx="18472">
                        <c:v>43293.458333333336</c:v>
                      </c:pt>
                      <c:pt idx="18473">
                        <c:v>43293.46875</c:v>
                      </c:pt>
                      <c:pt idx="18474">
                        <c:v>43293.479166666664</c:v>
                      </c:pt>
                      <c:pt idx="18475">
                        <c:v>43293.489583333336</c:v>
                      </c:pt>
                      <c:pt idx="18476">
                        <c:v>43293.5</c:v>
                      </c:pt>
                      <c:pt idx="18477">
                        <c:v>43293.510416666664</c:v>
                      </c:pt>
                      <c:pt idx="18478">
                        <c:v>43293.520833333336</c:v>
                      </c:pt>
                      <c:pt idx="18479">
                        <c:v>43293.53125</c:v>
                      </c:pt>
                      <c:pt idx="18480">
                        <c:v>43293.541666666664</c:v>
                      </c:pt>
                      <c:pt idx="18481">
                        <c:v>43293.552083333336</c:v>
                      </c:pt>
                      <c:pt idx="18482">
                        <c:v>43293.5625</c:v>
                      </c:pt>
                      <c:pt idx="18483">
                        <c:v>43293.572916666664</c:v>
                      </c:pt>
                      <c:pt idx="18484">
                        <c:v>43293.583333333336</c:v>
                      </c:pt>
                      <c:pt idx="18485">
                        <c:v>43293.59375</c:v>
                      </c:pt>
                      <c:pt idx="18486">
                        <c:v>43293.604166666664</c:v>
                      </c:pt>
                      <c:pt idx="18487">
                        <c:v>43293.614583333336</c:v>
                      </c:pt>
                      <c:pt idx="18488">
                        <c:v>43293.625</c:v>
                      </c:pt>
                      <c:pt idx="18489">
                        <c:v>43293.635416666664</c:v>
                      </c:pt>
                      <c:pt idx="18490">
                        <c:v>43293.645833333336</c:v>
                      </c:pt>
                      <c:pt idx="18491">
                        <c:v>43293.65625</c:v>
                      </c:pt>
                      <c:pt idx="18492">
                        <c:v>43293.666666666664</c:v>
                      </c:pt>
                      <c:pt idx="18493">
                        <c:v>43293.677083333336</c:v>
                      </c:pt>
                      <c:pt idx="18494">
                        <c:v>43293.6875</c:v>
                      </c:pt>
                      <c:pt idx="18495">
                        <c:v>43293.697916666664</c:v>
                      </c:pt>
                      <c:pt idx="18496">
                        <c:v>43293.708333333336</c:v>
                      </c:pt>
                      <c:pt idx="18497">
                        <c:v>43293.71875</c:v>
                      </c:pt>
                      <c:pt idx="18498">
                        <c:v>43293.729166666664</c:v>
                      </c:pt>
                      <c:pt idx="18499">
                        <c:v>43293.739583333336</c:v>
                      </c:pt>
                      <c:pt idx="18500">
                        <c:v>43293.75</c:v>
                      </c:pt>
                      <c:pt idx="18501">
                        <c:v>43293.760416666664</c:v>
                      </c:pt>
                      <c:pt idx="18502">
                        <c:v>43293.770833333336</c:v>
                      </c:pt>
                      <c:pt idx="18503">
                        <c:v>43293.78125</c:v>
                      </c:pt>
                      <c:pt idx="18504">
                        <c:v>43293.791666666664</c:v>
                      </c:pt>
                      <c:pt idx="18505">
                        <c:v>43293.802083333336</c:v>
                      </c:pt>
                      <c:pt idx="18506">
                        <c:v>43293.8125</c:v>
                      </c:pt>
                      <c:pt idx="18507">
                        <c:v>43293.822916666664</c:v>
                      </c:pt>
                      <c:pt idx="18508">
                        <c:v>43293.833333333336</c:v>
                      </c:pt>
                      <c:pt idx="18509">
                        <c:v>43293.84375</c:v>
                      </c:pt>
                      <c:pt idx="18510">
                        <c:v>43293.854166666664</c:v>
                      </c:pt>
                      <c:pt idx="18511">
                        <c:v>43293.864583333336</c:v>
                      </c:pt>
                      <c:pt idx="18512">
                        <c:v>43293.875</c:v>
                      </c:pt>
                      <c:pt idx="18513">
                        <c:v>43293.885416666664</c:v>
                      </c:pt>
                      <c:pt idx="18514">
                        <c:v>43293.895833333336</c:v>
                      </c:pt>
                      <c:pt idx="18515">
                        <c:v>43293.90625</c:v>
                      </c:pt>
                      <c:pt idx="18516">
                        <c:v>43293.916666666664</c:v>
                      </c:pt>
                      <c:pt idx="18517">
                        <c:v>43293.927083333336</c:v>
                      </c:pt>
                      <c:pt idx="18518">
                        <c:v>43293.9375</c:v>
                      </c:pt>
                      <c:pt idx="18519">
                        <c:v>43293.947916666664</c:v>
                      </c:pt>
                      <c:pt idx="18520">
                        <c:v>43293.958333333336</c:v>
                      </c:pt>
                      <c:pt idx="18521">
                        <c:v>43293.96875</c:v>
                      </c:pt>
                      <c:pt idx="18522">
                        <c:v>43293.979166666664</c:v>
                      </c:pt>
                      <c:pt idx="18523">
                        <c:v>43293.989583333336</c:v>
                      </c:pt>
                      <c:pt idx="18524">
                        <c:v>43294</c:v>
                      </c:pt>
                      <c:pt idx="18525">
                        <c:v>43294.010416666664</c:v>
                      </c:pt>
                      <c:pt idx="18526">
                        <c:v>43294.020833333336</c:v>
                      </c:pt>
                      <c:pt idx="18527">
                        <c:v>43294.03125</c:v>
                      </c:pt>
                      <c:pt idx="18528">
                        <c:v>43294.041666666664</c:v>
                      </c:pt>
                      <c:pt idx="18529">
                        <c:v>43294.052083333336</c:v>
                      </c:pt>
                      <c:pt idx="18530">
                        <c:v>43294.0625</c:v>
                      </c:pt>
                      <c:pt idx="18531">
                        <c:v>43294.072916666664</c:v>
                      </c:pt>
                      <c:pt idx="18532">
                        <c:v>43294.083333333336</c:v>
                      </c:pt>
                      <c:pt idx="18533">
                        <c:v>43294.09375</c:v>
                      </c:pt>
                      <c:pt idx="18534">
                        <c:v>43294.104166666664</c:v>
                      </c:pt>
                      <c:pt idx="18535">
                        <c:v>43294.114583333336</c:v>
                      </c:pt>
                      <c:pt idx="18536">
                        <c:v>43294.125</c:v>
                      </c:pt>
                      <c:pt idx="18537">
                        <c:v>43294.135416666664</c:v>
                      </c:pt>
                      <c:pt idx="18538">
                        <c:v>43294.145833333336</c:v>
                      </c:pt>
                      <c:pt idx="18539">
                        <c:v>43294.15625</c:v>
                      </c:pt>
                      <c:pt idx="18540">
                        <c:v>43294.166666666664</c:v>
                      </c:pt>
                      <c:pt idx="18541">
                        <c:v>43294.177083333336</c:v>
                      </c:pt>
                      <c:pt idx="18542">
                        <c:v>43294.1875</c:v>
                      </c:pt>
                      <c:pt idx="18543">
                        <c:v>43294.197916666664</c:v>
                      </c:pt>
                      <c:pt idx="18544">
                        <c:v>43294.208333333336</c:v>
                      </c:pt>
                      <c:pt idx="18545">
                        <c:v>43294.21875</c:v>
                      </c:pt>
                      <c:pt idx="18546">
                        <c:v>43294.229166666664</c:v>
                      </c:pt>
                      <c:pt idx="18547">
                        <c:v>43294.239583333336</c:v>
                      </c:pt>
                      <c:pt idx="18548">
                        <c:v>43294.25</c:v>
                      </c:pt>
                      <c:pt idx="18549">
                        <c:v>43294.260416666664</c:v>
                      </c:pt>
                      <c:pt idx="18550">
                        <c:v>43294.270833333336</c:v>
                      </c:pt>
                      <c:pt idx="18551">
                        <c:v>43294.28125</c:v>
                      </c:pt>
                      <c:pt idx="18552">
                        <c:v>43294.291666666664</c:v>
                      </c:pt>
                      <c:pt idx="18553">
                        <c:v>43294.302083333336</c:v>
                      </c:pt>
                      <c:pt idx="18554">
                        <c:v>43294.3125</c:v>
                      </c:pt>
                      <c:pt idx="18555">
                        <c:v>43294.322916666664</c:v>
                      </c:pt>
                      <c:pt idx="18556">
                        <c:v>43294.333333333336</c:v>
                      </c:pt>
                      <c:pt idx="18557">
                        <c:v>43294.34375</c:v>
                      </c:pt>
                      <c:pt idx="18558">
                        <c:v>43294.354166666664</c:v>
                      </c:pt>
                      <c:pt idx="18559">
                        <c:v>43294.364583333336</c:v>
                      </c:pt>
                      <c:pt idx="18560">
                        <c:v>43294.375</c:v>
                      </c:pt>
                      <c:pt idx="18561">
                        <c:v>43294.385416666664</c:v>
                      </c:pt>
                      <c:pt idx="18562">
                        <c:v>43294.395833333336</c:v>
                      </c:pt>
                      <c:pt idx="18563">
                        <c:v>43294.40625</c:v>
                      </c:pt>
                      <c:pt idx="18564">
                        <c:v>43294.416666666664</c:v>
                      </c:pt>
                      <c:pt idx="18565">
                        <c:v>43294.427083333336</c:v>
                      </c:pt>
                      <c:pt idx="18566">
                        <c:v>43294.4375</c:v>
                      </c:pt>
                      <c:pt idx="18567">
                        <c:v>43294.447916666664</c:v>
                      </c:pt>
                      <c:pt idx="18568">
                        <c:v>43294.458333333336</c:v>
                      </c:pt>
                      <c:pt idx="18569">
                        <c:v>43294.46875</c:v>
                      </c:pt>
                      <c:pt idx="18570">
                        <c:v>43294.479166666664</c:v>
                      </c:pt>
                      <c:pt idx="18571">
                        <c:v>43294.489583333336</c:v>
                      </c:pt>
                      <c:pt idx="18572">
                        <c:v>43294.5</c:v>
                      </c:pt>
                      <c:pt idx="18573">
                        <c:v>43294.510416666664</c:v>
                      </c:pt>
                      <c:pt idx="18574">
                        <c:v>43294.520833333336</c:v>
                      </c:pt>
                      <c:pt idx="18575">
                        <c:v>43294.53125</c:v>
                      </c:pt>
                      <c:pt idx="18576">
                        <c:v>43294.541666666664</c:v>
                      </c:pt>
                      <c:pt idx="18577">
                        <c:v>43294.552083333336</c:v>
                      </c:pt>
                      <c:pt idx="18578">
                        <c:v>43294.5625</c:v>
                      </c:pt>
                      <c:pt idx="18579">
                        <c:v>43294.572916666664</c:v>
                      </c:pt>
                      <c:pt idx="18580">
                        <c:v>43294.583333333336</c:v>
                      </c:pt>
                      <c:pt idx="18581">
                        <c:v>43294.59375</c:v>
                      </c:pt>
                      <c:pt idx="18582">
                        <c:v>43294.604166666664</c:v>
                      </c:pt>
                      <c:pt idx="18583">
                        <c:v>43294.614583333336</c:v>
                      </c:pt>
                      <c:pt idx="18584">
                        <c:v>43294.625</c:v>
                      </c:pt>
                      <c:pt idx="18585">
                        <c:v>43294.635416666664</c:v>
                      </c:pt>
                      <c:pt idx="18586">
                        <c:v>43294.645833333336</c:v>
                      </c:pt>
                      <c:pt idx="18587">
                        <c:v>43294.65625</c:v>
                      </c:pt>
                      <c:pt idx="18588">
                        <c:v>43294.666666666664</c:v>
                      </c:pt>
                      <c:pt idx="18589">
                        <c:v>43294.677083333336</c:v>
                      </c:pt>
                      <c:pt idx="18590">
                        <c:v>43294.6875</c:v>
                      </c:pt>
                      <c:pt idx="18591">
                        <c:v>43294.697916666664</c:v>
                      </c:pt>
                      <c:pt idx="18592">
                        <c:v>43294.708333333336</c:v>
                      </c:pt>
                      <c:pt idx="18593">
                        <c:v>43294.71875</c:v>
                      </c:pt>
                      <c:pt idx="18594">
                        <c:v>43294.729166666664</c:v>
                      </c:pt>
                      <c:pt idx="18595">
                        <c:v>43294.739583333336</c:v>
                      </c:pt>
                      <c:pt idx="18596">
                        <c:v>43294.75</c:v>
                      </c:pt>
                      <c:pt idx="18597">
                        <c:v>43294.760416666664</c:v>
                      </c:pt>
                      <c:pt idx="18598">
                        <c:v>43294.770833333336</c:v>
                      </c:pt>
                      <c:pt idx="18599">
                        <c:v>43294.78125</c:v>
                      </c:pt>
                      <c:pt idx="18600">
                        <c:v>43294.791666666664</c:v>
                      </c:pt>
                      <c:pt idx="18601">
                        <c:v>43294.802083333336</c:v>
                      </c:pt>
                      <c:pt idx="18602">
                        <c:v>43294.8125</c:v>
                      </c:pt>
                      <c:pt idx="18603">
                        <c:v>43294.822916666664</c:v>
                      </c:pt>
                      <c:pt idx="18604">
                        <c:v>43294.833333333336</c:v>
                      </c:pt>
                      <c:pt idx="18605">
                        <c:v>43294.84375</c:v>
                      </c:pt>
                      <c:pt idx="18606">
                        <c:v>43294.854166666664</c:v>
                      </c:pt>
                      <c:pt idx="18607">
                        <c:v>43294.864583333336</c:v>
                      </c:pt>
                      <c:pt idx="18608">
                        <c:v>43294.875</c:v>
                      </c:pt>
                      <c:pt idx="18609">
                        <c:v>43294.885416666664</c:v>
                      </c:pt>
                      <c:pt idx="18610">
                        <c:v>43294.895833333336</c:v>
                      </c:pt>
                      <c:pt idx="18611">
                        <c:v>43294.90625</c:v>
                      </c:pt>
                      <c:pt idx="18612">
                        <c:v>43294.916666666664</c:v>
                      </c:pt>
                      <c:pt idx="18613">
                        <c:v>43294.927083333336</c:v>
                      </c:pt>
                      <c:pt idx="18614">
                        <c:v>43294.9375</c:v>
                      </c:pt>
                      <c:pt idx="18615">
                        <c:v>43294.947916666664</c:v>
                      </c:pt>
                      <c:pt idx="18616">
                        <c:v>43294.958333333336</c:v>
                      </c:pt>
                      <c:pt idx="18617">
                        <c:v>43294.96875</c:v>
                      </c:pt>
                      <c:pt idx="18618">
                        <c:v>43294.979166666664</c:v>
                      </c:pt>
                      <c:pt idx="18619">
                        <c:v>43294.989583333336</c:v>
                      </c:pt>
                      <c:pt idx="18620">
                        <c:v>43295</c:v>
                      </c:pt>
                      <c:pt idx="18621">
                        <c:v>43295.010416666664</c:v>
                      </c:pt>
                      <c:pt idx="18622">
                        <c:v>43295.020833333336</c:v>
                      </c:pt>
                      <c:pt idx="18623">
                        <c:v>43295.03125</c:v>
                      </c:pt>
                      <c:pt idx="18624">
                        <c:v>43295.041666666664</c:v>
                      </c:pt>
                      <c:pt idx="18625">
                        <c:v>43295.052083333336</c:v>
                      </c:pt>
                      <c:pt idx="18626">
                        <c:v>43295.0625</c:v>
                      </c:pt>
                      <c:pt idx="18627">
                        <c:v>43295.072916666664</c:v>
                      </c:pt>
                      <c:pt idx="18628">
                        <c:v>43295.083333333336</c:v>
                      </c:pt>
                      <c:pt idx="18629">
                        <c:v>43295.09375</c:v>
                      </c:pt>
                      <c:pt idx="18630">
                        <c:v>43295.104166666664</c:v>
                      </c:pt>
                      <c:pt idx="18631">
                        <c:v>43295.114583333336</c:v>
                      </c:pt>
                      <c:pt idx="18632">
                        <c:v>43295.125</c:v>
                      </c:pt>
                      <c:pt idx="18633">
                        <c:v>43295.135416666664</c:v>
                      </c:pt>
                      <c:pt idx="18634">
                        <c:v>43295.145833333336</c:v>
                      </c:pt>
                      <c:pt idx="18635">
                        <c:v>43295.15625</c:v>
                      </c:pt>
                      <c:pt idx="18636">
                        <c:v>43295.166666666664</c:v>
                      </c:pt>
                      <c:pt idx="18637">
                        <c:v>43295.177083333336</c:v>
                      </c:pt>
                      <c:pt idx="18638">
                        <c:v>43295.1875</c:v>
                      </c:pt>
                      <c:pt idx="18639">
                        <c:v>43295.197916666664</c:v>
                      </c:pt>
                      <c:pt idx="18640">
                        <c:v>43295.208333333336</c:v>
                      </c:pt>
                      <c:pt idx="18641">
                        <c:v>43295.21875</c:v>
                      </c:pt>
                      <c:pt idx="18642">
                        <c:v>43295.229166666664</c:v>
                      </c:pt>
                      <c:pt idx="18643">
                        <c:v>43295.239583333336</c:v>
                      </c:pt>
                      <c:pt idx="18644">
                        <c:v>43295.25</c:v>
                      </c:pt>
                      <c:pt idx="18645">
                        <c:v>43295.260416666664</c:v>
                      </c:pt>
                      <c:pt idx="18646">
                        <c:v>43295.270833333336</c:v>
                      </c:pt>
                      <c:pt idx="18647">
                        <c:v>43295.28125</c:v>
                      </c:pt>
                      <c:pt idx="18648">
                        <c:v>43295.291666666664</c:v>
                      </c:pt>
                      <c:pt idx="18649">
                        <c:v>43295.302083333336</c:v>
                      </c:pt>
                      <c:pt idx="18650">
                        <c:v>43295.3125</c:v>
                      </c:pt>
                      <c:pt idx="18651">
                        <c:v>43295.322916666664</c:v>
                      </c:pt>
                      <c:pt idx="18652">
                        <c:v>43295.333333333336</c:v>
                      </c:pt>
                      <c:pt idx="18653">
                        <c:v>43295.34375</c:v>
                      </c:pt>
                      <c:pt idx="18654">
                        <c:v>43295.354166666664</c:v>
                      </c:pt>
                      <c:pt idx="18655">
                        <c:v>43295.364583333336</c:v>
                      </c:pt>
                      <c:pt idx="18656">
                        <c:v>43295.375</c:v>
                      </c:pt>
                      <c:pt idx="18657">
                        <c:v>43295.385416666664</c:v>
                      </c:pt>
                      <c:pt idx="18658">
                        <c:v>43295.395833333336</c:v>
                      </c:pt>
                      <c:pt idx="18659">
                        <c:v>43295.40625</c:v>
                      </c:pt>
                      <c:pt idx="18660">
                        <c:v>43295.416666666664</c:v>
                      </c:pt>
                      <c:pt idx="18661">
                        <c:v>43295.427083333336</c:v>
                      </c:pt>
                      <c:pt idx="18662">
                        <c:v>43295.4375</c:v>
                      </c:pt>
                      <c:pt idx="18663">
                        <c:v>43295.447916666664</c:v>
                      </c:pt>
                      <c:pt idx="18664">
                        <c:v>43295.458333333336</c:v>
                      </c:pt>
                      <c:pt idx="18665">
                        <c:v>43295.46875</c:v>
                      </c:pt>
                      <c:pt idx="18666">
                        <c:v>43295.479166666664</c:v>
                      </c:pt>
                      <c:pt idx="18667">
                        <c:v>43295.489583333336</c:v>
                      </c:pt>
                      <c:pt idx="18668">
                        <c:v>43295.5</c:v>
                      </c:pt>
                      <c:pt idx="18669">
                        <c:v>43295.510416666664</c:v>
                      </c:pt>
                      <c:pt idx="18670">
                        <c:v>43295.520833333336</c:v>
                      </c:pt>
                      <c:pt idx="18671">
                        <c:v>43295.53125</c:v>
                      </c:pt>
                      <c:pt idx="18672">
                        <c:v>43295.541666666664</c:v>
                      </c:pt>
                      <c:pt idx="18673">
                        <c:v>43295.552083333336</c:v>
                      </c:pt>
                      <c:pt idx="18674">
                        <c:v>43295.5625</c:v>
                      </c:pt>
                      <c:pt idx="18675">
                        <c:v>43295.572916666664</c:v>
                      </c:pt>
                      <c:pt idx="18676">
                        <c:v>43295.583333333336</c:v>
                      </c:pt>
                      <c:pt idx="18677">
                        <c:v>43295.59375</c:v>
                      </c:pt>
                      <c:pt idx="18678">
                        <c:v>43295.604166666664</c:v>
                      </c:pt>
                      <c:pt idx="18679">
                        <c:v>43295.614583333336</c:v>
                      </c:pt>
                      <c:pt idx="18680">
                        <c:v>43295.625</c:v>
                      </c:pt>
                      <c:pt idx="18681">
                        <c:v>43295.635416666664</c:v>
                      </c:pt>
                      <c:pt idx="18682">
                        <c:v>43295.645833333336</c:v>
                      </c:pt>
                      <c:pt idx="18683">
                        <c:v>43295.65625</c:v>
                      </c:pt>
                      <c:pt idx="18684">
                        <c:v>43295.666666666664</c:v>
                      </c:pt>
                      <c:pt idx="18685">
                        <c:v>43295.677083333336</c:v>
                      </c:pt>
                      <c:pt idx="18686">
                        <c:v>43295.6875</c:v>
                      </c:pt>
                      <c:pt idx="18687">
                        <c:v>43295.697916666664</c:v>
                      </c:pt>
                      <c:pt idx="18688">
                        <c:v>43295.708333333336</c:v>
                      </c:pt>
                      <c:pt idx="18689">
                        <c:v>43295.71875</c:v>
                      </c:pt>
                      <c:pt idx="18690">
                        <c:v>43295.729166666664</c:v>
                      </c:pt>
                      <c:pt idx="18691">
                        <c:v>43295.739583333336</c:v>
                      </c:pt>
                      <c:pt idx="18692">
                        <c:v>43295.75</c:v>
                      </c:pt>
                      <c:pt idx="18693">
                        <c:v>43295.760416666664</c:v>
                      </c:pt>
                      <c:pt idx="18694">
                        <c:v>43295.770833333336</c:v>
                      </c:pt>
                      <c:pt idx="18695">
                        <c:v>43295.78125</c:v>
                      </c:pt>
                      <c:pt idx="18696">
                        <c:v>43295.791666666664</c:v>
                      </c:pt>
                      <c:pt idx="18697">
                        <c:v>43295.802083333336</c:v>
                      </c:pt>
                      <c:pt idx="18698">
                        <c:v>43295.8125</c:v>
                      </c:pt>
                      <c:pt idx="18699">
                        <c:v>43295.822916666664</c:v>
                      </c:pt>
                      <c:pt idx="18700">
                        <c:v>43295.833333333336</c:v>
                      </c:pt>
                      <c:pt idx="18701">
                        <c:v>43295.84375</c:v>
                      </c:pt>
                      <c:pt idx="18702">
                        <c:v>43295.854166666664</c:v>
                      </c:pt>
                      <c:pt idx="18703">
                        <c:v>43295.864583333336</c:v>
                      </c:pt>
                      <c:pt idx="18704">
                        <c:v>43295.875</c:v>
                      </c:pt>
                      <c:pt idx="18705">
                        <c:v>43295.885416666664</c:v>
                      </c:pt>
                      <c:pt idx="18706">
                        <c:v>43295.895833333336</c:v>
                      </c:pt>
                      <c:pt idx="18707">
                        <c:v>43295.90625</c:v>
                      </c:pt>
                      <c:pt idx="18708">
                        <c:v>43295.916666666664</c:v>
                      </c:pt>
                      <c:pt idx="18709">
                        <c:v>43295.927083333336</c:v>
                      </c:pt>
                      <c:pt idx="18710">
                        <c:v>43295.9375</c:v>
                      </c:pt>
                      <c:pt idx="18711">
                        <c:v>43295.947916666664</c:v>
                      </c:pt>
                      <c:pt idx="18712">
                        <c:v>43295.958333333336</c:v>
                      </c:pt>
                      <c:pt idx="18713">
                        <c:v>43295.96875</c:v>
                      </c:pt>
                      <c:pt idx="18714">
                        <c:v>43295.979166666664</c:v>
                      </c:pt>
                      <c:pt idx="18715">
                        <c:v>43295.989583333336</c:v>
                      </c:pt>
                      <c:pt idx="18716">
                        <c:v>43296</c:v>
                      </c:pt>
                      <c:pt idx="18717">
                        <c:v>43296.010416666664</c:v>
                      </c:pt>
                      <c:pt idx="18718">
                        <c:v>43296.020833333336</c:v>
                      </c:pt>
                      <c:pt idx="18719">
                        <c:v>43296.03125</c:v>
                      </c:pt>
                      <c:pt idx="18720">
                        <c:v>43296.041666666664</c:v>
                      </c:pt>
                      <c:pt idx="18721">
                        <c:v>43296.052083333336</c:v>
                      </c:pt>
                      <c:pt idx="18722">
                        <c:v>43296.0625</c:v>
                      </c:pt>
                      <c:pt idx="18723">
                        <c:v>43296.072916666664</c:v>
                      </c:pt>
                      <c:pt idx="18724">
                        <c:v>43296.083333333336</c:v>
                      </c:pt>
                      <c:pt idx="18725">
                        <c:v>43296.09375</c:v>
                      </c:pt>
                      <c:pt idx="18726">
                        <c:v>43296.104166666664</c:v>
                      </c:pt>
                      <c:pt idx="18727">
                        <c:v>43296.114583333336</c:v>
                      </c:pt>
                      <c:pt idx="18728">
                        <c:v>43296.125</c:v>
                      </c:pt>
                      <c:pt idx="18729">
                        <c:v>43296.135416666664</c:v>
                      </c:pt>
                      <c:pt idx="18730">
                        <c:v>43296.145833333336</c:v>
                      </c:pt>
                      <c:pt idx="18731">
                        <c:v>43296.15625</c:v>
                      </c:pt>
                      <c:pt idx="18732">
                        <c:v>43296.166666666664</c:v>
                      </c:pt>
                      <c:pt idx="18733">
                        <c:v>43296.177083333336</c:v>
                      </c:pt>
                      <c:pt idx="18734">
                        <c:v>43296.1875</c:v>
                      </c:pt>
                      <c:pt idx="18735">
                        <c:v>43296.197916666664</c:v>
                      </c:pt>
                      <c:pt idx="18736">
                        <c:v>43296.208333333336</c:v>
                      </c:pt>
                      <c:pt idx="18737">
                        <c:v>43296.21875</c:v>
                      </c:pt>
                      <c:pt idx="18738">
                        <c:v>43296.229166666664</c:v>
                      </c:pt>
                      <c:pt idx="18739">
                        <c:v>43296.239583333336</c:v>
                      </c:pt>
                      <c:pt idx="18740">
                        <c:v>43296.25</c:v>
                      </c:pt>
                      <c:pt idx="18741">
                        <c:v>43296.260416666664</c:v>
                      </c:pt>
                      <c:pt idx="18742">
                        <c:v>43296.270833333336</c:v>
                      </c:pt>
                      <c:pt idx="18743">
                        <c:v>43296.28125</c:v>
                      </c:pt>
                      <c:pt idx="18744">
                        <c:v>43296.291666666664</c:v>
                      </c:pt>
                      <c:pt idx="18745">
                        <c:v>43296.302083333336</c:v>
                      </c:pt>
                      <c:pt idx="18746">
                        <c:v>43296.3125</c:v>
                      </c:pt>
                      <c:pt idx="18747">
                        <c:v>43296.322916666664</c:v>
                      </c:pt>
                      <c:pt idx="18748">
                        <c:v>43296.333333333336</c:v>
                      </c:pt>
                      <c:pt idx="18749">
                        <c:v>43296.34375</c:v>
                      </c:pt>
                      <c:pt idx="18750">
                        <c:v>43296.354166666664</c:v>
                      </c:pt>
                      <c:pt idx="18751">
                        <c:v>43296.364583333336</c:v>
                      </c:pt>
                      <c:pt idx="18752">
                        <c:v>43296.375</c:v>
                      </c:pt>
                      <c:pt idx="18753">
                        <c:v>43296.385416666664</c:v>
                      </c:pt>
                      <c:pt idx="18754">
                        <c:v>43296.395833333336</c:v>
                      </c:pt>
                      <c:pt idx="18755">
                        <c:v>43296.40625</c:v>
                      </c:pt>
                      <c:pt idx="18756">
                        <c:v>43296.416666666664</c:v>
                      </c:pt>
                      <c:pt idx="18757">
                        <c:v>43296.427083333336</c:v>
                      </c:pt>
                      <c:pt idx="18758">
                        <c:v>43296.4375</c:v>
                      </c:pt>
                      <c:pt idx="18759">
                        <c:v>43296.447916666664</c:v>
                      </c:pt>
                      <c:pt idx="18760">
                        <c:v>43296.458333333336</c:v>
                      </c:pt>
                      <c:pt idx="18761">
                        <c:v>43296.46875</c:v>
                      </c:pt>
                      <c:pt idx="18762">
                        <c:v>43296.479166666664</c:v>
                      </c:pt>
                      <c:pt idx="18763">
                        <c:v>43296.489583333336</c:v>
                      </c:pt>
                      <c:pt idx="18764">
                        <c:v>43296.5</c:v>
                      </c:pt>
                      <c:pt idx="18765">
                        <c:v>43296.510416666664</c:v>
                      </c:pt>
                      <c:pt idx="18766">
                        <c:v>43296.520833333336</c:v>
                      </c:pt>
                      <c:pt idx="18767">
                        <c:v>43296.53125</c:v>
                      </c:pt>
                      <c:pt idx="18768">
                        <c:v>43296.541666666664</c:v>
                      </c:pt>
                      <c:pt idx="18769">
                        <c:v>43296.552083333336</c:v>
                      </c:pt>
                      <c:pt idx="18770">
                        <c:v>43296.5625</c:v>
                      </c:pt>
                      <c:pt idx="18771">
                        <c:v>43296.572916666664</c:v>
                      </c:pt>
                      <c:pt idx="18772">
                        <c:v>43296.583333333336</c:v>
                      </c:pt>
                      <c:pt idx="18773">
                        <c:v>43296.59375</c:v>
                      </c:pt>
                      <c:pt idx="18774">
                        <c:v>43296.604166666664</c:v>
                      </c:pt>
                      <c:pt idx="18775">
                        <c:v>43296.614583333336</c:v>
                      </c:pt>
                      <c:pt idx="18776">
                        <c:v>43296.625</c:v>
                      </c:pt>
                      <c:pt idx="18777">
                        <c:v>43296.635416666664</c:v>
                      </c:pt>
                      <c:pt idx="18778">
                        <c:v>43296.645833333336</c:v>
                      </c:pt>
                      <c:pt idx="18779">
                        <c:v>43296.65625</c:v>
                      </c:pt>
                      <c:pt idx="18780">
                        <c:v>43296.666666666664</c:v>
                      </c:pt>
                      <c:pt idx="18781">
                        <c:v>43296.677083333336</c:v>
                      </c:pt>
                      <c:pt idx="18782">
                        <c:v>43296.6875</c:v>
                      </c:pt>
                      <c:pt idx="18783">
                        <c:v>43296.697916666664</c:v>
                      </c:pt>
                      <c:pt idx="18784">
                        <c:v>43296.708333333336</c:v>
                      </c:pt>
                      <c:pt idx="18785">
                        <c:v>43296.71875</c:v>
                      </c:pt>
                      <c:pt idx="18786">
                        <c:v>43296.729166666664</c:v>
                      </c:pt>
                      <c:pt idx="18787">
                        <c:v>43296.739583333336</c:v>
                      </c:pt>
                      <c:pt idx="18788">
                        <c:v>43296.75</c:v>
                      </c:pt>
                      <c:pt idx="18789">
                        <c:v>43296.760416666664</c:v>
                      </c:pt>
                      <c:pt idx="18790">
                        <c:v>43296.770833333336</c:v>
                      </c:pt>
                      <c:pt idx="18791">
                        <c:v>43296.78125</c:v>
                      </c:pt>
                      <c:pt idx="18792">
                        <c:v>43296.791666666664</c:v>
                      </c:pt>
                      <c:pt idx="18793">
                        <c:v>43296.802083333336</c:v>
                      </c:pt>
                      <c:pt idx="18794">
                        <c:v>43296.8125</c:v>
                      </c:pt>
                      <c:pt idx="18795">
                        <c:v>43296.822916666664</c:v>
                      </c:pt>
                      <c:pt idx="18796">
                        <c:v>43296.833333333336</c:v>
                      </c:pt>
                      <c:pt idx="18797">
                        <c:v>43296.84375</c:v>
                      </c:pt>
                      <c:pt idx="18798">
                        <c:v>43296.854166666664</c:v>
                      </c:pt>
                      <c:pt idx="18799">
                        <c:v>43296.864583333336</c:v>
                      </c:pt>
                      <c:pt idx="18800">
                        <c:v>43296.875</c:v>
                      </c:pt>
                      <c:pt idx="18801">
                        <c:v>43296.885416666664</c:v>
                      </c:pt>
                      <c:pt idx="18802">
                        <c:v>43296.895833333336</c:v>
                      </c:pt>
                      <c:pt idx="18803">
                        <c:v>43296.90625</c:v>
                      </c:pt>
                      <c:pt idx="18804">
                        <c:v>43296.916666666664</c:v>
                      </c:pt>
                      <c:pt idx="18805">
                        <c:v>43296.927083333336</c:v>
                      </c:pt>
                      <c:pt idx="18806">
                        <c:v>43296.9375</c:v>
                      </c:pt>
                      <c:pt idx="18807">
                        <c:v>43296.947916666664</c:v>
                      </c:pt>
                      <c:pt idx="18808">
                        <c:v>43296.958333333336</c:v>
                      </c:pt>
                      <c:pt idx="18809">
                        <c:v>43296.96875</c:v>
                      </c:pt>
                      <c:pt idx="18810">
                        <c:v>43296.979166666664</c:v>
                      </c:pt>
                      <c:pt idx="18811">
                        <c:v>43296.989583333336</c:v>
                      </c:pt>
                      <c:pt idx="18812">
                        <c:v>43297</c:v>
                      </c:pt>
                      <c:pt idx="18813">
                        <c:v>43297.010416666664</c:v>
                      </c:pt>
                      <c:pt idx="18814">
                        <c:v>43297.020833333336</c:v>
                      </c:pt>
                      <c:pt idx="18815">
                        <c:v>43297.03125</c:v>
                      </c:pt>
                      <c:pt idx="18816">
                        <c:v>43297.041666666664</c:v>
                      </c:pt>
                      <c:pt idx="18817">
                        <c:v>43297.052083333336</c:v>
                      </c:pt>
                      <c:pt idx="18818">
                        <c:v>43297.0625</c:v>
                      </c:pt>
                      <c:pt idx="18819">
                        <c:v>43297.072916666664</c:v>
                      </c:pt>
                      <c:pt idx="18820">
                        <c:v>43297.083333333336</c:v>
                      </c:pt>
                      <c:pt idx="18821">
                        <c:v>43297.09375</c:v>
                      </c:pt>
                      <c:pt idx="18822">
                        <c:v>43297.104166666664</c:v>
                      </c:pt>
                      <c:pt idx="18823">
                        <c:v>43297.114583333336</c:v>
                      </c:pt>
                      <c:pt idx="18824">
                        <c:v>43297.125</c:v>
                      </c:pt>
                      <c:pt idx="18825">
                        <c:v>43297.135416666664</c:v>
                      </c:pt>
                      <c:pt idx="18826">
                        <c:v>43297.145833333336</c:v>
                      </c:pt>
                      <c:pt idx="18827">
                        <c:v>43297.15625</c:v>
                      </c:pt>
                      <c:pt idx="18828">
                        <c:v>43297.166666666664</c:v>
                      </c:pt>
                      <c:pt idx="18829">
                        <c:v>43297.177083333336</c:v>
                      </c:pt>
                      <c:pt idx="18830">
                        <c:v>43297.1875</c:v>
                      </c:pt>
                      <c:pt idx="18831">
                        <c:v>43297.197916666664</c:v>
                      </c:pt>
                      <c:pt idx="18832">
                        <c:v>43297.208333333336</c:v>
                      </c:pt>
                      <c:pt idx="18833">
                        <c:v>43297.21875</c:v>
                      </c:pt>
                      <c:pt idx="18834">
                        <c:v>43297.229166666664</c:v>
                      </c:pt>
                      <c:pt idx="18835">
                        <c:v>43297.239583333336</c:v>
                      </c:pt>
                      <c:pt idx="18836">
                        <c:v>43297.25</c:v>
                      </c:pt>
                      <c:pt idx="18837">
                        <c:v>43297.260416666664</c:v>
                      </c:pt>
                      <c:pt idx="18838">
                        <c:v>43297.270833333336</c:v>
                      </c:pt>
                      <c:pt idx="18839">
                        <c:v>43297.28125</c:v>
                      </c:pt>
                      <c:pt idx="18840">
                        <c:v>43297.291666666664</c:v>
                      </c:pt>
                      <c:pt idx="18841">
                        <c:v>43297.302083333336</c:v>
                      </c:pt>
                      <c:pt idx="18842">
                        <c:v>43297.3125</c:v>
                      </c:pt>
                      <c:pt idx="18843">
                        <c:v>43297.322916666664</c:v>
                      </c:pt>
                      <c:pt idx="18844">
                        <c:v>43297.333333333336</c:v>
                      </c:pt>
                      <c:pt idx="18845">
                        <c:v>43297.34375</c:v>
                      </c:pt>
                      <c:pt idx="18846">
                        <c:v>43297.354166666664</c:v>
                      </c:pt>
                      <c:pt idx="18847">
                        <c:v>43297.364583333336</c:v>
                      </c:pt>
                      <c:pt idx="18848">
                        <c:v>43297.375</c:v>
                      </c:pt>
                      <c:pt idx="18849">
                        <c:v>43297.385416666664</c:v>
                      </c:pt>
                      <c:pt idx="18850">
                        <c:v>43297.395833333336</c:v>
                      </c:pt>
                      <c:pt idx="18851">
                        <c:v>43297.40625</c:v>
                      </c:pt>
                      <c:pt idx="18852">
                        <c:v>43297.416666666664</c:v>
                      </c:pt>
                      <c:pt idx="18853">
                        <c:v>43297.427083333336</c:v>
                      </c:pt>
                      <c:pt idx="18854">
                        <c:v>43297.4375</c:v>
                      </c:pt>
                      <c:pt idx="18855">
                        <c:v>43297.447916666664</c:v>
                      </c:pt>
                      <c:pt idx="18856">
                        <c:v>43297.458333333336</c:v>
                      </c:pt>
                      <c:pt idx="18857">
                        <c:v>43297.46875</c:v>
                      </c:pt>
                      <c:pt idx="18858">
                        <c:v>43297.479166666664</c:v>
                      </c:pt>
                      <c:pt idx="18859">
                        <c:v>43297.489583333336</c:v>
                      </c:pt>
                      <c:pt idx="18860">
                        <c:v>43297.5</c:v>
                      </c:pt>
                      <c:pt idx="18861">
                        <c:v>43297.510416666664</c:v>
                      </c:pt>
                      <c:pt idx="18862">
                        <c:v>43297.520833333336</c:v>
                      </c:pt>
                      <c:pt idx="18863">
                        <c:v>43297.53125</c:v>
                      </c:pt>
                      <c:pt idx="18864">
                        <c:v>43297.541666666664</c:v>
                      </c:pt>
                      <c:pt idx="18865">
                        <c:v>43297.552083333336</c:v>
                      </c:pt>
                      <c:pt idx="18866">
                        <c:v>43297.5625</c:v>
                      </c:pt>
                      <c:pt idx="18867">
                        <c:v>43297.572916666664</c:v>
                      </c:pt>
                      <c:pt idx="18868">
                        <c:v>43297.583333333336</c:v>
                      </c:pt>
                      <c:pt idx="18869">
                        <c:v>43297.59375</c:v>
                      </c:pt>
                      <c:pt idx="18870">
                        <c:v>43297.604166666664</c:v>
                      </c:pt>
                      <c:pt idx="18871">
                        <c:v>43297.614583333336</c:v>
                      </c:pt>
                      <c:pt idx="18872">
                        <c:v>43297.625</c:v>
                      </c:pt>
                      <c:pt idx="18873">
                        <c:v>43297.635416666664</c:v>
                      </c:pt>
                      <c:pt idx="18874">
                        <c:v>43297.645833333336</c:v>
                      </c:pt>
                      <c:pt idx="18875">
                        <c:v>43297.65625</c:v>
                      </c:pt>
                      <c:pt idx="18876">
                        <c:v>43297.666666666664</c:v>
                      </c:pt>
                      <c:pt idx="18877">
                        <c:v>43297.677083333336</c:v>
                      </c:pt>
                      <c:pt idx="18878">
                        <c:v>43297.6875</c:v>
                      </c:pt>
                      <c:pt idx="18879">
                        <c:v>43297.697916666664</c:v>
                      </c:pt>
                      <c:pt idx="18880">
                        <c:v>43297.708333333336</c:v>
                      </c:pt>
                      <c:pt idx="18881">
                        <c:v>43297.71875</c:v>
                      </c:pt>
                      <c:pt idx="18882">
                        <c:v>43297.729166666664</c:v>
                      </c:pt>
                      <c:pt idx="18883">
                        <c:v>43297.739583333336</c:v>
                      </c:pt>
                      <c:pt idx="18884">
                        <c:v>43297.75</c:v>
                      </c:pt>
                      <c:pt idx="18885">
                        <c:v>43297.760416666664</c:v>
                      </c:pt>
                      <c:pt idx="18886">
                        <c:v>43297.770833333336</c:v>
                      </c:pt>
                      <c:pt idx="18887">
                        <c:v>43297.78125</c:v>
                      </c:pt>
                      <c:pt idx="18888">
                        <c:v>43297.791666666664</c:v>
                      </c:pt>
                      <c:pt idx="18889">
                        <c:v>43297.802083333336</c:v>
                      </c:pt>
                      <c:pt idx="18890">
                        <c:v>43297.8125</c:v>
                      </c:pt>
                      <c:pt idx="18891">
                        <c:v>43297.822916666664</c:v>
                      </c:pt>
                      <c:pt idx="18892">
                        <c:v>43297.833333333336</c:v>
                      </c:pt>
                      <c:pt idx="18893">
                        <c:v>43297.84375</c:v>
                      </c:pt>
                      <c:pt idx="18894">
                        <c:v>43297.854166666664</c:v>
                      </c:pt>
                      <c:pt idx="18895">
                        <c:v>43297.864583333336</c:v>
                      </c:pt>
                      <c:pt idx="18896">
                        <c:v>43297.875</c:v>
                      </c:pt>
                      <c:pt idx="18897">
                        <c:v>43297.885416666664</c:v>
                      </c:pt>
                      <c:pt idx="18898">
                        <c:v>43297.895833333336</c:v>
                      </c:pt>
                      <c:pt idx="18899">
                        <c:v>43297.90625</c:v>
                      </c:pt>
                      <c:pt idx="18900">
                        <c:v>43297.916666666664</c:v>
                      </c:pt>
                      <c:pt idx="18901">
                        <c:v>43297.927083333336</c:v>
                      </c:pt>
                      <c:pt idx="18902">
                        <c:v>43297.9375</c:v>
                      </c:pt>
                      <c:pt idx="18903">
                        <c:v>43297.947916666664</c:v>
                      </c:pt>
                      <c:pt idx="18904">
                        <c:v>43297.958333333336</c:v>
                      </c:pt>
                      <c:pt idx="18905">
                        <c:v>43297.96875</c:v>
                      </c:pt>
                      <c:pt idx="18906">
                        <c:v>43297.979166666664</c:v>
                      </c:pt>
                      <c:pt idx="18907">
                        <c:v>43297.989583333336</c:v>
                      </c:pt>
                      <c:pt idx="18908">
                        <c:v>43298</c:v>
                      </c:pt>
                      <c:pt idx="18909">
                        <c:v>43298.010416666664</c:v>
                      </c:pt>
                      <c:pt idx="18910">
                        <c:v>43298.020833333336</c:v>
                      </c:pt>
                      <c:pt idx="18911">
                        <c:v>43298.03125</c:v>
                      </c:pt>
                      <c:pt idx="18912">
                        <c:v>43298.041666666664</c:v>
                      </c:pt>
                      <c:pt idx="18913">
                        <c:v>43298.052083333336</c:v>
                      </c:pt>
                      <c:pt idx="18914">
                        <c:v>43298.0625</c:v>
                      </c:pt>
                      <c:pt idx="18915">
                        <c:v>43298.072916666664</c:v>
                      </c:pt>
                      <c:pt idx="18916">
                        <c:v>43298.083333333336</c:v>
                      </c:pt>
                      <c:pt idx="18917">
                        <c:v>43298.09375</c:v>
                      </c:pt>
                      <c:pt idx="18918">
                        <c:v>43298.104166666664</c:v>
                      </c:pt>
                      <c:pt idx="18919">
                        <c:v>43298.114583333336</c:v>
                      </c:pt>
                      <c:pt idx="18920">
                        <c:v>43298.125</c:v>
                      </c:pt>
                      <c:pt idx="18921">
                        <c:v>43298.135416666664</c:v>
                      </c:pt>
                      <c:pt idx="18922">
                        <c:v>43298.145833333336</c:v>
                      </c:pt>
                      <c:pt idx="18923">
                        <c:v>43298.15625</c:v>
                      </c:pt>
                      <c:pt idx="18924">
                        <c:v>43298.166666666664</c:v>
                      </c:pt>
                      <c:pt idx="18925">
                        <c:v>43298.177083333336</c:v>
                      </c:pt>
                      <c:pt idx="18926">
                        <c:v>43298.1875</c:v>
                      </c:pt>
                      <c:pt idx="18927">
                        <c:v>43298.197916666664</c:v>
                      </c:pt>
                      <c:pt idx="18928">
                        <c:v>43298.208333333336</c:v>
                      </c:pt>
                      <c:pt idx="18929">
                        <c:v>43298.21875</c:v>
                      </c:pt>
                      <c:pt idx="18930">
                        <c:v>43298.229166666664</c:v>
                      </c:pt>
                      <c:pt idx="18931">
                        <c:v>43298.239583333336</c:v>
                      </c:pt>
                      <c:pt idx="18932">
                        <c:v>43298.25</c:v>
                      </c:pt>
                      <c:pt idx="18933">
                        <c:v>43298.260416666664</c:v>
                      </c:pt>
                      <c:pt idx="18934">
                        <c:v>43298.270833333336</c:v>
                      </c:pt>
                      <c:pt idx="18935">
                        <c:v>43298.28125</c:v>
                      </c:pt>
                      <c:pt idx="18936">
                        <c:v>43298.291666666664</c:v>
                      </c:pt>
                      <c:pt idx="18937">
                        <c:v>43298.302083333336</c:v>
                      </c:pt>
                      <c:pt idx="18938">
                        <c:v>43298.3125</c:v>
                      </c:pt>
                      <c:pt idx="18939">
                        <c:v>43298.322916666664</c:v>
                      </c:pt>
                      <c:pt idx="18940">
                        <c:v>43298.333333333336</c:v>
                      </c:pt>
                      <c:pt idx="18941">
                        <c:v>43298.34375</c:v>
                      </c:pt>
                      <c:pt idx="18942">
                        <c:v>43298.354166666664</c:v>
                      </c:pt>
                      <c:pt idx="18943">
                        <c:v>43298.364583333336</c:v>
                      </c:pt>
                      <c:pt idx="18944">
                        <c:v>43298.375</c:v>
                      </c:pt>
                      <c:pt idx="18945">
                        <c:v>43298.385416666664</c:v>
                      </c:pt>
                      <c:pt idx="18946">
                        <c:v>43298.395833333336</c:v>
                      </c:pt>
                      <c:pt idx="18947">
                        <c:v>43298.40625</c:v>
                      </c:pt>
                      <c:pt idx="18948">
                        <c:v>43298.416666666664</c:v>
                      </c:pt>
                      <c:pt idx="18949">
                        <c:v>43298.427083333336</c:v>
                      </c:pt>
                      <c:pt idx="18950">
                        <c:v>43298.4375</c:v>
                      </c:pt>
                      <c:pt idx="18951">
                        <c:v>43298.447916666664</c:v>
                      </c:pt>
                      <c:pt idx="18952">
                        <c:v>43298.458333333336</c:v>
                      </c:pt>
                      <c:pt idx="18953">
                        <c:v>43298.46875</c:v>
                      </c:pt>
                      <c:pt idx="18954">
                        <c:v>43298.479166666664</c:v>
                      </c:pt>
                      <c:pt idx="18955">
                        <c:v>43298.489583333336</c:v>
                      </c:pt>
                      <c:pt idx="18956">
                        <c:v>43298.5</c:v>
                      </c:pt>
                      <c:pt idx="18957">
                        <c:v>43298.510416666664</c:v>
                      </c:pt>
                      <c:pt idx="18958">
                        <c:v>43298.520833333336</c:v>
                      </c:pt>
                      <c:pt idx="18959">
                        <c:v>43298.53125</c:v>
                      </c:pt>
                      <c:pt idx="18960">
                        <c:v>43298.541666666664</c:v>
                      </c:pt>
                      <c:pt idx="18961">
                        <c:v>43298.552083333336</c:v>
                      </c:pt>
                      <c:pt idx="18962">
                        <c:v>43298.5625</c:v>
                      </c:pt>
                      <c:pt idx="18963">
                        <c:v>43298.572916666664</c:v>
                      </c:pt>
                      <c:pt idx="18964">
                        <c:v>43298.583333333336</c:v>
                      </c:pt>
                      <c:pt idx="18965">
                        <c:v>43298.59375</c:v>
                      </c:pt>
                      <c:pt idx="18966">
                        <c:v>43298.604166666664</c:v>
                      </c:pt>
                      <c:pt idx="18967">
                        <c:v>43298.614583333336</c:v>
                      </c:pt>
                      <c:pt idx="18968">
                        <c:v>43298.625</c:v>
                      </c:pt>
                      <c:pt idx="18969">
                        <c:v>43298.635416666664</c:v>
                      </c:pt>
                      <c:pt idx="18970">
                        <c:v>43298.645833333336</c:v>
                      </c:pt>
                      <c:pt idx="18971">
                        <c:v>43298.65625</c:v>
                      </c:pt>
                      <c:pt idx="18972">
                        <c:v>43298.666666666664</c:v>
                      </c:pt>
                      <c:pt idx="18973">
                        <c:v>43298.677083333336</c:v>
                      </c:pt>
                      <c:pt idx="18974">
                        <c:v>43298.6875</c:v>
                      </c:pt>
                      <c:pt idx="18975">
                        <c:v>43298.697916666664</c:v>
                      </c:pt>
                      <c:pt idx="18976">
                        <c:v>43298.708333333336</c:v>
                      </c:pt>
                      <c:pt idx="18977">
                        <c:v>43298.71875</c:v>
                      </c:pt>
                      <c:pt idx="18978">
                        <c:v>43298.729166666664</c:v>
                      </c:pt>
                      <c:pt idx="18979">
                        <c:v>43298.739583333336</c:v>
                      </c:pt>
                      <c:pt idx="18980">
                        <c:v>43298.75</c:v>
                      </c:pt>
                      <c:pt idx="18981">
                        <c:v>43298.760416666664</c:v>
                      </c:pt>
                      <c:pt idx="18982">
                        <c:v>43298.770833333336</c:v>
                      </c:pt>
                      <c:pt idx="18983">
                        <c:v>43298.78125</c:v>
                      </c:pt>
                      <c:pt idx="18984">
                        <c:v>43298.791666666664</c:v>
                      </c:pt>
                      <c:pt idx="18985">
                        <c:v>43298.802083333336</c:v>
                      </c:pt>
                      <c:pt idx="18986">
                        <c:v>43298.8125</c:v>
                      </c:pt>
                      <c:pt idx="18987">
                        <c:v>43298.822916666664</c:v>
                      </c:pt>
                      <c:pt idx="18988">
                        <c:v>43298.833333333336</c:v>
                      </c:pt>
                      <c:pt idx="18989">
                        <c:v>43298.84375</c:v>
                      </c:pt>
                      <c:pt idx="18990">
                        <c:v>43298.854166666664</c:v>
                      </c:pt>
                      <c:pt idx="18991">
                        <c:v>43298.864583333336</c:v>
                      </c:pt>
                      <c:pt idx="18992">
                        <c:v>43298.875</c:v>
                      </c:pt>
                      <c:pt idx="18993">
                        <c:v>43298.885416666664</c:v>
                      </c:pt>
                      <c:pt idx="18994">
                        <c:v>43298.895833333336</c:v>
                      </c:pt>
                      <c:pt idx="18995">
                        <c:v>43298.90625</c:v>
                      </c:pt>
                      <c:pt idx="18996">
                        <c:v>43298.916666666664</c:v>
                      </c:pt>
                      <c:pt idx="18997">
                        <c:v>43298.927083333336</c:v>
                      </c:pt>
                      <c:pt idx="18998">
                        <c:v>43298.9375</c:v>
                      </c:pt>
                      <c:pt idx="18999">
                        <c:v>43298.947916666664</c:v>
                      </c:pt>
                      <c:pt idx="19000">
                        <c:v>43298.958333333336</c:v>
                      </c:pt>
                      <c:pt idx="19001">
                        <c:v>43298.96875</c:v>
                      </c:pt>
                      <c:pt idx="19002">
                        <c:v>43298.979166666664</c:v>
                      </c:pt>
                      <c:pt idx="19003">
                        <c:v>43298.989583333336</c:v>
                      </c:pt>
                      <c:pt idx="19004">
                        <c:v>43299</c:v>
                      </c:pt>
                      <c:pt idx="19005">
                        <c:v>43299.010416666664</c:v>
                      </c:pt>
                      <c:pt idx="19006">
                        <c:v>43299.020833333336</c:v>
                      </c:pt>
                      <c:pt idx="19007">
                        <c:v>43299.03125</c:v>
                      </c:pt>
                      <c:pt idx="19008">
                        <c:v>43299.041666666664</c:v>
                      </c:pt>
                      <c:pt idx="19009">
                        <c:v>43299.052083333336</c:v>
                      </c:pt>
                      <c:pt idx="19010">
                        <c:v>43299.0625</c:v>
                      </c:pt>
                      <c:pt idx="19011">
                        <c:v>43299.072916666664</c:v>
                      </c:pt>
                      <c:pt idx="19012">
                        <c:v>43299.083333333336</c:v>
                      </c:pt>
                      <c:pt idx="19013">
                        <c:v>43299.09375</c:v>
                      </c:pt>
                      <c:pt idx="19014">
                        <c:v>43299.104166666664</c:v>
                      </c:pt>
                      <c:pt idx="19015">
                        <c:v>43299.114583333336</c:v>
                      </c:pt>
                      <c:pt idx="19016">
                        <c:v>43299.125</c:v>
                      </c:pt>
                      <c:pt idx="19017">
                        <c:v>43299.135416666664</c:v>
                      </c:pt>
                      <c:pt idx="19018">
                        <c:v>43299.145833333336</c:v>
                      </c:pt>
                      <c:pt idx="19019">
                        <c:v>43299.15625</c:v>
                      </c:pt>
                      <c:pt idx="19020">
                        <c:v>43299.166666666664</c:v>
                      </c:pt>
                      <c:pt idx="19021">
                        <c:v>43299.177083333336</c:v>
                      </c:pt>
                      <c:pt idx="19022">
                        <c:v>43299.1875</c:v>
                      </c:pt>
                      <c:pt idx="19023">
                        <c:v>43299.197916666664</c:v>
                      </c:pt>
                      <c:pt idx="19024">
                        <c:v>43299.208333333336</c:v>
                      </c:pt>
                      <c:pt idx="19025">
                        <c:v>43299.21875</c:v>
                      </c:pt>
                      <c:pt idx="19026">
                        <c:v>43299.229166666664</c:v>
                      </c:pt>
                      <c:pt idx="19027">
                        <c:v>43299.239583333336</c:v>
                      </c:pt>
                      <c:pt idx="19028">
                        <c:v>43299.25</c:v>
                      </c:pt>
                      <c:pt idx="19029">
                        <c:v>43299.260416666664</c:v>
                      </c:pt>
                      <c:pt idx="19030">
                        <c:v>43299.270833333336</c:v>
                      </c:pt>
                      <c:pt idx="19031">
                        <c:v>43299.28125</c:v>
                      </c:pt>
                      <c:pt idx="19032">
                        <c:v>43299.291666666664</c:v>
                      </c:pt>
                      <c:pt idx="19033">
                        <c:v>43299.302083333336</c:v>
                      </c:pt>
                      <c:pt idx="19034">
                        <c:v>43299.3125</c:v>
                      </c:pt>
                      <c:pt idx="19035">
                        <c:v>43299.322916666664</c:v>
                      </c:pt>
                      <c:pt idx="19036">
                        <c:v>43299.333333333336</c:v>
                      </c:pt>
                      <c:pt idx="19037">
                        <c:v>43299.34375</c:v>
                      </c:pt>
                      <c:pt idx="19038">
                        <c:v>43299.354166666664</c:v>
                      </c:pt>
                      <c:pt idx="19039">
                        <c:v>43299.364583333336</c:v>
                      </c:pt>
                      <c:pt idx="19040">
                        <c:v>43299.375</c:v>
                      </c:pt>
                      <c:pt idx="19041">
                        <c:v>43299.385416666664</c:v>
                      </c:pt>
                      <c:pt idx="19042">
                        <c:v>43299.395833333336</c:v>
                      </c:pt>
                      <c:pt idx="19043">
                        <c:v>43299.40625</c:v>
                      </c:pt>
                      <c:pt idx="19044">
                        <c:v>43299.416666666664</c:v>
                      </c:pt>
                      <c:pt idx="19045">
                        <c:v>43299.427083333336</c:v>
                      </c:pt>
                      <c:pt idx="19046">
                        <c:v>43299.4375</c:v>
                      </c:pt>
                      <c:pt idx="19047">
                        <c:v>43299.447916666664</c:v>
                      </c:pt>
                      <c:pt idx="19048">
                        <c:v>43299.458333333336</c:v>
                      </c:pt>
                      <c:pt idx="19049">
                        <c:v>43299.46875</c:v>
                      </c:pt>
                      <c:pt idx="19050">
                        <c:v>43299.479166666664</c:v>
                      </c:pt>
                      <c:pt idx="19051">
                        <c:v>43299.489583333336</c:v>
                      </c:pt>
                      <c:pt idx="19052">
                        <c:v>43299.5</c:v>
                      </c:pt>
                      <c:pt idx="19053">
                        <c:v>43299.510416666664</c:v>
                      </c:pt>
                      <c:pt idx="19054">
                        <c:v>43299.520833333336</c:v>
                      </c:pt>
                      <c:pt idx="19055">
                        <c:v>43299.53125</c:v>
                      </c:pt>
                      <c:pt idx="19056">
                        <c:v>43299.541666666664</c:v>
                      </c:pt>
                      <c:pt idx="19057">
                        <c:v>43299.552083333336</c:v>
                      </c:pt>
                      <c:pt idx="19058">
                        <c:v>43299.5625</c:v>
                      </c:pt>
                      <c:pt idx="19059">
                        <c:v>43299.572916666664</c:v>
                      </c:pt>
                      <c:pt idx="19060">
                        <c:v>43299.583333333336</c:v>
                      </c:pt>
                      <c:pt idx="19061">
                        <c:v>43299.59375</c:v>
                      </c:pt>
                      <c:pt idx="19062">
                        <c:v>43299.604166666664</c:v>
                      </c:pt>
                      <c:pt idx="19063">
                        <c:v>43299.614583333336</c:v>
                      </c:pt>
                      <c:pt idx="19064">
                        <c:v>43299.625</c:v>
                      </c:pt>
                      <c:pt idx="19065">
                        <c:v>43299.635416666664</c:v>
                      </c:pt>
                      <c:pt idx="19066">
                        <c:v>43299.645833333336</c:v>
                      </c:pt>
                      <c:pt idx="19067">
                        <c:v>43299.65625</c:v>
                      </c:pt>
                      <c:pt idx="19068">
                        <c:v>43299.666666666664</c:v>
                      </c:pt>
                      <c:pt idx="19069">
                        <c:v>43299.677083333336</c:v>
                      </c:pt>
                      <c:pt idx="19070">
                        <c:v>43299.6875</c:v>
                      </c:pt>
                      <c:pt idx="19071">
                        <c:v>43299.697916666664</c:v>
                      </c:pt>
                      <c:pt idx="19072">
                        <c:v>43299.708333333336</c:v>
                      </c:pt>
                      <c:pt idx="19073">
                        <c:v>43299.71875</c:v>
                      </c:pt>
                      <c:pt idx="19074">
                        <c:v>43299.729166666664</c:v>
                      </c:pt>
                      <c:pt idx="19075">
                        <c:v>43299.739583333336</c:v>
                      </c:pt>
                      <c:pt idx="19076">
                        <c:v>43299.75</c:v>
                      </c:pt>
                      <c:pt idx="19077">
                        <c:v>43299.760416666664</c:v>
                      </c:pt>
                      <c:pt idx="19078">
                        <c:v>43299.770833333336</c:v>
                      </c:pt>
                      <c:pt idx="19079">
                        <c:v>43299.78125</c:v>
                      </c:pt>
                      <c:pt idx="19080">
                        <c:v>43299.791666666664</c:v>
                      </c:pt>
                      <c:pt idx="19081">
                        <c:v>43299.802083333336</c:v>
                      </c:pt>
                      <c:pt idx="19082">
                        <c:v>43299.8125</c:v>
                      </c:pt>
                      <c:pt idx="19083">
                        <c:v>43299.822916666664</c:v>
                      </c:pt>
                      <c:pt idx="19084">
                        <c:v>43299.833333333336</c:v>
                      </c:pt>
                      <c:pt idx="19085">
                        <c:v>43299.84375</c:v>
                      </c:pt>
                      <c:pt idx="19086">
                        <c:v>43299.854166666664</c:v>
                      </c:pt>
                      <c:pt idx="19087">
                        <c:v>43299.864583333336</c:v>
                      </c:pt>
                      <c:pt idx="19088">
                        <c:v>43299.875</c:v>
                      </c:pt>
                      <c:pt idx="19089">
                        <c:v>43299.885416666664</c:v>
                      </c:pt>
                      <c:pt idx="19090">
                        <c:v>43299.895833333336</c:v>
                      </c:pt>
                      <c:pt idx="19091">
                        <c:v>43299.90625</c:v>
                      </c:pt>
                      <c:pt idx="19092">
                        <c:v>43299.916666666664</c:v>
                      </c:pt>
                      <c:pt idx="19093">
                        <c:v>43299.927083333336</c:v>
                      </c:pt>
                      <c:pt idx="19094">
                        <c:v>43299.9375</c:v>
                      </c:pt>
                      <c:pt idx="19095">
                        <c:v>43299.947916666664</c:v>
                      </c:pt>
                      <c:pt idx="19096">
                        <c:v>43299.958333333336</c:v>
                      </c:pt>
                      <c:pt idx="19097">
                        <c:v>43299.96875</c:v>
                      </c:pt>
                      <c:pt idx="19098">
                        <c:v>43299.979166666664</c:v>
                      </c:pt>
                      <c:pt idx="19099">
                        <c:v>43299.989583333336</c:v>
                      </c:pt>
                      <c:pt idx="19100">
                        <c:v>43300</c:v>
                      </c:pt>
                      <c:pt idx="19101">
                        <c:v>43300.010416666664</c:v>
                      </c:pt>
                      <c:pt idx="19102">
                        <c:v>43300.020833333336</c:v>
                      </c:pt>
                      <c:pt idx="19103">
                        <c:v>43300.03125</c:v>
                      </c:pt>
                      <c:pt idx="19104">
                        <c:v>43300.041666666664</c:v>
                      </c:pt>
                      <c:pt idx="19105">
                        <c:v>43300.052083333336</c:v>
                      </c:pt>
                      <c:pt idx="19106">
                        <c:v>43300.0625</c:v>
                      </c:pt>
                      <c:pt idx="19107">
                        <c:v>43300.072916666664</c:v>
                      </c:pt>
                      <c:pt idx="19108">
                        <c:v>43300.083333333336</c:v>
                      </c:pt>
                      <c:pt idx="19109">
                        <c:v>43300.09375</c:v>
                      </c:pt>
                      <c:pt idx="19110">
                        <c:v>43300.104166666664</c:v>
                      </c:pt>
                      <c:pt idx="19111">
                        <c:v>43300.114583333336</c:v>
                      </c:pt>
                      <c:pt idx="19112">
                        <c:v>43300.125</c:v>
                      </c:pt>
                      <c:pt idx="19113">
                        <c:v>43300.135416666664</c:v>
                      </c:pt>
                      <c:pt idx="19114">
                        <c:v>43300.145833333336</c:v>
                      </c:pt>
                      <c:pt idx="19115">
                        <c:v>43300.15625</c:v>
                      </c:pt>
                      <c:pt idx="19116">
                        <c:v>43300.166666666664</c:v>
                      </c:pt>
                      <c:pt idx="19117">
                        <c:v>43300.177083333336</c:v>
                      </c:pt>
                      <c:pt idx="19118">
                        <c:v>43300.1875</c:v>
                      </c:pt>
                      <c:pt idx="19119">
                        <c:v>43300.197916666664</c:v>
                      </c:pt>
                      <c:pt idx="19120">
                        <c:v>43300.208333333336</c:v>
                      </c:pt>
                      <c:pt idx="19121">
                        <c:v>43300.21875</c:v>
                      </c:pt>
                      <c:pt idx="19122">
                        <c:v>43300.229166666664</c:v>
                      </c:pt>
                      <c:pt idx="19123">
                        <c:v>43300.239583333336</c:v>
                      </c:pt>
                      <c:pt idx="19124">
                        <c:v>43300.25</c:v>
                      </c:pt>
                      <c:pt idx="19125">
                        <c:v>43300.260416666664</c:v>
                      </c:pt>
                      <c:pt idx="19126">
                        <c:v>43300.270833333336</c:v>
                      </c:pt>
                      <c:pt idx="19127">
                        <c:v>43300.28125</c:v>
                      </c:pt>
                      <c:pt idx="19128">
                        <c:v>43300.291666666664</c:v>
                      </c:pt>
                      <c:pt idx="19129">
                        <c:v>43300.302083333336</c:v>
                      </c:pt>
                      <c:pt idx="19130">
                        <c:v>43300.3125</c:v>
                      </c:pt>
                      <c:pt idx="19131">
                        <c:v>43300.322916666664</c:v>
                      </c:pt>
                      <c:pt idx="19132">
                        <c:v>43300.333333333336</c:v>
                      </c:pt>
                      <c:pt idx="19133">
                        <c:v>43300.34375</c:v>
                      </c:pt>
                      <c:pt idx="19134">
                        <c:v>43300.354166666664</c:v>
                      </c:pt>
                      <c:pt idx="19135">
                        <c:v>43300.364583333336</c:v>
                      </c:pt>
                      <c:pt idx="19136">
                        <c:v>43300.375</c:v>
                      </c:pt>
                      <c:pt idx="19137">
                        <c:v>43300.385416666664</c:v>
                      </c:pt>
                      <c:pt idx="19138">
                        <c:v>43300.395833333336</c:v>
                      </c:pt>
                      <c:pt idx="19139">
                        <c:v>43300.40625</c:v>
                      </c:pt>
                      <c:pt idx="19140">
                        <c:v>43300.416666666664</c:v>
                      </c:pt>
                      <c:pt idx="19141">
                        <c:v>43300.427083333336</c:v>
                      </c:pt>
                      <c:pt idx="19142">
                        <c:v>43300.4375</c:v>
                      </c:pt>
                      <c:pt idx="19143">
                        <c:v>43300.447916666664</c:v>
                      </c:pt>
                      <c:pt idx="19144">
                        <c:v>43300.458333333336</c:v>
                      </c:pt>
                      <c:pt idx="19145">
                        <c:v>43300.46875</c:v>
                      </c:pt>
                      <c:pt idx="19146">
                        <c:v>43300.479166666664</c:v>
                      </c:pt>
                      <c:pt idx="19147">
                        <c:v>43300.489583333336</c:v>
                      </c:pt>
                      <c:pt idx="19148">
                        <c:v>43300.5</c:v>
                      </c:pt>
                      <c:pt idx="19149">
                        <c:v>43300.510416666664</c:v>
                      </c:pt>
                      <c:pt idx="19150">
                        <c:v>43300.520833333336</c:v>
                      </c:pt>
                      <c:pt idx="19151">
                        <c:v>43300.53125</c:v>
                      </c:pt>
                      <c:pt idx="19152">
                        <c:v>43300.541666666664</c:v>
                      </c:pt>
                      <c:pt idx="19153">
                        <c:v>43300.552083333336</c:v>
                      </c:pt>
                      <c:pt idx="19154">
                        <c:v>43300.5625</c:v>
                      </c:pt>
                      <c:pt idx="19155">
                        <c:v>43300.572916666664</c:v>
                      </c:pt>
                      <c:pt idx="19156">
                        <c:v>43300.583333333336</c:v>
                      </c:pt>
                      <c:pt idx="19157">
                        <c:v>43300.59375</c:v>
                      </c:pt>
                      <c:pt idx="19158">
                        <c:v>43300.604166666664</c:v>
                      </c:pt>
                      <c:pt idx="19159">
                        <c:v>43300.614583333336</c:v>
                      </c:pt>
                      <c:pt idx="19160">
                        <c:v>43300.625</c:v>
                      </c:pt>
                      <c:pt idx="19161">
                        <c:v>43300.635416666664</c:v>
                      </c:pt>
                      <c:pt idx="19162">
                        <c:v>43300.645833333336</c:v>
                      </c:pt>
                      <c:pt idx="19163">
                        <c:v>43300.65625</c:v>
                      </c:pt>
                      <c:pt idx="19164">
                        <c:v>43300.666666666664</c:v>
                      </c:pt>
                      <c:pt idx="19165">
                        <c:v>43300.677083333336</c:v>
                      </c:pt>
                      <c:pt idx="19166">
                        <c:v>43300.6875</c:v>
                      </c:pt>
                      <c:pt idx="19167">
                        <c:v>43300.697916666664</c:v>
                      </c:pt>
                      <c:pt idx="19168">
                        <c:v>43300.708333333336</c:v>
                      </c:pt>
                      <c:pt idx="19169">
                        <c:v>43300.71875</c:v>
                      </c:pt>
                      <c:pt idx="19170">
                        <c:v>43300.729166666664</c:v>
                      </c:pt>
                      <c:pt idx="19171">
                        <c:v>43300.739583333336</c:v>
                      </c:pt>
                      <c:pt idx="19172">
                        <c:v>43300.75</c:v>
                      </c:pt>
                      <c:pt idx="19173">
                        <c:v>43300.760416666664</c:v>
                      </c:pt>
                      <c:pt idx="19174">
                        <c:v>43300.770833333336</c:v>
                      </c:pt>
                      <c:pt idx="19175">
                        <c:v>43300.78125</c:v>
                      </c:pt>
                      <c:pt idx="19176">
                        <c:v>43300.791666666664</c:v>
                      </c:pt>
                      <c:pt idx="19177">
                        <c:v>43300.802083333336</c:v>
                      </c:pt>
                      <c:pt idx="19178">
                        <c:v>43300.8125</c:v>
                      </c:pt>
                      <c:pt idx="19179">
                        <c:v>43300.822916666664</c:v>
                      </c:pt>
                      <c:pt idx="19180">
                        <c:v>43300.833333333336</c:v>
                      </c:pt>
                      <c:pt idx="19181">
                        <c:v>43300.84375</c:v>
                      </c:pt>
                      <c:pt idx="19182">
                        <c:v>43300.854166666664</c:v>
                      </c:pt>
                      <c:pt idx="19183">
                        <c:v>43300.864583333336</c:v>
                      </c:pt>
                      <c:pt idx="19184">
                        <c:v>43300.875</c:v>
                      </c:pt>
                      <c:pt idx="19185">
                        <c:v>43300.885416666664</c:v>
                      </c:pt>
                      <c:pt idx="19186">
                        <c:v>43300.895833333336</c:v>
                      </c:pt>
                      <c:pt idx="19187">
                        <c:v>43300.90625</c:v>
                      </c:pt>
                      <c:pt idx="19188">
                        <c:v>43300.916666666664</c:v>
                      </c:pt>
                      <c:pt idx="19189">
                        <c:v>43300.927083333336</c:v>
                      </c:pt>
                      <c:pt idx="19190">
                        <c:v>43300.9375</c:v>
                      </c:pt>
                      <c:pt idx="19191">
                        <c:v>43300.947916666664</c:v>
                      </c:pt>
                      <c:pt idx="19192">
                        <c:v>43300.958333333336</c:v>
                      </c:pt>
                      <c:pt idx="19193">
                        <c:v>43300.96875</c:v>
                      </c:pt>
                      <c:pt idx="19194">
                        <c:v>43300.979166666664</c:v>
                      </c:pt>
                      <c:pt idx="19195">
                        <c:v>43300.989583333336</c:v>
                      </c:pt>
                      <c:pt idx="19196">
                        <c:v>43301</c:v>
                      </c:pt>
                      <c:pt idx="19197">
                        <c:v>43301.010416666664</c:v>
                      </c:pt>
                      <c:pt idx="19198">
                        <c:v>43301.020833333336</c:v>
                      </c:pt>
                      <c:pt idx="19199">
                        <c:v>43301.03125</c:v>
                      </c:pt>
                      <c:pt idx="19200">
                        <c:v>43301.041666666664</c:v>
                      </c:pt>
                      <c:pt idx="19201">
                        <c:v>43301.052083333336</c:v>
                      </c:pt>
                      <c:pt idx="19202">
                        <c:v>43301.0625</c:v>
                      </c:pt>
                      <c:pt idx="19203">
                        <c:v>43301.072916666664</c:v>
                      </c:pt>
                      <c:pt idx="19204">
                        <c:v>43301.083333333336</c:v>
                      </c:pt>
                      <c:pt idx="19205">
                        <c:v>43301.09375</c:v>
                      </c:pt>
                      <c:pt idx="19206">
                        <c:v>43301.104166666664</c:v>
                      </c:pt>
                      <c:pt idx="19207">
                        <c:v>43301.114583333336</c:v>
                      </c:pt>
                      <c:pt idx="19208">
                        <c:v>43301.125</c:v>
                      </c:pt>
                      <c:pt idx="19209">
                        <c:v>43301.135416666664</c:v>
                      </c:pt>
                      <c:pt idx="19210">
                        <c:v>43301.145833333336</c:v>
                      </c:pt>
                      <c:pt idx="19211">
                        <c:v>43301.15625</c:v>
                      </c:pt>
                      <c:pt idx="19212">
                        <c:v>43301.166666666664</c:v>
                      </c:pt>
                      <c:pt idx="19213">
                        <c:v>43301.177083333336</c:v>
                      </c:pt>
                      <c:pt idx="19214">
                        <c:v>43301.1875</c:v>
                      </c:pt>
                      <c:pt idx="19215">
                        <c:v>43301.197916666664</c:v>
                      </c:pt>
                      <c:pt idx="19216">
                        <c:v>43301.208333333336</c:v>
                      </c:pt>
                      <c:pt idx="19217">
                        <c:v>43301.21875</c:v>
                      </c:pt>
                      <c:pt idx="19218">
                        <c:v>43301.229166666664</c:v>
                      </c:pt>
                      <c:pt idx="19219">
                        <c:v>43301.239583333336</c:v>
                      </c:pt>
                      <c:pt idx="19220">
                        <c:v>43301.25</c:v>
                      </c:pt>
                      <c:pt idx="19221">
                        <c:v>43301.260416666664</c:v>
                      </c:pt>
                      <c:pt idx="19222">
                        <c:v>43301.270833333336</c:v>
                      </c:pt>
                      <c:pt idx="19223">
                        <c:v>43301.28125</c:v>
                      </c:pt>
                      <c:pt idx="19224">
                        <c:v>43301.291666666664</c:v>
                      </c:pt>
                      <c:pt idx="19225">
                        <c:v>43301.302083333336</c:v>
                      </c:pt>
                      <c:pt idx="19226">
                        <c:v>43301.3125</c:v>
                      </c:pt>
                      <c:pt idx="19227">
                        <c:v>43301.322916666664</c:v>
                      </c:pt>
                      <c:pt idx="19228">
                        <c:v>43301.333333333336</c:v>
                      </c:pt>
                      <c:pt idx="19229">
                        <c:v>43301.34375</c:v>
                      </c:pt>
                      <c:pt idx="19230">
                        <c:v>43301.354166666664</c:v>
                      </c:pt>
                      <c:pt idx="19231">
                        <c:v>43301.364583333336</c:v>
                      </c:pt>
                      <c:pt idx="19232">
                        <c:v>43301.375</c:v>
                      </c:pt>
                      <c:pt idx="19233">
                        <c:v>43301.385416666664</c:v>
                      </c:pt>
                      <c:pt idx="19234">
                        <c:v>43301.395833333336</c:v>
                      </c:pt>
                      <c:pt idx="19235">
                        <c:v>43301.40625</c:v>
                      </c:pt>
                      <c:pt idx="19236">
                        <c:v>43301.416666666664</c:v>
                      </c:pt>
                      <c:pt idx="19237">
                        <c:v>43301.427083333336</c:v>
                      </c:pt>
                      <c:pt idx="19238">
                        <c:v>43301.4375</c:v>
                      </c:pt>
                      <c:pt idx="19239">
                        <c:v>43301.447916666664</c:v>
                      </c:pt>
                      <c:pt idx="19240">
                        <c:v>43301.458333333336</c:v>
                      </c:pt>
                      <c:pt idx="19241">
                        <c:v>43301.46875</c:v>
                      </c:pt>
                      <c:pt idx="19242">
                        <c:v>43301.479166666664</c:v>
                      </c:pt>
                      <c:pt idx="19243">
                        <c:v>43301.489583333336</c:v>
                      </c:pt>
                      <c:pt idx="19244">
                        <c:v>43301.5</c:v>
                      </c:pt>
                      <c:pt idx="19245">
                        <c:v>43301.510416666664</c:v>
                      </c:pt>
                      <c:pt idx="19246">
                        <c:v>43301.520833333336</c:v>
                      </c:pt>
                      <c:pt idx="19247">
                        <c:v>43301.53125</c:v>
                      </c:pt>
                      <c:pt idx="19248">
                        <c:v>43301.541666666664</c:v>
                      </c:pt>
                      <c:pt idx="19249">
                        <c:v>43301.552083333336</c:v>
                      </c:pt>
                      <c:pt idx="19250">
                        <c:v>43301.5625</c:v>
                      </c:pt>
                      <c:pt idx="19251">
                        <c:v>43301.572916666664</c:v>
                      </c:pt>
                      <c:pt idx="19252">
                        <c:v>43301.583333333336</c:v>
                      </c:pt>
                      <c:pt idx="19253">
                        <c:v>43301.59375</c:v>
                      </c:pt>
                      <c:pt idx="19254">
                        <c:v>43301.604166666664</c:v>
                      </c:pt>
                      <c:pt idx="19255">
                        <c:v>43301.614583333336</c:v>
                      </c:pt>
                      <c:pt idx="19256">
                        <c:v>43301.625</c:v>
                      </c:pt>
                      <c:pt idx="19257">
                        <c:v>43301.635416666664</c:v>
                      </c:pt>
                      <c:pt idx="19258">
                        <c:v>43301.645833333336</c:v>
                      </c:pt>
                      <c:pt idx="19259">
                        <c:v>43301.65625</c:v>
                      </c:pt>
                      <c:pt idx="19260">
                        <c:v>43301.666666666664</c:v>
                      </c:pt>
                      <c:pt idx="19261">
                        <c:v>43301.677083333336</c:v>
                      </c:pt>
                      <c:pt idx="19262">
                        <c:v>43301.6875</c:v>
                      </c:pt>
                      <c:pt idx="19263">
                        <c:v>43301.697916666664</c:v>
                      </c:pt>
                      <c:pt idx="19264">
                        <c:v>43301.708333333336</c:v>
                      </c:pt>
                      <c:pt idx="19265">
                        <c:v>43301.71875</c:v>
                      </c:pt>
                      <c:pt idx="19266">
                        <c:v>43301.729166666664</c:v>
                      </c:pt>
                      <c:pt idx="19267">
                        <c:v>43301.739583333336</c:v>
                      </c:pt>
                      <c:pt idx="19268">
                        <c:v>43301.75</c:v>
                      </c:pt>
                      <c:pt idx="19269">
                        <c:v>43301.760416666664</c:v>
                      </c:pt>
                      <c:pt idx="19270">
                        <c:v>43301.770833333336</c:v>
                      </c:pt>
                      <c:pt idx="19271">
                        <c:v>43301.78125</c:v>
                      </c:pt>
                      <c:pt idx="19272">
                        <c:v>43301.791666666664</c:v>
                      </c:pt>
                      <c:pt idx="19273">
                        <c:v>43301.802083333336</c:v>
                      </c:pt>
                      <c:pt idx="19274">
                        <c:v>43301.8125</c:v>
                      </c:pt>
                      <c:pt idx="19275">
                        <c:v>43301.822916666664</c:v>
                      </c:pt>
                      <c:pt idx="19276">
                        <c:v>43301.833333333336</c:v>
                      </c:pt>
                      <c:pt idx="19277">
                        <c:v>43301.84375</c:v>
                      </c:pt>
                      <c:pt idx="19278">
                        <c:v>43301.854166666664</c:v>
                      </c:pt>
                      <c:pt idx="19279">
                        <c:v>43301.864583333336</c:v>
                      </c:pt>
                      <c:pt idx="19280">
                        <c:v>43301.875</c:v>
                      </c:pt>
                      <c:pt idx="19281">
                        <c:v>43301.885416666664</c:v>
                      </c:pt>
                      <c:pt idx="19282">
                        <c:v>43301.895833333336</c:v>
                      </c:pt>
                      <c:pt idx="19283">
                        <c:v>43301.90625</c:v>
                      </c:pt>
                      <c:pt idx="19284">
                        <c:v>43301.916666666664</c:v>
                      </c:pt>
                      <c:pt idx="19285">
                        <c:v>43301.927083333336</c:v>
                      </c:pt>
                      <c:pt idx="19286">
                        <c:v>43301.9375</c:v>
                      </c:pt>
                      <c:pt idx="19287">
                        <c:v>43301.947916666664</c:v>
                      </c:pt>
                      <c:pt idx="19288">
                        <c:v>43301.958333333336</c:v>
                      </c:pt>
                      <c:pt idx="19289">
                        <c:v>43301.96875</c:v>
                      </c:pt>
                      <c:pt idx="19290">
                        <c:v>43301.979166666664</c:v>
                      </c:pt>
                      <c:pt idx="19291">
                        <c:v>43301.989583333336</c:v>
                      </c:pt>
                      <c:pt idx="19292">
                        <c:v>43302</c:v>
                      </c:pt>
                      <c:pt idx="19293">
                        <c:v>43302.010416666664</c:v>
                      </c:pt>
                      <c:pt idx="19294">
                        <c:v>43302.020833333336</c:v>
                      </c:pt>
                      <c:pt idx="19295">
                        <c:v>43302.03125</c:v>
                      </c:pt>
                      <c:pt idx="19296">
                        <c:v>43302.041666666664</c:v>
                      </c:pt>
                      <c:pt idx="19297">
                        <c:v>43302.052083333336</c:v>
                      </c:pt>
                      <c:pt idx="19298">
                        <c:v>43302.0625</c:v>
                      </c:pt>
                      <c:pt idx="19299">
                        <c:v>43302.072916666664</c:v>
                      </c:pt>
                      <c:pt idx="19300">
                        <c:v>43302.083333333336</c:v>
                      </c:pt>
                      <c:pt idx="19301">
                        <c:v>43302.09375</c:v>
                      </c:pt>
                      <c:pt idx="19302">
                        <c:v>43302.104166666664</c:v>
                      </c:pt>
                      <c:pt idx="19303">
                        <c:v>43302.114583333336</c:v>
                      </c:pt>
                      <c:pt idx="19304">
                        <c:v>43302.125</c:v>
                      </c:pt>
                      <c:pt idx="19305">
                        <c:v>43302.135416666664</c:v>
                      </c:pt>
                      <c:pt idx="19306">
                        <c:v>43302.145833333336</c:v>
                      </c:pt>
                      <c:pt idx="19307">
                        <c:v>43302.15625</c:v>
                      </c:pt>
                      <c:pt idx="19308">
                        <c:v>43302.166666666664</c:v>
                      </c:pt>
                      <c:pt idx="19309">
                        <c:v>43302.177083333336</c:v>
                      </c:pt>
                      <c:pt idx="19310">
                        <c:v>43302.1875</c:v>
                      </c:pt>
                      <c:pt idx="19311">
                        <c:v>43302.197916666664</c:v>
                      </c:pt>
                      <c:pt idx="19312">
                        <c:v>43302.208333333336</c:v>
                      </c:pt>
                      <c:pt idx="19313">
                        <c:v>43302.21875</c:v>
                      </c:pt>
                      <c:pt idx="19314">
                        <c:v>43302.229166666664</c:v>
                      </c:pt>
                      <c:pt idx="19315">
                        <c:v>43302.239583333336</c:v>
                      </c:pt>
                      <c:pt idx="19316">
                        <c:v>43302.25</c:v>
                      </c:pt>
                      <c:pt idx="19317">
                        <c:v>43302.260416666664</c:v>
                      </c:pt>
                      <c:pt idx="19318">
                        <c:v>43302.270833333336</c:v>
                      </c:pt>
                      <c:pt idx="19319">
                        <c:v>43302.28125</c:v>
                      </c:pt>
                      <c:pt idx="19320">
                        <c:v>43302.291666666664</c:v>
                      </c:pt>
                      <c:pt idx="19321">
                        <c:v>43302.302083333336</c:v>
                      </c:pt>
                      <c:pt idx="19322">
                        <c:v>43302.3125</c:v>
                      </c:pt>
                      <c:pt idx="19323">
                        <c:v>43302.322916666664</c:v>
                      </c:pt>
                      <c:pt idx="19324">
                        <c:v>43302.333333333336</c:v>
                      </c:pt>
                      <c:pt idx="19325">
                        <c:v>43302.34375</c:v>
                      </c:pt>
                      <c:pt idx="19326">
                        <c:v>43302.354166666664</c:v>
                      </c:pt>
                      <c:pt idx="19327">
                        <c:v>43302.364583333336</c:v>
                      </c:pt>
                      <c:pt idx="19328">
                        <c:v>43302.375</c:v>
                      </c:pt>
                      <c:pt idx="19329">
                        <c:v>43302.385416666664</c:v>
                      </c:pt>
                      <c:pt idx="19330">
                        <c:v>43302.395833333336</c:v>
                      </c:pt>
                      <c:pt idx="19331">
                        <c:v>43302.40625</c:v>
                      </c:pt>
                      <c:pt idx="19332">
                        <c:v>43302.416666666664</c:v>
                      </c:pt>
                      <c:pt idx="19333">
                        <c:v>43302.427083333336</c:v>
                      </c:pt>
                      <c:pt idx="19334">
                        <c:v>43302.4375</c:v>
                      </c:pt>
                      <c:pt idx="19335">
                        <c:v>43302.447916666664</c:v>
                      </c:pt>
                      <c:pt idx="19336">
                        <c:v>43302.458333333336</c:v>
                      </c:pt>
                      <c:pt idx="19337">
                        <c:v>43302.46875</c:v>
                      </c:pt>
                      <c:pt idx="19338">
                        <c:v>43302.479166666664</c:v>
                      </c:pt>
                      <c:pt idx="19339">
                        <c:v>43302.489583333336</c:v>
                      </c:pt>
                      <c:pt idx="19340">
                        <c:v>43302.5</c:v>
                      </c:pt>
                      <c:pt idx="19341">
                        <c:v>43302.510416666664</c:v>
                      </c:pt>
                      <c:pt idx="19342">
                        <c:v>43302.520833333336</c:v>
                      </c:pt>
                      <c:pt idx="19343">
                        <c:v>43302.53125</c:v>
                      </c:pt>
                      <c:pt idx="19344">
                        <c:v>43302.541666666664</c:v>
                      </c:pt>
                      <c:pt idx="19345">
                        <c:v>43302.552083333336</c:v>
                      </c:pt>
                      <c:pt idx="19346">
                        <c:v>43302.5625</c:v>
                      </c:pt>
                      <c:pt idx="19347">
                        <c:v>43302.572916666664</c:v>
                      </c:pt>
                      <c:pt idx="19348">
                        <c:v>43302.583333333336</c:v>
                      </c:pt>
                      <c:pt idx="19349">
                        <c:v>43302.59375</c:v>
                      </c:pt>
                      <c:pt idx="19350">
                        <c:v>43302.604166666664</c:v>
                      </c:pt>
                      <c:pt idx="19351">
                        <c:v>43302.614583333336</c:v>
                      </c:pt>
                      <c:pt idx="19352">
                        <c:v>43302.625</c:v>
                      </c:pt>
                      <c:pt idx="19353">
                        <c:v>43302.635416666664</c:v>
                      </c:pt>
                      <c:pt idx="19354">
                        <c:v>43302.645833333336</c:v>
                      </c:pt>
                      <c:pt idx="19355">
                        <c:v>43302.65625</c:v>
                      </c:pt>
                      <c:pt idx="19356">
                        <c:v>43302.666666666664</c:v>
                      </c:pt>
                      <c:pt idx="19357">
                        <c:v>43302.677083333336</c:v>
                      </c:pt>
                      <c:pt idx="19358">
                        <c:v>43302.6875</c:v>
                      </c:pt>
                      <c:pt idx="19359">
                        <c:v>43302.697916666664</c:v>
                      </c:pt>
                      <c:pt idx="19360">
                        <c:v>43302.708333333336</c:v>
                      </c:pt>
                      <c:pt idx="19361">
                        <c:v>43302.71875</c:v>
                      </c:pt>
                      <c:pt idx="19362">
                        <c:v>43302.729166666664</c:v>
                      </c:pt>
                      <c:pt idx="19363">
                        <c:v>43302.739583333336</c:v>
                      </c:pt>
                      <c:pt idx="19364">
                        <c:v>43302.75</c:v>
                      </c:pt>
                      <c:pt idx="19365">
                        <c:v>43302.760416666664</c:v>
                      </c:pt>
                      <c:pt idx="19366">
                        <c:v>43302.770833333336</c:v>
                      </c:pt>
                      <c:pt idx="19367">
                        <c:v>43302.78125</c:v>
                      </c:pt>
                      <c:pt idx="19368">
                        <c:v>43302.791666666664</c:v>
                      </c:pt>
                      <c:pt idx="19369">
                        <c:v>43302.802083333336</c:v>
                      </c:pt>
                      <c:pt idx="19370">
                        <c:v>43302.8125</c:v>
                      </c:pt>
                      <c:pt idx="19371">
                        <c:v>43302.822916666664</c:v>
                      </c:pt>
                      <c:pt idx="19372">
                        <c:v>43302.833333333336</c:v>
                      </c:pt>
                      <c:pt idx="19373">
                        <c:v>43302.84375</c:v>
                      </c:pt>
                      <c:pt idx="19374">
                        <c:v>43302.854166666664</c:v>
                      </c:pt>
                      <c:pt idx="19375">
                        <c:v>43302.864583333336</c:v>
                      </c:pt>
                      <c:pt idx="19376">
                        <c:v>43302.875</c:v>
                      </c:pt>
                      <c:pt idx="19377">
                        <c:v>43302.885416666664</c:v>
                      </c:pt>
                      <c:pt idx="19378">
                        <c:v>43302.895833333336</c:v>
                      </c:pt>
                      <c:pt idx="19379">
                        <c:v>43302.90625</c:v>
                      </c:pt>
                      <c:pt idx="19380">
                        <c:v>43302.916666666664</c:v>
                      </c:pt>
                      <c:pt idx="19381">
                        <c:v>43302.927083333336</c:v>
                      </c:pt>
                      <c:pt idx="19382">
                        <c:v>43302.9375</c:v>
                      </c:pt>
                      <c:pt idx="19383">
                        <c:v>43302.947916666664</c:v>
                      </c:pt>
                      <c:pt idx="19384">
                        <c:v>43302.958333333336</c:v>
                      </c:pt>
                      <c:pt idx="19385">
                        <c:v>43302.96875</c:v>
                      </c:pt>
                      <c:pt idx="19386">
                        <c:v>43302.979166666664</c:v>
                      </c:pt>
                      <c:pt idx="19387">
                        <c:v>43302.989583333336</c:v>
                      </c:pt>
                      <c:pt idx="19388">
                        <c:v>43303</c:v>
                      </c:pt>
                      <c:pt idx="19389">
                        <c:v>43303.010416666664</c:v>
                      </c:pt>
                      <c:pt idx="19390">
                        <c:v>43303.020833333336</c:v>
                      </c:pt>
                      <c:pt idx="19391">
                        <c:v>43303.03125</c:v>
                      </c:pt>
                      <c:pt idx="19392">
                        <c:v>43303.041666666664</c:v>
                      </c:pt>
                      <c:pt idx="19393">
                        <c:v>43303.052083333336</c:v>
                      </c:pt>
                      <c:pt idx="19394">
                        <c:v>43303.0625</c:v>
                      </c:pt>
                      <c:pt idx="19395">
                        <c:v>43303.072916666664</c:v>
                      </c:pt>
                      <c:pt idx="19396">
                        <c:v>43303.083333333336</c:v>
                      </c:pt>
                      <c:pt idx="19397">
                        <c:v>43303.09375</c:v>
                      </c:pt>
                      <c:pt idx="19398">
                        <c:v>43303.104166666664</c:v>
                      </c:pt>
                      <c:pt idx="19399">
                        <c:v>43303.114583333336</c:v>
                      </c:pt>
                      <c:pt idx="19400">
                        <c:v>43303.125</c:v>
                      </c:pt>
                      <c:pt idx="19401">
                        <c:v>43303.135416666664</c:v>
                      </c:pt>
                      <c:pt idx="19402">
                        <c:v>43303.145833333336</c:v>
                      </c:pt>
                      <c:pt idx="19403">
                        <c:v>43303.15625</c:v>
                      </c:pt>
                      <c:pt idx="19404">
                        <c:v>43303.166666666664</c:v>
                      </c:pt>
                      <c:pt idx="19405">
                        <c:v>43303.177083333336</c:v>
                      </c:pt>
                      <c:pt idx="19406">
                        <c:v>43303.1875</c:v>
                      </c:pt>
                      <c:pt idx="19407">
                        <c:v>43303.197916666664</c:v>
                      </c:pt>
                      <c:pt idx="19408">
                        <c:v>43303.208333333336</c:v>
                      </c:pt>
                      <c:pt idx="19409">
                        <c:v>43303.21875</c:v>
                      </c:pt>
                      <c:pt idx="19410">
                        <c:v>43303.229166666664</c:v>
                      </c:pt>
                      <c:pt idx="19411">
                        <c:v>43303.239583333336</c:v>
                      </c:pt>
                      <c:pt idx="19412">
                        <c:v>43303.25</c:v>
                      </c:pt>
                      <c:pt idx="19413">
                        <c:v>43303.260416666664</c:v>
                      </c:pt>
                      <c:pt idx="19414">
                        <c:v>43303.270833333336</c:v>
                      </c:pt>
                      <c:pt idx="19415">
                        <c:v>43303.28125</c:v>
                      </c:pt>
                      <c:pt idx="19416">
                        <c:v>43303.291666666664</c:v>
                      </c:pt>
                      <c:pt idx="19417">
                        <c:v>43303.302083333336</c:v>
                      </c:pt>
                      <c:pt idx="19418">
                        <c:v>43303.3125</c:v>
                      </c:pt>
                      <c:pt idx="19419">
                        <c:v>43303.322916666664</c:v>
                      </c:pt>
                      <c:pt idx="19420">
                        <c:v>43303.333333333336</c:v>
                      </c:pt>
                      <c:pt idx="19421">
                        <c:v>43303.34375</c:v>
                      </c:pt>
                      <c:pt idx="19422">
                        <c:v>43303.354166666664</c:v>
                      </c:pt>
                      <c:pt idx="19423">
                        <c:v>43303.364583333336</c:v>
                      </c:pt>
                      <c:pt idx="19424">
                        <c:v>43303.375</c:v>
                      </c:pt>
                      <c:pt idx="19425">
                        <c:v>43303.385416666664</c:v>
                      </c:pt>
                      <c:pt idx="19426">
                        <c:v>43303.395833333336</c:v>
                      </c:pt>
                      <c:pt idx="19427">
                        <c:v>43303.40625</c:v>
                      </c:pt>
                      <c:pt idx="19428">
                        <c:v>43303.416666666664</c:v>
                      </c:pt>
                      <c:pt idx="19429">
                        <c:v>43303.427083333336</c:v>
                      </c:pt>
                      <c:pt idx="19430">
                        <c:v>43303.4375</c:v>
                      </c:pt>
                      <c:pt idx="19431">
                        <c:v>43303.447916666664</c:v>
                      </c:pt>
                      <c:pt idx="19432">
                        <c:v>43303.458333333336</c:v>
                      </c:pt>
                      <c:pt idx="19433">
                        <c:v>43303.46875</c:v>
                      </c:pt>
                      <c:pt idx="19434">
                        <c:v>43303.479166666664</c:v>
                      </c:pt>
                      <c:pt idx="19435">
                        <c:v>43303.489583333336</c:v>
                      </c:pt>
                      <c:pt idx="19436">
                        <c:v>43303.5</c:v>
                      </c:pt>
                      <c:pt idx="19437">
                        <c:v>43303.510416666664</c:v>
                      </c:pt>
                      <c:pt idx="19438">
                        <c:v>43303.520833333336</c:v>
                      </c:pt>
                      <c:pt idx="19439">
                        <c:v>43303.53125</c:v>
                      </c:pt>
                      <c:pt idx="19440">
                        <c:v>43303.541666666664</c:v>
                      </c:pt>
                      <c:pt idx="19441">
                        <c:v>43303.552083333336</c:v>
                      </c:pt>
                      <c:pt idx="19442">
                        <c:v>43303.5625</c:v>
                      </c:pt>
                      <c:pt idx="19443">
                        <c:v>43303.572916666664</c:v>
                      </c:pt>
                      <c:pt idx="19444">
                        <c:v>43303.583333333336</c:v>
                      </c:pt>
                      <c:pt idx="19445">
                        <c:v>43303.59375</c:v>
                      </c:pt>
                      <c:pt idx="19446">
                        <c:v>43303.604166666664</c:v>
                      </c:pt>
                      <c:pt idx="19447">
                        <c:v>43303.614583333336</c:v>
                      </c:pt>
                      <c:pt idx="19448">
                        <c:v>43303.625</c:v>
                      </c:pt>
                      <c:pt idx="19449">
                        <c:v>43303.635416666664</c:v>
                      </c:pt>
                      <c:pt idx="19450">
                        <c:v>43303.645833333336</c:v>
                      </c:pt>
                      <c:pt idx="19451">
                        <c:v>43303.65625</c:v>
                      </c:pt>
                      <c:pt idx="19452">
                        <c:v>43303.666666666664</c:v>
                      </c:pt>
                      <c:pt idx="19453">
                        <c:v>43303.677083333336</c:v>
                      </c:pt>
                      <c:pt idx="19454">
                        <c:v>43303.6875</c:v>
                      </c:pt>
                      <c:pt idx="19455">
                        <c:v>43303.697916666664</c:v>
                      </c:pt>
                      <c:pt idx="19456">
                        <c:v>43303.708333333336</c:v>
                      </c:pt>
                      <c:pt idx="19457">
                        <c:v>43303.71875</c:v>
                      </c:pt>
                      <c:pt idx="19458">
                        <c:v>43303.729166666664</c:v>
                      </c:pt>
                      <c:pt idx="19459">
                        <c:v>43303.739583333336</c:v>
                      </c:pt>
                      <c:pt idx="19460">
                        <c:v>43303.75</c:v>
                      </c:pt>
                      <c:pt idx="19461">
                        <c:v>43303.760416666664</c:v>
                      </c:pt>
                      <c:pt idx="19462">
                        <c:v>43303.770833333336</c:v>
                      </c:pt>
                      <c:pt idx="19463">
                        <c:v>43303.78125</c:v>
                      </c:pt>
                      <c:pt idx="19464">
                        <c:v>43303.791666666664</c:v>
                      </c:pt>
                      <c:pt idx="19465">
                        <c:v>43303.802083333336</c:v>
                      </c:pt>
                      <c:pt idx="19466">
                        <c:v>43303.8125</c:v>
                      </c:pt>
                      <c:pt idx="19467">
                        <c:v>43303.822916666664</c:v>
                      </c:pt>
                      <c:pt idx="19468">
                        <c:v>43303.833333333336</c:v>
                      </c:pt>
                      <c:pt idx="19469">
                        <c:v>43303.84375</c:v>
                      </c:pt>
                      <c:pt idx="19470">
                        <c:v>43303.854166666664</c:v>
                      </c:pt>
                      <c:pt idx="19471">
                        <c:v>43303.864583333336</c:v>
                      </c:pt>
                      <c:pt idx="19472">
                        <c:v>43303.875</c:v>
                      </c:pt>
                      <c:pt idx="19473">
                        <c:v>43303.885416666664</c:v>
                      </c:pt>
                      <c:pt idx="19474">
                        <c:v>43303.895833333336</c:v>
                      </c:pt>
                      <c:pt idx="19475">
                        <c:v>43303.90625</c:v>
                      </c:pt>
                      <c:pt idx="19476">
                        <c:v>43303.916666666664</c:v>
                      </c:pt>
                      <c:pt idx="19477">
                        <c:v>43303.927083333336</c:v>
                      </c:pt>
                      <c:pt idx="19478">
                        <c:v>43303.9375</c:v>
                      </c:pt>
                      <c:pt idx="19479">
                        <c:v>43303.947916666664</c:v>
                      </c:pt>
                      <c:pt idx="19480">
                        <c:v>43303.958333333336</c:v>
                      </c:pt>
                      <c:pt idx="19481">
                        <c:v>43303.96875</c:v>
                      </c:pt>
                      <c:pt idx="19482">
                        <c:v>43303.979166666664</c:v>
                      </c:pt>
                      <c:pt idx="19483">
                        <c:v>43303.989583333336</c:v>
                      </c:pt>
                      <c:pt idx="19484">
                        <c:v>43304</c:v>
                      </c:pt>
                      <c:pt idx="19485">
                        <c:v>43304.010416666664</c:v>
                      </c:pt>
                      <c:pt idx="19486">
                        <c:v>43304.020833333336</c:v>
                      </c:pt>
                      <c:pt idx="19487">
                        <c:v>43304.03125</c:v>
                      </c:pt>
                      <c:pt idx="19488">
                        <c:v>43304.041666666664</c:v>
                      </c:pt>
                      <c:pt idx="19489">
                        <c:v>43304.052083333336</c:v>
                      </c:pt>
                      <c:pt idx="19490">
                        <c:v>43304.0625</c:v>
                      </c:pt>
                      <c:pt idx="19491">
                        <c:v>43304.072916666664</c:v>
                      </c:pt>
                      <c:pt idx="19492">
                        <c:v>43304.083333333336</c:v>
                      </c:pt>
                      <c:pt idx="19493">
                        <c:v>43304.09375</c:v>
                      </c:pt>
                      <c:pt idx="19494">
                        <c:v>43304.104166666664</c:v>
                      </c:pt>
                      <c:pt idx="19495">
                        <c:v>43304.114583333336</c:v>
                      </c:pt>
                      <c:pt idx="19496">
                        <c:v>43304.125</c:v>
                      </c:pt>
                      <c:pt idx="19497">
                        <c:v>43304.135416666664</c:v>
                      </c:pt>
                      <c:pt idx="19498">
                        <c:v>43304.145833333336</c:v>
                      </c:pt>
                      <c:pt idx="19499">
                        <c:v>43304.15625</c:v>
                      </c:pt>
                      <c:pt idx="19500">
                        <c:v>43304.166666666664</c:v>
                      </c:pt>
                      <c:pt idx="19501">
                        <c:v>43304.177083333336</c:v>
                      </c:pt>
                      <c:pt idx="19502">
                        <c:v>43304.1875</c:v>
                      </c:pt>
                      <c:pt idx="19503">
                        <c:v>43304.197916666664</c:v>
                      </c:pt>
                      <c:pt idx="19504">
                        <c:v>43304.208333333336</c:v>
                      </c:pt>
                      <c:pt idx="19505">
                        <c:v>43304.21875</c:v>
                      </c:pt>
                      <c:pt idx="19506">
                        <c:v>43304.229166666664</c:v>
                      </c:pt>
                      <c:pt idx="19507">
                        <c:v>43304.239583333336</c:v>
                      </c:pt>
                      <c:pt idx="19508">
                        <c:v>43304.25</c:v>
                      </c:pt>
                      <c:pt idx="19509">
                        <c:v>43304.260416666664</c:v>
                      </c:pt>
                      <c:pt idx="19510">
                        <c:v>43304.270833333336</c:v>
                      </c:pt>
                      <c:pt idx="19511">
                        <c:v>43304.28125</c:v>
                      </c:pt>
                      <c:pt idx="19512">
                        <c:v>43304.291666666664</c:v>
                      </c:pt>
                      <c:pt idx="19513">
                        <c:v>43304.302083333336</c:v>
                      </c:pt>
                      <c:pt idx="19514">
                        <c:v>43304.3125</c:v>
                      </c:pt>
                      <c:pt idx="19515">
                        <c:v>43304.322916666664</c:v>
                      </c:pt>
                      <c:pt idx="19516">
                        <c:v>43304.333333333336</c:v>
                      </c:pt>
                      <c:pt idx="19517">
                        <c:v>43304.34375</c:v>
                      </c:pt>
                      <c:pt idx="19518">
                        <c:v>43304.354166666664</c:v>
                      </c:pt>
                      <c:pt idx="19519">
                        <c:v>43304.364583333336</c:v>
                      </c:pt>
                      <c:pt idx="19520">
                        <c:v>43304.375</c:v>
                      </c:pt>
                      <c:pt idx="19521">
                        <c:v>43304.385416666664</c:v>
                      </c:pt>
                      <c:pt idx="19522">
                        <c:v>43304.395833333336</c:v>
                      </c:pt>
                      <c:pt idx="19523">
                        <c:v>43304.40625</c:v>
                      </c:pt>
                      <c:pt idx="19524">
                        <c:v>43304.416666666664</c:v>
                      </c:pt>
                      <c:pt idx="19525">
                        <c:v>43304.427083333336</c:v>
                      </c:pt>
                      <c:pt idx="19526">
                        <c:v>43304.4375</c:v>
                      </c:pt>
                      <c:pt idx="19527">
                        <c:v>43304.447916666664</c:v>
                      </c:pt>
                      <c:pt idx="19528">
                        <c:v>43304.458333333336</c:v>
                      </c:pt>
                      <c:pt idx="19529">
                        <c:v>43304.46875</c:v>
                      </c:pt>
                      <c:pt idx="19530">
                        <c:v>43304.479166666664</c:v>
                      </c:pt>
                      <c:pt idx="19531">
                        <c:v>43304.489583333336</c:v>
                      </c:pt>
                      <c:pt idx="19532">
                        <c:v>43304.5</c:v>
                      </c:pt>
                      <c:pt idx="19533">
                        <c:v>43304.510416666664</c:v>
                      </c:pt>
                      <c:pt idx="19534">
                        <c:v>43304.520833333336</c:v>
                      </c:pt>
                      <c:pt idx="19535">
                        <c:v>43304.53125</c:v>
                      </c:pt>
                      <c:pt idx="19536">
                        <c:v>43304.541666666664</c:v>
                      </c:pt>
                      <c:pt idx="19537">
                        <c:v>43304.552083333336</c:v>
                      </c:pt>
                      <c:pt idx="19538">
                        <c:v>43304.5625</c:v>
                      </c:pt>
                      <c:pt idx="19539">
                        <c:v>43304.572916666664</c:v>
                      </c:pt>
                      <c:pt idx="19540">
                        <c:v>43304.583333333336</c:v>
                      </c:pt>
                      <c:pt idx="19541">
                        <c:v>43304.59375</c:v>
                      </c:pt>
                      <c:pt idx="19542">
                        <c:v>43304.604166666664</c:v>
                      </c:pt>
                      <c:pt idx="19543">
                        <c:v>43304.614583333336</c:v>
                      </c:pt>
                      <c:pt idx="19544">
                        <c:v>43304.625</c:v>
                      </c:pt>
                      <c:pt idx="19545">
                        <c:v>43304.635416666664</c:v>
                      </c:pt>
                      <c:pt idx="19546">
                        <c:v>43304.645833333336</c:v>
                      </c:pt>
                      <c:pt idx="19547">
                        <c:v>43304.65625</c:v>
                      </c:pt>
                      <c:pt idx="19548">
                        <c:v>43304.666666666664</c:v>
                      </c:pt>
                      <c:pt idx="19549">
                        <c:v>43304.677083333336</c:v>
                      </c:pt>
                      <c:pt idx="19550">
                        <c:v>43304.6875</c:v>
                      </c:pt>
                      <c:pt idx="19551">
                        <c:v>43304.697916666664</c:v>
                      </c:pt>
                      <c:pt idx="19552">
                        <c:v>43304.708333333336</c:v>
                      </c:pt>
                      <c:pt idx="19553">
                        <c:v>43304.71875</c:v>
                      </c:pt>
                      <c:pt idx="19554">
                        <c:v>43304.729166666664</c:v>
                      </c:pt>
                      <c:pt idx="19555">
                        <c:v>43304.739583333336</c:v>
                      </c:pt>
                      <c:pt idx="19556">
                        <c:v>43304.75</c:v>
                      </c:pt>
                      <c:pt idx="19557">
                        <c:v>43304.760416666664</c:v>
                      </c:pt>
                      <c:pt idx="19558">
                        <c:v>43304.770833333336</c:v>
                      </c:pt>
                      <c:pt idx="19559">
                        <c:v>43304.78125</c:v>
                      </c:pt>
                      <c:pt idx="19560">
                        <c:v>43304.791666666664</c:v>
                      </c:pt>
                      <c:pt idx="19561">
                        <c:v>43304.802083333336</c:v>
                      </c:pt>
                      <c:pt idx="19562">
                        <c:v>43304.8125</c:v>
                      </c:pt>
                      <c:pt idx="19563">
                        <c:v>43304.822916666664</c:v>
                      </c:pt>
                      <c:pt idx="19564">
                        <c:v>43304.833333333336</c:v>
                      </c:pt>
                      <c:pt idx="19565">
                        <c:v>43304.84375</c:v>
                      </c:pt>
                      <c:pt idx="19566">
                        <c:v>43304.854166666664</c:v>
                      </c:pt>
                      <c:pt idx="19567">
                        <c:v>43304.864583333336</c:v>
                      </c:pt>
                      <c:pt idx="19568">
                        <c:v>43304.875</c:v>
                      </c:pt>
                      <c:pt idx="19569">
                        <c:v>43304.885416666664</c:v>
                      </c:pt>
                      <c:pt idx="19570">
                        <c:v>43304.895833333336</c:v>
                      </c:pt>
                      <c:pt idx="19571">
                        <c:v>43304.90625</c:v>
                      </c:pt>
                      <c:pt idx="19572">
                        <c:v>43304.916666666664</c:v>
                      </c:pt>
                      <c:pt idx="19573">
                        <c:v>43304.927083333336</c:v>
                      </c:pt>
                      <c:pt idx="19574">
                        <c:v>43304.9375</c:v>
                      </c:pt>
                      <c:pt idx="19575">
                        <c:v>43304.947916666664</c:v>
                      </c:pt>
                      <c:pt idx="19576">
                        <c:v>43304.958333333336</c:v>
                      </c:pt>
                      <c:pt idx="19577">
                        <c:v>43304.96875</c:v>
                      </c:pt>
                      <c:pt idx="19578">
                        <c:v>43304.979166666664</c:v>
                      </c:pt>
                      <c:pt idx="19579">
                        <c:v>43304.989583333336</c:v>
                      </c:pt>
                      <c:pt idx="19580">
                        <c:v>43305</c:v>
                      </c:pt>
                      <c:pt idx="19581">
                        <c:v>43305.010416666664</c:v>
                      </c:pt>
                      <c:pt idx="19582">
                        <c:v>43305.020833333336</c:v>
                      </c:pt>
                      <c:pt idx="19583">
                        <c:v>43305.03125</c:v>
                      </c:pt>
                      <c:pt idx="19584">
                        <c:v>43305.041666666664</c:v>
                      </c:pt>
                      <c:pt idx="19585">
                        <c:v>43305.052083333336</c:v>
                      </c:pt>
                      <c:pt idx="19586">
                        <c:v>43305.0625</c:v>
                      </c:pt>
                      <c:pt idx="19587">
                        <c:v>43305.072916666664</c:v>
                      </c:pt>
                      <c:pt idx="19588">
                        <c:v>43305.083333333336</c:v>
                      </c:pt>
                      <c:pt idx="19589">
                        <c:v>43305.09375</c:v>
                      </c:pt>
                      <c:pt idx="19590">
                        <c:v>43305.104166666664</c:v>
                      </c:pt>
                      <c:pt idx="19591">
                        <c:v>43305.114583333336</c:v>
                      </c:pt>
                      <c:pt idx="19592">
                        <c:v>43305.125</c:v>
                      </c:pt>
                      <c:pt idx="19593">
                        <c:v>43305.135416666664</c:v>
                      </c:pt>
                      <c:pt idx="19594">
                        <c:v>43305.145833333336</c:v>
                      </c:pt>
                      <c:pt idx="19595">
                        <c:v>43305.15625</c:v>
                      </c:pt>
                      <c:pt idx="19596">
                        <c:v>43305.166666666664</c:v>
                      </c:pt>
                      <c:pt idx="19597">
                        <c:v>43305.177083333336</c:v>
                      </c:pt>
                      <c:pt idx="19598">
                        <c:v>43305.1875</c:v>
                      </c:pt>
                      <c:pt idx="19599">
                        <c:v>43305.197916666664</c:v>
                      </c:pt>
                      <c:pt idx="19600">
                        <c:v>43305.208333333336</c:v>
                      </c:pt>
                      <c:pt idx="19601">
                        <c:v>43305.21875</c:v>
                      </c:pt>
                      <c:pt idx="19602">
                        <c:v>43305.229166666664</c:v>
                      </c:pt>
                      <c:pt idx="19603">
                        <c:v>43305.239583333336</c:v>
                      </c:pt>
                      <c:pt idx="19604">
                        <c:v>43305.25</c:v>
                      </c:pt>
                      <c:pt idx="19605">
                        <c:v>43305.260416666664</c:v>
                      </c:pt>
                      <c:pt idx="19606">
                        <c:v>43305.270833333336</c:v>
                      </c:pt>
                      <c:pt idx="19607">
                        <c:v>43305.28125</c:v>
                      </c:pt>
                      <c:pt idx="19608">
                        <c:v>43305.291666666664</c:v>
                      </c:pt>
                      <c:pt idx="19609">
                        <c:v>43305.302083333336</c:v>
                      </c:pt>
                      <c:pt idx="19610">
                        <c:v>43305.3125</c:v>
                      </c:pt>
                      <c:pt idx="19611">
                        <c:v>43305.322916666664</c:v>
                      </c:pt>
                      <c:pt idx="19612">
                        <c:v>43305.333333333336</c:v>
                      </c:pt>
                      <c:pt idx="19613">
                        <c:v>43305.34375</c:v>
                      </c:pt>
                      <c:pt idx="19614">
                        <c:v>43305.354166666664</c:v>
                      </c:pt>
                      <c:pt idx="19615">
                        <c:v>43305.364583333336</c:v>
                      </c:pt>
                      <c:pt idx="19616">
                        <c:v>43305.375</c:v>
                      </c:pt>
                      <c:pt idx="19617">
                        <c:v>43305.385416666664</c:v>
                      </c:pt>
                      <c:pt idx="19618">
                        <c:v>43305.395833333336</c:v>
                      </c:pt>
                      <c:pt idx="19619">
                        <c:v>43305.40625</c:v>
                      </c:pt>
                      <c:pt idx="19620">
                        <c:v>43305.416666666664</c:v>
                      </c:pt>
                      <c:pt idx="19621">
                        <c:v>43305.427083333336</c:v>
                      </c:pt>
                      <c:pt idx="19622">
                        <c:v>43305.4375</c:v>
                      </c:pt>
                      <c:pt idx="19623">
                        <c:v>43305.447916666664</c:v>
                      </c:pt>
                      <c:pt idx="19624">
                        <c:v>43305.458333333336</c:v>
                      </c:pt>
                      <c:pt idx="19625">
                        <c:v>43305.46875</c:v>
                      </c:pt>
                      <c:pt idx="19626">
                        <c:v>43305.479166666664</c:v>
                      </c:pt>
                      <c:pt idx="19627">
                        <c:v>43305.489583333336</c:v>
                      </c:pt>
                      <c:pt idx="19628">
                        <c:v>43305.5</c:v>
                      </c:pt>
                      <c:pt idx="19629">
                        <c:v>43305.510416666664</c:v>
                      </c:pt>
                      <c:pt idx="19630">
                        <c:v>43305.520833333336</c:v>
                      </c:pt>
                      <c:pt idx="19631">
                        <c:v>43305.53125</c:v>
                      </c:pt>
                      <c:pt idx="19632">
                        <c:v>43305.541666666664</c:v>
                      </c:pt>
                      <c:pt idx="19633">
                        <c:v>43305.552083333336</c:v>
                      </c:pt>
                      <c:pt idx="19634">
                        <c:v>43305.5625</c:v>
                      </c:pt>
                      <c:pt idx="19635">
                        <c:v>43305.572916666664</c:v>
                      </c:pt>
                      <c:pt idx="19636">
                        <c:v>43305.583333333336</c:v>
                      </c:pt>
                      <c:pt idx="19637">
                        <c:v>43305.59375</c:v>
                      </c:pt>
                      <c:pt idx="19638">
                        <c:v>43305.604166666664</c:v>
                      </c:pt>
                      <c:pt idx="19639">
                        <c:v>43305.614583333336</c:v>
                      </c:pt>
                      <c:pt idx="19640">
                        <c:v>43305.625</c:v>
                      </c:pt>
                      <c:pt idx="19641">
                        <c:v>43305.635416666664</c:v>
                      </c:pt>
                      <c:pt idx="19642">
                        <c:v>43305.645833333336</c:v>
                      </c:pt>
                      <c:pt idx="19643">
                        <c:v>43305.65625</c:v>
                      </c:pt>
                      <c:pt idx="19644">
                        <c:v>43305.666666666664</c:v>
                      </c:pt>
                      <c:pt idx="19645">
                        <c:v>43305.677083333336</c:v>
                      </c:pt>
                      <c:pt idx="19646">
                        <c:v>43305.6875</c:v>
                      </c:pt>
                      <c:pt idx="19647">
                        <c:v>43305.697916666664</c:v>
                      </c:pt>
                      <c:pt idx="19648">
                        <c:v>43305.708333333336</c:v>
                      </c:pt>
                      <c:pt idx="19649">
                        <c:v>43305.71875</c:v>
                      </c:pt>
                      <c:pt idx="19650">
                        <c:v>43305.729166666664</c:v>
                      </c:pt>
                      <c:pt idx="19651">
                        <c:v>43305.739583333336</c:v>
                      </c:pt>
                      <c:pt idx="19652">
                        <c:v>43305.75</c:v>
                      </c:pt>
                      <c:pt idx="19653">
                        <c:v>43305.760416666664</c:v>
                      </c:pt>
                      <c:pt idx="19654">
                        <c:v>43305.770833333336</c:v>
                      </c:pt>
                      <c:pt idx="19655">
                        <c:v>43305.78125</c:v>
                      </c:pt>
                      <c:pt idx="19656">
                        <c:v>43305.791666666664</c:v>
                      </c:pt>
                      <c:pt idx="19657">
                        <c:v>43305.802083333336</c:v>
                      </c:pt>
                      <c:pt idx="19658">
                        <c:v>43305.8125</c:v>
                      </c:pt>
                      <c:pt idx="19659">
                        <c:v>43305.822916666664</c:v>
                      </c:pt>
                      <c:pt idx="19660">
                        <c:v>43305.833333333336</c:v>
                      </c:pt>
                      <c:pt idx="19661">
                        <c:v>43305.84375</c:v>
                      </c:pt>
                      <c:pt idx="19662">
                        <c:v>43305.854166666664</c:v>
                      </c:pt>
                      <c:pt idx="19663">
                        <c:v>43305.864583333336</c:v>
                      </c:pt>
                      <c:pt idx="19664">
                        <c:v>43305.875</c:v>
                      </c:pt>
                      <c:pt idx="19665">
                        <c:v>43305.885416666664</c:v>
                      </c:pt>
                      <c:pt idx="19666">
                        <c:v>43305.895833333336</c:v>
                      </c:pt>
                      <c:pt idx="19667">
                        <c:v>43305.90625</c:v>
                      </c:pt>
                      <c:pt idx="19668">
                        <c:v>43305.916666666664</c:v>
                      </c:pt>
                      <c:pt idx="19669">
                        <c:v>43305.927083333336</c:v>
                      </c:pt>
                      <c:pt idx="19670">
                        <c:v>43305.9375</c:v>
                      </c:pt>
                      <c:pt idx="19671">
                        <c:v>43305.947916666664</c:v>
                      </c:pt>
                      <c:pt idx="19672">
                        <c:v>43305.958333333336</c:v>
                      </c:pt>
                      <c:pt idx="19673">
                        <c:v>43305.96875</c:v>
                      </c:pt>
                      <c:pt idx="19674">
                        <c:v>43305.979166666664</c:v>
                      </c:pt>
                      <c:pt idx="19675">
                        <c:v>43305.989583333336</c:v>
                      </c:pt>
                      <c:pt idx="19676">
                        <c:v>43306</c:v>
                      </c:pt>
                      <c:pt idx="19677">
                        <c:v>43306.010416666664</c:v>
                      </c:pt>
                      <c:pt idx="19678">
                        <c:v>43306.020833333336</c:v>
                      </c:pt>
                      <c:pt idx="19679">
                        <c:v>43306.03125</c:v>
                      </c:pt>
                      <c:pt idx="19680">
                        <c:v>43306.041666666664</c:v>
                      </c:pt>
                      <c:pt idx="19681">
                        <c:v>43306.052083333336</c:v>
                      </c:pt>
                      <c:pt idx="19682">
                        <c:v>43306.0625</c:v>
                      </c:pt>
                      <c:pt idx="19683">
                        <c:v>43306.072916666664</c:v>
                      </c:pt>
                      <c:pt idx="19684">
                        <c:v>43306.083333333336</c:v>
                      </c:pt>
                      <c:pt idx="19685">
                        <c:v>43306.09375</c:v>
                      </c:pt>
                      <c:pt idx="19686">
                        <c:v>43306.104166666664</c:v>
                      </c:pt>
                      <c:pt idx="19687">
                        <c:v>43306.114583333336</c:v>
                      </c:pt>
                      <c:pt idx="19688">
                        <c:v>43306.125</c:v>
                      </c:pt>
                      <c:pt idx="19689">
                        <c:v>43306.135416666664</c:v>
                      </c:pt>
                      <c:pt idx="19690">
                        <c:v>43306.145833333336</c:v>
                      </c:pt>
                      <c:pt idx="19691">
                        <c:v>43306.15625</c:v>
                      </c:pt>
                      <c:pt idx="19692">
                        <c:v>43306.166666666664</c:v>
                      </c:pt>
                      <c:pt idx="19693">
                        <c:v>43306.177083333336</c:v>
                      </c:pt>
                      <c:pt idx="19694">
                        <c:v>43306.1875</c:v>
                      </c:pt>
                      <c:pt idx="19695">
                        <c:v>43306.197916666664</c:v>
                      </c:pt>
                      <c:pt idx="19696">
                        <c:v>43306.208333333336</c:v>
                      </c:pt>
                      <c:pt idx="19697">
                        <c:v>43306.21875</c:v>
                      </c:pt>
                      <c:pt idx="19698">
                        <c:v>43306.229166666664</c:v>
                      </c:pt>
                      <c:pt idx="19699">
                        <c:v>43306.239583333336</c:v>
                      </c:pt>
                      <c:pt idx="19700">
                        <c:v>43306.25</c:v>
                      </c:pt>
                      <c:pt idx="19701">
                        <c:v>43306.260416666664</c:v>
                      </c:pt>
                      <c:pt idx="19702">
                        <c:v>43306.270833333336</c:v>
                      </c:pt>
                      <c:pt idx="19703">
                        <c:v>43306.28125</c:v>
                      </c:pt>
                      <c:pt idx="19704">
                        <c:v>43306.291666666664</c:v>
                      </c:pt>
                      <c:pt idx="19705">
                        <c:v>43306.302083333336</c:v>
                      </c:pt>
                      <c:pt idx="19706">
                        <c:v>43306.3125</c:v>
                      </c:pt>
                      <c:pt idx="19707">
                        <c:v>43306.322916666664</c:v>
                      </c:pt>
                      <c:pt idx="19708">
                        <c:v>43306.333333333336</c:v>
                      </c:pt>
                      <c:pt idx="19709">
                        <c:v>43306.34375</c:v>
                      </c:pt>
                      <c:pt idx="19710">
                        <c:v>43306.354166666664</c:v>
                      </c:pt>
                      <c:pt idx="19711">
                        <c:v>43306.364583333336</c:v>
                      </c:pt>
                      <c:pt idx="19712">
                        <c:v>43306.375</c:v>
                      </c:pt>
                      <c:pt idx="19713">
                        <c:v>43306.385416666664</c:v>
                      </c:pt>
                      <c:pt idx="19714">
                        <c:v>43306.395833333336</c:v>
                      </c:pt>
                      <c:pt idx="19715">
                        <c:v>43306.40625</c:v>
                      </c:pt>
                      <c:pt idx="19716">
                        <c:v>43306.416666666664</c:v>
                      </c:pt>
                      <c:pt idx="19717">
                        <c:v>43306.427083333336</c:v>
                      </c:pt>
                      <c:pt idx="19718">
                        <c:v>43306.4375</c:v>
                      </c:pt>
                      <c:pt idx="19719">
                        <c:v>43306.447916666664</c:v>
                      </c:pt>
                      <c:pt idx="19720">
                        <c:v>43306.458333333336</c:v>
                      </c:pt>
                      <c:pt idx="19721">
                        <c:v>43306.46875</c:v>
                      </c:pt>
                      <c:pt idx="19722">
                        <c:v>43306.479166666664</c:v>
                      </c:pt>
                      <c:pt idx="19723">
                        <c:v>43306.489583333336</c:v>
                      </c:pt>
                      <c:pt idx="19724">
                        <c:v>43306.5</c:v>
                      </c:pt>
                      <c:pt idx="19725">
                        <c:v>43306.510416666664</c:v>
                      </c:pt>
                      <c:pt idx="19726">
                        <c:v>43306.520833333336</c:v>
                      </c:pt>
                      <c:pt idx="19727">
                        <c:v>43306.53125</c:v>
                      </c:pt>
                      <c:pt idx="19728">
                        <c:v>43306.541666666664</c:v>
                      </c:pt>
                      <c:pt idx="19729">
                        <c:v>43306.552083333336</c:v>
                      </c:pt>
                      <c:pt idx="19730">
                        <c:v>43306.5625</c:v>
                      </c:pt>
                      <c:pt idx="19731">
                        <c:v>43306.572916666664</c:v>
                      </c:pt>
                      <c:pt idx="19732">
                        <c:v>43306.583333333336</c:v>
                      </c:pt>
                      <c:pt idx="19733">
                        <c:v>43306.59375</c:v>
                      </c:pt>
                      <c:pt idx="19734">
                        <c:v>43306.604166666664</c:v>
                      </c:pt>
                      <c:pt idx="19735">
                        <c:v>43306.614583333336</c:v>
                      </c:pt>
                      <c:pt idx="19736">
                        <c:v>43306.625</c:v>
                      </c:pt>
                      <c:pt idx="19737">
                        <c:v>43306.635416666664</c:v>
                      </c:pt>
                      <c:pt idx="19738">
                        <c:v>43306.645833333336</c:v>
                      </c:pt>
                      <c:pt idx="19739">
                        <c:v>43306.65625</c:v>
                      </c:pt>
                      <c:pt idx="19740">
                        <c:v>43306.666666666664</c:v>
                      </c:pt>
                      <c:pt idx="19741">
                        <c:v>43306.677083333336</c:v>
                      </c:pt>
                      <c:pt idx="19742">
                        <c:v>43306.6875</c:v>
                      </c:pt>
                      <c:pt idx="19743">
                        <c:v>43306.697916666664</c:v>
                      </c:pt>
                      <c:pt idx="19744">
                        <c:v>43306.708333333336</c:v>
                      </c:pt>
                      <c:pt idx="19745">
                        <c:v>43306.71875</c:v>
                      </c:pt>
                      <c:pt idx="19746">
                        <c:v>43306.729166666664</c:v>
                      </c:pt>
                      <c:pt idx="19747">
                        <c:v>43306.739583333336</c:v>
                      </c:pt>
                      <c:pt idx="19748">
                        <c:v>43306.75</c:v>
                      </c:pt>
                      <c:pt idx="19749">
                        <c:v>43306.760416666664</c:v>
                      </c:pt>
                      <c:pt idx="19750">
                        <c:v>43306.770833333336</c:v>
                      </c:pt>
                      <c:pt idx="19751">
                        <c:v>43306.78125</c:v>
                      </c:pt>
                      <c:pt idx="19752">
                        <c:v>43306.791666666664</c:v>
                      </c:pt>
                      <c:pt idx="19753">
                        <c:v>43306.802083333336</c:v>
                      </c:pt>
                      <c:pt idx="19754">
                        <c:v>43306.8125</c:v>
                      </c:pt>
                      <c:pt idx="19755">
                        <c:v>43306.822916666664</c:v>
                      </c:pt>
                      <c:pt idx="19756">
                        <c:v>43306.833333333336</c:v>
                      </c:pt>
                      <c:pt idx="19757">
                        <c:v>43306.84375</c:v>
                      </c:pt>
                      <c:pt idx="19758">
                        <c:v>43306.854166666664</c:v>
                      </c:pt>
                      <c:pt idx="19759">
                        <c:v>43306.864583333336</c:v>
                      </c:pt>
                      <c:pt idx="19760">
                        <c:v>43306.875</c:v>
                      </c:pt>
                      <c:pt idx="19761">
                        <c:v>43306.885416666664</c:v>
                      </c:pt>
                      <c:pt idx="19762">
                        <c:v>43306.895833333336</c:v>
                      </c:pt>
                      <c:pt idx="19763">
                        <c:v>43306.90625</c:v>
                      </c:pt>
                      <c:pt idx="19764">
                        <c:v>43306.916666666664</c:v>
                      </c:pt>
                      <c:pt idx="19765">
                        <c:v>43306.927083333336</c:v>
                      </c:pt>
                      <c:pt idx="19766">
                        <c:v>43306.9375</c:v>
                      </c:pt>
                      <c:pt idx="19767">
                        <c:v>43306.947916666664</c:v>
                      </c:pt>
                      <c:pt idx="19768">
                        <c:v>43306.958333333336</c:v>
                      </c:pt>
                      <c:pt idx="19769">
                        <c:v>43306.96875</c:v>
                      </c:pt>
                      <c:pt idx="19770">
                        <c:v>43306.979166666664</c:v>
                      </c:pt>
                      <c:pt idx="19771">
                        <c:v>43306.989583333336</c:v>
                      </c:pt>
                      <c:pt idx="19772">
                        <c:v>43307</c:v>
                      </c:pt>
                      <c:pt idx="19773">
                        <c:v>43307.010416666664</c:v>
                      </c:pt>
                      <c:pt idx="19774">
                        <c:v>43307.020833333336</c:v>
                      </c:pt>
                      <c:pt idx="19775">
                        <c:v>43307.03125</c:v>
                      </c:pt>
                      <c:pt idx="19776">
                        <c:v>43307.041666666664</c:v>
                      </c:pt>
                      <c:pt idx="19777">
                        <c:v>43307.052083333336</c:v>
                      </c:pt>
                      <c:pt idx="19778">
                        <c:v>43307.0625</c:v>
                      </c:pt>
                      <c:pt idx="19779">
                        <c:v>43307.072916666664</c:v>
                      </c:pt>
                      <c:pt idx="19780">
                        <c:v>43307.083333333336</c:v>
                      </c:pt>
                      <c:pt idx="19781">
                        <c:v>43307.09375</c:v>
                      </c:pt>
                      <c:pt idx="19782">
                        <c:v>43307.104166666664</c:v>
                      </c:pt>
                      <c:pt idx="19783">
                        <c:v>43307.114583333336</c:v>
                      </c:pt>
                      <c:pt idx="19784">
                        <c:v>43307.125</c:v>
                      </c:pt>
                      <c:pt idx="19785">
                        <c:v>43307.135416666664</c:v>
                      </c:pt>
                      <c:pt idx="19786">
                        <c:v>43307.145833333336</c:v>
                      </c:pt>
                      <c:pt idx="19787">
                        <c:v>43307.15625</c:v>
                      </c:pt>
                      <c:pt idx="19788">
                        <c:v>43307.166666666664</c:v>
                      </c:pt>
                      <c:pt idx="19789">
                        <c:v>43307.177083333336</c:v>
                      </c:pt>
                      <c:pt idx="19790">
                        <c:v>43307.1875</c:v>
                      </c:pt>
                      <c:pt idx="19791">
                        <c:v>43307.197916666664</c:v>
                      </c:pt>
                      <c:pt idx="19792">
                        <c:v>43307.208333333336</c:v>
                      </c:pt>
                      <c:pt idx="19793">
                        <c:v>43307.21875</c:v>
                      </c:pt>
                      <c:pt idx="19794">
                        <c:v>43307.229166666664</c:v>
                      </c:pt>
                      <c:pt idx="19795">
                        <c:v>43307.239583333336</c:v>
                      </c:pt>
                      <c:pt idx="19796">
                        <c:v>43307.25</c:v>
                      </c:pt>
                      <c:pt idx="19797">
                        <c:v>43307.260416666664</c:v>
                      </c:pt>
                      <c:pt idx="19798">
                        <c:v>43307.270833333336</c:v>
                      </c:pt>
                      <c:pt idx="19799">
                        <c:v>43307.28125</c:v>
                      </c:pt>
                      <c:pt idx="19800">
                        <c:v>43307.291666666664</c:v>
                      </c:pt>
                      <c:pt idx="19801">
                        <c:v>43307.302083333336</c:v>
                      </c:pt>
                      <c:pt idx="19802">
                        <c:v>43307.3125</c:v>
                      </c:pt>
                      <c:pt idx="19803">
                        <c:v>43307.322916666664</c:v>
                      </c:pt>
                      <c:pt idx="19804">
                        <c:v>43307.333333333336</c:v>
                      </c:pt>
                      <c:pt idx="19805">
                        <c:v>43307.34375</c:v>
                      </c:pt>
                      <c:pt idx="19806">
                        <c:v>43307.354166666664</c:v>
                      </c:pt>
                      <c:pt idx="19807">
                        <c:v>43307.364583333336</c:v>
                      </c:pt>
                      <c:pt idx="19808">
                        <c:v>43307.375</c:v>
                      </c:pt>
                      <c:pt idx="19809">
                        <c:v>43307.385416666664</c:v>
                      </c:pt>
                      <c:pt idx="19810">
                        <c:v>43307.395833333336</c:v>
                      </c:pt>
                      <c:pt idx="19811">
                        <c:v>43307.40625</c:v>
                      </c:pt>
                      <c:pt idx="19812">
                        <c:v>43307.416666666664</c:v>
                      </c:pt>
                      <c:pt idx="19813">
                        <c:v>43307.427083333336</c:v>
                      </c:pt>
                      <c:pt idx="19814">
                        <c:v>43307.4375</c:v>
                      </c:pt>
                      <c:pt idx="19815">
                        <c:v>43307.447916666664</c:v>
                      </c:pt>
                      <c:pt idx="19816">
                        <c:v>43307.458333333336</c:v>
                      </c:pt>
                      <c:pt idx="19817">
                        <c:v>43307.46875</c:v>
                      </c:pt>
                      <c:pt idx="19818">
                        <c:v>43307.479166666664</c:v>
                      </c:pt>
                      <c:pt idx="19819">
                        <c:v>43307.489583333336</c:v>
                      </c:pt>
                      <c:pt idx="19820">
                        <c:v>43307.5</c:v>
                      </c:pt>
                      <c:pt idx="19821">
                        <c:v>43307.510416666664</c:v>
                      </c:pt>
                      <c:pt idx="19822">
                        <c:v>43307.520833333336</c:v>
                      </c:pt>
                      <c:pt idx="19823">
                        <c:v>43307.53125</c:v>
                      </c:pt>
                      <c:pt idx="19824">
                        <c:v>43307.541666666664</c:v>
                      </c:pt>
                      <c:pt idx="19825">
                        <c:v>43307.552083333336</c:v>
                      </c:pt>
                      <c:pt idx="19826">
                        <c:v>43307.5625</c:v>
                      </c:pt>
                      <c:pt idx="19827">
                        <c:v>43307.572916666664</c:v>
                      </c:pt>
                      <c:pt idx="19828">
                        <c:v>43307.583333333336</c:v>
                      </c:pt>
                      <c:pt idx="19829">
                        <c:v>43307.59375</c:v>
                      </c:pt>
                      <c:pt idx="19830">
                        <c:v>43307.604166666664</c:v>
                      </c:pt>
                      <c:pt idx="19831">
                        <c:v>43307.614583333336</c:v>
                      </c:pt>
                      <c:pt idx="19832">
                        <c:v>43307.625</c:v>
                      </c:pt>
                      <c:pt idx="19833">
                        <c:v>43307.635416666664</c:v>
                      </c:pt>
                      <c:pt idx="19834">
                        <c:v>43307.645833333336</c:v>
                      </c:pt>
                      <c:pt idx="19835">
                        <c:v>43307.65625</c:v>
                      </c:pt>
                      <c:pt idx="19836">
                        <c:v>43307.666666666664</c:v>
                      </c:pt>
                      <c:pt idx="19837">
                        <c:v>43307.677083333336</c:v>
                      </c:pt>
                      <c:pt idx="19838">
                        <c:v>43307.6875</c:v>
                      </c:pt>
                      <c:pt idx="19839">
                        <c:v>43307.697916666664</c:v>
                      </c:pt>
                      <c:pt idx="19840">
                        <c:v>43307.708333333336</c:v>
                      </c:pt>
                      <c:pt idx="19841">
                        <c:v>43307.71875</c:v>
                      </c:pt>
                      <c:pt idx="19842">
                        <c:v>43307.729166666664</c:v>
                      </c:pt>
                      <c:pt idx="19843">
                        <c:v>43307.739583333336</c:v>
                      </c:pt>
                      <c:pt idx="19844">
                        <c:v>43307.75</c:v>
                      </c:pt>
                      <c:pt idx="19845">
                        <c:v>43307.760416666664</c:v>
                      </c:pt>
                      <c:pt idx="19846">
                        <c:v>43307.770833333336</c:v>
                      </c:pt>
                      <c:pt idx="19847">
                        <c:v>43307.78125</c:v>
                      </c:pt>
                      <c:pt idx="19848">
                        <c:v>43307.791666666664</c:v>
                      </c:pt>
                      <c:pt idx="19849">
                        <c:v>43307.802083333336</c:v>
                      </c:pt>
                      <c:pt idx="19850">
                        <c:v>43307.8125</c:v>
                      </c:pt>
                      <c:pt idx="19851">
                        <c:v>43307.822916666664</c:v>
                      </c:pt>
                      <c:pt idx="19852">
                        <c:v>43307.833333333336</c:v>
                      </c:pt>
                      <c:pt idx="19853">
                        <c:v>43307.84375</c:v>
                      </c:pt>
                      <c:pt idx="19854">
                        <c:v>43307.854166666664</c:v>
                      </c:pt>
                      <c:pt idx="19855">
                        <c:v>43307.864583333336</c:v>
                      </c:pt>
                      <c:pt idx="19856">
                        <c:v>43307.875</c:v>
                      </c:pt>
                      <c:pt idx="19857">
                        <c:v>43307.885416666664</c:v>
                      </c:pt>
                      <c:pt idx="19858">
                        <c:v>43307.895833333336</c:v>
                      </c:pt>
                      <c:pt idx="19859">
                        <c:v>43307.90625</c:v>
                      </c:pt>
                      <c:pt idx="19860">
                        <c:v>43307.916666666664</c:v>
                      </c:pt>
                      <c:pt idx="19861">
                        <c:v>43307.927083333336</c:v>
                      </c:pt>
                      <c:pt idx="19862">
                        <c:v>43307.9375</c:v>
                      </c:pt>
                      <c:pt idx="19863">
                        <c:v>43307.947916666664</c:v>
                      </c:pt>
                      <c:pt idx="19864">
                        <c:v>43307.958333333336</c:v>
                      </c:pt>
                      <c:pt idx="19865">
                        <c:v>43307.96875</c:v>
                      </c:pt>
                      <c:pt idx="19866">
                        <c:v>43307.979166666664</c:v>
                      </c:pt>
                      <c:pt idx="19867">
                        <c:v>43307.989583333336</c:v>
                      </c:pt>
                      <c:pt idx="19868">
                        <c:v>43308</c:v>
                      </c:pt>
                      <c:pt idx="19869">
                        <c:v>43308.010416666664</c:v>
                      </c:pt>
                      <c:pt idx="19870">
                        <c:v>43308.020833333336</c:v>
                      </c:pt>
                      <c:pt idx="19871">
                        <c:v>43308.03125</c:v>
                      </c:pt>
                      <c:pt idx="19872">
                        <c:v>43308.041666666664</c:v>
                      </c:pt>
                      <c:pt idx="19873">
                        <c:v>43308.052083333336</c:v>
                      </c:pt>
                      <c:pt idx="19874">
                        <c:v>43308.0625</c:v>
                      </c:pt>
                      <c:pt idx="19875">
                        <c:v>43308.072916666664</c:v>
                      </c:pt>
                      <c:pt idx="19876">
                        <c:v>43308.083333333336</c:v>
                      </c:pt>
                      <c:pt idx="19877">
                        <c:v>43308.09375</c:v>
                      </c:pt>
                      <c:pt idx="19878">
                        <c:v>43308.104166666664</c:v>
                      </c:pt>
                      <c:pt idx="19879">
                        <c:v>43308.114583333336</c:v>
                      </c:pt>
                      <c:pt idx="19880">
                        <c:v>43308.125</c:v>
                      </c:pt>
                      <c:pt idx="19881">
                        <c:v>43308.135416666664</c:v>
                      </c:pt>
                      <c:pt idx="19882">
                        <c:v>43308.145833333336</c:v>
                      </c:pt>
                      <c:pt idx="19883">
                        <c:v>43308.15625</c:v>
                      </c:pt>
                      <c:pt idx="19884">
                        <c:v>43308.166666666664</c:v>
                      </c:pt>
                      <c:pt idx="19885">
                        <c:v>43308.177083333336</c:v>
                      </c:pt>
                      <c:pt idx="19886">
                        <c:v>43308.1875</c:v>
                      </c:pt>
                      <c:pt idx="19887">
                        <c:v>43308.197916666664</c:v>
                      </c:pt>
                      <c:pt idx="19888">
                        <c:v>43308.208333333336</c:v>
                      </c:pt>
                      <c:pt idx="19889">
                        <c:v>43308.21875</c:v>
                      </c:pt>
                      <c:pt idx="19890">
                        <c:v>43308.229166666664</c:v>
                      </c:pt>
                      <c:pt idx="19891">
                        <c:v>43308.239583333336</c:v>
                      </c:pt>
                      <c:pt idx="19892">
                        <c:v>43308.25</c:v>
                      </c:pt>
                      <c:pt idx="19893">
                        <c:v>43308.260416666664</c:v>
                      </c:pt>
                      <c:pt idx="19894">
                        <c:v>43308.270833333336</c:v>
                      </c:pt>
                      <c:pt idx="19895">
                        <c:v>43308.28125</c:v>
                      </c:pt>
                      <c:pt idx="19896">
                        <c:v>43308.291666666664</c:v>
                      </c:pt>
                      <c:pt idx="19897">
                        <c:v>43308.302083333336</c:v>
                      </c:pt>
                      <c:pt idx="19898">
                        <c:v>43308.3125</c:v>
                      </c:pt>
                      <c:pt idx="19899">
                        <c:v>43308.322916666664</c:v>
                      </c:pt>
                      <c:pt idx="19900">
                        <c:v>43308.333333333336</c:v>
                      </c:pt>
                      <c:pt idx="19901">
                        <c:v>43308.34375</c:v>
                      </c:pt>
                      <c:pt idx="19902">
                        <c:v>43308.354166666664</c:v>
                      </c:pt>
                      <c:pt idx="19903">
                        <c:v>43308.364583333336</c:v>
                      </c:pt>
                      <c:pt idx="19904">
                        <c:v>43308.375</c:v>
                      </c:pt>
                      <c:pt idx="19905">
                        <c:v>43308.385416666664</c:v>
                      </c:pt>
                      <c:pt idx="19906">
                        <c:v>43308.395833333336</c:v>
                      </c:pt>
                      <c:pt idx="19907">
                        <c:v>43308.40625</c:v>
                      </c:pt>
                      <c:pt idx="19908">
                        <c:v>43308.416666666664</c:v>
                      </c:pt>
                      <c:pt idx="19909">
                        <c:v>43308.427083333336</c:v>
                      </c:pt>
                      <c:pt idx="19910">
                        <c:v>43308.4375</c:v>
                      </c:pt>
                      <c:pt idx="19911">
                        <c:v>43308.447916666664</c:v>
                      </c:pt>
                      <c:pt idx="19912">
                        <c:v>43308.458333333336</c:v>
                      </c:pt>
                      <c:pt idx="19913">
                        <c:v>43308.46875</c:v>
                      </c:pt>
                      <c:pt idx="19914">
                        <c:v>43308.479166666664</c:v>
                      </c:pt>
                      <c:pt idx="19915">
                        <c:v>43308.489583333336</c:v>
                      </c:pt>
                      <c:pt idx="19916">
                        <c:v>43308.5</c:v>
                      </c:pt>
                      <c:pt idx="19917">
                        <c:v>43308.510416666664</c:v>
                      </c:pt>
                      <c:pt idx="19918">
                        <c:v>43308.520833333336</c:v>
                      </c:pt>
                      <c:pt idx="19919">
                        <c:v>43308.53125</c:v>
                      </c:pt>
                      <c:pt idx="19920">
                        <c:v>43308.541666666664</c:v>
                      </c:pt>
                      <c:pt idx="19921">
                        <c:v>43308.552083333336</c:v>
                      </c:pt>
                      <c:pt idx="19922">
                        <c:v>43308.5625</c:v>
                      </c:pt>
                      <c:pt idx="19923">
                        <c:v>43308.572916666664</c:v>
                      </c:pt>
                      <c:pt idx="19924">
                        <c:v>43308.583333333336</c:v>
                      </c:pt>
                      <c:pt idx="19925">
                        <c:v>43308.59375</c:v>
                      </c:pt>
                      <c:pt idx="19926">
                        <c:v>43308.604166666664</c:v>
                      </c:pt>
                      <c:pt idx="19927">
                        <c:v>43308.614583333336</c:v>
                      </c:pt>
                      <c:pt idx="19928">
                        <c:v>43308.625</c:v>
                      </c:pt>
                      <c:pt idx="19929">
                        <c:v>43308.635416666664</c:v>
                      </c:pt>
                      <c:pt idx="19930">
                        <c:v>43308.645833333336</c:v>
                      </c:pt>
                      <c:pt idx="19931">
                        <c:v>43308.65625</c:v>
                      </c:pt>
                      <c:pt idx="19932">
                        <c:v>43308.666666666664</c:v>
                      </c:pt>
                      <c:pt idx="19933">
                        <c:v>43308.677083333336</c:v>
                      </c:pt>
                      <c:pt idx="19934">
                        <c:v>43308.6875</c:v>
                      </c:pt>
                      <c:pt idx="19935">
                        <c:v>43308.697916666664</c:v>
                      </c:pt>
                      <c:pt idx="19936">
                        <c:v>43308.708333333336</c:v>
                      </c:pt>
                      <c:pt idx="19937">
                        <c:v>43308.71875</c:v>
                      </c:pt>
                      <c:pt idx="19938">
                        <c:v>43308.729166666664</c:v>
                      </c:pt>
                      <c:pt idx="19939">
                        <c:v>43308.739583333336</c:v>
                      </c:pt>
                      <c:pt idx="19940">
                        <c:v>43308.75</c:v>
                      </c:pt>
                      <c:pt idx="19941">
                        <c:v>43308.760416666664</c:v>
                      </c:pt>
                      <c:pt idx="19942">
                        <c:v>43308.770833333336</c:v>
                      </c:pt>
                      <c:pt idx="19943">
                        <c:v>43308.78125</c:v>
                      </c:pt>
                      <c:pt idx="19944">
                        <c:v>43308.791666666664</c:v>
                      </c:pt>
                      <c:pt idx="19945">
                        <c:v>43308.802083333336</c:v>
                      </c:pt>
                      <c:pt idx="19946">
                        <c:v>43308.8125</c:v>
                      </c:pt>
                      <c:pt idx="19947">
                        <c:v>43308.822916666664</c:v>
                      </c:pt>
                      <c:pt idx="19948">
                        <c:v>43308.833333333336</c:v>
                      </c:pt>
                      <c:pt idx="19949">
                        <c:v>43308.84375</c:v>
                      </c:pt>
                      <c:pt idx="19950">
                        <c:v>43308.854166666664</c:v>
                      </c:pt>
                      <c:pt idx="19951">
                        <c:v>43308.864583333336</c:v>
                      </c:pt>
                      <c:pt idx="19952">
                        <c:v>43308.875</c:v>
                      </c:pt>
                      <c:pt idx="19953">
                        <c:v>43308.885416666664</c:v>
                      </c:pt>
                      <c:pt idx="19954">
                        <c:v>43308.895833333336</c:v>
                      </c:pt>
                      <c:pt idx="19955">
                        <c:v>43308.90625</c:v>
                      </c:pt>
                      <c:pt idx="19956">
                        <c:v>43308.916666666664</c:v>
                      </c:pt>
                      <c:pt idx="19957">
                        <c:v>43308.927083333336</c:v>
                      </c:pt>
                      <c:pt idx="19958">
                        <c:v>43308.9375</c:v>
                      </c:pt>
                      <c:pt idx="19959">
                        <c:v>43308.947916666664</c:v>
                      </c:pt>
                      <c:pt idx="19960">
                        <c:v>43308.958333333336</c:v>
                      </c:pt>
                      <c:pt idx="19961">
                        <c:v>43308.96875</c:v>
                      </c:pt>
                      <c:pt idx="19962">
                        <c:v>43308.979166666664</c:v>
                      </c:pt>
                      <c:pt idx="19963">
                        <c:v>43308.989583333336</c:v>
                      </c:pt>
                      <c:pt idx="19964">
                        <c:v>43309</c:v>
                      </c:pt>
                      <c:pt idx="19965">
                        <c:v>43309.010416666664</c:v>
                      </c:pt>
                      <c:pt idx="19966">
                        <c:v>43309.020833333336</c:v>
                      </c:pt>
                      <c:pt idx="19967">
                        <c:v>43309.03125</c:v>
                      </c:pt>
                      <c:pt idx="19968">
                        <c:v>43309.041666666664</c:v>
                      </c:pt>
                      <c:pt idx="19969">
                        <c:v>43309.052083333336</c:v>
                      </c:pt>
                      <c:pt idx="19970">
                        <c:v>43309.0625</c:v>
                      </c:pt>
                      <c:pt idx="19971">
                        <c:v>43309.072916666664</c:v>
                      </c:pt>
                      <c:pt idx="19972">
                        <c:v>43309.083333333336</c:v>
                      </c:pt>
                      <c:pt idx="19973">
                        <c:v>43309.09375</c:v>
                      </c:pt>
                      <c:pt idx="19974">
                        <c:v>43309.104166666664</c:v>
                      </c:pt>
                      <c:pt idx="19975">
                        <c:v>43309.114583333336</c:v>
                      </c:pt>
                      <c:pt idx="19976">
                        <c:v>43309.125</c:v>
                      </c:pt>
                      <c:pt idx="19977">
                        <c:v>43309.135416666664</c:v>
                      </c:pt>
                      <c:pt idx="19978">
                        <c:v>43309.145833333336</c:v>
                      </c:pt>
                      <c:pt idx="19979">
                        <c:v>43309.15625</c:v>
                      </c:pt>
                      <c:pt idx="19980">
                        <c:v>43309.166666666664</c:v>
                      </c:pt>
                      <c:pt idx="19981">
                        <c:v>43309.177083333336</c:v>
                      </c:pt>
                      <c:pt idx="19982">
                        <c:v>43309.1875</c:v>
                      </c:pt>
                      <c:pt idx="19983">
                        <c:v>43309.197916666664</c:v>
                      </c:pt>
                      <c:pt idx="19984">
                        <c:v>43309.208333333336</c:v>
                      </c:pt>
                      <c:pt idx="19985">
                        <c:v>43309.21875</c:v>
                      </c:pt>
                      <c:pt idx="19986">
                        <c:v>43309.229166666664</c:v>
                      </c:pt>
                      <c:pt idx="19987">
                        <c:v>43309.239583333336</c:v>
                      </c:pt>
                      <c:pt idx="19988">
                        <c:v>43309.25</c:v>
                      </c:pt>
                      <c:pt idx="19989">
                        <c:v>43309.260416666664</c:v>
                      </c:pt>
                      <c:pt idx="19990">
                        <c:v>43309.270833333336</c:v>
                      </c:pt>
                      <c:pt idx="19991">
                        <c:v>43309.28125</c:v>
                      </c:pt>
                      <c:pt idx="19992">
                        <c:v>43309.291666666664</c:v>
                      </c:pt>
                      <c:pt idx="19993">
                        <c:v>43309.302083333336</c:v>
                      </c:pt>
                      <c:pt idx="19994">
                        <c:v>43309.3125</c:v>
                      </c:pt>
                      <c:pt idx="19995">
                        <c:v>43309.322916666664</c:v>
                      </c:pt>
                      <c:pt idx="19996">
                        <c:v>43309.333333333336</c:v>
                      </c:pt>
                      <c:pt idx="19997">
                        <c:v>43309.34375</c:v>
                      </c:pt>
                      <c:pt idx="19998">
                        <c:v>43309.354166666664</c:v>
                      </c:pt>
                      <c:pt idx="19999">
                        <c:v>43309.364583333336</c:v>
                      </c:pt>
                      <c:pt idx="20000">
                        <c:v>43309.375</c:v>
                      </c:pt>
                      <c:pt idx="20001">
                        <c:v>43309.385416666664</c:v>
                      </c:pt>
                      <c:pt idx="20002">
                        <c:v>43309.395833333336</c:v>
                      </c:pt>
                      <c:pt idx="20003">
                        <c:v>43309.40625</c:v>
                      </c:pt>
                      <c:pt idx="20004">
                        <c:v>43309.416666666664</c:v>
                      </c:pt>
                      <c:pt idx="20005">
                        <c:v>43309.427083333336</c:v>
                      </c:pt>
                      <c:pt idx="20006">
                        <c:v>43309.4375</c:v>
                      </c:pt>
                      <c:pt idx="20007">
                        <c:v>43309.447916666664</c:v>
                      </c:pt>
                      <c:pt idx="20008">
                        <c:v>43309.458333333336</c:v>
                      </c:pt>
                      <c:pt idx="20009">
                        <c:v>43309.46875</c:v>
                      </c:pt>
                      <c:pt idx="20010">
                        <c:v>43309.479166666664</c:v>
                      </c:pt>
                      <c:pt idx="20011">
                        <c:v>43309.489583333336</c:v>
                      </c:pt>
                      <c:pt idx="20012">
                        <c:v>43309.5</c:v>
                      </c:pt>
                      <c:pt idx="20013">
                        <c:v>43309.510416666664</c:v>
                      </c:pt>
                      <c:pt idx="20014">
                        <c:v>43309.520833333336</c:v>
                      </c:pt>
                      <c:pt idx="20015">
                        <c:v>43309.53125</c:v>
                      </c:pt>
                      <c:pt idx="20016">
                        <c:v>43309.541666666664</c:v>
                      </c:pt>
                      <c:pt idx="20017">
                        <c:v>43309.552083333336</c:v>
                      </c:pt>
                      <c:pt idx="20018">
                        <c:v>43309.5625</c:v>
                      </c:pt>
                      <c:pt idx="20019">
                        <c:v>43309.572916666664</c:v>
                      </c:pt>
                      <c:pt idx="20020">
                        <c:v>43309.583333333336</c:v>
                      </c:pt>
                      <c:pt idx="20021">
                        <c:v>43309.59375</c:v>
                      </c:pt>
                      <c:pt idx="20022">
                        <c:v>43309.604166666664</c:v>
                      </c:pt>
                      <c:pt idx="20023">
                        <c:v>43309.614583333336</c:v>
                      </c:pt>
                      <c:pt idx="20024">
                        <c:v>43309.625</c:v>
                      </c:pt>
                      <c:pt idx="20025">
                        <c:v>43309.635416666664</c:v>
                      </c:pt>
                      <c:pt idx="20026">
                        <c:v>43309.645833333336</c:v>
                      </c:pt>
                      <c:pt idx="20027">
                        <c:v>43309.65625</c:v>
                      </c:pt>
                      <c:pt idx="20028">
                        <c:v>43309.666666666664</c:v>
                      </c:pt>
                      <c:pt idx="20029">
                        <c:v>43309.677083333336</c:v>
                      </c:pt>
                      <c:pt idx="20030">
                        <c:v>43309.6875</c:v>
                      </c:pt>
                      <c:pt idx="20031">
                        <c:v>43309.697916666664</c:v>
                      </c:pt>
                      <c:pt idx="20032">
                        <c:v>43309.708333333336</c:v>
                      </c:pt>
                      <c:pt idx="20033">
                        <c:v>43309.71875</c:v>
                      </c:pt>
                      <c:pt idx="20034">
                        <c:v>43309.729166666664</c:v>
                      </c:pt>
                      <c:pt idx="20035">
                        <c:v>43309.739583333336</c:v>
                      </c:pt>
                      <c:pt idx="20036">
                        <c:v>43309.75</c:v>
                      </c:pt>
                      <c:pt idx="20037">
                        <c:v>43309.760416666664</c:v>
                      </c:pt>
                      <c:pt idx="20038">
                        <c:v>43309.770833333336</c:v>
                      </c:pt>
                      <c:pt idx="20039">
                        <c:v>43309.78125</c:v>
                      </c:pt>
                      <c:pt idx="20040">
                        <c:v>43309.791666666664</c:v>
                      </c:pt>
                      <c:pt idx="20041">
                        <c:v>43309.802083333336</c:v>
                      </c:pt>
                      <c:pt idx="20042">
                        <c:v>43309.8125</c:v>
                      </c:pt>
                      <c:pt idx="20043">
                        <c:v>43309.822916666664</c:v>
                      </c:pt>
                      <c:pt idx="20044">
                        <c:v>43309.833333333336</c:v>
                      </c:pt>
                      <c:pt idx="20045">
                        <c:v>43309.84375</c:v>
                      </c:pt>
                      <c:pt idx="20046">
                        <c:v>43309.854166666664</c:v>
                      </c:pt>
                      <c:pt idx="20047">
                        <c:v>43309.864583333336</c:v>
                      </c:pt>
                      <c:pt idx="20048">
                        <c:v>43309.875</c:v>
                      </c:pt>
                      <c:pt idx="20049">
                        <c:v>43309.885416666664</c:v>
                      </c:pt>
                      <c:pt idx="20050">
                        <c:v>43309.895833333336</c:v>
                      </c:pt>
                      <c:pt idx="20051">
                        <c:v>43309.90625</c:v>
                      </c:pt>
                      <c:pt idx="20052">
                        <c:v>43309.916666666664</c:v>
                      </c:pt>
                      <c:pt idx="20053">
                        <c:v>43309.927083333336</c:v>
                      </c:pt>
                      <c:pt idx="20054">
                        <c:v>43309.9375</c:v>
                      </c:pt>
                      <c:pt idx="20055">
                        <c:v>43309.947916666664</c:v>
                      </c:pt>
                      <c:pt idx="20056">
                        <c:v>43309.958333333336</c:v>
                      </c:pt>
                      <c:pt idx="20057">
                        <c:v>43309.96875</c:v>
                      </c:pt>
                      <c:pt idx="20058">
                        <c:v>43309.979166666664</c:v>
                      </c:pt>
                      <c:pt idx="20059">
                        <c:v>43309.989583333336</c:v>
                      </c:pt>
                      <c:pt idx="20060">
                        <c:v>43310</c:v>
                      </c:pt>
                      <c:pt idx="20061">
                        <c:v>43310.010416666664</c:v>
                      </c:pt>
                      <c:pt idx="20062">
                        <c:v>43310.020833333336</c:v>
                      </c:pt>
                      <c:pt idx="20063">
                        <c:v>43310.03125</c:v>
                      </c:pt>
                      <c:pt idx="20064">
                        <c:v>43310.041666666664</c:v>
                      </c:pt>
                      <c:pt idx="20065">
                        <c:v>43310.052083333336</c:v>
                      </c:pt>
                      <c:pt idx="20066">
                        <c:v>43310.0625</c:v>
                      </c:pt>
                      <c:pt idx="20067">
                        <c:v>43310.072916666664</c:v>
                      </c:pt>
                      <c:pt idx="20068">
                        <c:v>43310.083333333336</c:v>
                      </c:pt>
                      <c:pt idx="20069">
                        <c:v>43310.09375</c:v>
                      </c:pt>
                      <c:pt idx="20070">
                        <c:v>43310.104166666664</c:v>
                      </c:pt>
                      <c:pt idx="20071">
                        <c:v>43310.114583333336</c:v>
                      </c:pt>
                      <c:pt idx="20072">
                        <c:v>43310.125</c:v>
                      </c:pt>
                      <c:pt idx="20073">
                        <c:v>43310.135416666664</c:v>
                      </c:pt>
                      <c:pt idx="20074">
                        <c:v>43310.145833333336</c:v>
                      </c:pt>
                      <c:pt idx="20075">
                        <c:v>43310.15625</c:v>
                      </c:pt>
                      <c:pt idx="20076">
                        <c:v>43310.166666666664</c:v>
                      </c:pt>
                      <c:pt idx="20077">
                        <c:v>43310.177083333336</c:v>
                      </c:pt>
                      <c:pt idx="20078">
                        <c:v>43310.1875</c:v>
                      </c:pt>
                      <c:pt idx="20079">
                        <c:v>43310.197916666664</c:v>
                      </c:pt>
                      <c:pt idx="20080">
                        <c:v>43310.208333333336</c:v>
                      </c:pt>
                      <c:pt idx="20081">
                        <c:v>43310.21875</c:v>
                      </c:pt>
                      <c:pt idx="20082">
                        <c:v>43310.229166666664</c:v>
                      </c:pt>
                      <c:pt idx="20083">
                        <c:v>43310.239583333336</c:v>
                      </c:pt>
                      <c:pt idx="20084">
                        <c:v>43310.25</c:v>
                      </c:pt>
                      <c:pt idx="20085">
                        <c:v>43310.260416666664</c:v>
                      </c:pt>
                      <c:pt idx="20086">
                        <c:v>43310.270833333336</c:v>
                      </c:pt>
                      <c:pt idx="20087">
                        <c:v>43310.28125</c:v>
                      </c:pt>
                      <c:pt idx="20088">
                        <c:v>43310.291666666664</c:v>
                      </c:pt>
                      <c:pt idx="20089">
                        <c:v>43310.302083333336</c:v>
                      </c:pt>
                      <c:pt idx="20090">
                        <c:v>43310.3125</c:v>
                      </c:pt>
                      <c:pt idx="20091">
                        <c:v>43310.322916666664</c:v>
                      </c:pt>
                      <c:pt idx="20092">
                        <c:v>43310.333333333336</c:v>
                      </c:pt>
                      <c:pt idx="20093">
                        <c:v>43310.34375</c:v>
                      </c:pt>
                      <c:pt idx="20094">
                        <c:v>43310.354166666664</c:v>
                      </c:pt>
                      <c:pt idx="20095">
                        <c:v>43310.364583333336</c:v>
                      </c:pt>
                      <c:pt idx="20096">
                        <c:v>43310.375</c:v>
                      </c:pt>
                      <c:pt idx="20097">
                        <c:v>43310.385416666664</c:v>
                      </c:pt>
                      <c:pt idx="20098">
                        <c:v>43310.395833333336</c:v>
                      </c:pt>
                      <c:pt idx="20099">
                        <c:v>43310.40625</c:v>
                      </c:pt>
                      <c:pt idx="20100">
                        <c:v>43310.416666666664</c:v>
                      </c:pt>
                      <c:pt idx="20101">
                        <c:v>43310.427083333336</c:v>
                      </c:pt>
                      <c:pt idx="20102">
                        <c:v>43310.4375</c:v>
                      </c:pt>
                      <c:pt idx="20103">
                        <c:v>43310.447916666664</c:v>
                      </c:pt>
                      <c:pt idx="20104">
                        <c:v>43310.458333333336</c:v>
                      </c:pt>
                      <c:pt idx="20105">
                        <c:v>43310.46875</c:v>
                      </c:pt>
                      <c:pt idx="20106">
                        <c:v>43310.479166666664</c:v>
                      </c:pt>
                      <c:pt idx="20107">
                        <c:v>43310.489583333336</c:v>
                      </c:pt>
                      <c:pt idx="20108">
                        <c:v>43310.5</c:v>
                      </c:pt>
                      <c:pt idx="20109">
                        <c:v>43310.510416666664</c:v>
                      </c:pt>
                      <c:pt idx="20110">
                        <c:v>43310.520833333336</c:v>
                      </c:pt>
                      <c:pt idx="20111">
                        <c:v>43310.53125</c:v>
                      </c:pt>
                      <c:pt idx="20112">
                        <c:v>43310.541666666664</c:v>
                      </c:pt>
                      <c:pt idx="20113">
                        <c:v>43310.552083333336</c:v>
                      </c:pt>
                      <c:pt idx="20114">
                        <c:v>43310.5625</c:v>
                      </c:pt>
                      <c:pt idx="20115">
                        <c:v>43310.572916666664</c:v>
                      </c:pt>
                      <c:pt idx="20116">
                        <c:v>43310.583333333336</c:v>
                      </c:pt>
                      <c:pt idx="20117">
                        <c:v>43310.59375</c:v>
                      </c:pt>
                      <c:pt idx="20118">
                        <c:v>43310.604166666664</c:v>
                      </c:pt>
                      <c:pt idx="20119">
                        <c:v>43310.614583333336</c:v>
                      </c:pt>
                      <c:pt idx="20120">
                        <c:v>43310.625</c:v>
                      </c:pt>
                      <c:pt idx="20121">
                        <c:v>43310.635416666664</c:v>
                      </c:pt>
                      <c:pt idx="20122">
                        <c:v>43310.645833333336</c:v>
                      </c:pt>
                      <c:pt idx="20123">
                        <c:v>43310.65625</c:v>
                      </c:pt>
                      <c:pt idx="20124">
                        <c:v>43310.666666666664</c:v>
                      </c:pt>
                      <c:pt idx="20125">
                        <c:v>43310.677083333336</c:v>
                      </c:pt>
                      <c:pt idx="20126">
                        <c:v>43310.6875</c:v>
                      </c:pt>
                      <c:pt idx="20127">
                        <c:v>43310.697916666664</c:v>
                      </c:pt>
                      <c:pt idx="20128">
                        <c:v>43310.708333333336</c:v>
                      </c:pt>
                      <c:pt idx="20129">
                        <c:v>43310.71875</c:v>
                      </c:pt>
                      <c:pt idx="20130">
                        <c:v>43310.729166666664</c:v>
                      </c:pt>
                      <c:pt idx="20131">
                        <c:v>43310.739583333336</c:v>
                      </c:pt>
                      <c:pt idx="20132">
                        <c:v>43310.75</c:v>
                      </c:pt>
                      <c:pt idx="20133">
                        <c:v>43310.760416666664</c:v>
                      </c:pt>
                      <c:pt idx="20134">
                        <c:v>43310.770833333336</c:v>
                      </c:pt>
                      <c:pt idx="20135">
                        <c:v>43310.78125</c:v>
                      </c:pt>
                      <c:pt idx="20136">
                        <c:v>43310.791666666664</c:v>
                      </c:pt>
                      <c:pt idx="20137">
                        <c:v>43310.802083333336</c:v>
                      </c:pt>
                      <c:pt idx="20138">
                        <c:v>43310.8125</c:v>
                      </c:pt>
                      <c:pt idx="20139">
                        <c:v>43310.822916666664</c:v>
                      </c:pt>
                      <c:pt idx="20140">
                        <c:v>43310.833333333336</c:v>
                      </c:pt>
                      <c:pt idx="20141">
                        <c:v>43310.84375</c:v>
                      </c:pt>
                      <c:pt idx="20142">
                        <c:v>43310.854166666664</c:v>
                      </c:pt>
                      <c:pt idx="20143">
                        <c:v>43310.864583333336</c:v>
                      </c:pt>
                      <c:pt idx="20144">
                        <c:v>43310.875</c:v>
                      </c:pt>
                      <c:pt idx="20145">
                        <c:v>43310.885416666664</c:v>
                      </c:pt>
                      <c:pt idx="20146">
                        <c:v>43310.895833333336</c:v>
                      </c:pt>
                      <c:pt idx="20147">
                        <c:v>43310.90625</c:v>
                      </c:pt>
                      <c:pt idx="20148">
                        <c:v>43310.916666666664</c:v>
                      </c:pt>
                      <c:pt idx="20149">
                        <c:v>43310.927083333336</c:v>
                      </c:pt>
                      <c:pt idx="20150">
                        <c:v>43310.9375</c:v>
                      </c:pt>
                      <c:pt idx="20151">
                        <c:v>43310.947916666664</c:v>
                      </c:pt>
                      <c:pt idx="20152">
                        <c:v>43310.958333333336</c:v>
                      </c:pt>
                      <c:pt idx="20153">
                        <c:v>43310.96875</c:v>
                      </c:pt>
                      <c:pt idx="20154">
                        <c:v>43310.979166666664</c:v>
                      </c:pt>
                      <c:pt idx="20155">
                        <c:v>43310.989583333336</c:v>
                      </c:pt>
                      <c:pt idx="20156">
                        <c:v>43311</c:v>
                      </c:pt>
                      <c:pt idx="20157">
                        <c:v>43311.010416666664</c:v>
                      </c:pt>
                      <c:pt idx="20158">
                        <c:v>43311.020833333336</c:v>
                      </c:pt>
                      <c:pt idx="20159">
                        <c:v>43311.03125</c:v>
                      </c:pt>
                      <c:pt idx="20160">
                        <c:v>43311.041666666664</c:v>
                      </c:pt>
                      <c:pt idx="20161">
                        <c:v>43311.052083333336</c:v>
                      </c:pt>
                      <c:pt idx="20162">
                        <c:v>43311.0625</c:v>
                      </c:pt>
                      <c:pt idx="20163">
                        <c:v>43311.072916666664</c:v>
                      </c:pt>
                      <c:pt idx="20164">
                        <c:v>43311.083333333336</c:v>
                      </c:pt>
                      <c:pt idx="20165">
                        <c:v>43311.09375</c:v>
                      </c:pt>
                      <c:pt idx="20166">
                        <c:v>43311.104166666664</c:v>
                      </c:pt>
                      <c:pt idx="20167">
                        <c:v>43311.114583333336</c:v>
                      </c:pt>
                      <c:pt idx="20168">
                        <c:v>43311.125</c:v>
                      </c:pt>
                      <c:pt idx="20169">
                        <c:v>43311.135416666664</c:v>
                      </c:pt>
                      <c:pt idx="20170">
                        <c:v>43311.145833333336</c:v>
                      </c:pt>
                      <c:pt idx="20171">
                        <c:v>43311.15625</c:v>
                      </c:pt>
                      <c:pt idx="20172">
                        <c:v>43311.166666666664</c:v>
                      </c:pt>
                      <c:pt idx="20173">
                        <c:v>43311.177083333336</c:v>
                      </c:pt>
                      <c:pt idx="20174">
                        <c:v>43311.1875</c:v>
                      </c:pt>
                      <c:pt idx="20175">
                        <c:v>43311.197916666664</c:v>
                      </c:pt>
                      <c:pt idx="20176">
                        <c:v>43311.208333333336</c:v>
                      </c:pt>
                      <c:pt idx="20177">
                        <c:v>43311.21875</c:v>
                      </c:pt>
                      <c:pt idx="20178">
                        <c:v>43311.229166666664</c:v>
                      </c:pt>
                      <c:pt idx="20179">
                        <c:v>43311.239583333336</c:v>
                      </c:pt>
                      <c:pt idx="20180">
                        <c:v>43311.25</c:v>
                      </c:pt>
                      <c:pt idx="20181">
                        <c:v>43311.260416666664</c:v>
                      </c:pt>
                      <c:pt idx="20182">
                        <c:v>43311.270833333336</c:v>
                      </c:pt>
                      <c:pt idx="20183">
                        <c:v>43311.28125</c:v>
                      </c:pt>
                      <c:pt idx="20184">
                        <c:v>43311.291666666664</c:v>
                      </c:pt>
                      <c:pt idx="20185">
                        <c:v>43311.302083333336</c:v>
                      </c:pt>
                      <c:pt idx="20186">
                        <c:v>43311.3125</c:v>
                      </c:pt>
                      <c:pt idx="20187">
                        <c:v>43311.322916666664</c:v>
                      </c:pt>
                      <c:pt idx="20188">
                        <c:v>43311.333333333336</c:v>
                      </c:pt>
                      <c:pt idx="20189">
                        <c:v>43311.34375</c:v>
                      </c:pt>
                      <c:pt idx="20190">
                        <c:v>43311.354166666664</c:v>
                      </c:pt>
                      <c:pt idx="20191">
                        <c:v>43311.364583333336</c:v>
                      </c:pt>
                      <c:pt idx="20192">
                        <c:v>43311.375</c:v>
                      </c:pt>
                      <c:pt idx="20193">
                        <c:v>43311.385416666664</c:v>
                      </c:pt>
                      <c:pt idx="20194">
                        <c:v>43311.395833333336</c:v>
                      </c:pt>
                      <c:pt idx="20195">
                        <c:v>43311.40625</c:v>
                      </c:pt>
                      <c:pt idx="20196">
                        <c:v>43311.416666666664</c:v>
                      </c:pt>
                      <c:pt idx="20197">
                        <c:v>43311.427083333336</c:v>
                      </c:pt>
                      <c:pt idx="20198">
                        <c:v>43311.4375</c:v>
                      </c:pt>
                      <c:pt idx="20199">
                        <c:v>43311.447916666664</c:v>
                      </c:pt>
                      <c:pt idx="20200">
                        <c:v>43311.458333333336</c:v>
                      </c:pt>
                      <c:pt idx="20201">
                        <c:v>43311.46875</c:v>
                      </c:pt>
                      <c:pt idx="20202">
                        <c:v>43311.479166666664</c:v>
                      </c:pt>
                      <c:pt idx="20203">
                        <c:v>43311.489583333336</c:v>
                      </c:pt>
                      <c:pt idx="20204">
                        <c:v>43311.5</c:v>
                      </c:pt>
                      <c:pt idx="20205">
                        <c:v>43311.510416666664</c:v>
                      </c:pt>
                      <c:pt idx="20206">
                        <c:v>43311.520833333336</c:v>
                      </c:pt>
                      <c:pt idx="20207">
                        <c:v>43311.53125</c:v>
                      </c:pt>
                      <c:pt idx="20208">
                        <c:v>43311.541666666664</c:v>
                      </c:pt>
                      <c:pt idx="20209">
                        <c:v>43311.552083333336</c:v>
                      </c:pt>
                      <c:pt idx="20210">
                        <c:v>43311.5625</c:v>
                      </c:pt>
                      <c:pt idx="20211">
                        <c:v>43311.572916666664</c:v>
                      </c:pt>
                      <c:pt idx="20212">
                        <c:v>43311.583333333336</c:v>
                      </c:pt>
                      <c:pt idx="20213">
                        <c:v>43311.59375</c:v>
                      </c:pt>
                      <c:pt idx="20214">
                        <c:v>43311.604166666664</c:v>
                      </c:pt>
                      <c:pt idx="20215">
                        <c:v>43311.614583333336</c:v>
                      </c:pt>
                      <c:pt idx="20216">
                        <c:v>43311.625</c:v>
                      </c:pt>
                      <c:pt idx="20217">
                        <c:v>43311.635416666664</c:v>
                      </c:pt>
                      <c:pt idx="20218">
                        <c:v>43311.645833333336</c:v>
                      </c:pt>
                      <c:pt idx="20219">
                        <c:v>43311.65625</c:v>
                      </c:pt>
                      <c:pt idx="20220">
                        <c:v>43311.666666666664</c:v>
                      </c:pt>
                      <c:pt idx="20221">
                        <c:v>43311.677083333336</c:v>
                      </c:pt>
                      <c:pt idx="20222">
                        <c:v>43311.6875</c:v>
                      </c:pt>
                      <c:pt idx="20223">
                        <c:v>43311.697916666664</c:v>
                      </c:pt>
                      <c:pt idx="20224">
                        <c:v>43311.708333333336</c:v>
                      </c:pt>
                      <c:pt idx="20225">
                        <c:v>43311.71875</c:v>
                      </c:pt>
                      <c:pt idx="20226">
                        <c:v>43311.729166666664</c:v>
                      </c:pt>
                      <c:pt idx="20227">
                        <c:v>43311.739583333336</c:v>
                      </c:pt>
                      <c:pt idx="20228">
                        <c:v>43311.75</c:v>
                      </c:pt>
                      <c:pt idx="20229">
                        <c:v>43311.760416666664</c:v>
                      </c:pt>
                      <c:pt idx="20230">
                        <c:v>43311.770833333336</c:v>
                      </c:pt>
                      <c:pt idx="20231">
                        <c:v>43311.78125</c:v>
                      </c:pt>
                      <c:pt idx="20232">
                        <c:v>43311.791666666664</c:v>
                      </c:pt>
                      <c:pt idx="20233">
                        <c:v>43311.802083333336</c:v>
                      </c:pt>
                      <c:pt idx="20234">
                        <c:v>43311.8125</c:v>
                      </c:pt>
                      <c:pt idx="20235">
                        <c:v>43311.822916666664</c:v>
                      </c:pt>
                      <c:pt idx="20236">
                        <c:v>43311.833333333336</c:v>
                      </c:pt>
                      <c:pt idx="20237">
                        <c:v>43311.84375</c:v>
                      </c:pt>
                      <c:pt idx="20238">
                        <c:v>43311.854166666664</c:v>
                      </c:pt>
                      <c:pt idx="20239">
                        <c:v>43311.864583333336</c:v>
                      </c:pt>
                      <c:pt idx="20240">
                        <c:v>43311.875</c:v>
                      </c:pt>
                      <c:pt idx="20241">
                        <c:v>43311.885416666664</c:v>
                      </c:pt>
                      <c:pt idx="20242">
                        <c:v>43311.895833333336</c:v>
                      </c:pt>
                      <c:pt idx="20243">
                        <c:v>43311.90625</c:v>
                      </c:pt>
                      <c:pt idx="20244">
                        <c:v>43311.916666666664</c:v>
                      </c:pt>
                      <c:pt idx="20245">
                        <c:v>43311.927083333336</c:v>
                      </c:pt>
                      <c:pt idx="20246">
                        <c:v>43311.9375</c:v>
                      </c:pt>
                      <c:pt idx="20247">
                        <c:v>43311.947916666664</c:v>
                      </c:pt>
                      <c:pt idx="20248">
                        <c:v>43311.958333333336</c:v>
                      </c:pt>
                      <c:pt idx="20249">
                        <c:v>43311.96875</c:v>
                      </c:pt>
                      <c:pt idx="20250">
                        <c:v>43311.979166666664</c:v>
                      </c:pt>
                      <c:pt idx="20251">
                        <c:v>43311.989583333336</c:v>
                      </c:pt>
                      <c:pt idx="20252">
                        <c:v>43312</c:v>
                      </c:pt>
                      <c:pt idx="20253">
                        <c:v>43312.010416666664</c:v>
                      </c:pt>
                      <c:pt idx="20254">
                        <c:v>43312.020833333336</c:v>
                      </c:pt>
                      <c:pt idx="20255">
                        <c:v>43312.03125</c:v>
                      </c:pt>
                      <c:pt idx="20256">
                        <c:v>43312.041666666664</c:v>
                      </c:pt>
                      <c:pt idx="20257">
                        <c:v>43312.052083333336</c:v>
                      </c:pt>
                      <c:pt idx="20258">
                        <c:v>43312.0625</c:v>
                      </c:pt>
                      <c:pt idx="20259">
                        <c:v>43312.072916666664</c:v>
                      </c:pt>
                      <c:pt idx="20260">
                        <c:v>43312.083333333336</c:v>
                      </c:pt>
                      <c:pt idx="20261">
                        <c:v>43312.09375</c:v>
                      </c:pt>
                      <c:pt idx="20262">
                        <c:v>43312.104166666664</c:v>
                      </c:pt>
                      <c:pt idx="20263">
                        <c:v>43312.114583333336</c:v>
                      </c:pt>
                      <c:pt idx="20264">
                        <c:v>43312.125</c:v>
                      </c:pt>
                      <c:pt idx="20265">
                        <c:v>43312.135416666664</c:v>
                      </c:pt>
                      <c:pt idx="20266">
                        <c:v>43312.145833333336</c:v>
                      </c:pt>
                      <c:pt idx="20267">
                        <c:v>43312.15625</c:v>
                      </c:pt>
                      <c:pt idx="20268">
                        <c:v>43312.166666666664</c:v>
                      </c:pt>
                      <c:pt idx="20269">
                        <c:v>43312.177083333336</c:v>
                      </c:pt>
                      <c:pt idx="20270">
                        <c:v>43312.1875</c:v>
                      </c:pt>
                      <c:pt idx="20271">
                        <c:v>43312.197916666664</c:v>
                      </c:pt>
                      <c:pt idx="20272">
                        <c:v>43312.208333333336</c:v>
                      </c:pt>
                      <c:pt idx="20273">
                        <c:v>43312.21875</c:v>
                      </c:pt>
                      <c:pt idx="20274">
                        <c:v>43312.229166666664</c:v>
                      </c:pt>
                      <c:pt idx="20275">
                        <c:v>43312.239583333336</c:v>
                      </c:pt>
                      <c:pt idx="20276">
                        <c:v>43312.25</c:v>
                      </c:pt>
                      <c:pt idx="20277">
                        <c:v>43312.260416666664</c:v>
                      </c:pt>
                      <c:pt idx="20278">
                        <c:v>43312.270833333336</c:v>
                      </c:pt>
                      <c:pt idx="20279">
                        <c:v>43312.28125</c:v>
                      </c:pt>
                      <c:pt idx="20280">
                        <c:v>43312.291666666664</c:v>
                      </c:pt>
                      <c:pt idx="20281">
                        <c:v>43312.302083333336</c:v>
                      </c:pt>
                      <c:pt idx="20282">
                        <c:v>43312.3125</c:v>
                      </c:pt>
                      <c:pt idx="20283">
                        <c:v>43312.322916666664</c:v>
                      </c:pt>
                      <c:pt idx="20284">
                        <c:v>43312.333333333336</c:v>
                      </c:pt>
                      <c:pt idx="20285">
                        <c:v>43312.34375</c:v>
                      </c:pt>
                      <c:pt idx="20286">
                        <c:v>43312.354166666664</c:v>
                      </c:pt>
                      <c:pt idx="20287">
                        <c:v>43312.364583333336</c:v>
                      </c:pt>
                      <c:pt idx="20288">
                        <c:v>43312.375</c:v>
                      </c:pt>
                      <c:pt idx="20289">
                        <c:v>43312.385416666664</c:v>
                      </c:pt>
                      <c:pt idx="20290">
                        <c:v>43312.395833333336</c:v>
                      </c:pt>
                      <c:pt idx="20291">
                        <c:v>43312.40625</c:v>
                      </c:pt>
                      <c:pt idx="20292">
                        <c:v>43312.416666666664</c:v>
                      </c:pt>
                      <c:pt idx="20293">
                        <c:v>43312.427083333336</c:v>
                      </c:pt>
                      <c:pt idx="20294">
                        <c:v>43312.4375</c:v>
                      </c:pt>
                      <c:pt idx="20295">
                        <c:v>43312.447916666664</c:v>
                      </c:pt>
                      <c:pt idx="20296">
                        <c:v>43312.458333333336</c:v>
                      </c:pt>
                      <c:pt idx="20297">
                        <c:v>43312.46875</c:v>
                      </c:pt>
                      <c:pt idx="20298">
                        <c:v>43312.479166666664</c:v>
                      </c:pt>
                      <c:pt idx="20299">
                        <c:v>43312.489583333336</c:v>
                      </c:pt>
                      <c:pt idx="20300">
                        <c:v>43312.5</c:v>
                      </c:pt>
                      <c:pt idx="20301">
                        <c:v>43312.510416666664</c:v>
                      </c:pt>
                      <c:pt idx="20302">
                        <c:v>43312.520833333336</c:v>
                      </c:pt>
                      <c:pt idx="20303">
                        <c:v>43312.53125</c:v>
                      </c:pt>
                      <c:pt idx="20304">
                        <c:v>43312.541666666664</c:v>
                      </c:pt>
                      <c:pt idx="20305">
                        <c:v>43312.552083333336</c:v>
                      </c:pt>
                      <c:pt idx="20306">
                        <c:v>43312.5625</c:v>
                      </c:pt>
                      <c:pt idx="20307">
                        <c:v>43312.572916666664</c:v>
                      </c:pt>
                      <c:pt idx="20308">
                        <c:v>43312.583333333336</c:v>
                      </c:pt>
                      <c:pt idx="20309">
                        <c:v>43312.59375</c:v>
                      </c:pt>
                      <c:pt idx="20310">
                        <c:v>43312.604166666664</c:v>
                      </c:pt>
                      <c:pt idx="20311">
                        <c:v>43312.614583333336</c:v>
                      </c:pt>
                      <c:pt idx="20312">
                        <c:v>43312.625</c:v>
                      </c:pt>
                      <c:pt idx="20313">
                        <c:v>43312.635416666664</c:v>
                      </c:pt>
                      <c:pt idx="20314">
                        <c:v>43312.645833333336</c:v>
                      </c:pt>
                      <c:pt idx="20315">
                        <c:v>43312.65625</c:v>
                      </c:pt>
                      <c:pt idx="20316">
                        <c:v>43312.666666666664</c:v>
                      </c:pt>
                      <c:pt idx="20317">
                        <c:v>43312.677083333336</c:v>
                      </c:pt>
                      <c:pt idx="20318">
                        <c:v>43312.6875</c:v>
                      </c:pt>
                      <c:pt idx="20319">
                        <c:v>43312.697916666664</c:v>
                      </c:pt>
                      <c:pt idx="20320">
                        <c:v>43312.708333333336</c:v>
                      </c:pt>
                      <c:pt idx="20321">
                        <c:v>43312.71875</c:v>
                      </c:pt>
                      <c:pt idx="20322">
                        <c:v>43312.729166666664</c:v>
                      </c:pt>
                      <c:pt idx="20323">
                        <c:v>43312.739583333336</c:v>
                      </c:pt>
                      <c:pt idx="20324">
                        <c:v>43312.75</c:v>
                      </c:pt>
                      <c:pt idx="20325">
                        <c:v>43312.760416666664</c:v>
                      </c:pt>
                      <c:pt idx="20326">
                        <c:v>43312.770833333336</c:v>
                      </c:pt>
                      <c:pt idx="20327">
                        <c:v>43312.78125</c:v>
                      </c:pt>
                      <c:pt idx="20328">
                        <c:v>43312.791666666664</c:v>
                      </c:pt>
                      <c:pt idx="20329">
                        <c:v>43312.802083333336</c:v>
                      </c:pt>
                      <c:pt idx="20330">
                        <c:v>43312.8125</c:v>
                      </c:pt>
                      <c:pt idx="20331">
                        <c:v>43312.822916666664</c:v>
                      </c:pt>
                      <c:pt idx="20332">
                        <c:v>43312.833333333336</c:v>
                      </c:pt>
                      <c:pt idx="20333">
                        <c:v>43312.84375</c:v>
                      </c:pt>
                      <c:pt idx="20334">
                        <c:v>43312.854166666664</c:v>
                      </c:pt>
                      <c:pt idx="20335">
                        <c:v>43312.864583333336</c:v>
                      </c:pt>
                      <c:pt idx="20336">
                        <c:v>43312.875</c:v>
                      </c:pt>
                      <c:pt idx="20337">
                        <c:v>43312.885416666664</c:v>
                      </c:pt>
                      <c:pt idx="20338">
                        <c:v>43312.895833333336</c:v>
                      </c:pt>
                      <c:pt idx="20339">
                        <c:v>43312.90625</c:v>
                      </c:pt>
                      <c:pt idx="20340">
                        <c:v>43312.916666666664</c:v>
                      </c:pt>
                      <c:pt idx="20341">
                        <c:v>43312.927083333336</c:v>
                      </c:pt>
                      <c:pt idx="20342">
                        <c:v>43312.9375</c:v>
                      </c:pt>
                      <c:pt idx="20343">
                        <c:v>43312.947916666664</c:v>
                      </c:pt>
                      <c:pt idx="20344">
                        <c:v>43312.958333333336</c:v>
                      </c:pt>
                      <c:pt idx="20345">
                        <c:v>43312.96875</c:v>
                      </c:pt>
                      <c:pt idx="20346">
                        <c:v>43312.979166666664</c:v>
                      </c:pt>
                      <c:pt idx="20347">
                        <c:v>43312.989583333336</c:v>
                      </c:pt>
                      <c:pt idx="20348">
                        <c:v>43313</c:v>
                      </c:pt>
                      <c:pt idx="20349">
                        <c:v>43313.010416666664</c:v>
                      </c:pt>
                      <c:pt idx="20350">
                        <c:v>43313.020833333336</c:v>
                      </c:pt>
                      <c:pt idx="20351">
                        <c:v>43313.03125</c:v>
                      </c:pt>
                      <c:pt idx="20352">
                        <c:v>43313.041666666664</c:v>
                      </c:pt>
                      <c:pt idx="20353">
                        <c:v>43313.052083333336</c:v>
                      </c:pt>
                      <c:pt idx="20354">
                        <c:v>43313.0625</c:v>
                      </c:pt>
                      <c:pt idx="20355">
                        <c:v>43313.072916666664</c:v>
                      </c:pt>
                      <c:pt idx="20356">
                        <c:v>43313.083333333336</c:v>
                      </c:pt>
                      <c:pt idx="20357">
                        <c:v>43313.09375</c:v>
                      </c:pt>
                      <c:pt idx="20358">
                        <c:v>43313.104166666664</c:v>
                      </c:pt>
                      <c:pt idx="20359">
                        <c:v>43313.114583333336</c:v>
                      </c:pt>
                      <c:pt idx="20360">
                        <c:v>43313.125</c:v>
                      </c:pt>
                      <c:pt idx="20361">
                        <c:v>43313.135416666664</c:v>
                      </c:pt>
                      <c:pt idx="20362">
                        <c:v>43313.145833333336</c:v>
                      </c:pt>
                      <c:pt idx="20363">
                        <c:v>43313.15625</c:v>
                      </c:pt>
                      <c:pt idx="20364">
                        <c:v>43313.166666666664</c:v>
                      </c:pt>
                      <c:pt idx="20365">
                        <c:v>43313.177083333336</c:v>
                      </c:pt>
                      <c:pt idx="20366">
                        <c:v>43313.1875</c:v>
                      </c:pt>
                      <c:pt idx="20367">
                        <c:v>43313.197916666664</c:v>
                      </c:pt>
                      <c:pt idx="20368">
                        <c:v>43313.208333333336</c:v>
                      </c:pt>
                      <c:pt idx="20369">
                        <c:v>43313.21875</c:v>
                      </c:pt>
                      <c:pt idx="20370">
                        <c:v>43313.229166666664</c:v>
                      </c:pt>
                      <c:pt idx="20371">
                        <c:v>43313.239583333336</c:v>
                      </c:pt>
                      <c:pt idx="20372">
                        <c:v>43313.25</c:v>
                      </c:pt>
                      <c:pt idx="20373">
                        <c:v>43313.260416666664</c:v>
                      </c:pt>
                      <c:pt idx="20374">
                        <c:v>43313.270833333336</c:v>
                      </c:pt>
                      <c:pt idx="20375">
                        <c:v>43313.28125</c:v>
                      </c:pt>
                      <c:pt idx="20376">
                        <c:v>43313.291666666664</c:v>
                      </c:pt>
                      <c:pt idx="20377">
                        <c:v>43313.302083333336</c:v>
                      </c:pt>
                      <c:pt idx="20378">
                        <c:v>43313.3125</c:v>
                      </c:pt>
                      <c:pt idx="20379">
                        <c:v>43313.322916666664</c:v>
                      </c:pt>
                      <c:pt idx="20380">
                        <c:v>43313.333333333336</c:v>
                      </c:pt>
                      <c:pt idx="20381">
                        <c:v>43313.34375</c:v>
                      </c:pt>
                      <c:pt idx="20382">
                        <c:v>43313.354166666664</c:v>
                      </c:pt>
                      <c:pt idx="20383">
                        <c:v>43313.364583333336</c:v>
                      </c:pt>
                      <c:pt idx="20384">
                        <c:v>43313.375</c:v>
                      </c:pt>
                      <c:pt idx="20385">
                        <c:v>43313.385416666664</c:v>
                      </c:pt>
                      <c:pt idx="20386">
                        <c:v>43313.395833333336</c:v>
                      </c:pt>
                      <c:pt idx="20387">
                        <c:v>43313.40625</c:v>
                      </c:pt>
                      <c:pt idx="20388">
                        <c:v>43313.416666666664</c:v>
                      </c:pt>
                      <c:pt idx="20389">
                        <c:v>43313.427083333336</c:v>
                      </c:pt>
                      <c:pt idx="20390">
                        <c:v>43313.4375</c:v>
                      </c:pt>
                      <c:pt idx="20391">
                        <c:v>43313.447916666664</c:v>
                      </c:pt>
                      <c:pt idx="20392">
                        <c:v>43313.458333333336</c:v>
                      </c:pt>
                      <c:pt idx="20393">
                        <c:v>43313.46875</c:v>
                      </c:pt>
                      <c:pt idx="20394">
                        <c:v>43313.479166666664</c:v>
                      </c:pt>
                      <c:pt idx="20395">
                        <c:v>43313.489583333336</c:v>
                      </c:pt>
                      <c:pt idx="20396">
                        <c:v>43313.5</c:v>
                      </c:pt>
                      <c:pt idx="20397">
                        <c:v>43313.510416666664</c:v>
                      </c:pt>
                      <c:pt idx="20398">
                        <c:v>43313.520833333336</c:v>
                      </c:pt>
                      <c:pt idx="20399">
                        <c:v>43313.53125</c:v>
                      </c:pt>
                      <c:pt idx="20400">
                        <c:v>43313.541666666664</c:v>
                      </c:pt>
                      <c:pt idx="20401">
                        <c:v>43313.552083333336</c:v>
                      </c:pt>
                      <c:pt idx="20402">
                        <c:v>43313.5625</c:v>
                      </c:pt>
                      <c:pt idx="20403">
                        <c:v>43313.572916666664</c:v>
                      </c:pt>
                      <c:pt idx="20404">
                        <c:v>43313.583333333336</c:v>
                      </c:pt>
                      <c:pt idx="20405">
                        <c:v>43313.59375</c:v>
                      </c:pt>
                      <c:pt idx="20406">
                        <c:v>43313.604166666664</c:v>
                      </c:pt>
                      <c:pt idx="20407">
                        <c:v>43313.614583333336</c:v>
                      </c:pt>
                      <c:pt idx="20408">
                        <c:v>43313.625</c:v>
                      </c:pt>
                      <c:pt idx="20409">
                        <c:v>43313.635416666664</c:v>
                      </c:pt>
                      <c:pt idx="20410">
                        <c:v>43313.645833333336</c:v>
                      </c:pt>
                      <c:pt idx="20411">
                        <c:v>43313.65625</c:v>
                      </c:pt>
                      <c:pt idx="20412">
                        <c:v>43313.666666666664</c:v>
                      </c:pt>
                      <c:pt idx="20413">
                        <c:v>43313.677083333336</c:v>
                      </c:pt>
                      <c:pt idx="20414">
                        <c:v>43313.6875</c:v>
                      </c:pt>
                      <c:pt idx="20415">
                        <c:v>43313.697916666664</c:v>
                      </c:pt>
                      <c:pt idx="20416">
                        <c:v>43313.708333333336</c:v>
                      </c:pt>
                      <c:pt idx="20417">
                        <c:v>43313.71875</c:v>
                      </c:pt>
                      <c:pt idx="20418">
                        <c:v>43313.729166666664</c:v>
                      </c:pt>
                      <c:pt idx="20419">
                        <c:v>43313.739583333336</c:v>
                      </c:pt>
                      <c:pt idx="20420">
                        <c:v>43313.75</c:v>
                      </c:pt>
                      <c:pt idx="20421">
                        <c:v>43313.760416666664</c:v>
                      </c:pt>
                      <c:pt idx="20422">
                        <c:v>43313.770833333336</c:v>
                      </c:pt>
                      <c:pt idx="20423">
                        <c:v>43313.78125</c:v>
                      </c:pt>
                      <c:pt idx="20424">
                        <c:v>43313.791666666664</c:v>
                      </c:pt>
                      <c:pt idx="20425">
                        <c:v>43313.802083333336</c:v>
                      </c:pt>
                      <c:pt idx="20426">
                        <c:v>43313.8125</c:v>
                      </c:pt>
                      <c:pt idx="20427">
                        <c:v>43313.822916666664</c:v>
                      </c:pt>
                      <c:pt idx="20428">
                        <c:v>43313.833333333336</c:v>
                      </c:pt>
                      <c:pt idx="20429">
                        <c:v>43313.84375</c:v>
                      </c:pt>
                      <c:pt idx="20430">
                        <c:v>43313.854166666664</c:v>
                      </c:pt>
                      <c:pt idx="20431">
                        <c:v>43313.864583333336</c:v>
                      </c:pt>
                      <c:pt idx="20432">
                        <c:v>43313.875</c:v>
                      </c:pt>
                      <c:pt idx="20433">
                        <c:v>43313.885416666664</c:v>
                      </c:pt>
                      <c:pt idx="20434">
                        <c:v>43313.895833333336</c:v>
                      </c:pt>
                      <c:pt idx="20435">
                        <c:v>43313.90625</c:v>
                      </c:pt>
                      <c:pt idx="20436">
                        <c:v>43313.916666666664</c:v>
                      </c:pt>
                      <c:pt idx="20437">
                        <c:v>43313.927083333336</c:v>
                      </c:pt>
                      <c:pt idx="20438">
                        <c:v>43313.9375</c:v>
                      </c:pt>
                      <c:pt idx="20439">
                        <c:v>43313.947916666664</c:v>
                      </c:pt>
                      <c:pt idx="20440">
                        <c:v>43313.958333333336</c:v>
                      </c:pt>
                      <c:pt idx="20441">
                        <c:v>43313.96875</c:v>
                      </c:pt>
                      <c:pt idx="20442">
                        <c:v>43313.979166666664</c:v>
                      </c:pt>
                      <c:pt idx="20443">
                        <c:v>43313.989583333336</c:v>
                      </c:pt>
                      <c:pt idx="20444">
                        <c:v>43314</c:v>
                      </c:pt>
                      <c:pt idx="20445">
                        <c:v>43314.010416666664</c:v>
                      </c:pt>
                      <c:pt idx="20446">
                        <c:v>43314.020833333336</c:v>
                      </c:pt>
                      <c:pt idx="20447">
                        <c:v>43314.03125</c:v>
                      </c:pt>
                      <c:pt idx="20448">
                        <c:v>43314.041666666664</c:v>
                      </c:pt>
                      <c:pt idx="20449">
                        <c:v>43314.052083333336</c:v>
                      </c:pt>
                      <c:pt idx="20450">
                        <c:v>43314.0625</c:v>
                      </c:pt>
                      <c:pt idx="20451">
                        <c:v>43314.072916666664</c:v>
                      </c:pt>
                      <c:pt idx="20452">
                        <c:v>43314.083333333336</c:v>
                      </c:pt>
                      <c:pt idx="20453">
                        <c:v>43314.09375</c:v>
                      </c:pt>
                      <c:pt idx="20454">
                        <c:v>43314.104166666664</c:v>
                      </c:pt>
                      <c:pt idx="20455">
                        <c:v>43314.114583333336</c:v>
                      </c:pt>
                      <c:pt idx="20456">
                        <c:v>43314.125</c:v>
                      </c:pt>
                      <c:pt idx="20457">
                        <c:v>43314.135416666664</c:v>
                      </c:pt>
                      <c:pt idx="20458">
                        <c:v>43314.145833333336</c:v>
                      </c:pt>
                      <c:pt idx="20459">
                        <c:v>43314.15625</c:v>
                      </c:pt>
                      <c:pt idx="20460">
                        <c:v>43314.166666666664</c:v>
                      </c:pt>
                      <c:pt idx="20461">
                        <c:v>43314.177083333336</c:v>
                      </c:pt>
                      <c:pt idx="20462">
                        <c:v>43314.1875</c:v>
                      </c:pt>
                      <c:pt idx="20463">
                        <c:v>43314.197916666664</c:v>
                      </c:pt>
                      <c:pt idx="20464">
                        <c:v>43314.208333333336</c:v>
                      </c:pt>
                      <c:pt idx="20465">
                        <c:v>43314.21875</c:v>
                      </c:pt>
                      <c:pt idx="20466">
                        <c:v>43314.229166666664</c:v>
                      </c:pt>
                      <c:pt idx="20467">
                        <c:v>43314.239583333336</c:v>
                      </c:pt>
                      <c:pt idx="20468">
                        <c:v>43314.25</c:v>
                      </c:pt>
                      <c:pt idx="20469">
                        <c:v>43314.260416666664</c:v>
                      </c:pt>
                      <c:pt idx="20470">
                        <c:v>43314.270833333336</c:v>
                      </c:pt>
                      <c:pt idx="20471">
                        <c:v>43314.28125</c:v>
                      </c:pt>
                      <c:pt idx="20472">
                        <c:v>43314.291666666664</c:v>
                      </c:pt>
                      <c:pt idx="20473">
                        <c:v>43314.302083333336</c:v>
                      </c:pt>
                      <c:pt idx="20474">
                        <c:v>43314.3125</c:v>
                      </c:pt>
                      <c:pt idx="20475">
                        <c:v>43314.322916666664</c:v>
                      </c:pt>
                      <c:pt idx="20476">
                        <c:v>43314.333333333336</c:v>
                      </c:pt>
                      <c:pt idx="20477">
                        <c:v>43314.34375</c:v>
                      </c:pt>
                      <c:pt idx="20478">
                        <c:v>43314.354166666664</c:v>
                      </c:pt>
                      <c:pt idx="20479">
                        <c:v>43314.364583333336</c:v>
                      </c:pt>
                      <c:pt idx="20480">
                        <c:v>43314.375</c:v>
                      </c:pt>
                      <c:pt idx="20481">
                        <c:v>43314.385416666664</c:v>
                      </c:pt>
                      <c:pt idx="20482">
                        <c:v>43314.395833333336</c:v>
                      </c:pt>
                      <c:pt idx="20483">
                        <c:v>43314.40625</c:v>
                      </c:pt>
                      <c:pt idx="20484">
                        <c:v>43314.416666666664</c:v>
                      </c:pt>
                      <c:pt idx="20485">
                        <c:v>43314.427083333336</c:v>
                      </c:pt>
                      <c:pt idx="20486">
                        <c:v>43314.4375</c:v>
                      </c:pt>
                      <c:pt idx="20487">
                        <c:v>43314.447916666664</c:v>
                      </c:pt>
                      <c:pt idx="20488">
                        <c:v>43314.458333333336</c:v>
                      </c:pt>
                      <c:pt idx="20489">
                        <c:v>43314.46875</c:v>
                      </c:pt>
                      <c:pt idx="20490">
                        <c:v>43314.479166666664</c:v>
                      </c:pt>
                      <c:pt idx="20491">
                        <c:v>43314.489583333336</c:v>
                      </c:pt>
                      <c:pt idx="20492">
                        <c:v>43314.5</c:v>
                      </c:pt>
                      <c:pt idx="20493">
                        <c:v>43314.510416666664</c:v>
                      </c:pt>
                      <c:pt idx="20494">
                        <c:v>43314.520833333336</c:v>
                      </c:pt>
                      <c:pt idx="20495">
                        <c:v>43314.53125</c:v>
                      </c:pt>
                      <c:pt idx="20496">
                        <c:v>43314.541666666664</c:v>
                      </c:pt>
                      <c:pt idx="20497">
                        <c:v>43314.552083333336</c:v>
                      </c:pt>
                      <c:pt idx="20498">
                        <c:v>43314.5625</c:v>
                      </c:pt>
                      <c:pt idx="20499">
                        <c:v>43314.572916666664</c:v>
                      </c:pt>
                      <c:pt idx="20500">
                        <c:v>43314.583333333336</c:v>
                      </c:pt>
                      <c:pt idx="20501">
                        <c:v>43314.59375</c:v>
                      </c:pt>
                      <c:pt idx="20502">
                        <c:v>43314.604166666664</c:v>
                      </c:pt>
                      <c:pt idx="20503">
                        <c:v>43314.614583333336</c:v>
                      </c:pt>
                      <c:pt idx="20504">
                        <c:v>43314.625</c:v>
                      </c:pt>
                      <c:pt idx="20505">
                        <c:v>43314.635416666664</c:v>
                      </c:pt>
                      <c:pt idx="20506">
                        <c:v>43314.645833333336</c:v>
                      </c:pt>
                      <c:pt idx="20507">
                        <c:v>43314.65625</c:v>
                      </c:pt>
                      <c:pt idx="20508">
                        <c:v>43314.666666666664</c:v>
                      </c:pt>
                      <c:pt idx="20509">
                        <c:v>43314.677083333336</c:v>
                      </c:pt>
                      <c:pt idx="20510">
                        <c:v>43314.6875</c:v>
                      </c:pt>
                      <c:pt idx="20511">
                        <c:v>43314.697916666664</c:v>
                      </c:pt>
                      <c:pt idx="20512">
                        <c:v>43314.708333333336</c:v>
                      </c:pt>
                      <c:pt idx="20513">
                        <c:v>43314.71875</c:v>
                      </c:pt>
                      <c:pt idx="20514">
                        <c:v>43314.729166666664</c:v>
                      </c:pt>
                      <c:pt idx="20515">
                        <c:v>43314.739583333336</c:v>
                      </c:pt>
                      <c:pt idx="20516">
                        <c:v>43314.75</c:v>
                      </c:pt>
                      <c:pt idx="20517">
                        <c:v>43314.760416666664</c:v>
                      </c:pt>
                      <c:pt idx="20518">
                        <c:v>43314.770833333336</c:v>
                      </c:pt>
                      <c:pt idx="20519">
                        <c:v>43314.78125</c:v>
                      </c:pt>
                      <c:pt idx="20520">
                        <c:v>43314.791666666664</c:v>
                      </c:pt>
                      <c:pt idx="20521">
                        <c:v>43314.802083333336</c:v>
                      </c:pt>
                      <c:pt idx="20522">
                        <c:v>43314.8125</c:v>
                      </c:pt>
                      <c:pt idx="20523">
                        <c:v>43314.822916666664</c:v>
                      </c:pt>
                      <c:pt idx="20524">
                        <c:v>43314.833333333336</c:v>
                      </c:pt>
                      <c:pt idx="20525">
                        <c:v>43314.84375</c:v>
                      </c:pt>
                      <c:pt idx="20526">
                        <c:v>43314.854166666664</c:v>
                      </c:pt>
                      <c:pt idx="20527">
                        <c:v>43314.864583333336</c:v>
                      </c:pt>
                      <c:pt idx="20528">
                        <c:v>43314.875</c:v>
                      </c:pt>
                      <c:pt idx="20529">
                        <c:v>43314.885416666664</c:v>
                      </c:pt>
                      <c:pt idx="20530">
                        <c:v>43314.895833333336</c:v>
                      </c:pt>
                      <c:pt idx="20531">
                        <c:v>43314.90625</c:v>
                      </c:pt>
                      <c:pt idx="20532">
                        <c:v>43314.916666666664</c:v>
                      </c:pt>
                      <c:pt idx="20533">
                        <c:v>43314.927083333336</c:v>
                      </c:pt>
                      <c:pt idx="20534">
                        <c:v>43314.9375</c:v>
                      </c:pt>
                      <c:pt idx="20535">
                        <c:v>43314.947916666664</c:v>
                      </c:pt>
                      <c:pt idx="20536">
                        <c:v>43314.958333333336</c:v>
                      </c:pt>
                      <c:pt idx="20537">
                        <c:v>43314.96875</c:v>
                      </c:pt>
                      <c:pt idx="20538">
                        <c:v>43314.979166666664</c:v>
                      </c:pt>
                      <c:pt idx="20539">
                        <c:v>43314.989583333336</c:v>
                      </c:pt>
                      <c:pt idx="20540">
                        <c:v>43315</c:v>
                      </c:pt>
                      <c:pt idx="20541">
                        <c:v>43315.010416666664</c:v>
                      </c:pt>
                      <c:pt idx="20542">
                        <c:v>43315.020833333336</c:v>
                      </c:pt>
                      <c:pt idx="20543">
                        <c:v>43315.03125</c:v>
                      </c:pt>
                      <c:pt idx="20544">
                        <c:v>43315.041666666664</c:v>
                      </c:pt>
                      <c:pt idx="20545">
                        <c:v>43315.052083333336</c:v>
                      </c:pt>
                      <c:pt idx="20546">
                        <c:v>43315.0625</c:v>
                      </c:pt>
                      <c:pt idx="20547">
                        <c:v>43315.072916666664</c:v>
                      </c:pt>
                      <c:pt idx="20548">
                        <c:v>43315.083333333336</c:v>
                      </c:pt>
                      <c:pt idx="20549">
                        <c:v>43315.09375</c:v>
                      </c:pt>
                      <c:pt idx="20550">
                        <c:v>43315.104166666664</c:v>
                      </c:pt>
                      <c:pt idx="20551">
                        <c:v>43315.114583333336</c:v>
                      </c:pt>
                      <c:pt idx="20552">
                        <c:v>43315.125</c:v>
                      </c:pt>
                      <c:pt idx="20553">
                        <c:v>43315.135416666664</c:v>
                      </c:pt>
                      <c:pt idx="20554">
                        <c:v>43315.145833333336</c:v>
                      </c:pt>
                      <c:pt idx="20555">
                        <c:v>43315.15625</c:v>
                      </c:pt>
                      <c:pt idx="20556">
                        <c:v>43315.166666666664</c:v>
                      </c:pt>
                      <c:pt idx="20557">
                        <c:v>43315.177083333336</c:v>
                      </c:pt>
                      <c:pt idx="20558">
                        <c:v>43315.1875</c:v>
                      </c:pt>
                      <c:pt idx="20559">
                        <c:v>43315.197916666664</c:v>
                      </c:pt>
                      <c:pt idx="20560">
                        <c:v>43315.208333333336</c:v>
                      </c:pt>
                      <c:pt idx="20561">
                        <c:v>43315.21875</c:v>
                      </c:pt>
                      <c:pt idx="20562">
                        <c:v>43315.229166666664</c:v>
                      </c:pt>
                      <c:pt idx="20563">
                        <c:v>43315.239583333336</c:v>
                      </c:pt>
                      <c:pt idx="20564">
                        <c:v>43315.25</c:v>
                      </c:pt>
                      <c:pt idx="20565">
                        <c:v>43315.260416666664</c:v>
                      </c:pt>
                      <c:pt idx="20566">
                        <c:v>43315.270833333336</c:v>
                      </c:pt>
                      <c:pt idx="20567">
                        <c:v>43315.28125</c:v>
                      </c:pt>
                      <c:pt idx="20568">
                        <c:v>43315.291666666664</c:v>
                      </c:pt>
                      <c:pt idx="20569">
                        <c:v>43315.302083333336</c:v>
                      </c:pt>
                      <c:pt idx="20570">
                        <c:v>43315.3125</c:v>
                      </c:pt>
                      <c:pt idx="20571">
                        <c:v>43315.322916666664</c:v>
                      </c:pt>
                      <c:pt idx="20572">
                        <c:v>43315.333333333336</c:v>
                      </c:pt>
                      <c:pt idx="20573">
                        <c:v>43315.34375</c:v>
                      </c:pt>
                      <c:pt idx="20574">
                        <c:v>43315.354166666664</c:v>
                      </c:pt>
                      <c:pt idx="20575">
                        <c:v>43315.364583333336</c:v>
                      </c:pt>
                      <c:pt idx="20576">
                        <c:v>43315.375</c:v>
                      </c:pt>
                      <c:pt idx="20577">
                        <c:v>43315.385416666664</c:v>
                      </c:pt>
                      <c:pt idx="20578">
                        <c:v>43315.395833333336</c:v>
                      </c:pt>
                      <c:pt idx="20579">
                        <c:v>43315.40625</c:v>
                      </c:pt>
                      <c:pt idx="20580">
                        <c:v>43315.416666666664</c:v>
                      </c:pt>
                      <c:pt idx="20581">
                        <c:v>43315.427083333336</c:v>
                      </c:pt>
                      <c:pt idx="20582">
                        <c:v>43315.4375</c:v>
                      </c:pt>
                      <c:pt idx="20583">
                        <c:v>43315.447916666664</c:v>
                      </c:pt>
                      <c:pt idx="20584">
                        <c:v>43315.458333333336</c:v>
                      </c:pt>
                      <c:pt idx="20585">
                        <c:v>43315.46875</c:v>
                      </c:pt>
                      <c:pt idx="20586">
                        <c:v>43315.479166666664</c:v>
                      </c:pt>
                      <c:pt idx="20587">
                        <c:v>43315.489583333336</c:v>
                      </c:pt>
                      <c:pt idx="20588">
                        <c:v>43315.5</c:v>
                      </c:pt>
                      <c:pt idx="20589">
                        <c:v>43315.510416666664</c:v>
                      </c:pt>
                      <c:pt idx="20590">
                        <c:v>43315.520833333336</c:v>
                      </c:pt>
                      <c:pt idx="20591">
                        <c:v>43315.53125</c:v>
                      </c:pt>
                      <c:pt idx="20592">
                        <c:v>43315.541666666664</c:v>
                      </c:pt>
                      <c:pt idx="20593">
                        <c:v>43315.552083333336</c:v>
                      </c:pt>
                      <c:pt idx="20594">
                        <c:v>43315.5625</c:v>
                      </c:pt>
                      <c:pt idx="20595">
                        <c:v>43315.572916666664</c:v>
                      </c:pt>
                      <c:pt idx="20596">
                        <c:v>43315.583333333336</c:v>
                      </c:pt>
                      <c:pt idx="20597">
                        <c:v>43315.59375</c:v>
                      </c:pt>
                      <c:pt idx="20598">
                        <c:v>43315.604166666664</c:v>
                      </c:pt>
                      <c:pt idx="20599">
                        <c:v>43315.614583333336</c:v>
                      </c:pt>
                      <c:pt idx="20600">
                        <c:v>43315.625</c:v>
                      </c:pt>
                      <c:pt idx="20601">
                        <c:v>43315.635416666664</c:v>
                      </c:pt>
                      <c:pt idx="20602">
                        <c:v>43315.645833333336</c:v>
                      </c:pt>
                      <c:pt idx="20603">
                        <c:v>43315.65625</c:v>
                      </c:pt>
                      <c:pt idx="20604">
                        <c:v>43315.666666666664</c:v>
                      </c:pt>
                      <c:pt idx="20605">
                        <c:v>43315.677083333336</c:v>
                      </c:pt>
                      <c:pt idx="20606">
                        <c:v>43315.6875</c:v>
                      </c:pt>
                      <c:pt idx="20607">
                        <c:v>43315.697916666664</c:v>
                      </c:pt>
                      <c:pt idx="20608">
                        <c:v>43315.708333333336</c:v>
                      </c:pt>
                      <c:pt idx="20609">
                        <c:v>43315.71875</c:v>
                      </c:pt>
                      <c:pt idx="20610">
                        <c:v>43315.729166666664</c:v>
                      </c:pt>
                      <c:pt idx="20611">
                        <c:v>43315.739583333336</c:v>
                      </c:pt>
                      <c:pt idx="20612">
                        <c:v>43315.75</c:v>
                      </c:pt>
                      <c:pt idx="20613">
                        <c:v>43315.760416666664</c:v>
                      </c:pt>
                      <c:pt idx="20614">
                        <c:v>43315.770833333336</c:v>
                      </c:pt>
                      <c:pt idx="20615">
                        <c:v>43315.78125</c:v>
                      </c:pt>
                      <c:pt idx="20616">
                        <c:v>43315.791666666664</c:v>
                      </c:pt>
                      <c:pt idx="20617">
                        <c:v>43315.802083333336</c:v>
                      </c:pt>
                      <c:pt idx="20618">
                        <c:v>43315.8125</c:v>
                      </c:pt>
                      <c:pt idx="20619">
                        <c:v>43315.822916666664</c:v>
                      </c:pt>
                      <c:pt idx="20620">
                        <c:v>43315.833333333336</c:v>
                      </c:pt>
                      <c:pt idx="20621">
                        <c:v>43315.84375</c:v>
                      </c:pt>
                      <c:pt idx="20622">
                        <c:v>43315.854166666664</c:v>
                      </c:pt>
                      <c:pt idx="20623">
                        <c:v>43315.864583333336</c:v>
                      </c:pt>
                      <c:pt idx="20624">
                        <c:v>43315.875</c:v>
                      </c:pt>
                      <c:pt idx="20625">
                        <c:v>43315.885416666664</c:v>
                      </c:pt>
                      <c:pt idx="20626">
                        <c:v>43315.895833333336</c:v>
                      </c:pt>
                      <c:pt idx="20627">
                        <c:v>43315.90625</c:v>
                      </c:pt>
                      <c:pt idx="20628">
                        <c:v>43315.916666666664</c:v>
                      </c:pt>
                      <c:pt idx="20629">
                        <c:v>43315.927083333336</c:v>
                      </c:pt>
                      <c:pt idx="20630">
                        <c:v>43315.9375</c:v>
                      </c:pt>
                      <c:pt idx="20631">
                        <c:v>43315.947916666664</c:v>
                      </c:pt>
                      <c:pt idx="20632">
                        <c:v>43315.958333333336</c:v>
                      </c:pt>
                      <c:pt idx="20633">
                        <c:v>43315.96875</c:v>
                      </c:pt>
                      <c:pt idx="20634">
                        <c:v>43315.979166666664</c:v>
                      </c:pt>
                      <c:pt idx="20635">
                        <c:v>43315.989583333336</c:v>
                      </c:pt>
                      <c:pt idx="20636">
                        <c:v>43316</c:v>
                      </c:pt>
                      <c:pt idx="20637">
                        <c:v>43316.010416666664</c:v>
                      </c:pt>
                      <c:pt idx="20638">
                        <c:v>43316.020833333336</c:v>
                      </c:pt>
                      <c:pt idx="20639">
                        <c:v>43316.03125</c:v>
                      </c:pt>
                      <c:pt idx="20640">
                        <c:v>43316.041666666664</c:v>
                      </c:pt>
                      <c:pt idx="20641">
                        <c:v>43316.052083333336</c:v>
                      </c:pt>
                      <c:pt idx="20642">
                        <c:v>43316.0625</c:v>
                      </c:pt>
                      <c:pt idx="20643">
                        <c:v>43316.072916666664</c:v>
                      </c:pt>
                      <c:pt idx="20644">
                        <c:v>43316.083333333336</c:v>
                      </c:pt>
                      <c:pt idx="20645">
                        <c:v>43316.09375</c:v>
                      </c:pt>
                      <c:pt idx="20646">
                        <c:v>43316.104166666664</c:v>
                      </c:pt>
                      <c:pt idx="20647">
                        <c:v>43316.114583333336</c:v>
                      </c:pt>
                      <c:pt idx="20648">
                        <c:v>43316.125</c:v>
                      </c:pt>
                      <c:pt idx="20649">
                        <c:v>43316.135416666664</c:v>
                      </c:pt>
                      <c:pt idx="20650">
                        <c:v>43316.145833333336</c:v>
                      </c:pt>
                      <c:pt idx="20651">
                        <c:v>43316.15625</c:v>
                      </c:pt>
                      <c:pt idx="20652">
                        <c:v>43316.166666666664</c:v>
                      </c:pt>
                      <c:pt idx="20653">
                        <c:v>43316.177083333336</c:v>
                      </c:pt>
                      <c:pt idx="20654">
                        <c:v>43316.1875</c:v>
                      </c:pt>
                      <c:pt idx="20655">
                        <c:v>43316.197916666664</c:v>
                      </c:pt>
                      <c:pt idx="20656">
                        <c:v>43316.208333333336</c:v>
                      </c:pt>
                      <c:pt idx="20657">
                        <c:v>43316.21875</c:v>
                      </c:pt>
                      <c:pt idx="20658">
                        <c:v>43316.229166666664</c:v>
                      </c:pt>
                      <c:pt idx="20659">
                        <c:v>43316.239583333336</c:v>
                      </c:pt>
                      <c:pt idx="20660">
                        <c:v>43316.25</c:v>
                      </c:pt>
                      <c:pt idx="20661">
                        <c:v>43316.260416666664</c:v>
                      </c:pt>
                      <c:pt idx="20662">
                        <c:v>43316.270833333336</c:v>
                      </c:pt>
                      <c:pt idx="20663">
                        <c:v>43316.28125</c:v>
                      </c:pt>
                      <c:pt idx="20664">
                        <c:v>43316.291666666664</c:v>
                      </c:pt>
                      <c:pt idx="20665">
                        <c:v>43316.302083333336</c:v>
                      </c:pt>
                      <c:pt idx="20666">
                        <c:v>43316.3125</c:v>
                      </c:pt>
                      <c:pt idx="20667">
                        <c:v>43316.322916666664</c:v>
                      </c:pt>
                      <c:pt idx="20668">
                        <c:v>43316.333333333336</c:v>
                      </c:pt>
                      <c:pt idx="20669">
                        <c:v>43316.34375</c:v>
                      </c:pt>
                      <c:pt idx="20670">
                        <c:v>43316.354166666664</c:v>
                      </c:pt>
                      <c:pt idx="20671">
                        <c:v>43316.364583333336</c:v>
                      </c:pt>
                      <c:pt idx="20672">
                        <c:v>43316.375</c:v>
                      </c:pt>
                      <c:pt idx="20673">
                        <c:v>43316.385416666664</c:v>
                      </c:pt>
                      <c:pt idx="20674">
                        <c:v>43316.395833333336</c:v>
                      </c:pt>
                      <c:pt idx="20675">
                        <c:v>43316.40625</c:v>
                      </c:pt>
                      <c:pt idx="20676">
                        <c:v>43316.416666666664</c:v>
                      </c:pt>
                      <c:pt idx="20677">
                        <c:v>43316.427083333336</c:v>
                      </c:pt>
                      <c:pt idx="20678">
                        <c:v>43316.4375</c:v>
                      </c:pt>
                      <c:pt idx="20679">
                        <c:v>43316.447916666664</c:v>
                      </c:pt>
                      <c:pt idx="20680">
                        <c:v>43316.458333333336</c:v>
                      </c:pt>
                      <c:pt idx="20681">
                        <c:v>43316.46875</c:v>
                      </c:pt>
                      <c:pt idx="20682">
                        <c:v>43316.479166666664</c:v>
                      </c:pt>
                      <c:pt idx="20683">
                        <c:v>43316.489583333336</c:v>
                      </c:pt>
                      <c:pt idx="20684">
                        <c:v>43316.5</c:v>
                      </c:pt>
                      <c:pt idx="20685">
                        <c:v>43316.510416666664</c:v>
                      </c:pt>
                      <c:pt idx="20686">
                        <c:v>43316.520833333336</c:v>
                      </c:pt>
                      <c:pt idx="20687">
                        <c:v>43316.53125</c:v>
                      </c:pt>
                      <c:pt idx="20688">
                        <c:v>43316.541666666664</c:v>
                      </c:pt>
                      <c:pt idx="20689">
                        <c:v>43316.552083333336</c:v>
                      </c:pt>
                      <c:pt idx="20690">
                        <c:v>43316.5625</c:v>
                      </c:pt>
                      <c:pt idx="20691">
                        <c:v>43316.572916666664</c:v>
                      </c:pt>
                      <c:pt idx="20692">
                        <c:v>43316.583333333336</c:v>
                      </c:pt>
                      <c:pt idx="20693">
                        <c:v>43316.59375</c:v>
                      </c:pt>
                      <c:pt idx="20694">
                        <c:v>43316.604166666664</c:v>
                      </c:pt>
                      <c:pt idx="20695">
                        <c:v>43316.614583333336</c:v>
                      </c:pt>
                      <c:pt idx="20696">
                        <c:v>43316.625</c:v>
                      </c:pt>
                      <c:pt idx="20697">
                        <c:v>43316.635416666664</c:v>
                      </c:pt>
                      <c:pt idx="20698">
                        <c:v>43316.645833333336</c:v>
                      </c:pt>
                      <c:pt idx="20699">
                        <c:v>43316.65625</c:v>
                      </c:pt>
                      <c:pt idx="20700">
                        <c:v>43316.666666666664</c:v>
                      </c:pt>
                      <c:pt idx="20701">
                        <c:v>43316.677083333336</c:v>
                      </c:pt>
                      <c:pt idx="20702">
                        <c:v>43316.6875</c:v>
                      </c:pt>
                      <c:pt idx="20703">
                        <c:v>43316.697916666664</c:v>
                      </c:pt>
                      <c:pt idx="20704">
                        <c:v>43316.708333333336</c:v>
                      </c:pt>
                      <c:pt idx="20705">
                        <c:v>43316.71875</c:v>
                      </c:pt>
                      <c:pt idx="20706">
                        <c:v>43316.729166666664</c:v>
                      </c:pt>
                      <c:pt idx="20707">
                        <c:v>43316.739583333336</c:v>
                      </c:pt>
                      <c:pt idx="20708">
                        <c:v>43316.75</c:v>
                      </c:pt>
                      <c:pt idx="20709">
                        <c:v>43316.760416666664</c:v>
                      </c:pt>
                      <c:pt idx="20710">
                        <c:v>43316.770833333336</c:v>
                      </c:pt>
                      <c:pt idx="20711">
                        <c:v>43316.78125</c:v>
                      </c:pt>
                      <c:pt idx="20712">
                        <c:v>43316.791666666664</c:v>
                      </c:pt>
                      <c:pt idx="20713">
                        <c:v>43316.802083333336</c:v>
                      </c:pt>
                      <c:pt idx="20714">
                        <c:v>43316.8125</c:v>
                      </c:pt>
                      <c:pt idx="20715">
                        <c:v>43316.822916666664</c:v>
                      </c:pt>
                      <c:pt idx="20716">
                        <c:v>43316.833333333336</c:v>
                      </c:pt>
                      <c:pt idx="20717">
                        <c:v>43316.84375</c:v>
                      </c:pt>
                      <c:pt idx="20718">
                        <c:v>43316.854166666664</c:v>
                      </c:pt>
                      <c:pt idx="20719">
                        <c:v>43316.864583333336</c:v>
                      </c:pt>
                      <c:pt idx="20720">
                        <c:v>43316.875</c:v>
                      </c:pt>
                      <c:pt idx="20721">
                        <c:v>43316.885416666664</c:v>
                      </c:pt>
                      <c:pt idx="20722">
                        <c:v>43316.895833333336</c:v>
                      </c:pt>
                      <c:pt idx="20723">
                        <c:v>43316.90625</c:v>
                      </c:pt>
                      <c:pt idx="20724">
                        <c:v>43316.916666666664</c:v>
                      </c:pt>
                      <c:pt idx="20725">
                        <c:v>43316.927083333336</c:v>
                      </c:pt>
                      <c:pt idx="20726">
                        <c:v>43316.9375</c:v>
                      </c:pt>
                      <c:pt idx="20727">
                        <c:v>43316.947916666664</c:v>
                      </c:pt>
                      <c:pt idx="20728">
                        <c:v>43316.958333333336</c:v>
                      </c:pt>
                      <c:pt idx="20729">
                        <c:v>43316.96875</c:v>
                      </c:pt>
                      <c:pt idx="20730">
                        <c:v>43316.979166666664</c:v>
                      </c:pt>
                      <c:pt idx="20731">
                        <c:v>43316.989583333336</c:v>
                      </c:pt>
                      <c:pt idx="20732">
                        <c:v>43317</c:v>
                      </c:pt>
                      <c:pt idx="20733">
                        <c:v>43317.010416666664</c:v>
                      </c:pt>
                      <c:pt idx="20734">
                        <c:v>43317.020833333336</c:v>
                      </c:pt>
                      <c:pt idx="20735">
                        <c:v>43317.03125</c:v>
                      </c:pt>
                      <c:pt idx="20736">
                        <c:v>43317.041666666664</c:v>
                      </c:pt>
                      <c:pt idx="20737">
                        <c:v>43317.052083333336</c:v>
                      </c:pt>
                      <c:pt idx="20738">
                        <c:v>43317.0625</c:v>
                      </c:pt>
                      <c:pt idx="20739">
                        <c:v>43317.072916666664</c:v>
                      </c:pt>
                      <c:pt idx="20740">
                        <c:v>43317.083333333336</c:v>
                      </c:pt>
                      <c:pt idx="20741">
                        <c:v>43317.09375</c:v>
                      </c:pt>
                      <c:pt idx="20742">
                        <c:v>43317.104166666664</c:v>
                      </c:pt>
                      <c:pt idx="20743">
                        <c:v>43317.114583333336</c:v>
                      </c:pt>
                      <c:pt idx="20744">
                        <c:v>43317.125</c:v>
                      </c:pt>
                      <c:pt idx="20745">
                        <c:v>43317.135416666664</c:v>
                      </c:pt>
                      <c:pt idx="20746">
                        <c:v>43317.145833333336</c:v>
                      </c:pt>
                      <c:pt idx="20747">
                        <c:v>43317.15625</c:v>
                      </c:pt>
                      <c:pt idx="20748">
                        <c:v>43317.166666666664</c:v>
                      </c:pt>
                      <c:pt idx="20749">
                        <c:v>43317.177083333336</c:v>
                      </c:pt>
                      <c:pt idx="20750">
                        <c:v>43317.1875</c:v>
                      </c:pt>
                      <c:pt idx="20751">
                        <c:v>43317.197916666664</c:v>
                      </c:pt>
                      <c:pt idx="20752">
                        <c:v>43317.208333333336</c:v>
                      </c:pt>
                      <c:pt idx="20753">
                        <c:v>43317.21875</c:v>
                      </c:pt>
                      <c:pt idx="20754">
                        <c:v>43317.229166666664</c:v>
                      </c:pt>
                      <c:pt idx="20755">
                        <c:v>43317.239583333336</c:v>
                      </c:pt>
                      <c:pt idx="20756">
                        <c:v>43317.25</c:v>
                      </c:pt>
                      <c:pt idx="20757">
                        <c:v>43317.260416666664</c:v>
                      </c:pt>
                      <c:pt idx="20758">
                        <c:v>43317.270833333336</c:v>
                      </c:pt>
                      <c:pt idx="20759">
                        <c:v>43317.28125</c:v>
                      </c:pt>
                      <c:pt idx="20760">
                        <c:v>43317.291666666664</c:v>
                      </c:pt>
                      <c:pt idx="20761">
                        <c:v>43317.302083333336</c:v>
                      </c:pt>
                      <c:pt idx="20762">
                        <c:v>43317.3125</c:v>
                      </c:pt>
                      <c:pt idx="20763">
                        <c:v>43317.322916666664</c:v>
                      </c:pt>
                      <c:pt idx="20764">
                        <c:v>43317.333333333336</c:v>
                      </c:pt>
                      <c:pt idx="20765">
                        <c:v>43317.34375</c:v>
                      </c:pt>
                      <c:pt idx="20766">
                        <c:v>43317.354166666664</c:v>
                      </c:pt>
                      <c:pt idx="20767">
                        <c:v>43317.364583333336</c:v>
                      </c:pt>
                      <c:pt idx="20768">
                        <c:v>43317.375</c:v>
                      </c:pt>
                      <c:pt idx="20769">
                        <c:v>43317.385416666664</c:v>
                      </c:pt>
                      <c:pt idx="20770">
                        <c:v>43317.395833333336</c:v>
                      </c:pt>
                      <c:pt idx="20771">
                        <c:v>43317.40625</c:v>
                      </c:pt>
                      <c:pt idx="20772">
                        <c:v>43317.416666666664</c:v>
                      </c:pt>
                      <c:pt idx="20773">
                        <c:v>43317.427083333336</c:v>
                      </c:pt>
                      <c:pt idx="20774">
                        <c:v>43317.4375</c:v>
                      </c:pt>
                      <c:pt idx="20775">
                        <c:v>43317.447916666664</c:v>
                      </c:pt>
                      <c:pt idx="20776">
                        <c:v>43317.458333333336</c:v>
                      </c:pt>
                      <c:pt idx="20777">
                        <c:v>43317.46875</c:v>
                      </c:pt>
                      <c:pt idx="20778">
                        <c:v>43317.479166666664</c:v>
                      </c:pt>
                      <c:pt idx="20779">
                        <c:v>43317.489583333336</c:v>
                      </c:pt>
                      <c:pt idx="20780">
                        <c:v>43317.5</c:v>
                      </c:pt>
                      <c:pt idx="20781">
                        <c:v>43317.510416666664</c:v>
                      </c:pt>
                      <c:pt idx="20782">
                        <c:v>43317.520833333336</c:v>
                      </c:pt>
                      <c:pt idx="20783">
                        <c:v>43317.53125</c:v>
                      </c:pt>
                      <c:pt idx="20784">
                        <c:v>43317.541666666664</c:v>
                      </c:pt>
                      <c:pt idx="20785">
                        <c:v>43317.552083333336</c:v>
                      </c:pt>
                      <c:pt idx="20786">
                        <c:v>43317.5625</c:v>
                      </c:pt>
                      <c:pt idx="20787">
                        <c:v>43317.572916666664</c:v>
                      </c:pt>
                      <c:pt idx="20788">
                        <c:v>43317.583333333336</c:v>
                      </c:pt>
                      <c:pt idx="20789">
                        <c:v>43317.59375</c:v>
                      </c:pt>
                      <c:pt idx="20790">
                        <c:v>43317.604166666664</c:v>
                      </c:pt>
                      <c:pt idx="20791">
                        <c:v>43317.614583333336</c:v>
                      </c:pt>
                      <c:pt idx="20792">
                        <c:v>43317.625</c:v>
                      </c:pt>
                      <c:pt idx="20793">
                        <c:v>43317.635416666664</c:v>
                      </c:pt>
                      <c:pt idx="20794">
                        <c:v>43317.645833333336</c:v>
                      </c:pt>
                      <c:pt idx="20795">
                        <c:v>43317.65625</c:v>
                      </c:pt>
                      <c:pt idx="20796">
                        <c:v>43317.666666666664</c:v>
                      </c:pt>
                      <c:pt idx="20797">
                        <c:v>43317.677083333336</c:v>
                      </c:pt>
                      <c:pt idx="20798">
                        <c:v>43317.6875</c:v>
                      </c:pt>
                      <c:pt idx="20799">
                        <c:v>43317.697916666664</c:v>
                      </c:pt>
                      <c:pt idx="20800">
                        <c:v>43317.708333333336</c:v>
                      </c:pt>
                      <c:pt idx="20801">
                        <c:v>43317.71875</c:v>
                      </c:pt>
                      <c:pt idx="20802">
                        <c:v>43317.729166666664</c:v>
                      </c:pt>
                      <c:pt idx="20803">
                        <c:v>43317.739583333336</c:v>
                      </c:pt>
                      <c:pt idx="20804">
                        <c:v>43317.75</c:v>
                      </c:pt>
                      <c:pt idx="20805">
                        <c:v>43317.760416666664</c:v>
                      </c:pt>
                      <c:pt idx="20806">
                        <c:v>43317.770833333336</c:v>
                      </c:pt>
                      <c:pt idx="20807">
                        <c:v>43317.78125</c:v>
                      </c:pt>
                      <c:pt idx="20808">
                        <c:v>43317.791666666664</c:v>
                      </c:pt>
                      <c:pt idx="20809">
                        <c:v>43317.802083333336</c:v>
                      </c:pt>
                      <c:pt idx="20810">
                        <c:v>43317.8125</c:v>
                      </c:pt>
                      <c:pt idx="20811">
                        <c:v>43317.822916666664</c:v>
                      </c:pt>
                      <c:pt idx="20812">
                        <c:v>43317.833333333336</c:v>
                      </c:pt>
                      <c:pt idx="20813">
                        <c:v>43317.84375</c:v>
                      </c:pt>
                      <c:pt idx="20814">
                        <c:v>43317.854166666664</c:v>
                      </c:pt>
                      <c:pt idx="20815">
                        <c:v>43317.864583333336</c:v>
                      </c:pt>
                      <c:pt idx="20816">
                        <c:v>43317.875</c:v>
                      </c:pt>
                      <c:pt idx="20817">
                        <c:v>43317.885416666664</c:v>
                      </c:pt>
                      <c:pt idx="20818">
                        <c:v>43317.895833333336</c:v>
                      </c:pt>
                      <c:pt idx="20819">
                        <c:v>43317.90625</c:v>
                      </c:pt>
                      <c:pt idx="20820">
                        <c:v>43317.916666666664</c:v>
                      </c:pt>
                      <c:pt idx="20821">
                        <c:v>43317.927083333336</c:v>
                      </c:pt>
                      <c:pt idx="20822">
                        <c:v>43317.9375</c:v>
                      </c:pt>
                      <c:pt idx="20823">
                        <c:v>43317.947916666664</c:v>
                      </c:pt>
                      <c:pt idx="20824">
                        <c:v>43317.958333333336</c:v>
                      </c:pt>
                      <c:pt idx="20825">
                        <c:v>43317.96875</c:v>
                      </c:pt>
                      <c:pt idx="20826">
                        <c:v>43317.979166666664</c:v>
                      </c:pt>
                      <c:pt idx="20827">
                        <c:v>43317.989583333336</c:v>
                      </c:pt>
                      <c:pt idx="20828">
                        <c:v>43318</c:v>
                      </c:pt>
                      <c:pt idx="20829">
                        <c:v>43318.010416666664</c:v>
                      </c:pt>
                      <c:pt idx="20830">
                        <c:v>43318.020833333336</c:v>
                      </c:pt>
                      <c:pt idx="20831">
                        <c:v>43318.03125</c:v>
                      </c:pt>
                      <c:pt idx="20832">
                        <c:v>43318.041666666664</c:v>
                      </c:pt>
                      <c:pt idx="20833">
                        <c:v>43318.052083333336</c:v>
                      </c:pt>
                      <c:pt idx="20834">
                        <c:v>43318.0625</c:v>
                      </c:pt>
                      <c:pt idx="20835">
                        <c:v>43318.072916666664</c:v>
                      </c:pt>
                      <c:pt idx="20836">
                        <c:v>43318.083333333336</c:v>
                      </c:pt>
                      <c:pt idx="20837">
                        <c:v>43318.09375</c:v>
                      </c:pt>
                      <c:pt idx="20838">
                        <c:v>43318.104166666664</c:v>
                      </c:pt>
                      <c:pt idx="20839">
                        <c:v>43318.114583333336</c:v>
                      </c:pt>
                      <c:pt idx="20840">
                        <c:v>43318.125</c:v>
                      </c:pt>
                      <c:pt idx="20841">
                        <c:v>43318.135416666664</c:v>
                      </c:pt>
                      <c:pt idx="20842">
                        <c:v>43318.145833333336</c:v>
                      </c:pt>
                      <c:pt idx="20843">
                        <c:v>43318.15625</c:v>
                      </c:pt>
                      <c:pt idx="20844">
                        <c:v>43318.166666666664</c:v>
                      </c:pt>
                      <c:pt idx="20845">
                        <c:v>43318.177083333336</c:v>
                      </c:pt>
                      <c:pt idx="20846">
                        <c:v>43318.1875</c:v>
                      </c:pt>
                      <c:pt idx="20847">
                        <c:v>43318.197916666664</c:v>
                      </c:pt>
                      <c:pt idx="20848">
                        <c:v>43318.208333333336</c:v>
                      </c:pt>
                      <c:pt idx="20849">
                        <c:v>43318.21875</c:v>
                      </c:pt>
                      <c:pt idx="20850">
                        <c:v>43318.229166666664</c:v>
                      </c:pt>
                      <c:pt idx="20851">
                        <c:v>43318.239583333336</c:v>
                      </c:pt>
                      <c:pt idx="20852">
                        <c:v>43318.25</c:v>
                      </c:pt>
                      <c:pt idx="20853">
                        <c:v>43318.260416666664</c:v>
                      </c:pt>
                      <c:pt idx="20854">
                        <c:v>43318.270833333336</c:v>
                      </c:pt>
                      <c:pt idx="20855">
                        <c:v>43318.28125</c:v>
                      </c:pt>
                      <c:pt idx="20856">
                        <c:v>43318.291666666664</c:v>
                      </c:pt>
                      <c:pt idx="20857">
                        <c:v>43318.302083333336</c:v>
                      </c:pt>
                      <c:pt idx="20858">
                        <c:v>43318.3125</c:v>
                      </c:pt>
                      <c:pt idx="20859">
                        <c:v>43318.322916666664</c:v>
                      </c:pt>
                      <c:pt idx="20860">
                        <c:v>43318.333333333336</c:v>
                      </c:pt>
                      <c:pt idx="20861">
                        <c:v>43318.34375</c:v>
                      </c:pt>
                      <c:pt idx="20862">
                        <c:v>43318.354166666664</c:v>
                      </c:pt>
                      <c:pt idx="20863">
                        <c:v>43318.364583333336</c:v>
                      </c:pt>
                      <c:pt idx="20864">
                        <c:v>43318.375</c:v>
                      </c:pt>
                      <c:pt idx="20865">
                        <c:v>43318.385416666664</c:v>
                      </c:pt>
                      <c:pt idx="20866">
                        <c:v>43318.395833333336</c:v>
                      </c:pt>
                      <c:pt idx="20867">
                        <c:v>43318.40625</c:v>
                      </c:pt>
                      <c:pt idx="20868">
                        <c:v>43318.416666666664</c:v>
                      </c:pt>
                      <c:pt idx="20869">
                        <c:v>43318.427083333336</c:v>
                      </c:pt>
                      <c:pt idx="20870">
                        <c:v>43318.4375</c:v>
                      </c:pt>
                      <c:pt idx="20871">
                        <c:v>43318.447916666664</c:v>
                      </c:pt>
                      <c:pt idx="20872">
                        <c:v>43318.458333333336</c:v>
                      </c:pt>
                      <c:pt idx="20873">
                        <c:v>43318.46875</c:v>
                      </c:pt>
                      <c:pt idx="20874">
                        <c:v>43318.479166666664</c:v>
                      </c:pt>
                      <c:pt idx="20875">
                        <c:v>43318.489583333336</c:v>
                      </c:pt>
                      <c:pt idx="20876">
                        <c:v>43318.5</c:v>
                      </c:pt>
                      <c:pt idx="20877">
                        <c:v>43318.510416666664</c:v>
                      </c:pt>
                      <c:pt idx="20878">
                        <c:v>43318.520833333336</c:v>
                      </c:pt>
                      <c:pt idx="20879">
                        <c:v>43318.53125</c:v>
                      </c:pt>
                      <c:pt idx="20880">
                        <c:v>43318.541666666664</c:v>
                      </c:pt>
                      <c:pt idx="20881">
                        <c:v>43318.552083333336</c:v>
                      </c:pt>
                      <c:pt idx="20882">
                        <c:v>43318.5625</c:v>
                      </c:pt>
                      <c:pt idx="20883">
                        <c:v>43318.572916666664</c:v>
                      </c:pt>
                      <c:pt idx="20884">
                        <c:v>43318.583333333336</c:v>
                      </c:pt>
                      <c:pt idx="20885">
                        <c:v>43318.59375</c:v>
                      </c:pt>
                      <c:pt idx="20886">
                        <c:v>43318.604166666664</c:v>
                      </c:pt>
                      <c:pt idx="20887">
                        <c:v>43318.614583333336</c:v>
                      </c:pt>
                      <c:pt idx="20888">
                        <c:v>43318.625</c:v>
                      </c:pt>
                      <c:pt idx="20889">
                        <c:v>43318.635416666664</c:v>
                      </c:pt>
                      <c:pt idx="20890">
                        <c:v>43318.645833333336</c:v>
                      </c:pt>
                      <c:pt idx="20891">
                        <c:v>43318.65625</c:v>
                      </c:pt>
                      <c:pt idx="20892">
                        <c:v>43318.666666666664</c:v>
                      </c:pt>
                      <c:pt idx="20893">
                        <c:v>43318.677083333336</c:v>
                      </c:pt>
                      <c:pt idx="20894">
                        <c:v>43318.6875</c:v>
                      </c:pt>
                      <c:pt idx="20895">
                        <c:v>43318.697916666664</c:v>
                      </c:pt>
                      <c:pt idx="20896">
                        <c:v>43318.708333333336</c:v>
                      </c:pt>
                      <c:pt idx="20897">
                        <c:v>43318.71875</c:v>
                      </c:pt>
                      <c:pt idx="20898">
                        <c:v>43318.729166666664</c:v>
                      </c:pt>
                      <c:pt idx="20899">
                        <c:v>43318.739583333336</c:v>
                      </c:pt>
                      <c:pt idx="20900">
                        <c:v>43318.75</c:v>
                      </c:pt>
                      <c:pt idx="20901">
                        <c:v>43318.760416666664</c:v>
                      </c:pt>
                      <c:pt idx="20902">
                        <c:v>43318.770833333336</c:v>
                      </c:pt>
                      <c:pt idx="20903">
                        <c:v>43318.78125</c:v>
                      </c:pt>
                      <c:pt idx="20904">
                        <c:v>43318.791666666664</c:v>
                      </c:pt>
                      <c:pt idx="20905">
                        <c:v>43318.802083333336</c:v>
                      </c:pt>
                      <c:pt idx="20906">
                        <c:v>43318.8125</c:v>
                      </c:pt>
                      <c:pt idx="20907">
                        <c:v>43318.822916666664</c:v>
                      </c:pt>
                      <c:pt idx="20908">
                        <c:v>43318.833333333336</c:v>
                      </c:pt>
                      <c:pt idx="20909">
                        <c:v>43318.84375</c:v>
                      </c:pt>
                      <c:pt idx="20910">
                        <c:v>43318.854166666664</c:v>
                      </c:pt>
                      <c:pt idx="20911">
                        <c:v>43318.864583333336</c:v>
                      </c:pt>
                      <c:pt idx="20912">
                        <c:v>43318.875</c:v>
                      </c:pt>
                      <c:pt idx="20913">
                        <c:v>43318.885416666664</c:v>
                      </c:pt>
                      <c:pt idx="20914">
                        <c:v>43318.895833333336</c:v>
                      </c:pt>
                      <c:pt idx="20915">
                        <c:v>43318.90625</c:v>
                      </c:pt>
                      <c:pt idx="20916">
                        <c:v>43318.916666666664</c:v>
                      </c:pt>
                      <c:pt idx="20917">
                        <c:v>43318.927083333336</c:v>
                      </c:pt>
                      <c:pt idx="20918">
                        <c:v>43318.9375</c:v>
                      </c:pt>
                      <c:pt idx="20919">
                        <c:v>43318.947916666664</c:v>
                      </c:pt>
                      <c:pt idx="20920">
                        <c:v>43318.958333333336</c:v>
                      </c:pt>
                      <c:pt idx="20921">
                        <c:v>43318.96875</c:v>
                      </c:pt>
                      <c:pt idx="20922">
                        <c:v>43318.979166666664</c:v>
                      </c:pt>
                      <c:pt idx="20923">
                        <c:v>43318.989583333336</c:v>
                      </c:pt>
                      <c:pt idx="20924">
                        <c:v>43319</c:v>
                      </c:pt>
                      <c:pt idx="20925">
                        <c:v>43319.010416666664</c:v>
                      </c:pt>
                      <c:pt idx="20926">
                        <c:v>43319.020833333336</c:v>
                      </c:pt>
                      <c:pt idx="20927">
                        <c:v>43319.03125</c:v>
                      </c:pt>
                      <c:pt idx="20928">
                        <c:v>43319.041666666664</c:v>
                      </c:pt>
                      <c:pt idx="20929">
                        <c:v>43319.052083333336</c:v>
                      </c:pt>
                      <c:pt idx="20930">
                        <c:v>43319.0625</c:v>
                      </c:pt>
                      <c:pt idx="20931">
                        <c:v>43319.072916666664</c:v>
                      </c:pt>
                      <c:pt idx="20932">
                        <c:v>43319.083333333336</c:v>
                      </c:pt>
                      <c:pt idx="20933">
                        <c:v>43319.09375</c:v>
                      </c:pt>
                      <c:pt idx="20934">
                        <c:v>43319.104166666664</c:v>
                      </c:pt>
                      <c:pt idx="20935">
                        <c:v>43319.114583333336</c:v>
                      </c:pt>
                      <c:pt idx="20936">
                        <c:v>43319.125</c:v>
                      </c:pt>
                      <c:pt idx="20937">
                        <c:v>43319.135416666664</c:v>
                      </c:pt>
                      <c:pt idx="20938">
                        <c:v>43319.145833333336</c:v>
                      </c:pt>
                      <c:pt idx="20939">
                        <c:v>43319.15625</c:v>
                      </c:pt>
                      <c:pt idx="20940">
                        <c:v>43319.166666666664</c:v>
                      </c:pt>
                      <c:pt idx="20941">
                        <c:v>43319.177083333336</c:v>
                      </c:pt>
                      <c:pt idx="20942">
                        <c:v>43319.1875</c:v>
                      </c:pt>
                      <c:pt idx="20943">
                        <c:v>43319.197916666664</c:v>
                      </c:pt>
                      <c:pt idx="20944">
                        <c:v>43319.208333333336</c:v>
                      </c:pt>
                      <c:pt idx="20945">
                        <c:v>43319.21875</c:v>
                      </c:pt>
                      <c:pt idx="20946">
                        <c:v>43319.229166666664</c:v>
                      </c:pt>
                      <c:pt idx="20947">
                        <c:v>43319.239583333336</c:v>
                      </c:pt>
                      <c:pt idx="20948">
                        <c:v>43319.25</c:v>
                      </c:pt>
                      <c:pt idx="20949">
                        <c:v>43319.260416666664</c:v>
                      </c:pt>
                      <c:pt idx="20950">
                        <c:v>43319.270833333336</c:v>
                      </c:pt>
                      <c:pt idx="20951">
                        <c:v>43319.28125</c:v>
                      </c:pt>
                      <c:pt idx="20952">
                        <c:v>43319.291666666664</c:v>
                      </c:pt>
                      <c:pt idx="20953">
                        <c:v>43319.302083333336</c:v>
                      </c:pt>
                      <c:pt idx="20954">
                        <c:v>43319.3125</c:v>
                      </c:pt>
                      <c:pt idx="20955">
                        <c:v>43319.322916666664</c:v>
                      </c:pt>
                      <c:pt idx="20956">
                        <c:v>43319.333333333336</c:v>
                      </c:pt>
                      <c:pt idx="20957">
                        <c:v>43319.34375</c:v>
                      </c:pt>
                      <c:pt idx="20958">
                        <c:v>43319.354166666664</c:v>
                      </c:pt>
                      <c:pt idx="20959">
                        <c:v>43319.364583333336</c:v>
                      </c:pt>
                      <c:pt idx="20960">
                        <c:v>43319.375</c:v>
                      </c:pt>
                      <c:pt idx="20961">
                        <c:v>43319.385416666664</c:v>
                      </c:pt>
                      <c:pt idx="20962">
                        <c:v>43319.395833333336</c:v>
                      </c:pt>
                      <c:pt idx="20963">
                        <c:v>43319.40625</c:v>
                      </c:pt>
                      <c:pt idx="20964">
                        <c:v>43319.416666666664</c:v>
                      </c:pt>
                      <c:pt idx="20965">
                        <c:v>43319.427083333336</c:v>
                      </c:pt>
                      <c:pt idx="20966">
                        <c:v>43319.4375</c:v>
                      </c:pt>
                      <c:pt idx="20967">
                        <c:v>43319.447916666664</c:v>
                      </c:pt>
                      <c:pt idx="20968">
                        <c:v>43319.458333333336</c:v>
                      </c:pt>
                      <c:pt idx="20969">
                        <c:v>43319.46875</c:v>
                      </c:pt>
                      <c:pt idx="20970">
                        <c:v>43319.479166666664</c:v>
                      </c:pt>
                      <c:pt idx="20971">
                        <c:v>43319.489583333336</c:v>
                      </c:pt>
                      <c:pt idx="20972">
                        <c:v>43319.5</c:v>
                      </c:pt>
                      <c:pt idx="20973">
                        <c:v>43319.510416666664</c:v>
                      </c:pt>
                      <c:pt idx="20974">
                        <c:v>43319.520833333336</c:v>
                      </c:pt>
                      <c:pt idx="20975">
                        <c:v>43319.53125</c:v>
                      </c:pt>
                      <c:pt idx="20976">
                        <c:v>43319.541666666664</c:v>
                      </c:pt>
                      <c:pt idx="20977">
                        <c:v>43319.552083333336</c:v>
                      </c:pt>
                      <c:pt idx="20978">
                        <c:v>43319.5625</c:v>
                      </c:pt>
                      <c:pt idx="20979">
                        <c:v>43319.572916666664</c:v>
                      </c:pt>
                      <c:pt idx="20980">
                        <c:v>43319.583333333336</c:v>
                      </c:pt>
                      <c:pt idx="20981">
                        <c:v>43319.59375</c:v>
                      </c:pt>
                      <c:pt idx="20982">
                        <c:v>43319.604166666664</c:v>
                      </c:pt>
                      <c:pt idx="20983">
                        <c:v>43319.614583333336</c:v>
                      </c:pt>
                      <c:pt idx="20984">
                        <c:v>43319.625</c:v>
                      </c:pt>
                      <c:pt idx="20985">
                        <c:v>43319.635416666664</c:v>
                      </c:pt>
                      <c:pt idx="20986">
                        <c:v>43319.645833333336</c:v>
                      </c:pt>
                      <c:pt idx="20987">
                        <c:v>43319.65625</c:v>
                      </c:pt>
                      <c:pt idx="20988">
                        <c:v>43319.666666666664</c:v>
                      </c:pt>
                      <c:pt idx="20989">
                        <c:v>43319.677083333336</c:v>
                      </c:pt>
                      <c:pt idx="20990">
                        <c:v>43319.6875</c:v>
                      </c:pt>
                      <c:pt idx="20991">
                        <c:v>43319.697916666664</c:v>
                      </c:pt>
                      <c:pt idx="20992">
                        <c:v>43319.708333333336</c:v>
                      </c:pt>
                      <c:pt idx="20993">
                        <c:v>43319.71875</c:v>
                      </c:pt>
                      <c:pt idx="20994">
                        <c:v>43319.729166666664</c:v>
                      </c:pt>
                      <c:pt idx="20995">
                        <c:v>43319.739583333336</c:v>
                      </c:pt>
                      <c:pt idx="20996">
                        <c:v>43319.75</c:v>
                      </c:pt>
                      <c:pt idx="20997">
                        <c:v>43319.760416666664</c:v>
                      </c:pt>
                      <c:pt idx="20998">
                        <c:v>43319.770833333336</c:v>
                      </c:pt>
                      <c:pt idx="20999">
                        <c:v>43319.78125</c:v>
                      </c:pt>
                      <c:pt idx="21000">
                        <c:v>43319.791666666664</c:v>
                      </c:pt>
                      <c:pt idx="21001">
                        <c:v>43319.802083333336</c:v>
                      </c:pt>
                      <c:pt idx="21002">
                        <c:v>43319.8125</c:v>
                      </c:pt>
                      <c:pt idx="21003">
                        <c:v>43319.822916666664</c:v>
                      </c:pt>
                      <c:pt idx="21004">
                        <c:v>43319.833333333336</c:v>
                      </c:pt>
                      <c:pt idx="21005">
                        <c:v>43319.84375</c:v>
                      </c:pt>
                      <c:pt idx="21006">
                        <c:v>43319.854166666664</c:v>
                      </c:pt>
                      <c:pt idx="21007">
                        <c:v>43319.864583333336</c:v>
                      </c:pt>
                      <c:pt idx="21008">
                        <c:v>43319.875</c:v>
                      </c:pt>
                      <c:pt idx="21009">
                        <c:v>43319.885416666664</c:v>
                      </c:pt>
                      <c:pt idx="21010">
                        <c:v>43319.895833333336</c:v>
                      </c:pt>
                      <c:pt idx="21011">
                        <c:v>43319.90625</c:v>
                      </c:pt>
                      <c:pt idx="21012">
                        <c:v>43319.916666666664</c:v>
                      </c:pt>
                      <c:pt idx="21013">
                        <c:v>43319.927083333336</c:v>
                      </c:pt>
                      <c:pt idx="21014">
                        <c:v>43319.9375</c:v>
                      </c:pt>
                      <c:pt idx="21015">
                        <c:v>43319.947916666664</c:v>
                      </c:pt>
                      <c:pt idx="21016">
                        <c:v>43319.958333333336</c:v>
                      </c:pt>
                      <c:pt idx="21017">
                        <c:v>43319.96875</c:v>
                      </c:pt>
                      <c:pt idx="21018">
                        <c:v>43319.979166666664</c:v>
                      </c:pt>
                      <c:pt idx="21019">
                        <c:v>43319.989583333336</c:v>
                      </c:pt>
                      <c:pt idx="21020">
                        <c:v>43320</c:v>
                      </c:pt>
                      <c:pt idx="21021">
                        <c:v>43320.010416666664</c:v>
                      </c:pt>
                      <c:pt idx="21022">
                        <c:v>43320.020833333336</c:v>
                      </c:pt>
                      <c:pt idx="21023">
                        <c:v>43320.03125</c:v>
                      </c:pt>
                      <c:pt idx="21024">
                        <c:v>43320.041666666664</c:v>
                      </c:pt>
                      <c:pt idx="21025">
                        <c:v>43320.052083333336</c:v>
                      </c:pt>
                      <c:pt idx="21026">
                        <c:v>43320.0625</c:v>
                      </c:pt>
                      <c:pt idx="21027">
                        <c:v>43320.072916666664</c:v>
                      </c:pt>
                      <c:pt idx="21028">
                        <c:v>43320.083333333336</c:v>
                      </c:pt>
                      <c:pt idx="21029">
                        <c:v>43320.09375</c:v>
                      </c:pt>
                      <c:pt idx="21030">
                        <c:v>43320.104166666664</c:v>
                      </c:pt>
                      <c:pt idx="21031">
                        <c:v>43320.114583333336</c:v>
                      </c:pt>
                      <c:pt idx="21032">
                        <c:v>43320.125</c:v>
                      </c:pt>
                      <c:pt idx="21033">
                        <c:v>43320.135416666664</c:v>
                      </c:pt>
                      <c:pt idx="21034">
                        <c:v>43320.145833333336</c:v>
                      </c:pt>
                      <c:pt idx="21035">
                        <c:v>43320.15625</c:v>
                      </c:pt>
                      <c:pt idx="21036">
                        <c:v>43320.166666666664</c:v>
                      </c:pt>
                      <c:pt idx="21037">
                        <c:v>43320.177083333336</c:v>
                      </c:pt>
                      <c:pt idx="21038">
                        <c:v>43320.1875</c:v>
                      </c:pt>
                      <c:pt idx="21039">
                        <c:v>43320.197916666664</c:v>
                      </c:pt>
                      <c:pt idx="21040">
                        <c:v>43320.208333333336</c:v>
                      </c:pt>
                      <c:pt idx="21041">
                        <c:v>43320.21875</c:v>
                      </c:pt>
                      <c:pt idx="21042">
                        <c:v>43320.229166666664</c:v>
                      </c:pt>
                      <c:pt idx="21043">
                        <c:v>43320.239583333336</c:v>
                      </c:pt>
                      <c:pt idx="21044">
                        <c:v>43320.25</c:v>
                      </c:pt>
                      <c:pt idx="21045">
                        <c:v>43320.260416666664</c:v>
                      </c:pt>
                      <c:pt idx="21046">
                        <c:v>43320.270833333336</c:v>
                      </c:pt>
                      <c:pt idx="21047">
                        <c:v>43320.28125</c:v>
                      </c:pt>
                      <c:pt idx="21048">
                        <c:v>43320.291666666664</c:v>
                      </c:pt>
                      <c:pt idx="21049">
                        <c:v>43320.302083333336</c:v>
                      </c:pt>
                      <c:pt idx="21050">
                        <c:v>43320.3125</c:v>
                      </c:pt>
                      <c:pt idx="21051">
                        <c:v>43320.322916666664</c:v>
                      </c:pt>
                      <c:pt idx="21052">
                        <c:v>43320.333333333336</c:v>
                      </c:pt>
                      <c:pt idx="21053">
                        <c:v>43320.34375</c:v>
                      </c:pt>
                      <c:pt idx="21054">
                        <c:v>43320.354166666664</c:v>
                      </c:pt>
                      <c:pt idx="21055">
                        <c:v>43320.364583333336</c:v>
                      </c:pt>
                      <c:pt idx="21056">
                        <c:v>43320.375</c:v>
                      </c:pt>
                      <c:pt idx="21057">
                        <c:v>43320.385416666664</c:v>
                      </c:pt>
                      <c:pt idx="21058">
                        <c:v>43320.395833333336</c:v>
                      </c:pt>
                      <c:pt idx="21059">
                        <c:v>43320.40625</c:v>
                      </c:pt>
                      <c:pt idx="21060">
                        <c:v>43320.416666666664</c:v>
                      </c:pt>
                      <c:pt idx="21061">
                        <c:v>43320.427083333336</c:v>
                      </c:pt>
                      <c:pt idx="21062">
                        <c:v>43320.4375</c:v>
                      </c:pt>
                      <c:pt idx="21063">
                        <c:v>43320.447916666664</c:v>
                      </c:pt>
                      <c:pt idx="21064">
                        <c:v>43320.458333333336</c:v>
                      </c:pt>
                      <c:pt idx="21065">
                        <c:v>43320.46875</c:v>
                      </c:pt>
                      <c:pt idx="21066">
                        <c:v>43320.479166666664</c:v>
                      </c:pt>
                      <c:pt idx="21067">
                        <c:v>43320.489583333336</c:v>
                      </c:pt>
                      <c:pt idx="21068">
                        <c:v>43320.5</c:v>
                      </c:pt>
                      <c:pt idx="21069">
                        <c:v>43320.510416666664</c:v>
                      </c:pt>
                      <c:pt idx="21070">
                        <c:v>43320.520833333336</c:v>
                      </c:pt>
                      <c:pt idx="21071">
                        <c:v>43320.53125</c:v>
                      </c:pt>
                      <c:pt idx="21072">
                        <c:v>43320.541666666664</c:v>
                      </c:pt>
                      <c:pt idx="21073">
                        <c:v>43320.552083333336</c:v>
                      </c:pt>
                      <c:pt idx="21074">
                        <c:v>43320.5625</c:v>
                      </c:pt>
                      <c:pt idx="21075">
                        <c:v>43320.572916666664</c:v>
                      </c:pt>
                      <c:pt idx="21076">
                        <c:v>43320.583333333336</c:v>
                      </c:pt>
                      <c:pt idx="21077">
                        <c:v>43320.59375</c:v>
                      </c:pt>
                      <c:pt idx="21078">
                        <c:v>43320.604166666664</c:v>
                      </c:pt>
                      <c:pt idx="21079">
                        <c:v>43320.614583333336</c:v>
                      </c:pt>
                      <c:pt idx="21080">
                        <c:v>43320.625</c:v>
                      </c:pt>
                      <c:pt idx="21081">
                        <c:v>43320.635416666664</c:v>
                      </c:pt>
                      <c:pt idx="21082">
                        <c:v>43320.645833333336</c:v>
                      </c:pt>
                      <c:pt idx="21083">
                        <c:v>43320.65625</c:v>
                      </c:pt>
                      <c:pt idx="21084">
                        <c:v>43320.666666666664</c:v>
                      </c:pt>
                      <c:pt idx="21085">
                        <c:v>43320.677083333336</c:v>
                      </c:pt>
                      <c:pt idx="21086">
                        <c:v>43320.6875</c:v>
                      </c:pt>
                      <c:pt idx="21087">
                        <c:v>43320.697916666664</c:v>
                      </c:pt>
                      <c:pt idx="21088">
                        <c:v>43320.708333333336</c:v>
                      </c:pt>
                      <c:pt idx="21089">
                        <c:v>43320.71875</c:v>
                      </c:pt>
                      <c:pt idx="21090">
                        <c:v>43320.729166666664</c:v>
                      </c:pt>
                      <c:pt idx="21091">
                        <c:v>43320.739583333336</c:v>
                      </c:pt>
                      <c:pt idx="21092">
                        <c:v>43320.75</c:v>
                      </c:pt>
                      <c:pt idx="21093">
                        <c:v>43320.760416666664</c:v>
                      </c:pt>
                      <c:pt idx="21094">
                        <c:v>43320.770833333336</c:v>
                      </c:pt>
                      <c:pt idx="21095">
                        <c:v>43320.78125</c:v>
                      </c:pt>
                      <c:pt idx="21096">
                        <c:v>43320.791666666664</c:v>
                      </c:pt>
                      <c:pt idx="21097">
                        <c:v>43320.802083333336</c:v>
                      </c:pt>
                      <c:pt idx="21098">
                        <c:v>43320.8125</c:v>
                      </c:pt>
                      <c:pt idx="21099">
                        <c:v>43320.822916666664</c:v>
                      </c:pt>
                      <c:pt idx="21100">
                        <c:v>43320.833333333336</c:v>
                      </c:pt>
                      <c:pt idx="21101">
                        <c:v>43320.84375</c:v>
                      </c:pt>
                      <c:pt idx="21102">
                        <c:v>43320.854166666664</c:v>
                      </c:pt>
                      <c:pt idx="21103">
                        <c:v>43320.864583333336</c:v>
                      </c:pt>
                      <c:pt idx="21104">
                        <c:v>43320.875</c:v>
                      </c:pt>
                      <c:pt idx="21105">
                        <c:v>43320.885416666664</c:v>
                      </c:pt>
                      <c:pt idx="21106">
                        <c:v>43320.895833333336</c:v>
                      </c:pt>
                      <c:pt idx="21107">
                        <c:v>43320.90625</c:v>
                      </c:pt>
                      <c:pt idx="21108">
                        <c:v>43320.916666666664</c:v>
                      </c:pt>
                      <c:pt idx="21109">
                        <c:v>43320.927083333336</c:v>
                      </c:pt>
                      <c:pt idx="21110">
                        <c:v>43320.9375</c:v>
                      </c:pt>
                      <c:pt idx="21111">
                        <c:v>43320.947916666664</c:v>
                      </c:pt>
                      <c:pt idx="21112">
                        <c:v>43320.958333333336</c:v>
                      </c:pt>
                      <c:pt idx="21113">
                        <c:v>43320.96875</c:v>
                      </c:pt>
                      <c:pt idx="21114">
                        <c:v>43320.979166666664</c:v>
                      </c:pt>
                      <c:pt idx="21115">
                        <c:v>43320.989583333336</c:v>
                      </c:pt>
                      <c:pt idx="21116">
                        <c:v>43321</c:v>
                      </c:pt>
                      <c:pt idx="21117">
                        <c:v>43321.010416666664</c:v>
                      </c:pt>
                      <c:pt idx="21118">
                        <c:v>43321.020833333336</c:v>
                      </c:pt>
                      <c:pt idx="21119">
                        <c:v>43321.03125</c:v>
                      </c:pt>
                      <c:pt idx="21120">
                        <c:v>43321.041666666664</c:v>
                      </c:pt>
                      <c:pt idx="21121">
                        <c:v>43321.052083333336</c:v>
                      </c:pt>
                      <c:pt idx="21122">
                        <c:v>43321.0625</c:v>
                      </c:pt>
                      <c:pt idx="21123">
                        <c:v>43321.072916666664</c:v>
                      </c:pt>
                      <c:pt idx="21124">
                        <c:v>43321.083333333336</c:v>
                      </c:pt>
                      <c:pt idx="21125">
                        <c:v>43321.09375</c:v>
                      </c:pt>
                      <c:pt idx="21126">
                        <c:v>43321.104166666664</c:v>
                      </c:pt>
                      <c:pt idx="21127">
                        <c:v>43321.114583333336</c:v>
                      </c:pt>
                      <c:pt idx="21128">
                        <c:v>43321.125</c:v>
                      </c:pt>
                      <c:pt idx="21129">
                        <c:v>43321.135416666664</c:v>
                      </c:pt>
                      <c:pt idx="21130">
                        <c:v>43321.145833333336</c:v>
                      </c:pt>
                      <c:pt idx="21131">
                        <c:v>43321.15625</c:v>
                      </c:pt>
                      <c:pt idx="21132">
                        <c:v>43321.166666666664</c:v>
                      </c:pt>
                      <c:pt idx="21133">
                        <c:v>43321.177083333336</c:v>
                      </c:pt>
                      <c:pt idx="21134">
                        <c:v>43321.1875</c:v>
                      </c:pt>
                      <c:pt idx="21135">
                        <c:v>43321.197916666664</c:v>
                      </c:pt>
                      <c:pt idx="21136">
                        <c:v>43321.208333333336</c:v>
                      </c:pt>
                      <c:pt idx="21137">
                        <c:v>43321.21875</c:v>
                      </c:pt>
                      <c:pt idx="21138">
                        <c:v>43321.229166666664</c:v>
                      </c:pt>
                      <c:pt idx="21139">
                        <c:v>43321.239583333336</c:v>
                      </c:pt>
                      <c:pt idx="21140">
                        <c:v>43321.25</c:v>
                      </c:pt>
                      <c:pt idx="21141">
                        <c:v>43321.260416666664</c:v>
                      </c:pt>
                      <c:pt idx="21142">
                        <c:v>43321.270833333336</c:v>
                      </c:pt>
                      <c:pt idx="21143">
                        <c:v>43321.28125</c:v>
                      </c:pt>
                      <c:pt idx="21144">
                        <c:v>43321.291666666664</c:v>
                      </c:pt>
                      <c:pt idx="21145">
                        <c:v>43321.302083333336</c:v>
                      </c:pt>
                      <c:pt idx="21146">
                        <c:v>43321.3125</c:v>
                      </c:pt>
                      <c:pt idx="21147">
                        <c:v>43321.322916666664</c:v>
                      </c:pt>
                      <c:pt idx="21148">
                        <c:v>43321.333333333336</c:v>
                      </c:pt>
                      <c:pt idx="21149">
                        <c:v>43321.34375</c:v>
                      </c:pt>
                      <c:pt idx="21150">
                        <c:v>43321.354166666664</c:v>
                      </c:pt>
                      <c:pt idx="21151">
                        <c:v>43321.364583333336</c:v>
                      </c:pt>
                      <c:pt idx="21152">
                        <c:v>43321.375</c:v>
                      </c:pt>
                      <c:pt idx="21153">
                        <c:v>43321.385416666664</c:v>
                      </c:pt>
                      <c:pt idx="21154">
                        <c:v>43321.395833333336</c:v>
                      </c:pt>
                      <c:pt idx="21155">
                        <c:v>43321.40625</c:v>
                      </c:pt>
                      <c:pt idx="21156">
                        <c:v>43321.416666666664</c:v>
                      </c:pt>
                      <c:pt idx="21157">
                        <c:v>43321.427083333336</c:v>
                      </c:pt>
                      <c:pt idx="21158">
                        <c:v>43321.4375</c:v>
                      </c:pt>
                      <c:pt idx="21159">
                        <c:v>43321.447916666664</c:v>
                      </c:pt>
                      <c:pt idx="21160">
                        <c:v>43321.458333333336</c:v>
                      </c:pt>
                      <c:pt idx="21161">
                        <c:v>43321.46875</c:v>
                      </c:pt>
                      <c:pt idx="21162">
                        <c:v>43321.479166666664</c:v>
                      </c:pt>
                      <c:pt idx="21163">
                        <c:v>43321.489583333336</c:v>
                      </c:pt>
                      <c:pt idx="21164">
                        <c:v>43321.5</c:v>
                      </c:pt>
                      <c:pt idx="21165">
                        <c:v>43321.510416666664</c:v>
                      </c:pt>
                      <c:pt idx="21166">
                        <c:v>43321.520833333336</c:v>
                      </c:pt>
                      <c:pt idx="21167">
                        <c:v>43321.53125</c:v>
                      </c:pt>
                      <c:pt idx="21168">
                        <c:v>43321.541666666664</c:v>
                      </c:pt>
                      <c:pt idx="21169">
                        <c:v>43321.552083333336</c:v>
                      </c:pt>
                      <c:pt idx="21170">
                        <c:v>43321.5625</c:v>
                      </c:pt>
                      <c:pt idx="21171">
                        <c:v>43321.572916666664</c:v>
                      </c:pt>
                      <c:pt idx="21172">
                        <c:v>43321.583333333336</c:v>
                      </c:pt>
                      <c:pt idx="21173">
                        <c:v>43321.59375</c:v>
                      </c:pt>
                      <c:pt idx="21174">
                        <c:v>43321.604166666664</c:v>
                      </c:pt>
                      <c:pt idx="21175">
                        <c:v>43321.614583333336</c:v>
                      </c:pt>
                      <c:pt idx="21176">
                        <c:v>43321.625</c:v>
                      </c:pt>
                      <c:pt idx="21177">
                        <c:v>43321.635416666664</c:v>
                      </c:pt>
                      <c:pt idx="21178">
                        <c:v>43321.645833333336</c:v>
                      </c:pt>
                      <c:pt idx="21179">
                        <c:v>43321.65625</c:v>
                      </c:pt>
                      <c:pt idx="21180">
                        <c:v>43321.666666666664</c:v>
                      </c:pt>
                      <c:pt idx="21181">
                        <c:v>43321.677083333336</c:v>
                      </c:pt>
                      <c:pt idx="21182">
                        <c:v>43321.6875</c:v>
                      </c:pt>
                      <c:pt idx="21183">
                        <c:v>43321.697916666664</c:v>
                      </c:pt>
                      <c:pt idx="21184">
                        <c:v>43321.708333333336</c:v>
                      </c:pt>
                      <c:pt idx="21185">
                        <c:v>43321.71875</c:v>
                      </c:pt>
                      <c:pt idx="21186">
                        <c:v>43321.729166666664</c:v>
                      </c:pt>
                      <c:pt idx="21187">
                        <c:v>43321.739583333336</c:v>
                      </c:pt>
                      <c:pt idx="21188">
                        <c:v>43321.75</c:v>
                      </c:pt>
                      <c:pt idx="21189">
                        <c:v>43321.760416666664</c:v>
                      </c:pt>
                      <c:pt idx="21190">
                        <c:v>43321.770833333336</c:v>
                      </c:pt>
                      <c:pt idx="21191">
                        <c:v>43321.78125</c:v>
                      </c:pt>
                      <c:pt idx="21192">
                        <c:v>43321.791666666664</c:v>
                      </c:pt>
                      <c:pt idx="21193">
                        <c:v>43321.802083333336</c:v>
                      </c:pt>
                      <c:pt idx="21194">
                        <c:v>43321.8125</c:v>
                      </c:pt>
                      <c:pt idx="21195">
                        <c:v>43321.822916666664</c:v>
                      </c:pt>
                      <c:pt idx="21196">
                        <c:v>43321.833333333336</c:v>
                      </c:pt>
                      <c:pt idx="21197">
                        <c:v>43321.84375</c:v>
                      </c:pt>
                      <c:pt idx="21198">
                        <c:v>43321.854166666664</c:v>
                      </c:pt>
                      <c:pt idx="21199">
                        <c:v>43321.864583333336</c:v>
                      </c:pt>
                      <c:pt idx="21200">
                        <c:v>43321.875</c:v>
                      </c:pt>
                      <c:pt idx="21201">
                        <c:v>43321.885416666664</c:v>
                      </c:pt>
                      <c:pt idx="21202">
                        <c:v>43321.895833333336</c:v>
                      </c:pt>
                      <c:pt idx="21203">
                        <c:v>43321.90625</c:v>
                      </c:pt>
                      <c:pt idx="21204">
                        <c:v>43321.916666666664</c:v>
                      </c:pt>
                      <c:pt idx="21205">
                        <c:v>43321.927083333336</c:v>
                      </c:pt>
                      <c:pt idx="21206">
                        <c:v>43321.9375</c:v>
                      </c:pt>
                      <c:pt idx="21207">
                        <c:v>43321.947916666664</c:v>
                      </c:pt>
                      <c:pt idx="21208">
                        <c:v>43321.958333333336</c:v>
                      </c:pt>
                      <c:pt idx="21209">
                        <c:v>43321.96875</c:v>
                      </c:pt>
                      <c:pt idx="21210">
                        <c:v>43321.979166666664</c:v>
                      </c:pt>
                      <c:pt idx="21211">
                        <c:v>43321.989583333336</c:v>
                      </c:pt>
                      <c:pt idx="21212">
                        <c:v>43322</c:v>
                      </c:pt>
                      <c:pt idx="21213">
                        <c:v>43322.010416666664</c:v>
                      </c:pt>
                      <c:pt idx="21214">
                        <c:v>43322.020833333336</c:v>
                      </c:pt>
                      <c:pt idx="21215">
                        <c:v>43322.03125</c:v>
                      </c:pt>
                      <c:pt idx="21216">
                        <c:v>43322.041666666664</c:v>
                      </c:pt>
                      <c:pt idx="21217">
                        <c:v>43322.052083333336</c:v>
                      </c:pt>
                      <c:pt idx="21218">
                        <c:v>43322.0625</c:v>
                      </c:pt>
                      <c:pt idx="21219">
                        <c:v>43322.072916666664</c:v>
                      </c:pt>
                      <c:pt idx="21220">
                        <c:v>43322.083333333336</c:v>
                      </c:pt>
                      <c:pt idx="21221">
                        <c:v>43322.09375</c:v>
                      </c:pt>
                      <c:pt idx="21222">
                        <c:v>43322.104166666664</c:v>
                      </c:pt>
                      <c:pt idx="21223">
                        <c:v>43322.114583333336</c:v>
                      </c:pt>
                      <c:pt idx="21224">
                        <c:v>43322.125</c:v>
                      </c:pt>
                      <c:pt idx="21225">
                        <c:v>43322.135416666664</c:v>
                      </c:pt>
                      <c:pt idx="21226">
                        <c:v>43322.145833333336</c:v>
                      </c:pt>
                      <c:pt idx="21227">
                        <c:v>43322.15625</c:v>
                      </c:pt>
                      <c:pt idx="21228">
                        <c:v>43322.166666666664</c:v>
                      </c:pt>
                      <c:pt idx="21229">
                        <c:v>43322.177083333336</c:v>
                      </c:pt>
                      <c:pt idx="21230">
                        <c:v>43322.1875</c:v>
                      </c:pt>
                      <c:pt idx="21231">
                        <c:v>43322.197916666664</c:v>
                      </c:pt>
                      <c:pt idx="21232">
                        <c:v>43322.208333333336</c:v>
                      </c:pt>
                      <c:pt idx="21233">
                        <c:v>43322.21875</c:v>
                      </c:pt>
                      <c:pt idx="21234">
                        <c:v>43322.229166666664</c:v>
                      </c:pt>
                      <c:pt idx="21235">
                        <c:v>43322.239583333336</c:v>
                      </c:pt>
                      <c:pt idx="21236">
                        <c:v>43322.25</c:v>
                      </c:pt>
                      <c:pt idx="21237">
                        <c:v>43322.260416666664</c:v>
                      </c:pt>
                      <c:pt idx="21238">
                        <c:v>43322.270833333336</c:v>
                      </c:pt>
                      <c:pt idx="21239">
                        <c:v>43322.28125</c:v>
                      </c:pt>
                      <c:pt idx="21240">
                        <c:v>43322.291666666664</c:v>
                      </c:pt>
                      <c:pt idx="21241">
                        <c:v>43322.302083333336</c:v>
                      </c:pt>
                      <c:pt idx="21242">
                        <c:v>43322.3125</c:v>
                      </c:pt>
                      <c:pt idx="21243">
                        <c:v>43322.322916666664</c:v>
                      </c:pt>
                      <c:pt idx="21244">
                        <c:v>43322.333333333336</c:v>
                      </c:pt>
                      <c:pt idx="21245">
                        <c:v>43322.34375</c:v>
                      </c:pt>
                      <c:pt idx="21246">
                        <c:v>43322.354166666664</c:v>
                      </c:pt>
                      <c:pt idx="21247">
                        <c:v>43322.364583333336</c:v>
                      </c:pt>
                      <c:pt idx="21248">
                        <c:v>43322.375</c:v>
                      </c:pt>
                      <c:pt idx="21249">
                        <c:v>43322.385416666664</c:v>
                      </c:pt>
                      <c:pt idx="21250">
                        <c:v>43322.395833333336</c:v>
                      </c:pt>
                      <c:pt idx="21251">
                        <c:v>43322.40625</c:v>
                      </c:pt>
                      <c:pt idx="21252">
                        <c:v>43322.416666666664</c:v>
                      </c:pt>
                      <c:pt idx="21253">
                        <c:v>43322.427083333336</c:v>
                      </c:pt>
                      <c:pt idx="21254">
                        <c:v>43322.4375</c:v>
                      </c:pt>
                      <c:pt idx="21255">
                        <c:v>43322.447916666664</c:v>
                      </c:pt>
                      <c:pt idx="21256">
                        <c:v>43322.458333333336</c:v>
                      </c:pt>
                      <c:pt idx="21257">
                        <c:v>43322.46875</c:v>
                      </c:pt>
                      <c:pt idx="21258">
                        <c:v>43322.479166666664</c:v>
                      </c:pt>
                      <c:pt idx="21259">
                        <c:v>43322.489583333336</c:v>
                      </c:pt>
                      <c:pt idx="21260">
                        <c:v>43322.5</c:v>
                      </c:pt>
                      <c:pt idx="21261">
                        <c:v>43322.510416666664</c:v>
                      </c:pt>
                      <c:pt idx="21262">
                        <c:v>43322.520833333336</c:v>
                      </c:pt>
                      <c:pt idx="21263">
                        <c:v>43322.53125</c:v>
                      </c:pt>
                      <c:pt idx="21264">
                        <c:v>43322.541666666664</c:v>
                      </c:pt>
                      <c:pt idx="21265">
                        <c:v>43322.552083333336</c:v>
                      </c:pt>
                      <c:pt idx="21266">
                        <c:v>43322.5625</c:v>
                      </c:pt>
                      <c:pt idx="21267">
                        <c:v>43322.572916666664</c:v>
                      </c:pt>
                      <c:pt idx="21268">
                        <c:v>43322.583333333336</c:v>
                      </c:pt>
                      <c:pt idx="21269">
                        <c:v>43322.59375</c:v>
                      </c:pt>
                      <c:pt idx="21270">
                        <c:v>43322.604166666664</c:v>
                      </c:pt>
                      <c:pt idx="21271">
                        <c:v>43322.614583333336</c:v>
                      </c:pt>
                      <c:pt idx="21272">
                        <c:v>43322.625</c:v>
                      </c:pt>
                      <c:pt idx="21273">
                        <c:v>43322.635416666664</c:v>
                      </c:pt>
                      <c:pt idx="21274">
                        <c:v>43322.645833333336</c:v>
                      </c:pt>
                      <c:pt idx="21275">
                        <c:v>43322.65625</c:v>
                      </c:pt>
                      <c:pt idx="21276">
                        <c:v>43322.666666666664</c:v>
                      </c:pt>
                      <c:pt idx="21277">
                        <c:v>43322.677083333336</c:v>
                      </c:pt>
                      <c:pt idx="21278">
                        <c:v>43322.6875</c:v>
                      </c:pt>
                      <c:pt idx="21279">
                        <c:v>43322.697916666664</c:v>
                      </c:pt>
                      <c:pt idx="21280">
                        <c:v>43322.708333333336</c:v>
                      </c:pt>
                      <c:pt idx="21281">
                        <c:v>43322.71875</c:v>
                      </c:pt>
                      <c:pt idx="21282">
                        <c:v>43322.729166666664</c:v>
                      </c:pt>
                      <c:pt idx="21283">
                        <c:v>43322.739583333336</c:v>
                      </c:pt>
                      <c:pt idx="21284">
                        <c:v>43322.75</c:v>
                      </c:pt>
                      <c:pt idx="21285">
                        <c:v>43322.760416666664</c:v>
                      </c:pt>
                      <c:pt idx="21286">
                        <c:v>43322.770833333336</c:v>
                      </c:pt>
                      <c:pt idx="21287">
                        <c:v>43322.78125</c:v>
                      </c:pt>
                      <c:pt idx="21288">
                        <c:v>43322.791666666664</c:v>
                      </c:pt>
                      <c:pt idx="21289">
                        <c:v>43322.802083333336</c:v>
                      </c:pt>
                      <c:pt idx="21290">
                        <c:v>43322.8125</c:v>
                      </c:pt>
                      <c:pt idx="21291">
                        <c:v>43322.822916666664</c:v>
                      </c:pt>
                      <c:pt idx="21292">
                        <c:v>43322.833333333336</c:v>
                      </c:pt>
                      <c:pt idx="21293">
                        <c:v>43322.84375</c:v>
                      </c:pt>
                      <c:pt idx="21294">
                        <c:v>43322.854166666664</c:v>
                      </c:pt>
                      <c:pt idx="21295">
                        <c:v>43322.864583333336</c:v>
                      </c:pt>
                      <c:pt idx="21296">
                        <c:v>43322.875</c:v>
                      </c:pt>
                      <c:pt idx="21297">
                        <c:v>43322.885416666664</c:v>
                      </c:pt>
                      <c:pt idx="21298">
                        <c:v>43322.895833333336</c:v>
                      </c:pt>
                      <c:pt idx="21299">
                        <c:v>43322.90625</c:v>
                      </c:pt>
                      <c:pt idx="21300">
                        <c:v>43322.916666666664</c:v>
                      </c:pt>
                      <c:pt idx="21301">
                        <c:v>43322.927083333336</c:v>
                      </c:pt>
                      <c:pt idx="21302">
                        <c:v>43322.9375</c:v>
                      </c:pt>
                      <c:pt idx="21303">
                        <c:v>43322.947916666664</c:v>
                      </c:pt>
                      <c:pt idx="21304">
                        <c:v>43322.958333333336</c:v>
                      </c:pt>
                      <c:pt idx="21305">
                        <c:v>43322.96875</c:v>
                      </c:pt>
                      <c:pt idx="21306">
                        <c:v>43322.979166666664</c:v>
                      </c:pt>
                      <c:pt idx="21307">
                        <c:v>43322.989583333336</c:v>
                      </c:pt>
                      <c:pt idx="21308">
                        <c:v>43323</c:v>
                      </c:pt>
                      <c:pt idx="21309">
                        <c:v>43323.010416666664</c:v>
                      </c:pt>
                      <c:pt idx="21310">
                        <c:v>43323.020833333336</c:v>
                      </c:pt>
                      <c:pt idx="21311">
                        <c:v>43323.03125</c:v>
                      </c:pt>
                      <c:pt idx="21312">
                        <c:v>43323.041666666664</c:v>
                      </c:pt>
                      <c:pt idx="21313">
                        <c:v>43323.052083333336</c:v>
                      </c:pt>
                      <c:pt idx="21314">
                        <c:v>43323.0625</c:v>
                      </c:pt>
                      <c:pt idx="21315">
                        <c:v>43323.072916666664</c:v>
                      </c:pt>
                      <c:pt idx="21316">
                        <c:v>43323.083333333336</c:v>
                      </c:pt>
                      <c:pt idx="21317">
                        <c:v>43323.09375</c:v>
                      </c:pt>
                      <c:pt idx="21318">
                        <c:v>43323.104166666664</c:v>
                      </c:pt>
                      <c:pt idx="21319">
                        <c:v>43323.114583333336</c:v>
                      </c:pt>
                      <c:pt idx="21320">
                        <c:v>43323.125</c:v>
                      </c:pt>
                      <c:pt idx="21321">
                        <c:v>43323.135416666664</c:v>
                      </c:pt>
                      <c:pt idx="21322">
                        <c:v>43323.145833333336</c:v>
                      </c:pt>
                      <c:pt idx="21323">
                        <c:v>43323.15625</c:v>
                      </c:pt>
                      <c:pt idx="21324">
                        <c:v>43323.166666666664</c:v>
                      </c:pt>
                      <c:pt idx="21325">
                        <c:v>43323.177083333336</c:v>
                      </c:pt>
                      <c:pt idx="21326">
                        <c:v>43323.1875</c:v>
                      </c:pt>
                      <c:pt idx="21327">
                        <c:v>43323.197916666664</c:v>
                      </c:pt>
                      <c:pt idx="21328">
                        <c:v>43323.208333333336</c:v>
                      </c:pt>
                      <c:pt idx="21329">
                        <c:v>43323.21875</c:v>
                      </c:pt>
                      <c:pt idx="21330">
                        <c:v>43323.229166666664</c:v>
                      </c:pt>
                      <c:pt idx="21331">
                        <c:v>43323.239583333336</c:v>
                      </c:pt>
                      <c:pt idx="21332">
                        <c:v>43323.25</c:v>
                      </c:pt>
                      <c:pt idx="21333">
                        <c:v>43323.260416666664</c:v>
                      </c:pt>
                      <c:pt idx="21334">
                        <c:v>43323.270833333336</c:v>
                      </c:pt>
                      <c:pt idx="21335">
                        <c:v>43323.28125</c:v>
                      </c:pt>
                      <c:pt idx="21336">
                        <c:v>43323.291666666664</c:v>
                      </c:pt>
                      <c:pt idx="21337">
                        <c:v>43323.302083333336</c:v>
                      </c:pt>
                      <c:pt idx="21338">
                        <c:v>43323.3125</c:v>
                      </c:pt>
                      <c:pt idx="21339">
                        <c:v>43323.322916666664</c:v>
                      </c:pt>
                      <c:pt idx="21340">
                        <c:v>43323.333333333336</c:v>
                      </c:pt>
                      <c:pt idx="21341">
                        <c:v>43323.34375</c:v>
                      </c:pt>
                      <c:pt idx="21342">
                        <c:v>43323.354166666664</c:v>
                      </c:pt>
                      <c:pt idx="21343">
                        <c:v>43323.364583333336</c:v>
                      </c:pt>
                      <c:pt idx="21344">
                        <c:v>43323.375</c:v>
                      </c:pt>
                      <c:pt idx="21345">
                        <c:v>43323.385416666664</c:v>
                      </c:pt>
                      <c:pt idx="21346">
                        <c:v>43323.395833333336</c:v>
                      </c:pt>
                      <c:pt idx="21347">
                        <c:v>43323.40625</c:v>
                      </c:pt>
                      <c:pt idx="21348">
                        <c:v>43323.416666666664</c:v>
                      </c:pt>
                      <c:pt idx="21349">
                        <c:v>43323.427083333336</c:v>
                      </c:pt>
                      <c:pt idx="21350">
                        <c:v>43323.4375</c:v>
                      </c:pt>
                      <c:pt idx="21351">
                        <c:v>43323.447916666664</c:v>
                      </c:pt>
                      <c:pt idx="21352">
                        <c:v>43323.458333333336</c:v>
                      </c:pt>
                      <c:pt idx="21353">
                        <c:v>43323.46875</c:v>
                      </c:pt>
                      <c:pt idx="21354">
                        <c:v>43323.479166666664</c:v>
                      </c:pt>
                      <c:pt idx="21355">
                        <c:v>43323.489583333336</c:v>
                      </c:pt>
                      <c:pt idx="21356">
                        <c:v>43323.5</c:v>
                      </c:pt>
                      <c:pt idx="21357">
                        <c:v>43323.510416666664</c:v>
                      </c:pt>
                      <c:pt idx="21358">
                        <c:v>43323.520833333336</c:v>
                      </c:pt>
                      <c:pt idx="21359">
                        <c:v>43323.53125</c:v>
                      </c:pt>
                      <c:pt idx="21360">
                        <c:v>43323.541666666664</c:v>
                      </c:pt>
                      <c:pt idx="21361">
                        <c:v>43323.552083333336</c:v>
                      </c:pt>
                      <c:pt idx="21362">
                        <c:v>43323.5625</c:v>
                      </c:pt>
                      <c:pt idx="21363">
                        <c:v>43323.572916666664</c:v>
                      </c:pt>
                      <c:pt idx="21364">
                        <c:v>43323.583333333336</c:v>
                      </c:pt>
                      <c:pt idx="21365">
                        <c:v>43323.59375</c:v>
                      </c:pt>
                      <c:pt idx="21366">
                        <c:v>43323.604166666664</c:v>
                      </c:pt>
                      <c:pt idx="21367">
                        <c:v>43323.614583333336</c:v>
                      </c:pt>
                      <c:pt idx="21368">
                        <c:v>43323.625</c:v>
                      </c:pt>
                      <c:pt idx="21369">
                        <c:v>43323.635416666664</c:v>
                      </c:pt>
                      <c:pt idx="21370">
                        <c:v>43323.645833333336</c:v>
                      </c:pt>
                      <c:pt idx="21371">
                        <c:v>43323.65625</c:v>
                      </c:pt>
                      <c:pt idx="21372">
                        <c:v>43323.666666666664</c:v>
                      </c:pt>
                      <c:pt idx="21373">
                        <c:v>43323.677083333336</c:v>
                      </c:pt>
                      <c:pt idx="21374">
                        <c:v>43323.6875</c:v>
                      </c:pt>
                      <c:pt idx="21375">
                        <c:v>43323.697916666664</c:v>
                      </c:pt>
                      <c:pt idx="21376">
                        <c:v>43323.708333333336</c:v>
                      </c:pt>
                      <c:pt idx="21377">
                        <c:v>43323.71875</c:v>
                      </c:pt>
                      <c:pt idx="21378">
                        <c:v>43323.729166666664</c:v>
                      </c:pt>
                      <c:pt idx="21379">
                        <c:v>43323.739583333336</c:v>
                      </c:pt>
                      <c:pt idx="21380">
                        <c:v>43323.75</c:v>
                      </c:pt>
                      <c:pt idx="21381">
                        <c:v>43323.760416666664</c:v>
                      </c:pt>
                      <c:pt idx="21382">
                        <c:v>43323.770833333336</c:v>
                      </c:pt>
                      <c:pt idx="21383">
                        <c:v>43323.78125</c:v>
                      </c:pt>
                      <c:pt idx="21384">
                        <c:v>43323.791666666664</c:v>
                      </c:pt>
                      <c:pt idx="21385">
                        <c:v>43323.802083333336</c:v>
                      </c:pt>
                      <c:pt idx="21386">
                        <c:v>43323.8125</c:v>
                      </c:pt>
                      <c:pt idx="21387">
                        <c:v>43323.822916666664</c:v>
                      </c:pt>
                      <c:pt idx="21388">
                        <c:v>43323.833333333336</c:v>
                      </c:pt>
                      <c:pt idx="21389">
                        <c:v>43323.84375</c:v>
                      </c:pt>
                      <c:pt idx="21390">
                        <c:v>43323.854166666664</c:v>
                      </c:pt>
                      <c:pt idx="21391">
                        <c:v>43323.864583333336</c:v>
                      </c:pt>
                      <c:pt idx="21392">
                        <c:v>43323.875</c:v>
                      </c:pt>
                      <c:pt idx="21393">
                        <c:v>43323.885416666664</c:v>
                      </c:pt>
                      <c:pt idx="21394">
                        <c:v>43323.895833333336</c:v>
                      </c:pt>
                      <c:pt idx="21395">
                        <c:v>43323.90625</c:v>
                      </c:pt>
                      <c:pt idx="21396">
                        <c:v>43323.916666666664</c:v>
                      </c:pt>
                      <c:pt idx="21397">
                        <c:v>43323.927083333336</c:v>
                      </c:pt>
                      <c:pt idx="21398">
                        <c:v>43323.9375</c:v>
                      </c:pt>
                      <c:pt idx="21399">
                        <c:v>43323.947916666664</c:v>
                      </c:pt>
                      <c:pt idx="21400">
                        <c:v>43323.958333333336</c:v>
                      </c:pt>
                      <c:pt idx="21401">
                        <c:v>43323.96875</c:v>
                      </c:pt>
                      <c:pt idx="21402">
                        <c:v>43323.979166666664</c:v>
                      </c:pt>
                      <c:pt idx="21403">
                        <c:v>43323.989583333336</c:v>
                      </c:pt>
                      <c:pt idx="21404">
                        <c:v>43324</c:v>
                      </c:pt>
                      <c:pt idx="21405">
                        <c:v>43324.010416666664</c:v>
                      </c:pt>
                      <c:pt idx="21406">
                        <c:v>43324.020833333336</c:v>
                      </c:pt>
                      <c:pt idx="21407">
                        <c:v>43324.03125</c:v>
                      </c:pt>
                      <c:pt idx="21408">
                        <c:v>43324.041666666664</c:v>
                      </c:pt>
                      <c:pt idx="21409">
                        <c:v>43324.052083333336</c:v>
                      </c:pt>
                      <c:pt idx="21410">
                        <c:v>43324.0625</c:v>
                      </c:pt>
                      <c:pt idx="21411">
                        <c:v>43324.072916666664</c:v>
                      </c:pt>
                      <c:pt idx="21412">
                        <c:v>43324.083333333336</c:v>
                      </c:pt>
                      <c:pt idx="21413">
                        <c:v>43324.09375</c:v>
                      </c:pt>
                      <c:pt idx="21414">
                        <c:v>43324.104166666664</c:v>
                      </c:pt>
                      <c:pt idx="21415">
                        <c:v>43324.114583333336</c:v>
                      </c:pt>
                      <c:pt idx="21416">
                        <c:v>43324.125</c:v>
                      </c:pt>
                      <c:pt idx="21417">
                        <c:v>43324.135416666664</c:v>
                      </c:pt>
                      <c:pt idx="21418">
                        <c:v>43324.145833333336</c:v>
                      </c:pt>
                      <c:pt idx="21419">
                        <c:v>43324.15625</c:v>
                      </c:pt>
                      <c:pt idx="21420">
                        <c:v>43324.166666666664</c:v>
                      </c:pt>
                      <c:pt idx="21421">
                        <c:v>43324.177083333336</c:v>
                      </c:pt>
                      <c:pt idx="21422">
                        <c:v>43324.1875</c:v>
                      </c:pt>
                      <c:pt idx="21423">
                        <c:v>43324.197916666664</c:v>
                      </c:pt>
                      <c:pt idx="21424">
                        <c:v>43324.208333333336</c:v>
                      </c:pt>
                      <c:pt idx="21425">
                        <c:v>43324.21875</c:v>
                      </c:pt>
                      <c:pt idx="21426">
                        <c:v>43324.229166666664</c:v>
                      </c:pt>
                      <c:pt idx="21427">
                        <c:v>43324.239583333336</c:v>
                      </c:pt>
                      <c:pt idx="21428">
                        <c:v>43324.25</c:v>
                      </c:pt>
                      <c:pt idx="21429">
                        <c:v>43324.260416666664</c:v>
                      </c:pt>
                      <c:pt idx="21430">
                        <c:v>43324.270833333336</c:v>
                      </c:pt>
                      <c:pt idx="21431">
                        <c:v>43324.28125</c:v>
                      </c:pt>
                      <c:pt idx="21432">
                        <c:v>43324.291666666664</c:v>
                      </c:pt>
                      <c:pt idx="21433">
                        <c:v>43324.302083333336</c:v>
                      </c:pt>
                      <c:pt idx="21434">
                        <c:v>43324.3125</c:v>
                      </c:pt>
                      <c:pt idx="21435">
                        <c:v>43324.322916666664</c:v>
                      </c:pt>
                      <c:pt idx="21436">
                        <c:v>43324.333333333336</c:v>
                      </c:pt>
                      <c:pt idx="21437">
                        <c:v>43324.34375</c:v>
                      </c:pt>
                      <c:pt idx="21438">
                        <c:v>43324.354166666664</c:v>
                      </c:pt>
                      <c:pt idx="21439">
                        <c:v>43324.364583333336</c:v>
                      </c:pt>
                      <c:pt idx="21440">
                        <c:v>43324.375</c:v>
                      </c:pt>
                      <c:pt idx="21441">
                        <c:v>43324.385416666664</c:v>
                      </c:pt>
                      <c:pt idx="21442">
                        <c:v>43324.395833333336</c:v>
                      </c:pt>
                      <c:pt idx="21443">
                        <c:v>43324.40625</c:v>
                      </c:pt>
                      <c:pt idx="21444">
                        <c:v>43324.416666666664</c:v>
                      </c:pt>
                      <c:pt idx="21445">
                        <c:v>43324.427083333336</c:v>
                      </c:pt>
                      <c:pt idx="21446">
                        <c:v>43324.4375</c:v>
                      </c:pt>
                      <c:pt idx="21447">
                        <c:v>43324.447916666664</c:v>
                      </c:pt>
                      <c:pt idx="21448">
                        <c:v>43324.458333333336</c:v>
                      </c:pt>
                      <c:pt idx="21449">
                        <c:v>43324.46875</c:v>
                      </c:pt>
                      <c:pt idx="21450">
                        <c:v>43324.479166666664</c:v>
                      </c:pt>
                      <c:pt idx="21451">
                        <c:v>43324.489583333336</c:v>
                      </c:pt>
                      <c:pt idx="21452">
                        <c:v>43324.5</c:v>
                      </c:pt>
                      <c:pt idx="21453">
                        <c:v>43324.510416666664</c:v>
                      </c:pt>
                      <c:pt idx="21454">
                        <c:v>43324.520833333336</c:v>
                      </c:pt>
                      <c:pt idx="21455">
                        <c:v>43324.53125</c:v>
                      </c:pt>
                      <c:pt idx="21456">
                        <c:v>43324.541666666664</c:v>
                      </c:pt>
                      <c:pt idx="21457">
                        <c:v>43324.552083333336</c:v>
                      </c:pt>
                      <c:pt idx="21458">
                        <c:v>43324.5625</c:v>
                      </c:pt>
                      <c:pt idx="21459">
                        <c:v>43324.572916666664</c:v>
                      </c:pt>
                      <c:pt idx="21460">
                        <c:v>43324.583333333336</c:v>
                      </c:pt>
                      <c:pt idx="21461">
                        <c:v>43324.59375</c:v>
                      </c:pt>
                      <c:pt idx="21462">
                        <c:v>43324.604166666664</c:v>
                      </c:pt>
                      <c:pt idx="21463">
                        <c:v>43324.614583333336</c:v>
                      </c:pt>
                      <c:pt idx="21464">
                        <c:v>43324.625</c:v>
                      </c:pt>
                      <c:pt idx="21465">
                        <c:v>43324.635416666664</c:v>
                      </c:pt>
                      <c:pt idx="21466">
                        <c:v>43324.645833333336</c:v>
                      </c:pt>
                      <c:pt idx="21467">
                        <c:v>43324.65625</c:v>
                      </c:pt>
                      <c:pt idx="21468">
                        <c:v>43324.666666666664</c:v>
                      </c:pt>
                      <c:pt idx="21469">
                        <c:v>43324.677083333336</c:v>
                      </c:pt>
                      <c:pt idx="21470">
                        <c:v>43324.6875</c:v>
                      </c:pt>
                      <c:pt idx="21471">
                        <c:v>43324.697916666664</c:v>
                      </c:pt>
                      <c:pt idx="21472">
                        <c:v>43324.708333333336</c:v>
                      </c:pt>
                      <c:pt idx="21473">
                        <c:v>43324.71875</c:v>
                      </c:pt>
                      <c:pt idx="21474">
                        <c:v>43324.729166666664</c:v>
                      </c:pt>
                      <c:pt idx="21475">
                        <c:v>43324.739583333336</c:v>
                      </c:pt>
                      <c:pt idx="21476">
                        <c:v>43324.75</c:v>
                      </c:pt>
                      <c:pt idx="21477">
                        <c:v>43324.760416666664</c:v>
                      </c:pt>
                      <c:pt idx="21478">
                        <c:v>43324.770833333336</c:v>
                      </c:pt>
                      <c:pt idx="21479">
                        <c:v>43324.78125</c:v>
                      </c:pt>
                      <c:pt idx="21480">
                        <c:v>43324.791666666664</c:v>
                      </c:pt>
                      <c:pt idx="21481">
                        <c:v>43324.802083333336</c:v>
                      </c:pt>
                      <c:pt idx="21482">
                        <c:v>43324.8125</c:v>
                      </c:pt>
                      <c:pt idx="21483">
                        <c:v>43324.822916666664</c:v>
                      </c:pt>
                      <c:pt idx="21484">
                        <c:v>43324.833333333336</c:v>
                      </c:pt>
                      <c:pt idx="21485">
                        <c:v>43324.84375</c:v>
                      </c:pt>
                      <c:pt idx="21486">
                        <c:v>43324.854166666664</c:v>
                      </c:pt>
                      <c:pt idx="21487">
                        <c:v>43324.864583333336</c:v>
                      </c:pt>
                      <c:pt idx="21488">
                        <c:v>43324.875</c:v>
                      </c:pt>
                      <c:pt idx="21489">
                        <c:v>43324.885416666664</c:v>
                      </c:pt>
                      <c:pt idx="21490">
                        <c:v>43324.895833333336</c:v>
                      </c:pt>
                      <c:pt idx="21491">
                        <c:v>43324.90625</c:v>
                      </c:pt>
                      <c:pt idx="21492">
                        <c:v>43324.916666666664</c:v>
                      </c:pt>
                      <c:pt idx="21493">
                        <c:v>43324.927083333336</c:v>
                      </c:pt>
                      <c:pt idx="21494">
                        <c:v>43324.9375</c:v>
                      </c:pt>
                      <c:pt idx="21495">
                        <c:v>43324.947916666664</c:v>
                      </c:pt>
                      <c:pt idx="21496">
                        <c:v>43324.958333333336</c:v>
                      </c:pt>
                      <c:pt idx="21497">
                        <c:v>43324.96875</c:v>
                      </c:pt>
                      <c:pt idx="21498">
                        <c:v>43324.979166666664</c:v>
                      </c:pt>
                      <c:pt idx="21499">
                        <c:v>43324.989583333336</c:v>
                      </c:pt>
                      <c:pt idx="21500">
                        <c:v>43325</c:v>
                      </c:pt>
                      <c:pt idx="21501">
                        <c:v>43325.010416666664</c:v>
                      </c:pt>
                      <c:pt idx="21502">
                        <c:v>43325.020833333336</c:v>
                      </c:pt>
                      <c:pt idx="21503">
                        <c:v>43325.03125</c:v>
                      </c:pt>
                      <c:pt idx="21504">
                        <c:v>43325.041666666664</c:v>
                      </c:pt>
                      <c:pt idx="21505">
                        <c:v>43325.052083333336</c:v>
                      </c:pt>
                      <c:pt idx="21506">
                        <c:v>43325.0625</c:v>
                      </c:pt>
                      <c:pt idx="21507">
                        <c:v>43325.072916666664</c:v>
                      </c:pt>
                      <c:pt idx="21508">
                        <c:v>43325.083333333336</c:v>
                      </c:pt>
                      <c:pt idx="21509">
                        <c:v>43325.09375</c:v>
                      </c:pt>
                      <c:pt idx="21510">
                        <c:v>43325.104166666664</c:v>
                      </c:pt>
                      <c:pt idx="21511">
                        <c:v>43325.114583333336</c:v>
                      </c:pt>
                      <c:pt idx="21512">
                        <c:v>43325.125</c:v>
                      </c:pt>
                      <c:pt idx="21513">
                        <c:v>43325.135416666664</c:v>
                      </c:pt>
                      <c:pt idx="21514">
                        <c:v>43325.145833333336</c:v>
                      </c:pt>
                      <c:pt idx="21515">
                        <c:v>43325.15625</c:v>
                      </c:pt>
                      <c:pt idx="21516">
                        <c:v>43325.166666666664</c:v>
                      </c:pt>
                      <c:pt idx="21517">
                        <c:v>43325.177083333336</c:v>
                      </c:pt>
                      <c:pt idx="21518">
                        <c:v>43325.1875</c:v>
                      </c:pt>
                      <c:pt idx="21519">
                        <c:v>43325.197916666664</c:v>
                      </c:pt>
                      <c:pt idx="21520">
                        <c:v>43325.208333333336</c:v>
                      </c:pt>
                      <c:pt idx="21521">
                        <c:v>43325.21875</c:v>
                      </c:pt>
                      <c:pt idx="21522">
                        <c:v>43325.229166666664</c:v>
                      </c:pt>
                      <c:pt idx="21523">
                        <c:v>43325.239583333336</c:v>
                      </c:pt>
                      <c:pt idx="21524">
                        <c:v>43325.25</c:v>
                      </c:pt>
                      <c:pt idx="21525">
                        <c:v>43325.260416666664</c:v>
                      </c:pt>
                      <c:pt idx="21526">
                        <c:v>43325.270833333336</c:v>
                      </c:pt>
                      <c:pt idx="21527">
                        <c:v>43325.28125</c:v>
                      </c:pt>
                      <c:pt idx="21528">
                        <c:v>43325.291666666664</c:v>
                      </c:pt>
                      <c:pt idx="21529">
                        <c:v>43325.302083333336</c:v>
                      </c:pt>
                      <c:pt idx="21530">
                        <c:v>43325.3125</c:v>
                      </c:pt>
                      <c:pt idx="21531">
                        <c:v>43325.322916666664</c:v>
                      </c:pt>
                      <c:pt idx="21532">
                        <c:v>43325.333333333336</c:v>
                      </c:pt>
                      <c:pt idx="21533">
                        <c:v>43325.34375</c:v>
                      </c:pt>
                      <c:pt idx="21534">
                        <c:v>43325.354166666664</c:v>
                      </c:pt>
                      <c:pt idx="21535">
                        <c:v>43325.364583333336</c:v>
                      </c:pt>
                      <c:pt idx="21536">
                        <c:v>43325.375</c:v>
                      </c:pt>
                      <c:pt idx="21537">
                        <c:v>43325.385416666664</c:v>
                      </c:pt>
                      <c:pt idx="21538">
                        <c:v>43325.395833333336</c:v>
                      </c:pt>
                      <c:pt idx="21539">
                        <c:v>43325.40625</c:v>
                      </c:pt>
                      <c:pt idx="21540">
                        <c:v>43325.416666666664</c:v>
                      </c:pt>
                      <c:pt idx="21541">
                        <c:v>43325.427083333336</c:v>
                      </c:pt>
                      <c:pt idx="21542">
                        <c:v>43325.4375</c:v>
                      </c:pt>
                      <c:pt idx="21543">
                        <c:v>43325.447916666664</c:v>
                      </c:pt>
                      <c:pt idx="21544">
                        <c:v>43325.458333333336</c:v>
                      </c:pt>
                      <c:pt idx="21545">
                        <c:v>43325.46875</c:v>
                      </c:pt>
                      <c:pt idx="21546">
                        <c:v>43325.479166666664</c:v>
                      </c:pt>
                      <c:pt idx="21547">
                        <c:v>43325.489583333336</c:v>
                      </c:pt>
                      <c:pt idx="21548">
                        <c:v>43325.5</c:v>
                      </c:pt>
                      <c:pt idx="21549">
                        <c:v>43325.510416666664</c:v>
                      </c:pt>
                      <c:pt idx="21550">
                        <c:v>43325.520833333336</c:v>
                      </c:pt>
                      <c:pt idx="21551">
                        <c:v>43325.53125</c:v>
                      </c:pt>
                      <c:pt idx="21552">
                        <c:v>43325.541666666664</c:v>
                      </c:pt>
                      <c:pt idx="21553">
                        <c:v>43325.552083333336</c:v>
                      </c:pt>
                      <c:pt idx="21554">
                        <c:v>43325.5625</c:v>
                      </c:pt>
                      <c:pt idx="21555">
                        <c:v>43325.572916666664</c:v>
                      </c:pt>
                      <c:pt idx="21556">
                        <c:v>43325.583333333336</c:v>
                      </c:pt>
                      <c:pt idx="21557">
                        <c:v>43325.59375</c:v>
                      </c:pt>
                      <c:pt idx="21558">
                        <c:v>43325.604166666664</c:v>
                      </c:pt>
                      <c:pt idx="21559">
                        <c:v>43325.614583333336</c:v>
                      </c:pt>
                      <c:pt idx="21560">
                        <c:v>43325.625</c:v>
                      </c:pt>
                      <c:pt idx="21561">
                        <c:v>43325.635416666664</c:v>
                      </c:pt>
                      <c:pt idx="21562">
                        <c:v>43325.645833333336</c:v>
                      </c:pt>
                      <c:pt idx="21563">
                        <c:v>43325.65625</c:v>
                      </c:pt>
                      <c:pt idx="21564">
                        <c:v>43325.666666666664</c:v>
                      </c:pt>
                      <c:pt idx="21565">
                        <c:v>43325.677083333336</c:v>
                      </c:pt>
                      <c:pt idx="21566">
                        <c:v>43325.6875</c:v>
                      </c:pt>
                      <c:pt idx="21567">
                        <c:v>43325.697916666664</c:v>
                      </c:pt>
                      <c:pt idx="21568">
                        <c:v>43325.708333333336</c:v>
                      </c:pt>
                      <c:pt idx="21569">
                        <c:v>43325.71875</c:v>
                      </c:pt>
                      <c:pt idx="21570">
                        <c:v>43325.729166666664</c:v>
                      </c:pt>
                      <c:pt idx="21571">
                        <c:v>43325.739583333336</c:v>
                      </c:pt>
                      <c:pt idx="21572">
                        <c:v>43325.75</c:v>
                      </c:pt>
                      <c:pt idx="21573">
                        <c:v>43325.760416666664</c:v>
                      </c:pt>
                      <c:pt idx="21574">
                        <c:v>43325.770833333336</c:v>
                      </c:pt>
                      <c:pt idx="21575">
                        <c:v>43325.78125</c:v>
                      </c:pt>
                      <c:pt idx="21576">
                        <c:v>43325.791666666664</c:v>
                      </c:pt>
                      <c:pt idx="21577">
                        <c:v>43325.802083333336</c:v>
                      </c:pt>
                      <c:pt idx="21578">
                        <c:v>43325.8125</c:v>
                      </c:pt>
                      <c:pt idx="21579">
                        <c:v>43325.822916666664</c:v>
                      </c:pt>
                      <c:pt idx="21580">
                        <c:v>43325.833333333336</c:v>
                      </c:pt>
                      <c:pt idx="21581">
                        <c:v>43325.84375</c:v>
                      </c:pt>
                      <c:pt idx="21582">
                        <c:v>43325.854166666664</c:v>
                      </c:pt>
                      <c:pt idx="21583">
                        <c:v>43325.864583333336</c:v>
                      </c:pt>
                      <c:pt idx="21584">
                        <c:v>43325.875</c:v>
                      </c:pt>
                      <c:pt idx="21585">
                        <c:v>43325.885416666664</c:v>
                      </c:pt>
                      <c:pt idx="21586">
                        <c:v>43325.895833333336</c:v>
                      </c:pt>
                      <c:pt idx="21587">
                        <c:v>43325.90625</c:v>
                      </c:pt>
                      <c:pt idx="21588">
                        <c:v>43325.916666666664</c:v>
                      </c:pt>
                      <c:pt idx="21589">
                        <c:v>43325.927083333336</c:v>
                      </c:pt>
                      <c:pt idx="21590">
                        <c:v>43325.9375</c:v>
                      </c:pt>
                      <c:pt idx="21591">
                        <c:v>43325.947916666664</c:v>
                      </c:pt>
                      <c:pt idx="21592">
                        <c:v>43325.958333333336</c:v>
                      </c:pt>
                      <c:pt idx="21593">
                        <c:v>43325.96875</c:v>
                      </c:pt>
                      <c:pt idx="21594">
                        <c:v>43325.979166666664</c:v>
                      </c:pt>
                      <c:pt idx="21595">
                        <c:v>43325.989583333336</c:v>
                      </c:pt>
                      <c:pt idx="21596">
                        <c:v>43326</c:v>
                      </c:pt>
                      <c:pt idx="21597">
                        <c:v>43326.010416666664</c:v>
                      </c:pt>
                      <c:pt idx="21598">
                        <c:v>43326.020833333336</c:v>
                      </c:pt>
                      <c:pt idx="21599">
                        <c:v>43326.03125</c:v>
                      </c:pt>
                      <c:pt idx="21600">
                        <c:v>43326.041666666664</c:v>
                      </c:pt>
                      <c:pt idx="21601">
                        <c:v>43326.052083333336</c:v>
                      </c:pt>
                      <c:pt idx="21602">
                        <c:v>43326.0625</c:v>
                      </c:pt>
                      <c:pt idx="21603">
                        <c:v>43326.072916666664</c:v>
                      </c:pt>
                      <c:pt idx="21604">
                        <c:v>43326.083333333336</c:v>
                      </c:pt>
                      <c:pt idx="21605">
                        <c:v>43326.09375</c:v>
                      </c:pt>
                      <c:pt idx="21606">
                        <c:v>43326.104166666664</c:v>
                      </c:pt>
                      <c:pt idx="21607">
                        <c:v>43326.114583333336</c:v>
                      </c:pt>
                      <c:pt idx="21608">
                        <c:v>43326.125</c:v>
                      </c:pt>
                      <c:pt idx="21609">
                        <c:v>43326.135416666664</c:v>
                      </c:pt>
                      <c:pt idx="21610">
                        <c:v>43326.145833333336</c:v>
                      </c:pt>
                      <c:pt idx="21611">
                        <c:v>43326.15625</c:v>
                      </c:pt>
                      <c:pt idx="21612">
                        <c:v>43326.166666666664</c:v>
                      </c:pt>
                      <c:pt idx="21613">
                        <c:v>43326.177083333336</c:v>
                      </c:pt>
                      <c:pt idx="21614">
                        <c:v>43326.1875</c:v>
                      </c:pt>
                      <c:pt idx="21615">
                        <c:v>43326.197916666664</c:v>
                      </c:pt>
                      <c:pt idx="21616">
                        <c:v>43326.208333333336</c:v>
                      </c:pt>
                      <c:pt idx="21617">
                        <c:v>43326.21875</c:v>
                      </c:pt>
                      <c:pt idx="21618">
                        <c:v>43326.229166666664</c:v>
                      </c:pt>
                      <c:pt idx="21619">
                        <c:v>43326.239583333336</c:v>
                      </c:pt>
                      <c:pt idx="21620">
                        <c:v>43326.25</c:v>
                      </c:pt>
                      <c:pt idx="21621">
                        <c:v>43326.260416666664</c:v>
                      </c:pt>
                      <c:pt idx="21622">
                        <c:v>43326.270833333336</c:v>
                      </c:pt>
                      <c:pt idx="21623">
                        <c:v>43326.28125</c:v>
                      </c:pt>
                      <c:pt idx="21624">
                        <c:v>43326.291666666664</c:v>
                      </c:pt>
                      <c:pt idx="21625">
                        <c:v>43326.302083333336</c:v>
                      </c:pt>
                      <c:pt idx="21626">
                        <c:v>43326.3125</c:v>
                      </c:pt>
                      <c:pt idx="21627">
                        <c:v>43326.322916666664</c:v>
                      </c:pt>
                      <c:pt idx="21628">
                        <c:v>43326.333333333336</c:v>
                      </c:pt>
                      <c:pt idx="21629">
                        <c:v>43326.34375</c:v>
                      </c:pt>
                      <c:pt idx="21630">
                        <c:v>43326.354166666664</c:v>
                      </c:pt>
                      <c:pt idx="21631">
                        <c:v>43326.364583333336</c:v>
                      </c:pt>
                      <c:pt idx="21632">
                        <c:v>43326.375</c:v>
                      </c:pt>
                      <c:pt idx="21633">
                        <c:v>43326.385416666664</c:v>
                      </c:pt>
                      <c:pt idx="21634">
                        <c:v>43326.395833333336</c:v>
                      </c:pt>
                      <c:pt idx="21635">
                        <c:v>43326.40625</c:v>
                      </c:pt>
                      <c:pt idx="21636">
                        <c:v>43326.416666666664</c:v>
                      </c:pt>
                      <c:pt idx="21637">
                        <c:v>43326.427083333336</c:v>
                      </c:pt>
                      <c:pt idx="21638">
                        <c:v>43326.4375</c:v>
                      </c:pt>
                      <c:pt idx="21639">
                        <c:v>43326.447916666664</c:v>
                      </c:pt>
                      <c:pt idx="21640">
                        <c:v>43326.458333333336</c:v>
                      </c:pt>
                      <c:pt idx="21641">
                        <c:v>43326.46875</c:v>
                      </c:pt>
                      <c:pt idx="21642">
                        <c:v>43326.479166666664</c:v>
                      </c:pt>
                      <c:pt idx="21643">
                        <c:v>43326.489583333336</c:v>
                      </c:pt>
                      <c:pt idx="21644">
                        <c:v>43326.5</c:v>
                      </c:pt>
                      <c:pt idx="21645">
                        <c:v>43326.510416666664</c:v>
                      </c:pt>
                      <c:pt idx="21646">
                        <c:v>43326.520833333336</c:v>
                      </c:pt>
                      <c:pt idx="21647">
                        <c:v>43326.53125</c:v>
                      </c:pt>
                      <c:pt idx="21648">
                        <c:v>43326.541666666664</c:v>
                      </c:pt>
                      <c:pt idx="21649">
                        <c:v>43326.552083333336</c:v>
                      </c:pt>
                      <c:pt idx="21650">
                        <c:v>43326.5625</c:v>
                      </c:pt>
                      <c:pt idx="21651">
                        <c:v>43326.572916666664</c:v>
                      </c:pt>
                      <c:pt idx="21652">
                        <c:v>43326.583333333336</c:v>
                      </c:pt>
                      <c:pt idx="21653">
                        <c:v>43326.59375</c:v>
                      </c:pt>
                      <c:pt idx="21654">
                        <c:v>43326.604166666664</c:v>
                      </c:pt>
                      <c:pt idx="21655">
                        <c:v>43326.614583333336</c:v>
                      </c:pt>
                      <c:pt idx="21656">
                        <c:v>43326.625</c:v>
                      </c:pt>
                      <c:pt idx="21657">
                        <c:v>43326.635416666664</c:v>
                      </c:pt>
                      <c:pt idx="21658">
                        <c:v>43326.645833333336</c:v>
                      </c:pt>
                      <c:pt idx="21659">
                        <c:v>43326.65625</c:v>
                      </c:pt>
                      <c:pt idx="21660">
                        <c:v>43326.666666666664</c:v>
                      </c:pt>
                      <c:pt idx="21661">
                        <c:v>43326.677083333336</c:v>
                      </c:pt>
                      <c:pt idx="21662">
                        <c:v>43326.6875</c:v>
                      </c:pt>
                      <c:pt idx="21663">
                        <c:v>43326.697916666664</c:v>
                      </c:pt>
                      <c:pt idx="21664">
                        <c:v>43326.708333333336</c:v>
                      </c:pt>
                      <c:pt idx="21665">
                        <c:v>43326.71875</c:v>
                      </c:pt>
                      <c:pt idx="21666">
                        <c:v>43326.729166666664</c:v>
                      </c:pt>
                      <c:pt idx="21667">
                        <c:v>43326.739583333336</c:v>
                      </c:pt>
                      <c:pt idx="21668">
                        <c:v>43326.75</c:v>
                      </c:pt>
                      <c:pt idx="21669">
                        <c:v>43326.760416666664</c:v>
                      </c:pt>
                      <c:pt idx="21670">
                        <c:v>43326.770833333336</c:v>
                      </c:pt>
                      <c:pt idx="21671">
                        <c:v>43326.78125</c:v>
                      </c:pt>
                      <c:pt idx="21672">
                        <c:v>43326.791666666664</c:v>
                      </c:pt>
                      <c:pt idx="21673">
                        <c:v>43326.802083333336</c:v>
                      </c:pt>
                      <c:pt idx="21674">
                        <c:v>43326.8125</c:v>
                      </c:pt>
                      <c:pt idx="21675">
                        <c:v>43326.822916666664</c:v>
                      </c:pt>
                      <c:pt idx="21676">
                        <c:v>43326.833333333336</c:v>
                      </c:pt>
                      <c:pt idx="21677">
                        <c:v>43326.84375</c:v>
                      </c:pt>
                      <c:pt idx="21678">
                        <c:v>43326.854166666664</c:v>
                      </c:pt>
                      <c:pt idx="21679">
                        <c:v>43326.864583333336</c:v>
                      </c:pt>
                      <c:pt idx="21680">
                        <c:v>43326.875</c:v>
                      </c:pt>
                      <c:pt idx="21681">
                        <c:v>43326.885416666664</c:v>
                      </c:pt>
                      <c:pt idx="21682">
                        <c:v>43326.895833333336</c:v>
                      </c:pt>
                      <c:pt idx="21683">
                        <c:v>43326.90625</c:v>
                      </c:pt>
                      <c:pt idx="21684">
                        <c:v>43326.916666666664</c:v>
                      </c:pt>
                      <c:pt idx="21685">
                        <c:v>43326.927083333336</c:v>
                      </c:pt>
                      <c:pt idx="21686">
                        <c:v>43326.9375</c:v>
                      </c:pt>
                      <c:pt idx="21687">
                        <c:v>43326.947916666664</c:v>
                      </c:pt>
                      <c:pt idx="21688">
                        <c:v>43326.958333333336</c:v>
                      </c:pt>
                      <c:pt idx="21689">
                        <c:v>43326.96875</c:v>
                      </c:pt>
                      <c:pt idx="21690">
                        <c:v>43326.979166666664</c:v>
                      </c:pt>
                      <c:pt idx="21691">
                        <c:v>43326.989583333336</c:v>
                      </c:pt>
                      <c:pt idx="21692">
                        <c:v>43327</c:v>
                      </c:pt>
                      <c:pt idx="21693">
                        <c:v>43327.010416666664</c:v>
                      </c:pt>
                      <c:pt idx="21694">
                        <c:v>43327.020833333336</c:v>
                      </c:pt>
                      <c:pt idx="21695">
                        <c:v>43327.03125</c:v>
                      </c:pt>
                      <c:pt idx="21696">
                        <c:v>43327.041666666664</c:v>
                      </c:pt>
                      <c:pt idx="21697">
                        <c:v>43327.052083333336</c:v>
                      </c:pt>
                      <c:pt idx="21698">
                        <c:v>43327.0625</c:v>
                      </c:pt>
                      <c:pt idx="21699">
                        <c:v>43327.072916666664</c:v>
                      </c:pt>
                      <c:pt idx="21700">
                        <c:v>43327.083333333336</c:v>
                      </c:pt>
                      <c:pt idx="21701">
                        <c:v>43327.09375</c:v>
                      </c:pt>
                      <c:pt idx="21702">
                        <c:v>43327.104166666664</c:v>
                      </c:pt>
                      <c:pt idx="21703">
                        <c:v>43327.114583333336</c:v>
                      </c:pt>
                      <c:pt idx="21704">
                        <c:v>43327.125</c:v>
                      </c:pt>
                      <c:pt idx="21705">
                        <c:v>43327.135416666664</c:v>
                      </c:pt>
                      <c:pt idx="21706">
                        <c:v>43327.145833333336</c:v>
                      </c:pt>
                      <c:pt idx="21707">
                        <c:v>43327.15625</c:v>
                      </c:pt>
                      <c:pt idx="21708">
                        <c:v>43327.166666666664</c:v>
                      </c:pt>
                      <c:pt idx="21709">
                        <c:v>43327.177083333336</c:v>
                      </c:pt>
                      <c:pt idx="21710">
                        <c:v>43327.1875</c:v>
                      </c:pt>
                      <c:pt idx="21711">
                        <c:v>43327.197916666664</c:v>
                      </c:pt>
                      <c:pt idx="21712">
                        <c:v>43327.208333333336</c:v>
                      </c:pt>
                      <c:pt idx="21713">
                        <c:v>43327.21875</c:v>
                      </c:pt>
                      <c:pt idx="21714">
                        <c:v>43327.229166666664</c:v>
                      </c:pt>
                      <c:pt idx="21715">
                        <c:v>43327.239583333336</c:v>
                      </c:pt>
                      <c:pt idx="21716">
                        <c:v>43327.25</c:v>
                      </c:pt>
                      <c:pt idx="21717">
                        <c:v>43327.260416666664</c:v>
                      </c:pt>
                      <c:pt idx="21718">
                        <c:v>43327.270833333336</c:v>
                      </c:pt>
                      <c:pt idx="21719">
                        <c:v>43327.28125</c:v>
                      </c:pt>
                      <c:pt idx="21720">
                        <c:v>43327.291666666664</c:v>
                      </c:pt>
                      <c:pt idx="21721">
                        <c:v>43327.302083333336</c:v>
                      </c:pt>
                      <c:pt idx="21722">
                        <c:v>43327.3125</c:v>
                      </c:pt>
                      <c:pt idx="21723">
                        <c:v>43327.322916666664</c:v>
                      </c:pt>
                      <c:pt idx="21724">
                        <c:v>43327.333333333336</c:v>
                      </c:pt>
                      <c:pt idx="21725">
                        <c:v>43327.34375</c:v>
                      </c:pt>
                      <c:pt idx="21726">
                        <c:v>43327.354166666664</c:v>
                      </c:pt>
                      <c:pt idx="21727">
                        <c:v>43327.364583333336</c:v>
                      </c:pt>
                      <c:pt idx="21728">
                        <c:v>43327.375</c:v>
                      </c:pt>
                      <c:pt idx="21729">
                        <c:v>43327.385416666664</c:v>
                      </c:pt>
                      <c:pt idx="21730">
                        <c:v>43327.395833333336</c:v>
                      </c:pt>
                      <c:pt idx="21731">
                        <c:v>43327.40625</c:v>
                      </c:pt>
                      <c:pt idx="21732">
                        <c:v>43327.416666666664</c:v>
                      </c:pt>
                      <c:pt idx="21733">
                        <c:v>43327.427083333336</c:v>
                      </c:pt>
                      <c:pt idx="21734">
                        <c:v>43327.4375</c:v>
                      </c:pt>
                      <c:pt idx="21735">
                        <c:v>43327.447916666664</c:v>
                      </c:pt>
                      <c:pt idx="21736">
                        <c:v>43327.458333333336</c:v>
                      </c:pt>
                      <c:pt idx="21737">
                        <c:v>43327.46875</c:v>
                      </c:pt>
                      <c:pt idx="21738">
                        <c:v>43327.479166666664</c:v>
                      </c:pt>
                      <c:pt idx="21739">
                        <c:v>43327.489583333336</c:v>
                      </c:pt>
                      <c:pt idx="21740">
                        <c:v>43327.5</c:v>
                      </c:pt>
                      <c:pt idx="21741">
                        <c:v>43327.510416666664</c:v>
                      </c:pt>
                      <c:pt idx="21742">
                        <c:v>43327.520833333336</c:v>
                      </c:pt>
                      <c:pt idx="21743">
                        <c:v>43327.53125</c:v>
                      </c:pt>
                      <c:pt idx="21744">
                        <c:v>43327.541666666664</c:v>
                      </c:pt>
                      <c:pt idx="21745">
                        <c:v>43327.552083333336</c:v>
                      </c:pt>
                      <c:pt idx="21746">
                        <c:v>43327.5625</c:v>
                      </c:pt>
                      <c:pt idx="21747">
                        <c:v>43327.572916666664</c:v>
                      </c:pt>
                      <c:pt idx="21748">
                        <c:v>43327.583333333336</c:v>
                      </c:pt>
                      <c:pt idx="21749">
                        <c:v>43327.59375</c:v>
                      </c:pt>
                      <c:pt idx="21750">
                        <c:v>43327.604166666664</c:v>
                      </c:pt>
                      <c:pt idx="21751">
                        <c:v>43327.614583333336</c:v>
                      </c:pt>
                      <c:pt idx="21752">
                        <c:v>43327.625</c:v>
                      </c:pt>
                      <c:pt idx="21753">
                        <c:v>43327.635416666664</c:v>
                      </c:pt>
                      <c:pt idx="21754">
                        <c:v>43327.645833333336</c:v>
                      </c:pt>
                      <c:pt idx="21755">
                        <c:v>43327.65625</c:v>
                      </c:pt>
                      <c:pt idx="21756">
                        <c:v>43327.666666666664</c:v>
                      </c:pt>
                      <c:pt idx="21757">
                        <c:v>43327.677083333336</c:v>
                      </c:pt>
                      <c:pt idx="21758">
                        <c:v>43327.6875</c:v>
                      </c:pt>
                      <c:pt idx="21759">
                        <c:v>43327.697916666664</c:v>
                      </c:pt>
                      <c:pt idx="21760">
                        <c:v>43327.708333333336</c:v>
                      </c:pt>
                      <c:pt idx="21761">
                        <c:v>43327.71875</c:v>
                      </c:pt>
                      <c:pt idx="21762">
                        <c:v>43327.729166666664</c:v>
                      </c:pt>
                      <c:pt idx="21763">
                        <c:v>43327.739583333336</c:v>
                      </c:pt>
                      <c:pt idx="21764">
                        <c:v>43327.75</c:v>
                      </c:pt>
                      <c:pt idx="21765">
                        <c:v>43327.760416666664</c:v>
                      </c:pt>
                      <c:pt idx="21766">
                        <c:v>43327.770833333336</c:v>
                      </c:pt>
                      <c:pt idx="21767">
                        <c:v>43327.78125</c:v>
                      </c:pt>
                      <c:pt idx="21768">
                        <c:v>43327.791666666664</c:v>
                      </c:pt>
                      <c:pt idx="21769">
                        <c:v>43327.802083333336</c:v>
                      </c:pt>
                      <c:pt idx="21770">
                        <c:v>43327.8125</c:v>
                      </c:pt>
                      <c:pt idx="21771">
                        <c:v>43327.822916666664</c:v>
                      </c:pt>
                      <c:pt idx="21772">
                        <c:v>43327.833333333336</c:v>
                      </c:pt>
                      <c:pt idx="21773">
                        <c:v>43327.84375</c:v>
                      </c:pt>
                      <c:pt idx="21774">
                        <c:v>43327.854166666664</c:v>
                      </c:pt>
                      <c:pt idx="21775">
                        <c:v>43327.864583333336</c:v>
                      </c:pt>
                      <c:pt idx="21776">
                        <c:v>43327.875</c:v>
                      </c:pt>
                      <c:pt idx="21777">
                        <c:v>43327.885416666664</c:v>
                      </c:pt>
                      <c:pt idx="21778">
                        <c:v>43327.895833333336</c:v>
                      </c:pt>
                      <c:pt idx="21779">
                        <c:v>43327.90625</c:v>
                      </c:pt>
                      <c:pt idx="21780">
                        <c:v>43327.916666666664</c:v>
                      </c:pt>
                      <c:pt idx="21781">
                        <c:v>43327.927083333336</c:v>
                      </c:pt>
                      <c:pt idx="21782">
                        <c:v>43327.9375</c:v>
                      </c:pt>
                      <c:pt idx="21783">
                        <c:v>43327.947916666664</c:v>
                      </c:pt>
                      <c:pt idx="21784">
                        <c:v>43327.958333333336</c:v>
                      </c:pt>
                      <c:pt idx="21785">
                        <c:v>43327.96875</c:v>
                      </c:pt>
                      <c:pt idx="21786">
                        <c:v>43327.979166666664</c:v>
                      </c:pt>
                      <c:pt idx="21787">
                        <c:v>43327.989583333336</c:v>
                      </c:pt>
                      <c:pt idx="21788">
                        <c:v>43328</c:v>
                      </c:pt>
                      <c:pt idx="21789">
                        <c:v>43328.010416666664</c:v>
                      </c:pt>
                      <c:pt idx="21790">
                        <c:v>43328.020833333336</c:v>
                      </c:pt>
                      <c:pt idx="21791">
                        <c:v>43328.03125</c:v>
                      </c:pt>
                      <c:pt idx="21792">
                        <c:v>43328.041666666664</c:v>
                      </c:pt>
                      <c:pt idx="21793">
                        <c:v>43328.052083333336</c:v>
                      </c:pt>
                      <c:pt idx="21794">
                        <c:v>43328.0625</c:v>
                      </c:pt>
                      <c:pt idx="21795">
                        <c:v>43328.072916666664</c:v>
                      </c:pt>
                      <c:pt idx="21796">
                        <c:v>43328.083333333336</c:v>
                      </c:pt>
                      <c:pt idx="21797">
                        <c:v>43328.09375</c:v>
                      </c:pt>
                      <c:pt idx="21798">
                        <c:v>43328.104166666664</c:v>
                      </c:pt>
                      <c:pt idx="21799">
                        <c:v>43328.114583333336</c:v>
                      </c:pt>
                      <c:pt idx="21800">
                        <c:v>43328.125</c:v>
                      </c:pt>
                      <c:pt idx="21801">
                        <c:v>43328.135416666664</c:v>
                      </c:pt>
                      <c:pt idx="21802">
                        <c:v>43328.145833333336</c:v>
                      </c:pt>
                      <c:pt idx="21803">
                        <c:v>43328.15625</c:v>
                      </c:pt>
                      <c:pt idx="21804">
                        <c:v>43328.166666666664</c:v>
                      </c:pt>
                      <c:pt idx="21805">
                        <c:v>43328.177083333336</c:v>
                      </c:pt>
                      <c:pt idx="21806">
                        <c:v>43328.1875</c:v>
                      </c:pt>
                      <c:pt idx="21807">
                        <c:v>43328.197916666664</c:v>
                      </c:pt>
                      <c:pt idx="21808">
                        <c:v>43328.208333333336</c:v>
                      </c:pt>
                      <c:pt idx="21809">
                        <c:v>43328.21875</c:v>
                      </c:pt>
                      <c:pt idx="21810">
                        <c:v>43328.229166666664</c:v>
                      </c:pt>
                      <c:pt idx="21811">
                        <c:v>43328.239583333336</c:v>
                      </c:pt>
                      <c:pt idx="21812">
                        <c:v>43328.25</c:v>
                      </c:pt>
                      <c:pt idx="21813">
                        <c:v>43328.260416666664</c:v>
                      </c:pt>
                      <c:pt idx="21814">
                        <c:v>43328.270833333336</c:v>
                      </c:pt>
                      <c:pt idx="21815">
                        <c:v>43328.28125</c:v>
                      </c:pt>
                      <c:pt idx="21816">
                        <c:v>43328.291666666664</c:v>
                      </c:pt>
                      <c:pt idx="21817">
                        <c:v>43328.302083333336</c:v>
                      </c:pt>
                      <c:pt idx="21818">
                        <c:v>43328.3125</c:v>
                      </c:pt>
                      <c:pt idx="21819">
                        <c:v>43328.322916666664</c:v>
                      </c:pt>
                      <c:pt idx="21820">
                        <c:v>43328.333333333336</c:v>
                      </c:pt>
                      <c:pt idx="21821">
                        <c:v>43328.34375</c:v>
                      </c:pt>
                      <c:pt idx="21822">
                        <c:v>43328.354166666664</c:v>
                      </c:pt>
                      <c:pt idx="21823">
                        <c:v>43328.364583333336</c:v>
                      </c:pt>
                      <c:pt idx="21824">
                        <c:v>43328.375</c:v>
                      </c:pt>
                      <c:pt idx="21825">
                        <c:v>43328.385416666664</c:v>
                      </c:pt>
                      <c:pt idx="21826">
                        <c:v>43328.395833333336</c:v>
                      </c:pt>
                      <c:pt idx="21827">
                        <c:v>43328.40625</c:v>
                      </c:pt>
                      <c:pt idx="21828">
                        <c:v>43328.416666666664</c:v>
                      </c:pt>
                      <c:pt idx="21829">
                        <c:v>43328.427083333336</c:v>
                      </c:pt>
                      <c:pt idx="21830">
                        <c:v>43328.4375</c:v>
                      </c:pt>
                      <c:pt idx="21831">
                        <c:v>43328.447916666664</c:v>
                      </c:pt>
                      <c:pt idx="21832">
                        <c:v>43328.458333333336</c:v>
                      </c:pt>
                      <c:pt idx="21833">
                        <c:v>43328.46875</c:v>
                      </c:pt>
                      <c:pt idx="21834">
                        <c:v>43328.479166666664</c:v>
                      </c:pt>
                      <c:pt idx="21835">
                        <c:v>43328.489583333336</c:v>
                      </c:pt>
                      <c:pt idx="21836">
                        <c:v>43328.5</c:v>
                      </c:pt>
                      <c:pt idx="21837">
                        <c:v>43328.510416666664</c:v>
                      </c:pt>
                      <c:pt idx="21838">
                        <c:v>43328.520833333336</c:v>
                      </c:pt>
                      <c:pt idx="21839">
                        <c:v>43328.53125</c:v>
                      </c:pt>
                      <c:pt idx="21840">
                        <c:v>43328.541666666664</c:v>
                      </c:pt>
                      <c:pt idx="21841">
                        <c:v>43328.552083333336</c:v>
                      </c:pt>
                      <c:pt idx="21842">
                        <c:v>43328.5625</c:v>
                      </c:pt>
                      <c:pt idx="21843">
                        <c:v>43328.572916666664</c:v>
                      </c:pt>
                      <c:pt idx="21844">
                        <c:v>43328.583333333336</c:v>
                      </c:pt>
                      <c:pt idx="21845">
                        <c:v>43328.59375</c:v>
                      </c:pt>
                      <c:pt idx="21846">
                        <c:v>43328.604166666664</c:v>
                      </c:pt>
                      <c:pt idx="21847">
                        <c:v>43328.614583333336</c:v>
                      </c:pt>
                      <c:pt idx="21848">
                        <c:v>43328.625</c:v>
                      </c:pt>
                      <c:pt idx="21849">
                        <c:v>43328.635416666664</c:v>
                      </c:pt>
                      <c:pt idx="21850">
                        <c:v>43328.645833333336</c:v>
                      </c:pt>
                      <c:pt idx="21851">
                        <c:v>43328.65625</c:v>
                      </c:pt>
                      <c:pt idx="21852">
                        <c:v>43328.666666666664</c:v>
                      </c:pt>
                      <c:pt idx="21853">
                        <c:v>43328.677083333336</c:v>
                      </c:pt>
                      <c:pt idx="21854">
                        <c:v>43328.6875</c:v>
                      </c:pt>
                      <c:pt idx="21855">
                        <c:v>43328.697916666664</c:v>
                      </c:pt>
                      <c:pt idx="21856">
                        <c:v>43328.708333333336</c:v>
                      </c:pt>
                      <c:pt idx="21857">
                        <c:v>43328.71875</c:v>
                      </c:pt>
                      <c:pt idx="21858">
                        <c:v>43328.729166666664</c:v>
                      </c:pt>
                      <c:pt idx="21859">
                        <c:v>43328.739583333336</c:v>
                      </c:pt>
                      <c:pt idx="21860">
                        <c:v>43328.75</c:v>
                      </c:pt>
                      <c:pt idx="21861">
                        <c:v>43328.760416666664</c:v>
                      </c:pt>
                      <c:pt idx="21862">
                        <c:v>43328.770833333336</c:v>
                      </c:pt>
                      <c:pt idx="21863">
                        <c:v>43328.78125</c:v>
                      </c:pt>
                      <c:pt idx="21864">
                        <c:v>43328.791666666664</c:v>
                      </c:pt>
                      <c:pt idx="21865">
                        <c:v>43328.802083333336</c:v>
                      </c:pt>
                      <c:pt idx="21866">
                        <c:v>43328.8125</c:v>
                      </c:pt>
                      <c:pt idx="21867">
                        <c:v>43328.822916666664</c:v>
                      </c:pt>
                      <c:pt idx="21868">
                        <c:v>43328.833333333336</c:v>
                      </c:pt>
                      <c:pt idx="21869">
                        <c:v>43328.84375</c:v>
                      </c:pt>
                      <c:pt idx="21870">
                        <c:v>43328.854166666664</c:v>
                      </c:pt>
                      <c:pt idx="21871">
                        <c:v>43328.864583333336</c:v>
                      </c:pt>
                      <c:pt idx="21872">
                        <c:v>43328.875</c:v>
                      </c:pt>
                      <c:pt idx="21873">
                        <c:v>43328.885416666664</c:v>
                      </c:pt>
                      <c:pt idx="21874">
                        <c:v>43328.895833333336</c:v>
                      </c:pt>
                      <c:pt idx="21875">
                        <c:v>43328.90625</c:v>
                      </c:pt>
                      <c:pt idx="21876">
                        <c:v>43328.916666666664</c:v>
                      </c:pt>
                      <c:pt idx="21877">
                        <c:v>43328.927083333336</c:v>
                      </c:pt>
                      <c:pt idx="21878">
                        <c:v>43328.9375</c:v>
                      </c:pt>
                      <c:pt idx="21879">
                        <c:v>43328.947916666664</c:v>
                      </c:pt>
                      <c:pt idx="21880">
                        <c:v>43328.958333333336</c:v>
                      </c:pt>
                      <c:pt idx="21881">
                        <c:v>43328.96875</c:v>
                      </c:pt>
                      <c:pt idx="21882">
                        <c:v>43328.979166666664</c:v>
                      </c:pt>
                      <c:pt idx="21883">
                        <c:v>43328.989583333336</c:v>
                      </c:pt>
                      <c:pt idx="21884">
                        <c:v>43329</c:v>
                      </c:pt>
                      <c:pt idx="21885">
                        <c:v>43329.010416666664</c:v>
                      </c:pt>
                      <c:pt idx="21886">
                        <c:v>43329.020833333336</c:v>
                      </c:pt>
                      <c:pt idx="21887">
                        <c:v>43329.03125</c:v>
                      </c:pt>
                      <c:pt idx="21888">
                        <c:v>43329.041666666664</c:v>
                      </c:pt>
                      <c:pt idx="21889">
                        <c:v>43329.052083333336</c:v>
                      </c:pt>
                      <c:pt idx="21890">
                        <c:v>43329.0625</c:v>
                      </c:pt>
                      <c:pt idx="21891">
                        <c:v>43329.072916666664</c:v>
                      </c:pt>
                      <c:pt idx="21892">
                        <c:v>43329.083333333336</c:v>
                      </c:pt>
                      <c:pt idx="21893">
                        <c:v>43329.09375</c:v>
                      </c:pt>
                      <c:pt idx="21894">
                        <c:v>43329.104166666664</c:v>
                      </c:pt>
                      <c:pt idx="21895">
                        <c:v>43329.114583333336</c:v>
                      </c:pt>
                      <c:pt idx="21896">
                        <c:v>43329.125</c:v>
                      </c:pt>
                      <c:pt idx="21897">
                        <c:v>43329.135416666664</c:v>
                      </c:pt>
                      <c:pt idx="21898">
                        <c:v>43329.145833333336</c:v>
                      </c:pt>
                      <c:pt idx="21899">
                        <c:v>43329.15625</c:v>
                      </c:pt>
                      <c:pt idx="21900">
                        <c:v>43329.166666666664</c:v>
                      </c:pt>
                      <c:pt idx="21901">
                        <c:v>43329.177083333336</c:v>
                      </c:pt>
                      <c:pt idx="21902">
                        <c:v>43329.1875</c:v>
                      </c:pt>
                      <c:pt idx="21903">
                        <c:v>43329.197916666664</c:v>
                      </c:pt>
                      <c:pt idx="21904">
                        <c:v>43329.208333333336</c:v>
                      </c:pt>
                      <c:pt idx="21905">
                        <c:v>43329.21875</c:v>
                      </c:pt>
                      <c:pt idx="21906">
                        <c:v>43329.229166666664</c:v>
                      </c:pt>
                      <c:pt idx="21907">
                        <c:v>43329.239583333336</c:v>
                      </c:pt>
                      <c:pt idx="21908">
                        <c:v>43329.25</c:v>
                      </c:pt>
                      <c:pt idx="21909">
                        <c:v>43329.260416666664</c:v>
                      </c:pt>
                      <c:pt idx="21910">
                        <c:v>43329.270833333336</c:v>
                      </c:pt>
                      <c:pt idx="21911">
                        <c:v>43329.28125</c:v>
                      </c:pt>
                      <c:pt idx="21912">
                        <c:v>43329.291666666664</c:v>
                      </c:pt>
                      <c:pt idx="21913">
                        <c:v>43329.302083333336</c:v>
                      </c:pt>
                      <c:pt idx="21914">
                        <c:v>43329.3125</c:v>
                      </c:pt>
                      <c:pt idx="21915">
                        <c:v>43329.322916666664</c:v>
                      </c:pt>
                      <c:pt idx="21916">
                        <c:v>43329.333333333336</c:v>
                      </c:pt>
                      <c:pt idx="21917">
                        <c:v>43329.34375</c:v>
                      </c:pt>
                      <c:pt idx="21918">
                        <c:v>43329.354166666664</c:v>
                      </c:pt>
                      <c:pt idx="21919">
                        <c:v>43329.364583333336</c:v>
                      </c:pt>
                      <c:pt idx="21920">
                        <c:v>43329.375</c:v>
                      </c:pt>
                      <c:pt idx="21921">
                        <c:v>43329.385416666664</c:v>
                      </c:pt>
                      <c:pt idx="21922">
                        <c:v>43329.395833333336</c:v>
                      </c:pt>
                      <c:pt idx="21923">
                        <c:v>43329.40625</c:v>
                      </c:pt>
                      <c:pt idx="21924">
                        <c:v>43329.416666666664</c:v>
                      </c:pt>
                      <c:pt idx="21925">
                        <c:v>43329.427083333336</c:v>
                      </c:pt>
                      <c:pt idx="21926">
                        <c:v>43329.4375</c:v>
                      </c:pt>
                      <c:pt idx="21927">
                        <c:v>43329.447916666664</c:v>
                      </c:pt>
                      <c:pt idx="21928">
                        <c:v>43329.458333333336</c:v>
                      </c:pt>
                      <c:pt idx="21929">
                        <c:v>43329.46875</c:v>
                      </c:pt>
                      <c:pt idx="21930">
                        <c:v>43329.479166666664</c:v>
                      </c:pt>
                      <c:pt idx="21931">
                        <c:v>43329.489583333336</c:v>
                      </c:pt>
                      <c:pt idx="21932">
                        <c:v>43329.5</c:v>
                      </c:pt>
                      <c:pt idx="21933">
                        <c:v>43329.510416666664</c:v>
                      </c:pt>
                      <c:pt idx="21934">
                        <c:v>43329.520833333336</c:v>
                      </c:pt>
                      <c:pt idx="21935">
                        <c:v>43329.53125</c:v>
                      </c:pt>
                      <c:pt idx="21936">
                        <c:v>43329.541666666664</c:v>
                      </c:pt>
                      <c:pt idx="21937">
                        <c:v>43329.552083333336</c:v>
                      </c:pt>
                      <c:pt idx="21938">
                        <c:v>43329.5625</c:v>
                      </c:pt>
                      <c:pt idx="21939">
                        <c:v>43329.572916666664</c:v>
                      </c:pt>
                      <c:pt idx="21940">
                        <c:v>43329.583333333336</c:v>
                      </c:pt>
                      <c:pt idx="21941">
                        <c:v>43329.59375</c:v>
                      </c:pt>
                      <c:pt idx="21942">
                        <c:v>43329.604166666664</c:v>
                      </c:pt>
                      <c:pt idx="21943">
                        <c:v>43329.614583333336</c:v>
                      </c:pt>
                      <c:pt idx="21944">
                        <c:v>43329.625</c:v>
                      </c:pt>
                      <c:pt idx="21945">
                        <c:v>43329.635416666664</c:v>
                      </c:pt>
                      <c:pt idx="21946">
                        <c:v>43329.645833333336</c:v>
                      </c:pt>
                      <c:pt idx="21947">
                        <c:v>43329.65625</c:v>
                      </c:pt>
                      <c:pt idx="21948">
                        <c:v>43329.666666666664</c:v>
                      </c:pt>
                      <c:pt idx="21949">
                        <c:v>43329.677083333336</c:v>
                      </c:pt>
                      <c:pt idx="21950">
                        <c:v>43329.6875</c:v>
                      </c:pt>
                      <c:pt idx="21951">
                        <c:v>43329.697916666664</c:v>
                      </c:pt>
                      <c:pt idx="21952">
                        <c:v>43329.708333333336</c:v>
                      </c:pt>
                      <c:pt idx="21953">
                        <c:v>43329.71875</c:v>
                      </c:pt>
                      <c:pt idx="21954">
                        <c:v>43329.729166666664</c:v>
                      </c:pt>
                      <c:pt idx="21955">
                        <c:v>43329.739583333336</c:v>
                      </c:pt>
                      <c:pt idx="21956">
                        <c:v>43329.75</c:v>
                      </c:pt>
                      <c:pt idx="21957">
                        <c:v>43329.760416666664</c:v>
                      </c:pt>
                      <c:pt idx="21958">
                        <c:v>43329.770833333336</c:v>
                      </c:pt>
                      <c:pt idx="21959">
                        <c:v>43329.78125</c:v>
                      </c:pt>
                      <c:pt idx="21960">
                        <c:v>43329.791666666664</c:v>
                      </c:pt>
                      <c:pt idx="21961">
                        <c:v>43329.802083333336</c:v>
                      </c:pt>
                      <c:pt idx="21962">
                        <c:v>43329.8125</c:v>
                      </c:pt>
                      <c:pt idx="21963">
                        <c:v>43329.822916666664</c:v>
                      </c:pt>
                      <c:pt idx="21964">
                        <c:v>43329.833333333336</c:v>
                      </c:pt>
                      <c:pt idx="21965">
                        <c:v>43329.84375</c:v>
                      </c:pt>
                      <c:pt idx="21966">
                        <c:v>43329.854166666664</c:v>
                      </c:pt>
                      <c:pt idx="21967">
                        <c:v>43329.864583333336</c:v>
                      </c:pt>
                      <c:pt idx="21968">
                        <c:v>43329.875</c:v>
                      </c:pt>
                      <c:pt idx="21969">
                        <c:v>43329.885416666664</c:v>
                      </c:pt>
                      <c:pt idx="21970">
                        <c:v>43329.895833333336</c:v>
                      </c:pt>
                      <c:pt idx="21971">
                        <c:v>43329.90625</c:v>
                      </c:pt>
                      <c:pt idx="21972">
                        <c:v>43329.916666666664</c:v>
                      </c:pt>
                      <c:pt idx="21973">
                        <c:v>43329.927083333336</c:v>
                      </c:pt>
                      <c:pt idx="21974">
                        <c:v>43329.9375</c:v>
                      </c:pt>
                      <c:pt idx="21975">
                        <c:v>43329.947916666664</c:v>
                      </c:pt>
                      <c:pt idx="21976">
                        <c:v>43329.958333333336</c:v>
                      </c:pt>
                      <c:pt idx="21977">
                        <c:v>43329.96875</c:v>
                      </c:pt>
                      <c:pt idx="21978">
                        <c:v>43329.979166666664</c:v>
                      </c:pt>
                      <c:pt idx="21979">
                        <c:v>43329.989583333336</c:v>
                      </c:pt>
                      <c:pt idx="21980">
                        <c:v>43330</c:v>
                      </c:pt>
                      <c:pt idx="21981">
                        <c:v>43330.010416666664</c:v>
                      </c:pt>
                      <c:pt idx="21982">
                        <c:v>43330.020833333336</c:v>
                      </c:pt>
                      <c:pt idx="21983">
                        <c:v>43330.03125</c:v>
                      </c:pt>
                      <c:pt idx="21984">
                        <c:v>43330.041666666664</c:v>
                      </c:pt>
                      <c:pt idx="21985">
                        <c:v>43330.052083333336</c:v>
                      </c:pt>
                      <c:pt idx="21986">
                        <c:v>43330.0625</c:v>
                      </c:pt>
                      <c:pt idx="21987">
                        <c:v>43330.072916666664</c:v>
                      </c:pt>
                      <c:pt idx="21988">
                        <c:v>43330.083333333336</c:v>
                      </c:pt>
                      <c:pt idx="21989">
                        <c:v>43330.09375</c:v>
                      </c:pt>
                      <c:pt idx="21990">
                        <c:v>43330.104166666664</c:v>
                      </c:pt>
                      <c:pt idx="21991">
                        <c:v>43330.114583333336</c:v>
                      </c:pt>
                      <c:pt idx="21992">
                        <c:v>43330.125</c:v>
                      </c:pt>
                      <c:pt idx="21993">
                        <c:v>43330.135416666664</c:v>
                      </c:pt>
                      <c:pt idx="21994">
                        <c:v>43330.145833333336</c:v>
                      </c:pt>
                      <c:pt idx="21995">
                        <c:v>43330.15625</c:v>
                      </c:pt>
                      <c:pt idx="21996">
                        <c:v>43330.166666666664</c:v>
                      </c:pt>
                      <c:pt idx="21997">
                        <c:v>43330.177083333336</c:v>
                      </c:pt>
                      <c:pt idx="21998">
                        <c:v>43330.1875</c:v>
                      </c:pt>
                      <c:pt idx="21999">
                        <c:v>43330.197916666664</c:v>
                      </c:pt>
                      <c:pt idx="22000">
                        <c:v>43330.208333333336</c:v>
                      </c:pt>
                      <c:pt idx="22001">
                        <c:v>43330.21875</c:v>
                      </c:pt>
                      <c:pt idx="22002">
                        <c:v>43330.229166666664</c:v>
                      </c:pt>
                      <c:pt idx="22003">
                        <c:v>43330.239583333336</c:v>
                      </c:pt>
                      <c:pt idx="22004">
                        <c:v>43330.25</c:v>
                      </c:pt>
                      <c:pt idx="22005">
                        <c:v>43330.260416666664</c:v>
                      </c:pt>
                      <c:pt idx="22006">
                        <c:v>43330.270833333336</c:v>
                      </c:pt>
                      <c:pt idx="22007">
                        <c:v>43330.28125</c:v>
                      </c:pt>
                      <c:pt idx="22008">
                        <c:v>43330.291666666664</c:v>
                      </c:pt>
                      <c:pt idx="22009">
                        <c:v>43330.302083333336</c:v>
                      </c:pt>
                      <c:pt idx="22010">
                        <c:v>43330.3125</c:v>
                      </c:pt>
                      <c:pt idx="22011">
                        <c:v>43330.322916666664</c:v>
                      </c:pt>
                      <c:pt idx="22012">
                        <c:v>43330.333333333336</c:v>
                      </c:pt>
                      <c:pt idx="22013">
                        <c:v>43330.34375</c:v>
                      </c:pt>
                      <c:pt idx="22014">
                        <c:v>43330.354166666664</c:v>
                      </c:pt>
                      <c:pt idx="22015">
                        <c:v>43330.364583333336</c:v>
                      </c:pt>
                      <c:pt idx="22016">
                        <c:v>43330.375</c:v>
                      </c:pt>
                      <c:pt idx="22017">
                        <c:v>43330.385416666664</c:v>
                      </c:pt>
                      <c:pt idx="22018">
                        <c:v>43330.395833333336</c:v>
                      </c:pt>
                      <c:pt idx="22019">
                        <c:v>43330.40625</c:v>
                      </c:pt>
                      <c:pt idx="22020">
                        <c:v>43330.416666666664</c:v>
                      </c:pt>
                      <c:pt idx="22021">
                        <c:v>43330.427083333336</c:v>
                      </c:pt>
                      <c:pt idx="22022">
                        <c:v>43330.4375</c:v>
                      </c:pt>
                      <c:pt idx="22023">
                        <c:v>43330.447916666664</c:v>
                      </c:pt>
                      <c:pt idx="22024">
                        <c:v>43330.458333333336</c:v>
                      </c:pt>
                      <c:pt idx="22025">
                        <c:v>43330.46875</c:v>
                      </c:pt>
                      <c:pt idx="22026">
                        <c:v>43330.479166666664</c:v>
                      </c:pt>
                      <c:pt idx="22027">
                        <c:v>43330.489583333336</c:v>
                      </c:pt>
                      <c:pt idx="22028">
                        <c:v>43330.5</c:v>
                      </c:pt>
                      <c:pt idx="22029">
                        <c:v>43330.510416666664</c:v>
                      </c:pt>
                      <c:pt idx="22030">
                        <c:v>43330.520833333336</c:v>
                      </c:pt>
                      <c:pt idx="22031">
                        <c:v>43330.53125</c:v>
                      </c:pt>
                      <c:pt idx="22032">
                        <c:v>43330.541666666664</c:v>
                      </c:pt>
                      <c:pt idx="22033">
                        <c:v>43330.552083333336</c:v>
                      </c:pt>
                      <c:pt idx="22034">
                        <c:v>43330.5625</c:v>
                      </c:pt>
                      <c:pt idx="22035">
                        <c:v>43330.572916666664</c:v>
                      </c:pt>
                      <c:pt idx="22036">
                        <c:v>43330.583333333336</c:v>
                      </c:pt>
                      <c:pt idx="22037">
                        <c:v>43330.59375</c:v>
                      </c:pt>
                      <c:pt idx="22038">
                        <c:v>43330.604166666664</c:v>
                      </c:pt>
                      <c:pt idx="22039">
                        <c:v>43330.614583333336</c:v>
                      </c:pt>
                      <c:pt idx="22040">
                        <c:v>43330.625</c:v>
                      </c:pt>
                      <c:pt idx="22041">
                        <c:v>43330.635416666664</c:v>
                      </c:pt>
                      <c:pt idx="22042">
                        <c:v>43330.645833333336</c:v>
                      </c:pt>
                      <c:pt idx="22043">
                        <c:v>43330.65625</c:v>
                      </c:pt>
                      <c:pt idx="22044">
                        <c:v>43330.666666666664</c:v>
                      </c:pt>
                      <c:pt idx="22045">
                        <c:v>43330.677083333336</c:v>
                      </c:pt>
                      <c:pt idx="22046">
                        <c:v>43330.6875</c:v>
                      </c:pt>
                      <c:pt idx="22047">
                        <c:v>43330.697916666664</c:v>
                      </c:pt>
                      <c:pt idx="22048">
                        <c:v>43330.708333333336</c:v>
                      </c:pt>
                      <c:pt idx="22049">
                        <c:v>43330.71875</c:v>
                      </c:pt>
                      <c:pt idx="22050">
                        <c:v>43330.729166666664</c:v>
                      </c:pt>
                      <c:pt idx="22051">
                        <c:v>43330.739583333336</c:v>
                      </c:pt>
                      <c:pt idx="22052">
                        <c:v>43330.75</c:v>
                      </c:pt>
                      <c:pt idx="22053">
                        <c:v>43330.760416666664</c:v>
                      </c:pt>
                      <c:pt idx="22054">
                        <c:v>43330.770833333336</c:v>
                      </c:pt>
                      <c:pt idx="22055">
                        <c:v>43330.78125</c:v>
                      </c:pt>
                      <c:pt idx="22056">
                        <c:v>43330.791666666664</c:v>
                      </c:pt>
                      <c:pt idx="22057">
                        <c:v>43330.802083333336</c:v>
                      </c:pt>
                      <c:pt idx="22058">
                        <c:v>43330.8125</c:v>
                      </c:pt>
                      <c:pt idx="22059">
                        <c:v>43330.822916666664</c:v>
                      </c:pt>
                      <c:pt idx="22060">
                        <c:v>43330.833333333336</c:v>
                      </c:pt>
                      <c:pt idx="22061">
                        <c:v>43330.84375</c:v>
                      </c:pt>
                      <c:pt idx="22062">
                        <c:v>43330.854166666664</c:v>
                      </c:pt>
                      <c:pt idx="22063">
                        <c:v>43330.864583333336</c:v>
                      </c:pt>
                      <c:pt idx="22064">
                        <c:v>43330.875</c:v>
                      </c:pt>
                      <c:pt idx="22065">
                        <c:v>43330.885416666664</c:v>
                      </c:pt>
                      <c:pt idx="22066">
                        <c:v>43330.895833333336</c:v>
                      </c:pt>
                      <c:pt idx="22067">
                        <c:v>43330.90625</c:v>
                      </c:pt>
                      <c:pt idx="22068">
                        <c:v>43330.916666666664</c:v>
                      </c:pt>
                      <c:pt idx="22069">
                        <c:v>43330.927083333336</c:v>
                      </c:pt>
                      <c:pt idx="22070">
                        <c:v>43330.9375</c:v>
                      </c:pt>
                      <c:pt idx="22071">
                        <c:v>43330.947916666664</c:v>
                      </c:pt>
                      <c:pt idx="22072">
                        <c:v>43330.958333333336</c:v>
                      </c:pt>
                      <c:pt idx="22073">
                        <c:v>43330.96875</c:v>
                      </c:pt>
                      <c:pt idx="22074">
                        <c:v>43330.979166666664</c:v>
                      </c:pt>
                      <c:pt idx="22075">
                        <c:v>43330.989583333336</c:v>
                      </c:pt>
                      <c:pt idx="22076">
                        <c:v>43331</c:v>
                      </c:pt>
                      <c:pt idx="22077">
                        <c:v>43331.010416666664</c:v>
                      </c:pt>
                      <c:pt idx="22078">
                        <c:v>43331.020833333336</c:v>
                      </c:pt>
                      <c:pt idx="22079">
                        <c:v>43331.03125</c:v>
                      </c:pt>
                      <c:pt idx="22080">
                        <c:v>43331.041666666664</c:v>
                      </c:pt>
                      <c:pt idx="22081">
                        <c:v>43331.052083333336</c:v>
                      </c:pt>
                      <c:pt idx="22082">
                        <c:v>43331.0625</c:v>
                      </c:pt>
                      <c:pt idx="22083">
                        <c:v>43331.072916666664</c:v>
                      </c:pt>
                      <c:pt idx="22084">
                        <c:v>43331.083333333336</c:v>
                      </c:pt>
                      <c:pt idx="22085">
                        <c:v>43331.09375</c:v>
                      </c:pt>
                      <c:pt idx="22086">
                        <c:v>43331.104166666664</c:v>
                      </c:pt>
                      <c:pt idx="22087">
                        <c:v>43331.114583333336</c:v>
                      </c:pt>
                      <c:pt idx="22088">
                        <c:v>43331.125</c:v>
                      </c:pt>
                      <c:pt idx="22089">
                        <c:v>43331.135416666664</c:v>
                      </c:pt>
                      <c:pt idx="22090">
                        <c:v>43331.145833333336</c:v>
                      </c:pt>
                      <c:pt idx="22091">
                        <c:v>43331.15625</c:v>
                      </c:pt>
                      <c:pt idx="22092">
                        <c:v>43331.166666666664</c:v>
                      </c:pt>
                      <c:pt idx="22093">
                        <c:v>43331.177083333336</c:v>
                      </c:pt>
                      <c:pt idx="22094">
                        <c:v>43331.1875</c:v>
                      </c:pt>
                      <c:pt idx="22095">
                        <c:v>43331.197916666664</c:v>
                      </c:pt>
                      <c:pt idx="22096">
                        <c:v>43331.208333333336</c:v>
                      </c:pt>
                      <c:pt idx="22097">
                        <c:v>43331.21875</c:v>
                      </c:pt>
                      <c:pt idx="22098">
                        <c:v>43331.229166666664</c:v>
                      </c:pt>
                      <c:pt idx="22099">
                        <c:v>43331.239583333336</c:v>
                      </c:pt>
                      <c:pt idx="22100">
                        <c:v>43331.25</c:v>
                      </c:pt>
                      <c:pt idx="22101">
                        <c:v>43331.260416666664</c:v>
                      </c:pt>
                      <c:pt idx="22102">
                        <c:v>43331.270833333336</c:v>
                      </c:pt>
                      <c:pt idx="22103">
                        <c:v>43331.28125</c:v>
                      </c:pt>
                      <c:pt idx="22104">
                        <c:v>43331.291666666664</c:v>
                      </c:pt>
                      <c:pt idx="22105">
                        <c:v>43331.302083333336</c:v>
                      </c:pt>
                      <c:pt idx="22106">
                        <c:v>43331.3125</c:v>
                      </c:pt>
                      <c:pt idx="22107">
                        <c:v>43331.322916666664</c:v>
                      </c:pt>
                      <c:pt idx="22108">
                        <c:v>43331.333333333336</c:v>
                      </c:pt>
                      <c:pt idx="22109">
                        <c:v>43331.34375</c:v>
                      </c:pt>
                      <c:pt idx="22110">
                        <c:v>43331.354166666664</c:v>
                      </c:pt>
                      <c:pt idx="22111">
                        <c:v>43331.364583333336</c:v>
                      </c:pt>
                      <c:pt idx="22112">
                        <c:v>43331.375</c:v>
                      </c:pt>
                      <c:pt idx="22113">
                        <c:v>43331.385416666664</c:v>
                      </c:pt>
                      <c:pt idx="22114">
                        <c:v>43331.395833333336</c:v>
                      </c:pt>
                      <c:pt idx="22115">
                        <c:v>43331.40625</c:v>
                      </c:pt>
                      <c:pt idx="22116">
                        <c:v>43331.416666666664</c:v>
                      </c:pt>
                      <c:pt idx="22117">
                        <c:v>43331.427083333336</c:v>
                      </c:pt>
                      <c:pt idx="22118">
                        <c:v>43331.4375</c:v>
                      </c:pt>
                      <c:pt idx="22119">
                        <c:v>43331.447916666664</c:v>
                      </c:pt>
                      <c:pt idx="22120">
                        <c:v>43331.458333333336</c:v>
                      </c:pt>
                      <c:pt idx="22121">
                        <c:v>43331.46875</c:v>
                      </c:pt>
                      <c:pt idx="22122">
                        <c:v>43331.479166666664</c:v>
                      </c:pt>
                      <c:pt idx="22123">
                        <c:v>43331.489583333336</c:v>
                      </c:pt>
                      <c:pt idx="22124">
                        <c:v>43331.5</c:v>
                      </c:pt>
                      <c:pt idx="22125">
                        <c:v>43331.510416666664</c:v>
                      </c:pt>
                      <c:pt idx="22126">
                        <c:v>43331.520833333336</c:v>
                      </c:pt>
                      <c:pt idx="22127">
                        <c:v>43331.53125</c:v>
                      </c:pt>
                      <c:pt idx="22128">
                        <c:v>43331.541666666664</c:v>
                      </c:pt>
                      <c:pt idx="22129">
                        <c:v>43331.552083333336</c:v>
                      </c:pt>
                      <c:pt idx="22130">
                        <c:v>43331.5625</c:v>
                      </c:pt>
                      <c:pt idx="22131">
                        <c:v>43331.572916666664</c:v>
                      </c:pt>
                      <c:pt idx="22132">
                        <c:v>43331.583333333336</c:v>
                      </c:pt>
                      <c:pt idx="22133">
                        <c:v>43331.59375</c:v>
                      </c:pt>
                      <c:pt idx="22134">
                        <c:v>43331.604166666664</c:v>
                      </c:pt>
                      <c:pt idx="22135">
                        <c:v>43331.614583333336</c:v>
                      </c:pt>
                      <c:pt idx="22136">
                        <c:v>43331.625</c:v>
                      </c:pt>
                      <c:pt idx="22137">
                        <c:v>43331.635416666664</c:v>
                      </c:pt>
                      <c:pt idx="22138">
                        <c:v>43331.645833333336</c:v>
                      </c:pt>
                      <c:pt idx="22139">
                        <c:v>43331.65625</c:v>
                      </c:pt>
                      <c:pt idx="22140">
                        <c:v>43331.666666666664</c:v>
                      </c:pt>
                      <c:pt idx="22141">
                        <c:v>43331.677083333336</c:v>
                      </c:pt>
                      <c:pt idx="22142">
                        <c:v>43331.6875</c:v>
                      </c:pt>
                      <c:pt idx="22143">
                        <c:v>43331.697916666664</c:v>
                      </c:pt>
                      <c:pt idx="22144">
                        <c:v>43331.708333333336</c:v>
                      </c:pt>
                      <c:pt idx="22145">
                        <c:v>43331.71875</c:v>
                      </c:pt>
                      <c:pt idx="22146">
                        <c:v>43331.729166666664</c:v>
                      </c:pt>
                      <c:pt idx="22147">
                        <c:v>43331.739583333336</c:v>
                      </c:pt>
                      <c:pt idx="22148">
                        <c:v>43331.75</c:v>
                      </c:pt>
                      <c:pt idx="22149">
                        <c:v>43331.760416666664</c:v>
                      </c:pt>
                      <c:pt idx="22150">
                        <c:v>43331.770833333336</c:v>
                      </c:pt>
                      <c:pt idx="22151">
                        <c:v>43331.78125</c:v>
                      </c:pt>
                      <c:pt idx="22152">
                        <c:v>43331.791666666664</c:v>
                      </c:pt>
                      <c:pt idx="22153">
                        <c:v>43331.802083333336</c:v>
                      </c:pt>
                      <c:pt idx="22154">
                        <c:v>43331.8125</c:v>
                      </c:pt>
                      <c:pt idx="22155">
                        <c:v>43331.822916666664</c:v>
                      </c:pt>
                      <c:pt idx="22156">
                        <c:v>43331.833333333336</c:v>
                      </c:pt>
                      <c:pt idx="22157">
                        <c:v>43331.84375</c:v>
                      </c:pt>
                      <c:pt idx="22158">
                        <c:v>43331.854166666664</c:v>
                      </c:pt>
                      <c:pt idx="22159">
                        <c:v>43331.864583333336</c:v>
                      </c:pt>
                      <c:pt idx="22160">
                        <c:v>43331.875</c:v>
                      </c:pt>
                      <c:pt idx="22161">
                        <c:v>43331.885416666664</c:v>
                      </c:pt>
                      <c:pt idx="22162">
                        <c:v>43331.895833333336</c:v>
                      </c:pt>
                      <c:pt idx="22163">
                        <c:v>43331.90625</c:v>
                      </c:pt>
                      <c:pt idx="22164">
                        <c:v>43331.916666666664</c:v>
                      </c:pt>
                      <c:pt idx="22165">
                        <c:v>43331.927083333336</c:v>
                      </c:pt>
                      <c:pt idx="22166">
                        <c:v>43331.9375</c:v>
                      </c:pt>
                      <c:pt idx="22167">
                        <c:v>43331.947916666664</c:v>
                      </c:pt>
                      <c:pt idx="22168">
                        <c:v>43331.958333333336</c:v>
                      </c:pt>
                      <c:pt idx="22169">
                        <c:v>43331.96875</c:v>
                      </c:pt>
                      <c:pt idx="22170">
                        <c:v>43331.979166666664</c:v>
                      </c:pt>
                      <c:pt idx="22171">
                        <c:v>43331.989583333336</c:v>
                      </c:pt>
                      <c:pt idx="22172">
                        <c:v>43332</c:v>
                      </c:pt>
                      <c:pt idx="22173">
                        <c:v>43332.010416666664</c:v>
                      </c:pt>
                      <c:pt idx="22174">
                        <c:v>43332.020833333336</c:v>
                      </c:pt>
                      <c:pt idx="22175">
                        <c:v>43332.03125</c:v>
                      </c:pt>
                      <c:pt idx="22176">
                        <c:v>43332.041666666664</c:v>
                      </c:pt>
                      <c:pt idx="22177">
                        <c:v>43332.052083333336</c:v>
                      </c:pt>
                      <c:pt idx="22178">
                        <c:v>43332.0625</c:v>
                      </c:pt>
                      <c:pt idx="22179">
                        <c:v>43332.072916666664</c:v>
                      </c:pt>
                      <c:pt idx="22180">
                        <c:v>43332.083333333336</c:v>
                      </c:pt>
                      <c:pt idx="22181">
                        <c:v>43332.09375</c:v>
                      </c:pt>
                      <c:pt idx="22182">
                        <c:v>43332.104166666664</c:v>
                      </c:pt>
                      <c:pt idx="22183">
                        <c:v>43332.114583333336</c:v>
                      </c:pt>
                      <c:pt idx="22184">
                        <c:v>43332.125</c:v>
                      </c:pt>
                      <c:pt idx="22185">
                        <c:v>43332.135416666664</c:v>
                      </c:pt>
                      <c:pt idx="22186">
                        <c:v>43332.145833333336</c:v>
                      </c:pt>
                      <c:pt idx="22187">
                        <c:v>43332.15625</c:v>
                      </c:pt>
                      <c:pt idx="22188">
                        <c:v>43332.166666666664</c:v>
                      </c:pt>
                      <c:pt idx="22189">
                        <c:v>43332.177083333336</c:v>
                      </c:pt>
                      <c:pt idx="22190">
                        <c:v>43332.1875</c:v>
                      </c:pt>
                      <c:pt idx="22191">
                        <c:v>43332.197916666664</c:v>
                      </c:pt>
                      <c:pt idx="22192">
                        <c:v>43332.208333333336</c:v>
                      </c:pt>
                      <c:pt idx="22193">
                        <c:v>43332.21875</c:v>
                      </c:pt>
                      <c:pt idx="22194">
                        <c:v>43332.229166666664</c:v>
                      </c:pt>
                      <c:pt idx="22195">
                        <c:v>43332.239583333336</c:v>
                      </c:pt>
                      <c:pt idx="22196">
                        <c:v>43332.25</c:v>
                      </c:pt>
                      <c:pt idx="22197">
                        <c:v>43332.260416666664</c:v>
                      </c:pt>
                      <c:pt idx="22198">
                        <c:v>43332.270833333336</c:v>
                      </c:pt>
                      <c:pt idx="22199">
                        <c:v>43332.28125</c:v>
                      </c:pt>
                      <c:pt idx="22200">
                        <c:v>43332.291666666664</c:v>
                      </c:pt>
                      <c:pt idx="22201">
                        <c:v>43332.302083333336</c:v>
                      </c:pt>
                      <c:pt idx="22202">
                        <c:v>43332.3125</c:v>
                      </c:pt>
                      <c:pt idx="22203">
                        <c:v>43332.322916666664</c:v>
                      </c:pt>
                      <c:pt idx="22204">
                        <c:v>43332.333333333336</c:v>
                      </c:pt>
                      <c:pt idx="22205">
                        <c:v>43332.34375</c:v>
                      </c:pt>
                      <c:pt idx="22206">
                        <c:v>43332.354166666664</c:v>
                      </c:pt>
                      <c:pt idx="22207">
                        <c:v>43332.364583333336</c:v>
                      </c:pt>
                      <c:pt idx="22208">
                        <c:v>43332.375</c:v>
                      </c:pt>
                      <c:pt idx="22209">
                        <c:v>43332.385416666664</c:v>
                      </c:pt>
                      <c:pt idx="22210">
                        <c:v>43332.395833333336</c:v>
                      </c:pt>
                      <c:pt idx="22211">
                        <c:v>43332.40625</c:v>
                      </c:pt>
                      <c:pt idx="22212">
                        <c:v>43332.416666666664</c:v>
                      </c:pt>
                      <c:pt idx="22213">
                        <c:v>43332.427083333336</c:v>
                      </c:pt>
                      <c:pt idx="22214">
                        <c:v>43332.4375</c:v>
                      </c:pt>
                      <c:pt idx="22215">
                        <c:v>43332.447916666664</c:v>
                      </c:pt>
                      <c:pt idx="22216">
                        <c:v>43332.458333333336</c:v>
                      </c:pt>
                      <c:pt idx="22217">
                        <c:v>43332.46875</c:v>
                      </c:pt>
                      <c:pt idx="22218">
                        <c:v>43332.479166666664</c:v>
                      </c:pt>
                      <c:pt idx="22219">
                        <c:v>43332.489583333336</c:v>
                      </c:pt>
                      <c:pt idx="22220">
                        <c:v>43332.5</c:v>
                      </c:pt>
                      <c:pt idx="22221">
                        <c:v>43332.510416666664</c:v>
                      </c:pt>
                      <c:pt idx="22222">
                        <c:v>43332.520833333336</c:v>
                      </c:pt>
                      <c:pt idx="22223">
                        <c:v>43332.53125</c:v>
                      </c:pt>
                      <c:pt idx="22224">
                        <c:v>43332.541666666664</c:v>
                      </c:pt>
                      <c:pt idx="22225">
                        <c:v>43332.552083333336</c:v>
                      </c:pt>
                      <c:pt idx="22226">
                        <c:v>43332.5625</c:v>
                      </c:pt>
                      <c:pt idx="22227">
                        <c:v>43332.572916666664</c:v>
                      </c:pt>
                      <c:pt idx="22228">
                        <c:v>43332.583333333336</c:v>
                      </c:pt>
                      <c:pt idx="22229">
                        <c:v>43332.59375</c:v>
                      </c:pt>
                      <c:pt idx="22230">
                        <c:v>43332.604166666664</c:v>
                      </c:pt>
                      <c:pt idx="22231">
                        <c:v>43332.614583333336</c:v>
                      </c:pt>
                      <c:pt idx="22232">
                        <c:v>43332.625</c:v>
                      </c:pt>
                      <c:pt idx="22233">
                        <c:v>43332.635416666664</c:v>
                      </c:pt>
                      <c:pt idx="22234">
                        <c:v>43332.645833333336</c:v>
                      </c:pt>
                      <c:pt idx="22235">
                        <c:v>43332.65625</c:v>
                      </c:pt>
                      <c:pt idx="22236">
                        <c:v>43332.666666666664</c:v>
                      </c:pt>
                      <c:pt idx="22237">
                        <c:v>43332.677083333336</c:v>
                      </c:pt>
                      <c:pt idx="22238">
                        <c:v>43332.6875</c:v>
                      </c:pt>
                      <c:pt idx="22239">
                        <c:v>43332.697916666664</c:v>
                      </c:pt>
                      <c:pt idx="22240">
                        <c:v>43332.708333333336</c:v>
                      </c:pt>
                      <c:pt idx="22241">
                        <c:v>43332.71875</c:v>
                      </c:pt>
                      <c:pt idx="22242">
                        <c:v>43332.729166666664</c:v>
                      </c:pt>
                      <c:pt idx="22243">
                        <c:v>43332.739583333336</c:v>
                      </c:pt>
                      <c:pt idx="22244">
                        <c:v>43332.75</c:v>
                      </c:pt>
                      <c:pt idx="22245">
                        <c:v>43332.760416666664</c:v>
                      </c:pt>
                      <c:pt idx="22246">
                        <c:v>43332.770833333336</c:v>
                      </c:pt>
                      <c:pt idx="22247">
                        <c:v>43332.78125</c:v>
                      </c:pt>
                      <c:pt idx="22248">
                        <c:v>43332.791666666664</c:v>
                      </c:pt>
                      <c:pt idx="22249">
                        <c:v>43332.802083333336</c:v>
                      </c:pt>
                      <c:pt idx="22250">
                        <c:v>43332.8125</c:v>
                      </c:pt>
                      <c:pt idx="22251">
                        <c:v>43332.822916666664</c:v>
                      </c:pt>
                      <c:pt idx="22252">
                        <c:v>43332.833333333336</c:v>
                      </c:pt>
                      <c:pt idx="22253">
                        <c:v>43332.84375</c:v>
                      </c:pt>
                      <c:pt idx="22254">
                        <c:v>43332.854166666664</c:v>
                      </c:pt>
                      <c:pt idx="22255">
                        <c:v>43332.864583333336</c:v>
                      </c:pt>
                      <c:pt idx="22256">
                        <c:v>43332.875</c:v>
                      </c:pt>
                      <c:pt idx="22257">
                        <c:v>43332.885416666664</c:v>
                      </c:pt>
                      <c:pt idx="22258">
                        <c:v>43332.895833333336</c:v>
                      </c:pt>
                      <c:pt idx="22259">
                        <c:v>43332.90625</c:v>
                      </c:pt>
                      <c:pt idx="22260">
                        <c:v>43332.916666666664</c:v>
                      </c:pt>
                      <c:pt idx="22261">
                        <c:v>43332.927083333336</c:v>
                      </c:pt>
                      <c:pt idx="22262">
                        <c:v>43332.9375</c:v>
                      </c:pt>
                      <c:pt idx="22263">
                        <c:v>43332.947916666664</c:v>
                      </c:pt>
                      <c:pt idx="22264">
                        <c:v>43332.958333333336</c:v>
                      </c:pt>
                      <c:pt idx="22265">
                        <c:v>43332.96875</c:v>
                      </c:pt>
                      <c:pt idx="22266">
                        <c:v>43332.979166666664</c:v>
                      </c:pt>
                      <c:pt idx="22267">
                        <c:v>43332.989583333336</c:v>
                      </c:pt>
                      <c:pt idx="22268">
                        <c:v>43333</c:v>
                      </c:pt>
                      <c:pt idx="22269">
                        <c:v>43333.010416666664</c:v>
                      </c:pt>
                      <c:pt idx="22270">
                        <c:v>43333.020833333336</c:v>
                      </c:pt>
                      <c:pt idx="22271">
                        <c:v>43333.03125</c:v>
                      </c:pt>
                      <c:pt idx="22272">
                        <c:v>43333.041666666664</c:v>
                      </c:pt>
                      <c:pt idx="22273">
                        <c:v>43333.052083333336</c:v>
                      </c:pt>
                      <c:pt idx="22274">
                        <c:v>43333.0625</c:v>
                      </c:pt>
                      <c:pt idx="22275">
                        <c:v>43333.072916666664</c:v>
                      </c:pt>
                      <c:pt idx="22276">
                        <c:v>43333.083333333336</c:v>
                      </c:pt>
                      <c:pt idx="22277">
                        <c:v>43333.09375</c:v>
                      </c:pt>
                      <c:pt idx="22278">
                        <c:v>43333.104166666664</c:v>
                      </c:pt>
                      <c:pt idx="22279">
                        <c:v>43333.114583333336</c:v>
                      </c:pt>
                      <c:pt idx="22280">
                        <c:v>43333.125</c:v>
                      </c:pt>
                      <c:pt idx="22281">
                        <c:v>43333.135416666664</c:v>
                      </c:pt>
                      <c:pt idx="22282">
                        <c:v>43333.145833333336</c:v>
                      </c:pt>
                      <c:pt idx="22283">
                        <c:v>43333.15625</c:v>
                      </c:pt>
                      <c:pt idx="22284">
                        <c:v>43333.166666666664</c:v>
                      </c:pt>
                      <c:pt idx="22285">
                        <c:v>43333.177083333336</c:v>
                      </c:pt>
                      <c:pt idx="22286">
                        <c:v>43333.1875</c:v>
                      </c:pt>
                      <c:pt idx="22287">
                        <c:v>43333.197916666664</c:v>
                      </c:pt>
                      <c:pt idx="22288">
                        <c:v>43333.208333333336</c:v>
                      </c:pt>
                      <c:pt idx="22289">
                        <c:v>43333.21875</c:v>
                      </c:pt>
                      <c:pt idx="22290">
                        <c:v>43333.229166666664</c:v>
                      </c:pt>
                      <c:pt idx="22291">
                        <c:v>43333.239583333336</c:v>
                      </c:pt>
                      <c:pt idx="22292">
                        <c:v>43333.25</c:v>
                      </c:pt>
                      <c:pt idx="22293">
                        <c:v>43333.260416666664</c:v>
                      </c:pt>
                      <c:pt idx="22294">
                        <c:v>43333.270833333336</c:v>
                      </c:pt>
                      <c:pt idx="22295">
                        <c:v>43333.28125</c:v>
                      </c:pt>
                      <c:pt idx="22296">
                        <c:v>43333.291666666664</c:v>
                      </c:pt>
                      <c:pt idx="22297">
                        <c:v>43333.302083333336</c:v>
                      </c:pt>
                      <c:pt idx="22298">
                        <c:v>43333.3125</c:v>
                      </c:pt>
                      <c:pt idx="22299">
                        <c:v>43333.322916666664</c:v>
                      </c:pt>
                      <c:pt idx="22300">
                        <c:v>43333.333333333336</c:v>
                      </c:pt>
                      <c:pt idx="22301">
                        <c:v>43333.34375</c:v>
                      </c:pt>
                      <c:pt idx="22302">
                        <c:v>43333.354166666664</c:v>
                      </c:pt>
                      <c:pt idx="22303">
                        <c:v>43333.364583333336</c:v>
                      </c:pt>
                      <c:pt idx="22304">
                        <c:v>43333.375</c:v>
                      </c:pt>
                      <c:pt idx="22305">
                        <c:v>43333.385416666664</c:v>
                      </c:pt>
                      <c:pt idx="22306">
                        <c:v>43333.395833333336</c:v>
                      </c:pt>
                      <c:pt idx="22307">
                        <c:v>43333.40625</c:v>
                      </c:pt>
                      <c:pt idx="22308">
                        <c:v>43333.416666666664</c:v>
                      </c:pt>
                      <c:pt idx="22309">
                        <c:v>43333.427083333336</c:v>
                      </c:pt>
                      <c:pt idx="22310">
                        <c:v>43333.4375</c:v>
                      </c:pt>
                      <c:pt idx="22311">
                        <c:v>43333.447916666664</c:v>
                      </c:pt>
                      <c:pt idx="22312">
                        <c:v>43333.458333333336</c:v>
                      </c:pt>
                      <c:pt idx="22313">
                        <c:v>43333.46875</c:v>
                      </c:pt>
                      <c:pt idx="22314">
                        <c:v>43333.479166666664</c:v>
                      </c:pt>
                      <c:pt idx="22315">
                        <c:v>43333.489583333336</c:v>
                      </c:pt>
                      <c:pt idx="22316">
                        <c:v>43333.5</c:v>
                      </c:pt>
                      <c:pt idx="22317">
                        <c:v>43333.510416666664</c:v>
                      </c:pt>
                      <c:pt idx="22318">
                        <c:v>43333.520833333336</c:v>
                      </c:pt>
                      <c:pt idx="22319">
                        <c:v>43333.53125</c:v>
                      </c:pt>
                      <c:pt idx="22320">
                        <c:v>43333.541666666664</c:v>
                      </c:pt>
                      <c:pt idx="22321">
                        <c:v>43333.552083333336</c:v>
                      </c:pt>
                      <c:pt idx="22322">
                        <c:v>43333.5625</c:v>
                      </c:pt>
                      <c:pt idx="22323">
                        <c:v>43333.572916666664</c:v>
                      </c:pt>
                      <c:pt idx="22324">
                        <c:v>43333.583333333336</c:v>
                      </c:pt>
                      <c:pt idx="22325">
                        <c:v>43333.59375</c:v>
                      </c:pt>
                      <c:pt idx="22326">
                        <c:v>43333.604166666664</c:v>
                      </c:pt>
                      <c:pt idx="22327">
                        <c:v>43333.614583333336</c:v>
                      </c:pt>
                      <c:pt idx="22328">
                        <c:v>43333.625</c:v>
                      </c:pt>
                      <c:pt idx="22329">
                        <c:v>43333.635416666664</c:v>
                      </c:pt>
                      <c:pt idx="22330">
                        <c:v>43333.645833333336</c:v>
                      </c:pt>
                      <c:pt idx="22331">
                        <c:v>43333.65625</c:v>
                      </c:pt>
                      <c:pt idx="22332">
                        <c:v>43333.666666666664</c:v>
                      </c:pt>
                      <c:pt idx="22333">
                        <c:v>43333.677083333336</c:v>
                      </c:pt>
                      <c:pt idx="22334">
                        <c:v>43333.6875</c:v>
                      </c:pt>
                      <c:pt idx="22335">
                        <c:v>43333.697916666664</c:v>
                      </c:pt>
                      <c:pt idx="22336">
                        <c:v>43333.708333333336</c:v>
                      </c:pt>
                      <c:pt idx="22337">
                        <c:v>43333.71875</c:v>
                      </c:pt>
                      <c:pt idx="22338">
                        <c:v>43333.729166666664</c:v>
                      </c:pt>
                      <c:pt idx="22339">
                        <c:v>43333.739583333336</c:v>
                      </c:pt>
                      <c:pt idx="22340">
                        <c:v>43333.75</c:v>
                      </c:pt>
                      <c:pt idx="22341">
                        <c:v>43333.760416666664</c:v>
                      </c:pt>
                      <c:pt idx="22342">
                        <c:v>43333.770833333336</c:v>
                      </c:pt>
                      <c:pt idx="22343">
                        <c:v>43333.78125</c:v>
                      </c:pt>
                      <c:pt idx="22344">
                        <c:v>43333.791666666664</c:v>
                      </c:pt>
                      <c:pt idx="22345">
                        <c:v>43333.802083333336</c:v>
                      </c:pt>
                      <c:pt idx="22346">
                        <c:v>43333.8125</c:v>
                      </c:pt>
                      <c:pt idx="22347">
                        <c:v>43333.822916666664</c:v>
                      </c:pt>
                      <c:pt idx="22348">
                        <c:v>43333.833333333336</c:v>
                      </c:pt>
                      <c:pt idx="22349">
                        <c:v>43333.84375</c:v>
                      </c:pt>
                      <c:pt idx="22350">
                        <c:v>43333.854166666664</c:v>
                      </c:pt>
                      <c:pt idx="22351">
                        <c:v>43333.864583333336</c:v>
                      </c:pt>
                      <c:pt idx="22352">
                        <c:v>43333.875</c:v>
                      </c:pt>
                      <c:pt idx="22353">
                        <c:v>43333.885416666664</c:v>
                      </c:pt>
                      <c:pt idx="22354">
                        <c:v>43333.895833333336</c:v>
                      </c:pt>
                      <c:pt idx="22355">
                        <c:v>43333.90625</c:v>
                      </c:pt>
                      <c:pt idx="22356">
                        <c:v>43333.916666666664</c:v>
                      </c:pt>
                      <c:pt idx="22357">
                        <c:v>43333.927083333336</c:v>
                      </c:pt>
                      <c:pt idx="22358">
                        <c:v>43333.9375</c:v>
                      </c:pt>
                      <c:pt idx="22359">
                        <c:v>43333.947916666664</c:v>
                      </c:pt>
                      <c:pt idx="22360">
                        <c:v>43333.958333333336</c:v>
                      </c:pt>
                      <c:pt idx="22361">
                        <c:v>43333.96875</c:v>
                      </c:pt>
                      <c:pt idx="22362">
                        <c:v>43333.979166666664</c:v>
                      </c:pt>
                      <c:pt idx="22363">
                        <c:v>43333.989583333336</c:v>
                      </c:pt>
                      <c:pt idx="22364">
                        <c:v>43334</c:v>
                      </c:pt>
                      <c:pt idx="22365">
                        <c:v>43334.010416666664</c:v>
                      </c:pt>
                      <c:pt idx="22366">
                        <c:v>43334.020833333336</c:v>
                      </c:pt>
                      <c:pt idx="22367">
                        <c:v>43334.03125</c:v>
                      </c:pt>
                      <c:pt idx="22368">
                        <c:v>43334.041666666664</c:v>
                      </c:pt>
                      <c:pt idx="22369">
                        <c:v>43334.052083333336</c:v>
                      </c:pt>
                      <c:pt idx="22370">
                        <c:v>43334.0625</c:v>
                      </c:pt>
                      <c:pt idx="22371">
                        <c:v>43334.072916666664</c:v>
                      </c:pt>
                      <c:pt idx="22372">
                        <c:v>43334.083333333336</c:v>
                      </c:pt>
                      <c:pt idx="22373">
                        <c:v>43334.09375</c:v>
                      </c:pt>
                      <c:pt idx="22374">
                        <c:v>43334.104166666664</c:v>
                      </c:pt>
                      <c:pt idx="22375">
                        <c:v>43334.114583333336</c:v>
                      </c:pt>
                      <c:pt idx="22376">
                        <c:v>43334.125</c:v>
                      </c:pt>
                      <c:pt idx="22377">
                        <c:v>43334.135416666664</c:v>
                      </c:pt>
                      <c:pt idx="22378">
                        <c:v>43334.145833333336</c:v>
                      </c:pt>
                      <c:pt idx="22379">
                        <c:v>43334.15625</c:v>
                      </c:pt>
                      <c:pt idx="22380">
                        <c:v>43334.166666666664</c:v>
                      </c:pt>
                      <c:pt idx="22381">
                        <c:v>43334.177083333336</c:v>
                      </c:pt>
                      <c:pt idx="22382">
                        <c:v>43334.1875</c:v>
                      </c:pt>
                      <c:pt idx="22383">
                        <c:v>43334.197916666664</c:v>
                      </c:pt>
                      <c:pt idx="22384">
                        <c:v>43334.208333333336</c:v>
                      </c:pt>
                      <c:pt idx="22385">
                        <c:v>43334.21875</c:v>
                      </c:pt>
                      <c:pt idx="22386">
                        <c:v>43334.229166666664</c:v>
                      </c:pt>
                      <c:pt idx="22387">
                        <c:v>43334.239583333336</c:v>
                      </c:pt>
                      <c:pt idx="22388">
                        <c:v>43334.25</c:v>
                      </c:pt>
                      <c:pt idx="22389">
                        <c:v>43334.260416666664</c:v>
                      </c:pt>
                      <c:pt idx="22390">
                        <c:v>43334.270833333336</c:v>
                      </c:pt>
                      <c:pt idx="22391">
                        <c:v>43334.28125</c:v>
                      </c:pt>
                      <c:pt idx="22392">
                        <c:v>43334.291666666664</c:v>
                      </c:pt>
                      <c:pt idx="22393">
                        <c:v>43334.302083333336</c:v>
                      </c:pt>
                      <c:pt idx="22394">
                        <c:v>43334.3125</c:v>
                      </c:pt>
                      <c:pt idx="22395">
                        <c:v>43334.322916666664</c:v>
                      </c:pt>
                      <c:pt idx="22396">
                        <c:v>43334.333333333336</c:v>
                      </c:pt>
                      <c:pt idx="22397">
                        <c:v>43334.34375</c:v>
                      </c:pt>
                      <c:pt idx="22398">
                        <c:v>43334.354166666664</c:v>
                      </c:pt>
                      <c:pt idx="22399">
                        <c:v>43334.364583333336</c:v>
                      </c:pt>
                      <c:pt idx="22400">
                        <c:v>43334.375</c:v>
                      </c:pt>
                      <c:pt idx="22401">
                        <c:v>43334.385416666664</c:v>
                      </c:pt>
                      <c:pt idx="22402">
                        <c:v>43334.395833333336</c:v>
                      </c:pt>
                      <c:pt idx="22403">
                        <c:v>43334.40625</c:v>
                      </c:pt>
                      <c:pt idx="22404">
                        <c:v>43334.416666666664</c:v>
                      </c:pt>
                      <c:pt idx="22405">
                        <c:v>43334.427083333336</c:v>
                      </c:pt>
                      <c:pt idx="22406">
                        <c:v>43334.4375</c:v>
                      </c:pt>
                      <c:pt idx="22407">
                        <c:v>43334.447916666664</c:v>
                      </c:pt>
                      <c:pt idx="22408">
                        <c:v>43334.458333333336</c:v>
                      </c:pt>
                      <c:pt idx="22409">
                        <c:v>43334.46875</c:v>
                      </c:pt>
                      <c:pt idx="22410">
                        <c:v>43334.479166666664</c:v>
                      </c:pt>
                      <c:pt idx="22411">
                        <c:v>43334.489583333336</c:v>
                      </c:pt>
                      <c:pt idx="22412">
                        <c:v>43334.5</c:v>
                      </c:pt>
                      <c:pt idx="22413">
                        <c:v>43334.510416666664</c:v>
                      </c:pt>
                      <c:pt idx="22414">
                        <c:v>43334.520833333336</c:v>
                      </c:pt>
                      <c:pt idx="22415">
                        <c:v>43334.53125</c:v>
                      </c:pt>
                      <c:pt idx="22416">
                        <c:v>43334.541666666664</c:v>
                      </c:pt>
                      <c:pt idx="22417">
                        <c:v>43334.552083333336</c:v>
                      </c:pt>
                      <c:pt idx="22418">
                        <c:v>43334.5625</c:v>
                      </c:pt>
                      <c:pt idx="22419">
                        <c:v>43334.572916666664</c:v>
                      </c:pt>
                      <c:pt idx="22420">
                        <c:v>43334.583333333336</c:v>
                      </c:pt>
                      <c:pt idx="22421">
                        <c:v>43334.59375</c:v>
                      </c:pt>
                      <c:pt idx="22422">
                        <c:v>43334.604166666664</c:v>
                      </c:pt>
                      <c:pt idx="22423">
                        <c:v>43334.614583333336</c:v>
                      </c:pt>
                      <c:pt idx="22424">
                        <c:v>43334.625</c:v>
                      </c:pt>
                      <c:pt idx="22425">
                        <c:v>43334.635416666664</c:v>
                      </c:pt>
                      <c:pt idx="22426">
                        <c:v>43334.645833333336</c:v>
                      </c:pt>
                      <c:pt idx="22427">
                        <c:v>43334.65625</c:v>
                      </c:pt>
                      <c:pt idx="22428">
                        <c:v>43334.666666666664</c:v>
                      </c:pt>
                      <c:pt idx="22429">
                        <c:v>43334.677083333336</c:v>
                      </c:pt>
                      <c:pt idx="22430">
                        <c:v>43334.6875</c:v>
                      </c:pt>
                      <c:pt idx="22431">
                        <c:v>43334.697916666664</c:v>
                      </c:pt>
                      <c:pt idx="22432">
                        <c:v>43334.708333333336</c:v>
                      </c:pt>
                      <c:pt idx="22433">
                        <c:v>43334.71875</c:v>
                      </c:pt>
                      <c:pt idx="22434">
                        <c:v>43334.729166666664</c:v>
                      </c:pt>
                      <c:pt idx="22435">
                        <c:v>43334.739583333336</c:v>
                      </c:pt>
                      <c:pt idx="22436">
                        <c:v>43334.75</c:v>
                      </c:pt>
                      <c:pt idx="22437">
                        <c:v>43334.760416666664</c:v>
                      </c:pt>
                      <c:pt idx="22438">
                        <c:v>43334.770833333336</c:v>
                      </c:pt>
                      <c:pt idx="22439">
                        <c:v>43334.78125</c:v>
                      </c:pt>
                      <c:pt idx="22440">
                        <c:v>43334.791666666664</c:v>
                      </c:pt>
                      <c:pt idx="22441">
                        <c:v>43334.802083333336</c:v>
                      </c:pt>
                      <c:pt idx="22442">
                        <c:v>43334.8125</c:v>
                      </c:pt>
                      <c:pt idx="22443">
                        <c:v>43334.822916666664</c:v>
                      </c:pt>
                      <c:pt idx="22444">
                        <c:v>43334.833333333336</c:v>
                      </c:pt>
                      <c:pt idx="22445">
                        <c:v>43334.84375</c:v>
                      </c:pt>
                      <c:pt idx="22446">
                        <c:v>43334.854166666664</c:v>
                      </c:pt>
                      <c:pt idx="22447">
                        <c:v>43334.864583333336</c:v>
                      </c:pt>
                      <c:pt idx="22448">
                        <c:v>43334.875</c:v>
                      </c:pt>
                      <c:pt idx="22449">
                        <c:v>43334.885416666664</c:v>
                      </c:pt>
                      <c:pt idx="22450">
                        <c:v>43334.895833333336</c:v>
                      </c:pt>
                      <c:pt idx="22451">
                        <c:v>43334.90625</c:v>
                      </c:pt>
                      <c:pt idx="22452">
                        <c:v>43334.916666666664</c:v>
                      </c:pt>
                      <c:pt idx="22453">
                        <c:v>43334.927083333336</c:v>
                      </c:pt>
                      <c:pt idx="22454">
                        <c:v>43334.9375</c:v>
                      </c:pt>
                      <c:pt idx="22455">
                        <c:v>43334.947916666664</c:v>
                      </c:pt>
                      <c:pt idx="22456">
                        <c:v>43334.958333333336</c:v>
                      </c:pt>
                      <c:pt idx="22457">
                        <c:v>43334.96875</c:v>
                      </c:pt>
                      <c:pt idx="22458">
                        <c:v>43334.979166666664</c:v>
                      </c:pt>
                      <c:pt idx="22459">
                        <c:v>43334.989583333336</c:v>
                      </c:pt>
                      <c:pt idx="22460">
                        <c:v>43335</c:v>
                      </c:pt>
                      <c:pt idx="22461">
                        <c:v>43335.010416666664</c:v>
                      </c:pt>
                      <c:pt idx="22462">
                        <c:v>43335.020833333336</c:v>
                      </c:pt>
                      <c:pt idx="22463">
                        <c:v>43335.03125</c:v>
                      </c:pt>
                      <c:pt idx="22464">
                        <c:v>43335.041666666664</c:v>
                      </c:pt>
                      <c:pt idx="22465">
                        <c:v>43335.052083333336</c:v>
                      </c:pt>
                      <c:pt idx="22466">
                        <c:v>43335.0625</c:v>
                      </c:pt>
                      <c:pt idx="22467">
                        <c:v>43335.072916666664</c:v>
                      </c:pt>
                      <c:pt idx="22468">
                        <c:v>43335.083333333336</c:v>
                      </c:pt>
                      <c:pt idx="22469">
                        <c:v>43335.09375</c:v>
                      </c:pt>
                      <c:pt idx="22470">
                        <c:v>43335.104166666664</c:v>
                      </c:pt>
                      <c:pt idx="22471">
                        <c:v>43335.114583333336</c:v>
                      </c:pt>
                      <c:pt idx="22472">
                        <c:v>43335.125</c:v>
                      </c:pt>
                      <c:pt idx="22473">
                        <c:v>43335.135416666664</c:v>
                      </c:pt>
                      <c:pt idx="22474">
                        <c:v>43335.145833333336</c:v>
                      </c:pt>
                      <c:pt idx="22475">
                        <c:v>43335.15625</c:v>
                      </c:pt>
                      <c:pt idx="22476">
                        <c:v>43335.166666666664</c:v>
                      </c:pt>
                      <c:pt idx="22477">
                        <c:v>43335.177083333336</c:v>
                      </c:pt>
                      <c:pt idx="22478">
                        <c:v>43335.1875</c:v>
                      </c:pt>
                      <c:pt idx="22479">
                        <c:v>43335.197916666664</c:v>
                      </c:pt>
                      <c:pt idx="22480">
                        <c:v>43335.208333333336</c:v>
                      </c:pt>
                      <c:pt idx="22481">
                        <c:v>43335.21875</c:v>
                      </c:pt>
                      <c:pt idx="22482">
                        <c:v>43335.229166666664</c:v>
                      </c:pt>
                      <c:pt idx="22483">
                        <c:v>43335.239583333336</c:v>
                      </c:pt>
                      <c:pt idx="22484">
                        <c:v>43335.25</c:v>
                      </c:pt>
                      <c:pt idx="22485">
                        <c:v>43335.260416666664</c:v>
                      </c:pt>
                      <c:pt idx="22486">
                        <c:v>43335.270833333336</c:v>
                      </c:pt>
                      <c:pt idx="22487">
                        <c:v>43335.28125</c:v>
                      </c:pt>
                      <c:pt idx="22488">
                        <c:v>43335.291666666664</c:v>
                      </c:pt>
                      <c:pt idx="22489">
                        <c:v>43335.302083333336</c:v>
                      </c:pt>
                      <c:pt idx="22490">
                        <c:v>43335.3125</c:v>
                      </c:pt>
                      <c:pt idx="22491">
                        <c:v>43335.322916666664</c:v>
                      </c:pt>
                      <c:pt idx="22492">
                        <c:v>43335.333333333336</c:v>
                      </c:pt>
                      <c:pt idx="22493">
                        <c:v>43335.34375</c:v>
                      </c:pt>
                      <c:pt idx="22494">
                        <c:v>43335.354166666664</c:v>
                      </c:pt>
                      <c:pt idx="22495">
                        <c:v>43335.364583333336</c:v>
                      </c:pt>
                      <c:pt idx="22496">
                        <c:v>43335.375</c:v>
                      </c:pt>
                      <c:pt idx="22497">
                        <c:v>43335.385416666664</c:v>
                      </c:pt>
                      <c:pt idx="22498">
                        <c:v>43335.395833333336</c:v>
                      </c:pt>
                      <c:pt idx="22499">
                        <c:v>43335.40625</c:v>
                      </c:pt>
                      <c:pt idx="22500">
                        <c:v>43335.416666666664</c:v>
                      </c:pt>
                      <c:pt idx="22501">
                        <c:v>43335.427083333336</c:v>
                      </c:pt>
                      <c:pt idx="22502">
                        <c:v>43335.4375</c:v>
                      </c:pt>
                      <c:pt idx="22503">
                        <c:v>43335.447916666664</c:v>
                      </c:pt>
                      <c:pt idx="22504">
                        <c:v>43335.458333333336</c:v>
                      </c:pt>
                      <c:pt idx="22505">
                        <c:v>43335.46875</c:v>
                      </c:pt>
                      <c:pt idx="22506">
                        <c:v>43335.479166666664</c:v>
                      </c:pt>
                      <c:pt idx="22507">
                        <c:v>43335.489583333336</c:v>
                      </c:pt>
                      <c:pt idx="22508">
                        <c:v>43335.5</c:v>
                      </c:pt>
                      <c:pt idx="22509">
                        <c:v>43335.510416666664</c:v>
                      </c:pt>
                      <c:pt idx="22510">
                        <c:v>43335.520833333336</c:v>
                      </c:pt>
                      <c:pt idx="22511">
                        <c:v>43335.53125</c:v>
                      </c:pt>
                      <c:pt idx="22512">
                        <c:v>43335.541666666664</c:v>
                      </c:pt>
                      <c:pt idx="22513">
                        <c:v>43335.552083333336</c:v>
                      </c:pt>
                      <c:pt idx="22514">
                        <c:v>43335.5625</c:v>
                      </c:pt>
                      <c:pt idx="22515">
                        <c:v>43335.572916666664</c:v>
                      </c:pt>
                      <c:pt idx="22516">
                        <c:v>43335.583333333336</c:v>
                      </c:pt>
                      <c:pt idx="22517">
                        <c:v>43335.59375</c:v>
                      </c:pt>
                      <c:pt idx="22518">
                        <c:v>43335.604166666664</c:v>
                      </c:pt>
                      <c:pt idx="22519">
                        <c:v>43335.614583333336</c:v>
                      </c:pt>
                      <c:pt idx="22520">
                        <c:v>43335.625</c:v>
                      </c:pt>
                      <c:pt idx="22521">
                        <c:v>43335.635416666664</c:v>
                      </c:pt>
                      <c:pt idx="22522">
                        <c:v>43335.645833333336</c:v>
                      </c:pt>
                      <c:pt idx="22523">
                        <c:v>43335.65625</c:v>
                      </c:pt>
                      <c:pt idx="22524">
                        <c:v>43335.666666666664</c:v>
                      </c:pt>
                      <c:pt idx="22525">
                        <c:v>43335.677083333336</c:v>
                      </c:pt>
                      <c:pt idx="22526">
                        <c:v>43335.6875</c:v>
                      </c:pt>
                      <c:pt idx="22527">
                        <c:v>43335.697916666664</c:v>
                      </c:pt>
                      <c:pt idx="22528">
                        <c:v>43335.708333333336</c:v>
                      </c:pt>
                      <c:pt idx="22529">
                        <c:v>43335.71875</c:v>
                      </c:pt>
                      <c:pt idx="22530">
                        <c:v>43335.729166666664</c:v>
                      </c:pt>
                      <c:pt idx="22531">
                        <c:v>43335.739583333336</c:v>
                      </c:pt>
                      <c:pt idx="22532">
                        <c:v>43335.75</c:v>
                      </c:pt>
                      <c:pt idx="22533">
                        <c:v>43335.760416666664</c:v>
                      </c:pt>
                      <c:pt idx="22534">
                        <c:v>43335.770833333336</c:v>
                      </c:pt>
                      <c:pt idx="22535">
                        <c:v>43335.78125</c:v>
                      </c:pt>
                      <c:pt idx="22536">
                        <c:v>43335.791666666664</c:v>
                      </c:pt>
                      <c:pt idx="22537">
                        <c:v>43335.802083333336</c:v>
                      </c:pt>
                      <c:pt idx="22538">
                        <c:v>43335.8125</c:v>
                      </c:pt>
                      <c:pt idx="22539">
                        <c:v>43335.822916666664</c:v>
                      </c:pt>
                      <c:pt idx="22540">
                        <c:v>43335.833333333336</c:v>
                      </c:pt>
                      <c:pt idx="22541">
                        <c:v>43335.84375</c:v>
                      </c:pt>
                      <c:pt idx="22542">
                        <c:v>43335.854166666664</c:v>
                      </c:pt>
                      <c:pt idx="22543">
                        <c:v>43335.864583333336</c:v>
                      </c:pt>
                      <c:pt idx="22544">
                        <c:v>43335.875</c:v>
                      </c:pt>
                      <c:pt idx="22545">
                        <c:v>43335.885416666664</c:v>
                      </c:pt>
                      <c:pt idx="22546">
                        <c:v>43335.895833333336</c:v>
                      </c:pt>
                      <c:pt idx="22547">
                        <c:v>43335.90625</c:v>
                      </c:pt>
                      <c:pt idx="22548">
                        <c:v>43335.916666666664</c:v>
                      </c:pt>
                      <c:pt idx="22549">
                        <c:v>43335.927083333336</c:v>
                      </c:pt>
                      <c:pt idx="22550">
                        <c:v>43335.9375</c:v>
                      </c:pt>
                      <c:pt idx="22551">
                        <c:v>43335.947916666664</c:v>
                      </c:pt>
                      <c:pt idx="22552">
                        <c:v>43335.958333333336</c:v>
                      </c:pt>
                      <c:pt idx="22553">
                        <c:v>43335.96875</c:v>
                      </c:pt>
                      <c:pt idx="22554">
                        <c:v>43335.979166666664</c:v>
                      </c:pt>
                      <c:pt idx="22555">
                        <c:v>43335.989583333336</c:v>
                      </c:pt>
                      <c:pt idx="22556">
                        <c:v>43336</c:v>
                      </c:pt>
                      <c:pt idx="22557">
                        <c:v>43336.010416666664</c:v>
                      </c:pt>
                      <c:pt idx="22558">
                        <c:v>43336.020833333336</c:v>
                      </c:pt>
                      <c:pt idx="22559">
                        <c:v>43336.03125</c:v>
                      </c:pt>
                      <c:pt idx="22560">
                        <c:v>43336.041666666664</c:v>
                      </c:pt>
                      <c:pt idx="22561">
                        <c:v>43336.052083333336</c:v>
                      </c:pt>
                      <c:pt idx="22562">
                        <c:v>43336.0625</c:v>
                      </c:pt>
                      <c:pt idx="22563">
                        <c:v>43336.072916666664</c:v>
                      </c:pt>
                      <c:pt idx="22564">
                        <c:v>43336.083333333336</c:v>
                      </c:pt>
                      <c:pt idx="22565">
                        <c:v>43336.09375</c:v>
                      </c:pt>
                      <c:pt idx="22566">
                        <c:v>43336.104166666664</c:v>
                      </c:pt>
                      <c:pt idx="22567">
                        <c:v>43336.114583333336</c:v>
                      </c:pt>
                      <c:pt idx="22568">
                        <c:v>43336.125</c:v>
                      </c:pt>
                      <c:pt idx="22569">
                        <c:v>43336.135416666664</c:v>
                      </c:pt>
                      <c:pt idx="22570">
                        <c:v>43336.145833333336</c:v>
                      </c:pt>
                      <c:pt idx="22571">
                        <c:v>43336.15625</c:v>
                      </c:pt>
                      <c:pt idx="22572">
                        <c:v>43336.166666666664</c:v>
                      </c:pt>
                      <c:pt idx="22573">
                        <c:v>43336.177083333336</c:v>
                      </c:pt>
                      <c:pt idx="22574">
                        <c:v>43336.1875</c:v>
                      </c:pt>
                      <c:pt idx="22575">
                        <c:v>43336.197916666664</c:v>
                      </c:pt>
                      <c:pt idx="22576">
                        <c:v>43336.208333333336</c:v>
                      </c:pt>
                      <c:pt idx="22577">
                        <c:v>43336.21875</c:v>
                      </c:pt>
                      <c:pt idx="22578">
                        <c:v>43336.229166666664</c:v>
                      </c:pt>
                      <c:pt idx="22579">
                        <c:v>43336.239583333336</c:v>
                      </c:pt>
                      <c:pt idx="22580">
                        <c:v>43336.25</c:v>
                      </c:pt>
                      <c:pt idx="22581">
                        <c:v>43336.260416666664</c:v>
                      </c:pt>
                      <c:pt idx="22582">
                        <c:v>43336.270833333336</c:v>
                      </c:pt>
                      <c:pt idx="22583">
                        <c:v>43336.28125</c:v>
                      </c:pt>
                      <c:pt idx="22584">
                        <c:v>43336.291666666664</c:v>
                      </c:pt>
                      <c:pt idx="22585">
                        <c:v>43336.302083333336</c:v>
                      </c:pt>
                      <c:pt idx="22586">
                        <c:v>43336.3125</c:v>
                      </c:pt>
                      <c:pt idx="22587">
                        <c:v>43336.322916666664</c:v>
                      </c:pt>
                      <c:pt idx="22588">
                        <c:v>43336.333333333336</c:v>
                      </c:pt>
                      <c:pt idx="22589">
                        <c:v>43336.34375</c:v>
                      </c:pt>
                      <c:pt idx="22590">
                        <c:v>43336.354166666664</c:v>
                      </c:pt>
                      <c:pt idx="22591">
                        <c:v>43336.364583333336</c:v>
                      </c:pt>
                      <c:pt idx="22592">
                        <c:v>43336.375</c:v>
                      </c:pt>
                      <c:pt idx="22593">
                        <c:v>43336.385416666664</c:v>
                      </c:pt>
                      <c:pt idx="22594">
                        <c:v>43336.395833333336</c:v>
                      </c:pt>
                      <c:pt idx="22595">
                        <c:v>43336.40625</c:v>
                      </c:pt>
                      <c:pt idx="22596">
                        <c:v>43336.416666666664</c:v>
                      </c:pt>
                      <c:pt idx="22597">
                        <c:v>43336.427083333336</c:v>
                      </c:pt>
                      <c:pt idx="22598">
                        <c:v>43336.4375</c:v>
                      </c:pt>
                      <c:pt idx="22599">
                        <c:v>43336.447916666664</c:v>
                      </c:pt>
                      <c:pt idx="22600">
                        <c:v>43336.458333333336</c:v>
                      </c:pt>
                      <c:pt idx="22601">
                        <c:v>43336.46875</c:v>
                      </c:pt>
                      <c:pt idx="22602">
                        <c:v>43336.479166666664</c:v>
                      </c:pt>
                      <c:pt idx="22603">
                        <c:v>43336.489583333336</c:v>
                      </c:pt>
                      <c:pt idx="22604">
                        <c:v>43336.5</c:v>
                      </c:pt>
                      <c:pt idx="22605">
                        <c:v>43336.510416666664</c:v>
                      </c:pt>
                      <c:pt idx="22606">
                        <c:v>43336.520833333336</c:v>
                      </c:pt>
                      <c:pt idx="22607">
                        <c:v>43336.53125</c:v>
                      </c:pt>
                      <c:pt idx="22608">
                        <c:v>43336.541666666664</c:v>
                      </c:pt>
                      <c:pt idx="22609">
                        <c:v>43336.552083333336</c:v>
                      </c:pt>
                      <c:pt idx="22610">
                        <c:v>43336.5625</c:v>
                      </c:pt>
                      <c:pt idx="22611">
                        <c:v>43336.572916666664</c:v>
                      </c:pt>
                      <c:pt idx="22612">
                        <c:v>43336.583333333336</c:v>
                      </c:pt>
                      <c:pt idx="22613">
                        <c:v>43336.59375</c:v>
                      </c:pt>
                      <c:pt idx="22614">
                        <c:v>43336.604166666664</c:v>
                      </c:pt>
                      <c:pt idx="22615">
                        <c:v>43336.614583333336</c:v>
                      </c:pt>
                      <c:pt idx="22616">
                        <c:v>43336.625</c:v>
                      </c:pt>
                      <c:pt idx="22617">
                        <c:v>43336.635416666664</c:v>
                      </c:pt>
                      <c:pt idx="22618">
                        <c:v>43336.645833333336</c:v>
                      </c:pt>
                      <c:pt idx="22619">
                        <c:v>43336.65625</c:v>
                      </c:pt>
                      <c:pt idx="22620">
                        <c:v>43336.666666666664</c:v>
                      </c:pt>
                      <c:pt idx="22621">
                        <c:v>43336.677083333336</c:v>
                      </c:pt>
                      <c:pt idx="22622">
                        <c:v>43336.6875</c:v>
                      </c:pt>
                      <c:pt idx="22623">
                        <c:v>43336.697916666664</c:v>
                      </c:pt>
                      <c:pt idx="22624">
                        <c:v>43336.708333333336</c:v>
                      </c:pt>
                      <c:pt idx="22625">
                        <c:v>43336.71875</c:v>
                      </c:pt>
                      <c:pt idx="22626">
                        <c:v>43336.729166666664</c:v>
                      </c:pt>
                      <c:pt idx="22627">
                        <c:v>43336.739583333336</c:v>
                      </c:pt>
                      <c:pt idx="22628">
                        <c:v>43336.75</c:v>
                      </c:pt>
                      <c:pt idx="22629">
                        <c:v>43336.760416666664</c:v>
                      </c:pt>
                      <c:pt idx="22630">
                        <c:v>43336.770833333336</c:v>
                      </c:pt>
                      <c:pt idx="22631">
                        <c:v>43336.78125</c:v>
                      </c:pt>
                      <c:pt idx="22632">
                        <c:v>43336.791666666664</c:v>
                      </c:pt>
                      <c:pt idx="22633">
                        <c:v>43336.802083333336</c:v>
                      </c:pt>
                      <c:pt idx="22634">
                        <c:v>43336.8125</c:v>
                      </c:pt>
                      <c:pt idx="22635">
                        <c:v>43336.822916666664</c:v>
                      </c:pt>
                      <c:pt idx="22636">
                        <c:v>43336.833333333336</c:v>
                      </c:pt>
                      <c:pt idx="22637">
                        <c:v>43336.84375</c:v>
                      </c:pt>
                      <c:pt idx="22638">
                        <c:v>43336.854166666664</c:v>
                      </c:pt>
                      <c:pt idx="22639">
                        <c:v>43336.864583333336</c:v>
                      </c:pt>
                      <c:pt idx="22640">
                        <c:v>43336.875</c:v>
                      </c:pt>
                      <c:pt idx="22641">
                        <c:v>43336.885416666664</c:v>
                      </c:pt>
                      <c:pt idx="22642">
                        <c:v>43336.895833333336</c:v>
                      </c:pt>
                      <c:pt idx="22643">
                        <c:v>43336.90625</c:v>
                      </c:pt>
                      <c:pt idx="22644">
                        <c:v>43336.916666666664</c:v>
                      </c:pt>
                      <c:pt idx="22645">
                        <c:v>43336.927083333336</c:v>
                      </c:pt>
                      <c:pt idx="22646">
                        <c:v>43336.9375</c:v>
                      </c:pt>
                      <c:pt idx="22647">
                        <c:v>43336.947916666664</c:v>
                      </c:pt>
                      <c:pt idx="22648">
                        <c:v>43336.958333333336</c:v>
                      </c:pt>
                      <c:pt idx="22649">
                        <c:v>43336.96875</c:v>
                      </c:pt>
                      <c:pt idx="22650">
                        <c:v>43336.979166666664</c:v>
                      </c:pt>
                      <c:pt idx="22651">
                        <c:v>43336.989583333336</c:v>
                      </c:pt>
                      <c:pt idx="22652">
                        <c:v>43337</c:v>
                      </c:pt>
                      <c:pt idx="22653">
                        <c:v>43337.010416666664</c:v>
                      </c:pt>
                      <c:pt idx="22654">
                        <c:v>43337.020833333336</c:v>
                      </c:pt>
                      <c:pt idx="22655">
                        <c:v>43337.03125</c:v>
                      </c:pt>
                      <c:pt idx="22656">
                        <c:v>43337.041666666664</c:v>
                      </c:pt>
                      <c:pt idx="22657">
                        <c:v>43337.052083333336</c:v>
                      </c:pt>
                      <c:pt idx="22658">
                        <c:v>43337.0625</c:v>
                      </c:pt>
                      <c:pt idx="22659">
                        <c:v>43337.072916666664</c:v>
                      </c:pt>
                      <c:pt idx="22660">
                        <c:v>43337.083333333336</c:v>
                      </c:pt>
                      <c:pt idx="22661">
                        <c:v>43337.09375</c:v>
                      </c:pt>
                      <c:pt idx="22662">
                        <c:v>43337.104166666664</c:v>
                      </c:pt>
                      <c:pt idx="22663">
                        <c:v>43337.114583333336</c:v>
                      </c:pt>
                      <c:pt idx="22664">
                        <c:v>43337.125</c:v>
                      </c:pt>
                      <c:pt idx="22665">
                        <c:v>43337.135416666664</c:v>
                      </c:pt>
                      <c:pt idx="22666">
                        <c:v>43337.145833333336</c:v>
                      </c:pt>
                      <c:pt idx="22667">
                        <c:v>43337.15625</c:v>
                      </c:pt>
                      <c:pt idx="22668">
                        <c:v>43337.166666666664</c:v>
                      </c:pt>
                      <c:pt idx="22669">
                        <c:v>43337.177083333336</c:v>
                      </c:pt>
                      <c:pt idx="22670">
                        <c:v>43337.1875</c:v>
                      </c:pt>
                      <c:pt idx="22671">
                        <c:v>43337.197916666664</c:v>
                      </c:pt>
                      <c:pt idx="22672">
                        <c:v>43337.208333333336</c:v>
                      </c:pt>
                      <c:pt idx="22673">
                        <c:v>43337.21875</c:v>
                      </c:pt>
                      <c:pt idx="22674">
                        <c:v>43337.229166666664</c:v>
                      </c:pt>
                      <c:pt idx="22675">
                        <c:v>43337.239583333336</c:v>
                      </c:pt>
                      <c:pt idx="22676">
                        <c:v>43337.25</c:v>
                      </c:pt>
                      <c:pt idx="22677">
                        <c:v>43337.260416666664</c:v>
                      </c:pt>
                      <c:pt idx="22678">
                        <c:v>43337.270833333336</c:v>
                      </c:pt>
                      <c:pt idx="22679">
                        <c:v>43337.28125</c:v>
                      </c:pt>
                      <c:pt idx="22680">
                        <c:v>43337.291666666664</c:v>
                      </c:pt>
                      <c:pt idx="22681">
                        <c:v>43337.302083333336</c:v>
                      </c:pt>
                      <c:pt idx="22682">
                        <c:v>43337.3125</c:v>
                      </c:pt>
                      <c:pt idx="22683">
                        <c:v>43337.322916666664</c:v>
                      </c:pt>
                      <c:pt idx="22684">
                        <c:v>43337.333333333336</c:v>
                      </c:pt>
                      <c:pt idx="22685">
                        <c:v>43337.34375</c:v>
                      </c:pt>
                      <c:pt idx="22686">
                        <c:v>43337.354166666664</c:v>
                      </c:pt>
                      <c:pt idx="22687">
                        <c:v>43337.364583333336</c:v>
                      </c:pt>
                      <c:pt idx="22688">
                        <c:v>43337.375</c:v>
                      </c:pt>
                      <c:pt idx="22689">
                        <c:v>43337.385416666664</c:v>
                      </c:pt>
                      <c:pt idx="22690">
                        <c:v>43337.395833333336</c:v>
                      </c:pt>
                      <c:pt idx="22691">
                        <c:v>43337.40625</c:v>
                      </c:pt>
                      <c:pt idx="22692">
                        <c:v>43337.416666666664</c:v>
                      </c:pt>
                      <c:pt idx="22693">
                        <c:v>43337.427083333336</c:v>
                      </c:pt>
                      <c:pt idx="22694">
                        <c:v>43337.4375</c:v>
                      </c:pt>
                      <c:pt idx="22695">
                        <c:v>43337.447916666664</c:v>
                      </c:pt>
                      <c:pt idx="22696">
                        <c:v>43337.458333333336</c:v>
                      </c:pt>
                      <c:pt idx="22697">
                        <c:v>43337.46875</c:v>
                      </c:pt>
                      <c:pt idx="22698">
                        <c:v>43337.479166666664</c:v>
                      </c:pt>
                      <c:pt idx="22699">
                        <c:v>43337.489583333336</c:v>
                      </c:pt>
                      <c:pt idx="22700">
                        <c:v>43337.5</c:v>
                      </c:pt>
                      <c:pt idx="22701">
                        <c:v>43337.510416666664</c:v>
                      </c:pt>
                      <c:pt idx="22702">
                        <c:v>43337.520833333336</c:v>
                      </c:pt>
                      <c:pt idx="22703">
                        <c:v>43337.53125</c:v>
                      </c:pt>
                      <c:pt idx="22704">
                        <c:v>43337.541666666664</c:v>
                      </c:pt>
                      <c:pt idx="22705">
                        <c:v>43337.552083333336</c:v>
                      </c:pt>
                      <c:pt idx="22706">
                        <c:v>43337.5625</c:v>
                      </c:pt>
                      <c:pt idx="22707">
                        <c:v>43337.572916666664</c:v>
                      </c:pt>
                      <c:pt idx="22708">
                        <c:v>43337.583333333336</c:v>
                      </c:pt>
                      <c:pt idx="22709">
                        <c:v>43337.59375</c:v>
                      </c:pt>
                      <c:pt idx="22710">
                        <c:v>43337.604166666664</c:v>
                      </c:pt>
                      <c:pt idx="22711">
                        <c:v>43337.614583333336</c:v>
                      </c:pt>
                      <c:pt idx="22712">
                        <c:v>43337.625</c:v>
                      </c:pt>
                      <c:pt idx="22713">
                        <c:v>43337.635416666664</c:v>
                      </c:pt>
                      <c:pt idx="22714">
                        <c:v>43337.645833333336</c:v>
                      </c:pt>
                      <c:pt idx="22715">
                        <c:v>43337.65625</c:v>
                      </c:pt>
                      <c:pt idx="22716">
                        <c:v>43337.666666666664</c:v>
                      </c:pt>
                      <c:pt idx="22717">
                        <c:v>43337.677083333336</c:v>
                      </c:pt>
                      <c:pt idx="22718">
                        <c:v>43337.6875</c:v>
                      </c:pt>
                      <c:pt idx="22719">
                        <c:v>43337.697916666664</c:v>
                      </c:pt>
                      <c:pt idx="22720">
                        <c:v>43337.708333333336</c:v>
                      </c:pt>
                      <c:pt idx="22721">
                        <c:v>43337.71875</c:v>
                      </c:pt>
                      <c:pt idx="22722">
                        <c:v>43337.729166666664</c:v>
                      </c:pt>
                      <c:pt idx="22723">
                        <c:v>43337.739583333336</c:v>
                      </c:pt>
                      <c:pt idx="22724">
                        <c:v>43337.75</c:v>
                      </c:pt>
                      <c:pt idx="22725">
                        <c:v>43337.760416666664</c:v>
                      </c:pt>
                      <c:pt idx="22726">
                        <c:v>43337.770833333336</c:v>
                      </c:pt>
                      <c:pt idx="22727">
                        <c:v>43337.78125</c:v>
                      </c:pt>
                      <c:pt idx="22728">
                        <c:v>43337.791666666664</c:v>
                      </c:pt>
                      <c:pt idx="22729">
                        <c:v>43337.802083333336</c:v>
                      </c:pt>
                      <c:pt idx="22730">
                        <c:v>43337.8125</c:v>
                      </c:pt>
                      <c:pt idx="22731">
                        <c:v>43337.822916666664</c:v>
                      </c:pt>
                      <c:pt idx="22732">
                        <c:v>43337.833333333336</c:v>
                      </c:pt>
                      <c:pt idx="22733">
                        <c:v>43337.84375</c:v>
                      </c:pt>
                      <c:pt idx="22734">
                        <c:v>43337.854166666664</c:v>
                      </c:pt>
                      <c:pt idx="22735">
                        <c:v>43337.864583333336</c:v>
                      </c:pt>
                      <c:pt idx="22736">
                        <c:v>43337.875</c:v>
                      </c:pt>
                      <c:pt idx="22737">
                        <c:v>43337.885416666664</c:v>
                      </c:pt>
                      <c:pt idx="22738">
                        <c:v>43337.895833333336</c:v>
                      </c:pt>
                      <c:pt idx="22739">
                        <c:v>43337.90625</c:v>
                      </c:pt>
                      <c:pt idx="22740">
                        <c:v>43337.916666666664</c:v>
                      </c:pt>
                      <c:pt idx="22741">
                        <c:v>43337.927083333336</c:v>
                      </c:pt>
                      <c:pt idx="22742">
                        <c:v>43337.9375</c:v>
                      </c:pt>
                      <c:pt idx="22743">
                        <c:v>43337.947916666664</c:v>
                      </c:pt>
                      <c:pt idx="22744">
                        <c:v>43337.958333333336</c:v>
                      </c:pt>
                      <c:pt idx="22745">
                        <c:v>43337.96875</c:v>
                      </c:pt>
                      <c:pt idx="22746">
                        <c:v>43337.979166666664</c:v>
                      </c:pt>
                      <c:pt idx="22747">
                        <c:v>43337.989583333336</c:v>
                      </c:pt>
                      <c:pt idx="22748">
                        <c:v>43338</c:v>
                      </c:pt>
                      <c:pt idx="22749">
                        <c:v>43338.010416666664</c:v>
                      </c:pt>
                      <c:pt idx="22750">
                        <c:v>43338.020833333336</c:v>
                      </c:pt>
                      <c:pt idx="22751">
                        <c:v>43338.03125</c:v>
                      </c:pt>
                      <c:pt idx="22752">
                        <c:v>43338.041666666664</c:v>
                      </c:pt>
                      <c:pt idx="22753">
                        <c:v>43338.052083333336</c:v>
                      </c:pt>
                      <c:pt idx="22754">
                        <c:v>43338.0625</c:v>
                      </c:pt>
                      <c:pt idx="22755">
                        <c:v>43338.072916666664</c:v>
                      </c:pt>
                      <c:pt idx="22756">
                        <c:v>43338.083333333336</c:v>
                      </c:pt>
                      <c:pt idx="22757">
                        <c:v>43338.09375</c:v>
                      </c:pt>
                      <c:pt idx="22758">
                        <c:v>43338.104166666664</c:v>
                      </c:pt>
                      <c:pt idx="22759">
                        <c:v>43338.114583333336</c:v>
                      </c:pt>
                      <c:pt idx="22760">
                        <c:v>43338.125</c:v>
                      </c:pt>
                      <c:pt idx="22761">
                        <c:v>43338.135416666664</c:v>
                      </c:pt>
                      <c:pt idx="22762">
                        <c:v>43338.145833333336</c:v>
                      </c:pt>
                      <c:pt idx="22763">
                        <c:v>43338.15625</c:v>
                      </c:pt>
                      <c:pt idx="22764">
                        <c:v>43338.166666666664</c:v>
                      </c:pt>
                      <c:pt idx="22765">
                        <c:v>43338.177083333336</c:v>
                      </c:pt>
                      <c:pt idx="22766">
                        <c:v>43338.1875</c:v>
                      </c:pt>
                      <c:pt idx="22767">
                        <c:v>43338.197916666664</c:v>
                      </c:pt>
                      <c:pt idx="22768">
                        <c:v>43338.208333333336</c:v>
                      </c:pt>
                      <c:pt idx="22769">
                        <c:v>43338.21875</c:v>
                      </c:pt>
                      <c:pt idx="22770">
                        <c:v>43338.229166666664</c:v>
                      </c:pt>
                      <c:pt idx="22771">
                        <c:v>43338.239583333336</c:v>
                      </c:pt>
                      <c:pt idx="22772">
                        <c:v>43338.25</c:v>
                      </c:pt>
                      <c:pt idx="22773">
                        <c:v>43338.260416666664</c:v>
                      </c:pt>
                      <c:pt idx="22774">
                        <c:v>43338.270833333336</c:v>
                      </c:pt>
                      <c:pt idx="22775">
                        <c:v>43338.28125</c:v>
                      </c:pt>
                      <c:pt idx="22776">
                        <c:v>43338.291666666664</c:v>
                      </c:pt>
                      <c:pt idx="22777">
                        <c:v>43338.302083333336</c:v>
                      </c:pt>
                      <c:pt idx="22778">
                        <c:v>43338.3125</c:v>
                      </c:pt>
                      <c:pt idx="22779">
                        <c:v>43338.322916666664</c:v>
                      </c:pt>
                      <c:pt idx="22780">
                        <c:v>43338.333333333336</c:v>
                      </c:pt>
                      <c:pt idx="22781">
                        <c:v>43338.34375</c:v>
                      </c:pt>
                      <c:pt idx="22782">
                        <c:v>43338.354166666664</c:v>
                      </c:pt>
                      <c:pt idx="22783">
                        <c:v>43338.364583333336</c:v>
                      </c:pt>
                      <c:pt idx="22784">
                        <c:v>43338.375</c:v>
                      </c:pt>
                      <c:pt idx="22785">
                        <c:v>43338.385416666664</c:v>
                      </c:pt>
                      <c:pt idx="22786">
                        <c:v>43338.395833333336</c:v>
                      </c:pt>
                      <c:pt idx="22787">
                        <c:v>43338.40625</c:v>
                      </c:pt>
                      <c:pt idx="22788">
                        <c:v>43338.416666666664</c:v>
                      </c:pt>
                      <c:pt idx="22789">
                        <c:v>43338.427083333336</c:v>
                      </c:pt>
                      <c:pt idx="22790">
                        <c:v>43338.4375</c:v>
                      </c:pt>
                      <c:pt idx="22791">
                        <c:v>43338.447916666664</c:v>
                      </c:pt>
                      <c:pt idx="22792">
                        <c:v>43338.458333333336</c:v>
                      </c:pt>
                      <c:pt idx="22793">
                        <c:v>43338.46875</c:v>
                      </c:pt>
                      <c:pt idx="22794">
                        <c:v>43338.479166666664</c:v>
                      </c:pt>
                      <c:pt idx="22795">
                        <c:v>43338.489583333336</c:v>
                      </c:pt>
                      <c:pt idx="22796">
                        <c:v>43338.5</c:v>
                      </c:pt>
                      <c:pt idx="22797">
                        <c:v>43338.510416666664</c:v>
                      </c:pt>
                      <c:pt idx="22798">
                        <c:v>43338.520833333336</c:v>
                      </c:pt>
                      <c:pt idx="22799">
                        <c:v>43338.53125</c:v>
                      </c:pt>
                      <c:pt idx="22800">
                        <c:v>43338.541666666664</c:v>
                      </c:pt>
                      <c:pt idx="22801">
                        <c:v>43338.552083333336</c:v>
                      </c:pt>
                      <c:pt idx="22802">
                        <c:v>43338.5625</c:v>
                      </c:pt>
                      <c:pt idx="22803">
                        <c:v>43338.572916666664</c:v>
                      </c:pt>
                      <c:pt idx="22804">
                        <c:v>43338.583333333336</c:v>
                      </c:pt>
                      <c:pt idx="22805">
                        <c:v>43338.59375</c:v>
                      </c:pt>
                      <c:pt idx="22806">
                        <c:v>43338.604166666664</c:v>
                      </c:pt>
                      <c:pt idx="22807">
                        <c:v>43338.614583333336</c:v>
                      </c:pt>
                      <c:pt idx="22808">
                        <c:v>43338.625</c:v>
                      </c:pt>
                      <c:pt idx="22809">
                        <c:v>43338.635416666664</c:v>
                      </c:pt>
                      <c:pt idx="22810">
                        <c:v>43338.645833333336</c:v>
                      </c:pt>
                      <c:pt idx="22811">
                        <c:v>43338.65625</c:v>
                      </c:pt>
                      <c:pt idx="22812">
                        <c:v>43338.666666666664</c:v>
                      </c:pt>
                      <c:pt idx="22813">
                        <c:v>43338.677083333336</c:v>
                      </c:pt>
                      <c:pt idx="22814">
                        <c:v>43338.6875</c:v>
                      </c:pt>
                      <c:pt idx="22815">
                        <c:v>43338.697916666664</c:v>
                      </c:pt>
                      <c:pt idx="22816">
                        <c:v>43338.708333333336</c:v>
                      </c:pt>
                      <c:pt idx="22817">
                        <c:v>43338.71875</c:v>
                      </c:pt>
                      <c:pt idx="22818">
                        <c:v>43338.729166666664</c:v>
                      </c:pt>
                      <c:pt idx="22819">
                        <c:v>43338.739583333336</c:v>
                      </c:pt>
                      <c:pt idx="22820">
                        <c:v>43338.75</c:v>
                      </c:pt>
                      <c:pt idx="22821">
                        <c:v>43338.760416666664</c:v>
                      </c:pt>
                      <c:pt idx="22822">
                        <c:v>43338.770833333336</c:v>
                      </c:pt>
                      <c:pt idx="22823">
                        <c:v>43338.78125</c:v>
                      </c:pt>
                      <c:pt idx="22824">
                        <c:v>43338.791666666664</c:v>
                      </c:pt>
                      <c:pt idx="22825">
                        <c:v>43338.802083333336</c:v>
                      </c:pt>
                      <c:pt idx="22826">
                        <c:v>43338.8125</c:v>
                      </c:pt>
                      <c:pt idx="22827">
                        <c:v>43338.822916666664</c:v>
                      </c:pt>
                      <c:pt idx="22828">
                        <c:v>43338.833333333336</c:v>
                      </c:pt>
                      <c:pt idx="22829">
                        <c:v>43338.84375</c:v>
                      </c:pt>
                      <c:pt idx="22830">
                        <c:v>43338.854166666664</c:v>
                      </c:pt>
                      <c:pt idx="22831">
                        <c:v>43338.864583333336</c:v>
                      </c:pt>
                      <c:pt idx="22832">
                        <c:v>43338.875</c:v>
                      </c:pt>
                      <c:pt idx="22833">
                        <c:v>43338.885416666664</c:v>
                      </c:pt>
                      <c:pt idx="22834">
                        <c:v>43338.895833333336</c:v>
                      </c:pt>
                      <c:pt idx="22835">
                        <c:v>43338.90625</c:v>
                      </c:pt>
                      <c:pt idx="22836">
                        <c:v>43338.916666666664</c:v>
                      </c:pt>
                      <c:pt idx="22837">
                        <c:v>43338.927083333336</c:v>
                      </c:pt>
                      <c:pt idx="22838">
                        <c:v>43338.9375</c:v>
                      </c:pt>
                      <c:pt idx="22839">
                        <c:v>43338.947916666664</c:v>
                      </c:pt>
                      <c:pt idx="22840">
                        <c:v>43338.958333333336</c:v>
                      </c:pt>
                      <c:pt idx="22841">
                        <c:v>43338.96875</c:v>
                      </c:pt>
                      <c:pt idx="22842">
                        <c:v>43338.979166666664</c:v>
                      </c:pt>
                      <c:pt idx="22843">
                        <c:v>43338.989583333336</c:v>
                      </c:pt>
                      <c:pt idx="22844">
                        <c:v>43339</c:v>
                      </c:pt>
                      <c:pt idx="22845">
                        <c:v>43339.010416666664</c:v>
                      </c:pt>
                      <c:pt idx="22846">
                        <c:v>43339.020833333336</c:v>
                      </c:pt>
                      <c:pt idx="22847">
                        <c:v>43339.03125</c:v>
                      </c:pt>
                      <c:pt idx="22848">
                        <c:v>43339.041666666664</c:v>
                      </c:pt>
                      <c:pt idx="22849">
                        <c:v>43339.052083333336</c:v>
                      </c:pt>
                      <c:pt idx="22850">
                        <c:v>43339.0625</c:v>
                      </c:pt>
                      <c:pt idx="22851">
                        <c:v>43339.072916666664</c:v>
                      </c:pt>
                      <c:pt idx="22852">
                        <c:v>43339.083333333336</c:v>
                      </c:pt>
                      <c:pt idx="22853">
                        <c:v>43339.09375</c:v>
                      </c:pt>
                      <c:pt idx="22854">
                        <c:v>43339.104166666664</c:v>
                      </c:pt>
                      <c:pt idx="22855">
                        <c:v>43339.114583333336</c:v>
                      </c:pt>
                      <c:pt idx="22856">
                        <c:v>43339.125</c:v>
                      </c:pt>
                      <c:pt idx="22857">
                        <c:v>43339.135416666664</c:v>
                      </c:pt>
                      <c:pt idx="22858">
                        <c:v>43339.145833333336</c:v>
                      </c:pt>
                      <c:pt idx="22859">
                        <c:v>43339.15625</c:v>
                      </c:pt>
                      <c:pt idx="22860">
                        <c:v>43339.166666666664</c:v>
                      </c:pt>
                      <c:pt idx="22861">
                        <c:v>43339.177083333336</c:v>
                      </c:pt>
                      <c:pt idx="22862">
                        <c:v>43339.1875</c:v>
                      </c:pt>
                      <c:pt idx="22863">
                        <c:v>43339.197916666664</c:v>
                      </c:pt>
                      <c:pt idx="22864">
                        <c:v>43339.208333333336</c:v>
                      </c:pt>
                      <c:pt idx="22865">
                        <c:v>43339.21875</c:v>
                      </c:pt>
                      <c:pt idx="22866">
                        <c:v>43339.229166666664</c:v>
                      </c:pt>
                      <c:pt idx="22867">
                        <c:v>43339.239583333336</c:v>
                      </c:pt>
                      <c:pt idx="22868">
                        <c:v>43339.25</c:v>
                      </c:pt>
                      <c:pt idx="22869">
                        <c:v>43339.260416666664</c:v>
                      </c:pt>
                      <c:pt idx="22870">
                        <c:v>43339.270833333336</c:v>
                      </c:pt>
                      <c:pt idx="22871">
                        <c:v>43339.28125</c:v>
                      </c:pt>
                      <c:pt idx="22872">
                        <c:v>43339.291666666664</c:v>
                      </c:pt>
                      <c:pt idx="22873">
                        <c:v>43339.302083333336</c:v>
                      </c:pt>
                      <c:pt idx="22874">
                        <c:v>43339.3125</c:v>
                      </c:pt>
                      <c:pt idx="22875">
                        <c:v>43339.322916666664</c:v>
                      </c:pt>
                      <c:pt idx="22876">
                        <c:v>43339.333333333336</c:v>
                      </c:pt>
                      <c:pt idx="22877">
                        <c:v>43339.34375</c:v>
                      </c:pt>
                      <c:pt idx="22878">
                        <c:v>43339.354166666664</c:v>
                      </c:pt>
                      <c:pt idx="22879">
                        <c:v>43339.364583333336</c:v>
                      </c:pt>
                      <c:pt idx="22880">
                        <c:v>43339.375</c:v>
                      </c:pt>
                      <c:pt idx="22881">
                        <c:v>43339.385416666664</c:v>
                      </c:pt>
                      <c:pt idx="22882">
                        <c:v>43339.395833333336</c:v>
                      </c:pt>
                      <c:pt idx="22883">
                        <c:v>43339.40625</c:v>
                      </c:pt>
                      <c:pt idx="22884">
                        <c:v>43339.416666666664</c:v>
                      </c:pt>
                      <c:pt idx="22885">
                        <c:v>43339.427083333336</c:v>
                      </c:pt>
                      <c:pt idx="22886">
                        <c:v>43339.4375</c:v>
                      </c:pt>
                      <c:pt idx="22887">
                        <c:v>43339.447916666664</c:v>
                      </c:pt>
                      <c:pt idx="22888">
                        <c:v>43339.458333333336</c:v>
                      </c:pt>
                      <c:pt idx="22889">
                        <c:v>43339.46875</c:v>
                      </c:pt>
                      <c:pt idx="22890">
                        <c:v>43339.479166666664</c:v>
                      </c:pt>
                      <c:pt idx="22891">
                        <c:v>43339.489583333336</c:v>
                      </c:pt>
                      <c:pt idx="22892">
                        <c:v>43339.5</c:v>
                      </c:pt>
                      <c:pt idx="22893">
                        <c:v>43339.510416666664</c:v>
                      </c:pt>
                      <c:pt idx="22894">
                        <c:v>43339.520833333336</c:v>
                      </c:pt>
                      <c:pt idx="22895">
                        <c:v>43339.53125</c:v>
                      </c:pt>
                      <c:pt idx="22896">
                        <c:v>43339.541666666664</c:v>
                      </c:pt>
                      <c:pt idx="22897">
                        <c:v>43339.552083333336</c:v>
                      </c:pt>
                      <c:pt idx="22898">
                        <c:v>43339.5625</c:v>
                      </c:pt>
                      <c:pt idx="22899">
                        <c:v>43339.572916666664</c:v>
                      </c:pt>
                      <c:pt idx="22900">
                        <c:v>43339.583333333336</c:v>
                      </c:pt>
                      <c:pt idx="22901">
                        <c:v>43339.59375</c:v>
                      </c:pt>
                      <c:pt idx="22902">
                        <c:v>43339.604166666664</c:v>
                      </c:pt>
                      <c:pt idx="22903">
                        <c:v>43339.614583333336</c:v>
                      </c:pt>
                      <c:pt idx="22904">
                        <c:v>43339.625</c:v>
                      </c:pt>
                      <c:pt idx="22905">
                        <c:v>43339.635416666664</c:v>
                      </c:pt>
                      <c:pt idx="22906">
                        <c:v>43339.645833333336</c:v>
                      </c:pt>
                      <c:pt idx="22907">
                        <c:v>43339.65625</c:v>
                      </c:pt>
                      <c:pt idx="22908">
                        <c:v>43339.666666666664</c:v>
                      </c:pt>
                      <c:pt idx="22909">
                        <c:v>43339.677083333336</c:v>
                      </c:pt>
                      <c:pt idx="22910">
                        <c:v>43339.6875</c:v>
                      </c:pt>
                      <c:pt idx="22911">
                        <c:v>43339.697916666664</c:v>
                      </c:pt>
                      <c:pt idx="22912">
                        <c:v>43339.708333333336</c:v>
                      </c:pt>
                      <c:pt idx="22913">
                        <c:v>43339.71875</c:v>
                      </c:pt>
                      <c:pt idx="22914">
                        <c:v>43339.729166666664</c:v>
                      </c:pt>
                      <c:pt idx="22915">
                        <c:v>43339.739583333336</c:v>
                      </c:pt>
                      <c:pt idx="22916">
                        <c:v>43339.75</c:v>
                      </c:pt>
                      <c:pt idx="22917">
                        <c:v>43339.760416666664</c:v>
                      </c:pt>
                      <c:pt idx="22918">
                        <c:v>43339.770833333336</c:v>
                      </c:pt>
                      <c:pt idx="22919">
                        <c:v>43339.78125</c:v>
                      </c:pt>
                      <c:pt idx="22920">
                        <c:v>43339.791666666664</c:v>
                      </c:pt>
                      <c:pt idx="22921">
                        <c:v>43339.802083333336</c:v>
                      </c:pt>
                      <c:pt idx="22922">
                        <c:v>43339.8125</c:v>
                      </c:pt>
                      <c:pt idx="22923">
                        <c:v>43339.822916666664</c:v>
                      </c:pt>
                      <c:pt idx="22924">
                        <c:v>43339.833333333336</c:v>
                      </c:pt>
                      <c:pt idx="22925">
                        <c:v>43339.84375</c:v>
                      </c:pt>
                      <c:pt idx="22926">
                        <c:v>43339.854166666664</c:v>
                      </c:pt>
                      <c:pt idx="22927">
                        <c:v>43339.864583333336</c:v>
                      </c:pt>
                      <c:pt idx="22928">
                        <c:v>43339.875</c:v>
                      </c:pt>
                      <c:pt idx="22929">
                        <c:v>43339.885416666664</c:v>
                      </c:pt>
                      <c:pt idx="22930">
                        <c:v>43339.895833333336</c:v>
                      </c:pt>
                      <c:pt idx="22931">
                        <c:v>43339.90625</c:v>
                      </c:pt>
                      <c:pt idx="22932">
                        <c:v>43339.916666666664</c:v>
                      </c:pt>
                      <c:pt idx="22933">
                        <c:v>43339.927083333336</c:v>
                      </c:pt>
                      <c:pt idx="22934">
                        <c:v>43339.9375</c:v>
                      </c:pt>
                      <c:pt idx="22935">
                        <c:v>43339.947916666664</c:v>
                      </c:pt>
                      <c:pt idx="22936">
                        <c:v>43339.958333333336</c:v>
                      </c:pt>
                      <c:pt idx="22937">
                        <c:v>43339.96875</c:v>
                      </c:pt>
                      <c:pt idx="22938">
                        <c:v>43339.979166666664</c:v>
                      </c:pt>
                      <c:pt idx="22939">
                        <c:v>43339.989583333336</c:v>
                      </c:pt>
                      <c:pt idx="22940">
                        <c:v>43340</c:v>
                      </c:pt>
                      <c:pt idx="22941">
                        <c:v>43340.010416666664</c:v>
                      </c:pt>
                      <c:pt idx="22942">
                        <c:v>43340.020833333336</c:v>
                      </c:pt>
                      <c:pt idx="22943">
                        <c:v>43340.03125</c:v>
                      </c:pt>
                      <c:pt idx="22944">
                        <c:v>43340.041666666664</c:v>
                      </c:pt>
                      <c:pt idx="22945">
                        <c:v>43340.052083333336</c:v>
                      </c:pt>
                      <c:pt idx="22946">
                        <c:v>43340.0625</c:v>
                      </c:pt>
                      <c:pt idx="22947">
                        <c:v>43340.072916666664</c:v>
                      </c:pt>
                      <c:pt idx="22948">
                        <c:v>43340.083333333336</c:v>
                      </c:pt>
                      <c:pt idx="22949">
                        <c:v>43340.09375</c:v>
                      </c:pt>
                      <c:pt idx="22950">
                        <c:v>43340.104166666664</c:v>
                      </c:pt>
                      <c:pt idx="22951">
                        <c:v>43340.114583333336</c:v>
                      </c:pt>
                      <c:pt idx="22952">
                        <c:v>43340.125</c:v>
                      </c:pt>
                      <c:pt idx="22953">
                        <c:v>43340.135416666664</c:v>
                      </c:pt>
                      <c:pt idx="22954">
                        <c:v>43340.145833333336</c:v>
                      </c:pt>
                      <c:pt idx="22955">
                        <c:v>43340.15625</c:v>
                      </c:pt>
                      <c:pt idx="22956">
                        <c:v>43340.166666666664</c:v>
                      </c:pt>
                      <c:pt idx="22957">
                        <c:v>43340.177083333336</c:v>
                      </c:pt>
                      <c:pt idx="22958">
                        <c:v>43340.1875</c:v>
                      </c:pt>
                      <c:pt idx="22959">
                        <c:v>43340.197916666664</c:v>
                      </c:pt>
                      <c:pt idx="22960">
                        <c:v>43340.208333333336</c:v>
                      </c:pt>
                      <c:pt idx="22961">
                        <c:v>43340.21875</c:v>
                      </c:pt>
                      <c:pt idx="22962">
                        <c:v>43340.229166666664</c:v>
                      </c:pt>
                      <c:pt idx="22963">
                        <c:v>43340.239583333336</c:v>
                      </c:pt>
                      <c:pt idx="22964">
                        <c:v>43340.25</c:v>
                      </c:pt>
                      <c:pt idx="22965">
                        <c:v>43340.260416666664</c:v>
                      </c:pt>
                      <c:pt idx="22966">
                        <c:v>43340.270833333336</c:v>
                      </c:pt>
                      <c:pt idx="22967">
                        <c:v>43340.28125</c:v>
                      </c:pt>
                      <c:pt idx="22968">
                        <c:v>43340.291666666664</c:v>
                      </c:pt>
                      <c:pt idx="22969">
                        <c:v>43340.302083333336</c:v>
                      </c:pt>
                      <c:pt idx="22970">
                        <c:v>43340.3125</c:v>
                      </c:pt>
                      <c:pt idx="22971">
                        <c:v>43340.322916666664</c:v>
                      </c:pt>
                      <c:pt idx="22972">
                        <c:v>43340.333333333336</c:v>
                      </c:pt>
                      <c:pt idx="22973">
                        <c:v>43340.34375</c:v>
                      </c:pt>
                      <c:pt idx="22974">
                        <c:v>43340.354166666664</c:v>
                      </c:pt>
                      <c:pt idx="22975">
                        <c:v>43340.364583333336</c:v>
                      </c:pt>
                      <c:pt idx="22976">
                        <c:v>43340.375</c:v>
                      </c:pt>
                      <c:pt idx="22977">
                        <c:v>43340.385416666664</c:v>
                      </c:pt>
                      <c:pt idx="22978">
                        <c:v>43340.395833333336</c:v>
                      </c:pt>
                      <c:pt idx="22979">
                        <c:v>43340.40625</c:v>
                      </c:pt>
                      <c:pt idx="22980">
                        <c:v>43340.416666666664</c:v>
                      </c:pt>
                      <c:pt idx="22981">
                        <c:v>43340.427083333336</c:v>
                      </c:pt>
                      <c:pt idx="22982">
                        <c:v>43340.4375</c:v>
                      </c:pt>
                      <c:pt idx="22983">
                        <c:v>43340.447916666664</c:v>
                      </c:pt>
                      <c:pt idx="22984">
                        <c:v>43340.458333333336</c:v>
                      </c:pt>
                      <c:pt idx="22985">
                        <c:v>43340.46875</c:v>
                      </c:pt>
                      <c:pt idx="22986">
                        <c:v>43340.479166666664</c:v>
                      </c:pt>
                      <c:pt idx="22987">
                        <c:v>43340.489583333336</c:v>
                      </c:pt>
                      <c:pt idx="22988">
                        <c:v>43340.5</c:v>
                      </c:pt>
                      <c:pt idx="22989">
                        <c:v>43340.510416666664</c:v>
                      </c:pt>
                      <c:pt idx="22990">
                        <c:v>43340.520833333336</c:v>
                      </c:pt>
                      <c:pt idx="22991">
                        <c:v>43340.53125</c:v>
                      </c:pt>
                      <c:pt idx="22992">
                        <c:v>43340.541666666664</c:v>
                      </c:pt>
                      <c:pt idx="22993">
                        <c:v>43340.552083333336</c:v>
                      </c:pt>
                      <c:pt idx="22994">
                        <c:v>43340.5625</c:v>
                      </c:pt>
                      <c:pt idx="22995">
                        <c:v>43340.572916666664</c:v>
                      </c:pt>
                      <c:pt idx="22996">
                        <c:v>43340.583333333336</c:v>
                      </c:pt>
                      <c:pt idx="22997">
                        <c:v>43340.59375</c:v>
                      </c:pt>
                      <c:pt idx="22998">
                        <c:v>43340.604166666664</c:v>
                      </c:pt>
                      <c:pt idx="22999">
                        <c:v>43340.614583333336</c:v>
                      </c:pt>
                      <c:pt idx="23000">
                        <c:v>43340.625</c:v>
                      </c:pt>
                      <c:pt idx="23001">
                        <c:v>43340.635416666664</c:v>
                      </c:pt>
                      <c:pt idx="23002">
                        <c:v>43340.645833333336</c:v>
                      </c:pt>
                      <c:pt idx="23003">
                        <c:v>43340.65625</c:v>
                      </c:pt>
                      <c:pt idx="23004">
                        <c:v>43340.666666666664</c:v>
                      </c:pt>
                      <c:pt idx="23005">
                        <c:v>43340.677083333336</c:v>
                      </c:pt>
                      <c:pt idx="23006">
                        <c:v>43340.6875</c:v>
                      </c:pt>
                      <c:pt idx="23007">
                        <c:v>43340.697916666664</c:v>
                      </c:pt>
                      <c:pt idx="23008">
                        <c:v>43340.708333333336</c:v>
                      </c:pt>
                      <c:pt idx="23009">
                        <c:v>43340.71875</c:v>
                      </c:pt>
                      <c:pt idx="23010">
                        <c:v>43340.729166666664</c:v>
                      </c:pt>
                      <c:pt idx="23011">
                        <c:v>43340.739583333336</c:v>
                      </c:pt>
                      <c:pt idx="23012">
                        <c:v>43340.75</c:v>
                      </c:pt>
                      <c:pt idx="23013">
                        <c:v>43340.760416666664</c:v>
                      </c:pt>
                      <c:pt idx="23014">
                        <c:v>43340.770833333336</c:v>
                      </c:pt>
                      <c:pt idx="23015">
                        <c:v>43340.78125</c:v>
                      </c:pt>
                      <c:pt idx="23016">
                        <c:v>43340.791666666664</c:v>
                      </c:pt>
                      <c:pt idx="23017">
                        <c:v>43340.802083333336</c:v>
                      </c:pt>
                      <c:pt idx="23018">
                        <c:v>43340.8125</c:v>
                      </c:pt>
                      <c:pt idx="23019">
                        <c:v>43340.822916666664</c:v>
                      </c:pt>
                      <c:pt idx="23020">
                        <c:v>43340.833333333336</c:v>
                      </c:pt>
                      <c:pt idx="23021">
                        <c:v>43340.84375</c:v>
                      </c:pt>
                      <c:pt idx="23022">
                        <c:v>43340.854166666664</c:v>
                      </c:pt>
                      <c:pt idx="23023">
                        <c:v>43340.864583333336</c:v>
                      </c:pt>
                      <c:pt idx="23024">
                        <c:v>43340.875</c:v>
                      </c:pt>
                      <c:pt idx="23025">
                        <c:v>43340.885416666664</c:v>
                      </c:pt>
                      <c:pt idx="23026">
                        <c:v>43340.895833333336</c:v>
                      </c:pt>
                      <c:pt idx="23027">
                        <c:v>43340.90625</c:v>
                      </c:pt>
                      <c:pt idx="23028">
                        <c:v>43340.916666666664</c:v>
                      </c:pt>
                      <c:pt idx="23029">
                        <c:v>43340.927083333336</c:v>
                      </c:pt>
                      <c:pt idx="23030">
                        <c:v>43340.9375</c:v>
                      </c:pt>
                      <c:pt idx="23031">
                        <c:v>43340.947916666664</c:v>
                      </c:pt>
                      <c:pt idx="23032">
                        <c:v>43340.958333333336</c:v>
                      </c:pt>
                      <c:pt idx="23033">
                        <c:v>43340.96875</c:v>
                      </c:pt>
                      <c:pt idx="23034">
                        <c:v>43340.979166666664</c:v>
                      </c:pt>
                      <c:pt idx="23035">
                        <c:v>43340.989583333336</c:v>
                      </c:pt>
                      <c:pt idx="23036">
                        <c:v>43341</c:v>
                      </c:pt>
                      <c:pt idx="23037">
                        <c:v>43341.010416666664</c:v>
                      </c:pt>
                      <c:pt idx="23038">
                        <c:v>43341.020833333336</c:v>
                      </c:pt>
                      <c:pt idx="23039">
                        <c:v>43341.03125</c:v>
                      </c:pt>
                      <c:pt idx="23040">
                        <c:v>43341.041666666664</c:v>
                      </c:pt>
                      <c:pt idx="23041">
                        <c:v>43341.052083333336</c:v>
                      </c:pt>
                      <c:pt idx="23042">
                        <c:v>43341.0625</c:v>
                      </c:pt>
                      <c:pt idx="23043">
                        <c:v>43341.072916666664</c:v>
                      </c:pt>
                      <c:pt idx="23044">
                        <c:v>43341.083333333336</c:v>
                      </c:pt>
                      <c:pt idx="23045">
                        <c:v>43341.09375</c:v>
                      </c:pt>
                      <c:pt idx="23046">
                        <c:v>43341.104166666664</c:v>
                      </c:pt>
                      <c:pt idx="23047">
                        <c:v>43341.114583333336</c:v>
                      </c:pt>
                      <c:pt idx="23048">
                        <c:v>43341.125</c:v>
                      </c:pt>
                      <c:pt idx="23049">
                        <c:v>43341.135416666664</c:v>
                      </c:pt>
                      <c:pt idx="23050">
                        <c:v>43341.145833333336</c:v>
                      </c:pt>
                      <c:pt idx="23051">
                        <c:v>43341.15625</c:v>
                      </c:pt>
                      <c:pt idx="23052">
                        <c:v>43341.166666666664</c:v>
                      </c:pt>
                      <c:pt idx="23053">
                        <c:v>43341.177083333336</c:v>
                      </c:pt>
                      <c:pt idx="23054">
                        <c:v>43341.1875</c:v>
                      </c:pt>
                      <c:pt idx="23055">
                        <c:v>43341.197916666664</c:v>
                      </c:pt>
                      <c:pt idx="23056">
                        <c:v>43341.208333333336</c:v>
                      </c:pt>
                      <c:pt idx="23057">
                        <c:v>43341.21875</c:v>
                      </c:pt>
                      <c:pt idx="23058">
                        <c:v>43341.229166666664</c:v>
                      </c:pt>
                      <c:pt idx="23059">
                        <c:v>43341.239583333336</c:v>
                      </c:pt>
                      <c:pt idx="23060">
                        <c:v>43341.25</c:v>
                      </c:pt>
                      <c:pt idx="23061">
                        <c:v>43341.260416666664</c:v>
                      </c:pt>
                      <c:pt idx="23062">
                        <c:v>43341.270833333336</c:v>
                      </c:pt>
                      <c:pt idx="23063">
                        <c:v>43341.28125</c:v>
                      </c:pt>
                      <c:pt idx="23064">
                        <c:v>43341.291666666664</c:v>
                      </c:pt>
                      <c:pt idx="23065">
                        <c:v>43341.302083333336</c:v>
                      </c:pt>
                      <c:pt idx="23066">
                        <c:v>43341.3125</c:v>
                      </c:pt>
                      <c:pt idx="23067">
                        <c:v>43341.322916666664</c:v>
                      </c:pt>
                      <c:pt idx="23068">
                        <c:v>43341.333333333336</c:v>
                      </c:pt>
                      <c:pt idx="23069">
                        <c:v>43341.34375</c:v>
                      </c:pt>
                      <c:pt idx="23070">
                        <c:v>43341.354166666664</c:v>
                      </c:pt>
                      <c:pt idx="23071">
                        <c:v>43341.364583333336</c:v>
                      </c:pt>
                      <c:pt idx="23072">
                        <c:v>43341.375</c:v>
                      </c:pt>
                      <c:pt idx="23073">
                        <c:v>43341.385416666664</c:v>
                      </c:pt>
                      <c:pt idx="23074">
                        <c:v>43341.395833333336</c:v>
                      </c:pt>
                      <c:pt idx="23075">
                        <c:v>43341.40625</c:v>
                      </c:pt>
                      <c:pt idx="23076">
                        <c:v>43341.416666666664</c:v>
                      </c:pt>
                      <c:pt idx="23077">
                        <c:v>43341.427083333336</c:v>
                      </c:pt>
                      <c:pt idx="23078">
                        <c:v>43341.4375</c:v>
                      </c:pt>
                      <c:pt idx="23079">
                        <c:v>43341.447916666664</c:v>
                      </c:pt>
                      <c:pt idx="23080">
                        <c:v>43341.458333333336</c:v>
                      </c:pt>
                      <c:pt idx="23081">
                        <c:v>43341.46875</c:v>
                      </c:pt>
                      <c:pt idx="23082">
                        <c:v>43341.479166666664</c:v>
                      </c:pt>
                      <c:pt idx="23083">
                        <c:v>43341.489583333336</c:v>
                      </c:pt>
                      <c:pt idx="23084">
                        <c:v>43341.5</c:v>
                      </c:pt>
                      <c:pt idx="23085">
                        <c:v>43341.510416666664</c:v>
                      </c:pt>
                      <c:pt idx="23086">
                        <c:v>43341.520833333336</c:v>
                      </c:pt>
                      <c:pt idx="23087">
                        <c:v>43341.53125</c:v>
                      </c:pt>
                      <c:pt idx="23088">
                        <c:v>43341.541666666664</c:v>
                      </c:pt>
                      <c:pt idx="23089">
                        <c:v>43341.552083333336</c:v>
                      </c:pt>
                      <c:pt idx="23090">
                        <c:v>43341.5625</c:v>
                      </c:pt>
                      <c:pt idx="23091">
                        <c:v>43341.572916666664</c:v>
                      </c:pt>
                      <c:pt idx="23092">
                        <c:v>43341.583333333336</c:v>
                      </c:pt>
                      <c:pt idx="23093">
                        <c:v>43341.59375</c:v>
                      </c:pt>
                      <c:pt idx="23094">
                        <c:v>43341.604166666664</c:v>
                      </c:pt>
                      <c:pt idx="23095">
                        <c:v>43341.614583333336</c:v>
                      </c:pt>
                      <c:pt idx="23096">
                        <c:v>43341.625</c:v>
                      </c:pt>
                      <c:pt idx="23097">
                        <c:v>43341.635416666664</c:v>
                      </c:pt>
                      <c:pt idx="23098">
                        <c:v>43341.645833333336</c:v>
                      </c:pt>
                      <c:pt idx="23099">
                        <c:v>43341.65625</c:v>
                      </c:pt>
                      <c:pt idx="23100">
                        <c:v>43341.666666666664</c:v>
                      </c:pt>
                      <c:pt idx="23101">
                        <c:v>43341.677083333336</c:v>
                      </c:pt>
                      <c:pt idx="23102">
                        <c:v>43341.6875</c:v>
                      </c:pt>
                      <c:pt idx="23103">
                        <c:v>43341.697916666664</c:v>
                      </c:pt>
                      <c:pt idx="23104">
                        <c:v>43341.708333333336</c:v>
                      </c:pt>
                      <c:pt idx="23105">
                        <c:v>43341.71875</c:v>
                      </c:pt>
                      <c:pt idx="23106">
                        <c:v>43341.729166666664</c:v>
                      </c:pt>
                      <c:pt idx="23107">
                        <c:v>43341.739583333336</c:v>
                      </c:pt>
                      <c:pt idx="23108">
                        <c:v>43341.75</c:v>
                      </c:pt>
                      <c:pt idx="23109">
                        <c:v>43341.760416666664</c:v>
                      </c:pt>
                      <c:pt idx="23110">
                        <c:v>43341.770833333336</c:v>
                      </c:pt>
                      <c:pt idx="23111">
                        <c:v>43341.78125</c:v>
                      </c:pt>
                      <c:pt idx="23112">
                        <c:v>43341.791666666664</c:v>
                      </c:pt>
                      <c:pt idx="23113">
                        <c:v>43341.802083333336</c:v>
                      </c:pt>
                      <c:pt idx="23114">
                        <c:v>43341.8125</c:v>
                      </c:pt>
                      <c:pt idx="23115">
                        <c:v>43341.822916666664</c:v>
                      </c:pt>
                      <c:pt idx="23116">
                        <c:v>43341.833333333336</c:v>
                      </c:pt>
                      <c:pt idx="23117">
                        <c:v>43341.84375</c:v>
                      </c:pt>
                      <c:pt idx="23118">
                        <c:v>43341.854166666664</c:v>
                      </c:pt>
                      <c:pt idx="23119">
                        <c:v>43341.864583333336</c:v>
                      </c:pt>
                      <c:pt idx="23120">
                        <c:v>43341.875</c:v>
                      </c:pt>
                      <c:pt idx="23121">
                        <c:v>43341.885416666664</c:v>
                      </c:pt>
                      <c:pt idx="23122">
                        <c:v>43341.895833333336</c:v>
                      </c:pt>
                      <c:pt idx="23123">
                        <c:v>43341.90625</c:v>
                      </c:pt>
                      <c:pt idx="23124">
                        <c:v>43341.916666666664</c:v>
                      </c:pt>
                      <c:pt idx="23125">
                        <c:v>43341.927083333336</c:v>
                      </c:pt>
                      <c:pt idx="23126">
                        <c:v>43341.9375</c:v>
                      </c:pt>
                      <c:pt idx="23127">
                        <c:v>43341.947916666664</c:v>
                      </c:pt>
                      <c:pt idx="23128">
                        <c:v>43341.958333333336</c:v>
                      </c:pt>
                      <c:pt idx="23129">
                        <c:v>43341.96875</c:v>
                      </c:pt>
                      <c:pt idx="23130">
                        <c:v>43341.979166666664</c:v>
                      </c:pt>
                      <c:pt idx="23131">
                        <c:v>43341.989583333336</c:v>
                      </c:pt>
                      <c:pt idx="23132">
                        <c:v>43342</c:v>
                      </c:pt>
                      <c:pt idx="23133">
                        <c:v>43342.010416666664</c:v>
                      </c:pt>
                      <c:pt idx="23134">
                        <c:v>43342.020833333336</c:v>
                      </c:pt>
                      <c:pt idx="23135">
                        <c:v>43342.03125</c:v>
                      </c:pt>
                      <c:pt idx="23136">
                        <c:v>43342.041666666664</c:v>
                      </c:pt>
                      <c:pt idx="23137">
                        <c:v>43342.052083333336</c:v>
                      </c:pt>
                      <c:pt idx="23138">
                        <c:v>43342.0625</c:v>
                      </c:pt>
                      <c:pt idx="23139">
                        <c:v>43342.072916666664</c:v>
                      </c:pt>
                      <c:pt idx="23140">
                        <c:v>43342.083333333336</c:v>
                      </c:pt>
                      <c:pt idx="23141">
                        <c:v>43342.09375</c:v>
                      </c:pt>
                      <c:pt idx="23142">
                        <c:v>43342.104166666664</c:v>
                      </c:pt>
                      <c:pt idx="23143">
                        <c:v>43342.114583333336</c:v>
                      </c:pt>
                      <c:pt idx="23144">
                        <c:v>43342.125</c:v>
                      </c:pt>
                      <c:pt idx="23145">
                        <c:v>43342.135416666664</c:v>
                      </c:pt>
                      <c:pt idx="23146">
                        <c:v>43342.145833333336</c:v>
                      </c:pt>
                      <c:pt idx="23147">
                        <c:v>43342.15625</c:v>
                      </c:pt>
                      <c:pt idx="23148">
                        <c:v>43342.166666666664</c:v>
                      </c:pt>
                      <c:pt idx="23149">
                        <c:v>43342.177083333336</c:v>
                      </c:pt>
                      <c:pt idx="23150">
                        <c:v>43342.1875</c:v>
                      </c:pt>
                      <c:pt idx="23151">
                        <c:v>43342.197916666664</c:v>
                      </c:pt>
                      <c:pt idx="23152">
                        <c:v>43342.208333333336</c:v>
                      </c:pt>
                      <c:pt idx="23153">
                        <c:v>43342.21875</c:v>
                      </c:pt>
                      <c:pt idx="23154">
                        <c:v>43342.229166666664</c:v>
                      </c:pt>
                      <c:pt idx="23155">
                        <c:v>43342.239583333336</c:v>
                      </c:pt>
                      <c:pt idx="23156">
                        <c:v>43342.25</c:v>
                      </c:pt>
                      <c:pt idx="23157">
                        <c:v>43342.260416666664</c:v>
                      </c:pt>
                      <c:pt idx="23158">
                        <c:v>43342.270833333336</c:v>
                      </c:pt>
                      <c:pt idx="23159">
                        <c:v>43342.28125</c:v>
                      </c:pt>
                      <c:pt idx="23160">
                        <c:v>43342.291666666664</c:v>
                      </c:pt>
                      <c:pt idx="23161">
                        <c:v>43342.302083333336</c:v>
                      </c:pt>
                      <c:pt idx="23162">
                        <c:v>43342.3125</c:v>
                      </c:pt>
                      <c:pt idx="23163">
                        <c:v>43342.322916666664</c:v>
                      </c:pt>
                      <c:pt idx="23164">
                        <c:v>43342.333333333336</c:v>
                      </c:pt>
                      <c:pt idx="23165">
                        <c:v>43342.34375</c:v>
                      </c:pt>
                      <c:pt idx="23166">
                        <c:v>43342.354166666664</c:v>
                      </c:pt>
                      <c:pt idx="23167">
                        <c:v>43342.364583333336</c:v>
                      </c:pt>
                      <c:pt idx="23168">
                        <c:v>43342.375</c:v>
                      </c:pt>
                      <c:pt idx="23169">
                        <c:v>43342.385416666664</c:v>
                      </c:pt>
                      <c:pt idx="23170">
                        <c:v>43342.395833333336</c:v>
                      </c:pt>
                      <c:pt idx="23171">
                        <c:v>43342.40625</c:v>
                      </c:pt>
                      <c:pt idx="23172">
                        <c:v>43342.416666666664</c:v>
                      </c:pt>
                      <c:pt idx="23173">
                        <c:v>43342.427083333336</c:v>
                      </c:pt>
                      <c:pt idx="23174">
                        <c:v>43342.4375</c:v>
                      </c:pt>
                      <c:pt idx="23175">
                        <c:v>43342.447916666664</c:v>
                      </c:pt>
                      <c:pt idx="23176">
                        <c:v>43342.458333333336</c:v>
                      </c:pt>
                      <c:pt idx="23177">
                        <c:v>43342.46875</c:v>
                      </c:pt>
                      <c:pt idx="23178">
                        <c:v>43342.479166666664</c:v>
                      </c:pt>
                      <c:pt idx="23179">
                        <c:v>43342.489583333336</c:v>
                      </c:pt>
                      <c:pt idx="23180">
                        <c:v>43342.5</c:v>
                      </c:pt>
                      <c:pt idx="23181">
                        <c:v>43342.510416666664</c:v>
                      </c:pt>
                      <c:pt idx="23182">
                        <c:v>43342.520833333336</c:v>
                      </c:pt>
                      <c:pt idx="23183">
                        <c:v>43342.53125</c:v>
                      </c:pt>
                      <c:pt idx="23184">
                        <c:v>43342.541666666664</c:v>
                      </c:pt>
                      <c:pt idx="23185">
                        <c:v>43342.552083333336</c:v>
                      </c:pt>
                      <c:pt idx="23186">
                        <c:v>43342.5625</c:v>
                      </c:pt>
                      <c:pt idx="23187">
                        <c:v>43342.572916666664</c:v>
                      </c:pt>
                      <c:pt idx="23188">
                        <c:v>43342.583333333336</c:v>
                      </c:pt>
                      <c:pt idx="23189">
                        <c:v>43342.59375</c:v>
                      </c:pt>
                      <c:pt idx="23190">
                        <c:v>43342.604166666664</c:v>
                      </c:pt>
                      <c:pt idx="23191">
                        <c:v>43342.614583333336</c:v>
                      </c:pt>
                      <c:pt idx="23192">
                        <c:v>43342.625</c:v>
                      </c:pt>
                      <c:pt idx="23193">
                        <c:v>43342.635416666664</c:v>
                      </c:pt>
                      <c:pt idx="23194">
                        <c:v>43342.645833333336</c:v>
                      </c:pt>
                      <c:pt idx="23195">
                        <c:v>43342.65625</c:v>
                      </c:pt>
                      <c:pt idx="23196">
                        <c:v>43342.666666666664</c:v>
                      </c:pt>
                      <c:pt idx="23197">
                        <c:v>43342.677083333336</c:v>
                      </c:pt>
                      <c:pt idx="23198">
                        <c:v>43342.6875</c:v>
                      </c:pt>
                      <c:pt idx="23199">
                        <c:v>43342.697916666664</c:v>
                      </c:pt>
                      <c:pt idx="23200">
                        <c:v>43342.708333333336</c:v>
                      </c:pt>
                      <c:pt idx="23201">
                        <c:v>43342.71875</c:v>
                      </c:pt>
                      <c:pt idx="23202">
                        <c:v>43342.729166666664</c:v>
                      </c:pt>
                      <c:pt idx="23203">
                        <c:v>43342.739583333336</c:v>
                      </c:pt>
                      <c:pt idx="23204">
                        <c:v>43342.75</c:v>
                      </c:pt>
                      <c:pt idx="23205">
                        <c:v>43342.760416666664</c:v>
                      </c:pt>
                      <c:pt idx="23206">
                        <c:v>43342.770833333336</c:v>
                      </c:pt>
                      <c:pt idx="23207">
                        <c:v>43342.78125</c:v>
                      </c:pt>
                      <c:pt idx="23208">
                        <c:v>43342.791666666664</c:v>
                      </c:pt>
                      <c:pt idx="23209">
                        <c:v>43342.802083333336</c:v>
                      </c:pt>
                      <c:pt idx="23210">
                        <c:v>43342.8125</c:v>
                      </c:pt>
                      <c:pt idx="23211">
                        <c:v>43342.822916666664</c:v>
                      </c:pt>
                      <c:pt idx="23212">
                        <c:v>43342.833333333336</c:v>
                      </c:pt>
                      <c:pt idx="23213">
                        <c:v>43342.84375</c:v>
                      </c:pt>
                      <c:pt idx="23214">
                        <c:v>43342.854166666664</c:v>
                      </c:pt>
                      <c:pt idx="23215">
                        <c:v>43342.864583333336</c:v>
                      </c:pt>
                      <c:pt idx="23216">
                        <c:v>43342.875</c:v>
                      </c:pt>
                      <c:pt idx="23217">
                        <c:v>43342.885416666664</c:v>
                      </c:pt>
                      <c:pt idx="23218">
                        <c:v>43342.895833333336</c:v>
                      </c:pt>
                      <c:pt idx="23219">
                        <c:v>43342.90625</c:v>
                      </c:pt>
                      <c:pt idx="23220">
                        <c:v>43342.916666666664</c:v>
                      </c:pt>
                      <c:pt idx="23221">
                        <c:v>43342.927083333336</c:v>
                      </c:pt>
                      <c:pt idx="23222">
                        <c:v>43342.9375</c:v>
                      </c:pt>
                      <c:pt idx="23223">
                        <c:v>43342.947916666664</c:v>
                      </c:pt>
                      <c:pt idx="23224">
                        <c:v>43342.958333333336</c:v>
                      </c:pt>
                      <c:pt idx="23225">
                        <c:v>43342.96875</c:v>
                      </c:pt>
                      <c:pt idx="23226">
                        <c:v>43342.979166666664</c:v>
                      </c:pt>
                      <c:pt idx="23227">
                        <c:v>43342.989583333336</c:v>
                      </c:pt>
                      <c:pt idx="23228">
                        <c:v>43343</c:v>
                      </c:pt>
                      <c:pt idx="23229">
                        <c:v>43343.010416666664</c:v>
                      </c:pt>
                      <c:pt idx="23230">
                        <c:v>43343.020833333336</c:v>
                      </c:pt>
                      <c:pt idx="23231">
                        <c:v>43343.03125</c:v>
                      </c:pt>
                      <c:pt idx="23232">
                        <c:v>43343.041666666664</c:v>
                      </c:pt>
                      <c:pt idx="23233">
                        <c:v>43343.052083333336</c:v>
                      </c:pt>
                      <c:pt idx="23234">
                        <c:v>43343.0625</c:v>
                      </c:pt>
                      <c:pt idx="23235">
                        <c:v>43343.072916666664</c:v>
                      </c:pt>
                      <c:pt idx="23236">
                        <c:v>43343.083333333336</c:v>
                      </c:pt>
                      <c:pt idx="23237">
                        <c:v>43343.09375</c:v>
                      </c:pt>
                      <c:pt idx="23238">
                        <c:v>43343.104166666664</c:v>
                      </c:pt>
                      <c:pt idx="23239">
                        <c:v>43343.114583333336</c:v>
                      </c:pt>
                      <c:pt idx="23240">
                        <c:v>43343.125</c:v>
                      </c:pt>
                      <c:pt idx="23241">
                        <c:v>43343.135416666664</c:v>
                      </c:pt>
                      <c:pt idx="23242">
                        <c:v>43343.145833333336</c:v>
                      </c:pt>
                      <c:pt idx="23243">
                        <c:v>43343.15625</c:v>
                      </c:pt>
                      <c:pt idx="23244">
                        <c:v>43343.166666666664</c:v>
                      </c:pt>
                      <c:pt idx="23245">
                        <c:v>43343.177083333336</c:v>
                      </c:pt>
                      <c:pt idx="23246">
                        <c:v>43343.1875</c:v>
                      </c:pt>
                      <c:pt idx="23247">
                        <c:v>43343.197916666664</c:v>
                      </c:pt>
                      <c:pt idx="23248">
                        <c:v>43343.208333333336</c:v>
                      </c:pt>
                      <c:pt idx="23249">
                        <c:v>43343.21875</c:v>
                      </c:pt>
                      <c:pt idx="23250">
                        <c:v>43343.229166666664</c:v>
                      </c:pt>
                      <c:pt idx="23251">
                        <c:v>43343.239583333336</c:v>
                      </c:pt>
                      <c:pt idx="23252">
                        <c:v>43343.25</c:v>
                      </c:pt>
                      <c:pt idx="23253">
                        <c:v>43343.260416666664</c:v>
                      </c:pt>
                      <c:pt idx="23254">
                        <c:v>43343.270833333336</c:v>
                      </c:pt>
                      <c:pt idx="23255">
                        <c:v>43343.28125</c:v>
                      </c:pt>
                      <c:pt idx="23256">
                        <c:v>43343.291666666664</c:v>
                      </c:pt>
                      <c:pt idx="23257">
                        <c:v>43343.302083333336</c:v>
                      </c:pt>
                      <c:pt idx="23258">
                        <c:v>43343.3125</c:v>
                      </c:pt>
                      <c:pt idx="23259">
                        <c:v>43343.322916666664</c:v>
                      </c:pt>
                      <c:pt idx="23260">
                        <c:v>43343.333333333336</c:v>
                      </c:pt>
                      <c:pt idx="23261">
                        <c:v>43343.34375</c:v>
                      </c:pt>
                      <c:pt idx="23262">
                        <c:v>43343.354166666664</c:v>
                      </c:pt>
                      <c:pt idx="23263">
                        <c:v>43343.364583333336</c:v>
                      </c:pt>
                      <c:pt idx="23264">
                        <c:v>43343.375</c:v>
                      </c:pt>
                      <c:pt idx="23265">
                        <c:v>43343.385416666664</c:v>
                      </c:pt>
                      <c:pt idx="23266">
                        <c:v>43343.395833333336</c:v>
                      </c:pt>
                      <c:pt idx="23267">
                        <c:v>43343.40625</c:v>
                      </c:pt>
                      <c:pt idx="23268">
                        <c:v>43343.416666666664</c:v>
                      </c:pt>
                      <c:pt idx="23269">
                        <c:v>43343.427083333336</c:v>
                      </c:pt>
                      <c:pt idx="23270">
                        <c:v>43343.4375</c:v>
                      </c:pt>
                      <c:pt idx="23271">
                        <c:v>43343.447916666664</c:v>
                      </c:pt>
                      <c:pt idx="23272">
                        <c:v>43343.458333333336</c:v>
                      </c:pt>
                      <c:pt idx="23273">
                        <c:v>43343.46875</c:v>
                      </c:pt>
                      <c:pt idx="23274">
                        <c:v>43343.479166666664</c:v>
                      </c:pt>
                      <c:pt idx="23275">
                        <c:v>43343.489583333336</c:v>
                      </c:pt>
                      <c:pt idx="23276">
                        <c:v>43343.5</c:v>
                      </c:pt>
                      <c:pt idx="23277">
                        <c:v>43343.510416666664</c:v>
                      </c:pt>
                      <c:pt idx="23278">
                        <c:v>43343.520833333336</c:v>
                      </c:pt>
                      <c:pt idx="23279">
                        <c:v>43343.53125</c:v>
                      </c:pt>
                      <c:pt idx="23280">
                        <c:v>43343.541666666664</c:v>
                      </c:pt>
                      <c:pt idx="23281">
                        <c:v>43343.552083333336</c:v>
                      </c:pt>
                      <c:pt idx="23282">
                        <c:v>43343.5625</c:v>
                      </c:pt>
                      <c:pt idx="23283">
                        <c:v>43343.572916666664</c:v>
                      </c:pt>
                      <c:pt idx="23284">
                        <c:v>43343.583333333336</c:v>
                      </c:pt>
                      <c:pt idx="23285">
                        <c:v>43343.59375</c:v>
                      </c:pt>
                      <c:pt idx="23286">
                        <c:v>43343.604166666664</c:v>
                      </c:pt>
                      <c:pt idx="23287">
                        <c:v>43343.614583333336</c:v>
                      </c:pt>
                      <c:pt idx="23288">
                        <c:v>43343.625</c:v>
                      </c:pt>
                      <c:pt idx="23289">
                        <c:v>43343.635416666664</c:v>
                      </c:pt>
                      <c:pt idx="23290">
                        <c:v>43343.645833333336</c:v>
                      </c:pt>
                      <c:pt idx="23291">
                        <c:v>43343.65625</c:v>
                      </c:pt>
                      <c:pt idx="23292">
                        <c:v>43343.666666666664</c:v>
                      </c:pt>
                      <c:pt idx="23293">
                        <c:v>43343.677083333336</c:v>
                      </c:pt>
                      <c:pt idx="23294">
                        <c:v>43343.6875</c:v>
                      </c:pt>
                      <c:pt idx="23295">
                        <c:v>43343.697916666664</c:v>
                      </c:pt>
                      <c:pt idx="23296">
                        <c:v>43343.708333333336</c:v>
                      </c:pt>
                      <c:pt idx="23297">
                        <c:v>43343.71875</c:v>
                      </c:pt>
                      <c:pt idx="23298">
                        <c:v>43343.729166666664</c:v>
                      </c:pt>
                      <c:pt idx="23299">
                        <c:v>43343.739583333336</c:v>
                      </c:pt>
                      <c:pt idx="23300">
                        <c:v>43343.75</c:v>
                      </c:pt>
                      <c:pt idx="23301">
                        <c:v>43343.760416666664</c:v>
                      </c:pt>
                      <c:pt idx="23302">
                        <c:v>43343.770833333336</c:v>
                      </c:pt>
                      <c:pt idx="23303">
                        <c:v>43343.78125</c:v>
                      </c:pt>
                      <c:pt idx="23304">
                        <c:v>43343.791666666664</c:v>
                      </c:pt>
                      <c:pt idx="23305">
                        <c:v>43343.802083333336</c:v>
                      </c:pt>
                      <c:pt idx="23306">
                        <c:v>43343.8125</c:v>
                      </c:pt>
                      <c:pt idx="23307">
                        <c:v>43343.822916666664</c:v>
                      </c:pt>
                      <c:pt idx="23308">
                        <c:v>43343.833333333336</c:v>
                      </c:pt>
                      <c:pt idx="23309">
                        <c:v>43343.84375</c:v>
                      </c:pt>
                      <c:pt idx="23310">
                        <c:v>43343.854166666664</c:v>
                      </c:pt>
                      <c:pt idx="23311">
                        <c:v>43343.864583333336</c:v>
                      </c:pt>
                      <c:pt idx="23312">
                        <c:v>43343.875</c:v>
                      </c:pt>
                      <c:pt idx="23313">
                        <c:v>43343.885416666664</c:v>
                      </c:pt>
                      <c:pt idx="23314">
                        <c:v>43343.895833333336</c:v>
                      </c:pt>
                      <c:pt idx="23315">
                        <c:v>43343.90625</c:v>
                      </c:pt>
                      <c:pt idx="23316">
                        <c:v>43343.916666666664</c:v>
                      </c:pt>
                      <c:pt idx="23317">
                        <c:v>43343.927083333336</c:v>
                      </c:pt>
                      <c:pt idx="23318">
                        <c:v>43343.9375</c:v>
                      </c:pt>
                      <c:pt idx="23319">
                        <c:v>43343.947916666664</c:v>
                      </c:pt>
                      <c:pt idx="23320">
                        <c:v>43343.958333333336</c:v>
                      </c:pt>
                      <c:pt idx="23321">
                        <c:v>43343.96875</c:v>
                      </c:pt>
                      <c:pt idx="23322">
                        <c:v>43343.979166666664</c:v>
                      </c:pt>
                      <c:pt idx="23323">
                        <c:v>43343.989583333336</c:v>
                      </c:pt>
                      <c:pt idx="23324">
                        <c:v>43344</c:v>
                      </c:pt>
                      <c:pt idx="23325">
                        <c:v>43344.010416666664</c:v>
                      </c:pt>
                      <c:pt idx="23326">
                        <c:v>43344.020833333336</c:v>
                      </c:pt>
                      <c:pt idx="23327">
                        <c:v>43344.03125</c:v>
                      </c:pt>
                      <c:pt idx="23328">
                        <c:v>43344.041666666664</c:v>
                      </c:pt>
                      <c:pt idx="23329">
                        <c:v>43344.052083333336</c:v>
                      </c:pt>
                      <c:pt idx="23330">
                        <c:v>43344.0625</c:v>
                      </c:pt>
                      <c:pt idx="23331">
                        <c:v>43344.072916666664</c:v>
                      </c:pt>
                      <c:pt idx="23332">
                        <c:v>43344.083333333336</c:v>
                      </c:pt>
                      <c:pt idx="23333">
                        <c:v>43344.09375</c:v>
                      </c:pt>
                      <c:pt idx="23334">
                        <c:v>43344.104166666664</c:v>
                      </c:pt>
                      <c:pt idx="23335">
                        <c:v>43344.114583333336</c:v>
                      </c:pt>
                      <c:pt idx="23336">
                        <c:v>43344.125</c:v>
                      </c:pt>
                      <c:pt idx="23337">
                        <c:v>43344.135416666664</c:v>
                      </c:pt>
                      <c:pt idx="23338">
                        <c:v>43344.145833333336</c:v>
                      </c:pt>
                      <c:pt idx="23339">
                        <c:v>43344.15625</c:v>
                      </c:pt>
                      <c:pt idx="23340">
                        <c:v>43344.166666666664</c:v>
                      </c:pt>
                      <c:pt idx="23341">
                        <c:v>43344.177083333336</c:v>
                      </c:pt>
                      <c:pt idx="23342">
                        <c:v>43344.1875</c:v>
                      </c:pt>
                      <c:pt idx="23343">
                        <c:v>43344.197916666664</c:v>
                      </c:pt>
                      <c:pt idx="23344">
                        <c:v>43344.208333333336</c:v>
                      </c:pt>
                      <c:pt idx="23345">
                        <c:v>43344.21875</c:v>
                      </c:pt>
                      <c:pt idx="23346">
                        <c:v>43344.229166666664</c:v>
                      </c:pt>
                      <c:pt idx="23347">
                        <c:v>43344.239583333336</c:v>
                      </c:pt>
                      <c:pt idx="23348">
                        <c:v>43344.25</c:v>
                      </c:pt>
                      <c:pt idx="23349">
                        <c:v>43344.260416666664</c:v>
                      </c:pt>
                      <c:pt idx="23350">
                        <c:v>43344.270833333336</c:v>
                      </c:pt>
                      <c:pt idx="23351">
                        <c:v>43344.28125</c:v>
                      </c:pt>
                      <c:pt idx="23352">
                        <c:v>43344.291666666664</c:v>
                      </c:pt>
                      <c:pt idx="23353">
                        <c:v>43344.302083333336</c:v>
                      </c:pt>
                      <c:pt idx="23354">
                        <c:v>43344.3125</c:v>
                      </c:pt>
                      <c:pt idx="23355">
                        <c:v>43344.322916666664</c:v>
                      </c:pt>
                      <c:pt idx="23356">
                        <c:v>43344.333333333336</c:v>
                      </c:pt>
                      <c:pt idx="23357">
                        <c:v>43344.34375</c:v>
                      </c:pt>
                      <c:pt idx="23358">
                        <c:v>43344.354166666664</c:v>
                      </c:pt>
                      <c:pt idx="23359">
                        <c:v>43344.364583333336</c:v>
                      </c:pt>
                      <c:pt idx="23360">
                        <c:v>43344.375</c:v>
                      </c:pt>
                      <c:pt idx="23361">
                        <c:v>43344.385416666664</c:v>
                      </c:pt>
                      <c:pt idx="23362">
                        <c:v>43344.395833333336</c:v>
                      </c:pt>
                      <c:pt idx="23363">
                        <c:v>43344.40625</c:v>
                      </c:pt>
                      <c:pt idx="23364">
                        <c:v>43344.416666666664</c:v>
                      </c:pt>
                      <c:pt idx="23365">
                        <c:v>43344.427083333336</c:v>
                      </c:pt>
                      <c:pt idx="23366">
                        <c:v>43344.4375</c:v>
                      </c:pt>
                      <c:pt idx="23367">
                        <c:v>43344.447916666664</c:v>
                      </c:pt>
                      <c:pt idx="23368">
                        <c:v>43344.458333333336</c:v>
                      </c:pt>
                      <c:pt idx="23369">
                        <c:v>43344.46875</c:v>
                      </c:pt>
                      <c:pt idx="23370">
                        <c:v>43344.479166666664</c:v>
                      </c:pt>
                      <c:pt idx="23371">
                        <c:v>43344.489583333336</c:v>
                      </c:pt>
                      <c:pt idx="23372">
                        <c:v>43344.5</c:v>
                      </c:pt>
                      <c:pt idx="23373">
                        <c:v>43344.510416666664</c:v>
                      </c:pt>
                      <c:pt idx="23374">
                        <c:v>43344.520833333336</c:v>
                      </c:pt>
                      <c:pt idx="23375">
                        <c:v>43344.53125</c:v>
                      </c:pt>
                      <c:pt idx="23376">
                        <c:v>43344.541666666664</c:v>
                      </c:pt>
                      <c:pt idx="23377">
                        <c:v>43344.552083333336</c:v>
                      </c:pt>
                      <c:pt idx="23378">
                        <c:v>43344.5625</c:v>
                      </c:pt>
                      <c:pt idx="23379">
                        <c:v>43344.572916666664</c:v>
                      </c:pt>
                      <c:pt idx="23380">
                        <c:v>43344.583333333336</c:v>
                      </c:pt>
                      <c:pt idx="23381">
                        <c:v>43344.59375</c:v>
                      </c:pt>
                      <c:pt idx="23382">
                        <c:v>43344.604166666664</c:v>
                      </c:pt>
                      <c:pt idx="23383">
                        <c:v>43344.614583333336</c:v>
                      </c:pt>
                      <c:pt idx="23384">
                        <c:v>43344.625</c:v>
                      </c:pt>
                      <c:pt idx="23385">
                        <c:v>43344.635416666664</c:v>
                      </c:pt>
                      <c:pt idx="23386">
                        <c:v>43344.645833333336</c:v>
                      </c:pt>
                      <c:pt idx="23387">
                        <c:v>43344.65625</c:v>
                      </c:pt>
                      <c:pt idx="23388">
                        <c:v>43344.666666666664</c:v>
                      </c:pt>
                      <c:pt idx="23389">
                        <c:v>43344.677083333336</c:v>
                      </c:pt>
                      <c:pt idx="23390">
                        <c:v>43344.6875</c:v>
                      </c:pt>
                      <c:pt idx="23391">
                        <c:v>43344.697916666664</c:v>
                      </c:pt>
                      <c:pt idx="23392">
                        <c:v>43344.708333333336</c:v>
                      </c:pt>
                      <c:pt idx="23393">
                        <c:v>43344.71875</c:v>
                      </c:pt>
                      <c:pt idx="23394">
                        <c:v>43344.729166666664</c:v>
                      </c:pt>
                      <c:pt idx="23395">
                        <c:v>43344.739583333336</c:v>
                      </c:pt>
                      <c:pt idx="23396">
                        <c:v>43344.75</c:v>
                      </c:pt>
                      <c:pt idx="23397">
                        <c:v>43344.760416666664</c:v>
                      </c:pt>
                      <c:pt idx="23398">
                        <c:v>43344.770833333336</c:v>
                      </c:pt>
                      <c:pt idx="23399">
                        <c:v>43344.78125</c:v>
                      </c:pt>
                      <c:pt idx="23400">
                        <c:v>43344.791666666664</c:v>
                      </c:pt>
                      <c:pt idx="23401">
                        <c:v>43344.802083333336</c:v>
                      </c:pt>
                      <c:pt idx="23402">
                        <c:v>43344.8125</c:v>
                      </c:pt>
                      <c:pt idx="23403">
                        <c:v>43344.822916666664</c:v>
                      </c:pt>
                      <c:pt idx="23404">
                        <c:v>43344.833333333336</c:v>
                      </c:pt>
                      <c:pt idx="23405">
                        <c:v>43344.84375</c:v>
                      </c:pt>
                      <c:pt idx="23406">
                        <c:v>43344.854166666664</c:v>
                      </c:pt>
                      <c:pt idx="23407">
                        <c:v>43344.864583333336</c:v>
                      </c:pt>
                      <c:pt idx="23408">
                        <c:v>43344.875</c:v>
                      </c:pt>
                      <c:pt idx="23409">
                        <c:v>43344.885416666664</c:v>
                      </c:pt>
                      <c:pt idx="23410">
                        <c:v>43344.895833333336</c:v>
                      </c:pt>
                      <c:pt idx="23411">
                        <c:v>43344.90625</c:v>
                      </c:pt>
                      <c:pt idx="23412">
                        <c:v>43344.916666666664</c:v>
                      </c:pt>
                      <c:pt idx="23413">
                        <c:v>43344.927083333336</c:v>
                      </c:pt>
                      <c:pt idx="23414">
                        <c:v>43344.9375</c:v>
                      </c:pt>
                      <c:pt idx="23415">
                        <c:v>43344.947916666664</c:v>
                      </c:pt>
                      <c:pt idx="23416">
                        <c:v>43344.958333333336</c:v>
                      </c:pt>
                      <c:pt idx="23417">
                        <c:v>43344.96875</c:v>
                      </c:pt>
                      <c:pt idx="23418">
                        <c:v>43344.979166666664</c:v>
                      </c:pt>
                      <c:pt idx="23419">
                        <c:v>43344.989583333336</c:v>
                      </c:pt>
                      <c:pt idx="23420">
                        <c:v>43345</c:v>
                      </c:pt>
                      <c:pt idx="23421">
                        <c:v>43345.010416666664</c:v>
                      </c:pt>
                      <c:pt idx="23422">
                        <c:v>43345.020833333336</c:v>
                      </c:pt>
                      <c:pt idx="23423">
                        <c:v>43345.03125</c:v>
                      </c:pt>
                      <c:pt idx="23424">
                        <c:v>43345.041666666664</c:v>
                      </c:pt>
                      <c:pt idx="23425">
                        <c:v>43345.052083333336</c:v>
                      </c:pt>
                      <c:pt idx="23426">
                        <c:v>43345.0625</c:v>
                      </c:pt>
                      <c:pt idx="23427">
                        <c:v>43345.072916666664</c:v>
                      </c:pt>
                      <c:pt idx="23428">
                        <c:v>43345.083333333336</c:v>
                      </c:pt>
                      <c:pt idx="23429">
                        <c:v>43345.09375</c:v>
                      </c:pt>
                      <c:pt idx="23430">
                        <c:v>43345.104166666664</c:v>
                      </c:pt>
                      <c:pt idx="23431">
                        <c:v>43345.114583333336</c:v>
                      </c:pt>
                      <c:pt idx="23432">
                        <c:v>43345.125</c:v>
                      </c:pt>
                      <c:pt idx="23433">
                        <c:v>43345.135416666664</c:v>
                      </c:pt>
                      <c:pt idx="23434">
                        <c:v>43345.145833333336</c:v>
                      </c:pt>
                      <c:pt idx="23435">
                        <c:v>43345.15625</c:v>
                      </c:pt>
                      <c:pt idx="23436">
                        <c:v>43345.166666666664</c:v>
                      </c:pt>
                      <c:pt idx="23437">
                        <c:v>43345.177083333336</c:v>
                      </c:pt>
                      <c:pt idx="23438">
                        <c:v>43345.1875</c:v>
                      </c:pt>
                      <c:pt idx="23439">
                        <c:v>43345.197916666664</c:v>
                      </c:pt>
                      <c:pt idx="23440">
                        <c:v>43345.208333333336</c:v>
                      </c:pt>
                      <c:pt idx="23441">
                        <c:v>43345.21875</c:v>
                      </c:pt>
                      <c:pt idx="23442">
                        <c:v>43345.229166666664</c:v>
                      </c:pt>
                      <c:pt idx="23443">
                        <c:v>43345.239583333336</c:v>
                      </c:pt>
                      <c:pt idx="23444">
                        <c:v>43345.25</c:v>
                      </c:pt>
                      <c:pt idx="23445">
                        <c:v>43345.260416666664</c:v>
                      </c:pt>
                      <c:pt idx="23446">
                        <c:v>43345.270833333336</c:v>
                      </c:pt>
                      <c:pt idx="23447">
                        <c:v>43345.28125</c:v>
                      </c:pt>
                      <c:pt idx="23448">
                        <c:v>43345.291666666664</c:v>
                      </c:pt>
                      <c:pt idx="23449">
                        <c:v>43345.302083333336</c:v>
                      </c:pt>
                      <c:pt idx="23450">
                        <c:v>43345.3125</c:v>
                      </c:pt>
                      <c:pt idx="23451">
                        <c:v>43345.322916666664</c:v>
                      </c:pt>
                      <c:pt idx="23452">
                        <c:v>43345.333333333336</c:v>
                      </c:pt>
                      <c:pt idx="23453">
                        <c:v>43345.34375</c:v>
                      </c:pt>
                      <c:pt idx="23454">
                        <c:v>43345.354166666664</c:v>
                      </c:pt>
                      <c:pt idx="23455">
                        <c:v>43345.364583333336</c:v>
                      </c:pt>
                      <c:pt idx="23456">
                        <c:v>43345.375</c:v>
                      </c:pt>
                      <c:pt idx="23457">
                        <c:v>43345.385416666664</c:v>
                      </c:pt>
                      <c:pt idx="23458">
                        <c:v>43345.395833333336</c:v>
                      </c:pt>
                      <c:pt idx="23459">
                        <c:v>43345.40625</c:v>
                      </c:pt>
                      <c:pt idx="23460">
                        <c:v>43345.416666666664</c:v>
                      </c:pt>
                      <c:pt idx="23461">
                        <c:v>43345.427083333336</c:v>
                      </c:pt>
                      <c:pt idx="23462">
                        <c:v>43345.4375</c:v>
                      </c:pt>
                      <c:pt idx="23463">
                        <c:v>43345.447916666664</c:v>
                      </c:pt>
                      <c:pt idx="23464">
                        <c:v>43345.458333333336</c:v>
                      </c:pt>
                      <c:pt idx="23465">
                        <c:v>43345.46875</c:v>
                      </c:pt>
                      <c:pt idx="23466">
                        <c:v>43345.479166666664</c:v>
                      </c:pt>
                      <c:pt idx="23467">
                        <c:v>43345.489583333336</c:v>
                      </c:pt>
                      <c:pt idx="23468">
                        <c:v>43345.5</c:v>
                      </c:pt>
                      <c:pt idx="23469">
                        <c:v>43345.510416666664</c:v>
                      </c:pt>
                      <c:pt idx="23470">
                        <c:v>43345.520833333336</c:v>
                      </c:pt>
                      <c:pt idx="23471">
                        <c:v>43345.53125</c:v>
                      </c:pt>
                      <c:pt idx="23472">
                        <c:v>43345.541666666664</c:v>
                      </c:pt>
                      <c:pt idx="23473">
                        <c:v>43345.552083333336</c:v>
                      </c:pt>
                      <c:pt idx="23474">
                        <c:v>43345.5625</c:v>
                      </c:pt>
                      <c:pt idx="23475">
                        <c:v>43345.572916666664</c:v>
                      </c:pt>
                      <c:pt idx="23476">
                        <c:v>43345.583333333336</c:v>
                      </c:pt>
                      <c:pt idx="23477">
                        <c:v>43345.59375</c:v>
                      </c:pt>
                      <c:pt idx="23478">
                        <c:v>43345.604166666664</c:v>
                      </c:pt>
                      <c:pt idx="23479">
                        <c:v>43345.614583333336</c:v>
                      </c:pt>
                      <c:pt idx="23480">
                        <c:v>43345.625</c:v>
                      </c:pt>
                      <c:pt idx="23481">
                        <c:v>43345.635416666664</c:v>
                      </c:pt>
                      <c:pt idx="23482">
                        <c:v>43345.645833333336</c:v>
                      </c:pt>
                      <c:pt idx="23483">
                        <c:v>43345.65625</c:v>
                      </c:pt>
                      <c:pt idx="23484">
                        <c:v>43345.666666666664</c:v>
                      </c:pt>
                      <c:pt idx="23485">
                        <c:v>43345.677083333336</c:v>
                      </c:pt>
                      <c:pt idx="23486">
                        <c:v>43345.6875</c:v>
                      </c:pt>
                      <c:pt idx="23487">
                        <c:v>43345.697916666664</c:v>
                      </c:pt>
                      <c:pt idx="23488">
                        <c:v>43345.708333333336</c:v>
                      </c:pt>
                      <c:pt idx="23489">
                        <c:v>43345.71875</c:v>
                      </c:pt>
                      <c:pt idx="23490">
                        <c:v>43345.729166666664</c:v>
                      </c:pt>
                      <c:pt idx="23491">
                        <c:v>43345.739583333336</c:v>
                      </c:pt>
                      <c:pt idx="23492">
                        <c:v>43345.75</c:v>
                      </c:pt>
                      <c:pt idx="23493">
                        <c:v>43345.760416666664</c:v>
                      </c:pt>
                      <c:pt idx="23494">
                        <c:v>43345.770833333336</c:v>
                      </c:pt>
                      <c:pt idx="23495">
                        <c:v>43345.78125</c:v>
                      </c:pt>
                      <c:pt idx="23496">
                        <c:v>43345.791666666664</c:v>
                      </c:pt>
                      <c:pt idx="23497">
                        <c:v>43345.802083333336</c:v>
                      </c:pt>
                      <c:pt idx="23498">
                        <c:v>43345.8125</c:v>
                      </c:pt>
                      <c:pt idx="23499">
                        <c:v>43345.822916666664</c:v>
                      </c:pt>
                      <c:pt idx="23500">
                        <c:v>43345.833333333336</c:v>
                      </c:pt>
                      <c:pt idx="23501">
                        <c:v>43345.84375</c:v>
                      </c:pt>
                      <c:pt idx="23502">
                        <c:v>43345.854166666664</c:v>
                      </c:pt>
                      <c:pt idx="23503">
                        <c:v>43345.864583333336</c:v>
                      </c:pt>
                      <c:pt idx="23504">
                        <c:v>43345.875</c:v>
                      </c:pt>
                      <c:pt idx="23505">
                        <c:v>43345.885416666664</c:v>
                      </c:pt>
                      <c:pt idx="23506">
                        <c:v>43345.895833333336</c:v>
                      </c:pt>
                      <c:pt idx="23507">
                        <c:v>43345.90625</c:v>
                      </c:pt>
                      <c:pt idx="23508">
                        <c:v>43345.916666666664</c:v>
                      </c:pt>
                      <c:pt idx="23509">
                        <c:v>43345.927083333336</c:v>
                      </c:pt>
                      <c:pt idx="23510">
                        <c:v>43345.9375</c:v>
                      </c:pt>
                      <c:pt idx="23511">
                        <c:v>43345.947916666664</c:v>
                      </c:pt>
                      <c:pt idx="23512">
                        <c:v>43345.958333333336</c:v>
                      </c:pt>
                      <c:pt idx="23513">
                        <c:v>43345.96875</c:v>
                      </c:pt>
                      <c:pt idx="23514">
                        <c:v>43345.979166666664</c:v>
                      </c:pt>
                      <c:pt idx="23515">
                        <c:v>43345.989583333336</c:v>
                      </c:pt>
                      <c:pt idx="23516">
                        <c:v>43346</c:v>
                      </c:pt>
                      <c:pt idx="23517">
                        <c:v>43346.010416666664</c:v>
                      </c:pt>
                      <c:pt idx="23518">
                        <c:v>43346.020833333336</c:v>
                      </c:pt>
                      <c:pt idx="23519">
                        <c:v>43346.03125</c:v>
                      </c:pt>
                      <c:pt idx="23520">
                        <c:v>43346.041666666664</c:v>
                      </c:pt>
                      <c:pt idx="23521">
                        <c:v>43346.052083333336</c:v>
                      </c:pt>
                      <c:pt idx="23522">
                        <c:v>43346.0625</c:v>
                      </c:pt>
                      <c:pt idx="23523">
                        <c:v>43346.072916666664</c:v>
                      </c:pt>
                      <c:pt idx="23524">
                        <c:v>43346.083333333336</c:v>
                      </c:pt>
                      <c:pt idx="23525">
                        <c:v>43346.09375</c:v>
                      </c:pt>
                      <c:pt idx="23526">
                        <c:v>43346.104166666664</c:v>
                      </c:pt>
                      <c:pt idx="23527">
                        <c:v>43346.114583333336</c:v>
                      </c:pt>
                      <c:pt idx="23528">
                        <c:v>43346.125</c:v>
                      </c:pt>
                      <c:pt idx="23529">
                        <c:v>43346.135416666664</c:v>
                      </c:pt>
                      <c:pt idx="23530">
                        <c:v>43346.145833333336</c:v>
                      </c:pt>
                      <c:pt idx="23531">
                        <c:v>43346.15625</c:v>
                      </c:pt>
                      <c:pt idx="23532">
                        <c:v>43346.166666666664</c:v>
                      </c:pt>
                      <c:pt idx="23533">
                        <c:v>43346.177083333336</c:v>
                      </c:pt>
                      <c:pt idx="23534">
                        <c:v>43346.1875</c:v>
                      </c:pt>
                      <c:pt idx="23535">
                        <c:v>43346.197916666664</c:v>
                      </c:pt>
                      <c:pt idx="23536">
                        <c:v>43346.208333333336</c:v>
                      </c:pt>
                      <c:pt idx="23537">
                        <c:v>43346.21875</c:v>
                      </c:pt>
                      <c:pt idx="23538">
                        <c:v>43346.229166666664</c:v>
                      </c:pt>
                      <c:pt idx="23539">
                        <c:v>43346.239583333336</c:v>
                      </c:pt>
                      <c:pt idx="23540">
                        <c:v>43346.25</c:v>
                      </c:pt>
                      <c:pt idx="23541">
                        <c:v>43346.260416666664</c:v>
                      </c:pt>
                      <c:pt idx="23542">
                        <c:v>43346.270833333336</c:v>
                      </c:pt>
                      <c:pt idx="23543">
                        <c:v>43346.28125</c:v>
                      </c:pt>
                      <c:pt idx="23544">
                        <c:v>43346.291666666664</c:v>
                      </c:pt>
                      <c:pt idx="23545">
                        <c:v>43346.302083333336</c:v>
                      </c:pt>
                      <c:pt idx="23546">
                        <c:v>43346.3125</c:v>
                      </c:pt>
                      <c:pt idx="23547">
                        <c:v>43346.322916666664</c:v>
                      </c:pt>
                      <c:pt idx="23548">
                        <c:v>43346.333333333336</c:v>
                      </c:pt>
                      <c:pt idx="23549">
                        <c:v>43346.34375</c:v>
                      </c:pt>
                      <c:pt idx="23550">
                        <c:v>43346.354166666664</c:v>
                      </c:pt>
                      <c:pt idx="23551">
                        <c:v>43346.364583333336</c:v>
                      </c:pt>
                      <c:pt idx="23552">
                        <c:v>43346.375</c:v>
                      </c:pt>
                      <c:pt idx="23553">
                        <c:v>43346.385416666664</c:v>
                      </c:pt>
                      <c:pt idx="23554">
                        <c:v>43346.395833333336</c:v>
                      </c:pt>
                      <c:pt idx="23555">
                        <c:v>43346.40625</c:v>
                      </c:pt>
                      <c:pt idx="23556">
                        <c:v>43346.416666666664</c:v>
                      </c:pt>
                      <c:pt idx="23557">
                        <c:v>43346.427083333336</c:v>
                      </c:pt>
                      <c:pt idx="23558">
                        <c:v>43346.4375</c:v>
                      </c:pt>
                      <c:pt idx="23559">
                        <c:v>43346.447916666664</c:v>
                      </c:pt>
                      <c:pt idx="23560">
                        <c:v>43346.458333333336</c:v>
                      </c:pt>
                      <c:pt idx="23561">
                        <c:v>43346.46875</c:v>
                      </c:pt>
                      <c:pt idx="23562">
                        <c:v>43346.479166666664</c:v>
                      </c:pt>
                      <c:pt idx="23563">
                        <c:v>43346.489583333336</c:v>
                      </c:pt>
                      <c:pt idx="23564">
                        <c:v>43346.5</c:v>
                      </c:pt>
                      <c:pt idx="23565">
                        <c:v>43346.510416666664</c:v>
                      </c:pt>
                      <c:pt idx="23566">
                        <c:v>43346.520833333336</c:v>
                      </c:pt>
                      <c:pt idx="23567">
                        <c:v>43346.53125</c:v>
                      </c:pt>
                      <c:pt idx="23568">
                        <c:v>43346.541666666664</c:v>
                      </c:pt>
                      <c:pt idx="23569">
                        <c:v>43346.552083333336</c:v>
                      </c:pt>
                      <c:pt idx="23570">
                        <c:v>43346.5625</c:v>
                      </c:pt>
                      <c:pt idx="23571">
                        <c:v>43346.572916666664</c:v>
                      </c:pt>
                      <c:pt idx="23572">
                        <c:v>43346.583333333336</c:v>
                      </c:pt>
                      <c:pt idx="23573">
                        <c:v>43346.59375</c:v>
                      </c:pt>
                      <c:pt idx="23574">
                        <c:v>43346.604166666664</c:v>
                      </c:pt>
                      <c:pt idx="23575">
                        <c:v>43346.614583333336</c:v>
                      </c:pt>
                      <c:pt idx="23576">
                        <c:v>43346.625</c:v>
                      </c:pt>
                      <c:pt idx="23577">
                        <c:v>43346.635416666664</c:v>
                      </c:pt>
                      <c:pt idx="23578">
                        <c:v>43346.645833333336</c:v>
                      </c:pt>
                      <c:pt idx="23579">
                        <c:v>43346.65625</c:v>
                      </c:pt>
                      <c:pt idx="23580">
                        <c:v>43346.666666666664</c:v>
                      </c:pt>
                      <c:pt idx="23581">
                        <c:v>43346.677083333336</c:v>
                      </c:pt>
                      <c:pt idx="23582">
                        <c:v>43346.6875</c:v>
                      </c:pt>
                      <c:pt idx="23583">
                        <c:v>43346.697916666664</c:v>
                      </c:pt>
                      <c:pt idx="23584">
                        <c:v>43346.708333333336</c:v>
                      </c:pt>
                      <c:pt idx="23585">
                        <c:v>43346.71875</c:v>
                      </c:pt>
                      <c:pt idx="23586">
                        <c:v>43346.729166666664</c:v>
                      </c:pt>
                      <c:pt idx="23587">
                        <c:v>43346.739583333336</c:v>
                      </c:pt>
                      <c:pt idx="23588">
                        <c:v>43346.75</c:v>
                      </c:pt>
                      <c:pt idx="23589">
                        <c:v>43346.760416666664</c:v>
                      </c:pt>
                      <c:pt idx="23590">
                        <c:v>43346.770833333336</c:v>
                      </c:pt>
                      <c:pt idx="23591">
                        <c:v>43346.78125</c:v>
                      </c:pt>
                      <c:pt idx="23592">
                        <c:v>43346.791666666664</c:v>
                      </c:pt>
                      <c:pt idx="23593">
                        <c:v>43346.802083333336</c:v>
                      </c:pt>
                      <c:pt idx="23594">
                        <c:v>43346.8125</c:v>
                      </c:pt>
                      <c:pt idx="23595">
                        <c:v>43346.822916666664</c:v>
                      </c:pt>
                      <c:pt idx="23596">
                        <c:v>43346.833333333336</c:v>
                      </c:pt>
                      <c:pt idx="23597">
                        <c:v>43346.84375</c:v>
                      </c:pt>
                      <c:pt idx="23598">
                        <c:v>43346.854166666664</c:v>
                      </c:pt>
                      <c:pt idx="23599">
                        <c:v>43346.864583333336</c:v>
                      </c:pt>
                      <c:pt idx="23600">
                        <c:v>43346.875</c:v>
                      </c:pt>
                      <c:pt idx="23601">
                        <c:v>43346.885416666664</c:v>
                      </c:pt>
                      <c:pt idx="23602">
                        <c:v>43346.895833333336</c:v>
                      </c:pt>
                      <c:pt idx="23603">
                        <c:v>43346.90625</c:v>
                      </c:pt>
                      <c:pt idx="23604">
                        <c:v>43346.916666666664</c:v>
                      </c:pt>
                      <c:pt idx="23605">
                        <c:v>43346.927083333336</c:v>
                      </c:pt>
                      <c:pt idx="23606">
                        <c:v>43346.9375</c:v>
                      </c:pt>
                      <c:pt idx="23607">
                        <c:v>43346.947916666664</c:v>
                      </c:pt>
                      <c:pt idx="23608">
                        <c:v>43346.958333333336</c:v>
                      </c:pt>
                      <c:pt idx="23609">
                        <c:v>43346.96875</c:v>
                      </c:pt>
                      <c:pt idx="23610">
                        <c:v>43346.979166666664</c:v>
                      </c:pt>
                      <c:pt idx="23611">
                        <c:v>43346.989583333336</c:v>
                      </c:pt>
                      <c:pt idx="23612">
                        <c:v>43347</c:v>
                      </c:pt>
                      <c:pt idx="23613">
                        <c:v>43347.010416666664</c:v>
                      </c:pt>
                      <c:pt idx="23614">
                        <c:v>43347.020833333336</c:v>
                      </c:pt>
                      <c:pt idx="23615">
                        <c:v>43347.03125</c:v>
                      </c:pt>
                      <c:pt idx="23616">
                        <c:v>43347.041666666664</c:v>
                      </c:pt>
                      <c:pt idx="23617">
                        <c:v>43347.052083333336</c:v>
                      </c:pt>
                      <c:pt idx="23618">
                        <c:v>43347.0625</c:v>
                      </c:pt>
                      <c:pt idx="23619">
                        <c:v>43347.072916666664</c:v>
                      </c:pt>
                      <c:pt idx="23620">
                        <c:v>43347.083333333336</c:v>
                      </c:pt>
                      <c:pt idx="23621">
                        <c:v>43347.09375</c:v>
                      </c:pt>
                      <c:pt idx="23622">
                        <c:v>43347.104166666664</c:v>
                      </c:pt>
                      <c:pt idx="23623">
                        <c:v>43347.114583333336</c:v>
                      </c:pt>
                      <c:pt idx="23624">
                        <c:v>43347.125</c:v>
                      </c:pt>
                      <c:pt idx="23625">
                        <c:v>43347.135416666664</c:v>
                      </c:pt>
                      <c:pt idx="23626">
                        <c:v>43347.145833333336</c:v>
                      </c:pt>
                      <c:pt idx="23627">
                        <c:v>43347.15625</c:v>
                      </c:pt>
                      <c:pt idx="23628">
                        <c:v>43347.166666666664</c:v>
                      </c:pt>
                      <c:pt idx="23629">
                        <c:v>43347.177083333336</c:v>
                      </c:pt>
                      <c:pt idx="23630">
                        <c:v>43347.1875</c:v>
                      </c:pt>
                      <c:pt idx="23631">
                        <c:v>43347.197916666664</c:v>
                      </c:pt>
                      <c:pt idx="23632">
                        <c:v>43347.208333333336</c:v>
                      </c:pt>
                      <c:pt idx="23633">
                        <c:v>43347.21875</c:v>
                      </c:pt>
                      <c:pt idx="23634">
                        <c:v>43347.229166666664</c:v>
                      </c:pt>
                      <c:pt idx="23635">
                        <c:v>43347.239583333336</c:v>
                      </c:pt>
                      <c:pt idx="23636">
                        <c:v>43347.25</c:v>
                      </c:pt>
                      <c:pt idx="23637">
                        <c:v>43347.260416666664</c:v>
                      </c:pt>
                      <c:pt idx="23638">
                        <c:v>43347.270833333336</c:v>
                      </c:pt>
                      <c:pt idx="23639">
                        <c:v>43347.28125</c:v>
                      </c:pt>
                      <c:pt idx="23640">
                        <c:v>43347.291666666664</c:v>
                      </c:pt>
                      <c:pt idx="23641">
                        <c:v>43347.302083333336</c:v>
                      </c:pt>
                      <c:pt idx="23642">
                        <c:v>43347.3125</c:v>
                      </c:pt>
                      <c:pt idx="23643">
                        <c:v>43347.322916666664</c:v>
                      </c:pt>
                      <c:pt idx="23644">
                        <c:v>43347.333333333336</c:v>
                      </c:pt>
                      <c:pt idx="23645">
                        <c:v>43347.34375</c:v>
                      </c:pt>
                      <c:pt idx="23646">
                        <c:v>43347.354166666664</c:v>
                      </c:pt>
                      <c:pt idx="23647">
                        <c:v>43347.364583333336</c:v>
                      </c:pt>
                      <c:pt idx="23648">
                        <c:v>43347.375</c:v>
                      </c:pt>
                      <c:pt idx="23649">
                        <c:v>43347.385416666664</c:v>
                      </c:pt>
                      <c:pt idx="23650">
                        <c:v>43347.395833333336</c:v>
                      </c:pt>
                      <c:pt idx="23651">
                        <c:v>43347.40625</c:v>
                      </c:pt>
                      <c:pt idx="23652">
                        <c:v>43347.416666666664</c:v>
                      </c:pt>
                      <c:pt idx="23653">
                        <c:v>43347.427083333336</c:v>
                      </c:pt>
                      <c:pt idx="23654">
                        <c:v>43347.4375</c:v>
                      </c:pt>
                      <c:pt idx="23655">
                        <c:v>43347.447916666664</c:v>
                      </c:pt>
                      <c:pt idx="23656">
                        <c:v>43347.458333333336</c:v>
                      </c:pt>
                      <c:pt idx="23657">
                        <c:v>43347.46875</c:v>
                      </c:pt>
                      <c:pt idx="23658">
                        <c:v>43347.479166666664</c:v>
                      </c:pt>
                      <c:pt idx="23659">
                        <c:v>43347.489583333336</c:v>
                      </c:pt>
                      <c:pt idx="23660">
                        <c:v>43347.5</c:v>
                      </c:pt>
                      <c:pt idx="23661">
                        <c:v>43347.510416666664</c:v>
                      </c:pt>
                      <c:pt idx="23662">
                        <c:v>43347.520833333336</c:v>
                      </c:pt>
                      <c:pt idx="23663">
                        <c:v>43347.53125</c:v>
                      </c:pt>
                      <c:pt idx="23664">
                        <c:v>43347.541666666664</c:v>
                      </c:pt>
                      <c:pt idx="23665">
                        <c:v>43347.552083333336</c:v>
                      </c:pt>
                      <c:pt idx="23666">
                        <c:v>43347.5625</c:v>
                      </c:pt>
                      <c:pt idx="23667">
                        <c:v>43347.572916666664</c:v>
                      </c:pt>
                      <c:pt idx="23668">
                        <c:v>43347.583333333336</c:v>
                      </c:pt>
                      <c:pt idx="23669">
                        <c:v>43347.59375</c:v>
                      </c:pt>
                      <c:pt idx="23670">
                        <c:v>43347.604166666664</c:v>
                      </c:pt>
                      <c:pt idx="23671">
                        <c:v>43347.614583333336</c:v>
                      </c:pt>
                      <c:pt idx="23672">
                        <c:v>43347.625</c:v>
                      </c:pt>
                      <c:pt idx="23673">
                        <c:v>43347.635416666664</c:v>
                      </c:pt>
                      <c:pt idx="23674">
                        <c:v>43347.645833333336</c:v>
                      </c:pt>
                      <c:pt idx="23675">
                        <c:v>43347.65625</c:v>
                      </c:pt>
                      <c:pt idx="23676">
                        <c:v>43347.666666666664</c:v>
                      </c:pt>
                      <c:pt idx="23677">
                        <c:v>43347.677083333336</c:v>
                      </c:pt>
                      <c:pt idx="23678">
                        <c:v>43347.6875</c:v>
                      </c:pt>
                      <c:pt idx="23679">
                        <c:v>43347.697916666664</c:v>
                      </c:pt>
                      <c:pt idx="23680">
                        <c:v>43347.708333333336</c:v>
                      </c:pt>
                      <c:pt idx="23681">
                        <c:v>43347.71875</c:v>
                      </c:pt>
                      <c:pt idx="23682">
                        <c:v>43347.729166666664</c:v>
                      </c:pt>
                      <c:pt idx="23683">
                        <c:v>43347.739583333336</c:v>
                      </c:pt>
                      <c:pt idx="23684">
                        <c:v>43347.75</c:v>
                      </c:pt>
                      <c:pt idx="23685">
                        <c:v>43347.760416666664</c:v>
                      </c:pt>
                      <c:pt idx="23686">
                        <c:v>43347.770833333336</c:v>
                      </c:pt>
                      <c:pt idx="23687">
                        <c:v>43347.78125</c:v>
                      </c:pt>
                      <c:pt idx="23688">
                        <c:v>43347.791666666664</c:v>
                      </c:pt>
                      <c:pt idx="23689">
                        <c:v>43347.802083333336</c:v>
                      </c:pt>
                      <c:pt idx="23690">
                        <c:v>43347.8125</c:v>
                      </c:pt>
                      <c:pt idx="23691">
                        <c:v>43347.822916666664</c:v>
                      </c:pt>
                      <c:pt idx="23692">
                        <c:v>43347.833333333336</c:v>
                      </c:pt>
                      <c:pt idx="23693">
                        <c:v>43347.84375</c:v>
                      </c:pt>
                      <c:pt idx="23694">
                        <c:v>43347.854166666664</c:v>
                      </c:pt>
                      <c:pt idx="23695">
                        <c:v>43347.864583333336</c:v>
                      </c:pt>
                      <c:pt idx="23696">
                        <c:v>43347.875</c:v>
                      </c:pt>
                      <c:pt idx="23697">
                        <c:v>43347.885416666664</c:v>
                      </c:pt>
                      <c:pt idx="23698">
                        <c:v>43347.895833333336</c:v>
                      </c:pt>
                      <c:pt idx="23699">
                        <c:v>43347.90625</c:v>
                      </c:pt>
                      <c:pt idx="23700">
                        <c:v>43347.916666666664</c:v>
                      </c:pt>
                      <c:pt idx="23701">
                        <c:v>43347.927083333336</c:v>
                      </c:pt>
                      <c:pt idx="23702">
                        <c:v>43347.9375</c:v>
                      </c:pt>
                      <c:pt idx="23703">
                        <c:v>43347.947916666664</c:v>
                      </c:pt>
                      <c:pt idx="23704">
                        <c:v>43347.958333333336</c:v>
                      </c:pt>
                      <c:pt idx="23705">
                        <c:v>43347.96875</c:v>
                      </c:pt>
                      <c:pt idx="23706">
                        <c:v>43347.979166666664</c:v>
                      </c:pt>
                      <c:pt idx="23707">
                        <c:v>43347.989583333336</c:v>
                      </c:pt>
                      <c:pt idx="23708">
                        <c:v>43348</c:v>
                      </c:pt>
                      <c:pt idx="23709">
                        <c:v>43348.010416666664</c:v>
                      </c:pt>
                      <c:pt idx="23710">
                        <c:v>43348.020833333336</c:v>
                      </c:pt>
                      <c:pt idx="23711">
                        <c:v>43348.03125</c:v>
                      </c:pt>
                      <c:pt idx="23712">
                        <c:v>43348.041666666664</c:v>
                      </c:pt>
                      <c:pt idx="23713">
                        <c:v>43348.052083333336</c:v>
                      </c:pt>
                      <c:pt idx="23714">
                        <c:v>43348.0625</c:v>
                      </c:pt>
                      <c:pt idx="23715">
                        <c:v>43348.072916666664</c:v>
                      </c:pt>
                      <c:pt idx="23716">
                        <c:v>43348.083333333336</c:v>
                      </c:pt>
                      <c:pt idx="23717">
                        <c:v>43348.09375</c:v>
                      </c:pt>
                      <c:pt idx="23718">
                        <c:v>43348.104166666664</c:v>
                      </c:pt>
                      <c:pt idx="23719">
                        <c:v>43348.114583333336</c:v>
                      </c:pt>
                      <c:pt idx="23720">
                        <c:v>43348.125</c:v>
                      </c:pt>
                      <c:pt idx="23721">
                        <c:v>43348.135416666664</c:v>
                      </c:pt>
                      <c:pt idx="23722">
                        <c:v>43348.145833333336</c:v>
                      </c:pt>
                      <c:pt idx="23723">
                        <c:v>43348.15625</c:v>
                      </c:pt>
                      <c:pt idx="23724">
                        <c:v>43348.166666666664</c:v>
                      </c:pt>
                      <c:pt idx="23725">
                        <c:v>43348.177083333336</c:v>
                      </c:pt>
                      <c:pt idx="23726">
                        <c:v>43348.1875</c:v>
                      </c:pt>
                      <c:pt idx="23727">
                        <c:v>43348.197916666664</c:v>
                      </c:pt>
                      <c:pt idx="23728">
                        <c:v>43348.208333333336</c:v>
                      </c:pt>
                      <c:pt idx="23729">
                        <c:v>43348.21875</c:v>
                      </c:pt>
                      <c:pt idx="23730">
                        <c:v>43348.229166666664</c:v>
                      </c:pt>
                      <c:pt idx="23731">
                        <c:v>43348.239583333336</c:v>
                      </c:pt>
                      <c:pt idx="23732">
                        <c:v>43348.25</c:v>
                      </c:pt>
                      <c:pt idx="23733">
                        <c:v>43348.260416666664</c:v>
                      </c:pt>
                      <c:pt idx="23734">
                        <c:v>43348.270833333336</c:v>
                      </c:pt>
                      <c:pt idx="23735">
                        <c:v>43348.28125</c:v>
                      </c:pt>
                      <c:pt idx="23736">
                        <c:v>43348.291666666664</c:v>
                      </c:pt>
                      <c:pt idx="23737">
                        <c:v>43348.302083333336</c:v>
                      </c:pt>
                      <c:pt idx="23738">
                        <c:v>43348.3125</c:v>
                      </c:pt>
                      <c:pt idx="23739">
                        <c:v>43348.322916666664</c:v>
                      </c:pt>
                      <c:pt idx="23740">
                        <c:v>43348.333333333336</c:v>
                      </c:pt>
                      <c:pt idx="23741">
                        <c:v>43348.34375</c:v>
                      </c:pt>
                      <c:pt idx="23742">
                        <c:v>43348.354166666664</c:v>
                      </c:pt>
                      <c:pt idx="23743">
                        <c:v>43348.364583333336</c:v>
                      </c:pt>
                      <c:pt idx="23744">
                        <c:v>43348.375</c:v>
                      </c:pt>
                      <c:pt idx="23745">
                        <c:v>43348.385416666664</c:v>
                      </c:pt>
                      <c:pt idx="23746">
                        <c:v>43348.395833333336</c:v>
                      </c:pt>
                      <c:pt idx="23747">
                        <c:v>43348.40625</c:v>
                      </c:pt>
                      <c:pt idx="23748">
                        <c:v>43348.416666666664</c:v>
                      </c:pt>
                      <c:pt idx="23749">
                        <c:v>43348.427083333336</c:v>
                      </c:pt>
                      <c:pt idx="23750">
                        <c:v>43348.4375</c:v>
                      </c:pt>
                      <c:pt idx="23751">
                        <c:v>43348.447916666664</c:v>
                      </c:pt>
                      <c:pt idx="23752">
                        <c:v>43348.458333333336</c:v>
                      </c:pt>
                      <c:pt idx="23753">
                        <c:v>43348.46875</c:v>
                      </c:pt>
                      <c:pt idx="23754">
                        <c:v>43348.479166666664</c:v>
                      </c:pt>
                      <c:pt idx="23755">
                        <c:v>43348.489583333336</c:v>
                      </c:pt>
                      <c:pt idx="23756">
                        <c:v>43348.5</c:v>
                      </c:pt>
                      <c:pt idx="23757">
                        <c:v>43348.510416666664</c:v>
                      </c:pt>
                      <c:pt idx="23758">
                        <c:v>43348.520833333336</c:v>
                      </c:pt>
                      <c:pt idx="23759">
                        <c:v>43348.53125</c:v>
                      </c:pt>
                      <c:pt idx="23760">
                        <c:v>43348.541666666664</c:v>
                      </c:pt>
                      <c:pt idx="23761">
                        <c:v>43348.552083333336</c:v>
                      </c:pt>
                      <c:pt idx="23762">
                        <c:v>43348.5625</c:v>
                      </c:pt>
                      <c:pt idx="23763">
                        <c:v>43348.572916666664</c:v>
                      </c:pt>
                      <c:pt idx="23764">
                        <c:v>43348.583333333336</c:v>
                      </c:pt>
                      <c:pt idx="23765">
                        <c:v>43348.59375</c:v>
                      </c:pt>
                      <c:pt idx="23766">
                        <c:v>43348.604166666664</c:v>
                      </c:pt>
                      <c:pt idx="23767">
                        <c:v>43348.614583333336</c:v>
                      </c:pt>
                      <c:pt idx="23768">
                        <c:v>43348.625</c:v>
                      </c:pt>
                      <c:pt idx="23769">
                        <c:v>43348.635416666664</c:v>
                      </c:pt>
                      <c:pt idx="23770">
                        <c:v>43348.645833333336</c:v>
                      </c:pt>
                      <c:pt idx="23771">
                        <c:v>43348.65625</c:v>
                      </c:pt>
                      <c:pt idx="23772">
                        <c:v>43348.666666666664</c:v>
                      </c:pt>
                      <c:pt idx="23773">
                        <c:v>43348.677083333336</c:v>
                      </c:pt>
                      <c:pt idx="23774">
                        <c:v>43348.6875</c:v>
                      </c:pt>
                      <c:pt idx="23775">
                        <c:v>43348.697916666664</c:v>
                      </c:pt>
                      <c:pt idx="23776">
                        <c:v>43348.708333333336</c:v>
                      </c:pt>
                      <c:pt idx="23777">
                        <c:v>43348.71875</c:v>
                      </c:pt>
                      <c:pt idx="23778">
                        <c:v>43348.729166666664</c:v>
                      </c:pt>
                      <c:pt idx="23779">
                        <c:v>43348.739583333336</c:v>
                      </c:pt>
                      <c:pt idx="23780">
                        <c:v>43348.75</c:v>
                      </c:pt>
                      <c:pt idx="23781">
                        <c:v>43348.760416666664</c:v>
                      </c:pt>
                      <c:pt idx="23782">
                        <c:v>43348.770833333336</c:v>
                      </c:pt>
                      <c:pt idx="23783">
                        <c:v>43348.78125</c:v>
                      </c:pt>
                      <c:pt idx="23784">
                        <c:v>43348.791666666664</c:v>
                      </c:pt>
                      <c:pt idx="23785">
                        <c:v>43348.802083333336</c:v>
                      </c:pt>
                      <c:pt idx="23786">
                        <c:v>43348.8125</c:v>
                      </c:pt>
                      <c:pt idx="23787">
                        <c:v>43348.822916666664</c:v>
                      </c:pt>
                      <c:pt idx="23788">
                        <c:v>43348.833333333336</c:v>
                      </c:pt>
                      <c:pt idx="23789">
                        <c:v>43348.84375</c:v>
                      </c:pt>
                      <c:pt idx="23790">
                        <c:v>43348.854166666664</c:v>
                      </c:pt>
                      <c:pt idx="23791">
                        <c:v>43348.864583333336</c:v>
                      </c:pt>
                      <c:pt idx="23792">
                        <c:v>43348.875</c:v>
                      </c:pt>
                      <c:pt idx="23793">
                        <c:v>43348.885416666664</c:v>
                      </c:pt>
                      <c:pt idx="23794">
                        <c:v>43348.895833333336</c:v>
                      </c:pt>
                      <c:pt idx="23795">
                        <c:v>43348.90625</c:v>
                      </c:pt>
                      <c:pt idx="23796">
                        <c:v>43348.916666666664</c:v>
                      </c:pt>
                      <c:pt idx="23797">
                        <c:v>43348.927083333336</c:v>
                      </c:pt>
                      <c:pt idx="23798">
                        <c:v>43348.9375</c:v>
                      </c:pt>
                      <c:pt idx="23799">
                        <c:v>43348.947916666664</c:v>
                      </c:pt>
                      <c:pt idx="23800">
                        <c:v>43348.958333333336</c:v>
                      </c:pt>
                      <c:pt idx="23801">
                        <c:v>43348.96875</c:v>
                      </c:pt>
                      <c:pt idx="23802">
                        <c:v>43348.979166666664</c:v>
                      </c:pt>
                      <c:pt idx="23803">
                        <c:v>43348.989583333336</c:v>
                      </c:pt>
                      <c:pt idx="23804">
                        <c:v>43349</c:v>
                      </c:pt>
                      <c:pt idx="23805">
                        <c:v>43349.010416666664</c:v>
                      </c:pt>
                      <c:pt idx="23806">
                        <c:v>43349.020833333336</c:v>
                      </c:pt>
                      <c:pt idx="23807">
                        <c:v>43349.03125</c:v>
                      </c:pt>
                      <c:pt idx="23808">
                        <c:v>43349.041666666664</c:v>
                      </c:pt>
                      <c:pt idx="23809">
                        <c:v>43349.052083333336</c:v>
                      </c:pt>
                      <c:pt idx="23810">
                        <c:v>43349.0625</c:v>
                      </c:pt>
                      <c:pt idx="23811">
                        <c:v>43349.072916666664</c:v>
                      </c:pt>
                      <c:pt idx="23812">
                        <c:v>43349.083333333336</c:v>
                      </c:pt>
                      <c:pt idx="23813">
                        <c:v>43349.09375</c:v>
                      </c:pt>
                      <c:pt idx="23814">
                        <c:v>43349.104166666664</c:v>
                      </c:pt>
                      <c:pt idx="23815">
                        <c:v>43349.114583333336</c:v>
                      </c:pt>
                      <c:pt idx="23816">
                        <c:v>43349.125</c:v>
                      </c:pt>
                      <c:pt idx="23817">
                        <c:v>43349.135416666664</c:v>
                      </c:pt>
                      <c:pt idx="23818">
                        <c:v>43349.145833333336</c:v>
                      </c:pt>
                      <c:pt idx="23819">
                        <c:v>43349.15625</c:v>
                      </c:pt>
                      <c:pt idx="23820">
                        <c:v>43349.166666666664</c:v>
                      </c:pt>
                      <c:pt idx="23821">
                        <c:v>43349.177083333336</c:v>
                      </c:pt>
                      <c:pt idx="23822">
                        <c:v>43349.1875</c:v>
                      </c:pt>
                      <c:pt idx="23823">
                        <c:v>43349.197916666664</c:v>
                      </c:pt>
                      <c:pt idx="23824">
                        <c:v>43349.208333333336</c:v>
                      </c:pt>
                      <c:pt idx="23825">
                        <c:v>43349.21875</c:v>
                      </c:pt>
                      <c:pt idx="23826">
                        <c:v>43349.229166666664</c:v>
                      </c:pt>
                      <c:pt idx="23827">
                        <c:v>43349.239583333336</c:v>
                      </c:pt>
                      <c:pt idx="23828">
                        <c:v>43349.25</c:v>
                      </c:pt>
                      <c:pt idx="23829">
                        <c:v>43349.260416666664</c:v>
                      </c:pt>
                      <c:pt idx="23830">
                        <c:v>43349.270833333336</c:v>
                      </c:pt>
                      <c:pt idx="23831">
                        <c:v>43349.28125</c:v>
                      </c:pt>
                      <c:pt idx="23832">
                        <c:v>43349.291666666664</c:v>
                      </c:pt>
                      <c:pt idx="23833">
                        <c:v>43349.302083333336</c:v>
                      </c:pt>
                      <c:pt idx="23834">
                        <c:v>43349.3125</c:v>
                      </c:pt>
                      <c:pt idx="23835">
                        <c:v>43349.322916666664</c:v>
                      </c:pt>
                      <c:pt idx="23836">
                        <c:v>43349.333333333336</c:v>
                      </c:pt>
                      <c:pt idx="23837">
                        <c:v>43349.34375</c:v>
                      </c:pt>
                      <c:pt idx="23838">
                        <c:v>43349.354166666664</c:v>
                      </c:pt>
                      <c:pt idx="23839">
                        <c:v>43349.364583333336</c:v>
                      </c:pt>
                      <c:pt idx="23840">
                        <c:v>43349.375</c:v>
                      </c:pt>
                      <c:pt idx="23841">
                        <c:v>43349.385416666664</c:v>
                      </c:pt>
                      <c:pt idx="23842">
                        <c:v>43349.395833333336</c:v>
                      </c:pt>
                      <c:pt idx="23843">
                        <c:v>43349.40625</c:v>
                      </c:pt>
                      <c:pt idx="23844">
                        <c:v>43349.416666666664</c:v>
                      </c:pt>
                      <c:pt idx="23845">
                        <c:v>43349.427083333336</c:v>
                      </c:pt>
                      <c:pt idx="23846">
                        <c:v>43349.4375</c:v>
                      </c:pt>
                      <c:pt idx="23847">
                        <c:v>43349.447916666664</c:v>
                      </c:pt>
                      <c:pt idx="23848">
                        <c:v>43349.458333333336</c:v>
                      </c:pt>
                      <c:pt idx="23849">
                        <c:v>43349.46875</c:v>
                      </c:pt>
                      <c:pt idx="23850">
                        <c:v>43349.479166666664</c:v>
                      </c:pt>
                      <c:pt idx="23851">
                        <c:v>43349.489583333336</c:v>
                      </c:pt>
                      <c:pt idx="23852">
                        <c:v>43349.5</c:v>
                      </c:pt>
                      <c:pt idx="23853">
                        <c:v>43349.510416666664</c:v>
                      </c:pt>
                      <c:pt idx="23854">
                        <c:v>43349.520833333336</c:v>
                      </c:pt>
                      <c:pt idx="23855">
                        <c:v>43349.53125</c:v>
                      </c:pt>
                      <c:pt idx="23856">
                        <c:v>43349.541666666664</c:v>
                      </c:pt>
                      <c:pt idx="23857">
                        <c:v>43349.552083333336</c:v>
                      </c:pt>
                      <c:pt idx="23858">
                        <c:v>43349.5625</c:v>
                      </c:pt>
                      <c:pt idx="23859">
                        <c:v>43349.572916666664</c:v>
                      </c:pt>
                      <c:pt idx="23860">
                        <c:v>43349.583333333336</c:v>
                      </c:pt>
                      <c:pt idx="23861">
                        <c:v>43349.59375</c:v>
                      </c:pt>
                      <c:pt idx="23862">
                        <c:v>43349.604166666664</c:v>
                      </c:pt>
                      <c:pt idx="23863">
                        <c:v>43349.614583333336</c:v>
                      </c:pt>
                      <c:pt idx="23864">
                        <c:v>43349.625</c:v>
                      </c:pt>
                      <c:pt idx="23865">
                        <c:v>43349.635416666664</c:v>
                      </c:pt>
                      <c:pt idx="23866">
                        <c:v>43349.645833333336</c:v>
                      </c:pt>
                      <c:pt idx="23867">
                        <c:v>43349.65625</c:v>
                      </c:pt>
                      <c:pt idx="23868">
                        <c:v>43349.666666666664</c:v>
                      </c:pt>
                      <c:pt idx="23869">
                        <c:v>43349.677083333336</c:v>
                      </c:pt>
                      <c:pt idx="23870">
                        <c:v>43349.6875</c:v>
                      </c:pt>
                      <c:pt idx="23871">
                        <c:v>43349.697916666664</c:v>
                      </c:pt>
                      <c:pt idx="23872">
                        <c:v>43349.708333333336</c:v>
                      </c:pt>
                      <c:pt idx="23873">
                        <c:v>43349.71875</c:v>
                      </c:pt>
                      <c:pt idx="23874">
                        <c:v>43349.729166666664</c:v>
                      </c:pt>
                      <c:pt idx="23875">
                        <c:v>43349.739583333336</c:v>
                      </c:pt>
                      <c:pt idx="23876">
                        <c:v>43349.75</c:v>
                      </c:pt>
                      <c:pt idx="23877">
                        <c:v>43349.760416666664</c:v>
                      </c:pt>
                      <c:pt idx="23878">
                        <c:v>43349.770833333336</c:v>
                      </c:pt>
                      <c:pt idx="23879">
                        <c:v>43349.78125</c:v>
                      </c:pt>
                      <c:pt idx="23880">
                        <c:v>43349.791666666664</c:v>
                      </c:pt>
                      <c:pt idx="23881">
                        <c:v>43349.802083333336</c:v>
                      </c:pt>
                      <c:pt idx="23882">
                        <c:v>43349.8125</c:v>
                      </c:pt>
                      <c:pt idx="23883">
                        <c:v>43349.822916666664</c:v>
                      </c:pt>
                      <c:pt idx="23884">
                        <c:v>43349.833333333336</c:v>
                      </c:pt>
                      <c:pt idx="23885">
                        <c:v>43349.84375</c:v>
                      </c:pt>
                      <c:pt idx="23886">
                        <c:v>43349.854166666664</c:v>
                      </c:pt>
                      <c:pt idx="23887">
                        <c:v>43349.864583333336</c:v>
                      </c:pt>
                      <c:pt idx="23888">
                        <c:v>43349.875</c:v>
                      </c:pt>
                      <c:pt idx="23889">
                        <c:v>43349.885416666664</c:v>
                      </c:pt>
                      <c:pt idx="23890">
                        <c:v>43349.895833333336</c:v>
                      </c:pt>
                      <c:pt idx="23891">
                        <c:v>43349.90625</c:v>
                      </c:pt>
                      <c:pt idx="23892">
                        <c:v>43349.916666666664</c:v>
                      </c:pt>
                      <c:pt idx="23893">
                        <c:v>43349.927083333336</c:v>
                      </c:pt>
                      <c:pt idx="23894">
                        <c:v>43349.9375</c:v>
                      </c:pt>
                      <c:pt idx="23895">
                        <c:v>43349.947916666664</c:v>
                      </c:pt>
                      <c:pt idx="23896">
                        <c:v>43349.958333333336</c:v>
                      </c:pt>
                      <c:pt idx="23897">
                        <c:v>43349.96875</c:v>
                      </c:pt>
                      <c:pt idx="23898">
                        <c:v>43349.979166666664</c:v>
                      </c:pt>
                      <c:pt idx="23899">
                        <c:v>43349.989583333336</c:v>
                      </c:pt>
                      <c:pt idx="23900">
                        <c:v>43350</c:v>
                      </c:pt>
                      <c:pt idx="23901">
                        <c:v>43350.010416666664</c:v>
                      </c:pt>
                      <c:pt idx="23902">
                        <c:v>43350.020833333336</c:v>
                      </c:pt>
                      <c:pt idx="23903">
                        <c:v>43350.03125</c:v>
                      </c:pt>
                      <c:pt idx="23904">
                        <c:v>43350.041666666664</c:v>
                      </c:pt>
                      <c:pt idx="23905">
                        <c:v>43350.052083333336</c:v>
                      </c:pt>
                      <c:pt idx="23906">
                        <c:v>43350.0625</c:v>
                      </c:pt>
                      <c:pt idx="23907">
                        <c:v>43350.072916666664</c:v>
                      </c:pt>
                      <c:pt idx="23908">
                        <c:v>43350.083333333336</c:v>
                      </c:pt>
                      <c:pt idx="23909">
                        <c:v>43350.09375</c:v>
                      </c:pt>
                      <c:pt idx="23910">
                        <c:v>43350.104166666664</c:v>
                      </c:pt>
                      <c:pt idx="23911">
                        <c:v>43350.114583333336</c:v>
                      </c:pt>
                      <c:pt idx="23912">
                        <c:v>43350.125</c:v>
                      </c:pt>
                      <c:pt idx="23913">
                        <c:v>43350.135416666664</c:v>
                      </c:pt>
                      <c:pt idx="23914">
                        <c:v>43350.145833333336</c:v>
                      </c:pt>
                      <c:pt idx="23915">
                        <c:v>43350.15625</c:v>
                      </c:pt>
                      <c:pt idx="23916">
                        <c:v>43350.166666666664</c:v>
                      </c:pt>
                      <c:pt idx="23917">
                        <c:v>43350.177083333336</c:v>
                      </c:pt>
                      <c:pt idx="23918">
                        <c:v>43350.1875</c:v>
                      </c:pt>
                      <c:pt idx="23919">
                        <c:v>43350.197916666664</c:v>
                      </c:pt>
                      <c:pt idx="23920">
                        <c:v>43350.208333333336</c:v>
                      </c:pt>
                      <c:pt idx="23921">
                        <c:v>43350.21875</c:v>
                      </c:pt>
                      <c:pt idx="23922">
                        <c:v>43350.229166666664</c:v>
                      </c:pt>
                      <c:pt idx="23923">
                        <c:v>43350.239583333336</c:v>
                      </c:pt>
                      <c:pt idx="23924">
                        <c:v>43350.25</c:v>
                      </c:pt>
                      <c:pt idx="23925">
                        <c:v>43350.260416666664</c:v>
                      </c:pt>
                      <c:pt idx="23926">
                        <c:v>43350.270833333336</c:v>
                      </c:pt>
                      <c:pt idx="23927">
                        <c:v>43350.28125</c:v>
                      </c:pt>
                      <c:pt idx="23928">
                        <c:v>43350.291666666664</c:v>
                      </c:pt>
                      <c:pt idx="23929">
                        <c:v>43350.302083333336</c:v>
                      </c:pt>
                      <c:pt idx="23930">
                        <c:v>43350.3125</c:v>
                      </c:pt>
                      <c:pt idx="23931">
                        <c:v>43350.322916666664</c:v>
                      </c:pt>
                      <c:pt idx="23932">
                        <c:v>43350.333333333336</c:v>
                      </c:pt>
                      <c:pt idx="23933">
                        <c:v>43350.34375</c:v>
                      </c:pt>
                      <c:pt idx="23934">
                        <c:v>43350.354166666664</c:v>
                      </c:pt>
                      <c:pt idx="23935">
                        <c:v>43350.364583333336</c:v>
                      </c:pt>
                      <c:pt idx="23936">
                        <c:v>43350.375</c:v>
                      </c:pt>
                      <c:pt idx="23937">
                        <c:v>43350.385416666664</c:v>
                      </c:pt>
                      <c:pt idx="23938">
                        <c:v>43350.395833333336</c:v>
                      </c:pt>
                      <c:pt idx="23939">
                        <c:v>43350.40625</c:v>
                      </c:pt>
                      <c:pt idx="23940">
                        <c:v>43350.416666666664</c:v>
                      </c:pt>
                      <c:pt idx="23941">
                        <c:v>43350.427083333336</c:v>
                      </c:pt>
                      <c:pt idx="23942">
                        <c:v>43350.4375</c:v>
                      </c:pt>
                      <c:pt idx="23943">
                        <c:v>43350.447916666664</c:v>
                      </c:pt>
                      <c:pt idx="23944">
                        <c:v>43350.458333333336</c:v>
                      </c:pt>
                      <c:pt idx="23945">
                        <c:v>43350.46875</c:v>
                      </c:pt>
                      <c:pt idx="23946">
                        <c:v>43350.479166666664</c:v>
                      </c:pt>
                      <c:pt idx="23947">
                        <c:v>43350.489583333336</c:v>
                      </c:pt>
                      <c:pt idx="23948">
                        <c:v>43350.5</c:v>
                      </c:pt>
                      <c:pt idx="23949">
                        <c:v>43350.510416666664</c:v>
                      </c:pt>
                      <c:pt idx="23950">
                        <c:v>43350.520833333336</c:v>
                      </c:pt>
                      <c:pt idx="23951">
                        <c:v>43350.53125</c:v>
                      </c:pt>
                      <c:pt idx="23952">
                        <c:v>43350.541666666664</c:v>
                      </c:pt>
                      <c:pt idx="23953">
                        <c:v>43350.552083333336</c:v>
                      </c:pt>
                      <c:pt idx="23954">
                        <c:v>43350.5625</c:v>
                      </c:pt>
                      <c:pt idx="23955">
                        <c:v>43350.572916666664</c:v>
                      </c:pt>
                      <c:pt idx="23956">
                        <c:v>43350.583333333336</c:v>
                      </c:pt>
                      <c:pt idx="23957">
                        <c:v>43350.59375</c:v>
                      </c:pt>
                      <c:pt idx="23958">
                        <c:v>43350.604166666664</c:v>
                      </c:pt>
                      <c:pt idx="23959">
                        <c:v>43350.614583333336</c:v>
                      </c:pt>
                      <c:pt idx="23960">
                        <c:v>43350.625</c:v>
                      </c:pt>
                      <c:pt idx="23961">
                        <c:v>43350.635416666664</c:v>
                      </c:pt>
                      <c:pt idx="23962">
                        <c:v>43350.645833333336</c:v>
                      </c:pt>
                      <c:pt idx="23963">
                        <c:v>43350.65625</c:v>
                      </c:pt>
                      <c:pt idx="23964">
                        <c:v>43350.666666666664</c:v>
                      </c:pt>
                      <c:pt idx="23965">
                        <c:v>43350.677083333336</c:v>
                      </c:pt>
                      <c:pt idx="23966">
                        <c:v>43350.6875</c:v>
                      </c:pt>
                      <c:pt idx="23967">
                        <c:v>43350.697916666664</c:v>
                      </c:pt>
                      <c:pt idx="23968">
                        <c:v>43350.708333333336</c:v>
                      </c:pt>
                      <c:pt idx="23969">
                        <c:v>43350.71875</c:v>
                      </c:pt>
                      <c:pt idx="23970">
                        <c:v>43350.729166666664</c:v>
                      </c:pt>
                      <c:pt idx="23971">
                        <c:v>43350.739583333336</c:v>
                      </c:pt>
                      <c:pt idx="23972">
                        <c:v>43350.75</c:v>
                      </c:pt>
                      <c:pt idx="23973">
                        <c:v>43350.760416666664</c:v>
                      </c:pt>
                      <c:pt idx="23974">
                        <c:v>43350.770833333336</c:v>
                      </c:pt>
                      <c:pt idx="23975">
                        <c:v>43350.78125</c:v>
                      </c:pt>
                      <c:pt idx="23976">
                        <c:v>43350.791666666664</c:v>
                      </c:pt>
                      <c:pt idx="23977">
                        <c:v>43350.802083333336</c:v>
                      </c:pt>
                      <c:pt idx="23978">
                        <c:v>43350.8125</c:v>
                      </c:pt>
                      <c:pt idx="23979">
                        <c:v>43350.822916666664</c:v>
                      </c:pt>
                      <c:pt idx="23980">
                        <c:v>43350.833333333336</c:v>
                      </c:pt>
                      <c:pt idx="23981">
                        <c:v>43350.84375</c:v>
                      </c:pt>
                      <c:pt idx="23982">
                        <c:v>43350.854166666664</c:v>
                      </c:pt>
                      <c:pt idx="23983">
                        <c:v>43350.864583333336</c:v>
                      </c:pt>
                      <c:pt idx="23984">
                        <c:v>43350.875</c:v>
                      </c:pt>
                      <c:pt idx="23985">
                        <c:v>43350.885416666664</c:v>
                      </c:pt>
                      <c:pt idx="23986">
                        <c:v>43350.895833333336</c:v>
                      </c:pt>
                      <c:pt idx="23987">
                        <c:v>43350.90625</c:v>
                      </c:pt>
                      <c:pt idx="23988">
                        <c:v>43350.916666666664</c:v>
                      </c:pt>
                      <c:pt idx="23989">
                        <c:v>43350.927083333336</c:v>
                      </c:pt>
                      <c:pt idx="23990">
                        <c:v>43350.9375</c:v>
                      </c:pt>
                      <c:pt idx="23991">
                        <c:v>43350.947916666664</c:v>
                      </c:pt>
                      <c:pt idx="23992">
                        <c:v>43350.958333333336</c:v>
                      </c:pt>
                      <c:pt idx="23993">
                        <c:v>43350.96875</c:v>
                      </c:pt>
                      <c:pt idx="23994">
                        <c:v>43350.979166666664</c:v>
                      </c:pt>
                      <c:pt idx="23995">
                        <c:v>43350.989583333336</c:v>
                      </c:pt>
                      <c:pt idx="23996">
                        <c:v>43351</c:v>
                      </c:pt>
                      <c:pt idx="23997">
                        <c:v>43351.010416666664</c:v>
                      </c:pt>
                      <c:pt idx="23998">
                        <c:v>43351.020833333336</c:v>
                      </c:pt>
                      <c:pt idx="23999">
                        <c:v>43351.03125</c:v>
                      </c:pt>
                      <c:pt idx="24000">
                        <c:v>43351.041666666664</c:v>
                      </c:pt>
                      <c:pt idx="24001">
                        <c:v>43351.052083333336</c:v>
                      </c:pt>
                      <c:pt idx="24002">
                        <c:v>43351.0625</c:v>
                      </c:pt>
                      <c:pt idx="24003">
                        <c:v>43351.072916666664</c:v>
                      </c:pt>
                      <c:pt idx="24004">
                        <c:v>43351.083333333336</c:v>
                      </c:pt>
                      <c:pt idx="24005">
                        <c:v>43351.09375</c:v>
                      </c:pt>
                      <c:pt idx="24006">
                        <c:v>43351.104166666664</c:v>
                      </c:pt>
                      <c:pt idx="24007">
                        <c:v>43351.114583333336</c:v>
                      </c:pt>
                      <c:pt idx="24008">
                        <c:v>43351.125</c:v>
                      </c:pt>
                      <c:pt idx="24009">
                        <c:v>43351.135416666664</c:v>
                      </c:pt>
                      <c:pt idx="24010">
                        <c:v>43351.145833333336</c:v>
                      </c:pt>
                      <c:pt idx="24011">
                        <c:v>43351.15625</c:v>
                      </c:pt>
                      <c:pt idx="24012">
                        <c:v>43351.166666666664</c:v>
                      </c:pt>
                      <c:pt idx="24013">
                        <c:v>43351.177083333336</c:v>
                      </c:pt>
                      <c:pt idx="24014">
                        <c:v>43351.1875</c:v>
                      </c:pt>
                      <c:pt idx="24015">
                        <c:v>43351.197916666664</c:v>
                      </c:pt>
                      <c:pt idx="24016">
                        <c:v>43351.208333333336</c:v>
                      </c:pt>
                      <c:pt idx="24017">
                        <c:v>43351.21875</c:v>
                      </c:pt>
                      <c:pt idx="24018">
                        <c:v>43351.229166666664</c:v>
                      </c:pt>
                      <c:pt idx="24019">
                        <c:v>43351.239583333336</c:v>
                      </c:pt>
                      <c:pt idx="24020">
                        <c:v>43351.25</c:v>
                      </c:pt>
                      <c:pt idx="24021">
                        <c:v>43351.260416666664</c:v>
                      </c:pt>
                      <c:pt idx="24022">
                        <c:v>43351.270833333336</c:v>
                      </c:pt>
                      <c:pt idx="24023">
                        <c:v>43351.28125</c:v>
                      </c:pt>
                      <c:pt idx="24024">
                        <c:v>43351.291666666664</c:v>
                      </c:pt>
                      <c:pt idx="24025">
                        <c:v>43351.302083333336</c:v>
                      </c:pt>
                      <c:pt idx="24026">
                        <c:v>43351.3125</c:v>
                      </c:pt>
                      <c:pt idx="24027">
                        <c:v>43351.322916666664</c:v>
                      </c:pt>
                      <c:pt idx="24028">
                        <c:v>43351.333333333336</c:v>
                      </c:pt>
                      <c:pt idx="24029">
                        <c:v>43351.34375</c:v>
                      </c:pt>
                      <c:pt idx="24030">
                        <c:v>43351.354166666664</c:v>
                      </c:pt>
                      <c:pt idx="24031">
                        <c:v>43351.364583333336</c:v>
                      </c:pt>
                      <c:pt idx="24032">
                        <c:v>43351.375</c:v>
                      </c:pt>
                      <c:pt idx="24033">
                        <c:v>43351.385416666664</c:v>
                      </c:pt>
                      <c:pt idx="24034">
                        <c:v>43351.395833333336</c:v>
                      </c:pt>
                      <c:pt idx="24035">
                        <c:v>43351.40625</c:v>
                      </c:pt>
                      <c:pt idx="24036">
                        <c:v>43351.416666666664</c:v>
                      </c:pt>
                      <c:pt idx="24037">
                        <c:v>43351.427083333336</c:v>
                      </c:pt>
                      <c:pt idx="24038">
                        <c:v>43351.4375</c:v>
                      </c:pt>
                      <c:pt idx="24039">
                        <c:v>43351.447916666664</c:v>
                      </c:pt>
                      <c:pt idx="24040">
                        <c:v>43351.458333333336</c:v>
                      </c:pt>
                      <c:pt idx="24041">
                        <c:v>43351.46875</c:v>
                      </c:pt>
                      <c:pt idx="24042">
                        <c:v>43351.479166666664</c:v>
                      </c:pt>
                      <c:pt idx="24043">
                        <c:v>43351.489583333336</c:v>
                      </c:pt>
                      <c:pt idx="24044">
                        <c:v>43351.5</c:v>
                      </c:pt>
                      <c:pt idx="24045">
                        <c:v>43351.510416666664</c:v>
                      </c:pt>
                      <c:pt idx="24046">
                        <c:v>43351.520833333336</c:v>
                      </c:pt>
                      <c:pt idx="24047">
                        <c:v>43351.53125</c:v>
                      </c:pt>
                      <c:pt idx="24048">
                        <c:v>43351.541666666664</c:v>
                      </c:pt>
                      <c:pt idx="24049">
                        <c:v>43351.552083333336</c:v>
                      </c:pt>
                      <c:pt idx="24050">
                        <c:v>43351.5625</c:v>
                      </c:pt>
                      <c:pt idx="24051">
                        <c:v>43351.572916666664</c:v>
                      </c:pt>
                      <c:pt idx="24052">
                        <c:v>43351.583333333336</c:v>
                      </c:pt>
                      <c:pt idx="24053">
                        <c:v>43351.59375</c:v>
                      </c:pt>
                      <c:pt idx="24054">
                        <c:v>43351.604166666664</c:v>
                      </c:pt>
                      <c:pt idx="24055">
                        <c:v>43351.614583333336</c:v>
                      </c:pt>
                      <c:pt idx="24056">
                        <c:v>43351.625</c:v>
                      </c:pt>
                      <c:pt idx="24057">
                        <c:v>43351.635416666664</c:v>
                      </c:pt>
                      <c:pt idx="24058">
                        <c:v>43351.645833333336</c:v>
                      </c:pt>
                      <c:pt idx="24059">
                        <c:v>43351.65625</c:v>
                      </c:pt>
                      <c:pt idx="24060">
                        <c:v>43351.666666666664</c:v>
                      </c:pt>
                      <c:pt idx="24061">
                        <c:v>43351.677083333336</c:v>
                      </c:pt>
                      <c:pt idx="24062">
                        <c:v>43351.6875</c:v>
                      </c:pt>
                      <c:pt idx="24063">
                        <c:v>43351.697916666664</c:v>
                      </c:pt>
                      <c:pt idx="24064">
                        <c:v>43351.708333333336</c:v>
                      </c:pt>
                      <c:pt idx="24065">
                        <c:v>43351.71875</c:v>
                      </c:pt>
                      <c:pt idx="24066">
                        <c:v>43351.729166666664</c:v>
                      </c:pt>
                      <c:pt idx="24067">
                        <c:v>43351.739583333336</c:v>
                      </c:pt>
                      <c:pt idx="24068">
                        <c:v>43351.75</c:v>
                      </c:pt>
                      <c:pt idx="24069">
                        <c:v>43351.760416666664</c:v>
                      </c:pt>
                      <c:pt idx="24070">
                        <c:v>43351.770833333336</c:v>
                      </c:pt>
                      <c:pt idx="24071">
                        <c:v>43351.78125</c:v>
                      </c:pt>
                      <c:pt idx="24072">
                        <c:v>43351.791666666664</c:v>
                      </c:pt>
                      <c:pt idx="24073">
                        <c:v>43351.802083333336</c:v>
                      </c:pt>
                      <c:pt idx="24074">
                        <c:v>43351.8125</c:v>
                      </c:pt>
                      <c:pt idx="24075">
                        <c:v>43351.822916666664</c:v>
                      </c:pt>
                      <c:pt idx="24076">
                        <c:v>43351.833333333336</c:v>
                      </c:pt>
                      <c:pt idx="24077">
                        <c:v>43351.84375</c:v>
                      </c:pt>
                      <c:pt idx="24078">
                        <c:v>43351.854166666664</c:v>
                      </c:pt>
                      <c:pt idx="24079">
                        <c:v>43351.864583333336</c:v>
                      </c:pt>
                      <c:pt idx="24080">
                        <c:v>43351.875</c:v>
                      </c:pt>
                      <c:pt idx="24081">
                        <c:v>43351.885416666664</c:v>
                      </c:pt>
                      <c:pt idx="24082">
                        <c:v>43351.895833333336</c:v>
                      </c:pt>
                      <c:pt idx="24083">
                        <c:v>43351.90625</c:v>
                      </c:pt>
                      <c:pt idx="24084">
                        <c:v>43351.916666666664</c:v>
                      </c:pt>
                      <c:pt idx="24085">
                        <c:v>43351.927083333336</c:v>
                      </c:pt>
                      <c:pt idx="24086">
                        <c:v>43351.9375</c:v>
                      </c:pt>
                      <c:pt idx="24087">
                        <c:v>43351.947916666664</c:v>
                      </c:pt>
                      <c:pt idx="24088">
                        <c:v>43351.958333333336</c:v>
                      </c:pt>
                      <c:pt idx="24089">
                        <c:v>43351.96875</c:v>
                      </c:pt>
                      <c:pt idx="24090">
                        <c:v>43351.979166666664</c:v>
                      </c:pt>
                      <c:pt idx="24091">
                        <c:v>43351.989583333336</c:v>
                      </c:pt>
                      <c:pt idx="24092">
                        <c:v>43352</c:v>
                      </c:pt>
                      <c:pt idx="24093">
                        <c:v>43352.010416666664</c:v>
                      </c:pt>
                      <c:pt idx="24094">
                        <c:v>43352.020833333336</c:v>
                      </c:pt>
                      <c:pt idx="24095">
                        <c:v>43352.03125</c:v>
                      </c:pt>
                      <c:pt idx="24096">
                        <c:v>43352.041666666664</c:v>
                      </c:pt>
                      <c:pt idx="24097">
                        <c:v>43352.052083333336</c:v>
                      </c:pt>
                      <c:pt idx="24098">
                        <c:v>43352.0625</c:v>
                      </c:pt>
                      <c:pt idx="24099">
                        <c:v>43352.072916666664</c:v>
                      </c:pt>
                      <c:pt idx="24100">
                        <c:v>43352.083333333336</c:v>
                      </c:pt>
                      <c:pt idx="24101">
                        <c:v>43352.09375</c:v>
                      </c:pt>
                      <c:pt idx="24102">
                        <c:v>43352.104166666664</c:v>
                      </c:pt>
                      <c:pt idx="24103">
                        <c:v>43352.114583333336</c:v>
                      </c:pt>
                      <c:pt idx="24104">
                        <c:v>43352.125</c:v>
                      </c:pt>
                      <c:pt idx="24105">
                        <c:v>43352.135416666664</c:v>
                      </c:pt>
                      <c:pt idx="24106">
                        <c:v>43352.145833333336</c:v>
                      </c:pt>
                      <c:pt idx="24107">
                        <c:v>43352.15625</c:v>
                      </c:pt>
                      <c:pt idx="24108">
                        <c:v>43352.166666666664</c:v>
                      </c:pt>
                      <c:pt idx="24109">
                        <c:v>43352.177083333336</c:v>
                      </c:pt>
                      <c:pt idx="24110">
                        <c:v>43352.1875</c:v>
                      </c:pt>
                      <c:pt idx="24111">
                        <c:v>43352.197916666664</c:v>
                      </c:pt>
                      <c:pt idx="24112">
                        <c:v>43352.208333333336</c:v>
                      </c:pt>
                      <c:pt idx="24113">
                        <c:v>43352.21875</c:v>
                      </c:pt>
                      <c:pt idx="24114">
                        <c:v>43352.229166666664</c:v>
                      </c:pt>
                      <c:pt idx="24115">
                        <c:v>43352.239583333336</c:v>
                      </c:pt>
                      <c:pt idx="24116">
                        <c:v>43352.25</c:v>
                      </c:pt>
                      <c:pt idx="24117">
                        <c:v>43352.260416666664</c:v>
                      </c:pt>
                      <c:pt idx="24118">
                        <c:v>43352.270833333336</c:v>
                      </c:pt>
                      <c:pt idx="24119">
                        <c:v>43352.28125</c:v>
                      </c:pt>
                      <c:pt idx="24120">
                        <c:v>43352.291666666664</c:v>
                      </c:pt>
                      <c:pt idx="24121">
                        <c:v>43352.302083333336</c:v>
                      </c:pt>
                      <c:pt idx="24122">
                        <c:v>43352.3125</c:v>
                      </c:pt>
                      <c:pt idx="24123">
                        <c:v>43352.322916666664</c:v>
                      </c:pt>
                      <c:pt idx="24124">
                        <c:v>43352.333333333336</c:v>
                      </c:pt>
                      <c:pt idx="24125">
                        <c:v>43352.34375</c:v>
                      </c:pt>
                      <c:pt idx="24126">
                        <c:v>43352.354166666664</c:v>
                      </c:pt>
                      <c:pt idx="24127">
                        <c:v>43352.364583333336</c:v>
                      </c:pt>
                      <c:pt idx="24128">
                        <c:v>43352.375</c:v>
                      </c:pt>
                      <c:pt idx="24129">
                        <c:v>43352.385416666664</c:v>
                      </c:pt>
                      <c:pt idx="24130">
                        <c:v>43352.395833333336</c:v>
                      </c:pt>
                      <c:pt idx="24131">
                        <c:v>43352.40625</c:v>
                      </c:pt>
                      <c:pt idx="24132">
                        <c:v>43352.416666666664</c:v>
                      </c:pt>
                      <c:pt idx="24133">
                        <c:v>43352.427083333336</c:v>
                      </c:pt>
                      <c:pt idx="24134">
                        <c:v>43352.4375</c:v>
                      </c:pt>
                      <c:pt idx="24135">
                        <c:v>43352.447916666664</c:v>
                      </c:pt>
                      <c:pt idx="24136">
                        <c:v>43352.458333333336</c:v>
                      </c:pt>
                      <c:pt idx="24137">
                        <c:v>43352.46875</c:v>
                      </c:pt>
                      <c:pt idx="24138">
                        <c:v>43352.479166666664</c:v>
                      </c:pt>
                      <c:pt idx="24139">
                        <c:v>43352.489583333336</c:v>
                      </c:pt>
                      <c:pt idx="24140">
                        <c:v>43352.5</c:v>
                      </c:pt>
                      <c:pt idx="24141">
                        <c:v>43352.510416666664</c:v>
                      </c:pt>
                      <c:pt idx="24142">
                        <c:v>43352.520833333336</c:v>
                      </c:pt>
                      <c:pt idx="24143">
                        <c:v>43352.53125</c:v>
                      </c:pt>
                      <c:pt idx="24144">
                        <c:v>43352.541666666664</c:v>
                      </c:pt>
                      <c:pt idx="24145">
                        <c:v>43352.552083333336</c:v>
                      </c:pt>
                      <c:pt idx="24146">
                        <c:v>43352.5625</c:v>
                      </c:pt>
                      <c:pt idx="24147">
                        <c:v>43352.572916666664</c:v>
                      </c:pt>
                      <c:pt idx="24148">
                        <c:v>43352.583333333336</c:v>
                      </c:pt>
                      <c:pt idx="24149">
                        <c:v>43352.59375</c:v>
                      </c:pt>
                      <c:pt idx="24150">
                        <c:v>43352.604166666664</c:v>
                      </c:pt>
                      <c:pt idx="24151">
                        <c:v>43352.614583333336</c:v>
                      </c:pt>
                      <c:pt idx="24152">
                        <c:v>43352.625</c:v>
                      </c:pt>
                      <c:pt idx="24153">
                        <c:v>43352.635416666664</c:v>
                      </c:pt>
                      <c:pt idx="24154">
                        <c:v>43352.645833333336</c:v>
                      </c:pt>
                      <c:pt idx="24155">
                        <c:v>43352.65625</c:v>
                      </c:pt>
                      <c:pt idx="24156">
                        <c:v>43352.666666666664</c:v>
                      </c:pt>
                      <c:pt idx="24157">
                        <c:v>43352.677083333336</c:v>
                      </c:pt>
                      <c:pt idx="24158">
                        <c:v>43352.6875</c:v>
                      </c:pt>
                      <c:pt idx="24159">
                        <c:v>43352.697916666664</c:v>
                      </c:pt>
                      <c:pt idx="24160">
                        <c:v>43352.708333333336</c:v>
                      </c:pt>
                      <c:pt idx="24161">
                        <c:v>43352.71875</c:v>
                      </c:pt>
                      <c:pt idx="24162">
                        <c:v>43352.729166666664</c:v>
                      </c:pt>
                      <c:pt idx="24163">
                        <c:v>43352.739583333336</c:v>
                      </c:pt>
                      <c:pt idx="24164">
                        <c:v>43352.75</c:v>
                      </c:pt>
                      <c:pt idx="24165">
                        <c:v>43352.760416666664</c:v>
                      </c:pt>
                      <c:pt idx="24166">
                        <c:v>43352.770833333336</c:v>
                      </c:pt>
                      <c:pt idx="24167">
                        <c:v>43352.78125</c:v>
                      </c:pt>
                      <c:pt idx="24168">
                        <c:v>43352.791666666664</c:v>
                      </c:pt>
                      <c:pt idx="24169">
                        <c:v>43352.802083333336</c:v>
                      </c:pt>
                      <c:pt idx="24170">
                        <c:v>43352.8125</c:v>
                      </c:pt>
                      <c:pt idx="24171">
                        <c:v>43352.822916666664</c:v>
                      </c:pt>
                      <c:pt idx="24172">
                        <c:v>43352.833333333336</c:v>
                      </c:pt>
                      <c:pt idx="24173">
                        <c:v>43352.84375</c:v>
                      </c:pt>
                      <c:pt idx="24174">
                        <c:v>43352.854166666664</c:v>
                      </c:pt>
                      <c:pt idx="24175">
                        <c:v>43352.864583333336</c:v>
                      </c:pt>
                      <c:pt idx="24176">
                        <c:v>43352.875</c:v>
                      </c:pt>
                      <c:pt idx="24177">
                        <c:v>43352.885416666664</c:v>
                      </c:pt>
                      <c:pt idx="24178">
                        <c:v>43352.895833333336</c:v>
                      </c:pt>
                      <c:pt idx="24179">
                        <c:v>43352.90625</c:v>
                      </c:pt>
                      <c:pt idx="24180">
                        <c:v>43352.916666666664</c:v>
                      </c:pt>
                      <c:pt idx="24181">
                        <c:v>43352.927083333336</c:v>
                      </c:pt>
                      <c:pt idx="24182">
                        <c:v>43352.9375</c:v>
                      </c:pt>
                      <c:pt idx="24183">
                        <c:v>43352.947916666664</c:v>
                      </c:pt>
                      <c:pt idx="24184">
                        <c:v>43352.958333333336</c:v>
                      </c:pt>
                      <c:pt idx="24185">
                        <c:v>43352.96875</c:v>
                      </c:pt>
                      <c:pt idx="24186">
                        <c:v>43352.979166666664</c:v>
                      </c:pt>
                      <c:pt idx="24187">
                        <c:v>43352.989583333336</c:v>
                      </c:pt>
                      <c:pt idx="24188">
                        <c:v>43353</c:v>
                      </c:pt>
                      <c:pt idx="24189">
                        <c:v>43353.010416666664</c:v>
                      </c:pt>
                      <c:pt idx="24190">
                        <c:v>43353.020833333336</c:v>
                      </c:pt>
                      <c:pt idx="24191">
                        <c:v>43353.03125</c:v>
                      </c:pt>
                      <c:pt idx="24192">
                        <c:v>43353.041666666664</c:v>
                      </c:pt>
                      <c:pt idx="24193">
                        <c:v>43353.052083333336</c:v>
                      </c:pt>
                      <c:pt idx="24194">
                        <c:v>43353.0625</c:v>
                      </c:pt>
                      <c:pt idx="24195">
                        <c:v>43353.072916666664</c:v>
                      </c:pt>
                      <c:pt idx="24196">
                        <c:v>43353.083333333336</c:v>
                      </c:pt>
                      <c:pt idx="24197">
                        <c:v>43353.09375</c:v>
                      </c:pt>
                      <c:pt idx="24198">
                        <c:v>43353.104166666664</c:v>
                      </c:pt>
                      <c:pt idx="24199">
                        <c:v>43353.114583333336</c:v>
                      </c:pt>
                      <c:pt idx="24200">
                        <c:v>43353.125</c:v>
                      </c:pt>
                      <c:pt idx="24201">
                        <c:v>43353.135416666664</c:v>
                      </c:pt>
                      <c:pt idx="24202">
                        <c:v>43353.145833333336</c:v>
                      </c:pt>
                      <c:pt idx="24203">
                        <c:v>43353.15625</c:v>
                      </c:pt>
                      <c:pt idx="24204">
                        <c:v>43353.166666666664</c:v>
                      </c:pt>
                      <c:pt idx="24205">
                        <c:v>43353.177083333336</c:v>
                      </c:pt>
                      <c:pt idx="24206">
                        <c:v>43353.1875</c:v>
                      </c:pt>
                      <c:pt idx="24207">
                        <c:v>43353.197916666664</c:v>
                      </c:pt>
                      <c:pt idx="24208">
                        <c:v>43353.208333333336</c:v>
                      </c:pt>
                      <c:pt idx="24209">
                        <c:v>43353.21875</c:v>
                      </c:pt>
                      <c:pt idx="24210">
                        <c:v>43353.229166666664</c:v>
                      </c:pt>
                      <c:pt idx="24211">
                        <c:v>43353.239583333336</c:v>
                      </c:pt>
                      <c:pt idx="24212">
                        <c:v>43353.25</c:v>
                      </c:pt>
                      <c:pt idx="24213">
                        <c:v>43353.260416666664</c:v>
                      </c:pt>
                      <c:pt idx="24214">
                        <c:v>43353.270833333336</c:v>
                      </c:pt>
                      <c:pt idx="24215">
                        <c:v>43353.28125</c:v>
                      </c:pt>
                      <c:pt idx="24216">
                        <c:v>43353.291666666664</c:v>
                      </c:pt>
                      <c:pt idx="24217">
                        <c:v>43353.302083333336</c:v>
                      </c:pt>
                      <c:pt idx="24218">
                        <c:v>43353.3125</c:v>
                      </c:pt>
                      <c:pt idx="24219">
                        <c:v>43353.322916666664</c:v>
                      </c:pt>
                      <c:pt idx="24220">
                        <c:v>43353.333333333336</c:v>
                      </c:pt>
                      <c:pt idx="24221">
                        <c:v>43353.34375</c:v>
                      </c:pt>
                      <c:pt idx="24222">
                        <c:v>43353.354166666664</c:v>
                      </c:pt>
                      <c:pt idx="24223">
                        <c:v>43353.364583333336</c:v>
                      </c:pt>
                      <c:pt idx="24224">
                        <c:v>43353.375</c:v>
                      </c:pt>
                      <c:pt idx="24225">
                        <c:v>43353.385416666664</c:v>
                      </c:pt>
                      <c:pt idx="24226">
                        <c:v>43353.395833333336</c:v>
                      </c:pt>
                      <c:pt idx="24227">
                        <c:v>43353.40625</c:v>
                      </c:pt>
                      <c:pt idx="24228">
                        <c:v>43353.416666666664</c:v>
                      </c:pt>
                      <c:pt idx="24229">
                        <c:v>43353.427083333336</c:v>
                      </c:pt>
                      <c:pt idx="24230">
                        <c:v>43353.4375</c:v>
                      </c:pt>
                      <c:pt idx="24231">
                        <c:v>43353.447916666664</c:v>
                      </c:pt>
                      <c:pt idx="24232">
                        <c:v>43353.458333333336</c:v>
                      </c:pt>
                      <c:pt idx="24233">
                        <c:v>43353.46875</c:v>
                      </c:pt>
                      <c:pt idx="24234">
                        <c:v>43353.479166666664</c:v>
                      </c:pt>
                      <c:pt idx="24235">
                        <c:v>43353.489583333336</c:v>
                      </c:pt>
                      <c:pt idx="24236">
                        <c:v>43353.5</c:v>
                      </c:pt>
                      <c:pt idx="24237">
                        <c:v>43353.510416666664</c:v>
                      </c:pt>
                      <c:pt idx="24238">
                        <c:v>43353.520833333336</c:v>
                      </c:pt>
                      <c:pt idx="24239">
                        <c:v>43353.53125</c:v>
                      </c:pt>
                      <c:pt idx="24240">
                        <c:v>43353.541666666664</c:v>
                      </c:pt>
                      <c:pt idx="24241">
                        <c:v>43353.552083333336</c:v>
                      </c:pt>
                      <c:pt idx="24242">
                        <c:v>43353.5625</c:v>
                      </c:pt>
                      <c:pt idx="24243">
                        <c:v>43353.572916666664</c:v>
                      </c:pt>
                      <c:pt idx="24244">
                        <c:v>43353.583333333336</c:v>
                      </c:pt>
                      <c:pt idx="24245">
                        <c:v>43353.59375</c:v>
                      </c:pt>
                      <c:pt idx="24246">
                        <c:v>43353.604166666664</c:v>
                      </c:pt>
                      <c:pt idx="24247">
                        <c:v>43353.614583333336</c:v>
                      </c:pt>
                      <c:pt idx="24248">
                        <c:v>43353.625</c:v>
                      </c:pt>
                      <c:pt idx="24249">
                        <c:v>43353.635416666664</c:v>
                      </c:pt>
                      <c:pt idx="24250">
                        <c:v>43353.645833333336</c:v>
                      </c:pt>
                      <c:pt idx="24251">
                        <c:v>43353.65625</c:v>
                      </c:pt>
                      <c:pt idx="24252">
                        <c:v>43353.666666666664</c:v>
                      </c:pt>
                      <c:pt idx="24253">
                        <c:v>43353.677083333336</c:v>
                      </c:pt>
                      <c:pt idx="24254">
                        <c:v>43353.6875</c:v>
                      </c:pt>
                      <c:pt idx="24255">
                        <c:v>43353.697916666664</c:v>
                      </c:pt>
                      <c:pt idx="24256">
                        <c:v>43353.708333333336</c:v>
                      </c:pt>
                      <c:pt idx="24257">
                        <c:v>43353.71875</c:v>
                      </c:pt>
                      <c:pt idx="24258">
                        <c:v>43353.729166666664</c:v>
                      </c:pt>
                      <c:pt idx="24259">
                        <c:v>43353.739583333336</c:v>
                      </c:pt>
                      <c:pt idx="24260">
                        <c:v>43353.75</c:v>
                      </c:pt>
                      <c:pt idx="24261">
                        <c:v>43353.760416666664</c:v>
                      </c:pt>
                      <c:pt idx="24262">
                        <c:v>43353.770833333336</c:v>
                      </c:pt>
                      <c:pt idx="24263">
                        <c:v>43353.78125</c:v>
                      </c:pt>
                      <c:pt idx="24264">
                        <c:v>43353.791666666664</c:v>
                      </c:pt>
                      <c:pt idx="24265">
                        <c:v>43353.802083333336</c:v>
                      </c:pt>
                      <c:pt idx="24266">
                        <c:v>43353.8125</c:v>
                      </c:pt>
                      <c:pt idx="24267">
                        <c:v>43353.822916666664</c:v>
                      </c:pt>
                      <c:pt idx="24268">
                        <c:v>43353.833333333336</c:v>
                      </c:pt>
                      <c:pt idx="24269">
                        <c:v>43353.84375</c:v>
                      </c:pt>
                      <c:pt idx="24270">
                        <c:v>43353.854166666664</c:v>
                      </c:pt>
                      <c:pt idx="24271">
                        <c:v>43353.864583333336</c:v>
                      </c:pt>
                      <c:pt idx="24272">
                        <c:v>43353.875</c:v>
                      </c:pt>
                      <c:pt idx="24273">
                        <c:v>43353.885416666664</c:v>
                      </c:pt>
                      <c:pt idx="24274">
                        <c:v>43353.895833333336</c:v>
                      </c:pt>
                      <c:pt idx="24275">
                        <c:v>43353.90625</c:v>
                      </c:pt>
                      <c:pt idx="24276">
                        <c:v>43353.916666666664</c:v>
                      </c:pt>
                      <c:pt idx="24277">
                        <c:v>43353.927083333336</c:v>
                      </c:pt>
                      <c:pt idx="24278">
                        <c:v>43353.9375</c:v>
                      </c:pt>
                      <c:pt idx="24279">
                        <c:v>43353.947916666664</c:v>
                      </c:pt>
                      <c:pt idx="24280">
                        <c:v>43353.958333333336</c:v>
                      </c:pt>
                      <c:pt idx="24281">
                        <c:v>43353.96875</c:v>
                      </c:pt>
                      <c:pt idx="24282">
                        <c:v>43353.979166666664</c:v>
                      </c:pt>
                      <c:pt idx="24283">
                        <c:v>43353.989583333336</c:v>
                      </c:pt>
                      <c:pt idx="24284">
                        <c:v>43354</c:v>
                      </c:pt>
                      <c:pt idx="24285">
                        <c:v>43354.010416666664</c:v>
                      </c:pt>
                      <c:pt idx="24286">
                        <c:v>43354.020833333336</c:v>
                      </c:pt>
                      <c:pt idx="24287">
                        <c:v>43354.03125</c:v>
                      </c:pt>
                      <c:pt idx="24288">
                        <c:v>43354.041666666664</c:v>
                      </c:pt>
                      <c:pt idx="24289">
                        <c:v>43354.052083333336</c:v>
                      </c:pt>
                      <c:pt idx="24290">
                        <c:v>43354.0625</c:v>
                      </c:pt>
                      <c:pt idx="24291">
                        <c:v>43354.072916666664</c:v>
                      </c:pt>
                      <c:pt idx="24292">
                        <c:v>43354.083333333336</c:v>
                      </c:pt>
                      <c:pt idx="24293">
                        <c:v>43354.09375</c:v>
                      </c:pt>
                      <c:pt idx="24294">
                        <c:v>43354.104166666664</c:v>
                      </c:pt>
                      <c:pt idx="24295">
                        <c:v>43354.114583333336</c:v>
                      </c:pt>
                      <c:pt idx="24296">
                        <c:v>43354.125</c:v>
                      </c:pt>
                      <c:pt idx="24297">
                        <c:v>43354.135416666664</c:v>
                      </c:pt>
                      <c:pt idx="24298">
                        <c:v>43354.145833333336</c:v>
                      </c:pt>
                      <c:pt idx="24299">
                        <c:v>43354.15625</c:v>
                      </c:pt>
                      <c:pt idx="24300">
                        <c:v>43354.166666666664</c:v>
                      </c:pt>
                      <c:pt idx="24301">
                        <c:v>43354.177083333336</c:v>
                      </c:pt>
                      <c:pt idx="24302">
                        <c:v>43354.1875</c:v>
                      </c:pt>
                      <c:pt idx="24303">
                        <c:v>43354.197916666664</c:v>
                      </c:pt>
                      <c:pt idx="24304">
                        <c:v>43354.208333333336</c:v>
                      </c:pt>
                      <c:pt idx="24305">
                        <c:v>43354.21875</c:v>
                      </c:pt>
                      <c:pt idx="24306">
                        <c:v>43354.229166666664</c:v>
                      </c:pt>
                      <c:pt idx="24307">
                        <c:v>43354.239583333336</c:v>
                      </c:pt>
                      <c:pt idx="24308">
                        <c:v>43354.25</c:v>
                      </c:pt>
                      <c:pt idx="24309">
                        <c:v>43354.260416666664</c:v>
                      </c:pt>
                      <c:pt idx="24310">
                        <c:v>43354.270833333336</c:v>
                      </c:pt>
                      <c:pt idx="24311">
                        <c:v>43354.28125</c:v>
                      </c:pt>
                      <c:pt idx="24312">
                        <c:v>43354.291666666664</c:v>
                      </c:pt>
                      <c:pt idx="24313">
                        <c:v>43354.302083333336</c:v>
                      </c:pt>
                      <c:pt idx="24314">
                        <c:v>43354.3125</c:v>
                      </c:pt>
                      <c:pt idx="24315">
                        <c:v>43354.322916666664</c:v>
                      </c:pt>
                      <c:pt idx="24316">
                        <c:v>43354.333333333336</c:v>
                      </c:pt>
                      <c:pt idx="24317">
                        <c:v>43354.34375</c:v>
                      </c:pt>
                      <c:pt idx="24318">
                        <c:v>43354.354166666664</c:v>
                      </c:pt>
                      <c:pt idx="24319">
                        <c:v>43354.364583333336</c:v>
                      </c:pt>
                      <c:pt idx="24320">
                        <c:v>43354.375</c:v>
                      </c:pt>
                      <c:pt idx="24321">
                        <c:v>43354.385416666664</c:v>
                      </c:pt>
                      <c:pt idx="24322">
                        <c:v>43354.395833333336</c:v>
                      </c:pt>
                      <c:pt idx="24323">
                        <c:v>43354.40625</c:v>
                      </c:pt>
                      <c:pt idx="24324">
                        <c:v>43354.416666666664</c:v>
                      </c:pt>
                      <c:pt idx="24325">
                        <c:v>43354.427083333336</c:v>
                      </c:pt>
                      <c:pt idx="24326">
                        <c:v>43354.4375</c:v>
                      </c:pt>
                      <c:pt idx="24327">
                        <c:v>43354.447916666664</c:v>
                      </c:pt>
                      <c:pt idx="24328">
                        <c:v>43354.458333333336</c:v>
                      </c:pt>
                      <c:pt idx="24329">
                        <c:v>43354.46875</c:v>
                      </c:pt>
                      <c:pt idx="24330">
                        <c:v>43354.479166666664</c:v>
                      </c:pt>
                      <c:pt idx="24331">
                        <c:v>43354.489583333336</c:v>
                      </c:pt>
                      <c:pt idx="24332">
                        <c:v>43354.5</c:v>
                      </c:pt>
                      <c:pt idx="24333">
                        <c:v>43354.510416666664</c:v>
                      </c:pt>
                      <c:pt idx="24334">
                        <c:v>43354.520833333336</c:v>
                      </c:pt>
                      <c:pt idx="24335">
                        <c:v>43354.53125</c:v>
                      </c:pt>
                      <c:pt idx="24336">
                        <c:v>43354.541666666664</c:v>
                      </c:pt>
                      <c:pt idx="24337">
                        <c:v>43354.552083333336</c:v>
                      </c:pt>
                      <c:pt idx="24338">
                        <c:v>43354.5625</c:v>
                      </c:pt>
                      <c:pt idx="24339">
                        <c:v>43354.572916666664</c:v>
                      </c:pt>
                      <c:pt idx="24340">
                        <c:v>43354.583333333336</c:v>
                      </c:pt>
                      <c:pt idx="24341">
                        <c:v>43354.59375</c:v>
                      </c:pt>
                      <c:pt idx="24342">
                        <c:v>43354.604166666664</c:v>
                      </c:pt>
                      <c:pt idx="24343">
                        <c:v>43354.614583333336</c:v>
                      </c:pt>
                      <c:pt idx="24344">
                        <c:v>43354.625</c:v>
                      </c:pt>
                      <c:pt idx="24345">
                        <c:v>43354.635416666664</c:v>
                      </c:pt>
                      <c:pt idx="24346">
                        <c:v>43354.645833333336</c:v>
                      </c:pt>
                      <c:pt idx="24347">
                        <c:v>43354.65625</c:v>
                      </c:pt>
                      <c:pt idx="24348">
                        <c:v>43354.666666666664</c:v>
                      </c:pt>
                      <c:pt idx="24349">
                        <c:v>43354.677083333336</c:v>
                      </c:pt>
                      <c:pt idx="24350">
                        <c:v>43354.6875</c:v>
                      </c:pt>
                      <c:pt idx="24351">
                        <c:v>43354.697916666664</c:v>
                      </c:pt>
                      <c:pt idx="24352">
                        <c:v>43354.708333333336</c:v>
                      </c:pt>
                      <c:pt idx="24353">
                        <c:v>43354.71875</c:v>
                      </c:pt>
                      <c:pt idx="24354">
                        <c:v>43354.729166666664</c:v>
                      </c:pt>
                      <c:pt idx="24355">
                        <c:v>43354.739583333336</c:v>
                      </c:pt>
                      <c:pt idx="24356">
                        <c:v>43354.75</c:v>
                      </c:pt>
                      <c:pt idx="24357">
                        <c:v>43354.760416666664</c:v>
                      </c:pt>
                      <c:pt idx="24358">
                        <c:v>43354.770833333336</c:v>
                      </c:pt>
                      <c:pt idx="24359">
                        <c:v>43354.78125</c:v>
                      </c:pt>
                      <c:pt idx="24360">
                        <c:v>43354.791666666664</c:v>
                      </c:pt>
                      <c:pt idx="24361">
                        <c:v>43354.802083333336</c:v>
                      </c:pt>
                      <c:pt idx="24362">
                        <c:v>43354.8125</c:v>
                      </c:pt>
                      <c:pt idx="24363">
                        <c:v>43354.822916666664</c:v>
                      </c:pt>
                      <c:pt idx="24364">
                        <c:v>43354.833333333336</c:v>
                      </c:pt>
                      <c:pt idx="24365">
                        <c:v>43354.84375</c:v>
                      </c:pt>
                      <c:pt idx="24366">
                        <c:v>43354.854166666664</c:v>
                      </c:pt>
                      <c:pt idx="24367">
                        <c:v>43354.864583333336</c:v>
                      </c:pt>
                      <c:pt idx="24368">
                        <c:v>43354.875</c:v>
                      </c:pt>
                      <c:pt idx="24369">
                        <c:v>43354.885416666664</c:v>
                      </c:pt>
                      <c:pt idx="24370">
                        <c:v>43354.895833333336</c:v>
                      </c:pt>
                      <c:pt idx="24371">
                        <c:v>43354.90625</c:v>
                      </c:pt>
                      <c:pt idx="24372">
                        <c:v>43354.916666666664</c:v>
                      </c:pt>
                      <c:pt idx="24373">
                        <c:v>43354.927083333336</c:v>
                      </c:pt>
                      <c:pt idx="24374">
                        <c:v>43354.9375</c:v>
                      </c:pt>
                      <c:pt idx="24375">
                        <c:v>43354.947916666664</c:v>
                      </c:pt>
                      <c:pt idx="24376">
                        <c:v>43354.958333333336</c:v>
                      </c:pt>
                      <c:pt idx="24377">
                        <c:v>43354.96875</c:v>
                      </c:pt>
                      <c:pt idx="24378">
                        <c:v>43354.979166666664</c:v>
                      </c:pt>
                      <c:pt idx="24379">
                        <c:v>43354.989583333336</c:v>
                      </c:pt>
                      <c:pt idx="24380">
                        <c:v>43355</c:v>
                      </c:pt>
                      <c:pt idx="24381">
                        <c:v>43355.010416666664</c:v>
                      </c:pt>
                      <c:pt idx="24382">
                        <c:v>43355.020833333336</c:v>
                      </c:pt>
                      <c:pt idx="24383">
                        <c:v>43355.03125</c:v>
                      </c:pt>
                      <c:pt idx="24384">
                        <c:v>43355.041666666664</c:v>
                      </c:pt>
                      <c:pt idx="24385">
                        <c:v>43355.052083333336</c:v>
                      </c:pt>
                      <c:pt idx="24386">
                        <c:v>43355.0625</c:v>
                      </c:pt>
                      <c:pt idx="24387">
                        <c:v>43355.072916666664</c:v>
                      </c:pt>
                      <c:pt idx="24388">
                        <c:v>43355.083333333336</c:v>
                      </c:pt>
                      <c:pt idx="24389">
                        <c:v>43355.09375</c:v>
                      </c:pt>
                      <c:pt idx="24390">
                        <c:v>43355.104166666664</c:v>
                      </c:pt>
                      <c:pt idx="24391">
                        <c:v>43355.114583333336</c:v>
                      </c:pt>
                      <c:pt idx="24392">
                        <c:v>43355.125</c:v>
                      </c:pt>
                      <c:pt idx="24393">
                        <c:v>43355.135416666664</c:v>
                      </c:pt>
                      <c:pt idx="24394">
                        <c:v>43355.145833333336</c:v>
                      </c:pt>
                      <c:pt idx="24395">
                        <c:v>43355.15625</c:v>
                      </c:pt>
                      <c:pt idx="24396">
                        <c:v>43355.166666666664</c:v>
                      </c:pt>
                      <c:pt idx="24397">
                        <c:v>43355.177083333336</c:v>
                      </c:pt>
                      <c:pt idx="24398">
                        <c:v>43355.1875</c:v>
                      </c:pt>
                      <c:pt idx="24399">
                        <c:v>43355.197916666664</c:v>
                      </c:pt>
                      <c:pt idx="24400">
                        <c:v>43355.208333333336</c:v>
                      </c:pt>
                      <c:pt idx="24401">
                        <c:v>43355.21875</c:v>
                      </c:pt>
                      <c:pt idx="24402">
                        <c:v>43355.229166666664</c:v>
                      </c:pt>
                      <c:pt idx="24403">
                        <c:v>43355.239583333336</c:v>
                      </c:pt>
                      <c:pt idx="24404">
                        <c:v>43355.25</c:v>
                      </c:pt>
                      <c:pt idx="24405">
                        <c:v>43355.260416666664</c:v>
                      </c:pt>
                      <c:pt idx="24406">
                        <c:v>43355.270833333336</c:v>
                      </c:pt>
                      <c:pt idx="24407">
                        <c:v>43355.28125</c:v>
                      </c:pt>
                      <c:pt idx="24408">
                        <c:v>43355.291666666664</c:v>
                      </c:pt>
                      <c:pt idx="24409">
                        <c:v>43355.302083333336</c:v>
                      </c:pt>
                      <c:pt idx="24410">
                        <c:v>43355.3125</c:v>
                      </c:pt>
                      <c:pt idx="24411">
                        <c:v>43355.322916666664</c:v>
                      </c:pt>
                      <c:pt idx="24412">
                        <c:v>43355.333333333336</c:v>
                      </c:pt>
                      <c:pt idx="24413">
                        <c:v>43355.34375</c:v>
                      </c:pt>
                      <c:pt idx="24414">
                        <c:v>43355.354166666664</c:v>
                      </c:pt>
                      <c:pt idx="24415">
                        <c:v>43355.364583333336</c:v>
                      </c:pt>
                      <c:pt idx="24416">
                        <c:v>43355.375</c:v>
                      </c:pt>
                      <c:pt idx="24417">
                        <c:v>43355.385416666664</c:v>
                      </c:pt>
                      <c:pt idx="24418">
                        <c:v>43355.395833333336</c:v>
                      </c:pt>
                      <c:pt idx="24419">
                        <c:v>43355.40625</c:v>
                      </c:pt>
                      <c:pt idx="24420">
                        <c:v>43355.416666666664</c:v>
                      </c:pt>
                      <c:pt idx="24421">
                        <c:v>43355.427083333336</c:v>
                      </c:pt>
                      <c:pt idx="24422">
                        <c:v>43355.4375</c:v>
                      </c:pt>
                      <c:pt idx="24423">
                        <c:v>43355.447916666664</c:v>
                      </c:pt>
                      <c:pt idx="24424">
                        <c:v>43355.458333333336</c:v>
                      </c:pt>
                      <c:pt idx="24425">
                        <c:v>43355.46875</c:v>
                      </c:pt>
                      <c:pt idx="24426">
                        <c:v>43355.479166666664</c:v>
                      </c:pt>
                      <c:pt idx="24427">
                        <c:v>43355.489583333336</c:v>
                      </c:pt>
                      <c:pt idx="24428">
                        <c:v>43355.5</c:v>
                      </c:pt>
                      <c:pt idx="24429">
                        <c:v>43355.510416666664</c:v>
                      </c:pt>
                      <c:pt idx="24430">
                        <c:v>43355.520833333336</c:v>
                      </c:pt>
                      <c:pt idx="24431">
                        <c:v>43355.53125</c:v>
                      </c:pt>
                      <c:pt idx="24432">
                        <c:v>43355.541666666664</c:v>
                      </c:pt>
                      <c:pt idx="24433">
                        <c:v>43355.552083333336</c:v>
                      </c:pt>
                      <c:pt idx="24434">
                        <c:v>43355.5625</c:v>
                      </c:pt>
                      <c:pt idx="24435">
                        <c:v>43355.572916666664</c:v>
                      </c:pt>
                      <c:pt idx="24436">
                        <c:v>43355.583333333336</c:v>
                      </c:pt>
                      <c:pt idx="24437">
                        <c:v>43355.59375</c:v>
                      </c:pt>
                      <c:pt idx="24438">
                        <c:v>43355.604166666664</c:v>
                      </c:pt>
                      <c:pt idx="24439">
                        <c:v>43355.614583333336</c:v>
                      </c:pt>
                      <c:pt idx="24440">
                        <c:v>43355.625</c:v>
                      </c:pt>
                      <c:pt idx="24441">
                        <c:v>43355.635416666664</c:v>
                      </c:pt>
                      <c:pt idx="24442">
                        <c:v>43355.645833333336</c:v>
                      </c:pt>
                      <c:pt idx="24443">
                        <c:v>43355.65625</c:v>
                      </c:pt>
                      <c:pt idx="24444">
                        <c:v>43355.666666666664</c:v>
                      </c:pt>
                      <c:pt idx="24445">
                        <c:v>43355.677083333336</c:v>
                      </c:pt>
                      <c:pt idx="24446">
                        <c:v>43355.6875</c:v>
                      </c:pt>
                      <c:pt idx="24447">
                        <c:v>43355.697916666664</c:v>
                      </c:pt>
                      <c:pt idx="24448">
                        <c:v>43355.708333333336</c:v>
                      </c:pt>
                      <c:pt idx="24449">
                        <c:v>43355.71875</c:v>
                      </c:pt>
                      <c:pt idx="24450">
                        <c:v>43355.729166666664</c:v>
                      </c:pt>
                      <c:pt idx="24451">
                        <c:v>43355.739583333336</c:v>
                      </c:pt>
                      <c:pt idx="24452">
                        <c:v>43355.75</c:v>
                      </c:pt>
                      <c:pt idx="24453">
                        <c:v>43355.760416666664</c:v>
                      </c:pt>
                      <c:pt idx="24454">
                        <c:v>43355.770833333336</c:v>
                      </c:pt>
                      <c:pt idx="24455">
                        <c:v>43355.78125</c:v>
                      </c:pt>
                      <c:pt idx="24456">
                        <c:v>43355.791666666664</c:v>
                      </c:pt>
                      <c:pt idx="24457">
                        <c:v>43355.802083333336</c:v>
                      </c:pt>
                      <c:pt idx="24458">
                        <c:v>43355.8125</c:v>
                      </c:pt>
                      <c:pt idx="24459">
                        <c:v>43355.822916666664</c:v>
                      </c:pt>
                      <c:pt idx="24460">
                        <c:v>43355.833333333336</c:v>
                      </c:pt>
                      <c:pt idx="24461">
                        <c:v>43355.84375</c:v>
                      </c:pt>
                      <c:pt idx="24462">
                        <c:v>43355.854166666664</c:v>
                      </c:pt>
                      <c:pt idx="24463">
                        <c:v>43355.864583333336</c:v>
                      </c:pt>
                      <c:pt idx="24464">
                        <c:v>43355.875</c:v>
                      </c:pt>
                      <c:pt idx="24465">
                        <c:v>43355.885416666664</c:v>
                      </c:pt>
                      <c:pt idx="24466">
                        <c:v>43355.895833333336</c:v>
                      </c:pt>
                      <c:pt idx="24467">
                        <c:v>43355.90625</c:v>
                      </c:pt>
                      <c:pt idx="24468">
                        <c:v>43355.916666666664</c:v>
                      </c:pt>
                      <c:pt idx="24469">
                        <c:v>43355.927083333336</c:v>
                      </c:pt>
                      <c:pt idx="24470">
                        <c:v>43355.9375</c:v>
                      </c:pt>
                      <c:pt idx="24471">
                        <c:v>43355.947916666664</c:v>
                      </c:pt>
                      <c:pt idx="24472">
                        <c:v>43355.958333333336</c:v>
                      </c:pt>
                      <c:pt idx="24473">
                        <c:v>43355.96875</c:v>
                      </c:pt>
                      <c:pt idx="24474">
                        <c:v>43355.979166666664</c:v>
                      </c:pt>
                      <c:pt idx="24475">
                        <c:v>43355.989583333336</c:v>
                      </c:pt>
                      <c:pt idx="24476">
                        <c:v>43356</c:v>
                      </c:pt>
                      <c:pt idx="24477">
                        <c:v>43356.010416666664</c:v>
                      </c:pt>
                      <c:pt idx="24478">
                        <c:v>43356.020833333336</c:v>
                      </c:pt>
                      <c:pt idx="24479">
                        <c:v>43356.03125</c:v>
                      </c:pt>
                      <c:pt idx="24480">
                        <c:v>43356.041666666664</c:v>
                      </c:pt>
                      <c:pt idx="24481">
                        <c:v>43356.052083333336</c:v>
                      </c:pt>
                      <c:pt idx="24482">
                        <c:v>43356.0625</c:v>
                      </c:pt>
                      <c:pt idx="24483">
                        <c:v>43356.072916666664</c:v>
                      </c:pt>
                      <c:pt idx="24484">
                        <c:v>43356.083333333336</c:v>
                      </c:pt>
                      <c:pt idx="24485">
                        <c:v>43356.09375</c:v>
                      </c:pt>
                      <c:pt idx="24486">
                        <c:v>43356.104166666664</c:v>
                      </c:pt>
                      <c:pt idx="24487">
                        <c:v>43356.114583333336</c:v>
                      </c:pt>
                      <c:pt idx="24488">
                        <c:v>43356.125</c:v>
                      </c:pt>
                      <c:pt idx="24489">
                        <c:v>43356.135416666664</c:v>
                      </c:pt>
                      <c:pt idx="24490">
                        <c:v>43356.145833333336</c:v>
                      </c:pt>
                      <c:pt idx="24491">
                        <c:v>43356.15625</c:v>
                      </c:pt>
                      <c:pt idx="24492">
                        <c:v>43356.166666666664</c:v>
                      </c:pt>
                      <c:pt idx="24493">
                        <c:v>43356.177083333336</c:v>
                      </c:pt>
                      <c:pt idx="24494">
                        <c:v>43356.1875</c:v>
                      </c:pt>
                      <c:pt idx="24495">
                        <c:v>43356.197916666664</c:v>
                      </c:pt>
                      <c:pt idx="24496">
                        <c:v>43356.208333333336</c:v>
                      </c:pt>
                      <c:pt idx="24497">
                        <c:v>43356.21875</c:v>
                      </c:pt>
                      <c:pt idx="24498">
                        <c:v>43356.229166666664</c:v>
                      </c:pt>
                      <c:pt idx="24499">
                        <c:v>43356.239583333336</c:v>
                      </c:pt>
                      <c:pt idx="24500">
                        <c:v>43356.25</c:v>
                      </c:pt>
                      <c:pt idx="24501">
                        <c:v>43356.260416666664</c:v>
                      </c:pt>
                      <c:pt idx="24502">
                        <c:v>43356.270833333336</c:v>
                      </c:pt>
                      <c:pt idx="24503">
                        <c:v>43356.28125</c:v>
                      </c:pt>
                      <c:pt idx="24504">
                        <c:v>43356.291666666664</c:v>
                      </c:pt>
                      <c:pt idx="24505">
                        <c:v>43356.302083333336</c:v>
                      </c:pt>
                      <c:pt idx="24506">
                        <c:v>43356.3125</c:v>
                      </c:pt>
                      <c:pt idx="24507">
                        <c:v>43356.322916666664</c:v>
                      </c:pt>
                      <c:pt idx="24508">
                        <c:v>43356.333333333336</c:v>
                      </c:pt>
                      <c:pt idx="24509">
                        <c:v>43356.34375</c:v>
                      </c:pt>
                      <c:pt idx="24510">
                        <c:v>43356.354166666664</c:v>
                      </c:pt>
                      <c:pt idx="24511">
                        <c:v>43356.364583333336</c:v>
                      </c:pt>
                      <c:pt idx="24512">
                        <c:v>43356.375</c:v>
                      </c:pt>
                      <c:pt idx="24513">
                        <c:v>43356.385416666664</c:v>
                      </c:pt>
                      <c:pt idx="24514">
                        <c:v>43356.395833333336</c:v>
                      </c:pt>
                      <c:pt idx="24515">
                        <c:v>43356.40625</c:v>
                      </c:pt>
                      <c:pt idx="24516">
                        <c:v>43356.416666666664</c:v>
                      </c:pt>
                      <c:pt idx="24517">
                        <c:v>43356.427083333336</c:v>
                      </c:pt>
                      <c:pt idx="24518">
                        <c:v>43356.4375</c:v>
                      </c:pt>
                      <c:pt idx="24519">
                        <c:v>43356.447916666664</c:v>
                      </c:pt>
                      <c:pt idx="24520">
                        <c:v>43356.458333333336</c:v>
                      </c:pt>
                      <c:pt idx="24521">
                        <c:v>43356.46875</c:v>
                      </c:pt>
                      <c:pt idx="24522">
                        <c:v>43356.479166666664</c:v>
                      </c:pt>
                      <c:pt idx="24523">
                        <c:v>43356.489583333336</c:v>
                      </c:pt>
                      <c:pt idx="24524">
                        <c:v>43356.5</c:v>
                      </c:pt>
                      <c:pt idx="24525">
                        <c:v>43356.510416666664</c:v>
                      </c:pt>
                      <c:pt idx="24526">
                        <c:v>43356.520833333336</c:v>
                      </c:pt>
                      <c:pt idx="24527">
                        <c:v>43356.53125</c:v>
                      </c:pt>
                      <c:pt idx="24528">
                        <c:v>43356.541666666664</c:v>
                      </c:pt>
                      <c:pt idx="24529">
                        <c:v>43356.552083333336</c:v>
                      </c:pt>
                      <c:pt idx="24530">
                        <c:v>43356.5625</c:v>
                      </c:pt>
                      <c:pt idx="24531">
                        <c:v>43356.572916666664</c:v>
                      </c:pt>
                      <c:pt idx="24532">
                        <c:v>43356.583333333336</c:v>
                      </c:pt>
                      <c:pt idx="24533">
                        <c:v>43356.59375</c:v>
                      </c:pt>
                      <c:pt idx="24534">
                        <c:v>43356.604166666664</c:v>
                      </c:pt>
                      <c:pt idx="24535">
                        <c:v>43356.614583333336</c:v>
                      </c:pt>
                      <c:pt idx="24536">
                        <c:v>43356.625</c:v>
                      </c:pt>
                      <c:pt idx="24537">
                        <c:v>43356.635416666664</c:v>
                      </c:pt>
                      <c:pt idx="24538">
                        <c:v>43356.645833333336</c:v>
                      </c:pt>
                      <c:pt idx="24539">
                        <c:v>43356.65625</c:v>
                      </c:pt>
                      <c:pt idx="24540">
                        <c:v>43356.666666666664</c:v>
                      </c:pt>
                      <c:pt idx="24541">
                        <c:v>43356.677083333336</c:v>
                      </c:pt>
                      <c:pt idx="24542">
                        <c:v>43356.6875</c:v>
                      </c:pt>
                      <c:pt idx="24543">
                        <c:v>43356.697916666664</c:v>
                      </c:pt>
                      <c:pt idx="24544">
                        <c:v>43356.708333333336</c:v>
                      </c:pt>
                      <c:pt idx="24545">
                        <c:v>43356.71875</c:v>
                      </c:pt>
                      <c:pt idx="24546">
                        <c:v>43356.729166666664</c:v>
                      </c:pt>
                      <c:pt idx="24547">
                        <c:v>43356.739583333336</c:v>
                      </c:pt>
                      <c:pt idx="24548">
                        <c:v>43356.75</c:v>
                      </c:pt>
                      <c:pt idx="24549">
                        <c:v>43356.760416666664</c:v>
                      </c:pt>
                      <c:pt idx="24550">
                        <c:v>43356.770833333336</c:v>
                      </c:pt>
                      <c:pt idx="24551">
                        <c:v>43356.78125</c:v>
                      </c:pt>
                      <c:pt idx="24552">
                        <c:v>43356.791666666664</c:v>
                      </c:pt>
                      <c:pt idx="24553">
                        <c:v>43356.802083333336</c:v>
                      </c:pt>
                      <c:pt idx="24554">
                        <c:v>43356.8125</c:v>
                      </c:pt>
                      <c:pt idx="24555">
                        <c:v>43356.822916666664</c:v>
                      </c:pt>
                      <c:pt idx="24556">
                        <c:v>43356.833333333336</c:v>
                      </c:pt>
                      <c:pt idx="24557">
                        <c:v>43356.84375</c:v>
                      </c:pt>
                      <c:pt idx="24558">
                        <c:v>43356.854166666664</c:v>
                      </c:pt>
                      <c:pt idx="24559">
                        <c:v>43356.864583333336</c:v>
                      </c:pt>
                      <c:pt idx="24560">
                        <c:v>43356.875</c:v>
                      </c:pt>
                      <c:pt idx="24561">
                        <c:v>43356.885416666664</c:v>
                      </c:pt>
                      <c:pt idx="24562">
                        <c:v>43356.895833333336</c:v>
                      </c:pt>
                      <c:pt idx="24563">
                        <c:v>43356.90625</c:v>
                      </c:pt>
                      <c:pt idx="24564">
                        <c:v>43356.916666666664</c:v>
                      </c:pt>
                      <c:pt idx="24565">
                        <c:v>43356.927083333336</c:v>
                      </c:pt>
                      <c:pt idx="24566">
                        <c:v>43356.9375</c:v>
                      </c:pt>
                      <c:pt idx="24567">
                        <c:v>43356.947916666664</c:v>
                      </c:pt>
                      <c:pt idx="24568">
                        <c:v>43356.958333333336</c:v>
                      </c:pt>
                      <c:pt idx="24569">
                        <c:v>43356.96875</c:v>
                      </c:pt>
                      <c:pt idx="24570">
                        <c:v>43356.979166666664</c:v>
                      </c:pt>
                      <c:pt idx="24571">
                        <c:v>43356.989583333336</c:v>
                      </c:pt>
                      <c:pt idx="24572">
                        <c:v>43357</c:v>
                      </c:pt>
                      <c:pt idx="24573">
                        <c:v>43357.010416666664</c:v>
                      </c:pt>
                      <c:pt idx="24574">
                        <c:v>43357.020833333336</c:v>
                      </c:pt>
                      <c:pt idx="24575">
                        <c:v>43357.03125</c:v>
                      </c:pt>
                      <c:pt idx="24576">
                        <c:v>43357.041666666664</c:v>
                      </c:pt>
                      <c:pt idx="24577">
                        <c:v>43357.052083333336</c:v>
                      </c:pt>
                      <c:pt idx="24578">
                        <c:v>43357.0625</c:v>
                      </c:pt>
                      <c:pt idx="24579">
                        <c:v>43357.072916666664</c:v>
                      </c:pt>
                      <c:pt idx="24580">
                        <c:v>43357.083333333336</c:v>
                      </c:pt>
                      <c:pt idx="24581">
                        <c:v>43357.09375</c:v>
                      </c:pt>
                      <c:pt idx="24582">
                        <c:v>43357.104166666664</c:v>
                      </c:pt>
                      <c:pt idx="24583">
                        <c:v>43357.114583333336</c:v>
                      </c:pt>
                      <c:pt idx="24584">
                        <c:v>43357.125</c:v>
                      </c:pt>
                      <c:pt idx="24585">
                        <c:v>43357.135416666664</c:v>
                      </c:pt>
                      <c:pt idx="24586">
                        <c:v>43357.145833333336</c:v>
                      </c:pt>
                      <c:pt idx="24587">
                        <c:v>43357.15625</c:v>
                      </c:pt>
                      <c:pt idx="24588">
                        <c:v>43357.166666666664</c:v>
                      </c:pt>
                      <c:pt idx="24589">
                        <c:v>43357.177083333336</c:v>
                      </c:pt>
                      <c:pt idx="24590">
                        <c:v>43357.1875</c:v>
                      </c:pt>
                      <c:pt idx="24591">
                        <c:v>43357.197916666664</c:v>
                      </c:pt>
                      <c:pt idx="24592">
                        <c:v>43357.208333333336</c:v>
                      </c:pt>
                      <c:pt idx="24593">
                        <c:v>43357.21875</c:v>
                      </c:pt>
                      <c:pt idx="24594">
                        <c:v>43357.229166666664</c:v>
                      </c:pt>
                      <c:pt idx="24595">
                        <c:v>43357.239583333336</c:v>
                      </c:pt>
                      <c:pt idx="24596">
                        <c:v>43357.25</c:v>
                      </c:pt>
                      <c:pt idx="24597">
                        <c:v>43357.260416666664</c:v>
                      </c:pt>
                      <c:pt idx="24598">
                        <c:v>43357.270833333336</c:v>
                      </c:pt>
                      <c:pt idx="24599">
                        <c:v>43357.28125</c:v>
                      </c:pt>
                      <c:pt idx="24600">
                        <c:v>43357.291666666664</c:v>
                      </c:pt>
                      <c:pt idx="24601">
                        <c:v>43357.302083333336</c:v>
                      </c:pt>
                      <c:pt idx="24602">
                        <c:v>43357.3125</c:v>
                      </c:pt>
                      <c:pt idx="24603">
                        <c:v>43357.322916666664</c:v>
                      </c:pt>
                      <c:pt idx="24604">
                        <c:v>43357.333333333336</c:v>
                      </c:pt>
                      <c:pt idx="24605">
                        <c:v>43357.34375</c:v>
                      </c:pt>
                      <c:pt idx="24606">
                        <c:v>43357.354166666664</c:v>
                      </c:pt>
                      <c:pt idx="24607">
                        <c:v>43357.364583333336</c:v>
                      </c:pt>
                      <c:pt idx="24608">
                        <c:v>43357.375</c:v>
                      </c:pt>
                      <c:pt idx="24609">
                        <c:v>43357.385416666664</c:v>
                      </c:pt>
                      <c:pt idx="24610">
                        <c:v>43357.395833333336</c:v>
                      </c:pt>
                      <c:pt idx="24611">
                        <c:v>43357.40625</c:v>
                      </c:pt>
                      <c:pt idx="24612">
                        <c:v>43357.416666666664</c:v>
                      </c:pt>
                      <c:pt idx="24613">
                        <c:v>43357.427083333336</c:v>
                      </c:pt>
                      <c:pt idx="24614">
                        <c:v>43357.4375</c:v>
                      </c:pt>
                      <c:pt idx="24615">
                        <c:v>43357.447916666664</c:v>
                      </c:pt>
                      <c:pt idx="24616">
                        <c:v>43357.458333333336</c:v>
                      </c:pt>
                      <c:pt idx="24617">
                        <c:v>43357.46875</c:v>
                      </c:pt>
                      <c:pt idx="24618">
                        <c:v>43357.479166666664</c:v>
                      </c:pt>
                      <c:pt idx="24619">
                        <c:v>43357.489583333336</c:v>
                      </c:pt>
                      <c:pt idx="24620">
                        <c:v>43357.5</c:v>
                      </c:pt>
                      <c:pt idx="24621">
                        <c:v>43357.510416666664</c:v>
                      </c:pt>
                      <c:pt idx="24622">
                        <c:v>43357.520833333336</c:v>
                      </c:pt>
                      <c:pt idx="24623">
                        <c:v>43357.53125</c:v>
                      </c:pt>
                      <c:pt idx="24624">
                        <c:v>43357.541666666664</c:v>
                      </c:pt>
                      <c:pt idx="24625">
                        <c:v>43357.552083333336</c:v>
                      </c:pt>
                      <c:pt idx="24626">
                        <c:v>43357.5625</c:v>
                      </c:pt>
                      <c:pt idx="24627">
                        <c:v>43357.572916666664</c:v>
                      </c:pt>
                      <c:pt idx="24628">
                        <c:v>43357.583333333336</c:v>
                      </c:pt>
                      <c:pt idx="24629">
                        <c:v>43357.59375</c:v>
                      </c:pt>
                      <c:pt idx="24630">
                        <c:v>43357.604166666664</c:v>
                      </c:pt>
                      <c:pt idx="24631">
                        <c:v>43357.614583333336</c:v>
                      </c:pt>
                      <c:pt idx="24632">
                        <c:v>43357.625</c:v>
                      </c:pt>
                      <c:pt idx="24633">
                        <c:v>43357.635416666664</c:v>
                      </c:pt>
                      <c:pt idx="24634">
                        <c:v>43357.645833333336</c:v>
                      </c:pt>
                      <c:pt idx="24635">
                        <c:v>43357.65625</c:v>
                      </c:pt>
                      <c:pt idx="24636">
                        <c:v>43357.666666666664</c:v>
                      </c:pt>
                      <c:pt idx="24637">
                        <c:v>43357.677083333336</c:v>
                      </c:pt>
                      <c:pt idx="24638">
                        <c:v>43357.6875</c:v>
                      </c:pt>
                      <c:pt idx="24639">
                        <c:v>43357.697916666664</c:v>
                      </c:pt>
                      <c:pt idx="24640">
                        <c:v>43357.708333333336</c:v>
                      </c:pt>
                      <c:pt idx="24641">
                        <c:v>43357.71875</c:v>
                      </c:pt>
                      <c:pt idx="24642">
                        <c:v>43357.729166666664</c:v>
                      </c:pt>
                      <c:pt idx="24643">
                        <c:v>43357.739583333336</c:v>
                      </c:pt>
                      <c:pt idx="24644">
                        <c:v>43357.75</c:v>
                      </c:pt>
                      <c:pt idx="24645">
                        <c:v>43357.760416666664</c:v>
                      </c:pt>
                      <c:pt idx="24646">
                        <c:v>43357.770833333336</c:v>
                      </c:pt>
                      <c:pt idx="24647">
                        <c:v>43357.78125</c:v>
                      </c:pt>
                      <c:pt idx="24648">
                        <c:v>43357.791666666664</c:v>
                      </c:pt>
                      <c:pt idx="24649">
                        <c:v>43357.802083333336</c:v>
                      </c:pt>
                      <c:pt idx="24650">
                        <c:v>43357.8125</c:v>
                      </c:pt>
                      <c:pt idx="24651">
                        <c:v>43357.822916666664</c:v>
                      </c:pt>
                      <c:pt idx="24652">
                        <c:v>43357.833333333336</c:v>
                      </c:pt>
                      <c:pt idx="24653">
                        <c:v>43357.84375</c:v>
                      </c:pt>
                      <c:pt idx="24654">
                        <c:v>43357.854166666664</c:v>
                      </c:pt>
                      <c:pt idx="24655">
                        <c:v>43357.864583333336</c:v>
                      </c:pt>
                      <c:pt idx="24656">
                        <c:v>43357.875</c:v>
                      </c:pt>
                      <c:pt idx="24657">
                        <c:v>43357.885416666664</c:v>
                      </c:pt>
                      <c:pt idx="24658">
                        <c:v>43357.895833333336</c:v>
                      </c:pt>
                      <c:pt idx="24659">
                        <c:v>43357.90625</c:v>
                      </c:pt>
                      <c:pt idx="24660">
                        <c:v>43357.916666666664</c:v>
                      </c:pt>
                      <c:pt idx="24661">
                        <c:v>43357.927083333336</c:v>
                      </c:pt>
                      <c:pt idx="24662">
                        <c:v>43357.9375</c:v>
                      </c:pt>
                      <c:pt idx="24663">
                        <c:v>43357.947916666664</c:v>
                      </c:pt>
                      <c:pt idx="24664">
                        <c:v>43357.958333333336</c:v>
                      </c:pt>
                      <c:pt idx="24665">
                        <c:v>43357.96875</c:v>
                      </c:pt>
                      <c:pt idx="24666">
                        <c:v>43357.979166666664</c:v>
                      </c:pt>
                      <c:pt idx="24667">
                        <c:v>43357.989583333336</c:v>
                      </c:pt>
                      <c:pt idx="24668">
                        <c:v>43358</c:v>
                      </c:pt>
                      <c:pt idx="24669">
                        <c:v>43358.010416666664</c:v>
                      </c:pt>
                      <c:pt idx="24670">
                        <c:v>43358.020833333336</c:v>
                      </c:pt>
                      <c:pt idx="24671">
                        <c:v>43358.03125</c:v>
                      </c:pt>
                      <c:pt idx="24672">
                        <c:v>43358.041666666664</c:v>
                      </c:pt>
                      <c:pt idx="24673">
                        <c:v>43358.052083333336</c:v>
                      </c:pt>
                      <c:pt idx="24674">
                        <c:v>43358.0625</c:v>
                      </c:pt>
                      <c:pt idx="24675">
                        <c:v>43358.072916666664</c:v>
                      </c:pt>
                      <c:pt idx="24676">
                        <c:v>43358.083333333336</c:v>
                      </c:pt>
                      <c:pt idx="24677">
                        <c:v>43358.09375</c:v>
                      </c:pt>
                      <c:pt idx="24678">
                        <c:v>43358.104166666664</c:v>
                      </c:pt>
                      <c:pt idx="24679">
                        <c:v>43358.114583333336</c:v>
                      </c:pt>
                      <c:pt idx="24680">
                        <c:v>43358.125</c:v>
                      </c:pt>
                      <c:pt idx="24681">
                        <c:v>43358.135416666664</c:v>
                      </c:pt>
                      <c:pt idx="24682">
                        <c:v>43358.145833333336</c:v>
                      </c:pt>
                      <c:pt idx="24683">
                        <c:v>43358.15625</c:v>
                      </c:pt>
                      <c:pt idx="24684">
                        <c:v>43358.166666666664</c:v>
                      </c:pt>
                      <c:pt idx="24685">
                        <c:v>43358.177083333336</c:v>
                      </c:pt>
                      <c:pt idx="24686">
                        <c:v>43358.1875</c:v>
                      </c:pt>
                      <c:pt idx="24687">
                        <c:v>43358.197916666664</c:v>
                      </c:pt>
                      <c:pt idx="24688">
                        <c:v>43358.208333333336</c:v>
                      </c:pt>
                      <c:pt idx="24689">
                        <c:v>43358.21875</c:v>
                      </c:pt>
                      <c:pt idx="24690">
                        <c:v>43358.229166666664</c:v>
                      </c:pt>
                      <c:pt idx="24691">
                        <c:v>43358.239583333336</c:v>
                      </c:pt>
                      <c:pt idx="24692">
                        <c:v>43358.25</c:v>
                      </c:pt>
                      <c:pt idx="24693">
                        <c:v>43358.260416666664</c:v>
                      </c:pt>
                      <c:pt idx="24694">
                        <c:v>43358.270833333336</c:v>
                      </c:pt>
                      <c:pt idx="24695">
                        <c:v>43358.28125</c:v>
                      </c:pt>
                      <c:pt idx="24696">
                        <c:v>43358.291666666664</c:v>
                      </c:pt>
                      <c:pt idx="24697">
                        <c:v>43358.302083333336</c:v>
                      </c:pt>
                      <c:pt idx="24698">
                        <c:v>43358.3125</c:v>
                      </c:pt>
                      <c:pt idx="24699">
                        <c:v>43358.322916666664</c:v>
                      </c:pt>
                      <c:pt idx="24700">
                        <c:v>43358.333333333336</c:v>
                      </c:pt>
                      <c:pt idx="24701">
                        <c:v>43358.34375</c:v>
                      </c:pt>
                      <c:pt idx="24702">
                        <c:v>43358.354166666664</c:v>
                      </c:pt>
                      <c:pt idx="24703">
                        <c:v>43358.364583333336</c:v>
                      </c:pt>
                      <c:pt idx="24704">
                        <c:v>43358.375</c:v>
                      </c:pt>
                      <c:pt idx="24705">
                        <c:v>43358.385416666664</c:v>
                      </c:pt>
                      <c:pt idx="24706">
                        <c:v>43358.395833333336</c:v>
                      </c:pt>
                      <c:pt idx="24707">
                        <c:v>43358.40625</c:v>
                      </c:pt>
                      <c:pt idx="24708">
                        <c:v>43358.416666666664</c:v>
                      </c:pt>
                      <c:pt idx="24709">
                        <c:v>43358.427083333336</c:v>
                      </c:pt>
                      <c:pt idx="24710">
                        <c:v>43358.4375</c:v>
                      </c:pt>
                      <c:pt idx="24711">
                        <c:v>43358.447916666664</c:v>
                      </c:pt>
                      <c:pt idx="24712">
                        <c:v>43358.458333333336</c:v>
                      </c:pt>
                      <c:pt idx="24713">
                        <c:v>43358.46875</c:v>
                      </c:pt>
                      <c:pt idx="24714">
                        <c:v>43358.479166666664</c:v>
                      </c:pt>
                      <c:pt idx="24715">
                        <c:v>43358.489583333336</c:v>
                      </c:pt>
                      <c:pt idx="24716">
                        <c:v>43358.5</c:v>
                      </c:pt>
                      <c:pt idx="24717">
                        <c:v>43358.510416666664</c:v>
                      </c:pt>
                      <c:pt idx="24718">
                        <c:v>43358.520833333336</c:v>
                      </c:pt>
                      <c:pt idx="24719">
                        <c:v>43358.53125</c:v>
                      </c:pt>
                      <c:pt idx="24720">
                        <c:v>43358.541666666664</c:v>
                      </c:pt>
                      <c:pt idx="24721">
                        <c:v>43358.552083333336</c:v>
                      </c:pt>
                      <c:pt idx="24722">
                        <c:v>43358.5625</c:v>
                      </c:pt>
                      <c:pt idx="24723">
                        <c:v>43358.572916666664</c:v>
                      </c:pt>
                      <c:pt idx="24724">
                        <c:v>43358.583333333336</c:v>
                      </c:pt>
                      <c:pt idx="24725">
                        <c:v>43358.59375</c:v>
                      </c:pt>
                      <c:pt idx="24726">
                        <c:v>43358.604166666664</c:v>
                      </c:pt>
                      <c:pt idx="24727">
                        <c:v>43358.614583333336</c:v>
                      </c:pt>
                      <c:pt idx="24728">
                        <c:v>43358.625</c:v>
                      </c:pt>
                      <c:pt idx="24729">
                        <c:v>43358.635416666664</c:v>
                      </c:pt>
                      <c:pt idx="24730">
                        <c:v>43358.645833333336</c:v>
                      </c:pt>
                      <c:pt idx="24731">
                        <c:v>43358.65625</c:v>
                      </c:pt>
                      <c:pt idx="24732">
                        <c:v>43358.666666666664</c:v>
                      </c:pt>
                      <c:pt idx="24733">
                        <c:v>43358.677083333336</c:v>
                      </c:pt>
                      <c:pt idx="24734">
                        <c:v>43358.6875</c:v>
                      </c:pt>
                      <c:pt idx="24735">
                        <c:v>43358.697916666664</c:v>
                      </c:pt>
                      <c:pt idx="24736">
                        <c:v>43358.708333333336</c:v>
                      </c:pt>
                      <c:pt idx="24737">
                        <c:v>43358.71875</c:v>
                      </c:pt>
                      <c:pt idx="24738">
                        <c:v>43358.729166666664</c:v>
                      </c:pt>
                      <c:pt idx="24739">
                        <c:v>43358.739583333336</c:v>
                      </c:pt>
                      <c:pt idx="24740">
                        <c:v>43358.75</c:v>
                      </c:pt>
                      <c:pt idx="24741">
                        <c:v>43358.760416666664</c:v>
                      </c:pt>
                      <c:pt idx="24742">
                        <c:v>43358.770833333336</c:v>
                      </c:pt>
                      <c:pt idx="24743">
                        <c:v>43358.78125</c:v>
                      </c:pt>
                      <c:pt idx="24744">
                        <c:v>43358.791666666664</c:v>
                      </c:pt>
                      <c:pt idx="24745">
                        <c:v>43358.802083333336</c:v>
                      </c:pt>
                      <c:pt idx="24746">
                        <c:v>43358.8125</c:v>
                      </c:pt>
                      <c:pt idx="24747">
                        <c:v>43358.822916666664</c:v>
                      </c:pt>
                      <c:pt idx="24748">
                        <c:v>43358.833333333336</c:v>
                      </c:pt>
                      <c:pt idx="24749">
                        <c:v>43358.84375</c:v>
                      </c:pt>
                      <c:pt idx="24750">
                        <c:v>43358.854166666664</c:v>
                      </c:pt>
                      <c:pt idx="24751">
                        <c:v>43358.864583333336</c:v>
                      </c:pt>
                      <c:pt idx="24752">
                        <c:v>43358.875</c:v>
                      </c:pt>
                      <c:pt idx="24753">
                        <c:v>43358.885416666664</c:v>
                      </c:pt>
                      <c:pt idx="24754">
                        <c:v>43358.895833333336</c:v>
                      </c:pt>
                      <c:pt idx="24755">
                        <c:v>43358.90625</c:v>
                      </c:pt>
                      <c:pt idx="24756">
                        <c:v>43358.916666666664</c:v>
                      </c:pt>
                      <c:pt idx="24757">
                        <c:v>43358.927083333336</c:v>
                      </c:pt>
                      <c:pt idx="24758">
                        <c:v>43358.9375</c:v>
                      </c:pt>
                      <c:pt idx="24759">
                        <c:v>43358.947916666664</c:v>
                      </c:pt>
                      <c:pt idx="24760">
                        <c:v>43358.958333333336</c:v>
                      </c:pt>
                      <c:pt idx="24761">
                        <c:v>43358.96875</c:v>
                      </c:pt>
                      <c:pt idx="24762">
                        <c:v>43358.979166666664</c:v>
                      </c:pt>
                      <c:pt idx="24763">
                        <c:v>43358.989583333336</c:v>
                      </c:pt>
                      <c:pt idx="24764">
                        <c:v>43359</c:v>
                      </c:pt>
                      <c:pt idx="24765">
                        <c:v>43359.010416666664</c:v>
                      </c:pt>
                      <c:pt idx="24766">
                        <c:v>43359.020833333336</c:v>
                      </c:pt>
                      <c:pt idx="24767">
                        <c:v>43359.03125</c:v>
                      </c:pt>
                      <c:pt idx="24768">
                        <c:v>43359.041666666664</c:v>
                      </c:pt>
                      <c:pt idx="24769">
                        <c:v>43359.052083333336</c:v>
                      </c:pt>
                      <c:pt idx="24770">
                        <c:v>43359.0625</c:v>
                      </c:pt>
                      <c:pt idx="24771">
                        <c:v>43359.072916666664</c:v>
                      </c:pt>
                      <c:pt idx="24772">
                        <c:v>43359.083333333336</c:v>
                      </c:pt>
                      <c:pt idx="24773">
                        <c:v>43359.09375</c:v>
                      </c:pt>
                      <c:pt idx="24774">
                        <c:v>43359.104166666664</c:v>
                      </c:pt>
                      <c:pt idx="24775">
                        <c:v>43359.114583333336</c:v>
                      </c:pt>
                      <c:pt idx="24776">
                        <c:v>43359.125</c:v>
                      </c:pt>
                      <c:pt idx="24777">
                        <c:v>43359.135416666664</c:v>
                      </c:pt>
                      <c:pt idx="24778">
                        <c:v>43359.145833333336</c:v>
                      </c:pt>
                      <c:pt idx="24779">
                        <c:v>43359.15625</c:v>
                      </c:pt>
                      <c:pt idx="24780">
                        <c:v>43359.166666666664</c:v>
                      </c:pt>
                      <c:pt idx="24781">
                        <c:v>43359.177083333336</c:v>
                      </c:pt>
                      <c:pt idx="24782">
                        <c:v>43359.1875</c:v>
                      </c:pt>
                      <c:pt idx="24783">
                        <c:v>43359.197916666664</c:v>
                      </c:pt>
                      <c:pt idx="24784">
                        <c:v>43359.208333333336</c:v>
                      </c:pt>
                      <c:pt idx="24785">
                        <c:v>43359.21875</c:v>
                      </c:pt>
                      <c:pt idx="24786">
                        <c:v>43359.229166666664</c:v>
                      </c:pt>
                      <c:pt idx="24787">
                        <c:v>43359.239583333336</c:v>
                      </c:pt>
                      <c:pt idx="24788">
                        <c:v>43359.25</c:v>
                      </c:pt>
                      <c:pt idx="24789">
                        <c:v>43359.260416666664</c:v>
                      </c:pt>
                      <c:pt idx="24790">
                        <c:v>43359.270833333336</c:v>
                      </c:pt>
                      <c:pt idx="24791">
                        <c:v>43359.28125</c:v>
                      </c:pt>
                      <c:pt idx="24792">
                        <c:v>43359.291666666664</c:v>
                      </c:pt>
                      <c:pt idx="24793">
                        <c:v>43359.302083333336</c:v>
                      </c:pt>
                      <c:pt idx="24794">
                        <c:v>43359.3125</c:v>
                      </c:pt>
                      <c:pt idx="24795">
                        <c:v>43359.322916666664</c:v>
                      </c:pt>
                      <c:pt idx="24796">
                        <c:v>43359.333333333336</c:v>
                      </c:pt>
                      <c:pt idx="24797">
                        <c:v>43359.34375</c:v>
                      </c:pt>
                      <c:pt idx="24798">
                        <c:v>43359.354166666664</c:v>
                      </c:pt>
                      <c:pt idx="24799">
                        <c:v>43359.364583333336</c:v>
                      </c:pt>
                      <c:pt idx="24800">
                        <c:v>43359.375</c:v>
                      </c:pt>
                      <c:pt idx="24801">
                        <c:v>43359.385416666664</c:v>
                      </c:pt>
                      <c:pt idx="24802">
                        <c:v>43359.395833333336</c:v>
                      </c:pt>
                      <c:pt idx="24803">
                        <c:v>43359.40625</c:v>
                      </c:pt>
                      <c:pt idx="24804">
                        <c:v>43359.416666666664</c:v>
                      </c:pt>
                      <c:pt idx="24805">
                        <c:v>43359.427083333336</c:v>
                      </c:pt>
                      <c:pt idx="24806">
                        <c:v>43359.4375</c:v>
                      </c:pt>
                      <c:pt idx="24807">
                        <c:v>43359.447916666664</c:v>
                      </c:pt>
                      <c:pt idx="24808">
                        <c:v>43359.458333333336</c:v>
                      </c:pt>
                      <c:pt idx="24809">
                        <c:v>43359.46875</c:v>
                      </c:pt>
                      <c:pt idx="24810">
                        <c:v>43359.479166666664</c:v>
                      </c:pt>
                      <c:pt idx="24811">
                        <c:v>43359.489583333336</c:v>
                      </c:pt>
                      <c:pt idx="24812">
                        <c:v>43359.5</c:v>
                      </c:pt>
                      <c:pt idx="24813">
                        <c:v>43359.510416666664</c:v>
                      </c:pt>
                      <c:pt idx="24814">
                        <c:v>43359.520833333336</c:v>
                      </c:pt>
                      <c:pt idx="24815">
                        <c:v>43359.53125</c:v>
                      </c:pt>
                      <c:pt idx="24816">
                        <c:v>43359.541666666664</c:v>
                      </c:pt>
                      <c:pt idx="24817">
                        <c:v>43359.552083333336</c:v>
                      </c:pt>
                      <c:pt idx="24818">
                        <c:v>43359.5625</c:v>
                      </c:pt>
                      <c:pt idx="24819">
                        <c:v>43359.572916666664</c:v>
                      </c:pt>
                      <c:pt idx="24820">
                        <c:v>43359.583333333336</c:v>
                      </c:pt>
                      <c:pt idx="24821">
                        <c:v>43359.59375</c:v>
                      </c:pt>
                      <c:pt idx="24822">
                        <c:v>43359.604166666664</c:v>
                      </c:pt>
                      <c:pt idx="24823">
                        <c:v>43359.614583333336</c:v>
                      </c:pt>
                      <c:pt idx="24824">
                        <c:v>43359.625</c:v>
                      </c:pt>
                      <c:pt idx="24825">
                        <c:v>43359.635416666664</c:v>
                      </c:pt>
                      <c:pt idx="24826">
                        <c:v>43359.645833333336</c:v>
                      </c:pt>
                      <c:pt idx="24827">
                        <c:v>43359.65625</c:v>
                      </c:pt>
                      <c:pt idx="24828">
                        <c:v>43359.666666666664</c:v>
                      </c:pt>
                      <c:pt idx="24829">
                        <c:v>43359.677083333336</c:v>
                      </c:pt>
                      <c:pt idx="24830">
                        <c:v>43359.6875</c:v>
                      </c:pt>
                      <c:pt idx="24831">
                        <c:v>43359.697916666664</c:v>
                      </c:pt>
                      <c:pt idx="24832">
                        <c:v>43359.708333333336</c:v>
                      </c:pt>
                      <c:pt idx="24833">
                        <c:v>43359.71875</c:v>
                      </c:pt>
                      <c:pt idx="24834">
                        <c:v>43359.729166666664</c:v>
                      </c:pt>
                      <c:pt idx="24835">
                        <c:v>43359.739583333336</c:v>
                      </c:pt>
                      <c:pt idx="24836">
                        <c:v>43359.75</c:v>
                      </c:pt>
                      <c:pt idx="24837">
                        <c:v>43359.760416666664</c:v>
                      </c:pt>
                      <c:pt idx="24838">
                        <c:v>43359.770833333336</c:v>
                      </c:pt>
                      <c:pt idx="24839">
                        <c:v>43359.78125</c:v>
                      </c:pt>
                      <c:pt idx="24840">
                        <c:v>43359.791666666664</c:v>
                      </c:pt>
                      <c:pt idx="24841">
                        <c:v>43359.802083333336</c:v>
                      </c:pt>
                      <c:pt idx="24842">
                        <c:v>43359.8125</c:v>
                      </c:pt>
                      <c:pt idx="24843">
                        <c:v>43359.822916666664</c:v>
                      </c:pt>
                      <c:pt idx="24844">
                        <c:v>43359.833333333336</c:v>
                      </c:pt>
                      <c:pt idx="24845">
                        <c:v>43359.84375</c:v>
                      </c:pt>
                      <c:pt idx="24846">
                        <c:v>43359.854166666664</c:v>
                      </c:pt>
                      <c:pt idx="24847">
                        <c:v>43359.864583333336</c:v>
                      </c:pt>
                      <c:pt idx="24848">
                        <c:v>43359.875</c:v>
                      </c:pt>
                      <c:pt idx="24849">
                        <c:v>43359.885416666664</c:v>
                      </c:pt>
                      <c:pt idx="24850">
                        <c:v>43359.895833333336</c:v>
                      </c:pt>
                      <c:pt idx="24851">
                        <c:v>43359.90625</c:v>
                      </c:pt>
                      <c:pt idx="24852">
                        <c:v>43359.916666666664</c:v>
                      </c:pt>
                      <c:pt idx="24853">
                        <c:v>43359.927083333336</c:v>
                      </c:pt>
                      <c:pt idx="24854">
                        <c:v>43359.9375</c:v>
                      </c:pt>
                      <c:pt idx="24855">
                        <c:v>43359.947916666664</c:v>
                      </c:pt>
                      <c:pt idx="24856">
                        <c:v>43359.958333333336</c:v>
                      </c:pt>
                      <c:pt idx="24857">
                        <c:v>43359.96875</c:v>
                      </c:pt>
                      <c:pt idx="24858">
                        <c:v>43359.979166666664</c:v>
                      </c:pt>
                      <c:pt idx="24859">
                        <c:v>43359.989583333336</c:v>
                      </c:pt>
                      <c:pt idx="24860">
                        <c:v>43360</c:v>
                      </c:pt>
                      <c:pt idx="24861">
                        <c:v>43360.010416666664</c:v>
                      </c:pt>
                      <c:pt idx="24862">
                        <c:v>43360.020833333336</c:v>
                      </c:pt>
                      <c:pt idx="24863">
                        <c:v>43360.03125</c:v>
                      </c:pt>
                      <c:pt idx="24864">
                        <c:v>43360.041666666664</c:v>
                      </c:pt>
                      <c:pt idx="24865">
                        <c:v>43360.052083333336</c:v>
                      </c:pt>
                      <c:pt idx="24866">
                        <c:v>43360.0625</c:v>
                      </c:pt>
                      <c:pt idx="24867">
                        <c:v>43360.072916666664</c:v>
                      </c:pt>
                      <c:pt idx="24868">
                        <c:v>43360.083333333336</c:v>
                      </c:pt>
                      <c:pt idx="24869">
                        <c:v>43360.09375</c:v>
                      </c:pt>
                      <c:pt idx="24870">
                        <c:v>43360.104166666664</c:v>
                      </c:pt>
                      <c:pt idx="24871">
                        <c:v>43360.114583333336</c:v>
                      </c:pt>
                      <c:pt idx="24872">
                        <c:v>43360.125</c:v>
                      </c:pt>
                      <c:pt idx="24873">
                        <c:v>43360.135416666664</c:v>
                      </c:pt>
                      <c:pt idx="24874">
                        <c:v>43360.145833333336</c:v>
                      </c:pt>
                      <c:pt idx="24875">
                        <c:v>43360.15625</c:v>
                      </c:pt>
                      <c:pt idx="24876">
                        <c:v>43360.166666666664</c:v>
                      </c:pt>
                      <c:pt idx="24877">
                        <c:v>43360.177083333336</c:v>
                      </c:pt>
                      <c:pt idx="24878">
                        <c:v>43360.1875</c:v>
                      </c:pt>
                      <c:pt idx="24879">
                        <c:v>43360.197916666664</c:v>
                      </c:pt>
                      <c:pt idx="24880">
                        <c:v>43360.208333333336</c:v>
                      </c:pt>
                      <c:pt idx="24881">
                        <c:v>43360.21875</c:v>
                      </c:pt>
                      <c:pt idx="24882">
                        <c:v>43360.229166666664</c:v>
                      </c:pt>
                      <c:pt idx="24883">
                        <c:v>43360.239583333336</c:v>
                      </c:pt>
                      <c:pt idx="24884">
                        <c:v>43360.25</c:v>
                      </c:pt>
                      <c:pt idx="24885">
                        <c:v>43360.260416666664</c:v>
                      </c:pt>
                      <c:pt idx="24886">
                        <c:v>43360.270833333336</c:v>
                      </c:pt>
                      <c:pt idx="24887">
                        <c:v>43360.28125</c:v>
                      </c:pt>
                      <c:pt idx="24888">
                        <c:v>43360.291666666664</c:v>
                      </c:pt>
                      <c:pt idx="24889">
                        <c:v>43360.302083333336</c:v>
                      </c:pt>
                      <c:pt idx="24890">
                        <c:v>43360.3125</c:v>
                      </c:pt>
                      <c:pt idx="24891">
                        <c:v>43360.322916666664</c:v>
                      </c:pt>
                      <c:pt idx="24892">
                        <c:v>43360.333333333336</c:v>
                      </c:pt>
                      <c:pt idx="24893">
                        <c:v>43360.34375</c:v>
                      </c:pt>
                      <c:pt idx="24894">
                        <c:v>43360.354166666664</c:v>
                      </c:pt>
                      <c:pt idx="24895">
                        <c:v>43360.364583333336</c:v>
                      </c:pt>
                      <c:pt idx="24896">
                        <c:v>43360.375</c:v>
                      </c:pt>
                      <c:pt idx="24897">
                        <c:v>43360.385416666664</c:v>
                      </c:pt>
                      <c:pt idx="24898">
                        <c:v>43360.395833333336</c:v>
                      </c:pt>
                      <c:pt idx="24899">
                        <c:v>43360.40625</c:v>
                      </c:pt>
                      <c:pt idx="24900">
                        <c:v>43360.416666666664</c:v>
                      </c:pt>
                      <c:pt idx="24901">
                        <c:v>43360.427083333336</c:v>
                      </c:pt>
                      <c:pt idx="24902">
                        <c:v>43360.4375</c:v>
                      </c:pt>
                      <c:pt idx="24903">
                        <c:v>43360.447916666664</c:v>
                      </c:pt>
                      <c:pt idx="24904">
                        <c:v>43360.458333333336</c:v>
                      </c:pt>
                      <c:pt idx="24905">
                        <c:v>43360.46875</c:v>
                      </c:pt>
                      <c:pt idx="24906">
                        <c:v>43360.479166666664</c:v>
                      </c:pt>
                      <c:pt idx="24907">
                        <c:v>43360.489583333336</c:v>
                      </c:pt>
                      <c:pt idx="24908">
                        <c:v>43360.5</c:v>
                      </c:pt>
                      <c:pt idx="24909">
                        <c:v>43360.510416666664</c:v>
                      </c:pt>
                      <c:pt idx="24910">
                        <c:v>43360.520833333336</c:v>
                      </c:pt>
                      <c:pt idx="24911">
                        <c:v>43360.53125</c:v>
                      </c:pt>
                      <c:pt idx="24912">
                        <c:v>43360.541666666664</c:v>
                      </c:pt>
                      <c:pt idx="24913">
                        <c:v>43360.552083333336</c:v>
                      </c:pt>
                      <c:pt idx="24914">
                        <c:v>43360.5625</c:v>
                      </c:pt>
                      <c:pt idx="24915">
                        <c:v>43360.572916666664</c:v>
                      </c:pt>
                      <c:pt idx="24916">
                        <c:v>43360.583333333336</c:v>
                      </c:pt>
                      <c:pt idx="24917">
                        <c:v>43360.59375</c:v>
                      </c:pt>
                      <c:pt idx="24918">
                        <c:v>43360.604166666664</c:v>
                      </c:pt>
                      <c:pt idx="24919">
                        <c:v>43360.614583333336</c:v>
                      </c:pt>
                      <c:pt idx="24920">
                        <c:v>43360.625</c:v>
                      </c:pt>
                      <c:pt idx="24921">
                        <c:v>43360.635416666664</c:v>
                      </c:pt>
                      <c:pt idx="24922">
                        <c:v>43360.645833333336</c:v>
                      </c:pt>
                      <c:pt idx="24923">
                        <c:v>43360.65625</c:v>
                      </c:pt>
                      <c:pt idx="24924">
                        <c:v>43360.666666666664</c:v>
                      </c:pt>
                      <c:pt idx="24925">
                        <c:v>43360.677083333336</c:v>
                      </c:pt>
                      <c:pt idx="24926">
                        <c:v>43360.6875</c:v>
                      </c:pt>
                      <c:pt idx="24927">
                        <c:v>43360.697916666664</c:v>
                      </c:pt>
                      <c:pt idx="24928">
                        <c:v>43360.708333333336</c:v>
                      </c:pt>
                      <c:pt idx="24929">
                        <c:v>43360.71875</c:v>
                      </c:pt>
                      <c:pt idx="24930">
                        <c:v>43360.729166666664</c:v>
                      </c:pt>
                      <c:pt idx="24931">
                        <c:v>43360.739583333336</c:v>
                      </c:pt>
                      <c:pt idx="24932">
                        <c:v>43360.75</c:v>
                      </c:pt>
                      <c:pt idx="24933">
                        <c:v>43360.760416666664</c:v>
                      </c:pt>
                      <c:pt idx="24934">
                        <c:v>43360.770833333336</c:v>
                      </c:pt>
                      <c:pt idx="24935">
                        <c:v>43360.78125</c:v>
                      </c:pt>
                      <c:pt idx="24936">
                        <c:v>43360.791666666664</c:v>
                      </c:pt>
                      <c:pt idx="24937">
                        <c:v>43360.802083333336</c:v>
                      </c:pt>
                      <c:pt idx="24938">
                        <c:v>43360.8125</c:v>
                      </c:pt>
                      <c:pt idx="24939">
                        <c:v>43360.822916666664</c:v>
                      </c:pt>
                      <c:pt idx="24940">
                        <c:v>43360.833333333336</c:v>
                      </c:pt>
                      <c:pt idx="24941">
                        <c:v>43360.84375</c:v>
                      </c:pt>
                      <c:pt idx="24942">
                        <c:v>43360.854166666664</c:v>
                      </c:pt>
                      <c:pt idx="24943">
                        <c:v>43360.864583333336</c:v>
                      </c:pt>
                      <c:pt idx="24944">
                        <c:v>43360.875</c:v>
                      </c:pt>
                      <c:pt idx="24945">
                        <c:v>43360.885416666664</c:v>
                      </c:pt>
                      <c:pt idx="24946">
                        <c:v>43360.895833333336</c:v>
                      </c:pt>
                      <c:pt idx="24947">
                        <c:v>43360.90625</c:v>
                      </c:pt>
                      <c:pt idx="24948">
                        <c:v>43360.916666666664</c:v>
                      </c:pt>
                      <c:pt idx="24949">
                        <c:v>43360.927083333336</c:v>
                      </c:pt>
                      <c:pt idx="24950">
                        <c:v>43360.9375</c:v>
                      </c:pt>
                      <c:pt idx="24951">
                        <c:v>43360.947916666664</c:v>
                      </c:pt>
                      <c:pt idx="24952">
                        <c:v>43360.958333333336</c:v>
                      </c:pt>
                      <c:pt idx="24953">
                        <c:v>43360.96875</c:v>
                      </c:pt>
                      <c:pt idx="24954">
                        <c:v>43360.979166666664</c:v>
                      </c:pt>
                      <c:pt idx="24955">
                        <c:v>43360.989583333336</c:v>
                      </c:pt>
                      <c:pt idx="24956">
                        <c:v>43361</c:v>
                      </c:pt>
                      <c:pt idx="24957">
                        <c:v>43361.010416666664</c:v>
                      </c:pt>
                      <c:pt idx="24958">
                        <c:v>43361.020833333336</c:v>
                      </c:pt>
                      <c:pt idx="24959">
                        <c:v>43361.03125</c:v>
                      </c:pt>
                      <c:pt idx="24960">
                        <c:v>43361.041666666664</c:v>
                      </c:pt>
                      <c:pt idx="24961">
                        <c:v>43361.052083333336</c:v>
                      </c:pt>
                      <c:pt idx="24962">
                        <c:v>43361.0625</c:v>
                      </c:pt>
                      <c:pt idx="24963">
                        <c:v>43361.072916666664</c:v>
                      </c:pt>
                      <c:pt idx="24964">
                        <c:v>43361.083333333336</c:v>
                      </c:pt>
                      <c:pt idx="24965">
                        <c:v>43361.09375</c:v>
                      </c:pt>
                      <c:pt idx="24966">
                        <c:v>43361.104166666664</c:v>
                      </c:pt>
                      <c:pt idx="24967">
                        <c:v>43361.114583333336</c:v>
                      </c:pt>
                      <c:pt idx="24968">
                        <c:v>43361.125</c:v>
                      </c:pt>
                      <c:pt idx="24969">
                        <c:v>43361.135416666664</c:v>
                      </c:pt>
                      <c:pt idx="24970">
                        <c:v>43361.145833333336</c:v>
                      </c:pt>
                      <c:pt idx="24971">
                        <c:v>43361.15625</c:v>
                      </c:pt>
                      <c:pt idx="24972">
                        <c:v>43361.166666666664</c:v>
                      </c:pt>
                      <c:pt idx="24973">
                        <c:v>43361.177083333336</c:v>
                      </c:pt>
                      <c:pt idx="24974">
                        <c:v>43361.1875</c:v>
                      </c:pt>
                      <c:pt idx="24975">
                        <c:v>43361.197916666664</c:v>
                      </c:pt>
                      <c:pt idx="24976">
                        <c:v>43361.208333333336</c:v>
                      </c:pt>
                      <c:pt idx="24977">
                        <c:v>43361.21875</c:v>
                      </c:pt>
                      <c:pt idx="24978">
                        <c:v>43361.229166666664</c:v>
                      </c:pt>
                      <c:pt idx="24979">
                        <c:v>43361.239583333336</c:v>
                      </c:pt>
                      <c:pt idx="24980">
                        <c:v>43361.25</c:v>
                      </c:pt>
                      <c:pt idx="24981">
                        <c:v>43361.260416666664</c:v>
                      </c:pt>
                      <c:pt idx="24982">
                        <c:v>43361.270833333336</c:v>
                      </c:pt>
                      <c:pt idx="24983">
                        <c:v>43361.28125</c:v>
                      </c:pt>
                      <c:pt idx="24984">
                        <c:v>43361.291666666664</c:v>
                      </c:pt>
                      <c:pt idx="24985">
                        <c:v>43361.302083333336</c:v>
                      </c:pt>
                      <c:pt idx="24986">
                        <c:v>43361.3125</c:v>
                      </c:pt>
                      <c:pt idx="24987">
                        <c:v>43361.322916666664</c:v>
                      </c:pt>
                      <c:pt idx="24988">
                        <c:v>43361.333333333336</c:v>
                      </c:pt>
                      <c:pt idx="24989">
                        <c:v>43361.34375</c:v>
                      </c:pt>
                      <c:pt idx="24990">
                        <c:v>43361.354166666664</c:v>
                      </c:pt>
                      <c:pt idx="24991">
                        <c:v>43361.364583333336</c:v>
                      </c:pt>
                      <c:pt idx="24992">
                        <c:v>43361.375</c:v>
                      </c:pt>
                      <c:pt idx="24993">
                        <c:v>43361.385416666664</c:v>
                      </c:pt>
                      <c:pt idx="24994">
                        <c:v>43361.395833333336</c:v>
                      </c:pt>
                      <c:pt idx="24995">
                        <c:v>43361.40625</c:v>
                      </c:pt>
                      <c:pt idx="24996">
                        <c:v>43361.416666666664</c:v>
                      </c:pt>
                      <c:pt idx="24997">
                        <c:v>43361.427083333336</c:v>
                      </c:pt>
                      <c:pt idx="24998">
                        <c:v>43361.4375</c:v>
                      </c:pt>
                      <c:pt idx="24999">
                        <c:v>43361.447916666664</c:v>
                      </c:pt>
                      <c:pt idx="25000">
                        <c:v>43361.458333333336</c:v>
                      </c:pt>
                      <c:pt idx="25001">
                        <c:v>43361.46875</c:v>
                      </c:pt>
                      <c:pt idx="25002">
                        <c:v>43361.479166666664</c:v>
                      </c:pt>
                      <c:pt idx="25003">
                        <c:v>43361.489583333336</c:v>
                      </c:pt>
                      <c:pt idx="25004">
                        <c:v>43361.5</c:v>
                      </c:pt>
                      <c:pt idx="25005">
                        <c:v>43361.510416666664</c:v>
                      </c:pt>
                      <c:pt idx="25006">
                        <c:v>43361.520833333336</c:v>
                      </c:pt>
                      <c:pt idx="25007">
                        <c:v>43361.53125</c:v>
                      </c:pt>
                      <c:pt idx="25008">
                        <c:v>43361.541666666664</c:v>
                      </c:pt>
                      <c:pt idx="25009">
                        <c:v>43361.552083333336</c:v>
                      </c:pt>
                      <c:pt idx="25010">
                        <c:v>43361.5625</c:v>
                      </c:pt>
                      <c:pt idx="25011">
                        <c:v>43361.572916666664</c:v>
                      </c:pt>
                      <c:pt idx="25012">
                        <c:v>43361.583333333336</c:v>
                      </c:pt>
                      <c:pt idx="25013">
                        <c:v>43361.59375</c:v>
                      </c:pt>
                      <c:pt idx="25014">
                        <c:v>43361.604166666664</c:v>
                      </c:pt>
                      <c:pt idx="25015">
                        <c:v>43361.614583333336</c:v>
                      </c:pt>
                      <c:pt idx="25016">
                        <c:v>43361.625</c:v>
                      </c:pt>
                      <c:pt idx="25017">
                        <c:v>43361.635416666664</c:v>
                      </c:pt>
                      <c:pt idx="25018">
                        <c:v>43361.645833333336</c:v>
                      </c:pt>
                      <c:pt idx="25019">
                        <c:v>43361.65625</c:v>
                      </c:pt>
                      <c:pt idx="25020">
                        <c:v>43361.666666666664</c:v>
                      </c:pt>
                      <c:pt idx="25021">
                        <c:v>43361.677083333336</c:v>
                      </c:pt>
                      <c:pt idx="25022">
                        <c:v>43361.6875</c:v>
                      </c:pt>
                      <c:pt idx="25023">
                        <c:v>43361.697916666664</c:v>
                      </c:pt>
                      <c:pt idx="25024">
                        <c:v>43361.708333333336</c:v>
                      </c:pt>
                      <c:pt idx="25025">
                        <c:v>43361.71875</c:v>
                      </c:pt>
                      <c:pt idx="25026">
                        <c:v>43361.729166666664</c:v>
                      </c:pt>
                      <c:pt idx="25027">
                        <c:v>43361.739583333336</c:v>
                      </c:pt>
                      <c:pt idx="25028">
                        <c:v>43361.75</c:v>
                      </c:pt>
                      <c:pt idx="25029">
                        <c:v>43361.760416666664</c:v>
                      </c:pt>
                      <c:pt idx="25030">
                        <c:v>43361.770833333336</c:v>
                      </c:pt>
                      <c:pt idx="25031">
                        <c:v>43361.78125</c:v>
                      </c:pt>
                      <c:pt idx="25032">
                        <c:v>43361.791666666664</c:v>
                      </c:pt>
                      <c:pt idx="25033">
                        <c:v>43361.802083333336</c:v>
                      </c:pt>
                      <c:pt idx="25034">
                        <c:v>43361.8125</c:v>
                      </c:pt>
                      <c:pt idx="25035">
                        <c:v>43361.822916666664</c:v>
                      </c:pt>
                      <c:pt idx="25036">
                        <c:v>43361.833333333336</c:v>
                      </c:pt>
                      <c:pt idx="25037">
                        <c:v>43361.84375</c:v>
                      </c:pt>
                      <c:pt idx="25038">
                        <c:v>43361.854166666664</c:v>
                      </c:pt>
                      <c:pt idx="25039">
                        <c:v>43361.864583333336</c:v>
                      </c:pt>
                      <c:pt idx="25040">
                        <c:v>43361.875</c:v>
                      </c:pt>
                      <c:pt idx="25041">
                        <c:v>43361.885416666664</c:v>
                      </c:pt>
                      <c:pt idx="25042">
                        <c:v>43361.895833333336</c:v>
                      </c:pt>
                      <c:pt idx="25043">
                        <c:v>43361.90625</c:v>
                      </c:pt>
                      <c:pt idx="25044">
                        <c:v>43361.916666666664</c:v>
                      </c:pt>
                      <c:pt idx="25045">
                        <c:v>43361.927083333336</c:v>
                      </c:pt>
                      <c:pt idx="25046">
                        <c:v>43361.9375</c:v>
                      </c:pt>
                      <c:pt idx="25047">
                        <c:v>43361.947916666664</c:v>
                      </c:pt>
                      <c:pt idx="25048">
                        <c:v>43361.958333333336</c:v>
                      </c:pt>
                      <c:pt idx="25049">
                        <c:v>43361.96875</c:v>
                      </c:pt>
                      <c:pt idx="25050">
                        <c:v>43361.979166666664</c:v>
                      </c:pt>
                      <c:pt idx="25051">
                        <c:v>43361.989583333336</c:v>
                      </c:pt>
                      <c:pt idx="25052">
                        <c:v>43362</c:v>
                      </c:pt>
                      <c:pt idx="25053">
                        <c:v>43362.010416666664</c:v>
                      </c:pt>
                      <c:pt idx="25054">
                        <c:v>43362.020833333336</c:v>
                      </c:pt>
                      <c:pt idx="25055">
                        <c:v>43362.03125</c:v>
                      </c:pt>
                      <c:pt idx="25056">
                        <c:v>43362.041666666664</c:v>
                      </c:pt>
                      <c:pt idx="25057">
                        <c:v>43362.052083333336</c:v>
                      </c:pt>
                      <c:pt idx="25058">
                        <c:v>43362.0625</c:v>
                      </c:pt>
                      <c:pt idx="25059">
                        <c:v>43362.072916666664</c:v>
                      </c:pt>
                      <c:pt idx="25060">
                        <c:v>43362.083333333336</c:v>
                      </c:pt>
                      <c:pt idx="25061">
                        <c:v>43362.09375</c:v>
                      </c:pt>
                      <c:pt idx="25062">
                        <c:v>43362.104166666664</c:v>
                      </c:pt>
                      <c:pt idx="25063">
                        <c:v>43362.114583333336</c:v>
                      </c:pt>
                      <c:pt idx="25064">
                        <c:v>43362.125</c:v>
                      </c:pt>
                      <c:pt idx="25065">
                        <c:v>43362.135416666664</c:v>
                      </c:pt>
                      <c:pt idx="25066">
                        <c:v>43362.145833333336</c:v>
                      </c:pt>
                      <c:pt idx="25067">
                        <c:v>43362.15625</c:v>
                      </c:pt>
                      <c:pt idx="25068">
                        <c:v>43362.166666666664</c:v>
                      </c:pt>
                      <c:pt idx="25069">
                        <c:v>43362.177083333336</c:v>
                      </c:pt>
                      <c:pt idx="25070">
                        <c:v>43362.1875</c:v>
                      </c:pt>
                      <c:pt idx="25071">
                        <c:v>43362.197916666664</c:v>
                      </c:pt>
                      <c:pt idx="25072">
                        <c:v>43362.208333333336</c:v>
                      </c:pt>
                      <c:pt idx="25073">
                        <c:v>43362.21875</c:v>
                      </c:pt>
                      <c:pt idx="25074">
                        <c:v>43362.229166666664</c:v>
                      </c:pt>
                      <c:pt idx="25075">
                        <c:v>43362.239583333336</c:v>
                      </c:pt>
                      <c:pt idx="25076">
                        <c:v>43362.25</c:v>
                      </c:pt>
                      <c:pt idx="25077">
                        <c:v>43362.260416666664</c:v>
                      </c:pt>
                      <c:pt idx="25078">
                        <c:v>43362.270833333336</c:v>
                      </c:pt>
                      <c:pt idx="25079">
                        <c:v>43362.28125</c:v>
                      </c:pt>
                      <c:pt idx="25080">
                        <c:v>43362.291666666664</c:v>
                      </c:pt>
                      <c:pt idx="25081">
                        <c:v>43362.302083333336</c:v>
                      </c:pt>
                      <c:pt idx="25082">
                        <c:v>43362.3125</c:v>
                      </c:pt>
                      <c:pt idx="25083">
                        <c:v>43362.322916666664</c:v>
                      </c:pt>
                      <c:pt idx="25084">
                        <c:v>43362.333333333336</c:v>
                      </c:pt>
                      <c:pt idx="25085">
                        <c:v>43362.34375</c:v>
                      </c:pt>
                      <c:pt idx="25086">
                        <c:v>43362.354166666664</c:v>
                      </c:pt>
                      <c:pt idx="25087">
                        <c:v>43362.364583333336</c:v>
                      </c:pt>
                      <c:pt idx="25088">
                        <c:v>43362.375</c:v>
                      </c:pt>
                      <c:pt idx="25089">
                        <c:v>43362.385416666664</c:v>
                      </c:pt>
                      <c:pt idx="25090">
                        <c:v>43362.395833333336</c:v>
                      </c:pt>
                      <c:pt idx="25091">
                        <c:v>43362.40625</c:v>
                      </c:pt>
                      <c:pt idx="25092">
                        <c:v>43362.416666666664</c:v>
                      </c:pt>
                      <c:pt idx="25093">
                        <c:v>43362.427083333336</c:v>
                      </c:pt>
                      <c:pt idx="25094">
                        <c:v>43362.4375</c:v>
                      </c:pt>
                      <c:pt idx="25095">
                        <c:v>43362.447916666664</c:v>
                      </c:pt>
                      <c:pt idx="25096">
                        <c:v>43362.458333333336</c:v>
                      </c:pt>
                      <c:pt idx="25097">
                        <c:v>43362.46875</c:v>
                      </c:pt>
                      <c:pt idx="25098">
                        <c:v>43362.479166666664</c:v>
                      </c:pt>
                      <c:pt idx="25099">
                        <c:v>43362.489583333336</c:v>
                      </c:pt>
                      <c:pt idx="25100">
                        <c:v>43362.5</c:v>
                      </c:pt>
                      <c:pt idx="25101">
                        <c:v>43362.510416666664</c:v>
                      </c:pt>
                      <c:pt idx="25102">
                        <c:v>43362.520833333336</c:v>
                      </c:pt>
                      <c:pt idx="25103">
                        <c:v>43362.53125</c:v>
                      </c:pt>
                      <c:pt idx="25104">
                        <c:v>43362.541666666664</c:v>
                      </c:pt>
                      <c:pt idx="25105">
                        <c:v>43362.552083333336</c:v>
                      </c:pt>
                      <c:pt idx="25106">
                        <c:v>43362.5625</c:v>
                      </c:pt>
                      <c:pt idx="25107">
                        <c:v>43362.572916666664</c:v>
                      </c:pt>
                      <c:pt idx="25108">
                        <c:v>43362.583333333336</c:v>
                      </c:pt>
                      <c:pt idx="25109">
                        <c:v>43362.59375</c:v>
                      </c:pt>
                      <c:pt idx="25110">
                        <c:v>43362.604166666664</c:v>
                      </c:pt>
                      <c:pt idx="25111">
                        <c:v>43362.614583333336</c:v>
                      </c:pt>
                      <c:pt idx="25112">
                        <c:v>43362.625</c:v>
                      </c:pt>
                      <c:pt idx="25113">
                        <c:v>43362.635416666664</c:v>
                      </c:pt>
                      <c:pt idx="25114">
                        <c:v>43362.645833333336</c:v>
                      </c:pt>
                      <c:pt idx="25115">
                        <c:v>43362.65625</c:v>
                      </c:pt>
                      <c:pt idx="25116">
                        <c:v>43362.666666666664</c:v>
                      </c:pt>
                      <c:pt idx="25117">
                        <c:v>43362.677083333336</c:v>
                      </c:pt>
                      <c:pt idx="25118">
                        <c:v>43362.6875</c:v>
                      </c:pt>
                      <c:pt idx="25119">
                        <c:v>43362.697916666664</c:v>
                      </c:pt>
                      <c:pt idx="25120">
                        <c:v>43362.708333333336</c:v>
                      </c:pt>
                      <c:pt idx="25121">
                        <c:v>43362.71875</c:v>
                      </c:pt>
                      <c:pt idx="25122">
                        <c:v>43362.729166666664</c:v>
                      </c:pt>
                      <c:pt idx="25123">
                        <c:v>43362.739583333336</c:v>
                      </c:pt>
                      <c:pt idx="25124">
                        <c:v>43362.75</c:v>
                      </c:pt>
                      <c:pt idx="25125">
                        <c:v>43362.760416666664</c:v>
                      </c:pt>
                      <c:pt idx="25126">
                        <c:v>43362.770833333336</c:v>
                      </c:pt>
                      <c:pt idx="25127">
                        <c:v>43362.78125</c:v>
                      </c:pt>
                      <c:pt idx="25128">
                        <c:v>43362.791666666664</c:v>
                      </c:pt>
                      <c:pt idx="25129">
                        <c:v>43362.802083333336</c:v>
                      </c:pt>
                      <c:pt idx="25130">
                        <c:v>43362.8125</c:v>
                      </c:pt>
                      <c:pt idx="25131">
                        <c:v>43362.822916666664</c:v>
                      </c:pt>
                      <c:pt idx="25132">
                        <c:v>43362.833333333336</c:v>
                      </c:pt>
                      <c:pt idx="25133">
                        <c:v>43362.84375</c:v>
                      </c:pt>
                      <c:pt idx="25134">
                        <c:v>43362.854166666664</c:v>
                      </c:pt>
                      <c:pt idx="25135">
                        <c:v>43362.864583333336</c:v>
                      </c:pt>
                      <c:pt idx="25136">
                        <c:v>43362.875</c:v>
                      </c:pt>
                      <c:pt idx="25137">
                        <c:v>43362.885416666664</c:v>
                      </c:pt>
                      <c:pt idx="25138">
                        <c:v>43362.895833333336</c:v>
                      </c:pt>
                      <c:pt idx="25139">
                        <c:v>43362.90625</c:v>
                      </c:pt>
                      <c:pt idx="25140">
                        <c:v>43362.916666666664</c:v>
                      </c:pt>
                      <c:pt idx="25141">
                        <c:v>43362.927083333336</c:v>
                      </c:pt>
                      <c:pt idx="25142">
                        <c:v>43362.9375</c:v>
                      </c:pt>
                      <c:pt idx="25143">
                        <c:v>43362.947916666664</c:v>
                      </c:pt>
                      <c:pt idx="25144">
                        <c:v>43362.958333333336</c:v>
                      </c:pt>
                      <c:pt idx="25145">
                        <c:v>43362.96875</c:v>
                      </c:pt>
                      <c:pt idx="25146">
                        <c:v>43362.979166666664</c:v>
                      </c:pt>
                      <c:pt idx="25147">
                        <c:v>43362.989583333336</c:v>
                      </c:pt>
                      <c:pt idx="25148">
                        <c:v>43363</c:v>
                      </c:pt>
                      <c:pt idx="25149">
                        <c:v>43363.010416666664</c:v>
                      </c:pt>
                      <c:pt idx="25150">
                        <c:v>43363.020833333336</c:v>
                      </c:pt>
                      <c:pt idx="25151">
                        <c:v>43363.03125</c:v>
                      </c:pt>
                      <c:pt idx="25152">
                        <c:v>43363.041666666664</c:v>
                      </c:pt>
                      <c:pt idx="25153">
                        <c:v>43363.052083333336</c:v>
                      </c:pt>
                      <c:pt idx="25154">
                        <c:v>43363.0625</c:v>
                      </c:pt>
                      <c:pt idx="25155">
                        <c:v>43363.072916666664</c:v>
                      </c:pt>
                      <c:pt idx="25156">
                        <c:v>43363.083333333336</c:v>
                      </c:pt>
                      <c:pt idx="25157">
                        <c:v>43363.09375</c:v>
                      </c:pt>
                      <c:pt idx="25158">
                        <c:v>43363.104166666664</c:v>
                      </c:pt>
                      <c:pt idx="25159">
                        <c:v>43363.114583333336</c:v>
                      </c:pt>
                      <c:pt idx="25160">
                        <c:v>43363.125</c:v>
                      </c:pt>
                      <c:pt idx="25161">
                        <c:v>43363.135416666664</c:v>
                      </c:pt>
                      <c:pt idx="25162">
                        <c:v>43363.145833333336</c:v>
                      </c:pt>
                      <c:pt idx="25163">
                        <c:v>43363.15625</c:v>
                      </c:pt>
                      <c:pt idx="25164">
                        <c:v>43363.166666666664</c:v>
                      </c:pt>
                      <c:pt idx="25165">
                        <c:v>43363.177083333336</c:v>
                      </c:pt>
                      <c:pt idx="25166">
                        <c:v>43363.1875</c:v>
                      </c:pt>
                      <c:pt idx="25167">
                        <c:v>43363.197916666664</c:v>
                      </c:pt>
                      <c:pt idx="25168">
                        <c:v>43363.208333333336</c:v>
                      </c:pt>
                      <c:pt idx="25169">
                        <c:v>43363.21875</c:v>
                      </c:pt>
                      <c:pt idx="25170">
                        <c:v>43363.229166666664</c:v>
                      </c:pt>
                      <c:pt idx="25171">
                        <c:v>43363.239583333336</c:v>
                      </c:pt>
                      <c:pt idx="25172">
                        <c:v>43363.25</c:v>
                      </c:pt>
                      <c:pt idx="25173">
                        <c:v>43363.260416666664</c:v>
                      </c:pt>
                      <c:pt idx="25174">
                        <c:v>43363.270833333336</c:v>
                      </c:pt>
                      <c:pt idx="25175">
                        <c:v>43363.28125</c:v>
                      </c:pt>
                      <c:pt idx="25176">
                        <c:v>43363.291666666664</c:v>
                      </c:pt>
                      <c:pt idx="25177">
                        <c:v>43363.302083333336</c:v>
                      </c:pt>
                      <c:pt idx="25178">
                        <c:v>43363.3125</c:v>
                      </c:pt>
                      <c:pt idx="25179">
                        <c:v>43363.322916666664</c:v>
                      </c:pt>
                      <c:pt idx="25180">
                        <c:v>43363.333333333336</c:v>
                      </c:pt>
                      <c:pt idx="25181">
                        <c:v>43363.34375</c:v>
                      </c:pt>
                      <c:pt idx="25182">
                        <c:v>43363.354166666664</c:v>
                      </c:pt>
                      <c:pt idx="25183">
                        <c:v>43363.364583333336</c:v>
                      </c:pt>
                      <c:pt idx="25184">
                        <c:v>43363.375</c:v>
                      </c:pt>
                      <c:pt idx="25185">
                        <c:v>43363.385416666664</c:v>
                      </c:pt>
                      <c:pt idx="25186">
                        <c:v>43363.395833333336</c:v>
                      </c:pt>
                      <c:pt idx="25187">
                        <c:v>43363.40625</c:v>
                      </c:pt>
                      <c:pt idx="25188">
                        <c:v>43363.416666666664</c:v>
                      </c:pt>
                      <c:pt idx="25189">
                        <c:v>43363.427083333336</c:v>
                      </c:pt>
                      <c:pt idx="25190">
                        <c:v>43363.4375</c:v>
                      </c:pt>
                      <c:pt idx="25191">
                        <c:v>43363.447916666664</c:v>
                      </c:pt>
                      <c:pt idx="25192">
                        <c:v>43363.458333333336</c:v>
                      </c:pt>
                      <c:pt idx="25193">
                        <c:v>43363.46875</c:v>
                      </c:pt>
                      <c:pt idx="25194">
                        <c:v>43363.479166666664</c:v>
                      </c:pt>
                      <c:pt idx="25195">
                        <c:v>43363.489583333336</c:v>
                      </c:pt>
                      <c:pt idx="25196">
                        <c:v>43363.5</c:v>
                      </c:pt>
                      <c:pt idx="25197">
                        <c:v>43363.510416666664</c:v>
                      </c:pt>
                      <c:pt idx="25198">
                        <c:v>43363.520833333336</c:v>
                      </c:pt>
                      <c:pt idx="25199">
                        <c:v>43363.53125</c:v>
                      </c:pt>
                      <c:pt idx="25200">
                        <c:v>43363.541666666664</c:v>
                      </c:pt>
                      <c:pt idx="25201">
                        <c:v>43363.552083333336</c:v>
                      </c:pt>
                      <c:pt idx="25202">
                        <c:v>43363.5625</c:v>
                      </c:pt>
                      <c:pt idx="25203">
                        <c:v>43363.572916666664</c:v>
                      </c:pt>
                      <c:pt idx="25204">
                        <c:v>43363.583333333336</c:v>
                      </c:pt>
                      <c:pt idx="25205">
                        <c:v>43363.59375</c:v>
                      </c:pt>
                      <c:pt idx="25206">
                        <c:v>43363.604166666664</c:v>
                      </c:pt>
                      <c:pt idx="25207">
                        <c:v>43363.614583333336</c:v>
                      </c:pt>
                      <c:pt idx="25208">
                        <c:v>43363.625</c:v>
                      </c:pt>
                      <c:pt idx="25209">
                        <c:v>43363.635416666664</c:v>
                      </c:pt>
                      <c:pt idx="25210">
                        <c:v>43363.645833333336</c:v>
                      </c:pt>
                      <c:pt idx="25211">
                        <c:v>43363.65625</c:v>
                      </c:pt>
                      <c:pt idx="25212">
                        <c:v>43363.666666666664</c:v>
                      </c:pt>
                      <c:pt idx="25213">
                        <c:v>43363.677083333336</c:v>
                      </c:pt>
                      <c:pt idx="25214">
                        <c:v>43363.6875</c:v>
                      </c:pt>
                      <c:pt idx="25215">
                        <c:v>43363.697916666664</c:v>
                      </c:pt>
                      <c:pt idx="25216">
                        <c:v>43363.708333333336</c:v>
                      </c:pt>
                      <c:pt idx="25217">
                        <c:v>43363.71875</c:v>
                      </c:pt>
                      <c:pt idx="25218">
                        <c:v>43363.729166666664</c:v>
                      </c:pt>
                      <c:pt idx="25219">
                        <c:v>43363.739583333336</c:v>
                      </c:pt>
                      <c:pt idx="25220">
                        <c:v>43363.75</c:v>
                      </c:pt>
                      <c:pt idx="25221">
                        <c:v>43363.760416666664</c:v>
                      </c:pt>
                      <c:pt idx="25222">
                        <c:v>43363.770833333336</c:v>
                      </c:pt>
                      <c:pt idx="25223">
                        <c:v>43363.78125</c:v>
                      </c:pt>
                      <c:pt idx="25224">
                        <c:v>43363.791666666664</c:v>
                      </c:pt>
                      <c:pt idx="25225">
                        <c:v>43363.802083333336</c:v>
                      </c:pt>
                      <c:pt idx="25226">
                        <c:v>43363.8125</c:v>
                      </c:pt>
                      <c:pt idx="25227">
                        <c:v>43363.822916666664</c:v>
                      </c:pt>
                      <c:pt idx="25228">
                        <c:v>43363.833333333336</c:v>
                      </c:pt>
                      <c:pt idx="25229">
                        <c:v>43363.84375</c:v>
                      </c:pt>
                      <c:pt idx="25230">
                        <c:v>43363.854166666664</c:v>
                      </c:pt>
                      <c:pt idx="25231">
                        <c:v>43363.864583333336</c:v>
                      </c:pt>
                      <c:pt idx="25232">
                        <c:v>43363.875</c:v>
                      </c:pt>
                      <c:pt idx="25233">
                        <c:v>43363.885416666664</c:v>
                      </c:pt>
                      <c:pt idx="25234">
                        <c:v>43363.895833333336</c:v>
                      </c:pt>
                      <c:pt idx="25235">
                        <c:v>43363.90625</c:v>
                      </c:pt>
                      <c:pt idx="25236">
                        <c:v>43363.916666666664</c:v>
                      </c:pt>
                      <c:pt idx="25237">
                        <c:v>43363.927083333336</c:v>
                      </c:pt>
                      <c:pt idx="25238">
                        <c:v>43363.9375</c:v>
                      </c:pt>
                      <c:pt idx="25239">
                        <c:v>43363.947916666664</c:v>
                      </c:pt>
                      <c:pt idx="25240">
                        <c:v>43363.958333333336</c:v>
                      </c:pt>
                      <c:pt idx="25241">
                        <c:v>43363.96875</c:v>
                      </c:pt>
                      <c:pt idx="25242">
                        <c:v>43363.979166666664</c:v>
                      </c:pt>
                      <c:pt idx="25243">
                        <c:v>43363.989583333336</c:v>
                      </c:pt>
                      <c:pt idx="25244">
                        <c:v>43364</c:v>
                      </c:pt>
                      <c:pt idx="25245">
                        <c:v>43364.010416666664</c:v>
                      </c:pt>
                      <c:pt idx="25246">
                        <c:v>43364.020833333336</c:v>
                      </c:pt>
                      <c:pt idx="25247">
                        <c:v>43364.03125</c:v>
                      </c:pt>
                      <c:pt idx="25248">
                        <c:v>43364.041666666664</c:v>
                      </c:pt>
                      <c:pt idx="25249">
                        <c:v>43364.052083333336</c:v>
                      </c:pt>
                      <c:pt idx="25250">
                        <c:v>43364.0625</c:v>
                      </c:pt>
                      <c:pt idx="25251">
                        <c:v>43364.072916666664</c:v>
                      </c:pt>
                      <c:pt idx="25252">
                        <c:v>43364.083333333336</c:v>
                      </c:pt>
                      <c:pt idx="25253">
                        <c:v>43364.09375</c:v>
                      </c:pt>
                      <c:pt idx="25254">
                        <c:v>43364.104166666664</c:v>
                      </c:pt>
                      <c:pt idx="25255">
                        <c:v>43364.114583333336</c:v>
                      </c:pt>
                      <c:pt idx="25256">
                        <c:v>43364.125</c:v>
                      </c:pt>
                      <c:pt idx="25257">
                        <c:v>43364.135416666664</c:v>
                      </c:pt>
                      <c:pt idx="25258">
                        <c:v>43364.145833333336</c:v>
                      </c:pt>
                      <c:pt idx="25259">
                        <c:v>43364.15625</c:v>
                      </c:pt>
                      <c:pt idx="25260">
                        <c:v>43364.166666666664</c:v>
                      </c:pt>
                      <c:pt idx="25261">
                        <c:v>43364.177083333336</c:v>
                      </c:pt>
                      <c:pt idx="25262">
                        <c:v>43364.1875</c:v>
                      </c:pt>
                      <c:pt idx="25263">
                        <c:v>43364.197916666664</c:v>
                      </c:pt>
                      <c:pt idx="25264">
                        <c:v>43364.208333333336</c:v>
                      </c:pt>
                      <c:pt idx="25265">
                        <c:v>43364.21875</c:v>
                      </c:pt>
                      <c:pt idx="25266">
                        <c:v>43364.229166666664</c:v>
                      </c:pt>
                      <c:pt idx="25267">
                        <c:v>43364.239583333336</c:v>
                      </c:pt>
                      <c:pt idx="25268">
                        <c:v>43364.25</c:v>
                      </c:pt>
                      <c:pt idx="25269">
                        <c:v>43364.260416666664</c:v>
                      </c:pt>
                      <c:pt idx="25270">
                        <c:v>43364.270833333336</c:v>
                      </c:pt>
                      <c:pt idx="25271">
                        <c:v>43364.28125</c:v>
                      </c:pt>
                      <c:pt idx="25272">
                        <c:v>43364.291666666664</c:v>
                      </c:pt>
                      <c:pt idx="25273">
                        <c:v>43364.302083333336</c:v>
                      </c:pt>
                      <c:pt idx="25274">
                        <c:v>43364.3125</c:v>
                      </c:pt>
                      <c:pt idx="25275">
                        <c:v>43364.322916666664</c:v>
                      </c:pt>
                      <c:pt idx="25276">
                        <c:v>43364.333333333336</c:v>
                      </c:pt>
                      <c:pt idx="25277">
                        <c:v>43364.34375</c:v>
                      </c:pt>
                      <c:pt idx="25278">
                        <c:v>43364.354166666664</c:v>
                      </c:pt>
                      <c:pt idx="25279">
                        <c:v>43364.364583333336</c:v>
                      </c:pt>
                      <c:pt idx="25280">
                        <c:v>43364.375</c:v>
                      </c:pt>
                      <c:pt idx="25281">
                        <c:v>43364.385416666664</c:v>
                      </c:pt>
                      <c:pt idx="25282">
                        <c:v>43364.395833333336</c:v>
                      </c:pt>
                      <c:pt idx="25283">
                        <c:v>43364.40625</c:v>
                      </c:pt>
                      <c:pt idx="25284">
                        <c:v>43364.416666666664</c:v>
                      </c:pt>
                      <c:pt idx="25285">
                        <c:v>43364.427083333336</c:v>
                      </c:pt>
                      <c:pt idx="25286">
                        <c:v>43364.4375</c:v>
                      </c:pt>
                      <c:pt idx="25287">
                        <c:v>43364.447916666664</c:v>
                      </c:pt>
                      <c:pt idx="25288">
                        <c:v>43364.458333333336</c:v>
                      </c:pt>
                      <c:pt idx="25289">
                        <c:v>43364.46875</c:v>
                      </c:pt>
                      <c:pt idx="25290">
                        <c:v>43364.479166666664</c:v>
                      </c:pt>
                      <c:pt idx="25291">
                        <c:v>43364.489583333336</c:v>
                      </c:pt>
                      <c:pt idx="25292">
                        <c:v>43364.5</c:v>
                      </c:pt>
                      <c:pt idx="25293">
                        <c:v>43364.510416666664</c:v>
                      </c:pt>
                      <c:pt idx="25294">
                        <c:v>43364.520833333336</c:v>
                      </c:pt>
                      <c:pt idx="25295">
                        <c:v>43364.53125</c:v>
                      </c:pt>
                      <c:pt idx="25296">
                        <c:v>43364.541666666664</c:v>
                      </c:pt>
                      <c:pt idx="25297">
                        <c:v>43364.552083333336</c:v>
                      </c:pt>
                      <c:pt idx="25298">
                        <c:v>43364.5625</c:v>
                      </c:pt>
                      <c:pt idx="25299">
                        <c:v>43364.572916666664</c:v>
                      </c:pt>
                      <c:pt idx="25300">
                        <c:v>43364.583333333336</c:v>
                      </c:pt>
                      <c:pt idx="25301">
                        <c:v>43364.59375</c:v>
                      </c:pt>
                      <c:pt idx="25302">
                        <c:v>43364.604166666664</c:v>
                      </c:pt>
                      <c:pt idx="25303">
                        <c:v>43364.614583333336</c:v>
                      </c:pt>
                      <c:pt idx="25304">
                        <c:v>43364.625</c:v>
                      </c:pt>
                      <c:pt idx="25305">
                        <c:v>43364.635416666664</c:v>
                      </c:pt>
                      <c:pt idx="25306">
                        <c:v>43364.645833333336</c:v>
                      </c:pt>
                      <c:pt idx="25307">
                        <c:v>43364.65625</c:v>
                      </c:pt>
                      <c:pt idx="25308">
                        <c:v>43364.666666666664</c:v>
                      </c:pt>
                      <c:pt idx="25309">
                        <c:v>43364.677083333336</c:v>
                      </c:pt>
                      <c:pt idx="25310">
                        <c:v>43364.6875</c:v>
                      </c:pt>
                      <c:pt idx="25311">
                        <c:v>43364.697916666664</c:v>
                      </c:pt>
                      <c:pt idx="25312">
                        <c:v>43364.708333333336</c:v>
                      </c:pt>
                      <c:pt idx="25313">
                        <c:v>43364.71875</c:v>
                      </c:pt>
                      <c:pt idx="25314">
                        <c:v>43364.729166666664</c:v>
                      </c:pt>
                      <c:pt idx="25315">
                        <c:v>43364.739583333336</c:v>
                      </c:pt>
                      <c:pt idx="25316">
                        <c:v>43364.75</c:v>
                      </c:pt>
                      <c:pt idx="25317">
                        <c:v>43364.760416666664</c:v>
                      </c:pt>
                      <c:pt idx="25318">
                        <c:v>43364.770833333336</c:v>
                      </c:pt>
                      <c:pt idx="25319">
                        <c:v>43364.78125</c:v>
                      </c:pt>
                      <c:pt idx="25320">
                        <c:v>43364.791666666664</c:v>
                      </c:pt>
                      <c:pt idx="25321">
                        <c:v>43364.802083333336</c:v>
                      </c:pt>
                      <c:pt idx="25322">
                        <c:v>43364.8125</c:v>
                      </c:pt>
                      <c:pt idx="25323">
                        <c:v>43364.822916666664</c:v>
                      </c:pt>
                      <c:pt idx="25324">
                        <c:v>43364.833333333336</c:v>
                      </c:pt>
                      <c:pt idx="25325">
                        <c:v>43364.84375</c:v>
                      </c:pt>
                      <c:pt idx="25326">
                        <c:v>43364.854166666664</c:v>
                      </c:pt>
                      <c:pt idx="25327">
                        <c:v>43364.864583333336</c:v>
                      </c:pt>
                      <c:pt idx="25328">
                        <c:v>43364.875</c:v>
                      </c:pt>
                      <c:pt idx="25329">
                        <c:v>43364.885416666664</c:v>
                      </c:pt>
                      <c:pt idx="25330">
                        <c:v>43364.895833333336</c:v>
                      </c:pt>
                      <c:pt idx="25331">
                        <c:v>43364.90625</c:v>
                      </c:pt>
                      <c:pt idx="25332">
                        <c:v>43364.916666666664</c:v>
                      </c:pt>
                      <c:pt idx="25333">
                        <c:v>43364.927083333336</c:v>
                      </c:pt>
                      <c:pt idx="25334">
                        <c:v>43364.9375</c:v>
                      </c:pt>
                      <c:pt idx="25335">
                        <c:v>43364.947916666664</c:v>
                      </c:pt>
                      <c:pt idx="25336">
                        <c:v>43364.958333333336</c:v>
                      </c:pt>
                      <c:pt idx="25337">
                        <c:v>43364.96875</c:v>
                      </c:pt>
                      <c:pt idx="25338">
                        <c:v>43364.979166666664</c:v>
                      </c:pt>
                      <c:pt idx="25339">
                        <c:v>43364.989583333336</c:v>
                      </c:pt>
                      <c:pt idx="25340">
                        <c:v>43365</c:v>
                      </c:pt>
                      <c:pt idx="25341">
                        <c:v>43365.010416666664</c:v>
                      </c:pt>
                      <c:pt idx="25342">
                        <c:v>43365.020833333336</c:v>
                      </c:pt>
                      <c:pt idx="25343">
                        <c:v>43365.03125</c:v>
                      </c:pt>
                      <c:pt idx="25344">
                        <c:v>43365.041666666664</c:v>
                      </c:pt>
                      <c:pt idx="25345">
                        <c:v>43365.052083333336</c:v>
                      </c:pt>
                      <c:pt idx="25346">
                        <c:v>43365.0625</c:v>
                      </c:pt>
                      <c:pt idx="25347">
                        <c:v>43365.072916666664</c:v>
                      </c:pt>
                      <c:pt idx="25348">
                        <c:v>43365.083333333336</c:v>
                      </c:pt>
                      <c:pt idx="25349">
                        <c:v>43365.09375</c:v>
                      </c:pt>
                      <c:pt idx="25350">
                        <c:v>43365.104166666664</c:v>
                      </c:pt>
                      <c:pt idx="25351">
                        <c:v>43365.114583333336</c:v>
                      </c:pt>
                      <c:pt idx="25352">
                        <c:v>43365.125</c:v>
                      </c:pt>
                      <c:pt idx="25353">
                        <c:v>43365.135416666664</c:v>
                      </c:pt>
                      <c:pt idx="25354">
                        <c:v>43365.145833333336</c:v>
                      </c:pt>
                      <c:pt idx="25355">
                        <c:v>43365.15625</c:v>
                      </c:pt>
                      <c:pt idx="25356">
                        <c:v>43365.166666666664</c:v>
                      </c:pt>
                      <c:pt idx="25357">
                        <c:v>43365.177083333336</c:v>
                      </c:pt>
                      <c:pt idx="25358">
                        <c:v>43365.1875</c:v>
                      </c:pt>
                      <c:pt idx="25359">
                        <c:v>43365.197916666664</c:v>
                      </c:pt>
                      <c:pt idx="25360">
                        <c:v>43365.208333333336</c:v>
                      </c:pt>
                      <c:pt idx="25361">
                        <c:v>43365.21875</c:v>
                      </c:pt>
                      <c:pt idx="25362">
                        <c:v>43365.229166666664</c:v>
                      </c:pt>
                      <c:pt idx="25363">
                        <c:v>43365.239583333336</c:v>
                      </c:pt>
                      <c:pt idx="25364">
                        <c:v>43365.25</c:v>
                      </c:pt>
                      <c:pt idx="25365">
                        <c:v>43365.260416666664</c:v>
                      </c:pt>
                      <c:pt idx="25366">
                        <c:v>43365.270833333336</c:v>
                      </c:pt>
                      <c:pt idx="25367">
                        <c:v>43365.28125</c:v>
                      </c:pt>
                      <c:pt idx="25368">
                        <c:v>43365.291666666664</c:v>
                      </c:pt>
                      <c:pt idx="25369">
                        <c:v>43365.302083333336</c:v>
                      </c:pt>
                      <c:pt idx="25370">
                        <c:v>43365.3125</c:v>
                      </c:pt>
                      <c:pt idx="25371">
                        <c:v>43365.322916666664</c:v>
                      </c:pt>
                      <c:pt idx="25372">
                        <c:v>43365.333333333336</c:v>
                      </c:pt>
                      <c:pt idx="25373">
                        <c:v>43365.34375</c:v>
                      </c:pt>
                      <c:pt idx="25374">
                        <c:v>43365.354166666664</c:v>
                      </c:pt>
                      <c:pt idx="25375">
                        <c:v>43365.364583333336</c:v>
                      </c:pt>
                      <c:pt idx="25376">
                        <c:v>43365.375</c:v>
                      </c:pt>
                      <c:pt idx="25377">
                        <c:v>43365.385416666664</c:v>
                      </c:pt>
                      <c:pt idx="25378">
                        <c:v>43365.395833333336</c:v>
                      </c:pt>
                      <c:pt idx="25379">
                        <c:v>43365.40625</c:v>
                      </c:pt>
                      <c:pt idx="25380">
                        <c:v>43365.416666666664</c:v>
                      </c:pt>
                      <c:pt idx="25381">
                        <c:v>43365.427083333336</c:v>
                      </c:pt>
                      <c:pt idx="25382">
                        <c:v>43365.4375</c:v>
                      </c:pt>
                      <c:pt idx="25383">
                        <c:v>43365.447916666664</c:v>
                      </c:pt>
                      <c:pt idx="25384">
                        <c:v>43365.458333333336</c:v>
                      </c:pt>
                      <c:pt idx="25385">
                        <c:v>43365.46875</c:v>
                      </c:pt>
                      <c:pt idx="25386">
                        <c:v>43365.479166666664</c:v>
                      </c:pt>
                      <c:pt idx="25387">
                        <c:v>43365.489583333336</c:v>
                      </c:pt>
                      <c:pt idx="25388">
                        <c:v>43365.5</c:v>
                      </c:pt>
                      <c:pt idx="25389">
                        <c:v>43365.510416666664</c:v>
                      </c:pt>
                      <c:pt idx="25390">
                        <c:v>43365.520833333336</c:v>
                      </c:pt>
                      <c:pt idx="25391">
                        <c:v>43365.53125</c:v>
                      </c:pt>
                      <c:pt idx="25392">
                        <c:v>43365.541666666664</c:v>
                      </c:pt>
                      <c:pt idx="25393">
                        <c:v>43365.552083333336</c:v>
                      </c:pt>
                      <c:pt idx="25394">
                        <c:v>43365.5625</c:v>
                      </c:pt>
                      <c:pt idx="25395">
                        <c:v>43365.572916666664</c:v>
                      </c:pt>
                      <c:pt idx="25396">
                        <c:v>43365.583333333336</c:v>
                      </c:pt>
                      <c:pt idx="25397">
                        <c:v>43365.59375</c:v>
                      </c:pt>
                      <c:pt idx="25398">
                        <c:v>43365.604166666664</c:v>
                      </c:pt>
                      <c:pt idx="25399">
                        <c:v>43365.614583333336</c:v>
                      </c:pt>
                      <c:pt idx="25400">
                        <c:v>43365.625</c:v>
                      </c:pt>
                      <c:pt idx="25401">
                        <c:v>43365.635416666664</c:v>
                      </c:pt>
                      <c:pt idx="25402">
                        <c:v>43365.645833333336</c:v>
                      </c:pt>
                      <c:pt idx="25403">
                        <c:v>43365.65625</c:v>
                      </c:pt>
                      <c:pt idx="25404">
                        <c:v>43365.666666666664</c:v>
                      </c:pt>
                      <c:pt idx="25405">
                        <c:v>43365.677083333336</c:v>
                      </c:pt>
                      <c:pt idx="25406">
                        <c:v>43365.6875</c:v>
                      </c:pt>
                      <c:pt idx="25407">
                        <c:v>43365.697916666664</c:v>
                      </c:pt>
                      <c:pt idx="25408">
                        <c:v>43365.708333333336</c:v>
                      </c:pt>
                      <c:pt idx="25409">
                        <c:v>43365.71875</c:v>
                      </c:pt>
                      <c:pt idx="25410">
                        <c:v>43365.729166666664</c:v>
                      </c:pt>
                      <c:pt idx="25411">
                        <c:v>43365.739583333336</c:v>
                      </c:pt>
                      <c:pt idx="25412">
                        <c:v>43365.75</c:v>
                      </c:pt>
                      <c:pt idx="25413">
                        <c:v>43365.760416666664</c:v>
                      </c:pt>
                      <c:pt idx="25414">
                        <c:v>43365.770833333336</c:v>
                      </c:pt>
                      <c:pt idx="25415">
                        <c:v>43365.78125</c:v>
                      </c:pt>
                      <c:pt idx="25416">
                        <c:v>43365.791666666664</c:v>
                      </c:pt>
                      <c:pt idx="25417">
                        <c:v>43365.802083333336</c:v>
                      </c:pt>
                      <c:pt idx="25418">
                        <c:v>43365.8125</c:v>
                      </c:pt>
                      <c:pt idx="25419">
                        <c:v>43365.822916666664</c:v>
                      </c:pt>
                      <c:pt idx="25420">
                        <c:v>43365.833333333336</c:v>
                      </c:pt>
                      <c:pt idx="25421">
                        <c:v>43365.84375</c:v>
                      </c:pt>
                      <c:pt idx="25422">
                        <c:v>43365.854166666664</c:v>
                      </c:pt>
                      <c:pt idx="25423">
                        <c:v>43365.864583333336</c:v>
                      </c:pt>
                      <c:pt idx="25424">
                        <c:v>43365.875</c:v>
                      </c:pt>
                      <c:pt idx="25425">
                        <c:v>43365.885416666664</c:v>
                      </c:pt>
                      <c:pt idx="25426">
                        <c:v>43365.895833333336</c:v>
                      </c:pt>
                      <c:pt idx="25427">
                        <c:v>43365.90625</c:v>
                      </c:pt>
                      <c:pt idx="25428">
                        <c:v>43365.916666666664</c:v>
                      </c:pt>
                      <c:pt idx="25429">
                        <c:v>43365.927083333336</c:v>
                      </c:pt>
                      <c:pt idx="25430">
                        <c:v>43365.9375</c:v>
                      </c:pt>
                      <c:pt idx="25431">
                        <c:v>43365.947916666664</c:v>
                      </c:pt>
                      <c:pt idx="25432">
                        <c:v>43365.958333333336</c:v>
                      </c:pt>
                      <c:pt idx="25433">
                        <c:v>43365.96875</c:v>
                      </c:pt>
                      <c:pt idx="25434">
                        <c:v>43365.979166666664</c:v>
                      </c:pt>
                      <c:pt idx="25435">
                        <c:v>43365.989583333336</c:v>
                      </c:pt>
                      <c:pt idx="25436">
                        <c:v>43366</c:v>
                      </c:pt>
                      <c:pt idx="25437">
                        <c:v>43366.010416666664</c:v>
                      </c:pt>
                      <c:pt idx="25438">
                        <c:v>43366.020833333336</c:v>
                      </c:pt>
                      <c:pt idx="25439">
                        <c:v>43366.03125</c:v>
                      </c:pt>
                      <c:pt idx="25440">
                        <c:v>43366.041666666664</c:v>
                      </c:pt>
                      <c:pt idx="25441">
                        <c:v>43366.052083333336</c:v>
                      </c:pt>
                      <c:pt idx="25442">
                        <c:v>43366.0625</c:v>
                      </c:pt>
                      <c:pt idx="25443">
                        <c:v>43366.072916666664</c:v>
                      </c:pt>
                      <c:pt idx="25444">
                        <c:v>43366.083333333336</c:v>
                      </c:pt>
                      <c:pt idx="25445">
                        <c:v>43366.09375</c:v>
                      </c:pt>
                      <c:pt idx="25446">
                        <c:v>43366.104166666664</c:v>
                      </c:pt>
                      <c:pt idx="25447">
                        <c:v>43366.114583333336</c:v>
                      </c:pt>
                      <c:pt idx="25448">
                        <c:v>43366.125</c:v>
                      </c:pt>
                      <c:pt idx="25449">
                        <c:v>43366.135416666664</c:v>
                      </c:pt>
                      <c:pt idx="25450">
                        <c:v>43366.145833333336</c:v>
                      </c:pt>
                      <c:pt idx="25451">
                        <c:v>43366.15625</c:v>
                      </c:pt>
                      <c:pt idx="25452">
                        <c:v>43366.166666666664</c:v>
                      </c:pt>
                      <c:pt idx="25453">
                        <c:v>43366.177083333336</c:v>
                      </c:pt>
                      <c:pt idx="25454">
                        <c:v>43366.1875</c:v>
                      </c:pt>
                      <c:pt idx="25455">
                        <c:v>43366.197916666664</c:v>
                      </c:pt>
                      <c:pt idx="25456">
                        <c:v>43366.208333333336</c:v>
                      </c:pt>
                      <c:pt idx="25457">
                        <c:v>43366.21875</c:v>
                      </c:pt>
                      <c:pt idx="25458">
                        <c:v>43366.229166666664</c:v>
                      </c:pt>
                      <c:pt idx="25459">
                        <c:v>43366.239583333336</c:v>
                      </c:pt>
                      <c:pt idx="25460">
                        <c:v>43366.25</c:v>
                      </c:pt>
                      <c:pt idx="25461">
                        <c:v>43366.260416666664</c:v>
                      </c:pt>
                      <c:pt idx="25462">
                        <c:v>43366.270833333336</c:v>
                      </c:pt>
                      <c:pt idx="25463">
                        <c:v>43366.28125</c:v>
                      </c:pt>
                      <c:pt idx="25464">
                        <c:v>43366.291666666664</c:v>
                      </c:pt>
                      <c:pt idx="25465">
                        <c:v>43366.302083333336</c:v>
                      </c:pt>
                      <c:pt idx="25466">
                        <c:v>43366.3125</c:v>
                      </c:pt>
                      <c:pt idx="25467">
                        <c:v>43366.322916666664</c:v>
                      </c:pt>
                      <c:pt idx="25468">
                        <c:v>43366.333333333336</c:v>
                      </c:pt>
                      <c:pt idx="25469">
                        <c:v>43366.34375</c:v>
                      </c:pt>
                      <c:pt idx="25470">
                        <c:v>43366.354166666664</c:v>
                      </c:pt>
                      <c:pt idx="25471">
                        <c:v>43366.364583333336</c:v>
                      </c:pt>
                      <c:pt idx="25472">
                        <c:v>43366.375</c:v>
                      </c:pt>
                      <c:pt idx="25473">
                        <c:v>43366.385416666664</c:v>
                      </c:pt>
                      <c:pt idx="25474">
                        <c:v>43366.395833333336</c:v>
                      </c:pt>
                      <c:pt idx="25475">
                        <c:v>43366.40625</c:v>
                      </c:pt>
                      <c:pt idx="25476">
                        <c:v>43366.416666666664</c:v>
                      </c:pt>
                      <c:pt idx="25477">
                        <c:v>43366.427083333336</c:v>
                      </c:pt>
                      <c:pt idx="25478">
                        <c:v>43366.4375</c:v>
                      </c:pt>
                      <c:pt idx="25479">
                        <c:v>43366.447916666664</c:v>
                      </c:pt>
                      <c:pt idx="25480">
                        <c:v>43366.458333333336</c:v>
                      </c:pt>
                      <c:pt idx="25481">
                        <c:v>43366.46875</c:v>
                      </c:pt>
                      <c:pt idx="25482">
                        <c:v>43366.479166666664</c:v>
                      </c:pt>
                      <c:pt idx="25483">
                        <c:v>43366.489583333336</c:v>
                      </c:pt>
                      <c:pt idx="25484">
                        <c:v>43366.5</c:v>
                      </c:pt>
                      <c:pt idx="25485">
                        <c:v>43366.510416666664</c:v>
                      </c:pt>
                      <c:pt idx="25486">
                        <c:v>43366.520833333336</c:v>
                      </c:pt>
                      <c:pt idx="25487">
                        <c:v>43366.53125</c:v>
                      </c:pt>
                      <c:pt idx="25488">
                        <c:v>43366.541666666664</c:v>
                      </c:pt>
                      <c:pt idx="25489">
                        <c:v>43366.552083333336</c:v>
                      </c:pt>
                      <c:pt idx="25490">
                        <c:v>43366.5625</c:v>
                      </c:pt>
                      <c:pt idx="25491">
                        <c:v>43366.572916666664</c:v>
                      </c:pt>
                      <c:pt idx="25492">
                        <c:v>43366.583333333336</c:v>
                      </c:pt>
                      <c:pt idx="25493">
                        <c:v>43366.59375</c:v>
                      </c:pt>
                      <c:pt idx="25494">
                        <c:v>43366.604166666664</c:v>
                      </c:pt>
                      <c:pt idx="25495">
                        <c:v>43366.614583333336</c:v>
                      </c:pt>
                      <c:pt idx="25496">
                        <c:v>43366.625</c:v>
                      </c:pt>
                      <c:pt idx="25497">
                        <c:v>43366.635416666664</c:v>
                      </c:pt>
                      <c:pt idx="25498">
                        <c:v>43366.645833333336</c:v>
                      </c:pt>
                      <c:pt idx="25499">
                        <c:v>43366.65625</c:v>
                      </c:pt>
                      <c:pt idx="25500">
                        <c:v>43366.666666666664</c:v>
                      </c:pt>
                      <c:pt idx="25501">
                        <c:v>43366.677083333336</c:v>
                      </c:pt>
                      <c:pt idx="25502">
                        <c:v>43366.6875</c:v>
                      </c:pt>
                      <c:pt idx="25503">
                        <c:v>43366.697916666664</c:v>
                      </c:pt>
                      <c:pt idx="25504">
                        <c:v>43366.708333333336</c:v>
                      </c:pt>
                      <c:pt idx="25505">
                        <c:v>43366.71875</c:v>
                      </c:pt>
                      <c:pt idx="25506">
                        <c:v>43366.729166666664</c:v>
                      </c:pt>
                      <c:pt idx="25507">
                        <c:v>43366.739583333336</c:v>
                      </c:pt>
                      <c:pt idx="25508">
                        <c:v>43366.75</c:v>
                      </c:pt>
                      <c:pt idx="25509">
                        <c:v>43366.760416666664</c:v>
                      </c:pt>
                      <c:pt idx="25510">
                        <c:v>43366.770833333336</c:v>
                      </c:pt>
                      <c:pt idx="25511">
                        <c:v>43366.78125</c:v>
                      </c:pt>
                      <c:pt idx="25512">
                        <c:v>43366.791666666664</c:v>
                      </c:pt>
                      <c:pt idx="25513">
                        <c:v>43366.802083333336</c:v>
                      </c:pt>
                      <c:pt idx="25514">
                        <c:v>43366.8125</c:v>
                      </c:pt>
                      <c:pt idx="25515">
                        <c:v>43366.822916666664</c:v>
                      </c:pt>
                      <c:pt idx="25516">
                        <c:v>43366.833333333336</c:v>
                      </c:pt>
                      <c:pt idx="25517">
                        <c:v>43366.84375</c:v>
                      </c:pt>
                      <c:pt idx="25518">
                        <c:v>43366.854166666664</c:v>
                      </c:pt>
                      <c:pt idx="25519">
                        <c:v>43366.864583333336</c:v>
                      </c:pt>
                      <c:pt idx="25520">
                        <c:v>43366.875</c:v>
                      </c:pt>
                      <c:pt idx="25521">
                        <c:v>43366.885416666664</c:v>
                      </c:pt>
                      <c:pt idx="25522">
                        <c:v>43366.895833333336</c:v>
                      </c:pt>
                      <c:pt idx="25523">
                        <c:v>43366.90625</c:v>
                      </c:pt>
                      <c:pt idx="25524">
                        <c:v>43366.916666666664</c:v>
                      </c:pt>
                      <c:pt idx="25525">
                        <c:v>43366.927083333336</c:v>
                      </c:pt>
                      <c:pt idx="25526">
                        <c:v>43366.9375</c:v>
                      </c:pt>
                      <c:pt idx="25527">
                        <c:v>43366.947916666664</c:v>
                      </c:pt>
                      <c:pt idx="25528">
                        <c:v>43366.958333333336</c:v>
                      </c:pt>
                      <c:pt idx="25529">
                        <c:v>43366.96875</c:v>
                      </c:pt>
                      <c:pt idx="25530">
                        <c:v>43366.979166666664</c:v>
                      </c:pt>
                      <c:pt idx="25531">
                        <c:v>43366.989583333336</c:v>
                      </c:pt>
                      <c:pt idx="25532">
                        <c:v>43367</c:v>
                      </c:pt>
                      <c:pt idx="25533">
                        <c:v>43367.010416666664</c:v>
                      </c:pt>
                      <c:pt idx="25534">
                        <c:v>43367.020833333336</c:v>
                      </c:pt>
                      <c:pt idx="25535">
                        <c:v>43367.03125</c:v>
                      </c:pt>
                      <c:pt idx="25536">
                        <c:v>43367.041666666664</c:v>
                      </c:pt>
                      <c:pt idx="25537">
                        <c:v>43367.052083333336</c:v>
                      </c:pt>
                      <c:pt idx="25538">
                        <c:v>43367.0625</c:v>
                      </c:pt>
                      <c:pt idx="25539">
                        <c:v>43367.072916666664</c:v>
                      </c:pt>
                      <c:pt idx="25540">
                        <c:v>43367.083333333336</c:v>
                      </c:pt>
                      <c:pt idx="25541">
                        <c:v>43367.09375</c:v>
                      </c:pt>
                      <c:pt idx="25542">
                        <c:v>43367.104166666664</c:v>
                      </c:pt>
                      <c:pt idx="25543">
                        <c:v>43367.114583333336</c:v>
                      </c:pt>
                      <c:pt idx="25544">
                        <c:v>43367.125</c:v>
                      </c:pt>
                      <c:pt idx="25545">
                        <c:v>43367.135416666664</c:v>
                      </c:pt>
                      <c:pt idx="25546">
                        <c:v>43367.145833333336</c:v>
                      </c:pt>
                      <c:pt idx="25547">
                        <c:v>43367.15625</c:v>
                      </c:pt>
                      <c:pt idx="25548">
                        <c:v>43367.166666666664</c:v>
                      </c:pt>
                      <c:pt idx="25549">
                        <c:v>43367.177083333336</c:v>
                      </c:pt>
                      <c:pt idx="25550">
                        <c:v>43367.1875</c:v>
                      </c:pt>
                      <c:pt idx="25551">
                        <c:v>43367.197916666664</c:v>
                      </c:pt>
                      <c:pt idx="25552">
                        <c:v>43367.208333333336</c:v>
                      </c:pt>
                      <c:pt idx="25553">
                        <c:v>43367.21875</c:v>
                      </c:pt>
                      <c:pt idx="25554">
                        <c:v>43367.229166666664</c:v>
                      </c:pt>
                      <c:pt idx="25555">
                        <c:v>43367.239583333336</c:v>
                      </c:pt>
                      <c:pt idx="25556">
                        <c:v>43367.25</c:v>
                      </c:pt>
                      <c:pt idx="25557">
                        <c:v>43367.260416666664</c:v>
                      </c:pt>
                      <c:pt idx="25558">
                        <c:v>43367.270833333336</c:v>
                      </c:pt>
                      <c:pt idx="25559">
                        <c:v>43367.28125</c:v>
                      </c:pt>
                      <c:pt idx="25560">
                        <c:v>43367.291666666664</c:v>
                      </c:pt>
                      <c:pt idx="25561">
                        <c:v>43367.302083333336</c:v>
                      </c:pt>
                      <c:pt idx="25562">
                        <c:v>43367.3125</c:v>
                      </c:pt>
                      <c:pt idx="25563">
                        <c:v>43367.322916666664</c:v>
                      </c:pt>
                      <c:pt idx="25564">
                        <c:v>43367.333333333336</c:v>
                      </c:pt>
                      <c:pt idx="25565">
                        <c:v>43367.34375</c:v>
                      </c:pt>
                      <c:pt idx="25566">
                        <c:v>43367.354166666664</c:v>
                      </c:pt>
                      <c:pt idx="25567">
                        <c:v>43367.364583333336</c:v>
                      </c:pt>
                      <c:pt idx="25568">
                        <c:v>43367.375</c:v>
                      </c:pt>
                      <c:pt idx="25569">
                        <c:v>43367.385416666664</c:v>
                      </c:pt>
                      <c:pt idx="25570">
                        <c:v>43367.395833333336</c:v>
                      </c:pt>
                      <c:pt idx="25571">
                        <c:v>43367.40625</c:v>
                      </c:pt>
                      <c:pt idx="25572">
                        <c:v>43367.416666666664</c:v>
                      </c:pt>
                      <c:pt idx="25573">
                        <c:v>43367.427083333336</c:v>
                      </c:pt>
                      <c:pt idx="25574">
                        <c:v>43367.4375</c:v>
                      </c:pt>
                      <c:pt idx="25575">
                        <c:v>43367.447916666664</c:v>
                      </c:pt>
                      <c:pt idx="25576">
                        <c:v>43367.458333333336</c:v>
                      </c:pt>
                      <c:pt idx="25577">
                        <c:v>43367.46875</c:v>
                      </c:pt>
                      <c:pt idx="25578">
                        <c:v>43367.479166666664</c:v>
                      </c:pt>
                      <c:pt idx="25579">
                        <c:v>43367.489583333336</c:v>
                      </c:pt>
                      <c:pt idx="25580">
                        <c:v>43367.5</c:v>
                      </c:pt>
                      <c:pt idx="25581">
                        <c:v>43367.510416666664</c:v>
                      </c:pt>
                      <c:pt idx="25582">
                        <c:v>43367.520833333336</c:v>
                      </c:pt>
                      <c:pt idx="25583">
                        <c:v>43367.53125</c:v>
                      </c:pt>
                      <c:pt idx="25584">
                        <c:v>43367.541666666664</c:v>
                      </c:pt>
                      <c:pt idx="25585">
                        <c:v>43367.552083333336</c:v>
                      </c:pt>
                      <c:pt idx="25586">
                        <c:v>43367.5625</c:v>
                      </c:pt>
                      <c:pt idx="25587">
                        <c:v>43367.572916666664</c:v>
                      </c:pt>
                      <c:pt idx="25588">
                        <c:v>43367.583333333336</c:v>
                      </c:pt>
                      <c:pt idx="25589">
                        <c:v>43367.59375</c:v>
                      </c:pt>
                      <c:pt idx="25590">
                        <c:v>43367.604166666664</c:v>
                      </c:pt>
                      <c:pt idx="25591">
                        <c:v>43367.614583333336</c:v>
                      </c:pt>
                      <c:pt idx="25592">
                        <c:v>43367.625</c:v>
                      </c:pt>
                      <c:pt idx="25593">
                        <c:v>43367.635416666664</c:v>
                      </c:pt>
                      <c:pt idx="25594">
                        <c:v>43367.645833333336</c:v>
                      </c:pt>
                      <c:pt idx="25595">
                        <c:v>43367.65625</c:v>
                      </c:pt>
                      <c:pt idx="25596">
                        <c:v>43367.666666666664</c:v>
                      </c:pt>
                      <c:pt idx="25597">
                        <c:v>43367.677083333336</c:v>
                      </c:pt>
                      <c:pt idx="25598">
                        <c:v>43367.6875</c:v>
                      </c:pt>
                      <c:pt idx="25599">
                        <c:v>43367.697916666664</c:v>
                      </c:pt>
                      <c:pt idx="25600">
                        <c:v>43367.708333333336</c:v>
                      </c:pt>
                      <c:pt idx="25601">
                        <c:v>43367.71875</c:v>
                      </c:pt>
                      <c:pt idx="25602">
                        <c:v>43367.729166666664</c:v>
                      </c:pt>
                      <c:pt idx="25603">
                        <c:v>43367.739583333336</c:v>
                      </c:pt>
                      <c:pt idx="25604">
                        <c:v>43367.75</c:v>
                      </c:pt>
                      <c:pt idx="25605">
                        <c:v>43367.760416666664</c:v>
                      </c:pt>
                      <c:pt idx="25606">
                        <c:v>43367.770833333336</c:v>
                      </c:pt>
                      <c:pt idx="25607">
                        <c:v>43367.78125</c:v>
                      </c:pt>
                      <c:pt idx="25608">
                        <c:v>43367.791666666664</c:v>
                      </c:pt>
                      <c:pt idx="25609">
                        <c:v>43367.802083333336</c:v>
                      </c:pt>
                      <c:pt idx="25610">
                        <c:v>43367.8125</c:v>
                      </c:pt>
                      <c:pt idx="25611">
                        <c:v>43367.822916666664</c:v>
                      </c:pt>
                      <c:pt idx="25612">
                        <c:v>43367.833333333336</c:v>
                      </c:pt>
                      <c:pt idx="25613">
                        <c:v>43367.84375</c:v>
                      </c:pt>
                      <c:pt idx="25614">
                        <c:v>43367.854166666664</c:v>
                      </c:pt>
                      <c:pt idx="25615">
                        <c:v>43367.864583333336</c:v>
                      </c:pt>
                      <c:pt idx="25616">
                        <c:v>43367.875</c:v>
                      </c:pt>
                      <c:pt idx="25617">
                        <c:v>43367.885416666664</c:v>
                      </c:pt>
                      <c:pt idx="25618">
                        <c:v>43367.895833333336</c:v>
                      </c:pt>
                      <c:pt idx="25619">
                        <c:v>43367.90625</c:v>
                      </c:pt>
                      <c:pt idx="25620">
                        <c:v>43367.916666666664</c:v>
                      </c:pt>
                      <c:pt idx="25621">
                        <c:v>43367.927083333336</c:v>
                      </c:pt>
                      <c:pt idx="25622">
                        <c:v>43367.9375</c:v>
                      </c:pt>
                      <c:pt idx="25623">
                        <c:v>43367.947916666664</c:v>
                      </c:pt>
                      <c:pt idx="25624">
                        <c:v>43367.958333333336</c:v>
                      </c:pt>
                      <c:pt idx="25625">
                        <c:v>43367.96875</c:v>
                      </c:pt>
                      <c:pt idx="25626">
                        <c:v>43367.979166666664</c:v>
                      </c:pt>
                      <c:pt idx="25627">
                        <c:v>43367.989583333336</c:v>
                      </c:pt>
                      <c:pt idx="25628">
                        <c:v>43368</c:v>
                      </c:pt>
                      <c:pt idx="25629">
                        <c:v>43368.010416666664</c:v>
                      </c:pt>
                      <c:pt idx="25630">
                        <c:v>43368.020833333336</c:v>
                      </c:pt>
                      <c:pt idx="25631">
                        <c:v>43368.03125</c:v>
                      </c:pt>
                      <c:pt idx="25632">
                        <c:v>43368.041666666664</c:v>
                      </c:pt>
                      <c:pt idx="25633">
                        <c:v>43368.052083333336</c:v>
                      </c:pt>
                      <c:pt idx="25634">
                        <c:v>43368.0625</c:v>
                      </c:pt>
                      <c:pt idx="25635">
                        <c:v>43368.072916666664</c:v>
                      </c:pt>
                      <c:pt idx="25636">
                        <c:v>43368.083333333336</c:v>
                      </c:pt>
                      <c:pt idx="25637">
                        <c:v>43368.09375</c:v>
                      </c:pt>
                      <c:pt idx="25638">
                        <c:v>43368.104166666664</c:v>
                      </c:pt>
                      <c:pt idx="25639">
                        <c:v>43368.114583333336</c:v>
                      </c:pt>
                      <c:pt idx="25640">
                        <c:v>43368.125</c:v>
                      </c:pt>
                      <c:pt idx="25641">
                        <c:v>43368.135416666664</c:v>
                      </c:pt>
                      <c:pt idx="25642">
                        <c:v>43368.145833333336</c:v>
                      </c:pt>
                      <c:pt idx="25643">
                        <c:v>43368.15625</c:v>
                      </c:pt>
                      <c:pt idx="25644">
                        <c:v>43368.166666666664</c:v>
                      </c:pt>
                      <c:pt idx="25645">
                        <c:v>43368.177083333336</c:v>
                      </c:pt>
                      <c:pt idx="25646">
                        <c:v>43368.1875</c:v>
                      </c:pt>
                      <c:pt idx="25647">
                        <c:v>43368.197916666664</c:v>
                      </c:pt>
                      <c:pt idx="25648">
                        <c:v>43368.208333333336</c:v>
                      </c:pt>
                      <c:pt idx="25649">
                        <c:v>43368.21875</c:v>
                      </c:pt>
                      <c:pt idx="25650">
                        <c:v>43368.229166666664</c:v>
                      </c:pt>
                      <c:pt idx="25651">
                        <c:v>43368.239583333336</c:v>
                      </c:pt>
                      <c:pt idx="25652">
                        <c:v>43368.25</c:v>
                      </c:pt>
                      <c:pt idx="25653">
                        <c:v>43368.260416666664</c:v>
                      </c:pt>
                      <c:pt idx="25654">
                        <c:v>43368.270833333336</c:v>
                      </c:pt>
                      <c:pt idx="25655">
                        <c:v>43368.28125</c:v>
                      </c:pt>
                      <c:pt idx="25656">
                        <c:v>43368.291666666664</c:v>
                      </c:pt>
                      <c:pt idx="25657">
                        <c:v>43368.302083333336</c:v>
                      </c:pt>
                      <c:pt idx="25658">
                        <c:v>43368.3125</c:v>
                      </c:pt>
                      <c:pt idx="25659">
                        <c:v>43368.322916666664</c:v>
                      </c:pt>
                      <c:pt idx="25660">
                        <c:v>43368.333333333336</c:v>
                      </c:pt>
                      <c:pt idx="25661">
                        <c:v>43368.34375</c:v>
                      </c:pt>
                      <c:pt idx="25662">
                        <c:v>43368.354166666664</c:v>
                      </c:pt>
                      <c:pt idx="25663">
                        <c:v>43368.364583333336</c:v>
                      </c:pt>
                      <c:pt idx="25664">
                        <c:v>43368.375</c:v>
                      </c:pt>
                      <c:pt idx="25665">
                        <c:v>43368.385416666664</c:v>
                      </c:pt>
                      <c:pt idx="25666">
                        <c:v>43368.395833333336</c:v>
                      </c:pt>
                      <c:pt idx="25667">
                        <c:v>43368.40625</c:v>
                      </c:pt>
                      <c:pt idx="25668">
                        <c:v>43368.416666666664</c:v>
                      </c:pt>
                      <c:pt idx="25669">
                        <c:v>43368.427083333336</c:v>
                      </c:pt>
                      <c:pt idx="25670">
                        <c:v>43368.4375</c:v>
                      </c:pt>
                      <c:pt idx="25671">
                        <c:v>43368.447916666664</c:v>
                      </c:pt>
                      <c:pt idx="25672">
                        <c:v>43368.458333333336</c:v>
                      </c:pt>
                      <c:pt idx="25673">
                        <c:v>43368.46875</c:v>
                      </c:pt>
                      <c:pt idx="25674">
                        <c:v>43368.479166666664</c:v>
                      </c:pt>
                      <c:pt idx="25675">
                        <c:v>43368.489583333336</c:v>
                      </c:pt>
                      <c:pt idx="25676">
                        <c:v>43368.5</c:v>
                      </c:pt>
                      <c:pt idx="25677">
                        <c:v>43368.510416666664</c:v>
                      </c:pt>
                      <c:pt idx="25678">
                        <c:v>43368.520833333336</c:v>
                      </c:pt>
                      <c:pt idx="25679">
                        <c:v>43368.53125</c:v>
                      </c:pt>
                      <c:pt idx="25680">
                        <c:v>43368.541666666664</c:v>
                      </c:pt>
                      <c:pt idx="25681">
                        <c:v>43368.552083333336</c:v>
                      </c:pt>
                      <c:pt idx="25682">
                        <c:v>43368.5625</c:v>
                      </c:pt>
                      <c:pt idx="25683">
                        <c:v>43368.572916666664</c:v>
                      </c:pt>
                      <c:pt idx="25684">
                        <c:v>43368.583333333336</c:v>
                      </c:pt>
                      <c:pt idx="25685">
                        <c:v>43368.59375</c:v>
                      </c:pt>
                      <c:pt idx="25686">
                        <c:v>43368.604166666664</c:v>
                      </c:pt>
                      <c:pt idx="25687">
                        <c:v>43368.614583333336</c:v>
                      </c:pt>
                      <c:pt idx="25688">
                        <c:v>43368.625</c:v>
                      </c:pt>
                      <c:pt idx="25689">
                        <c:v>43368.635416666664</c:v>
                      </c:pt>
                      <c:pt idx="25690">
                        <c:v>43368.645833333336</c:v>
                      </c:pt>
                      <c:pt idx="25691">
                        <c:v>43368.65625</c:v>
                      </c:pt>
                      <c:pt idx="25692">
                        <c:v>43368.666666666664</c:v>
                      </c:pt>
                      <c:pt idx="25693">
                        <c:v>43368.677083333336</c:v>
                      </c:pt>
                      <c:pt idx="25694">
                        <c:v>43368.6875</c:v>
                      </c:pt>
                      <c:pt idx="25695">
                        <c:v>43368.697916666664</c:v>
                      </c:pt>
                      <c:pt idx="25696">
                        <c:v>43368.708333333336</c:v>
                      </c:pt>
                      <c:pt idx="25697">
                        <c:v>43368.71875</c:v>
                      </c:pt>
                      <c:pt idx="25698">
                        <c:v>43368.729166666664</c:v>
                      </c:pt>
                      <c:pt idx="25699">
                        <c:v>43368.739583333336</c:v>
                      </c:pt>
                      <c:pt idx="25700">
                        <c:v>43368.75</c:v>
                      </c:pt>
                      <c:pt idx="25701">
                        <c:v>43368.760416666664</c:v>
                      </c:pt>
                      <c:pt idx="25702">
                        <c:v>43368.770833333336</c:v>
                      </c:pt>
                      <c:pt idx="25703">
                        <c:v>43368.78125</c:v>
                      </c:pt>
                      <c:pt idx="25704">
                        <c:v>43368.791666666664</c:v>
                      </c:pt>
                      <c:pt idx="25705">
                        <c:v>43368.802083333336</c:v>
                      </c:pt>
                      <c:pt idx="25706">
                        <c:v>43368.8125</c:v>
                      </c:pt>
                      <c:pt idx="25707">
                        <c:v>43368.822916666664</c:v>
                      </c:pt>
                      <c:pt idx="25708">
                        <c:v>43368.833333333336</c:v>
                      </c:pt>
                      <c:pt idx="25709">
                        <c:v>43368.84375</c:v>
                      </c:pt>
                      <c:pt idx="25710">
                        <c:v>43368.854166666664</c:v>
                      </c:pt>
                      <c:pt idx="25711">
                        <c:v>43368.864583333336</c:v>
                      </c:pt>
                      <c:pt idx="25712">
                        <c:v>43368.875</c:v>
                      </c:pt>
                      <c:pt idx="25713">
                        <c:v>43368.885416666664</c:v>
                      </c:pt>
                      <c:pt idx="25714">
                        <c:v>43368.895833333336</c:v>
                      </c:pt>
                      <c:pt idx="25715">
                        <c:v>43368.90625</c:v>
                      </c:pt>
                      <c:pt idx="25716">
                        <c:v>43368.916666666664</c:v>
                      </c:pt>
                      <c:pt idx="25717">
                        <c:v>43368.927083333336</c:v>
                      </c:pt>
                      <c:pt idx="25718">
                        <c:v>43368.9375</c:v>
                      </c:pt>
                      <c:pt idx="25719">
                        <c:v>43368.947916666664</c:v>
                      </c:pt>
                      <c:pt idx="25720">
                        <c:v>43368.958333333336</c:v>
                      </c:pt>
                      <c:pt idx="25721">
                        <c:v>43368.96875</c:v>
                      </c:pt>
                      <c:pt idx="25722">
                        <c:v>43368.979166666664</c:v>
                      </c:pt>
                      <c:pt idx="25723">
                        <c:v>43368.989583333336</c:v>
                      </c:pt>
                      <c:pt idx="25724">
                        <c:v>43369</c:v>
                      </c:pt>
                      <c:pt idx="25725">
                        <c:v>43369.010416666664</c:v>
                      </c:pt>
                      <c:pt idx="25726">
                        <c:v>43369.020833333336</c:v>
                      </c:pt>
                      <c:pt idx="25727">
                        <c:v>43369.03125</c:v>
                      </c:pt>
                      <c:pt idx="25728">
                        <c:v>43369.041666666664</c:v>
                      </c:pt>
                      <c:pt idx="25729">
                        <c:v>43369.052083333336</c:v>
                      </c:pt>
                      <c:pt idx="25730">
                        <c:v>43369.0625</c:v>
                      </c:pt>
                      <c:pt idx="25731">
                        <c:v>43369.072916666664</c:v>
                      </c:pt>
                      <c:pt idx="25732">
                        <c:v>43369.083333333336</c:v>
                      </c:pt>
                      <c:pt idx="25733">
                        <c:v>43369.09375</c:v>
                      </c:pt>
                      <c:pt idx="25734">
                        <c:v>43369.104166666664</c:v>
                      </c:pt>
                      <c:pt idx="25735">
                        <c:v>43369.114583333336</c:v>
                      </c:pt>
                      <c:pt idx="25736">
                        <c:v>43369.125</c:v>
                      </c:pt>
                      <c:pt idx="25737">
                        <c:v>43369.135416666664</c:v>
                      </c:pt>
                      <c:pt idx="25738">
                        <c:v>43369.145833333336</c:v>
                      </c:pt>
                      <c:pt idx="25739">
                        <c:v>43369.15625</c:v>
                      </c:pt>
                      <c:pt idx="25740">
                        <c:v>43369.166666666664</c:v>
                      </c:pt>
                      <c:pt idx="25741">
                        <c:v>43369.177083333336</c:v>
                      </c:pt>
                      <c:pt idx="25742">
                        <c:v>43369.1875</c:v>
                      </c:pt>
                      <c:pt idx="25743">
                        <c:v>43369.197916666664</c:v>
                      </c:pt>
                      <c:pt idx="25744">
                        <c:v>43369.208333333336</c:v>
                      </c:pt>
                      <c:pt idx="25745">
                        <c:v>43369.21875</c:v>
                      </c:pt>
                      <c:pt idx="25746">
                        <c:v>43369.229166666664</c:v>
                      </c:pt>
                      <c:pt idx="25747">
                        <c:v>43369.239583333336</c:v>
                      </c:pt>
                      <c:pt idx="25748">
                        <c:v>43369.25</c:v>
                      </c:pt>
                      <c:pt idx="25749">
                        <c:v>43369.260416666664</c:v>
                      </c:pt>
                      <c:pt idx="25750">
                        <c:v>43369.270833333336</c:v>
                      </c:pt>
                      <c:pt idx="25751">
                        <c:v>43369.28125</c:v>
                      </c:pt>
                      <c:pt idx="25752">
                        <c:v>43369.291666666664</c:v>
                      </c:pt>
                      <c:pt idx="25753">
                        <c:v>43369.302083333336</c:v>
                      </c:pt>
                      <c:pt idx="25754">
                        <c:v>43369.3125</c:v>
                      </c:pt>
                      <c:pt idx="25755">
                        <c:v>43369.322916666664</c:v>
                      </c:pt>
                      <c:pt idx="25756">
                        <c:v>43369.333333333336</c:v>
                      </c:pt>
                      <c:pt idx="25757">
                        <c:v>43369.34375</c:v>
                      </c:pt>
                      <c:pt idx="25758">
                        <c:v>43369.354166666664</c:v>
                      </c:pt>
                      <c:pt idx="25759">
                        <c:v>43369.364583333336</c:v>
                      </c:pt>
                      <c:pt idx="25760">
                        <c:v>43369.375</c:v>
                      </c:pt>
                      <c:pt idx="25761">
                        <c:v>43369.385416666664</c:v>
                      </c:pt>
                      <c:pt idx="25762">
                        <c:v>43369.395833333336</c:v>
                      </c:pt>
                      <c:pt idx="25763">
                        <c:v>43369.40625</c:v>
                      </c:pt>
                      <c:pt idx="25764">
                        <c:v>43369.416666666664</c:v>
                      </c:pt>
                      <c:pt idx="25765">
                        <c:v>43369.427083333336</c:v>
                      </c:pt>
                      <c:pt idx="25766">
                        <c:v>43369.4375</c:v>
                      </c:pt>
                      <c:pt idx="25767">
                        <c:v>43369.447916666664</c:v>
                      </c:pt>
                      <c:pt idx="25768">
                        <c:v>43369.458333333336</c:v>
                      </c:pt>
                      <c:pt idx="25769">
                        <c:v>43369.46875</c:v>
                      </c:pt>
                      <c:pt idx="25770">
                        <c:v>43369.479166666664</c:v>
                      </c:pt>
                      <c:pt idx="25771">
                        <c:v>43369.489583333336</c:v>
                      </c:pt>
                      <c:pt idx="25772">
                        <c:v>43369.5</c:v>
                      </c:pt>
                      <c:pt idx="25773">
                        <c:v>43369.510416666664</c:v>
                      </c:pt>
                      <c:pt idx="25774">
                        <c:v>43369.520833333336</c:v>
                      </c:pt>
                      <c:pt idx="25775">
                        <c:v>43369.53125</c:v>
                      </c:pt>
                      <c:pt idx="25776">
                        <c:v>43369.541666666664</c:v>
                      </c:pt>
                      <c:pt idx="25777">
                        <c:v>43369.552083333336</c:v>
                      </c:pt>
                      <c:pt idx="25778">
                        <c:v>43369.5625</c:v>
                      </c:pt>
                      <c:pt idx="25779">
                        <c:v>43369.572916666664</c:v>
                      </c:pt>
                      <c:pt idx="25780">
                        <c:v>43369.583333333336</c:v>
                      </c:pt>
                      <c:pt idx="25781">
                        <c:v>43369.59375</c:v>
                      </c:pt>
                      <c:pt idx="25782">
                        <c:v>43369.604166666664</c:v>
                      </c:pt>
                      <c:pt idx="25783">
                        <c:v>43369.614583333336</c:v>
                      </c:pt>
                      <c:pt idx="25784">
                        <c:v>43369.625</c:v>
                      </c:pt>
                      <c:pt idx="25785">
                        <c:v>43369.635416666664</c:v>
                      </c:pt>
                      <c:pt idx="25786">
                        <c:v>43369.645833333336</c:v>
                      </c:pt>
                      <c:pt idx="25787">
                        <c:v>43369.65625</c:v>
                      </c:pt>
                      <c:pt idx="25788">
                        <c:v>43369.666666666664</c:v>
                      </c:pt>
                      <c:pt idx="25789">
                        <c:v>43369.677083333336</c:v>
                      </c:pt>
                      <c:pt idx="25790">
                        <c:v>43369.6875</c:v>
                      </c:pt>
                      <c:pt idx="25791">
                        <c:v>43369.697916666664</c:v>
                      </c:pt>
                      <c:pt idx="25792">
                        <c:v>43369.708333333336</c:v>
                      </c:pt>
                      <c:pt idx="25793">
                        <c:v>43369.71875</c:v>
                      </c:pt>
                      <c:pt idx="25794">
                        <c:v>43369.729166666664</c:v>
                      </c:pt>
                      <c:pt idx="25795">
                        <c:v>43369.739583333336</c:v>
                      </c:pt>
                      <c:pt idx="25796">
                        <c:v>43369.75</c:v>
                      </c:pt>
                      <c:pt idx="25797">
                        <c:v>43369.760416666664</c:v>
                      </c:pt>
                      <c:pt idx="25798">
                        <c:v>43369.770833333336</c:v>
                      </c:pt>
                      <c:pt idx="25799">
                        <c:v>43369.78125</c:v>
                      </c:pt>
                      <c:pt idx="25800">
                        <c:v>43369.791666666664</c:v>
                      </c:pt>
                      <c:pt idx="25801">
                        <c:v>43369.802083333336</c:v>
                      </c:pt>
                      <c:pt idx="25802">
                        <c:v>43369.8125</c:v>
                      </c:pt>
                      <c:pt idx="25803">
                        <c:v>43369.822916666664</c:v>
                      </c:pt>
                      <c:pt idx="25804">
                        <c:v>43369.833333333336</c:v>
                      </c:pt>
                      <c:pt idx="25805">
                        <c:v>43369.84375</c:v>
                      </c:pt>
                      <c:pt idx="25806">
                        <c:v>43369.854166666664</c:v>
                      </c:pt>
                      <c:pt idx="25807">
                        <c:v>43369.864583333336</c:v>
                      </c:pt>
                      <c:pt idx="25808">
                        <c:v>43369.875</c:v>
                      </c:pt>
                      <c:pt idx="25809">
                        <c:v>43369.885416666664</c:v>
                      </c:pt>
                      <c:pt idx="25810">
                        <c:v>43369.895833333336</c:v>
                      </c:pt>
                      <c:pt idx="25811">
                        <c:v>43369.90625</c:v>
                      </c:pt>
                      <c:pt idx="25812">
                        <c:v>43369.916666666664</c:v>
                      </c:pt>
                      <c:pt idx="25813">
                        <c:v>43369.927083333336</c:v>
                      </c:pt>
                      <c:pt idx="25814">
                        <c:v>43369.9375</c:v>
                      </c:pt>
                      <c:pt idx="25815">
                        <c:v>43369.947916666664</c:v>
                      </c:pt>
                      <c:pt idx="25816">
                        <c:v>43369.958333333336</c:v>
                      </c:pt>
                      <c:pt idx="25817">
                        <c:v>43369.96875</c:v>
                      </c:pt>
                      <c:pt idx="25818">
                        <c:v>43369.979166666664</c:v>
                      </c:pt>
                      <c:pt idx="25819">
                        <c:v>43369.989583333336</c:v>
                      </c:pt>
                      <c:pt idx="25820">
                        <c:v>43370</c:v>
                      </c:pt>
                      <c:pt idx="25821">
                        <c:v>43370.010416666664</c:v>
                      </c:pt>
                      <c:pt idx="25822">
                        <c:v>43370.020833333336</c:v>
                      </c:pt>
                      <c:pt idx="25823">
                        <c:v>43370.03125</c:v>
                      </c:pt>
                      <c:pt idx="25824">
                        <c:v>43370.041666666664</c:v>
                      </c:pt>
                      <c:pt idx="25825">
                        <c:v>43370.052083333336</c:v>
                      </c:pt>
                      <c:pt idx="25826">
                        <c:v>43370.0625</c:v>
                      </c:pt>
                      <c:pt idx="25827">
                        <c:v>43370.072916666664</c:v>
                      </c:pt>
                      <c:pt idx="25828">
                        <c:v>43370.083333333336</c:v>
                      </c:pt>
                      <c:pt idx="25829">
                        <c:v>43370.09375</c:v>
                      </c:pt>
                      <c:pt idx="25830">
                        <c:v>43370.104166666664</c:v>
                      </c:pt>
                      <c:pt idx="25831">
                        <c:v>43370.114583333336</c:v>
                      </c:pt>
                      <c:pt idx="25832">
                        <c:v>43370.125</c:v>
                      </c:pt>
                      <c:pt idx="25833">
                        <c:v>43370.135416666664</c:v>
                      </c:pt>
                      <c:pt idx="25834">
                        <c:v>43370.145833333336</c:v>
                      </c:pt>
                      <c:pt idx="25835">
                        <c:v>43370.15625</c:v>
                      </c:pt>
                      <c:pt idx="25836">
                        <c:v>43370.166666666664</c:v>
                      </c:pt>
                      <c:pt idx="25837">
                        <c:v>43370.177083333336</c:v>
                      </c:pt>
                      <c:pt idx="25838">
                        <c:v>43370.1875</c:v>
                      </c:pt>
                      <c:pt idx="25839">
                        <c:v>43370.197916666664</c:v>
                      </c:pt>
                      <c:pt idx="25840">
                        <c:v>43370.208333333336</c:v>
                      </c:pt>
                      <c:pt idx="25841">
                        <c:v>43370.21875</c:v>
                      </c:pt>
                      <c:pt idx="25842">
                        <c:v>43370.229166666664</c:v>
                      </c:pt>
                      <c:pt idx="25843">
                        <c:v>43370.239583333336</c:v>
                      </c:pt>
                      <c:pt idx="25844">
                        <c:v>43370.25</c:v>
                      </c:pt>
                      <c:pt idx="25845">
                        <c:v>43370.260416666664</c:v>
                      </c:pt>
                      <c:pt idx="25846">
                        <c:v>43370.270833333336</c:v>
                      </c:pt>
                      <c:pt idx="25847">
                        <c:v>43370.28125</c:v>
                      </c:pt>
                      <c:pt idx="25848">
                        <c:v>43370.291666666664</c:v>
                      </c:pt>
                      <c:pt idx="25849">
                        <c:v>43370.302083333336</c:v>
                      </c:pt>
                      <c:pt idx="25850">
                        <c:v>43370.3125</c:v>
                      </c:pt>
                      <c:pt idx="25851">
                        <c:v>43370.322916666664</c:v>
                      </c:pt>
                      <c:pt idx="25852">
                        <c:v>43370.333333333336</c:v>
                      </c:pt>
                      <c:pt idx="25853">
                        <c:v>43370.34375</c:v>
                      </c:pt>
                      <c:pt idx="25854">
                        <c:v>43370.354166666664</c:v>
                      </c:pt>
                      <c:pt idx="25855">
                        <c:v>43370.364583333336</c:v>
                      </c:pt>
                      <c:pt idx="25856">
                        <c:v>43370.375</c:v>
                      </c:pt>
                      <c:pt idx="25857">
                        <c:v>43370.385416666664</c:v>
                      </c:pt>
                      <c:pt idx="25858">
                        <c:v>43370.395833333336</c:v>
                      </c:pt>
                      <c:pt idx="25859">
                        <c:v>43370.40625</c:v>
                      </c:pt>
                      <c:pt idx="25860">
                        <c:v>43370.416666666664</c:v>
                      </c:pt>
                      <c:pt idx="25861">
                        <c:v>43370.427083333336</c:v>
                      </c:pt>
                      <c:pt idx="25862">
                        <c:v>43370.4375</c:v>
                      </c:pt>
                      <c:pt idx="25863">
                        <c:v>43370.447916666664</c:v>
                      </c:pt>
                      <c:pt idx="25864">
                        <c:v>43370.458333333336</c:v>
                      </c:pt>
                      <c:pt idx="25865">
                        <c:v>43370.46875</c:v>
                      </c:pt>
                      <c:pt idx="25866">
                        <c:v>43370.479166666664</c:v>
                      </c:pt>
                      <c:pt idx="25867">
                        <c:v>43370.489583333336</c:v>
                      </c:pt>
                      <c:pt idx="25868">
                        <c:v>43370.5</c:v>
                      </c:pt>
                      <c:pt idx="25869">
                        <c:v>43370.510416666664</c:v>
                      </c:pt>
                      <c:pt idx="25870">
                        <c:v>43370.520833333336</c:v>
                      </c:pt>
                      <c:pt idx="25871">
                        <c:v>43370.53125</c:v>
                      </c:pt>
                      <c:pt idx="25872">
                        <c:v>43370.541666666664</c:v>
                      </c:pt>
                      <c:pt idx="25873">
                        <c:v>43370.552083333336</c:v>
                      </c:pt>
                      <c:pt idx="25874">
                        <c:v>43370.5625</c:v>
                      </c:pt>
                      <c:pt idx="25875">
                        <c:v>43370.572916666664</c:v>
                      </c:pt>
                      <c:pt idx="25876">
                        <c:v>43370.583333333336</c:v>
                      </c:pt>
                      <c:pt idx="25877">
                        <c:v>43370.59375</c:v>
                      </c:pt>
                      <c:pt idx="25878">
                        <c:v>43370.604166666664</c:v>
                      </c:pt>
                      <c:pt idx="25879">
                        <c:v>43370.614583333336</c:v>
                      </c:pt>
                      <c:pt idx="25880">
                        <c:v>43370.625</c:v>
                      </c:pt>
                      <c:pt idx="25881">
                        <c:v>43370.635416666664</c:v>
                      </c:pt>
                      <c:pt idx="25882">
                        <c:v>43370.645833333336</c:v>
                      </c:pt>
                      <c:pt idx="25883">
                        <c:v>43370.65625</c:v>
                      </c:pt>
                      <c:pt idx="25884">
                        <c:v>43370.666666666664</c:v>
                      </c:pt>
                      <c:pt idx="25885">
                        <c:v>43370.677083333336</c:v>
                      </c:pt>
                      <c:pt idx="25886">
                        <c:v>43370.6875</c:v>
                      </c:pt>
                      <c:pt idx="25887">
                        <c:v>43370.697916666664</c:v>
                      </c:pt>
                      <c:pt idx="25888">
                        <c:v>43370.708333333336</c:v>
                      </c:pt>
                      <c:pt idx="25889">
                        <c:v>43370.71875</c:v>
                      </c:pt>
                      <c:pt idx="25890">
                        <c:v>43370.729166666664</c:v>
                      </c:pt>
                      <c:pt idx="25891">
                        <c:v>43370.739583333336</c:v>
                      </c:pt>
                      <c:pt idx="25892">
                        <c:v>43370.75</c:v>
                      </c:pt>
                      <c:pt idx="25893">
                        <c:v>43370.760416666664</c:v>
                      </c:pt>
                      <c:pt idx="25894">
                        <c:v>43370.770833333336</c:v>
                      </c:pt>
                      <c:pt idx="25895">
                        <c:v>43370.78125</c:v>
                      </c:pt>
                      <c:pt idx="25896">
                        <c:v>43370.791666666664</c:v>
                      </c:pt>
                      <c:pt idx="25897">
                        <c:v>43370.802083333336</c:v>
                      </c:pt>
                      <c:pt idx="25898">
                        <c:v>43370.8125</c:v>
                      </c:pt>
                      <c:pt idx="25899">
                        <c:v>43370.822916666664</c:v>
                      </c:pt>
                      <c:pt idx="25900">
                        <c:v>43370.833333333336</c:v>
                      </c:pt>
                      <c:pt idx="25901">
                        <c:v>43370.84375</c:v>
                      </c:pt>
                      <c:pt idx="25902">
                        <c:v>43370.854166666664</c:v>
                      </c:pt>
                      <c:pt idx="25903">
                        <c:v>43370.864583333336</c:v>
                      </c:pt>
                      <c:pt idx="25904">
                        <c:v>43370.875</c:v>
                      </c:pt>
                      <c:pt idx="25905">
                        <c:v>43370.885416666664</c:v>
                      </c:pt>
                      <c:pt idx="25906">
                        <c:v>43370.895833333336</c:v>
                      </c:pt>
                      <c:pt idx="25907">
                        <c:v>43370.90625</c:v>
                      </c:pt>
                      <c:pt idx="25908">
                        <c:v>43370.916666666664</c:v>
                      </c:pt>
                      <c:pt idx="25909">
                        <c:v>43370.927083333336</c:v>
                      </c:pt>
                      <c:pt idx="25910">
                        <c:v>43370.9375</c:v>
                      </c:pt>
                      <c:pt idx="25911">
                        <c:v>43370.947916666664</c:v>
                      </c:pt>
                      <c:pt idx="25912">
                        <c:v>43370.958333333336</c:v>
                      </c:pt>
                      <c:pt idx="25913">
                        <c:v>43370.96875</c:v>
                      </c:pt>
                      <c:pt idx="25914">
                        <c:v>43370.979166666664</c:v>
                      </c:pt>
                      <c:pt idx="25915">
                        <c:v>43370.989583333336</c:v>
                      </c:pt>
                      <c:pt idx="25916">
                        <c:v>43371</c:v>
                      </c:pt>
                      <c:pt idx="25917">
                        <c:v>43371.010416666664</c:v>
                      </c:pt>
                      <c:pt idx="25918">
                        <c:v>43371.020833333336</c:v>
                      </c:pt>
                      <c:pt idx="25919">
                        <c:v>43371.03125</c:v>
                      </c:pt>
                      <c:pt idx="25920">
                        <c:v>43371.041666666664</c:v>
                      </c:pt>
                      <c:pt idx="25921">
                        <c:v>43371.052083333336</c:v>
                      </c:pt>
                      <c:pt idx="25922">
                        <c:v>43371.0625</c:v>
                      </c:pt>
                      <c:pt idx="25923">
                        <c:v>43371.072916666664</c:v>
                      </c:pt>
                      <c:pt idx="25924">
                        <c:v>43371.083333333336</c:v>
                      </c:pt>
                      <c:pt idx="25925">
                        <c:v>43371.09375</c:v>
                      </c:pt>
                      <c:pt idx="25926">
                        <c:v>43371.104166666664</c:v>
                      </c:pt>
                      <c:pt idx="25927">
                        <c:v>43371.114583333336</c:v>
                      </c:pt>
                      <c:pt idx="25928">
                        <c:v>43371.125</c:v>
                      </c:pt>
                      <c:pt idx="25929">
                        <c:v>43371.135416666664</c:v>
                      </c:pt>
                      <c:pt idx="25930">
                        <c:v>43371.145833333336</c:v>
                      </c:pt>
                      <c:pt idx="25931">
                        <c:v>43371.15625</c:v>
                      </c:pt>
                      <c:pt idx="25932">
                        <c:v>43371.166666666664</c:v>
                      </c:pt>
                      <c:pt idx="25933">
                        <c:v>43371.177083333336</c:v>
                      </c:pt>
                      <c:pt idx="25934">
                        <c:v>43371.1875</c:v>
                      </c:pt>
                      <c:pt idx="25935">
                        <c:v>43371.197916666664</c:v>
                      </c:pt>
                      <c:pt idx="25936">
                        <c:v>43371.208333333336</c:v>
                      </c:pt>
                      <c:pt idx="25937">
                        <c:v>43371.21875</c:v>
                      </c:pt>
                      <c:pt idx="25938">
                        <c:v>43371.229166666664</c:v>
                      </c:pt>
                      <c:pt idx="25939">
                        <c:v>43371.239583333336</c:v>
                      </c:pt>
                      <c:pt idx="25940">
                        <c:v>43371.25</c:v>
                      </c:pt>
                      <c:pt idx="25941">
                        <c:v>43371.260416666664</c:v>
                      </c:pt>
                      <c:pt idx="25942">
                        <c:v>43371.270833333336</c:v>
                      </c:pt>
                      <c:pt idx="25943">
                        <c:v>43371.28125</c:v>
                      </c:pt>
                      <c:pt idx="25944">
                        <c:v>43371.291666666664</c:v>
                      </c:pt>
                      <c:pt idx="25945">
                        <c:v>43371.302083333336</c:v>
                      </c:pt>
                      <c:pt idx="25946">
                        <c:v>43371.3125</c:v>
                      </c:pt>
                      <c:pt idx="25947">
                        <c:v>43371.322916666664</c:v>
                      </c:pt>
                      <c:pt idx="25948">
                        <c:v>43371.333333333336</c:v>
                      </c:pt>
                      <c:pt idx="25949">
                        <c:v>43371.34375</c:v>
                      </c:pt>
                      <c:pt idx="25950">
                        <c:v>43371.354166666664</c:v>
                      </c:pt>
                      <c:pt idx="25951">
                        <c:v>43371.364583333336</c:v>
                      </c:pt>
                      <c:pt idx="25952">
                        <c:v>43371.375</c:v>
                      </c:pt>
                      <c:pt idx="25953">
                        <c:v>43371.385416666664</c:v>
                      </c:pt>
                      <c:pt idx="25954">
                        <c:v>43371.395833333336</c:v>
                      </c:pt>
                      <c:pt idx="25955">
                        <c:v>43371.40625</c:v>
                      </c:pt>
                      <c:pt idx="25956">
                        <c:v>43371.416666666664</c:v>
                      </c:pt>
                      <c:pt idx="25957">
                        <c:v>43371.427083333336</c:v>
                      </c:pt>
                      <c:pt idx="25958">
                        <c:v>43371.4375</c:v>
                      </c:pt>
                      <c:pt idx="25959">
                        <c:v>43371.447916666664</c:v>
                      </c:pt>
                      <c:pt idx="25960">
                        <c:v>43371.458333333336</c:v>
                      </c:pt>
                      <c:pt idx="25961">
                        <c:v>43371.46875</c:v>
                      </c:pt>
                      <c:pt idx="25962">
                        <c:v>43371.479166666664</c:v>
                      </c:pt>
                      <c:pt idx="25963">
                        <c:v>43371.489583333336</c:v>
                      </c:pt>
                      <c:pt idx="25964">
                        <c:v>43371.5</c:v>
                      </c:pt>
                      <c:pt idx="25965">
                        <c:v>43371.510416666664</c:v>
                      </c:pt>
                      <c:pt idx="25966">
                        <c:v>43371.520833333336</c:v>
                      </c:pt>
                      <c:pt idx="25967">
                        <c:v>43371.53125</c:v>
                      </c:pt>
                      <c:pt idx="25968">
                        <c:v>43371.541666666664</c:v>
                      </c:pt>
                      <c:pt idx="25969">
                        <c:v>43371.552083333336</c:v>
                      </c:pt>
                      <c:pt idx="25970">
                        <c:v>43371.5625</c:v>
                      </c:pt>
                      <c:pt idx="25971">
                        <c:v>43371.572916666664</c:v>
                      </c:pt>
                      <c:pt idx="25972">
                        <c:v>43371.583333333336</c:v>
                      </c:pt>
                      <c:pt idx="25973">
                        <c:v>43371.59375</c:v>
                      </c:pt>
                      <c:pt idx="25974">
                        <c:v>43371.604166666664</c:v>
                      </c:pt>
                      <c:pt idx="25975">
                        <c:v>43371.614583333336</c:v>
                      </c:pt>
                      <c:pt idx="25976">
                        <c:v>43371.625</c:v>
                      </c:pt>
                      <c:pt idx="25977">
                        <c:v>43371.635416666664</c:v>
                      </c:pt>
                      <c:pt idx="25978">
                        <c:v>43371.645833333336</c:v>
                      </c:pt>
                      <c:pt idx="25979">
                        <c:v>43371.65625</c:v>
                      </c:pt>
                      <c:pt idx="25980">
                        <c:v>43371.666666666664</c:v>
                      </c:pt>
                      <c:pt idx="25981">
                        <c:v>43371.677083333336</c:v>
                      </c:pt>
                      <c:pt idx="25982">
                        <c:v>43371.6875</c:v>
                      </c:pt>
                      <c:pt idx="25983">
                        <c:v>43371.697916666664</c:v>
                      </c:pt>
                      <c:pt idx="25984">
                        <c:v>43371.708333333336</c:v>
                      </c:pt>
                      <c:pt idx="25985">
                        <c:v>43371.71875</c:v>
                      </c:pt>
                      <c:pt idx="25986">
                        <c:v>43371.729166666664</c:v>
                      </c:pt>
                      <c:pt idx="25987">
                        <c:v>43371.739583333336</c:v>
                      </c:pt>
                      <c:pt idx="25988">
                        <c:v>43371.75</c:v>
                      </c:pt>
                      <c:pt idx="25989">
                        <c:v>43371.760416666664</c:v>
                      </c:pt>
                      <c:pt idx="25990">
                        <c:v>43371.770833333336</c:v>
                      </c:pt>
                      <c:pt idx="25991">
                        <c:v>43371.78125</c:v>
                      </c:pt>
                      <c:pt idx="25992">
                        <c:v>43371.791666666664</c:v>
                      </c:pt>
                      <c:pt idx="25993">
                        <c:v>43371.802083333336</c:v>
                      </c:pt>
                      <c:pt idx="25994">
                        <c:v>43371.8125</c:v>
                      </c:pt>
                      <c:pt idx="25995">
                        <c:v>43371.822916666664</c:v>
                      </c:pt>
                      <c:pt idx="25996">
                        <c:v>43371.833333333336</c:v>
                      </c:pt>
                      <c:pt idx="25997">
                        <c:v>43371.84375</c:v>
                      </c:pt>
                      <c:pt idx="25998">
                        <c:v>43371.854166666664</c:v>
                      </c:pt>
                      <c:pt idx="25999">
                        <c:v>43371.864583333336</c:v>
                      </c:pt>
                      <c:pt idx="26000">
                        <c:v>43371.875</c:v>
                      </c:pt>
                      <c:pt idx="26001">
                        <c:v>43371.885416666664</c:v>
                      </c:pt>
                      <c:pt idx="26002">
                        <c:v>43371.895833333336</c:v>
                      </c:pt>
                      <c:pt idx="26003">
                        <c:v>43371.90625</c:v>
                      </c:pt>
                      <c:pt idx="26004">
                        <c:v>43371.916666666664</c:v>
                      </c:pt>
                      <c:pt idx="26005">
                        <c:v>43371.927083333336</c:v>
                      </c:pt>
                      <c:pt idx="26006">
                        <c:v>43371.9375</c:v>
                      </c:pt>
                      <c:pt idx="26007">
                        <c:v>43371.947916666664</c:v>
                      </c:pt>
                      <c:pt idx="26008">
                        <c:v>43371.958333333336</c:v>
                      </c:pt>
                      <c:pt idx="26009">
                        <c:v>43371.96875</c:v>
                      </c:pt>
                      <c:pt idx="26010">
                        <c:v>43371.979166666664</c:v>
                      </c:pt>
                      <c:pt idx="26011">
                        <c:v>43371.989583333336</c:v>
                      </c:pt>
                      <c:pt idx="26012">
                        <c:v>43372</c:v>
                      </c:pt>
                      <c:pt idx="26013">
                        <c:v>43372.010416666664</c:v>
                      </c:pt>
                      <c:pt idx="26014">
                        <c:v>43372.020833333336</c:v>
                      </c:pt>
                      <c:pt idx="26015">
                        <c:v>43372.03125</c:v>
                      </c:pt>
                      <c:pt idx="26016">
                        <c:v>43372.041666666664</c:v>
                      </c:pt>
                      <c:pt idx="26017">
                        <c:v>43372.052083333336</c:v>
                      </c:pt>
                      <c:pt idx="26018">
                        <c:v>43372.0625</c:v>
                      </c:pt>
                      <c:pt idx="26019">
                        <c:v>43372.072916666664</c:v>
                      </c:pt>
                      <c:pt idx="26020">
                        <c:v>43372.083333333336</c:v>
                      </c:pt>
                      <c:pt idx="26021">
                        <c:v>43372.09375</c:v>
                      </c:pt>
                      <c:pt idx="26022">
                        <c:v>43372.104166666664</c:v>
                      </c:pt>
                      <c:pt idx="26023">
                        <c:v>43372.114583333336</c:v>
                      </c:pt>
                      <c:pt idx="26024">
                        <c:v>43372.125</c:v>
                      </c:pt>
                      <c:pt idx="26025">
                        <c:v>43372.135416666664</c:v>
                      </c:pt>
                      <c:pt idx="26026">
                        <c:v>43372.145833333336</c:v>
                      </c:pt>
                      <c:pt idx="26027">
                        <c:v>43372.15625</c:v>
                      </c:pt>
                      <c:pt idx="26028">
                        <c:v>43372.166666666664</c:v>
                      </c:pt>
                      <c:pt idx="26029">
                        <c:v>43372.177083333336</c:v>
                      </c:pt>
                      <c:pt idx="26030">
                        <c:v>43372.1875</c:v>
                      </c:pt>
                      <c:pt idx="26031">
                        <c:v>43372.197916666664</c:v>
                      </c:pt>
                      <c:pt idx="26032">
                        <c:v>43372.208333333336</c:v>
                      </c:pt>
                      <c:pt idx="26033">
                        <c:v>43372.21875</c:v>
                      </c:pt>
                      <c:pt idx="26034">
                        <c:v>43372.229166666664</c:v>
                      </c:pt>
                      <c:pt idx="26035">
                        <c:v>43372.239583333336</c:v>
                      </c:pt>
                      <c:pt idx="26036">
                        <c:v>43372.25</c:v>
                      </c:pt>
                      <c:pt idx="26037">
                        <c:v>43372.260416666664</c:v>
                      </c:pt>
                      <c:pt idx="26038">
                        <c:v>43372.270833333336</c:v>
                      </c:pt>
                      <c:pt idx="26039">
                        <c:v>43372.28125</c:v>
                      </c:pt>
                      <c:pt idx="26040">
                        <c:v>43372.291666666664</c:v>
                      </c:pt>
                      <c:pt idx="26041">
                        <c:v>43372.302083333336</c:v>
                      </c:pt>
                      <c:pt idx="26042">
                        <c:v>43372.3125</c:v>
                      </c:pt>
                      <c:pt idx="26043">
                        <c:v>43372.322916666664</c:v>
                      </c:pt>
                      <c:pt idx="26044">
                        <c:v>43372.333333333336</c:v>
                      </c:pt>
                      <c:pt idx="26045">
                        <c:v>43372.34375</c:v>
                      </c:pt>
                      <c:pt idx="26046">
                        <c:v>43372.354166666664</c:v>
                      </c:pt>
                      <c:pt idx="26047">
                        <c:v>43372.364583333336</c:v>
                      </c:pt>
                      <c:pt idx="26048">
                        <c:v>43372.375</c:v>
                      </c:pt>
                      <c:pt idx="26049">
                        <c:v>43372.385416666664</c:v>
                      </c:pt>
                      <c:pt idx="26050">
                        <c:v>43372.395833333336</c:v>
                      </c:pt>
                      <c:pt idx="26051">
                        <c:v>43372.40625</c:v>
                      </c:pt>
                      <c:pt idx="26052">
                        <c:v>43372.416666666664</c:v>
                      </c:pt>
                      <c:pt idx="26053">
                        <c:v>43372.427083333336</c:v>
                      </c:pt>
                      <c:pt idx="26054">
                        <c:v>43372.4375</c:v>
                      </c:pt>
                      <c:pt idx="26055">
                        <c:v>43372.447916666664</c:v>
                      </c:pt>
                      <c:pt idx="26056">
                        <c:v>43372.458333333336</c:v>
                      </c:pt>
                      <c:pt idx="26057">
                        <c:v>43372.46875</c:v>
                      </c:pt>
                      <c:pt idx="26058">
                        <c:v>43372.479166666664</c:v>
                      </c:pt>
                      <c:pt idx="26059">
                        <c:v>43372.489583333336</c:v>
                      </c:pt>
                      <c:pt idx="26060">
                        <c:v>43372.5</c:v>
                      </c:pt>
                      <c:pt idx="26061">
                        <c:v>43372.510416666664</c:v>
                      </c:pt>
                      <c:pt idx="26062">
                        <c:v>43372.520833333336</c:v>
                      </c:pt>
                      <c:pt idx="26063">
                        <c:v>43372.53125</c:v>
                      </c:pt>
                      <c:pt idx="26064">
                        <c:v>43372.541666666664</c:v>
                      </c:pt>
                      <c:pt idx="26065">
                        <c:v>43372.552083333336</c:v>
                      </c:pt>
                      <c:pt idx="26066">
                        <c:v>43372.5625</c:v>
                      </c:pt>
                      <c:pt idx="26067">
                        <c:v>43372.572916666664</c:v>
                      </c:pt>
                      <c:pt idx="26068">
                        <c:v>43372.583333333336</c:v>
                      </c:pt>
                      <c:pt idx="26069">
                        <c:v>43372.59375</c:v>
                      </c:pt>
                      <c:pt idx="26070">
                        <c:v>43372.604166666664</c:v>
                      </c:pt>
                      <c:pt idx="26071">
                        <c:v>43372.614583333336</c:v>
                      </c:pt>
                      <c:pt idx="26072">
                        <c:v>43372.625</c:v>
                      </c:pt>
                      <c:pt idx="26073">
                        <c:v>43372.635416666664</c:v>
                      </c:pt>
                      <c:pt idx="26074">
                        <c:v>43372.645833333336</c:v>
                      </c:pt>
                      <c:pt idx="26075">
                        <c:v>43372.65625</c:v>
                      </c:pt>
                      <c:pt idx="26076">
                        <c:v>43372.666666666664</c:v>
                      </c:pt>
                      <c:pt idx="26077">
                        <c:v>43372.677083333336</c:v>
                      </c:pt>
                      <c:pt idx="26078">
                        <c:v>43372.6875</c:v>
                      </c:pt>
                      <c:pt idx="26079">
                        <c:v>43372.697916666664</c:v>
                      </c:pt>
                      <c:pt idx="26080">
                        <c:v>43372.708333333336</c:v>
                      </c:pt>
                      <c:pt idx="26081">
                        <c:v>43372.71875</c:v>
                      </c:pt>
                      <c:pt idx="26082">
                        <c:v>43372.729166666664</c:v>
                      </c:pt>
                      <c:pt idx="26083">
                        <c:v>43372.739583333336</c:v>
                      </c:pt>
                      <c:pt idx="26084">
                        <c:v>43372.75</c:v>
                      </c:pt>
                      <c:pt idx="26085">
                        <c:v>43372.760416666664</c:v>
                      </c:pt>
                      <c:pt idx="26086">
                        <c:v>43372.770833333336</c:v>
                      </c:pt>
                      <c:pt idx="26087">
                        <c:v>43372.78125</c:v>
                      </c:pt>
                      <c:pt idx="26088">
                        <c:v>43372.791666666664</c:v>
                      </c:pt>
                      <c:pt idx="26089">
                        <c:v>43372.802083333336</c:v>
                      </c:pt>
                      <c:pt idx="26090">
                        <c:v>43372.8125</c:v>
                      </c:pt>
                      <c:pt idx="26091">
                        <c:v>43372.822916666664</c:v>
                      </c:pt>
                      <c:pt idx="26092">
                        <c:v>43372.833333333336</c:v>
                      </c:pt>
                      <c:pt idx="26093">
                        <c:v>43372.84375</c:v>
                      </c:pt>
                      <c:pt idx="26094">
                        <c:v>43372.854166666664</c:v>
                      </c:pt>
                      <c:pt idx="26095">
                        <c:v>43372.864583333336</c:v>
                      </c:pt>
                      <c:pt idx="26096">
                        <c:v>43372.875</c:v>
                      </c:pt>
                      <c:pt idx="26097">
                        <c:v>43372.885416666664</c:v>
                      </c:pt>
                      <c:pt idx="26098">
                        <c:v>43372.895833333336</c:v>
                      </c:pt>
                      <c:pt idx="26099">
                        <c:v>43372.90625</c:v>
                      </c:pt>
                      <c:pt idx="26100">
                        <c:v>43372.916666666664</c:v>
                      </c:pt>
                      <c:pt idx="26101">
                        <c:v>43372.927083333336</c:v>
                      </c:pt>
                      <c:pt idx="26102">
                        <c:v>43372.9375</c:v>
                      </c:pt>
                      <c:pt idx="26103">
                        <c:v>43372.947916666664</c:v>
                      </c:pt>
                      <c:pt idx="26104">
                        <c:v>43372.958333333336</c:v>
                      </c:pt>
                      <c:pt idx="26105">
                        <c:v>43372.96875</c:v>
                      </c:pt>
                      <c:pt idx="26106">
                        <c:v>43372.979166666664</c:v>
                      </c:pt>
                      <c:pt idx="26107">
                        <c:v>43372.989583333336</c:v>
                      </c:pt>
                      <c:pt idx="26108">
                        <c:v>43373</c:v>
                      </c:pt>
                      <c:pt idx="26109">
                        <c:v>43373.010416666664</c:v>
                      </c:pt>
                      <c:pt idx="26110">
                        <c:v>43373.020833333336</c:v>
                      </c:pt>
                      <c:pt idx="26111">
                        <c:v>43373.03125</c:v>
                      </c:pt>
                      <c:pt idx="26112">
                        <c:v>43373.041666666664</c:v>
                      </c:pt>
                      <c:pt idx="26113">
                        <c:v>43373.052083333336</c:v>
                      </c:pt>
                      <c:pt idx="26114">
                        <c:v>43373.0625</c:v>
                      </c:pt>
                      <c:pt idx="26115">
                        <c:v>43373.072916666664</c:v>
                      </c:pt>
                      <c:pt idx="26116">
                        <c:v>43373.083333333336</c:v>
                      </c:pt>
                      <c:pt idx="26117">
                        <c:v>43373.09375</c:v>
                      </c:pt>
                      <c:pt idx="26118">
                        <c:v>43373.104166666664</c:v>
                      </c:pt>
                      <c:pt idx="26119">
                        <c:v>43373.114583333336</c:v>
                      </c:pt>
                      <c:pt idx="26120">
                        <c:v>43373.125</c:v>
                      </c:pt>
                      <c:pt idx="26121">
                        <c:v>43373.135416666664</c:v>
                      </c:pt>
                      <c:pt idx="26122">
                        <c:v>43373.145833333336</c:v>
                      </c:pt>
                      <c:pt idx="26123">
                        <c:v>43373.15625</c:v>
                      </c:pt>
                      <c:pt idx="26124">
                        <c:v>43373.166666666664</c:v>
                      </c:pt>
                      <c:pt idx="26125">
                        <c:v>43373.177083333336</c:v>
                      </c:pt>
                      <c:pt idx="26126">
                        <c:v>43373.1875</c:v>
                      </c:pt>
                      <c:pt idx="26127">
                        <c:v>43373.197916666664</c:v>
                      </c:pt>
                      <c:pt idx="26128">
                        <c:v>43373.208333333336</c:v>
                      </c:pt>
                      <c:pt idx="26129">
                        <c:v>43373.21875</c:v>
                      </c:pt>
                      <c:pt idx="26130">
                        <c:v>43373.229166666664</c:v>
                      </c:pt>
                      <c:pt idx="26131">
                        <c:v>43373.239583333336</c:v>
                      </c:pt>
                      <c:pt idx="26132">
                        <c:v>43373.25</c:v>
                      </c:pt>
                      <c:pt idx="26133">
                        <c:v>43373.260416666664</c:v>
                      </c:pt>
                      <c:pt idx="26134">
                        <c:v>43373.270833333336</c:v>
                      </c:pt>
                      <c:pt idx="26135">
                        <c:v>43373.28125</c:v>
                      </c:pt>
                      <c:pt idx="26136">
                        <c:v>43373.291666666664</c:v>
                      </c:pt>
                      <c:pt idx="26137">
                        <c:v>43373.302083333336</c:v>
                      </c:pt>
                      <c:pt idx="26138">
                        <c:v>43373.3125</c:v>
                      </c:pt>
                      <c:pt idx="26139">
                        <c:v>43373.322916666664</c:v>
                      </c:pt>
                      <c:pt idx="26140">
                        <c:v>43373.333333333336</c:v>
                      </c:pt>
                      <c:pt idx="26141">
                        <c:v>43373.34375</c:v>
                      </c:pt>
                      <c:pt idx="26142">
                        <c:v>43373.354166666664</c:v>
                      </c:pt>
                      <c:pt idx="26143">
                        <c:v>43373.364583333336</c:v>
                      </c:pt>
                      <c:pt idx="26144">
                        <c:v>43373.375</c:v>
                      </c:pt>
                      <c:pt idx="26145">
                        <c:v>43373.385416666664</c:v>
                      </c:pt>
                      <c:pt idx="26146">
                        <c:v>43373.395833333336</c:v>
                      </c:pt>
                      <c:pt idx="26147">
                        <c:v>43373.40625</c:v>
                      </c:pt>
                      <c:pt idx="26148">
                        <c:v>43373.416666666664</c:v>
                      </c:pt>
                      <c:pt idx="26149">
                        <c:v>43373.427083333336</c:v>
                      </c:pt>
                      <c:pt idx="26150">
                        <c:v>43373.4375</c:v>
                      </c:pt>
                      <c:pt idx="26151">
                        <c:v>43373.447916666664</c:v>
                      </c:pt>
                      <c:pt idx="26152">
                        <c:v>43373.458333333336</c:v>
                      </c:pt>
                      <c:pt idx="26153">
                        <c:v>43373.46875</c:v>
                      </c:pt>
                      <c:pt idx="26154">
                        <c:v>43373.479166666664</c:v>
                      </c:pt>
                      <c:pt idx="26155">
                        <c:v>43373.489583333336</c:v>
                      </c:pt>
                      <c:pt idx="26156">
                        <c:v>43373.5</c:v>
                      </c:pt>
                      <c:pt idx="26157">
                        <c:v>43373.510416666664</c:v>
                      </c:pt>
                      <c:pt idx="26158">
                        <c:v>43373.520833333336</c:v>
                      </c:pt>
                      <c:pt idx="26159">
                        <c:v>43373.53125</c:v>
                      </c:pt>
                      <c:pt idx="26160">
                        <c:v>43373.541666666664</c:v>
                      </c:pt>
                      <c:pt idx="26161">
                        <c:v>43373.552083333336</c:v>
                      </c:pt>
                      <c:pt idx="26162">
                        <c:v>43373.5625</c:v>
                      </c:pt>
                      <c:pt idx="26163">
                        <c:v>43373.572916666664</c:v>
                      </c:pt>
                      <c:pt idx="26164">
                        <c:v>43373.583333333336</c:v>
                      </c:pt>
                      <c:pt idx="26165">
                        <c:v>43373.59375</c:v>
                      </c:pt>
                      <c:pt idx="26166">
                        <c:v>43373.604166666664</c:v>
                      </c:pt>
                      <c:pt idx="26167">
                        <c:v>43373.614583333336</c:v>
                      </c:pt>
                      <c:pt idx="26168">
                        <c:v>43373.625</c:v>
                      </c:pt>
                      <c:pt idx="26169">
                        <c:v>43373.635416666664</c:v>
                      </c:pt>
                      <c:pt idx="26170">
                        <c:v>43373.645833333336</c:v>
                      </c:pt>
                      <c:pt idx="26171">
                        <c:v>43373.65625</c:v>
                      </c:pt>
                      <c:pt idx="26172">
                        <c:v>43373.666666666664</c:v>
                      </c:pt>
                      <c:pt idx="26173">
                        <c:v>43373.677083333336</c:v>
                      </c:pt>
                      <c:pt idx="26174">
                        <c:v>43373.6875</c:v>
                      </c:pt>
                      <c:pt idx="26175">
                        <c:v>43373.697916666664</c:v>
                      </c:pt>
                      <c:pt idx="26176">
                        <c:v>43373.708333333336</c:v>
                      </c:pt>
                      <c:pt idx="26177">
                        <c:v>43373.71875</c:v>
                      </c:pt>
                      <c:pt idx="26178">
                        <c:v>43373.729166666664</c:v>
                      </c:pt>
                      <c:pt idx="26179">
                        <c:v>43373.739583333336</c:v>
                      </c:pt>
                      <c:pt idx="26180">
                        <c:v>43373.75</c:v>
                      </c:pt>
                      <c:pt idx="26181">
                        <c:v>43373.760416666664</c:v>
                      </c:pt>
                      <c:pt idx="26182">
                        <c:v>43373.770833333336</c:v>
                      </c:pt>
                      <c:pt idx="26183">
                        <c:v>43373.78125</c:v>
                      </c:pt>
                      <c:pt idx="26184">
                        <c:v>43373.791666666664</c:v>
                      </c:pt>
                      <c:pt idx="26185">
                        <c:v>43373.802083333336</c:v>
                      </c:pt>
                      <c:pt idx="26186">
                        <c:v>43373.8125</c:v>
                      </c:pt>
                      <c:pt idx="26187">
                        <c:v>43373.822916666664</c:v>
                      </c:pt>
                      <c:pt idx="26188">
                        <c:v>43373.833333333336</c:v>
                      </c:pt>
                      <c:pt idx="26189">
                        <c:v>43373.84375</c:v>
                      </c:pt>
                      <c:pt idx="26190">
                        <c:v>43373.854166666664</c:v>
                      </c:pt>
                      <c:pt idx="26191">
                        <c:v>43373.864583333336</c:v>
                      </c:pt>
                      <c:pt idx="26192">
                        <c:v>43373.875</c:v>
                      </c:pt>
                      <c:pt idx="26193">
                        <c:v>43373.885416666664</c:v>
                      </c:pt>
                      <c:pt idx="26194">
                        <c:v>43373.895833333336</c:v>
                      </c:pt>
                      <c:pt idx="26195">
                        <c:v>43373.90625</c:v>
                      </c:pt>
                      <c:pt idx="26196">
                        <c:v>43373.916666666664</c:v>
                      </c:pt>
                      <c:pt idx="26197">
                        <c:v>43373.927083333336</c:v>
                      </c:pt>
                      <c:pt idx="26198">
                        <c:v>43373.9375</c:v>
                      </c:pt>
                      <c:pt idx="26199">
                        <c:v>43373.947916666664</c:v>
                      </c:pt>
                      <c:pt idx="26200">
                        <c:v>43373.958333333336</c:v>
                      </c:pt>
                      <c:pt idx="26201">
                        <c:v>43373.96875</c:v>
                      </c:pt>
                      <c:pt idx="26202">
                        <c:v>43373.979166666664</c:v>
                      </c:pt>
                      <c:pt idx="26203">
                        <c:v>43373.989583333336</c:v>
                      </c:pt>
                      <c:pt idx="26204">
                        <c:v>43374</c:v>
                      </c:pt>
                      <c:pt idx="26205">
                        <c:v>43374.010416666664</c:v>
                      </c:pt>
                      <c:pt idx="26206">
                        <c:v>43374.020833333336</c:v>
                      </c:pt>
                      <c:pt idx="26207">
                        <c:v>43374.03125</c:v>
                      </c:pt>
                      <c:pt idx="26208">
                        <c:v>43374.041666666664</c:v>
                      </c:pt>
                      <c:pt idx="26209">
                        <c:v>43374.052083333336</c:v>
                      </c:pt>
                      <c:pt idx="26210">
                        <c:v>43374.0625</c:v>
                      </c:pt>
                      <c:pt idx="26211">
                        <c:v>43374.072916666664</c:v>
                      </c:pt>
                      <c:pt idx="26212">
                        <c:v>43374.083333333336</c:v>
                      </c:pt>
                      <c:pt idx="26213">
                        <c:v>43374.09375</c:v>
                      </c:pt>
                      <c:pt idx="26214">
                        <c:v>43374.104166666664</c:v>
                      </c:pt>
                      <c:pt idx="26215">
                        <c:v>43374.114583333336</c:v>
                      </c:pt>
                      <c:pt idx="26216">
                        <c:v>43374.125</c:v>
                      </c:pt>
                      <c:pt idx="26217">
                        <c:v>43374.135416666664</c:v>
                      </c:pt>
                      <c:pt idx="26218">
                        <c:v>43374.145833333336</c:v>
                      </c:pt>
                      <c:pt idx="26219">
                        <c:v>43374.15625</c:v>
                      </c:pt>
                      <c:pt idx="26220">
                        <c:v>43374.166666666664</c:v>
                      </c:pt>
                      <c:pt idx="26221">
                        <c:v>43374.177083333336</c:v>
                      </c:pt>
                      <c:pt idx="26222">
                        <c:v>43374.1875</c:v>
                      </c:pt>
                      <c:pt idx="26223">
                        <c:v>43374.197916666664</c:v>
                      </c:pt>
                      <c:pt idx="26224">
                        <c:v>43374.208333333336</c:v>
                      </c:pt>
                      <c:pt idx="26225">
                        <c:v>43374.21875</c:v>
                      </c:pt>
                      <c:pt idx="26226">
                        <c:v>43374.229166666664</c:v>
                      </c:pt>
                      <c:pt idx="26227">
                        <c:v>43374.239583333336</c:v>
                      </c:pt>
                      <c:pt idx="26228">
                        <c:v>43374.25</c:v>
                      </c:pt>
                      <c:pt idx="26229">
                        <c:v>43374.260416666664</c:v>
                      </c:pt>
                      <c:pt idx="26230">
                        <c:v>43374.270833333336</c:v>
                      </c:pt>
                      <c:pt idx="26231">
                        <c:v>43374.28125</c:v>
                      </c:pt>
                      <c:pt idx="26232">
                        <c:v>43374.291666666664</c:v>
                      </c:pt>
                      <c:pt idx="26233">
                        <c:v>43374.302083333336</c:v>
                      </c:pt>
                      <c:pt idx="26234">
                        <c:v>43374.3125</c:v>
                      </c:pt>
                      <c:pt idx="26235">
                        <c:v>43374.322916666664</c:v>
                      </c:pt>
                      <c:pt idx="26236">
                        <c:v>43374.333333333336</c:v>
                      </c:pt>
                      <c:pt idx="26237">
                        <c:v>43374.34375</c:v>
                      </c:pt>
                      <c:pt idx="26238">
                        <c:v>43374.354166666664</c:v>
                      </c:pt>
                      <c:pt idx="26239">
                        <c:v>43374.364583333336</c:v>
                      </c:pt>
                      <c:pt idx="26240">
                        <c:v>43374.375</c:v>
                      </c:pt>
                      <c:pt idx="26241">
                        <c:v>43374.385416666664</c:v>
                      </c:pt>
                      <c:pt idx="26242">
                        <c:v>43374.395833333336</c:v>
                      </c:pt>
                      <c:pt idx="26243">
                        <c:v>43374.40625</c:v>
                      </c:pt>
                      <c:pt idx="26244">
                        <c:v>43374.416666666664</c:v>
                      </c:pt>
                      <c:pt idx="26245">
                        <c:v>43374.427083333336</c:v>
                      </c:pt>
                      <c:pt idx="26246">
                        <c:v>43374.4375</c:v>
                      </c:pt>
                      <c:pt idx="26247">
                        <c:v>43374.447916666664</c:v>
                      </c:pt>
                      <c:pt idx="26248">
                        <c:v>43374.458333333336</c:v>
                      </c:pt>
                      <c:pt idx="26249">
                        <c:v>43374.46875</c:v>
                      </c:pt>
                      <c:pt idx="26250">
                        <c:v>43374.479166666664</c:v>
                      </c:pt>
                      <c:pt idx="26251">
                        <c:v>43374.489583333336</c:v>
                      </c:pt>
                      <c:pt idx="26252">
                        <c:v>43374.5</c:v>
                      </c:pt>
                      <c:pt idx="26253">
                        <c:v>43374.510416666664</c:v>
                      </c:pt>
                      <c:pt idx="26254">
                        <c:v>43374.520833333336</c:v>
                      </c:pt>
                      <c:pt idx="26255">
                        <c:v>43374.53125</c:v>
                      </c:pt>
                      <c:pt idx="26256">
                        <c:v>43374.541666666664</c:v>
                      </c:pt>
                      <c:pt idx="26257">
                        <c:v>43374.552083333336</c:v>
                      </c:pt>
                      <c:pt idx="26258">
                        <c:v>43374.5625</c:v>
                      </c:pt>
                      <c:pt idx="26259">
                        <c:v>43374.572916666664</c:v>
                      </c:pt>
                      <c:pt idx="26260">
                        <c:v>43374.583333333336</c:v>
                      </c:pt>
                      <c:pt idx="26261">
                        <c:v>43374.59375</c:v>
                      </c:pt>
                      <c:pt idx="26262">
                        <c:v>43374.604166666664</c:v>
                      </c:pt>
                      <c:pt idx="26263">
                        <c:v>43374.614583333336</c:v>
                      </c:pt>
                      <c:pt idx="26264">
                        <c:v>43374.625</c:v>
                      </c:pt>
                      <c:pt idx="26265">
                        <c:v>43374.635416666664</c:v>
                      </c:pt>
                      <c:pt idx="26266">
                        <c:v>43374.645833333336</c:v>
                      </c:pt>
                      <c:pt idx="26267">
                        <c:v>43374.65625</c:v>
                      </c:pt>
                      <c:pt idx="26268">
                        <c:v>43374.666666666664</c:v>
                      </c:pt>
                      <c:pt idx="26269">
                        <c:v>43374.677083333336</c:v>
                      </c:pt>
                      <c:pt idx="26270">
                        <c:v>43374.6875</c:v>
                      </c:pt>
                      <c:pt idx="26271">
                        <c:v>43374.697916666664</c:v>
                      </c:pt>
                      <c:pt idx="26272">
                        <c:v>43374.708333333336</c:v>
                      </c:pt>
                      <c:pt idx="26273">
                        <c:v>43374.71875</c:v>
                      </c:pt>
                      <c:pt idx="26274">
                        <c:v>43374.729166666664</c:v>
                      </c:pt>
                      <c:pt idx="26275">
                        <c:v>43374.739583333336</c:v>
                      </c:pt>
                      <c:pt idx="26276">
                        <c:v>43374.75</c:v>
                      </c:pt>
                      <c:pt idx="26277">
                        <c:v>43374.760416666664</c:v>
                      </c:pt>
                      <c:pt idx="26278">
                        <c:v>43374.770833333336</c:v>
                      </c:pt>
                      <c:pt idx="26279">
                        <c:v>43374.78125</c:v>
                      </c:pt>
                      <c:pt idx="26280">
                        <c:v>43374.791666666664</c:v>
                      </c:pt>
                      <c:pt idx="26281">
                        <c:v>43374.802083333336</c:v>
                      </c:pt>
                      <c:pt idx="26282">
                        <c:v>43374.8125</c:v>
                      </c:pt>
                      <c:pt idx="26283">
                        <c:v>43374.822916666664</c:v>
                      </c:pt>
                      <c:pt idx="26284">
                        <c:v>43374.833333333336</c:v>
                      </c:pt>
                      <c:pt idx="26285">
                        <c:v>43374.84375</c:v>
                      </c:pt>
                      <c:pt idx="26286">
                        <c:v>43374.854166666664</c:v>
                      </c:pt>
                      <c:pt idx="26287">
                        <c:v>43374.864583333336</c:v>
                      </c:pt>
                      <c:pt idx="26288">
                        <c:v>43374.875</c:v>
                      </c:pt>
                      <c:pt idx="26289">
                        <c:v>43374.885416666664</c:v>
                      </c:pt>
                      <c:pt idx="26290">
                        <c:v>43374.895833333336</c:v>
                      </c:pt>
                      <c:pt idx="26291">
                        <c:v>43374.90625</c:v>
                      </c:pt>
                      <c:pt idx="26292">
                        <c:v>43374.916666666664</c:v>
                      </c:pt>
                      <c:pt idx="26293">
                        <c:v>43374.927083333336</c:v>
                      </c:pt>
                      <c:pt idx="26294">
                        <c:v>43374.9375</c:v>
                      </c:pt>
                      <c:pt idx="26295">
                        <c:v>43374.947916666664</c:v>
                      </c:pt>
                      <c:pt idx="26296">
                        <c:v>43374.958333333336</c:v>
                      </c:pt>
                      <c:pt idx="26297">
                        <c:v>43374.96875</c:v>
                      </c:pt>
                      <c:pt idx="26298">
                        <c:v>43374.979166666664</c:v>
                      </c:pt>
                      <c:pt idx="26299">
                        <c:v>43374.989583333336</c:v>
                      </c:pt>
                      <c:pt idx="26300">
                        <c:v>43375</c:v>
                      </c:pt>
                      <c:pt idx="26301">
                        <c:v>43375.010416666664</c:v>
                      </c:pt>
                      <c:pt idx="26302">
                        <c:v>43375.020833333336</c:v>
                      </c:pt>
                      <c:pt idx="26303">
                        <c:v>43375.03125</c:v>
                      </c:pt>
                      <c:pt idx="26304">
                        <c:v>43375.041666666664</c:v>
                      </c:pt>
                      <c:pt idx="26305">
                        <c:v>43375.052083333336</c:v>
                      </c:pt>
                      <c:pt idx="26306">
                        <c:v>43375.0625</c:v>
                      </c:pt>
                      <c:pt idx="26307">
                        <c:v>43375.072916666664</c:v>
                      </c:pt>
                      <c:pt idx="26308">
                        <c:v>43375.083333333336</c:v>
                      </c:pt>
                      <c:pt idx="26309">
                        <c:v>43375.09375</c:v>
                      </c:pt>
                      <c:pt idx="26310">
                        <c:v>43375.104166666664</c:v>
                      </c:pt>
                      <c:pt idx="26311">
                        <c:v>43375.114583333336</c:v>
                      </c:pt>
                      <c:pt idx="26312">
                        <c:v>43375.125</c:v>
                      </c:pt>
                      <c:pt idx="26313">
                        <c:v>43375.135416666664</c:v>
                      </c:pt>
                      <c:pt idx="26314">
                        <c:v>43375.145833333336</c:v>
                      </c:pt>
                      <c:pt idx="26315">
                        <c:v>43375.15625</c:v>
                      </c:pt>
                      <c:pt idx="26316">
                        <c:v>43375.166666666664</c:v>
                      </c:pt>
                      <c:pt idx="26317">
                        <c:v>43375.177083333336</c:v>
                      </c:pt>
                      <c:pt idx="26318">
                        <c:v>43375.1875</c:v>
                      </c:pt>
                      <c:pt idx="26319">
                        <c:v>43375.197916666664</c:v>
                      </c:pt>
                      <c:pt idx="26320">
                        <c:v>43375.208333333336</c:v>
                      </c:pt>
                      <c:pt idx="26321">
                        <c:v>43375.21875</c:v>
                      </c:pt>
                      <c:pt idx="26322">
                        <c:v>43375.229166666664</c:v>
                      </c:pt>
                      <c:pt idx="26323">
                        <c:v>43375.239583333336</c:v>
                      </c:pt>
                      <c:pt idx="26324">
                        <c:v>43375.25</c:v>
                      </c:pt>
                      <c:pt idx="26325">
                        <c:v>43375.260416666664</c:v>
                      </c:pt>
                      <c:pt idx="26326">
                        <c:v>43375.270833333336</c:v>
                      </c:pt>
                      <c:pt idx="26327">
                        <c:v>43375.28125</c:v>
                      </c:pt>
                      <c:pt idx="26328">
                        <c:v>43375.291666666664</c:v>
                      </c:pt>
                      <c:pt idx="26329">
                        <c:v>43375.302083333336</c:v>
                      </c:pt>
                      <c:pt idx="26330">
                        <c:v>43375.3125</c:v>
                      </c:pt>
                      <c:pt idx="26331">
                        <c:v>43375.322916666664</c:v>
                      </c:pt>
                      <c:pt idx="26332">
                        <c:v>43375.333333333336</c:v>
                      </c:pt>
                      <c:pt idx="26333">
                        <c:v>43375.34375</c:v>
                      </c:pt>
                      <c:pt idx="26334">
                        <c:v>43375.354166666664</c:v>
                      </c:pt>
                      <c:pt idx="26335">
                        <c:v>43375.364583333336</c:v>
                      </c:pt>
                      <c:pt idx="26336">
                        <c:v>43375.375</c:v>
                      </c:pt>
                      <c:pt idx="26337">
                        <c:v>43375.385416666664</c:v>
                      </c:pt>
                      <c:pt idx="26338">
                        <c:v>43375.395833333336</c:v>
                      </c:pt>
                      <c:pt idx="26339">
                        <c:v>43375.40625</c:v>
                      </c:pt>
                      <c:pt idx="26340">
                        <c:v>43375.416666666664</c:v>
                      </c:pt>
                      <c:pt idx="26341">
                        <c:v>43375.427083333336</c:v>
                      </c:pt>
                      <c:pt idx="26342">
                        <c:v>43375.4375</c:v>
                      </c:pt>
                      <c:pt idx="26343">
                        <c:v>43375.447916666664</c:v>
                      </c:pt>
                      <c:pt idx="26344">
                        <c:v>43375.458333333336</c:v>
                      </c:pt>
                      <c:pt idx="26345">
                        <c:v>43375.46875</c:v>
                      </c:pt>
                      <c:pt idx="26346">
                        <c:v>43375.479166666664</c:v>
                      </c:pt>
                      <c:pt idx="26347">
                        <c:v>43375.489583333336</c:v>
                      </c:pt>
                      <c:pt idx="26348">
                        <c:v>43375.5</c:v>
                      </c:pt>
                      <c:pt idx="26349">
                        <c:v>43375.510416666664</c:v>
                      </c:pt>
                      <c:pt idx="26350">
                        <c:v>43375.520833333336</c:v>
                      </c:pt>
                      <c:pt idx="26351">
                        <c:v>43375.53125</c:v>
                      </c:pt>
                      <c:pt idx="26352">
                        <c:v>43375.541666666664</c:v>
                      </c:pt>
                      <c:pt idx="26353">
                        <c:v>43375.552083333336</c:v>
                      </c:pt>
                      <c:pt idx="26354">
                        <c:v>43375.5625</c:v>
                      </c:pt>
                      <c:pt idx="26355">
                        <c:v>43375.572916666664</c:v>
                      </c:pt>
                      <c:pt idx="26356">
                        <c:v>43375.583333333336</c:v>
                      </c:pt>
                      <c:pt idx="26357">
                        <c:v>43375.59375</c:v>
                      </c:pt>
                      <c:pt idx="26358">
                        <c:v>43375.604166666664</c:v>
                      </c:pt>
                      <c:pt idx="26359">
                        <c:v>43375.614583333336</c:v>
                      </c:pt>
                      <c:pt idx="26360">
                        <c:v>43375.625</c:v>
                      </c:pt>
                      <c:pt idx="26361">
                        <c:v>43375.635416666664</c:v>
                      </c:pt>
                      <c:pt idx="26362">
                        <c:v>43375.645833333336</c:v>
                      </c:pt>
                      <c:pt idx="26363">
                        <c:v>43375.65625</c:v>
                      </c:pt>
                      <c:pt idx="26364">
                        <c:v>43375.666666666664</c:v>
                      </c:pt>
                      <c:pt idx="26365">
                        <c:v>43375.677083333336</c:v>
                      </c:pt>
                      <c:pt idx="26366">
                        <c:v>43375.6875</c:v>
                      </c:pt>
                      <c:pt idx="26367">
                        <c:v>43375.697916666664</c:v>
                      </c:pt>
                      <c:pt idx="26368">
                        <c:v>43375.708333333336</c:v>
                      </c:pt>
                      <c:pt idx="26369">
                        <c:v>43375.71875</c:v>
                      </c:pt>
                      <c:pt idx="26370">
                        <c:v>43375.729166666664</c:v>
                      </c:pt>
                      <c:pt idx="26371">
                        <c:v>43375.739583333336</c:v>
                      </c:pt>
                      <c:pt idx="26372">
                        <c:v>43375.75</c:v>
                      </c:pt>
                      <c:pt idx="26373">
                        <c:v>43375.760416666664</c:v>
                      </c:pt>
                      <c:pt idx="26374">
                        <c:v>43375.770833333336</c:v>
                      </c:pt>
                      <c:pt idx="26375">
                        <c:v>43375.78125</c:v>
                      </c:pt>
                      <c:pt idx="26376">
                        <c:v>43375.791666666664</c:v>
                      </c:pt>
                      <c:pt idx="26377">
                        <c:v>43375.802083333336</c:v>
                      </c:pt>
                      <c:pt idx="26378">
                        <c:v>43375.8125</c:v>
                      </c:pt>
                      <c:pt idx="26379">
                        <c:v>43375.822916666664</c:v>
                      </c:pt>
                      <c:pt idx="26380">
                        <c:v>43375.833333333336</c:v>
                      </c:pt>
                      <c:pt idx="26381">
                        <c:v>43375.84375</c:v>
                      </c:pt>
                      <c:pt idx="26382">
                        <c:v>43375.854166666664</c:v>
                      </c:pt>
                      <c:pt idx="26383">
                        <c:v>43375.864583333336</c:v>
                      </c:pt>
                      <c:pt idx="26384">
                        <c:v>43375.875</c:v>
                      </c:pt>
                      <c:pt idx="26385">
                        <c:v>43375.885416666664</c:v>
                      </c:pt>
                      <c:pt idx="26386">
                        <c:v>43375.895833333336</c:v>
                      </c:pt>
                      <c:pt idx="26387">
                        <c:v>43375.90625</c:v>
                      </c:pt>
                      <c:pt idx="26388">
                        <c:v>43375.916666666664</c:v>
                      </c:pt>
                      <c:pt idx="26389">
                        <c:v>43375.927083333336</c:v>
                      </c:pt>
                      <c:pt idx="26390">
                        <c:v>43375.9375</c:v>
                      </c:pt>
                      <c:pt idx="26391">
                        <c:v>43375.947916666664</c:v>
                      </c:pt>
                      <c:pt idx="26392">
                        <c:v>43375.958333333336</c:v>
                      </c:pt>
                      <c:pt idx="26393">
                        <c:v>43375.96875</c:v>
                      </c:pt>
                      <c:pt idx="26394">
                        <c:v>43375.979166666664</c:v>
                      </c:pt>
                      <c:pt idx="26395">
                        <c:v>43375.989583333336</c:v>
                      </c:pt>
                      <c:pt idx="26396">
                        <c:v>43376</c:v>
                      </c:pt>
                      <c:pt idx="26397">
                        <c:v>43376.010416666664</c:v>
                      </c:pt>
                      <c:pt idx="26398">
                        <c:v>43376.020833333336</c:v>
                      </c:pt>
                      <c:pt idx="26399">
                        <c:v>43376.03125</c:v>
                      </c:pt>
                      <c:pt idx="26400">
                        <c:v>43376.041666666664</c:v>
                      </c:pt>
                      <c:pt idx="26401">
                        <c:v>43376.052083333336</c:v>
                      </c:pt>
                      <c:pt idx="26402">
                        <c:v>43376.0625</c:v>
                      </c:pt>
                      <c:pt idx="26403">
                        <c:v>43376.072916666664</c:v>
                      </c:pt>
                      <c:pt idx="26404">
                        <c:v>43376.083333333336</c:v>
                      </c:pt>
                      <c:pt idx="26405">
                        <c:v>43376.09375</c:v>
                      </c:pt>
                      <c:pt idx="26406">
                        <c:v>43376.104166666664</c:v>
                      </c:pt>
                      <c:pt idx="26407">
                        <c:v>43376.114583333336</c:v>
                      </c:pt>
                      <c:pt idx="26408">
                        <c:v>43376.125</c:v>
                      </c:pt>
                      <c:pt idx="26409">
                        <c:v>43376.135416666664</c:v>
                      </c:pt>
                      <c:pt idx="26410">
                        <c:v>43376.145833333336</c:v>
                      </c:pt>
                      <c:pt idx="26411">
                        <c:v>43376.15625</c:v>
                      </c:pt>
                      <c:pt idx="26412">
                        <c:v>43376.166666666664</c:v>
                      </c:pt>
                      <c:pt idx="26413">
                        <c:v>43376.177083333336</c:v>
                      </c:pt>
                      <c:pt idx="26414">
                        <c:v>43376.1875</c:v>
                      </c:pt>
                      <c:pt idx="26415">
                        <c:v>43376.197916666664</c:v>
                      </c:pt>
                      <c:pt idx="26416">
                        <c:v>43376.208333333336</c:v>
                      </c:pt>
                      <c:pt idx="26417">
                        <c:v>43376.21875</c:v>
                      </c:pt>
                      <c:pt idx="26418">
                        <c:v>43376.229166666664</c:v>
                      </c:pt>
                      <c:pt idx="26419">
                        <c:v>43376.239583333336</c:v>
                      </c:pt>
                      <c:pt idx="26420">
                        <c:v>43376.25</c:v>
                      </c:pt>
                      <c:pt idx="26421">
                        <c:v>43376.260416666664</c:v>
                      </c:pt>
                      <c:pt idx="26422">
                        <c:v>43376.270833333336</c:v>
                      </c:pt>
                      <c:pt idx="26423">
                        <c:v>43376.28125</c:v>
                      </c:pt>
                      <c:pt idx="26424">
                        <c:v>43376.291666666664</c:v>
                      </c:pt>
                      <c:pt idx="26425">
                        <c:v>43376.302083333336</c:v>
                      </c:pt>
                      <c:pt idx="26426">
                        <c:v>43376.3125</c:v>
                      </c:pt>
                      <c:pt idx="26427">
                        <c:v>43376.322916666664</c:v>
                      </c:pt>
                      <c:pt idx="26428">
                        <c:v>43376.333333333336</c:v>
                      </c:pt>
                      <c:pt idx="26429">
                        <c:v>43376.34375</c:v>
                      </c:pt>
                      <c:pt idx="26430">
                        <c:v>43376.354166666664</c:v>
                      </c:pt>
                      <c:pt idx="26431">
                        <c:v>43376.364583333336</c:v>
                      </c:pt>
                      <c:pt idx="26432">
                        <c:v>43376.375</c:v>
                      </c:pt>
                      <c:pt idx="26433">
                        <c:v>43376.385416666664</c:v>
                      </c:pt>
                      <c:pt idx="26434">
                        <c:v>43376.395833333336</c:v>
                      </c:pt>
                      <c:pt idx="26435">
                        <c:v>43376.40625</c:v>
                      </c:pt>
                      <c:pt idx="26436">
                        <c:v>43376.416666666664</c:v>
                      </c:pt>
                      <c:pt idx="26437">
                        <c:v>43376.427083333336</c:v>
                      </c:pt>
                      <c:pt idx="26438">
                        <c:v>43376.4375</c:v>
                      </c:pt>
                      <c:pt idx="26439">
                        <c:v>43376.447916666664</c:v>
                      </c:pt>
                      <c:pt idx="26440">
                        <c:v>43376.458333333336</c:v>
                      </c:pt>
                      <c:pt idx="26441">
                        <c:v>43376.46875</c:v>
                      </c:pt>
                      <c:pt idx="26442">
                        <c:v>43376.479166666664</c:v>
                      </c:pt>
                      <c:pt idx="26443">
                        <c:v>43376.489583333336</c:v>
                      </c:pt>
                      <c:pt idx="26444">
                        <c:v>43376.5</c:v>
                      </c:pt>
                      <c:pt idx="26445">
                        <c:v>43376.510416666664</c:v>
                      </c:pt>
                      <c:pt idx="26446">
                        <c:v>43376.520833333336</c:v>
                      </c:pt>
                      <c:pt idx="26447">
                        <c:v>43376.53125</c:v>
                      </c:pt>
                      <c:pt idx="26448">
                        <c:v>43376.541666666664</c:v>
                      </c:pt>
                      <c:pt idx="26449">
                        <c:v>43376.552083333336</c:v>
                      </c:pt>
                      <c:pt idx="26450">
                        <c:v>43376.5625</c:v>
                      </c:pt>
                      <c:pt idx="26451">
                        <c:v>43376.572916666664</c:v>
                      </c:pt>
                      <c:pt idx="26452">
                        <c:v>43376.583333333336</c:v>
                      </c:pt>
                      <c:pt idx="26453">
                        <c:v>43376.59375</c:v>
                      </c:pt>
                      <c:pt idx="26454">
                        <c:v>43376.604166666664</c:v>
                      </c:pt>
                      <c:pt idx="26455">
                        <c:v>43376.614583333336</c:v>
                      </c:pt>
                      <c:pt idx="26456">
                        <c:v>43376.625</c:v>
                      </c:pt>
                      <c:pt idx="26457">
                        <c:v>43376.635416666664</c:v>
                      </c:pt>
                      <c:pt idx="26458">
                        <c:v>43376.645833333336</c:v>
                      </c:pt>
                      <c:pt idx="26459">
                        <c:v>43376.65625</c:v>
                      </c:pt>
                      <c:pt idx="26460">
                        <c:v>43376.666666666664</c:v>
                      </c:pt>
                      <c:pt idx="26461">
                        <c:v>43376.677083333336</c:v>
                      </c:pt>
                      <c:pt idx="26462">
                        <c:v>43376.6875</c:v>
                      </c:pt>
                      <c:pt idx="26463">
                        <c:v>43376.697916666664</c:v>
                      </c:pt>
                      <c:pt idx="26464">
                        <c:v>43376.708333333336</c:v>
                      </c:pt>
                      <c:pt idx="26465">
                        <c:v>43376.71875</c:v>
                      </c:pt>
                      <c:pt idx="26466">
                        <c:v>43376.729166666664</c:v>
                      </c:pt>
                      <c:pt idx="26467">
                        <c:v>43376.739583333336</c:v>
                      </c:pt>
                      <c:pt idx="26468">
                        <c:v>43376.75</c:v>
                      </c:pt>
                      <c:pt idx="26469">
                        <c:v>43376.760416666664</c:v>
                      </c:pt>
                      <c:pt idx="26470">
                        <c:v>43376.770833333336</c:v>
                      </c:pt>
                      <c:pt idx="26471">
                        <c:v>43376.78125</c:v>
                      </c:pt>
                      <c:pt idx="26472">
                        <c:v>43376.791666666664</c:v>
                      </c:pt>
                      <c:pt idx="26473">
                        <c:v>43376.802083333336</c:v>
                      </c:pt>
                      <c:pt idx="26474">
                        <c:v>43376.8125</c:v>
                      </c:pt>
                      <c:pt idx="26475">
                        <c:v>43376.822916666664</c:v>
                      </c:pt>
                      <c:pt idx="26476">
                        <c:v>43376.833333333336</c:v>
                      </c:pt>
                      <c:pt idx="26477">
                        <c:v>43376.84375</c:v>
                      </c:pt>
                      <c:pt idx="26478">
                        <c:v>43376.854166666664</c:v>
                      </c:pt>
                      <c:pt idx="26479">
                        <c:v>43376.864583333336</c:v>
                      </c:pt>
                      <c:pt idx="26480">
                        <c:v>43376.875</c:v>
                      </c:pt>
                      <c:pt idx="26481">
                        <c:v>43376.885416666664</c:v>
                      </c:pt>
                      <c:pt idx="26482">
                        <c:v>43376.895833333336</c:v>
                      </c:pt>
                      <c:pt idx="26483">
                        <c:v>43376.90625</c:v>
                      </c:pt>
                      <c:pt idx="26484">
                        <c:v>43376.916666666664</c:v>
                      </c:pt>
                      <c:pt idx="26485">
                        <c:v>43376.927083333336</c:v>
                      </c:pt>
                      <c:pt idx="26486">
                        <c:v>43376.9375</c:v>
                      </c:pt>
                      <c:pt idx="26487">
                        <c:v>43376.947916666664</c:v>
                      </c:pt>
                      <c:pt idx="26488">
                        <c:v>43376.958333333336</c:v>
                      </c:pt>
                      <c:pt idx="26489">
                        <c:v>43376.96875</c:v>
                      </c:pt>
                      <c:pt idx="26490">
                        <c:v>43376.979166666664</c:v>
                      </c:pt>
                      <c:pt idx="26491">
                        <c:v>43376.989583333336</c:v>
                      </c:pt>
                      <c:pt idx="26492">
                        <c:v>43377</c:v>
                      </c:pt>
                      <c:pt idx="26493">
                        <c:v>43377.010416666664</c:v>
                      </c:pt>
                      <c:pt idx="26494">
                        <c:v>43377.020833333336</c:v>
                      </c:pt>
                      <c:pt idx="26495">
                        <c:v>43377.03125</c:v>
                      </c:pt>
                      <c:pt idx="26496">
                        <c:v>43377.041666666664</c:v>
                      </c:pt>
                      <c:pt idx="26497">
                        <c:v>43377.052083333336</c:v>
                      </c:pt>
                      <c:pt idx="26498">
                        <c:v>43377.0625</c:v>
                      </c:pt>
                      <c:pt idx="26499">
                        <c:v>43377.072916666664</c:v>
                      </c:pt>
                      <c:pt idx="26500">
                        <c:v>43377.083333333336</c:v>
                      </c:pt>
                      <c:pt idx="26501">
                        <c:v>43377.09375</c:v>
                      </c:pt>
                      <c:pt idx="26502">
                        <c:v>43377.104166666664</c:v>
                      </c:pt>
                      <c:pt idx="26503">
                        <c:v>43377.114583333336</c:v>
                      </c:pt>
                      <c:pt idx="26504">
                        <c:v>43377.125</c:v>
                      </c:pt>
                      <c:pt idx="26505">
                        <c:v>43377.135416666664</c:v>
                      </c:pt>
                      <c:pt idx="26506">
                        <c:v>43377.145833333336</c:v>
                      </c:pt>
                      <c:pt idx="26507">
                        <c:v>43377.15625</c:v>
                      </c:pt>
                      <c:pt idx="26508">
                        <c:v>43377.166666666664</c:v>
                      </c:pt>
                      <c:pt idx="26509">
                        <c:v>43377.177083333336</c:v>
                      </c:pt>
                      <c:pt idx="26510">
                        <c:v>43377.1875</c:v>
                      </c:pt>
                      <c:pt idx="26511">
                        <c:v>43377.197916666664</c:v>
                      </c:pt>
                      <c:pt idx="26512">
                        <c:v>43377.208333333336</c:v>
                      </c:pt>
                      <c:pt idx="26513">
                        <c:v>43377.21875</c:v>
                      </c:pt>
                      <c:pt idx="26514">
                        <c:v>43377.229166666664</c:v>
                      </c:pt>
                      <c:pt idx="26515">
                        <c:v>43377.239583333336</c:v>
                      </c:pt>
                      <c:pt idx="26516">
                        <c:v>43377.25</c:v>
                      </c:pt>
                      <c:pt idx="26517">
                        <c:v>43377.260416666664</c:v>
                      </c:pt>
                      <c:pt idx="26518">
                        <c:v>43377.270833333336</c:v>
                      </c:pt>
                      <c:pt idx="26519">
                        <c:v>43377.28125</c:v>
                      </c:pt>
                      <c:pt idx="26520">
                        <c:v>43377.291666666664</c:v>
                      </c:pt>
                      <c:pt idx="26521">
                        <c:v>43377.302083333336</c:v>
                      </c:pt>
                      <c:pt idx="26522">
                        <c:v>43377.3125</c:v>
                      </c:pt>
                      <c:pt idx="26523">
                        <c:v>43377.322916666664</c:v>
                      </c:pt>
                      <c:pt idx="26524">
                        <c:v>43377.333333333336</c:v>
                      </c:pt>
                      <c:pt idx="26525">
                        <c:v>43377.34375</c:v>
                      </c:pt>
                      <c:pt idx="26526">
                        <c:v>43377.354166666664</c:v>
                      </c:pt>
                      <c:pt idx="26527">
                        <c:v>43377.364583333336</c:v>
                      </c:pt>
                      <c:pt idx="26528">
                        <c:v>43377.375</c:v>
                      </c:pt>
                      <c:pt idx="26529">
                        <c:v>43377.385416666664</c:v>
                      </c:pt>
                      <c:pt idx="26530">
                        <c:v>43377.395833333336</c:v>
                      </c:pt>
                      <c:pt idx="26531">
                        <c:v>43377.40625</c:v>
                      </c:pt>
                      <c:pt idx="26532">
                        <c:v>43377.416666666664</c:v>
                      </c:pt>
                      <c:pt idx="26533">
                        <c:v>43377.427083333336</c:v>
                      </c:pt>
                      <c:pt idx="26534">
                        <c:v>43377.4375</c:v>
                      </c:pt>
                      <c:pt idx="26535">
                        <c:v>43377.447916666664</c:v>
                      </c:pt>
                      <c:pt idx="26536">
                        <c:v>43377.458333333336</c:v>
                      </c:pt>
                      <c:pt idx="26537">
                        <c:v>43377.46875</c:v>
                      </c:pt>
                      <c:pt idx="26538">
                        <c:v>43377.479166666664</c:v>
                      </c:pt>
                      <c:pt idx="26539">
                        <c:v>43377.489583333336</c:v>
                      </c:pt>
                      <c:pt idx="26540">
                        <c:v>43377.5</c:v>
                      </c:pt>
                      <c:pt idx="26541">
                        <c:v>43377.510416666664</c:v>
                      </c:pt>
                      <c:pt idx="26542">
                        <c:v>43377.520833333336</c:v>
                      </c:pt>
                      <c:pt idx="26543">
                        <c:v>43377.53125</c:v>
                      </c:pt>
                      <c:pt idx="26544">
                        <c:v>43377.541666666664</c:v>
                      </c:pt>
                      <c:pt idx="26545">
                        <c:v>43377.552083333336</c:v>
                      </c:pt>
                      <c:pt idx="26546">
                        <c:v>43377.5625</c:v>
                      </c:pt>
                      <c:pt idx="26547">
                        <c:v>43377.572916666664</c:v>
                      </c:pt>
                      <c:pt idx="26548">
                        <c:v>43377.583333333336</c:v>
                      </c:pt>
                      <c:pt idx="26549">
                        <c:v>43377.59375</c:v>
                      </c:pt>
                      <c:pt idx="26550">
                        <c:v>43377.604166666664</c:v>
                      </c:pt>
                      <c:pt idx="26551">
                        <c:v>43377.614583333336</c:v>
                      </c:pt>
                      <c:pt idx="26552">
                        <c:v>43377.625</c:v>
                      </c:pt>
                      <c:pt idx="26553">
                        <c:v>43377.635416666664</c:v>
                      </c:pt>
                      <c:pt idx="26554">
                        <c:v>43377.645833333336</c:v>
                      </c:pt>
                      <c:pt idx="26555">
                        <c:v>43377.65625</c:v>
                      </c:pt>
                      <c:pt idx="26556">
                        <c:v>43377.666666666664</c:v>
                      </c:pt>
                      <c:pt idx="26557">
                        <c:v>43377.677083333336</c:v>
                      </c:pt>
                      <c:pt idx="26558">
                        <c:v>43377.6875</c:v>
                      </c:pt>
                      <c:pt idx="26559">
                        <c:v>43377.697916666664</c:v>
                      </c:pt>
                      <c:pt idx="26560">
                        <c:v>43377.708333333336</c:v>
                      </c:pt>
                      <c:pt idx="26561">
                        <c:v>43377.71875</c:v>
                      </c:pt>
                      <c:pt idx="26562">
                        <c:v>43377.729166666664</c:v>
                      </c:pt>
                      <c:pt idx="26563">
                        <c:v>43377.739583333336</c:v>
                      </c:pt>
                      <c:pt idx="26564">
                        <c:v>43377.75</c:v>
                      </c:pt>
                      <c:pt idx="26565">
                        <c:v>43377.760416666664</c:v>
                      </c:pt>
                      <c:pt idx="26566">
                        <c:v>43377.770833333336</c:v>
                      </c:pt>
                      <c:pt idx="26567">
                        <c:v>43377.78125</c:v>
                      </c:pt>
                      <c:pt idx="26568">
                        <c:v>43377.791666666664</c:v>
                      </c:pt>
                      <c:pt idx="26569">
                        <c:v>43377.802083333336</c:v>
                      </c:pt>
                      <c:pt idx="26570">
                        <c:v>43377.8125</c:v>
                      </c:pt>
                      <c:pt idx="26571">
                        <c:v>43377.822916666664</c:v>
                      </c:pt>
                      <c:pt idx="26572">
                        <c:v>43377.833333333336</c:v>
                      </c:pt>
                      <c:pt idx="26573">
                        <c:v>43377.84375</c:v>
                      </c:pt>
                      <c:pt idx="26574">
                        <c:v>43377.854166666664</c:v>
                      </c:pt>
                      <c:pt idx="26575">
                        <c:v>43377.864583333336</c:v>
                      </c:pt>
                      <c:pt idx="26576">
                        <c:v>43377.875</c:v>
                      </c:pt>
                      <c:pt idx="26577">
                        <c:v>43377.885416666664</c:v>
                      </c:pt>
                      <c:pt idx="26578">
                        <c:v>43377.895833333336</c:v>
                      </c:pt>
                      <c:pt idx="26579">
                        <c:v>43377.90625</c:v>
                      </c:pt>
                      <c:pt idx="26580">
                        <c:v>43377.916666666664</c:v>
                      </c:pt>
                      <c:pt idx="26581">
                        <c:v>43377.927083333336</c:v>
                      </c:pt>
                      <c:pt idx="26582">
                        <c:v>43377.9375</c:v>
                      </c:pt>
                      <c:pt idx="26583">
                        <c:v>43377.947916666664</c:v>
                      </c:pt>
                      <c:pt idx="26584">
                        <c:v>43377.958333333336</c:v>
                      </c:pt>
                      <c:pt idx="26585">
                        <c:v>43377.96875</c:v>
                      </c:pt>
                      <c:pt idx="26586">
                        <c:v>43377.979166666664</c:v>
                      </c:pt>
                      <c:pt idx="26587">
                        <c:v>43377.989583333336</c:v>
                      </c:pt>
                      <c:pt idx="26588">
                        <c:v>43378</c:v>
                      </c:pt>
                      <c:pt idx="26589">
                        <c:v>43378.010416666664</c:v>
                      </c:pt>
                      <c:pt idx="26590">
                        <c:v>43378.020833333336</c:v>
                      </c:pt>
                      <c:pt idx="26591">
                        <c:v>43378.03125</c:v>
                      </c:pt>
                      <c:pt idx="26592">
                        <c:v>43378.041666666664</c:v>
                      </c:pt>
                      <c:pt idx="26593">
                        <c:v>43378.052083333336</c:v>
                      </c:pt>
                      <c:pt idx="26594">
                        <c:v>43378.0625</c:v>
                      </c:pt>
                      <c:pt idx="26595">
                        <c:v>43378.072916666664</c:v>
                      </c:pt>
                      <c:pt idx="26596">
                        <c:v>43378.083333333336</c:v>
                      </c:pt>
                      <c:pt idx="26597">
                        <c:v>43378.09375</c:v>
                      </c:pt>
                      <c:pt idx="26598">
                        <c:v>43378.104166666664</c:v>
                      </c:pt>
                      <c:pt idx="26599">
                        <c:v>43378.114583333336</c:v>
                      </c:pt>
                      <c:pt idx="26600">
                        <c:v>43378.125</c:v>
                      </c:pt>
                      <c:pt idx="26601">
                        <c:v>43378.135416666664</c:v>
                      </c:pt>
                      <c:pt idx="26602">
                        <c:v>43378.145833333336</c:v>
                      </c:pt>
                      <c:pt idx="26603">
                        <c:v>43378.15625</c:v>
                      </c:pt>
                      <c:pt idx="26604">
                        <c:v>43378.166666666664</c:v>
                      </c:pt>
                      <c:pt idx="26605">
                        <c:v>43378.177083333336</c:v>
                      </c:pt>
                      <c:pt idx="26606">
                        <c:v>43378.1875</c:v>
                      </c:pt>
                      <c:pt idx="26607">
                        <c:v>43378.197916666664</c:v>
                      </c:pt>
                      <c:pt idx="26608">
                        <c:v>43378.208333333336</c:v>
                      </c:pt>
                      <c:pt idx="26609">
                        <c:v>43378.21875</c:v>
                      </c:pt>
                      <c:pt idx="26610">
                        <c:v>43378.229166666664</c:v>
                      </c:pt>
                      <c:pt idx="26611">
                        <c:v>43378.239583333336</c:v>
                      </c:pt>
                      <c:pt idx="26612">
                        <c:v>43378.25</c:v>
                      </c:pt>
                      <c:pt idx="26613">
                        <c:v>43378.260416666664</c:v>
                      </c:pt>
                      <c:pt idx="26614">
                        <c:v>43378.270833333336</c:v>
                      </c:pt>
                      <c:pt idx="26615">
                        <c:v>43378.28125</c:v>
                      </c:pt>
                      <c:pt idx="26616">
                        <c:v>43378.291666666664</c:v>
                      </c:pt>
                      <c:pt idx="26617">
                        <c:v>43378.302083333336</c:v>
                      </c:pt>
                      <c:pt idx="26618">
                        <c:v>43378.3125</c:v>
                      </c:pt>
                      <c:pt idx="26619">
                        <c:v>43378.322916666664</c:v>
                      </c:pt>
                      <c:pt idx="26620">
                        <c:v>43378.333333333336</c:v>
                      </c:pt>
                      <c:pt idx="26621">
                        <c:v>43378.34375</c:v>
                      </c:pt>
                      <c:pt idx="26622">
                        <c:v>43378.354166666664</c:v>
                      </c:pt>
                      <c:pt idx="26623">
                        <c:v>43378.364583333336</c:v>
                      </c:pt>
                      <c:pt idx="26624">
                        <c:v>43378.375</c:v>
                      </c:pt>
                      <c:pt idx="26625">
                        <c:v>43378.385416666664</c:v>
                      </c:pt>
                      <c:pt idx="26626">
                        <c:v>43378.395833333336</c:v>
                      </c:pt>
                      <c:pt idx="26627">
                        <c:v>43378.40625</c:v>
                      </c:pt>
                      <c:pt idx="26628">
                        <c:v>43378.416666666664</c:v>
                      </c:pt>
                      <c:pt idx="26629">
                        <c:v>43378.427083333336</c:v>
                      </c:pt>
                      <c:pt idx="26630">
                        <c:v>43378.4375</c:v>
                      </c:pt>
                      <c:pt idx="26631">
                        <c:v>43378.447916666664</c:v>
                      </c:pt>
                      <c:pt idx="26632">
                        <c:v>43378.458333333336</c:v>
                      </c:pt>
                      <c:pt idx="26633">
                        <c:v>43378.46875</c:v>
                      </c:pt>
                      <c:pt idx="26634">
                        <c:v>43378.479166666664</c:v>
                      </c:pt>
                      <c:pt idx="26635">
                        <c:v>43378.489583333336</c:v>
                      </c:pt>
                      <c:pt idx="26636">
                        <c:v>43378.5</c:v>
                      </c:pt>
                      <c:pt idx="26637">
                        <c:v>43378.510416666664</c:v>
                      </c:pt>
                      <c:pt idx="26638">
                        <c:v>43378.520833333336</c:v>
                      </c:pt>
                      <c:pt idx="26639">
                        <c:v>43378.53125</c:v>
                      </c:pt>
                      <c:pt idx="26640">
                        <c:v>43378.541666666664</c:v>
                      </c:pt>
                      <c:pt idx="26641">
                        <c:v>43378.552083333336</c:v>
                      </c:pt>
                      <c:pt idx="26642">
                        <c:v>43378.5625</c:v>
                      </c:pt>
                      <c:pt idx="26643">
                        <c:v>43378.572916666664</c:v>
                      </c:pt>
                      <c:pt idx="26644">
                        <c:v>43378.583333333336</c:v>
                      </c:pt>
                      <c:pt idx="26645">
                        <c:v>43378.59375</c:v>
                      </c:pt>
                      <c:pt idx="26646">
                        <c:v>43378.604166666664</c:v>
                      </c:pt>
                      <c:pt idx="26647">
                        <c:v>43378.614583333336</c:v>
                      </c:pt>
                      <c:pt idx="26648">
                        <c:v>43378.625</c:v>
                      </c:pt>
                      <c:pt idx="26649">
                        <c:v>43378.635416666664</c:v>
                      </c:pt>
                      <c:pt idx="26650">
                        <c:v>43378.645833333336</c:v>
                      </c:pt>
                      <c:pt idx="26651">
                        <c:v>43378.65625</c:v>
                      </c:pt>
                      <c:pt idx="26652">
                        <c:v>43378.666666666664</c:v>
                      </c:pt>
                      <c:pt idx="26653">
                        <c:v>43378.677083333336</c:v>
                      </c:pt>
                      <c:pt idx="26654">
                        <c:v>43378.6875</c:v>
                      </c:pt>
                      <c:pt idx="26655">
                        <c:v>43378.697916666664</c:v>
                      </c:pt>
                      <c:pt idx="26656">
                        <c:v>43378.708333333336</c:v>
                      </c:pt>
                      <c:pt idx="26657">
                        <c:v>43378.71875</c:v>
                      </c:pt>
                      <c:pt idx="26658">
                        <c:v>43378.729166666664</c:v>
                      </c:pt>
                      <c:pt idx="26659">
                        <c:v>43378.739583333336</c:v>
                      </c:pt>
                      <c:pt idx="26660">
                        <c:v>43378.75</c:v>
                      </c:pt>
                      <c:pt idx="26661">
                        <c:v>43378.760416666664</c:v>
                      </c:pt>
                      <c:pt idx="26662">
                        <c:v>43378.770833333336</c:v>
                      </c:pt>
                      <c:pt idx="26663">
                        <c:v>43378.78125</c:v>
                      </c:pt>
                      <c:pt idx="26664">
                        <c:v>43378.791666666664</c:v>
                      </c:pt>
                      <c:pt idx="26665">
                        <c:v>43378.802083333336</c:v>
                      </c:pt>
                      <c:pt idx="26666">
                        <c:v>43378.8125</c:v>
                      </c:pt>
                      <c:pt idx="26667">
                        <c:v>43378.822916666664</c:v>
                      </c:pt>
                      <c:pt idx="26668">
                        <c:v>43378.833333333336</c:v>
                      </c:pt>
                      <c:pt idx="26669">
                        <c:v>43378.84375</c:v>
                      </c:pt>
                      <c:pt idx="26670">
                        <c:v>43378.854166666664</c:v>
                      </c:pt>
                      <c:pt idx="26671">
                        <c:v>43378.864583333336</c:v>
                      </c:pt>
                      <c:pt idx="26672">
                        <c:v>43378.875</c:v>
                      </c:pt>
                      <c:pt idx="26673">
                        <c:v>43378.885416666664</c:v>
                      </c:pt>
                      <c:pt idx="26674">
                        <c:v>43378.895833333336</c:v>
                      </c:pt>
                      <c:pt idx="26675">
                        <c:v>43378.90625</c:v>
                      </c:pt>
                      <c:pt idx="26676">
                        <c:v>43378.916666666664</c:v>
                      </c:pt>
                      <c:pt idx="26677">
                        <c:v>43378.927083333336</c:v>
                      </c:pt>
                      <c:pt idx="26678">
                        <c:v>43378.9375</c:v>
                      </c:pt>
                      <c:pt idx="26679">
                        <c:v>43378.947916666664</c:v>
                      </c:pt>
                      <c:pt idx="26680">
                        <c:v>43378.958333333336</c:v>
                      </c:pt>
                      <c:pt idx="26681">
                        <c:v>43378.96875</c:v>
                      </c:pt>
                      <c:pt idx="26682">
                        <c:v>43378.979166666664</c:v>
                      </c:pt>
                      <c:pt idx="26683">
                        <c:v>43378.989583333336</c:v>
                      </c:pt>
                      <c:pt idx="26684">
                        <c:v>43379</c:v>
                      </c:pt>
                      <c:pt idx="26685">
                        <c:v>43379.010416666664</c:v>
                      </c:pt>
                      <c:pt idx="26686">
                        <c:v>43379.020833333336</c:v>
                      </c:pt>
                      <c:pt idx="26687">
                        <c:v>43379.03125</c:v>
                      </c:pt>
                      <c:pt idx="26688">
                        <c:v>43379.041666666664</c:v>
                      </c:pt>
                      <c:pt idx="26689">
                        <c:v>43379.052083333336</c:v>
                      </c:pt>
                      <c:pt idx="26690">
                        <c:v>43379.0625</c:v>
                      </c:pt>
                      <c:pt idx="26691">
                        <c:v>43379.072916666664</c:v>
                      </c:pt>
                      <c:pt idx="26692">
                        <c:v>43379.083333333336</c:v>
                      </c:pt>
                      <c:pt idx="26693">
                        <c:v>43379.09375</c:v>
                      </c:pt>
                      <c:pt idx="26694">
                        <c:v>43379.104166666664</c:v>
                      </c:pt>
                      <c:pt idx="26695">
                        <c:v>43379.114583333336</c:v>
                      </c:pt>
                      <c:pt idx="26696">
                        <c:v>43379.125</c:v>
                      </c:pt>
                      <c:pt idx="26697">
                        <c:v>43379.135416666664</c:v>
                      </c:pt>
                      <c:pt idx="26698">
                        <c:v>43379.145833333336</c:v>
                      </c:pt>
                      <c:pt idx="26699">
                        <c:v>43379.15625</c:v>
                      </c:pt>
                      <c:pt idx="26700">
                        <c:v>43379.166666666664</c:v>
                      </c:pt>
                      <c:pt idx="26701">
                        <c:v>43379.177083333336</c:v>
                      </c:pt>
                      <c:pt idx="26702">
                        <c:v>43379.1875</c:v>
                      </c:pt>
                      <c:pt idx="26703">
                        <c:v>43379.197916666664</c:v>
                      </c:pt>
                      <c:pt idx="26704">
                        <c:v>43379.208333333336</c:v>
                      </c:pt>
                      <c:pt idx="26705">
                        <c:v>43379.21875</c:v>
                      </c:pt>
                      <c:pt idx="26706">
                        <c:v>43379.229166666664</c:v>
                      </c:pt>
                      <c:pt idx="26707">
                        <c:v>43379.239583333336</c:v>
                      </c:pt>
                      <c:pt idx="26708">
                        <c:v>43379.25</c:v>
                      </c:pt>
                      <c:pt idx="26709">
                        <c:v>43379.260416666664</c:v>
                      </c:pt>
                      <c:pt idx="26710">
                        <c:v>43379.270833333336</c:v>
                      </c:pt>
                      <c:pt idx="26711">
                        <c:v>43379.28125</c:v>
                      </c:pt>
                      <c:pt idx="26712">
                        <c:v>43379.291666666664</c:v>
                      </c:pt>
                      <c:pt idx="26713">
                        <c:v>43379.302083333336</c:v>
                      </c:pt>
                      <c:pt idx="26714">
                        <c:v>43379.3125</c:v>
                      </c:pt>
                      <c:pt idx="26715">
                        <c:v>43379.322916666664</c:v>
                      </c:pt>
                      <c:pt idx="26716">
                        <c:v>43379.333333333336</c:v>
                      </c:pt>
                      <c:pt idx="26717">
                        <c:v>43379.34375</c:v>
                      </c:pt>
                      <c:pt idx="26718">
                        <c:v>43379.354166666664</c:v>
                      </c:pt>
                      <c:pt idx="26719">
                        <c:v>43379.364583333336</c:v>
                      </c:pt>
                      <c:pt idx="26720">
                        <c:v>43379.375</c:v>
                      </c:pt>
                      <c:pt idx="26721">
                        <c:v>43379.385416666664</c:v>
                      </c:pt>
                      <c:pt idx="26722">
                        <c:v>43379.395833333336</c:v>
                      </c:pt>
                      <c:pt idx="26723">
                        <c:v>43379.40625</c:v>
                      </c:pt>
                      <c:pt idx="26724">
                        <c:v>43379.416666666664</c:v>
                      </c:pt>
                      <c:pt idx="26725">
                        <c:v>43379.427083333336</c:v>
                      </c:pt>
                      <c:pt idx="26726">
                        <c:v>43379.4375</c:v>
                      </c:pt>
                      <c:pt idx="26727">
                        <c:v>43379.447916666664</c:v>
                      </c:pt>
                      <c:pt idx="26728">
                        <c:v>43379.458333333336</c:v>
                      </c:pt>
                      <c:pt idx="26729">
                        <c:v>43379.46875</c:v>
                      </c:pt>
                      <c:pt idx="26730">
                        <c:v>43379.479166666664</c:v>
                      </c:pt>
                      <c:pt idx="26731">
                        <c:v>43379.489583333336</c:v>
                      </c:pt>
                      <c:pt idx="26732">
                        <c:v>43379.5</c:v>
                      </c:pt>
                      <c:pt idx="26733">
                        <c:v>43379.510416666664</c:v>
                      </c:pt>
                      <c:pt idx="26734">
                        <c:v>43379.520833333336</c:v>
                      </c:pt>
                      <c:pt idx="26735">
                        <c:v>43379.53125</c:v>
                      </c:pt>
                      <c:pt idx="26736">
                        <c:v>43379.541666666664</c:v>
                      </c:pt>
                      <c:pt idx="26737">
                        <c:v>43379.552083333336</c:v>
                      </c:pt>
                      <c:pt idx="26738">
                        <c:v>43379.5625</c:v>
                      </c:pt>
                      <c:pt idx="26739">
                        <c:v>43379.572916666664</c:v>
                      </c:pt>
                      <c:pt idx="26740">
                        <c:v>43379.583333333336</c:v>
                      </c:pt>
                      <c:pt idx="26741">
                        <c:v>43379.59375</c:v>
                      </c:pt>
                      <c:pt idx="26742">
                        <c:v>43379.604166666664</c:v>
                      </c:pt>
                      <c:pt idx="26743">
                        <c:v>43379.614583333336</c:v>
                      </c:pt>
                      <c:pt idx="26744">
                        <c:v>43379.625</c:v>
                      </c:pt>
                      <c:pt idx="26745">
                        <c:v>43379.635416666664</c:v>
                      </c:pt>
                      <c:pt idx="26746">
                        <c:v>43379.645833333336</c:v>
                      </c:pt>
                      <c:pt idx="26747">
                        <c:v>43379.65625</c:v>
                      </c:pt>
                      <c:pt idx="26748">
                        <c:v>43379.666666666664</c:v>
                      </c:pt>
                      <c:pt idx="26749">
                        <c:v>43379.677083333336</c:v>
                      </c:pt>
                      <c:pt idx="26750">
                        <c:v>43379.6875</c:v>
                      </c:pt>
                      <c:pt idx="26751">
                        <c:v>43379.697916666664</c:v>
                      </c:pt>
                      <c:pt idx="26752">
                        <c:v>43379.708333333336</c:v>
                      </c:pt>
                      <c:pt idx="26753">
                        <c:v>43379.71875</c:v>
                      </c:pt>
                      <c:pt idx="26754">
                        <c:v>43379.729166666664</c:v>
                      </c:pt>
                      <c:pt idx="26755">
                        <c:v>43379.739583333336</c:v>
                      </c:pt>
                      <c:pt idx="26756">
                        <c:v>43379.75</c:v>
                      </c:pt>
                      <c:pt idx="26757">
                        <c:v>43379.760416666664</c:v>
                      </c:pt>
                      <c:pt idx="26758">
                        <c:v>43379.770833333336</c:v>
                      </c:pt>
                      <c:pt idx="26759">
                        <c:v>43379.78125</c:v>
                      </c:pt>
                      <c:pt idx="26760">
                        <c:v>43379.791666666664</c:v>
                      </c:pt>
                      <c:pt idx="26761">
                        <c:v>43379.802083333336</c:v>
                      </c:pt>
                      <c:pt idx="26762">
                        <c:v>43379.8125</c:v>
                      </c:pt>
                      <c:pt idx="26763">
                        <c:v>43379.822916666664</c:v>
                      </c:pt>
                      <c:pt idx="26764">
                        <c:v>43379.833333333336</c:v>
                      </c:pt>
                      <c:pt idx="26765">
                        <c:v>43379.84375</c:v>
                      </c:pt>
                      <c:pt idx="26766">
                        <c:v>43379.854166666664</c:v>
                      </c:pt>
                      <c:pt idx="26767">
                        <c:v>43379.864583333336</c:v>
                      </c:pt>
                      <c:pt idx="26768">
                        <c:v>43379.875</c:v>
                      </c:pt>
                      <c:pt idx="26769">
                        <c:v>43379.885416666664</c:v>
                      </c:pt>
                      <c:pt idx="26770">
                        <c:v>43379.895833333336</c:v>
                      </c:pt>
                      <c:pt idx="26771">
                        <c:v>43379.90625</c:v>
                      </c:pt>
                      <c:pt idx="26772">
                        <c:v>43379.916666666664</c:v>
                      </c:pt>
                      <c:pt idx="26773">
                        <c:v>43379.927083333336</c:v>
                      </c:pt>
                      <c:pt idx="26774">
                        <c:v>43379.9375</c:v>
                      </c:pt>
                      <c:pt idx="26775">
                        <c:v>43379.947916666664</c:v>
                      </c:pt>
                      <c:pt idx="26776">
                        <c:v>43379.958333333336</c:v>
                      </c:pt>
                      <c:pt idx="26777">
                        <c:v>43379.96875</c:v>
                      </c:pt>
                      <c:pt idx="26778">
                        <c:v>43379.979166666664</c:v>
                      </c:pt>
                      <c:pt idx="26779">
                        <c:v>43379.989583333336</c:v>
                      </c:pt>
                      <c:pt idx="26780">
                        <c:v>43380</c:v>
                      </c:pt>
                      <c:pt idx="26781">
                        <c:v>43380.010416666664</c:v>
                      </c:pt>
                      <c:pt idx="26782">
                        <c:v>43380.020833333336</c:v>
                      </c:pt>
                      <c:pt idx="26783">
                        <c:v>43380.03125</c:v>
                      </c:pt>
                      <c:pt idx="26784">
                        <c:v>43380.041666666664</c:v>
                      </c:pt>
                      <c:pt idx="26785">
                        <c:v>43380.052083333336</c:v>
                      </c:pt>
                      <c:pt idx="26786">
                        <c:v>43380.0625</c:v>
                      </c:pt>
                      <c:pt idx="26787">
                        <c:v>43380.072916666664</c:v>
                      </c:pt>
                      <c:pt idx="26788">
                        <c:v>43380.083333333336</c:v>
                      </c:pt>
                      <c:pt idx="26789">
                        <c:v>43380.09375</c:v>
                      </c:pt>
                      <c:pt idx="26790">
                        <c:v>43380.104166666664</c:v>
                      </c:pt>
                      <c:pt idx="26791">
                        <c:v>43380.114583333336</c:v>
                      </c:pt>
                      <c:pt idx="26792">
                        <c:v>43380.125</c:v>
                      </c:pt>
                      <c:pt idx="26793">
                        <c:v>43380.135416666664</c:v>
                      </c:pt>
                      <c:pt idx="26794">
                        <c:v>43380.145833333336</c:v>
                      </c:pt>
                      <c:pt idx="26795">
                        <c:v>43380.15625</c:v>
                      </c:pt>
                      <c:pt idx="26796">
                        <c:v>43380.166666666664</c:v>
                      </c:pt>
                      <c:pt idx="26797">
                        <c:v>43380.177083333336</c:v>
                      </c:pt>
                      <c:pt idx="26798">
                        <c:v>43380.1875</c:v>
                      </c:pt>
                      <c:pt idx="26799">
                        <c:v>43380.197916666664</c:v>
                      </c:pt>
                      <c:pt idx="26800">
                        <c:v>43380.208333333336</c:v>
                      </c:pt>
                      <c:pt idx="26801">
                        <c:v>43380.21875</c:v>
                      </c:pt>
                      <c:pt idx="26802">
                        <c:v>43380.229166666664</c:v>
                      </c:pt>
                      <c:pt idx="26803">
                        <c:v>43380.239583333336</c:v>
                      </c:pt>
                      <c:pt idx="26804">
                        <c:v>43380.25</c:v>
                      </c:pt>
                      <c:pt idx="26805">
                        <c:v>43380.260416666664</c:v>
                      </c:pt>
                      <c:pt idx="26806">
                        <c:v>43380.270833333336</c:v>
                      </c:pt>
                      <c:pt idx="26807">
                        <c:v>43380.28125</c:v>
                      </c:pt>
                      <c:pt idx="26808">
                        <c:v>43380.291666666664</c:v>
                      </c:pt>
                      <c:pt idx="26809">
                        <c:v>43380.302083333336</c:v>
                      </c:pt>
                      <c:pt idx="26810">
                        <c:v>43380.3125</c:v>
                      </c:pt>
                      <c:pt idx="26811">
                        <c:v>43380.322916666664</c:v>
                      </c:pt>
                      <c:pt idx="26812">
                        <c:v>43380.333333333336</c:v>
                      </c:pt>
                      <c:pt idx="26813">
                        <c:v>43380.34375</c:v>
                      </c:pt>
                      <c:pt idx="26814">
                        <c:v>43380.354166666664</c:v>
                      </c:pt>
                      <c:pt idx="26815">
                        <c:v>43380.364583333336</c:v>
                      </c:pt>
                      <c:pt idx="26816">
                        <c:v>43380.375</c:v>
                      </c:pt>
                      <c:pt idx="26817">
                        <c:v>43380.385416666664</c:v>
                      </c:pt>
                      <c:pt idx="26818">
                        <c:v>43380.395833333336</c:v>
                      </c:pt>
                      <c:pt idx="26819">
                        <c:v>43380.40625</c:v>
                      </c:pt>
                      <c:pt idx="26820">
                        <c:v>43380.416666666664</c:v>
                      </c:pt>
                      <c:pt idx="26821">
                        <c:v>43380.427083333336</c:v>
                      </c:pt>
                      <c:pt idx="26822">
                        <c:v>43380.4375</c:v>
                      </c:pt>
                      <c:pt idx="26823">
                        <c:v>43380.447916666664</c:v>
                      </c:pt>
                      <c:pt idx="26824">
                        <c:v>43380.458333333336</c:v>
                      </c:pt>
                      <c:pt idx="26825">
                        <c:v>43380.46875</c:v>
                      </c:pt>
                      <c:pt idx="26826">
                        <c:v>43380.479166666664</c:v>
                      </c:pt>
                      <c:pt idx="26827">
                        <c:v>43380.489583333336</c:v>
                      </c:pt>
                      <c:pt idx="26828">
                        <c:v>43380.5</c:v>
                      </c:pt>
                      <c:pt idx="26829">
                        <c:v>43380.510416666664</c:v>
                      </c:pt>
                      <c:pt idx="26830">
                        <c:v>43380.520833333336</c:v>
                      </c:pt>
                      <c:pt idx="26831">
                        <c:v>43380.53125</c:v>
                      </c:pt>
                      <c:pt idx="26832">
                        <c:v>43380.541666666664</c:v>
                      </c:pt>
                      <c:pt idx="26833">
                        <c:v>43380.552083333336</c:v>
                      </c:pt>
                      <c:pt idx="26834">
                        <c:v>43380.5625</c:v>
                      </c:pt>
                      <c:pt idx="26835">
                        <c:v>43380.572916666664</c:v>
                      </c:pt>
                      <c:pt idx="26836">
                        <c:v>43380.583333333336</c:v>
                      </c:pt>
                      <c:pt idx="26837">
                        <c:v>43380.59375</c:v>
                      </c:pt>
                      <c:pt idx="26838">
                        <c:v>43380.604166666664</c:v>
                      </c:pt>
                      <c:pt idx="26839">
                        <c:v>43380.614583333336</c:v>
                      </c:pt>
                      <c:pt idx="26840">
                        <c:v>43380.625</c:v>
                      </c:pt>
                      <c:pt idx="26841">
                        <c:v>43380.635416666664</c:v>
                      </c:pt>
                      <c:pt idx="26842">
                        <c:v>43380.645833333336</c:v>
                      </c:pt>
                      <c:pt idx="26843">
                        <c:v>43380.65625</c:v>
                      </c:pt>
                      <c:pt idx="26844">
                        <c:v>43380.666666666664</c:v>
                      </c:pt>
                      <c:pt idx="26845">
                        <c:v>43380.677083333336</c:v>
                      </c:pt>
                      <c:pt idx="26846">
                        <c:v>43380.6875</c:v>
                      </c:pt>
                      <c:pt idx="26847">
                        <c:v>43380.697916666664</c:v>
                      </c:pt>
                      <c:pt idx="26848">
                        <c:v>43380.708333333336</c:v>
                      </c:pt>
                      <c:pt idx="26849">
                        <c:v>43380.71875</c:v>
                      </c:pt>
                      <c:pt idx="26850">
                        <c:v>43380.729166666664</c:v>
                      </c:pt>
                      <c:pt idx="26851">
                        <c:v>43380.739583333336</c:v>
                      </c:pt>
                      <c:pt idx="26852">
                        <c:v>43380.75</c:v>
                      </c:pt>
                      <c:pt idx="26853">
                        <c:v>43380.760416666664</c:v>
                      </c:pt>
                      <c:pt idx="26854">
                        <c:v>43380.770833333336</c:v>
                      </c:pt>
                      <c:pt idx="26855">
                        <c:v>43380.78125</c:v>
                      </c:pt>
                      <c:pt idx="26856">
                        <c:v>43380.791666666664</c:v>
                      </c:pt>
                      <c:pt idx="26857">
                        <c:v>43380.802083333336</c:v>
                      </c:pt>
                      <c:pt idx="26858">
                        <c:v>43380.8125</c:v>
                      </c:pt>
                      <c:pt idx="26859">
                        <c:v>43380.822916666664</c:v>
                      </c:pt>
                      <c:pt idx="26860">
                        <c:v>43380.833333333336</c:v>
                      </c:pt>
                      <c:pt idx="26861">
                        <c:v>43380.84375</c:v>
                      </c:pt>
                      <c:pt idx="26862">
                        <c:v>43380.854166666664</c:v>
                      </c:pt>
                      <c:pt idx="26863">
                        <c:v>43380.864583333336</c:v>
                      </c:pt>
                      <c:pt idx="26864">
                        <c:v>43380.875</c:v>
                      </c:pt>
                      <c:pt idx="26865">
                        <c:v>43380.885416666664</c:v>
                      </c:pt>
                      <c:pt idx="26866">
                        <c:v>43380.895833333336</c:v>
                      </c:pt>
                      <c:pt idx="26867">
                        <c:v>43380.90625</c:v>
                      </c:pt>
                      <c:pt idx="26868">
                        <c:v>43380.916666666664</c:v>
                      </c:pt>
                      <c:pt idx="26869">
                        <c:v>43380.927083333336</c:v>
                      </c:pt>
                      <c:pt idx="26870">
                        <c:v>43380.9375</c:v>
                      </c:pt>
                      <c:pt idx="26871">
                        <c:v>43380.947916666664</c:v>
                      </c:pt>
                      <c:pt idx="26872">
                        <c:v>43380.958333333336</c:v>
                      </c:pt>
                      <c:pt idx="26873">
                        <c:v>43380.96875</c:v>
                      </c:pt>
                      <c:pt idx="26874">
                        <c:v>43380.979166666664</c:v>
                      </c:pt>
                      <c:pt idx="26875">
                        <c:v>43380.989583333336</c:v>
                      </c:pt>
                      <c:pt idx="26876">
                        <c:v>43381</c:v>
                      </c:pt>
                      <c:pt idx="26877">
                        <c:v>43381.010416666664</c:v>
                      </c:pt>
                      <c:pt idx="26878">
                        <c:v>43381.020833333336</c:v>
                      </c:pt>
                      <c:pt idx="26879">
                        <c:v>43381.03125</c:v>
                      </c:pt>
                      <c:pt idx="26880">
                        <c:v>43381.041666666664</c:v>
                      </c:pt>
                      <c:pt idx="26881">
                        <c:v>43381.052083333336</c:v>
                      </c:pt>
                      <c:pt idx="26882">
                        <c:v>43381.0625</c:v>
                      </c:pt>
                      <c:pt idx="26883">
                        <c:v>43381.072916666664</c:v>
                      </c:pt>
                      <c:pt idx="26884">
                        <c:v>43381.083333333336</c:v>
                      </c:pt>
                      <c:pt idx="26885">
                        <c:v>43381.09375</c:v>
                      </c:pt>
                      <c:pt idx="26886">
                        <c:v>43381.104166666664</c:v>
                      </c:pt>
                      <c:pt idx="26887">
                        <c:v>43381.114583333336</c:v>
                      </c:pt>
                      <c:pt idx="26888">
                        <c:v>43381.125</c:v>
                      </c:pt>
                      <c:pt idx="26889">
                        <c:v>43381.135416666664</c:v>
                      </c:pt>
                      <c:pt idx="26890">
                        <c:v>43381.145833333336</c:v>
                      </c:pt>
                      <c:pt idx="26891">
                        <c:v>43381.15625</c:v>
                      </c:pt>
                      <c:pt idx="26892">
                        <c:v>43381.166666666664</c:v>
                      </c:pt>
                      <c:pt idx="26893">
                        <c:v>43381.177083333336</c:v>
                      </c:pt>
                      <c:pt idx="26894">
                        <c:v>43381.1875</c:v>
                      </c:pt>
                      <c:pt idx="26895">
                        <c:v>43381.197916666664</c:v>
                      </c:pt>
                      <c:pt idx="26896">
                        <c:v>43381.208333333336</c:v>
                      </c:pt>
                      <c:pt idx="26897">
                        <c:v>43381.21875</c:v>
                      </c:pt>
                      <c:pt idx="26898">
                        <c:v>43381.229166666664</c:v>
                      </c:pt>
                      <c:pt idx="26899">
                        <c:v>43381.239583333336</c:v>
                      </c:pt>
                      <c:pt idx="26900">
                        <c:v>43381.25</c:v>
                      </c:pt>
                      <c:pt idx="26901">
                        <c:v>43381.260416666664</c:v>
                      </c:pt>
                      <c:pt idx="26902">
                        <c:v>43381.270833333336</c:v>
                      </c:pt>
                      <c:pt idx="26903">
                        <c:v>43381.28125</c:v>
                      </c:pt>
                      <c:pt idx="26904">
                        <c:v>43381.291666666664</c:v>
                      </c:pt>
                      <c:pt idx="26905">
                        <c:v>43381.302083333336</c:v>
                      </c:pt>
                      <c:pt idx="26906">
                        <c:v>43381.3125</c:v>
                      </c:pt>
                      <c:pt idx="26907">
                        <c:v>43381.322916666664</c:v>
                      </c:pt>
                      <c:pt idx="26908">
                        <c:v>43381.333333333336</c:v>
                      </c:pt>
                      <c:pt idx="26909">
                        <c:v>43381.34375</c:v>
                      </c:pt>
                      <c:pt idx="26910">
                        <c:v>43381.354166666664</c:v>
                      </c:pt>
                      <c:pt idx="26911">
                        <c:v>43381.364583333336</c:v>
                      </c:pt>
                      <c:pt idx="26912">
                        <c:v>43381.375</c:v>
                      </c:pt>
                      <c:pt idx="26913">
                        <c:v>43381.385416666664</c:v>
                      </c:pt>
                      <c:pt idx="26914">
                        <c:v>43381.395833333336</c:v>
                      </c:pt>
                      <c:pt idx="26915">
                        <c:v>43381.40625</c:v>
                      </c:pt>
                      <c:pt idx="26916">
                        <c:v>43381.416666666664</c:v>
                      </c:pt>
                      <c:pt idx="26917">
                        <c:v>43381.427083333336</c:v>
                      </c:pt>
                      <c:pt idx="26918">
                        <c:v>43381.4375</c:v>
                      </c:pt>
                      <c:pt idx="26919">
                        <c:v>43381.447916666664</c:v>
                      </c:pt>
                      <c:pt idx="26920">
                        <c:v>43381.458333333336</c:v>
                      </c:pt>
                      <c:pt idx="26921">
                        <c:v>43381.46875</c:v>
                      </c:pt>
                      <c:pt idx="26922">
                        <c:v>43381.479166666664</c:v>
                      </c:pt>
                      <c:pt idx="26923">
                        <c:v>43381.489583333336</c:v>
                      </c:pt>
                      <c:pt idx="26924">
                        <c:v>43381.5</c:v>
                      </c:pt>
                      <c:pt idx="26925">
                        <c:v>43381.510416666664</c:v>
                      </c:pt>
                      <c:pt idx="26926">
                        <c:v>43381.520833333336</c:v>
                      </c:pt>
                      <c:pt idx="26927">
                        <c:v>43381.53125</c:v>
                      </c:pt>
                      <c:pt idx="26928">
                        <c:v>43381.541666666664</c:v>
                      </c:pt>
                      <c:pt idx="26929">
                        <c:v>43381.552083333336</c:v>
                      </c:pt>
                      <c:pt idx="26930">
                        <c:v>43381.5625</c:v>
                      </c:pt>
                      <c:pt idx="26931">
                        <c:v>43381.572916666664</c:v>
                      </c:pt>
                      <c:pt idx="26932">
                        <c:v>43381.583333333336</c:v>
                      </c:pt>
                      <c:pt idx="26933">
                        <c:v>43381.59375</c:v>
                      </c:pt>
                      <c:pt idx="26934">
                        <c:v>43381.604166666664</c:v>
                      </c:pt>
                      <c:pt idx="26935">
                        <c:v>43381.614583333336</c:v>
                      </c:pt>
                      <c:pt idx="26936">
                        <c:v>43381.625</c:v>
                      </c:pt>
                      <c:pt idx="26937">
                        <c:v>43381.635416666664</c:v>
                      </c:pt>
                      <c:pt idx="26938">
                        <c:v>43381.645833333336</c:v>
                      </c:pt>
                      <c:pt idx="26939">
                        <c:v>43381.65625</c:v>
                      </c:pt>
                      <c:pt idx="26940">
                        <c:v>43381.666666666664</c:v>
                      </c:pt>
                      <c:pt idx="26941">
                        <c:v>43381.677083333336</c:v>
                      </c:pt>
                      <c:pt idx="26942">
                        <c:v>43381.6875</c:v>
                      </c:pt>
                      <c:pt idx="26943">
                        <c:v>43381.697916666664</c:v>
                      </c:pt>
                      <c:pt idx="26944">
                        <c:v>43381.708333333336</c:v>
                      </c:pt>
                      <c:pt idx="26945">
                        <c:v>43381.71875</c:v>
                      </c:pt>
                      <c:pt idx="26946">
                        <c:v>43381.729166666664</c:v>
                      </c:pt>
                      <c:pt idx="26947">
                        <c:v>43381.739583333336</c:v>
                      </c:pt>
                      <c:pt idx="26948">
                        <c:v>43381.75</c:v>
                      </c:pt>
                      <c:pt idx="26949">
                        <c:v>43381.760416666664</c:v>
                      </c:pt>
                      <c:pt idx="26950">
                        <c:v>43381.770833333336</c:v>
                      </c:pt>
                      <c:pt idx="26951">
                        <c:v>43381.78125</c:v>
                      </c:pt>
                      <c:pt idx="26952">
                        <c:v>43381.791666666664</c:v>
                      </c:pt>
                      <c:pt idx="26953">
                        <c:v>43381.802083333336</c:v>
                      </c:pt>
                      <c:pt idx="26954">
                        <c:v>43381.8125</c:v>
                      </c:pt>
                      <c:pt idx="26955">
                        <c:v>43381.822916666664</c:v>
                      </c:pt>
                      <c:pt idx="26956">
                        <c:v>43381.833333333336</c:v>
                      </c:pt>
                      <c:pt idx="26957">
                        <c:v>43381.84375</c:v>
                      </c:pt>
                      <c:pt idx="26958">
                        <c:v>43381.854166666664</c:v>
                      </c:pt>
                      <c:pt idx="26959">
                        <c:v>43381.864583333336</c:v>
                      </c:pt>
                      <c:pt idx="26960">
                        <c:v>43381.875</c:v>
                      </c:pt>
                      <c:pt idx="26961">
                        <c:v>43381.885416666664</c:v>
                      </c:pt>
                      <c:pt idx="26962">
                        <c:v>43381.895833333336</c:v>
                      </c:pt>
                      <c:pt idx="26963">
                        <c:v>43381.90625</c:v>
                      </c:pt>
                      <c:pt idx="26964">
                        <c:v>43381.916666666664</c:v>
                      </c:pt>
                      <c:pt idx="26965">
                        <c:v>43381.927083333336</c:v>
                      </c:pt>
                      <c:pt idx="26966">
                        <c:v>43381.9375</c:v>
                      </c:pt>
                      <c:pt idx="26967">
                        <c:v>43381.947916666664</c:v>
                      </c:pt>
                      <c:pt idx="26968">
                        <c:v>43381.958333333336</c:v>
                      </c:pt>
                      <c:pt idx="26969">
                        <c:v>43381.96875</c:v>
                      </c:pt>
                      <c:pt idx="26970">
                        <c:v>43381.979166666664</c:v>
                      </c:pt>
                      <c:pt idx="26971">
                        <c:v>43381.989583333336</c:v>
                      </c:pt>
                      <c:pt idx="26972">
                        <c:v>43382</c:v>
                      </c:pt>
                      <c:pt idx="26973">
                        <c:v>43382.010416666664</c:v>
                      </c:pt>
                      <c:pt idx="26974">
                        <c:v>43382.020833333336</c:v>
                      </c:pt>
                      <c:pt idx="26975">
                        <c:v>43382.03125</c:v>
                      </c:pt>
                      <c:pt idx="26976">
                        <c:v>43382.041666666664</c:v>
                      </c:pt>
                      <c:pt idx="26977">
                        <c:v>43382.052083333336</c:v>
                      </c:pt>
                      <c:pt idx="26978">
                        <c:v>43382.0625</c:v>
                      </c:pt>
                      <c:pt idx="26979">
                        <c:v>43382.072916666664</c:v>
                      </c:pt>
                      <c:pt idx="26980">
                        <c:v>43382.083333333336</c:v>
                      </c:pt>
                      <c:pt idx="26981">
                        <c:v>43382.09375</c:v>
                      </c:pt>
                      <c:pt idx="26982">
                        <c:v>43382.104166666664</c:v>
                      </c:pt>
                      <c:pt idx="26983">
                        <c:v>43382.114583333336</c:v>
                      </c:pt>
                      <c:pt idx="26984">
                        <c:v>43382.125</c:v>
                      </c:pt>
                      <c:pt idx="26985">
                        <c:v>43382.135416666664</c:v>
                      </c:pt>
                      <c:pt idx="26986">
                        <c:v>43382.145833333336</c:v>
                      </c:pt>
                      <c:pt idx="26987">
                        <c:v>43382.15625</c:v>
                      </c:pt>
                      <c:pt idx="26988">
                        <c:v>43382.166666666664</c:v>
                      </c:pt>
                      <c:pt idx="26989">
                        <c:v>43382.177083333336</c:v>
                      </c:pt>
                      <c:pt idx="26990">
                        <c:v>43382.1875</c:v>
                      </c:pt>
                      <c:pt idx="26991">
                        <c:v>43382.197916666664</c:v>
                      </c:pt>
                      <c:pt idx="26992">
                        <c:v>43382.208333333336</c:v>
                      </c:pt>
                      <c:pt idx="26993">
                        <c:v>43382.21875</c:v>
                      </c:pt>
                      <c:pt idx="26994">
                        <c:v>43382.229166666664</c:v>
                      </c:pt>
                      <c:pt idx="26995">
                        <c:v>43382.239583333336</c:v>
                      </c:pt>
                      <c:pt idx="26996">
                        <c:v>43382.25</c:v>
                      </c:pt>
                      <c:pt idx="26997">
                        <c:v>43382.260416666664</c:v>
                      </c:pt>
                      <c:pt idx="26998">
                        <c:v>43382.270833333336</c:v>
                      </c:pt>
                      <c:pt idx="26999">
                        <c:v>43382.28125</c:v>
                      </c:pt>
                      <c:pt idx="27000">
                        <c:v>43382.291666666664</c:v>
                      </c:pt>
                      <c:pt idx="27001">
                        <c:v>43382.302083333336</c:v>
                      </c:pt>
                      <c:pt idx="27002">
                        <c:v>43382.3125</c:v>
                      </c:pt>
                      <c:pt idx="27003">
                        <c:v>43382.322916666664</c:v>
                      </c:pt>
                      <c:pt idx="27004">
                        <c:v>43382.333333333336</c:v>
                      </c:pt>
                      <c:pt idx="27005">
                        <c:v>43382.34375</c:v>
                      </c:pt>
                      <c:pt idx="27006">
                        <c:v>43382.354166666664</c:v>
                      </c:pt>
                      <c:pt idx="27007">
                        <c:v>43382.364583333336</c:v>
                      </c:pt>
                      <c:pt idx="27008">
                        <c:v>43382.375</c:v>
                      </c:pt>
                      <c:pt idx="27009">
                        <c:v>43382.385416666664</c:v>
                      </c:pt>
                      <c:pt idx="27010">
                        <c:v>43382.395833333336</c:v>
                      </c:pt>
                      <c:pt idx="27011">
                        <c:v>43382.40625</c:v>
                      </c:pt>
                      <c:pt idx="27012">
                        <c:v>43382.416666666664</c:v>
                      </c:pt>
                      <c:pt idx="27013">
                        <c:v>43382.427083333336</c:v>
                      </c:pt>
                      <c:pt idx="27014">
                        <c:v>43382.4375</c:v>
                      </c:pt>
                      <c:pt idx="27015">
                        <c:v>43382.447916666664</c:v>
                      </c:pt>
                      <c:pt idx="27016">
                        <c:v>43382.458333333336</c:v>
                      </c:pt>
                      <c:pt idx="27017">
                        <c:v>43382.46875</c:v>
                      </c:pt>
                      <c:pt idx="27018">
                        <c:v>43382.479166666664</c:v>
                      </c:pt>
                      <c:pt idx="27019">
                        <c:v>43382.489583333336</c:v>
                      </c:pt>
                      <c:pt idx="27020">
                        <c:v>43382.5</c:v>
                      </c:pt>
                      <c:pt idx="27021">
                        <c:v>43382.510416666664</c:v>
                      </c:pt>
                      <c:pt idx="27022">
                        <c:v>43382.520833333336</c:v>
                      </c:pt>
                      <c:pt idx="27023">
                        <c:v>43382.53125</c:v>
                      </c:pt>
                      <c:pt idx="27024">
                        <c:v>43382.541666666664</c:v>
                      </c:pt>
                      <c:pt idx="27025">
                        <c:v>43382.552083333336</c:v>
                      </c:pt>
                      <c:pt idx="27026">
                        <c:v>43382.5625</c:v>
                      </c:pt>
                      <c:pt idx="27027">
                        <c:v>43382.572916666664</c:v>
                      </c:pt>
                      <c:pt idx="27028">
                        <c:v>43382.583333333336</c:v>
                      </c:pt>
                      <c:pt idx="27029">
                        <c:v>43382.59375</c:v>
                      </c:pt>
                      <c:pt idx="27030">
                        <c:v>43382.604166666664</c:v>
                      </c:pt>
                      <c:pt idx="27031">
                        <c:v>43382.614583333336</c:v>
                      </c:pt>
                      <c:pt idx="27032">
                        <c:v>43382.625</c:v>
                      </c:pt>
                      <c:pt idx="27033">
                        <c:v>43382.635416666664</c:v>
                      </c:pt>
                      <c:pt idx="27034">
                        <c:v>43382.645833333336</c:v>
                      </c:pt>
                      <c:pt idx="27035">
                        <c:v>43382.65625</c:v>
                      </c:pt>
                      <c:pt idx="27036">
                        <c:v>43382.666666666664</c:v>
                      </c:pt>
                      <c:pt idx="27037">
                        <c:v>43382.677083333336</c:v>
                      </c:pt>
                      <c:pt idx="27038">
                        <c:v>43382.6875</c:v>
                      </c:pt>
                      <c:pt idx="27039">
                        <c:v>43382.697916666664</c:v>
                      </c:pt>
                      <c:pt idx="27040">
                        <c:v>43382.708333333336</c:v>
                      </c:pt>
                      <c:pt idx="27041">
                        <c:v>43382.71875</c:v>
                      </c:pt>
                      <c:pt idx="27042">
                        <c:v>43382.729166666664</c:v>
                      </c:pt>
                      <c:pt idx="27043">
                        <c:v>43382.739583333336</c:v>
                      </c:pt>
                      <c:pt idx="27044">
                        <c:v>43382.75</c:v>
                      </c:pt>
                      <c:pt idx="27045">
                        <c:v>43382.760416666664</c:v>
                      </c:pt>
                      <c:pt idx="27046">
                        <c:v>43382.770833333336</c:v>
                      </c:pt>
                      <c:pt idx="27047">
                        <c:v>43382.78125</c:v>
                      </c:pt>
                      <c:pt idx="27048">
                        <c:v>43382.791666666664</c:v>
                      </c:pt>
                      <c:pt idx="27049">
                        <c:v>43382.802083333336</c:v>
                      </c:pt>
                      <c:pt idx="27050">
                        <c:v>43382.8125</c:v>
                      </c:pt>
                      <c:pt idx="27051">
                        <c:v>43382.822916666664</c:v>
                      </c:pt>
                      <c:pt idx="27052">
                        <c:v>43382.833333333336</c:v>
                      </c:pt>
                      <c:pt idx="27053">
                        <c:v>43382.84375</c:v>
                      </c:pt>
                      <c:pt idx="27054">
                        <c:v>43382.854166666664</c:v>
                      </c:pt>
                      <c:pt idx="27055">
                        <c:v>43382.864583333336</c:v>
                      </c:pt>
                      <c:pt idx="27056">
                        <c:v>43382.875</c:v>
                      </c:pt>
                      <c:pt idx="27057">
                        <c:v>43382.885416666664</c:v>
                      </c:pt>
                      <c:pt idx="27058">
                        <c:v>43382.895833333336</c:v>
                      </c:pt>
                      <c:pt idx="27059">
                        <c:v>43382.90625</c:v>
                      </c:pt>
                      <c:pt idx="27060">
                        <c:v>43382.916666666664</c:v>
                      </c:pt>
                      <c:pt idx="27061">
                        <c:v>43382.927083333336</c:v>
                      </c:pt>
                      <c:pt idx="27062">
                        <c:v>43382.9375</c:v>
                      </c:pt>
                      <c:pt idx="27063">
                        <c:v>43382.947916666664</c:v>
                      </c:pt>
                      <c:pt idx="27064">
                        <c:v>43382.958333333336</c:v>
                      </c:pt>
                      <c:pt idx="27065">
                        <c:v>43382.96875</c:v>
                      </c:pt>
                      <c:pt idx="27066">
                        <c:v>43382.979166666664</c:v>
                      </c:pt>
                      <c:pt idx="27067">
                        <c:v>43382.989583333336</c:v>
                      </c:pt>
                      <c:pt idx="27068">
                        <c:v>43383</c:v>
                      </c:pt>
                      <c:pt idx="27069">
                        <c:v>43383.010416666664</c:v>
                      </c:pt>
                      <c:pt idx="27070">
                        <c:v>43383.020833333336</c:v>
                      </c:pt>
                      <c:pt idx="27071">
                        <c:v>43383.03125</c:v>
                      </c:pt>
                      <c:pt idx="27072">
                        <c:v>43383.041666666664</c:v>
                      </c:pt>
                      <c:pt idx="27073">
                        <c:v>43383.052083333336</c:v>
                      </c:pt>
                      <c:pt idx="27074">
                        <c:v>43383.0625</c:v>
                      </c:pt>
                      <c:pt idx="27075">
                        <c:v>43383.072916666664</c:v>
                      </c:pt>
                      <c:pt idx="27076">
                        <c:v>43383.083333333336</c:v>
                      </c:pt>
                      <c:pt idx="27077">
                        <c:v>43383.09375</c:v>
                      </c:pt>
                      <c:pt idx="27078">
                        <c:v>43383.104166666664</c:v>
                      </c:pt>
                      <c:pt idx="27079">
                        <c:v>43383.114583333336</c:v>
                      </c:pt>
                      <c:pt idx="27080">
                        <c:v>43383.125</c:v>
                      </c:pt>
                      <c:pt idx="27081">
                        <c:v>43383.135416666664</c:v>
                      </c:pt>
                      <c:pt idx="27082">
                        <c:v>43383.145833333336</c:v>
                      </c:pt>
                      <c:pt idx="27083">
                        <c:v>43383.15625</c:v>
                      </c:pt>
                      <c:pt idx="27084">
                        <c:v>43383.166666666664</c:v>
                      </c:pt>
                      <c:pt idx="27085">
                        <c:v>43383.177083333336</c:v>
                      </c:pt>
                      <c:pt idx="27086">
                        <c:v>43383.1875</c:v>
                      </c:pt>
                      <c:pt idx="27087">
                        <c:v>43383.197916666664</c:v>
                      </c:pt>
                      <c:pt idx="27088">
                        <c:v>43383.208333333336</c:v>
                      </c:pt>
                      <c:pt idx="27089">
                        <c:v>43383.21875</c:v>
                      </c:pt>
                      <c:pt idx="27090">
                        <c:v>43383.229166666664</c:v>
                      </c:pt>
                      <c:pt idx="27091">
                        <c:v>43383.239583333336</c:v>
                      </c:pt>
                      <c:pt idx="27092">
                        <c:v>43383.25</c:v>
                      </c:pt>
                      <c:pt idx="27093">
                        <c:v>43383.260416666664</c:v>
                      </c:pt>
                      <c:pt idx="27094">
                        <c:v>43383.270833333336</c:v>
                      </c:pt>
                      <c:pt idx="27095">
                        <c:v>43383.28125</c:v>
                      </c:pt>
                      <c:pt idx="27096">
                        <c:v>43383.291666666664</c:v>
                      </c:pt>
                      <c:pt idx="27097">
                        <c:v>43383.302083333336</c:v>
                      </c:pt>
                      <c:pt idx="27098">
                        <c:v>43383.3125</c:v>
                      </c:pt>
                      <c:pt idx="27099">
                        <c:v>43383.322916666664</c:v>
                      </c:pt>
                      <c:pt idx="27100">
                        <c:v>43383.333333333336</c:v>
                      </c:pt>
                      <c:pt idx="27101">
                        <c:v>43383.34375</c:v>
                      </c:pt>
                      <c:pt idx="27102">
                        <c:v>43383.354166666664</c:v>
                      </c:pt>
                      <c:pt idx="27103">
                        <c:v>43383.364583333336</c:v>
                      </c:pt>
                      <c:pt idx="27104">
                        <c:v>43383.375</c:v>
                      </c:pt>
                      <c:pt idx="27105">
                        <c:v>43383.385416666664</c:v>
                      </c:pt>
                      <c:pt idx="27106">
                        <c:v>43383.395833333336</c:v>
                      </c:pt>
                      <c:pt idx="27107">
                        <c:v>43383.40625</c:v>
                      </c:pt>
                      <c:pt idx="27108">
                        <c:v>43383.416666666664</c:v>
                      </c:pt>
                      <c:pt idx="27109">
                        <c:v>43383.427083333336</c:v>
                      </c:pt>
                      <c:pt idx="27110">
                        <c:v>43383.4375</c:v>
                      </c:pt>
                      <c:pt idx="27111">
                        <c:v>43383.447916666664</c:v>
                      </c:pt>
                      <c:pt idx="27112">
                        <c:v>43383.458333333336</c:v>
                      </c:pt>
                      <c:pt idx="27113">
                        <c:v>43383.46875</c:v>
                      </c:pt>
                      <c:pt idx="27114">
                        <c:v>43383.479166666664</c:v>
                      </c:pt>
                      <c:pt idx="27115">
                        <c:v>43383.489583333336</c:v>
                      </c:pt>
                      <c:pt idx="27116">
                        <c:v>43383.5</c:v>
                      </c:pt>
                      <c:pt idx="27117">
                        <c:v>43383.510416666664</c:v>
                      </c:pt>
                      <c:pt idx="27118">
                        <c:v>43383.520833333336</c:v>
                      </c:pt>
                      <c:pt idx="27119">
                        <c:v>43383.53125</c:v>
                      </c:pt>
                      <c:pt idx="27120">
                        <c:v>43383.541666666664</c:v>
                      </c:pt>
                      <c:pt idx="27121">
                        <c:v>43383.552083333336</c:v>
                      </c:pt>
                      <c:pt idx="27122">
                        <c:v>43383.5625</c:v>
                      </c:pt>
                      <c:pt idx="27123">
                        <c:v>43383.572916666664</c:v>
                      </c:pt>
                      <c:pt idx="27124">
                        <c:v>43383.583333333336</c:v>
                      </c:pt>
                      <c:pt idx="27125">
                        <c:v>43383.59375</c:v>
                      </c:pt>
                      <c:pt idx="27126">
                        <c:v>43383.604166666664</c:v>
                      </c:pt>
                      <c:pt idx="27127">
                        <c:v>43383.614583333336</c:v>
                      </c:pt>
                      <c:pt idx="27128">
                        <c:v>43383.625</c:v>
                      </c:pt>
                      <c:pt idx="27129">
                        <c:v>43383.635416666664</c:v>
                      </c:pt>
                      <c:pt idx="27130">
                        <c:v>43383.645833333336</c:v>
                      </c:pt>
                      <c:pt idx="27131">
                        <c:v>43383.65625</c:v>
                      </c:pt>
                      <c:pt idx="27132">
                        <c:v>43383.666666666664</c:v>
                      </c:pt>
                      <c:pt idx="27133">
                        <c:v>43383.677083333336</c:v>
                      </c:pt>
                      <c:pt idx="27134">
                        <c:v>43383.6875</c:v>
                      </c:pt>
                      <c:pt idx="27135">
                        <c:v>43383.697916666664</c:v>
                      </c:pt>
                      <c:pt idx="27136">
                        <c:v>43383.708333333336</c:v>
                      </c:pt>
                      <c:pt idx="27137">
                        <c:v>43383.71875</c:v>
                      </c:pt>
                      <c:pt idx="27138">
                        <c:v>43383.729166666664</c:v>
                      </c:pt>
                      <c:pt idx="27139">
                        <c:v>43383.739583333336</c:v>
                      </c:pt>
                      <c:pt idx="27140">
                        <c:v>43383.75</c:v>
                      </c:pt>
                      <c:pt idx="27141">
                        <c:v>43383.760416666664</c:v>
                      </c:pt>
                      <c:pt idx="27142">
                        <c:v>43383.770833333336</c:v>
                      </c:pt>
                      <c:pt idx="27143">
                        <c:v>43383.78125</c:v>
                      </c:pt>
                      <c:pt idx="27144">
                        <c:v>43383.791666666664</c:v>
                      </c:pt>
                      <c:pt idx="27145">
                        <c:v>43383.802083333336</c:v>
                      </c:pt>
                      <c:pt idx="27146">
                        <c:v>43383.8125</c:v>
                      </c:pt>
                      <c:pt idx="27147">
                        <c:v>43383.822916666664</c:v>
                      </c:pt>
                      <c:pt idx="27148">
                        <c:v>43383.833333333336</c:v>
                      </c:pt>
                      <c:pt idx="27149">
                        <c:v>43383.84375</c:v>
                      </c:pt>
                      <c:pt idx="27150">
                        <c:v>43383.854166666664</c:v>
                      </c:pt>
                      <c:pt idx="27151">
                        <c:v>43383.864583333336</c:v>
                      </c:pt>
                      <c:pt idx="27152">
                        <c:v>43383.875</c:v>
                      </c:pt>
                      <c:pt idx="27153">
                        <c:v>43383.885416666664</c:v>
                      </c:pt>
                      <c:pt idx="27154">
                        <c:v>43383.895833333336</c:v>
                      </c:pt>
                      <c:pt idx="27155">
                        <c:v>43383.90625</c:v>
                      </c:pt>
                      <c:pt idx="27156">
                        <c:v>43383.916666666664</c:v>
                      </c:pt>
                      <c:pt idx="27157">
                        <c:v>43383.927083333336</c:v>
                      </c:pt>
                      <c:pt idx="27158">
                        <c:v>43383.9375</c:v>
                      </c:pt>
                      <c:pt idx="27159">
                        <c:v>43383.947916666664</c:v>
                      </c:pt>
                      <c:pt idx="27160">
                        <c:v>43383.958333333336</c:v>
                      </c:pt>
                      <c:pt idx="27161">
                        <c:v>43383.96875</c:v>
                      </c:pt>
                      <c:pt idx="27162">
                        <c:v>43383.979166666664</c:v>
                      </c:pt>
                      <c:pt idx="27163">
                        <c:v>43383.989583333336</c:v>
                      </c:pt>
                      <c:pt idx="27164">
                        <c:v>43384</c:v>
                      </c:pt>
                      <c:pt idx="27165">
                        <c:v>43384.010416666664</c:v>
                      </c:pt>
                      <c:pt idx="27166">
                        <c:v>43384.020833333336</c:v>
                      </c:pt>
                      <c:pt idx="27167">
                        <c:v>43384.03125</c:v>
                      </c:pt>
                      <c:pt idx="27168">
                        <c:v>43384.041666666664</c:v>
                      </c:pt>
                      <c:pt idx="27169">
                        <c:v>43384.052083333336</c:v>
                      </c:pt>
                      <c:pt idx="27170">
                        <c:v>43384.0625</c:v>
                      </c:pt>
                      <c:pt idx="27171">
                        <c:v>43384.072916666664</c:v>
                      </c:pt>
                      <c:pt idx="27172">
                        <c:v>43384.083333333336</c:v>
                      </c:pt>
                      <c:pt idx="27173">
                        <c:v>43384.09375</c:v>
                      </c:pt>
                      <c:pt idx="27174">
                        <c:v>43384.104166666664</c:v>
                      </c:pt>
                      <c:pt idx="27175">
                        <c:v>43384.114583333336</c:v>
                      </c:pt>
                      <c:pt idx="27176">
                        <c:v>43384.125</c:v>
                      </c:pt>
                      <c:pt idx="27177">
                        <c:v>43384.135416666664</c:v>
                      </c:pt>
                      <c:pt idx="27178">
                        <c:v>43384.145833333336</c:v>
                      </c:pt>
                      <c:pt idx="27179">
                        <c:v>43384.15625</c:v>
                      </c:pt>
                      <c:pt idx="27180">
                        <c:v>43384.166666666664</c:v>
                      </c:pt>
                      <c:pt idx="27181">
                        <c:v>43384.177083333336</c:v>
                      </c:pt>
                      <c:pt idx="27182">
                        <c:v>43384.1875</c:v>
                      </c:pt>
                      <c:pt idx="27183">
                        <c:v>43384.197916666664</c:v>
                      </c:pt>
                      <c:pt idx="27184">
                        <c:v>43384.208333333336</c:v>
                      </c:pt>
                      <c:pt idx="27185">
                        <c:v>43384.21875</c:v>
                      </c:pt>
                      <c:pt idx="27186">
                        <c:v>43384.229166666664</c:v>
                      </c:pt>
                      <c:pt idx="27187">
                        <c:v>43384.239583333336</c:v>
                      </c:pt>
                      <c:pt idx="27188">
                        <c:v>43384.25</c:v>
                      </c:pt>
                      <c:pt idx="27189">
                        <c:v>43384.260416666664</c:v>
                      </c:pt>
                      <c:pt idx="27190">
                        <c:v>43384.270833333336</c:v>
                      </c:pt>
                      <c:pt idx="27191">
                        <c:v>43384.28125</c:v>
                      </c:pt>
                      <c:pt idx="27192">
                        <c:v>43384.291666666664</c:v>
                      </c:pt>
                      <c:pt idx="27193">
                        <c:v>43384.302083333336</c:v>
                      </c:pt>
                      <c:pt idx="27194">
                        <c:v>43384.3125</c:v>
                      </c:pt>
                      <c:pt idx="27195">
                        <c:v>43384.322916666664</c:v>
                      </c:pt>
                      <c:pt idx="27196">
                        <c:v>43384.333333333336</c:v>
                      </c:pt>
                      <c:pt idx="27197">
                        <c:v>43384.34375</c:v>
                      </c:pt>
                      <c:pt idx="27198">
                        <c:v>43384.354166666664</c:v>
                      </c:pt>
                      <c:pt idx="27199">
                        <c:v>43384.364583333336</c:v>
                      </c:pt>
                      <c:pt idx="27200">
                        <c:v>43384.375</c:v>
                      </c:pt>
                      <c:pt idx="27201">
                        <c:v>43384.385416666664</c:v>
                      </c:pt>
                      <c:pt idx="27202">
                        <c:v>43384.395833333336</c:v>
                      </c:pt>
                      <c:pt idx="27203">
                        <c:v>43384.40625</c:v>
                      </c:pt>
                      <c:pt idx="27204">
                        <c:v>43384.416666666664</c:v>
                      </c:pt>
                      <c:pt idx="27205">
                        <c:v>43384.427083333336</c:v>
                      </c:pt>
                      <c:pt idx="27206">
                        <c:v>43384.4375</c:v>
                      </c:pt>
                      <c:pt idx="27207">
                        <c:v>43384.447916666664</c:v>
                      </c:pt>
                      <c:pt idx="27208">
                        <c:v>43384.458333333336</c:v>
                      </c:pt>
                      <c:pt idx="27209">
                        <c:v>43384.46875</c:v>
                      </c:pt>
                      <c:pt idx="27210">
                        <c:v>43384.479166666664</c:v>
                      </c:pt>
                      <c:pt idx="27211">
                        <c:v>43384.489583333336</c:v>
                      </c:pt>
                      <c:pt idx="27212">
                        <c:v>43384.5</c:v>
                      </c:pt>
                      <c:pt idx="27213">
                        <c:v>43384.510416666664</c:v>
                      </c:pt>
                      <c:pt idx="27214">
                        <c:v>43384.520833333336</c:v>
                      </c:pt>
                      <c:pt idx="27215">
                        <c:v>43384.53125</c:v>
                      </c:pt>
                      <c:pt idx="27216">
                        <c:v>43384.541666666664</c:v>
                      </c:pt>
                      <c:pt idx="27217">
                        <c:v>43384.552083333336</c:v>
                      </c:pt>
                      <c:pt idx="27218">
                        <c:v>43384.5625</c:v>
                      </c:pt>
                      <c:pt idx="27219">
                        <c:v>43384.572916666664</c:v>
                      </c:pt>
                      <c:pt idx="27220">
                        <c:v>43384.583333333336</c:v>
                      </c:pt>
                      <c:pt idx="27221">
                        <c:v>43384.59375</c:v>
                      </c:pt>
                      <c:pt idx="27222">
                        <c:v>43384.604166666664</c:v>
                      </c:pt>
                      <c:pt idx="27223">
                        <c:v>43384.614583333336</c:v>
                      </c:pt>
                      <c:pt idx="27224">
                        <c:v>43384.625</c:v>
                      </c:pt>
                      <c:pt idx="27225">
                        <c:v>43384.635416666664</c:v>
                      </c:pt>
                      <c:pt idx="27226">
                        <c:v>43384.645833333336</c:v>
                      </c:pt>
                      <c:pt idx="27227">
                        <c:v>43384.65625</c:v>
                      </c:pt>
                      <c:pt idx="27228">
                        <c:v>43384.666666666664</c:v>
                      </c:pt>
                      <c:pt idx="27229">
                        <c:v>43384.677083333336</c:v>
                      </c:pt>
                      <c:pt idx="27230">
                        <c:v>43384.6875</c:v>
                      </c:pt>
                      <c:pt idx="27231">
                        <c:v>43384.697916666664</c:v>
                      </c:pt>
                      <c:pt idx="27232">
                        <c:v>43384.708333333336</c:v>
                      </c:pt>
                      <c:pt idx="27233">
                        <c:v>43384.71875</c:v>
                      </c:pt>
                      <c:pt idx="27234">
                        <c:v>43384.729166666664</c:v>
                      </c:pt>
                      <c:pt idx="27235">
                        <c:v>43384.739583333336</c:v>
                      </c:pt>
                      <c:pt idx="27236">
                        <c:v>43384.75</c:v>
                      </c:pt>
                      <c:pt idx="27237">
                        <c:v>43384.760416666664</c:v>
                      </c:pt>
                      <c:pt idx="27238">
                        <c:v>43384.770833333336</c:v>
                      </c:pt>
                      <c:pt idx="27239">
                        <c:v>43384.78125</c:v>
                      </c:pt>
                      <c:pt idx="27240">
                        <c:v>43384.791666666664</c:v>
                      </c:pt>
                      <c:pt idx="27241">
                        <c:v>43384.802083333336</c:v>
                      </c:pt>
                      <c:pt idx="27242">
                        <c:v>43384.8125</c:v>
                      </c:pt>
                      <c:pt idx="27243">
                        <c:v>43384.822916666664</c:v>
                      </c:pt>
                      <c:pt idx="27244">
                        <c:v>43384.833333333336</c:v>
                      </c:pt>
                      <c:pt idx="27245">
                        <c:v>43384.84375</c:v>
                      </c:pt>
                      <c:pt idx="27246">
                        <c:v>43384.854166666664</c:v>
                      </c:pt>
                      <c:pt idx="27247">
                        <c:v>43384.864583333336</c:v>
                      </c:pt>
                      <c:pt idx="27248">
                        <c:v>43384.875</c:v>
                      </c:pt>
                      <c:pt idx="27249">
                        <c:v>43384.885416666664</c:v>
                      </c:pt>
                      <c:pt idx="27250">
                        <c:v>43384.895833333336</c:v>
                      </c:pt>
                      <c:pt idx="27251">
                        <c:v>43384.90625</c:v>
                      </c:pt>
                      <c:pt idx="27252">
                        <c:v>43384.916666666664</c:v>
                      </c:pt>
                      <c:pt idx="27253">
                        <c:v>43384.927083333336</c:v>
                      </c:pt>
                      <c:pt idx="27254">
                        <c:v>43384.9375</c:v>
                      </c:pt>
                      <c:pt idx="27255">
                        <c:v>43384.947916666664</c:v>
                      </c:pt>
                      <c:pt idx="27256">
                        <c:v>43384.958333333336</c:v>
                      </c:pt>
                      <c:pt idx="27257">
                        <c:v>43384.96875</c:v>
                      </c:pt>
                      <c:pt idx="27258">
                        <c:v>43384.979166666664</c:v>
                      </c:pt>
                      <c:pt idx="27259">
                        <c:v>43384.989583333336</c:v>
                      </c:pt>
                      <c:pt idx="27260">
                        <c:v>43385</c:v>
                      </c:pt>
                      <c:pt idx="27261">
                        <c:v>43385.010416666664</c:v>
                      </c:pt>
                      <c:pt idx="27262">
                        <c:v>43385.020833333336</c:v>
                      </c:pt>
                      <c:pt idx="27263">
                        <c:v>43385.03125</c:v>
                      </c:pt>
                      <c:pt idx="27264">
                        <c:v>43385.041666666664</c:v>
                      </c:pt>
                      <c:pt idx="27265">
                        <c:v>43385.052083333336</c:v>
                      </c:pt>
                      <c:pt idx="27266">
                        <c:v>43385.0625</c:v>
                      </c:pt>
                      <c:pt idx="27267">
                        <c:v>43385.072916666664</c:v>
                      </c:pt>
                      <c:pt idx="27268">
                        <c:v>43385.083333333336</c:v>
                      </c:pt>
                      <c:pt idx="27269">
                        <c:v>43385.09375</c:v>
                      </c:pt>
                      <c:pt idx="27270">
                        <c:v>43385.104166666664</c:v>
                      </c:pt>
                      <c:pt idx="27271">
                        <c:v>43385.114583333336</c:v>
                      </c:pt>
                      <c:pt idx="27272">
                        <c:v>43385.125</c:v>
                      </c:pt>
                      <c:pt idx="27273">
                        <c:v>43385.135416666664</c:v>
                      </c:pt>
                      <c:pt idx="27274">
                        <c:v>43385.145833333336</c:v>
                      </c:pt>
                      <c:pt idx="27275">
                        <c:v>43385.15625</c:v>
                      </c:pt>
                      <c:pt idx="27276">
                        <c:v>43385.166666666664</c:v>
                      </c:pt>
                      <c:pt idx="27277">
                        <c:v>43385.177083333336</c:v>
                      </c:pt>
                      <c:pt idx="27278">
                        <c:v>43385.1875</c:v>
                      </c:pt>
                      <c:pt idx="27279">
                        <c:v>43385.197916666664</c:v>
                      </c:pt>
                      <c:pt idx="27280">
                        <c:v>43385.208333333336</c:v>
                      </c:pt>
                      <c:pt idx="27281">
                        <c:v>43385.21875</c:v>
                      </c:pt>
                      <c:pt idx="27282">
                        <c:v>43385.229166666664</c:v>
                      </c:pt>
                      <c:pt idx="27283">
                        <c:v>43385.239583333336</c:v>
                      </c:pt>
                      <c:pt idx="27284">
                        <c:v>43385.25</c:v>
                      </c:pt>
                      <c:pt idx="27285">
                        <c:v>43385.260416666664</c:v>
                      </c:pt>
                      <c:pt idx="27286">
                        <c:v>43385.270833333336</c:v>
                      </c:pt>
                      <c:pt idx="27287">
                        <c:v>43385.28125</c:v>
                      </c:pt>
                      <c:pt idx="27288">
                        <c:v>43385.291666666664</c:v>
                      </c:pt>
                      <c:pt idx="27289">
                        <c:v>43385.302083333336</c:v>
                      </c:pt>
                      <c:pt idx="27290">
                        <c:v>43385.3125</c:v>
                      </c:pt>
                      <c:pt idx="27291">
                        <c:v>43385.322916666664</c:v>
                      </c:pt>
                      <c:pt idx="27292">
                        <c:v>43385.333333333336</c:v>
                      </c:pt>
                      <c:pt idx="27293">
                        <c:v>43385.34375</c:v>
                      </c:pt>
                      <c:pt idx="27294">
                        <c:v>43385.354166666664</c:v>
                      </c:pt>
                      <c:pt idx="27295">
                        <c:v>43385.364583333336</c:v>
                      </c:pt>
                      <c:pt idx="27296">
                        <c:v>43385.375</c:v>
                      </c:pt>
                      <c:pt idx="27297">
                        <c:v>43385.385416666664</c:v>
                      </c:pt>
                      <c:pt idx="27298">
                        <c:v>43385.395833333336</c:v>
                      </c:pt>
                      <c:pt idx="27299">
                        <c:v>43385.40625</c:v>
                      </c:pt>
                      <c:pt idx="27300">
                        <c:v>43385.416666666664</c:v>
                      </c:pt>
                      <c:pt idx="27301">
                        <c:v>43385.427083333336</c:v>
                      </c:pt>
                      <c:pt idx="27302">
                        <c:v>43385.4375</c:v>
                      </c:pt>
                      <c:pt idx="27303">
                        <c:v>43385.447916666664</c:v>
                      </c:pt>
                      <c:pt idx="27304">
                        <c:v>43385.458333333336</c:v>
                      </c:pt>
                      <c:pt idx="27305">
                        <c:v>43385.46875</c:v>
                      </c:pt>
                      <c:pt idx="27306">
                        <c:v>43385.479166666664</c:v>
                      </c:pt>
                      <c:pt idx="27307">
                        <c:v>43385.489583333336</c:v>
                      </c:pt>
                      <c:pt idx="27308">
                        <c:v>43385.5</c:v>
                      </c:pt>
                      <c:pt idx="27309">
                        <c:v>43385.510416666664</c:v>
                      </c:pt>
                      <c:pt idx="27310">
                        <c:v>43385.520833333336</c:v>
                      </c:pt>
                      <c:pt idx="27311">
                        <c:v>43385.53125</c:v>
                      </c:pt>
                      <c:pt idx="27312">
                        <c:v>43385.541666666664</c:v>
                      </c:pt>
                      <c:pt idx="27313">
                        <c:v>43385.552083333336</c:v>
                      </c:pt>
                      <c:pt idx="27314">
                        <c:v>43385.5625</c:v>
                      </c:pt>
                      <c:pt idx="27315">
                        <c:v>43385.572916666664</c:v>
                      </c:pt>
                      <c:pt idx="27316">
                        <c:v>43385.583333333336</c:v>
                      </c:pt>
                      <c:pt idx="27317">
                        <c:v>43385.59375</c:v>
                      </c:pt>
                      <c:pt idx="27318">
                        <c:v>43385.604166666664</c:v>
                      </c:pt>
                      <c:pt idx="27319">
                        <c:v>43385.614583333336</c:v>
                      </c:pt>
                      <c:pt idx="27320">
                        <c:v>43385.625</c:v>
                      </c:pt>
                      <c:pt idx="27321">
                        <c:v>43385.635416666664</c:v>
                      </c:pt>
                      <c:pt idx="27322">
                        <c:v>43385.645833333336</c:v>
                      </c:pt>
                      <c:pt idx="27323">
                        <c:v>43385.65625</c:v>
                      </c:pt>
                      <c:pt idx="27324">
                        <c:v>43385.666666666664</c:v>
                      </c:pt>
                      <c:pt idx="27325">
                        <c:v>43385.677083333336</c:v>
                      </c:pt>
                      <c:pt idx="27326">
                        <c:v>43385.6875</c:v>
                      </c:pt>
                      <c:pt idx="27327">
                        <c:v>43385.697916666664</c:v>
                      </c:pt>
                      <c:pt idx="27328">
                        <c:v>43385.708333333336</c:v>
                      </c:pt>
                      <c:pt idx="27329">
                        <c:v>43385.71875</c:v>
                      </c:pt>
                      <c:pt idx="27330">
                        <c:v>43385.729166666664</c:v>
                      </c:pt>
                      <c:pt idx="27331">
                        <c:v>43385.739583333336</c:v>
                      </c:pt>
                      <c:pt idx="27332">
                        <c:v>43385.75</c:v>
                      </c:pt>
                      <c:pt idx="27333">
                        <c:v>43385.760416666664</c:v>
                      </c:pt>
                      <c:pt idx="27334">
                        <c:v>43385.770833333336</c:v>
                      </c:pt>
                      <c:pt idx="27335">
                        <c:v>43385.78125</c:v>
                      </c:pt>
                      <c:pt idx="27336">
                        <c:v>43385.791666666664</c:v>
                      </c:pt>
                      <c:pt idx="27337">
                        <c:v>43385.802083333336</c:v>
                      </c:pt>
                      <c:pt idx="27338">
                        <c:v>43385.8125</c:v>
                      </c:pt>
                      <c:pt idx="27339">
                        <c:v>43385.822916666664</c:v>
                      </c:pt>
                      <c:pt idx="27340">
                        <c:v>43385.833333333336</c:v>
                      </c:pt>
                      <c:pt idx="27341">
                        <c:v>43385.84375</c:v>
                      </c:pt>
                      <c:pt idx="27342">
                        <c:v>43385.854166666664</c:v>
                      </c:pt>
                      <c:pt idx="27343">
                        <c:v>43385.864583333336</c:v>
                      </c:pt>
                      <c:pt idx="27344">
                        <c:v>43385.875</c:v>
                      </c:pt>
                      <c:pt idx="27345">
                        <c:v>43385.885416666664</c:v>
                      </c:pt>
                      <c:pt idx="27346">
                        <c:v>43385.895833333336</c:v>
                      </c:pt>
                      <c:pt idx="27347">
                        <c:v>43385.90625</c:v>
                      </c:pt>
                      <c:pt idx="27348">
                        <c:v>43385.916666666664</c:v>
                      </c:pt>
                      <c:pt idx="27349">
                        <c:v>43385.927083333336</c:v>
                      </c:pt>
                      <c:pt idx="27350">
                        <c:v>43385.9375</c:v>
                      </c:pt>
                      <c:pt idx="27351">
                        <c:v>43385.947916666664</c:v>
                      </c:pt>
                      <c:pt idx="27352">
                        <c:v>43385.958333333336</c:v>
                      </c:pt>
                      <c:pt idx="27353">
                        <c:v>43385.96875</c:v>
                      </c:pt>
                      <c:pt idx="27354">
                        <c:v>43385.979166666664</c:v>
                      </c:pt>
                      <c:pt idx="27355">
                        <c:v>43385.989583333336</c:v>
                      </c:pt>
                      <c:pt idx="27356">
                        <c:v>43386</c:v>
                      </c:pt>
                      <c:pt idx="27357">
                        <c:v>43386.010416666664</c:v>
                      </c:pt>
                      <c:pt idx="27358">
                        <c:v>43386.020833333336</c:v>
                      </c:pt>
                      <c:pt idx="27359">
                        <c:v>43386.03125</c:v>
                      </c:pt>
                      <c:pt idx="27360">
                        <c:v>43386.041666666664</c:v>
                      </c:pt>
                      <c:pt idx="27361">
                        <c:v>43386.052083333336</c:v>
                      </c:pt>
                      <c:pt idx="27362">
                        <c:v>43386.0625</c:v>
                      </c:pt>
                      <c:pt idx="27363">
                        <c:v>43386.072916666664</c:v>
                      </c:pt>
                      <c:pt idx="27364">
                        <c:v>43386.083333333336</c:v>
                      </c:pt>
                      <c:pt idx="27365">
                        <c:v>43386.09375</c:v>
                      </c:pt>
                      <c:pt idx="27366">
                        <c:v>43386.104166666664</c:v>
                      </c:pt>
                      <c:pt idx="27367">
                        <c:v>43386.114583333336</c:v>
                      </c:pt>
                      <c:pt idx="27368">
                        <c:v>43386.125</c:v>
                      </c:pt>
                      <c:pt idx="27369">
                        <c:v>43386.135416666664</c:v>
                      </c:pt>
                      <c:pt idx="27370">
                        <c:v>43386.145833333336</c:v>
                      </c:pt>
                      <c:pt idx="27371">
                        <c:v>43386.15625</c:v>
                      </c:pt>
                      <c:pt idx="27372">
                        <c:v>43386.166666666664</c:v>
                      </c:pt>
                      <c:pt idx="27373">
                        <c:v>43386.177083333336</c:v>
                      </c:pt>
                      <c:pt idx="27374">
                        <c:v>43386.1875</c:v>
                      </c:pt>
                      <c:pt idx="27375">
                        <c:v>43386.197916666664</c:v>
                      </c:pt>
                      <c:pt idx="27376">
                        <c:v>43386.208333333336</c:v>
                      </c:pt>
                      <c:pt idx="27377">
                        <c:v>43386.21875</c:v>
                      </c:pt>
                      <c:pt idx="27378">
                        <c:v>43386.229166666664</c:v>
                      </c:pt>
                      <c:pt idx="27379">
                        <c:v>43386.239583333336</c:v>
                      </c:pt>
                      <c:pt idx="27380">
                        <c:v>43386.25</c:v>
                      </c:pt>
                      <c:pt idx="27381">
                        <c:v>43386.260416666664</c:v>
                      </c:pt>
                      <c:pt idx="27382">
                        <c:v>43386.270833333336</c:v>
                      </c:pt>
                      <c:pt idx="27383">
                        <c:v>43386.28125</c:v>
                      </c:pt>
                      <c:pt idx="27384">
                        <c:v>43386.291666666664</c:v>
                      </c:pt>
                      <c:pt idx="27385">
                        <c:v>43386.302083333336</c:v>
                      </c:pt>
                      <c:pt idx="27386">
                        <c:v>43386.3125</c:v>
                      </c:pt>
                      <c:pt idx="27387">
                        <c:v>43386.322916666664</c:v>
                      </c:pt>
                      <c:pt idx="27388">
                        <c:v>43386.333333333336</c:v>
                      </c:pt>
                      <c:pt idx="27389">
                        <c:v>43386.34375</c:v>
                      </c:pt>
                      <c:pt idx="27390">
                        <c:v>43386.354166666664</c:v>
                      </c:pt>
                      <c:pt idx="27391">
                        <c:v>43386.364583333336</c:v>
                      </c:pt>
                      <c:pt idx="27392">
                        <c:v>43386.375</c:v>
                      </c:pt>
                      <c:pt idx="27393">
                        <c:v>43386.385416666664</c:v>
                      </c:pt>
                      <c:pt idx="27394">
                        <c:v>43386.395833333336</c:v>
                      </c:pt>
                      <c:pt idx="27395">
                        <c:v>43386.40625</c:v>
                      </c:pt>
                      <c:pt idx="27396">
                        <c:v>43386.416666666664</c:v>
                      </c:pt>
                      <c:pt idx="27397">
                        <c:v>43386.427083333336</c:v>
                      </c:pt>
                      <c:pt idx="27398">
                        <c:v>43386.4375</c:v>
                      </c:pt>
                      <c:pt idx="27399">
                        <c:v>43386.447916666664</c:v>
                      </c:pt>
                      <c:pt idx="27400">
                        <c:v>43386.458333333336</c:v>
                      </c:pt>
                      <c:pt idx="27401">
                        <c:v>43386.46875</c:v>
                      </c:pt>
                      <c:pt idx="27402">
                        <c:v>43386.479166666664</c:v>
                      </c:pt>
                      <c:pt idx="27403">
                        <c:v>43386.489583333336</c:v>
                      </c:pt>
                      <c:pt idx="27404">
                        <c:v>43386.5</c:v>
                      </c:pt>
                      <c:pt idx="27405">
                        <c:v>43386.510416666664</c:v>
                      </c:pt>
                      <c:pt idx="27406">
                        <c:v>43386.520833333336</c:v>
                      </c:pt>
                      <c:pt idx="27407">
                        <c:v>43386.53125</c:v>
                      </c:pt>
                      <c:pt idx="27408">
                        <c:v>43386.541666666664</c:v>
                      </c:pt>
                      <c:pt idx="27409">
                        <c:v>43386.552083333336</c:v>
                      </c:pt>
                      <c:pt idx="27410">
                        <c:v>43386.5625</c:v>
                      </c:pt>
                      <c:pt idx="27411">
                        <c:v>43386.572916666664</c:v>
                      </c:pt>
                      <c:pt idx="27412">
                        <c:v>43386.583333333336</c:v>
                      </c:pt>
                      <c:pt idx="27413">
                        <c:v>43386.59375</c:v>
                      </c:pt>
                      <c:pt idx="27414">
                        <c:v>43386.604166666664</c:v>
                      </c:pt>
                      <c:pt idx="27415">
                        <c:v>43386.614583333336</c:v>
                      </c:pt>
                      <c:pt idx="27416">
                        <c:v>43386.625</c:v>
                      </c:pt>
                      <c:pt idx="27417">
                        <c:v>43386.635416666664</c:v>
                      </c:pt>
                      <c:pt idx="27418">
                        <c:v>43386.645833333336</c:v>
                      </c:pt>
                      <c:pt idx="27419">
                        <c:v>43386.65625</c:v>
                      </c:pt>
                      <c:pt idx="27420">
                        <c:v>43386.666666666664</c:v>
                      </c:pt>
                      <c:pt idx="27421">
                        <c:v>43386.677083333336</c:v>
                      </c:pt>
                      <c:pt idx="27422">
                        <c:v>43386.6875</c:v>
                      </c:pt>
                      <c:pt idx="27423">
                        <c:v>43386.697916666664</c:v>
                      </c:pt>
                      <c:pt idx="27424">
                        <c:v>43386.708333333336</c:v>
                      </c:pt>
                      <c:pt idx="27425">
                        <c:v>43386.71875</c:v>
                      </c:pt>
                      <c:pt idx="27426">
                        <c:v>43386.729166666664</c:v>
                      </c:pt>
                      <c:pt idx="27427">
                        <c:v>43386.739583333336</c:v>
                      </c:pt>
                      <c:pt idx="27428">
                        <c:v>43386.75</c:v>
                      </c:pt>
                      <c:pt idx="27429">
                        <c:v>43386.760416666664</c:v>
                      </c:pt>
                      <c:pt idx="27430">
                        <c:v>43386.770833333336</c:v>
                      </c:pt>
                      <c:pt idx="27431">
                        <c:v>43386.78125</c:v>
                      </c:pt>
                      <c:pt idx="27432">
                        <c:v>43386.791666666664</c:v>
                      </c:pt>
                      <c:pt idx="27433">
                        <c:v>43386.802083333336</c:v>
                      </c:pt>
                      <c:pt idx="27434">
                        <c:v>43386.8125</c:v>
                      </c:pt>
                      <c:pt idx="27435">
                        <c:v>43386.822916666664</c:v>
                      </c:pt>
                      <c:pt idx="27436">
                        <c:v>43386.833333333336</c:v>
                      </c:pt>
                      <c:pt idx="27437">
                        <c:v>43386.84375</c:v>
                      </c:pt>
                      <c:pt idx="27438">
                        <c:v>43386.854166666664</c:v>
                      </c:pt>
                      <c:pt idx="27439">
                        <c:v>43386.864583333336</c:v>
                      </c:pt>
                      <c:pt idx="27440">
                        <c:v>43386.875</c:v>
                      </c:pt>
                      <c:pt idx="27441">
                        <c:v>43386.885416666664</c:v>
                      </c:pt>
                      <c:pt idx="27442">
                        <c:v>43386.895833333336</c:v>
                      </c:pt>
                      <c:pt idx="27443">
                        <c:v>43386.90625</c:v>
                      </c:pt>
                      <c:pt idx="27444">
                        <c:v>43386.916666666664</c:v>
                      </c:pt>
                      <c:pt idx="27445">
                        <c:v>43386.927083333336</c:v>
                      </c:pt>
                      <c:pt idx="27446">
                        <c:v>43386.9375</c:v>
                      </c:pt>
                      <c:pt idx="27447">
                        <c:v>43386.947916666664</c:v>
                      </c:pt>
                      <c:pt idx="27448">
                        <c:v>43386.958333333336</c:v>
                      </c:pt>
                      <c:pt idx="27449">
                        <c:v>43386.96875</c:v>
                      </c:pt>
                      <c:pt idx="27450">
                        <c:v>43386.979166666664</c:v>
                      </c:pt>
                      <c:pt idx="27451">
                        <c:v>43386.989583333336</c:v>
                      </c:pt>
                      <c:pt idx="27452">
                        <c:v>43387</c:v>
                      </c:pt>
                      <c:pt idx="27453">
                        <c:v>43387.010416666664</c:v>
                      </c:pt>
                      <c:pt idx="27454">
                        <c:v>43387.020833333336</c:v>
                      </c:pt>
                      <c:pt idx="27455">
                        <c:v>43387.03125</c:v>
                      </c:pt>
                      <c:pt idx="27456">
                        <c:v>43387.041666666664</c:v>
                      </c:pt>
                      <c:pt idx="27457">
                        <c:v>43387.052083333336</c:v>
                      </c:pt>
                      <c:pt idx="27458">
                        <c:v>43387.0625</c:v>
                      </c:pt>
                      <c:pt idx="27459">
                        <c:v>43387.072916666664</c:v>
                      </c:pt>
                      <c:pt idx="27460">
                        <c:v>43387.083333333336</c:v>
                      </c:pt>
                      <c:pt idx="27461">
                        <c:v>43387.09375</c:v>
                      </c:pt>
                      <c:pt idx="27462">
                        <c:v>43387.104166666664</c:v>
                      </c:pt>
                      <c:pt idx="27463">
                        <c:v>43387.114583333336</c:v>
                      </c:pt>
                      <c:pt idx="27464">
                        <c:v>43387.125</c:v>
                      </c:pt>
                      <c:pt idx="27465">
                        <c:v>43387.135416666664</c:v>
                      </c:pt>
                      <c:pt idx="27466">
                        <c:v>43387.145833333336</c:v>
                      </c:pt>
                      <c:pt idx="27467">
                        <c:v>43387.15625</c:v>
                      </c:pt>
                      <c:pt idx="27468">
                        <c:v>43387.166666666664</c:v>
                      </c:pt>
                      <c:pt idx="27469">
                        <c:v>43387.177083333336</c:v>
                      </c:pt>
                      <c:pt idx="27470">
                        <c:v>43387.1875</c:v>
                      </c:pt>
                      <c:pt idx="27471">
                        <c:v>43387.197916666664</c:v>
                      </c:pt>
                      <c:pt idx="27472">
                        <c:v>43387.208333333336</c:v>
                      </c:pt>
                      <c:pt idx="27473">
                        <c:v>43387.21875</c:v>
                      </c:pt>
                      <c:pt idx="27474">
                        <c:v>43387.229166666664</c:v>
                      </c:pt>
                      <c:pt idx="27475">
                        <c:v>43387.239583333336</c:v>
                      </c:pt>
                      <c:pt idx="27476">
                        <c:v>43387.25</c:v>
                      </c:pt>
                      <c:pt idx="27477">
                        <c:v>43387.260416666664</c:v>
                      </c:pt>
                      <c:pt idx="27478">
                        <c:v>43387.270833333336</c:v>
                      </c:pt>
                      <c:pt idx="27479">
                        <c:v>43387.28125</c:v>
                      </c:pt>
                      <c:pt idx="27480">
                        <c:v>43387.291666666664</c:v>
                      </c:pt>
                      <c:pt idx="27481">
                        <c:v>43387.302083333336</c:v>
                      </c:pt>
                      <c:pt idx="27482">
                        <c:v>43387.3125</c:v>
                      </c:pt>
                      <c:pt idx="27483">
                        <c:v>43387.322916666664</c:v>
                      </c:pt>
                      <c:pt idx="27484">
                        <c:v>43387.333333333336</c:v>
                      </c:pt>
                      <c:pt idx="27485">
                        <c:v>43387.34375</c:v>
                      </c:pt>
                      <c:pt idx="27486">
                        <c:v>43387.354166666664</c:v>
                      </c:pt>
                      <c:pt idx="27487">
                        <c:v>43387.364583333336</c:v>
                      </c:pt>
                      <c:pt idx="27488">
                        <c:v>43387.375</c:v>
                      </c:pt>
                      <c:pt idx="27489">
                        <c:v>43387.385416666664</c:v>
                      </c:pt>
                      <c:pt idx="27490">
                        <c:v>43387.395833333336</c:v>
                      </c:pt>
                      <c:pt idx="27491">
                        <c:v>43387.40625</c:v>
                      </c:pt>
                      <c:pt idx="27492">
                        <c:v>43387.416666666664</c:v>
                      </c:pt>
                      <c:pt idx="27493">
                        <c:v>43387.427083333336</c:v>
                      </c:pt>
                      <c:pt idx="27494">
                        <c:v>43387.4375</c:v>
                      </c:pt>
                      <c:pt idx="27495">
                        <c:v>43387.447916666664</c:v>
                      </c:pt>
                      <c:pt idx="27496">
                        <c:v>43387.458333333336</c:v>
                      </c:pt>
                      <c:pt idx="27497">
                        <c:v>43387.46875</c:v>
                      </c:pt>
                      <c:pt idx="27498">
                        <c:v>43387.479166666664</c:v>
                      </c:pt>
                      <c:pt idx="27499">
                        <c:v>43387.489583333336</c:v>
                      </c:pt>
                      <c:pt idx="27500">
                        <c:v>43387.5</c:v>
                      </c:pt>
                      <c:pt idx="27501">
                        <c:v>43387.510416666664</c:v>
                      </c:pt>
                      <c:pt idx="27502">
                        <c:v>43387.520833333336</c:v>
                      </c:pt>
                      <c:pt idx="27503">
                        <c:v>43387.53125</c:v>
                      </c:pt>
                      <c:pt idx="27504">
                        <c:v>43387.541666666664</c:v>
                      </c:pt>
                      <c:pt idx="27505">
                        <c:v>43387.552083333336</c:v>
                      </c:pt>
                      <c:pt idx="27506">
                        <c:v>43387.5625</c:v>
                      </c:pt>
                      <c:pt idx="27507">
                        <c:v>43387.572916666664</c:v>
                      </c:pt>
                      <c:pt idx="27508">
                        <c:v>43387.583333333336</c:v>
                      </c:pt>
                      <c:pt idx="27509">
                        <c:v>43387.59375</c:v>
                      </c:pt>
                      <c:pt idx="27510">
                        <c:v>43387.604166666664</c:v>
                      </c:pt>
                      <c:pt idx="27511">
                        <c:v>43387.614583333336</c:v>
                      </c:pt>
                      <c:pt idx="27512">
                        <c:v>43387.625</c:v>
                      </c:pt>
                      <c:pt idx="27513">
                        <c:v>43387.635416666664</c:v>
                      </c:pt>
                      <c:pt idx="27514">
                        <c:v>43387.645833333336</c:v>
                      </c:pt>
                      <c:pt idx="27515">
                        <c:v>43387.65625</c:v>
                      </c:pt>
                      <c:pt idx="27516">
                        <c:v>43387.666666666664</c:v>
                      </c:pt>
                      <c:pt idx="27517">
                        <c:v>43387.677083333336</c:v>
                      </c:pt>
                      <c:pt idx="27518">
                        <c:v>43387.6875</c:v>
                      </c:pt>
                      <c:pt idx="27519">
                        <c:v>43387.697916666664</c:v>
                      </c:pt>
                      <c:pt idx="27520">
                        <c:v>43387.708333333336</c:v>
                      </c:pt>
                      <c:pt idx="27521">
                        <c:v>43387.71875</c:v>
                      </c:pt>
                      <c:pt idx="27522">
                        <c:v>43387.729166666664</c:v>
                      </c:pt>
                      <c:pt idx="27523">
                        <c:v>43387.739583333336</c:v>
                      </c:pt>
                      <c:pt idx="27524">
                        <c:v>43387.75</c:v>
                      </c:pt>
                      <c:pt idx="27525">
                        <c:v>43387.760416666664</c:v>
                      </c:pt>
                      <c:pt idx="27526">
                        <c:v>43387.770833333336</c:v>
                      </c:pt>
                      <c:pt idx="27527">
                        <c:v>43387.78125</c:v>
                      </c:pt>
                      <c:pt idx="27528">
                        <c:v>43387.791666666664</c:v>
                      </c:pt>
                      <c:pt idx="27529">
                        <c:v>43387.802083333336</c:v>
                      </c:pt>
                      <c:pt idx="27530">
                        <c:v>43387.8125</c:v>
                      </c:pt>
                      <c:pt idx="27531">
                        <c:v>43387.822916666664</c:v>
                      </c:pt>
                      <c:pt idx="27532">
                        <c:v>43387.833333333336</c:v>
                      </c:pt>
                      <c:pt idx="27533">
                        <c:v>43387.84375</c:v>
                      </c:pt>
                      <c:pt idx="27534">
                        <c:v>43387.854166666664</c:v>
                      </c:pt>
                      <c:pt idx="27535">
                        <c:v>43387.864583333336</c:v>
                      </c:pt>
                      <c:pt idx="27536">
                        <c:v>43387.875</c:v>
                      </c:pt>
                      <c:pt idx="27537">
                        <c:v>43387.885416666664</c:v>
                      </c:pt>
                      <c:pt idx="27538">
                        <c:v>43387.895833333336</c:v>
                      </c:pt>
                      <c:pt idx="27539">
                        <c:v>43387.90625</c:v>
                      </c:pt>
                      <c:pt idx="27540">
                        <c:v>43387.916666666664</c:v>
                      </c:pt>
                      <c:pt idx="27541">
                        <c:v>43387.927083333336</c:v>
                      </c:pt>
                      <c:pt idx="27542">
                        <c:v>43387.9375</c:v>
                      </c:pt>
                      <c:pt idx="27543">
                        <c:v>43387.947916666664</c:v>
                      </c:pt>
                      <c:pt idx="27544">
                        <c:v>43387.958333333336</c:v>
                      </c:pt>
                      <c:pt idx="27545">
                        <c:v>43387.96875</c:v>
                      </c:pt>
                      <c:pt idx="27546">
                        <c:v>43387.979166666664</c:v>
                      </c:pt>
                      <c:pt idx="27547">
                        <c:v>43387.989583333336</c:v>
                      </c:pt>
                      <c:pt idx="27548">
                        <c:v>43388</c:v>
                      </c:pt>
                      <c:pt idx="27549">
                        <c:v>43388.010416666664</c:v>
                      </c:pt>
                      <c:pt idx="27550">
                        <c:v>43388.020833333336</c:v>
                      </c:pt>
                      <c:pt idx="27551">
                        <c:v>43388.03125</c:v>
                      </c:pt>
                      <c:pt idx="27552">
                        <c:v>43388.041666666664</c:v>
                      </c:pt>
                      <c:pt idx="27553">
                        <c:v>43388.052083333336</c:v>
                      </c:pt>
                      <c:pt idx="27554">
                        <c:v>43388.0625</c:v>
                      </c:pt>
                      <c:pt idx="27555">
                        <c:v>43388.072916666664</c:v>
                      </c:pt>
                      <c:pt idx="27556">
                        <c:v>43388.083333333336</c:v>
                      </c:pt>
                      <c:pt idx="27557">
                        <c:v>43388.09375</c:v>
                      </c:pt>
                      <c:pt idx="27558">
                        <c:v>43388.104166666664</c:v>
                      </c:pt>
                      <c:pt idx="27559">
                        <c:v>43388.114583333336</c:v>
                      </c:pt>
                      <c:pt idx="27560">
                        <c:v>43388.125</c:v>
                      </c:pt>
                      <c:pt idx="27561">
                        <c:v>43388.135416666664</c:v>
                      </c:pt>
                      <c:pt idx="27562">
                        <c:v>43388.145833333336</c:v>
                      </c:pt>
                      <c:pt idx="27563">
                        <c:v>43388.15625</c:v>
                      </c:pt>
                      <c:pt idx="27564">
                        <c:v>43388.166666666664</c:v>
                      </c:pt>
                      <c:pt idx="27565">
                        <c:v>43388.177083333336</c:v>
                      </c:pt>
                      <c:pt idx="27566">
                        <c:v>43388.1875</c:v>
                      </c:pt>
                      <c:pt idx="27567">
                        <c:v>43388.197916666664</c:v>
                      </c:pt>
                      <c:pt idx="27568">
                        <c:v>43388.208333333336</c:v>
                      </c:pt>
                      <c:pt idx="27569">
                        <c:v>43388.21875</c:v>
                      </c:pt>
                      <c:pt idx="27570">
                        <c:v>43388.229166666664</c:v>
                      </c:pt>
                      <c:pt idx="27571">
                        <c:v>43388.239583333336</c:v>
                      </c:pt>
                      <c:pt idx="27572">
                        <c:v>43388.25</c:v>
                      </c:pt>
                      <c:pt idx="27573">
                        <c:v>43388.260416666664</c:v>
                      </c:pt>
                      <c:pt idx="27574">
                        <c:v>43388.270833333336</c:v>
                      </c:pt>
                      <c:pt idx="27575">
                        <c:v>43388.28125</c:v>
                      </c:pt>
                      <c:pt idx="27576">
                        <c:v>43388.291666666664</c:v>
                      </c:pt>
                      <c:pt idx="27577">
                        <c:v>43388.302083333336</c:v>
                      </c:pt>
                      <c:pt idx="27578">
                        <c:v>43388.3125</c:v>
                      </c:pt>
                      <c:pt idx="27579">
                        <c:v>43388.322916666664</c:v>
                      </c:pt>
                      <c:pt idx="27580">
                        <c:v>43388.333333333336</c:v>
                      </c:pt>
                      <c:pt idx="27581">
                        <c:v>43388.34375</c:v>
                      </c:pt>
                      <c:pt idx="27582">
                        <c:v>43388.354166666664</c:v>
                      </c:pt>
                      <c:pt idx="27583">
                        <c:v>43388.364583333336</c:v>
                      </c:pt>
                      <c:pt idx="27584">
                        <c:v>43388.375</c:v>
                      </c:pt>
                      <c:pt idx="27585">
                        <c:v>43388.385416666664</c:v>
                      </c:pt>
                      <c:pt idx="27586">
                        <c:v>43388.395833333336</c:v>
                      </c:pt>
                      <c:pt idx="27587">
                        <c:v>43388.40625</c:v>
                      </c:pt>
                      <c:pt idx="27588">
                        <c:v>43388.416666666664</c:v>
                      </c:pt>
                      <c:pt idx="27589">
                        <c:v>43388.427083333336</c:v>
                      </c:pt>
                      <c:pt idx="27590">
                        <c:v>43388.4375</c:v>
                      </c:pt>
                      <c:pt idx="27591">
                        <c:v>43388.447916666664</c:v>
                      </c:pt>
                      <c:pt idx="27592">
                        <c:v>43388.458333333336</c:v>
                      </c:pt>
                      <c:pt idx="27593">
                        <c:v>43388.46875</c:v>
                      </c:pt>
                      <c:pt idx="27594">
                        <c:v>43388.479166666664</c:v>
                      </c:pt>
                      <c:pt idx="27595">
                        <c:v>43388.489583333336</c:v>
                      </c:pt>
                      <c:pt idx="27596">
                        <c:v>43388.5</c:v>
                      </c:pt>
                      <c:pt idx="27597">
                        <c:v>43388.510416666664</c:v>
                      </c:pt>
                      <c:pt idx="27598">
                        <c:v>43388.520833333336</c:v>
                      </c:pt>
                      <c:pt idx="27599">
                        <c:v>43388.53125</c:v>
                      </c:pt>
                      <c:pt idx="27600">
                        <c:v>43388.541666666664</c:v>
                      </c:pt>
                      <c:pt idx="27601">
                        <c:v>43388.552083333336</c:v>
                      </c:pt>
                      <c:pt idx="27602">
                        <c:v>43388.5625</c:v>
                      </c:pt>
                      <c:pt idx="27603">
                        <c:v>43388.572916666664</c:v>
                      </c:pt>
                      <c:pt idx="27604">
                        <c:v>43388.583333333336</c:v>
                      </c:pt>
                      <c:pt idx="27605">
                        <c:v>43388.59375</c:v>
                      </c:pt>
                      <c:pt idx="27606">
                        <c:v>43388.604166666664</c:v>
                      </c:pt>
                      <c:pt idx="27607">
                        <c:v>43388.614583333336</c:v>
                      </c:pt>
                      <c:pt idx="27608">
                        <c:v>43388.625</c:v>
                      </c:pt>
                      <c:pt idx="27609">
                        <c:v>43388.635416666664</c:v>
                      </c:pt>
                      <c:pt idx="27610">
                        <c:v>43388.645833333336</c:v>
                      </c:pt>
                      <c:pt idx="27611">
                        <c:v>43388.65625</c:v>
                      </c:pt>
                      <c:pt idx="27612">
                        <c:v>43388.666666666664</c:v>
                      </c:pt>
                      <c:pt idx="27613">
                        <c:v>43388.677083333336</c:v>
                      </c:pt>
                      <c:pt idx="27614">
                        <c:v>43388.6875</c:v>
                      </c:pt>
                      <c:pt idx="27615">
                        <c:v>43388.697916666664</c:v>
                      </c:pt>
                      <c:pt idx="27616">
                        <c:v>43388.708333333336</c:v>
                      </c:pt>
                      <c:pt idx="27617">
                        <c:v>43388.71875</c:v>
                      </c:pt>
                      <c:pt idx="27618">
                        <c:v>43388.729166666664</c:v>
                      </c:pt>
                      <c:pt idx="27619">
                        <c:v>43388.739583333336</c:v>
                      </c:pt>
                      <c:pt idx="27620">
                        <c:v>43388.75</c:v>
                      </c:pt>
                      <c:pt idx="27621">
                        <c:v>43388.760416666664</c:v>
                      </c:pt>
                      <c:pt idx="27622">
                        <c:v>43388.770833333336</c:v>
                      </c:pt>
                      <c:pt idx="27623">
                        <c:v>43388.78125</c:v>
                      </c:pt>
                      <c:pt idx="27624">
                        <c:v>43388.791666666664</c:v>
                      </c:pt>
                      <c:pt idx="27625">
                        <c:v>43388.802083333336</c:v>
                      </c:pt>
                      <c:pt idx="27626">
                        <c:v>43388.8125</c:v>
                      </c:pt>
                      <c:pt idx="27627">
                        <c:v>43388.822916666664</c:v>
                      </c:pt>
                      <c:pt idx="27628">
                        <c:v>43388.833333333336</c:v>
                      </c:pt>
                      <c:pt idx="27629">
                        <c:v>43388.84375</c:v>
                      </c:pt>
                      <c:pt idx="27630">
                        <c:v>43388.854166666664</c:v>
                      </c:pt>
                      <c:pt idx="27631">
                        <c:v>43388.864583333336</c:v>
                      </c:pt>
                      <c:pt idx="27632">
                        <c:v>43388.875</c:v>
                      </c:pt>
                      <c:pt idx="27633">
                        <c:v>43388.885416666664</c:v>
                      </c:pt>
                      <c:pt idx="27634">
                        <c:v>43388.895833333336</c:v>
                      </c:pt>
                      <c:pt idx="27635">
                        <c:v>43388.90625</c:v>
                      </c:pt>
                      <c:pt idx="27636">
                        <c:v>43388.916666666664</c:v>
                      </c:pt>
                      <c:pt idx="27637">
                        <c:v>43388.927083333336</c:v>
                      </c:pt>
                      <c:pt idx="27638">
                        <c:v>43388.9375</c:v>
                      </c:pt>
                      <c:pt idx="27639">
                        <c:v>43388.947916666664</c:v>
                      </c:pt>
                      <c:pt idx="27640">
                        <c:v>43388.958333333336</c:v>
                      </c:pt>
                      <c:pt idx="27641">
                        <c:v>43388.96875</c:v>
                      </c:pt>
                      <c:pt idx="27642">
                        <c:v>43388.979166666664</c:v>
                      </c:pt>
                      <c:pt idx="27643">
                        <c:v>43388.989583333336</c:v>
                      </c:pt>
                      <c:pt idx="27644">
                        <c:v>43389</c:v>
                      </c:pt>
                      <c:pt idx="27645">
                        <c:v>43389.010416666664</c:v>
                      </c:pt>
                      <c:pt idx="27646">
                        <c:v>43389.020833333336</c:v>
                      </c:pt>
                      <c:pt idx="27647">
                        <c:v>43389.03125</c:v>
                      </c:pt>
                      <c:pt idx="27648">
                        <c:v>43389.041666666664</c:v>
                      </c:pt>
                      <c:pt idx="27649">
                        <c:v>43389.052083333336</c:v>
                      </c:pt>
                      <c:pt idx="27650">
                        <c:v>43389.0625</c:v>
                      </c:pt>
                      <c:pt idx="27651">
                        <c:v>43389.072916666664</c:v>
                      </c:pt>
                      <c:pt idx="27652">
                        <c:v>43389.083333333336</c:v>
                      </c:pt>
                      <c:pt idx="27653">
                        <c:v>43389.09375</c:v>
                      </c:pt>
                      <c:pt idx="27654">
                        <c:v>43389.104166666664</c:v>
                      </c:pt>
                      <c:pt idx="27655">
                        <c:v>43389.114583333336</c:v>
                      </c:pt>
                      <c:pt idx="27656">
                        <c:v>43389.125</c:v>
                      </c:pt>
                      <c:pt idx="27657">
                        <c:v>43389.135416666664</c:v>
                      </c:pt>
                      <c:pt idx="27658">
                        <c:v>43389.145833333336</c:v>
                      </c:pt>
                      <c:pt idx="27659">
                        <c:v>43389.15625</c:v>
                      </c:pt>
                      <c:pt idx="27660">
                        <c:v>43389.166666666664</c:v>
                      </c:pt>
                      <c:pt idx="27661">
                        <c:v>43389.177083333336</c:v>
                      </c:pt>
                      <c:pt idx="27662">
                        <c:v>43389.1875</c:v>
                      </c:pt>
                      <c:pt idx="27663">
                        <c:v>43389.197916666664</c:v>
                      </c:pt>
                      <c:pt idx="27664">
                        <c:v>43389.208333333336</c:v>
                      </c:pt>
                      <c:pt idx="27665">
                        <c:v>43389.21875</c:v>
                      </c:pt>
                      <c:pt idx="27666">
                        <c:v>43389.229166666664</c:v>
                      </c:pt>
                      <c:pt idx="27667">
                        <c:v>43389.239583333336</c:v>
                      </c:pt>
                      <c:pt idx="27668">
                        <c:v>43389.25</c:v>
                      </c:pt>
                      <c:pt idx="27669">
                        <c:v>43389.260416666664</c:v>
                      </c:pt>
                      <c:pt idx="27670">
                        <c:v>43389.270833333336</c:v>
                      </c:pt>
                      <c:pt idx="27671">
                        <c:v>43389.28125</c:v>
                      </c:pt>
                      <c:pt idx="27672">
                        <c:v>43389.291666666664</c:v>
                      </c:pt>
                      <c:pt idx="27673">
                        <c:v>43389.302083333336</c:v>
                      </c:pt>
                      <c:pt idx="27674">
                        <c:v>43389.3125</c:v>
                      </c:pt>
                      <c:pt idx="27675">
                        <c:v>43389.322916666664</c:v>
                      </c:pt>
                      <c:pt idx="27676">
                        <c:v>43389.333333333336</c:v>
                      </c:pt>
                      <c:pt idx="27677">
                        <c:v>43389.34375</c:v>
                      </c:pt>
                      <c:pt idx="27678">
                        <c:v>43389.354166666664</c:v>
                      </c:pt>
                      <c:pt idx="27679">
                        <c:v>43389.364583333336</c:v>
                      </c:pt>
                      <c:pt idx="27680">
                        <c:v>43389.375</c:v>
                      </c:pt>
                      <c:pt idx="27681">
                        <c:v>43389.385416666664</c:v>
                      </c:pt>
                      <c:pt idx="27682">
                        <c:v>43389.395833333336</c:v>
                      </c:pt>
                      <c:pt idx="27683">
                        <c:v>43389.40625</c:v>
                      </c:pt>
                      <c:pt idx="27684">
                        <c:v>43389.416666666664</c:v>
                      </c:pt>
                      <c:pt idx="27685">
                        <c:v>43389.427083333336</c:v>
                      </c:pt>
                      <c:pt idx="27686">
                        <c:v>43389.4375</c:v>
                      </c:pt>
                      <c:pt idx="27687">
                        <c:v>43389.447916666664</c:v>
                      </c:pt>
                      <c:pt idx="27688">
                        <c:v>43389.458333333336</c:v>
                      </c:pt>
                      <c:pt idx="27689">
                        <c:v>43389.46875</c:v>
                      </c:pt>
                      <c:pt idx="27690">
                        <c:v>43389.479166666664</c:v>
                      </c:pt>
                      <c:pt idx="27691">
                        <c:v>43389.489583333336</c:v>
                      </c:pt>
                      <c:pt idx="27692">
                        <c:v>43389.5</c:v>
                      </c:pt>
                      <c:pt idx="27693">
                        <c:v>43389.510416666664</c:v>
                      </c:pt>
                      <c:pt idx="27694">
                        <c:v>43389.520833333336</c:v>
                      </c:pt>
                      <c:pt idx="27695">
                        <c:v>43389.53125</c:v>
                      </c:pt>
                      <c:pt idx="27696">
                        <c:v>43389.541666666664</c:v>
                      </c:pt>
                      <c:pt idx="27697">
                        <c:v>43389.552083333336</c:v>
                      </c:pt>
                      <c:pt idx="27698">
                        <c:v>43389.5625</c:v>
                      </c:pt>
                      <c:pt idx="27699">
                        <c:v>43389.572916666664</c:v>
                      </c:pt>
                      <c:pt idx="27700">
                        <c:v>43389.583333333336</c:v>
                      </c:pt>
                      <c:pt idx="27701">
                        <c:v>43389.59375</c:v>
                      </c:pt>
                      <c:pt idx="27702">
                        <c:v>43389.604166666664</c:v>
                      </c:pt>
                      <c:pt idx="27703">
                        <c:v>43389.614583333336</c:v>
                      </c:pt>
                      <c:pt idx="27704">
                        <c:v>43389.625</c:v>
                      </c:pt>
                      <c:pt idx="27705">
                        <c:v>43389.635416666664</c:v>
                      </c:pt>
                      <c:pt idx="27706">
                        <c:v>43389.645833333336</c:v>
                      </c:pt>
                      <c:pt idx="27707">
                        <c:v>43389.65625</c:v>
                      </c:pt>
                      <c:pt idx="27708">
                        <c:v>43389.666666666664</c:v>
                      </c:pt>
                      <c:pt idx="27709">
                        <c:v>43389.677083333336</c:v>
                      </c:pt>
                      <c:pt idx="27710">
                        <c:v>43389.6875</c:v>
                      </c:pt>
                      <c:pt idx="27711">
                        <c:v>43389.697916666664</c:v>
                      </c:pt>
                      <c:pt idx="27712">
                        <c:v>43389.708333333336</c:v>
                      </c:pt>
                      <c:pt idx="27713">
                        <c:v>43389.71875</c:v>
                      </c:pt>
                      <c:pt idx="27714">
                        <c:v>43389.729166666664</c:v>
                      </c:pt>
                      <c:pt idx="27715">
                        <c:v>43389.739583333336</c:v>
                      </c:pt>
                      <c:pt idx="27716">
                        <c:v>43389.75</c:v>
                      </c:pt>
                      <c:pt idx="27717">
                        <c:v>43389.760416666664</c:v>
                      </c:pt>
                      <c:pt idx="27718">
                        <c:v>43389.770833333336</c:v>
                      </c:pt>
                      <c:pt idx="27719">
                        <c:v>43389.78125</c:v>
                      </c:pt>
                      <c:pt idx="27720">
                        <c:v>43389.791666666664</c:v>
                      </c:pt>
                      <c:pt idx="27721">
                        <c:v>43389.802083333336</c:v>
                      </c:pt>
                      <c:pt idx="27722">
                        <c:v>43389.8125</c:v>
                      </c:pt>
                      <c:pt idx="27723">
                        <c:v>43389.822916666664</c:v>
                      </c:pt>
                      <c:pt idx="27724">
                        <c:v>43389.833333333336</c:v>
                      </c:pt>
                      <c:pt idx="27725">
                        <c:v>43389.84375</c:v>
                      </c:pt>
                      <c:pt idx="27726">
                        <c:v>43389.854166666664</c:v>
                      </c:pt>
                      <c:pt idx="27727">
                        <c:v>43389.864583333336</c:v>
                      </c:pt>
                      <c:pt idx="27728">
                        <c:v>43389.875</c:v>
                      </c:pt>
                      <c:pt idx="27729">
                        <c:v>43389.885416666664</c:v>
                      </c:pt>
                      <c:pt idx="27730">
                        <c:v>43389.895833333336</c:v>
                      </c:pt>
                      <c:pt idx="27731">
                        <c:v>43389.90625</c:v>
                      </c:pt>
                      <c:pt idx="27732">
                        <c:v>43389.916666666664</c:v>
                      </c:pt>
                      <c:pt idx="27733">
                        <c:v>43389.927083333336</c:v>
                      </c:pt>
                      <c:pt idx="27734">
                        <c:v>43389.9375</c:v>
                      </c:pt>
                      <c:pt idx="27735">
                        <c:v>43389.947916666664</c:v>
                      </c:pt>
                      <c:pt idx="27736">
                        <c:v>43389.958333333336</c:v>
                      </c:pt>
                      <c:pt idx="27737">
                        <c:v>43389.96875</c:v>
                      </c:pt>
                      <c:pt idx="27738">
                        <c:v>43389.979166666664</c:v>
                      </c:pt>
                      <c:pt idx="27739">
                        <c:v>43389.989583333336</c:v>
                      </c:pt>
                      <c:pt idx="27740">
                        <c:v>43390</c:v>
                      </c:pt>
                      <c:pt idx="27741">
                        <c:v>43390.010416666664</c:v>
                      </c:pt>
                      <c:pt idx="27742">
                        <c:v>43390.020833333336</c:v>
                      </c:pt>
                      <c:pt idx="27743">
                        <c:v>43390.03125</c:v>
                      </c:pt>
                      <c:pt idx="27744">
                        <c:v>43390.041666666664</c:v>
                      </c:pt>
                      <c:pt idx="27745">
                        <c:v>43390.052083333336</c:v>
                      </c:pt>
                      <c:pt idx="27746">
                        <c:v>43390.0625</c:v>
                      </c:pt>
                      <c:pt idx="27747">
                        <c:v>43390.072916666664</c:v>
                      </c:pt>
                      <c:pt idx="27748">
                        <c:v>43390.083333333336</c:v>
                      </c:pt>
                      <c:pt idx="27749">
                        <c:v>43390.09375</c:v>
                      </c:pt>
                      <c:pt idx="27750">
                        <c:v>43390.104166666664</c:v>
                      </c:pt>
                      <c:pt idx="27751">
                        <c:v>43390.114583333336</c:v>
                      </c:pt>
                      <c:pt idx="27752">
                        <c:v>43390.125</c:v>
                      </c:pt>
                      <c:pt idx="27753">
                        <c:v>43390.135416666664</c:v>
                      </c:pt>
                      <c:pt idx="27754">
                        <c:v>43390.145833333336</c:v>
                      </c:pt>
                      <c:pt idx="27755">
                        <c:v>43390.15625</c:v>
                      </c:pt>
                      <c:pt idx="27756">
                        <c:v>43390.166666666664</c:v>
                      </c:pt>
                      <c:pt idx="27757">
                        <c:v>43390.177083333336</c:v>
                      </c:pt>
                      <c:pt idx="27758">
                        <c:v>43390.1875</c:v>
                      </c:pt>
                      <c:pt idx="27759">
                        <c:v>43390.197916666664</c:v>
                      </c:pt>
                      <c:pt idx="27760">
                        <c:v>43390.208333333336</c:v>
                      </c:pt>
                      <c:pt idx="27761">
                        <c:v>43390.21875</c:v>
                      </c:pt>
                      <c:pt idx="27762">
                        <c:v>43390.229166666664</c:v>
                      </c:pt>
                      <c:pt idx="27763">
                        <c:v>43390.239583333336</c:v>
                      </c:pt>
                      <c:pt idx="27764">
                        <c:v>43390.25</c:v>
                      </c:pt>
                      <c:pt idx="27765">
                        <c:v>43390.260416666664</c:v>
                      </c:pt>
                      <c:pt idx="27766">
                        <c:v>43390.270833333336</c:v>
                      </c:pt>
                      <c:pt idx="27767">
                        <c:v>43390.28125</c:v>
                      </c:pt>
                      <c:pt idx="27768">
                        <c:v>43390.291666666664</c:v>
                      </c:pt>
                      <c:pt idx="27769">
                        <c:v>43390.302083333336</c:v>
                      </c:pt>
                      <c:pt idx="27770">
                        <c:v>43390.3125</c:v>
                      </c:pt>
                      <c:pt idx="27771">
                        <c:v>43390.322916666664</c:v>
                      </c:pt>
                      <c:pt idx="27772">
                        <c:v>43390.333333333336</c:v>
                      </c:pt>
                      <c:pt idx="27773">
                        <c:v>43390.34375</c:v>
                      </c:pt>
                      <c:pt idx="27774">
                        <c:v>43390.354166666664</c:v>
                      </c:pt>
                      <c:pt idx="27775">
                        <c:v>43390.364583333336</c:v>
                      </c:pt>
                      <c:pt idx="27776">
                        <c:v>43390.375</c:v>
                      </c:pt>
                      <c:pt idx="27777">
                        <c:v>43390.385416666664</c:v>
                      </c:pt>
                      <c:pt idx="27778">
                        <c:v>43390.395833333336</c:v>
                      </c:pt>
                      <c:pt idx="27779">
                        <c:v>43390.40625</c:v>
                      </c:pt>
                      <c:pt idx="27780">
                        <c:v>43390.416666666664</c:v>
                      </c:pt>
                      <c:pt idx="27781">
                        <c:v>43390.427083333336</c:v>
                      </c:pt>
                      <c:pt idx="27782">
                        <c:v>43390.4375</c:v>
                      </c:pt>
                      <c:pt idx="27783">
                        <c:v>43390.447916666664</c:v>
                      </c:pt>
                      <c:pt idx="27784">
                        <c:v>43390.458333333336</c:v>
                      </c:pt>
                      <c:pt idx="27785">
                        <c:v>43390.46875</c:v>
                      </c:pt>
                      <c:pt idx="27786">
                        <c:v>43390.479166666664</c:v>
                      </c:pt>
                      <c:pt idx="27787">
                        <c:v>43390.489583333336</c:v>
                      </c:pt>
                      <c:pt idx="27788">
                        <c:v>43390.5</c:v>
                      </c:pt>
                      <c:pt idx="27789">
                        <c:v>43390.510416666664</c:v>
                      </c:pt>
                      <c:pt idx="27790">
                        <c:v>43390.520833333336</c:v>
                      </c:pt>
                      <c:pt idx="27791">
                        <c:v>43390.53125</c:v>
                      </c:pt>
                      <c:pt idx="27792">
                        <c:v>43390.541666666664</c:v>
                      </c:pt>
                      <c:pt idx="27793">
                        <c:v>43390.552083333336</c:v>
                      </c:pt>
                      <c:pt idx="27794">
                        <c:v>43390.5625</c:v>
                      </c:pt>
                      <c:pt idx="27795">
                        <c:v>43390.572916666664</c:v>
                      </c:pt>
                      <c:pt idx="27796">
                        <c:v>43390.583333333336</c:v>
                      </c:pt>
                      <c:pt idx="27797">
                        <c:v>43390.59375</c:v>
                      </c:pt>
                      <c:pt idx="27798">
                        <c:v>43390.604166666664</c:v>
                      </c:pt>
                      <c:pt idx="27799">
                        <c:v>43390.614583333336</c:v>
                      </c:pt>
                      <c:pt idx="27800">
                        <c:v>43390.625</c:v>
                      </c:pt>
                      <c:pt idx="27801">
                        <c:v>43390.635416666664</c:v>
                      </c:pt>
                      <c:pt idx="27802">
                        <c:v>43390.645833333336</c:v>
                      </c:pt>
                      <c:pt idx="27803">
                        <c:v>43390.65625</c:v>
                      </c:pt>
                      <c:pt idx="27804">
                        <c:v>43390.666666666664</c:v>
                      </c:pt>
                      <c:pt idx="27805">
                        <c:v>43390.677083333336</c:v>
                      </c:pt>
                      <c:pt idx="27806">
                        <c:v>43390.6875</c:v>
                      </c:pt>
                      <c:pt idx="27807">
                        <c:v>43390.697916666664</c:v>
                      </c:pt>
                      <c:pt idx="27808">
                        <c:v>43390.708333333336</c:v>
                      </c:pt>
                      <c:pt idx="27809">
                        <c:v>43390.71875</c:v>
                      </c:pt>
                      <c:pt idx="27810">
                        <c:v>43390.729166666664</c:v>
                      </c:pt>
                      <c:pt idx="27811">
                        <c:v>43390.739583333336</c:v>
                      </c:pt>
                      <c:pt idx="27812">
                        <c:v>43390.75</c:v>
                      </c:pt>
                      <c:pt idx="27813">
                        <c:v>43390.760416666664</c:v>
                      </c:pt>
                      <c:pt idx="27814">
                        <c:v>43390.770833333336</c:v>
                      </c:pt>
                      <c:pt idx="27815">
                        <c:v>43390.78125</c:v>
                      </c:pt>
                      <c:pt idx="27816">
                        <c:v>43390.791666666664</c:v>
                      </c:pt>
                      <c:pt idx="27817">
                        <c:v>43390.802083333336</c:v>
                      </c:pt>
                      <c:pt idx="27818">
                        <c:v>43390.8125</c:v>
                      </c:pt>
                      <c:pt idx="27819">
                        <c:v>43390.822916666664</c:v>
                      </c:pt>
                      <c:pt idx="27820">
                        <c:v>43390.833333333336</c:v>
                      </c:pt>
                      <c:pt idx="27821">
                        <c:v>43390.84375</c:v>
                      </c:pt>
                      <c:pt idx="27822">
                        <c:v>43390.854166666664</c:v>
                      </c:pt>
                      <c:pt idx="27823">
                        <c:v>43390.864583333336</c:v>
                      </c:pt>
                      <c:pt idx="27824">
                        <c:v>43390.875</c:v>
                      </c:pt>
                      <c:pt idx="27825">
                        <c:v>43390.885416666664</c:v>
                      </c:pt>
                      <c:pt idx="27826">
                        <c:v>43390.895833333336</c:v>
                      </c:pt>
                      <c:pt idx="27827">
                        <c:v>43390.90625</c:v>
                      </c:pt>
                      <c:pt idx="27828">
                        <c:v>43390.916666666664</c:v>
                      </c:pt>
                      <c:pt idx="27829">
                        <c:v>43390.927083333336</c:v>
                      </c:pt>
                      <c:pt idx="27830">
                        <c:v>43390.9375</c:v>
                      </c:pt>
                      <c:pt idx="27831">
                        <c:v>43390.947916666664</c:v>
                      </c:pt>
                      <c:pt idx="27832">
                        <c:v>43390.958333333336</c:v>
                      </c:pt>
                      <c:pt idx="27833">
                        <c:v>43390.96875</c:v>
                      </c:pt>
                      <c:pt idx="27834">
                        <c:v>43390.979166666664</c:v>
                      </c:pt>
                      <c:pt idx="27835">
                        <c:v>43390.989583333336</c:v>
                      </c:pt>
                      <c:pt idx="27836">
                        <c:v>43391</c:v>
                      </c:pt>
                      <c:pt idx="27837">
                        <c:v>43391.010416666664</c:v>
                      </c:pt>
                      <c:pt idx="27838">
                        <c:v>43391.020833333336</c:v>
                      </c:pt>
                      <c:pt idx="27839">
                        <c:v>43391.03125</c:v>
                      </c:pt>
                      <c:pt idx="27840">
                        <c:v>43391.041666666664</c:v>
                      </c:pt>
                      <c:pt idx="27841">
                        <c:v>43391.052083333336</c:v>
                      </c:pt>
                      <c:pt idx="27842">
                        <c:v>43391.0625</c:v>
                      </c:pt>
                      <c:pt idx="27843">
                        <c:v>43391.072916666664</c:v>
                      </c:pt>
                      <c:pt idx="27844">
                        <c:v>43391.083333333336</c:v>
                      </c:pt>
                      <c:pt idx="27845">
                        <c:v>43391.09375</c:v>
                      </c:pt>
                      <c:pt idx="27846">
                        <c:v>43391.104166666664</c:v>
                      </c:pt>
                      <c:pt idx="27847">
                        <c:v>43391.114583333336</c:v>
                      </c:pt>
                      <c:pt idx="27848">
                        <c:v>43391.125</c:v>
                      </c:pt>
                      <c:pt idx="27849">
                        <c:v>43391.135416666664</c:v>
                      </c:pt>
                      <c:pt idx="27850">
                        <c:v>43391.145833333336</c:v>
                      </c:pt>
                      <c:pt idx="27851">
                        <c:v>43391.15625</c:v>
                      </c:pt>
                      <c:pt idx="27852">
                        <c:v>43391.166666666664</c:v>
                      </c:pt>
                      <c:pt idx="27853">
                        <c:v>43391.177083333336</c:v>
                      </c:pt>
                      <c:pt idx="27854">
                        <c:v>43391.1875</c:v>
                      </c:pt>
                      <c:pt idx="27855">
                        <c:v>43391.197916666664</c:v>
                      </c:pt>
                      <c:pt idx="27856">
                        <c:v>43391.208333333336</c:v>
                      </c:pt>
                      <c:pt idx="27857">
                        <c:v>43391.21875</c:v>
                      </c:pt>
                      <c:pt idx="27858">
                        <c:v>43391.229166666664</c:v>
                      </c:pt>
                      <c:pt idx="27859">
                        <c:v>43391.239583333336</c:v>
                      </c:pt>
                      <c:pt idx="27860">
                        <c:v>43391.25</c:v>
                      </c:pt>
                      <c:pt idx="27861">
                        <c:v>43391.260416666664</c:v>
                      </c:pt>
                      <c:pt idx="27862">
                        <c:v>43391.270833333336</c:v>
                      </c:pt>
                      <c:pt idx="27863">
                        <c:v>43391.28125</c:v>
                      </c:pt>
                      <c:pt idx="27864">
                        <c:v>43391.291666666664</c:v>
                      </c:pt>
                      <c:pt idx="27865">
                        <c:v>43391.302083333336</c:v>
                      </c:pt>
                      <c:pt idx="27866">
                        <c:v>43391.3125</c:v>
                      </c:pt>
                      <c:pt idx="27867">
                        <c:v>43391.322916666664</c:v>
                      </c:pt>
                      <c:pt idx="27868">
                        <c:v>43391.333333333336</c:v>
                      </c:pt>
                      <c:pt idx="27869">
                        <c:v>43391.34375</c:v>
                      </c:pt>
                      <c:pt idx="27870">
                        <c:v>43391.354166666664</c:v>
                      </c:pt>
                      <c:pt idx="27871">
                        <c:v>43391.364583333336</c:v>
                      </c:pt>
                      <c:pt idx="27872">
                        <c:v>43391.375</c:v>
                      </c:pt>
                      <c:pt idx="27873">
                        <c:v>43391.385416666664</c:v>
                      </c:pt>
                      <c:pt idx="27874">
                        <c:v>43391.395833333336</c:v>
                      </c:pt>
                      <c:pt idx="27875">
                        <c:v>43391.40625</c:v>
                      </c:pt>
                      <c:pt idx="27876">
                        <c:v>43391.416666666664</c:v>
                      </c:pt>
                      <c:pt idx="27877">
                        <c:v>43391.427083333336</c:v>
                      </c:pt>
                      <c:pt idx="27878">
                        <c:v>43391.4375</c:v>
                      </c:pt>
                      <c:pt idx="27879">
                        <c:v>43391.447916666664</c:v>
                      </c:pt>
                      <c:pt idx="27880">
                        <c:v>43391.458333333336</c:v>
                      </c:pt>
                      <c:pt idx="27881">
                        <c:v>43391.46875</c:v>
                      </c:pt>
                      <c:pt idx="27882">
                        <c:v>43391.479166666664</c:v>
                      </c:pt>
                      <c:pt idx="27883">
                        <c:v>43391.489583333336</c:v>
                      </c:pt>
                      <c:pt idx="27884">
                        <c:v>43391.5</c:v>
                      </c:pt>
                      <c:pt idx="27885">
                        <c:v>43391.510416666664</c:v>
                      </c:pt>
                      <c:pt idx="27886">
                        <c:v>43391.520833333336</c:v>
                      </c:pt>
                      <c:pt idx="27887">
                        <c:v>43391.53125</c:v>
                      </c:pt>
                      <c:pt idx="27888">
                        <c:v>43391.541666666664</c:v>
                      </c:pt>
                      <c:pt idx="27889">
                        <c:v>43391.552083333336</c:v>
                      </c:pt>
                      <c:pt idx="27890">
                        <c:v>43391.5625</c:v>
                      </c:pt>
                      <c:pt idx="27891">
                        <c:v>43391.572916666664</c:v>
                      </c:pt>
                      <c:pt idx="27892">
                        <c:v>43391.583333333336</c:v>
                      </c:pt>
                      <c:pt idx="27893">
                        <c:v>43391.59375</c:v>
                      </c:pt>
                      <c:pt idx="27894">
                        <c:v>43391.604166666664</c:v>
                      </c:pt>
                      <c:pt idx="27895">
                        <c:v>43391.614583333336</c:v>
                      </c:pt>
                      <c:pt idx="27896">
                        <c:v>43391.625</c:v>
                      </c:pt>
                      <c:pt idx="27897">
                        <c:v>43391.635416666664</c:v>
                      </c:pt>
                      <c:pt idx="27898">
                        <c:v>43391.645833333336</c:v>
                      </c:pt>
                      <c:pt idx="27899">
                        <c:v>43391.65625</c:v>
                      </c:pt>
                      <c:pt idx="27900">
                        <c:v>43391.666666666664</c:v>
                      </c:pt>
                      <c:pt idx="27901">
                        <c:v>43391.677083333336</c:v>
                      </c:pt>
                      <c:pt idx="27902">
                        <c:v>43391.6875</c:v>
                      </c:pt>
                      <c:pt idx="27903">
                        <c:v>43391.697916666664</c:v>
                      </c:pt>
                      <c:pt idx="27904">
                        <c:v>43391.708333333336</c:v>
                      </c:pt>
                      <c:pt idx="27905">
                        <c:v>43391.71875</c:v>
                      </c:pt>
                      <c:pt idx="27906">
                        <c:v>43391.729166666664</c:v>
                      </c:pt>
                      <c:pt idx="27907">
                        <c:v>43391.739583333336</c:v>
                      </c:pt>
                      <c:pt idx="27908">
                        <c:v>43391.75</c:v>
                      </c:pt>
                      <c:pt idx="27909">
                        <c:v>43391.760416666664</c:v>
                      </c:pt>
                      <c:pt idx="27910">
                        <c:v>43391.770833333336</c:v>
                      </c:pt>
                      <c:pt idx="27911">
                        <c:v>43391.78125</c:v>
                      </c:pt>
                      <c:pt idx="27912">
                        <c:v>43391.791666666664</c:v>
                      </c:pt>
                      <c:pt idx="27913">
                        <c:v>43391.802083333336</c:v>
                      </c:pt>
                      <c:pt idx="27914">
                        <c:v>43391.8125</c:v>
                      </c:pt>
                      <c:pt idx="27915">
                        <c:v>43391.822916666664</c:v>
                      </c:pt>
                      <c:pt idx="27916">
                        <c:v>43391.833333333336</c:v>
                      </c:pt>
                      <c:pt idx="27917">
                        <c:v>43391.84375</c:v>
                      </c:pt>
                      <c:pt idx="27918">
                        <c:v>43391.854166666664</c:v>
                      </c:pt>
                      <c:pt idx="27919">
                        <c:v>43391.864583333336</c:v>
                      </c:pt>
                      <c:pt idx="27920">
                        <c:v>43391.875</c:v>
                      </c:pt>
                      <c:pt idx="27921">
                        <c:v>43391.885416666664</c:v>
                      </c:pt>
                      <c:pt idx="27922">
                        <c:v>43391.895833333336</c:v>
                      </c:pt>
                      <c:pt idx="27923">
                        <c:v>43391.90625</c:v>
                      </c:pt>
                      <c:pt idx="27924">
                        <c:v>43391.916666666664</c:v>
                      </c:pt>
                      <c:pt idx="27925">
                        <c:v>43391.927083333336</c:v>
                      </c:pt>
                      <c:pt idx="27926">
                        <c:v>43391.9375</c:v>
                      </c:pt>
                      <c:pt idx="27927">
                        <c:v>43391.947916666664</c:v>
                      </c:pt>
                      <c:pt idx="27928">
                        <c:v>43391.958333333336</c:v>
                      </c:pt>
                      <c:pt idx="27929">
                        <c:v>43391.96875</c:v>
                      </c:pt>
                      <c:pt idx="27930">
                        <c:v>43391.979166666664</c:v>
                      </c:pt>
                      <c:pt idx="27931">
                        <c:v>43391.989583333336</c:v>
                      </c:pt>
                      <c:pt idx="27932">
                        <c:v>43392</c:v>
                      </c:pt>
                      <c:pt idx="27933">
                        <c:v>43392.010416666664</c:v>
                      </c:pt>
                      <c:pt idx="27934">
                        <c:v>43392.020833333336</c:v>
                      </c:pt>
                      <c:pt idx="27935">
                        <c:v>43392.03125</c:v>
                      </c:pt>
                      <c:pt idx="27936">
                        <c:v>43392.041666666664</c:v>
                      </c:pt>
                      <c:pt idx="27937">
                        <c:v>43392.052083333336</c:v>
                      </c:pt>
                      <c:pt idx="27938">
                        <c:v>43392.0625</c:v>
                      </c:pt>
                      <c:pt idx="27939">
                        <c:v>43392.072916666664</c:v>
                      </c:pt>
                      <c:pt idx="27940">
                        <c:v>43392.083333333336</c:v>
                      </c:pt>
                      <c:pt idx="27941">
                        <c:v>43392.09375</c:v>
                      </c:pt>
                      <c:pt idx="27942">
                        <c:v>43392.104166666664</c:v>
                      </c:pt>
                      <c:pt idx="27943">
                        <c:v>43392.114583333336</c:v>
                      </c:pt>
                      <c:pt idx="27944">
                        <c:v>43392.125</c:v>
                      </c:pt>
                      <c:pt idx="27945">
                        <c:v>43392.135416666664</c:v>
                      </c:pt>
                      <c:pt idx="27946">
                        <c:v>43392.145833333336</c:v>
                      </c:pt>
                      <c:pt idx="27947">
                        <c:v>43392.15625</c:v>
                      </c:pt>
                      <c:pt idx="27948">
                        <c:v>43392.166666666664</c:v>
                      </c:pt>
                      <c:pt idx="27949">
                        <c:v>43392.177083333336</c:v>
                      </c:pt>
                      <c:pt idx="27950">
                        <c:v>43392.1875</c:v>
                      </c:pt>
                      <c:pt idx="27951">
                        <c:v>43392.197916666664</c:v>
                      </c:pt>
                      <c:pt idx="27952">
                        <c:v>43392.208333333336</c:v>
                      </c:pt>
                      <c:pt idx="27953">
                        <c:v>43392.21875</c:v>
                      </c:pt>
                      <c:pt idx="27954">
                        <c:v>43392.229166666664</c:v>
                      </c:pt>
                      <c:pt idx="27955">
                        <c:v>43392.239583333336</c:v>
                      </c:pt>
                      <c:pt idx="27956">
                        <c:v>43392.25</c:v>
                      </c:pt>
                      <c:pt idx="27957">
                        <c:v>43392.260416666664</c:v>
                      </c:pt>
                      <c:pt idx="27958">
                        <c:v>43392.270833333336</c:v>
                      </c:pt>
                      <c:pt idx="27959">
                        <c:v>43392.28125</c:v>
                      </c:pt>
                      <c:pt idx="27960">
                        <c:v>43392.291666666664</c:v>
                      </c:pt>
                      <c:pt idx="27961">
                        <c:v>43392.302083333336</c:v>
                      </c:pt>
                      <c:pt idx="27962">
                        <c:v>43392.3125</c:v>
                      </c:pt>
                      <c:pt idx="27963">
                        <c:v>43392.322916666664</c:v>
                      </c:pt>
                      <c:pt idx="27964">
                        <c:v>43392.333333333336</c:v>
                      </c:pt>
                      <c:pt idx="27965">
                        <c:v>43392.34375</c:v>
                      </c:pt>
                      <c:pt idx="27966">
                        <c:v>43392.354166666664</c:v>
                      </c:pt>
                      <c:pt idx="27967">
                        <c:v>43392.364583333336</c:v>
                      </c:pt>
                      <c:pt idx="27968">
                        <c:v>43392.375</c:v>
                      </c:pt>
                      <c:pt idx="27969">
                        <c:v>43392.385416666664</c:v>
                      </c:pt>
                      <c:pt idx="27970">
                        <c:v>43392.395833333336</c:v>
                      </c:pt>
                      <c:pt idx="27971">
                        <c:v>43392.40625</c:v>
                      </c:pt>
                      <c:pt idx="27972">
                        <c:v>43392.416666666664</c:v>
                      </c:pt>
                      <c:pt idx="27973">
                        <c:v>43392.427083333336</c:v>
                      </c:pt>
                      <c:pt idx="27974">
                        <c:v>43392.4375</c:v>
                      </c:pt>
                      <c:pt idx="27975">
                        <c:v>43392.447916666664</c:v>
                      </c:pt>
                      <c:pt idx="27976">
                        <c:v>43392.458333333336</c:v>
                      </c:pt>
                      <c:pt idx="27977">
                        <c:v>43392.46875</c:v>
                      </c:pt>
                      <c:pt idx="27978">
                        <c:v>43392.479166666664</c:v>
                      </c:pt>
                      <c:pt idx="27979">
                        <c:v>43392.489583333336</c:v>
                      </c:pt>
                      <c:pt idx="27980">
                        <c:v>43392.5</c:v>
                      </c:pt>
                      <c:pt idx="27981">
                        <c:v>43392.510416666664</c:v>
                      </c:pt>
                      <c:pt idx="27982">
                        <c:v>43392.520833333336</c:v>
                      </c:pt>
                      <c:pt idx="27983">
                        <c:v>43392.53125</c:v>
                      </c:pt>
                      <c:pt idx="27984">
                        <c:v>43392.541666666664</c:v>
                      </c:pt>
                      <c:pt idx="27985">
                        <c:v>43392.552083333336</c:v>
                      </c:pt>
                      <c:pt idx="27986">
                        <c:v>43392.5625</c:v>
                      </c:pt>
                      <c:pt idx="27987">
                        <c:v>43392.572916666664</c:v>
                      </c:pt>
                      <c:pt idx="27988">
                        <c:v>43392.583333333336</c:v>
                      </c:pt>
                      <c:pt idx="27989">
                        <c:v>43392.59375</c:v>
                      </c:pt>
                      <c:pt idx="27990">
                        <c:v>43392.604166666664</c:v>
                      </c:pt>
                      <c:pt idx="27991">
                        <c:v>43392.614583333336</c:v>
                      </c:pt>
                      <c:pt idx="27992">
                        <c:v>43392.625</c:v>
                      </c:pt>
                      <c:pt idx="27993">
                        <c:v>43392.635416666664</c:v>
                      </c:pt>
                      <c:pt idx="27994">
                        <c:v>43392.645833333336</c:v>
                      </c:pt>
                      <c:pt idx="27995">
                        <c:v>43392.65625</c:v>
                      </c:pt>
                      <c:pt idx="27996">
                        <c:v>43392.666666666664</c:v>
                      </c:pt>
                      <c:pt idx="27997">
                        <c:v>43392.677083333336</c:v>
                      </c:pt>
                      <c:pt idx="27998">
                        <c:v>43392.6875</c:v>
                      </c:pt>
                      <c:pt idx="27999">
                        <c:v>43392.697916666664</c:v>
                      </c:pt>
                      <c:pt idx="28000">
                        <c:v>43392.708333333336</c:v>
                      </c:pt>
                      <c:pt idx="28001">
                        <c:v>43392.71875</c:v>
                      </c:pt>
                      <c:pt idx="28002">
                        <c:v>43392.729166666664</c:v>
                      </c:pt>
                      <c:pt idx="28003">
                        <c:v>43392.739583333336</c:v>
                      </c:pt>
                      <c:pt idx="28004">
                        <c:v>43392.75</c:v>
                      </c:pt>
                      <c:pt idx="28005">
                        <c:v>43392.760416666664</c:v>
                      </c:pt>
                      <c:pt idx="28006">
                        <c:v>43392.770833333336</c:v>
                      </c:pt>
                      <c:pt idx="28007">
                        <c:v>43392.78125</c:v>
                      </c:pt>
                      <c:pt idx="28008">
                        <c:v>43392.791666666664</c:v>
                      </c:pt>
                      <c:pt idx="28009">
                        <c:v>43392.802083333336</c:v>
                      </c:pt>
                      <c:pt idx="28010">
                        <c:v>43392.8125</c:v>
                      </c:pt>
                      <c:pt idx="28011">
                        <c:v>43392.822916666664</c:v>
                      </c:pt>
                      <c:pt idx="28012">
                        <c:v>43392.833333333336</c:v>
                      </c:pt>
                      <c:pt idx="28013">
                        <c:v>43392.84375</c:v>
                      </c:pt>
                      <c:pt idx="28014">
                        <c:v>43392.854166666664</c:v>
                      </c:pt>
                      <c:pt idx="28015">
                        <c:v>43392.864583333336</c:v>
                      </c:pt>
                      <c:pt idx="28016">
                        <c:v>43392.875</c:v>
                      </c:pt>
                      <c:pt idx="28017">
                        <c:v>43392.885416666664</c:v>
                      </c:pt>
                      <c:pt idx="28018">
                        <c:v>43392.895833333336</c:v>
                      </c:pt>
                      <c:pt idx="28019">
                        <c:v>43392.90625</c:v>
                      </c:pt>
                      <c:pt idx="28020">
                        <c:v>43392.916666666664</c:v>
                      </c:pt>
                      <c:pt idx="28021">
                        <c:v>43392.927083333336</c:v>
                      </c:pt>
                      <c:pt idx="28022">
                        <c:v>43392.9375</c:v>
                      </c:pt>
                      <c:pt idx="28023">
                        <c:v>43392.947916666664</c:v>
                      </c:pt>
                      <c:pt idx="28024">
                        <c:v>43392.958333333336</c:v>
                      </c:pt>
                      <c:pt idx="28025">
                        <c:v>43392.96875</c:v>
                      </c:pt>
                      <c:pt idx="28026">
                        <c:v>43392.979166666664</c:v>
                      </c:pt>
                      <c:pt idx="28027">
                        <c:v>43392.989583333336</c:v>
                      </c:pt>
                      <c:pt idx="28028">
                        <c:v>43393</c:v>
                      </c:pt>
                      <c:pt idx="28029">
                        <c:v>43393.010416666664</c:v>
                      </c:pt>
                      <c:pt idx="28030">
                        <c:v>43393.020833333336</c:v>
                      </c:pt>
                      <c:pt idx="28031">
                        <c:v>43393.03125</c:v>
                      </c:pt>
                      <c:pt idx="28032">
                        <c:v>43393.041666666664</c:v>
                      </c:pt>
                      <c:pt idx="28033">
                        <c:v>43393.052083333336</c:v>
                      </c:pt>
                      <c:pt idx="28034">
                        <c:v>43393.0625</c:v>
                      </c:pt>
                      <c:pt idx="28035">
                        <c:v>43393.072916666664</c:v>
                      </c:pt>
                      <c:pt idx="28036">
                        <c:v>43393.083333333336</c:v>
                      </c:pt>
                      <c:pt idx="28037">
                        <c:v>43393.09375</c:v>
                      </c:pt>
                      <c:pt idx="28038">
                        <c:v>43393.104166666664</c:v>
                      </c:pt>
                      <c:pt idx="28039">
                        <c:v>43393.114583333336</c:v>
                      </c:pt>
                      <c:pt idx="28040">
                        <c:v>43393.125</c:v>
                      </c:pt>
                      <c:pt idx="28041">
                        <c:v>43393.135416666664</c:v>
                      </c:pt>
                      <c:pt idx="28042">
                        <c:v>43393.145833333336</c:v>
                      </c:pt>
                      <c:pt idx="28043">
                        <c:v>43393.15625</c:v>
                      </c:pt>
                      <c:pt idx="28044">
                        <c:v>43393.166666666664</c:v>
                      </c:pt>
                      <c:pt idx="28045">
                        <c:v>43393.177083333336</c:v>
                      </c:pt>
                      <c:pt idx="28046">
                        <c:v>43393.1875</c:v>
                      </c:pt>
                      <c:pt idx="28047">
                        <c:v>43393.197916666664</c:v>
                      </c:pt>
                      <c:pt idx="28048">
                        <c:v>43393.208333333336</c:v>
                      </c:pt>
                      <c:pt idx="28049">
                        <c:v>43393.21875</c:v>
                      </c:pt>
                      <c:pt idx="28050">
                        <c:v>43393.229166666664</c:v>
                      </c:pt>
                      <c:pt idx="28051">
                        <c:v>43393.239583333336</c:v>
                      </c:pt>
                      <c:pt idx="28052">
                        <c:v>43393.25</c:v>
                      </c:pt>
                      <c:pt idx="28053">
                        <c:v>43393.260416666664</c:v>
                      </c:pt>
                      <c:pt idx="28054">
                        <c:v>43393.270833333336</c:v>
                      </c:pt>
                      <c:pt idx="28055">
                        <c:v>43393.28125</c:v>
                      </c:pt>
                      <c:pt idx="28056">
                        <c:v>43393.291666666664</c:v>
                      </c:pt>
                      <c:pt idx="28057">
                        <c:v>43393.302083333336</c:v>
                      </c:pt>
                      <c:pt idx="28058">
                        <c:v>43393.3125</c:v>
                      </c:pt>
                      <c:pt idx="28059">
                        <c:v>43393.322916666664</c:v>
                      </c:pt>
                      <c:pt idx="28060">
                        <c:v>43393.333333333336</c:v>
                      </c:pt>
                      <c:pt idx="28061">
                        <c:v>43393.34375</c:v>
                      </c:pt>
                      <c:pt idx="28062">
                        <c:v>43393.354166666664</c:v>
                      </c:pt>
                      <c:pt idx="28063">
                        <c:v>43393.364583333336</c:v>
                      </c:pt>
                      <c:pt idx="28064">
                        <c:v>43393.375</c:v>
                      </c:pt>
                      <c:pt idx="28065">
                        <c:v>43393.385416666664</c:v>
                      </c:pt>
                      <c:pt idx="28066">
                        <c:v>43393.395833333336</c:v>
                      </c:pt>
                      <c:pt idx="28067">
                        <c:v>43393.40625</c:v>
                      </c:pt>
                      <c:pt idx="28068">
                        <c:v>43393.416666666664</c:v>
                      </c:pt>
                      <c:pt idx="28069">
                        <c:v>43393.427083333336</c:v>
                      </c:pt>
                      <c:pt idx="28070">
                        <c:v>43393.4375</c:v>
                      </c:pt>
                      <c:pt idx="28071">
                        <c:v>43393.447916666664</c:v>
                      </c:pt>
                      <c:pt idx="28072">
                        <c:v>43393.458333333336</c:v>
                      </c:pt>
                      <c:pt idx="28073">
                        <c:v>43393.46875</c:v>
                      </c:pt>
                      <c:pt idx="28074">
                        <c:v>43393.479166666664</c:v>
                      </c:pt>
                      <c:pt idx="28075">
                        <c:v>43393.489583333336</c:v>
                      </c:pt>
                      <c:pt idx="28076">
                        <c:v>43393.5</c:v>
                      </c:pt>
                      <c:pt idx="28077">
                        <c:v>43393.510416666664</c:v>
                      </c:pt>
                      <c:pt idx="28078">
                        <c:v>43393.520833333336</c:v>
                      </c:pt>
                      <c:pt idx="28079">
                        <c:v>43393.53125</c:v>
                      </c:pt>
                      <c:pt idx="28080">
                        <c:v>43393.541666666664</c:v>
                      </c:pt>
                      <c:pt idx="28081">
                        <c:v>43393.552083333336</c:v>
                      </c:pt>
                      <c:pt idx="28082">
                        <c:v>43393.5625</c:v>
                      </c:pt>
                      <c:pt idx="28083">
                        <c:v>43393.572916666664</c:v>
                      </c:pt>
                      <c:pt idx="28084">
                        <c:v>43393.583333333336</c:v>
                      </c:pt>
                      <c:pt idx="28085">
                        <c:v>43393.59375</c:v>
                      </c:pt>
                      <c:pt idx="28086">
                        <c:v>43393.604166666664</c:v>
                      </c:pt>
                      <c:pt idx="28087">
                        <c:v>43393.614583333336</c:v>
                      </c:pt>
                      <c:pt idx="28088">
                        <c:v>43393.625</c:v>
                      </c:pt>
                      <c:pt idx="28089">
                        <c:v>43393.635416666664</c:v>
                      </c:pt>
                      <c:pt idx="28090">
                        <c:v>43393.645833333336</c:v>
                      </c:pt>
                      <c:pt idx="28091">
                        <c:v>43393.65625</c:v>
                      </c:pt>
                      <c:pt idx="28092">
                        <c:v>43393.666666666664</c:v>
                      </c:pt>
                      <c:pt idx="28093">
                        <c:v>43393.677083333336</c:v>
                      </c:pt>
                      <c:pt idx="28094">
                        <c:v>43393.6875</c:v>
                      </c:pt>
                      <c:pt idx="28095">
                        <c:v>43393.697916666664</c:v>
                      </c:pt>
                      <c:pt idx="28096">
                        <c:v>43393.708333333336</c:v>
                      </c:pt>
                      <c:pt idx="28097">
                        <c:v>43393.71875</c:v>
                      </c:pt>
                      <c:pt idx="28098">
                        <c:v>43393.729166666664</c:v>
                      </c:pt>
                      <c:pt idx="28099">
                        <c:v>43393.739583333336</c:v>
                      </c:pt>
                      <c:pt idx="28100">
                        <c:v>43393.75</c:v>
                      </c:pt>
                      <c:pt idx="28101">
                        <c:v>43393.760416666664</c:v>
                      </c:pt>
                      <c:pt idx="28102">
                        <c:v>43393.770833333336</c:v>
                      </c:pt>
                      <c:pt idx="28103">
                        <c:v>43393.78125</c:v>
                      </c:pt>
                      <c:pt idx="28104">
                        <c:v>43393.791666666664</c:v>
                      </c:pt>
                      <c:pt idx="28105">
                        <c:v>43393.802083333336</c:v>
                      </c:pt>
                      <c:pt idx="28106">
                        <c:v>43393.8125</c:v>
                      </c:pt>
                      <c:pt idx="28107">
                        <c:v>43393.822916666664</c:v>
                      </c:pt>
                      <c:pt idx="28108">
                        <c:v>43393.833333333336</c:v>
                      </c:pt>
                      <c:pt idx="28109">
                        <c:v>43393.84375</c:v>
                      </c:pt>
                      <c:pt idx="28110">
                        <c:v>43393.854166666664</c:v>
                      </c:pt>
                      <c:pt idx="28111">
                        <c:v>43393.864583333336</c:v>
                      </c:pt>
                      <c:pt idx="28112">
                        <c:v>43393.875</c:v>
                      </c:pt>
                      <c:pt idx="28113">
                        <c:v>43393.885416666664</c:v>
                      </c:pt>
                      <c:pt idx="28114">
                        <c:v>43393.895833333336</c:v>
                      </c:pt>
                      <c:pt idx="28115">
                        <c:v>43393.90625</c:v>
                      </c:pt>
                      <c:pt idx="28116">
                        <c:v>43393.916666666664</c:v>
                      </c:pt>
                      <c:pt idx="28117">
                        <c:v>43393.927083333336</c:v>
                      </c:pt>
                      <c:pt idx="28118">
                        <c:v>43393.9375</c:v>
                      </c:pt>
                      <c:pt idx="28119">
                        <c:v>43393.947916666664</c:v>
                      </c:pt>
                      <c:pt idx="28120">
                        <c:v>43393.958333333336</c:v>
                      </c:pt>
                      <c:pt idx="28121">
                        <c:v>43393.96875</c:v>
                      </c:pt>
                      <c:pt idx="28122">
                        <c:v>43393.979166666664</c:v>
                      </c:pt>
                      <c:pt idx="28123">
                        <c:v>43393.989583333336</c:v>
                      </c:pt>
                      <c:pt idx="28124">
                        <c:v>43394</c:v>
                      </c:pt>
                      <c:pt idx="28125">
                        <c:v>43394.010416666664</c:v>
                      </c:pt>
                      <c:pt idx="28126">
                        <c:v>43394.020833333336</c:v>
                      </c:pt>
                      <c:pt idx="28127">
                        <c:v>43394.03125</c:v>
                      </c:pt>
                      <c:pt idx="28128">
                        <c:v>43394.041666666664</c:v>
                      </c:pt>
                      <c:pt idx="28129">
                        <c:v>43394.052083333336</c:v>
                      </c:pt>
                      <c:pt idx="28130">
                        <c:v>43394.0625</c:v>
                      </c:pt>
                      <c:pt idx="28131">
                        <c:v>43394.072916666664</c:v>
                      </c:pt>
                      <c:pt idx="28132">
                        <c:v>43394.083333333336</c:v>
                      </c:pt>
                      <c:pt idx="28133">
                        <c:v>43394.09375</c:v>
                      </c:pt>
                      <c:pt idx="28134">
                        <c:v>43394.104166666664</c:v>
                      </c:pt>
                      <c:pt idx="28135">
                        <c:v>43394.114583333336</c:v>
                      </c:pt>
                      <c:pt idx="28136">
                        <c:v>43394.125</c:v>
                      </c:pt>
                      <c:pt idx="28137">
                        <c:v>43394.135416666664</c:v>
                      </c:pt>
                      <c:pt idx="28138">
                        <c:v>43394.145833333336</c:v>
                      </c:pt>
                      <c:pt idx="28139">
                        <c:v>43394.15625</c:v>
                      </c:pt>
                      <c:pt idx="28140">
                        <c:v>43394.166666666664</c:v>
                      </c:pt>
                      <c:pt idx="28141">
                        <c:v>43394.177083333336</c:v>
                      </c:pt>
                      <c:pt idx="28142">
                        <c:v>43394.1875</c:v>
                      </c:pt>
                      <c:pt idx="28143">
                        <c:v>43394.197916666664</c:v>
                      </c:pt>
                      <c:pt idx="28144">
                        <c:v>43394.208333333336</c:v>
                      </c:pt>
                      <c:pt idx="28145">
                        <c:v>43394.21875</c:v>
                      </c:pt>
                      <c:pt idx="28146">
                        <c:v>43394.229166666664</c:v>
                      </c:pt>
                      <c:pt idx="28147">
                        <c:v>43394.239583333336</c:v>
                      </c:pt>
                      <c:pt idx="28148">
                        <c:v>43394.25</c:v>
                      </c:pt>
                      <c:pt idx="28149">
                        <c:v>43394.260416666664</c:v>
                      </c:pt>
                      <c:pt idx="28150">
                        <c:v>43394.270833333336</c:v>
                      </c:pt>
                      <c:pt idx="28151">
                        <c:v>43394.28125</c:v>
                      </c:pt>
                      <c:pt idx="28152">
                        <c:v>43394.291666666664</c:v>
                      </c:pt>
                      <c:pt idx="28153">
                        <c:v>43394.302083333336</c:v>
                      </c:pt>
                      <c:pt idx="28154">
                        <c:v>43394.3125</c:v>
                      </c:pt>
                      <c:pt idx="28155">
                        <c:v>43394.322916666664</c:v>
                      </c:pt>
                      <c:pt idx="28156">
                        <c:v>43394.333333333336</c:v>
                      </c:pt>
                      <c:pt idx="28157">
                        <c:v>43394.34375</c:v>
                      </c:pt>
                      <c:pt idx="28158">
                        <c:v>43394.354166666664</c:v>
                      </c:pt>
                      <c:pt idx="28159">
                        <c:v>43394.364583333336</c:v>
                      </c:pt>
                      <c:pt idx="28160">
                        <c:v>43394.375</c:v>
                      </c:pt>
                      <c:pt idx="28161">
                        <c:v>43394.385416666664</c:v>
                      </c:pt>
                      <c:pt idx="28162">
                        <c:v>43394.395833333336</c:v>
                      </c:pt>
                      <c:pt idx="28163">
                        <c:v>43394.40625</c:v>
                      </c:pt>
                      <c:pt idx="28164">
                        <c:v>43394.416666666664</c:v>
                      </c:pt>
                      <c:pt idx="28165">
                        <c:v>43394.427083333336</c:v>
                      </c:pt>
                      <c:pt idx="28166">
                        <c:v>43394.4375</c:v>
                      </c:pt>
                      <c:pt idx="28167">
                        <c:v>43394.447916666664</c:v>
                      </c:pt>
                      <c:pt idx="28168">
                        <c:v>43394.458333333336</c:v>
                      </c:pt>
                      <c:pt idx="28169">
                        <c:v>43394.46875</c:v>
                      </c:pt>
                      <c:pt idx="28170">
                        <c:v>43394.479166666664</c:v>
                      </c:pt>
                      <c:pt idx="28171">
                        <c:v>43394.489583333336</c:v>
                      </c:pt>
                      <c:pt idx="28172">
                        <c:v>43394.5</c:v>
                      </c:pt>
                      <c:pt idx="28173">
                        <c:v>43394.510416666664</c:v>
                      </c:pt>
                      <c:pt idx="28174">
                        <c:v>43394.520833333336</c:v>
                      </c:pt>
                      <c:pt idx="28175">
                        <c:v>43394.53125</c:v>
                      </c:pt>
                      <c:pt idx="28176">
                        <c:v>43394.541666666664</c:v>
                      </c:pt>
                      <c:pt idx="28177">
                        <c:v>43394.552083333336</c:v>
                      </c:pt>
                      <c:pt idx="28178">
                        <c:v>43394.5625</c:v>
                      </c:pt>
                      <c:pt idx="28179">
                        <c:v>43394.572916666664</c:v>
                      </c:pt>
                      <c:pt idx="28180">
                        <c:v>43394.583333333336</c:v>
                      </c:pt>
                      <c:pt idx="28181">
                        <c:v>43394.59375</c:v>
                      </c:pt>
                      <c:pt idx="28182">
                        <c:v>43394.604166666664</c:v>
                      </c:pt>
                      <c:pt idx="28183">
                        <c:v>43394.614583333336</c:v>
                      </c:pt>
                      <c:pt idx="28184">
                        <c:v>43394.625</c:v>
                      </c:pt>
                      <c:pt idx="28185">
                        <c:v>43394.635416666664</c:v>
                      </c:pt>
                      <c:pt idx="28186">
                        <c:v>43394.645833333336</c:v>
                      </c:pt>
                      <c:pt idx="28187">
                        <c:v>43394.65625</c:v>
                      </c:pt>
                      <c:pt idx="28188">
                        <c:v>43394.666666666664</c:v>
                      </c:pt>
                      <c:pt idx="28189">
                        <c:v>43394.677083333336</c:v>
                      </c:pt>
                      <c:pt idx="28190">
                        <c:v>43394.6875</c:v>
                      </c:pt>
                      <c:pt idx="28191">
                        <c:v>43394.697916666664</c:v>
                      </c:pt>
                      <c:pt idx="28192">
                        <c:v>43394.708333333336</c:v>
                      </c:pt>
                      <c:pt idx="28193">
                        <c:v>43394.71875</c:v>
                      </c:pt>
                      <c:pt idx="28194">
                        <c:v>43394.729166666664</c:v>
                      </c:pt>
                      <c:pt idx="28195">
                        <c:v>43394.739583333336</c:v>
                      </c:pt>
                      <c:pt idx="28196">
                        <c:v>43394.75</c:v>
                      </c:pt>
                      <c:pt idx="28197">
                        <c:v>43394.760416666664</c:v>
                      </c:pt>
                      <c:pt idx="28198">
                        <c:v>43394.770833333336</c:v>
                      </c:pt>
                      <c:pt idx="28199">
                        <c:v>43394.78125</c:v>
                      </c:pt>
                      <c:pt idx="28200">
                        <c:v>43394.791666666664</c:v>
                      </c:pt>
                      <c:pt idx="28201">
                        <c:v>43394.802083333336</c:v>
                      </c:pt>
                      <c:pt idx="28202">
                        <c:v>43394.8125</c:v>
                      </c:pt>
                      <c:pt idx="28203">
                        <c:v>43394.822916666664</c:v>
                      </c:pt>
                      <c:pt idx="28204">
                        <c:v>43394.833333333336</c:v>
                      </c:pt>
                      <c:pt idx="28205">
                        <c:v>43394.84375</c:v>
                      </c:pt>
                      <c:pt idx="28206">
                        <c:v>43394.854166666664</c:v>
                      </c:pt>
                      <c:pt idx="28207">
                        <c:v>43394.864583333336</c:v>
                      </c:pt>
                      <c:pt idx="28208">
                        <c:v>43394.875</c:v>
                      </c:pt>
                      <c:pt idx="28209">
                        <c:v>43394.885416666664</c:v>
                      </c:pt>
                      <c:pt idx="28210">
                        <c:v>43394.895833333336</c:v>
                      </c:pt>
                      <c:pt idx="28211">
                        <c:v>43394.90625</c:v>
                      </c:pt>
                      <c:pt idx="28212">
                        <c:v>43394.916666666664</c:v>
                      </c:pt>
                      <c:pt idx="28213">
                        <c:v>43394.927083333336</c:v>
                      </c:pt>
                      <c:pt idx="28214">
                        <c:v>43394.9375</c:v>
                      </c:pt>
                      <c:pt idx="28215">
                        <c:v>43394.947916666664</c:v>
                      </c:pt>
                      <c:pt idx="28216">
                        <c:v>43394.958333333336</c:v>
                      </c:pt>
                      <c:pt idx="28217">
                        <c:v>43394.96875</c:v>
                      </c:pt>
                      <c:pt idx="28218">
                        <c:v>43394.979166666664</c:v>
                      </c:pt>
                      <c:pt idx="28219">
                        <c:v>43394.989583333336</c:v>
                      </c:pt>
                      <c:pt idx="28220">
                        <c:v>43395</c:v>
                      </c:pt>
                      <c:pt idx="28221">
                        <c:v>43395.010416666664</c:v>
                      </c:pt>
                      <c:pt idx="28222">
                        <c:v>43395.020833333336</c:v>
                      </c:pt>
                      <c:pt idx="28223">
                        <c:v>43395.03125</c:v>
                      </c:pt>
                      <c:pt idx="28224">
                        <c:v>43395.041666666664</c:v>
                      </c:pt>
                      <c:pt idx="28225">
                        <c:v>43395.052083333336</c:v>
                      </c:pt>
                      <c:pt idx="28226">
                        <c:v>43395.0625</c:v>
                      </c:pt>
                      <c:pt idx="28227">
                        <c:v>43395.072916666664</c:v>
                      </c:pt>
                      <c:pt idx="28228">
                        <c:v>43395.083333333336</c:v>
                      </c:pt>
                      <c:pt idx="28229">
                        <c:v>43395.09375</c:v>
                      </c:pt>
                      <c:pt idx="28230">
                        <c:v>43395.104166666664</c:v>
                      </c:pt>
                      <c:pt idx="28231">
                        <c:v>43395.114583333336</c:v>
                      </c:pt>
                      <c:pt idx="28232">
                        <c:v>43395.125</c:v>
                      </c:pt>
                      <c:pt idx="28233">
                        <c:v>43395.135416666664</c:v>
                      </c:pt>
                      <c:pt idx="28234">
                        <c:v>43395.145833333336</c:v>
                      </c:pt>
                      <c:pt idx="28235">
                        <c:v>43395.15625</c:v>
                      </c:pt>
                      <c:pt idx="28236">
                        <c:v>43395.166666666664</c:v>
                      </c:pt>
                      <c:pt idx="28237">
                        <c:v>43395.177083333336</c:v>
                      </c:pt>
                      <c:pt idx="28238">
                        <c:v>43395.1875</c:v>
                      </c:pt>
                      <c:pt idx="28239">
                        <c:v>43395.197916666664</c:v>
                      </c:pt>
                      <c:pt idx="28240">
                        <c:v>43395.208333333336</c:v>
                      </c:pt>
                      <c:pt idx="28241">
                        <c:v>43395.21875</c:v>
                      </c:pt>
                      <c:pt idx="28242">
                        <c:v>43395.229166666664</c:v>
                      </c:pt>
                      <c:pt idx="28243">
                        <c:v>43395.239583333336</c:v>
                      </c:pt>
                      <c:pt idx="28244">
                        <c:v>43395.25</c:v>
                      </c:pt>
                      <c:pt idx="28245">
                        <c:v>43395.260416666664</c:v>
                      </c:pt>
                      <c:pt idx="28246">
                        <c:v>43395.270833333336</c:v>
                      </c:pt>
                      <c:pt idx="28247">
                        <c:v>43395.28125</c:v>
                      </c:pt>
                      <c:pt idx="28248">
                        <c:v>43395.291666666664</c:v>
                      </c:pt>
                      <c:pt idx="28249">
                        <c:v>43395.302083333336</c:v>
                      </c:pt>
                      <c:pt idx="28250">
                        <c:v>43395.3125</c:v>
                      </c:pt>
                      <c:pt idx="28251">
                        <c:v>43395.322916666664</c:v>
                      </c:pt>
                      <c:pt idx="28252">
                        <c:v>43395.333333333336</c:v>
                      </c:pt>
                      <c:pt idx="28253">
                        <c:v>43395.34375</c:v>
                      </c:pt>
                      <c:pt idx="28254">
                        <c:v>43395.354166666664</c:v>
                      </c:pt>
                      <c:pt idx="28255">
                        <c:v>43395.364583333336</c:v>
                      </c:pt>
                      <c:pt idx="28256">
                        <c:v>43395.375</c:v>
                      </c:pt>
                      <c:pt idx="28257">
                        <c:v>43395.385416666664</c:v>
                      </c:pt>
                      <c:pt idx="28258">
                        <c:v>43395.395833333336</c:v>
                      </c:pt>
                      <c:pt idx="28259">
                        <c:v>43395.40625</c:v>
                      </c:pt>
                      <c:pt idx="28260">
                        <c:v>43395.416666666664</c:v>
                      </c:pt>
                      <c:pt idx="28261">
                        <c:v>43395.427083333336</c:v>
                      </c:pt>
                      <c:pt idx="28262">
                        <c:v>43395.4375</c:v>
                      </c:pt>
                      <c:pt idx="28263">
                        <c:v>43395.447916666664</c:v>
                      </c:pt>
                      <c:pt idx="28264">
                        <c:v>43395.458333333336</c:v>
                      </c:pt>
                      <c:pt idx="28265">
                        <c:v>43395.46875</c:v>
                      </c:pt>
                      <c:pt idx="28266">
                        <c:v>43395.479166666664</c:v>
                      </c:pt>
                      <c:pt idx="28267">
                        <c:v>43395.489583333336</c:v>
                      </c:pt>
                      <c:pt idx="28268">
                        <c:v>43395.5</c:v>
                      </c:pt>
                      <c:pt idx="28269">
                        <c:v>43395.510416666664</c:v>
                      </c:pt>
                      <c:pt idx="28270">
                        <c:v>43395.520833333336</c:v>
                      </c:pt>
                      <c:pt idx="28271">
                        <c:v>43395.53125</c:v>
                      </c:pt>
                      <c:pt idx="28272">
                        <c:v>43395.541666666664</c:v>
                      </c:pt>
                      <c:pt idx="28273">
                        <c:v>43395.552083333336</c:v>
                      </c:pt>
                      <c:pt idx="28274">
                        <c:v>43395.5625</c:v>
                      </c:pt>
                      <c:pt idx="28275">
                        <c:v>43395.572916666664</c:v>
                      </c:pt>
                      <c:pt idx="28276">
                        <c:v>43395.583333333336</c:v>
                      </c:pt>
                      <c:pt idx="28277">
                        <c:v>43395.59375</c:v>
                      </c:pt>
                      <c:pt idx="28278">
                        <c:v>43395.604166666664</c:v>
                      </c:pt>
                      <c:pt idx="28279">
                        <c:v>43395.614583333336</c:v>
                      </c:pt>
                      <c:pt idx="28280">
                        <c:v>43395.625</c:v>
                      </c:pt>
                      <c:pt idx="28281">
                        <c:v>43395.635416666664</c:v>
                      </c:pt>
                      <c:pt idx="28282">
                        <c:v>43395.645833333336</c:v>
                      </c:pt>
                      <c:pt idx="28283">
                        <c:v>43395.65625</c:v>
                      </c:pt>
                      <c:pt idx="28284">
                        <c:v>43395.666666666664</c:v>
                      </c:pt>
                      <c:pt idx="28285">
                        <c:v>43395.677083333336</c:v>
                      </c:pt>
                      <c:pt idx="28286">
                        <c:v>43395.6875</c:v>
                      </c:pt>
                      <c:pt idx="28287">
                        <c:v>43395.697916666664</c:v>
                      </c:pt>
                      <c:pt idx="28288">
                        <c:v>43395.708333333336</c:v>
                      </c:pt>
                      <c:pt idx="28289">
                        <c:v>43395.71875</c:v>
                      </c:pt>
                      <c:pt idx="28290">
                        <c:v>43395.729166666664</c:v>
                      </c:pt>
                      <c:pt idx="28291">
                        <c:v>43395.739583333336</c:v>
                      </c:pt>
                      <c:pt idx="28292">
                        <c:v>43395.75</c:v>
                      </c:pt>
                      <c:pt idx="28293">
                        <c:v>43395.760416666664</c:v>
                      </c:pt>
                      <c:pt idx="28294">
                        <c:v>43395.770833333336</c:v>
                      </c:pt>
                      <c:pt idx="28295">
                        <c:v>43395.78125</c:v>
                      </c:pt>
                      <c:pt idx="28296">
                        <c:v>43395.791666666664</c:v>
                      </c:pt>
                      <c:pt idx="28297">
                        <c:v>43395.802083333336</c:v>
                      </c:pt>
                      <c:pt idx="28298">
                        <c:v>43395.8125</c:v>
                      </c:pt>
                      <c:pt idx="28299">
                        <c:v>43395.822916666664</c:v>
                      </c:pt>
                      <c:pt idx="28300">
                        <c:v>43395.833333333336</c:v>
                      </c:pt>
                      <c:pt idx="28301">
                        <c:v>43395.84375</c:v>
                      </c:pt>
                      <c:pt idx="28302">
                        <c:v>43395.854166666664</c:v>
                      </c:pt>
                      <c:pt idx="28303">
                        <c:v>43395.864583333336</c:v>
                      </c:pt>
                      <c:pt idx="28304">
                        <c:v>43395.875</c:v>
                      </c:pt>
                      <c:pt idx="28305">
                        <c:v>43395.885416666664</c:v>
                      </c:pt>
                      <c:pt idx="28306">
                        <c:v>43395.895833333336</c:v>
                      </c:pt>
                      <c:pt idx="28307">
                        <c:v>43395.90625</c:v>
                      </c:pt>
                      <c:pt idx="28308">
                        <c:v>43395.916666666664</c:v>
                      </c:pt>
                      <c:pt idx="28309">
                        <c:v>43395.927083333336</c:v>
                      </c:pt>
                      <c:pt idx="28310">
                        <c:v>43395.9375</c:v>
                      </c:pt>
                      <c:pt idx="28311">
                        <c:v>43395.947916666664</c:v>
                      </c:pt>
                      <c:pt idx="28312">
                        <c:v>43395.958333333336</c:v>
                      </c:pt>
                      <c:pt idx="28313">
                        <c:v>43395.96875</c:v>
                      </c:pt>
                      <c:pt idx="28314">
                        <c:v>43395.979166666664</c:v>
                      </c:pt>
                      <c:pt idx="28315">
                        <c:v>43395.989583333336</c:v>
                      </c:pt>
                      <c:pt idx="28316">
                        <c:v>43396</c:v>
                      </c:pt>
                      <c:pt idx="28317">
                        <c:v>43396.010416666664</c:v>
                      </c:pt>
                      <c:pt idx="28318">
                        <c:v>43396.020833333336</c:v>
                      </c:pt>
                      <c:pt idx="28319">
                        <c:v>43396.03125</c:v>
                      </c:pt>
                      <c:pt idx="28320">
                        <c:v>43396.041666666664</c:v>
                      </c:pt>
                      <c:pt idx="28321">
                        <c:v>43396.052083333336</c:v>
                      </c:pt>
                      <c:pt idx="28322">
                        <c:v>43396.0625</c:v>
                      </c:pt>
                      <c:pt idx="28323">
                        <c:v>43396.072916666664</c:v>
                      </c:pt>
                      <c:pt idx="28324">
                        <c:v>43396.083333333336</c:v>
                      </c:pt>
                      <c:pt idx="28325">
                        <c:v>43396.09375</c:v>
                      </c:pt>
                      <c:pt idx="28326">
                        <c:v>43396.104166666664</c:v>
                      </c:pt>
                      <c:pt idx="28327">
                        <c:v>43396.114583333336</c:v>
                      </c:pt>
                      <c:pt idx="28328">
                        <c:v>43396.125</c:v>
                      </c:pt>
                      <c:pt idx="28329">
                        <c:v>43396.135416666664</c:v>
                      </c:pt>
                      <c:pt idx="28330">
                        <c:v>43396.145833333336</c:v>
                      </c:pt>
                      <c:pt idx="28331">
                        <c:v>43396.15625</c:v>
                      </c:pt>
                      <c:pt idx="28332">
                        <c:v>43396.166666666664</c:v>
                      </c:pt>
                      <c:pt idx="28333">
                        <c:v>43396.177083333336</c:v>
                      </c:pt>
                      <c:pt idx="28334">
                        <c:v>43396.1875</c:v>
                      </c:pt>
                      <c:pt idx="28335">
                        <c:v>43396.197916666664</c:v>
                      </c:pt>
                      <c:pt idx="28336">
                        <c:v>43396.208333333336</c:v>
                      </c:pt>
                      <c:pt idx="28337">
                        <c:v>43396.21875</c:v>
                      </c:pt>
                      <c:pt idx="28338">
                        <c:v>43396.229166666664</c:v>
                      </c:pt>
                      <c:pt idx="28339">
                        <c:v>43396.239583333336</c:v>
                      </c:pt>
                      <c:pt idx="28340">
                        <c:v>43396.25</c:v>
                      </c:pt>
                      <c:pt idx="28341">
                        <c:v>43396.260416666664</c:v>
                      </c:pt>
                      <c:pt idx="28342">
                        <c:v>43396.270833333336</c:v>
                      </c:pt>
                      <c:pt idx="28343">
                        <c:v>43396.28125</c:v>
                      </c:pt>
                      <c:pt idx="28344">
                        <c:v>43396.291666666664</c:v>
                      </c:pt>
                      <c:pt idx="28345">
                        <c:v>43396.302083333336</c:v>
                      </c:pt>
                      <c:pt idx="28346">
                        <c:v>43396.3125</c:v>
                      </c:pt>
                      <c:pt idx="28347">
                        <c:v>43396.322916666664</c:v>
                      </c:pt>
                      <c:pt idx="28348">
                        <c:v>43396.333333333336</c:v>
                      </c:pt>
                      <c:pt idx="28349">
                        <c:v>43396.34375</c:v>
                      </c:pt>
                      <c:pt idx="28350">
                        <c:v>43396.354166666664</c:v>
                      </c:pt>
                      <c:pt idx="28351">
                        <c:v>43396.364583333336</c:v>
                      </c:pt>
                      <c:pt idx="28352">
                        <c:v>43396.375</c:v>
                      </c:pt>
                      <c:pt idx="28353">
                        <c:v>43396.385416666664</c:v>
                      </c:pt>
                      <c:pt idx="28354">
                        <c:v>43396.395833333336</c:v>
                      </c:pt>
                      <c:pt idx="28355">
                        <c:v>43396.40625</c:v>
                      </c:pt>
                      <c:pt idx="28356">
                        <c:v>43396.416666666664</c:v>
                      </c:pt>
                      <c:pt idx="28357">
                        <c:v>43396.427083333336</c:v>
                      </c:pt>
                      <c:pt idx="28358">
                        <c:v>43396.4375</c:v>
                      </c:pt>
                      <c:pt idx="28359">
                        <c:v>43396.447916666664</c:v>
                      </c:pt>
                      <c:pt idx="28360">
                        <c:v>43396.458333333336</c:v>
                      </c:pt>
                      <c:pt idx="28361">
                        <c:v>43396.46875</c:v>
                      </c:pt>
                      <c:pt idx="28362">
                        <c:v>43396.479166666664</c:v>
                      </c:pt>
                      <c:pt idx="28363">
                        <c:v>43396.489583333336</c:v>
                      </c:pt>
                      <c:pt idx="28364">
                        <c:v>43396.5</c:v>
                      </c:pt>
                      <c:pt idx="28365">
                        <c:v>43396.510416666664</c:v>
                      </c:pt>
                      <c:pt idx="28366">
                        <c:v>43396.520833333336</c:v>
                      </c:pt>
                      <c:pt idx="28367">
                        <c:v>43396.53125</c:v>
                      </c:pt>
                      <c:pt idx="28368">
                        <c:v>43396.541666666664</c:v>
                      </c:pt>
                      <c:pt idx="28369">
                        <c:v>43396.552083333336</c:v>
                      </c:pt>
                      <c:pt idx="28370">
                        <c:v>43396.5625</c:v>
                      </c:pt>
                      <c:pt idx="28371">
                        <c:v>43396.572916666664</c:v>
                      </c:pt>
                      <c:pt idx="28372">
                        <c:v>43396.583333333336</c:v>
                      </c:pt>
                      <c:pt idx="28373">
                        <c:v>43396.59375</c:v>
                      </c:pt>
                      <c:pt idx="28374">
                        <c:v>43396.604166666664</c:v>
                      </c:pt>
                      <c:pt idx="28375">
                        <c:v>43396.614583333336</c:v>
                      </c:pt>
                      <c:pt idx="28376">
                        <c:v>43396.625</c:v>
                      </c:pt>
                      <c:pt idx="28377">
                        <c:v>43396.635416666664</c:v>
                      </c:pt>
                      <c:pt idx="28378">
                        <c:v>43396.645833333336</c:v>
                      </c:pt>
                      <c:pt idx="28379">
                        <c:v>43396.65625</c:v>
                      </c:pt>
                      <c:pt idx="28380">
                        <c:v>43396.666666666664</c:v>
                      </c:pt>
                      <c:pt idx="28381">
                        <c:v>43396.677083333336</c:v>
                      </c:pt>
                      <c:pt idx="28382">
                        <c:v>43396.6875</c:v>
                      </c:pt>
                      <c:pt idx="28383">
                        <c:v>43396.697916666664</c:v>
                      </c:pt>
                      <c:pt idx="28384">
                        <c:v>43396.708333333336</c:v>
                      </c:pt>
                      <c:pt idx="28385">
                        <c:v>43396.71875</c:v>
                      </c:pt>
                      <c:pt idx="28386">
                        <c:v>43396.729166666664</c:v>
                      </c:pt>
                      <c:pt idx="28387">
                        <c:v>43396.739583333336</c:v>
                      </c:pt>
                      <c:pt idx="28388">
                        <c:v>43396.75</c:v>
                      </c:pt>
                      <c:pt idx="28389">
                        <c:v>43396.760416666664</c:v>
                      </c:pt>
                      <c:pt idx="28390">
                        <c:v>43396.770833333336</c:v>
                      </c:pt>
                      <c:pt idx="28391">
                        <c:v>43396.78125</c:v>
                      </c:pt>
                      <c:pt idx="28392">
                        <c:v>43396.791666666664</c:v>
                      </c:pt>
                      <c:pt idx="28393">
                        <c:v>43396.802083333336</c:v>
                      </c:pt>
                      <c:pt idx="28394">
                        <c:v>43396.8125</c:v>
                      </c:pt>
                      <c:pt idx="28395">
                        <c:v>43396.822916666664</c:v>
                      </c:pt>
                      <c:pt idx="28396">
                        <c:v>43396.833333333336</c:v>
                      </c:pt>
                      <c:pt idx="28397">
                        <c:v>43396.84375</c:v>
                      </c:pt>
                      <c:pt idx="28398">
                        <c:v>43396.854166666664</c:v>
                      </c:pt>
                      <c:pt idx="28399">
                        <c:v>43396.864583333336</c:v>
                      </c:pt>
                      <c:pt idx="28400">
                        <c:v>43396.875</c:v>
                      </c:pt>
                      <c:pt idx="28401">
                        <c:v>43396.885416666664</c:v>
                      </c:pt>
                      <c:pt idx="28402">
                        <c:v>43396.895833333336</c:v>
                      </c:pt>
                      <c:pt idx="28403">
                        <c:v>43396.90625</c:v>
                      </c:pt>
                      <c:pt idx="28404">
                        <c:v>43396.916666666664</c:v>
                      </c:pt>
                      <c:pt idx="28405">
                        <c:v>43396.927083333336</c:v>
                      </c:pt>
                      <c:pt idx="28406">
                        <c:v>43396.9375</c:v>
                      </c:pt>
                      <c:pt idx="28407">
                        <c:v>43396.947916666664</c:v>
                      </c:pt>
                      <c:pt idx="28408">
                        <c:v>43396.958333333336</c:v>
                      </c:pt>
                      <c:pt idx="28409">
                        <c:v>43396.96875</c:v>
                      </c:pt>
                      <c:pt idx="28410">
                        <c:v>43396.979166666664</c:v>
                      </c:pt>
                      <c:pt idx="28411">
                        <c:v>43396.989583333336</c:v>
                      </c:pt>
                      <c:pt idx="28412">
                        <c:v>43397</c:v>
                      </c:pt>
                      <c:pt idx="28413">
                        <c:v>43397.010416666664</c:v>
                      </c:pt>
                      <c:pt idx="28414">
                        <c:v>43397.020833333336</c:v>
                      </c:pt>
                      <c:pt idx="28415">
                        <c:v>43397.03125</c:v>
                      </c:pt>
                      <c:pt idx="28416">
                        <c:v>43397.041666666664</c:v>
                      </c:pt>
                      <c:pt idx="28417">
                        <c:v>43397.052083333336</c:v>
                      </c:pt>
                      <c:pt idx="28418">
                        <c:v>43397.0625</c:v>
                      </c:pt>
                      <c:pt idx="28419">
                        <c:v>43397.072916666664</c:v>
                      </c:pt>
                      <c:pt idx="28420">
                        <c:v>43397.083333333336</c:v>
                      </c:pt>
                      <c:pt idx="28421">
                        <c:v>43397.09375</c:v>
                      </c:pt>
                      <c:pt idx="28422">
                        <c:v>43397.104166666664</c:v>
                      </c:pt>
                      <c:pt idx="28423">
                        <c:v>43397.114583333336</c:v>
                      </c:pt>
                      <c:pt idx="28424">
                        <c:v>43397.125</c:v>
                      </c:pt>
                      <c:pt idx="28425">
                        <c:v>43397.135416666664</c:v>
                      </c:pt>
                      <c:pt idx="28426">
                        <c:v>43397.145833333336</c:v>
                      </c:pt>
                      <c:pt idx="28427">
                        <c:v>43397.15625</c:v>
                      </c:pt>
                      <c:pt idx="28428">
                        <c:v>43397.166666666664</c:v>
                      </c:pt>
                      <c:pt idx="28429">
                        <c:v>43397.177083333336</c:v>
                      </c:pt>
                      <c:pt idx="28430">
                        <c:v>43397.1875</c:v>
                      </c:pt>
                      <c:pt idx="28431">
                        <c:v>43397.197916666664</c:v>
                      </c:pt>
                      <c:pt idx="28432">
                        <c:v>43397.208333333336</c:v>
                      </c:pt>
                      <c:pt idx="28433">
                        <c:v>43397.21875</c:v>
                      </c:pt>
                      <c:pt idx="28434">
                        <c:v>43397.229166666664</c:v>
                      </c:pt>
                      <c:pt idx="28435">
                        <c:v>43397.239583333336</c:v>
                      </c:pt>
                      <c:pt idx="28436">
                        <c:v>43397.25</c:v>
                      </c:pt>
                      <c:pt idx="28437">
                        <c:v>43397.260416666664</c:v>
                      </c:pt>
                      <c:pt idx="28438">
                        <c:v>43397.270833333336</c:v>
                      </c:pt>
                      <c:pt idx="28439">
                        <c:v>43397.28125</c:v>
                      </c:pt>
                      <c:pt idx="28440">
                        <c:v>43397.291666666664</c:v>
                      </c:pt>
                      <c:pt idx="28441">
                        <c:v>43397.302083333336</c:v>
                      </c:pt>
                      <c:pt idx="28442">
                        <c:v>43397.3125</c:v>
                      </c:pt>
                      <c:pt idx="28443">
                        <c:v>43397.322916666664</c:v>
                      </c:pt>
                      <c:pt idx="28444">
                        <c:v>43397.333333333336</c:v>
                      </c:pt>
                      <c:pt idx="28445">
                        <c:v>43397.34375</c:v>
                      </c:pt>
                      <c:pt idx="28446">
                        <c:v>43397.354166666664</c:v>
                      </c:pt>
                      <c:pt idx="28447">
                        <c:v>43397.364583333336</c:v>
                      </c:pt>
                      <c:pt idx="28448">
                        <c:v>43397.375</c:v>
                      </c:pt>
                      <c:pt idx="28449">
                        <c:v>43397.385416666664</c:v>
                      </c:pt>
                      <c:pt idx="28450">
                        <c:v>43397.395833333336</c:v>
                      </c:pt>
                      <c:pt idx="28451">
                        <c:v>43397.40625</c:v>
                      </c:pt>
                      <c:pt idx="28452">
                        <c:v>43397.416666666664</c:v>
                      </c:pt>
                      <c:pt idx="28453">
                        <c:v>43397.427083333336</c:v>
                      </c:pt>
                      <c:pt idx="28454">
                        <c:v>43397.4375</c:v>
                      </c:pt>
                      <c:pt idx="28455">
                        <c:v>43397.447916666664</c:v>
                      </c:pt>
                      <c:pt idx="28456">
                        <c:v>43397.458333333336</c:v>
                      </c:pt>
                      <c:pt idx="28457">
                        <c:v>43397.46875</c:v>
                      </c:pt>
                      <c:pt idx="28458">
                        <c:v>43397.479166666664</c:v>
                      </c:pt>
                      <c:pt idx="28459">
                        <c:v>43397.489583333336</c:v>
                      </c:pt>
                      <c:pt idx="28460">
                        <c:v>43397.5</c:v>
                      </c:pt>
                      <c:pt idx="28461">
                        <c:v>43397.510416666664</c:v>
                      </c:pt>
                      <c:pt idx="28462">
                        <c:v>43397.520833333336</c:v>
                      </c:pt>
                      <c:pt idx="28463">
                        <c:v>43397.53125</c:v>
                      </c:pt>
                      <c:pt idx="28464">
                        <c:v>43397.541666666664</c:v>
                      </c:pt>
                      <c:pt idx="28465">
                        <c:v>43397.552083333336</c:v>
                      </c:pt>
                      <c:pt idx="28466">
                        <c:v>43397.5625</c:v>
                      </c:pt>
                      <c:pt idx="28467">
                        <c:v>43397.572916666664</c:v>
                      </c:pt>
                      <c:pt idx="28468">
                        <c:v>43397.583333333336</c:v>
                      </c:pt>
                      <c:pt idx="28469">
                        <c:v>43397.59375</c:v>
                      </c:pt>
                      <c:pt idx="28470">
                        <c:v>43397.604166666664</c:v>
                      </c:pt>
                      <c:pt idx="28471">
                        <c:v>43397.614583333336</c:v>
                      </c:pt>
                      <c:pt idx="28472">
                        <c:v>43397.625</c:v>
                      </c:pt>
                      <c:pt idx="28473">
                        <c:v>43397.635416666664</c:v>
                      </c:pt>
                      <c:pt idx="28474">
                        <c:v>43397.645833333336</c:v>
                      </c:pt>
                      <c:pt idx="28475">
                        <c:v>43397.65625</c:v>
                      </c:pt>
                      <c:pt idx="28476">
                        <c:v>43397.666666666664</c:v>
                      </c:pt>
                      <c:pt idx="28477">
                        <c:v>43397.677083333336</c:v>
                      </c:pt>
                      <c:pt idx="28478">
                        <c:v>43397.6875</c:v>
                      </c:pt>
                      <c:pt idx="28479">
                        <c:v>43397.697916666664</c:v>
                      </c:pt>
                      <c:pt idx="28480">
                        <c:v>43397.708333333336</c:v>
                      </c:pt>
                      <c:pt idx="28481">
                        <c:v>43397.71875</c:v>
                      </c:pt>
                      <c:pt idx="28482">
                        <c:v>43397.729166666664</c:v>
                      </c:pt>
                      <c:pt idx="28483">
                        <c:v>43397.739583333336</c:v>
                      </c:pt>
                      <c:pt idx="28484">
                        <c:v>43397.75</c:v>
                      </c:pt>
                      <c:pt idx="28485">
                        <c:v>43397.760416666664</c:v>
                      </c:pt>
                      <c:pt idx="28486">
                        <c:v>43397.770833333336</c:v>
                      </c:pt>
                      <c:pt idx="28487">
                        <c:v>43397.78125</c:v>
                      </c:pt>
                      <c:pt idx="28488">
                        <c:v>43397.791666666664</c:v>
                      </c:pt>
                      <c:pt idx="28489">
                        <c:v>43397.802083333336</c:v>
                      </c:pt>
                      <c:pt idx="28490">
                        <c:v>43397.8125</c:v>
                      </c:pt>
                      <c:pt idx="28491">
                        <c:v>43397.822916666664</c:v>
                      </c:pt>
                      <c:pt idx="28492">
                        <c:v>43397.833333333336</c:v>
                      </c:pt>
                      <c:pt idx="28493">
                        <c:v>43397.84375</c:v>
                      </c:pt>
                      <c:pt idx="28494">
                        <c:v>43397.854166666664</c:v>
                      </c:pt>
                      <c:pt idx="28495">
                        <c:v>43397.864583333336</c:v>
                      </c:pt>
                      <c:pt idx="28496">
                        <c:v>43397.875</c:v>
                      </c:pt>
                      <c:pt idx="28497">
                        <c:v>43397.885416666664</c:v>
                      </c:pt>
                      <c:pt idx="28498">
                        <c:v>43397.895833333336</c:v>
                      </c:pt>
                      <c:pt idx="28499">
                        <c:v>43397.90625</c:v>
                      </c:pt>
                      <c:pt idx="28500">
                        <c:v>43397.916666666664</c:v>
                      </c:pt>
                      <c:pt idx="28501">
                        <c:v>43397.927083333336</c:v>
                      </c:pt>
                      <c:pt idx="28502">
                        <c:v>43397.9375</c:v>
                      </c:pt>
                      <c:pt idx="28503">
                        <c:v>43397.947916666664</c:v>
                      </c:pt>
                      <c:pt idx="28504">
                        <c:v>43397.958333333336</c:v>
                      </c:pt>
                      <c:pt idx="28505">
                        <c:v>43397.96875</c:v>
                      </c:pt>
                      <c:pt idx="28506">
                        <c:v>43397.979166666664</c:v>
                      </c:pt>
                      <c:pt idx="28507">
                        <c:v>43397.989583333336</c:v>
                      </c:pt>
                      <c:pt idx="28508">
                        <c:v>43398</c:v>
                      </c:pt>
                      <c:pt idx="28509">
                        <c:v>43398.010416666664</c:v>
                      </c:pt>
                      <c:pt idx="28510">
                        <c:v>43398.020833333336</c:v>
                      </c:pt>
                      <c:pt idx="28511">
                        <c:v>43398.03125</c:v>
                      </c:pt>
                      <c:pt idx="28512">
                        <c:v>43398.041666666664</c:v>
                      </c:pt>
                      <c:pt idx="28513">
                        <c:v>43398.052083333336</c:v>
                      </c:pt>
                      <c:pt idx="28514">
                        <c:v>43398.0625</c:v>
                      </c:pt>
                      <c:pt idx="28515">
                        <c:v>43398.072916666664</c:v>
                      </c:pt>
                      <c:pt idx="28516">
                        <c:v>43398.083333333336</c:v>
                      </c:pt>
                      <c:pt idx="28517">
                        <c:v>43398.09375</c:v>
                      </c:pt>
                      <c:pt idx="28518">
                        <c:v>43398.104166666664</c:v>
                      </c:pt>
                      <c:pt idx="28519">
                        <c:v>43398.114583333336</c:v>
                      </c:pt>
                      <c:pt idx="28520">
                        <c:v>43398.125</c:v>
                      </c:pt>
                      <c:pt idx="28521">
                        <c:v>43398.135416666664</c:v>
                      </c:pt>
                      <c:pt idx="28522">
                        <c:v>43398.145833333336</c:v>
                      </c:pt>
                      <c:pt idx="28523">
                        <c:v>43398.15625</c:v>
                      </c:pt>
                      <c:pt idx="28524">
                        <c:v>43398.166666666664</c:v>
                      </c:pt>
                      <c:pt idx="28525">
                        <c:v>43398.177083333336</c:v>
                      </c:pt>
                      <c:pt idx="28526">
                        <c:v>43398.1875</c:v>
                      </c:pt>
                      <c:pt idx="28527">
                        <c:v>43398.197916666664</c:v>
                      </c:pt>
                      <c:pt idx="28528">
                        <c:v>43398.208333333336</c:v>
                      </c:pt>
                      <c:pt idx="28529">
                        <c:v>43398.21875</c:v>
                      </c:pt>
                      <c:pt idx="28530">
                        <c:v>43398.229166666664</c:v>
                      </c:pt>
                      <c:pt idx="28531">
                        <c:v>43398.239583333336</c:v>
                      </c:pt>
                      <c:pt idx="28532">
                        <c:v>43398.25</c:v>
                      </c:pt>
                      <c:pt idx="28533">
                        <c:v>43398.260416666664</c:v>
                      </c:pt>
                      <c:pt idx="28534">
                        <c:v>43398.270833333336</c:v>
                      </c:pt>
                      <c:pt idx="28535">
                        <c:v>43398.28125</c:v>
                      </c:pt>
                      <c:pt idx="28536">
                        <c:v>43398.291666666664</c:v>
                      </c:pt>
                      <c:pt idx="28537">
                        <c:v>43398.302083333336</c:v>
                      </c:pt>
                      <c:pt idx="28538">
                        <c:v>43398.3125</c:v>
                      </c:pt>
                      <c:pt idx="28539">
                        <c:v>43398.322916666664</c:v>
                      </c:pt>
                      <c:pt idx="28540">
                        <c:v>43398.333333333336</c:v>
                      </c:pt>
                      <c:pt idx="28541">
                        <c:v>43398.34375</c:v>
                      </c:pt>
                      <c:pt idx="28542">
                        <c:v>43398.354166666664</c:v>
                      </c:pt>
                      <c:pt idx="28543">
                        <c:v>43398.364583333336</c:v>
                      </c:pt>
                      <c:pt idx="28544">
                        <c:v>43398.375</c:v>
                      </c:pt>
                      <c:pt idx="28545">
                        <c:v>43398.385416666664</c:v>
                      </c:pt>
                      <c:pt idx="28546">
                        <c:v>43398.395833333336</c:v>
                      </c:pt>
                      <c:pt idx="28547">
                        <c:v>43398.40625</c:v>
                      </c:pt>
                      <c:pt idx="28548">
                        <c:v>43398.416666666664</c:v>
                      </c:pt>
                      <c:pt idx="28549">
                        <c:v>43398.427083333336</c:v>
                      </c:pt>
                      <c:pt idx="28550">
                        <c:v>43398.4375</c:v>
                      </c:pt>
                      <c:pt idx="28551">
                        <c:v>43398.447916666664</c:v>
                      </c:pt>
                      <c:pt idx="28552">
                        <c:v>43398.458333333336</c:v>
                      </c:pt>
                      <c:pt idx="28553">
                        <c:v>43398.46875</c:v>
                      </c:pt>
                      <c:pt idx="28554">
                        <c:v>43398.479166666664</c:v>
                      </c:pt>
                      <c:pt idx="28555">
                        <c:v>43398.489583333336</c:v>
                      </c:pt>
                      <c:pt idx="28556">
                        <c:v>43398.5</c:v>
                      </c:pt>
                      <c:pt idx="28557">
                        <c:v>43398.510416666664</c:v>
                      </c:pt>
                      <c:pt idx="28558">
                        <c:v>43398.520833333336</c:v>
                      </c:pt>
                      <c:pt idx="28559">
                        <c:v>43398.53125</c:v>
                      </c:pt>
                      <c:pt idx="28560">
                        <c:v>43398.541666666664</c:v>
                      </c:pt>
                      <c:pt idx="28561">
                        <c:v>43398.552083333336</c:v>
                      </c:pt>
                      <c:pt idx="28562">
                        <c:v>43398.5625</c:v>
                      </c:pt>
                      <c:pt idx="28563">
                        <c:v>43398.572916666664</c:v>
                      </c:pt>
                      <c:pt idx="28564">
                        <c:v>43398.583333333336</c:v>
                      </c:pt>
                      <c:pt idx="28565">
                        <c:v>43398.59375</c:v>
                      </c:pt>
                      <c:pt idx="28566">
                        <c:v>43398.604166666664</c:v>
                      </c:pt>
                      <c:pt idx="28567">
                        <c:v>43398.614583333336</c:v>
                      </c:pt>
                      <c:pt idx="28568">
                        <c:v>43398.625</c:v>
                      </c:pt>
                      <c:pt idx="28569">
                        <c:v>43398.635416666664</c:v>
                      </c:pt>
                      <c:pt idx="28570">
                        <c:v>43398.645833333336</c:v>
                      </c:pt>
                      <c:pt idx="28571">
                        <c:v>43398.65625</c:v>
                      </c:pt>
                      <c:pt idx="28572">
                        <c:v>43398.666666666664</c:v>
                      </c:pt>
                      <c:pt idx="28573">
                        <c:v>43398.677083333336</c:v>
                      </c:pt>
                      <c:pt idx="28574">
                        <c:v>43398.6875</c:v>
                      </c:pt>
                      <c:pt idx="28575">
                        <c:v>43398.697916666664</c:v>
                      </c:pt>
                      <c:pt idx="28576">
                        <c:v>43398.708333333336</c:v>
                      </c:pt>
                      <c:pt idx="28577">
                        <c:v>43398.71875</c:v>
                      </c:pt>
                      <c:pt idx="28578">
                        <c:v>43398.729166666664</c:v>
                      </c:pt>
                      <c:pt idx="28579">
                        <c:v>43398.739583333336</c:v>
                      </c:pt>
                      <c:pt idx="28580">
                        <c:v>43398.75</c:v>
                      </c:pt>
                      <c:pt idx="28581">
                        <c:v>43398.760416666664</c:v>
                      </c:pt>
                      <c:pt idx="28582">
                        <c:v>43398.770833333336</c:v>
                      </c:pt>
                      <c:pt idx="28583">
                        <c:v>43398.78125</c:v>
                      </c:pt>
                      <c:pt idx="28584">
                        <c:v>43398.791666666664</c:v>
                      </c:pt>
                      <c:pt idx="28585">
                        <c:v>43398.802083333336</c:v>
                      </c:pt>
                      <c:pt idx="28586">
                        <c:v>43398.8125</c:v>
                      </c:pt>
                      <c:pt idx="28587">
                        <c:v>43398.822916666664</c:v>
                      </c:pt>
                      <c:pt idx="28588">
                        <c:v>43398.833333333336</c:v>
                      </c:pt>
                      <c:pt idx="28589">
                        <c:v>43398.84375</c:v>
                      </c:pt>
                      <c:pt idx="28590">
                        <c:v>43398.854166666664</c:v>
                      </c:pt>
                      <c:pt idx="28591">
                        <c:v>43398.864583333336</c:v>
                      </c:pt>
                      <c:pt idx="28592">
                        <c:v>43398.875</c:v>
                      </c:pt>
                      <c:pt idx="28593">
                        <c:v>43398.885416666664</c:v>
                      </c:pt>
                      <c:pt idx="28594">
                        <c:v>43398.895833333336</c:v>
                      </c:pt>
                      <c:pt idx="28595">
                        <c:v>43398.90625</c:v>
                      </c:pt>
                      <c:pt idx="28596">
                        <c:v>43398.916666666664</c:v>
                      </c:pt>
                      <c:pt idx="28597">
                        <c:v>43398.927083333336</c:v>
                      </c:pt>
                      <c:pt idx="28598">
                        <c:v>43398.9375</c:v>
                      </c:pt>
                      <c:pt idx="28599">
                        <c:v>43398.947916666664</c:v>
                      </c:pt>
                      <c:pt idx="28600">
                        <c:v>43398.958333333336</c:v>
                      </c:pt>
                      <c:pt idx="28601">
                        <c:v>43398.96875</c:v>
                      </c:pt>
                      <c:pt idx="28602">
                        <c:v>43398.979166666664</c:v>
                      </c:pt>
                      <c:pt idx="28603">
                        <c:v>43398.989583333336</c:v>
                      </c:pt>
                      <c:pt idx="28604">
                        <c:v>43399</c:v>
                      </c:pt>
                      <c:pt idx="28605">
                        <c:v>43399.010416666664</c:v>
                      </c:pt>
                      <c:pt idx="28606">
                        <c:v>43399.020833333336</c:v>
                      </c:pt>
                      <c:pt idx="28607">
                        <c:v>43399.03125</c:v>
                      </c:pt>
                      <c:pt idx="28608">
                        <c:v>43399.041666666664</c:v>
                      </c:pt>
                      <c:pt idx="28609">
                        <c:v>43399.052083333336</c:v>
                      </c:pt>
                      <c:pt idx="28610">
                        <c:v>43399.0625</c:v>
                      </c:pt>
                      <c:pt idx="28611">
                        <c:v>43399.072916666664</c:v>
                      </c:pt>
                      <c:pt idx="28612">
                        <c:v>43399.083333333336</c:v>
                      </c:pt>
                      <c:pt idx="28613">
                        <c:v>43399.09375</c:v>
                      </c:pt>
                      <c:pt idx="28614">
                        <c:v>43399.104166666664</c:v>
                      </c:pt>
                      <c:pt idx="28615">
                        <c:v>43399.114583333336</c:v>
                      </c:pt>
                      <c:pt idx="28616">
                        <c:v>43399.125</c:v>
                      </c:pt>
                      <c:pt idx="28617">
                        <c:v>43399.135416666664</c:v>
                      </c:pt>
                      <c:pt idx="28618">
                        <c:v>43399.145833333336</c:v>
                      </c:pt>
                      <c:pt idx="28619">
                        <c:v>43399.15625</c:v>
                      </c:pt>
                      <c:pt idx="28620">
                        <c:v>43399.166666666664</c:v>
                      </c:pt>
                      <c:pt idx="28621">
                        <c:v>43399.177083333336</c:v>
                      </c:pt>
                      <c:pt idx="28622">
                        <c:v>43399.1875</c:v>
                      </c:pt>
                      <c:pt idx="28623">
                        <c:v>43399.197916666664</c:v>
                      </c:pt>
                      <c:pt idx="28624">
                        <c:v>43399.208333333336</c:v>
                      </c:pt>
                      <c:pt idx="28625">
                        <c:v>43399.21875</c:v>
                      </c:pt>
                      <c:pt idx="28626">
                        <c:v>43399.229166666664</c:v>
                      </c:pt>
                      <c:pt idx="28627">
                        <c:v>43399.239583333336</c:v>
                      </c:pt>
                      <c:pt idx="28628">
                        <c:v>43399.25</c:v>
                      </c:pt>
                      <c:pt idx="28629">
                        <c:v>43399.260416666664</c:v>
                      </c:pt>
                      <c:pt idx="28630">
                        <c:v>43399.270833333336</c:v>
                      </c:pt>
                      <c:pt idx="28631">
                        <c:v>43399.28125</c:v>
                      </c:pt>
                      <c:pt idx="28632">
                        <c:v>43399.291666666664</c:v>
                      </c:pt>
                      <c:pt idx="28633">
                        <c:v>43399.302083333336</c:v>
                      </c:pt>
                      <c:pt idx="28634">
                        <c:v>43399.3125</c:v>
                      </c:pt>
                      <c:pt idx="28635">
                        <c:v>43399.322916666664</c:v>
                      </c:pt>
                      <c:pt idx="28636">
                        <c:v>43399.333333333336</c:v>
                      </c:pt>
                      <c:pt idx="28637">
                        <c:v>43399.34375</c:v>
                      </c:pt>
                      <c:pt idx="28638">
                        <c:v>43399.354166666664</c:v>
                      </c:pt>
                      <c:pt idx="28639">
                        <c:v>43399.364583333336</c:v>
                      </c:pt>
                      <c:pt idx="28640">
                        <c:v>43399.375</c:v>
                      </c:pt>
                      <c:pt idx="28641">
                        <c:v>43399.385416666664</c:v>
                      </c:pt>
                      <c:pt idx="28642">
                        <c:v>43399.395833333336</c:v>
                      </c:pt>
                      <c:pt idx="28643">
                        <c:v>43399.40625</c:v>
                      </c:pt>
                      <c:pt idx="28644">
                        <c:v>43399.416666666664</c:v>
                      </c:pt>
                      <c:pt idx="28645">
                        <c:v>43399.427083333336</c:v>
                      </c:pt>
                      <c:pt idx="28646">
                        <c:v>43399.4375</c:v>
                      </c:pt>
                      <c:pt idx="28647">
                        <c:v>43399.447916666664</c:v>
                      </c:pt>
                      <c:pt idx="28648">
                        <c:v>43399.458333333336</c:v>
                      </c:pt>
                      <c:pt idx="28649">
                        <c:v>43399.46875</c:v>
                      </c:pt>
                      <c:pt idx="28650">
                        <c:v>43399.479166666664</c:v>
                      </c:pt>
                      <c:pt idx="28651">
                        <c:v>43399.489583333336</c:v>
                      </c:pt>
                      <c:pt idx="28652">
                        <c:v>43399.5</c:v>
                      </c:pt>
                      <c:pt idx="28653">
                        <c:v>43399.510416666664</c:v>
                      </c:pt>
                      <c:pt idx="28654">
                        <c:v>43399.520833333336</c:v>
                      </c:pt>
                      <c:pt idx="28655">
                        <c:v>43399.53125</c:v>
                      </c:pt>
                      <c:pt idx="28656">
                        <c:v>43399.541666666664</c:v>
                      </c:pt>
                      <c:pt idx="28657">
                        <c:v>43399.552083333336</c:v>
                      </c:pt>
                      <c:pt idx="28658">
                        <c:v>43399.5625</c:v>
                      </c:pt>
                      <c:pt idx="28659">
                        <c:v>43399.572916666664</c:v>
                      </c:pt>
                      <c:pt idx="28660">
                        <c:v>43399.583333333336</c:v>
                      </c:pt>
                      <c:pt idx="28661">
                        <c:v>43399.59375</c:v>
                      </c:pt>
                      <c:pt idx="28662">
                        <c:v>43399.604166666664</c:v>
                      </c:pt>
                      <c:pt idx="28663">
                        <c:v>43399.614583333336</c:v>
                      </c:pt>
                      <c:pt idx="28664">
                        <c:v>43399.625</c:v>
                      </c:pt>
                      <c:pt idx="28665">
                        <c:v>43399.635416666664</c:v>
                      </c:pt>
                      <c:pt idx="28666">
                        <c:v>43399.645833333336</c:v>
                      </c:pt>
                      <c:pt idx="28667">
                        <c:v>43399.65625</c:v>
                      </c:pt>
                      <c:pt idx="28668">
                        <c:v>43399.666666666664</c:v>
                      </c:pt>
                      <c:pt idx="28669">
                        <c:v>43399.677083333336</c:v>
                      </c:pt>
                      <c:pt idx="28670">
                        <c:v>43399.6875</c:v>
                      </c:pt>
                      <c:pt idx="28671">
                        <c:v>43399.697916666664</c:v>
                      </c:pt>
                      <c:pt idx="28672">
                        <c:v>43399.708333333336</c:v>
                      </c:pt>
                      <c:pt idx="28673">
                        <c:v>43399.71875</c:v>
                      </c:pt>
                      <c:pt idx="28674">
                        <c:v>43399.729166666664</c:v>
                      </c:pt>
                      <c:pt idx="28675">
                        <c:v>43399.739583333336</c:v>
                      </c:pt>
                      <c:pt idx="28676">
                        <c:v>43399.75</c:v>
                      </c:pt>
                      <c:pt idx="28677">
                        <c:v>43399.760416666664</c:v>
                      </c:pt>
                      <c:pt idx="28678">
                        <c:v>43399.770833333336</c:v>
                      </c:pt>
                      <c:pt idx="28679">
                        <c:v>43399.78125</c:v>
                      </c:pt>
                      <c:pt idx="28680">
                        <c:v>43399.791666666664</c:v>
                      </c:pt>
                      <c:pt idx="28681">
                        <c:v>43399.802083333336</c:v>
                      </c:pt>
                      <c:pt idx="28682">
                        <c:v>43399.8125</c:v>
                      </c:pt>
                      <c:pt idx="28683">
                        <c:v>43399.822916666664</c:v>
                      </c:pt>
                      <c:pt idx="28684">
                        <c:v>43399.833333333336</c:v>
                      </c:pt>
                      <c:pt idx="28685">
                        <c:v>43399.84375</c:v>
                      </c:pt>
                      <c:pt idx="28686">
                        <c:v>43399.854166666664</c:v>
                      </c:pt>
                      <c:pt idx="28687">
                        <c:v>43399.864583333336</c:v>
                      </c:pt>
                      <c:pt idx="28688">
                        <c:v>43399.875</c:v>
                      </c:pt>
                      <c:pt idx="28689">
                        <c:v>43399.885416666664</c:v>
                      </c:pt>
                      <c:pt idx="28690">
                        <c:v>43399.895833333336</c:v>
                      </c:pt>
                      <c:pt idx="28691">
                        <c:v>43399.90625</c:v>
                      </c:pt>
                      <c:pt idx="28692">
                        <c:v>43399.916666666664</c:v>
                      </c:pt>
                      <c:pt idx="28693">
                        <c:v>43399.927083333336</c:v>
                      </c:pt>
                      <c:pt idx="28694">
                        <c:v>43399.9375</c:v>
                      </c:pt>
                      <c:pt idx="28695">
                        <c:v>43399.947916666664</c:v>
                      </c:pt>
                      <c:pt idx="28696">
                        <c:v>43399.958333333336</c:v>
                      </c:pt>
                      <c:pt idx="28697">
                        <c:v>43399.96875</c:v>
                      </c:pt>
                      <c:pt idx="28698">
                        <c:v>43399.979166666664</c:v>
                      </c:pt>
                      <c:pt idx="28699">
                        <c:v>43399.989583333336</c:v>
                      </c:pt>
                      <c:pt idx="28700">
                        <c:v>43400</c:v>
                      </c:pt>
                      <c:pt idx="28701">
                        <c:v>43400.010416666664</c:v>
                      </c:pt>
                      <c:pt idx="28702">
                        <c:v>43400.020833333336</c:v>
                      </c:pt>
                      <c:pt idx="28703">
                        <c:v>43400.03125</c:v>
                      </c:pt>
                      <c:pt idx="28704">
                        <c:v>43400.041666666664</c:v>
                      </c:pt>
                      <c:pt idx="28705">
                        <c:v>43400.052083333336</c:v>
                      </c:pt>
                      <c:pt idx="28706">
                        <c:v>43400.0625</c:v>
                      </c:pt>
                      <c:pt idx="28707">
                        <c:v>43400.072916666664</c:v>
                      </c:pt>
                      <c:pt idx="28708">
                        <c:v>43400.083333333336</c:v>
                      </c:pt>
                      <c:pt idx="28709">
                        <c:v>43400.09375</c:v>
                      </c:pt>
                      <c:pt idx="28710">
                        <c:v>43400.104166666664</c:v>
                      </c:pt>
                      <c:pt idx="28711">
                        <c:v>43400.114583333336</c:v>
                      </c:pt>
                      <c:pt idx="28712">
                        <c:v>43400.125</c:v>
                      </c:pt>
                      <c:pt idx="28713">
                        <c:v>43400.135416666664</c:v>
                      </c:pt>
                      <c:pt idx="28714">
                        <c:v>43400.145833333336</c:v>
                      </c:pt>
                      <c:pt idx="28715">
                        <c:v>43400.15625</c:v>
                      </c:pt>
                      <c:pt idx="28716">
                        <c:v>43400.166666666664</c:v>
                      </c:pt>
                      <c:pt idx="28717">
                        <c:v>43400.177083333336</c:v>
                      </c:pt>
                      <c:pt idx="28718">
                        <c:v>43400.1875</c:v>
                      </c:pt>
                      <c:pt idx="28719">
                        <c:v>43400.197916666664</c:v>
                      </c:pt>
                      <c:pt idx="28720">
                        <c:v>43400.208333333336</c:v>
                      </c:pt>
                      <c:pt idx="28721">
                        <c:v>43400.21875</c:v>
                      </c:pt>
                      <c:pt idx="28722">
                        <c:v>43400.229166666664</c:v>
                      </c:pt>
                      <c:pt idx="28723">
                        <c:v>43400.239583333336</c:v>
                      </c:pt>
                      <c:pt idx="28724">
                        <c:v>43400.25</c:v>
                      </c:pt>
                      <c:pt idx="28725">
                        <c:v>43400.260416666664</c:v>
                      </c:pt>
                      <c:pt idx="28726">
                        <c:v>43400.270833333336</c:v>
                      </c:pt>
                      <c:pt idx="28727">
                        <c:v>43400.28125</c:v>
                      </c:pt>
                      <c:pt idx="28728">
                        <c:v>43400.291666666664</c:v>
                      </c:pt>
                      <c:pt idx="28729">
                        <c:v>43400.302083333336</c:v>
                      </c:pt>
                      <c:pt idx="28730">
                        <c:v>43400.3125</c:v>
                      </c:pt>
                      <c:pt idx="28731">
                        <c:v>43400.322916666664</c:v>
                      </c:pt>
                      <c:pt idx="28732">
                        <c:v>43400.333333333336</c:v>
                      </c:pt>
                      <c:pt idx="28733">
                        <c:v>43400.34375</c:v>
                      </c:pt>
                      <c:pt idx="28734">
                        <c:v>43400.354166666664</c:v>
                      </c:pt>
                      <c:pt idx="28735">
                        <c:v>43400.364583333336</c:v>
                      </c:pt>
                      <c:pt idx="28736">
                        <c:v>43400.375</c:v>
                      </c:pt>
                      <c:pt idx="28737">
                        <c:v>43400.385416666664</c:v>
                      </c:pt>
                      <c:pt idx="28738">
                        <c:v>43400.395833333336</c:v>
                      </c:pt>
                      <c:pt idx="28739">
                        <c:v>43400.40625</c:v>
                      </c:pt>
                      <c:pt idx="28740">
                        <c:v>43400.416666666664</c:v>
                      </c:pt>
                      <c:pt idx="28741">
                        <c:v>43400.427083333336</c:v>
                      </c:pt>
                      <c:pt idx="28742">
                        <c:v>43400.4375</c:v>
                      </c:pt>
                      <c:pt idx="28743">
                        <c:v>43400.447916666664</c:v>
                      </c:pt>
                      <c:pt idx="28744">
                        <c:v>43400.458333333336</c:v>
                      </c:pt>
                      <c:pt idx="28745">
                        <c:v>43400.46875</c:v>
                      </c:pt>
                      <c:pt idx="28746">
                        <c:v>43400.479166666664</c:v>
                      </c:pt>
                      <c:pt idx="28747">
                        <c:v>43400.489583333336</c:v>
                      </c:pt>
                      <c:pt idx="28748">
                        <c:v>43400.5</c:v>
                      </c:pt>
                      <c:pt idx="28749">
                        <c:v>43400.510416666664</c:v>
                      </c:pt>
                      <c:pt idx="28750">
                        <c:v>43400.520833333336</c:v>
                      </c:pt>
                      <c:pt idx="28751">
                        <c:v>43400.53125</c:v>
                      </c:pt>
                      <c:pt idx="28752">
                        <c:v>43400.541666666664</c:v>
                      </c:pt>
                      <c:pt idx="28753">
                        <c:v>43400.552083333336</c:v>
                      </c:pt>
                      <c:pt idx="28754">
                        <c:v>43400.5625</c:v>
                      </c:pt>
                      <c:pt idx="28755">
                        <c:v>43400.572916666664</c:v>
                      </c:pt>
                      <c:pt idx="28756">
                        <c:v>43400.583333333336</c:v>
                      </c:pt>
                      <c:pt idx="28757">
                        <c:v>43400.59375</c:v>
                      </c:pt>
                      <c:pt idx="28758">
                        <c:v>43400.604166666664</c:v>
                      </c:pt>
                      <c:pt idx="28759">
                        <c:v>43400.614583333336</c:v>
                      </c:pt>
                      <c:pt idx="28760">
                        <c:v>43400.625</c:v>
                      </c:pt>
                      <c:pt idx="28761">
                        <c:v>43400.635416666664</c:v>
                      </c:pt>
                      <c:pt idx="28762">
                        <c:v>43400.645833333336</c:v>
                      </c:pt>
                      <c:pt idx="28763">
                        <c:v>43400.65625</c:v>
                      </c:pt>
                      <c:pt idx="28764">
                        <c:v>43400.666666666664</c:v>
                      </c:pt>
                      <c:pt idx="28765">
                        <c:v>43400.677083333336</c:v>
                      </c:pt>
                      <c:pt idx="28766">
                        <c:v>43400.6875</c:v>
                      </c:pt>
                      <c:pt idx="28767">
                        <c:v>43400.697916666664</c:v>
                      </c:pt>
                      <c:pt idx="28768">
                        <c:v>43400.708333333336</c:v>
                      </c:pt>
                      <c:pt idx="28769">
                        <c:v>43400.71875</c:v>
                      </c:pt>
                      <c:pt idx="28770">
                        <c:v>43400.729166666664</c:v>
                      </c:pt>
                      <c:pt idx="28771">
                        <c:v>43400.739583333336</c:v>
                      </c:pt>
                      <c:pt idx="28772">
                        <c:v>43400.75</c:v>
                      </c:pt>
                      <c:pt idx="28773">
                        <c:v>43400.760416666664</c:v>
                      </c:pt>
                      <c:pt idx="28774">
                        <c:v>43400.770833333336</c:v>
                      </c:pt>
                      <c:pt idx="28775">
                        <c:v>43400.78125</c:v>
                      </c:pt>
                      <c:pt idx="28776">
                        <c:v>43400.791666666664</c:v>
                      </c:pt>
                      <c:pt idx="28777">
                        <c:v>43400.802083333336</c:v>
                      </c:pt>
                      <c:pt idx="28778">
                        <c:v>43400.8125</c:v>
                      </c:pt>
                      <c:pt idx="28779">
                        <c:v>43400.822916666664</c:v>
                      </c:pt>
                      <c:pt idx="28780">
                        <c:v>43400.833333333336</c:v>
                      </c:pt>
                      <c:pt idx="28781">
                        <c:v>43400.84375</c:v>
                      </c:pt>
                      <c:pt idx="28782">
                        <c:v>43400.854166666664</c:v>
                      </c:pt>
                      <c:pt idx="28783">
                        <c:v>43400.864583333336</c:v>
                      </c:pt>
                      <c:pt idx="28784">
                        <c:v>43400.875</c:v>
                      </c:pt>
                      <c:pt idx="28785">
                        <c:v>43400.885416666664</c:v>
                      </c:pt>
                      <c:pt idx="28786">
                        <c:v>43400.895833333336</c:v>
                      </c:pt>
                      <c:pt idx="28787">
                        <c:v>43400.90625</c:v>
                      </c:pt>
                      <c:pt idx="28788">
                        <c:v>43400.916666666664</c:v>
                      </c:pt>
                      <c:pt idx="28789">
                        <c:v>43400.927083333336</c:v>
                      </c:pt>
                      <c:pt idx="28790">
                        <c:v>43400.9375</c:v>
                      </c:pt>
                      <c:pt idx="28791">
                        <c:v>43400.947916666664</c:v>
                      </c:pt>
                      <c:pt idx="28792">
                        <c:v>43400.958333333336</c:v>
                      </c:pt>
                      <c:pt idx="28793">
                        <c:v>43400.96875</c:v>
                      </c:pt>
                      <c:pt idx="28794">
                        <c:v>43400.979166666664</c:v>
                      </c:pt>
                      <c:pt idx="28795">
                        <c:v>43400.989583333336</c:v>
                      </c:pt>
                      <c:pt idx="28796">
                        <c:v>43401</c:v>
                      </c:pt>
                      <c:pt idx="28797">
                        <c:v>43401.010416666664</c:v>
                      </c:pt>
                      <c:pt idx="28798">
                        <c:v>43401.020833333336</c:v>
                      </c:pt>
                      <c:pt idx="28799">
                        <c:v>43401.03125</c:v>
                      </c:pt>
                      <c:pt idx="28800">
                        <c:v>43401.041666666664</c:v>
                      </c:pt>
                      <c:pt idx="28801">
                        <c:v>43401.052083333336</c:v>
                      </c:pt>
                      <c:pt idx="28802">
                        <c:v>43401.0625</c:v>
                      </c:pt>
                      <c:pt idx="28803">
                        <c:v>43401.072916666664</c:v>
                      </c:pt>
                      <c:pt idx="28804">
                        <c:v>43401.083333333336</c:v>
                      </c:pt>
                      <c:pt idx="28805">
                        <c:v>43401.09375</c:v>
                      </c:pt>
                      <c:pt idx="28806">
                        <c:v>43401.104166666664</c:v>
                      </c:pt>
                      <c:pt idx="28807">
                        <c:v>43401.114583333336</c:v>
                      </c:pt>
                      <c:pt idx="28808">
                        <c:v>43401.125</c:v>
                      </c:pt>
                      <c:pt idx="28809">
                        <c:v>43401.135416666664</c:v>
                      </c:pt>
                      <c:pt idx="28810">
                        <c:v>43401.145833333336</c:v>
                      </c:pt>
                      <c:pt idx="28811">
                        <c:v>43401.15625</c:v>
                      </c:pt>
                      <c:pt idx="28812">
                        <c:v>43401.166666666664</c:v>
                      </c:pt>
                      <c:pt idx="28813">
                        <c:v>43401.177083333336</c:v>
                      </c:pt>
                      <c:pt idx="28814">
                        <c:v>43401.1875</c:v>
                      </c:pt>
                      <c:pt idx="28815">
                        <c:v>43401.197916666664</c:v>
                      </c:pt>
                      <c:pt idx="28816">
                        <c:v>43401.208333333336</c:v>
                      </c:pt>
                      <c:pt idx="28817">
                        <c:v>43401.21875</c:v>
                      </c:pt>
                      <c:pt idx="28818">
                        <c:v>43401.229166666664</c:v>
                      </c:pt>
                      <c:pt idx="28819">
                        <c:v>43401.239583333336</c:v>
                      </c:pt>
                      <c:pt idx="28820">
                        <c:v>43401.25</c:v>
                      </c:pt>
                      <c:pt idx="28821">
                        <c:v>43401.260416666664</c:v>
                      </c:pt>
                      <c:pt idx="28822">
                        <c:v>43401.270833333336</c:v>
                      </c:pt>
                      <c:pt idx="28823">
                        <c:v>43401.28125</c:v>
                      </c:pt>
                      <c:pt idx="28824">
                        <c:v>43401.291666666664</c:v>
                      </c:pt>
                      <c:pt idx="28825">
                        <c:v>43401.302083333336</c:v>
                      </c:pt>
                      <c:pt idx="28826">
                        <c:v>43401.3125</c:v>
                      </c:pt>
                      <c:pt idx="28827">
                        <c:v>43401.322916666664</c:v>
                      </c:pt>
                      <c:pt idx="28828">
                        <c:v>43401.333333333336</c:v>
                      </c:pt>
                      <c:pt idx="28829">
                        <c:v>43401.34375</c:v>
                      </c:pt>
                      <c:pt idx="28830">
                        <c:v>43401.354166666664</c:v>
                      </c:pt>
                      <c:pt idx="28831">
                        <c:v>43401.364583333336</c:v>
                      </c:pt>
                      <c:pt idx="28832">
                        <c:v>43401.375</c:v>
                      </c:pt>
                      <c:pt idx="28833">
                        <c:v>43401.385416666664</c:v>
                      </c:pt>
                      <c:pt idx="28834">
                        <c:v>43401.395833333336</c:v>
                      </c:pt>
                      <c:pt idx="28835">
                        <c:v>43401.40625</c:v>
                      </c:pt>
                      <c:pt idx="28836">
                        <c:v>43401.416666666664</c:v>
                      </c:pt>
                      <c:pt idx="28837">
                        <c:v>43401.427083333336</c:v>
                      </c:pt>
                      <c:pt idx="28838">
                        <c:v>43401.4375</c:v>
                      </c:pt>
                      <c:pt idx="28839">
                        <c:v>43401.447916666664</c:v>
                      </c:pt>
                      <c:pt idx="28840">
                        <c:v>43401.458333333336</c:v>
                      </c:pt>
                      <c:pt idx="28841">
                        <c:v>43401.46875</c:v>
                      </c:pt>
                      <c:pt idx="28842">
                        <c:v>43401.479166666664</c:v>
                      </c:pt>
                      <c:pt idx="28843">
                        <c:v>43401.489583333336</c:v>
                      </c:pt>
                      <c:pt idx="28844">
                        <c:v>43401.5</c:v>
                      </c:pt>
                      <c:pt idx="28845">
                        <c:v>43401.510416666664</c:v>
                      </c:pt>
                      <c:pt idx="28846">
                        <c:v>43401.520833333336</c:v>
                      </c:pt>
                      <c:pt idx="28847">
                        <c:v>43401.53125</c:v>
                      </c:pt>
                      <c:pt idx="28848">
                        <c:v>43401.541666666664</c:v>
                      </c:pt>
                      <c:pt idx="28849">
                        <c:v>43401.552083333336</c:v>
                      </c:pt>
                      <c:pt idx="28850">
                        <c:v>43401.5625</c:v>
                      </c:pt>
                      <c:pt idx="28851">
                        <c:v>43401.572916666664</c:v>
                      </c:pt>
                      <c:pt idx="28852">
                        <c:v>43401.583333333336</c:v>
                      </c:pt>
                      <c:pt idx="28853">
                        <c:v>43401.59375</c:v>
                      </c:pt>
                      <c:pt idx="28854">
                        <c:v>43401.604166666664</c:v>
                      </c:pt>
                      <c:pt idx="28855">
                        <c:v>43401.614583333336</c:v>
                      </c:pt>
                      <c:pt idx="28856">
                        <c:v>43401.625</c:v>
                      </c:pt>
                      <c:pt idx="28857">
                        <c:v>43401.635416666664</c:v>
                      </c:pt>
                      <c:pt idx="28858">
                        <c:v>43401.645833333336</c:v>
                      </c:pt>
                      <c:pt idx="28859">
                        <c:v>43401.65625</c:v>
                      </c:pt>
                      <c:pt idx="28860">
                        <c:v>43401.666666666664</c:v>
                      </c:pt>
                      <c:pt idx="28861">
                        <c:v>43401.677083333336</c:v>
                      </c:pt>
                      <c:pt idx="28862">
                        <c:v>43401.6875</c:v>
                      </c:pt>
                      <c:pt idx="28863">
                        <c:v>43401.697916666664</c:v>
                      </c:pt>
                      <c:pt idx="28864">
                        <c:v>43401.708333333336</c:v>
                      </c:pt>
                      <c:pt idx="28865">
                        <c:v>43401.71875</c:v>
                      </c:pt>
                      <c:pt idx="28866">
                        <c:v>43401.729166666664</c:v>
                      </c:pt>
                      <c:pt idx="28867">
                        <c:v>43401.739583333336</c:v>
                      </c:pt>
                      <c:pt idx="28868">
                        <c:v>43401.75</c:v>
                      </c:pt>
                      <c:pt idx="28869">
                        <c:v>43401.760416666664</c:v>
                      </c:pt>
                      <c:pt idx="28870">
                        <c:v>43401.770833333336</c:v>
                      </c:pt>
                      <c:pt idx="28871">
                        <c:v>43401.78125</c:v>
                      </c:pt>
                      <c:pt idx="28872">
                        <c:v>43401.791666666664</c:v>
                      </c:pt>
                      <c:pt idx="28873">
                        <c:v>43401.802083333336</c:v>
                      </c:pt>
                      <c:pt idx="28874">
                        <c:v>43401.8125</c:v>
                      </c:pt>
                      <c:pt idx="28875">
                        <c:v>43401.822916666664</c:v>
                      </c:pt>
                      <c:pt idx="28876">
                        <c:v>43401.833333333336</c:v>
                      </c:pt>
                      <c:pt idx="28877">
                        <c:v>43401.84375</c:v>
                      </c:pt>
                      <c:pt idx="28878">
                        <c:v>43401.854166666664</c:v>
                      </c:pt>
                      <c:pt idx="28879">
                        <c:v>43401.864583333336</c:v>
                      </c:pt>
                      <c:pt idx="28880">
                        <c:v>43401.875</c:v>
                      </c:pt>
                      <c:pt idx="28881">
                        <c:v>43401.885416666664</c:v>
                      </c:pt>
                      <c:pt idx="28882">
                        <c:v>43401.895833333336</c:v>
                      </c:pt>
                      <c:pt idx="28883">
                        <c:v>43401.90625</c:v>
                      </c:pt>
                      <c:pt idx="28884">
                        <c:v>43401.916666666664</c:v>
                      </c:pt>
                      <c:pt idx="28885">
                        <c:v>43401.927083333336</c:v>
                      </c:pt>
                      <c:pt idx="28886">
                        <c:v>43401.9375</c:v>
                      </c:pt>
                      <c:pt idx="28887">
                        <c:v>43401.947916666664</c:v>
                      </c:pt>
                      <c:pt idx="28888">
                        <c:v>43401.958333333336</c:v>
                      </c:pt>
                      <c:pt idx="28889">
                        <c:v>43401.96875</c:v>
                      </c:pt>
                      <c:pt idx="28890">
                        <c:v>43401.979166666664</c:v>
                      </c:pt>
                      <c:pt idx="28891">
                        <c:v>43401.989583333336</c:v>
                      </c:pt>
                      <c:pt idx="28892">
                        <c:v>43402</c:v>
                      </c:pt>
                      <c:pt idx="28893">
                        <c:v>43402.010416666664</c:v>
                      </c:pt>
                      <c:pt idx="28894">
                        <c:v>43402.020833333336</c:v>
                      </c:pt>
                      <c:pt idx="28895">
                        <c:v>43402.03125</c:v>
                      </c:pt>
                      <c:pt idx="28896">
                        <c:v>43402.041666666664</c:v>
                      </c:pt>
                      <c:pt idx="28897">
                        <c:v>43402.052083333336</c:v>
                      </c:pt>
                      <c:pt idx="28898">
                        <c:v>43402.0625</c:v>
                      </c:pt>
                      <c:pt idx="28899">
                        <c:v>43402.072916666664</c:v>
                      </c:pt>
                      <c:pt idx="28900">
                        <c:v>43402.083333333336</c:v>
                      </c:pt>
                      <c:pt idx="28901">
                        <c:v>43402.09375</c:v>
                      </c:pt>
                      <c:pt idx="28902">
                        <c:v>43402.104166666664</c:v>
                      </c:pt>
                      <c:pt idx="28903">
                        <c:v>43402.114583333336</c:v>
                      </c:pt>
                      <c:pt idx="28904">
                        <c:v>43402.125</c:v>
                      </c:pt>
                      <c:pt idx="28905">
                        <c:v>43402.135416666664</c:v>
                      </c:pt>
                      <c:pt idx="28906">
                        <c:v>43402.145833333336</c:v>
                      </c:pt>
                      <c:pt idx="28907">
                        <c:v>43402.15625</c:v>
                      </c:pt>
                      <c:pt idx="28908">
                        <c:v>43402.166666666664</c:v>
                      </c:pt>
                      <c:pt idx="28909">
                        <c:v>43402.177083333336</c:v>
                      </c:pt>
                      <c:pt idx="28910">
                        <c:v>43402.1875</c:v>
                      </c:pt>
                      <c:pt idx="28911">
                        <c:v>43402.197916666664</c:v>
                      </c:pt>
                      <c:pt idx="28912">
                        <c:v>43402.208333333336</c:v>
                      </c:pt>
                      <c:pt idx="28913">
                        <c:v>43402.21875</c:v>
                      </c:pt>
                      <c:pt idx="28914">
                        <c:v>43402.229166666664</c:v>
                      </c:pt>
                      <c:pt idx="28915">
                        <c:v>43402.239583333336</c:v>
                      </c:pt>
                      <c:pt idx="28916">
                        <c:v>43402.25</c:v>
                      </c:pt>
                      <c:pt idx="28917">
                        <c:v>43402.260416666664</c:v>
                      </c:pt>
                      <c:pt idx="28918">
                        <c:v>43402.270833333336</c:v>
                      </c:pt>
                      <c:pt idx="28919">
                        <c:v>43402.28125</c:v>
                      </c:pt>
                      <c:pt idx="28920">
                        <c:v>43402.291666666664</c:v>
                      </c:pt>
                      <c:pt idx="28921">
                        <c:v>43402.302083333336</c:v>
                      </c:pt>
                      <c:pt idx="28922">
                        <c:v>43402.3125</c:v>
                      </c:pt>
                      <c:pt idx="28923">
                        <c:v>43402.322916666664</c:v>
                      </c:pt>
                      <c:pt idx="28924">
                        <c:v>43402.333333333336</c:v>
                      </c:pt>
                      <c:pt idx="28925">
                        <c:v>43402.34375</c:v>
                      </c:pt>
                      <c:pt idx="28926">
                        <c:v>43402.354166666664</c:v>
                      </c:pt>
                      <c:pt idx="28927">
                        <c:v>43402.364583333336</c:v>
                      </c:pt>
                      <c:pt idx="28928">
                        <c:v>43402.375</c:v>
                      </c:pt>
                      <c:pt idx="28929">
                        <c:v>43402.385416666664</c:v>
                      </c:pt>
                      <c:pt idx="28930">
                        <c:v>43402.395833333336</c:v>
                      </c:pt>
                      <c:pt idx="28931">
                        <c:v>43402.40625</c:v>
                      </c:pt>
                      <c:pt idx="28932">
                        <c:v>43402.416666666664</c:v>
                      </c:pt>
                      <c:pt idx="28933">
                        <c:v>43402.427083333336</c:v>
                      </c:pt>
                      <c:pt idx="28934">
                        <c:v>43402.4375</c:v>
                      </c:pt>
                      <c:pt idx="28935">
                        <c:v>43402.447916666664</c:v>
                      </c:pt>
                      <c:pt idx="28936">
                        <c:v>43402.458333333336</c:v>
                      </c:pt>
                      <c:pt idx="28937">
                        <c:v>43402.46875</c:v>
                      </c:pt>
                      <c:pt idx="28938">
                        <c:v>43402.479166666664</c:v>
                      </c:pt>
                      <c:pt idx="28939">
                        <c:v>43402.489583333336</c:v>
                      </c:pt>
                      <c:pt idx="28940">
                        <c:v>43402.5</c:v>
                      </c:pt>
                      <c:pt idx="28941">
                        <c:v>43402.510416666664</c:v>
                      </c:pt>
                      <c:pt idx="28942">
                        <c:v>43402.520833333336</c:v>
                      </c:pt>
                      <c:pt idx="28943">
                        <c:v>43402.53125</c:v>
                      </c:pt>
                      <c:pt idx="28944">
                        <c:v>43402.541666666664</c:v>
                      </c:pt>
                      <c:pt idx="28945">
                        <c:v>43402.552083333336</c:v>
                      </c:pt>
                      <c:pt idx="28946">
                        <c:v>43402.5625</c:v>
                      </c:pt>
                      <c:pt idx="28947">
                        <c:v>43402.572916666664</c:v>
                      </c:pt>
                      <c:pt idx="28948">
                        <c:v>43402.583333333336</c:v>
                      </c:pt>
                      <c:pt idx="28949">
                        <c:v>43402.59375</c:v>
                      </c:pt>
                      <c:pt idx="28950">
                        <c:v>43402.604166666664</c:v>
                      </c:pt>
                      <c:pt idx="28951">
                        <c:v>43402.614583333336</c:v>
                      </c:pt>
                      <c:pt idx="28952">
                        <c:v>43402.625</c:v>
                      </c:pt>
                      <c:pt idx="28953">
                        <c:v>43402.635416666664</c:v>
                      </c:pt>
                      <c:pt idx="28954">
                        <c:v>43402.645833333336</c:v>
                      </c:pt>
                      <c:pt idx="28955">
                        <c:v>43402.65625</c:v>
                      </c:pt>
                      <c:pt idx="28956">
                        <c:v>43402.666666666664</c:v>
                      </c:pt>
                      <c:pt idx="28957">
                        <c:v>43402.677083333336</c:v>
                      </c:pt>
                      <c:pt idx="28958">
                        <c:v>43402.6875</c:v>
                      </c:pt>
                      <c:pt idx="28959">
                        <c:v>43402.697916666664</c:v>
                      </c:pt>
                      <c:pt idx="28960">
                        <c:v>43402.708333333336</c:v>
                      </c:pt>
                      <c:pt idx="28961">
                        <c:v>43402.71875</c:v>
                      </c:pt>
                      <c:pt idx="28962">
                        <c:v>43402.729166666664</c:v>
                      </c:pt>
                      <c:pt idx="28963">
                        <c:v>43402.739583333336</c:v>
                      </c:pt>
                      <c:pt idx="28964">
                        <c:v>43402.75</c:v>
                      </c:pt>
                      <c:pt idx="28965">
                        <c:v>43402.760416666664</c:v>
                      </c:pt>
                      <c:pt idx="28966">
                        <c:v>43402.770833333336</c:v>
                      </c:pt>
                      <c:pt idx="28967">
                        <c:v>43402.78125</c:v>
                      </c:pt>
                      <c:pt idx="28968">
                        <c:v>43402.791666666664</c:v>
                      </c:pt>
                      <c:pt idx="28969">
                        <c:v>43402.802083333336</c:v>
                      </c:pt>
                      <c:pt idx="28970">
                        <c:v>43402.8125</c:v>
                      </c:pt>
                      <c:pt idx="28971">
                        <c:v>43402.822916666664</c:v>
                      </c:pt>
                      <c:pt idx="28972">
                        <c:v>43402.833333333336</c:v>
                      </c:pt>
                      <c:pt idx="28973">
                        <c:v>43402.84375</c:v>
                      </c:pt>
                      <c:pt idx="28974">
                        <c:v>43402.854166666664</c:v>
                      </c:pt>
                      <c:pt idx="28975">
                        <c:v>43402.864583333336</c:v>
                      </c:pt>
                      <c:pt idx="28976">
                        <c:v>43402.875</c:v>
                      </c:pt>
                      <c:pt idx="28977">
                        <c:v>43402.885416666664</c:v>
                      </c:pt>
                      <c:pt idx="28978">
                        <c:v>43402.895833333336</c:v>
                      </c:pt>
                      <c:pt idx="28979">
                        <c:v>43402.90625</c:v>
                      </c:pt>
                      <c:pt idx="28980">
                        <c:v>43402.916666666664</c:v>
                      </c:pt>
                      <c:pt idx="28981">
                        <c:v>43402.927083333336</c:v>
                      </c:pt>
                      <c:pt idx="28982">
                        <c:v>43402.9375</c:v>
                      </c:pt>
                      <c:pt idx="28983">
                        <c:v>43402.947916666664</c:v>
                      </c:pt>
                      <c:pt idx="28984">
                        <c:v>43402.958333333336</c:v>
                      </c:pt>
                      <c:pt idx="28985">
                        <c:v>43402.96875</c:v>
                      </c:pt>
                      <c:pt idx="28986">
                        <c:v>43402.979166666664</c:v>
                      </c:pt>
                      <c:pt idx="28987">
                        <c:v>43402.989583333336</c:v>
                      </c:pt>
                      <c:pt idx="28988">
                        <c:v>43403</c:v>
                      </c:pt>
                      <c:pt idx="28989">
                        <c:v>43403.010416666664</c:v>
                      </c:pt>
                      <c:pt idx="28990">
                        <c:v>43403.020833333336</c:v>
                      </c:pt>
                      <c:pt idx="28991">
                        <c:v>43403.03125</c:v>
                      </c:pt>
                      <c:pt idx="28992">
                        <c:v>43403.041666666664</c:v>
                      </c:pt>
                      <c:pt idx="28993">
                        <c:v>43403.052083333336</c:v>
                      </c:pt>
                      <c:pt idx="28994">
                        <c:v>43403.0625</c:v>
                      </c:pt>
                      <c:pt idx="28995">
                        <c:v>43403.072916666664</c:v>
                      </c:pt>
                      <c:pt idx="28996">
                        <c:v>43403.083333333336</c:v>
                      </c:pt>
                      <c:pt idx="28997">
                        <c:v>43403.09375</c:v>
                      </c:pt>
                      <c:pt idx="28998">
                        <c:v>43403.104166666664</c:v>
                      </c:pt>
                      <c:pt idx="28999">
                        <c:v>43403.114583333336</c:v>
                      </c:pt>
                      <c:pt idx="29000">
                        <c:v>43403.125</c:v>
                      </c:pt>
                      <c:pt idx="29001">
                        <c:v>43403.135416666664</c:v>
                      </c:pt>
                      <c:pt idx="29002">
                        <c:v>43403.145833333336</c:v>
                      </c:pt>
                      <c:pt idx="29003">
                        <c:v>43403.15625</c:v>
                      </c:pt>
                      <c:pt idx="29004">
                        <c:v>43403.166666666664</c:v>
                      </c:pt>
                      <c:pt idx="29005">
                        <c:v>43403.177083333336</c:v>
                      </c:pt>
                      <c:pt idx="29006">
                        <c:v>43403.1875</c:v>
                      </c:pt>
                      <c:pt idx="29007">
                        <c:v>43403.197916666664</c:v>
                      </c:pt>
                      <c:pt idx="29008">
                        <c:v>43403.208333333336</c:v>
                      </c:pt>
                      <c:pt idx="29009">
                        <c:v>43403.21875</c:v>
                      </c:pt>
                      <c:pt idx="29010">
                        <c:v>43403.229166666664</c:v>
                      </c:pt>
                      <c:pt idx="29011">
                        <c:v>43403.239583333336</c:v>
                      </c:pt>
                      <c:pt idx="29012">
                        <c:v>43403.25</c:v>
                      </c:pt>
                      <c:pt idx="29013">
                        <c:v>43403.260416666664</c:v>
                      </c:pt>
                      <c:pt idx="29014">
                        <c:v>43403.270833333336</c:v>
                      </c:pt>
                      <c:pt idx="29015">
                        <c:v>43403.28125</c:v>
                      </c:pt>
                      <c:pt idx="29016">
                        <c:v>43403.291666666664</c:v>
                      </c:pt>
                      <c:pt idx="29017">
                        <c:v>43403.302083333336</c:v>
                      </c:pt>
                      <c:pt idx="29018">
                        <c:v>43403.3125</c:v>
                      </c:pt>
                      <c:pt idx="29019">
                        <c:v>43403.322916666664</c:v>
                      </c:pt>
                      <c:pt idx="29020">
                        <c:v>43403.333333333336</c:v>
                      </c:pt>
                      <c:pt idx="29021">
                        <c:v>43403.34375</c:v>
                      </c:pt>
                      <c:pt idx="29022">
                        <c:v>43403.354166666664</c:v>
                      </c:pt>
                      <c:pt idx="29023">
                        <c:v>43403.364583333336</c:v>
                      </c:pt>
                      <c:pt idx="29024">
                        <c:v>43403.375</c:v>
                      </c:pt>
                      <c:pt idx="29025">
                        <c:v>43403.385416666664</c:v>
                      </c:pt>
                      <c:pt idx="29026">
                        <c:v>43403.395833333336</c:v>
                      </c:pt>
                      <c:pt idx="29027">
                        <c:v>43403.40625</c:v>
                      </c:pt>
                      <c:pt idx="29028">
                        <c:v>43403.416666666664</c:v>
                      </c:pt>
                      <c:pt idx="29029">
                        <c:v>43403.427083333336</c:v>
                      </c:pt>
                      <c:pt idx="29030">
                        <c:v>43403.4375</c:v>
                      </c:pt>
                      <c:pt idx="29031">
                        <c:v>43403.447916666664</c:v>
                      </c:pt>
                      <c:pt idx="29032">
                        <c:v>43403.458333333336</c:v>
                      </c:pt>
                      <c:pt idx="29033">
                        <c:v>43403.46875</c:v>
                      </c:pt>
                      <c:pt idx="29034">
                        <c:v>43403.479166666664</c:v>
                      </c:pt>
                      <c:pt idx="29035">
                        <c:v>43403.489583333336</c:v>
                      </c:pt>
                      <c:pt idx="29036">
                        <c:v>43403.5</c:v>
                      </c:pt>
                      <c:pt idx="29037">
                        <c:v>43403.510416666664</c:v>
                      </c:pt>
                      <c:pt idx="29038">
                        <c:v>43403.520833333336</c:v>
                      </c:pt>
                      <c:pt idx="29039">
                        <c:v>43403.53125</c:v>
                      </c:pt>
                      <c:pt idx="29040">
                        <c:v>43403.541666666664</c:v>
                      </c:pt>
                      <c:pt idx="29041">
                        <c:v>43403.552083333336</c:v>
                      </c:pt>
                      <c:pt idx="29042">
                        <c:v>43403.5625</c:v>
                      </c:pt>
                      <c:pt idx="29043">
                        <c:v>43403.572916666664</c:v>
                      </c:pt>
                      <c:pt idx="29044">
                        <c:v>43403.583333333336</c:v>
                      </c:pt>
                      <c:pt idx="29045">
                        <c:v>43403.59375</c:v>
                      </c:pt>
                      <c:pt idx="29046">
                        <c:v>43403.604166666664</c:v>
                      </c:pt>
                      <c:pt idx="29047">
                        <c:v>43403.614583333336</c:v>
                      </c:pt>
                      <c:pt idx="29048">
                        <c:v>43403.625</c:v>
                      </c:pt>
                      <c:pt idx="29049">
                        <c:v>43403.635416666664</c:v>
                      </c:pt>
                      <c:pt idx="29050">
                        <c:v>43403.645833333336</c:v>
                      </c:pt>
                      <c:pt idx="29051">
                        <c:v>43403.65625</c:v>
                      </c:pt>
                      <c:pt idx="29052">
                        <c:v>43403.666666666664</c:v>
                      </c:pt>
                      <c:pt idx="29053">
                        <c:v>43403.677083333336</c:v>
                      </c:pt>
                      <c:pt idx="29054">
                        <c:v>43403.6875</c:v>
                      </c:pt>
                      <c:pt idx="29055">
                        <c:v>43403.697916666664</c:v>
                      </c:pt>
                      <c:pt idx="29056">
                        <c:v>43403.708333333336</c:v>
                      </c:pt>
                      <c:pt idx="29057">
                        <c:v>43403.71875</c:v>
                      </c:pt>
                      <c:pt idx="29058">
                        <c:v>43403.729166666664</c:v>
                      </c:pt>
                      <c:pt idx="29059">
                        <c:v>43403.739583333336</c:v>
                      </c:pt>
                      <c:pt idx="29060">
                        <c:v>43403.75</c:v>
                      </c:pt>
                      <c:pt idx="29061">
                        <c:v>43403.760416666664</c:v>
                      </c:pt>
                      <c:pt idx="29062">
                        <c:v>43403.770833333336</c:v>
                      </c:pt>
                      <c:pt idx="29063">
                        <c:v>43403.78125</c:v>
                      </c:pt>
                      <c:pt idx="29064">
                        <c:v>43403.791666666664</c:v>
                      </c:pt>
                      <c:pt idx="29065">
                        <c:v>43403.802083333336</c:v>
                      </c:pt>
                      <c:pt idx="29066">
                        <c:v>43403.8125</c:v>
                      </c:pt>
                      <c:pt idx="29067">
                        <c:v>43403.822916666664</c:v>
                      </c:pt>
                      <c:pt idx="29068">
                        <c:v>43403.833333333336</c:v>
                      </c:pt>
                      <c:pt idx="29069">
                        <c:v>43403.84375</c:v>
                      </c:pt>
                      <c:pt idx="29070">
                        <c:v>43403.854166666664</c:v>
                      </c:pt>
                      <c:pt idx="29071">
                        <c:v>43403.864583333336</c:v>
                      </c:pt>
                      <c:pt idx="29072">
                        <c:v>43403.875</c:v>
                      </c:pt>
                      <c:pt idx="29073">
                        <c:v>43403.885416666664</c:v>
                      </c:pt>
                      <c:pt idx="29074">
                        <c:v>43403.895833333336</c:v>
                      </c:pt>
                      <c:pt idx="29075">
                        <c:v>43403.90625</c:v>
                      </c:pt>
                      <c:pt idx="29076">
                        <c:v>43403.916666666664</c:v>
                      </c:pt>
                      <c:pt idx="29077">
                        <c:v>43403.927083333336</c:v>
                      </c:pt>
                      <c:pt idx="29078">
                        <c:v>43403.9375</c:v>
                      </c:pt>
                      <c:pt idx="29079">
                        <c:v>43403.947916666664</c:v>
                      </c:pt>
                      <c:pt idx="29080">
                        <c:v>43403.958333333336</c:v>
                      </c:pt>
                      <c:pt idx="29081">
                        <c:v>43403.96875</c:v>
                      </c:pt>
                      <c:pt idx="29082">
                        <c:v>43403.979166666664</c:v>
                      </c:pt>
                      <c:pt idx="29083">
                        <c:v>43403.989583333336</c:v>
                      </c:pt>
                      <c:pt idx="29084">
                        <c:v>43404</c:v>
                      </c:pt>
                      <c:pt idx="29085">
                        <c:v>43404.010416666664</c:v>
                      </c:pt>
                      <c:pt idx="29086">
                        <c:v>43404.020833333336</c:v>
                      </c:pt>
                      <c:pt idx="29087">
                        <c:v>43404.03125</c:v>
                      </c:pt>
                      <c:pt idx="29088">
                        <c:v>43404.041666666664</c:v>
                      </c:pt>
                      <c:pt idx="29089">
                        <c:v>43404.052083333336</c:v>
                      </c:pt>
                      <c:pt idx="29090">
                        <c:v>43404.0625</c:v>
                      </c:pt>
                      <c:pt idx="29091">
                        <c:v>43404.072916666664</c:v>
                      </c:pt>
                      <c:pt idx="29092">
                        <c:v>43404.083333333336</c:v>
                      </c:pt>
                      <c:pt idx="29093">
                        <c:v>43404.09375</c:v>
                      </c:pt>
                      <c:pt idx="29094">
                        <c:v>43404.104166666664</c:v>
                      </c:pt>
                      <c:pt idx="29095">
                        <c:v>43404.114583333336</c:v>
                      </c:pt>
                      <c:pt idx="29096">
                        <c:v>43404.125</c:v>
                      </c:pt>
                      <c:pt idx="29097">
                        <c:v>43404.135416666664</c:v>
                      </c:pt>
                      <c:pt idx="29098">
                        <c:v>43404.145833333336</c:v>
                      </c:pt>
                      <c:pt idx="29099">
                        <c:v>43404.15625</c:v>
                      </c:pt>
                      <c:pt idx="29100">
                        <c:v>43404.166666666664</c:v>
                      </c:pt>
                      <c:pt idx="29101">
                        <c:v>43404.177083333336</c:v>
                      </c:pt>
                      <c:pt idx="29102">
                        <c:v>43404.1875</c:v>
                      </c:pt>
                      <c:pt idx="29103">
                        <c:v>43404.197916666664</c:v>
                      </c:pt>
                      <c:pt idx="29104">
                        <c:v>43404.208333333336</c:v>
                      </c:pt>
                      <c:pt idx="29105">
                        <c:v>43404.21875</c:v>
                      </c:pt>
                      <c:pt idx="29106">
                        <c:v>43404.229166666664</c:v>
                      </c:pt>
                      <c:pt idx="29107">
                        <c:v>43404.239583333336</c:v>
                      </c:pt>
                      <c:pt idx="29108">
                        <c:v>43404.25</c:v>
                      </c:pt>
                      <c:pt idx="29109">
                        <c:v>43404.260416666664</c:v>
                      </c:pt>
                      <c:pt idx="29110">
                        <c:v>43404.270833333336</c:v>
                      </c:pt>
                      <c:pt idx="29111">
                        <c:v>43404.28125</c:v>
                      </c:pt>
                      <c:pt idx="29112">
                        <c:v>43404.291666666664</c:v>
                      </c:pt>
                      <c:pt idx="29113">
                        <c:v>43404.302083333336</c:v>
                      </c:pt>
                      <c:pt idx="29114">
                        <c:v>43404.3125</c:v>
                      </c:pt>
                      <c:pt idx="29115">
                        <c:v>43404.322916666664</c:v>
                      </c:pt>
                      <c:pt idx="29116">
                        <c:v>43404.333333333336</c:v>
                      </c:pt>
                      <c:pt idx="29117">
                        <c:v>43404.34375</c:v>
                      </c:pt>
                      <c:pt idx="29118">
                        <c:v>43404.354166666664</c:v>
                      </c:pt>
                      <c:pt idx="29119">
                        <c:v>43404.364583333336</c:v>
                      </c:pt>
                      <c:pt idx="29120">
                        <c:v>43404.375</c:v>
                      </c:pt>
                      <c:pt idx="29121">
                        <c:v>43404.385416666664</c:v>
                      </c:pt>
                      <c:pt idx="29122">
                        <c:v>43404.395833333336</c:v>
                      </c:pt>
                      <c:pt idx="29123">
                        <c:v>43404.40625</c:v>
                      </c:pt>
                      <c:pt idx="29124">
                        <c:v>43404.416666666664</c:v>
                      </c:pt>
                      <c:pt idx="29125">
                        <c:v>43404.427083333336</c:v>
                      </c:pt>
                      <c:pt idx="29126">
                        <c:v>43404.4375</c:v>
                      </c:pt>
                      <c:pt idx="29127">
                        <c:v>43404.447916666664</c:v>
                      </c:pt>
                      <c:pt idx="29128">
                        <c:v>43404.458333333336</c:v>
                      </c:pt>
                      <c:pt idx="29129">
                        <c:v>43404.46875</c:v>
                      </c:pt>
                      <c:pt idx="29130">
                        <c:v>43404.479166666664</c:v>
                      </c:pt>
                      <c:pt idx="29131">
                        <c:v>43404.489583333336</c:v>
                      </c:pt>
                      <c:pt idx="29132">
                        <c:v>43404.5</c:v>
                      </c:pt>
                      <c:pt idx="29133">
                        <c:v>43404.510416666664</c:v>
                      </c:pt>
                      <c:pt idx="29134">
                        <c:v>43404.520833333336</c:v>
                      </c:pt>
                      <c:pt idx="29135">
                        <c:v>43404.53125</c:v>
                      </c:pt>
                      <c:pt idx="29136">
                        <c:v>43404.541666666664</c:v>
                      </c:pt>
                      <c:pt idx="29137">
                        <c:v>43404.552083333336</c:v>
                      </c:pt>
                      <c:pt idx="29138">
                        <c:v>43404.5625</c:v>
                      </c:pt>
                      <c:pt idx="29139">
                        <c:v>43404.572916666664</c:v>
                      </c:pt>
                      <c:pt idx="29140">
                        <c:v>43404.583333333336</c:v>
                      </c:pt>
                      <c:pt idx="29141">
                        <c:v>43404.59375</c:v>
                      </c:pt>
                      <c:pt idx="29142">
                        <c:v>43404.604166666664</c:v>
                      </c:pt>
                      <c:pt idx="29143">
                        <c:v>43404.614583333336</c:v>
                      </c:pt>
                      <c:pt idx="29144">
                        <c:v>43404.625</c:v>
                      </c:pt>
                      <c:pt idx="29145">
                        <c:v>43404.635416666664</c:v>
                      </c:pt>
                      <c:pt idx="29146">
                        <c:v>43404.645833333336</c:v>
                      </c:pt>
                      <c:pt idx="29147">
                        <c:v>43404.65625</c:v>
                      </c:pt>
                      <c:pt idx="29148">
                        <c:v>43404.666666666664</c:v>
                      </c:pt>
                      <c:pt idx="29149">
                        <c:v>43404.677083333336</c:v>
                      </c:pt>
                      <c:pt idx="29150">
                        <c:v>43404.6875</c:v>
                      </c:pt>
                      <c:pt idx="29151">
                        <c:v>43404.697916666664</c:v>
                      </c:pt>
                      <c:pt idx="29152">
                        <c:v>43404.708333333336</c:v>
                      </c:pt>
                      <c:pt idx="29153">
                        <c:v>43404.71875</c:v>
                      </c:pt>
                      <c:pt idx="29154">
                        <c:v>43404.729166666664</c:v>
                      </c:pt>
                      <c:pt idx="29155">
                        <c:v>43404.739583333336</c:v>
                      </c:pt>
                      <c:pt idx="29156">
                        <c:v>43404.75</c:v>
                      </c:pt>
                      <c:pt idx="29157">
                        <c:v>43404.760416666664</c:v>
                      </c:pt>
                      <c:pt idx="29158">
                        <c:v>43404.770833333336</c:v>
                      </c:pt>
                      <c:pt idx="29159">
                        <c:v>43404.78125</c:v>
                      </c:pt>
                      <c:pt idx="29160">
                        <c:v>43404.791666666664</c:v>
                      </c:pt>
                      <c:pt idx="29161">
                        <c:v>43404.802083333336</c:v>
                      </c:pt>
                      <c:pt idx="29162">
                        <c:v>43404.8125</c:v>
                      </c:pt>
                      <c:pt idx="29163">
                        <c:v>43404.822916666664</c:v>
                      </c:pt>
                      <c:pt idx="29164">
                        <c:v>43404.833333333336</c:v>
                      </c:pt>
                      <c:pt idx="29165">
                        <c:v>43404.84375</c:v>
                      </c:pt>
                      <c:pt idx="29166">
                        <c:v>43404.854166666664</c:v>
                      </c:pt>
                      <c:pt idx="29167">
                        <c:v>43404.864583333336</c:v>
                      </c:pt>
                      <c:pt idx="29168">
                        <c:v>43404.875</c:v>
                      </c:pt>
                      <c:pt idx="29169">
                        <c:v>43404.885416666664</c:v>
                      </c:pt>
                      <c:pt idx="29170">
                        <c:v>43404.895833333336</c:v>
                      </c:pt>
                      <c:pt idx="29171">
                        <c:v>43404.90625</c:v>
                      </c:pt>
                      <c:pt idx="29172">
                        <c:v>43404.916666666664</c:v>
                      </c:pt>
                      <c:pt idx="29173">
                        <c:v>43404.927083333336</c:v>
                      </c:pt>
                      <c:pt idx="29174">
                        <c:v>43404.9375</c:v>
                      </c:pt>
                      <c:pt idx="29175">
                        <c:v>43404.947916666664</c:v>
                      </c:pt>
                      <c:pt idx="29176">
                        <c:v>43404.958333333336</c:v>
                      </c:pt>
                      <c:pt idx="29177">
                        <c:v>43404.96875</c:v>
                      </c:pt>
                      <c:pt idx="29178">
                        <c:v>43404.979166666664</c:v>
                      </c:pt>
                      <c:pt idx="29179">
                        <c:v>43404.989583333336</c:v>
                      </c:pt>
                      <c:pt idx="29180">
                        <c:v>43405</c:v>
                      </c:pt>
                      <c:pt idx="29181">
                        <c:v>43405.010416666664</c:v>
                      </c:pt>
                      <c:pt idx="29182">
                        <c:v>43405.020833333336</c:v>
                      </c:pt>
                      <c:pt idx="29183">
                        <c:v>43405.03125</c:v>
                      </c:pt>
                      <c:pt idx="29184">
                        <c:v>43405.041666666664</c:v>
                      </c:pt>
                      <c:pt idx="29185">
                        <c:v>43405.052083333336</c:v>
                      </c:pt>
                      <c:pt idx="29186">
                        <c:v>43405.0625</c:v>
                      </c:pt>
                      <c:pt idx="29187">
                        <c:v>43405.072916666664</c:v>
                      </c:pt>
                      <c:pt idx="29188">
                        <c:v>43405.083333333336</c:v>
                      </c:pt>
                      <c:pt idx="29189">
                        <c:v>43405.09375</c:v>
                      </c:pt>
                      <c:pt idx="29190">
                        <c:v>43405.104166666664</c:v>
                      </c:pt>
                      <c:pt idx="29191">
                        <c:v>43405.114583333336</c:v>
                      </c:pt>
                      <c:pt idx="29192">
                        <c:v>43405.125</c:v>
                      </c:pt>
                      <c:pt idx="29193">
                        <c:v>43405.135416666664</c:v>
                      </c:pt>
                      <c:pt idx="29194">
                        <c:v>43405.145833333336</c:v>
                      </c:pt>
                      <c:pt idx="29195">
                        <c:v>43405.15625</c:v>
                      </c:pt>
                      <c:pt idx="29196">
                        <c:v>43405.166666666664</c:v>
                      </c:pt>
                      <c:pt idx="29197">
                        <c:v>43405.177083333336</c:v>
                      </c:pt>
                      <c:pt idx="29198">
                        <c:v>43405.1875</c:v>
                      </c:pt>
                      <c:pt idx="29199">
                        <c:v>43405.197916666664</c:v>
                      </c:pt>
                      <c:pt idx="29200">
                        <c:v>43405.208333333336</c:v>
                      </c:pt>
                      <c:pt idx="29201">
                        <c:v>43405.21875</c:v>
                      </c:pt>
                      <c:pt idx="29202">
                        <c:v>43405.229166666664</c:v>
                      </c:pt>
                      <c:pt idx="29203">
                        <c:v>43405.239583333336</c:v>
                      </c:pt>
                      <c:pt idx="29204">
                        <c:v>43405.25</c:v>
                      </c:pt>
                      <c:pt idx="29205">
                        <c:v>43405.260416666664</c:v>
                      </c:pt>
                      <c:pt idx="29206">
                        <c:v>43405.270833333336</c:v>
                      </c:pt>
                      <c:pt idx="29207">
                        <c:v>43405.28125</c:v>
                      </c:pt>
                      <c:pt idx="29208">
                        <c:v>43405.291666666664</c:v>
                      </c:pt>
                      <c:pt idx="29209">
                        <c:v>43405.302083333336</c:v>
                      </c:pt>
                      <c:pt idx="29210">
                        <c:v>43405.3125</c:v>
                      </c:pt>
                      <c:pt idx="29211">
                        <c:v>43405.322916666664</c:v>
                      </c:pt>
                      <c:pt idx="29212">
                        <c:v>43405.333333333336</c:v>
                      </c:pt>
                      <c:pt idx="29213">
                        <c:v>43405.34375</c:v>
                      </c:pt>
                      <c:pt idx="29214">
                        <c:v>43405.354166666664</c:v>
                      </c:pt>
                      <c:pt idx="29215">
                        <c:v>43405.364583333336</c:v>
                      </c:pt>
                      <c:pt idx="29216">
                        <c:v>43405.375</c:v>
                      </c:pt>
                      <c:pt idx="29217">
                        <c:v>43405.385416666664</c:v>
                      </c:pt>
                      <c:pt idx="29218">
                        <c:v>43405.395833333336</c:v>
                      </c:pt>
                      <c:pt idx="29219">
                        <c:v>43405.40625</c:v>
                      </c:pt>
                      <c:pt idx="29220">
                        <c:v>43405.416666666664</c:v>
                      </c:pt>
                      <c:pt idx="29221">
                        <c:v>43405.427083333336</c:v>
                      </c:pt>
                      <c:pt idx="29222">
                        <c:v>43405.4375</c:v>
                      </c:pt>
                      <c:pt idx="29223">
                        <c:v>43405.447916666664</c:v>
                      </c:pt>
                      <c:pt idx="29224">
                        <c:v>43405.458333333336</c:v>
                      </c:pt>
                      <c:pt idx="29225">
                        <c:v>43405.46875</c:v>
                      </c:pt>
                      <c:pt idx="29226">
                        <c:v>43405.479166666664</c:v>
                      </c:pt>
                      <c:pt idx="29227">
                        <c:v>43405.489583333336</c:v>
                      </c:pt>
                      <c:pt idx="29228">
                        <c:v>43405.5</c:v>
                      </c:pt>
                      <c:pt idx="29229">
                        <c:v>43405.510416666664</c:v>
                      </c:pt>
                      <c:pt idx="29230">
                        <c:v>43405.520833333336</c:v>
                      </c:pt>
                      <c:pt idx="29231">
                        <c:v>43405.53125</c:v>
                      </c:pt>
                      <c:pt idx="29232">
                        <c:v>43405.541666666664</c:v>
                      </c:pt>
                      <c:pt idx="29233">
                        <c:v>43405.552083333336</c:v>
                      </c:pt>
                      <c:pt idx="29234">
                        <c:v>43405.5625</c:v>
                      </c:pt>
                      <c:pt idx="29235">
                        <c:v>43405.572916666664</c:v>
                      </c:pt>
                      <c:pt idx="29236">
                        <c:v>43405.583333333336</c:v>
                      </c:pt>
                      <c:pt idx="29237">
                        <c:v>43405.59375</c:v>
                      </c:pt>
                      <c:pt idx="29238">
                        <c:v>43405.604166666664</c:v>
                      </c:pt>
                      <c:pt idx="29239">
                        <c:v>43405.614583333336</c:v>
                      </c:pt>
                      <c:pt idx="29240">
                        <c:v>43405.625</c:v>
                      </c:pt>
                      <c:pt idx="29241">
                        <c:v>43405.635416666664</c:v>
                      </c:pt>
                      <c:pt idx="29242">
                        <c:v>43405.645833333336</c:v>
                      </c:pt>
                      <c:pt idx="29243">
                        <c:v>43405.65625</c:v>
                      </c:pt>
                      <c:pt idx="29244">
                        <c:v>43405.666666666664</c:v>
                      </c:pt>
                      <c:pt idx="29245">
                        <c:v>43405.677083333336</c:v>
                      </c:pt>
                      <c:pt idx="29246">
                        <c:v>43405.6875</c:v>
                      </c:pt>
                      <c:pt idx="29247">
                        <c:v>43405.697916666664</c:v>
                      </c:pt>
                      <c:pt idx="29248">
                        <c:v>43405.708333333336</c:v>
                      </c:pt>
                      <c:pt idx="29249">
                        <c:v>43405.71875</c:v>
                      </c:pt>
                      <c:pt idx="29250">
                        <c:v>43405.729166666664</c:v>
                      </c:pt>
                      <c:pt idx="29251">
                        <c:v>43405.739583333336</c:v>
                      </c:pt>
                      <c:pt idx="29252">
                        <c:v>43405.75</c:v>
                      </c:pt>
                      <c:pt idx="29253">
                        <c:v>43405.760416666664</c:v>
                      </c:pt>
                      <c:pt idx="29254">
                        <c:v>43405.770833333336</c:v>
                      </c:pt>
                      <c:pt idx="29255">
                        <c:v>43405.78125</c:v>
                      </c:pt>
                      <c:pt idx="29256">
                        <c:v>43405.791666666664</c:v>
                      </c:pt>
                      <c:pt idx="29257">
                        <c:v>43405.802083333336</c:v>
                      </c:pt>
                      <c:pt idx="29258">
                        <c:v>43405.8125</c:v>
                      </c:pt>
                      <c:pt idx="29259">
                        <c:v>43405.822916666664</c:v>
                      </c:pt>
                      <c:pt idx="29260">
                        <c:v>43405.833333333336</c:v>
                      </c:pt>
                      <c:pt idx="29261">
                        <c:v>43405.84375</c:v>
                      </c:pt>
                      <c:pt idx="29262">
                        <c:v>43405.854166666664</c:v>
                      </c:pt>
                      <c:pt idx="29263">
                        <c:v>43405.864583333336</c:v>
                      </c:pt>
                      <c:pt idx="29264">
                        <c:v>43405.875</c:v>
                      </c:pt>
                      <c:pt idx="29265">
                        <c:v>43405.885416666664</c:v>
                      </c:pt>
                      <c:pt idx="29266">
                        <c:v>43405.895833333336</c:v>
                      </c:pt>
                      <c:pt idx="29267">
                        <c:v>43405.90625</c:v>
                      </c:pt>
                      <c:pt idx="29268">
                        <c:v>43405.916666666664</c:v>
                      </c:pt>
                      <c:pt idx="29269">
                        <c:v>43405.927083333336</c:v>
                      </c:pt>
                      <c:pt idx="29270">
                        <c:v>43405.9375</c:v>
                      </c:pt>
                      <c:pt idx="29271">
                        <c:v>43405.947916666664</c:v>
                      </c:pt>
                      <c:pt idx="29272">
                        <c:v>43405.958333333336</c:v>
                      </c:pt>
                      <c:pt idx="29273">
                        <c:v>43405.96875</c:v>
                      </c:pt>
                      <c:pt idx="29274">
                        <c:v>43405.979166666664</c:v>
                      </c:pt>
                      <c:pt idx="29275">
                        <c:v>43405.989583333336</c:v>
                      </c:pt>
                      <c:pt idx="29276">
                        <c:v>43406</c:v>
                      </c:pt>
                      <c:pt idx="29277">
                        <c:v>43406.010416666664</c:v>
                      </c:pt>
                      <c:pt idx="29278">
                        <c:v>43406.020833333336</c:v>
                      </c:pt>
                      <c:pt idx="29279">
                        <c:v>43406.03125</c:v>
                      </c:pt>
                      <c:pt idx="29280">
                        <c:v>43406.041666666664</c:v>
                      </c:pt>
                      <c:pt idx="29281">
                        <c:v>43406.052083333336</c:v>
                      </c:pt>
                      <c:pt idx="29282">
                        <c:v>43406.0625</c:v>
                      </c:pt>
                      <c:pt idx="29283">
                        <c:v>43406.072916666664</c:v>
                      </c:pt>
                      <c:pt idx="29284">
                        <c:v>43406.083333333336</c:v>
                      </c:pt>
                      <c:pt idx="29285">
                        <c:v>43406.09375</c:v>
                      </c:pt>
                      <c:pt idx="29286">
                        <c:v>43406.104166666664</c:v>
                      </c:pt>
                      <c:pt idx="29287">
                        <c:v>43406.114583333336</c:v>
                      </c:pt>
                      <c:pt idx="29288">
                        <c:v>43406.125</c:v>
                      </c:pt>
                      <c:pt idx="29289">
                        <c:v>43406.135416666664</c:v>
                      </c:pt>
                      <c:pt idx="29290">
                        <c:v>43406.145833333336</c:v>
                      </c:pt>
                      <c:pt idx="29291">
                        <c:v>43406.15625</c:v>
                      </c:pt>
                      <c:pt idx="29292">
                        <c:v>43406.166666666664</c:v>
                      </c:pt>
                      <c:pt idx="29293">
                        <c:v>43406.177083333336</c:v>
                      </c:pt>
                      <c:pt idx="29294">
                        <c:v>43406.1875</c:v>
                      </c:pt>
                      <c:pt idx="29295">
                        <c:v>43406.197916666664</c:v>
                      </c:pt>
                      <c:pt idx="29296">
                        <c:v>43406.208333333336</c:v>
                      </c:pt>
                      <c:pt idx="29297">
                        <c:v>43406.21875</c:v>
                      </c:pt>
                      <c:pt idx="29298">
                        <c:v>43406.229166666664</c:v>
                      </c:pt>
                      <c:pt idx="29299">
                        <c:v>43406.239583333336</c:v>
                      </c:pt>
                      <c:pt idx="29300">
                        <c:v>43406.25</c:v>
                      </c:pt>
                      <c:pt idx="29301">
                        <c:v>43406.260416666664</c:v>
                      </c:pt>
                      <c:pt idx="29302">
                        <c:v>43406.270833333336</c:v>
                      </c:pt>
                      <c:pt idx="29303">
                        <c:v>43406.28125</c:v>
                      </c:pt>
                      <c:pt idx="29304">
                        <c:v>43406.291666666664</c:v>
                      </c:pt>
                      <c:pt idx="29305">
                        <c:v>43406.302083333336</c:v>
                      </c:pt>
                      <c:pt idx="29306">
                        <c:v>43406.3125</c:v>
                      </c:pt>
                      <c:pt idx="29307">
                        <c:v>43406.322916666664</c:v>
                      </c:pt>
                      <c:pt idx="29308">
                        <c:v>43406.333333333336</c:v>
                      </c:pt>
                      <c:pt idx="29309">
                        <c:v>43406.34375</c:v>
                      </c:pt>
                      <c:pt idx="29310">
                        <c:v>43406.354166666664</c:v>
                      </c:pt>
                      <c:pt idx="29311">
                        <c:v>43406.364583333336</c:v>
                      </c:pt>
                      <c:pt idx="29312">
                        <c:v>43406.375</c:v>
                      </c:pt>
                      <c:pt idx="29313">
                        <c:v>43406.385416666664</c:v>
                      </c:pt>
                      <c:pt idx="29314">
                        <c:v>43406.395833333336</c:v>
                      </c:pt>
                      <c:pt idx="29315">
                        <c:v>43406.40625</c:v>
                      </c:pt>
                      <c:pt idx="29316">
                        <c:v>43406.416666666664</c:v>
                      </c:pt>
                      <c:pt idx="29317">
                        <c:v>43406.427083333336</c:v>
                      </c:pt>
                      <c:pt idx="29318">
                        <c:v>43406.4375</c:v>
                      </c:pt>
                      <c:pt idx="29319">
                        <c:v>43406.447916666664</c:v>
                      </c:pt>
                      <c:pt idx="29320">
                        <c:v>43406.458333333336</c:v>
                      </c:pt>
                      <c:pt idx="29321">
                        <c:v>43406.46875</c:v>
                      </c:pt>
                      <c:pt idx="29322">
                        <c:v>43406.479166666664</c:v>
                      </c:pt>
                      <c:pt idx="29323">
                        <c:v>43406.489583333336</c:v>
                      </c:pt>
                      <c:pt idx="29324">
                        <c:v>43406.5</c:v>
                      </c:pt>
                      <c:pt idx="29325">
                        <c:v>43406.510416666664</c:v>
                      </c:pt>
                      <c:pt idx="29326">
                        <c:v>43406.520833333336</c:v>
                      </c:pt>
                      <c:pt idx="29327">
                        <c:v>43406.53125</c:v>
                      </c:pt>
                      <c:pt idx="29328">
                        <c:v>43406.541666666664</c:v>
                      </c:pt>
                      <c:pt idx="29329">
                        <c:v>43406.552083333336</c:v>
                      </c:pt>
                      <c:pt idx="29330">
                        <c:v>43406.5625</c:v>
                      </c:pt>
                      <c:pt idx="29331">
                        <c:v>43406.572916666664</c:v>
                      </c:pt>
                      <c:pt idx="29332">
                        <c:v>43406.583333333336</c:v>
                      </c:pt>
                      <c:pt idx="29333">
                        <c:v>43406.59375</c:v>
                      </c:pt>
                      <c:pt idx="29334">
                        <c:v>43406.604166666664</c:v>
                      </c:pt>
                      <c:pt idx="29335">
                        <c:v>43406.614583333336</c:v>
                      </c:pt>
                      <c:pt idx="29336">
                        <c:v>43406.625</c:v>
                      </c:pt>
                      <c:pt idx="29337">
                        <c:v>43406.635416666664</c:v>
                      </c:pt>
                      <c:pt idx="29338">
                        <c:v>43406.645833333336</c:v>
                      </c:pt>
                      <c:pt idx="29339">
                        <c:v>43406.65625</c:v>
                      </c:pt>
                      <c:pt idx="29340">
                        <c:v>43406.666666666664</c:v>
                      </c:pt>
                      <c:pt idx="29341">
                        <c:v>43406.677083333336</c:v>
                      </c:pt>
                      <c:pt idx="29342">
                        <c:v>43406.6875</c:v>
                      </c:pt>
                      <c:pt idx="29343">
                        <c:v>43406.697916666664</c:v>
                      </c:pt>
                      <c:pt idx="29344">
                        <c:v>43406.708333333336</c:v>
                      </c:pt>
                      <c:pt idx="29345">
                        <c:v>43406.71875</c:v>
                      </c:pt>
                      <c:pt idx="29346">
                        <c:v>43406.729166666664</c:v>
                      </c:pt>
                      <c:pt idx="29347">
                        <c:v>43406.739583333336</c:v>
                      </c:pt>
                      <c:pt idx="29348">
                        <c:v>43406.75</c:v>
                      </c:pt>
                      <c:pt idx="29349">
                        <c:v>43406.760416666664</c:v>
                      </c:pt>
                      <c:pt idx="29350">
                        <c:v>43406.770833333336</c:v>
                      </c:pt>
                      <c:pt idx="29351">
                        <c:v>43406.78125</c:v>
                      </c:pt>
                      <c:pt idx="29352">
                        <c:v>43406.791666666664</c:v>
                      </c:pt>
                      <c:pt idx="29353">
                        <c:v>43406.802083333336</c:v>
                      </c:pt>
                      <c:pt idx="29354">
                        <c:v>43406.8125</c:v>
                      </c:pt>
                      <c:pt idx="29355">
                        <c:v>43406.822916666664</c:v>
                      </c:pt>
                      <c:pt idx="29356">
                        <c:v>43406.833333333336</c:v>
                      </c:pt>
                      <c:pt idx="29357">
                        <c:v>43406.84375</c:v>
                      </c:pt>
                      <c:pt idx="29358">
                        <c:v>43406.854166666664</c:v>
                      </c:pt>
                      <c:pt idx="29359">
                        <c:v>43406.864583333336</c:v>
                      </c:pt>
                      <c:pt idx="29360">
                        <c:v>43406.875</c:v>
                      </c:pt>
                      <c:pt idx="29361">
                        <c:v>43406.885416666664</c:v>
                      </c:pt>
                      <c:pt idx="29362">
                        <c:v>43406.895833333336</c:v>
                      </c:pt>
                      <c:pt idx="29363">
                        <c:v>43406.90625</c:v>
                      </c:pt>
                      <c:pt idx="29364">
                        <c:v>43406.916666666664</c:v>
                      </c:pt>
                      <c:pt idx="29365">
                        <c:v>43406.927083333336</c:v>
                      </c:pt>
                      <c:pt idx="29366">
                        <c:v>43406.9375</c:v>
                      </c:pt>
                      <c:pt idx="29367">
                        <c:v>43406.947916666664</c:v>
                      </c:pt>
                      <c:pt idx="29368">
                        <c:v>43406.958333333336</c:v>
                      </c:pt>
                      <c:pt idx="29369">
                        <c:v>43406.96875</c:v>
                      </c:pt>
                      <c:pt idx="29370">
                        <c:v>43406.979166666664</c:v>
                      </c:pt>
                      <c:pt idx="29371">
                        <c:v>43406.989583333336</c:v>
                      </c:pt>
                      <c:pt idx="29372">
                        <c:v>43407</c:v>
                      </c:pt>
                      <c:pt idx="29373">
                        <c:v>43407.010416666664</c:v>
                      </c:pt>
                      <c:pt idx="29374">
                        <c:v>43407.020833333336</c:v>
                      </c:pt>
                      <c:pt idx="29375">
                        <c:v>43407.03125</c:v>
                      </c:pt>
                      <c:pt idx="29376">
                        <c:v>43407.041666666664</c:v>
                      </c:pt>
                      <c:pt idx="29377">
                        <c:v>43407.052083333336</c:v>
                      </c:pt>
                      <c:pt idx="29378">
                        <c:v>43407.0625</c:v>
                      </c:pt>
                      <c:pt idx="29379">
                        <c:v>43407.072916666664</c:v>
                      </c:pt>
                      <c:pt idx="29380">
                        <c:v>43407.083333333336</c:v>
                      </c:pt>
                      <c:pt idx="29381">
                        <c:v>43407.09375</c:v>
                      </c:pt>
                      <c:pt idx="29382">
                        <c:v>43407.104166666664</c:v>
                      </c:pt>
                      <c:pt idx="29383">
                        <c:v>43407.114583333336</c:v>
                      </c:pt>
                      <c:pt idx="29384">
                        <c:v>43407.125</c:v>
                      </c:pt>
                      <c:pt idx="29385">
                        <c:v>43407.135416666664</c:v>
                      </c:pt>
                      <c:pt idx="29386">
                        <c:v>43407.145833333336</c:v>
                      </c:pt>
                      <c:pt idx="29387">
                        <c:v>43407.15625</c:v>
                      </c:pt>
                      <c:pt idx="29388">
                        <c:v>43407.166666666664</c:v>
                      </c:pt>
                      <c:pt idx="29389">
                        <c:v>43407.177083333336</c:v>
                      </c:pt>
                      <c:pt idx="29390">
                        <c:v>43407.1875</c:v>
                      </c:pt>
                      <c:pt idx="29391">
                        <c:v>43407.197916666664</c:v>
                      </c:pt>
                      <c:pt idx="29392">
                        <c:v>43407.208333333336</c:v>
                      </c:pt>
                      <c:pt idx="29393">
                        <c:v>43407.21875</c:v>
                      </c:pt>
                      <c:pt idx="29394">
                        <c:v>43407.229166666664</c:v>
                      </c:pt>
                      <c:pt idx="29395">
                        <c:v>43407.239583333336</c:v>
                      </c:pt>
                      <c:pt idx="29396">
                        <c:v>43407.25</c:v>
                      </c:pt>
                      <c:pt idx="29397">
                        <c:v>43407.260416666664</c:v>
                      </c:pt>
                      <c:pt idx="29398">
                        <c:v>43407.270833333336</c:v>
                      </c:pt>
                      <c:pt idx="29399">
                        <c:v>43407.28125</c:v>
                      </c:pt>
                      <c:pt idx="29400">
                        <c:v>43407.291666666664</c:v>
                      </c:pt>
                      <c:pt idx="29401">
                        <c:v>43407.302083333336</c:v>
                      </c:pt>
                      <c:pt idx="29402">
                        <c:v>43407.3125</c:v>
                      </c:pt>
                      <c:pt idx="29403">
                        <c:v>43407.322916666664</c:v>
                      </c:pt>
                      <c:pt idx="29404">
                        <c:v>43407.333333333336</c:v>
                      </c:pt>
                      <c:pt idx="29405">
                        <c:v>43407.34375</c:v>
                      </c:pt>
                      <c:pt idx="29406">
                        <c:v>43407.354166666664</c:v>
                      </c:pt>
                      <c:pt idx="29407">
                        <c:v>43407.364583333336</c:v>
                      </c:pt>
                      <c:pt idx="29408">
                        <c:v>43407.375</c:v>
                      </c:pt>
                      <c:pt idx="29409">
                        <c:v>43407.385416666664</c:v>
                      </c:pt>
                      <c:pt idx="29410">
                        <c:v>43407.395833333336</c:v>
                      </c:pt>
                      <c:pt idx="29411">
                        <c:v>43407.40625</c:v>
                      </c:pt>
                      <c:pt idx="29412">
                        <c:v>43407.416666666664</c:v>
                      </c:pt>
                      <c:pt idx="29413">
                        <c:v>43407.427083333336</c:v>
                      </c:pt>
                      <c:pt idx="29414">
                        <c:v>43407.4375</c:v>
                      </c:pt>
                      <c:pt idx="29415">
                        <c:v>43407.447916666664</c:v>
                      </c:pt>
                      <c:pt idx="29416">
                        <c:v>43407.458333333336</c:v>
                      </c:pt>
                      <c:pt idx="29417">
                        <c:v>43407.46875</c:v>
                      </c:pt>
                      <c:pt idx="29418">
                        <c:v>43407.479166666664</c:v>
                      </c:pt>
                      <c:pt idx="29419">
                        <c:v>43407.489583333336</c:v>
                      </c:pt>
                      <c:pt idx="29420">
                        <c:v>43407.5</c:v>
                      </c:pt>
                      <c:pt idx="29421">
                        <c:v>43407.510416666664</c:v>
                      </c:pt>
                      <c:pt idx="29422">
                        <c:v>43407.520833333336</c:v>
                      </c:pt>
                      <c:pt idx="29423">
                        <c:v>43407.53125</c:v>
                      </c:pt>
                      <c:pt idx="29424">
                        <c:v>43407.541666666664</c:v>
                      </c:pt>
                      <c:pt idx="29425">
                        <c:v>43407.552083333336</c:v>
                      </c:pt>
                      <c:pt idx="29426">
                        <c:v>43407.5625</c:v>
                      </c:pt>
                      <c:pt idx="29427">
                        <c:v>43407.572916666664</c:v>
                      </c:pt>
                      <c:pt idx="29428">
                        <c:v>43407.583333333336</c:v>
                      </c:pt>
                      <c:pt idx="29429">
                        <c:v>43407.59375</c:v>
                      </c:pt>
                      <c:pt idx="29430">
                        <c:v>43407.604166666664</c:v>
                      </c:pt>
                      <c:pt idx="29431">
                        <c:v>43407.614583333336</c:v>
                      </c:pt>
                      <c:pt idx="29432">
                        <c:v>43407.625</c:v>
                      </c:pt>
                      <c:pt idx="29433">
                        <c:v>43407.635416666664</c:v>
                      </c:pt>
                      <c:pt idx="29434">
                        <c:v>43407.645833333336</c:v>
                      </c:pt>
                      <c:pt idx="29435">
                        <c:v>43407.65625</c:v>
                      </c:pt>
                      <c:pt idx="29436">
                        <c:v>43407.666666666664</c:v>
                      </c:pt>
                      <c:pt idx="29437">
                        <c:v>43407.677083333336</c:v>
                      </c:pt>
                      <c:pt idx="29438">
                        <c:v>43407.6875</c:v>
                      </c:pt>
                      <c:pt idx="29439">
                        <c:v>43407.697916666664</c:v>
                      </c:pt>
                      <c:pt idx="29440">
                        <c:v>43407.708333333336</c:v>
                      </c:pt>
                      <c:pt idx="29441">
                        <c:v>43407.71875</c:v>
                      </c:pt>
                      <c:pt idx="29442">
                        <c:v>43407.729166666664</c:v>
                      </c:pt>
                      <c:pt idx="29443">
                        <c:v>43407.739583333336</c:v>
                      </c:pt>
                      <c:pt idx="29444">
                        <c:v>43407.75</c:v>
                      </c:pt>
                      <c:pt idx="29445">
                        <c:v>43407.760416666664</c:v>
                      </c:pt>
                      <c:pt idx="29446">
                        <c:v>43407.770833333336</c:v>
                      </c:pt>
                      <c:pt idx="29447">
                        <c:v>43407.78125</c:v>
                      </c:pt>
                      <c:pt idx="29448">
                        <c:v>43407.791666666664</c:v>
                      </c:pt>
                      <c:pt idx="29449">
                        <c:v>43407.802083333336</c:v>
                      </c:pt>
                      <c:pt idx="29450">
                        <c:v>43407.8125</c:v>
                      </c:pt>
                      <c:pt idx="29451">
                        <c:v>43407.822916666664</c:v>
                      </c:pt>
                      <c:pt idx="29452">
                        <c:v>43407.833333333336</c:v>
                      </c:pt>
                      <c:pt idx="29453">
                        <c:v>43407.84375</c:v>
                      </c:pt>
                      <c:pt idx="29454">
                        <c:v>43407.854166666664</c:v>
                      </c:pt>
                      <c:pt idx="29455">
                        <c:v>43407.864583333336</c:v>
                      </c:pt>
                      <c:pt idx="29456">
                        <c:v>43407.875</c:v>
                      </c:pt>
                      <c:pt idx="29457">
                        <c:v>43407.885416666664</c:v>
                      </c:pt>
                      <c:pt idx="29458">
                        <c:v>43407.895833333336</c:v>
                      </c:pt>
                      <c:pt idx="29459">
                        <c:v>43407.90625</c:v>
                      </c:pt>
                      <c:pt idx="29460">
                        <c:v>43407.916666666664</c:v>
                      </c:pt>
                      <c:pt idx="29461">
                        <c:v>43407.927083333336</c:v>
                      </c:pt>
                      <c:pt idx="29462">
                        <c:v>43407.9375</c:v>
                      </c:pt>
                      <c:pt idx="29463">
                        <c:v>43407.947916666664</c:v>
                      </c:pt>
                      <c:pt idx="29464">
                        <c:v>43407.958333333336</c:v>
                      </c:pt>
                      <c:pt idx="29465">
                        <c:v>43407.96875</c:v>
                      </c:pt>
                      <c:pt idx="29466">
                        <c:v>43407.979166666664</c:v>
                      </c:pt>
                      <c:pt idx="29467">
                        <c:v>43407.989583333336</c:v>
                      </c:pt>
                      <c:pt idx="29468">
                        <c:v>43408</c:v>
                      </c:pt>
                      <c:pt idx="29469">
                        <c:v>43408.010416666664</c:v>
                      </c:pt>
                      <c:pt idx="29470">
                        <c:v>43408.020833333336</c:v>
                      </c:pt>
                      <c:pt idx="29471">
                        <c:v>43408.03125</c:v>
                      </c:pt>
                      <c:pt idx="29472">
                        <c:v>43408.041666666664</c:v>
                      </c:pt>
                      <c:pt idx="29473">
                        <c:v>43408.041666666664</c:v>
                      </c:pt>
                      <c:pt idx="29474">
                        <c:v>43408.052083333336</c:v>
                      </c:pt>
                      <c:pt idx="29475">
                        <c:v>43408.052083333336</c:v>
                      </c:pt>
                      <c:pt idx="29476">
                        <c:v>43408.0625</c:v>
                      </c:pt>
                      <c:pt idx="29477">
                        <c:v>43408.0625</c:v>
                      </c:pt>
                      <c:pt idx="29478">
                        <c:v>43408.072916666664</c:v>
                      </c:pt>
                      <c:pt idx="29479">
                        <c:v>43408.072916666664</c:v>
                      </c:pt>
                      <c:pt idx="29480">
                        <c:v>43408.083333333336</c:v>
                      </c:pt>
                      <c:pt idx="29481">
                        <c:v>43408.09375</c:v>
                      </c:pt>
                      <c:pt idx="29482">
                        <c:v>43408.104166666664</c:v>
                      </c:pt>
                      <c:pt idx="29483">
                        <c:v>43408.114583333336</c:v>
                      </c:pt>
                      <c:pt idx="29484">
                        <c:v>43408.125</c:v>
                      </c:pt>
                      <c:pt idx="29485">
                        <c:v>43408.135416666664</c:v>
                      </c:pt>
                      <c:pt idx="29486">
                        <c:v>43408.145833333336</c:v>
                      </c:pt>
                      <c:pt idx="29487">
                        <c:v>43408.15625</c:v>
                      </c:pt>
                      <c:pt idx="29488">
                        <c:v>43408.166666666664</c:v>
                      </c:pt>
                      <c:pt idx="29489">
                        <c:v>43408.177083333336</c:v>
                      </c:pt>
                      <c:pt idx="29490">
                        <c:v>43408.1875</c:v>
                      </c:pt>
                      <c:pt idx="29491">
                        <c:v>43408.197916666664</c:v>
                      </c:pt>
                      <c:pt idx="29492">
                        <c:v>43408.208333333336</c:v>
                      </c:pt>
                      <c:pt idx="29493">
                        <c:v>43408.21875</c:v>
                      </c:pt>
                      <c:pt idx="29494">
                        <c:v>43408.229166666664</c:v>
                      </c:pt>
                      <c:pt idx="29495">
                        <c:v>43408.239583333336</c:v>
                      </c:pt>
                      <c:pt idx="29496">
                        <c:v>43408.25</c:v>
                      </c:pt>
                      <c:pt idx="29497">
                        <c:v>43408.260416666664</c:v>
                      </c:pt>
                      <c:pt idx="29498">
                        <c:v>43408.270833333336</c:v>
                      </c:pt>
                      <c:pt idx="29499">
                        <c:v>43408.28125</c:v>
                      </c:pt>
                      <c:pt idx="29500">
                        <c:v>43408.291666666664</c:v>
                      </c:pt>
                      <c:pt idx="29501">
                        <c:v>43408.302083333336</c:v>
                      </c:pt>
                      <c:pt idx="29502">
                        <c:v>43408.3125</c:v>
                      </c:pt>
                      <c:pt idx="29503">
                        <c:v>43408.322916666664</c:v>
                      </c:pt>
                      <c:pt idx="29504">
                        <c:v>43408.333333333336</c:v>
                      </c:pt>
                      <c:pt idx="29505">
                        <c:v>43408.34375</c:v>
                      </c:pt>
                      <c:pt idx="29506">
                        <c:v>43408.354166666664</c:v>
                      </c:pt>
                      <c:pt idx="29507">
                        <c:v>43408.364583333336</c:v>
                      </c:pt>
                      <c:pt idx="29508">
                        <c:v>43408.375</c:v>
                      </c:pt>
                      <c:pt idx="29509">
                        <c:v>43408.385416666664</c:v>
                      </c:pt>
                      <c:pt idx="29510">
                        <c:v>43408.395833333336</c:v>
                      </c:pt>
                      <c:pt idx="29511">
                        <c:v>43408.40625</c:v>
                      </c:pt>
                      <c:pt idx="29512">
                        <c:v>43408.416666666664</c:v>
                      </c:pt>
                      <c:pt idx="29513">
                        <c:v>43408.427083333336</c:v>
                      </c:pt>
                      <c:pt idx="29514">
                        <c:v>43408.4375</c:v>
                      </c:pt>
                      <c:pt idx="29515">
                        <c:v>43408.447916666664</c:v>
                      </c:pt>
                      <c:pt idx="29516">
                        <c:v>43408.458333333336</c:v>
                      </c:pt>
                      <c:pt idx="29517">
                        <c:v>43408.46875</c:v>
                      </c:pt>
                      <c:pt idx="29518">
                        <c:v>43408.479166666664</c:v>
                      </c:pt>
                      <c:pt idx="29519">
                        <c:v>43408.489583333336</c:v>
                      </c:pt>
                      <c:pt idx="29520">
                        <c:v>43408.5</c:v>
                      </c:pt>
                      <c:pt idx="29521">
                        <c:v>43408.510416666664</c:v>
                      </c:pt>
                      <c:pt idx="29522">
                        <c:v>43408.520833333336</c:v>
                      </c:pt>
                      <c:pt idx="29523">
                        <c:v>43408.53125</c:v>
                      </c:pt>
                      <c:pt idx="29524">
                        <c:v>43408.541666666664</c:v>
                      </c:pt>
                      <c:pt idx="29525">
                        <c:v>43408.552083333336</c:v>
                      </c:pt>
                      <c:pt idx="29526">
                        <c:v>43408.5625</c:v>
                      </c:pt>
                      <c:pt idx="29527">
                        <c:v>43408.572916666664</c:v>
                      </c:pt>
                      <c:pt idx="29528">
                        <c:v>43408.583333333336</c:v>
                      </c:pt>
                      <c:pt idx="29529">
                        <c:v>43408.59375</c:v>
                      </c:pt>
                      <c:pt idx="29530">
                        <c:v>43408.604166666664</c:v>
                      </c:pt>
                      <c:pt idx="29531">
                        <c:v>43408.614583333336</c:v>
                      </c:pt>
                      <c:pt idx="29532">
                        <c:v>43408.625</c:v>
                      </c:pt>
                      <c:pt idx="29533">
                        <c:v>43408.635416666664</c:v>
                      </c:pt>
                      <c:pt idx="29534">
                        <c:v>43408.645833333336</c:v>
                      </c:pt>
                      <c:pt idx="29535">
                        <c:v>43408.65625</c:v>
                      </c:pt>
                      <c:pt idx="29536">
                        <c:v>43408.666666666664</c:v>
                      </c:pt>
                      <c:pt idx="29537">
                        <c:v>43408.677083333336</c:v>
                      </c:pt>
                      <c:pt idx="29538">
                        <c:v>43408.6875</c:v>
                      </c:pt>
                      <c:pt idx="29539">
                        <c:v>43408.697916666664</c:v>
                      </c:pt>
                      <c:pt idx="29540">
                        <c:v>43408.708333333336</c:v>
                      </c:pt>
                      <c:pt idx="29541">
                        <c:v>43408.71875</c:v>
                      </c:pt>
                      <c:pt idx="29542">
                        <c:v>43408.729166666664</c:v>
                      </c:pt>
                      <c:pt idx="29543">
                        <c:v>43408.739583333336</c:v>
                      </c:pt>
                      <c:pt idx="29544">
                        <c:v>43408.75</c:v>
                      </c:pt>
                      <c:pt idx="29545">
                        <c:v>43408.760416666664</c:v>
                      </c:pt>
                      <c:pt idx="29546">
                        <c:v>43408.770833333336</c:v>
                      </c:pt>
                      <c:pt idx="29547">
                        <c:v>43408.78125</c:v>
                      </c:pt>
                      <c:pt idx="29548">
                        <c:v>43408.791666666664</c:v>
                      </c:pt>
                      <c:pt idx="29549">
                        <c:v>43408.802083333336</c:v>
                      </c:pt>
                      <c:pt idx="29550">
                        <c:v>43408.8125</c:v>
                      </c:pt>
                      <c:pt idx="29551">
                        <c:v>43408.822916666664</c:v>
                      </c:pt>
                      <c:pt idx="29552">
                        <c:v>43408.833333333336</c:v>
                      </c:pt>
                      <c:pt idx="29553">
                        <c:v>43408.84375</c:v>
                      </c:pt>
                      <c:pt idx="29554">
                        <c:v>43408.854166666664</c:v>
                      </c:pt>
                      <c:pt idx="29555">
                        <c:v>43408.864583333336</c:v>
                      </c:pt>
                      <c:pt idx="29556">
                        <c:v>43408.875</c:v>
                      </c:pt>
                      <c:pt idx="29557">
                        <c:v>43408.885416666664</c:v>
                      </c:pt>
                      <c:pt idx="29558">
                        <c:v>43408.895833333336</c:v>
                      </c:pt>
                      <c:pt idx="29559">
                        <c:v>43408.90625</c:v>
                      </c:pt>
                      <c:pt idx="29560">
                        <c:v>43408.916666666664</c:v>
                      </c:pt>
                      <c:pt idx="29561">
                        <c:v>43408.927083333336</c:v>
                      </c:pt>
                      <c:pt idx="29562">
                        <c:v>43408.9375</c:v>
                      </c:pt>
                      <c:pt idx="29563">
                        <c:v>43408.947916666664</c:v>
                      </c:pt>
                      <c:pt idx="29564">
                        <c:v>43408.958333333336</c:v>
                      </c:pt>
                      <c:pt idx="29565">
                        <c:v>43408.96875</c:v>
                      </c:pt>
                      <c:pt idx="29566">
                        <c:v>43408.979166666664</c:v>
                      </c:pt>
                      <c:pt idx="29567">
                        <c:v>43408.989583333336</c:v>
                      </c:pt>
                      <c:pt idx="29568">
                        <c:v>43409</c:v>
                      </c:pt>
                      <c:pt idx="29569">
                        <c:v>43409.010416666664</c:v>
                      </c:pt>
                      <c:pt idx="29570">
                        <c:v>43409.020833333336</c:v>
                      </c:pt>
                      <c:pt idx="29571">
                        <c:v>43409.03125</c:v>
                      </c:pt>
                      <c:pt idx="29572">
                        <c:v>43409.041666666664</c:v>
                      </c:pt>
                      <c:pt idx="29573">
                        <c:v>43409.052083333336</c:v>
                      </c:pt>
                      <c:pt idx="29574">
                        <c:v>43409.0625</c:v>
                      </c:pt>
                      <c:pt idx="29575">
                        <c:v>43409.072916666664</c:v>
                      </c:pt>
                      <c:pt idx="29576">
                        <c:v>43409.083333333336</c:v>
                      </c:pt>
                      <c:pt idx="29577">
                        <c:v>43409.09375</c:v>
                      </c:pt>
                      <c:pt idx="29578">
                        <c:v>43409.104166666664</c:v>
                      </c:pt>
                      <c:pt idx="29579">
                        <c:v>43409.114583333336</c:v>
                      </c:pt>
                      <c:pt idx="29580">
                        <c:v>43409.125</c:v>
                      </c:pt>
                      <c:pt idx="29581">
                        <c:v>43409.135416666664</c:v>
                      </c:pt>
                      <c:pt idx="29582">
                        <c:v>43409.145833333336</c:v>
                      </c:pt>
                      <c:pt idx="29583">
                        <c:v>43409.15625</c:v>
                      </c:pt>
                      <c:pt idx="29584">
                        <c:v>43409.166666666664</c:v>
                      </c:pt>
                      <c:pt idx="29585">
                        <c:v>43409.177083333336</c:v>
                      </c:pt>
                      <c:pt idx="29586">
                        <c:v>43409.1875</c:v>
                      </c:pt>
                      <c:pt idx="29587">
                        <c:v>43409.197916666664</c:v>
                      </c:pt>
                      <c:pt idx="29588">
                        <c:v>43409.208333333336</c:v>
                      </c:pt>
                      <c:pt idx="29589">
                        <c:v>43409.21875</c:v>
                      </c:pt>
                      <c:pt idx="29590">
                        <c:v>43409.229166666664</c:v>
                      </c:pt>
                      <c:pt idx="29591">
                        <c:v>43409.239583333336</c:v>
                      </c:pt>
                      <c:pt idx="29592">
                        <c:v>43409.25</c:v>
                      </c:pt>
                      <c:pt idx="29593">
                        <c:v>43409.260416666664</c:v>
                      </c:pt>
                      <c:pt idx="29594">
                        <c:v>43409.270833333336</c:v>
                      </c:pt>
                      <c:pt idx="29595">
                        <c:v>43409.28125</c:v>
                      </c:pt>
                      <c:pt idx="29596">
                        <c:v>43409.291666666664</c:v>
                      </c:pt>
                      <c:pt idx="29597">
                        <c:v>43409.302083333336</c:v>
                      </c:pt>
                      <c:pt idx="29598">
                        <c:v>43409.3125</c:v>
                      </c:pt>
                      <c:pt idx="29599">
                        <c:v>43409.322916666664</c:v>
                      </c:pt>
                      <c:pt idx="29600">
                        <c:v>43409.333333333336</c:v>
                      </c:pt>
                      <c:pt idx="29601">
                        <c:v>43409.34375</c:v>
                      </c:pt>
                      <c:pt idx="29602">
                        <c:v>43409.354166666664</c:v>
                      </c:pt>
                      <c:pt idx="29603">
                        <c:v>43409.364583333336</c:v>
                      </c:pt>
                      <c:pt idx="29604">
                        <c:v>43409.375</c:v>
                      </c:pt>
                      <c:pt idx="29605">
                        <c:v>43409.385416666664</c:v>
                      </c:pt>
                      <c:pt idx="29606">
                        <c:v>43409.395833333336</c:v>
                      </c:pt>
                      <c:pt idx="29607">
                        <c:v>43409.40625</c:v>
                      </c:pt>
                      <c:pt idx="29608">
                        <c:v>43409.416666666664</c:v>
                      </c:pt>
                      <c:pt idx="29609">
                        <c:v>43409.427083333336</c:v>
                      </c:pt>
                      <c:pt idx="29610">
                        <c:v>43409.4375</c:v>
                      </c:pt>
                      <c:pt idx="29611">
                        <c:v>43409.447916666664</c:v>
                      </c:pt>
                      <c:pt idx="29612">
                        <c:v>43409.458333333336</c:v>
                      </c:pt>
                      <c:pt idx="29613">
                        <c:v>43409.46875</c:v>
                      </c:pt>
                      <c:pt idx="29614">
                        <c:v>43409.479166666664</c:v>
                      </c:pt>
                      <c:pt idx="29615">
                        <c:v>43409.489583333336</c:v>
                      </c:pt>
                      <c:pt idx="29616">
                        <c:v>43409.5</c:v>
                      </c:pt>
                      <c:pt idx="29617">
                        <c:v>43409.510416666664</c:v>
                      </c:pt>
                      <c:pt idx="29618">
                        <c:v>43409.520833333336</c:v>
                      </c:pt>
                      <c:pt idx="29619">
                        <c:v>43409.53125</c:v>
                      </c:pt>
                      <c:pt idx="29620">
                        <c:v>43409.541666666664</c:v>
                      </c:pt>
                      <c:pt idx="29621">
                        <c:v>43409.552083333336</c:v>
                      </c:pt>
                      <c:pt idx="29622">
                        <c:v>43409.5625</c:v>
                      </c:pt>
                      <c:pt idx="29623">
                        <c:v>43409.572916666664</c:v>
                      </c:pt>
                      <c:pt idx="29624">
                        <c:v>43409.583333333336</c:v>
                      </c:pt>
                      <c:pt idx="29625">
                        <c:v>43409.59375</c:v>
                      </c:pt>
                      <c:pt idx="29626">
                        <c:v>43409.604166666664</c:v>
                      </c:pt>
                      <c:pt idx="29627">
                        <c:v>43409.614583333336</c:v>
                      </c:pt>
                      <c:pt idx="29628">
                        <c:v>43409.625</c:v>
                      </c:pt>
                      <c:pt idx="29629">
                        <c:v>43409.635416666664</c:v>
                      </c:pt>
                      <c:pt idx="29630">
                        <c:v>43409.645833333336</c:v>
                      </c:pt>
                      <c:pt idx="29631">
                        <c:v>43409.65625</c:v>
                      </c:pt>
                      <c:pt idx="29632">
                        <c:v>43409.666666666664</c:v>
                      </c:pt>
                      <c:pt idx="29633">
                        <c:v>43409.677083333336</c:v>
                      </c:pt>
                      <c:pt idx="29634">
                        <c:v>43409.6875</c:v>
                      </c:pt>
                      <c:pt idx="29635">
                        <c:v>43409.697916666664</c:v>
                      </c:pt>
                      <c:pt idx="29636">
                        <c:v>43409.708333333336</c:v>
                      </c:pt>
                      <c:pt idx="29637">
                        <c:v>43409.71875</c:v>
                      </c:pt>
                      <c:pt idx="29638">
                        <c:v>43409.729166666664</c:v>
                      </c:pt>
                      <c:pt idx="29639">
                        <c:v>43409.739583333336</c:v>
                      </c:pt>
                      <c:pt idx="29640">
                        <c:v>43409.75</c:v>
                      </c:pt>
                      <c:pt idx="29641">
                        <c:v>43409.760416666664</c:v>
                      </c:pt>
                      <c:pt idx="29642">
                        <c:v>43409.770833333336</c:v>
                      </c:pt>
                      <c:pt idx="29643">
                        <c:v>43409.78125</c:v>
                      </c:pt>
                      <c:pt idx="29644">
                        <c:v>43409.791666666664</c:v>
                      </c:pt>
                      <c:pt idx="29645">
                        <c:v>43409.802083333336</c:v>
                      </c:pt>
                      <c:pt idx="29646">
                        <c:v>43409.8125</c:v>
                      </c:pt>
                      <c:pt idx="29647">
                        <c:v>43409.822916666664</c:v>
                      </c:pt>
                      <c:pt idx="29648">
                        <c:v>43409.833333333336</c:v>
                      </c:pt>
                      <c:pt idx="29649">
                        <c:v>43409.84375</c:v>
                      </c:pt>
                      <c:pt idx="29650">
                        <c:v>43409.854166666664</c:v>
                      </c:pt>
                      <c:pt idx="29651">
                        <c:v>43409.864583333336</c:v>
                      </c:pt>
                      <c:pt idx="29652">
                        <c:v>43409.875</c:v>
                      </c:pt>
                      <c:pt idx="29653">
                        <c:v>43409.885416666664</c:v>
                      </c:pt>
                      <c:pt idx="29654">
                        <c:v>43409.895833333336</c:v>
                      </c:pt>
                      <c:pt idx="29655">
                        <c:v>43409.90625</c:v>
                      </c:pt>
                      <c:pt idx="29656">
                        <c:v>43409.916666666664</c:v>
                      </c:pt>
                      <c:pt idx="29657">
                        <c:v>43409.927083333336</c:v>
                      </c:pt>
                      <c:pt idx="29658">
                        <c:v>43409.9375</c:v>
                      </c:pt>
                      <c:pt idx="29659">
                        <c:v>43409.947916666664</c:v>
                      </c:pt>
                      <c:pt idx="29660">
                        <c:v>43409.958333333336</c:v>
                      </c:pt>
                      <c:pt idx="29661">
                        <c:v>43409.96875</c:v>
                      </c:pt>
                      <c:pt idx="29662">
                        <c:v>43409.979166666664</c:v>
                      </c:pt>
                      <c:pt idx="29663">
                        <c:v>43409.989583333336</c:v>
                      </c:pt>
                      <c:pt idx="29664">
                        <c:v>43410</c:v>
                      </c:pt>
                      <c:pt idx="29665">
                        <c:v>43410.010416666664</c:v>
                      </c:pt>
                      <c:pt idx="29666">
                        <c:v>43410.020833333336</c:v>
                      </c:pt>
                      <c:pt idx="29667">
                        <c:v>43410.03125</c:v>
                      </c:pt>
                      <c:pt idx="29668">
                        <c:v>43410.041666666664</c:v>
                      </c:pt>
                      <c:pt idx="29669">
                        <c:v>43410.052083333336</c:v>
                      </c:pt>
                      <c:pt idx="29670">
                        <c:v>43410.0625</c:v>
                      </c:pt>
                      <c:pt idx="29671">
                        <c:v>43410.072916666664</c:v>
                      </c:pt>
                      <c:pt idx="29672">
                        <c:v>43410.083333333336</c:v>
                      </c:pt>
                      <c:pt idx="29673">
                        <c:v>43410.09375</c:v>
                      </c:pt>
                      <c:pt idx="29674">
                        <c:v>43410.104166666664</c:v>
                      </c:pt>
                      <c:pt idx="29675">
                        <c:v>43410.114583333336</c:v>
                      </c:pt>
                      <c:pt idx="29676">
                        <c:v>43410.125</c:v>
                      </c:pt>
                      <c:pt idx="29677">
                        <c:v>43410.135416666664</c:v>
                      </c:pt>
                      <c:pt idx="29678">
                        <c:v>43410.145833333336</c:v>
                      </c:pt>
                      <c:pt idx="29679">
                        <c:v>43410.15625</c:v>
                      </c:pt>
                      <c:pt idx="29680">
                        <c:v>43410.166666666664</c:v>
                      </c:pt>
                      <c:pt idx="29681">
                        <c:v>43410.177083333336</c:v>
                      </c:pt>
                      <c:pt idx="29682">
                        <c:v>43410.1875</c:v>
                      </c:pt>
                      <c:pt idx="29683">
                        <c:v>43410.197916666664</c:v>
                      </c:pt>
                      <c:pt idx="29684">
                        <c:v>43410.208333333336</c:v>
                      </c:pt>
                      <c:pt idx="29685">
                        <c:v>43410.21875</c:v>
                      </c:pt>
                      <c:pt idx="29686">
                        <c:v>43410.229166666664</c:v>
                      </c:pt>
                      <c:pt idx="29687">
                        <c:v>43410.239583333336</c:v>
                      </c:pt>
                      <c:pt idx="29688">
                        <c:v>43410.25</c:v>
                      </c:pt>
                      <c:pt idx="29689">
                        <c:v>43410.260416666664</c:v>
                      </c:pt>
                      <c:pt idx="29690">
                        <c:v>43410.270833333336</c:v>
                      </c:pt>
                      <c:pt idx="29691">
                        <c:v>43410.28125</c:v>
                      </c:pt>
                      <c:pt idx="29692">
                        <c:v>43410.291666666664</c:v>
                      </c:pt>
                      <c:pt idx="29693">
                        <c:v>43410.302083333336</c:v>
                      </c:pt>
                      <c:pt idx="29694">
                        <c:v>43410.3125</c:v>
                      </c:pt>
                      <c:pt idx="29695">
                        <c:v>43410.322916666664</c:v>
                      </c:pt>
                      <c:pt idx="29696">
                        <c:v>43410.333333333336</c:v>
                      </c:pt>
                      <c:pt idx="29697">
                        <c:v>43410.34375</c:v>
                      </c:pt>
                      <c:pt idx="29698">
                        <c:v>43410.354166666664</c:v>
                      </c:pt>
                      <c:pt idx="29699">
                        <c:v>43410.364583333336</c:v>
                      </c:pt>
                      <c:pt idx="29700">
                        <c:v>43410.375</c:v>
                      </c:pt>
                      <c:pt idx="29701">
                        <c:v>43410.385416666664</c:v>
                      </c:pt>
                      <c:pt idx="29702">
                        <c:v>43410.395833333336</c:v>
                      </c:pt>
                      <c:pt idx="29703">
                        <c:v>43410.40625</c:v>
                      </c:pt>
                      <c:pt idx="29704">
                        <c:v>43410.416666666664</c:v>
                      </c:pt>
                      <c:pt idx="29705">
                        <c:v>43410.427083333336</c:v>
                      </c:pt>
                      <c:pt idx="29706">
                        <c:v>43410.4375</c:v>
                      </c:pt>
                      <c:pt idx="29707">
                        <c:v>43410.447916666664</c:v>
                      </c:pt>
                      <c:pt idx="29708">
                        <c:v>43410.458333333336</c:v>
                      </c:pt>
                      <c:pt idx="29709">
                        <c:v>43410.46875</c:v>
                      </c:pt>
                      <c:pt idx="29710">
                        <c:v>43410.479166666664</c:v>
                      </c:pt>
                      <c:pt idx="29711">
                        <c:v>43410.489583333336</c:v>
                      </c:pt>
                      <c:pt idx="29712">
                        <c:v>43410.5</c:v>
                      </c:pt>
                      <c:pt idx="29713">
                        <c:v>43410.510416666664</c:v>
                      </c:pt>
                      <c:pt idx="29714">
                        <c:v>43410.520833333336</c:v>
                      </c:pt>
                      <c:pt idx="29715">
                        <c:v>43410.53125</c:v>
                      </c:pt>
                      <c:pt idx="29716">
                        <c:v>43410.541666666664</c:v>
                      </c:pt>
                      <c:pt idx="29717">
                        <c:v>43410.552083333336</c:v>
                      </c:pt>
                      <c:pt idx="29718">
                        <c:v>43410.5625</c:v>
                      </c:pt>
                      <c:pt idx="29719">
                        <c:v>43410.572916666664</c:v>
                      </c:pt>
                      <c:pt idx="29720">
                        <c:v>43410.583333333336</c:v>
                      </c:pt>
                      <c:pt idx="29721">
                        <c:v>43410.59375</c:v>
                      </c:pt>
                      <c:pt idx="29722">
                        <c:v>43410.604166666664</c:v>
                      </c:pt>
                      <c:pt idx="29723">
                        <c:v>43410.614583333336</c:v>
                      </c:pt>
                      <c:pt idx="29724">
                        <c:v>43410.625</c:v>
                      </c:pt>
                      <c:pt idx="29725">
                        <c:v>43410.635416666664</c:v>
                      </c:pt>
                      <c:pt idx="29726">
                        <c:v>43410.645833333336</c:v>
                      </c:pt>
                      <c:pt idx="29727">
                        <c:v>43410.65625</c:v>
                      </c:pt>
                      <c:pt idx="29728">
                        <c:v>43410.666666666664</c:v>
                      </c:pt>
                      <c:pt idx="29729">
                        <c:v>43410.677083333336</c:v>
                      </c:pt>
                      <c:pt idx="29730">
                        <c:v>43410.6875</c:v>
                      </c:pt>
                      <c:pt idx="29731">
                        <c:v>43410.697916666664</c:v>
                      </c:pt>
                      <c:pt idx="29732">
                        <c:v>43410.708333333336</c:v>
                      </c:pt>
                      <c:pt idx="29733">
                        <c:v>43410.71875</c:v>
                      </c:pt>
                      <c:pt idx="29734">
                        <c:v>43410.729166666664</c:v>
                      </c:pt>
                      <c:pt idx="29735">
                        <c:v>43410.739583333336</c:v>
                      </c:pt>
                      <c:pt idx="29736">
                        <c:v>43410.75</c:v>
                      </c:pt>
                      <c:pt idx="29737">
                        <c:v>43410.760416666664</c:v>
                      </c:pt>
                      <c:pt idx="29738">
                        <c:v>43410.770833333336</c:v>
                      </c:pt>
                      <c:pt idx="29739">
                        <c:v>43410.78125</c:v>
                      </c:pt>
                      <c:pt idx="29740">
                        <c:v>43410.791666666664</c:v>
                      </c:pt>
                      <c:pt idx="29741">
                        <c:v>43410.802083333336</c:v>
                      </c:pt>
                      <c:pt idx="29742">
                        <c:v>43410.8125</c:v>
                      </c:pt>
                      <c:pt idx="29743">
                        <c:v>43410.822916666664</c:v>
                      </c:pt>
                      <c:pt idx="29744">
                        <c:v>43410.833333333336</c:v>
                      </c:pt>
                      <c:pt idx="29745">
                        <c:v>43410.84375</c:v>
                      </c:pt>
                      <c:pt idx="29746">
                        <c:v>43410.854166666664</c:v>
                      </c:pt>
                      <c:pt idx="29747">
                        <c:v>43410.864583333336</c:v>
                      </c:pt>
                      <c:pt idx="29748">
                        <c:v>43410.875</c:v>
                      </c:pt>
                      <c:pt idx="29749">
                        <c:v>43410.885416666664</c:v>
                      </c:pt>
                      <c:pt idx="29750">
                        <c:v>43410.895833333336</c:v>
                      </c:pt>
                      <c:pt idx="29751">
                        <c:v>43410.90625</c:v>
                      </c:pt>
                      <c:pt idx="29752">
                        <c:v>43410.916666666664</c:v>
                      </c:pt>
                      <c:pt idx="29753">
                        <c:v>43410.927083333336</c:v>
                      </c:pt>
                      <c:pt idx="29754">
                        <c:v>43410.9375</c:v>
                      </c:pt>
                      <c:pt idx="29755">
                        <c:v>43410.947916666664</c:v>
                      </c:pt>
                      <c:pt idx="29756">
                        <c:v>43410.958333333336</c:v>
                      </c:pt>
                      <c:pt idx="29757">
                        <c:v>43410.96875</c:v>
                      </c:pt>
                      <c:pt idx="29758">
                        <c:v>43410.979166666664</c:v>
                      </c:pt>
                      <c:pt idx="29759">
                        <c:v>43410.989583333336</c:v>
                      </c:pt>
                      <c:pt idx="29760">
                        <c:v>43411</c:v>
                      </c:pt>
                      <c:pt idx="29761">
                        <c:v>43411.010416666664</c:v>
                      </c:pt>
                      <c:pt idx="29762">
                        <c:v>43411.020833333336</c:v>
                      </c:pt>
                      <c:pt idx="29763">
                        <c:v>43411.03125</c:v>
                      </c:pt>
                      <c:pt idx="29764">
                        <c:v>43411.041666666664</c:v>
                      </c:pt>
                      <c:pt idx="29765">
                        <c:v>43411.052083333336</c:v>
                      </c:pt>
                      <c:pt idx="29766">
                        <c:v>43411.0625</c:v>
                      </c:pt>
                      <c:pt idx="29767">
                        <c:v>43411.072916666664</c:v>
                      </c:pt>
                      <c:pt idx="29768">
                        <c:v>43411.083333333336</c:v>
                      </c:pt>
                      <c:pt idx="29769">
                        <c:v>43411.09375</c:v>
                      </c:pt>
                      <c:pt idx="29770">
                        <c:v>43411.104166666664</c:v>
                      </c:pt>
                      <c:pt idx="29771">
                        <c:v>43411.114583333336</c:v>
                      </c:pt>
                      <c:pt idx="29772">
                        <c:v>43411.125</c:v>
                      </c:pt>
                      <c:pt idx="29773">
                        <c:v>43411.135416666664</c:v>
                      </c:pt>
                      <c:pt idx="29774">
                        <c:v>43411.145833333336</c:v>
                      </c:pt>
                      <c:pt idx="29775">
                        <c:v>43411.15625</c:v>
                      </c:pt>
                      <c:pt idx="29776">
                        <c:v>43411.166666666664</c:v>
                      </c:pt>
                      <c:pt idx="29777">
                        <c:v>43411.177083333336</c:v>
                      </c:pt>
                      <c:pt idx="29778">
                        <c:v>43411.1875</c:v>
                      </c:pt>
                      <c:pt idx="29779">
                        <c:v>43411.197916666664</c:v>
                      </c:pt>
                      <c:pt idx="29780">
                        <c:v>43411.208333333336</c:v>
                      </c:pt>
                      <c:pt idx="29781">
                        <c:v>43411.21875</c:v>
                      </c:pt>
                      <c:pt idx="29782">
                        <c:v>43411.229166666664</c:v>
                      </c:pt>
                      <c:pt idx="29783">
                        <c:v>43411.239583333336</c:v>
                      </c:pt>
                      <c:pt idx="29784">
                        <c:v>43411.25</c:v>
                      </c:pt>
                      <c:pt idx="29785">
                        <c:v>43411.260416666664</c:v>
                      </c:pt>
                      <c:pt idx="29786">
                        <c:v>43411.270833333336</c:v>
                      </c:pt>
                      <c:pt idx="29787">
                        <c:v>43411.28125</c:v>
                      </c:pt>
                      <c:pt idx="29788">
                        <c:v>43411.291666666664</c:v>
                      </c:pt>
                      <c:pt idx="29789">
                        <c:v>43411.302083333336</c:v>
                      </c:pt>
                      <c:pt idx="29790">
                        <c:v>43411.3125</c:v>
                      </c:pt>
                      <c:pt idx="29791">
                        <c:v>43411.322916666664</c:v>
                      </c:pt>
                      <c:pt idx="29792">
                        <c:v>43411.333333333336</c:v>
                      </c:pt>
                      <c:pt idx="29793">
                        <c:v>43411.34375</c:v>
                      </c:pt>
                      <c:pt idx="29794">
                        <c:v>43411.354166666664</c:v>
                      </c:pt>
                      <c:pt idx="29795">
                        <c:v>43411.364583333336</c:v>
                      </c:pt>
                      <c:pt idx="29796">
                        <c:v>43411.375</c:v>
                      </c:pt>
                      <c:pt idx="29797">
                        <c:v>43411.385416666664</c:v>
                      </c:pt>
                      <c:pt idx="29798">
                        <c:v>43411.395833333336</c:v>
                      </c:pt>
                      <c:pt idx="29799">
                        <c:v>43411.40625</c:v>
                      </c:pt>
                      <c:pt idx="29800">
                        <c:v>43411.416666666664</c:v>
                      </c:pt>
                      <c:pt idx="29801">
                        <c:v>43411.427083333336</c:v>
                      </c:pt>
                      <c:pt idx="29802">
                        <c:v>43411.4375</c:v>
                      </c:pt>
                      <c:pt idx="29803">
                        <c:v>43411.447916666664</c:v>
                      </c:pt>
                      <c:pt idx="29804">
                        <c:v>43411.458333333336</c:v>
                      </c:pt>
                      <c:pt idx="29805">
                        <c:v>43411.46875</c:v>
                      </c:pt>
                      <c:pt idx="29806">
                        <c:v>43411.479166666664</c:v>
                      </c:pt>
                      <c:pt idx="29807">
                        <c:v>43411.489583333336</c:v>
                      </c:pt>
                      <c:pt idx="29808">
                        <c:v>43411.5</c:v>
                      </c:pt>
                      <c:pt idx="29809">
                        <c:v>43411.510416666664</c:v>
                      </c:pt>
                      <c:pt idx="29810">
                        <c:v>43411.520833333336</c:v>
                      </c:pt>
                      <c:pt idx="29811">
                        <c:v>43411.53125</c:v>
                      </c:pt>
                      <c:pt idx="29812">
                        <c:v>43411.541666666664</c:v>
                      </c:pt>
                      <c:pt idx="29813">
                        <c:v>43411.552083333336</c:v>
                      </c:pt>
                      <c:pt idx="29814">
                        <c:v>43411.5625</c:v>
                      </c:pt>
                      <c:pt idx="29815">
                        <c:v>43411.572916666664</c:v>
                      </c:pt>
                      <c:pt idx="29816">
                        <c:v>43411.583333333336</c:v>
                      </c:pt>
                      <c:pt idx="29817">
                        <c:v>43411.59375</c:v>
                      </c:pt>
                      <c:pt idx="29818">
                        <c:v>43411.604166666664</c:v>
                      </c:pt>
                      <c:pt idx="29819">
                        <c:v>43411.614583333336</c:v>
                      </c:pt>
                      <c:pt idx="29820">
                        <c:v>43411.625</c:v>
                      </c:pt>
                      <c:pt idx="29821">
                        <c:v>43411.635416666664</c:v>
                      </c:pt>
                      <c:pt idx="29822">
                        <c:v>43411.645833333336</c:v>
                      </c:pt>
                      <c:pt idx="29823">
                        <c:v>43411.65625</c:v>
                      </c:pt>
                      <c:pt idx="29824">
                        <c:v>43411.666666666664</c:v>
                      </c:pt>
                      <c:pt idx="29825">
                        <c:v>43411.677083333336</c:v>
                      </c:pt>
                      <c:pt idx="29826">
                        <c:v>43411.6875</c:v>
                      </c:pt>
                      <c:pt idx="29827">
                        <c:v>43411.697916666664</c:v>
                      </c:pt>
                      <c:pt idx="29828">
                        <c:v>43411.708333333336</c:v>
                      </c:pt>
                      <c:pt idx="29829">
                        <c:v>43411.71875</c:v>
                      </c:pt>
                      <c:pt idx="29830">
                        <c:v>43411.729166666664</c:v>
                      </c:pt>
                      <c:pt idx="29831">
                        <c:v>43411.739583333336</c:v>
                      </c:pt>
                      <c:pt idx="29832">
                        <c:v>43411.75</c:v>
                      </c:pt>
                      <c:pt idx="29833">
                        <c:v>43411.760416666664</c:v>
                      </c:pt>
                      <c:pt idx="29834">
                        <c:v>43411.770833333336</c:v>
                      </c:pt>
                      <c:pt idx="29835">
                        <c:v>43411.78125</c:v>
                      </c:pt>
                      <c:pt idx="29836">
                        <c:v>43411.791666666664</c:v>
                      </c:pt>
                      <c:pt idx="29837">
                        <c:v>43411.802083333336</c:v>
                      </c:pt>
                      <c:pt idx="29838">
                        <c:v>43411.8125</c:v>
                      </c:pt>
                      <c:pt idx="29839">
                        <c:v>43411.822916666664</c:v>
                      </c:pt>
                      <c:pt idx="29840">
                        <c:v>43411.833333333336</c:v>
                      </c:pt>
                      <c:pt idx="29841">
                        <c:v>43411.84375</c:v>
                      </c:pt>
                      <c:pt idx="29842">
                        <c:v>43411.854166666664</c:v>
                      </c:pt>
                      <c:pt idx="29843">
                        <c:v>43411.864583333336</c:v>
                      </c:pt>
                      <c:pt idx="29844">
                        <c:v>43411.875</c:v>
                      </c:pt>
                      <c:pt idx="29845">
                        <c:v>43411.885416666664</c:v>
                      </c:pt>
                      <c:pt idx="29846">
                        <c:v>43411.895833333336</c:v>
                      </c:pt>
                      <c:pt idx="29847">
                        <c:v>43411.90625</c:v>
                      </c:pt>
                      <c:pt idx="29848">
                        <c:v>43411.916666666664</c:v>
                      </c:pt>
                      <c:pt idx="29849">
                        <c:v>43411.927083333336</c:v>
                      </c:pt>
                      <c:pt idx="29850">
                        <c:v>43411.9375</c:v>
                      </c:pt>
                      <c:pt idx="29851">
                        <c:v>43411.947916666664</c:v>
                      </c:pt>
                      <c:pt idx="29852">
                        <c:v>43411.958333333336</c:v>
                      </c:pt>
                      <c:pt idx="29853">
                        <c:v>43411.96875</c:v>
                      </c:pt>
                      <c:pt idx="29854">
                        <c:v>43411.979166666664</c:v>
                      </c:pt>
                      <c:pt idx="29855">
                        <c:v>43411.989583333336</c:v>
                      </c:pt>
                      <c:pt idx="29856">
                        <c:v>43412</c:v>
                      </c:pt>
                      <c:pt idx="29857">
                        <c:v>43412.010416666664</c:v>
                      </c:pt>
                      <c:pt idx="29858">
                        <c:v>43412.020833333336</c:v>
                      </c:pt>
                      <c:pt idx="29859">
                        <c:v>43412.03125</c:v>
                      </c:pt>
                      <c:pt idx="29860">
                        <c:v>43412.041666666664</c:v>
                      </c:pt>
                      <c:pt idx="29861">
                        <c:v>43412.052083333336</c:v>
                      </c:pt>
                      <c:pt idx="29862">
                        <c:v>43412.0625</c:v>
                      </c:pt>
                      <c:pt idx="29863">
                        <c:v>43412.072916666664</c:v>
                      </c:pt>
                      <c:pt idx="29864">
                        <c:v>43412.083333333336</c:v>
                      </c:pt>
                      <c:pt idx="29865">
                        <c:v>43412.09375</c:v>
                      </c:pt>
                      <c:pt idx="29866">
                        <c:v>43412.104166666664</c:v>
                      </c:pt>
                      <c:pt idx="29867">
                        <c:v>43412.114583333336</c:v>
                      </c:pt>
                      <c:pt idx="29868">
                        <c:v>43412.125</c:v>
                      </c:pt>
                      <c:pt idx="29869">
                        <c:v>43412.135416666664</c:v>
                      </c:pt>
                      <c:pt idx="29870">
                        <c:v>43412.145833333336</c:v>
                      </c:pt>
                      <c:pt idx="29871">
                        <c:v>43412.15625</c:v>
                      </c:pt>
                      <c:pt idx="29872">
                        <c:v>43412.166666666664</c:v>
                      </c:pt>
                      <c:pt idx="29873">
                        <c:v>43412.177083333336</c:v>
                      </c:pt>
                      <c:pt idx="29874">
                        <c:v>43412.1875</c:v>
                      </c:pt>
                      <c:pt idx="29875">
                        <c:v>43412.197916666664</c:v>
                      </c:pt>
                      <c:pt idx="29876">
                        <c:v>43412.208333333336</c:v>
                      </c:pt>
                      <c:pt idx="29877">
                        <c:v>43412.21875</c:v>
                      </c:pt>
                      <c:pt idx="29878">
                        <c:v>43412.229166666664</c:v>
                      </c:pt>
                      <c:pt idx="29879">
                        <c:v>43412.239583333336</c:v>
                      </c:pt>
                      <c:pt idx="29880">
                        <c:v>43412.25</c:v>
                      </c:pt>
                      <c:pt idx="29881">
                        <c:v>43412.260416666664</c:v>
                      </c:pt>
                      <c:pt idx="29882">
                        <c:v>43412.270833333336</c:v>
                      </c:pt>
                      <c:pt idx="29883">
                        <c:v>43412.28125</c:v>
                      </c:pt>
                      <c:pt idx="29884">
                        <c:v>43412.291666666664</c:v>
                      </c:pt>
                      <c:pt idx="29885">
                        <c:v>43412.302083333336</c:v>
                      </c:pt>
                      <c:pt idx="29886">
                        <c:v>43412.3125</c:v>
                      </c:pt>
                      <c:pt idx="29887">
                        <c:v>43412.322916666664</c:v>
                      </c:pt>
                      <c:pt idx="29888">
                        <c:v>43412.333333333336</c:v>
                      </c:pt>
                      <c:pt idx="29889">
                        <c:v>43412.34375</c:v>
                      </c:pt>
                      <c:pt idx="29890">
                        <c:v>43412.354166666664</c:v>
                      </c:pt>
                      <c:pt idx="29891">
                        <c:v>43412.364583333336</c:v>
                      </c:pt>
                      <c:pt idx="29892">
                        <c:v>43412.375</c:v>
                      </c:pt>
                      <c:pt idx="29893">
                        <c:v>43412.385416666664</c:v>
                      </c:pt>
                      <c:pt idx="29894">
                        <c:v>43412.395833333336</c:v>
                      </c:pt>
                      <c:pt idx="29895">
                        <c:v>43412.40625</c:v>
                      </c:pt>
                      <c:pt idx="29896">
                        <c:v>43412.416666666664</c:v>
                      </c:pt>
                      <c:pt idx="29897">
                        <c:v>43412.427083333336</c:v>
                      </c:pt>
                      <c:pt idx="29898">
                        <c:v>43412.4375</c:v>
                      </c:pt>
                      <c:pt idx="29899">
                        <c:v>43412.447916666664</c:v>
                      </c:pt>
                      <c:pt idx="29900">
                        <c:v>43412.458333333336</c:v>
                      </c:pt>
                      <c:pt idx="29901">
                        <c:v>43412.46875</c:v>
                      </c:pt>
                      <c:pt idx="29902">
                        <c:v>43412.479166666664</c:v>
                      </c:pt>
                      <c:pt idx="29903">
                        <c:v>43412.489583333336</c:v>
                      </c:pt>
                      <c:pt idx="29904">
                        <c:v>43412.5</c:v>
                      </c:pt>
                      <c:pt idx="29905">
                        <c:v>43412.510416666664</c:v>
                      </c:pt>
                      <c:pt idx="29906">
                        <c:v>43412.520833333336</c:v>
                      </c:pt>
                      <c:pt idx="29907">
                        <c:v>43412.53125</c:v>
                      </c:pt>
                      <c:pt idx="29908">
                        <c:v>43412.541666666664</c:v>
                      </c:pt>
                      <c:pt idx="29909">
                        <c:v>43412.552083333336</c:v>
                      </c:pt>
                      <c:pt idx="29910">
                        <c:v>43412.5625</c:v>
                      </c:pt>
                      <c:pt idx="29911">
                        <c:v>43412.572916666664</c:v>
                      </c:pt>
                      <c:pt idx="29912">
                        <c:v>43412.583333333336</c:v>
                      </c:pt>
                      <c:pt idx="29913">
                        <c:v>43412.59375</c:v>
                      </c:pt>
                      <c:pt idx="29914">
                        <c:v>43412.604166666664</c:v>
                      </c:pt>
                      <c:pt idx="29915">
                        <c:v>43412.614583333336</c:v>
                      </c:pt>
                      <c:pt idx="29916">
                        <c:v>43412.625</c:v>
                      </c:pt>
                      <c:pt idx="29917">
                        <c:v>43412.635416666664</c:v>
                      </c:pt>
                      <c:pt idx="29918">
                        <c:v>43412.645833333336</c:v>
                      </c:pt>
                      <c:pt idx="29919">
                        <c:v>43412.65625</c:v>
                      </c:pt>
                      <c:pt idx="29920">
                        <c:v>43412.666666666664</c:v>
                      </c:pt>
                      <c:pt idx="29921">
                        <c:v>43412.677083333336</c:v>
                      </c:pt>
                      <c:pt idx="29922">
                        <c:v>43412.6875</c:v>
                      </c:pt>
                      <c:pt idx="29923">
                        <c:v>43412.697916666664</c:v>
                      </c:pt>
                      <c:pt idx="29924">
                        <c:v>43412.708333333336</c:v>
                      </c:pt>
                      <c:pt idx="29925">
                        <c:v>43412.71875</c:v>
                      </c:pt>
                      <c:pt idx="29926">
                        <c:v>43412.729166666664</c:v>
                      </c:pt>
                      <c:pt idx="29927">
                        <c:v>43412.739583333336</c:v>
                      </c:pt>
                      <c:pt idx="29928">
                        <c:v>43412.75</c:v>
                      </c:pt>
                      <c:pt idx="29929">
                        <c:v>43412.760416666664</c:v>
                      </c:pt>
                      <c:pt idx="29930">
                        <c:v>43412.770833333336</c:v>
                      </c:pt>
                      <c:pt idx="29931">
                        <c:v>43412.78125</c:v>
                      </c:pt>
                      <c:pt idx="29932">
                        <c:v>43412.791666666664</c:v>
                      </c:pt>
                      <c:pt idx="29933">
                        <c:v>43412.802083333336</c:v>
                      </c:pt>
                      <c:pt idx="29934">
                        <c:v>43412.8125</c:v>
                      </c:pt>
                      <c:pt idx="29935">
                        <c:v>43412.822916666664</c:v>
                      </c:pt>
                      <c:pt idx="29936">
                        <c:v>43412.833333333336</c:v>
                      </c:pt>
                      <c:pt idx="29937">
                        <c:v>43412.84375</c:v>
                      </c:pt>
                      <c:pt idx="29938">
                        <c:v>43412.854166666664</c:v>
                      </c:pt>
                      <c:pt idx="29939">
                        <c:v>43412.864583333336</c:v>
                      </c:pt>
                      <c:pt idx="29940">
                        <c:v>43412.875</c:v>
                      </c:pt>
                      <c:pt idx="29941">
                        <c:v>43412.885416666664</c:v>
                      </c:pt>
                      <c:pt idx="29942">
                        <c:v>43412.895833333336</c:v>
                      </c:pt>
                      <c:pt idx="29943">
                        <c:v>43412.90625</c:v>
                      </c:pt>
                      <c:pt idx="29944">
                        <c:v>43412.916666666664</c:v>
                      </c:pt>
                      <c:pt idx="29945">
                        <c:v>43412.927083333336</c:v>
                      </c:pt>
                      <c:pt idx="29946">
                        <c:v>43412.9375</c:v>
                      </c:pt>
                      <c:pt idx="29947">
                        <c:v>43412.947916666664</c:v>
                      </c:pt>
                      <c:pt idx="29948">
                        <c:v>43412.958333333336</c:v>
                      </c:pt>
                      <c:pt idx="29949">
                        <c:v>43412.96875</c:v>
                      </c:pt>
                      <c:pt idx="29950">
                        <c:v>43412.979166666664</c:v>
                      </c:pt>
                      <c:pt idx="29951">
                        <c:v>43412.989583333336</c:v>
                      </c:pt>
                      <c:pt idx="29952">
                        <c:v>43413</c:v>
                      </c:pt>
                      <c:pt idx="29953">
                        <c:v>43413.010416666664</c:v>
                      </c:pt>
                      <c:pt idx="29954">
                        <c:v>43413.020833333336</c:v>
                      </c:pt>
                      <c:pt idx="29955">
                        <c:v>43413.03125</c:v>
                      </c:pt>
                      <c:pt idx="29956">
                        <c:v>43413.041666666664</c:v>
                      </c:pt>
                      <c:pt idx="29957">
                        <c:v>43413.052083333336</c:v>
                      </c:pt>
                      <c:pt idx="29958">
                        <c:v>43413.0625</c:v>
                      </c:pt>
                      <c:pt idx="29959">
                        <c:v>43413.072916666664</c:v>
                      </c:pt>
                      <c:pt idx="29960">
                        <c:v>43413.083333333336</c:v>
                      </c:pt>
                      <c:pt idx="29961">
                        <c:v>43413.09375</c:v>
                      </c:pt>
                      <c:pt idx="29962">
                        <c:v>43413.104166666664</c:v>
                      </c:pt>
                      <c:pt idx="29963">
                        <c:v>43413.114583333336</c:v>
                      </c:pt>
                      <c:pt idx="29964">
                        <c:v>43413.125</c:v>
                      </c:pt>
                      <c:pt idx="29965">
                        <c:v>43413.135416666664</c:v>
                      </c:pt>
                      <c:pt idx="29966">
                        <c:v>43413.145833333336</c:v>
                      </c:pt>
                      <c:pt idx="29967">
                        <c:v>43413.15625</c:v>
                      </c:pt>
                      <c:pt idx="29968">
                        <c:v>43413.166666666664</c:v>
                      </c:pt>
                      <c:pt idx="29969">
                        <c:v>43413.177083333336</c:v>
                      </c:pt>
                      <c:pt idx="29970">
                        <c:v>43413.1875</c:v>
                      </c:pt>
                      <c:pt idx="29971">
                        <c:v>43413.197916666664</c:v>
                      </c:pt>
                      <c:pt idx="29972">
                        <c:v>43413.208333333336</c:v>
                      </c:pt>
                      <c:pt idx="29973">
                        <c:v>43413.21875</c:v>
                      </c:pt>
                      <c:pt idx="29974">
                        <c:v>43413.229166666664</c:v>
                      </c:pt>
                      <c:pt idx="29975">
                        <c:v>43413.239583333336</c:v>
                      </c:pt>
                      <c:pt idx="29976">
                        <c:v>43413.25</c:v>
                      </c:pt>
                      <c:pt idx="29977">
                        <c:v>43413.260416666664</c:v>
                      </c:pt>
                      <c:pt idx="29978">
                        <c:v>43413.270833333336</c:v>
                      </c:pt>
                      <c:pt idx="29979">
                        <c:v>43413.28125</c:v>
                      </c:pt>
                      <c:pt idx="29980">
                        <c:v>43413.291666666664</c:v>
                      </c:pt>
                      <c:pt idx="29981">
                        <c:v>43413.302083333336</c:v>
                      </c:pt>
                      <c:pt idx="29982">
                        <c:v>43413.3125</c:v>
                      </c:pt>
                      <c:pt idx="29983">
                        <c:v>43413.322916666664</c:v>
                      </c:pt>
                      <c:pt idx="29984">
                        <c:v>43413.333333333336</c:v>
                      </c:pt>
                      <c:pt idx="29985">
                        <c:v>43413.34375</c:v>
                      </c:pt>
                      <c:pt idx="29986">
                        <c:v>43413.354166666664</c:v>
                      </c:pt>
                      <c:pt idx="29987">
                        <c:v>43413.364583333336</c:v>
                      </c:pt>
                      <c:pt idx="29988">
                        <c:v>43413.375</c:v>
                      </c:pt>
                      <c:pt idx="29989">
                        <c:v>43413.385416666664</c:v>
                      </c:pt>
                      <c:pt idx="29990">
                        <c:v>43413.395833333336</c:v>
                      </c:pt>
                      <c:pt idx="29991">
                        <c:v>43413.40625</c:v>
                      </c:pt>
                      <c:pt idx="29992">
                        <c:v>43413.416666666664</c:v>
                      </c:pt>
                      <c:pt idx="29993">
                        <c:v>43413.427083333336</c:v>
                      </c:pt>
                      <c:pt idx="29994">
                        <c:v>43413.4375</c:v>
                      </c:pt>
                      <c:pt idx="29995">
                        <c:v>43413.447916666664</c:v>
                      </c:pt>
                      <c:pt idx="29996">
                        <c:v>43413.458333333336</c:v>
                      </c:pt>
                      <c:pt idx="29997">
                        <c:v>43413.46875</c:v>
                      </c:pt>
                      <c:pt idx="29998">
                        <c:v>43413.479166666664</c:v>
                      </c:pt>
                      <c:pt idx="29999">
                        <c:v>43413.489583333336</c:v>
                      </c:pt>
                      <c:pt idx="30000">
                        <c:v>43413.5</c:v>
                      </c:pt>
                      <c:pt idx="30001">
                        <c:v>43413.510416666664</c:v>
                      </c:pt>
                      <c:pt idx="30002">
                        <c:v>43413.520833333336</c:v>
                      </c:pt>
                      <c:pt idx="30003">
                        <c:v>43413.53125</c:v>
                      </c:pt>
                      <c:pt idx="30004">
                        <c:v>43413.541666666664</c:v>
                      </c:pt>
                      <c:pt idx="30005">
                        <c:v>43413.552083333336</c:v>
                      </c:pt>
                      <c:pt idx="30006">
                        <c:v>43413.5625</c:v>
                      </c:pt>
                      <c:pt idx="30007">
                        <c:v>43413.572916666664</c:v>
                      </c:pt>
                      <c:pt idx="30008">
                        <c:v>43413.583333333336</c:v>
                      </c:pt>
                      <c:pt idx="30009">
                        <c:v>43413.59375</c:v>
                      </c:pt>
                      <c:pt idx="30010">
                        <c:v>43413.604166666664</c:v>
                      </c:pt>
                      <c:pt idx="30011">
                        <c:v>43413.614583333336</c:v>
                      </c:pt>
                      <c:pt idx="30012">
                        <c:v>43413.625</c:v>
                      </c:pt>
                      <c:pt idx="30013">
                        <c:v>43413.635416666664</c:v>
                      </c:pt>
                      <c:pt idx="30014">
                        <c:v>43413.645833333336</c:v>
                      </c:pt>
                      <c:pt idx="30015">
                        <c:v>43413.65625</c:v>
                      </c:pt>
                      <c:pt idx="30016">
                        <c:v>43413.666666666664</c:v>
                      </c:pt>
                      <c:pt idx="30017">
                        <c:v>43413.677083333336</c:v>
                      </c:pt>
                      <c:pt idx="30018">
                        <c:v>43413.6875</c:v>
                      </c:pt>
                      <c:pt idx="30019">
                        <c:v>43413.697916666664</c:v>
                      </c:pt>
                      <c:pt idx="30020">
                        <c:v>43413.708333333336</c:v>
                      </c:pt>
                      <c:pt idx="30021">
                        <c:v>43413.71875</c:v>
                      </c:pt>
                      <c:pt idx="30022">
                        <c:v>43413.729166666664</c:v>
                      </c:pt>
                      <c:pt idx="30023">
                        <c:v>43413.739583333336</c:v>
                      </c:pt>
                      <c:pt idx="30024">
                        <c:v>43413.75</c:v>
                      </c:pt>
                      <c:pt idx="30025">
                        <c:v>43413.760416666664</c:v>
                      </c:pt>
                      <c:pt idx="30026">
                        <c:v>43413.770833333336</c:v>
                      </c:pt>
                      <c:pt idx="30027">
                        <c:v>43413.78125</c:v>
                      </c:pt>
                      <c:pt idx="30028">
                        <c:v>43413.791666666664</c:v>
                      </c:pt>
                      <c:pt idx="30029">
                        <c:v>43413.802083333336</c:v>
                      </c:pt>
                      <c:pt idx="30030">
                        <c:v>43413.8125</c:v>
                      </c:pt>
                      <c:pt idx="30031">
                        <c:v>43413.822916666664</c:v>
                      </c:pt>
                      <c:pt idx="30032">
                        <c:v>43413.833333333336</c:v>
                      </c:pt>
                      <c:pt idx="30033">
                        <c:v>43413.84375</c:v>
                      </c:pt>
                      <c:pt idx="30034">
                        <c:v>43413.854166666664</c:v>
                      </c:pt>
                      <c:pt idx="30035">
                        <c:v>43413.864583333336</c:v>
                      </c:pt>
                      <c:pt idx="30036">
                        <c:v>43413.875</c:v>
                      </c:pt>
                      <c:pt idx="30037">
                        <c:v>43413.885416666664</c:v>
                      </c:pt>
                      <c:pt idx="30038">
                        <c:v>43413.895833333336</c:v>
                      </c:pt>
                      <c:pt idx="30039">
                        <c:v>43413.90625</c:v>
                      </c:pt>
                      <c:pt idx="30040">
                        <c:v>43413.916666666664</c:v>
                      </c:pt>
                      <c:pt idx="30041">
                        <c:v>43413.927083333336</c:v>
                      </c:pt>
                      <c:pt idx="30042">
                        <c:v>43413.9375</c:v>
                      </c:pt>
                      <c:pt idx="30043">
                        <c:v>43413.947916666664</c:v>
                      </c:pt>
                      <c:pt idx="30044">
                        <c:v>43413.958333333336</c:v>
                      </c:pt>
                      <c:pt idx="30045">
                        <c:v>43413.96875</c:v>
                      </c:pt>
                      <c:pt idx="30046">
                        <c:v>43413.979166666664</c:v>
                      </c:pt>
                      <c:pt idx="30047">
                        <c:v>43413.989583333336</c:v>
                      </c:pt>
                      <c:pt idx="30048">
                        <c:v>43414</c:v>
                      </c:pt>
                      <c:pt idx="30049">
                        <c:v>43414.010416666664</c:v>
                      </c:pt>
                      <c:pt idx="30050">
                        <c:v>43414.020833333336</c:v>
                      </c:pt>
                      <c:pt idx="30051">
                        <c:v>43414.03125</c:v>
                      </c:pt>
                      <c:pt idx="30052">
                        <c:v>43414.041666666664</c:v>
                      </c:pt>
                      <c:pt idx="30053">
                        <c:v>43414.052083333336</c:v>
                      </c:pt>
                      <c:pt idx="30054">
                        <c:v>43414.0625</c:v>
                      </c:pt>
                      <c:pt idx="30055">
                        <c:v>43414.072916666664</c:v>
                      </c:pt>
                      <c:pt idx="30056">
                        <c:v>43414.083333333336</c:v>
                      </c:pt>
                      <c:pt idx="30057">
                        <c:v>43414.09375</c:v>
                      </c:pt>
                      <c:pt idx="30058">
                        <c:v>43414.104166666664</c:v>
                      </c:pt>
                      <c:pt idx="30059">
                        <c:v>43414.114583333336</c:v>
                      </c:pt>
                      <c:pt idx="30060">
                        <c:v>43414.125</c:v>
                      </c:pt>
                      <c:pt idx="30061">
                        <c:v>43414.135416666664</c:v>
                      </c:pt>
                      <c:pt idx="30062">
                        <c:v>43414.145833333336</c:v>
                      </c:pt>
                      <c:pt idx="30063">
                        <c:v>43414.15625</c:v>
                      </c:pt>
                      <c:pt idx="30064">
                        <c:v>43414.166666666664</c:v>
                      </c:pt>
                      <c:pt idx="30065">
                        <c:v>43414.177083333336</c:v>
                      </c:pt>
                      <c:pt idx="30066">
                        <c:v>43414.1875</c:v>
                      </c:pt>
                      <c:pt idx="30067">
                        <c:v>43414.197916666664</c:v>
                      </c:pt>
                      <c:pt idx="30068">
                        <c:v>43414.208333333336</c:v>
                      </c:pt>
                      <c:pt idx="30069">
                        <c:v>43414.21875</c:v>
                      </c:pt>
                      <c:pt idx="30070">
                        <c:v>43414.229166666664</c:v>
                      </c:pt>
                      <c:pt idx="30071">
                        <c:v>43414.239583333336</c:v>
                      </c:pt>
                      <c:pt idx="30072">
                        <c:v>43414.25</c:v>
                      </c:pt>
                      <c:pt idx="30073">
                        <c:v>43414.260416666664</c:v>
                      </c:pt>
                      <c:pt idx="30074">
                        <c:v>43414.270833333336</c:v>
                      </c:pt>
                      <c:pt idx="30075">
                        <c:v>43414.28125</c:v>
                      </c:pt>
                      <c:pt idx="30076">
                        <c:v>43414.291666666664</c:v>
                      </c:pt>
                      <c:pt idx="30077">
                        <c:v>43414.302083333336</c:v>
                      </c:pt>
                      <c:pt idx="30078">
                        <c:v>43414.3125</c:v>
                      </c:pt>
                      <c:pt idx="30079">
                        <c:v>43414.322916666664</c:v>
                      </c:pt>
                      <c:pt idx="30080">
                        <c:v>43414.333333333336</c:v>
                      </c:pt>
                      <c:pt idx="30081">
                        <c:v>43414.34375</c:v>
                      </c:pt>
                      <c:pt idx="30082">
                        <c:v>43414.354166666664</c:v>
                      </c:pt>
                      <c:pt idx="30083">
                        <c:v>43414.364583333336</c:v>
                      </c:pt>
                      <c:pt idx="30084">
                        <c:v>43414.375</c:v>
                      </c:pt>
                      <c:pt idx="30085">
                        <c:v>43414.385416666664</c:v>
                      </c:pt>
                      <c:pt idx="30086">
                        <c:v>43414.395833333336</c:v>
                      </c:pt>
                      <c:pt idx="30087">
                        <c:v>43414.40625</c:v>
                      </c:pt>
                      <c:pt idx="30088">
                        <c:v>43414.416666666664</c:v>
                      </c:pt>
                      <c:pt idx="30089">
                        <c:v>43414.427083333336</c:v>
                      </c:pt>
                      <c:pt idx="30090">
                        <c:v>43414.4375</c:v>
                      </c:pt>
                      <c:pt idx="30091">
                        <c:v>43414.447916666664</c:v>
                      </c:pt>
                      <c:pt idx="30092">
                        <c:v>43414.458333333336</c:v>
                      </c:pt>
                      <c:pt idx="30093">
                        <c:v>43414.46875</c:v>
                      </c:pt>
                      <c:pt idx="30094">
                        <c:v>43414.479166666664</c:v>
                      </c:pt>
                      <c:pt idx="30095">
                        <c:v>43414.489583333336</c:v>
                      </c:pt>
                      <c:pt idx="30096">
                        <c:v>43414.5</c:v>
                      </c:pt>
                      <c:pt idx="30097">
                        <c:v>43414.510416666664</c:v>
                      </c:pt>
                      <c:pt idx="30098">
                        <c:v>43414.520833333336</c:v>
                      </c:pt>
                      <c:pt idx="30099">
                        <c:v>43414.53125</c:v>
                      </c:pt>
                      <c:pt idx="30100">
                        <c:v>43414.541666666664</c:v>
                      </c:pt>
                      <c:pt idx="30101">
                        <c:v>43414.552083333336</c:v>
                      </c:pt>
                      <c:pt idx="30102">
                        <c:v>43414.5625</c:v>
                      </c:pt>
                      <c:pt idx="30103">
                        <c:v>43414.572916666664</c:v>
                      </c:pt>
                      <c:pt idx="30104">
                        <c:v>43414.583333333336</c:v>
                      </c:pt>
                      <c:pt idx="30105">
                        <c:v>43414.59375</c:v>
                      </c:pt>
                      <c:pt idx="30106">
                        <c:v>43414.604166666664</c:v>
                      </c:pt>
                      <c:pt idx="30107">
                        <c:v>43414.614583333336</c:v>
                      </c:pt>
                      <c:pt idx="30108">
                        <c:v>43414.625</c:v>
                      </c:pt>
                      <c:pt idx="30109">
                        <c:v>43414.635416666664</c:v>
                      </c:pt>
                      <c:pt idx="30110">
                        <c:v>43414.645833333336</c:v>
                      </c:pt>
                      <c:pt idx="30111">
                        <c:v>43414.65625</c:v>
                      </c:pt>
                      <c:pt idx="30112">
                        <c:v>43414.666666666664</c:v>
                      </c:pt>
                      <c:pt idx="30113">
                        <c:v>43414.677083333336</c:v>
                      </c:pt>
                      <c:pt idx="30114">
                        <c:v>43414.6875</c:v>
                      </c:pt>
                      <c:pt idx="30115">
                        <c:v>43414.697916666664</c:v>
                      </c:pt>
                      <c:pt idx="30116">
                        <c:v>43414.708333333336</c:v>
                      </c:pt>
                      <c:pt idx="30117">
                        <c:v>43414.71875</c:v>
                      </c:pt>
                      <c:pt idx="30118">
                        <c:v>43414.729166666664</c:v>
                      </c:pt>
                      <c:pt idx="30119">
                        <c:v>43414.739583333336</c:v>
                      </c:pt>
                      <c:pt idx="30120">
                        <c:v>43414.75</c:v>
                      </c:pt>
                      <c:pt idx="30121">
                        <c:v>43414.760416666664</c:v>
                      </c:pt>
                      <c:pt idx="30122">
                        <c:v>43414.770833333336</c:v>
                      </c:pt>
                      <c:pt idx="30123">
                        <c:v>43414.78125</c:v>
                      </c:pt>
                      <c:pt idx="30124">
                        <c:v>43414.791666666664</c:v>
                      </c:pt>
                      <c:pt idx="30125">
                        <c:v>43414.802083333336</c:v>
                      </c:pt>
                      <c:pt idx="30126">
                        <c:v>43414.8125</c:v>
                      </c:pt>
                      <c:pt idx="30127">
                        <c:v>43414.822916666664</c:v>
                      </c:pt>
                      <c:pt idx="30128">
                        <c:v>43414.833333333336</c:v>
                      </c:pt>
                      <c:pt idx="30129">
                        <c:v>43414.84375</c:v>
                      </c:pt>
                      <c:pt idx="30130">
                        <c:v>43414.854166666664</c:v>
                      </c:pt>
                      <c:pt idx="30131">
                        <c:v>43414.864583333336</c:v>
                      </c:pt>
                      <c:pt idx="30132">
                        <c:v>43414.875</c:v>
                      </c:pt>
                      <c:pt idx="30133">
                        <c:v>43414.885416666664</c:v>
                      </c:pt>
                      <c:pt idx="30134">
                        <c:v>43414.895833333336</c:v>
                      </c:pt>
                      <c:pt idx="30135">
                        <c:v>43414.90625</c:v>
                      </c:pt>
                      <c:pt idx="30136">
                        <c:v>43414.916666666664</c:v>
                      </c:pt>
                      <c:pt idx="30137">
                        <c:v>43414.927083333336</c:v>
                      </c:pt>
                      <c:pt idx="30138">
                        <c:v>43414.9375</c:v>
                      </c:pt>
                      <c:pt idx="30139">
                        <c:v>43414.947916666664</c:v>
                      </c:pt>
                      <c:pt idx="30140">
                        <c:v>43414.958333333336</c:v>
                      </c:pt>
                      <c:pt idx="30141">
                        <c:v>43414.96875</c:v>
                      </c:pt>
                      <c:pt idx="30142">
                        <c:v>43414.979166666664</c:v>
                      </c:pt>
                      <c:pt idx="30143">
                        <c:v>43414.989583333336</c:v>
                      </c:pt>
                      <c:pt idx="30144">
                        <c:v>43415</c:v>
                      </c:pt>
                      <c:pt idx="30145">
                        <c:v>43415.010416666664</c:v>
                      </c:pt>
                      <c:pt idx="30146">
                        <c:v>43415.020833333336</c:v>
                      </c:pt>
                      <c:pt idx="30147">
                        <c:v>43415.03125</c:v>
                      </c:pt>
                      <c:pt idx="30148">
                        <c:v>43415.041666666664</c:v>
                      </c:pt>
                      <c:pt idx="30149">
                        <c:v>43415.052083333336</c:v>
                      </c:pt>
                      <c:pt idx="30150">
                        <c:v>43415.0625</c:v>
                      </c:pt>
                      <c:pt idx="30151">
                        <c:v>43415.072916666664</c:v>
                      </c:pt>
                      <c:pt idx="30152">
                        <c:v>43415.083333333336</c:v>
                      </c:pt>
                      <c:pt idx="30153">
                        <c:v>43415.09375</c:v>
                      </c:pt>
                      <c:pt idx="30154">
                        <c:v>43415.104166666664</c:v>
                      </c:pt>
                      <c:pt idx="30155">
                        <c:v>43415.114583333336</c:v>
                      </c:pt>
                      <c:pt idx="30156">
                        <c:v>43415.125</c:v>
                      </c:pt>
                      <c:pt idx="30157">
                        <c:v>43415.135416666664</c:v>
                      </c:pt>
                      <c:pt idx="30158">
                        <c:v>43415.145833333336</c:v>
                      </c:pt>
                      <c:pt idx="30159">
                        <c:v>43415.15625</c:v>
                      </c:pt>
                      <c:pt idx="30160">
                        <c:v>43415.166666666664</c:v>
                      </c:pt>
                      <c:pt idx="30161">
                        <c:v>43415.177083333336</c:v>
                      </c:pt>
                      <c:pt idx="30162">
                        <c:v>43415.1875</c:v>
                      </c:pt>
                      <c:pt idx="30163">
                        <c:v>43415.197916666664</c:v>
                      </c:pt>
                      <c:pt idx="30164">
                        <c:v>43415.208333333336</c:v>
                      </c:pt>
                      <c:pt idx="30165">
                        <c:v>43415.21875</c:v>
                      </c:pt>
                      <c:pt idx="30166">
                        <c:v>43415.229166666664</c:v>
                      </c:pt>
                      <c:pt idx="30167">
                        <c:v>43415.239583333336</c:v>
                      </c:pt>
                      <c:pt idx="30168">
                        <c:v>43415.25</c:v>
                      </c:pt>
                      <c:pt idx="30169">
                        <c:v>43415.260416666664</c:v>
                      </c:pt>
                      <c:pt idx="30170">
                        <c:v>43415.270833333336</c:v>
                      </c:pt>
                      <c:pt idx="30171">
                        <c:v>43415.28125</c:v>
                      </c:pt>
                      <c:pt idx="30172">
                        <c:v>43415.291666666664</c:v>
                      </c:pt>
                      <c:pt idx="30173">
                        <c:v>43415.302083333336</c:v>
                      </c:pt>
                      <c:pt idx="30174">
                        <c:v>43415.3125</c:v>
                      </c:pt>
                      <c:pt idx="30175">
                        <c:v>43415.322916666664</c:v>
                      </c:pt>
                      <c:pt idx="30176">
                        <c:v>43415.333333333336</c:v>
                      </c:pt>
                      <c:pt idx="30177">
                        <c:v>43415.34375</c:v>
                      </c:pt>
                      <c:pt idx="30178">
                        <c:v>43415.354166666664</c:v>
                      </c:pt>
                      <c:pt idx="30179">
                        <c:v>43415.364583333336</c:v>
                      </c:pt>
                      <c:pt idx="30180">
                        <c:v>43415.375</c:v>
                      </c:pt>
                      <c:pt idx="30181">
                        <c:v>43415.385416666664</c:v>
                      </c:pt>
                      <c:pt idx="30182">
                        <c:v>43415.395833333336</c:v>
                      </c:pt>
                      <c:pt idx="30183">
                        <c:v>43415.40625</c:v>
                      </c:pt>
                      <c:pt idx="30184">
                        <c:v>43415.416666666664</c:v>
                      </c:pt>
                      <c:pt idx="30185">
                        <c:v>43415.427083333336</c:v>
                      </c:pt>
                      <c:pt idx="30186">
                        <c:v>43415.4375</c:v>
                      </c:pt>
                      <c:pt idx="30187">
                        <c:v>43415.447916666664</c:v>
                      </c:pt>
                      <c:pt idx="30188">
                        <c:v>43415.458333333336</c:v>
                      </c:pt>
                      <c:pt idx="30189">
                        <c:v>43415.46875</c:v>
                      </c:pt>
                      <c:pt idx="30190">
                        <c:v>43415.479166666664</c:v>
                      </c:pt>
                      <c:pt idx="30191">
                        <c:v>43415.489583333336</c:v>
                      </c:pt>
                      <c:pt idx="30192">
                        <c:v>43415.5</c:v>
                      </c:pt>
                      <c:pt idx="30193">
                        <c:v>43415.510416666664</c:v>
                      </c:pt>
                      <c:pt idx="30194">
                        <c:v>43415.520833333336</c:v>
                      </c:pt>
                      <c:pt idx="30195">
                        <c:v>43415.53125</c:v>
                      </c:pt>
                      <c:pt idx="30196">
                        <c:v>43415.541666666664</c:v>
                      </c:pt>
                      <c:pt idx="30197">
                        <c:v>43415.552083333336</c:v>
                      </c:pt>
                      <c:pt idx="30198">
                        <c:v>43415.5625</c:v>
                      </c:pt>
                      <c:pt idx="30199">
                        <c:v>43415.572916666664</c:v>
                      </c:pt>
                      <c:pt idx="30200">
                        <c:v>43415.583333333336</c:v>
                      </c:pt>
                      <c:pt idx="30201">
                        <c:v>43415.59375</c:v>
                      </c:pt>
                      <c:pt idx="30202">
                        <c:v>43415.604166666664</c:v>
                      </c:pt>
                      <c:pt idx="30203">
                        <c:v>43415.614583333336</c:v>
                      </c:pt>
                      <c:pt idx="30204">
                        <c:v>43415.625</c:v>
                      </c:pt>
                      <c:pt idx="30205">
                        <c:v>43415.635416666664</c:v>
                      </c:pt>
                      <c:pt idx="30206">
                        <c:v>43415.645833333336</c:v>
                      </c:pt>
                      <c:pt idx="30207">
                        <c:v>43415.65625</c:v>
                      </c:pt>
                      <c:pt idx="30208">
                        <c:v>43415.666666666664</c:v>
                      </c:pt>
                      <c:pt idx="30209">
                        <c:v>43415.677083333336</c:v>
                      </c:pt>
                      <c:pt idx="30210">
                        <c:v>43415.6875</c:v>
                      </c:pt>
                      <c:pt idx="30211">
                        <c:v>43415.697916666664</c:v>
                      </c:pt>
                      <c:pt idx="30212">
                        <c:v>43415.708333333336</c:v>
                      </c:pt>
                      <c:pt idx="30213">
                        <c:v>43415.71875</c:v>
                      </c:pt>
                      <c:pt idx="30214">
                        <c:v>43415.729166666664</c:v>
                      </c:pt>
                      <c:pt idx="30215">
                        <c:v>43415.739583333336</c:v>
                      </c:pt>
                      <c:pt idx="30216">
                        <c:v>43415.75</c:v>
                      </c:pt>
                      <c:pt idx="30217">
                        <c:v>43415.760416666664</c:v>
                      </c:pt>
                      <c:pt idx="30218">
                        <c:v>43415.770833333336</c:v>
                      </c:pt>
                      <c:pt idx="30219">
                        <c:v>43415.78125</c:v>
                      </c:pt>
                      <c:pt idx="30220">
                        <c:v>43415.791666666664</c:v>
                      </c:pt>
                      <c:pt idx="30221">
                        <c:v>43415.802083333336</c:v>
                      </c:pt>
                      <c:pt idx="30222">
                        <c:v>43415.8125</c:v>
                      </c:pt>
                      <c:pt idx="30223">
                        <c:v>43415.822916666664</c:v>
                      </c:pt>
                      <c:pt idx="30224">
                        <c:v>43415.833333333336</c:v>
                      </c:pt>
                      <c:pt idx="30225">
                        <c:v>43415.84375</c:v>
                      </c:pt>
                      <c:pt idx="30226">
                        <c:v>43415.854166666664</c:v>
                      </c:pt>
                      <c:pt idx="30227">
                        <c:v>43415.864583333336</c:v>
                      </c:pt>
                      <c:pt idx="30228">
                        <c:v>43415.875</c:v>
                      </c:pt>
                      <c:pt idx="30229">
                        <c:v>43415.885416666664</c:v>
                      </c:pt>
                      <c:pt idx="30230">
                        <c:v>43415.895833333336</c:v>
                      </c:pt>
                      <c:pt idx="30231">
                        <c:v>43415.90625</c:v>
                      </c:pt>
                      <c:pt idx="30232">
                        <c:v>43415.916666666664</c:v>
                      </c:pt>
                      <c:pt idx="30233">
                        <c:v>43415.927083333336</c:v>
                      </c:pt>
                      <c:pt idx="30234">
                        <c:v>43415.9375</c:v>
                      </c:pt>
                      <c:pt idx="30235">
                        <c:v>43415.947916666664</c:v>
                      </c:pt>
                      <c:pt idx="30236">
                        <c:v>43415.958333333336</c:v>
                      </c:pt>
                      <c:pt idx="30237">
                        <c:v>43415.96875</c:v>
                      </c:pt>
                      <c:pt idx="30238">
                        <c:v>43415.979166666664</c:v>
                      </c:pt>
                      <c:pt idx="30239">
                        <c:v>43415.989583333336</c:v>
                      </c:pt>
                      <c:pt idx="30240">
                        <c:v>43416</c:v>
                      </c:pt>
                      <c:pt idx="30241">
                        <c:v>43416.010416666664</c:v>
                      </c:pt>
                      <c:pt idx="30242">
                        <c:v>43416.020833333336</c:v>
                      </c:pt>
                      <c:pt idx="30243">
                        <c:v>43416.03125</c:v>
                      </c:pt>
                      <c:pt idx="30244">
                        <c:v>43416.041666666664</c:v>
                      </c:pt>
                      <c:pt idx="30245">
                        <c:v>43416.052083333336</c:v>
                      </c:pt>
                      <c:pt idx="30246">
                        <c:v>43416.0625</c:v>
                      </c:pt>
                      <c:pt idx="30247">
                        <c:v>43416.072916666664</c:v>
                      </c:pt>
                      <c:pt idx="30248">
                        <c:v>43416.083333333336</c:v>
                      </c:pt>
                      <c:pt idx="30249">
                        <c:v>43416.09375</c:v>
                      </c:pt>
                      <c:pt idx="30250">
                        <c:v>43416.104166666664</c:v>
                      </c:pt>
                      <c:pt idx="30251">
                        <c:v>43416.114583333336</c:v>
                      </c:pt>
                      <c:pt idx="30252">
                        <c:v>43416.125</c:v>
                      </c:pt>
                      <c:pt idx="30253">
                        <c:v>43416.135416666664</c:v>
                      </c:pt>
                      <c:pt idx="30254">
                        <c:v>43416.145833333336</c:v>
                      </c:pt>
                      <c:pt idx="30255">
                        <c:v>43416.15625</c:v>
                      </c:pt>
                      <c:pt idx="30256">
                        <c:v>43416.166666666664</c:v>
                      </c:pt>
                      <c:pt idx="30257">
                        <c:v>43416.177083333336</c:v>
                      </c:pt>
                      <c:pt idx="30258">
                        <c:v>43416.1875</c:v>
                      </c:pt>
                      <c:pt idx="30259">
                        <c:v>43416.197916666664</c:v>
                      </c:pt>
                      <c:pt idx="30260">
                        <c:v>43416.208333333336</c:v>
                      </c:pt>
                      <c:pt idx="30261">
                        <c:v>43416.21875</c:v>
                      </c:pt>
                      <c:pt idx="30262">
                        <c:v>43416.229166666664</c:v>
                      </c:pt>
                      <c:pt idx="30263">
                        <c:v>43416.239583333336</c:v>
                      </c:pt>
                      <c:pt idx="30264">
                        <c:v>43416.25</c:v>
                      </c:pt>
                      <c:pt idx="30265">
                        <c:v>43416.260416666664</c:v>
                      </c:pt>
                      <c:pt idx="30266">
                        <c:v>43416.270833333336</c:v>
                      </c:pt>
                      <c:pt idx="30267">
                        <c:v>43416.28125</c:v>
                      </c:pt>
                      <c:pt idx="30268">
                        <c:v>43416.291666666664</c:v>
                      </c:pt>
                      <c:pt idx="30269">
                        <c:v>43416.302083333336</c:v>
                      </c:pt>
                      <c:pt idx="30270">
                        <c:v>43416.3125</c:v>
                      </c:pt>
                      <c:pt idx="30271">
                        <c:v>43416.322916666664</c:v>
                      </c:pt>
                      <c:pt idx="30272">
                        <c:v>43416.333333333336</c:v>
                      </c:pt>
                      <c:pt idx="30273">
                        <c:v>43416.34375</c:v>
                      </c:pt>
                      <c:pt idx="30274">
                        <c:v>43416.354166666664</c:v>
                      </c:pt>
                      <c:pt idx="30275">
                        <c:v>43416.364583333336</c:v>
                      </c:pt>
                      <c:pt idx="30276">
                        <c:v>43416.375</c:v>
                      </c:pt>
                      <c:pt idx="30277">
                        <c:v>43416.385416666664</c:v>
                      </c:pt>
                      <c:pt idx="30278">
                        <c:v>43416.395833333336</c:v>
                      </c:pt>
                      <c:pt idx="30279">
                        <c:v>43416.40625</c:v>
                      </c:pt>
                      <c:pt idx="30280">
                        <c:v>43416.416666666664</c:v>
                      </c:pt>
                      <c:pt idx="30281">
                        <c:v>43416.427083333336</c:v>
                      </c:pt>
                      <c:pt idx="30282">
                        <c:v>43416.4375</c:v>
                      </c:pt>
                      <c:pt idx="30283">
                        <c:v>43416.447916666664</c:v>
                      </c:pt>
                      <c:pt idx="30284">
                        <c:v>43416.458333333336</c:v>
                      </c:pt>
                      <c:pt idx="30285">
                        <c:v>43416.46875</c:v>
                      </c:pt>
                      <c:pt idx="30286">
                        <c:v>43416.479166666664</c:v>
                      </c:pt>
                      <c:pt idx="30287">
                        <c:v>43416.489583333336</c:v>
                      </c:pt>
                      <c:pt idx="30288">
                        <c:v>43416.5</c:v>
                      </c:pt>
                      <c:pt idx="30289">
                        <c:v>43416.510416666664</c:v>
                      </c:pt>
                      <c:pt idx="30290">
                        <c:v>43416.520833333336</c:v>
                      </c:pt>
                      <c:pt idx="30291">
                        <c:v>43416.53125</c:v>
                      </c:pt>
                      <c:pt idx="30292">
                        <c:v>43416.541666666664</c:v>
                      </c:pt>
                      <c:pt idx="30293">
                        <c:v>43416.552083333336</c:v>
                      </c:pt>
                      <c:pt idx="30294">
                        <c:v>43416.5625</c:v>
                      </c:pt>
                      <c:pt idx="30295">
                        <c:v>43416.572916666664</c:v>
                      </c:pt>
                      <c:pt idx="30296">
                        <c:v>43416.583333333336</c:v>
                      </c:pt>
                      <c:pt idx="30297">
                        <c:v>43416.59375</c:v>
                      </c:pt>
                      <c:pt idx="30298">
                        <c:v>43416.604166666664</c:v>
                      </c:pt>
                      <c:pt idx="30299">
                        <c:v>43416.614583333336</c:v>
                      </c:pt>
                      <c:pt idx="30300">
                        <c:v>43416.625</c:v>
                      </c:pt>
                      <c:pt idx="30301">
                        <c:v>43416.635416666664</c:v>
                      </c:pt>
                      <c:pt idx="30302">
                        <c:v>43416.645833333336</c:v>
                      </c:pt>
                      <c:pt idx="30303">
                        <c:v>43416.65625</c:v>
                      </c:pt>
                      <c:pt idx="30304">
                        <c:v>43416.666666666664</c:v>
                      </c:pt>
                      <c:pt idx="30305">
                        <c:v>43416.677083333336</c:v>
                      </c:pt>
                      <c:pt idx="30306">
                        <c:v>43416.6875</c:v>
                      </c:pt>
                      <c:pt idx="30307">
                        <c:v>43416.697916666664</c:v>
                      </c:pt>
                      <c:pt idx="30308">
                        <c:v>43416.708333333336</c:v>
                      </c:pt>
                      <c:pt idx="30309">
                        <c:v>43416.71875</c:v>
                      </c:pt>
                      <c:pt idx="30310">
                        <c:v>43416.729166666664</c:v>
                      </c:pt>
                      <c:pt idx="30311">
                        <c:v>43416.739583333336</c:v>
                      </c:pt>
                      <c:pt idx="30312">
                        <c:v>43416.75</c:v>
                      </c:pt>
                      <c:pt idx="30313">
                        <c:v>43416.760416666664</c:v>
                      </c:pt>
                      <c:pt idx="30314">
                        <c:v>43416.770833333336</c:v>
                      </c:pt>
                      <c:pt idx="30315">
                        <c:v>43416.78125</c:v>
                      </c:pt>
                      <c:pt idx="30316">
                        <c:v>43416.791666666664</c:v>
                      </c:pt>
                      <c:pt idx="30317">
                        <c:v>43416.802083333336</c:v>
                      </c:pt>
                      <c:pt idx="30318">
                        <c:v>43416.8125</c:v>
                      </c:pt>
                      <c:pt idx="30319">
                        <c:v>43416.822916666664</c:v>
                      </c:pt>
                      <c:pt idx="30320">
                        <c:v>43416.833333333336</c:v>
                      </c:pt>
                      <c:pt idx="30321">
                        <c:v>43416.84375</c:v>
                      </c:pt>
                      <c:pt idx="30322">
                        <c:v>43416.854166666664</c:v>
                      </c:pt>
                      <c:pt idx="30323">
                        <c:v>43416.864583333336</c:v>
                      </c:pt>
                      <c:pt idx="30324">
                        <c:v>43416.875</c:v>
                      </c:pt>
                      <c:pt idx="30325">
                        <c:v>43416.885416666664</c:v>
                      </c:pt>
                      <c:pt idx="30326">
                        <c:v>43416.895833333336</c:v>
                      </c:pt>
                      <c:pt idx="30327">
                        <c:v>43416.90625</c:v>
                      </c:pt>
                      <c:pt idx="30328">
                        <c:v>43416.916666666664</c:v>
                      </c:pt>
                      <c:pt idx="30329">
                        <c:v>43416.927083333336</c:v>
                      </c:pt>
                      <c:pt idx="30330">
                        <c:v>43416.9375</c:v>
                      </c:pt>
                      <c:pt idx="30331">
                        <c:v>43416.947916666664</c:v>
                      </c:pt>
                      <c:pt idx="30332">
                        <c:v>43416.958333333336</c:v>
                      </c:pt>
                      <c:pt idx="30333">
                        <c:v>43416.96875</c:v>
                      </c:pt>
                      <c:pt idx="30334">
                        <c:v>43416.979166666664</c:v>
                      </c:pt>
                      <c:pt idx="30335">
                        <c:v>43416.989583333336</c:v>
                      </c:pt>
                      <c:pt idx="30336">
                        <c:v>43417</c:v>
                      </c:pt>
                      <c:pt idx="30337">
                        <c:v>43417.010416666664</c:v>
                      </c:pt>
                      <c:pt idx="30338">
                        <c:v>43417.020833333336</c:v>
                      </c:pt>
                      <c:pt idx="30339">
                        <c:v>43417.03125</c:v>
                      </c:pt>
                      <c:pt idx="30340">
                        <c:v>43417.041666666664</c:v>
                      </c:pt>
                      <c:pt idx="30341">
                        <c:v>43417.052083333336</c:v>
                      </c:pt>
                      <c:pt idx="30342">
                        <c:v>43417.0625</c:v>
                      </c:pt>
                      <c:pt idx="30343">
                        <c:v>43417.072916666664</c:v>
                      </c:pt>
                      <c:pt idx="30344">
                        <c:v>43417.083333333336</c:v>
                      </c:pt>
                      <c:pt idx="30345">
                        <c:v>43417.09375</c:v>
                      </c:pt>
                      <c:pt idx="30346">
                        <c:v>43417.104166666664</c:v>
                      </c:pt>
                      <c:pt idx="30347">
                        <c:v>43417.114583333336</c:v>
                      </c:pt>
                      <c:pt idx="30348">
                        <c:v>43417.125</c:v>
                      </c:pt>
                      <c:pt idx="30349">
                        <c:v>43417.135416666664</c:v>
                      </c:pt>
                      <c:pt idx="30350">
                        <c:v>43417.145833333336</c:v>
                      </c:pt>
                      <c:pt idx="30351">
                        <c:v>43417.15625</c:v>
                      </c:pt>
                      <c:pt idx="30352">
                        <c:v>43417.166666666664</c:v>
                      </c:pt>
                      <c:pt idx="30353">
                        <c:v>43417.177083333336</c:v>
                      </c:pt>
                      <c:pt idx="30354">
                        <c:v>43417.1875</c:v>
                      </c:pt>
                      <c:pt idx="30355">
                        <c:v>43417.197916666664</c:v>
                      </c:pt>
                      <c:pt idx="30356">
                        <c:v>43417.208333333336</c:v>
                      </c:pt>
                      <c:pt idx="30357">
                        <c:v>43417.21875</c:v>
                      </c:pt>
                      <c:pt idx="30358">
                        <c:v>43417.229166666664</c:v>
                      </c:pt>
                      <c:pt idx="30359">
                        <c:v>43417.239583333336</c:v>
                      </c:pt>
                      <c:pt idx="30360">
                        <c:v>43417.25</c:v>
                      </c:pt>
                      <c:pt idx="30361">
                        <c:v>43417.260416666664</c:v>
                      </c:pt>
                      <c:pt idx="30362">
                        <c:v>43417.270833333336</c:v>
                      </c:pt>
                      <c:pt idx="30363">
                        <c:v>43417.28125</c:v>
                      </c:pt>
                      <c:pt idx="30364">
                        <c:v>43417.291666666664</c:v>
                      </c:pt>
                      <c:pt idx="30365">
                        <c:v>43417.302083333336</c:v>
                      </c:pt>
                      <c:pt idx="30366">
                        <c:v>43417.3125</c:v>
                      </c:pt>
                      <c:pt idx="30367">
                        <c:v>43417.322916666664</c:v>
                      </c:pt>
                      <c:pt idx="30368">
                        <c:v>43417.333333333336</c:v>
                      </c:pt>
                      <c:pt idx="30369">
                        <c:v>43417.34375</c:v>
                      </c:pt>
                      <c:pt idx="30370">
                        <c:v>43417.354166666664</c:v>
                      </c:pt>
                      <c:pt idx="30371">
                        <c:v>43417.364583333336</c:v>
                      </c:pt>
                      <c:pt idx="30372">
                        <c:v>43417.375</c:v>
                      </c:pt>
                      <c:pt idx="30373">
                        <c:v>43417.385416666664</c:v>
                      </c:pt>
                      <c:pt idx="30374">
                        <c:v>43417.395833333336</c:v>
                      </c:pt>
                      <c:pt idx="30375">
                        <c:v>43417.40625</c:v>
                      </c:pt>
                      <c:pt idx="30376">
                        <c:v>43417.416666666664</c:v>
                      </c:pt>
                      <c:pt idx="30377">
                        <c:v>43417.427083333336</c:v>
                      </c:pt>
                      <c:pt idx="30378">
                        <c:v>43417.4375</c:v>
                      </c:pt>
                      <c:pt idx="30379">
                        <c:v>43417.447916666664</c:v>
                      </c:pt>
                      <c:pt idx="30380">
                        <c:v>43417.458333333336</c:v>
                      </c:pt>
                      <c:pt idx="30381">
                        <c:v>43417.46875</c:v>
                      </c:pt>
                      <c:pt idx="30382">
                        <c:v>43417.479166666664</c:v>
                      </c:pt>
                      <c:pt idx="30383">
                        <c:v>43417.489583333336</c:v>
                      </c:pt>
                      <c:pt idx="30384">
                        <c:v>43417.5</c:v>
                      </c:pt>
                      <c:pt idx="30385">
                        <c:v>43417.510416666664</c:v>
                      </c:pt>
                      <c:pt idx="30386">
                        <c:v>43417.520833333336</c:v>
                      </c:pt>
                      <c:pt idx="30387">
                        <c:v>43417.53125</c:v>
                      </c:pt>
                      <c:pt idx="30388">
                        <c:v>43417.541666666664</c:v>
                      </c:pt>
                      <c:pt idx="30389">
                        <c:v>43417.552083333336</c:v>
                      </c:pt>
                      <c:pt idx="30390">
                        <c:v>43417.5625</c:v>
                      </c:pt>
                      <c:pt idx="30391">
                        <c:v>43417.572916666664</c:v>
                      </c:pt>
                      <c:pt idx="30392">
                        <c:v>43417.583333333336</c:v>
                      </c:pt>
                      <c:pt idx="30393">
                        <c:v>43417.59375</c:v>
                      </c:pt>
                      <c:pt idx="30394">
                        <c:v>43417.604166666664</c:v>
                      </c:pt>
                      <c:pt idx="30395">
                        <c:v>43417.614583333336</c:v>
                      </c:pt>
                      <c:pt idx="30396">
                        <c:v>43417.625</c:v>
                      </c:pt>
                      <c:pt idx="30397">
                        <c:v>43417.635416666664</c:v>
                      </c:pt>
                      <c:pt idx="30398">
                        <c:v>43417.645833333336</c:v>
                      </c:pt>
                      <c:pt idx="30399">
                        <c:v>43417.65625</c:v>
                      </c:pt>
                      <c:pt idx="30400">
                        <c:v>43417.666666666664</c:v>
                      </c:pt>
                      <c:pt idx="30401">
                        <c:v>43417.677083333336</c:v>
                      </c:pt>
                      <c:pt idx="30402">
                        <c:v>43417.6875</c:v>
                      </c:pt>
                      <c:pt idx="30403">
                        <c:v>43417.697916666664</c:v>
                      </c:pt>
                      <c:pt idx="30404">
                        <c:v>43417.708333333336</c:v>
                      </c:pt>
                      <c:pt idx="30405">
                        <c:v>43417.71875</c:v>
                      </c:pt>
                      <c:pt idx="30406">
                        <c:v>43417.729166666664</c:v>
                      </c:pt>
                      <c:pt idx="30407">
                        <c:v>43417.739583333336</c:v>
                      </c:pt>
                      <c:pt idx="30408">
                        <c:v>43417.75</c:v>
                      </c:pt>
                      <c:pt idx="30409">
                        <c:v>43417.760416666664</c:v>
                      </c:pt>
                      <c:pt idx="30410">
                        <c:v>43417.770833333336</c:v>
                      </c:pt>
                      <c:pt idx="30411">
                        <c:v>43417.78125</c:v>
                      </c:pt>
                      <c:pt idx="30412">
                        <c:v>43417.791666666664</c:v>
                      </c:pt>
                      <c:pt idx="30413">
                        <c:v>43417.802083333336</c:v>
                      </c:pt>
                      <c:pt idx="30414">
                        <c:v>43417.8125</c:v>
                      </c:pt>
                      <c:pt idx="30415">
                        <c:v>43417.822916666664</c:v>
                      </c:pt>
                      <c:pt idx="30416">
                        <c:v>43417.833333333336</c:v>
                      </c:pt>
                      <c:pt idx="30417">
                        <c:v>43417.84375</c:v>
                      </c:pt>
                      <c:pt idx="30418">
                        <c:v>43417.854166666664</c:v>
                      </c:pt>
                      <c:pt idx="30419">
                        <c:v>43417.864583333336</c:v>
                      </c:pt>
                      <c:pt idx="30420">
                        <c:v>43417.875</c:v>
                      </c:pt>
                      <c:pt idx="30421">
                        <c:v>43417.885416666664</c:v>
                      </c:pt>
                      <c:pt idx="30422">
                        <c:v>43417.895833333336</c:v>
                      </c:pt>
                      <c:pt idx="30423">
                        <c:v>43417.90625</c:v>
                      </c:pt>
                      <c:pt idx="30424">
                        <c:v>43417.916666666664</c:v>
                      </c:pt>
                      <c:pt idx="30425">
                        <c:v>43417.927083333336</c:v>
                      </c:pt>
                      <c:pt idx="30426">
                        <c:v>43417.9375</c:v>
                      </c:pt>
                      <c:pt idx="30427">
                        <c:v>43417.947916666664</c:v>
                      </c:pt>
                      <c:pt idx="30428">
                        <c:v>43417.958333333336</c:v>
                      </c:pt>
                      <c:pt idx="30429">
                        <c:v>43417.96875</c:v>
                      </c:pt>
                      <c:pt idx="30430">
                        <c:v>43417.979166666664</c:v>
                      </c:pt>
                      <c:pt idx="30431">
                        <c:v>43417.989583333336</c:v>
                      </c:pt>
                      <c:pt idx="30432">
                        <c:v>43418</c:v>
                      </c:pt>
                      <c:pt idx="30433">
                        <c:v>43418.010416666664</c:v>
                      </c:pt>
                      <c:pt idx="30434">
                        <c:v>43418.020833333336</c:v>
                      </c:pt>
                      <c:pt idx="30435">
                        <c:v>43418.03125</c:v>
                      </c:pt>
                      <c:pt idx="30436">
                        <c:v>43418.041666666664</c:v>
                      </c:pt>
                      <c:pt idx="30437">
                        <c:v>43418.052083333336</c:v>
                      </c:pt>
                      <c:pt idx="30438">
                        <c:v>43418.0625</c:v>
                      </c:pt>
                      <c:pt idx="30439">
                        <c:v>43418.072916666664</c:v>
                      </c:pt>
                      <c:pt idx="30440">
                        <c:v>43418.083333333336</c:v>
                      </c:pt>
                      <c:pt idx="30441">
                        <c:v>43418.09375</c:v>
                      </c:pt>
                      <c:pt idx="30442">
                        <c:v>43418.104166666664</c:v>
                      </c:pt>
                      <c:pt idx="30443">
                        <c:v>43418.114583333336</c:v>
                      </c:pt>
                      <c:pt idx="30444">
                        <c:v>43418.125</c:v>
                      </c:pt>
                      <c:pt idx="30445">
                        <c:v>43418.135416666664</c:v>
                      </c:pt>
                      <c:pt idx="30446">
                        <c:v>43418.145833333336</c:v>
                      </c:pt>
                      <c:pt idx="30447">
                        <c:v>43418.15625</c:v>
                      </c:pt>
                      <c:pt idx="30448">
                        <c:v>43418.166666666664</c:v>
                      </c:pt>
                      <c:pt idx="30449">
                        <c:v>43418.177083333336</c:v>
                      </c:pt>
                      <c:pt idx="30450">
                        <c:v>43418.1875</c:v>
                      </c:pt>
                      <c:pt idx="30451">
                        <c:v>43418.197916666664</c:v>
                      </c:pt>
                      <c:pt idx="30452">
                        <c:v>43418.208333333336</c:v>
                      </c:pt>
                      <c:pt idx="30453">
                        <c:v>43418.21875</c:v>
                      </c:pt>
                      <c:pt idx="30454">
                        <c:v>43418.229166666664</c:v>
                      </c:pt>
                      <c:pt idx="30455">
                        <c:v>43418.239583333336</c:v>
                      </c:pt>
                      <c:pt idx="30456">
                        <c:v>43418.25</c:v>
                      </c:pt>
                      <c:pt idx="30457">
                        <c:v>43418.260416666664</c:v>
                      </c:pt>
                      <c:pt idx="30458">
                        <c:v>43418.270833333336</c:v>
                      </c:pt>
                      <c:pt idx="30459">
                        <c:v>43418.28125</c:v>
                      </c:pt>
                      <c:pt idx="30460">
                        <c:v>43418.291666666664</c:v>
                      </c:pt>
                      <c:pt idx="30461">
                        <c:v>43418.302083333336</c:v>
                      </c:pt>
                      <c:pt idx="30462">
                        <c:v>43418.3125</c:v>
                      </c:pt>
                      <c:pt idx="30463">
                        <c:v>43418.322916666664</c:v>
                      </c:pt>
                      <c:pt idx="30464">
                        <c:v>43418.333333333336</c:v>
                      </c:pt>
                      <c:pt idx="30465">
                        <c:v>43418.34375</c:v>
                      </c:pt>
                      <c:pt idx="30466">
                        <c:v>43418.354166666664</c:v>
                      </c:pt>
                      <c:pt idx="30467">
                        <c:v>43418.364583333336</c:v>
                      </c:pt>
                      <c:pt idx="30468">
                        <c:v>43418.375</c:v>
                      </c:pt>
                      <c:pt idx="30469">
                        <c:v>43418.385416666664</c:v>
                      </c:pt>
                      <c:pt idx="30470">
                        <c:v>43418.395833333336</c:v>
                      </c:pt>
                      <c:pt idx="30471">
                        <c:v>43418.40625</c:v>
                      </c:pt>
                      <c:pt idx="30472">
                        <c:v>43418.416666666664</c:v>
                      </c:pt>
                      <c:pt idx="30473">
                        <c:v>43418.427083333336</c:v>
                      </c:pt>
                      <c:pt idx="30474">
                        <c:v>43418.4375</c:v>
                      </c:pt>
                      <c:pt idx="30475">
                        <c:v>43418.447916666664</c:v>
                      </c:pt>
                      <c:pt idx="30476">
                        <c:v>43418.458333333336</c:v>
                      </c:pt>
                      <c:pt idx="30477">
                        <c:v>43418.46875</c:v>
                      </c:pt>
                      <c:pt idx="30478">
                        <c:v>43418.479166666664</c:v>
                      </c:pt>
                      <c:pt idx="30479">
                        <c:v>43418.489583333336</c:v>
                      </c:pt>
                      <c:pt idx="30480">
                        <c:v>43418.5</c:v>
                      </c:pt>
                      <c:pt idx="30481">
                        <c:v>43418.510416666664</c:v>
                      </c:pt>
                      <c:pt idx="30482">
                        <c:v>43418.520833333336</c:v>
                      </c:pt>
                      <c:pt idx="30483">
                        <c:v>43418.53125</c:v>
                      </c:pt>
                      <c:pt idx="30484">
                        <c:v>43418.541666666664</c:v>
                      </c:pt>
                      <c:pt idx="30485">
                        <c:v>43418.552083333336</c:v>
                      </c:pt>
                      <c:pt idx="30486">
                        <c:v>43418.5625</c:v>
                      </c:pt>
                      <c:pt idx="30487">
                        <c:v>43418.572916666664</c:v>
                      </c:pt>
                      <c:pt idx="30488">
                        <c:v>43418.583333333336</c:v>
                      </c:pt>
                      <c:pt idx="30489">
                        <c:v>43418.59375</c:v>
                      </c:pt>
                      <c:pt idx="30490">
                        <c:v>43418.604166666664</c:v>
                      </c:pt>
                      <c:pt idx="30491">
                        <c:v>43418.614583333336</c:v>
                      </c:pt>
                      <c:pt idx="30492">
                        <c:v>43418.625</c:v>
                      </c:pt>
                      <c:pt idx="30493">
                        <c:v>43418.635416666664</c:v>
                      </c:pt>
                      <c:pt idx="30494">
                        <c:v>43418.645833333336</c:v>
                      </c:pt>
                      <c:pt idx="30495">
                        <c:v>43418.65625</c:v>
                      </c:pt>
                      <c:pt idx="30496">
                        <c:v>43418.666666666664</c:v>
                      </c:pt>
                      <c:pt idx="30497">
                        <c:v>43418.677083333336</c:v>
                      </c:pt>
                      <c:pt idx="30498">
                        <c:v>43418.6875</c:v>
                      </c:pt>
                      <c:pt idx="30499">
                        <c:v>43418.697916666664</c:v>
                      </c:pt>
                      <c:pt idx="30500">
                        <c:v>43418.708333333336</c:v>
                      </c:pt>
                      <c:pt idx="30501">
                        <c:v>43418.71875</c:v>
                      </c:pt>
                      <c:pt idx="30502">
                        <c:v>43418.729166666664</c:v>
                      </c:pt>
                      <c:pt idx="30503">
                        <c:v>43418.739583333336</c:v>
                      </c:pt>
                      <c:pt idx="30504">
                        <c:v>43418.75</c:v>
                      </c:pt>
                      <c:pt idx="30505">
                        <c:v>43418.760416666664</c:v>
                      </c:pt>
                      <c:pt idx="30506">
                        <c:v>43418.770833333336</c:v>
                      </c:pt>
                      <c:pt idx="30507">
                        <c:v>43418.78125</c:v>
                      </c:pt>
                      <c:pt idx="30508">
                        <c:v>43418.791666666664</c:v>
                      </c:pt>
                      <c:pt idx="30509">
                        <c:v>43418.802083333336</c:v>
                      </c:pt>
                      <c:pt idx="30510">
                        <c:v>43418.8125</c:v>
                      </c:pt>
                      <c:pt idx="30511">
                        <c:v>43418.822916666664</c:v>
                      </c:pt>
                      <c:pt idx="30512">
                        <c:v>43418.833333333336</c:v>
                      </c:pt>
                      <c:pt idx="30513">
                        <c:v>43418.84375</c:v>
                      </c:pt>
                      <c:pt idx="30514">
                        <c:v>43418.854166666664</c:v>
                      </c:pt>
                      <c:pt idx="30515">
                        <c:v>43418.864583333336</c:v>
                      </c:pt>
                      <c:pt idx="30516">
                        <c:v>43418.875</c:v>
                      </c:pt>
                      <c:pt idx="30517">
                        <c:v>43418.885416666664</c:v>
                      </c:pt>
                      <c:pt idx="30518">
                        <c:v>43418.895833333336</c:v>
                      </c:pt>
                      <c:pt idx="30519">
                        <c:v>43418.90625</c:v>
                      </c:pt>
                      <c:pt idx="30520">
                        <c:v>43418.916666666664</c:v>
                      </c:pt>
                      <c:pt idx="30521">
                        <c:v>43418.927083333336</c:v>
                      </c:pt>
                      <c:pt idx="30522">
                        <c:v>43418.9375</c:v>
                      </c:pt>
                      <c:pt idx="30523">
                        <c:v>43418.947916666664</c:v>
                      </c:pt>
                      <c:pt idx="30524">
                        <c:v>43418.958333333336</c:v>
                      </c:pt>
                      <c:pt idx="30525">
                        <c:v>43418.96875</c:v>
                      </c:pt>
                      <c:pt idx="30526">
                        <c:v>43418.979166666664</c:v>
                      </c:pt>
                      <c:pt idx="30527">
                        <c:v>43418.989583333336</c:v>
                      </c:pt>
                      <c:pt idx="30528">
                        <c:v>43419</c:v>
                      </c:pt>
                      <c:pt idx="30529">
                        <c:v>43419.010416666664</c:v>
                      </c:pt>
                      <c:pt idx="30530">
                        <c:v>43419.020833333336</c:v>
                      </c:pt>
                      <c:pt idx="30531">
                        <c:v>43419.03125</c:v>
                      </c:pt>
                      <c:pt idx="30532">
                        <c:v>43419.041666666664</c:v>
                      </c:pt>
                      <c:pt idx="30533">
                        <c:v>43419.052083333336</c:v>
                      </c:pt>
                      <c:pt idx="30534">
                        <c:v>43419.0625</c:v>
                      </c:pt>
                      <c:pt idx="30535">
                        <c:v>43419.072916666664</c:v>
                      </c:pt>
                      <c:pt idx="30536">
                        <c:v>43419.083333333336</c:v>
                      </c:pt>
                      <c:pt idx="30537">
                        <c:v>43419.09375</c:v>
                      </c:pt>
                      <c:pt idx="30538">
                        <c:v>43419.104166666664</c:v>
                      </c:pt>
                      <c:pt idx="30539">
                        <c:v>43419.114583333336</c:v>
                      </c:pt>
                      <c:pt idx="30540">
                        <c:v>43419.125</c:v>
                      </c:pt>
                      <c:pt idx="30541">
                        <c:v>43419.135416666664</c:v>
                      </c:pt>
                      <c:pt idx="30542">
                        <c:v>43419.145833333336</c:v>
                      </c:pt>
                      <c:pt idx="30543">
                        <c:v>43419.15625</c:v>
                      </c:pt>
                      <c:pt idx="30544">
                        <c:v>43419.166666666664</c:v>
                      </c:pt>
                      <c:pt idx="30545">
                        <c:v>43419.177083333336</c:v>
                      </c:pt>
                      <c:pt idx="30546">
                        <c:v>43419.1875</c:v>
                      </c:pt>
                      <c:pt idx="30547">
                        <c:v>43419.197916666664</c:v>
                      </c:pt>
                      <c:pt idx="30548">
                        <c:v>43419.208333333336</c:v>
                      </c:pt>
                      <c:pt idx="30549">
                        <c:v>43419.21875</c:v>
                      </c:pt>
                      <c:pt idx="30550">
                        <c:v>43419.229166666664</c:v>
                      </c:pt>
                      <c:pt idx="30551">
                        <c:v>43419.239583333336</c:v>
                      </c:pt>
                      <c:pt idx="30552">
                        <c:v>43419.25</c:v>
                      </c:pt>
                      <c:pt idx="30553">
                        <c:v>43419.260416666664</c:v>
                      </c:pt>
                      <c:pt idx="30554">
                        <c:v>43419.270833333336</c:v>
                      </c:pt>
                      <c:pt idx="30555">
                        <c:v>43419.28125</c:v>
                      </c:pt>
                      <c:pt idx="30556">
                        <c:v>43419.291666666664</c:v>
                      </c:pt>
                      <c:pt idx="30557">
                        <c:v>43419.302083333336</c:v>
                      </c:pt>
                      <c:pt idx="30558">
                        <c:v>43419.3125</c:v>
                      </c:pt>
                      <c:pt idx="30559">
                        <c:v>43419.322916666664</c:v>
                      </c:pt>
                      <c:pt idx="30560">
                        <c:v>43419.333333333336</c:v>
                      </c:pt>
                      <c:pt idx="30561">
                        <c:v>43419.34375</c:v>
                      </c:pt>
                      <c:pt idx="30562">
                        <c:v>43419.354166666664</c:v>
                      </c:pt>
                      <c:pt idx="30563">
                        <c:v>43419.364583333336</c:v>
                      </c:pt>
                      <c:pt idx="30564">
                        <c:v>43419.375</c:v>
                      </c:pt>
                      <c:pt idx="30565">
                        <c:v>43419.385416666664</c:v>
                      </c:pt>
                      <c:pt idx="30566">
                        <c:v>43419.395833333336</c:v>
                      </c:pt>
                      <c:pt idx="30567">
                        <c:v>43419.40625</c:v>
                      </c:pt>
                      <c:pt idx="30568">
                        <c:v>43419.416666666664</c:v>
                      </c:pt>
                      <c:pt idx="30569">
                        <c:v>43419.427083333336</c:v>
                      </c:pt>
                      <c:pt idx="30570">
                        <c:v>43419.4375</c:v>
                      </c:pt>
                      <c:pt idx="30571">
                        <c:v>43419.447916666664</c:v>
                      </c:pt>
                      <c:pt idx="30572">
                        <c:v>43419.458333333336</c:v>
                      </c:pt>
                      <c:pt idx="30573">
                        <c:v>43419.46875</c:v>
                      </c:pt>
                      <c:pt idx="30574">
                        <c:v>43419.479166666664</c:v>
                      </c:pt>
                      <c:pt idx="30575">
                        <c:v>43419.489583333336</c:v>
                      </c:pt>
                      <c:pt idx="30576">
                        <c:v>43419.5</c:v>
                      </c:pt>
                      <c:pt idx="30577">
                        <c:v>43419.510416666664</c:v>
                      </c:pt>
                      <c:pt idx="30578">
                        <c:v>43419.520833333336</c:v>
                      </c:pt>
                      <c:pt idx="30579">
                        <c:v>43419.53125</c:v>
                      </c:pt>
                      <c:pt idx="30580">
                        <c:v>43419.541666666664</c:v>
                      </c:pt>
                      <c:pt idx="30581">
                        <c:v>43419.552083333336</c:v>
                      </c:pt>
                      <c:pt idx="30582">
                        <c:v>43419.5625</c:v>
                      </c:pt>
                      <c:pt idx="30583">
                        <c:v>43419.572916666664</c:v>
                      </c:pt>
                      <c:pt idx="30584">
                        <c:v>43419.583333333336</c:v>
                      </c:pt>
                      <c:pt idx="30585">
                        <c:v>43419.59375</c:v>
                      </c:pt>
                      <c:pt idx="30586">
                        <c:v>43419.604166666664</c:v>
                      </c:pt>
                      <c:pt idx="30587">
                        <c:v>43419.614583333336</c:v>
                      </c:pt>
                      <c:pt idx="30588">
                        <c:v>43419.625</c:v>
                      </c:pt>
                      <c:pt idx="30589">
                        <c:v>43419.635416666664</c:v>
                      </c:pt>
                      <c:pt idx="30590">
                        <c:v>43419.645833333336</c:v>
                      </c:pt>
                      <c:pt idx="30591">
                        <c:v>43419.65625</c:v>
                      </c:pt>
                      <c:pt idx="30592">
                        <c:v>43419.666666666664</c:v>
                      </c:pt>
                      <c:pt idx="30593">
                        <c:v>43419.677083333336</c:v>
                      </c:pt>
                      <c:pt idx="30594">
                        <c:v>43419.6875</c:v>
                      </c:pt>
                      <c:pt idx="30595">
                        <c:v>43419.697916666664</c:v>
                      </c:pt>
                      <c:pt idx="30596">
                        <c:v>43419.708333333336</c:v>
                      </c:pt>
                      <c:pt idx="30597">
                        <c:v>43419.71875</c:v>
                      </c:pt>
                      <c:pt idx="30598">
                        <c:v>43419.729166666664</c:v>
                      </c:pt>
                      <c:pt idx="30599">
                        <c:v>43419.739583333336</c:v>
                      </c:pt>
                      <c:pt idx="30600">
                        <c:v>43419.75</c:v>
                      </c:pt>
                      <c:pt idx="30601">
                        <c:v>43419.760416666664</c:v>
                      </c:pt>
                      <c:pt idx="30602">
                        <c:v>43419.770833333336</c:v>
                      </c:pt>
                      <c:pt idx="30603">
                        <c:v>43419.78125</c:v>
                      </c:pt>
                      <c:pt idx="30604">
                        <c:v>43419.791666666664</c:v>
                      </c:pt>
                      <c:pt idx="30605">
                        <c:v>43419.802083333336</c:v>
                      </c:pt>
                      <c:pt idx="30606">
                        <c:v>43419.8125</c:v>
                      </c:pt>
                      <c:pt idx="30607">
                        <c:v>43419.822916666664</c:v>
                      </c:pt>
                      <c:pt idx="30608">
                        <c:v>43419.833333333336</c:v>
                      </c:pt>
                      <c:pt idx="30609">
                        <c:v>43419.84375</c:v>
                      </c:pt>
                      <c:pt idx="30610">
                        <c:v>43419.854166666664</c:v>
                      </c:pt>
                      <c:pt idx="30611">
                        <c:v>43419.864583333336</c:v>
                      </c:pt>
                      <c:pt idx="30612">
                        <c:v>43419.875</c:v>
                      </c:pt>
                      <c:pt idx="30613">
                        <c:v>43419.885416666664</c:v>
                      </c:pt>
                      <c:pt idx="30614">
                        <c:v>43419.895833333336</c:v>
                      </c:pt>
                      <c:pt idx="30615">
                        <c:v>43419.90625</c:v>
                      </c:pt>
                      <c:pt idx="30616">
                        <c:v>43419.916666666664</c:v>
                      </c:pt>
                      <c:pt idx="30617">
                        <c:v>43419.927083333336</c:v>
                      </c:pt>
                      <c:pt idx="30618">
                        <c:v>43419.9375</c:v>
                      </c:pt>
                      <c:pt idx="30619">
                        <c:v>43419.947916666664</c:v>
                      </c:pt>
                      <c:pt idx="30620">
                        <c:v>43419.958333333336</c:v>
                      </c:pt>
                      <c:pt idx="30621">
                        <c:v>43419.96875</c:v>
                      </c:pt>
                      <c:pt idx="30622">
                        <c:v>43419.979166666664</c:v>
                      </c:pt>
                      <c:pt idx="30623">
                        <c:v>43419.989583333336</c:v>
                      </c:pt>
                      <c:pt idx="30624">
                        <c:v>43420</c:v>
                      </c:pt>
                      <c:pt idx="30625">
                        <c:v>43420.010416666664</c:v>
                      </c:pt>
                      <c:pt idx="30626">
                        <c:v>43420.020833333336</c:v>
                      </c:pt>
                      <c:pt idx="30627">
                        <c:v>43420.03125</c:v>
                      </c:pt>
                      <c:pt idx="30628">
                        <c:v>43420.041666666664</c:v>
                      </c:pt>
                      <c:pt idx="30629">
                        <c:v>43420.052083333336</c:v>
                      </c:pt>
                      <c:pt idx="30630">
                        <c:v>43420.0625</c:v>
                      </c:pt>
                      <c:pt idx="30631">
                        <c:v>43420.072916666664</c:v>
                      </c:pt>
                      <c:pt idx="30632">
                        <c:v>43420.083333333336</c:v>
                      </c:pt>
                      <c:pt idx="30633">
                        <c:v>43420.09375</c:v>
                      </c:pt>
                      <c:pt idx="30634">
                        <c:v>43420.104166666664</c:v>
                      </c:pt>
                      <c:pt idx="30635">
                        <c:v>43420.114583333336</c:v>
                      </c:pt>
                      <c:pt idx="30636">
                        <c:v>43420.125</c:v>
                      </c:pt>
                      <c:pt idx="30637">
                        <c:v>43420.135416666664</c:v>
                      </c:pt>
                      <c:pt idx="30638">
                        <c:v>43420.145833333336</c:v>
                      </c:pt>
                      <c:pt idx="30639">
                        <c:v>43420.15625</c:v>
                      </c:pt>
                      <c:pt idx="30640">
                        <c:v>43420.166666666664</c:v>
                      </c:pt>
                      <c:pt idx="30641">
                        <c:v>43420.177083333336</c:v>
                      </c:pt>
                      <c:pt idx="30642">
                        <c:v>43420.1875</c:v>
                      </c:pt>
                      <c:pt idx="30643">
                        <c:v>43420.197916666664</c:v>
                      </c:pt>
                      <c:pt idx="30644">
                        <c:v>43420.208333333336</c:v>
                      </c:pt>
                      <c:pt idx="30645">
                        <c:v>43420.21875</c:v>
                      </c:pt>
                      <c:pt idx="30646">
                        <c:v>43420.229166666664</c:v>
                      </c:pt>
                      <c:pt idx="30647">
                        <c:v>43420.239583333336</c:v>
                      </c:pt>
                      <c:pt idx="30648">
                        <c:v>43420.25</c:v>
                      </c:pt>
                      <c:pt idx="30649">
                        <c:v>43420.260416666664</c:v>
                      </c:pt>
                      <c:pt idx="30650">
                        <c:v>43420.270833333336</c:v>
                      </c:pt>
                      <c:pt idx="30651">
                        <c:v>43420.28125</c:v>
                      </c:pt>
                      <c:pt idx="30652">
                        <c:v>43420.291666666664</c:v>
                      </c:pt>
                      <c:pt idx="30653">
                        <c:v>43420.302083333336</c:v>
                      </c:pt>
                      <c:pt idx="30654">
                        <c:v>43420.3125</c:v>
                      </c:pt>
                      <c:pt idx="30655">
                        <c:v>43420.322916666664</c:v>
                      </c:pt>
                      <c:pt idx="30656">
                        <c:v>43420.333333333336</c:v>
                      </c:pt>
                      <c:pt idx="30657">
                        <c:v>43420.34375</c:v>
                      </c:pt>
                      <c:pt idx="30658">
                        <c:v>43420.354166666664</c:v>
                      </c:pt>
                      <c:pt idx="30659">
                        <c:v>43420.364583333336</c:v>
                      </c:pt>
                      <c:pt idx="30660">
                        <c:v>43420.375</c:v>
                      </c:pt>
                      <c:pt idx="30661">
                        <c:v>43420.385416666664</c:v>
                      </c:pt>
                      <c:pt idx="30662">
                        <c:v>43420.395833333336</c:v>
                      </c:pt>
                      <c:pt idx="30663">
                        <c:v>43420.40625</c:v>
                      </c:pt>
                      <c:pt idx="30664">
                        <c:v>43420.416666666664</c:v>
                      </c:pt>
                      <c:pt idx="30665">
                        <c:v>43420.427083333336</c:v>
                      </c:pt>
                      <c:pt idx="30666">
                        <c:v>43420.4375</c:v>
                      </c:pt>
                      <c:pt idx="30667">
                        <c:v>43420.447916666664</c:v>
                      </c:pt>
                      <c:pt idx="30668">
                        <c:v>43420.458333333336</c:v>
                      </c:pt>
                      <c:pt idx="30669">
                        <c:v>43420.46875</c:v>
                      </c:pt>
                      <c:pt idx="30670">
                        <c:v>43420.479166666664</c:v>
                      </c:pt>
                      <c:pt idx="30671">
                        <c:v>43420.489583333336</c:v>
                      </c:pt>
                      <c:pt idx="30672">
                        <c:v>43420.5</c:v>
                      </c:pt>
                      <c:pt idx="30673">
                        <c:v>43420.510416666664</c:v>
                      </c:pt>
                      <c:pt idx="30674">
                        <c:v>43420.520833333336</c:v>
                      </c:pt>
                      <c:pt idx="30675">
                        <c:v>43420.53125</c:v>
                      </c:pt>
                      <c:pt idx="30676">
                        <c:v>43420.541666666664</c:v>
                      </c:pt>
                      <c:pt idx="30677">
                        <c:v>43420.552083333336</c:v>
                      </c:pt>
                      <c:pt idx="30678">
                        <c:v>43420.5625</c:v>
                      </c:pt>
                      <c:pt idx="30679">
                        <c:v>43420.572916666664</c:v>
                      </c:pt>
                      <c:pt idx="30680">
                        <c:v>43420.583333333336</c:v>
                      </c:pt>
                      <c:pt idx="30681">
                        <c:v>43420.59375</c:v>
                      </c:pt>
                      <c:pt idx="30682">
                        <c:v>43420.604166666664</c:v>
                      </c:pt>
                      <c:pt idx="30683">
                        <c:v>43420.614583333336</c:v>
                      </c:pt>
                      <c:pt idx="30684">
                        <c:v>43420.625</c:v>
                      </c:pt>
                      <c:pt idx="30685">
                        <c:v>43420.635416666664</c:v>
                      </c:pt>
                      <c:pt idx="30686">
                        <c:v>43420.645833333336</c:v>
                      </c:pt>
                      <c:pt idx="30687">
                        <c:v>43420.65625</c:v>
                      </c:pt>
                      <c:pt idx="30688">
                        <c:v>43420.666666666664</c:v>
                      </c:pt>
                      <c:pt idx="30689">
                        <c:v>43420.677083333336</c:v>
                      </c:pt>
                      <c:pt idx="30690">
                        <c:v>43420.6875</c:v>
                      </c:pt>
                      <c:pt idx="30691">
                        <c:v>43420.697916666664</c:v>
                      </c:pt>
                      <c:pt idx="30692">
                        <c:v>43420.708333333336</c:v>
                      </c:pt>
                      <c:pt idx="30693">
                        <c:v>43420.71875</c:v>
                      </c:pt>
                      <c:pt idx="30694">
                        <c:v>43420.729166666664</c:v>
                      </c:pt>
                      <c:pt idx="30695">
                        <c:v>43420.739583333336</c:v>
                      </c:pt>
                      <c:pt idx="30696">
                        <c:v>43420.75</c:v>
                      </c:pt>
                      <c:pt idx="30697">
                        <c:v>43420.760416666664</c:v>
                      </c:pt>
                      <c:pt idx="30698">
                        <c:v>43420.770833333336</c:v>
                      </c:pt>
                      <c:pt idx="30699">
                        <c:v>43420.78125</c:v>
                      </c:pt>
                      <c:pt idx="30700">
                        <c:v>43420.791666666664</c:v>
                      </c:pt>
                      <c:pt idx="30701">
                        <c:v>43420.802083333336</c:v>
                      </c:pt>
                      <c:pt idx="30702">
                        <c:v>43420.8125</c:v>
                      </c:pt>
                      <c:pt idx="30703">
                        <c:v>43420.822916666664</c:v>
                      </c:pt>
                      <c:pt idx="30704">
                        <c:v>43420.833333333336</c:v>
                      </c:pt>
                      <c:pt idx="30705">
                        <c:v>43420.84375</c:v>
                      </c:pt>
                      <c:pt idx="30706">
                        <c:v>43420.854166666664</c:v>
                      </c:pt>
                      <c:pt idx="30707">
                        <c:v>43420.864583333336</c:v>
                      </c:pt>
                      <c:pt idx="30708">
                        <c:v>43420.875</c:v>
                      </c:pt>
                      <c:pt idx="30709">
                        <c:v>43420.885416666664</c:v>
                      </c:pt>
                      <c:pt idx="30710">
                        <c:v>43420.895833333336</c:v>
                      </c:pt>
                      <c:pt idx="30711">
                        <c:v>43420.90625</c:v>
                      </c:pt>
                      <c:pt idx="30712">
                        <c:v>43420.916666666664</c:v>
                      </c:pt>
                      <c:pt idx="30713">
                        <c:v>43420.927083333336</c:v>
                      </c:pt>
                      <c:pt idx="30714">
                        <c:v>43420.9375</c:v>
                      </c:pt>
                      <c:pt idx="30715">
                        <c:v>43420.947916666664</c:v>
                      </c:pt>
                      <c:pt idx="30716">
                        <c:v>43420.958333333336</c:v>
                      </c:pt>
                      <c:pt idx="30717">
                        <c:v>43420.96875</c:v>
                      </c:pt>
                      <c:pt idx="30718">
                        <c:v>43420.979166666664</c:v>
                      </c:pt>
                      <c:pt idx="30719">
                        <c:v>43420.989583333336</c:v>
                      </c:pt>
                      <c:pt idx="30720">
                        <c:v>43421</c:v>
                      </c:pt>
                      <c:pt idx="30721">
                        <c:v>43421.010416666664</c:v>
                      </c:pt>
                      <c:pt idx="30722">
                        <c:v>43421.020833333336</c:v>
                      </c:pt>
                      <c:pt idx="30723">
                        <c:v>43421.03125</c:v>
                      </c:pt>
                      <c:pt idx="30724">
                        <c:v>43421.041666666664</c:v>
                      </c:pt>
                      <c:pt idx="30725">
                        <c:v>43421.052083333336</c:v>
                      </c:pt>
                      <c:pt idx="30726">
                        <c:v>43421.0625</c:v>
                      </c:pt>
                      <c:pt idx="30727">
                        <c:v>43421.072916666664</c:v>
                      </c:pt>
                      <c:pt idx="30728">
                        <c:v>43421.083333333336</c:v>
                      </c:pt>
                      <c:pt idx="30729">
                        <c:v>43421.09375</c:v>
                      </c:pt>
                      <c:pt idx="30730">
                        <c:v>43421.104166666664</c:v>
                      </c:pt>
                      <c:pt idx="30731">
                        <c:v>43421.114583333336</c:v>
                      </c:pt>
                      <c:pt idx="30732">
                        <c:v>43421.125</c:v>
                      </c:pt>
                      <c:pt idx="30733">
                        <c:v>43421.135416666664</c:v>
                      </c:pt>
                      <c:pt idx="30734">
                        <c:v>43421.145833333336</c:v>
                      </c:pt>
                      <c:pt idx="30735">
                        <c:v>43421.15625</c:v>
                      </c:pt>
                      <c:pt idx="30736">
                        <c:v>43421.166666666664</c:v>
                      </c:pt>
                      <c:pt idx="30737">
                        <c:v>43421.177083333336</c:v>
                      </c:pt>
                      <c:pt idx="30738">
                        <c:v>43421.1875</c:v>
                      </c:pt>
                      <c:pt idx="30739">
                        <c:v>43421.197916666664</c:v>
                      </c:pt>
                      <c:pt idx="30740">
                        <c:v>43421.208333333336</c:v>
                      </c:pt>
                      <c:pt idx="30741">
                        <c:v>43421.21875</c:v>
                      </c:pt>
                      <c:pt idx="30742">
                        <c:v>43421.229166666664</c:v>
                      </c:pt>
                      <c:pt idx="30743">
                        <c:v>43421.239583333336</c:v>
                      </c:pt>
                      <c:pt idx="30744">
                        <c:v>43421.25</c:v>
                      </c:pt>
                      <c:pt idx="30745">
                        <c:v>43421.260416666664</c:v>
                      </c:pt>
                      <c:pt idx="30746">
                        <c:v>43421.270833333336</c:v>
                      </c:pt>
                      <c:pt idx="30747">
                        <c:v>43421.28125</c:v>
                      </c:pt>
                      <c:pt idx="30748">
                        <c:v>43421.291666666664</c:v>
                      </c:pt>
                      <c:pt idx="30749">
                        <c:v>43421.302083333336</c:v>
                      </c:pt>
                      <c:pt idx="30750">
                        <c:v>43421.3125</c:v>
                      </c:pt>
                      <c:pt idx="30751">
                        <c:v>43421.322916666664</c:v>
                      </c:pt>
                      <c:pt idx="30752">
                        <c:v>43421.333333333336</c:v>
                      </c:pt>
                      <c:pt idx="30753">
                        <c:v>43421.34375</c:v>
                      </c:pt>
                      <c:pt idx="30754">
                        <c:v>43421.354166666664</c:v>
                      </c:pt>
                      <c:pt idx="30755">
                        <c:v>43421.364583333336</c:v>
                      </c:pt>
                      <c:pt idx="30756">
                        <c:v>43421.375</c:v>
                      </c:pt>
                      <c:pt idx="30757">
                        <c:v>43421.385416666664</c:v>
                      </c:pt>
                      <c:pt idx="30758">
                        <c:v>43421.395833333336</c:v>
                      </c:pt>
                      <c:pt idx="30759">
                        <c:v>43421.40625</c:v>
                      </c:pt>
                      <c:pt idx="30760">
                        <c:v>43421.416666666664</c:v>
                      </c:pt>
                      <c:pt idx="30761">
                        <c:v>43421.427083333336</c:v>
                      </c:pt>
                      <c:pt idx="30762">
                        <c:v>43421.4375</c:v>
                      </c:pt>
                      <c:pt idx="30763">
                        <c:v>43421.447916666664</c:v>
                      </c:pt>
                      <c:pt idx="30764">
                        <c:v>43421.458333333336</c:v>
                      </c:pt>
                      <c:pt idx="30765">
                        <c:v>43421.46875</c:v>
                      </c:pt>
                      <c:pt idx="30766">
                        <c:v>43421.479166666664</c:v>
                      </c:pt>
                      <c:pt idx="30767">
                        <c:v>43421.489583333336</c:v>
                      </c:pt>
                      <c:pt idx="30768">
                        <c:v>43421.5</c:v>
                      </c:pt>
                      <c:pt idx="30769">
                        <c:v>43421.510416666664</c:v>
                      </c:pt>
                      <c:pt idx="30770">
                        <c:v>43421.520833333336</c:v>
                      </c:pt>
                      <c:pt idx="30771">
                        <c:v>43421.53125</c:v>
                      </c:pt>
                      <c:pt idx="30772">
                        <c:v>43421.541666666664</c:v>
                      </c:pt>
                      <c:pt idx="30773">
                        <c:v>43421.552083333336</c:v>
                      </c:pt>
                      <c:pt idx="30774">
                        <c:v>43421.5625</c:v>
                      </c:pt>
                      <c:pt idx="30775">
                        <c:v>43421.572916666664</c:v>
                      </c:pt>
                      <c:pt idx="30776">
                        <c:v>43421.583333333336</c:v>
                      </c:pt>
                      <c:pt idx="30777">
                        <c:v>43421.59375</c:v>
                      </c:pt>
                      <c:pt idx="30778">
                        <c:v>43421.604166666664</c:v>
                      </c:pt>
                      <c:pt idx="30779">
                        <c:v>43421.614583333336</c:v>
                      </c:pt>
                      <c:pt idx="30780">
                        <c:v>43421.625</c:v>
                      </c:pt>
                      <c:pt idx="30781">
                        <c:v>43421.635416666664</c:v>
                      </c:pt>
                      <c:pt idx="30782">
                        <c:v>43421.645833333336</c:v>
                      </c:pt>
                      <c:pt idx="30783">
                        <c:v>43421.65625</c:v>
                      </c:pt>
                      <c:pt idx="30784">
                        <c:v>43421.666666666664</c:v>
                      </c:pt>
                      <c:pt idx="30785">
                        <c:v>43421.677083333336</c:v>
                      </c:pt>
                      <c:pt idx="30786">
                        <c:v>43421.6875</c:v>
                      </c:pt>
                      <c:pt idx="30787">
                        <c:v>43421.697916666664</c:v>
                      </c:pt>
                      <c:pt idx="30788">
                        <c:v>43421.708333333336</c:v>
                      </c:pt>
                      <c:pt idx="30789">
                        <c:v>43421.71875</c:v>
                      </c:pt>
                      <c:pt idx="30790">
                        <c:v>43421.729166666664</c:v>
                      </c:pt>
                      <c:pt idx="30791">
                        <c:v>43421.739583333336</c:v>
                      </c:pt>
                      <c:pt idx="30792">
                        <c:v>43421.75</c:v>
                      </c:pt>
                      <c:pt idx="30793">
                        <c:v>43421.760416666664</c:v>
                      </c:pt>
                      <c:pt idx="30794">
                        <c:v>43421.770833333336</c:v>
                      </c:pt>
                      <c:pt idx="30795">
                        <c:v>43421.78125</c:v>
                      </c:pt>
                      <c:pt idx="30796">
                        <c:v>43421.791666666664</c:v>
                      </c:pt>
                      <c:pt idx="30797">
                        <c:v>43421.802083333336</c:v>
                      </c:pt>
                      <c:pt idx="30798">
                        <c:v>43421.8125</c:v>
                      </c:pt>
                      <c:pt idx="30799">
                        <c:v>43421.822916666664</c:v>
                      </c:pt>
                      <c:pt idx="30800">
                        <c:v>43421.833333333336</c:v>
                      </c:pt>
                      <c:pt idx="30801">
                        <c:v>43421.84375</c:v>
                      </c:pt>
                      <c:pt idx="30802">
                        <c:v>43421.854166666664</c:v>
                      </c:pt>
                      <c:pt idx="30803">
                        <c:v>43421.864583333336</c:v>
                      </c:pt>
                      <c:pt idx="30804">
                        <c:v>43421.875</c:v>
                      </c:pt>
                      <c:pt idx="30805">
                        <c:v>43421.885416666664</c:v>
                      </c:pt>
                      <c:pt idx="30806">
                        <c:v>43421.895833333336</c:v>
                      </c:pt>
                      <c:pt idx="30807">
                        <c:v>43421.90625</c:v>
                      </c:pt>
                      <c:pt idx="30808">
                        <c:v>43421.916666666664</c:v>
                      </c:pt>
                      <c:pt idx="30809">
                        <c:v>43421.927083333336</c:v>
                      </c:pt>
                      <c:pt idx="30810">
                        <c:v>43421.9375</c:v>
                      </c:pt>
                      <c:pt idx="30811">
                        <c:v>43421.947916666664</c:v>
                      </c:pt>
                      <c:pt idx="30812">
                        <c:v>43421.958333333336</c:v>
                      </c:pt>
                      <c:pt idx="30813">
                        <c:v>43421.96875</c:v>
                      </c:pt>
                      <c:pt idx="30814">
                        <c:v>43421.979166666664</c:v>
                      </c:pt>
                      <c:pt idx="30815">
                        <c:v>43421.989583333336</c:v>
                      </c:pt>
                      <c:pt idx="30816">
                        <c:v>43422</c:v>
                      </c:pt>
                      <c:pt idx="30817">
                        <c:v>43422.010416666664</c:v>
                      </c:pt>
                      <c:pt idx="30818">
                        <c:v>43422.020833333336</c:v>
                      </c:pt>
                      <c:pt idx="30819">
                        <c:v>43422.03125</c:v>
                      </c:pt>
                      <c:pt idx="30820">
                        <c:v>43422.041666666664</c:v>
                      </c:pt>
                      <c:pt idx="30821">
                        <c:v>43422.052083333336</c:v>
                      </c:pt>
                      <c:pt idx="30822">
                        <c:v>43422.0625</c:v>
                      </c:pt>
                      <c:pt idx="30823">
                        <c:v>43422.072916666664</c:v>
                      </c:pt>
                      <c:pt idx="30824">
                        <c:v>43422.083333333336</c:v>
                      </c:pt>
                      <c:pt idx="30825">
                        <c:v>43422.09375</c:v>
                      </c:pt>
                      <c:pt idx="30826">
                        <c:v>43422.104166666664</c:v>
                      </c:pt>
                      <c:pt idx="30827">
                        <c:v>43422.114583333336</c:v>
                      </c:pt>
                      <c:pt idx="30828">
                        <c:v>43422.125</c:v>
                      </c:pt>
                      <c:pt idx="30829">
                        <c:v>43422.135416666664</c:v>
                      </c:pt>
                      <c:pt idx="30830">
                        <c:v>43422.145833333336</c:v>
                      </c:pt>
                      <c:pt idx="30831">
                        <c:v>43422.15625</c:v>
                      </c:pt>
                      <c:pt idx="30832">
                        <c:v>43422.166666666664</c:v>
                      </c:pt>
                      <c:pt idx="30833">
                        <c:v>43422.177083333336</c:v>
                      </c:pt>
                      <c:pt idx="30834">
                        <c:v>43422.1875</c:v>
                      </c:pt>
                      <c:pt idx="30835">
                        <c:v>43422.197916666664</c:v>
                      </c:pt>
                      <c:pt idx="30836">
                        <c:v>43422.208333333336</c:v>
                      </c:pt>
                      <c:pt idx="30837">
                        <c:v>43422.21875</c:v>
                      </c:pt>
                      <c:pt idx="30838">
                        <c:v>43422.229166666664</c:v>
                      </c:pt>
                      <c:pt idx="30839">
                        <c:v>43422.239583333336</c:v>
                      </c:pt>
                      <c:pt idx="30840">
                        <c:v>43422.25</c:v>
                      </c:pt>
                      <c:pt idx="30841">
                        <c:v>43422.260416666664</c:v>
                      </c:pt>
                      <c:pt idx="30842">
                        <c:v>43422.270833333336</c:v>
                      </c:pt>
                      <c:pt idx="30843">
                        <c:v>43422.28125</c:v>
                      </c:pt>
                      <c:pt idx="30844">
                        <c:v>43422.291666666664</c:v>
                      </c:pt>
                      <c:pt idx="30845">
                        <c:v>43422.302083333336</c:v>
                      </c:pt>
                      <c:pt idx="30846">
                        <c:v>43422.3125</c:v>
                      </c:pt>
                      <c:pt idx="30847">
                        <c:v>43422.322916666664</c:v>
                      </c:pt>
                      <c:pt idx="30848">
                        <c:v>43422.333333333336</c:v>
                      </c:pt>
                      <c:pt idx="30849">
                        <c:v>43422.34375</c:v>
                      </c:pt>
                      <c:pt idx="30850">
                        <c:v>43422.354166666664</c:v>
                      </c:pt>
                      <c:pt idx="30851">
                        <c:v>43422.364583333336</c:v>
                      </c:pt>
                      <c:pt idx="30852">
                        <c:v>43422.375</c:v>
                      </c:pt>
                      <c:pt idx="30853">
                        <c:v>43422.385416666664</c:v>
                      </c:pt>
                      <c:pt idx="30854">
                        <c:v>43422.395833333336</c:v>
                      </c:pt>
                      <c:pt idx="30855">
                        <c:v>43422.40625</c:v>
                      </c:pt>
                      <c:pt idx="30856">
                        <c:v>43422.416666666664</c:v>
                      </c:pt>
                      <c:pt idx="30857">
                        <c:v>43422.427083333336</c:v>
                      </c:pt>
                      <c:pt idx="30858">
                        <c:v>43422.4375</c:v>
                      </c:pt>
                      <c:pt idx="30859">
                        <c:v>43422.447916666664</c:v>
                      </c:pt>
                      <c:pt idx="30860">
                        <c:v>43422.458333333336</c:v>
                      </c:pt>
                      <c:pt idx="30861">
                        <c:v>43422.46875</c:v>
                      </c:pt>
                      <c:pt idx="30862">
                        <c:v>43422.479166666664</c:v>
                      </c:pt>
                      <c:pt idx="30863">
                        <c:v>43422.489583333336</c:v>
                      </c:pt>
                      <c:pt idx="30864">
                        <c:v>43422.5</c:v>
                      </c:pt>
                      <c:pt idx="30865">
                        <c:v>43422.510416666664</c:v>
                      </c:pt>
                      <c:pt idx="30866">
                        <c:v>43422.520833333336</c:v>
                      </c:pt>
                      <c:pt idx="30867">
                        <c:v>43422.53125</c:v>
                      </c:pt>
                      <c:pt idx="30868">
                        <c:v>43422.541666666664</c:v>
                      </c:pt>
                      <c:pt idx="30869">
                        <c:v>43422.552083333336</c:v>
                      </c:pt>
                      <c:pt idx="30870">
                        <c:v>43422.5625</c:v>
                      </c:pt>
                      <c:pt idx="30871">
                        <c:v>43422.572916666664</c:v>
                      </c:pt>
                      <c:pt idx="30872">
                        <c:v>43422.583333333336</c:v>
                      </c:pt>
                      <c:pt idx="30873">
                        <c:v>43422.59375</c:v>
                      </c:pt>
                      <c:pt idx="30874">
                        <c:v>43422.604166666664</c:v>
                      </c:pt>
                      <c:pt idx="30875">
                        <c:v>43422.614583333336</c:v>
                      </c:pt>
                      <c:pt idx="30876">
                        <c:v>43422.625</c:v>
                      </c:pt>
                      <c:pt idx="30877">
                        <c:v>43422.635416666664</c:v>
                      </c:pt>
                      <c:pt idx="30878">
                        <c:v>43422.645833333336</c:v>
                      </c:pt>
                      <c:pt idx="30879">
                        <c:v>43422.65625</c:v>
                      </c:pt>
                      <c:pt idx="30880">
                        <c:v>43422.666666666664</c:v>
                      </c:pt>
                      <c:pt idx="30881">
                        <c:v>43422.677083333336</c:v>
                      </c:pt>
                      <c:pt idx="30882">
                        <c:v>43422.6875</c:v>
                      </c:pt>
                      <c:pt idx="30883">
                        <c:v>43422.697916666664</c:v>
                      </c:pt>
                      <c:pt idx="30884">
                        <c:v>43422.708333333336</c:v>
                      </c:pt>
                      <c:pt idx="30885">
                        <c:v>43422.71875</c:v>
                      </c:pt>
                      <c:pt idx="30886">
                        <c:v>43422.729166666664</c:v>
                      </c:pt>
                      <c:pt idx="30887">
                        <c:v>43422.739583333336</c:v>
                      </c:pt>
                      <c:pt idx="30888">
                        <c:v>43422.75</c:v>
                      </c:pt>
                      <c:pt idx="30889">
                        <c:v>43422.760416666664</c:v>
                      </c:pt>
                      <c:pt idx="30890">
                        <c:v>43422.770833333336</c:v>
                      </c:pt>
                      <c:pt idx="30891">
                        <c:v>43422.78125</c:v>
                      </c:pt>
                      <c:pt idx="30892">
                        <c:v>43422.791666666664</c:v>
                      </c:pt>
                      <c:pt idx="30893">
                        <c:v>43422.802083333336</c:v>
                      </c:pt>
                      <c:pt idx="30894">
                        <c:v>43422.8125</c:v>
                      </c:pt>
                      <c:pt idx="30895">
                        <c:v>43422.822916666664</c:v>
                      </c:pt>
                      <c:pt idx="30896">
                        <c:v>43422.833333333336</c:v>
                      </c:pt>
                      <c:pt idx="30897">
                        <c:v>43422.84375</c:v>
                      </c:pt>
                      <c:pt idx="30898">
                        <c:v>43422.854166666664</c:v>
                      </c:pt>
                      <c:pt idx="30899">
                        <c:v>43422.864583333336</c:v>
                      </c:pt>
                      <c:pt idx="30900">
                        <c:v>43422.875</c:v>
                      </c:pt>
                      <c:pt idx="30901">
                        <c:v>43422.885416666664</c:v>
                      </c:pt>
                      <c:pt idx="30902">
                        <c:v>43422.895833333336</c:v>
                      </c:pt>
                      <c:pt idx="30903">
                        <c:v>43422.90625</c:v>
                      </c:pt>
                      <c:pt idx="30904">
                        <c:v>43422.916666666664</c:v>
                      </c:pt>
                      <c:pt idx="30905">
                        <c:v>43422.927083333336</c:v>
                      </c:pt>
                      <c:pt idx="30906">
                        <c:v>43422.9375</c:v>
                      </c:pt>
                      <c:pt idx="30907">
                        <c:v>43422.947916666664</c:v>
                      </c:pt>
                      <c:pt idx="30908">
                        <c:v>43422.958333333336</c:v>
                      </c:pt>
                      <c:pt idx="30909">
                        <c:v>43422.96875</c:v>
                      </c:pt>
                      <c:pt idx="30910">
                        <c:v>43422.979166666664</c:v>
                      </c:pt>
                      <c:pt idx="30911">
                        <c:v>43422.989583333336</c:v>
                      </c:pt>
                      <c:pt idx="30912">
                        <c:v>43423</c:v>
                      </c:pt>
                      <c:pt idx="30913">
                        <c:v>43423.010416666664</c:v>
                      </c:pt>
                      <c:pt idx="30914">
                        <c:v>43423.020833333336</c:v>
                      </c:pt>
                      <c:pt idx="30915">
                        <c:v>43423.03125</c:v>
                      </c:pt>
                      <c:pt idx="30916">
                        <c:v>43423.041666666664</c:v>
                      </c:pt>
                      <c:pt idx="30917">
                        <c:v>43423.052083333336</c:v>
                      </c:pt>
                      <c:pt idx="30918">
                        <c:v>43423.0625</c:v>
                      </c:pt>
                      <c:pt idx="30919">
                        <c:v>43423.072916666664</c:v>
                      </c:pt>
                      <c:pt idx="30920">
                        <c:v>43423.083333333336</c:v>
                      </c:pt>
                      <c:pt idx="30921">
                        <c:v>43423.09375</c:v>
                      </c:pt>
                      <c:pt idx="30922">
                        <c:v>43423.104166666664</c:v>
                      </c:pt>
                      <c:pt idx="30923">
                        <c:v>43423.114583333336</c:v>
                      </c:pt>
                      <c:pt idx="30924">
                        <c:v>43423.125</c:v>
                      </c:pt>
                      <c:pt idx="30925">
                        <c:v>43423.135416666664</c:v>
                      </c:pt>
                      <c:pt idx="30926">
                        <c:v>43423.145833333336</c:v>
                      </c:pt>
                      <c:pt idx="30927">
                        <c:v>43423.15625</c:v>
                      </c:pt>
                      <c:pt idx="30928">
                        <c:v>43423.166666666664</c:v>
                      </c:pt>
                      <c:pt idx="30929">
                        <c:v>43423.177083333336</c:v>
                      </c:pt>
                      <c:pt idx="30930">
                        <c:v>43423.1875</c:v>
                      </c:pt>
                      <c:pt idx="30931">
                        <c:v>43423.197916666664</c:v>
                      </c:pt>
                      <c:pt idx="30932">
                        <c:v>43423.208333333336</c:v>
                      </c:pt>
                      <c:pt idx="30933">
                        <c:v>43423.21875</c:v>
                      </c:pt>
                      <c:pt idx="30934">
                        <c:v>43423.229166666664</c:v>
                      </c:pt>
                      <c:pt idx="30935">
                        <c:v>43423.239583333336</c:v>
                      </c:pt>
                      <c:pt idx="30936">
                        <c:v>43423.25</c:v>
                      </c:pt>
                      <c:pt idx="30937">
                        <c:v>43423.260416666664</c:v>
                      </c:pt>
                      <c:pt idx="30938">
                        <c:v>43423.270833333336</c:v>
                      </c:pt>
                      <c:pt idx="30939">
                        <c:v>43423.28125</c:v>
                      </c:pt>
                      <c:pt idx="30940">
                        <c:v>43423.291666666664</c:v>
                      </c:pt>
                      <c:pt idx="30941">
                        <c:v>43423.302083333336</c:v>
                      </c:pt>
                      <c:pt idx="30942">
                        <c:v>43423.3125</c:v>
                      </c:pt>
                      <c:pt idx="30943">
                        <c:v>43423.322916666664</c:v>
                      </c:pt>
                      <c:pt idx="30944">
                        <c:v>43423.333333333336</c:v>
                      </c:pt>
                      <c:pt idx="30945">
                        <c:v>43423.34375</c:v>
                      </c:pt>
                      <c:pt idx="30946">
                        <c:v>43423.354166666664</c:v>
                      </c:pt>
                      <c:pt idx="30947">
                        <c:v>43423.364583333336</c:v>
                      </c:pt>
                      <c:pt idx="30948">
                        <c:v>43423.375</c:v>
                      </c:pt>
                      <c:pt idx="30949">
                        <c:v>43423.385416666664</c:v>
                      </c:pt>
                      <c:pt idx="30950">
                        <c:v>43423.395833333336</c:v>
                      </c:pt>
                      <c:pt idx="30951">
                        <c:v>43423.40625</c:v>
                      </c:pt>
                      <c:pt idx="30952">
                        <c:v>43423.416666666664</c:v>
                      </c:pt>
                      <c:pt idx="30953">
                        <c:v>43423.427083333336</c:v>
                      </c:pt>
                      <c:pt idx="30954">
                        <c:v>43423.4375</c:v>
                      </c:pt>
                      <c:pt idx="30955">
                        <c:v>43423.447916666664</c:v>
                      </c:pt>
                      <c:pt idx="30956">
                        <c:v>43423.458333333336</c:v>
                      </c:pt>
                      <c:pt idx="30957">
                        <c:v>43423.46875</c:v>
                      </c:pt>
                      <c:pt idx="30958">
                        <c:v>43423.479166666664</c:v>
                      </c:pt>
                      <c:pt idx="30959">
                        <c:v>43423.489583333336</c:v>
                      </c:pt>
                      <c:pt idx="30960">
                        <c:v>43423.5</c:v>
                      </c:pt>
                      <c:pt idx="30961">
                        <c:v>43423.510416666664</c:v>
                      </c:pt>
                      <c:pt idx="30962">
                        <c:v>43423.520833333336</c:v>
                      </c:pt>
                      <c:pt idx="30963">
                        <c:v>43423.53125</c:v>
                      </c:pt>
                      <c:pt idx="30964">
                        <c:v>43423.541666666664</c:v>
                      </c:pt>
                      <c:pt idx="30965">
                        <c:v>43423.552083333336</c:v>
                      </c:pt>
                      <c:pt idx="30966">
                        <c:v>43423.5625</c:v>
                      </c:pt>
                      <c:pt idx="30967">
                        <c:v>43423.572916666664</c:v>
                      </c:pt>
                      <c:pt idx="30968">
                        <c:v>43423.583333333336</c:v>
                      </c:pt>
                      <c:pt idx="30969">
                        <c:v>43423.59375</c:v>
                      </c:pt>
                      <c:pt idx="30970">
                        <c:v>43423.604166666664</c:v>
                      </c:pt>
                      <c:pt idx="30971">
                        <c:v>43423.614583333336</c:v>
                      </c:pt>
                      <c:pt idx="30972">
                        <c:v>43423.625</c:v>
                      </c:pt>
                      <c:pt idx="30973">
                        <c:v>43423.635416666664</c:v>
                      </c:pt>
                      <c:pt idx="30974">
                        <c:v>43423.645833333336</c:v>
                      </c:pt>
                      <c:pt idx="30975">
                        <c:v>43423.65625</c:v>
                      </c:pt>
                      <c:pt idx="30976">
                        <c:v>43423.666666666664</c:v>
                      </c:pt>
                      <c:pt idx="30977">
                        <c:v>43423.677083333336</c:v>
                      </c:pt>
                      <c:pt idx="30978">
                        <c:v>43423.6875</c:v>
                      </c:pt>
                      <c:pt idx="30979">
                        <c:v>43423.697916666664</c:v>
                      </c:pt>
                      <c:pt idx="30980">
                        <c:v>43423.708333333336</c:v>
                      </c:pt>
                      <c:pt idx="30981">
                        <c:v>43423.71875</c:v>
                      </c:pt>
                      <c:pt idx="30982">
                        <c:v>43423.729166666664</c:v>
                      </c:pt>
                      <c:pt idx="30983">
                        <c:v>43423.739583333336</c:v>
                      </c:pt>
                      <c:pt idx="30984">
                        <c:v>43423.75</c:v>
                      </c:pt>
                      <c:pt idx="30985">
                        <c:v>43423.760416666664</c:v>
                      </c:pt>
                      <c:pt idx="30986">
                        <c:v>43423.770833333336</c:v>
                      </c:pt>
                      <c:pt idx="30987">
                        <c:v>43423.78125</c:v>
                      </c:pt>
                      <c:pt idx="30988">
                        <c:v>43423.791666666664</c:v>
                      </c:pt>
                      <c:pt idx="30989">
                        <c:v>43423.802083333336</c:v>
                      </c:pt>
                      <c:pt idx="30990">
                        <c:v>43423.8125</c:v>
                      </c:pt>
                      <c:pt idx="30991">
                        <c:v>43423.822916666664</c:v>
                      </c:pt>
                      <c:pt idx="30992">
                        <c:v>43423.833333333336</c:v>
                      </c:pt>
                      <c:pt idx="30993">
                        <c:v>43423.84375</c:v>
                      </c:pt>
                      <c:pt idx="30994">
                        <c:v>43423.854166666664</c:v>
                      </c:pt>
                      <c:pt idx="30995">
                        <c:v>43423.864583333336</c:v>
                      </c:pt>
                      <c:pt idx="30996">
                        <c:v>43423.875</c:v>
                      </c:pt>
                      <c:pt idx="30997">
                        <c:v>43423.885416666664</c:v>
                      </c:pt>
                      <c:pt idx="30998">
                        <c:v>43423.895833333336</c:v>
                      </c:pt>
                      <c:pt idx="30999">
                        <c:v>43423.90625</c:v>
                      </c:pt>
                      <c:pt idx="31000">
                        <c:v>43423.916666666664</c:v>
                      </c:pt>
                      <c:pt idx="31001">
                        <c:v>43423.927083333336</c:v>
                      </c:pt>
                      <c:pt idx="31002">
                        <c:v>43423.9375</c:v>
                      </c:pt>
                      <c:pt idx="31003">
                        <c:v>43423.947916666664</c:v>
                      </c:pt>
                      <c:pt idx="31004">
                        <c:v>43423.958333333336</c:v>
                      </c:pt>
                      <c:pt idx="31005">
                        <c:v>43423.96875</c:v>
                      </c:pt>
                      <c:pt idx="31006">
                        <c:v>43423.979166666664</c:v>
                      </c:pt>
                      <c:pt idx="31007">
                        <c:v>43423.989583333336</c:v>
                      </c:pt>
                      <c:pt idx="31008">
                        <c:v>43424</c:v>
                      </c:pt>
                      <c:pt idx="31009">
                        <c:v>43424.010416666664</c:v>
                      </c:pt>
                      <c:pt idx="31010">
                        <c:v>43424.020833333336</c:v>
                      </c:pt>
                      <c:pt idx="31011">
                        <c:v>43424.03125</c:v>
                      </c:pt>
                      <c:pt idx="31012">
                        <c:v>43424.041666666664</c:v>
                      </c:pt>
                      <c:pt idx="31013">
                        <c:v>43424.052083333336</c:v>
                      </c:pt>
                      <c:pt idx="31014">
                        <c:v>43424.0625</c:v>
                      </c:pt>
                      <c:pt idx="31015">
                        <c:v>43424.072916666664</c:v>
                      </c:pt>
                      <c:pt idx="31016">
                        <c:v>43424.083333333336</c:v>
                      </c:pt>
                      <c:pt idx="31017">
                        <c:v>43424.09375</c:v>
                      </c:pt>
                      <c:pt idx="31018">
                        <c:v>43424.104166666664</c:v>
                      </c:pt>
                      <c:pt idx="31019">
                        <c:v>43424.114583333336</c:v>
                      </c:pt>
                      <c:pt idx="31020">
                        <c:v>43424.125</c:v>
                      </c:pt>
                      <c:pt idx="31021">
                        <c:v>43424.135416666664</c:v>
                      </c:pt>
                      <c:pt idx="31022">
                        <c:v>43424.145833333336</c:v>
                      </c:pt>
                      <c:pt idx="31023">
                        <c:v>43424.15625</c:v>
                      </c:pt>
                      <c:pt idx="31024">
                        <c:v>43424.166666666664</c:v>
                      </c:pt>
                      <c:pt idx="31025">
                        <c:v>43424.177083333336</c:v>
                      </c:pt>
                      <c:pt idx="31026">
                        <c:v>43424.1875</c:v>
                      </c:pt>
                      <c:pt idx="31027">
                        <c:v>43424.197916666664</c:v>
                      </c:pt>
                      <c:pt idx="31028">
                        <c:v>43424.208333333336</c:v>
                      </c:pt>
                      <c:pt idx="31029">
                        <c:v>43424.21875</c:v>
                      </c:pt>
                      <c:pt idx="31030">
                        <c:v>43424.229166666664</c:v>
                      </c:pt>
                      <c:pt idx="31031">
                        <c:v>43424.239583333336</c:v>
                      </c:pt>
                      <c:pt idx="31032">
                        <c:v>43424.25</c:v>
                      </c:pt>
                      <c:pt idx="31033">
                        <c:v>43424.260416666664</c:v>
                      </c:pt>
                      <c:pt idx="31034">
                        <c:v>43424.270833333336</c:v>
                      </c:pt>
                      <c:pt idx="31035">
                        <c:v>43424.28125</c:v>
                      </c:pt>
                      <c:pt idx="31036">
                        <c:v>43424.291666666664</c:v>
                      </c:pt>
                      <c:pt idx="31037">
                        <c:v>43424.302083333336</c:v>
                      </c:pt>
                      <c:pt idx="31038">
                        <c:v>43424.3125</c:v>
                      </c:pt>
                      <c:pt idx="31039">
                        <c:v>43424.322916666664</c:v>
                      </c:pt>
                      <c:pt idx="31040">
                        <c:v>43424.333333333336</c:v>
                      </c:pt>
                      <c:pt idx="31041">
                        <c:v>43424.34375</c:v>
                      </c:pt>
                      <c:pt idx="31042">
                        <c:v>43424.354166666664</c:v>
                      </c:pt>
                      <c:pt idx="31043">
                        <c:v>43424.364583333336</c:v>
                      </c:pt>
                      <c:pt idx="31044">
                        <c:v>43424.375</c:v>
                      </c:pt>
                      <c:pt idx="31045">
                        <c:v>43424.385416666664</c:v>
                      </c:pt>
                      <c:pt idx="31046">
                        <c:v>43424.395833333336</c:v>
                      </c:pt>
                      <c:pt idx="31047">
                        <c:v>43424.40625</c:v>
                      </c:pt>
                      <c:pt idx="31048">
                        <c:v>43424.416666666664</c:v>
                      </c:pt>
                      <c:pt idx="31049">
                        <c:v>43424.427083333336</c:v>
                      </c:pt>
                      <c:pt idx="31050">
                        <c:v>43424.4375</c:v>
                      </c:pt>
                      <c:pt idx="31051">
                        <c:v>43424.447916666664</c:v>
                      </c:pt>
                      <c:pt idx="31052">
                        <c:v>43424.458333333336</c:v>
                      </c:pt>
                      <c:pt idx="31053">
                        <c:v>43424.46875</c:v>
                      </c:pt>
                      <c:pt idx="31054">
                        <c:v>43424.479166666664</c:v>
                      </c:pt>
                      <c:pt idx="31055">
                        <c:v>43424.489583333336</c:v>
                      </c:pt>
                      <c:pt idx="31056">
                        <c:v>43424.5</c:v>
                      </c:pt>
                      <c:pt idx="31057">
                        <c:v>43424.510416666664</c:v>
                      </c:pt>
                      <c:pt idx="31058">
                        <c:v>43424.520833333336</c:v>
                      </c:pt>
                      <c:pt idx="31059">
                        <c:v>43424.53125</c:v>
                      </c:pt>
                      <c:pt idx="31060">
                        <c:v>43424.541666666664</c:v>
                      </c:pt>
                      <c:pt idx="31061">
                        <c:v>43424.552083333336</c:v>
                      </c:pt>
                      <c:pt idx="31062">
                        <c:v>43424.5625</c:v>
                      </c:pt>
                      <c:pt idx="31063">
                        <c:v>43424.572916666664</c:v>
                      </c:pt>
                      <c:pt idx="31064">
                        <c:v>43424.583333333336</c:v>
                      </c:pt>
                      <c:pt idx="31065">
                        <c:v>43424.59375</c:v>
                      </c:pt>
                      <c:pt idx="31066">
                        <c:v>43424.604166666664</c:v>
                      </c:pt>
                      <c:pt idx="31067">
                        <c:v>43424.614583333336</c:v>
                      </c:pt>
                      <c:pt idx="31068">
                        <c:v>43424.625</c:v>
                      </c:pt>
                      <c:pt idx="31069">
                        <c:v>43424.635416666664</c:v>
                      </c:pt>
                      <c:pt idx="31070">
                        <c:v>43424.645833333336</c:v>
                      </c:pt>
                      <c:pt idx="31071">
                        <c:v>43424.65625</c:v>
                      </c:pt>
                      <c:pt idx="31072">
                        <c:v>43424.666666666664</c:v>
                      </c:pt>
                      <c:pt idx="31073">
                        <c:v>43424.677083333336</c:v>
                      </c:pt>
                      <c:pt idx="31074">
                        <c:v>43424.6875</c:v>
                      </c:pt>
                      <c:pt idx="31075">
                        <c:v>43424.697916666664</c:v>
                      </c:pt>
                      <c:pt idx="31076">
                        <c:v>43424.708333333336</c:v>
                      </c:pt>
                      <c:pt idx="31077">
                        <c:v>43424.71875</c:v>
                      </c:pt>
                      <c:pt idx="31078">
                        <c:v>43424.729166666664</c:v>
                      </c:pt>
                      <c:pt idx="31079">
                        <c:v>43424.739583333336</c:v>
                      </c:pt>
                      <c:pt idx="31080">
                        <c:v>43424.75</c:v>
                      </c:pt>
                      <c:pt idx="31081">
                        <c:v>43424.760416666664</c:v>
                      </c:pt>
                      <c:pt idx="31082">
                        <c:v>43424.770833333336</c:v>
                      </c:pt>
                      <c:pt idx="31083">
                        <c:v>43424.78125</c:v>
                      </c:pt>
                      <c:pt idx="31084">
                        <c:v>43424.791666666664</c:v>
                      </c:pt>
                      <c:pt idx="31085">
                        <c:v>43424.802083333336</c:v>
                      </c:pt>
                      <c:pt idx="31086">
                        <c:v>43424.8125</c:v>
                      </c:pt>
                      <c:pt idx="31087">
                        <c:v>43424.822916666664</c:v>
                      </c:pt>
                      <c:pt idx="31088">
                        <c:v>43424.833333333336</c:v>
                      </c:pt>
                      <c:pt idx="31089">
                        <c:v>43424.84375</c:v>
                      </c:pt>
                      <c:pt idx="31090">
                        <c:v>43424.854166666664</c:v>
                      </c:pt>
                      <c:pt idx="31091">
                        <c:v>43424.864583333336</c:v>
                      </c:pt>
                      <c:pt idx="31092">
                        <c:v>43424.875</c:v>
                      </c:pt>
                      <c:pt idx="31093">
                        <c:v>43424.885416666664</c:v>
                      </c:pt>
                      <c:pt idx="31094">
                        <c:v>43424.895833333336</c:v>
                      </c:pt>
                      <c:pt idx="31095">
                        <c:v>43424.90625</c:v>
                      </c:pt>
                      <c:pt idx="31096">
                        <c:v>43424.916666666664</c:v>
                      </c:pt>
                      <c:pt idx="31097">
                        <c:v>43424.927083333336</c:v>
                      </c:pt>
                      <c:pt idx="31098">
                        <c:v>43424.9375</c:v>
                      </c:pt>
                      <c:pt idx="31099">
                        <c:v>43424.947916666664</c:v>
                      </c:pt>
                      <c:pt idx="31100">
                        <c:v>43424.958333333336</c:v>
                      </c:pt>
                      <c:pt idx="31101">
                        <c:v>43424.96875</c:v>
                      </c:pt>
                      <c:pt idx="31102">
                        <c:v>43424.979166666664</c:v>
                      </c:pt>
                      <c:pt idx="31103">
                        <c:v>43424.989583333336</c:v>
                      </c:pt>
                      <c:pt idx="31104">
                        <c:v>43425</c:v>
                      </c:pt>
                      <c:pt idx="31105">
                        <c:v>43425.010416666664</c:v>
                      </c:pt>
                      <c:pt idx="31106">
                        <c:v>43425.020833333336</c:v>
                      </c:pt>
                      <c:pt idx="31107">
                        <c:v>43425.03125</c:v>
                      </c:pt>
                      <c:pt idx="31108">
                        <c:v>43425.041666666664</c:v>
                      </c:pt>
                      <c:pt idx="31109">
                        <c:v>43425.052083333336</c:v>
                      </c:pt>
                      <c:pt idx="31110">
                        <c:v>43425.0625</c:v>
                      </c:pt>
                      <c:pt idx="31111">
                        <c:v>43425.072916666664</c:v>
                      </c:pt>
                      <c:pt idx="31112">
                        <c:v>43425.083333333336</c:v>
                      </c:pt>
                      <c:pt idx="31113">
                        <c:v>43425.09375</c:v>
                      </c:pt>
                      <c:pt idx="31114">
                        <c:v>43425.104166666664</c:v>
                      </c:pt>
                      <c:pt idx="31115">
                        <c:v>43425.114583333336</c:v>
                      </c:pt>
                      <c:pt idx="31116">
                        <c:v>43425.125</c:v>
                      </c:pt>
                      <c:pt idx="31117">
                        <c:v>43425.135416666664</c:v>
                      </c:pt>
                      <c:pt idx="31118">
                        <c:v>43425.145833333336</c:v>
                      </c:pt>
                      <c:pt idx="31119">
                        <c:v>43425.15625</c:v>
                      </c:pt>
                      <c:pt idx="31120">
                        <c:v>43425.166666666664</c:v>
                      </c:pt>
                      <c:pt idx="31121">
                        <c:v>43425.177083333336</c:v>
                      </c:pt>
                      <c:pt idx="31122">
                        <c:v>43425.1875</c:v>
                      </c:pt>
                      <c:pt idx="31123">
                        <c:v>43425.197916666664</c:v>
                      </c:pt>
                      <c:pt idx="31124">
                        <c:v>43425.208333333336</c:v>
                      </c:pt>
                      <c:pt idx="31125">
                        <c:v>43425.21875</c:v>
                      </c:pt>
                      <c:pt idx="31126">
                        <c:v>43425.229166666664</c:v>
                      </c:pt>
                      <c:pt idx="31127">
                        <c:v>43425.239583333336</c:v>
                      </c:pt>
                      <c:pt idx="31128">
                        <c:v>43425.25</c:v>
                      </c:pt>
                      <c:pt idx="31129">
                        <c:v>43425.260416666664</c:v>
                      </c:pt>
                      <c:pt idx="31130">
                        <c:v>43425.270833333336</c:v>
                      </c:pt>
                      <c:pt idx="31131">
                        <c:v>43425.28125</c:v>
                      </c:pt>
                      <c:pt idx="31132">
                        <c:v>43425.291666666664</c:v>
                      </c:pt>
                      <c:pt idx="31133">
                        <c:v>43425.302083333336</c:v>
                      </c:pt>
                      <c:pt idx="31134">
                        <c:v>43425.3125</c:v>
                      </c:pt>
                      <c:pt idx="31135">
                        <c:v>43425.322916666664</c:v>
                      </c:pt>
                      <c:pt idx="31136">
                        <c:v>43425.333333333336</c:v>
                      </c:pt>
                      <c:pt idx="31137">
                        <c:v>43425.34375</c:v>
                      </c:pt>
                      <c:pt idx="31138">
                        <c:v>43425.354166666664</c:v>
                      </c:pt>
                      <c:pt idx="31139">
                        <c:v>43425.364583333336</c:v>
                      </c:pt>
                      <c:pt idx="31140">
                        <c:v>43425.375</c:v>
                      </c:pt>
                      <c:pt idx="31141">
                        <c:v>43425.385416666664</c:v>
                      </c:pt>
                      <c:pt idx="31142">
                        <c:v>43425.395833333336</c:v>
                      </c:pt>
                      <c:pt idx="31143">
                        <c:v>43425.40625</c:v>
                      </c:pt>
                      <c:pt idx="31144">
                        <c:v>43425.416666666664</c:v>
                      </c:pt>
                      <c:pt idx="31145">
                        <c:v>43425.427083333336</c:v>
                      </c:pt>
                      <c:pt idx="31146">
                        <c:v>43425.4375</c:v>
                      </c:pt>
                      <c:pt idx="31147">
                        <c:v>43425.447916666664</c:v>
                      </c:pt>
                      <c:pt idx="31148">
                        <c:v>43425.458333333336</c:v>
                      </c:pt>
                      <c:pt idx="31149">
                        <c:v>43425.46875</c:v>
                      </c:pt>
                      <c:pt idx="31150">
                        <c:v>43425.479166666664</c:v>
                      </c:pt>
                      <c:pt idx="31151">
                        <c:v>43425.489583333336</c:v>
                      </c:pt>
                      <c:pt idx="31152">
                        <c:v>43425.5</c:v>
                      </c:pt>
                      <c:pt idx="31153">
                        <c:v>43425.510416666664</c:v>
                      </c:pt>
                      <c:pt idx="31154">
                        <c:v>43425.520833333336</c:v>
                      </c:pt>
                      <c:pt idx="31155">
                        <c:v>43425.53125</c:v>
                      </c:pt>
                      <c:pt idx="31156">
                        <c:v>43425.541666666664</c:v>
                      </c:pt>
                      <c:pt idx="31157">
                        <c:v>43425.552083333336</c:v>
                      </c:pt>
                      <c:pt idx="31158">
                        <c:v>43425.5625</c:v>
                      </c:pt>
                      <c:pt idx="31159">
                        <c:v>43425.572916666664</c:v>
                      </c:pt>
                      <c:pt idx="31160">
                        <c:v>43425.583333333336</c:v>
                      </c:pt>
                      <c:pt idx="31161">
                        <c:v>43425.59375</c:v>
                      </c:pt>
                      <c:pt idx="31162">
                        <c:v>43425.604166666664</c:v>
                      </c:pt>
                      <c:pt idx="31163">
                        <c:v>43425.614583333336</c:v>
                      </c:pt>
                      <c:pt idx="31164">
                        <c:v>43425.625</c:v>
                      </c:pt>
                      <c:pt idx="31165">
                        <c:v>43425.635416666664</c:v>
                      </c:pt>
                      <c:pt idx="31166">
                        <c:v>43425.645833333336</c:v>
                      </c:pt>
                      <c:pt idx="31167">
                        <c:v>43425.65625</c:v>
                      </c:pt>
                      <c:pt idx="31168">
                        <c:v>43425.666666666664</c:v>
                      </c:pt>
                      <c:pt idx="31169">
                        <c:v>43425.677083333336</c:v>
                      </c:pt>
                      <c:pt idx="31170">
                        <c:v>43425.6875</c:v>
                      </c:pt>
                      <c:pt idx="31171">
                        <c:v>43425.697916666664</c:v>
                      </c:pt>
                      <c:pt idx="31172">
                        <c:v>43425.708333333336</c:v>
                      </c:pt>
                      <c:pt idx="31173">
                        <c:v>43425.71875</c:v>
                      </c:pt>
                      <c:pt idx="31174">
                        <c:v>43425.729166666664</c:v>
                      </c:pt>
                      <c:pt idx="31175">
                        <c:v>43425.739583333336</c:v>
                      </c:pt>
                      <c:pt idx="31176">
                        <c:v>43425.75</c:v>
                      </c:pt>
                      <c:pt idx="31177">
                        <c:v>43425.760416666664</c:v>
                      </c:pt>
                      <c:pt idx="31178">
                        <c:v>43425.770833333336</c:v>
                      </c:pt>
                      <c:pt idx="31179">
                        <c:v>43425.78125</c:v>
                      </c:pt>
                      <c:pt idx="31180">
                        <c:v>43425.791666666664</c:v>
                      </c:pt>
                      <c:pt idx="31181">
                        <c:v>43425.802083333336</c:v>
                      </c:pt>
                      <c:pt idx="31182">
                        <c:v>43425.8125</c:v>
                      </c:pt>
                      <c:pt idx="31183">
                        <c:v>43425.822916666664</c:v>
                      </c:pt>
                      <c:pt idx="31184">
                        <c:v>43425.833333333336</c:v>
                      </c:pt>
                      <c:pt idx="31185">
                        <c:v>43425.84375</c:v>
                      </c:pt>
                      <c:pt idx="31186">
                        <c:v>43425.854166666664</c:v>
                      </c:pt>
                      <c:pt idx="31187">
                        <c:v>43425.864583333336</c:v>
                      </c:pt>
                      <c:pt idx="31188">
                        <c:v>43425.875</c:v>
                      </c:pt>
                      <c:pt idx="31189">
                        <c:v>43425.885416666664</c:v>
                      </c:pt>
                      <c:pt idx="31190">
                        <c:v>43425.895833333336</c:v>
                      </c:pt>
                      <c:pt idx="31191">
                        <c:v>43425.90625</c:v>
                      </c:pt>
                      <c:pt idx="31192">
                        <c:v>43425.916666666664</c:v>
                      </c:pt>
                      <c:pt idx="31193">
                        <c:v>43425.927083333336</c:v>
                      </c:pt>
                      <c:pt idx="31194">
                        <c:v>43425.9375</c:v>
                      </c:pt>
                      <c:pt idx="31195">
                        <c:v>43425.947916666664</c:v>
                      </c:pt>
                      <c:pt idx="31196">
                        <c:v>43425.958333333336</c:v>
                      </c:pt>
                      <c:pt idx="31197">
                        <c:v>43425.96875</c:v>
                      </c:pt>
                      <c:pt idx="31198">
                        <c:v>43425.979166666664</c:v>
                      </c:pt>
                      <c:pt idx="31199">
                        <c:v>43425.989583333336</c:v>
                      </c:pt>
                      <c:pt idx="31200">
                        <c:v>43426</c:v>
                      </c:pt>
                      <c:pt idx="31201">
                        <c:v>43426.010416666664</c:v>
                      </c:pt>
                      <c:pt idx="31202">
                        <c:v>43426.020833333336</c:v>
                      </c:pt>
                      <c:pt idx="31203">
                        <c:v>43426.03125</c:v>
                      </c:pt>
                      <c:pt idx="31204">
                        <c:v>43426.041666666664</c:v>
                      </c:pt>
                      <c:pt idx="31205">
                        <c:v>43426.052083333336</c:v>
                      </c:pt>
                      <c:pt idx="31206">
                        <c:v>43426.0625</c:v>
                      </c:pt>
                      <c:pt idx="31207">
                        <c:v>43426.072916666664</c:v>
                      </c:pt>
                      <c:pt idx="31208">
                        <c:v>43426.083333333336</c:v>
                      </c:pt>
                      <c:pt idx="31209">
                        <c:v>43426.09375</c:v>
                      </c:pt>
                      <c:pt idx="31210">
                        <c:v>43426.104166666664</c:v>
                      </c:pt>
                      <c:pt idx="31211">
                        <c:v>43426.114583333336</c:v>
                      </c:pt>
                      <c:pt idx="31212">
                        <c:v>43426.125</c:v>
                      </c:pt>
                      <c:pt idx="31213">
                        <c:v>43426.135416666664</c:v>
                      </c:pt>
                      <c:pt idx="31214">
                        <c:v>43426.145833333336</c:v>
                      </c:pt>
                      <c:pt idx="31215">
                        <c:v>43426.15625</c:v>
                      </c:pt>
                      <c:pt idx="31216">
                        <c:v>43426.166666666664</c:v>
                      </c:pt>
                      <c:pt idx="31217">
                        <c:v>43426.177083333336</c:v>
                      </c:pt>
                      <c:pt idx="31218">
                        <c:v>43426.1875</c:v>
                      </c:pt>
                      <c:pt idx="31219">
                        <c:v>43426.197916666664</c:v>
                      </c:pt>
                      <c:pt idx="31220">
                        <c:v>43426.208333333336</c:v>
                      </c:pt>
                      <c:pt idx="31221">
                        <c:v>43426.21875</c:v>
                      </c:pt>
                      <c:pt idx="31222">
                        <c:v>43426.229166666664</c:v>
                      </c:pt>
                      <c:pt idx="31223">
                        <c:v>43426.239583333336</c:v>
                      </c:pt>
                      <c:pt idx="31224">
                        <c:v>43426.25</c:v>
                      </c:pt>
                      <c:pt idx="31225">
                        <c:v>43426.260416666664</c:v>
                      </c:pt>
                      <c:pt idx="31226">
                        <c:v>43426.270833333336</c:v>
                      </c:pt>
                      <c:pt idx="31227">
                        <c:v>43426.28125</c:v>
                      </c:pt>
                      <c:pt idx="31228">
                        <c:v>43426.291666666664</c:v>
                      </c:pt>
                      <c:pt idx="31229">
                        <c:v>43426.302083333336</c:v>
                      </c:pt>
                      <c:pt idx="31230">
                        <c:v>43426.3125</c:v>
                      </c:pt>
                      <c:pt idx="31231">
                        <c:v>43426.322916666664</c:v>
                      </c:pt>
                      <c:pt idx="31232">
                        <c:v>43426.333333333336</c:v>
                      </c:pt>
                      <c:pt idx="31233">
                        <c:v>43426.34375</c:v>
                      </c:pt>
                      <c:pt idx="31234">
                        <c:v>43426.354166666664</c:v>
                      </c:pt>
                      <c:pt idx="31235">
                        <c:v>43426.364583333336</c:v>
                      </c:pt>
                      <c:pt idx="31236">
                        <c:v>43426.375</c:v>
                      </c:pt>
                      <c:pt idx="31237">
                        <c:v>43426.385416666664</c:v>
                      </c:pt>
                      <c:pt idx="31238">
                        <c:v>43426.395833333336</c:v>
                      </c:pt>
                      <c:pt idx="31239">
                        <c:v>43426.40625</c:v>
                      </c:pt>
                      <c:pt idx="31240">
                        <c:v>43426.416666666664</c:v>
                      </c:pt>
                      <c:pt idx="31241">
                        <c:v>43426.427083333336</c:v>
                      </c:pt>
                      <c:pt idx="31242">
                        <c:v>43426.4375</c:v>
                      </c:pt>
                      <c:pt idx="31243">
                        <c:v>43426.447916666664</c:v>
                      </c:pt>
                      <c:pt idx="31244">
                        <c:v>43426.458333333336</c:v>
                      </c:pt>
                      <c:pt idx="31245">
                        <c:v>43426.46875</c:v>
                      </c:pt>
                      <c:pt idx="31246">
                        <c:v>43426.479166666664</c:v>
                      </c:pt>
                      <c:pt idx="31247">
                        <c:v>43426.489583333336</c:v>
                      </c:pt>
                      <c:pt idx="31248">
                        <c:v>43426.5</c:v>
                      </c:pt>
                      <c:pt idx="31249">
                        <c:v>43426.510416666664</c:v>
                      </c:pt>
                      <c:pt idx="31250">
                        <c:v>43426.520833333336</c:v>
                      </c:pt>
                      <c:pt idx="31251">
                        <c:v>43426.53125</c:v>
                      </c:pt>
                      <c:pt idx="31252">
                        <c:v>43426.541666666664</c:v>
                      </c:pt>
                      <c:pt idx="31253">
                        <c:v>43426.552083333336</c:v>
                      </c:pt>
                      <c:pt idx="31254">
                        <c:v>43426.5625</c:v>
                      </c:pt>
                      <c:pt idx="31255">
                        <c:v>43426.572916666664</c:v>
                      </c:pt>
                      <c:pt idx="31256">
                        <c:v>43426.583333333336</c:v>
                      </c:pt>
                      <c:pt idx="31257">
                        <c:v>43426.59375</c:v>
                      </c:pt>
                      <c:pt idx="31258">
                        <c:v>43426.604166666664</c:v>
                      </c:pt>
                      <c:pt idx="31259">
                        <c:v>43426.614583333336</c:v>
                      </c:pt>
                      <c:pt idx="31260">
                        <c:v>43426.625</c:v>
                      </c:pt>
                      <c:pt idx="31261">
                        <c:v>43426.635416666664</c:v>
                      </c:pt>
                      <c:pt idx="31262">
                        <c:v>43426.645833333336</c:v>
                      </c:pt>
                      <c:pt idx="31263">
                        <c:v>43426.65625</c:v>
                      </c:pt>
                      <c:pt idx="31264">
                        <c:v>43426.666666666664</c:v>
                      </c:pt>
                      <c:pt idx="31265">
                        <c:v>43426.677083333336</c:v>
                      </c:pt>
                      <c:pt idx="31266">
                        <c:v>43426.6875</c:v>
                      </c:pt>
                      <c:pt idx="31267">
                        <c:v>43426.697916666664</c:v>
                      </c:pt>
                      <c:pt idx="31268">
                        <c:v>43426.708333333336</c:v>
                      </c:pt>
                      <c:pt idx="31269">
                        <c:v>43426.71875</c:v>
                      </c:pt>
                      <c:pt idx="31270">
                        <c:v>43426.729166666664</c:v>
                      </c:pt>
                      <c:pt idx="31271">
                        <c:v>43426.739583333336</c:v>
                      </c:pt>
                      <c:pt idx="31272">
                        <c:v>43426.75</c:v>
                      </c:pt>
                      <c:pt idx="31273">
                        <c:v>43426.760416666664</c:v>
                      </c:pt>
                      <c:pt idx="31274">
                        <c:v>43426.770833333336</c:v>
                      </c:pt>
                      <c:pt idx="31275">
                        <c:v>43426.78125</c:v>
                      </c:pt>
                      <c:pt idx="31276">
                        <c:v>43426.791666666664</c:v>
                      </c:pt>
                      <c:pt idx="31277">
                        <c:v>43426.802083333336</c:v>
                      </c:pt>
                      <c:pt idx="31278">
                        <c:v>43426.8125</c:v>
                      </c:pt>
                      <c:pt idx="31279">
                        <c:v>43426.822916666664</c:v>
                      </c:pt>
                      <c:pt idx="31280">
                        <c:v>43426.833333333336</c:v>
                      </c:pt>
                      <c:pt idx="31281">
                        <c:v>43426.84375</c:v>
                      </c:pt>
                      <c:pt idx="31282">
                        <c:v>43426.854166666664</c:v>
                      </c:pt>
                      <c:pt idx="31283">
                        <c:v>43426.864583333336</c:v>
                      </c:pt>
                      <c:pt idx="31284">
                        <c:v>43426.875</c:v>
                      </c:pt>
                      <c:pt idx="31285">
                        <c:v>43426.885416666664</c:v>
                      </c:pt>
                      <c:pt idx="31286">
                        <c:v>43426.895833333336</c:v>
                      </c:pt>
                      <c:pt idx="31287">
                        <c:v>43426.90625</c:v>
                      </c:pt>
                      <c:pt idx="31288">
                        <c:v>43426.916666666664</c:v>
                      </c:pt>
                      <c:pt idx="31289">
                        <c:v>43426.927083333336</c:v>
                      </c:pt>
                      <c:pt idx="31290">
                        <c:v>43426.9375</c:v>
                      </c:pt>
                      <c:pt idx="31291">
                        <c:v>43426.947916666664</c:v>
                      </c:pt>
                      <c:pt idx="31292">
                        <c:v>43426.958333333336</c:v>
                      </c:pt>
                      <c:pt idx="31293">
                        <c:v>43426.96875</c:v>
                      </c:pt>
                      <c:pt idx="31294">
                        <c:v>43426.979166666664</c:v>
                      </c:pt>
                      <c:pt idx="31295">
                        <c:v>43426.989583333336</c:v>
                      </c:pt>
                      <c:pt idx="31296">
                        <c:v>43427</c:v>
                      </c:pt>
                      <c:pt idx="31297">
                        <c:v>43427.010416666664</c:v>
                      </c:pt>
                      <c:pt idx="31298">
                        <c:v>43427.020833333336</c:v>
                      </c:pt>
                      <c:pt idx="31299">
                        <c:v>43427.03125</c:v>
                      </c:pt>
                      <c:pt idx="31300">
                        <c:v>43427.041666666664</c:v>
                      </c:pt>
                      <c:pt idx="31301">
                        <c:v>43427.052083333336</c:v>
                      </c:pt>
                      <c:pt idx="31302">
                        <c:v>43427.0625</c:v>
                      </c:pt>
                      <c:pt idx="31303">
                        <c:v>43427.072916666664</c:v>
                      </c:pt>
                      <c:pt idx="31304">
                        <c:v>43427.083333333336</c:v>
                      </c:pt>
                      <c:pt idx="31305">
                        <c:v>43427.09375</c:v>
                      </c:pt>
                      <c:pt idx="31306">
                        <c:v>43427.104166666664</c:v>
                      </c:pt>
                      <c:pt idx="31307">
                        <c:v>43427.114583333336</c:v>
                      </c:pt>
                      <c:pt idx="31308">
                        <c:v>43427.125</c:v>
                      </c:pt>
                      <c:pt idx="31309">
                        <c:v>43427.135416666664</c:v>
                      </c:pt>
                      <c:pt idx="31310">
                        <c:v>43427.145833333336</c:v>
                      </c:pt>
                      <c:pt idx="31311">
                        <c:v>43427.15625</c:v>
                      </c:pt>
                      <c:pt idx="31312">
                        <c:v>43427.166666666664</c:v>
                      </c:pt>
                      <c:pt idx="31313">
                        <c:v>43427.177083333336</c:v>
                      </c:pt>
                      <c:pt idx="31314">
                        <c:v>43427.1875</c:v>
                      </c:pt>
                      <c:pt idx="31315">
                        <c:v>43427.197916666664</c:v>
                      </c:pt>
                      <c:pt idx="31316">
                        <c:v>43427.208333333336</c:v>
                      </c:pt>
                      <c:pt idx="31317">
                        <c:v>43427.21875</c:v>
                      </c:pt>
                      <c:pt idx="31318">
                        <c:v>43427.229166666664</c:v>
                      </c:pt>
                      <c:pt idx="31319">
                        <c:v>43427.239583333336</c:v>
                      </c:pt>
                      <c:pt idx="31320">
                        <c:v>43427.25</c:v>
                      </c:pt>
                      <c:pt idx="31321">
                        <c:v>43427.260416666664</c:v>
                      </c:pt>
                      <c:pt idx="31322">
                        <c:v>43427.270833333336</c:v>
                      </c:pt>
                      <c:pt idx="31323">
                        <c:v>43427.28125</c:v>
                      </c:pt>
                      <c:pt idx="31324">
                        <c:v>43427.291666666664</c:v>
                      </c:pt>
                      <c:pt idx="31325">
                        <c:v>43427.302083333336</c:v>
                      </c:pt>
                      <c:pt idx="31326">
                        <c:v>43427.3125</c:v>
                      </c:pt>
                      <c:pt idx="31327">
                        <c:v>43427.322916666664</c:v>
                      </c:pt>
                      <c:pt idx="31328">
                        <c:v>43427.333333333336</c:v>
                      </c:pt>
                      <c:pt idx="31329">
                        <c:v>43427.34375</c:v>
                      </c:pt>
                      <c:pt idx="31330">
                        <c:v>43427.354166666664</c:v>
                      </c:pt>
                      <c:pt idx="31331">
                        <c:v>43427.364583333336</c:v>
                      </c:pt>
                      <c:pt idx="31332">
                        <c:v>43427.375</c:v>
                      </c:pt>
                      <c:pt idx="31333">
                        <c:v>43427.385416666664</c:v>
                      </c:pt>
                      <c:pt idx="31334">
                        <c:v>43427.395833333336</c:v>
                      </c:pt>
                      <c:pt idx="31335">
                        <c:v>43427.40625</c:v>
                      </c:pt>
                      <c:pt idx="31336">
                        <c:v>43427.416666666664</c:v>
                      </c:pt>
                      <c:pt idx="31337">
                        <c:v>43427.427083333336</c:v>
                      </c:pt>
                      <c:pt idx="31338">
                        <c:v>43427.4375</c:v>
                      </c:pt>
                      <c:pt idx="31339">
                        <c:v>43427.447916666664</c:v>
                      </c:pt>
                      <c:pt idx="31340">
                        <c:v>43427.458333333336</c:v>
                      </c:pt>
                      <c:pt idx="31341">
                        <c:v>43427.46875</c:v>
                      </c:pt>
                      <c:pt idx="31342">
                        <c:v>43427.479166666664</c:v>
                      </c:pt>
                      <c:pt idx="31343">
                        <c:v>43427.489583333336</c:v>
                      </c:pt>
                      <c:pt idx="31344">
                        <c:v>43427.5</c:v>
                      </c:pt>
                      <c:pt idx="31345">
                        <c:v>43427.510416666664</c:v>
                      </c:pt>
                      <c:pt idx="31346">
                        <c:v>43427.520833333336</c:v>
                      </c:pt>
                      <c:pt idx="31347">
                        <c:v>43427.53125</c:v>
                      </c:pt>
                      <c:pt idx="31348">
                        <c:v>43427.541666666664</c:v>
                      </c:pt>
                      <c:pt idx="31349">
                        <c:v>43427.552083333336</c:v>
                      </c:pt>
                      <c:pt idx="31350">
                        <c:v>43427.5625</c:v>
                      </c:pt>
                      <c:pt idx="31351">
                        <c:v>43427.572916666664</c:v>
                      </c:pt>
                      <c:pt idx="31352">
                        <c:v>43427.583333333336</c:v>
                      </c:pt>
                      <c:pt idx="31353">
                        <c:v>43427.59375</c:v>
                      </c:pt>
                      <c:pt idx="31354">
                        <c:v>43427.604166666664</c:v>
                      </c:pt>
                      <c:pt idx="31355">
                        <c:v>43427.614583333336</c:v>
                      </c:pt>
                      <c:pt idx="31356">
                        <c:v>43427.625</c:v>
                      </c:pt>
                      <c:pt idx="31357">
                        <c:v>43427.635416666664</c:v>
                      </c:pt>
                      <c:pt idx="31358">
                        <c:v>43427.645833333336</c:v>
                      </c:pt>
                      <c:pt idx="31359">
                        <c:v>43427.65625</c:v>
                      </c:pt>
                      <c:pt idx="31360">
                        <c:v>43427.666666666664</c:v>
                      </c:pt>
                      <c:pt idx="31361">
                        <c:v>43427.677083333336</c:v>
                      </c:pt>
                      <c:pt idx="31362">
                        <c:v>43427.6875</c:v>
                      </c:pt>
                      <c:pt idx="31363">
                        <c:v>43427.697916666664</c:v>
                      </c:pt>
                      <c:pt idx="31364">
                        <c:v>43427.708333333336</c:v>
                      </c:pt>
                      <c:pt idx="31365">
                        <c:v>43427.71875</c:v>
                      </c:pt>
                      <c:pt idx="31366">
                        <c:v>43427.729166666664</c:v>
                      </c:pt>
                      <c:pt idx="31367">
                        <c:v>43427.739583333336</c:v>
                      </c:pt>
                      <c:pt idx="31368">
                        <c:v>43427.75</c:v>
                      </c:pt>
                      <c:pt idx="31369">
                        <c:v>43427.760416666664</c:v>
                      </c:pt>
                      <c:pt idx="31370">
                        <c:v>43427.770833333336</c:v>
                      </c:pt>
                      <c:pt idx="31371">
                        <c:v>43427.78125</c:v>
                      </c:pt>
                      <c:pt idx="31372">
                        <c:v>43427.791666666664</c:v>
                      </c:pt>
                      <c:pt idx="31373">
                        <c:v>43427.802083333336</c:v>
                      </c:pt>
                      <c:pt idx="31374">
                        <c:v>43427.8125</c:v>
                      </c:pt>
                      <c:pt idx="31375">
                        <c:v>43427.822916666664</c:v>
                      </c:pt>
                      <c:pt idx="31376">
                        <c:v>43427.833333333336</c:v>
                      </c:pt>
                      <c:pt idx="31377">
                        <c:v>43427.84375</c:v>
                      </c:pt>
                      <c:pt idx="31378">
                        <c:v>43427.854166666664</c:v>
                      </c:pt>
                      <c:pt idx="31379">
                        <c:v>43427.864583333336</c:v>
                      </c:pt>
                      <c:pt idx="31380">
                        <c:v>43427.875</c:v>
                      </c:pt>
                      <c:pt idx="31381">
                        <c:v>43427.885416666664</c:v>
                      </c:pt>
                      <c:pt idx="31382">
                        <c:v>43427.895833333336</c:v>
                      </c:pt>
                      <c:pt idx="31383">
                        <c:v>43427.90625</c:v>
                      </c:pt>
                      <c:pt idx="31384">
                        <c:v>43427.916666666664</c:v>
                      </c:pt>
                      <c:pt idx="31385">
                        <c:v>43427.927083333336</c:v>
                      </c:pt>
                      <c:pt idx="31386">
                        <c:v>43427.9375</c:v>
                      </c:pt>
                      <c:pt idx="31387">
                        <c:v>43427.947916666664</c:v>
                      </c:pt>
                      <c:pt idx="31388">
                        <c:v>43427.958333333336</c:v>
                      </c:pt>
                      <c:pt idx="31389">
                        <c:v>43427.96875</c:v>
                      </c:pt>
                      <c:pt idx="31390">
                        <c:v>43427.979166666664</c:v>
                      </c:pt>
                      <c:pt idx="31391">
                        <c:v>43427.989583333336</c:v>
                      </c:pt>
                      <c:pt idx="31392">
                        <c:v>43428</c:v>
                      </c:pt>
                      <c:pt idx="31393">
                        <c:v>43428.010416666664</c:v>
                      </c:pt>
                      <c:pt idx="31394">
                        <c:v>43428.020833333336</c:v>
                      </c:pt>
                      <c:pt idx="31395">
                        <c:v>43428.03125</c:v>
                      </c:pt>
                      <c:pt idx="31396">
                        <c:v>43428.041666666664</c:v>
                      </c:pt>
                      <c:pt idx="31397">
                        <c:v>43428.052083333336</c:v>
                      </c:pt>
                      <c:pt idx="31398">
                        <c:v>43428.0625</c:v>
                      </c:pt>
                      <c:pt idx="31399">
                        <c:v>43428.072916666664</c:v>
                      </c:pt>
                      <c:pt idx="31400">
                        <c:v>43428.083333333336</c:v>
                      </c:pt>
                      <c:pt idx="31401">
                        <c:v>43428.09375</c:v>
                      </c:pt>
                      <c:pt idx="31402">
                        <c:v>43428.104166666664</c:v>
                      </c:pt>
                      <c:pt idx="31403">
                        <c:v>43428.114583333336</c:v>
                      </c:pt>
                      <c:pt idx="31404">
                        <c:v>43428.125</c:v>
                      </c:pt>
                      <c:pt idx="31405">
                        <c:v>43428.135416666664</c:v>
                      </c:pt>
                      <c:pt idx="31406">
                        <c:v>43428.145833333336</c:v>
                      </c:pt>
                      <c:pt idx="31407">
                        <c:v>43428.15625</c:v>
                      </c:pt>
                      <c:pt idx="31408">
                        <c:v>43428.166666666664</c:v>
                      </c:pt>
                      <c:pt idx="31409">
                        <c:v>43428.177083333336</c:v>
                      </c:pt>
                      <c:pt idx="31410">
                        <c:v>43428.1875</c:v>
                      </c:pt>
                      <c:pt idx="31411">
                        <c:v>43428.197916666664</c:v>
                      </c:pt>
                      <c:pt idx="31412">
                        <c:v>43428.208333333336</c:v>
                      </c:pt>
                      <c:pt idx="31413">
                        <c:v>43428.21875</c:v>
                      </c:pt>
                      <c:pt idx="31414">
                        <c:v>43428.229166666664</c:v>
                      </c:pt>
                      <c:pt idx="31415">
                        <c:v>43428.239583333336</c:v>
                      </c:pt>
                      <c:pt idx="31416">
                        <c:v>43428.25</c:v>
                      </c:pt>
                      <c:pt idx="31417">
                        <c:v>43428.260416666664</c:v>
                      </c:pt>
                      <c:pt idx="31418">
                        <c:v>43428.270833333336</c:v>
                      </c:pt>
                      <c:pt idx="31419">
                        <c:v>43428.28125</c:v>
                      </c:pt>
                      <c:pt idx="31420">
                        <c:v>43428.291666666664</c:v>
                      </c:pt>
                      <c:pt idx="31421">
                        <c:v>43428.302083333336</c:v>
                      </c:pt>
                      <c:pt idx="31422">
                        <c:v>43428.3125</c:v>
                      </c:pt>
                      <c:pt idx="31423">
                        <c:v>43428.322916666664</c:v>
                      </c:pt>
                      <c:pt idx="31424">
                        <c:v>43428.333333333336</c:v>
                      </c:pt>
                      <c:pt idx="31425">
                        <c:v>43428.34375</c:v>
                      </c:pt>
                      <c:pt idx="31426">
                        <c:v>43428.354166666664</c:v>
                      </c:pt>
                      <c:pt idx="31427">
                        <c:v>43428.364583333336</c:v>
                      </c:pt>
                      <c:pt idx="31428">
                        <c:v>43428.375</c:v>
                      </c:pt>
                      <c:pt idx="31429">
                        <c:v>43428.385416666664</c:v>
                      </c:pt>
                      <c:pt idx="31430">
                        <c:v>43428.395833333336</c:v>
                      </c:pt>
                      <c:pt idx="31431">
                        <c:v>43428.40625</c:v>
                      </c:pt>
                      <c:pt idx="31432">
                        <c:v>43428.416666666664</c:v>
                      </c:pt>
                      <c:pt idx="31433">
                        <c:v>43428.427083333336</c:v>
                      </c:pt>
                      <c:pt idx="31434">
                        <c:v>43428.4375</c:v>
                      </c:pt>
                      <c:pt idx="31435">
                        <c:v>43428.447916666664</c:v>
                      </c:pt>
                      <c:pt idx="31436">
                        <c:v>43428.458333333336</c:v>
                      </c:pt>
                      <c:pt idx="31437">
                        <c:v>43428.46875</c:v>
                      </c:pt>
                      <c:pt idx="31438">
                        <c:v>43428.479166666664</c:v>
                      </c:pt>
                      <c:pt idx="31439">
                        <c:v>43428.489583333336</c:v>
                      </c:pt>
                      <c:pt idx="31440">
                        <c:v>43428.5</c:v>
                      </c:pt>
                      <c:pt idx="31441">
                        <c:v>43428.510416666664</c:v>
                      </c:pt>
                      <c:pt idx="31442">
                        <c:v>43428.520833333336</c:v>
                      </c:pt>
                      <c:pt idx="31443">
                        <c:v>43428.53125</c:v>
                      </c:pt>
                      <c:pt idx="31444">
                        <c:v>43428.541666666664</c:v>
                      </c:pt>
                      <c:pt idx="31445">
                        <c:v>43428.552083333336</c:v>
                      </c:pt>
                      <c:pt idx="31446">
                        <c:v>43428.5625</c:v>
                      </c:pt>
                      <c:pt idx="31447">
                        <c:v>43428.572916666664</c:v>
                      </c:pt>
                      <c:pt idx="31448">
                        <c:v>43428.583333333336</c:v>
                      </c:pt>
                      <c:pt idx="31449">
                        <c:v>43428.59375</c:v>
                      </c:pt>
                      <c:pt idx="31450">
                        <c:v>43428.604166666664</c:v>
                      </c:pt>
                      <c:pt idx="31451">
                        <c:v>43428.614583333336</c:v>
                      </c:pt>
                      <c:pt idx="31452">
                        <c:v>43428.625</c:v>
                      </c:pt>
                      <c:pt idx="31453">
                        <c:v>43428.635416666664</c:v>
                      </c:pt>
                      <c:pt idx="31454">
                        <c:v>43428.645833333336</c:v>
                      </c:pt>
                      <c:pt idx="31455">
                        <c:v>43428.65625</c:v>
                      </c:pt>
                      <c:pt idx="31456">
                        <c:v>43428.666666666664</c:v>
                      </c:pt>
                      <c:pt idx="31457">
                        <c:v>43428.677083333336</c:v>
                      </c:pt>
                      <c:pt idx="31458">
                        <c:v>43428.6875</c:v>
                      </c:pt>
                      <c:pt idx="31459">
                        <c:v>43428.697916666664</c:v>
                      </c:pt>
                      <c:pt idx="31460">
                        <c:v>43428.708333333336</c:v>
                      </c:pt>
                      <c:pt idx="31461">
                        <c:v>43428.71875</c:v>
                      </c:pt>
                      <c:pt idx="31462">
                        <c:v>43428.729166666664</c:v>
                      </c:pt>
                      <c:pt idx="31463">
                        <c:v>43428.739583333336</c:v>
                      </c:pt>
                      <c:pt idx="31464">
                        <c:v>43428.75</c:v>
                      </c:pt>
                      <c:pt idx="31465">
                        <c:v>43428.760416666664</c:v>
                      </c:pt>
                      <c:pt idx="31466">
                        <c:v>43428.770833333336</c:v>
                      </c:pt>
                      <c:pt idx="31467">
                        <c:v>43428.78125</c:v>
                      </c:pt>
                      <c:pt idx="31468">
                        <c:v>43428.791666666664</c:v>
                      </c:pt>
                      <c:pt idx="31469">
                        <c:v>43428.802083333336</c:v>
                      </c:pt>
                      <c:pt idx="31470">
                        <c:v>43428.8125</c:v>
                      </c:pt>
                      <c:pt idx="31471">
                        <c:v>43428.822916666664</c:v>
                      </c:pt>
                      <c:pt idx="31472">
                        <c:v>43428.833333333336</c:v>
                      </c:pt>
                      <c:pt idx="31473">
                        <c:v>43428.84375</c:v>
                      </c:pt>
                      <c:pt idx="31474">
                        <c:v>43428.854166666664</c:v>
                      </c:pt>
                      <c:pt idx="31475">
                        <c:v>43428.864583333336</c:v>
                      </c:pt>
                      <c:pt idx="31476">
                        <c:v>43428.875</c:v>
                      </c:pt>
                      <c:pt idx="31477">
                        <c:v>43428.885416666664</c:v>
                      </c:pt>
                      <c:pt idx="31478">
                        <c:v>43428.895833333336</c:v>
                      </c:pt>
                      <c:pt idx="31479">
                        <c:v>43428.90625</c:v>
                      </c:pt>
                      <c:pt idx="31480">
                        <c:v>43428.916666666664</c:v>
                      </c:pt>
                      <c:pt idx="31481">
                        <c:v>43428.927083333336</c:v>
                      </c:pt>
                      <c:pt idx="31482">
                        <c:v>43428.9375</c:v>
                      </c:pt>
                      <c:pt idx="31483">
                        <c:v>43428.947916666664</c:v>
                      </c:pt>
                      <c:pt idx="31484">
                        <c:v>43428.958333333336</c:v>
                      </c:pt>
                      <c:pt idx="31485">
                        <c:v>43428.96875</c:v>
                      </c:pt>
                      <c:pt idx="31486">
                        <c:v>43428.979166666664</c:v>
                      </c:pt>
                      <c:pt idx="31487">
                        <c:v>43428.989583333336</c:v>
                      </c:pt>
                      <c:pt idx="31488">
                        <c:v>43429</c:v>
                      </c:pt>
                      <c:pt idx="31489">
                        <c:v>43429.010416666664</c:v>
                      </c:pt>
                      <c:pt idx="31490">
                        <c:v>43429.020833333336</c:v>
                      </c:pt>
                      <c:pt idx="31491">
                        <c:v>43429.03125</c:v>
                      </c:pt>
                      <c:pt idx="31492">
                        <c:v>43429.041666666664</c:v>
                      </c:pt>
                      <c:pt idx="31493">
                        <c:v>43429.052083333336</c:v>
                      </c:pt>
                      <c:pt idx="31494">
                        <c:v>43429.0625</c:v>
                      </c:pt>
                      <c:pt idx="31495">
                        <c:v>43429.072916666664</c:v>
                      </c:pt>
                      <c:pt idx="31496">
                        <c:v>43429.083333333336</c:v>
                      </c:pt>
                      <c:pt idx="31497">
                        <c:v>43429.09375</c:v>
                      </c:pt>
                      <c:pt idx="31498">
                        <c:v>43429.104166666664</c:v>
                      </c:pt>
                      <c:pt idx="31499">
                        <c:v>43429.114583333336</c:v>
                      </c:pt>
                      <c:pt idx="31500">
                        <c:v>43429.125</c:v>
                      </c:pt>
                      <c:pt idx="31501">
                        <c:v>43429.135416666664</c:v>
                      </c:pt>
                      <c:pt idx="31502">
                        <c:v>43429.145833333336</c:v>
                      </c:pt>
                      <c:pt idx="31503">
                        <c:v>43429.15625</c:v>
                      </c:pt>
                      <c:pt idx="31504">
                        <c:v>43429.166666666664</c:v>
                      </c:pt>
                      <c:pt idx="31505">
                        <c:v>43429.177083333336</c:v>
                      </c:pt>
                      <c:pt idx="31506">
                        <c:v>43429.1875</c:v>
                      </c:pt>
                      <c:pt idx="31507">
                        <c:v>43429.197916666664</c:v>
                      </c:pt>
                      <c:pt idx="31508">
                        <c:v>43429.208333333336</c:v>
                      </c:pt>
                      <c:pt idx="31509">
                        <c:v>43429.21875</c:v>
                      </c:pt>
                      <c:pt idx="31510">
                        <c:v>43429.229166666664</c:v>
                      </c:pt>
                      <c:pt idx="31511">
                        <c:v>43429.239583333336</c:v>
                      </c:pt>
                      <c:pt idx="31512">
                        <c:v>43429.25</c:v>
                      </c:pt>
                      <c:pt idx="31513">
                        <c:v>43429.260416666664</c:v>
                      </c:pt>
                      <c:pt idx="31514">
                        <c:v>43429.270833333336</c:v>
                      </c:pt>
                      <c:pt idx="31515">
                        <c:v>43429.28125</c:v>
                      </c:pt>
                      <c:pt idx="31516">
                        <c:v>43429.291666666664</c:v>
                      </c:pt>
                      <c:pt idx="31517">
                        <c:v>43429.302083333336</c:v>
                      </c:pt>
                      <c:pt idx="31518">
                        <c:v>43429.3125</c:v>
                      </c:pt>
                      <c:pt idx="31519">
                        <c:v>43429.322916666664</c:v>
                      </c:pt>
                      <c:pt idx="31520">
                        <c:v>43429.333333333336</c:v>
                      </c:pt>
                      <c:pt idx="31521">
                        <c:v>43429.34375</c:v>
                      </c:pt>
                      <c:pt idx="31522">
                        <c:v>43429.354166666664</c:v>
                      </c:pt>
                      <c:pt idx="31523">
                        <c:v>43429.364583333336</c:v>
                      </c:pt>
                      <c:pt idx="31524">
                        <c:v>43429.375</c:v>
                      </c:pt>
                      <c:pt idx="31525">
                        <c:v>43429.385416666664</c:v>
                      </c:pt>
                      <c:pt idx="31526">
                        <c:v>43429.395833333336</c:v>
                      </c:pt>
                      <c:pt idx="31527">
                        <c:v>43429.40625</c:v>
                      </c:pt>
                      <c:pt idx="31528">
                        <c:v>43429.416666666664</c:v>
                      </c:pt>
                      <c:pt idx="31529">
                        <c:v>43429.427083333336</c:v>
                      </c:pt>
                      <c:pt idx="31530">
                        <c:v>43429.4375</c:v>
                      </c:pt>
                      <c:pt idx="31531">
                        <c:v>43429.447916666664</c:v>
                      </c:pt>
                      <c:pt idx="31532">
                        <c:v>43429.458333333336</c:v>
                      </c:pt>
                      <c:pt idx="31533">
                        <c:v>43429.46875</c:v>
                      </c:pt>
                      <c:pt idx="31534">
                        <c:v>43429.479166666664</c:v>
                      </c:pt>
                      <c:pt idx="31535">
                        <c:v>43429.489583333336</c:v>
                      </c:pt>
                      <c:pt idx="31536">
                        <c:v>43429.5</c:v>
                      </c:pt>
                      <c:pt idx="31537">
                        <c:v>43429.510416666664</c:v>
                      </c:pt>
                      <c:pt idx="31538">
                        <c:v>43429.520833333336</c:v>
                      </c:pt>
                      <c:pt idx="31539">
                        <c:v>43429.53125</c:v>
                      </c:pt>
                      <c:pt idx="31540">
                        <c:v>43429.541666666664</c:v>
                      </c:pt>
                      <c:pt idx="31541">
                        <c:v>43429.552083333336</c:v>
                      </c:pt>
                      <c:pt idx="31542">
                        <c:v>43429.5625</c:v>
                      </c:pt>
                      <c:pt idx="31543">
                        <c:v>43429.572916666664</c:v>
                      </c:pt>
                      <c:pt idx="31544">
                        <c:v>43429.583333333336</c:v>
                      </c:pt>
                      <c:pt idx="31545">
                        <c:v>43429.59375</c:v>
                      </c:pt>
                      <c:pt idx="31546">
                        <c:v>43429.604166666664</c:v>
                      </c:pt>
                      <c:pt idx="31547">
                        <c:v>43429.614583333336</c:v>
                      </c:pt>
                      <c:pt idx="31548">
                        <c:v>43429.625</c:v>
                      </c:pt>
                      <c:pt idx="31549">
                        <c:v>43429.635416666664</c:v>
                      </c:pt>
                      <c:pt idx="31550">
                        <c:v>43429.645833333336</c:v>
                      </c:pt>
                      <c:pt idx="31551">
                        <c:v>43429.65625</c:v>
                      </c:pt>
                      <c:pt idx="31552">
                        <c:v>43429.666666666664</c:v>
                      </c:pt>
                      <c:pt idx="31553">
                        <c:v>43429.677083333336</c:v>
                      </c:pt>
                      <c:pt idx="31554">
                        <c:v>43429.6875</c:v>
                      </c:pt>
                      <c:pt idx="31555">
                        <c:v>43429.697916666664</c:v>
                      </c:pt>
                      <c:pt idx="31556">
                        <c:v>43429.708333333336</c:v>
                      </c:pt>
                      <c:pt idx="31557">
                        <c:v>43429.71875</c:v>
                      </c:pt>
                      <c:pt idx="31558">
                        <c:v>43429.729166666664</c:v>
                      </c:pt>
                      <c:pt idx="31559">
                        <c:v>43429.739583333336</c:v>
                      </c:pt>
                      <c:pt idx="31560">
                        <c:v>43429.75</c:v>
                      </c:pt>
                      <c:pt idx="31561">
                        <c:v>43429.760416666664</c:v>
                      </c:pt>
                      <c:pt idx="31562">
                        <c:v>43429.770833333336</c:v>
                      </c:pt>
                      <c:pt idx="31563">
                        <c:v>43429.78125</c:v>
                      </c:pt>
                      <c:pt idx="31564">
                        <c:v>43429.791666666664</c:v>
                      </c:pt>
                      <c:pt idx="31565">
                        <c:v>43429.802083333336</c:v>
                      </c:pt>
                      <c:pt idx="31566">
                        <c:v>43429.8125</c:v>
                      </c:pt>
                      <c:pt idx="31567">
                        <c:v>43429.822916666664</c:v>
                      </c:pt>
                      <c:pt idx="31568">
                        <c:v>43429.833333333336</c:v>
                      </c:pt>
                      <c:pt idx="31569">
                        <c:v>43429.84375</c:v>
                      </c:pt>
                      <c:pt idx="31570">
                        <c:v>43429.854166666664</c:v>
                      </c:pt>
                      <c:pt idx="31571">
                        <c:v>43429.864583333336</c:v>
                      </c:pt>
                      <c:pt idx="31572">
                        <c:v>43429.875</c:v>
                      </c:pt>
                      <c:pt idx="31573">
                        <c:v>43429.885416666664</c:v>
                      </c:pt>
                      <c:pt idx="31574">
                        <c:v>43429.895833333336</c:v>
                      </c:pt>
                      <c:pt idx="31575">
                        <c:v>43429.90625</c:v>
                      </c:pt>
                      <c:pt idx="31576">
                        <c:v>43429.916666666664</c:v>
                      </c:pt>
                      <c:pt idx="31577">
                        <c:v>43429.927083333336</c:v>
                      </c:pt>
                      <c:pt idx="31578">
                        <c:v>43429.9375</c:v>
                      </c:pt>
                      <c:pt idx="31579">
                        <c:v>43429.947916666664</c:v>
                      </c:pt>
                      <c:pt idx="31580">
                        <c:v>43429.958333333336</c:v>
                      </c:pt>
                      <c:pt idx="31581">
                        <c:v>43429.96875</c:v>
                      </c:pt>
                      <c:pt idx="31582">
                        <c:v>43429.979166666664</c:v>
                      </c:pt>
                      <c:pt idx="31583">
                        <c:v>43429.989583333336</c:v>
                      </c:pt>
                      <c:pt idx="31584">
                        <c:v>43430</c:v>
                      </c:pt>
                      <c:pt idx="31585">
                        <c:v>43430.010416666664</c:v>
                      </c:pt>
                      <c:pt idx="31586">
                        <c:v>43430.020833333336</c:v>
                      </c:pt>
                      <c:pt idx="31587">
                        <c:v>43430.03125</c:v>
                      </c:pt>
                      <c:pt idx="31588">
                        <c:v>43430.041666666664</c:v>
                      </c:pt>
                      <c:pt idx="31589">
                        <c:v>43430.052083333336</c:v>
                      </c:pt>
                      <c:pt idx="31590">
                        <c:v>43430.0625</c:v>
                      </c:pt>
                      <c:pt idx="31591">
                        <c:v>43430.072916666664</c:v>
                      </c:pt>
                      <c:pt idx="31592">
                        <c:v>43430.083333333336</c:v>
                      </c:pt>
                      <c:pt idx="31593">
                        <c:v>43430.09375</c:v>
                      </c:pt>
                      <c:pt idx="31594">
                        <c:v>43430.104166666664</c:v>
                      </c:pt>
                      <c:pt idx="31595">
                        <c:v>43430.114583333336</c:v>
                      </c:pt>
                      <c:pt idx="31596">
                        <c:v>43430.125</c:v>
                      </c:pt>
                      <c:pt idx="31597">
                        <c:v>43430.135416666664</c:v>
                      </c:pt>
                      <c:pt idx="31598">
                        <c:v>43430.145833333336</c:v>
                      </c:pt>
                      <c:pt idx="31599">
                        <c:v>43430.15625</c:v>
                      </c:pt>
                      <c:pt idx="31600">
                        <c:v>43430.166666666664</c:v>
                      </c:pt>
                      <c:pt idx="31601">
                        <c:v>43430.177083333336</c:v>
                      </c:pt>
                      <c:pt idx="31602">
                        <c:v>43430.1875</c:v>
                      </c:pt>
                      <c:pt idx="31603">
                        <c:v>43430.197916666664</c:v>
                      </c:pt>
                      <c:pt idx="31604">
                        <c:v>43430.208333333336</c:v>
                      </c:pt>
                      <c:pt idx="31605">
                        <c:v>43430.21875</c:v>
                      </c:pt>
                      <c:pt idx="31606">
                        <c:v>43430.229166666664</c:v>
                      </c:pt>
                      <c:pt idx="31607">
                        <c:v>43430.239583333336</c:v>
                      </c:pt>
                      <c:pt idx="31608">
                        <c:v>43430.25</c:v>
                      </c:pt>
                      <c:pt idx="31609">
                        <c:v>43430.260416666664</c:v>
                      </c:pt>
                      <c:pt idx="31610">
                        <c:v>43430.270833333336</c:v>
                      </c:pt>
                      <c:pt idx="31611">
                        <c:v>43430.28125</c:v>
                      </c:pt>
                      <c:pt idx="31612">
                        <c:v>43430.291666666664</c:v>
                      </c:pt>
                      <c:pt idx="31613">
                        <c:v>43430.302083333336</c:v>
                      </c:pt>
                      <c:pt idx="31614">
                        <c:v>43430.3125</c:v>
                      </c:pt>
                      <c:pt idx="31615">
                        <c:v>43430.322916666664</c:v>
                      </c:pt>
                      <c:pt idx="31616">
                        <c:v>43430.333333333336</c:v>
                      </c:pt>
                      <c:pt idx="31617">
                        <c:v>43430.34375</c:v>
                      </c:pt>
                      <c:pt idx="31618">
                        <c:v>43430.354166666664</c:v>
                      </c:pt>
                      <c:pt idx="31619">
                        <c:v>43430.364583333336</c:v>
                      </c:pt>
                      <c:pt idx="31620">
                        <c:v>43430.375</c:v>
                      </c:pt>
                      <c:pt idx="31621">
                        <c:v>43430.385416666664</c:v>
                      </c:pt>
                      <c:pt idx="31622">
                        <c:v>43430.395833333336</c:v>
                      </c:pt>
                      <c:pt idx="31623">
                        <c:v>43430.40625</c:v>
                      </c:pt>
                      <c:pt idx="31624">
                        <c:v>43430.416666666664</c:v>
                      </c:pt>
                      <c:pt idx="31625">
                        <c:v>43430.427083333336</c:v>
                      </c:pt>
                      <c:pt idx="31626">
                        <c:v>43430.4375</c:v>
                      </c:pt>
                      <c:pt idx="31627">
                        <c:v>43430.447916666664</c:v>
                      </c:pt>
                      <c:pt idx="31628">
                        <c:v>43430.458333333336</c:v>
                      </c:pt>
                      <c:pt idx="31629">
                        <c:v>43430.46875</c:v>
                      </c:pt>
                      <c:pt idx="31630">
                        <c:v>43430.479166666664</c:v>
                      </c:pt>
                      <c:pt idx="31631">
                        <c:v>43430.489583333336</c:v>
                      </c:pt>
                      <c:pt idx="31632">
                        <c:v>43430.5</c:v>
                      </c:pt>
                      <c:pt idx="31633">
                        <c:v>43430.510416666664</c:v>
                      </c:pt>
                      <c:pt idx="31634">
                        <c:v>43430.520833333336</c:v>
                      </c:pt>
                      <c:pt idx="31635">
                        <c:v>43430.53125</c:v>
                      </c:pt>
                      <c:pt idx="31636">
                        <c:v>43430.541666666664</c:v>
                      </c:pt>
                      <c:pt idx="31637">
                        <c:v>43430.552083333336</c:v>
                      </c:pt>
                      <c:pt idx="31638">
                        <c:v>43430.5625</c:v>
                      </c:pt>
                      <c:pt idx="31639">
                        <c:v>43430.572916666664</c:v>
                      </c:pt>
                      <c:pt idx="31640">
                        <c:v>43430.583333333336</c:v>
                      </c:pt>
                      <c:pt idx="31641">
                        <c:v>43430.59375</c:v>
                      </c:pt>
                      <c:pt idx="31642">
                        <c:v>43430.604166666664</c:v>
                      </c:pt>
                      <c:pt idx="31643">
                        <c:v>43430.614583333336</c:v>
                      </c:pt>
                      <c:pt idx="31644">
                        <c:v>43430.625</c:v>
                      </c:pt>
                      <c:pt idx="31645">
                        <c:v>43430.635416666664</c:v>
                      </c:pt>
                      <c:pt idx="31646">
                        <c:v>43430.645833333336</c:v>
                      </c:pt>
                      <c:pt idx="31647">
                        <c:v>43430.65625</c:v>
                      </c:pt>
                      <c:pt idx="31648">
                        <c:v>43430.666666666664</c:v>
                      </c:pt>
                      <c:pt idx="31649">
                        <c:v>43430.677083333336</c:v>
                      </c:pt>
                      <c:pt idx="31650">
                        <c:v>43430.6875</c:v>
                      </c:pt>
                      <c:pt idx="31651">
                        <c:v>43430.697916666664</c:v>
                      </c:pt>
                      <c:pt idx="31652">
                        <c:v>43430.708333333336</c:v>
                      </c:pt>
                      <c:pt idx="31653">
                        <c:v>43430.71875</c:v>
                      </c:pt>
                      <c:pt idx="31654">
                        <c:v>43430.729166666664</c:v>
                      </c:pt>
                      <c:pt idx="31655">
                        <c:v>43430.739583333336</c:v>
                      </c:pt>
                      <c:pt idx="31656">
                        <c:v>43430.75</c:v>
                      </c:pt>
                      <c:pt idx="31657">
                        <c:v>43430.760416666664</c:v>
                      </c:pt>
                      <c:pt idx="31658">
                        <c:v>43430.770833333336</c:v>
                      </c:pt>
                      <c:pt idx="31659">
                        <c:v>43430.78125</c:v>
                      </c:pt>
                      <c:pt idx="31660">
                        <c:v>43430.791666666664</c:v>
                      </c:pt>
                      <c:pt idx="31661">
                        <c:v>43430.802083333336</c:v>
                      </c:pt>
                      <c:pt idx="31662">
                        <c:v>43430.8125</c:v>
                      </c:pt>
                      <c:pt idx="31663">
                        <c:v>43430.822916666664</c:v>
                      </c:pt>
                      <c:pt idx="31664">
                        <c:v>43430.833333333336</c:v>
                      </c:pt>
                      <c:pt idx="31665">
                        <c:v>43430.84375</c:v>
                      </c:pt>
                      <c:pt idx="31666">
                        <c:v>43430.854166666664</c:v>
                      </c:pt>
                      <c:pt idx="31667">
                        <c:v>43430.864583333336</c:v>
                      </c:pt>
                      <c:pt idx="31668">
                        <c:v>43430.875</c:v>
                      </c:pt>
                      <c:pt idx="31669">
                        <c:v>43430.885416666664</c:v>
                      </c:pt>
                      <c:pt idx="31670">
                        <c:v>43430.895833333336</c:v>
                      </c:pt>
                      <c:pt idx="31671">
                        <c:v>43430.90625</c:v>
                      </c:pt>
                      <c:pt idx="31672">
                        <c:v>43430.916666666664</c:v>
                      </c:pt>
                      <c:pt idx="31673">
                        <c:v>43430.927083333336</c:v>
                      </c:pt>
                      <c:pt idx="31674">
                        <c:v>43430.9375</c:v>
                      </c:pt>
                      <c:pt idx="31675">
                        <c:v>43430.947916666664</c:v>
                      </c:pt>
                      <c:pt idx="31676">
                        <c:v>43430.958333333336</c:v>
                      </c:pt>
                      <c:pt idx="31677">
                        <c:v>43430.96875</c:v>
                      </c:pt>
                      <c:pt idx="31678">
                        <c:v>43430.979166666664</c:v>
                      </c:pt>
                      <c:pt idx="31679">
                        <c:v>43430.989583333336</c:v>
                      </c:pt>
                      <c:pt idx="31680">
                        <c:v>43431</c:v>
                      </c:pt>
                      <c:pt idx="31681">
                        <c:v>43431.010416666664</c:v>
                      </c:pt>
                      <c:pt idx="31682">
                        <c:v>43431.020833333336</c:v>
                      </c:pt>
                      <c:pt idx="31683">
                        <c:v>43431.03125</c:v>
                      </c:pt>
                      <c:pt idx="31684">
                        <c:v>43431.041666666664</c:v>
                      </c:pt>
                      <c:pt idx="31685">
                        <c:v>43431.052083333336</c:v>
                      </c:pt>
                      <c:pt idx="31686">
                        <c:v>43431.0625</c:v>
                      </c:pt>
                      <c:pt idx="31687">
                        <c:v>43431.072916666664</c:v>
                      </c:pt>
                      <c:pt idx="31688">
                        <c:v>43431.083333333336</c:v>
                      </c:pt>
                      <c:pt idx="31689">
                        <c:v>43431.09375</c:v>
                      </c:pt>
                      <c:pt idx="31690">
                        <c:v>43431.104166666664</c:v>
                      </c:pt>
                      <c:pt idx="31691">
                        <c:v>43431.114583333336</c:v>
                      </c:pt>
                      <c:pt idx="31692">
                        <c:v>43431.125</c:v>
                      </c:pt>
                      <c:pt idx="31693">
                        <c:v>43431.135416666664</c:v>
                      </c:pt>
                      <c:pt idx="31694">
                        <c:v>43431.145833333336</c:v>
                      </c:pt>
                      <c:pt idx="31695">
                        <c:v>43431.15625</c:v>
                      </c:pt>
                      <c:pt idx="31696">
                        <c:v>43431.166666666664</c:v>
                      </c:pt>
                      <c:pt idx="31697">
                        <c:v>43431.177083333336</c:v>
                      </c:pt>
                      <c:pt idx="31698">
                        <c:v>43431.1875</c:v>
                      </c:pt>
                      <c:pt idx="31699">
                        <c:v>43431.197916666664</c:v>
                      </c:pt>
                      <c:pt idx="31700">
                        <c:v>43431.208333333336</c:v>
                      </c:pt>
                      <c:pt idx="31701">
                        <c:v>43431.21875</c:v>
                      </c:pt>
                      <c:pt idx="31702">
                        <c:v>43431.229166666664</c:v>
                      </c:pt>
                      <c:pt idx="31703">
                        <c:v>43431.239583333336</c:v>
                      </c:pt>
                      <c:pt idx="31704">
                        <c:v>43431.25</c:v>
                      </c:pt>
                      <c:pt idx="31705">
                        <c:v>43431.260416666664</c:v>
                      </c:pt>
                      <c:pt idx="31706">
                        <c:v>43431.270833333336</c:v>
                      </c:pt>
                      <c:pt idx="31707">
                        <c:v>43431.28125</c:v>
                      </c:pt>
                      <c:pt idx="31708">
                        <c:v>43431.291666666664</c:v>
                      </c:pt>
                      <c:pt idx="31709">
                        <c:v>43431.302083333336</c:v>
                      </c:pt>
                      <c:pt idx="31710">
                        <c:v>43431.3125</c:v>
                      </c:pt>
                      <c:pt idx="31711">
                        <c:v>43431.322916666664</c:v>
                      </c:pt>
                      <c:pt idx="31712">
                        <c:v>43431.333333333336</c:v>
                      </c:pt>
                      <c:pt idx="31713">
                        <c:v>43431.34375</c:v>
                      </c:pt>
                      <c:pt idx="31714">
                        <c:v>43431.354166666664</c:v>
                      </c:pt>
                      <c:pt idx="31715">
                        <c:v>43431.364583333336</c:v>
                      </c:pt>
                      <c:pt idx="31716">
                        <c:v>43431.375</c:v>
                      </c:pt>
                      <c:pt idx="31717">
                        <c:v>43431.385416666664</c:v>
                      </c:pt>
                      <c:pt idx="31718">
                        <c:v>43431.395833333336</c:v>
                      </c:pt>
                      <c:pt idx="31719">
                        <c:v>43431.40625</c:v>
                      </c:pt>
                      <c:pt idx="31720">
                        <c:v>43431.416666666664</c:v>
                      </c:pt>
                      <c:pt idx="31721">
                        <c:v>43431.427083333336</c:v>
                      </c:pt>
                      <c:pt idx="31722">
                        <c:v>43431.4375</c:v>
                      </c:pt>
                      <c:pt idx="31723">
                        <c:v>43431.447916666664</c:v>
                      </c:pt>
                      <c:pt idx="31724">
                        <c:v>43431.458333333336</c:v>
                      </c:pt>
                      <c:pt idx="31725">
                        <c:v>43431.46875</c:v>
                      </c:pt>
                      <c:pt idx="31726">
                        <c:v>43431.479166666664</c:v>
                      </c:pt>
                      <c:pt idx="31727">
                        <c:v>43431.489583333336</c:v>
                      </c:pt>
                      <c:pt idx="31728">
                        <c:v>43431.5</c:v>
                      </c:pt>
                      <c:pt idx="31729">
                        <c:v>43431.510416666664</c:v>
                      </c:pt>
                      <c:pt idx="31730">
                        <c:v>43431.520833333336</c:v>
                      </c:pt>
                      <c:pt idx="31731">
                        <c:v>43431.53125</c:v>
                      </c:pt>
                      <c:pt idx="31732">
                        <c:v>43431.541666666664</c:v>
                      </c:pt>
                      <c:pt idx="31733">
                        <c:v>43431.552083333336</c:v>
                      </c:pt>
                      <c:pt idx="31734">
                        <c:v>43431.5625</c:v>
                      </c:pt>
                      <c:pt idx="31735">
                        <c:v>43431.572916666664</c:v>
                      </c:pt>
                      <c:pt idx="31736">
                        <c:v>43431.583333333336</c:v>
                      </c:pt>
                      <c:pt idx="31737">
                        <c:v>43431.59375</c:v>
                      </c:pt>
                      <c:pt idx="31738">
                        <c:v>43431.604166666664</c:v>
                      </c:pt>
                      <c:pt idx="31739">
                        <c:v>43431.614583333336</c:v>
                      </c:pt>
                      <c:pt idx="31740">
                        <c:v>43431.625</c:v>
                      </c:pt>
                      <c:pt idx="31741">
                        <c:v>43431.635416666664</c:v>
                      </c:pt>
                      <c:pt idx="31742">
                        <c:v>43431.645833333336</c:v>
                      </c:pt>
                      <c:pt idx="31743">
                        <c:v>43431.65625</c:v>
                      </c:pt>
                      <c:pt idx="31744">
                        <c:v>43431.666666666664</c:v>
                      </c:pt>
                      <c:pt idx="31745">
                        <c:v>43431.677083333336</c:v>
                      </c:pt>
                      <c:pt idx="31746">
                        <c:v>43431.6875</c:v>
                      </c:pt>
                      <c:pt idx="31747">
                        <c:v>43431.697916666664</c:v>
                      </c:pt>
                      <c:pt idx="31748">
                        <c:v>43431.708333333336</c:v>
                      </c:pt>
                      <c:pt idx="31749">
                        <c:v>43431.71875</c:v>
                      </c:pt>
                      <c:pt idx="31750">
                        <c:v>43431.729166666664</c:v>
                      </c:pt>
                      <c:pt idx="31751">
                        <c:v>43431.739583333336</c:v>
                      </c:pt>
                      <c:pt idx="31752">
                        <c:v>43431.75</c:v>
                      </c:pt>
                      <c:pt idx="31753">
                        <c:v>43431.760416666664</c:v>
                      </c:pt>
                      <c:pt idx="31754">
                        <c:v>43431.770833333336</c:v>
                      </c:pt>
                      <c:pt idx="31755">
                        <c:v>43431.78125</c:v>
                      </c:pt>
                      <c:pt idx="31756">
                        <c:v>43431.791666666664</c:v>
                      </c:pt>
                      <c:pt idx="31757">
                        <c:v>43431.802083333336</c:v>
                      </c:pt>
                      <c:pt idx="31758">
                        <c:v>43431.8125</c:v>
                      </c:pt>
                      <c:pt idx="31759">
                        <c:v>43431.822916666664</c:v>
                      </c:pt>
                      <c:pt idx="31760">
                        <c:v>43431.833333333336</c:v>
                      </c:pt>
                      <c:pt idx="31761">
                        <c:v>43431.84375</c:v>
                      </c:pt>
                      <c:pt idx="31762">
                        <c:v>43431.854166666664</c:v>
                      </c:pt>
                      <c:pt idx="31763">
                        <c:v>43431.864583333336</c:v>
                      </c:pt>
                      <c:pt idx="31764">
                        <c:v>43431.875</c:v>
                      </c:pt>
                      <c:pt idx="31765">
                        <c:v>43431.885416666664</c:v>
                      </c:pt>
                      <c:pt idx="31766">
                        <c:v>43431.895833333336</c:v>
                      </c:pt>
                      <c:pt idx="31767">
                        <c:v>43431.90625</c:v>
                      </c:pt>
                      <c:pt idx="31768">
                        <c:v>43431.916666666664</c:v>
                      </c:pt>
                      <c:pt idx="31769">
                        <c:v>43431.927083333336</c:v>
                      </c:pt>
                      <c:pt idx="31770">
                        <c:v>43431.9375</c:v>
                      </c:pt>
                      <c:pt idx="31771">
                        <c:v>43431.947916666664</c:v>
                      </c:pt>
                      <c:pt idx="31772">
                        <c:v>43431.958333333336</c:v>
                      </c:pt>
                      <c:pt idx="31773">
                        <c:v>43431.96875</c:v>
                      </c:pt>
                      <c:pt idx="31774">
                        <c:v>43431.979166666664</c:v>
                      </c:pt>
                      <c:pt idx="31775">
                        <c:v>43431.989583333336</c:v>
                      </c:pt>
                      <c:pt idx="31776">
                        <c:v>43432</c:v>
                      </c:pt>
                      <c:pt idx="31777">
                        <c:v>43432.010416666664</c:v>
                      </c:pt>
                      <c:pt idx="31778">
                        <c:v>43432.020833333336</c:v>
                      </c:pt>
                      <c:pt idx="31779">
                        <c:v>43432.03125</c:v>
                      </c:pt>
                      <c:pt idx="31780">
                        <c:v>43432.041666666664</c:v>
                      </c:pt>
                      <c:pt idx="31781">
                        <c:v>43432.052083333336</c:v>
                      </c:pt>
                      <c:pt idx="31782">
                        <c:v>43432.0625</c:v>
                      </c:pt>
                      <c:pt idx="31783">
                        <c:v>43432.072916666664</c:v>
                      </c:pt>
                      <c:pt idx="31784">
                        <c:v>43432.083333333336</c:v>
                      </c:pt>
                      <c:pt idx="31785">
                        <c:v>43432.09375</c:v>
                      </c:pt>
                      <c:pt idx="31786">
                        <c:v>43432.104166666664</c:v>
                      </c:pt>
                      <c:pt idx="31787">
                        <c:v>43432.114583333336</c:v>
                      </c:pt>
                      <c:pt idx="31788">
                        <c:v>43432.125</c:v>
                      </c:pt>
                      <c:pt idx="31789">
                        <c:v>43432.135416666664</c:v>
                      </c:pt>
                      <c:pt idx="31790">
                        <c:v>43432.145833333336</c:v>
                      </c:pt>
                      <c:pt idx="31791">
                        <c:v>43432.15625</c:v>
                      </c:pt>
                      <c:pt idx="31792">
                        <c:v>43432.166666666664</c:v>
                      </c:pt>
                      <c:pt idx="31793">
                        <c:v>43432.177083333336</c:v>
                      </c:pt>
                      <c:pt idx="31794">
                        <c:v>43432.1875</c:v>
                      </c:pt>
                      <c:pt idx="31795">
                        <c:v>43432.197916666664</c:v>
                      </c:pt>
                      <c:pt idx="31796">
                        <c:v>43432.208333333336</c:v>
                      </c:pt>
                      <c:pt idx="31797">
                        <c:v>43432.21875</c:v>
                      </c:pt>
                      <c:pt idx="31798">
                        <c:v>43432.229166666664</c:v>
                      </c:pt>
                      <c:pt idx="31799">
                        <c:v>43432.239583333336</c:v>
                      </c:pt>
                      <c:pt idx="31800">
                        <c:v>43432.25</c:v>
                      </c:pt>
                      <c:pt idx="31801">
                        <c:v>43432.260416666664</c:v>
                      </c:pt>
                      <c:pt idx="31802">
                        <c:v>43432.270833333336</c:v>
                      </c:pt>
                      <c:pt idx="31803">
                        <c:v>43432.28125</c:v>
                      </c:pt>
                      <c:pt idx="31804">
                        <c:v>43432.291666666664</c:v>
                      </c:pt>
                      <c:pt idx="31805">
                        <c:v>43432.302083333336</c:v>
                      </c:pt>
                      <c:pt idx="31806">
                        <c:v>43432.3125</c:v>
                      </c:pt>
                      <c:pt idx="31807">
                        <c:v>43432.322916666664</c:v>
                      </c:pt>
                      <c:pt idx="31808">
                        <c:v>43432.333333333336</c:v>
                      </c:pt>
                      <c:pt idx="31809">
                        <c:v>43432.34375</c:v>
                      </c:pt>
                      <c:pt idx="31810">
                        <c:v>43432.354166666664</c:v>
                      </c:pt>
                      <c:pt idx="31811">
                        <c:v>43432.364583333336</c:v>
                      </c:pt>
                      <c:pt idx="31812">
                        <c:v>43432.375</c:v>
                      </c:pt>
                      <c:pt idx="31813">
                        <c:v>43432.385416666664</c:v>
                      </c:pt>
                      <c:pt idx="31814">
                        <c:v>43432.395833333336</c:v>
                      </c:pt>
                      <c:pt idx="31815">
                        <c:v>43432.40625</c:v>
                      </c:pt>
                      <c:pt idx="31816">
                        <c:v>43432.416666666664</c:v>
                      </c:pt>
                      <c:pt idx="31817">
                        <c:v>43432.427083333336</c:v>
                      </c:pt>
                      <c:pt idx="31818">
                        <c:v>43432.4375</c:v>
                      </c:pt>
                      <c:pt idx="31819">
                        <c:v>43432.447916666664</c:v>
                      </c:pt>
                      <c:pt idx="31820">
                        <c:v>43432.458333333336</c:v>
                      </c:pt>
                      <c:pt idx="31821">
                        <c:v>43432.46875</c:v>
                      </c:pt>
                      <c:pt idx="31822">
                        <c:v>43432.479166666664</c:v>
                      </c:pt>
                      <c:pt idx="31823">
                        <c:v>43432.489583333336</c:v>
                      </c:pt>
                      <c:pt idx="31824">
                        <c:v>43432.5</c:v>
                      </c:pt>
                      <c:pt idx="31825">
                        <c:v>43432.510416666664</c:v>
                      </c:pt>
                      <c:pt idx="31826">
                        <c:v>43432.520833333336</c:v>
                      </c:pt>
                      <c:pt idx="31827">
                        <c:v>43432.53125</c:v>
                      </c:pt>
                      <c:pt idx="31828">
                        <c:v>43432.541666666664</c:v>
                      </c:pt>
                      <c:pt idx="31829">
                        <c:v>43432.552083333336</c:v>
                      </c:pt>
                      <c:pt idx="31830">
                        <c:v>43432.5625</c:v>
                      </c:pt>
                      <c:pt idx="31831">
                        <c:v>43432.572916666664</c:v>
                      </c:pt>
                      <c:pt idx="31832">
                        <c:v>43432.583333333336</c:v>
                      </c:pt>
                      <c:pt idx="31833">
                        <c:v>43432.59375</c:v>
                      </c:pt>
                      <c:pt idx="31834">
                        <c:v>43432.604166666664</c:v>
                      </c:pt>
                      <c:pt idx="31835">
                        <c:v>43432.614583333336</c:v>
                      </c:pt>
                      <c:pt idx="31836">
                        <c:v>43432.625</c:v>
                      </c:pt>
                      <c:pt idx="31837">
                        <c:v>43432.635416666664</c:v>
                      </c:pt>
                      <c:pt idx="31838">
                        <c:v>43432.645833333336</c:v>
                      </c:pt>
                      <c:pt idx="31839">
                        <c:v>43432.65625</c:v>
                      </c:pt>
                      <c:pt idx="31840">
                        <c:v>43432.666666666664</c:v>
                      </c:pt>
                      <c:pt idx="31841">
                        <c:v>43432.677083333336</c:v>
                      </c:pt>
                      <c:pt idx="31842">
                        <c:v>43432.6875</c:v>
                      </c:pt>
                      <c:pt idx="31843">
                        <c:v>43432.697916666664</c:v>
                      </c:pt>
                      <c:pt idx="31844">
                        <c:v>43432.708333333336</c:v>
                      </c:pt>
                      <c:pt idx="31845">
                        <c:v>43432.71875</c:v>
                      </c:pt>
                      <c:pt idx="31846">
                        <c:v>43432.729166666664</c:v>
                      </c:pt>
                      <c:pt idx="31847">
                        <c:v>43432.739583333336</c:v>
                      </c:pt>
                      <c:pt idx="31848">
                        <c:v>43432.75</c:v>
                      </c:pt>
                      <c:pt idx="31849">
                        <c:v>43432.760416666664</c:v>
                      </c:pt>
                      <c:pt idx="31850">
                        <c:v>43432.770833333336</c:v>
                      </c:pt>
                      <c:pt idx="31851">
                        <c:v>43432.78125</c:v>
                      </c:pt>
                      <c:pt idx="31852">
                        <c:v>43432.791666666664</c:v>
                      </c:pt>
                      <c:pt idx="31853">
                        <c:v>43432.802083333336</c:v>
                      </c:pt>
                      <c:pt idx="31854">
                        <c:v>43432.8125</c:v>
                      </c:pt>
                      <c:pt idx="31855">
                        <c:v>43432.822916666664</c:v>
                      </c:pt>
                      <c:pt idx="31856">
                        <c:v>43432.833333333336</c:v>
                      </c:pt>
                      <c:pt idx="31857">
                        <c:v>43432.84375</c:v>
                      </c:pt>
                      <c:pt idx="31858">
                        <c:v>43432.854166666664</c:v>
                      </c:pt>
                      <c:pt idx="31859">
                        <c:v>43432.864583333336</c:v>
                      </c:pt>
                      <c:pt idx="31860">
                        <c:v>43432.875</c:v>
                      </c:pt>
                      <c:pt idx="31861">
                        <c:v>43432.885416666664</c:v>
                      </c:pt>
                      <c:pt idx="31862">
                        <c:v>43432.895833333336</c:v>
                      </c:pt>
                      <c:pt idx="31863">
                        <c:v>43432.90625</c:v>
                      </c:pt>
                      <c:pt idx="31864">
                        <c:v>43432.916666666664</c:v>
                      </c:pt>
                      <c:pt idx="31865">
                        <c:v>43432.927083333336</c:v>
                      </c:pt>
                      <c:pt idx="31866">
                        <c:v>43432.9375</c:v>
                      </c:pt>
                      <c:pt idx="31867">
                        <c:v>43432.947916666664</c:v>
                      </c:pt>
                      <c:pt idx="31868">
                        <c:v>43432.958333333336</c:v>
                      </c:pt>
                      <c:pt idx="31869">
                        <c:v>43432.96875</c:v>
                      </c:pt>
                      <c:pt idx="31870">
                        <c:v>43432.979166666664</c:v>
                      </c:pt>
                      <c:pt idx="31871">
                        <c:v>43432.989583333336</c:v>
                      </c:pt>
                      <c:pt idx="31872">
                        <c:v>43433</c:v>
                      </c:pt>
                      <c:pt idx="31873">
                        <c:v>43433.010416666664</c:v>
                      </c:pt>
                      <c:pt idx="31874">
                        <c:v>43433.020833333336</c:v>
                      </c:pt>
                      <c:pt idx="31875">
                        <c:v>43433.03125</c:v>
                      </c:pt>
                      <c:pt idx="31876">
                        <c:v>43433.041666666664</c:v>
                      </c:pt>
                      <c:pt idx="31877">
                        <c:v>43433.052083333336</c:v>
                      </c:pt>
                      <c:pt idx="31878">
                        <c:v>43433.0625</c:v>
                      </c:pt>
                      <c:pt idx="31879">
                        <c:v>43433.072916666664</c:v>
                      </c:pt>
                      <c:pt idx="31880">
                        <c:v>43433.083333333336</c:v>
                      </c:pt>
                      <c:pt idx="31881">
                        <c:v>43433.09375</c:v>
                      </c:pt>
                      <c:pt idx="31882">
                        <c:v>43433.104166666664</c:v>
                      </c:pt>
                      <c:pt idx="31883">
                        <c:v>43433.114583333336</c:v>
                      </c:pt>
                      <c:pt idx="31884">
                        <c:v>43433.125</c:v>
                      </c:pt>
                      <c:pt idx="31885">
                        <c:v>43433.135416666664</c:v>
                      </c:pt>
                      <c:pt idx="31886">
                        <c:v>43433.145833333336</c:v>
                      </c:pt>
                      <c:pt idx="31887">
                        <c:v>43433.15625</c:v>
                      </c:pt>
                      <c:pt idx="31888">
                        <c:v>43433.166666666664</c:v>
                      </c:pt>
                      <c:pt idx="31889">
                        <c:v>43433.177083333336</c:v>
                      </c:pt>
                      <c:pt idx="31890">
                        <c:v>43433.1875</c:v>
                      </c:pt>
                      <c:pt idx="31891">
                        <c:v>43433.197916666664</c:v>
                      </c:pt>
                      <c:pt idx="31892">
                        <c:v>43433.208333333336</c:v>
                      </c:pt>
                      <c:pt idx="31893">
                        <c:v>43433.21875</c:v>
                      </c:pt>
                      <c:pt idx="31894">
                        <c:v>43433.229166666664</c:v>
                      </c:pt>
                      <c:pt idx="31895">
                        <c:v>43433.239583333336</c:v>
                      </c:pt>
                      <c:pt idx="31896">
                        <c:v>43433.25</c:v>
                      </c:pt>
                      <c:pt idx="31897">
                        <c:v>43433.260416666664</c:v>
                      </c:pt>
                      <c:pt idx="31898">
                        <c:v>43433.270833333336</c:v>
                      </c:pt>
                      <c:pt idx="31899">
                        <c:v>43433.28125</c:v>
                      </c:pt>
                      <c:pt idx="31900">
                        <c:v>43433.291666666664</c:v>
                      </c:pt>
                      <c:pt idx="31901">
                        <c:v>43433.302083333336</c:v>
                      </c:pt>
                      <c:pt idx="31902">
                        <c:v>43433.3125</c:v>
                      </c:pt>
                      <c:pt idx="31903">
                        <c:v>43433.322916666664</c:v>
                      </c:pt>
                      <c:pt idx="31904">
                        <c:v>43433.333333333336</c:v>
                      </c:pt>
                      <c:pt idx="31905">
                        <c:v>43433.34375</c:v>
                      </c:pt>
                      <c:pt idx="31906">
                        <c:v>43433.354166666664</c:v>
                      </c:pt>
                      <c:pt idx="31907">
                        <c:v>43433.364583333336</c:v>
                      </c:pt>
                      <c:pt idx="31908">
                        <c:v>43433.375</c:v>
                      </c:pt>
                      <c:pt idx="31909">
                        <c:v>43433.385416666664</c:v>
                      </c:pt>
                      <c:pt idx="31910">
                        <c:v>43433.395833333336</c:v>
                      </c:pt>
                      <c:pt idx="31911">
                        <c:v>43433.40625</c:v>
                      </c:pt>
                      <c:pt idx="31912">
                        <c:v>43433.416666666664</c:v>
                      </c:pt>
                      <c:pt idx="31913">
                        <c:v>43433.427083333336</c:v>
                      </c:pt>
                      <c:pt idx="31914">
                        <c:v>43433.4375</c:v>
                      </c:pt>
                      <c:pt idx="31915">
                        <c:v>43433.447916666664</c:v>
                      </c:pt>
                      <c:pt idx="31916">
                        <c:v>43433.458333333336</c:v>
                      </c:pt>
                      <c:pt idx="31917">
                        <c:v>43433.46875</c:v>
                      </c:pt>
                      <c:pt idx="31918">
                        <c:v>43433.479166666664</c:v>
                      </c:pt>
                      <c:pt idx="31919">
                        <c:v>43433.489583333336</c:v>
                      </c:pt>
                      <c:pt idx="31920">
                        <c:v>43433.5</c:v>
                      </c:pt>
                      <c:pt idx="31921">
                        <c:v>43433.510416666664</c:v>
                      </c:pt>
                      <c:pt idx="31922">
                        <c:v>43433.520833333336</c:v>
                      </c:pt>
                      <c:pt idx="31923">
                        <c:v>43433.53125</c:v>
                      </c:pt>
                      <c:pt idx="31924">
                        <c:v>43433.541666666664</c:v>
                      </c:pt>
                      <c:pt idx="31925">
                        <c:v>43433.552083333336</c:v>
                      </c:pt>
                      <c:pt idx="31926">
                        <c:v>43433.5625</c:v>
                      </c:pt>
                      <c:pt idx="31927">
                        <c:v>43433.572916666664</c:v>
                      </c:pt>
                      <c:pt idx="31928">
                        <c:v>43433.583333333336</c:v>
                      </c:pt>
                      <c:pt idx="31929">
                        <c:v>43433.59375</c:v>
                      </c:pt>
                      <c:pt idx="31930">
                        <c:v>43433.604166666664</c:v>
                      </c:pt>
                      <c:pt idx="31931">
                        <c:v>43433.614583333336</c:v>
                      </c:pt>
                      <c:pt idx="31932">
                        <c:v>43433.625</c:v>
                      </c:pt>
                      <c:pt idx="31933">
                        <c:v>43433.635416666664</c:v>
                      </c:pt>
                      <c:pt idx="31934">
                        <c:v>43433.645833333336</c:v>
                      </c:pt>
                      <c:pt idx="31935">
                        <c:v>43433.65625</c:v>
                      </c:pt>
                      <c:pt idx="31936">
                        <c:v>43433.666666666664</c:v>
                      </c:pt>
                      <c:pt idx="31937">
                        <c:v>43433.677083333336</c:v>
                      </c:pt>
                      <c:pt idx="31938">
                        <c:v>43433.6875</c:v>
                      </c:pt>
                      <c:pt idx="31939">
                        <c:v>43433.697916666664</c:v>
                      </c:pt>
                      <c:pt idx="31940">
                        <c:v>43433.708333333336</c:v>
                      </c:pt>
                      <c:pt idx="31941">
                        <c:v>43433.71875</c:v>
                      </c:pt>
                      <c:pt idx="31942">
                        <c:v>43433.729166666664</c:v>
                      </c:pt>
                      <c:pt idx="31943">
                        <c:v>43433.739583333336</c:v>
                      </c:pt>
                      <c:pt idx="31944">
                        <c:v>43433.75</c:v>
                      </c:pt>
                      <c:pt idx="31945">
                        <c:v>43433.760416666664</c:v>
                      </c:pt>
                      <c:pt idx="31946">
                        <c:v>43433.770833333336</c:v>
                      </c:pt>
                      <c:pt idx="31947">
                        <c:v>43433.78125</c:v>
                      </c:pt>
                      <c:pt idx="31948">
                        <c:v>43433.791666666664</c:v>
                      </c:pt>
                      <c:pt idx="31949">
                        <c:v>43433.802083333336</c:v>
                      </c:pt>
                      <c:pt idx="31950">
                        <c:v>43433.8125</c:v>
                      </c:pt>
                      <c:pt idx="31951">
                        <c:v>43433.822916666664</c:v>
                      </c:pt>
                      <c:pt idx="31952">
                        <c:v>43433.833333333336</c:v>
                      </c:pt>
                      <c:pt idx="31953">
                        <c:v>43433.84375</c:v>
                      </c:pt>
                      <c:pt idx="31954">
                        <c:v>43433.854166666664</c:v>
                      </c:pt>
                      <c:pt idx="31955">
                        <c:v>43433.864583333336</c:v>
                      </c:pt>
                      <c:pt idx="31956">
                        <c:v>43433.875</c:v>
                      </c:pt>
                      <c:pt idx="31957">
                        <c:v>43433.885416666664</c:v>
                      </c:pt>
                      <c:pt idx="31958">
                        <c:v>43433.895833333336</c:v>
                      </c:pt>
                      <c:pt idx="31959">
                        <c:v>43433.90625</c:v>
                      </c:pt>
                      <c:pt idx="31960">
                        <c:v>43433.916666666664</c:v>
                      </c:pt>
                      <c:pt idx="31961">
                        <c:v>43433.927083333336</c:v>
                      </c:pt>
                      <c:pt idx="31962">
                        <c:v>43433.9375</c:v>
                      </c:pt>
                      <c:pt idx="31963">
                        <c:v>43433.947916666664</c:v>
                      </c:pt>
                      <c:pt idx="31964">
                        <c:v>43433.958333333336</c:v>
                      </c:pt>
                      <c:pt idx="31965">
                        <c:v>43433.96875</c:v>
                      </c:pt>
                      <c:pt idx="31966">
                        <c:v>43433.979166666664</c:v>
                      </c:pt>
                      <c:pt idx="31967">
                        <c:v>43433.989583333336</c:v>
                      </c:pt>
                      <c:pt idx="31968">
                        <c:v>43434</c:v>
                      </c:pt>
                      <c:pt idx="31969">
                        <c:v>43434.010416666664</c:v>
                      </c:pt>
                      <c:pt idx="31970">
                        <c:v>43434.020833333336</c:v>
                      </c:pt>
                      <c:pt idx="31971">
                        <c:v>43434.03125</c:v>
                      </c:pt>
                      <c:pt idx="31972">
                        <c:v>43434.041666666664</c:v>
                      </c:pt>
                      <c:pt idx="31973">
                        <c:v>43434.052083333336</c:v>
                      </c:pt>
                      <c:pt idx="31974">
                        <c:v>43434.0625</c:v>
                      </c:pt>
                      <c:pt idx="31975">
                        <c:v>43434.072916666664</c:v>
                      </c:pt>
                      <c:pt idx="31976">
                        <c:v>43434.083333333336</c:v>
                      </c:pt>
                      <c:pt idx="31977">
                        <c:v>43434.09375</c:v>
                      </c:pt>
                      <c:pt idx="31978">
                        <c:v>43434.104166666664</c:v>
                      </c:pt>
                      <c:pt idx="31979">
                        <c:v>43434.114583333336</c:v>
                      </c:pt>
                      <c:pt idx="31980">
                        <c:v>43434.125</c:v>
                      </c:pt>
                      <c:pt idx="31981">
                        <c:v>43434.135416666664</c:v>
                      </c:pt>
                      <c:pt idx="31982">
                        <c:v>43434.145833333336</c:v>
                      </c:pt>
                      <c:pt idx="31983">
                        <c:v>43434.15625</c:v>
                      </c:pt>
                      <c:pt idx="31984">
                        <c:v>43434.166666666664</c:v>
                      </c:pt>
                      <c:pt idx="31985">
                        <c:v>43434.177083333336</c:v>
                      </c:pt>
                      <c:pt idx="31986">
                        <c:v>43434.1875</c:v>
                      </c:pt>
                      <c:pt idx="31987">
                        <c:v>43434.197916666664</c:v>
                      </c:pt>
                      <c:pt idx="31988">
                        <c:v>43434.208333333336</c:v>
                      </c:pt>
                      <c:pt idx="31989">
                        <c:v>43434.21875</c:v>
                      </c:pt>
                      <c:pt idx="31990">
                        <c:v>43434.229166666664</c:v>
                      </c:pt>
                      <c:pt idx="31991">
                        <c:v>43434.239583333336</c:v>
                      </c:pt>
                      <c:pt idx="31992">
                        <c:v>43434.25</c:v>
                      </c:pt>
                      <c:pt idx="31993">
                        <c:v>43434.260416666664</c:v>
                      </c:pt>
                      <c:pt idx="31994">
                        <c:v>43434.270833333336</c:v>
                      </c:pt>
                      <c:pt idx="31995">
                        <c:v>43434.28125</c:v>
                      </c:pt>
                      <c:pt idx="31996">
                        <c:v>43434.291666666664</c:v>
                      </c:pt>
                      <c:pt idx="31997">
                        <c:v>43434.302083333336</c:v>
                      </c:pt>
                      <c:pt idx="31998">
                        <c:v>43434.3125</c:v>
                      </c:pt>
                      <c:pt idx="31999">
                        <c:v>43434.322916666664</c:v>
                      </c:pt>
                      <c:pt idx="32000">
                        <c:v>43434.333333333336</c:v>
                      </c:pt>
                      <c:pt idx="32001">
                        <c:v>43434.34375</c:v>
                      </c:pt>
                      <c:pt idx="32002">
                        <c:v>43434.354166666664</c:v>
                      </c:pt>
                      <c:pt idx="32003">
                        <c:v>43434.364583333336</c:v>
                      </c:pt>
                      <c:pt idx="32004">
                        <c:v>43434.375</c:v>
                      </c:pt>
                      <c:pt idx="32005">
                        <c:v>43434.385416666664</c:v>
                      </c:pt>
                      <c:pt idx="32006">
                        <c:v>43434.395833333336</c:v>
                      </c:pt>
                      <c:pt idx="32007">
                        <c:v>43434.40625</c:v>
                      </c:pt>
                      <c:pt idx="32008">
                        <c:v>43434.416666666664</c:v>
                      </c:pt>
                      <c:pt idx="32009">
                        <c:v>43434.427083333336</c:v>
                      </c:pt>
                      <c:pt idx="32010">
                        <c:v>43434.4375</c:v>
                      </c:pt>
                      <c:pt idx="32011">
                        <c:v>43434.447916666664</c:v>
                      </c:pt>
                      <c:pt idx="32012">
                        <c:v>43434.458333333336</c:v>
                      </c:pt>
                      <c:pt idx="32013">
                        <c:v>43434.46875</c:v>
                      </c:pt>
                      <c:pt idx="32014">
                        <c:v>43434.479166666664</c:v>
                      </c:pt>
                      <c:pt idx="32015">
                        <c:v>43434.489583333336</c:v>
                      </c:pt>
                      <c:pt idx="32016">
                        <c:v>43434.5</c:v>
                      </c:pt>
                      <c:pt idx="32017">
                        <c:v>43434.510416666664</c:v>
                      </c:pt>
                      <c:pt idx="32018">
                        <c:v>43434.520833333336</c:v>
                      </c:pt>
                      <c:pt idx="32019">
                        <c:v>43434.53125</c:v>
                      </c:pt>
                      <c:pt idx="32020">
                        <c:v>43434.541666666664</c:v>
                      </c:pt>
                      <c:pt idx="32021">
                        <c:v>43434.552083333336</c:v>
                      </c:pt>
                      <c:pt idx="32022">
                        <c:v>43434.5625</c:v>
                      </c:pt>
                      <c:pt idx="32023">
                        <c:v>43434.572916666664</c:v>
                      </c:pt>
                      <c:pt idx="32024">
                        <c:v>43434.583333333336</c:v>
                      </c:pt>
                      <c:pt idx="32025">
                        <c:v>43434.59375</c:v>
                      </c:pt>
                      <c:pt idx="32026">
                        <c:v>43434.604166666664</c:v>
                      </c:pt>
                      <c:pt idx="32027">
                        <c:v>43434.614583333336</c:v>
                      </c:pt>
                      <c:pt idx="32028">
                        <c:v>43434.625</c:v>
                      </c:pt>
                      <c:pt idx="32029">
                        <c:v>43434.635416666664</c:v>
                      </c:pt>
                      <c:pt idx="32030">
                        <c:v>43434.645833333336</c:v>
                      </c:pt>
                      <c:pt idx="32031">
                        <c:v>43434.65625</c:v>
                      </c:pt>
                      <c:pt idx="32032">
                        <c:v>43434.666666666664</c:v>
                      </c:pt>
                      <c:pt idx="32033">
                        <c:v>43434.677083333336</c:v>
                      </c:pt>
                      <c:pt idx="32034">
                        <c:v>43434.6875</c:v>
                      </c:pt>
                      <c:pt idx="32035">
                        <c:v>43434.697916666664</c:v>
                      </c:pt>
                      <c:pt idx="32036">
                        <c:v>43434.708333333336</c:v>
                      </c:pt>
                      <c:pt idx="32037">
                        <c:v>43434.71875</c:v>
                      </c:pt>
                      <c:pt idx="32038">
                        <c:v>43434.729166666664</c:v>
                      </c:pt>
                      <c:pt idx="32039">
                        <c:v>43434.739583333336</c:v>
                      </c:pt>
                      <c:pt idx="32040">
                        <c:v>43434.75</c:v>
                      </c:pt>
                      <c:pt idx="32041">
                        <c:v>43434.760416666664</c:v>
                      </c:pt>
                      <c:pt idx="32042">
                        <c:v>43434.770833333336</c:v>
                      </c:pt>
                      <c:pt idx="32043">
                        <c:v>43434.78125</c:v>
                      </c:pt>
                      <c:pt idx="32044">
                        <c:v>43434.791666666664</c:v>
                      </c:pt>
                      <c:pt idx="32045">
                        <c:v>43434.802083333336</c:v>
                      </c:pt>
                      <c:pt idx="32046">
                        <c:v>43434.8125</c:v>
                      </c:pt>
                      <c:pt idx="32047">
                        <c:v>43434.822916666664</c:v>
                      </c:pt>
                      <c:pt idx="32048">
                        <c:v>43434.833333333336</c:v>
                      </c:pt>
                      <c:pt idx="32049">
                        <c:v>43434.84375</c:v>
                      </c:pt>
                      <c:pt idx="32050">
                        <c:v>43434.854166666664</c:v>
                      </c:pt>
                      <c:pt idx="32051">
                        <c:v>43434.864583333336</c:v>
                      </c:pt>
                      <c:pt idx="32052">
                        <c:v>43434.875</c:v>
                      </c:pt>
                      <c:pt idx="32053">
                        <c:v>43434.885416666664</c:v>
                      </c:pt>
                      <c:pt idx="32054">
                        <c:v>43434.895833333336</c:v>
                      </c:pt>
                      <c:pt idx="32055">
                        <c:v>43434.90625</c:v>
                      </c:pt>
                      <c:pt idx="32056">
                        <c:v>43434.916666666664</c:v>
                      </c:pt>
                      <c:pt idx="32057">
                        <c:v>43434.927083333336</c:v>
                      </c:pt>
                      <c:pt idx="32058">
                        <c:v>43434.9375</c:v>
                      </c:pt>
                      <c:pt idx="32059">
                        <c:v>43434.947916666664</c:v>
                      </c:pt>
                      <c:pt idx="32060">
                        <c:v>43434.958333333336</c:v>
                      </c:pt>
                      <c:pt idx="32061">
                        <c:v>43434.96875</c:v>
                      </c:pt>
                      <c:pt idx="32062">
                        <c:v>43434.979166666664</c:v>
                      </c:pt>
                      <c:pt idx="32063">
                        <c:v>43434.989583333336</c:v>
                      </c:pt>
                      <c:pt idx="32064">
                        <c:v>43435</c:v>
                      </c:pt>
                      <c:pt idx="32065">
                        <c:v>43435.010416666664</c:v>
                      </c:pt>
                      <c:pt idx="32066">
                        <c:v>43435.020833333336</c:v>
                      </c:pt>
                      <c:pt idx="32067">
                        <c:v>43435.03125</c:v>
                      </c:pt>
                      <c:pt idx="32068">
                        <c:v>43435.041666666664</c:v>
                      </c:pt>
                      <c:pt idx="32069">
                        <c:v>43435.052083333336</c:v>
                      </c:pt>
                      <c:pt idx="32070">
                        <c:v>43435.0625</c:v>
                      </c:pt>
                      <c:pt idx="32071">
                        <c:v>43435.072916666664</c:v>
                      </c:pt>
                      <c:pt idx="32072">
                        <c:v>43435.083333333336</c:v>
                      </c:pt>
                      <c:pt idx="32073">
                        <c:v>43435.09375</c:v>
                      </c:pt>
                      <c:pt idx="32074">
                        <c:v>43435.104166666664</c:v>
                      </c:pt>
                      <c:pt idx="32075">
                        <c:v>43435.114583333336</c:v>
                      </c:pt>
                      <c:pt idx="32076">
                        <c:v>43435.125</c:v>
                      </c:pt>
                      <c:pt idx="32077">
                        <c:v>43435.135416666664</c:v>
                      </c:pt>
                      <c:pt idx="32078">
                        <c:v>43435.145833333336</c:v>
                      </c:pt>
                      <c:pt idx="32079">
                        <c:v>43435.15625</c:v>
                      </c:pt>
                      <c:pt idx="32080">
                        <c:v>43435.166666666664</c:v>
                      </c:pt>
                      <c:pt idx="32081">
                        <c:v>43435.177083333336</c:v>
                      </c:pt>
                      <c:pt idx="32082">
                        <c:v>43435.1875</c:v>
                      </c:pt>
                      <c:pt idx="32083">
                        <c:v>43435.197916666664</c:v>
                      </c:pt>
                      <c:pt idx="32084">
                        <c:v>43435.208333333336</c:v>
                      </c:pt>
                      <c:pt idx="32085">
                        <c:v>43435.21875</c:v>
                      </c:pt>
                      <c:pt idx="32086">
                        <c:v>43435.229166666664</c:v>
                      </c:pt>
                      <c:pt idx="32087">
                        <c:v>43435.239583333336</c:v>
                      </c:pt>
                      <c:pt idx="32088">
                        <c:v>43435.25</c:v>
                      </c:pt>
                      <c:pt idx="32089">
                        <c:v>43435.260416666664</c:v>
                      </c:pt>
                      <c:pt idx="32090">
                        <c:v>43435.270833333336</c:v>
                      </c:pt>
                      <c:pt idx="32091">
                        <c:v>43435.28125</c:v>
                      </c:pt>
                      <c:pt idx="32092">
                        <c:v>43435.291666666664</c:v>
                      </c:pt>
                      <c:pt idx="32093">
                        <c:v>43435.302083333336</c:v>
                      </c:pt>
                      <c:pt idx="32094">
                        <c:v>43435.3125</c:v>
                      </c:pt>
                      <c:pt idx="32095">
                        <c:v>43435.322916666664</c:v>
                      </c:pt>
                      <c:pt idx="32096">
                        <c:v>43435.333333333336</c:v>
                      </c:pt>
                      <c:pt idx="32097">
                        <c:v>43435.34375</c:v>
                      </c:pt>
                      <c:pt idx="32098">
                        <c:v>43435.354166666664</c:v>
                      </c:pt>
                      <c:pt idx="32099">
                        <c:v>43435.364583333336</c:v>
                      </c:pt>
                      <c:pt idx="32100">
                        <c:v>43435.375</c:v>
                      </c:pt>
                      <c:pt idx="32101">
                        <c:v>43435.385416666664</c:v>
                      </c:pt>
                      <c:pt idx="32102">
                        <c:v>43435.395833333336</c:v>
                      </c:pt>
                      <c:pt idx="32103">
                        <c:v>43435.40625</c:v>
                      </c:pt>
                      <c:pt idx="32104">
                        <c:v>43435.416666666664</c:v>
                      </c:pt>
                      <c:pt idx="32105">
                        <c:v>43435.427083333336</c:v>
                      </c:pt>
                      <c:pt idx="32106">
                        <c:v>43435.4375</c:v>
                      </c:pt>
                      <c:pt idx="32107">
                        <c:v>43435.447916666664</c:v>
                      </c:pt>
                      <c:pt idx="32108">
                        <c:v>43435.458333333336</c:v>
                      </c:pt>
                      <c:pt idx="32109">
                        <c:v>43435.46875</c:v>
                      </c:pt>
                      <c:pt idx="32110">
                        <c:v>43435.479166666664</c:v>
                      </c:pt>
                      <c:pt idx="32111">
                        <c:v>43435.489583333336</c:v>
                      </c:pt>
                      <c:pt idx="32112">
                        <c:v>43435.5</c:v>
                      </c:pt>
                      <c:pt idx="32113">
                        <c:v>43435.510416666664</c:v>
                      </c:pt>
                      <c:pt idx="32114">
                        <c:v>43435.520833333336</c:v>
                      </c:pt>
                      <c:pt idx="32115">
                        <c:v>43435.53125</c:v>
                      </c:pt>
                      <c:pt idx="32116">
                        <c:v>43435.541666666664</c:v>
                      </c:pt>
                      <c:pt idx="32117">
                        <c:v>43435.552083333336</c:v>
                      </c:pt>
                      <c:pt idx="32118">
                        <c:v>43435.5625</c:v>
                      </c:pt>
                      <c:pt idx="32119">
                        <c:v>43435.572916666664</c:v>
                      </c:pt>
                      <c:pt idx="32120">
                        <c:v>43435.583333333336</c:v>
                      </c:pt>
                      <c:pt idx="32121">
                        <c:v>43435.59375</c:v>
                      </c:pt>
                      <c:pt idx="32122">
                        <c:v>43435.604166666664</c:v>
                      </c:pt>
                      <c:pt idx="32123">
                        <c:v>43435.614583333336</c:v>
                      </c:pt>
                      <c:pt idx="32124">
                        <c:v>43435.625</c:v>
                      </c:pt>
                      <c:pt idx="32125">
                        <c:v>43435.635416666664</c:v>
                      </c:pt>
                      <c:pt idx="32126">
                        <c:v>43435.645833333336</c:v>
                      </c:pt>
                      <c:pt idx="32127">
                        <c:v>43435.65625</c:v>
                      </c:pt>
                      <c:pt idx="32128">
                        <c:v>43435.666666666664</c:v>
                      </c:pt>
                      <c:pt idx="32129">
                        <c:v>43435.677083333336</c:v>
                      </c:pt>
                      <c:pt idx="32130">
                        <c:v>43435.6875</c:v>
                      </c:pt>
                      <c:pt idx="32131">
                        <c:v>43435.697916666664</c:v>
                      </c:pt>
                      <c:pt idx="32132">
                        <c:v>43435.708333333336</c:v>
                      </c:pt>
                      <c:pt idx="32133">
                        <c:v>43435.71875</c:v>
                      </c:pt>
                      <c:pt idx="32134">
                        <c:v>43435.729166666664</c:v>
                      </c:pt>
                      <c:pt idx="32135">
                        <c:v>43435.739583333336</c:v>
                      </c:pt>
                      <c:pt idx="32136">
                        <c:v>43435.75</c:v>
                      </c:pt>
                      <c:pt idx="32137">
                        <c:v>43435.760416666664</c:v>
                      </c:pt>
                      <c:pt idx="32138">
                        <c:v>43435.770833333336</c:v>
                      </c:pt>
                      <c:pt idx="32139">
                        <c:v>43435.78125</c:v>
                      </c:pt>
                      <c:pt idx="32140">
                        <c:v>43435.791666666664</c:v>
                      </c:pt>
                      <c:pt idx="32141">
                        <c:v>43435.802083333336</c:v>
                      </c:pt>
                      <c:pt idx="32142">
                        <c:v>43435.8125</c:v>
                      </c:pt>
                      <c:pt idx="32143">
                        <c:v>43435.822916666664</c:v>
                      </c:pt>
                      <c:pt idx="32144">
                        <c:v>43435.833333333336</c:v>
                      </c:pt>
                      <c:pt idx="32145">
                        <c:v>43435.84375</c:v>
                      </c:pt>
                      <c:pt idx="32146">
                        <c:v>43435.854166666664</c:v>
                      </c:pt>
                      <c:pt idx="32147">
                        <c:v>43435.864583333336</c:v>
                      </c:pt>
                      <c:pt idx="32148">
                        <c:v>43435.875</c:v>
                      </c:pt>
                      <c:pt idx="32149">
                        <c:v>43435.885416666664</c:v>
                      </c:pt>
                      <c:pt idx="32150">
                        <c:v>43435.895833333336</c:v>
                      </c:pt>
                      <c:pt idx="32151">
                        <c:v>43435.90625</c:v>
                      </c:pt>
                      <c:pt idx="32152">
                        <c:v>43435.916666666664</c:v>
                      </c:pt>
                      <c:pt idx="32153">
                        <c:v>43435.927083333336</c:v>
                      </c:pt>
                      <c:pt idx="32154">
                        <c:v>43435.9375</c:v>
                      </c:pt>
                      <c:pt idx="32155">
                        <c:v>43435.947916666664</c:v>
                      </c:pt>
                      <c:pt idx="32156">
                        <c:v>43435.958333333336</c:v>
                      </c:pt>
                      <c:pt idx="32157">
                        <c:v>43435.96875</c:v>
                      </c:pt>
                      <c:pt idx="32158">
                        <c:v>43435.979166666664</c:v>
                      </c:pt>
                      <c:pt idx="32159">
                        <c:v>43435.989583333336</c:v>
                      </c:pt>
                      <c:pt idx="32160">
                        <c:v>43436</c:v>
                      </c:pt>
                      <c:pt idx="32161">
                        <c:v>43436.010416666664</c:v>
                      </c:pt>
                      <c:pt idx="32162">
                        <c:v>43436.020833333336</c:v>
                      </c:pt>
                      <c:pt idx="32163">
                        <c:v>43436.03125</c:v>
                      </c:pt>
                      <c:pt idx="32164">
                        <c:v>43436.041666666664</c:v>
                      </c:pt>
                      <c:pt idx="32165">
                        <c:v>43436.052083333336</c:v>
                      </c:pt>
                      <c:pt idx="32166">
                        <c:v>43436.0625</c:v>
                      </c:pt>
                      <c:pt idx="32167">
                        <c:v>43436.072916666664</c:v>
                      </c:pt>
                      <c:pt idx="32168">
                        <c:v>43436.083333333336</c:v>
                      </c:pt>
                      <c:pt idx="32169">
                        <c:v>43436.09375</c:v>
                      </c:pt>
                      <c:pt idx="32170">
                        <c:v>43436.104166666664</c:v>
                      </c:pt>
                      <c:pt idx="32171">
                        <c:v>43436.114583333336</c:v>
                      </c:pt>
                      <c:pt idx="32172">
                        <c:v>43436.125</c:v>
                      </c:pt>
                      <c:pt idx="32173">
                        <c:v>43436.135416666664</c:v>
                      </c:pt>
                      <c:pt idx="32174">
                        <c:v>43436.145833333336</c:v>
                      </c:pt>
                      <c:pt idx="32175">
                        <c:v>43436.15625</c:v>
                      </c:pt>
                      <c:pt idx="32176">
                        <c:v>43436.166666666664</c:v>
                      </c:pt>
                      <c:pt idx="32177">
                        <c:v>43436.177083333336</c:v>
                      </c:pt>
                      <c:pt idx="32178">
                        <c:v>43436.1875</c:v>
                      </c:pt>
                      <c:pt idx="32179">
                        <c:v>43436.197916666664</c:v>
                      </c:pt>
                      <c:pt idx="32180">
                        <c:v>43436.208333333336</c:v>
                      </c:pt>
                      <c:pt idx="32181">
                        <c:v>43436.21875</c:v>
                      </c:pt>
                      <c:pt idx="32182">
                        <c:v>43436.229166666664</c:v>
                      </c:pt>
                      <c:pt idx="32183">
                        <c:v>43436.239583333336</c:v>
                      </c:pt>
                      <c:pt idx="32184">
                        <c:v>43436.25</c:v>
                      </c:pt>
                      <c:pt idx="32185">
                        <c:v>43436.260416666664</c:v>
                      </c:pt>
                      <c:pt idx="32186">
                        <c:v>43436.270833333336</c:v>
                      </c:pt>
                      <c:pt idx="32187">
                        <c:v>43436.28125</c:v>
                      </c:pt>
                      <c:pt idx="32188">
                        <c:v>43436.291666666664</c:v>
                      </c:pt>
                      <c:pt idx="32189">
                        <c:v>43436.302083333336</c:v>
                      </c:pt>
                      <c:pt idx="32190">
                        <c:v>43436.3125</c:v>
                      </c:pt>
                      <c:pt idx="32191">
                        <c:v>43436.322916666664</c:v>
                      </c:pt>
                      <c:pt idx="32192">
                        <c:v>43436.333333333336</c:v>
                      </c:pt>
                      <c:pt idx="32193">
                        <c:v>43436.34375</c:v>
                      </c:pt>
                      <c:pt idx="32194">
                        <c:v>43436.354166666664</c:v>
                      </c:pt>
                      <c:pt idx="32195">
                        <c:v>43436.364583333336</c:v>
                      </c:pt>
                      <c:pt idx="32196">
                        <c:v>43436.375</c:v>
                      </c:pt>
                      <c:pt idx="32197">
                        <c:v>43436.385416666664</c:v>
                      </c:pt>
                      <c:pt idx="32198">
                        <c:v>43436.395833333336</c:v>
                      </c:pt>
                      <c:pt idx="32199">
                        <c:v>43436.40625</c:v>
                      </c:pt>
                      <c:pt idx="32200">
                        <c:v>43436.416666666664</c:v>
                      </c:pt>
                      <c:pt idx="32201">
                        <c:v>43436.427083333336</c:v>
                      </c:pt>
                      <c:pt idx="32202">
                        <c:v>43436.4375</c:v>
                      </c:pt>
                      <c:pt idx="32203">
                        <c:v>43436.447916666664</c:v>
                      </c:pt>
                      <c:pt idx="32204">
                        <c:v>43436.458333333336</c:v>
                      </c:pt>
                      <c:pt idx="32205">
                        <c:v>43436.46875</c:v>
                      </c:pt>
                      <c:pt idx="32206">
                        <c:v>43436.479166666664</c:v>
                      </c:pt>
                      <c:pt idx="32207">
                        <c:v>43436.489583333336</c:v>
                      </c:pt>
                      <c:pt idx="32208">
                        <c:v>43436.5</c:v>
                      </c:pt>
                      <c:pt idx="32209">
                        <c:v>43436.510416666664</c:v>
                      </c:pt>
                      <c:pt idx="32210">
                        <c:v>43436.520833333336</c:v>
                      </c:pt>
                      <c:pt idx="32211">
                        <c:v>43436.53125</c:v>
                      </c:pt>
                      <c:pt idx="32212">
                        <c:v>43436.541666666664</c:v>
                      </c:pt>
                      <c:pt idx="32213">
                        <c:v>43436.552083333336</c:v>
                      </c:pt>
                      <c:pt idx="32214">
                        <c:v>43436.5625</c:v>
                      </c:pt>
                      <c:pt idx="32215">
                        <c:v>43436.572916666664</c:v>
                      </c:pt>
                      <c:pt idx="32216">
                        <c:v>43436.583333333336</c:v>
                      </c:pt>
                      <c:pt idx="32217">
                        <c:v>43436.59375</c:v>
                      </c:pt>
                      <c:pt idx="32218">
                        <c:v>43436.604166666664</c:v>
                      </c:pt>
                      <c:pt idx="32219">
                        <c:v>43436.614583333336</c:v>
                      </c:pt>
                      <c:pt idx="32220">
                        <c:v>43436.625</c:v>
                      </c:pt>
                      <c:pt idx="32221">
                        <c:v>43436.635416666664</c:v>
                      </c:pt>
                      <c:pt idx="32222">
                        <c:v>43436.645833333336</c:v>
                      </c:pt>
                      <c:pt idx="32223">
                        <c:v>43436.65625</c:v>
                      </c:pt>
                      <c:pt idx="32224">
                        <c:v>43436.666666666664</c:v>
                      </c:pt>
                      <c:pt idx="32225">
                        <c:v>43436.677083333336</c:v>
                      </c:pt>
                      <c:pt idx="32226">
                        <c:v>43436.6875</c:v>
                      </c:pt>
                      <c:pt idx="32227">
                        <c:v>43436.697916666664</c:v>
                      </c:pt>
                      <c:pt idx="32228">
                        <c:v>43436.708333333336</c:v>
                      </c:pt>
                      <c:pt idx="32229">
                        <c:v>43436.71875</c:v>
                      </c:pt>
                      <c:pt idx="32230">
                        <c:v>43436.729166666664</c:v>
                      </c:pt>
                      <c:pt idx="32231">
                        <c:v>43436.739583333336</c:v>
                      </c:pt>
                      <c:pt idx="32232">
                        <c:v>43436.75</c:v>
                      </c:pt>
                      <c:pt idx="32233">
                        <c:v>43436.760416666664</c:v>
                      </c:pt>
                      <c:pt idx="32234">
                        <c:v>43436.770833333336</c:v>
                      </c:pt>
                      <c:pt idx="32235">
                        <c:v>43436.78125</c:v>
                      </c:pt>
                      <c:pt idx="32236">
                        <c:v>43436.791666666664</c:v>
                      </c:pt>
                      <c:pt idx="32237">
                        <c:v>43436.802083333336</c:v>
                      </c:pt>
                      <c:pt idx="32238">
                        <c:v>43436.8125</c:v>
                      </c:pt>
                      <c:pt idx="32239">
                        <c:v>43436.822916666664</c:v>
                      </c:pt>
                      <c:pt idx="32240">
                        <c:v>43436.833333333336</c:v>
                      </c:pt>
                      <c:pt idx="32241">
                        <c:v>43436.84375</c:v>
                      </c:pt>
                      <c:pt idx="32242">
                        <c:v>43436.854166666664</c:v>
                      </c:pt>
                      <c:pt idx="32243">
                        <c:v>43436.864583333336</c:v>
                      </c:pt>
                      <c:pt idx="32244">
                        <c:v>43436.875</c:v>
                      </c:pt>
                      <c:pt idx="32245">
                        <c:v>43436.885416666664</c:v>
                      </c:pt>
                      <c:pt idx="32246">
                        <c:v>43436.895833333336</c:v>
                      </c:pt>
                      <c:pt idx="32247">
                        <c:v>43436.90625</c:v>
                      </c:pt>
                      <c:pt idx="32248">
                        <c:v>43436.916666666664</c:v>
                      </c:pt>
                      <c:pt idx="32249">
                        <c:v>43436.927083333336</c:v>
                      </c:pt>
                      <c:pt idx="32250">
                        <c:v>43436.9375</c:v>
                      </c:pt>
                      <c:pt idx="32251">
                        <c:v>43436.947916666664</c:v>
                      </c:pt>
                      <c:pt idx="32252">
                        <c:v>43436.958333333336</c:v>
                      </c:pt>
                      <c:pt idx="32253">
                        <c:v>43436.96875</c:v>
                      </c:pt>
                      <c:pt idx="32254">
                        <c:v>43436.979166666664</c:v>
                      </c:pt>
                      <c:pt idx="32255">
                        <c:v>43436.989583333336</c:v>
                      </c:pt>
                      <c:pt idx="32256">
                        <c:v>43437</c:v>
                      </c:pt>
                      <c:pt idx="32257">
                        <c:v>43437.010416666664</c:v>
                      </c:pt>
                      <c:pt idx="32258">
                        <c:v>43437.020833333336</c:v>
                      </c:pt>
                      <c:pt idx="32259">
                        <c:v>43437.03125</c:v>
                      </c:pt>
                      <c:pt idx="32260">
                        <c:v>43437.041666666664</c:v>
                      </c:pt>
                      <c:pt idx="32261">
                        <c:v>43437.052083333336</c:v>
                      </c:pt>
                      <c:pt idx="32262">
                        <c:v>43437.0625</c:v>
                      </c:pt>
                      <c:pt idx="32263">
                        <c:v>43437.072916666664</c:v>
                      </c:pt>
                      <c:pt idx="32264">
                        <c:v>43437.083333333336</c:v>
                      </c:pt>
                      <c:pt idx="32265">
                        <c:v>43437.09375</c:v>
                      </c:pt>
                      <c:pt idx="32266">
                        <c:v>43437.104166666664</c:v>
                      </c:pt>
                      <c:pt idx="32267">
                        <c:v>43437.114583333336</c:v>
                      </c:pt>
                      <c:pt idx="32268">
                        <c:v>43437.125</c:v>
                      </c:pt>
                      <c:pt idx="32269">
                        <c:v>43437.135416666664</c:v>
                      </c:pt>
                      <c:pt idx="32270">
                        <c:v>43437.145833333336</c:v>
                      </c:pt>
                      <c:pt idx="32271">
                        <c:v>43437.15625</c:v>
                      </c:pt>
                      <c:pt idx="32272">
                        <c:v>43437.166666666664</c:v>
                      </c:pt>
                      <c:pt idx="32273">
                        <c:v>43437.177083333336</c:v>
                      </c:pt>
                      <c:pt idx="32274">
                        <c:v>43437.1875</c:v>
                      </c:pt>
                      <c:pt idx="32275">
                        <c:v>43437.197916666664</c:v>
                      </c:pt>
                      <c:pt idx="32276">
                        <c:v>43437.208333333336</c:v>
                      </c:pt>
                      <c:pt idx="32277">
                        <c:v>43437.21875</c:v>
                      </c:pt>
                      <c:pt idx="32278">
                        <c:v>43437.229166666664</c:v>
                      </c:pt>
                      <c:pt idx="32279">
                        <c:v>43437.239583333336</c:v>
                      </c:pt>
                      <c:pt idx="32280">
                        <c:v>43437.25</c:v>
                      </c:pt>
                      <c:pt idx="32281">
                        <c:v>43437.260416666664</c:v>
                      </c:pt>
                      <c:pt idx="32282">
                        <c:v>43437.270833333336</c:v>
                      </c:pt>
                      <c:pt idx="32283">
                        <c:v>43437.28125</c:v>
                      </c:pt>
                      <c:pt idx="32284">
                        <c:v>43437.291666666664</c:v>
                      </c:pt>
                      <c:pt idx="32285">
                        <c:v>43437.302083333336</c:v>
                      </c:pt>
                      <c:pt idx="32286">
                        <c:v>43437.3125</c:v>
                      </c:pt>
                      <c:pt idx="32287">
                        <c:v>43437.322916666664</c:v>
                      </c:pt>
                      <c:pt idx="32288">
                        <c:v>43437.333333333336</c:v>
                      </c:pt>
                      <c:pt idx="32289">
                        <c:v>43437.34375</c:v>
                      </c:pt>
                      <c:pt idx="32290">
                        <c:v>43437.354166666664</c:v>
                      </c:pt>
                      <c:pt idx="32291">
                        <c:v>43437.364583333336</c:v>
                      </c:pt>
                      <c:pt idx="32292">
                        <c:v>43437.375</c:v>
                      </c:pt>
                      <c:pt idx="32293">
                        <c:v>43437.385416666664</c:v>
                      </c:pt>
                      <c:pt idx="32294">
                        <c:v>43437.395833333336</c:v>
                      </c:pt>
                      <c:pt idx="32295">
                        <c:v>43437.40625</c:v>
                      </c:pt>
                      <c:pt idx="32296">
                        <c:v>43437.416666666664</c:v>
                      </c:pt>
                      <c:pt idx="32297">
                        <c:v>43437.427083333336</c:v>
                      </c:pt>
                      <c:pt idx="32298">
                        <c:v>43437.4375</c:v>
                      </c:pt>
                      <c:pt idx="32299">
                        <c:v>43437.447916666664</c:v>
                      </c:pt>
                      <c:pt idx="32300">
                        <c:v>43437.458333333336</c:v>
                      </c:pt>
                      <c:pt idx="32301">
                        <c:v>43437.46875</c:v>
                      </c:pt>
                      <c:pt idx="32302">
                        <c:v>43437.479166666664</c:v>
                      </c:pt>
                      <c:pt idx="32303">
                        <c:v>43437.489583333336</c:v>
                      </c:pt>
                      <c:pt idx="32304">
                        <c:v>43437.5</c:v>
                      </c:pt>
                      <c:pt idx="32305">
                        <c:v>43437.510416666664</c:v>
                      </c:pt>
                      <c:pt idx="32306">
                        <c:v>43437.520833333336</c:v>
                      </c:pt>
                      <c:pt idx="32307">
                        <c:v>43437.53125</c:v>
                      </c:pt>
                      <c:pt idx="32308">
                        <c:v>43437.541666666664</c:v>
                      </c:pt>
                      <c:pt idx="32309">
                        <c:v>43437.552083333336</c:v>
                      </c:pt>
                      <c:pt idx="32310">
                        <c:v>43437.5625</c:v>
                      </c:pt>
                      <c:pt idx="32311">
                        <c:v>43437.572916666664</c:v>
                      </c:pt>
                      <c:pt idx="32312">
                        <c:v>43437.583333333336</c:v>
                      </c:pt>
                      <c:pt idx="32313">
                        <c:v>43437.59375</c:v>
                      </c:pt>
                      <c:pt idx="32314">
                        <c:v>43437.604166666664</c:v>
                      </c:pt>
                      <c:pt idx="32315">
                        <c:v>43437.614583333336</c:v>
                      </c:pt>
                      <c:pt idx="32316">
                        <c:v>43437.625</c:v>
                      </c:pt>
                      <c:pt idx="32317">
                        <c:v>43437.635416666664</c:v>
                      </c:pt>
                      <c:pt idx="32318">
                        <c:v>43437.645833333336</c:v>
                      </c:pt>
                      <c:pt idx="32319">
                        <c:v>43437.65625</c:v>
                      </c:pt>
                      <c:pt idx="32320">
                        <c:v>43437.666666666664</c:v>
                      </c:pt>
                      <c:pt idx="32321">
                        <c:v>43437.677083333336</c:v>
                      </c:pt>
                      <c:pt idx="32322">
                        <c:v>43437.6875</c:v>
                      </c:pt>
                      <c:pt idx="32323">
                        <c:v>43437.697916666664</c:v>
                      </c:pt>
                      <c:pt idx="32324">
                        <c:v>43437.708333333336</c:v>
                      </c:pt>
                      <c:pt idx="32325">
                        <c:v>43437.71875</c:v>
                      </c:pt>
                      <c:pt idx="32326">
                        <c:v>43437.729166666664</c:v>
                      </c:pt>
                      <c:pt idx="32327">
                        <c:v>43437.739583333336</c:v>
                      </c:pt>
                      <c:pt idx="32328">
                        <c:v>43437.75</c:v>
                      </c:pt>
                      <c:pt idx="32329">
                        <c:v>43437.760416666664</c:v>
                      </c:pt>
                      <c:pt idx="32330">
                        <c:v>43437.770833333336</c:v>
                      </c:pt>
                      <c:pt idx="32331">
                        <c:v>43437.78125</c:v>
                      </c:pt>
                      <c:pt idx="32332">
                        <c:v>43437.791666666664</c:v>
                      </c:pt>
                      <c:pt idx="32333">
                        <c:v>43437.802083333336</c:v>
                      </c:pt>
                      <c:pt idx="32334">
                        <c:v>43437.8125</c:v>
                      </c:pt>
                      <c:pt idx="32335">
                        <c:v>43437.822916666664</c:v>
                      </c:pt>
                      <c:pt idx="32336">
                        <c:v>43437.833333333336</c:v>
                      </c:pt>
                      <c:pt idx="32337">
                        <c:v>43437.84375</c:v>
                      </c:pt>
                      <c:pt idx="32338">
                        <c:v>43437.854166666664</c:v>
                      </c:pt>
                      <c:pt idx="32339">
                        <c:v>43437.864583333336</c:v>
                      </c:pt>
                      <c:pt idx="32340">
                        <c:v>43437.875</c:v>
                      </c:pt>
                      <c:pt idx="32341">
                        <c:v>43437.885416666664</c:v>
                      </c:pt>
                      <c:pt idx="32342">
                        <c:v>43437.895833333336</c:v>
                      </c:pt>
                      <c:pt idx="32343">
                        <c:v>43437.90625</c:v>
                      </c:pt>
                      <c:pt idx="32344">
                        <c:v>43437.916666666664</c:v>
                      </c:pt>
                      <c:pt idx="32345">
                        <c:v>43437.927083333336</c:v>
                      </c:pt>
                      <c:pt idx="32346">
                        <c:v>43437.9375</c:v>
                      </c:pt>
                      <c:pt idx="32347">
                        <c:v>43437.947916666664</c:v>
                      </c:pt>
                      <c:pt idx="32348">
                        <c:v>43437.958333333336</c:v>
                      </c:pt>
                      <c:pt idx="32349">
                        <c:v>43437.96875</c:v>
                      </c:pt>
                      <c:pt idx="32350">
                        <c:v>43437.979166666664</c:v>
                      </c:pt>
                      <c:pt idx="32351">
                        <c:v>43437.989583333336</c:v>
                      </c:pt>
                      <c:pt idx="32352">
                        <c:v>43438</c:v>
                      </c:pt>
                      <c:pt idx="32353">
                        <c:v>43438.010416666664</c:v>
                      </c:pt>
                      <c:pt idx="32354">
                        <c:v>43438.020833333336</c:v>
                      </c:pt>
                      <c:pt idx="32355">
                        <c:v>43438.03125</c:v>
                      </c:pt>
                      <c:pt idx="32356">
                        <c:v>43438.041666666664</c:v>
                      </c:pt>
                      <c:pt idx="32357">
                        <c:v>43438.052083333336</c:v>
                      </c:pt>
                      <c:pt idx="32358">
                        <c:v>43438.0625</c:v>
                      </c:pt>
                      <c:pt idx="32359">
                        <c:v>43438.072916666664</c:v>
                      </c:pt>
                      <c:pt idx="32360">
                        <c:v>43438.083333333336</c:v>
                      </c:pt>
                      <c:pt idx="32361">
                        <c:v>43438.09375</c:v>
                      </c:pt>
                      <c:pt idx="32362">
                        <c:v>43438.104166666664</c:v>
                      </c:pt>
                      <c:pt idx="32363">
                        <c:v>43438.114583333336</c:v>
                      </c:pt>
                      <c:pt idx="32364">
                        <c:v>43438.125</c:v>
                      </c:pt>
                      <c:pt idx="32365">
                        <c:v>43438.135416666664</c:v>
                      </c:pt>
                      <c:pt idx="32366">
                        <c:v>43438.145833333336</c:v>
                      </c:pt>
                      <c:pt idx="32367">
                        <c:v>43438.15625</c:v>
                      </c:pt>
                      <c:pt idx="32368">
                        <c:v>43438.166666666664</c:v>
                      </c:pt>
                      <c:pt idx="32369">
                        <c:v>43438.177083333336</c:v>
                      </c:pt>
                      <c:pt idx="32370">
                        <c:v>43438.1875</c:v>
                      </c:pt>
                      <c:pt idx="32371">
                        <c:v>43438.197916666664</c:v>
                      </c:pt>
                      <c:pt idx="32372">
                        <c:v>43438.208333333336</c:v>
                      </c:pt>
                      <c:pt idx="32373">
                        <c:v>43438.21875</c:v>
                      </c:pt>
                      <c:pt idx="32374">
                        <c:v>43438.229166666664</c:v>
                      </c:pt>
                      <c:pt idx="32375">
                        <c:v>43438.239583333336</c:v>
                      </c:pt>
                      <c:pt idx="32376">
                        <c:v>43438.25</c:v>
                      </c:pt>
                      <c:pt idx="32377">
                        <c:v>43438.260416666664</c:v>
                      </c:pt>
                      <c:pt idx="32378">
                        <c:v>43438.270833333336</c:v>
                      </c:pt>
                      <c:pt idx="32379">
                        <c:v>43438.28125</c:v>
                      </c:pt>
                      <c:pt idx="32380">
                        <c:v>43438.291666666664</c:v>
                      </c:pt>
                      <c:pt idx="32381">
                        <c:v>43438.302083333336</c:v>
                      </c:pt>
                      <c:pt idx="32382">
                        <c:v>43438.3125</c:v>
                      </c:pt>
                      <c:pt idx="32383">
                        <c:v>43438.322916666664</c:v>
                      </c:pt>
                      <c:pt idx="32384">
                        <c:v>43438.333333333336</c:v>
                      </c:pt>
                      <c:pt idx="32385">
                        <c:v>43438.34375</c:v>
                      </c:pt>
                      <c:pt idx="32386">
                        <c:v>43438.354166666664</c:v>
                      </c:pt>
                      <c:pt idx="32387">
                        <c:v>43438.364583333336</c:v>
                      </c:pt>
                      <c:pt idx="32388">
                        <c:v>43438.375</c:v>
                      </c:pt>
                      <c:pt idx="32389">
                        <c:v>43438.385416666664</c:v>
                      </c:pt>
                      <c:pt idx="32390">
                        <c:v>43438.395833333336</c:v>
                      </c:pt>
                      <c:pt idx="32391">
                        <c:v>43438.40625</c:v>
                      </c:pt>
                      <c:pt idx="32392">
                        <c:v>43438.416666666664</c:v>
                      </c:pt>
                      <c:pt idx="32393">
                        <c:v>43438.427083333336</c:v>
                      </c:pt>
                      <c:pt idx="32394">
                        <c:v>43438.4375</c:v>
                      </c:pt>
                      <c:pt idx="32395">
                        <c:v>43438.447916666664</c:v>
                      </c:pt>
                      <c:pt idx="32396">
                        <c:v>43438.458333333336</c:v>
                      </c:pt>
                      <c:pt idx="32397">
                        <c:v>43438.46875</c:v>
                      </c:pt>
                      <c:pt idx="32398">
                        <c:v>43438.479166666664</c:v>
                      </c:pt>
                      <c:pt idx="32399">
                        <c:v>43438.489583333336</c:v>
                      </c:pt>
                      <c:pt idx="32400">
                        <c:v>43438.5</c:v>
                      </c:pt>
                      <c:pt idx="32401">
                        <c:v>43438.510416666664</c:v>
                      </c:pt>
                      <c:pt idx="32402">
                        <c:v>43438.520833333336</c:v>
                      </c:pt>
                      <c:pt idx="32403">
                        <c:v>43438.53125</c:v>
                      </c:pt>
                      <c:pt idx="32404">
                        <c:v>43438.541666666664</c:v>
                      </c:pt>
                      <c:pt idx="32405">
                        <c:v>43438.552083333336</c:v>
                      </c:pt>
                      <c:pt idx="32406">
                        <c:v>43438.5625</c:v>
                      </c:pt>
                      <c:pt idx="32407">
                        <c:v>43438.572916666664</c:v>
                      </c:pt>
                      <c:pt idx="32408">
                        <c:v>43438.583333333336</c:v>
                      </c:pt>
                      <c:pt idx="32409">
                        <c:v>43438.59375</c:v>
                      </c:pt>
                      <c:pt idx="32410">
                        <c:v>43438.604166666664</c:v>
                      </c:pt>
                      <c:pt idx="32411">
                        <c:v>43438.614583333336</c:v>
                      </c:pt>
                      <c:pt idx="32412">
                        <c:v>43438.625</c:v>
                      </c:pt>
                      <c:pt idx="32413">
                        <c:v>43438.635416666664</c:v>
                      </c:pt>
                      <c:pt idx="32414">
                        <c:v>43438.645833333336</c:v>
                      </c:pt>
                      <c:pt idx="32415">
                        <c:v>43438.65625</c:v>
                      </c:pt>
                      <c:pt idx="32416">
                        <c:v>43438.666666666664</c:v>
                      </c:pt>
                      <c:pt idx="32417">
                        <c:v>43438.677083333336</c:v>
                      </c:pt>
                      <c:pt idx="32418">
                        <c:v>43438.6875</c:v>
                      </c:pt>
                      <c:pt idx="32419">
                        <c:v>43438.697916666664</c:v>
                      </c:pt>
                      <c:pt idx="32420">
                        <c:v>43438.708333333336</c:v>
                      </c:pt>
                      <c:pt idx="32421">
                        <c:v>43438.71875</c:v>
                      </c:pt>
                      <c:pt idx="32422">
                        <c:v>43438.729166666664</c:v>
                      </c:pt>
                      <c:pt idx="32423">
                        <c:v>43438.739583333336</c:v>
                      </c:pt>
                      <c:pt idx="32424">
                        <c:v>43438.75</c:v>
                      </c:pt>
                      <c:pt idx="32425">
                        <c:v>43438.760416666664</c:v>
                      </c:pt>
                      <c:pt idx="32426">
                        <c:v>43438.770833333336</c:v>
                      </c:pt>
                      <c:pt idx="32427">
                        <c:v>43438.78125</c:v>
                      </c:pt>
                      <c:pt idx="32428">
                        <c:v>43438.791666666664</c:v>
                      </c:pt>
                      <c:pt idx="32429">
                        <c:v>43438.802083333336</c:v>
                      </c:pt>
                      <c:pt idx="32430">
                        <c:v>43438.8125</c:v>
                      </c:pt>
                      <c:pt idx="32431">
                        <c:v>43438.822916666664</c:v>
                      </c:pt>
                      <c:pt idx="32432">
                        <c:v>43438.833333333336</c:v>
                      </c:pt>
                      <c:pt idx="32433">
                        <c:v>43438.84375</c:v>
                      </c:pt>
                      <c:pt idx="32434">
                        <c:v>43438.854166666664</c:v>
                      </c:pt>
                      <c:pt idx="32435">
                        <c:v>43438.864583333336</c:v>
                      </c:pt>
                      <c:pt idx="32436">
                        <c:v>43438.875</c:v>
                      </c:pt>
                      <c:pt idx="32437">
                        <c:v>43438.885416666664</c:v>
                      </c:pt>
                      <c:pt idx="32438">
                        <c:v>43438.895833333336</c:v>
                      </c:pt>
                      <c:pt idx="32439">
                        <c:v>43438.90625</c:v>
                      </c:pt>
                      <c:pt idx="32440">
                        <c:v>43438.916666666664</c:v>
                      </c:pt>
                      <c:pt idx="32441">
                        <c:v>43438.927083333336</c:v>
                      </c:pt>
                      <c:pt idx="32442">
                        <c:v>43438.9375</c:v>
                      </c:pt>
                      <c:pt idx="32443">
                        <c:v>43438.947916666664</c:v>
                      </c:pt>
                      <c:pt idx="32444">
                        <c:v>43438.958333333336</c:v>
                      </c:pt>
                      <c:pt idx="32445">
                        <c:v>43438.96875</c:v>
                      </c:pt>
                      <c:pt idx="32446">
                        <c:v>43438.979166666664</c:v>
                      </c:pt>
                      <c:pt idx="32447">
                        <c:v>43438.989583333336</c:v>
                      </c:pt>
                      <c:pt idx="32448">
                        <c:v>43439</c:v>
                      </c:pt>
                      <c:pt idx="32449">
                        <c:v>43439.010416666664</c:v>
                      </c:pt>
                      <c:pt idx="32450">
                        <c:v>43439.020833333336</c:v>
                      </c:pt>
                      <c:pt idx="32451">
                        <c:v>43439.03125</c:v>
                      </c:pt>
                      <c:pt idx="32452">
                        <c:v>43439.041666666664</c:v>
                      </c:pt>
                      <c:pt idx="32453">
                        <c:v>43439.052083333336</c:v>
                      </c:pt>
                      <c:pt idx="32454">
                        <c:v>43439.0625</c:v>
                      </c:pt>
                      <c:pt idx="32455">
                        <c:v>43439.072916666664</c:v>
                      </c:pt>
                      <c:pt idx="32456">
                        <c:v>43439.083333333336</c:v>
                      </c:pt>
                      <c:pt idx="32457">
                        <c:v>43439.09375</c:v>
                      </c:pt>
                      <c:pt idx="32458">
                        <c:v>43439.104166666664</c:v>
                      </c:pt>
                      <c:pt idx="32459">
                        <c:v>43439.114583333336</c:v>
                      </c:pt>
                      <c:pt idx="32460">
                        <c:v>43439.125</c:v>
                      </c:pt>
                      <c:pt idx="32461">
                        <c:v>43439.135416666664</c:v>
                      </c:pt>
                      <c:pt idx="32462">
                        <c:v>43439.145833333336</c:v>
                      </c:pt>
                      <c:pt idx="32463">
                        <c:v>43439.15625</c:v>
                      </c:pt>
                      <c:pt idx="32464">
                        <c:v>43439.166666666664</c:v>
                      </c:pt>
                      <c:pt idx="32465">
                        <c:v>43439.177083333336</c:v>
                      </c:pt>
                      <c:pt idx="32466">
                        <c:v>43439.1875</c:v>
                      </c:pt>
                      <c:pt idx="32467">
                        <c:v>43439.197916666664</c:v>
                      </c:pt>
                      <c:pt idx="32468">
                        <c:v>43439.208333333336</c:v>
                      </c:pt>
                      <c:pt idx="32469">
                        <c:v>43439.21875</c:v>
                      </c:pt>
                      <c:pt idx="32470">
                        <c:v>43439.229166666664</c:v>
                      </c:pt>
                      <c:pt idx="32471">
                        <c:v>43439.239583333336</c:v>
                      </c:pt>
                      <c:pt idx="32472">
                        <c:v>43439.25</c:v>
                      </c:pt>
                      <c:pt idx="32473">
                        <c:v>43439.260416666664</c:v>
                      </c:pt>
                      <c:pt idx="32474">
                        <c:v>43439.270833333336</c:v>
                      </c:pt>
                      <c:pt idx="32475">
                        <c:v>43439.28125</c:v>
                      </c:pt>
                      <c:pt idx="32476">
                        <c:v>43439.291666666664</c:v>
                      </c:pt>
                      <c:pt idx="32477">
                        <c:v>43439.302083333336</c:v>
                      </c:pt>
                      <c:pt idx="32478">
                        <c:v>43439.3125</c:v>
                      </c:pt>
                      <c:pt idx="32479">
                        <c:v>43439.322916666664</c:v>
                      </c:pt>
                      <c:pt idx="32480">
                        <c:v>43439.333333333336</c:v>
                      </c:pt>
                      <c:pt idx="32481">
                        <c:v>43439.34375</c:v>
                      </c:pt>
                      <c:pt idx="32482">
                        <c:v>43439.354166666664</c:v>
                      </c:pt>
                      <c:pt idx="32483">
                        <c:v>43439.364583333336</c:v>
                      </c:pt>
                      <c:pt idx="32484">
                        <c:v>43439.375</c:v>
                      </c:pt>
                      <c:pt idx="32485">
                        <c:v>43439.385416666664</c:v>
                      </c:pt>
                      <c:pt idx="32486">
                        <c:v>43439.395833333336</c:v>
                      </c:pt>
                      <c:pt idx="32487">
                        <c:v>43439.40625</c:v>
                      </c:pt>
                      <c:pt idx="32488">
                        <c:v>43439.416666666664</c:v>
                      </c:pt>
                      <c:pt idx="32489">
                        <c:v>43439.427083333336</c:v>
                      </c:pt>
                      <c:pt idx="32490">
                        <c:v>43439.4375</c:v>
                      </c:pt>
                      <c:pt idx="32491">
                        <c:v>43439.447916666664</c:v>
                      </c:pt>
                      <c:pt idx="32492">
                        <c:v>43439.458333333336</c:v>
                      </c:pt>
                      <c:pt idx="32493">
                        <c:v>43439.46875</c:v>
                      </c:pt>
                      <c:pt idx="32494">
                        <c:v>43439.479166666664</c:v>
                      </c:pt>
                      <c:pt idx="32495">
                        <c:v>43439.489583333336</c:v>
                      </c:pt>
                      <c:pt idx="32496">
                        <c:v>43439.5</c:v>
                      </c:pt>
                      <c:pt idx="32497">
                        <c:v>43439.510416666664</c:v>
                      </c:pt>
                      <c:pt idx="32498">
                        <c:v>43439.520833333336</c:v>
                      </c:pt>
                      <c:pt idx="32499">
                        <c:v>43439.53125</c:v>
                      </c:pt>
                      <c:pt idx="32500">
                        <c:v>43439.541666666664</c:v>
                      </c:pt>
                      <c:pt idx="32501">
                        <c:v>43439.552083333336</c:v>
                      </c:pt>
                      <c:pt idx="32502">
                        <c:v>43439.5625</c:v>
                      </c:pt>
                      <c:pt idx="32503">
                        <c:v>43439.572916666664</c:v>
                      </c:pt>
                      <c:pt idx="32504">
                        <c:v>43439.583333333336</c:v>
                      </c:pt>
                      <c:pt idx="32505">
                        <c:v>43439.59375</c:v>
                      </c:pt>
                      <c:pt idx="32506">
                        <c:v>43439.604166666664</c:v>
                      </c:pt>
                      <c:pt idx="32507">
                        <c:v>43439.614583333336</c:v>
                      </c:pt>
                      <c:pt idx="32508">
                        <c:v>43439.625</c:v>
                      </c:pt>
                      <c:pt idx="32509">
                        <c:v>43439.635416666664</c:v>
                      </c:pt>
                      <c:pt idx="32510">
                        <c:v>43439.645833333336</c:v>
                      </c:pt>
                      <c:pt idx="32511">
                        <c:v>43439.65625</c:v>
                      </c:pt>
                      <c:pt idx="32512">
                        <c:v>43439.666666666664</c:v>
                      </c:pt>
                      <c:pt idx="32513">
                        <c:v>43439.677083333336</c:v>
                      </c:pt>
                      <c:pt idx="32514">
                        <c:v>43439.6875</c:v>
                      </c:pt>
                      <c:pt idx="32515">
                        <c:v>43439.697916666664</c:v>
                      </c:pt>
                      <c:pt idx="32516">
                        <c:v>43439.708333333336</c:v>
                      </c:pt>
                      <c:pt idx="32517">
                        <c:v>43439.71875</c:v>
                      </c:pt>
                      <c:pt idx="32518">
                        <c:v>43439.729166666664</c:v>
                      </c:pt>
                      <c:pt idx="32519">
                        <c:v>43439.739583333336</c:v>
                      </c:pt>
                      <c:pt idx="32520">
                        <c:v>43439.75</c:v>
                      </c:pt>
                      <c:pt idx="32521">
                        <c:v>43439.760416666664</c:v>
                      </c:pt>
                      <c:pt idx="32522">
                        <c:v>43439.770833333336</c:v>
                      </c:pt>
                      <c:pt idx="32523">
                        <c:v>43439.78125</c:v>
                      </c:pt>
                      <c:pt idx="32524">
                        <c:v>43439.791666666664</c:v>
                      </c:pt>
                      <c:pt idx="32525">
                        <c:v>43439.802083333336</c:v>
                      </c:pt>
                      <c:pt idx="32526">
                        <c:v>43439.8125</c:v>
                      </c:pt>
                      <c:pt idx="32527">
                        <c:v>43439.822916666664</c:v>
                      </c:pt>
                      <c:pt idx="32528">
                        <c:v>43439.833333333336</c:v>
                      </c:pt>
                      <c:pt idx="32529">
                        <c:v>43439.84375</c:v>
                      </c:pt>
                      <c:pt idx="32530">
                        <c:v>43439.854166666664</c:v>
                      </c:pt>
                      <c:pt idx="32531">
                        <c:v>43439.864583333336</c:v>
                      </c:pt>
                      <c:pt idx="32532">
                        <c:v>43439.875</c:v>
                      </c:pt>
                      <c:pt idx="32533">
                        <c:v>43439.885416666664</c:v>
                      </c:pt>
                      <c:pt idx="32534">
                        <c:v>43439.895833333336</c:v>
                      </c:pt>
                      <c:pt idx="32535">
                        <c:v>43439.90625</c:v>
                      </c:pt>
                      <c:pt idx="32536">
                        <c:v>43439.916666666664</c:v>
                      </c:pt>
                      <c:pt idx="32537">
                        <c:v>43439.927083333336</c:v>
                      </c:pt>
                      <c:pt idx="32538">
                        <c:v>43439.9375</c:v>
                      </c:pt>
                      <c:pt idx="32539">
                        <c:v>43439.947916666664</c:v>
                      </c:pt>
                      <c:pt idx="32540">
                        <c:v>43439.958333333336</c:v>
                      </c:pt>
                      <c:pt idx="32541">
                        <c:v>43439.96875</c:v>
                      </c:pt>
                      <c:pt idx="32542">
                        <c:v>43439.979166666664</c:v>
                      </c:pt>
                      <c:pt idx="32543">
                        <c:v>43439.989583333336</c:v>
                      </c:pt>
                      <c:pt idx="32544">
                        <c:v>43440</c:v>
                      </c:pt>
                      <c:pt idx="32545">
                        <c:v>43440.010416666664</c:v>
                      </c:pt>
                      <c:pt idx="32546">
                        <c:v>43440.020833333336</c:v>
                      </c:pt>
                      <c:pt idx="32547">
                        <c:v>43440.03125</c:v>
                      </c:pt>
                      <c:pt idx="32548">
                        <c:v>43440.041666666664</c:v>
                      </c:pt>
                      <c:pt idx="32549">
                        <c:v>43440.052083333336</c:v>
                      </c:pt>
                      <c:pt idx="32550">
                        <c:v>43440.0625</c:v>
                      </c:pt>
                      <c:pt idx="32551">
                        <c:v>43440.072916666664</c:v>
                      </c:pt>
                      <c:pt idx="32552">
                        <c:v>43440.083333333336</c:v>
                      </c:pt>
                      <c:pt idx="32553">
                        <c:v>43440.09375</c:v>
                      </c:pt>
                      <c:pt idx="32554">
                        <c:v>43440.104166666664</c:v>
                      </c:pt>
                      <c:pt idx="32555">
                        <c:v>43440.114583333336</c:v>
                      </c:pt>
                      <c:pt idx="32556">
                        <c:v>43440.125</c:v>
                      </c:pt>
                      <c:pt idx="32557">
                        <c:v>43440.135416666664</c:v>
                      </c:pt>
                      <c:pt idx="32558">
                        <c:v>43440.145833333336</c:v>
                      </c:pt>
                      <c:pt idx="32559">
                        <c:v>43440.15625</c:v>
                      </c:pt>
                      <c:pt idx="32560">
                        <c:v>43440.166666666664</c:v>
                      </c:pt>
                      <c:pt idx="32561">
                        <c:v>43440.177083333336</c:v>
                      </c:pt>
                      <c:pt idx="32562">
                        <c:v>43440.1875</c:v>
                      </c:pt>
                      <c:pt idx="32563">
                        <c:v>43440.197916666664</c:v>
                      </c:pt>
                      <c:pt idx="32564">
                        <c:v>43440.208333333336</c:v>
                      </c:pt>
                      <c:pt idx="32565">
                        <c:v>43440.21875</c:v>
                      </c:pt>
                      <c:pt idx="32566">
                        <c:v>43440.229166666664</c:v>
                      </c:pt>
                      <c:pt idx="32567">
                        <c:v>43440.239583333336</c:v>
                      </c:pt>
                      <c:pt idx="32568">
                        <c:v>43440.25</c:v>
                      </c:pt>
                      <c:pt idx="32569">
                        <c:v>43440.260416666664</c:v>
                      </c:pt>
                      <c:pt idx="32570">
                        <c:v>43440.270833333336</c:v>
                      </c:pt>
                      <c:pt idx="32571">
                        <c:v>43440.28125</c:v>
                      </c:pt>
                      <c:pt idx="32572">
                        <c:v>43440.291666666664</c:v>
                      </c:pt>
                      <c:pt idx="32573">
                        <c:v>43440.302083333336</c:v>
                      </c:pt>
                      <c:pt idx="32574">
                        <c:v>43440.3125</c:v>
                      </c:pt>
                      <c:pt idx="32575">
                        <c:v>43440.322916666664</c:v>
                      </c:pt>
                      <c:pt idx="32576">
                        <c:v>43440.333333333336</c:v>
                      </c:pt>
                      <c:pt idx="32577">
                        <c:v>43440.34375</c:v>
                      </c:pt>
                      <c:pt idx="32578">
                        <c:v>43440.354166666664</c:v>
                      </c:pt>
                      <c:pt idx="32579">
                        <c:v>43440.364583333336</c:v>
                      </c:pt>
                      <c:pt idx="32580">
                        <c:v>43440.375</c:v>
                      </c:pt>
                      <c:pt idx="32581">
                        <c:v>43440.385416666664</c:v>
                      </c:pt>
                      <c:pt idx="32582">
                        <c:v>43440.395833333336</c:v>
                      </c:pt>
                      <c:pt idx="32583">
                        <c:v>43440.40625</c:v>
                      </c:pt>
                      <c:pt idx="32584">
                        <c:v>43440.416666666664</c:v>
                      </c:pt>
                      <c:pt idx="32585">
                        <c:v>43440.427083333336</c:v>
                      </c:pt>
                      <c:pt idx="32586">
                        <c:v>43440.4375</c:v>
                      </c:pt>
                      <c:pt idx="32587">
                        <c:v>43440.447916666664</c:v>
                      </c:pt>
                      <c:pt idx="32588">
                        <c:v>43440.458333333336</c:v>
                      </c:pt>
                      <c:pt idx="32589">
                        <c:v>43440.46875</c:v>
                      </c:pt>
                      <c:pt idx="32590">
                        <c:v>43440.479166666664</c:v>
                      </c:pt>
                      <c:pt idx="32591">
                        <c:v>43440.489583333336</c:v>
                      </c:pt>
                      <c:pt idx="32592">
                        <c:v>43440.5</c:v>
                      </c:pt>
                      <c:pt idx="32593">
                        <c:v>43440.510416666664</c:v>
                      </c:pt>
                      <c:pt idx="32594">
                        <c:v>43440.520833333336</c:v>
                      </c:pt>
                      <c:pt idx="32595">
                        <c:v>43440.53125</c:v>
                      </c:pt>
                      <c:pt idx="32596">
                        <c:v>43440.541666666664</c:v>
                      </c:pt>
                      <c:pt idx="32597">
                        <c:v>43440.552083333336</c:v>
                      </c:pt>
                      <c:pt idx="32598">
                        <c:v>43440.5625</c:v>
                      </c:pt>
                      <c:pt idx="32599">
                        <c:v>43440.572916666664</c:v>
                      </c:pt>
                      <c:pt idx="32600">
                        <c:v>43440.583333333336</c:v>
                      </c:pt>
                      <c:pt idx="32601">
                        <c:v>43440.59375</c:v>
                      </c:pt>
                      <c:pt idx="32602">
                        <c:v>43440.604166666664</c:v>
                      </c:pt>
                      <c:pt idx="32603">
                        <c:v>43440.614583333336</c:v>
                      </c:pt>
                      <c:pt idx="32604">
                        <c:v>43440.625</c:v>
                      </c:pt>
                      <c:pt idx="32605">
                        <c:v>43440.635416666664</c:v>
                      </c:pt>
                      <c:pt idx="32606">
                        <c:v>43440.645833333336</c:v>
                      </c:pt>
                      <c:pt idx="32607">
                        <c:v>43440.65625</c:v>
                      </c:pt>
                      <c:pt idx="32608">
                        <c:v>43440.666666666664</c:v>
                      </c:pt>
                      <c:pt idx="32609">
                        <c:v>43440.677083333336</c:v>
                      </c:pt>
                      <c:pt idx="32610">
                        <c:v>43440.6875</c:v>
                      </c:pt>
                      <c:pt idx="32611">
                        <c:v>43440.697916666664</c:v>
                      </c:pt>
                      <c:pt idx="32612">
                        <c:v>43440.708333333336</c:v>
                      </c:pt>
                      <c:pt idx="32613">
                        <c:v>43440.71875</c:v>
                      </c:pt>
                      <c:pt idx="32614">
                        <c:v>43440.729166666664</c:v>
                      </c:pt>
                      <c:pt idx="32615">
                        <c:v>43440.739583333336</c:v>
                      </c:pt>
                      <c:pt idx="32616">
                        <c:v>43440.75</c:v>
                      </c:pt>
                      <c:pt idx="32617">
                        <c:v>43440.760416666664</c:v>
                      </c:pt>
                      <c:pt idx="32618">
                        <c:v>43440.770833333336</c:v>
                      </c:pt>
                      <c:pt idx="32619">
                        <c:v>43440.78125</c:v>
                      </c:pt>
                      <c:pt idx="32620">
                        <c:v>43440.791666666664</c:v>
                      </c:pt>
                      <c:pt idx="32621">
                        <c:v>43440.802083333336</c:v>
                      </c:pt>
                      <c:pt idx="32622">
                        <c:v>43440.8125</c:v>
                      </c:pt>
                      <c:pt idx="32623">
                        <c:v>43440.822916666664</c:v>
                      </c:pt>
                      <c:pt idx="32624">
                        <c:v>43440.833333333336</c:v>
                      </c:pt>
                      <c:pt idx="32625">
                        <c:v>43440.84375</c:v>
                      </c:pt>
                      <c:pt idx="32626">
                        <c:v>43440.854166666664</c:v>
                      </c:pt>
                      <c:pt idx="32627">
                        <c:v>43440.864583333336</c:v>
                      </c:pt>
                      <c:pt idx="32628">
                        <c:v>43440.875</c:v>
                      </c:pt>
                      <c:pt idx="32629">
                        <c:v>43440.885416666664</c:v>
                      </c:pt>
                      <c:pt idx="32630">
                        <c:v>43440.895833333336</c:v>
                      </c:pt>
                      <c:pt idx="32631">
                        <c:v>43440.90625</c:v>
                      </c:pt>
                      <c:pt idx="32632">
                        <c:v>43440.916666666664</c:v>
                      </c:pt>
                      <c:pt idx="32633">
                        <c:v>43440.927083333336</c:v>
                      </c:pt>
                      <c:pt idx="32634">
                        <c:v>43440.9375</c:v>
                      </c:pt>
                      <c:pt idx="32635">
                        <c:v>43440.947916666664</c:v>
                      </c:pt>
                      <c:pt idx="32636">
                        <c:v>43440.958333333336</c:v>
                      </c:pt>
                      <c:pt idx="32637">
                        <c:v>43440.96875</c:v>
                      </c:pt>
                      <c:pt idx="32638">
                        <c:v>43440.979166666664</c:v>
                      </c:pt>
                      <c:pt idx="32639">
                        <c:v>43440.989583333336</c:v>
                      </c:pt>
                      <c:pt idx="32640">
                        <c:v>43441</c:v>
                      </c:pt>
                      <c:pt idx="32641">
                        <c:v>43441.010416666664</c:v>
                      </c:pt>
                      <c:pt idx="32642">
                        <c:v>43441.020833333336</c:v>
                      </c:pt>
                      <c:pt idx="32643">
                        <c:v>43441.03125</c:v>
                      </c:pt>
                      <c:pt idx="32644">
                        <c:v>43441.041666666664</c:v>
                      </c:pt>
                      <c:pt idx="32645">
                        <c:v>43441.052083333336</c:v>
                      </c:pt>
                      <c:pt idx="32646">
                        <c:v>43441.0625</c:v>
                      </c:pt>
                      <c:pt idx="32647">
                        <c:v>43441.072916666664</c:v>
                      </c:pt>
                      <c:pt idx="32648">
                        <c:v>43441.083333333336</c:v>
                      </c:pt>
                      <c:pt idx="32649">
                        <c:v>43441.09375</c:v>
                      </c:pt>
                      <c:pt idx="32650">
                        <c:v>43441.104166666664</c:v>
                      </c:pt>
                      <c:pt idx="32651">
                        <c:v>43441.114583333336</c:v>
                      </c:pt>
                      <c:pt idx="32652">
                        <c:v>43441.125</c:v>
                      </c:pt>
                      <c:pt idx="32653">
                        <c:v>43441.135416666664</c:v>
                      </c:pt>
                      <c:pt idx="32654">
                        <c:v>43441.145833333336</c:v>
                      </c:pt>
                      <c:pt idx="32655">
                        <c:v>43441.15625</c:v>
                      </c:pt>
                      <c:pt idx="32656">
                        <c:v>43441.166666666664</c:v>
                      </c:pt>
                      <c:pt idx="32657">
                        <c:v>43441.177083333336</c:v>
                      </c:pt>
                      <c:pt idx="32658">
                        <c:v>43441.1875</c:v>
                      </c:pt>
                      <c:pt idx="32659">
                        <c:v>43441.197916666664</c:v>
                      </c:pt>
                      <c:pt idx="32660">
                        <c:v>43441.208333333336</c:v>
                      </c:pt>
                      <c:pt idx="32661">
                        <c:v>43441.21875</c:v>
                      </c:pt>
                      <c:pt idx="32662">
                        <c:v>43441.229166666664</c:v>
                      </c:pt>
                      <c:pt idx="32663">
                        <c:v>43441.239583333336</c:v>
                      </c:pt>
                      <c:pt idx="32664">
                        <c:v>43441.25</c:v>
                      </c:pt>
                      <c:pt idx="32665">
                        <c:v>43441.260416666664</c:v>
                      </c:pt>
                      <c:pt idx="32666">
                        <c:v>43441.270833333336</c:v>
                      </c:pt>
                      <c:pt idx="32667">
                        <c:v>43441.28125</c:v>
                      </c:pt>
                      <c:pt idx="32668">
                        <c:v>43441.291666666664</c:v>
                      </c:pt>
                      <c:pt idx="32669">
                        <c:v>43441.302083333336</c:v>
                      </c:pt>
                      <c:pt idx="32670">
                        <c:v>43441.3125</c:v>
                      </c:pt>
                      <c:pt idx="32671">
                        <c:v>43441.322916666664</c:v>
                      </c:pt>
                      <c:pt idx="32672">
                        <c:v>43441.333333333336</c:v>
                      </c:pt>
                      <c:pt idx="32673">
                        <c:v>43441.34375</c:v>
                      </c:pt>
                      <c:pt idx="32674">
                        <c:v>43441.354166666664</c:v>
                      </c:pt>
                      <c:pt idx="32675">
                        <c:v>43441.364583333336</c:v>
                      </c:pt>
                      <c:pt idx="32676">
                        <c:v>43441.375</c:v>
                      </c:pt>
                      <c:pt idx="32677">
                        <c:v>43441.385416666664</c:v>
                      </c:pt>
                      <c:pt idx="32678">
                        <c:v>43441.395833333336</c:v>
                      </c:pt>
                      <c:pt idx="32679">
                        <c:v>43441.40625</c:v>
                      </c:pt>
                      <c:pt idx="32680">
                        <c:v>43441.416666666664</c:v>
                      </c:pt>
                      <c:pt idx="32681">
                        <c:v>43441.427083333336</c:v>
                      </c:pt>
                      <c:pt idx="32682">
                        <c:v>43441.4375</c:v>
                      </c:pt>
                      <c:pt idx="32683">
                        <c:v>43441.447916666664</c:v>
                      </c:pt>
                      <c:pt idx="32684">
                        <c:v>43441.458333333336</c:v>
                      </c:pt>
                      <c:pt idx="32685">
                        <c:v>43441.46875</c:v>
                      </c:pt>
                      <c:pt idx="32686">
                        <c:v>43441.479166666664</c:v>
                      </c:pt>
                      <c:pt idx="32687">
                        <c:v>43441.489583333336</c:v>
                      </c:pt>
                      <c:pt idx="32688">
                        <c:v>43441.5</c:v>
                      </c:pt>
                      <c:pt idx="32689">
                        <c:v>43441.510416666664</c:v>
                      </c:pt>
                      <c:pt idx="32690">
                        <c:v>43441.520833333336</c:v>
                      </c:pt>
                      <c:pt idx="32691">
                        <c:v>43441.53125</c:v>
                      </c:pt>
                      <c:pt idx="32692">
                        <c:v>43441.541666666664</c:v>
                      </c:pt>
                      <c:pt idx="32693">
                        <c:v>43441.552083333336</c:v>
                      </c:pt>
                      <c:pt idx="32694">
                        <c:v>43441.5625</c:v>
                      </c:pt>
                      <c:pt idx="32695">
                        <c:v>43441.572916666664</c:v>
                      </c:pt>
                      <c:pt idx="32696">
                        <c:v>43441.583333333336</c:v>
                      </c:pt>
                      <c:pt idx="32697">
                        <c:v>43441.59375</c:v>
                      </c:pt>
                      <c:pt idx="32698">
                        <c:v>43441.604166666664</c:v>
                      </c:pt>
                      <c:pt idx="32699">
                        <c:v>43441.614583333336</c:v>
                      </c:pt>
                      <c:pt idx="32700">
                        <c:v>43441.625</c:v>
                      </c:pt>
                      <c:pt idx="32701">
                        <c:v>43441.635416666664</c:v>
                      </c:pt>
                      <c:pt idx="32702">
                        <c:v>43441.645833333336</c:v>
                      </c:pt>
                      <c:pt idx="32703">
                        <c:v>43441.65625</c:v>
                      </c:pt>
                      <c:pt idx="32704">
                        <c:v>43441.666666666664</c:v>
                      </c:pt>
                      <c:pt idx="32705">
                        <c:v>43441.677083333336</c:v>
                      </c:pt>
                      <c:pt idx="32706">
                        <c:v>43441.6875</c:v>
                      </c:pt>
                      <c:pt idx="32707">
                        <c:v>43441.697916666664</c:v>
                      </c:pt>
                      <c:pt idx="32708">
                        <c:v>43441.708333333336</c:v>
                      </c:pt>
                      <c:pt idx="32709">
                        <c:v>43441.71875</c:v>
                      </c:pt>
                      <c:pt idx="32710">
                        <c:v>43441.729166666664</c:v>
                      </c:pt>
                      <c:pt idx="32711">
                        <c:v>43441.739583333336</c:v>
                      </c:pt>
                      <c:pt idx="32712">
                        <c:v>43441.75</c:v>
                      </c:pt>
                      <c:pt idx="32713">
                        <c:v>43441.760416666664</c:v>
                      </c:pt>
                      <c:pt idx="32714">
                        <c:v>43441.770833333336</c:v>
                      </c:pt>
                      <c:pt idx="32715">
                        <c:v>43441.78125</c:v>
                      </c:pt>
                      <c:pt idx="32716">
                        <c:v>43441.791666666664</c:v>
                      </c:pt>
                      <c:pt idx="32717">
                        <c:v>43441.802083333336</c:v>
                      </c:pt>
                      <c:pt idx="32718">
                        <c:v>43441.8125</c:v>
                      </c:pt>
                      <c:pt idx="32719">
                        <c:v>43441.822916666664</c:v>
                      </c:pt>
                      <c:pt idx="32720">
                        <c:v>43441.833333333336</c:v>
                      </c:pt>
                      <c:pt idx="32721">
                        <c:v>43441.84375</c:v>
                      </c:pt>
                      <c:pt idx="32722">
                        <c:v>43441.854166666664</c:v>
                      </c:pt>
                      <c:pt idx="32723">
                        <c:v>43441.864583333336</c:v>
                      </c:pt>
                      <c:pt idx="32724">
                        <c:v>43441.875</c:v>
                      </c:pt>
                      <c:pt idx="32725">
                        <c:v>43441.885416666664</c:v>
                      </c:pt>
                      <c:pt idx="32726">
                        <c:v>43441.895833333336</c:v>
                      </c:pt>
                      <c:pt idx="32727">
                        <c:v>43441.90625</c:v>
                      </c:pt>
                      <c:pt idx="32728">
                        <c:v>43441.916666666664</c:v>
                      </c:pt>
                      <c:pt idx="32729">
                        <c:v>43441.927083333336</c:v>
                      </c:pt>
                      <c:pt idx="32730">
                        <c:v>43441.9375</c:v>
                      </c:pt>
                      <c:pt idx="32731">
                        <c:v>43441.947916666664</c:v>
                      </c:pt>
                      <c:pt idx="32732">
                        <c:v>43441.958333333336</c:v>
                      </c:pt>
                      <c:pt idx="32733">
                        <c:v>43441.96875</c:v>
                      </c:pt>
                      <c:pt idx="32734">
                        <c:v>43441.979166666664</c:v>
                      </c:pt>
                      <c:pt idx="32735">
                        <c:v>43441.989583333336</c:v>
                      </c:pt>
                      <c:pt idx="32736">
                        <c:v>43442</c:v>
                      </c:pt>
                      <c:pt idx="32737">
                        <c:v>43442.010416666664</c:v>
                      </c:pt>
                      <c:pt idx="32738">
                        <c:v>43442.020833333336</c:v>
                      </c:pt>
                      <c:pt idx="32739">
                        <c:v>43442.03125</c:v>
                      </c:pt>
                      <c:pt idx="32740">
                        <c:v>43442.041666666664</c:v>
                      </c:pt>
                      <c:pt idx="32741">
                        <c:v>43442.052083333336</c:v>
                      </c:pt>
                      <c:pt idx="32742">
                        <c:v>43442.0625</c:v>
                      </c:pt>
                      <c:pt idx="32743">
                        <c:v>43442.072916666664</c:v>
                      </c:pt>
                      <c:pt idx="32744">
                        <c:v>43442.083333333336</c:v>
                      </c:pt>
                      <c:pt idx="32745">
                        <c:v>43442.09375</c:v>
                      </c:pt>
                      <c:pt idx="32746">
                        <c:v>43442.104166666664</c:v>
                      </c:pt>
                      <c:pt idx="32747">
                        <c:v>43442.114583333336</c:v>
                      </c:pt>
                      <c:pt idx="32748">
                        <c:v>43442.125</c:v>
                      </c:pt>
                      <c:pt idx="32749">
                        <c:v>43442.135416666664</c:v>
                      </c:pt>
                      <c:pt idx="32750">
                        <c:v>43442.145833333336</c:v>
                      </c:pt>
                      <c:pt idx="32751">
                        <c:v>43442.15625</c:v>
                      </c:pt>
                      <c:pt idx="32752">
                        <c:v>43442.166666666664</c:v>
                      </c:pt>
                      <c:pt idx="32753">
                        <c:v>43442.177083333336</c:v>
                      </c:pt>
                      <c:pt idx="32754">
                        <c:v>43442.1875</c:v>
                      </c:pt>
                      <c:pt idx="32755">
                        <c:v>43442.197916666664</c:v>
                      </c:pt>
                      <c:pt idx="32756">
                        <c:v>43442.208333333336</c:v>
                      </c:pt>
                      <c:pt idx="32757">
                        <c:v>43442.21875</c:v>
                      </c:pt>
                      <c:pt idx="32758">
                        <c:v>43442.229166666664</c:v>
                      </c:pt>
                      <c:pt idx="32759">
                        <c:v>43442.239583333336</c:v>
                      </c:pt>
                      <c:pt idx="32760">
                        <c:v>43442.25</c:v>
                      </c:pt>
                      <c:pt idx="32761">
                        <c:v>43442.260416666664</c:v>
                      </c:pt>
                      <c:pt idx="32762">
                        <c:v>43442.270833333336</c:v>
                      </c:pt>
                      <c:pt idx="32763">
                        <c:v>43442.28125</c:v>
                      </c:pt>
                      <c:pt idx="32764">
                        <c:v>43442.291666666664</c:v>
                      </c:pt>
                      <c:pt idx="32765">
                        <c:v>43442.302083333336</c:v>
                      </c:pt>
                      <c:pt idx="32766">
                        <c:v>43442.3125</c:v>
                      </c:pt>
                      <c:pt idx="32767">
                        <c:v>43442.322916666664</c:v>
                      </c:pt>
                      <c:pt idx="32768">
                        <c:v>43442.333333333336</c:v>
                      </c:pt>
                      <c:pt idx="32769">
                        <c:v>43442.34375</c:v>
                      </c:pt>
                      <c:pt idx="32770">
                        <c:v>43442.354166666664</c:v>
                      </c:pt>
                      <c:pt idx="32771">
                        <c:v>43442.364583333336</c:v>
                      </c:pt>
                      <c:pt idx="32772">
                        <c:v>43442.375</c:v>
                      </c:pt>
                      <c:pt idx="32773">
                        <c:v>43442.385416666664</c:v>
                      </c:pt>
                      <c:pt idx="32774">
                        <c:v>43442.395833333336</c:v>
                      </c:pt>
                      <c:pt idx="32775">
                        <c:v>43442.40625</c:v>
                      </c:pt>
                      <c:pt idx="32776">
                        <c:v>43442.416666666664</c:v>
                      </c:pt>
                      <c:pt idx="32777">
                        <c:v>43442.427083333336</c:v>
                      </c:pt>
                      <c:pt idx="32778">
                        <c:v>43442.4375</c:v>
                      </c:pt>
                      <c:pt idx="32779">
                        <c:v>43442.447916666664</c:v>
                      </c:pt>
                      <c:pt idx="32780">
                        <c:v>43442.458333333336</c:v>
                      </c:pt>
                      <c:pt idx="32781">
                        <c:v>43442.46875</c:v>
                      </c:pt>
                      <c:pt idx="32782">
                        <c:v>43442.479166666664</c:v>
                      </c:pt>
                      <c:pt idx="32783">
                        <c:v>43442.489583333336</c:v>
                      </c:pt>
                      <c:pt idx="32784">
                        <c:v>43442.5</c:v>
                      </c:pt>
                      <c:pt idx="32785">
                        <c:v>43442.510416666664</c:v>
                      </c:pt>
                      <c:pt idx="32786">
                        <c:v>43442.520833333336</c:v>
                      </c:pt>
                      <c:pt idx="32787">
                        <c:v>43442.53125</c:v>
                      </c:pt>
                      <c:pt idx="32788">
                        <c:v>43442.541666666664</c:v>
                      </c:pt>
                      <c:pt idx="32789">
                        <c:v>43442.552083333336</c:v>
                      </c:pt>
                      <c:pt idx="32790">
                        <c:v>43442.5625</c:v>
                      </c:pt>
                      <c:pt idx="32791">
                        <c:v>43442.572916666664</c:v>
                      </c:pt>
                      <c:pt idx="32792">
                        <c:v>43442.583333333336</c:v>
                      </c:pt>
                      <c:pt idx="32793">
                        <c:v>43442.59375</c:v>
                      </c:pt>
                      <c:pt idx="32794">
                        <c:v>43442.604166666664</c:v>
                      </c:pt>
                      <c:pt idx="32795">
                        <c:v>43442.614583333336</c:v>
                      </c:pt>
                      <c:pt idx="32796">
                        <c:v>43442.625</c:v>
                      </c:pt>
                      <c:pt idx="32797">
                        <c:v>43442.635416666664</c:v>
                      </c:pt>
                      <c:pt idx="32798">
                        <c:v>43442.645833333336</c:v>
                      </c:pt>
                      <c:pt idx="32799">
                        <c:v>43442.65625</c:v>
                      </c:pt>
                      <c:pt idx="32800">
                        <c:v>43442.666666666664</c:v>
                      </c:pt>
                      <c:pt idx="32801">
                        <c:v>43442.677083333336</c:v>
                      </c:pt>
                      <c:pt idx="32802">
                        <c:v>43442.6875</c:v>
                      </c:pt>
                      <c:pt idx="32803">
                        <c:v>43442.697916666664</c:v>
                      </c:pt>
                      <c:pt idx="32804">
                        <c:v>43442.708333333336</c:v>
                      </c:pt>
                      <c:pt idx="32805">
                        <c:v>43442.71875</c:v>
                      </c:pt>
                      <c:pt idx="32806">
                        <c:v>43442.729166666664</c:v>
                      </c:pt>
                      <c:pt idx="32807">
                        <c:v>43442.739583333336</c:v>
                      </c:pt>
                      <c:pt idx="32808">
                        <c:v>43442.75</c:v>
                      </c:pt>
                      <c:pt idx="32809">
                        <c:v>43442.760416666664</c:v>
                      </c:pt>
                      <c:pt idx="32810">
                        <c:v>43442.770833333336</c:v>
                      </c:pt>
                      <c:pt idx="32811">
                        <c:v>43442.78125</c:v>
                      </c:pt>
                      <c:pt idx="32812">
                        <c:v>43442.791666666664</c:v>
                      </c:pt>
                      <c:pt idx="32813">
                        <c:v>43442.802083333336</c:v>
                      </c:pt>
                      <c:pt idx="32814">
                        <c:v>43442.8125</c:v>
                      </c:pt>
                      <c:pt idx="32815">
                        <c:v>43442.822916666664</c:v>
                      </c:pt>
                      <c:pt idx="32816">
                        <c:v>43442.833333333336</c:v>
                      </c:pt>
                      <c:pt idx="32817">
                        <c:v>43442.84375</c:v>
                      </c:pt>
                      <c:pt idx="32818">
                        <c:v>43442.854166666664</c:v>
                      </c:pt>
                      <c:pt idx="32819">
                        <c:v>43442.864583333336</c:v>
                      </c:pt>
                      <c:pt idx="32820">
                        <c:v>43442.875</c:v>
                      </c:pt>
                      <c:pt idx="32821">
                        <c:v>43442.885416666664</c:v>
                      </c:pt>
                      <c:pt idx="32822">
                        <c:v>43442.895833333336</c:v>
                      </c:pt>
                      <c:pt idx="32823">
                        <c:v>43442.90625</c:v>
                      </c:pt>
                      <c:pt idx="32824">
                        <c:v>43442.916666666664</c:v>
                      </c:pt>
                      <c:pt idx="32825">
                        <c:v>43442.927083333336</c:v>
                      </c:pt>
                      <c:pt idx="32826">
                        <c:v>43442.9375</c:v>
                      </c:pt>
                      <c:pt idx="32827">
                        <c:v>43442.947916666664</c:v>
                      </c:pt>
                      <c:pt idx="32828">
                        <c:v>43442.958333333336</c:v>
                      </c:pt>
                      <c:pt idx="32829">
                        <c:v>43442.96875</c:v>
                      </c:pt>
                      <c:pt idx="32830">
                        <c:v>43442.979166666664</c:v>
                      </c:pt>
                      <c:pt idx="32831">
                        <c:v>43442.989583333336</c:v>
                      </c:pt>
                      <c:pt idx="32832">
                        <c:v>43443</c:v>
                      </c:pt>
                      <c:pt idx="32833">
                        <c:v>43443.010416666664</c:v>
                      </c:pt>
                      <c:pt idx="32834">
                        <c:v>43443.020833333336</c:v>
                      </c:pt>
                      <c:pt idx="32835">
                        <c:v>43443.03125</c:v>
                      </c:pt>
                      <c:pt idx="32836">
                        <c:v>43443.041666666664</c:v>
                      </c:pt>
                      <c:pt idx="32837">
                        <c:v>43443.052083333336</c:v>
                      </c:pt>
                      <c:pt idx="32838">
                        <c:v>43443.0625</c:v>
                      </c:pt>
                      <c:pt idx="32839">
                        <c:v>43443.072916666664</c:v>
                      </c:pt>
                      <c:pt idx="32840">
                        <c:v>43443.083333333336</c:v>
                      </c:pt>
                      <c:pt idx="32841">
                        <c:v>43443.09375</c:v>
                      </c:pt>
                      <c:pt idx="32842">
                        <c:v>43443.104166666664</c:v>
                      </c:pt>
                      <c:pt idx="32843">
                        <c:v>43443.114583333336</c:v>
                      </c:pt>
                      <c:pt idx="32844">
                        <c:v>43443.125</c:v>
                      </c:pt>
                      <c:pt idx="32845">
                        <c:v>43443.135416666664</c:v>
                      </c:pt>
                      <c:pt idx="32846">
                        <c:v>43443.145833333336</c:v>
                      </c:pt>
                      <c:pt idx="32847">
                        <c:v>43443.15625</c:v>
                      </c:pt>
                      <c:pt idx="32848">
                        <c:v>43443.166666666664</c:v>
                      </c:pt>
                      <c:pt idx="32849">
                        <c:v>43443.177083333336</c:v>
                      </c:pt>
                      <c:pt idx="32850">
                        <c:v>43443.1875</c:v>
                      </c:pt>
                      <c:pt idx="32851">
                        <c:v>43443.197916666664</c:v>
                      </c:pt>
                      <c:pt idx="32852">
                        <c:v>43443.208333333336</c:v>
                      </c:pt>
                      <c:pt idx="32853">
                        <c:v>43443.21875</c:v>
                      </c:pt>
                      <c:pt idx="32854">
                        <c:v>43443.229166666664</c:v>
                      </c:pt>
                      <c:pt idx="32855">
                        <c:v>43443.239583333336</c:v>
                      </c:pt>
                      <c:pt idx="32856">
                        <c:v>43443.25</c:v>
                      </c:pt>
                      <c:pt idx="32857">
                        <c:v>43443.260416666664</c:v>
                      </c:pt>
                      <c:pt idx="32858">
                        <c:v>43443.270833333336</c:v>
                      </c:pt>
                      <c:pt idx="32859">
                        <c:v>43443.28125</c:v>
                      </c:pt>
                      <c:pt idx="32860">
                        <c:v>43443.291666666664</c:v>
                      </c:pt>
                      <c:pt idx="32861">
                        <c:v>43443.302083333336</c:v>
                      </c:pt>
                      <c:pt idx="32862">
                        <c:v>43443.3125</c:v>
                      </c:pt>
                      <c:pt idx="32863">
                        <c:v>43443.322916666664</c:v>
                      </c:pt>
                      <c:pt idx="32864">
                        <c:v>43443.333333333336</c:v>
                      </c:pt>
                      <c:pt idx="32865">
                        <c:v>43443.34375</c:v>
                      </c:pt>
                      <c:pt idx="32866">
                        <c:v>43443.354166666664</c:v>
                      </c:pt>
                      <c:pt idx="32867">
                        <c:v>43443.364583333336</c:v>
                      </c:pt>
                      <c:pt idx="32868">
                        <c:v>43443.375</c:v>
                      </c:pt>
                      <c:pt idx="32869">
                        <c:v>43443.385416666664</c:v>
                      </c:pt>
                      <c:pt idx="32870">
                        <c:v>43443.395833333336</c:v>
                      </c:pt>
                      <c:pt idx="32871">
                        <c:v>43443.40625</c:v>
                      </c:pt>
                      <c:pt idx="32872">
                        <c:v>43443.416666666664</c:v>
                      </c:pt>
                      <c:pt idx="32873">
                        <c:v>43443.427083333336</c:v>
                      </c:pt>
                      <c:pt idx="32874">
                        <c:v>43443.4375</c:v>
                      </c:pt>
                      <c:pt idx="32875">
                        <c:v>43443.447916666664</c:v>
                      </c:pt>
                      <c:pt idx="32876">
                        <c:v>43443.458333333336</c:v>
                      </c:pt>
                      <c:pt idx="32877">
                        <c:v>43443.46875</c:v>
                      </c:pt>
                      <c:pt idx="32878">
                        <c:v>43443.479166666664</c:v>
                      </c:pt>
                      <c:pt idx="32879">
                        <c:v>43443.489583333336</c:v>
                      </c:pt>
                      <c:pt idx="32880">
                        <c:v>43443.5</c:v>
                      </c:pt>
                      <c:pt idx="32881">
                        <c:v>43443.510416666664</c:v>
                      </c:pt>
                      <c:pt idx="32882">
                        <c:v>43443.520833333336</c:v>
                      </c:pt>
                      <c:pt idx="32883">
                        <c:v>43443.53125</c:v>
                      </c:pt>
                      <c:pt idx="32884">
                        <c:v>43443.541666666664</c:v>
                      </c:pt>
                      <c:pt idx="32885">
                        <c:v>43443.552083333336</c:v>
                      </c:pt>
                      <c:pt idx="32886">
                        <c:v>43443.5625</c:v>
                      </c:pt>
                      <c:pt idx="32887">
                        <c:v>43443.572916666664</c:v>
                      </c:pt>
                      <c:pt idx="32888">
                        <c:v>43443.583333333336</c:v>
                      </c:pt>
                      <c:pt idx="32889">
                        <c:v>43443.59375</c:v>
                      </c:pt>
                      <c:pt idx="32890">
                        <c:v>43443.604166666664</c:v>
                      </c:pt>
                      <c:pt idx="32891">
                        <c:v>43443.614583333336</c:v>
                      </c:pt>
                      <c:pt idx="32892">
                        <c:v>43443.625</c:v>
                      </c:pt>
                      <c:pt idx="32893">
                        <c:v>43443.635416666664</c:v>
                      </c:pt>
                      <c:pt idx="32894">
                        <c:v>43443.645833333336</c:v>
                      </c:pt>
                      <c:pt idx="32895">
                        <c:v>43443.65625</c:v>
                      </c:pt>
                      <c:pt idx="32896">
                        <c:v>43443.666666666664</c:v>
                      </c:pt>
                      <c:pt idx="32897">
                        <c:v>43443.677083333336</c:v>
                      </c:pt>
                      <c:pt idx="32898">
                        <c:v>43443.6875</c:v>
                      </c:pt>
                      <c:pt idx="32899">
                        <c:v>43443.697916666664</c:v>
                      </c:pt>
                      <c:pt idx="32900">
                        <c:v>43443.708333333336</c:v>
                      </c:pt>
                      <c:pt idx="32901">
                        <c:v>43443.71875</c:v>
                      </c:pt>
                      <c:pt idx="32902">
                        <c:v>43443.729166666664</c:v>
                      </c:pt>
                      <c:pt idx="32903">
                        <c:v>43443.739583333336</c:v>
                      </c:pt>
                      <c:pt idx="32904">
                        <c:v>43443.75</c:v>
                      </c:pt>
                      <c:pt idx="32905">
                        <c:v>43443.760416666664</c:v>
                      </c:pt>
                      <c:pt idx="32906">
                        <c:v>43443.770833333336</c:v>
                      </c:pt>
                      <c:pt idx="32907">
                        <c:v>43443.78125</c:v>
                      </c:pt>
                      <c:pt idx="32908">
                        <c:v>43443.791666666664</c:v>
                      </c:pt>
                      <c:pt idx="32909">
                        <c:v>43443.802083333336</c:v>
                      </c:pt>
                      <c:pt idx="32910">
                        <c:v>43443.8125</c:v>
                      </c:pt>
                      <c:pt idx="32911">
                        <c:v>43443.822916666664</c:v>
                      </c:pt>
                      <c:pt idx="32912">
                        <c:v>43443.833333333336</c:v>
                      </c:pt>
                      <c:pt idx="32913">
                        <c:v>43443.84375</c:v>
                      </c:pt>
                      <c:pt idx="32914">
                        <c:v>43443.854166666664</c:v>
                      </c:pt>
                      <c:pt idx="32915">
                        <c:v>43443.864583333336</c:v>
                      </c:pt>
                      <c:pt idx="32916">
                        <c:v>43443.875</c:v>
                      </c:pt>
                      <c:pt idx="32917">
                        <c:v>43443.885416666664</c:v>
                      </c:pt>
                      <c:pt idx="32918">
                        <c:v>43443.895833333336</c:v>
                      </c:pt>
                      <c:pt idx="32919">
                        <c:v>43443.90625</c:v>
                      </c:pt>
                      <c:pt idx="32920">
                        <c:v>43443.916666666664</c:v>
                      </c:pt>
                      <c:pt idx="32921">
                        <c:v>43443.927083333336</c:v>
                      </c:pt>
                      <c:pt idx="32922">
                        <c:v>43443.9375</c:v>
                      </c:pt>
                      <c:pt idx="32923">
                        <c:v>43443.947916666664</c:v>
                      </c:pt>
                      <c:pt idx="32924">
                        <c:v>43443.958333333336</c:v>
                      </c:pt>
                      <c:pt idx="32925">
                        <c:v>43443.96875</c:v>
                      </c:pt>
                      <c:pt idx="32926">
                        <c:v>43443.979166666664</c:v>
                      </c:pt>
                      <c:pt idx="32927">
                        <c:v>43443.989583333336</c:v>
                      </c:pt>
                      <c:pt idx="32928">
                        <c:v>43444</c:v>
                      </c:pt>
                      <c:pt idx="32929">
                        <c:v>43444.010416666664</c:v>
                      </c:pt>
                      <c:pt idx="32930">
                        <c:v>43444.020833333336</c:v>
                      </c:pt>
                      <c:pt idx="32931">
                        <c:v>43444.03125</c:v>
                      </c:pt>
                      <c:pt idx="32932">
                        <c:v>43444.041666666664</c:v>
                      </c:pt>
                      <c:pt idx="32933">
                        <c:v>43444.052083333336</c:v>
                      </c:pt>
                      <c:pt idx="32934">
                        <c:v>43444.0625</c:v>
                      </c:pt>
                      <c:pt idx="32935">
                        <c:v>43444.072916666664</c:v>
                      </c:pt>
                      <c:pt idx="32936">
                        <c:v>43444.083333333336</c:v>
                      </c:pt>
                      <c:pt idx="32937">
                        <c:v>43444.09375</c:v>
                      </c:pt>
                      <c:pt idx="32938">
                        <c:v>43444.104166666664</c:v>
                      </c:pt>
                      <c:pt idx="32939">
                        <c:v>43444.114583333336</c:v>
                      </c:pt>
                      <c:pt idx="32940">
                        <c:v>43444.125</c:v>
                      </c:pt>
                      <c:pt idx="32941">
                        <c:v>43444.135416666664</c:v>
                      </c:pt>
                      <c:pt idx="32942">
                        <c:v>43444.145833333336</c:v>
                      </c:pt>
                      <c:pt idx="32943">
                        <c:v>43444.15625</c:v>
                      </c:pt>
                      <c:pt idx="32944">
                        <c:v>43444.166666666664</c:v>
                      </c:pt>
                      <c:pt idx="32945">
                        <c:v>43444.177083333336</c:v>
                      </c:pt>
                      <c:pt idx="32946">
                        <c:v>43444.1875</c:v>
                      </c:pt>
                      <c:pt idx="32947">
                        <c:v>43444.197916666664</c:v>
                      </c:pt>
                      <c:pt idx="32948">
                        <c:v>43444.208333333336</c:v>
                      </c:pt>
                      <c:pt idx="32949">
                        <c:v>43444.21875</c:v>
                      </c:pt>
                      <c:pt idx="32950">
                        <c:v>43444.229166666664</c:v>
                      </c:pt>
                      <c:pt idx="32951">
                        <c:v>43444.239583333336</c:v>
                      </c:pt>
                      <c:pt idx="32952">
                        <c:v>43444.25</c:v>
                      </c:pt>
                      <c:pt idx="32953">
                        <c:v>43444.260416666664</c:v>
                      </c:pt>
                      <c:pt idx="32954">
                        <c:v>43444.270833333336</c:v>
                      </c:pt>
                      <c:pt idx="32955">
                        <c:v>43444.28125</c:v>
                      </c:pt>
                      <c:pt idx="32956">
                        <c:v>43444.291666666664</c:v>
                      </c:pt>
                      <c:pt idx="32957">
                        <c:v>43444.302083333336</c:v>
                      </c:pt>
                      <c:pt idx="32958">
                        <c:v>43444.3125</c:v>
                      </c:pt>
                      <c:pt idx="32959">
                        <c:v>43444.322916666664</c:v>
                      </c:pt>
                      <c:pt idx="32960">
                        <c:v>43444.333333333336</c:v>
                      </c:pt>
                      <c:pt idx="32961">
                        <c:v>43444.34375</c:v>
                      </c:pt>
                      <c:pt idx="32962">
                        <c:v>43444.354166666664</c:v>
                      </c:pt>
                      <c:pt idx="32963">
                        <c:v>43444.364583333336</c:v>
                      </c:pt>
                      <c:pt idx="32964">
                        <c:v>43444.375</c:v>
                      </c:pt>
                      <c:pt idx="32965">
                        <c:v>43444.385416666664</c:v>
                      </c:pt>
                      <c:pt idx="32966">
                        <c:v>43444.395833333336</c:v>
                      </c:pt>
                      <c:pt idx="32967">
                        <c:v>43444.40625</c:v>
                      </c:pt>
                      <c:pt idx="32968">
                        <c:v>43444.416666666664</c:v>
                      </c:pt>
                      <c:pt idx="32969">
                        <c:v>43444.427083333336</c:v>
                      </c:pt>
                      <c:pt idx="32970">
                        <c:v>43444.4375</c:v>
                      </c:pt>
                      <c:pt idx="32971">
                        <c:v>43444.447916666664</c:v>
                      </c:pt>
                      <c:pt idx="32972">
                        <c:v>43444.458333333336</c:v>
                      </c:pt>
                      <c:pt idx="32973">
                        <c:v>43444.46875</c:v>
                      </c:pt>
                      <c:pt idx="32974">
                        <c:v>43444.479166666664</c:v>
                      </c:pt>
                      <c:pt idx="32975">
                        <c:v>43444.489583333336</c:v>
                      </c:pt>
                      <c:pt idx="32976">
                        <c:v>43444.5</c:v>
                      </c:pt>
                      <c:pt idx="32977">
                        <c:v>43444.510416666664</c:v>
                      </c:pt>
                      <c:pt idx="32978">
                        <c:v>43444.520833333336</c:v>
                      </c:pt>
                      <c:pt idx="32979">
                        <c:v>43444.53125</c:v>
                      </c:pt>
                      <c:pt idx="32980">
                        <c:v>43444.541666666664</c:v>
                      </c:pt>
                      <c:pt idx="32981">
                        <c:v>43444.552083333336</c:v>
                      </c:pt>
                      <c:pt idx="32982">
                        <c:v>43444.5625</c:v>
                      </c:pt>
                      <c:pt idx="32983">
                        <c:v>43444.572916666664</c:v>
                      </c:pt>
                      <c:pt idx="32984">
                        <c:v>43444.583333333336</c:v>
                      </c:pt>
                      <c:pt idx="32985">
                        <c:v>43444.59375</c:v>
                      </c:pt>
                      <c:pt idx="32986">
                        <c:v>43444.604166666664</c:v>
                      </c:pt>
                      <c:pt idx="32987">
                        <c:v>43444.614583333336</c:v>
                      </c:pt>
                      <c:pt idx="32988">
                        <c:v>43444.625</c:v>
                      </c:pt>
                      <c:pt idx="32989">
                        <c:v>43444.635416666664</c:v>
                      </c:pt>
                      <c:pt idx="32990">
                        <c:v>43444.645833333336</c:v>
                      </c:pt>
                      <c:pt idx="32991">
                        <c:v>43444.65625</c:v>
                      </c:pt>
                      <c:pt idx="32992">
                        <c:v>43444.666666666664</c:v>
                      </c:pt>
                      <c:pt idx="32993">
                        <c:v>43444.677083333336</c:v>
                      </c:pt>
                      <c:pt idx="32994">
                        <c:v>43444.6875</c:v>
                      </c:pt>
                      <c:pt idx="32995">
                        <c:v>43444.697916666664</c:v>
                      </c:pt>
                      <c:pt idx="32996">
                        <c:v>43444.708333333336</c:v>
                      </c:pt>
                      <c:pt idx="32997">
                        <c:v>43444.71875</c:v>
                      </c:pt>
                      <c:pt idx="32998">
                        <c:v>43444.729166666664</c:v>
                      </c:pt>
                      <c:pt idx="32999">
                        <c:v>43444.739583333336</c:v>
                      </c:pt>
                      <c:pt idx="33000">
                        <c:v>43444.75</c:v>
                      </c:pt>
                      <c:pt idx="33001">
                        <c:v>43444.760416666664</c:v>
                      </c:pt>
                      <c:pt idx="33002">
                        <c:v>43444.770833333336</c:v>
                      </c:pt>
                      <c:pt idx="33003">
                        <c:v>43444.78125</c:v>
                      </c:pt>
                      <c:pt idx="33004">
                        <c:v>43444.791666666664</c:v>
                      </c:pt>
                      <c:pt idx="33005">
                        <c:v>43444.802083333336</c:v>
                      </c:pt>
                      <c:pt idx="33006">
                        <c:v>43444.8125</c:v>
                      </c:pt>
                      <c:pt idx="33007">
                        <c:v>43444.822916666664</c:v>
                      </c:pt>
                      <c:pt idx="33008">
                        <c:v>43444.833333333336</c:v>
                      </c:pt>
                      <c:pt idx="33009">
                        <c:v>43444.84375</c:v>
                      </c:pt>
                      <c:pt idx="33010">
                        <c:v>43444.854166666664</c:v>
                      </c:pt>
                      <c:pt idx="33011">
                        <c:v>43444.864583333336</c:v>
                      </c:pt>
                      <c:pt idx="33012">
                        <c:v>43444.875</c:v>
                      </c:pt>
                      <c:pt idx="33013">
                        <c:v>43444.885416666664</c:v>
                      </c:pt>
                      <c:pt idx="33014">
                        <c:v>43444.895833333336</c:v>
                      </c:pt>
                      <c:pt idx="33015">
                        <c:v>43444.90625</c:v>
                      </c:pt>
                      <c:pt idx="33016">
                        <c:v>43444.916666666664</c:v>
                      </c:pt>
                      <c:pt idx="33017">
                        <c:v>43444.927083333336</c:v>
                      </c:pt>
                      <c:pt idx="33018">
                        <c:v>43444.9375</c:v>
                      </c:pt>
                      <c:pt idx="33019">
                        <c:v>43444.947916666664</c:v>
                      </c:pt>
                      <c:pt idx="33020">
                        <c:v>43444.958333333336</c:v>
                      </c:pt>
                      <c:pt idx="33021">
                        <c:v>43444.96875</c:v>
                      </c:pt>
                      <c:pt idx="33022">
                        <c:v>43444.979166666664</c:v>
                      </c:pt>
                      <c:pt idx="33023">
                        <c:v>43444.989583333336</c:v>
                      </c:pt>
                      <c:pt idx="33024">
                        <c:v>43445</c:v>
                      </c:pt>
                      <c:pt idx="33025">
                        <c:v>43445.010416666664</c:v>
                      </c:pt>
                      <c:pt idx="33026">
                        <c:v>43445.020833333336</c:v>
                      </c:pt>
                      <c:pt idx="33027">
                        <c:v>43445.03125</c:v>
                      </c:pt>
                      <c:pt idx="33028">
                        <c:v>43445.041666666664</c:v>
                      </c:pt>
                      <c:pt idx="33029">
                        <c:v>43445.052083333336</c:v>
                      </c:pt>
                      <c:pt idx="33030">
                        <c:v>43445.0625</c:v>
                      </c:pt>
                      <c:pt idx="33031">
                        <c:v>43445.072916666664</c:v>
                      </c:pt>
                      <c:pt idx="33032">
                        <c:v>43445.083333333336</c:v>
                      </c:pt>
                      <c:pt idx="33033">
                        <c:v>43445.09375</c:v>
                      </c:pt>
                      <c:pt idx="33034">
                        <c:v>43445.104166666664</c:v>
                      </c:pt>
                      <c:pt idx="33035">
                        <c:v>43445.114583333336</c:v>
                      </c:pt>
                      <c:pt idx="33036">
                        <c:v>43445.125</c:v>
                      </c:pt>
                      <c:pt idx="33037">
                        <c:v>43445.135416666664</c:v>
                      </c:pt>
                      <c:pt idx="33038">
                        <c:v>43445.145833333336</c:v>
                      </c:pt>
                      <c:pt idx="33039">
                        <c:v>43445.15625</c:v>
                      </c:pt>
                      <c:pt idx="33040">
                        <c:v>43445.166666666664</c:v>
                      </c:pt>
                      <c:pt idx="33041">
                        <c:v>43445.177083333336</c:v>
                      </c:pt>
                      <c:pt idx="33042">
                        <c:v>43445.1875</c:v>
                      </c:pt>
                      <c:pt idx="33043">
                        <c:v>43445.197916666664</c:v>
                      </c:pt>
                      <c:pt idx="33044">
                        <c:v>43445.208333333336</c:v>
                      </c:pt>
                      <c:pt idx="33045">
                        <c:v>43445.21875</c:v>
                      </c:pt>
                      <c:pt idx="33046">
                        <c:v>43445.229166666664</c:v>
                      </c:pt>
                      <c:pt idx="33047">
                        <c:v>43445.239583333336</c:v>
                      </c:pt>
                      <c:pt idx="33048">
                        <c:v>43445.25</c:v>
                      </c:pt>
                      <c:pt idx="33049">
                        <c:v>43445.260416666664</c:v>
                      </c:pt>
                      <c:pt idx="33050">
                        <c:v>43445.270833333336</c:v>
                      </c:pt>
                      <c:pt idx="33051">
                        <c:v>43445.28125</c:v>
                      </c:pt>
                      <c:pt idx="33052">
                        <c:v>43445.291666666664</c:v>
                      </c:pt>
                      <c:pt idx="33053">
                        <c:v>43445.302083333336</c:v>
                      </c:pt>
                      <c:pt idx="33054">
                        <c:v>43445.3125</c:v>
                      </c:pt>
                      <c:pt idx="33055">
                        <c:v>43445.322916666664</c:v>
                      </c:pt>
                      <c:pt idx="33056">
                        <c:v>43445.333333333336</c:v>
                      </c:pt>
                      <c:pt idx="33057">
                        <c:v>43445.34375</c:v>
                      </c:pt>
                      <c:pt idx="33058">
                        <c:v>43445.354166666664</c:v>
                      </c:pt>
                      <c:pt idx="33059">
                        <c:v>43445.364583333336</c:v>
                      </c:pt>
                      <c:pt idx="33060">
                        <c:v>43445.375</c:v>
                      </c:pt>
                      <c:pt idx="33061">
                        <c:v>43445.385416666664</c:v>
                      </c:pt>
                      <c:pt idx="33062">
                        <c:v>43445.395833333336</c:v>
                      </c:pt>
                      <c:pt idx="33063">
                        <c:v>43445.40625</c:v>
                      </c:pt>
                      <c:pt idx="33064">
                        <c:v>43445.416666666664</c:v>
                      </c:pt>
                      <c:pt idx="33065">
                        <c:v>43445.427083333336</c:v>
                      </c:pt>
                      <c:pt idx="33066">
                        <c:v>43445.4375</c:v>
                      </c:pt>
                      <c:pt idx="33067">
                        <c:v>43445.447916666664</c:v>
                      </c:pt>
                      <c:pt idx="33068">
                        <c:v>43445.458333333336</c:v>
                      </c:pt>
                      <c:pt idx="33069">
                        <c:v>43445.46875</c:v>
                      </c:pt>
                      <c:pt idx="33070">
                        <c:v>43445.479166666664</c:v>
                      </c:pt>
                      <c:pt idx="33071">
                        <c:v>43445.489583333336</c:v>
                      </c:pt>
                      <c:pt idx="33072">
                        <c:v>43445.5</c:v>
                      </c:pt>
                      <c:pt idx="33073">
                        <c:v>43445.510416666664</c:v>
                      </c:pt>
                      <c:pt idx="33074">
                        <c:v>43445.520833333336</c:v>
                      </c:pt>
                      <c:pt idx="33075">
                        <c:v>43445.53125</c:v>
                      </c:pt>
                      <c:pt idx="33076">
                        <c:v>43445.541666666664</c:v>
                      </c:pt>
                      <c:pt idx="33077">
                        <c:v>43445.552083333336</c:v>
                      </c:pt>
                      <c:pt idx="33078">
                        <c:v>43445.5625</c:v>
                      </c:pt>
                      <c:pt idx="33079">
                        <c:v>43445.572916666664</c:v>
                      </c:pt>
                      <c:pt idx="33080">
                        <c:v>43445.583333333336</c:v>
                      </c:pt>
                      <c:pt idx="33081">
                        <c:v>43445.59375</c:v>
                      </c:pt>
                      <c:pt idx="33082">
                        <c:v>43445.604166666664</c:v>
                      </c:pt>
                      <c:pt idx="33083">
                        <c:v>43445.614583333336</c:v>
                      </c:pt>
                      <c:pt idx="33084">
                        <c:v>43445.625</c:v>
                      </c:pt>
                      <c:pt idx="33085">
                        <c:v>43445.635416666664</c:v>
                      </c:pt>
                      <c:pt idx="33086">
                        <c:v>43445.645833333336</c:v>
                      </c:pt>
                      <c:pt idx="33087">
                        <c:v>43445.65625</c:v>
                      </c:pt>
                      <c:pt idx="33088">
                        <c:v>43445.666666666664</c:v>
                      </c:pt>
                      <c:pt idx="33089">
                        <c:v>43445.677083333336</c:v>
                      </c:pt>
                      <c:pt idx="33090">
                        <c:v>43445.6875</c:v>
                      </c:pt>
                      <c:pt idx="33091">
                        <c:v>43445.697916666664</c:v>
                      </c:pt>
                      <c:pt idx="33092">
                        <c:v>43445.708333333336</c:v>
                      </c:pt>
                      <c:pt idx="33093">
                        <c:v>43445.71875</c:v>
                      </c:pt>
                      <c:pt idx="33094">
                        <c:v>43445.729166666664</c:v>
                      </c:pt>
                      <c:pt idx="33095">
                        <c:v>43445.739583333336</c:v>
                      </c:pt>
                      <c:pt idx="33096">
                        <c:v>43445.75</c:v>
                      </c:pt>
                      <c:pt idx="33097">
                        <c:v>43445.760416666664</c:v>
                      </c:pt>
                      <c:pt idx="33098">
                        <c:v>43445.770833333336</c:v>
                      </c:pt>
                      <c:pt idx="33099">
                        <c:v>43445.78125</c:v>
                      </c:pt>
                      <c:pt idx="33100">
                        <c:v>43445.791666666664</c:v>
                      </c:pt>
                      <c:pt idx="33101">
                        <c:v>43445.802083333336</c:v>
                      </c:pt>
                      <c:pt idx="33102">
                        <c:v>43445.8125</c:v>
                      </c:pt>
                      <c:pt idx="33103">
                        <c:v>43445.822916666664</c:v>
                      </c:pt>
                      <c:pt idx="33104">
                        <c:v>43445.833333333336</c:v>
                      </c:pt>
                      <c:pt idx="33105">
                        <c:v>43445.84375</c:v>
                      </c:pt>
                      <c:pt idx="33106">
                        <c:v>43445.854166666664</c:v>
                      </c:pt>
                      <c:pt idx="33107">
                        <c:v>43445.864583333336</c:v>
                      </c:pt>
                      <c:pt idx="33108">
                        <c:v>43445.875</c:v>
                      </c:pt>
                      <c:pt idx="33109">
                        <c:v>43445.885416666664</c:v>
                      </c:pt>
                      <c:pt idx="33110">
                        <c:v>43445.895833333336</c:v>
                      </c:pt>
                      <c:pt idx="33111">
                        <c:v>43445.90625</c:v>
                      </c:pt>
                      <c:pt idx="33112">
                        <c:v>43445.916666666664</c:v>
                      </c:pt>
                      <c:pt idx="33113">
                        <c:v>43445.927083333336</c:v>
                      </c:pt>
                      <c:pt idx="33114">
                        <c:v>43445.9375</c:v>
                      </c:pt>
                      <c:pt idx="33115">
                        <c:v>43445.947916666664</c:v>
                      </c:pt>
                      <c:pt idx="33116">
                        <c:v>43445.958333333336</c:v>
                      </c:pt>
                      <c:pt idx="33117">
                        <c:v>43445.96875</c:v>
                      </c:pt>
                      <c:pt idx="33118">
                        <c:v>43445.979166666664</c:v>
                      </c:pt>
                      <c:pt idx="33119">
                        <c:v>43445.989583333336</c:v>
                      </c:pt>
                      <c:pt idx="33120">
                        <c:v>43446</c:v>
                      </c:pt>
                      <c:pt idx="33121">
                        <c:v>43446.010416666664</c:v>
                      </c:pt>
                      <c:pt idx="33122">
                        <c:v>43446.020833333336</c:v>
                      </c:pt>
                      <c:pt idx="33123">
                        <c:v>43446.03125</c:v>
                      </c:pt>
                      <c:pt idx="33124">
                        <c:v>43446.041666666664</c:v>
                      </c:pt>
                      <c:pt idx="33125">
                        <c:v>43446.052083333336</c:v>
                      </c:pt>
                      <c:pt idx="33126">
                        <c:v>43446.0625</c:v>
                      </c:pt>
                      <c:pt idx="33127">
                        <c:v>43446.072916666664</c:v>
                      </c:pt>
                      <c:pt idx="33128">
                        <c:v>43446.083333333336</c:v>
                      </c:pt>
                      <c:pt idx="33129">
                        <c:v>43446.09375</c:v>
                      </c:pt>
                      <c:pt idx="33130">
                        <c:v>43446.104166666664</c:v>
                      </c:pt>
                      <c:pt idx="33131">
                        <c:v>43446.114583333336</c:v>
                      </c:pt>
                      <c:pt idx="33132">
                        <c:v>43446.125</c:v>
                      </c:pt>
                      <c:pt idx="33133">
                        <c:v>43446.135416666664</c:v>
                      </c:pt>
                      <c:pt idx="33134">
                        <c:v>43446.145833333336</c:v>
                      </c:pt>
                      <c:pt idx="33135">
                        <c:v>43446.15625</c:v>
                      </c:pt>
                      <c:pt idx="33136">
                        <c:v>43446.166666666664</c:v>
                      </c:pt>
                      <c:pt idx="33137">
                        <c:v>43446.177083333336</c:v>
                      </c:pt>
                      <c:pt idx="33138">
                        <c:v>43446.1875</c:v>
                      </c:pt>
                      <c:pt idx="33139">
                        <c:v>43446.197916666664</c:v>
                      </c:pt>
                      <c:pt idx="33140">
                        <c:v>43446.208333333336</c:v>
                      </c:pt>
                      <c:pt idx="33141">
                        <c:v>43446.21875</c:v>
                      </c:pt>
                      <c:pt idx="33142">
                        <c:v>43446.229166666664</c:v>
                      </c:pt>
                      <c:pt idx="33143">
                        <c:v>43446.239583333336</c:v>
                      </c:pt>
                      <c:pt idx="33144">
                        <c:v>43446.25</c:v>
                      </c:pt>
                      <c:pt idx="33145">
                        <c:v>43446.260416666664</c:v>
                      </c:pt>
                      <c:pt idx="33146">
                        <c:v>43446.270833333336</c:v>
                      </c:pt>
                      <c:pt idx="33147">
                        <c:v>43446.28125</c:v>
                      </c:pt>
                      <c:pt idx="33148">
                        <c:v>43446.291666666664</c:v>
                      </c:pt>
                      <c:pt idx="33149">
                        <c:v>43446.302083333336</c:v>
                      </c:pt>
                      <c:pt idx="33150">
                        <c:v>43446.3125</c:v>
                      </c:pt>
                      <c:pt idx="33151">
                        <c:v>43446.322916666664</c:v>
                      </c:pt>
                      <c:pt idx="33152">
                        <c:v>43446.333333333336</c:v>
                      </c:pt>
                      <c:pt idx="33153">
                        <c:v>43446.34375</c:v>
                      </c:pt>
                      <c:pt idx="33154">
                        <c:v>43446.354166666664</c:v>
                      </c:pt>
                      <c:pt idx="33155">
                        <c:v>43446.364583333336</c:v>
                      </c:pt>
                      <c:pt idx="33156">
                        <c:v>43446.375</c:v>
                      </c:pt>
                      <c:pt idx="33157">
                        <c:v>43446.385416666664</c:v>
                      </c:pt>
                      <c:pt idx="33158">
                        <c:v>43446.395833333336</c:v>
                      </c:pt>
                      <c:pt idx="33159">
                        <c:v>43446.40625</c:v>
                      </c:pt>
                      <c:pt idx="33160">
                        <c:v>43446.416666666664</c:v>
                      </c:pt>
                      <c:pt idx="33161">
                        <c:v>43446.427083333336</c:v>
                      </c:pt>
                      <c:pt idx="33162">
                        <c:v>43446.4375</c:v>
                      </c:pt>
                      <c:pt idx="33163">
                        <c:v>43446.447916666664</c:v>
                      </c:pt>
                      <c:pt idx="33164">
                        <c:v>43446.458333333336</c:v>
                      </c:pt>
                      <c:pt idx="33165">
                        <c:v>43446.46875</c:v>
                      </c:pt>
                      <c:pt idx="33166">
                        <c:v>43446.479166666664</c:v>
                      </c:pt>
                      <c:pt idx="33167">
                        <c:v>43446.489583333336</c:v>
                      </c:pt>
                      <c:pt idx="33168">
                        <c:v>43446.5</c:v>
                      </c:pt>
                      <c:pt idx="33169">
                        <c:v>43446.510416666664</c:v>
                      </c:pt>
                      <c:pt idx="33170">
                        <c:v>43446.520833333336</c:v>
                      </c:pt>
                      <c:pt idx="33171">
                        <c:v>43446.53125</c:v>
                      </c:pt>
                      <c:pt idx="33172">
                        <c:v>43446.541666666664</c:v>
                      </c:pt>
                      <c:pt idx="33173">
                        <c:v>43446.552083333336</c:v>
                      </c:pt>
                      <c:pt idx="33174">
                        <c:v>43446.5625</c:v>
                      </c:pt>
                      <c:pt idx="33175">
                        <c:v>43446.572916666664</c:v>
                      </c:pt>
                      <c:pt idx="33176">
                        <c:v>43446.583333333336</c:v>
                      </c:pt>
                      <c:pt idx="33177">
                        <c:v>43446.59375</c:v>
                      </c:pt>
                      <c:pt idx="33178">
                        <c:v>43446.604166666664</c:v>
                      </c:pt>
                      <c:pt idx="33179">
                        <c:v>43446.614583333336</c:v>
                      </c:pt>
                      <c:pt idx="33180">
                        <c:v>43446.625</c:v>
                      </c:pt>
                      <c:pt idx="33181">
                        <c:v>43446.635416666664</c:v>
                      </c:pt>
                      <c:pt idx="33182">
                        <c:v>43446.645833333336</c:v>
                      </c:pt>
                      <c:pt idx="33183">
                        <c:v>43446.65625</c:v>
                      </c:pt>
                      <c:pt idx="33184">
                        <c:v>43446.666666666664</c:v>
                      </c:pt>
                      <c:pt idx="33185">
                        <c:v>43446.677083333336</c:v>
                      </c:pt>
                      <c:pt idx="33186">
                        <c:v>43446.6875</c:v>
                      </c:pt>
                      <c:pt idx="33187">
                        <c:v>43446.697916666664</c:v>
                      </c:pt>
                      <c:pt idx="33188">
                        <c:v>43446.708333333336</c:v>
                      </c:pt>
                      <c:pt idx="33189">
                        <c:v>43446.71875</c:v>
                      </c:pt>
                      <c:pt idx="33190">
                        <c:v>43446.729166666664</c:v>
                      </c:pt>
                      <c:pt idx="33191">
                        <c:v>43446.739583333336</c:v>
                      </c:pt>
                      <c:pt idx="33192">
                        <c:v>43446.75</c:v>
                      </c:pt>
                      <c:pt idx="33193">
                        <c:v>43446.760416666664</c:v>
                      </c:pt>
                      <c:pt idx="33194">
                        <c:v>43446.770833333336</c:v>
                      </c:pt>
                      <c:pt idx="33195">
                        <c:v>43446.78125</c:v>
                      </c:pt>
                      <c:pt idx="33196">
                        <c:v>43446.791666666664</c:v>
                      </c:pt>
                      <c:pt idx="33197">
                        <c:v>43446.802083333336</c:v>
                      </c:pt>
                      <c:pt idx="33198">
                        <c:v>43446.8125</c:v>
                      </c:pt>
                      <c:pt idx="33199">
                        <c:v>43446.822916666664</c:v>
                      </c:pt>
                      <c:pt idx="33200">
                        <c:v>43446.833333333336</c:v>
                      </c:pt>
                      <c:pt idx="33201">
                        <c:v>43446.84375</c:v>
                      </c:pt>
                      <c:pt idx="33202">
                        <c:v>43446.854166666664</c:v>
                      </c:pt>
                      <c:pt idx="33203">
                        <c:v>43446.864583333336</c:v>
                      </c:pt>
                      <c:pt idx="33204">
                        <c:v>43446.875</c:v>
                      </c:pt>
                      <c:pt idx="33205">
                        <c:v>43446.885416666664</c:v>
                      </c:pt>
                      <c:pt idx="33206">
                        <c:v>43446.895833333336</c:v>
                      </c:pt>
                      <c:pt idx="33207">
                        <c:v>43446.90625</c:v>
                      </c:pt>
                      <c:pt idx="33208">
                        <c:v>43446.916666666664</c:v>
                      </c:pt>
                      <c:pt idx="33209">
                        <c:v>43446.927083333336</c:v>
                      </c:pt>
                      <c:pt idx="33210">
                        <c:v>43446.9375</c:v>
                      </c:pt>
                      <c:pt idx="33211">
                        <c:v>43446.947916666664</c:v>
                      </c:pt>
                      <c:pt idx="33212">
                        <c:v>43446.958333333336</c:v>
                      </c:pt>
                      <c:pt idx="33213">
                        <c:v>43446.96875</c:v>
                      </c:pt>
                      <c:pt idx="33214">
                        <c:v>43446.979166666664</c:v>
                      </c:pt>
                      <c:pt idx="33215">
                        <c:v>43446.989583333336</c:v>
                      </c:pt>
                      <c:pt idx="33216">
                        <c:v>43447</c:v>
                      </c:pt>
                      <c:pt idx="33217">
                        <c:v>43447.010416666664</c:v>
                      </c:pt>
                      <c:pt idx="33218">
                        <c:v>43447.020833333336</c:v>
                      </c:pt>
                      <c:pt idx="33219">
                        <c:v>43447.03125</c:v>
                      </c:pt>
                      <c:pt idx="33220">
                        <c:v>43447.041666666664</c:v>
                      </c:pt>
                      <c:pt idx="33221">
                        <c:v>43447.052083333336</c:v>
                      </c:pt>
                      <c:pt idx="33222">
                        <c:v>43447.0625</c:v>
                      </c:pt>
                      <c:pt idx="33223">
                        <c:v>43447.072916666664</c:v>
                      </c:pt>
                      <c:pt idx="33224">
                        <c:v>43447.083333333336</c:v>
                      </c:pt>
                      <c:pt idx="33225">
                        <c:v>43447.09375</c:v>
                      </c:pt>
                      <c:pt idx="33226">
                        <c:v>43447.104166666664</c:v>
                      </c:pt>
                      <c:pt idx="33227">
                        <c:v>43447.114583333336</c:v>
                      </c:pt>
                      <c:pt idx="33228">
                        <c:v>43447.125</c:v>
                      </c:pt>
                      <c:pt idx="33229">
                        <c:v>43447.135416666664</c:v>
                      </c:pt>
                      <c:pt idx="33230">
                        <c:v>43447.145833333336</c:v>
                      </c:pt>
                      <c:pt idx="33231">
                        <c:v>43447.15625</c:v>
                      </c:pt>
                      <c:pt idx="33232">
                        <c:v>43447.166666666664</c:v>
                      </c:pt>
                      <c:pt idx="33233">
                        <c:v>43447.177083333336</c:v>
                      </c:pt>
                      <c:pt idx="33234">
                        <c:v>43447.1875</c:v>
                      </c:pt>
                      <c:pt idx="33235">
                        <c:v>43447.197916666664</c:v>
                      </c:pt>
                      <c:pt idx="33236">
                        <c:v>43447.208333333336</c:v>
                      </c:pt>
                      <c:pt idx="33237">
                        <c:v>43447.21875</c:v>
                      </c:pt>
                      <c:pt idx="33238">
                        <c:v>43447.229166666664</c:v>
                      </c:pt>
                      <c:pt idx="33239">
                        <c:v>43447.239583333336</c:v>
                      </c:pt>
                      <c:pt idx="33240">
                        <c:v>43447.25</c:v>
                      </c:pt>
                      <c:pt idx="33241">
                        <c:v>43447.260416666664</c:v>
                      </c:pt>
                      <c:pt idx="33242">
                        <c:v>43447.270833333336</c:v>
                      </c:pt>
                      <c:pt idx="33243">
                        <c:v>43447.28125</c:v>
                      </c:pt>
                      <c:pt idx="33244">
                        <c:v>43447.291666666664</c:v>
                      </c:pt>
                      <c:pt idx="33245">
                        <c:v>43447.302083333336</c:v>
                      </c:pt>
                      <c:pt idx="33246">
                        <c:v>43447.3125</c:v>
                      </c:pt>
                      <c:pt idx="33247">
                        <c:v>43447.322916666664</c:v>
                      </c:pt>
                      <c:pt idx="33248">
                        <c:v>43447.333333333336</c:v>
                      </c:pt>
                      <c:pt idx="33249">
                        <c:v>43447.34375</c:v>
                      </c:pt>
                      <c:pt idx="33250">
                        <c:v>43447.354166666664</c:v>
                      </c:pt>
                      <c:pt idx="33251">
                        <c:v>43447.364583333336</c:v>
                      </c:pt>
                      <c:pt idx="33252">
                        <c:v>43447.375</c:v>
                      </c:pt>
                      <c:pt idx="33253">
                        <c:v>43447.385416666664</c:v>
                      </c:pt>
                      <c:pt idx="33254">
                        <c:v>43447.395833333336</c:v>
                      </c:pt>
                      <c:pt idx="33255">
                        <c:v>43447.40625</c:v>
                      </c:pt>
                      <c:pt idx="33256">
                        <c:v>43447.416666666664</c:v>
                      </c:pt>
                      <c:pt idx="33257">
                        <c:v>43447.427083333336</c:v>
                      </c:pt>
                      <c:pt idx="33258">
                        <c:v>43447.4375</c:v>
                      </c:pt>
                      <c:pt idx="33259">
                        <c:v>43447.447916666664</c:v>
                      </c:pt>
                      <c:pt idx="33260">
                        <c:v>43447.458333333336</c:v>
                      </c:pt>
                      <c:pt idx="33261">
                        <c:v>43447.46875</c:v>
                      </c:pt>
                      <c:pt idx="33262">
                        <c:v>43447.479166666664</c:v>
                      </c:pt>
                      <c:pt idx="33263">
                        <c:v>43447.489583333336</c:v>
                      </c:pt>
                      <c:pt idx="33264">
                        <c:v>43447.5</c:v>
                      </c:pt>
                      <c:pt idx="33265">
                        <c:v>43447.510416666664</c:v>
                      </c:pt>
                      <c:pt idx="33266">
                        <c:v>43447.520833333336</c:v>
                      </c:pt>
                      <c:pt idx="33267">
                        <c:v>43447.53125</c:v>
                      </c:pt>
                      <c:pt idx="33268">
                        <c:v>43447.541666666664</c:v>
                      </c:pt>
                      <c:pt idx="33269">
                        <c:v>43447.552083333336</c:v>
                      </c:pt>
                      <c:pt idx="33270">
                        <c:v>43447.5625</c:v>
                      </c:pt>
                      <c:pt idx="33271">
                        <c:v>43447.572916666664</c:v>
                      </c:pt>
                      <c:pt idx="33272">
                        <c:v>43447.583333333336</c:v>
                      </c:pt>
                      <c:pt idx="33273">
                        <c:v>43447.59375</c:v>
                      </c:pt>
                      <c:pt idx="33274">
                        <c:v>43447.604166666664</c:v>
                      </c:pt>
                      <c:pt idx="33275">
                        <c:v>43447.614583333336</c:v>
                      </c:pt>
                      <c:pt idx="33276">
                        <c:v>43447.625</c:v>
                      </c:pt>
                      <c:pt idx="33277">
                        <c:v>43447.635416666664</c:v>
                      </c:pt>
                      <c:pt idx="33278">
                        <c:v>43447.645833333336</c:v>
                      </c:pt>
                      <c:pt idx="33279">
                        <c:v>43447.65625</c:v>
                      </c:pt>
                      <c:pt idx="33280">
                        <c:v>43447.666666666664</c:v>
                      </c:pt>
                      <c:pt idx="33281">
                        <c:v>43447.677083333336</c:v>
                      </c:pt>
                      <c:pt idx="33282">
                        <c:v>43447.6875</c:v>
                      </c:pt>
                      <c:pt idx="33283">
                        <c:v>43447.697916666664</c:v>
                      </c:pt>
                      <c:pt idx="33284">
                        <c:v>43447.708333333336</c:v>
                      </c:pt>
                      <c:pt idx="33285">
                        <c:v>43447.71875</c:v>
                      </c:pt>
                      <c:pt idx="33286">
                        <c:v>43447.729166666664</c:v>
                      </c:pt>
                      <c:pt idx="33287">
                        <c:v>43447.739583333336</c:v>
                      </c:pt>
                      <c:pt idx="33288">
                        <c:v>43447.75</c:v>
                      </c:pt>
                      <c:pt idx="33289">
                        <c:v>43447.760416666664</c:v>
                      </c:pt>
                      <c:pt idx="33290">
                        <c:v>43447.770833333336</c:v>
                      </c:pt>
                      <c:pt idx="33291">
                        <c:v>43447.78125</c:v>
                      </c:pt>
                      <c:pt idx="33292">
                        <c:v>43447.791666666664</c:v>
                      </c:pt>
                      <c:pt idx="33293">
                        <c:v>43447.802083333336</c:v>
                      </c:pt>
                      <c:pt idx="33294">
                        <c:v>43447.8125</c:v>
                      </c:pt>
                      <c:pt idx="33295">
                        <c:v>43447.822916666664</c:v>
                      </c:pt>
                      <c:pt idx="33296">
                        <c:v>43447.833333333336</c:v>
                      </c:pt>
                      <c:pt idx="33297">
                        <c:v>43447.84375</c:v>
                      </c:pt>
                      <c:pt idx="33298">
                        <c:v>43447.854166666664</c:v>
                      </c:pt>
                      <c:pt idx="33299">
                        <c:v>43447.864583333336</c:v>
                      </c:pt>
                      <c:pt idx="33300">
                        <c:v>43447.875</c:v>
                      </c:pt>
                      <c:pt idx="33301">
                        <c:v>43447.885416666664</c:v>
                      </c:pt>
                      <c:pt idx="33302">
                        <c:v>43447.895833333336</c:v>
                      </c:pt>
                      <c:pt idx="33303">
                        <c:v>43447.90625</c:v>
                      </c:pt>
                      <c:pt idx="33304">
                        <c:v>43447.916666666664</c:v>
                      </c:pt>
                      <c:pt idx="33305">
                        <c:v>43447.927083333336</c:v>
                      </c:pt>
                      <c:pt idx="33306">
                        <c:v>43447.9375</c:v>
                      </c:pt>
                      <c:pt idx="33307">
                        <c:v>43447.947916666664</c:v>
                      </c:pt>
                      <c:pt idx="33308">
                        <c:v>43447.958333333336</c:v>
                      </c:pt>
                      <c:pt idx="33309">
                        <c:v>43447.96875</c:v>
                      </c:pt>
                      <c:pt idx="33310">
                        <c:v>43447.979166666664</c:v>
                      </c:pt>
                      <c:pt idx="33311">
                        <c:v>43447.989583333336</c:v>
                      </c:pt>
                      <c:pt idx="33312">
                        <c:v>43448</c:v>
                      </c:pt>
                      <c:pt idx="33313">
                        <c:v>43448.010416666664</c:v>
                      </c:pt>
                      <c:pt idx="33314">
                        <c:v>43448.020833333336</c:v>
                      </c:pt>
                      <c:pt idx="33315">
                        <c:v>43448.03125</c:v>
                      </c:pt>
                      <c:pt idx="33316">
                        <c:v>43448.041666666664</c:v>
                      </c:pt>
                      <c:pt idx="33317">
                        <c:v>43448.052083333336</c:v>
                      </c:pt>
                      <c:pt idx="33318">
                        <c:v>43448.0625</c:v>
                      </c:pt>
                      <c:pt idx="33319">
                        <c:v>43448.072916666664</c:v>
                      </c:pt>
                      <c:pt idx="33320">
                        <c:v>43448.083333333336</c:v>
                      </c:pt>
                      <c:pt idx="33321">
                        <c:v>43448.09375</c:v>
                      </c:pt>
                      <c:pt idx="33322">
                        <c:v>43448.104166666664</c:v>
                      </c:pt>
                      <c:pt idx="33323">
                        <c:v>43448.114583333336</c:v>
                      </c:pt>
                      <c:pt idx="33324">
                        <c:v>43448.125</c:v>
                      </c:pt>
                      <c:pt idx="33325">
                        <c:v>43448.135416666664</c:v>
                      </c:pt>
                      <c:pt idx="33326">
                        <c:v>43448.145833333336</c:v>
                      </c:pt>
                      <c:pt idx="33327">
                        <c:v>43448.15625</c:v>
                      </c:pt>
                      <c:pt idx="33328">
                        <c:v>43448.166666666664</c:v>
                      </c:pt>
                      <c:pt idx="33329">
                        <c:v>43448.177083333336</c:v>
                      </c:pt>
                      <c:pt idx="33330">
                        <c:v>43448.1875</c:v>
                      </c:pt>
                      <c:pt idx="33331">
                        <c:v>43448.197916666664</c:v>
                      </c:pt>
                      <c:pt idx="33332">
                        <c:v>43448.208333333336</c:v>
                      </c:pt>
                      <c:pt idx="33333">
                        <c:v>43448.21875</c:v>
                      </c:pt>
                      <c:pt idx="33334">
                        <c:v>43448.229166666664</c:v>
                      </c:pt>
                      <c:pt idx="33335">
                        <c:v>43448.239583333336</c:v>
                      </c:pt>
                      <c:pt idx="33336">
                        <c:v>43448.25</c:v>
                      </c:pt>
                      <c:pt idx="33337">
                        <c:v>43448.260416666664</c:v>
                      </c:pt>
                      <c:pt idx="33338">
                        <c:v>43448.270833333336</c:v>
                      </c:pt>
                      <c:pt idx="33339">
                        <c:v>43448.28125</c:v>
                      </c:pt>
                      <c:pt idx="33340">
                        <c:v>43448.291666666664</c:v>
                      </c:pt>
                      <c:pt idx="33341">
                        <c:v>43448.302083333336</c:v>
                      </c:pt>
                      <c:pt idx="33342">
                        <c:v>43448.3125</c:v>
                      </c:pt>
                      <c:pt idx="33343">
                        <c:v>43448.322916666664</c:v>
                      </c:pt>
                      <c:pt idx="33344">
                        <c:v>43448.333333333336</c:v>
                      </c:pt>
                      <c:pt idx="33345">
                        <c:v>43448.34375</c:v>
                      </c:pt>
                      <c:pt idx="33346">
                        <c:v>43448.354166666664</c:v>
                      </c:pt>
                      <c:pt idx="33347">
                        <c:v>43448.364583333336</c:v>
                      </c:pt>
                      <c:pt idx="33348">
                        <c:v>43448.375</c:v>
                      </c:pt>
                      <c:pt idx="33349">
                        <c:v>43448.385416666664</c:v>
                      </c:pt>
                      <c:pt idx="33350">
                        <c:v>43448.395833333336</c:v>
                      </c:pt>
                      <c:pt idx="33351">
                        <c:v>43448.40625</c:v>
                      </c:pt>
                      <c:pt idx="33352">
                        <c:v>43448.416666666664</c:v>
                      </c:pt>
                      <c:pt idx="33353">
                        <c:v>43448.427083333336</c:v>
                      </c:pt>
                      <c:pt idx="33354">
                        <c:v>43448.4375</c:v>
                      </c:pt>
                      <c:pt idx="33355">
                        <c:v>43448.447916666664</c:v>
                      </c:pt>
                      <c:pt idx="33356">
                        <c:v>43448.458333333336</c:v>
                      </c:pt>
                      <c:pt idx="33357">
                        <c:v>43448.46875</c:v>
                      </c:pt>
                      <c:pt idx="33358">
                        <c:v>43448.479166666664</c:v>
                      </c:pt>
                      <c:pt idx="33359">
                        <c:v>43448.489583333336</c:v>
                      </c:pt>
                      <c:pt idx="33360">
                        <c:v>43448.5</c:v>
                      </c:pt>
                      <c:pt idx="33361">
                        <c:v>43448.510416666664</c:v>
                      </c:pt>
                      <c:pt idx="33362">
                        <c:v>43448.520833333336</c:v>
                      </c:pt>
                      <c:pt idx="33363">
                        <c:v>43448.53125</c:v>
                      </c:pt>
                      <c:pt idx="33364">
                        <c:v>43448.541666666664</c:v>
                      </c:pt>
                      <c:pt idx="33365">
                        <c:v>43448.552083333336</c:v>
                      </c:pt>
                      <c:pt idx="33366">
                        <c:v>43448.5625</c:v>
                      </c:pt>
                      <c:pt idx="33367">
                        <c:v>43448.572916666664</c:v>
                      </c:pt>
                      <c:pt idx="33368">
                        <c:v>43448.583333333336</c:v>
                      </c:pt>
                      <c:pt idx="33369">
                        <c:v>43448.59375</c:v>
                      </c:pt>
                      <c:pt idx="33370">
                        <c:v>43448.604166666664</c:v>
                      </c:pt>
                      <c:pt idx="33371">
                        <c:v>43448.614583333336</c:v>
                      </c:pt>
                      <c:pt idx="33372">
                        <c:v>43448.625</c:v>
                      </c:pt>
                      <c:pt idx="33373">
                        <c:v>43448.635416666664</c:v>
                      </c:pt>
                      <c:pt idx="33374">
                        <c:v>43448.645833333336</c:v>
                      </c:pt>
                      <c:pt idx="33375">
                        <c:v>43448.65625</c:v>
                      </c:pt>
                      <c:pt idx="33376">
                        <c:v>43448.666666666664</c:v>
                      </c:pt>
                      <c:pt idx="33377">
                        <c:v>43448.677083333336</c:v>
                      </c:pt>
                      <c:pt idx="33378">
                        <c:v>43448.6875</c:v>
                      </c:pt>
                      <c:pt idx="33379">
                        <c:v>43448.697916666664</c:v>
                      </c:pt>
                      <c:pt idx="33380">
                        <c:v>43448.708333333336</c:v>
                      </c:pt>
                      <c:pt idx="33381">
                        <c:v>43448.71875</c:v>
                      </c:pt>
                      <c:pt idx="33382">
                        <c:v>43448.729166666664</c:v>
                      </c:pt>
                      <c:pt idx="33383">
                        <c:v>43448.739583333336</c:v>
                      </c:pt>
                      <c:pt idx="33384">
                        <c:v>43448.75</c:v>
                      </c:pt>
                      <c:pt idx="33385">
                        <c:v>43448.760416666664</c:v>
                      </c:pt>
                      <c:pt idx="33386">
                        <c:v>43448.770833333336</c:v>
                      </c:pt>
                      <c:pt idx="33387">
                        <c:v>43448.78125</c:v>
                      </c:pt>
                      <c:pt idx="33388">
                        <c:v>43448.791666666664</c:v>
                      </c:pt>
                      <c:pt idx="33389">
                        <c:v>43448.802083333336</c:v>
                      </c:pt>
                      <c:pt idx="33390">
                        <c:v>43448.8125</c:v>
                      </c:pt>
                      <c:pt idx="33391">
                        <c:v>43448.822916666664</c:v>
                      </c:pt>
                      <c:pt idx="33392">
                        <c:v>43448.833333333336</c:v>
                      </c:pt>
                      <c:pt idx="33393">
                        <c:v>43448.84375</c:v>
                      </c:pt>
                      <c:pt idx="33394">
                        <c:v>43448.854166666664</c:v>
                      </c:pt>
                      <c:pt idx="33395">
                        <c:v>43448.864583333336</c:v>
                      </c:pt>
                      <c:pt idx="33396">
                        <c:v>43448.875</c:v>
                      </c:pt>
                      <c:pt idx="33397">
                        <c:v>43448.885416666664</c:v>
                      </c:pt>
                      <c:pt idx="33398">
                        <c:v>43448.895833333336</c:v>
                      </c:pt>
                      <c:pt idx="33399">
                        <c:v>43448.90625</c:v>
                      </c:pt>
                      <c:pt idx="33400">
                        <c:v>43448.916666666664</c:v>
                      </c:pt>
                      <c:pt idx="33401">
                        <c:v>43448.927083333336</c:v>
                      </c:pt>
                      <c:pt idx="33402">
                        <c:v>43448.9375</c:v>
                      </c:pt>
                      <c:pt idx="33403">
                        <c:v>43448.947916666664</c:v>
                      </c:pt>
                      <c:pt idx="33404">
                        <c:v>43448.958333333336</c:v>
                      </c:pt>
                      <c:pt idx="33405">
                        <c:v>43448.96875</c:v>
                      </c:pt>
                      <c:pt idx="33406">
                        <c:v>43448.979166666664</c:v>
                      </c:pt>
                      <c:pt idx="33407">
                        <c:v>43448.989583333336</c:v>
                      </c:pt>
                      <c:pt idx="33408">
                        <c:v>43449</c:v>
                      </c:pt>
                      <c:pt idx="33409">
                        <c:v>43449.010416666664</c:v>
                      </c:pt>
                      <c:pt idx="33410">
                        <c:v>43449.020833333336</c:v>
                      </c:pt>
                      <c:pt idx="33411">
                        <c:v>43449.03125</c:v>
                      </c:pt>
                      <c:pt idx="33412">
                        <c:v>43449.041666666664</c:v>
                      </c:pt>
                      <c:pt idx="33413">
                        <c:v>43449.052083333336</c:v>
                      </c:pt>
                      <c:pt idx="33414">
                        <c:v>43449.0625</c:v>
                      </c:pt>
                      <c:pt idx="33415">
                        <c:v>43449.072916666664</c:v>
                      </c:pt>
                      <c:pt idx="33416">
                        <c:v>43449.083333333336</c:v>
                      </c:pt>
                      <c:pt idx="33417">
                        <c:v>43449.09375</c:v>
                      </c:pt>
                      <c:pt idx="33418">
                        <c:v>43449.104166666664</c:v>
                      </c:pt>
                      <c:pt idx="33419">
                        <c:v>43449.114583333336</c:v>
                      </c:pt>
                      <c:pt idx="33420">
                        <c:v>43449.125</c:v>
                      </c:pt>
                      <c:pt idx="33421">
                        <c:v>43449.135416666664</c:v>
                      </c:pt>
                      <c:pt idx="33422">
                        <c:v>43449.145833333336</c:v>
                      </c:pt>
                      <c:pt idx="33423">
                        <c:v>43449.15625</c:v>
                      </c:pt>
                      <c:pt idx="33424">
                        <c:v>43449.166666666664</c:v>
                      </c:pt>
                      <c:pt idx="33425">
                        <c:v>43449.177083333336</c:v>
                      </c:pt>
                      <c:pt idx="33426">
                        <c:v>43449.1875</c:v>
                      </c:pt>
                      <c:pt idx="33427">
                        <c:v>43449.197916666664</c:v>
                      </c:pt>
                      <c:pt idx="33428">
                        <c:v>43449.208333333336</c:v>
                      </c:pt>
                      <c:pt idx="33429">
                        <c:v>43449.21875</c:v>
                      </c:pt>
                      <c:pt idx="33430">
                        <c:v>43449.229166666664</c:v>
                      </c:pt>
                      <c:pt idx="33431">
                        <c:v>43449.239583333336</c:v>
                      </c:pt>
                      <c:pt idx="33432">
                        <c:v>43449.25</c:v>
                      </c:pt>
                      <c:pt idx="33433">
                        <c:v>43449.260416666664</c:v>
                      </c:pt>
                      <c:pt idx="33434">
                        <c:v>43449.270833333336</c:v>
                      </c:pt>
                      <c:pt idx="33435">
                        <c:v>43449.28125</c:v>
                      </c:pt>
                      <c:pt idx="33436">
                        <c:v>43449.291666666664</c:v>
                      </c:pt>
                      <c:pt idx="33437">
                        <c:v>43449.302083333336</c:v>
                      </c:pt>
                      <c:pt idx="33438">
                        <c:v>43449.3125</c:v>
                      </c:pt>
                      <c:pt idx="33439">
                        <c:v>43449.322916666664</c:v>
                      </c:pt>
                      <c:pt idx="33440">
                        <c:v>43449.333333333336</c:v>
                      </c:pt>
                      <c:pt idx="33441">
                        <c:v>43449.34375</c:v>
                      </c:pt>
                      <c:pt idx="33442">
                        <c:v>43449.354166666664</c:v>
                      </c:pt>
                      <c:pt idx="33443">
                        <c:v>43449.364583333336</c:v>
                      </c:pt>
                      <c:pt idx="33444">
                        <c:v>43449.375</c:v>
                      </c:pt>
                      <c:pt idx="33445">
                        <c:v>43449.385416666664</c:v>
                      </c:pt>
                      <c:pt idx="33446">
                        <c:v>43449.395833333336</c:v>
                      </c:pt>
                      <c:pt idx="33447">
                        <c:v>43449.40625</c:v>
                      </c:pt>
                      <c:pt idx="33448">
                        <c:v>43449.416666666664</c:v>
                      </c:pt>
                      <c:pt idx="33449">
                        <c:v>43449.427083333336</c:v>
                      </c:pt>
                      <c:pt idx="33450">
                        <c:v>43449.4375</c:v>
                      </c:pt>
                      <c:pt idx="33451">
                        <c:v>43449.447916666664</c:v>
                      </c:pt>
                      <c:pt idx="33452">
                        <c:v>43449.458333333336</c:v>
                      </c:pt>
                      <c:pt idx="33453">
                        <c:v>43449.46875</c:v>
                      </c:pt>
                      <c:pt idx="33454">
                        <c:v>43449.479166666664</c:v>
                      </c:pt>
                      <c:pt idx="33455">
                        <c:v>43449.489583333336</c:v>
                      </c:pt>
                      <c:pt idx="33456">
                        <c:v>43449.5</c:v>
                      </c:pt>
                      <c:pt idx="33457">
                        <c:v>43449.510416666664</c:v>
                      </c:pt>
                      <c:pt idx="33458">
                        <c:v>43449.520833333336</c:v>
                      </c:pt>
                      <c:pt idx="33459">
                        <c:v>43449.53125</c:v>
                      </c:pt>
                      <c:pt idx="33460">
                        <c:v>43449.541666666664</c:v>
                      </c:pt>
                      <c:pt idx="33461">
                        <c:v>43449.552083333336</c:v>
                      </c:pt>
                      <c:pt idx="33462">
                        <c:v>43449.5625</c:v>
                      </c:pt>
                      <c:pt idx="33463">
                        <c:v>43449.572916666664</c:v>
                      </c:pt>
                      <c:pt idx="33464">
                        <c:v>43449.583333333336</c:v>
                      </c:pt>
                      <c:pt idx="33465">
                        <c:v>43449.59375</c:v>
                      </c:pt>
                      <c:pt idx="33466">
                        <c:v>43449.604166666664</c:v>
                      </c:pt>
                      <c:pt idx="33467">
                        <c:v>43449.614583333336</c:v>
                      </c:pt>
                      <c:pt idx="33468">
                        <c:v>43449.625</c:v>
                      </c:pt>
                      <c:pt idx="33469">
                        <c:v>43449.635416666664</c:v>
                      </c:pt>
                      <c:pt idx="33470">
                        <c:v>43449.645833333336</c:v>
                      </c:pt>
                      <c:pt idx="33471">
                        <c:v>43449.65625</c:v>
                      </c:pt>
                      <c:pt idx="33472">
                        <c:v>43449.666666666664</c:v>
                      </c:pt>
                      <c:pt idx="33473">
                        <c:v>43449.677083333336</c:v>
                      </c:pt>
                      <c:pt idx="33474">
                        <c:v>43449.6875</c:v>
                      </c:pt>
                      <c:pt idx="33475">
                        <c:v>43449.697916666664</c:v>
                      </c:pt>
                      <c:pt idx="33476">
                        <c:v>43449.708333333336</c:v>
                      </c:pt>
                      <c:pt idx="33477">
                        <c:v>43449.71875</c:v>
                      </c:pt>
                      <c:pt idx="33478">
                        <c:v>43449.729166666664</c:v>
                      </c:pt>
                      <c:pt idx="33479">
                        <c:v>43449.739583333336</c:v>
                      </c:pt>
                      <c:pt idx="33480">
                        <c:v>43449.75</c:v>
                      </c:pt>
                      <c:pt idx="33481">
                        <c:v>43449.760416666664</c:v>
                      </c:pt>
                      <c:pt idx="33482">
                        <c:v>43449.770833333336</c:v>
                      </c:pt>
                      <c:pt idx="33483">
                        <c:v>43449.78125</c:v>
                      </c:pt>
                      <c:pt idx="33484">
                        <c:v>43449.791666666664</c:v>
                      </c:pt>
                      <c:pt idx="33485">
                        <c:v>43449.802083333336</c:v>
                      </c:pt>
                      <c:pt idx="33486">
                        <c:v>43449.8125</c:v>
                      </c:pt>
                      <c:pt idx="33487">
                        <c:v>43449.822916666664</c:v>
                      </c:pt>
                      <c:pt idx="33488">
                        <c:v>43449.833333333336</c:v>
                      </c:pt>
                      <c:pt idx="33489">
                        <c:v>43449.84375</c:v>
                      </c:pt>
                      <c:pt idx="33490">
                        <c:v>43449.854166666664</c:v>
                      </c:pt>
                      <c:pt idx="33491">
                        <c:v>43449.864583333336</c:v>
                      </c:pt>
                      <c:pt idx="33492">
                        <c:v>43449.875</c:v>
                      </c:pt>
                      <c:pt idx="33493">
                        <c:v>43449.885416666664</c:v>
                      </c:pt>
                      <c:pt idx="33494">
                        <c:v>43449.895833333336</c:v>
                      </c:pt>
                      <c:pt idx="33495">
                        <c:v>43449.90625</c:v>
                      </c:pt>
                      <c:pt idx="33496">
                        <c:v>43449.916666666664</c:v>
                      </c:pt>
                      <c:pt idx="33497">
                        <c:v>43449.927083333336</c:v>
                      </c:pt>
                      <c:pt idx="33498">
                        <c:v>43449.9375</c:v>
                      </c:pt>
                      <c:pt idx="33499">
                        <c:v>43449.947916666664</c:v>
                      </c:pt>
                      <c:pt idx="33500">
                        <c:v>43449.958333333336</c:v>
                      </c:pt>
                      <c:pt idx="33501">
                        <c:v>43449.96875</c:v>
                      </c:pt>
                      <c:pt idx="33502">
                        <c:v>43449.979166666664</c:v>
                      </c:pt>
                      <c:pt idx="33503">
                        <c:v>43449.989583333336</c:v>
                      </c:pt>
                      <c:pt idx="33504">
                        <c:v>43450</c:v>
                      </c:pt>
                      <c:pt idx="33505">
                        <c:v>43450.010416666664</c:v>
                      </c:pt>
                      <c:pt idx="33506">
                        <c:v>43450.020833333336</c:v>
                      </c:pt>
                      <c:pt idx="33507">
                        <c:v>43450.03125</c:v>
                      </c:pt>
                      <c:pt idx="33508">
                        <c:v>43450.041666666664</c:v>
                      </c:pt>
                      <c:pt idx="33509">
                        <c:v>43450.052083333336</c:v>
                      </c:pt>
                      <c:pt idx="33510">
                        <c:v>43450.0625</c:v>
                      </c:pt>
                      <c:pt idx="33511">
                        <c:v>43450.072916666664</c:v>
                      </c:pt>
                      <c:pt idx="33512">
                        <c:v>43450.083333333336</c:v>
                      </c:pt>
                      <c:pt idx="33513">
                        <c:v>43450.09375</c:v>
                      </c:pt>
                      <c:pt idx="33514">
                        <c:v>43450.104166666664</c:v>
                      </c:pt>
                      <c:pt idx="33515">
                        <c:v>43450.114583333336</c:v>
                      </c:pt>
                      <c:pt idx="33516">
                        <c:v>43450.125</c:v>
                      </c:pt>
                      <c:pt idx="33517">
                        <c:v>43450.135416666664</c:v>
                      </c:pt>
                      <c:pt idx="33518">
                        <c:v>43450.145833333336</c:v>
                      </c:pt>
                      <c:pt idx="33519">
                        <c:v>43450.15625</c:v>
                      </c:pt>
                      <c:pt idx="33520">
                        <c:v>43450.166666666664</c:v>
                      </c:pt>
                      <c:pt idx="33521">
                        <c:v>43450.177083333336</c:v>
                      </c:pt>
                      <c:pt idx="33522">
                        <c:v>43450.1875</c:v>
                      </c:pt>
                      <c:pt idx="33523">
                        <c:v>43450.197916666664</c:v>
                      </c:pt>
                      <c:pt idx="33524">
                        <c:v>43450.208333333336</c:v>
                      </c:pt>
                      <c:pt idx="33525">
                        <c:v>43450.21875</c:v>
                      </c:pt>
                      <c:pt idx="33526">
                        <c:v>43450.229166666664</c:v>
                      </c:pt>
                      <c:pt idx="33527">
                        <c:v>43450.239583333336</c:v>
                      </c:pt>
                      <c:pt idx="33528">
                        <c:v>43450.25</c:v>
                      </c:pt>
                      <c:pt idx="33529">
                        <c:v>43450.260416666664</c:v>
                      </c:pt>
                      <c:pt idx="33530">
                        <c:v>43450.270833333336</c:v>
                      </c:pt>
                      <c:pt idx="33531">
                        <c:v>43450.28125</c:v>
                      </c:pt>
                      <c:pt idx="33532">
                        <c:v>43450.291666666664</c:v>
                      </c:pt>
                      <c:pt idx="33533">
                        <c:v>43450.302083333336</c:v>
                      </c:pt>
                      <c:pt idx="33534">
                        <c:v>43450.3125</c:v>
                      </c:pt>
                      <c:pt idx="33535">
                        <c:v>43450.322916666664</c:v>
                      </c:pt>
                      <c:pt idx="33536">
                        <c:v>43450.333333333336</c:v>
                      </c:pt>
                      <c:pt idx="33537">
                        <c:v>43450.34375</c:v>
                      </c:pt>
                      <c:pt idx="33538">
                        <c:v>43450.354166666664</c:v>
                      </c:pt>
                      <c:pt idx="33539">
                        <c:v>43450.364583333336</c:v>
                      </c:pt>
                      <c:pt idx="33540">
                        <c:v>43450.375</c:v>
                      </c:pt>
                      <c:pt idx="33541">
                        <c:v>43450.385416666664</c:v>
                      </c:pt>
                      <c:pt idx="33542">
                        <c:v>43450.395833333336</c:v>
                      </c:pt>
                      <c:pt idx="33543">
                        <c:v>43450.40625</c:v>
                      </c:pt>
                      <c:pt idx="33544">
                        <c:v>43450.416666666664</c:v>
                      </c:pt>
                      <c:pt idx="33545">
                        <c:v>43450.427083333336</c:v>
                      </c:pt>
                      <c:pt idx="33546">
                        <c:v>43450.4375</c:v>
                      </c:pt>
                      <c:pt idx="33547">
                        <c:v>43450.447916666664</c:v>
                      </c:pt>
                      <c:pt idx="33548">
                        <c:v>43450.458333333336</c:v>
                      </c:pt>
                      <c:pt idx="33549">
                        <c:v>43450.46875</c:v>
                      </c:pt>
                      <c:pt idx="33550">
                        <c:v>43450.479166666664</c:v>
                      </c:pt>
                      <c:pt idx="33551">
                        <c:v>43450.489583333336</c:v>
                      </c:pt>
                      <c:pt idx="33552">
                        <c:v>43450.5</c:v>
                      </c:pt>
                      <c:pt idx="33553">
                        <c:v>43450.510416666664</c:v>
                      </c:pt>
                      <c:pt idx="33554">
                        <c:v>43450.520833333336</c:v>
                      </c:pt>
                      <c:pt idx="33555">
                        <c:v>43450.53125</c:v>
                      </c:pt>
                      <c:pt idx="33556">
                        <c:v>43450.541666666664</c:v>
                      </c:pt>
                      <c:pt idx="33557">
                        <c:v>43450.552083333336</c:v>
                      </c:pt>
                      <c:pt idx="33558">
                        <c:v>43450.5625</c:v>
                      </c:pt>
                      <c:pt idx="33559">
                        <c:v>43450.572916666664</c:v>
                      </c:pt>
                      <c:pt idx="33560">
                        <c:v>43450.583333333336</c:v>
                      </c:pt>
                      <c:pt idx="33561">
                        <c:v>43450.59375</c:v>
                      </c:pt>
                      <c:pt idx="33562">
                        <c:v>43450.604166666664</c:v>
                      </c:pt>
                      <c:pt idx="33563">
                        <c:v>43450.614583333336</c:v>
                      </c:pt>
                      <c:pt idx="33564">
                        <c:v>43450.625</c:v>
                      </c:pt>
                      <c:pt idx="33565">
                        <c:v>43450.635416666664</c:v>
                      </c:pt>
                      <c:pt idx="33566">
                        <c:v>43450.645833333336</c:v>
                      </c:pt>
                      <c:pt idx="33567">
                        <c:v>43450.65625</c:v>
                      </c:pt>
                      <c:pt idx="33568">
                        <c:v>43450.666666666664</c:v>
                      </c:pt>
                      <c:pt idx="33569">
                        <c:v>43450.677083333336</c:v>
                      </c:pt>
                      <c:pt idx="33570">
                        <c:v>43450.6875</c:v>
                      </c:pt>
                      <c:pt idx="33571">
                        <c:v>43450.697916666664</c:v>
                      </c:pt>
                      <c:pt idx="33572">
                        <c:v>43450.708333333336</c:v>
                      </c:pt>
                      <c:pt idx="33573">
                        <c:v>43450.71875</c:v>
                      </c:pt>
                      <c:pt idx="33574">
                        <c:v>43450.729166666664</c:v>
                      </c:pt>
                      <c:pt idx="33575">
                        <c:v>43450.739583333336</c:v>
                      </c:pt>
                      <c:pt idx="33576">
                        <c:v>43450.75</c:v>
                      </c:pt>
                      <c:pt idx="33577">
                        <c:v>43450.760416666664</c:v>
                      </c:pt>
                      <c:pt idx="33578">
                        <c:v>43450.770833333336</c:v>
                      </c:pt>
                      <c:pt idx="33579">
                        <c:v>43450.78125</c:v>
                      </c:pt>
                      <c:pt idx="33580">
                        <c:v>43450.791666666664</c:v>
                      </c:pt>
                      <c:pt idx="33581">
                        <c:v>43450.802083333336</c:v>
                      </c:pt>
                      <c:pt idx="33582">
                        <c:v>43450.8125</c:v>
                      </c:pt>
                      <c:pt idx="33583">
                        <c:v>43450.822916666664</c:v>
                      </c:pt>
                      <c:pt idx="33584">
                        <c:v>43450.833333333336</c:v>
                      </c:pt>
                      <c:pt idx="33585">
                        <c:v>43450.84375</c:v>
                      </c:pt>
                      <c:pt idx="33586">
                        <c:v>43450.854166666664</c:v>
                      </c:pt>
                      <c:pt idx="33587">
                        <c:v>43450.864583333336</c:v>
                      </c:pt>
                      <c:pt idx="33588">
                        <c:v>43450.875</c:v>
                      </c:pt>
                      <c:pt idx="33589">
                        <c:v>43450.885416666664</c:v>
                      </c:pt>
                      <c:pt idx="33590">
                        <c:v>43450.895833333336</c:v>
                      </c:pt>
                      <c:pt idx="33591">
                        <c:v>43450.90625</c:v>
                      </c:pt>
                      <c:pt idx="33592">
                        <c:v>43450.916666666664</c:v>
                      </c:pt>
                      <c:pt idx="33593">
                        <c:v>43450.927083333336</c:v>
                      </c:pt>
                      <c:pt idx="33594">
                        <c:v>43450.9375</c:v>
                      </c:pt>
                      <c:pt idx="33595">
                        <c:v>43450.947916666664</c:v>
                      </c:pt>
                      <c:pt idx="33596">
                        <c:v>43450.958333333336</c:v>
                      </c:pt>
                      <c:pt idx="33597">
                        <c:v>43450.96875</c:v>
                      </c:pt>
                      <c:pt idx="33598">
                        <c:v>43450.979166666664</c:v>
                      </c:pt>
                      <c:pt idx="33599">
                        <c:v>43450.989583333336</c:v>
                      </c:pt>
                      <c:pt idx="33600">
                        <c:v>43451</c:v>
                      </c:pt>
                      <c:pt idx="33601">
                        <c:v>43451.010416666664</c:v>
                      </c:pt>
                      <c:pt idx="33602">
                        <c:v>43451.020833333336</c:v>
                      </c:pt>
                      <c:pt idx="33603">
                        <c:v>43451.03125</c:v>
                      </c:pt>
                      <c:pt idx="33604">
                        <c:v>43451.041666666664</c:v>
                      </c:pt>
                      <c:pt idx="33605">
                        <c:v>43451.052083333336</c:v>
                      </c:pt>
                      <c:pt idx="33606">
                        <c:v>43451.0625</c:v>
                      </c:pt>
                      <c:pt idx="33607">
                        <c:v>43451.072916666664</c:v>
                      </c:pt>
                      <c:pt idx="33608">
                        <c:v>43451.083333333336</c:v>
                      </c:pt>
                      <c:pt idx="33609">
                        <c:v>43451.09375</c:v>
                      </c:pt>
                      <c:pt idx="33610">
                        <c:v>43451.104166666664</c:v>
                      </c:pt>
                      <c:pt idx="33611">
                        <c:v>43451.114583333336</c:v>
                      </c:pt>
                      <c:pt idx="33612">
                        <c:v>43451.125</c:v>
                      </c:pt>
                      <c:pt idx="33613">
                        <c:v>43451.135416666664</c:v>
                      </c:pt>
                      <c:pt idx="33614">
                        <c:v>43451.145833333336</c:v>
                      </c:pt>
                      <c:pt idx="33615">
                        <c:v>43451.15625</c:v>
                      </c:pt>
                      <c:pt idx="33616">
                        <c:v>43451.166666666664</c:v>
                      </c:pt>
                      <c:pt idx="33617">
                        <c:v>43451.177083333336</c:v>
                      </c:pt>
                      <c:pt idx="33618">
                        <c:v>43451.1875</c:v>
                      </c:pt>
                      <c:pt idx="33619">
                        <c:v>43451.197916666664</c:v>
                      </c:pt>
                      <c:pt idx="33620">
                        <c:v>43451.208333333336</c:v>
                      </c:pt>
                      <c:pt idx="33621">
                        <c:v>43451.21875</c:v>
                      </c:pt>
                      <c:pt idx="33622">
                        <c:v>43451.229166666664</c:v>
                      </c:pt>
                      <c:pt idx="33623">
                        <c:v>43451.239583333336</c:v>
                      </c:pt>
                      <c:pt idx="33624">
                        <c:v>43451.25</c:v>
                      </c:pt>
                      <c:pt idx="33625">
                        <c:v>43451.260416666664</c:v>
                      </c:pt>
                      <c:pt idx="33626">
                        <c:v>43451.270833333336</c:v>
                      </c:pt>
                      <c:pt idx="33627">
                        <c:v>43451.28125</c:v>
                      </c:pt>
                      <c:pt idx="33628">
                        <c:v>43451.291666666664</c:v>
                      </c:pt>
                      <c:pt idx="33629">
                        <c:v>43451.302083333336</c:v>
                      </c:pt>
                      <c:pt idx="33630">
                        <c:v>43451.3125</c:v>
                      </c:pt>
                      <c:pt idx="33631">
                        <c:v>43451.322916666664</c:v>
                      </c:pt>
                      <c:pt idx="33632">
                        <c:v>43451.333333333336</c:v>
                      </c:pt>
                      <c:pt idx="33633">
                        <c:v>43451.34375</c:v>
                      </c:pt>
                      <c:pt idx="33634">
                        <c:v>43451.354166666664</c:v>
                      </c:pt>
                      <c:pt idx="33635">
                        <c:v>43451.364583333336</c:v>
                      </c:pt>
                      <c:pt idx="33636">
                        <c:v>43451.375</c:v>
                      </c:pt>
                      <c:pt idx="33637">
                        <c:v>43451.385416666664</c:v>
                      </c:pt>
                      <c:pt idx="33638">
                        <c:v>43451.395833333336</c:v>
                      </c:pt>
                      <c:pt idx="33639">
                        <c:v>43451.40625</c:v>
                      </c:pt>
                      <c:pt idx="33640">
                        <c:v>43451.416666666664</c:v>
                      </c:pt>
                      <c:pt idx="33641">
                        <c:v>43451.427083333336</c:v>
                      </c:pt>
                      <c:pt idx="33642">
                        <c:v>43451.4375</c:v>
                      </c:pt>
                      <c:pt idx="33643">
                        <c:v>43451.447916666664</c:v>
                      </c:pt>
                      <c:pt idx="33644">
                        <c:v>43451.458333333336</c:v>
                      </c:pt>
                      <c:pt idx="33645">
                        <c:v>43451.46875</c:v>
                      </c:pt>
                      <c:pt idx="33646">
                        <c:v>43451.479166666664</c:v>
                      </c:pt>
                      <c:pt idx="33647">
                        <c:v>43451.489583333336</c:v>
                      </c:pt>
                      <c:pt idx="33648">
                        <c:v>43451.5</c:v>
                      </c:pt>
                      <c:pt idx="33649">
                        <c:v>43451.510416666664</c:v>
                      </c:pt>
                      <c:pt idx="33650">
                        <c:v>43451.520833333336</c:v>
                      </c:pt>
                      <c:pt idx="33651">
                        <c:v>43451.53125</c:v>
                      </c:pt>
                      <c:pt idx="33652">
                        <c:v>43451.541666666664</c:v>
                      </c:pt>
                      <c:pt idx="33653">
                        <c:v>43451.552083333336</c:v>
                      </c:pt>
                      <c:pt idx="33654">
                        <c:v>43451.5625</c:v>
                      </c:pt>
                      <c:pt idx="33655">
                        <c:v>43451.572916666664</c:v>
                      </c:pt>
                      <c:pt idx="33656">
                        <c:v>43451.583333333336</c:v>
                      </c:pt>
                      <c:pt idx="33657">
                        <c:v>43451.59375</c:v>
                      </c:pt>
                      <c:pt idx="33658">
                        <c:v>43451.604166666664</c:v>
                      </c:pt>
                      <c:pt idx="33659">
                        <c:v>43451.614583333336</c:v>
                      </c:pt>
                      <c:pt idx="33660">
                        <c:v>43451.625</c:v>
                      </c:pt>
                      <c:pt idx="33661">
                        <c:v>43451.635416666664</c:v>
                      </c:pt>
                      <c:pt idx="33662">
                        <c:v>43451.645833333336</c:v>
                      </c:pt>
                      <c:pt idx="33663">
                        <c:v>43451.65625</c:v>
                      </c:pt>
                      <c:pt idx="33664">
                        <c:v>43451.666666666664</c:v>
                      </c:pt>
                      <c:pt idx="33665">
                        <c:v>43451.677083333336</c:v>
                      </c:pt>
                      <c:pt idx="33666">
                        <c:v>43451.6875</c:v>
                      </c:pt>
                      <c:pt idx="33667">
                        <c:v>43451.697916666664</c:v>
                      </c:pt>
                      <c:pt idx="33668">
                        <c:v>43451.708333333336</c:v>
                      </c:pt>
                      <c:pt idx="33669">
                        <c:v>43451.71875</c:v>
                      </c:pt>
                      <c:pt idx="33670">
                        <c:v>43451.729166666664</c:v>
                      </c:pt>
                      <c:pt idx="33671">
                        <c:v>43451.739583333336</c:v>
                      </c:pt>
                      <c:pt idx="33672">
                        <c:v>43451.75</c:v>
                      </c:pt>
                      <c:pt idx="33673">
                        <c:v>43451.760416666664</c:v>
                      </c:pt>
                      <c:pt idx="33674">
                        <c:v>43451.770833333336</c:v>
                      </c:pt>
                      <c:pt idx="33675">
                        <c:v>43451.78125</c:v>
                      </c:pt>
                      <c:pt idx="33676">
                        <c:v>43451.791666666664</c:v>
                      </c:pt>
                      <c:pt idx="33677">
                        <c:v>43451.802083333336</c:v>
                      </c:pt>
                      <c:pt idx="33678">
                        <c:v>43451.8125</c:v>
                      </c:pt>
                      <c:pt idx="33679">
                        <c:v>43451.822916666664</c:v>
                      </c:pt>
                      <c:pt idx="33680">
                        <c:v>43451.833333333336</c:v>
                      </c:pt>
                      <c:pt idx="33681">
                        <c:v>43451.84375</c:v>
                      </c:pt>
                      <c:pt idx="33682">
                        <c:v>43451.854166666664</c:v>
                      </c:pt>
                      <c:pt idx="33683">
                        <c:v>43451.864583333336</c:v>
                      </c:pt>
                      <c:pt idx="33684">
                        <c:v>43451.875</c:v>
                      </c:pt>
                      <c:pt idx="33685">
                        <c:v>43451.885416666664</c:v>
                      </c:pt>
                      <c:pt idx="33686">
                        <c:v>43451.895833333336</c:v>
                      </c:pt>
                      <c:pt idx="33687">
                        <c:v>43451.90625</c:v>
                      </c:pt>
                      <c:pt idx="33688">
                        <c:v>43451.916666666664</c:v>
                      </c:pt>
                      <c:pt idx="33689">
                        <c:v>43451.927083333336</c:v>
                      </c:pt>
                      <c:pt idx="33690">
                        <c:v>43451.9375</c:v>
                      </c:pt>
                      <c:pt idx="33691">
                        <c:v>43451.947916666664</c:v>
                      </c:pt>
                      <c:pt idx="33692">
                        <c:v>43451.958333333336</c:v>
                      </c:pt>
                      <c:pt idx="33693">
                        <c:v>43451.96875</c:v>
                      </c:pt>
                      <c:pt idx="33694">
                        <c:v>43451.979166666664</c:v>
                      </c:pt>
                      <c:pt idx="33695">
                        <c:v>43451.989583333336</c:v>
                      </c:pt>
                      <c:pt idx="33696">
                        <c:v>43452</c:v>
                      </c:pt>
                      <c:pt idx="33697">
                        <c:v>43452.010416666664</c:v>
                      </c:pt>
                      <c:pt idx="33698">
                        <c:v>43452.020833333336</c:v>
                      </c:pt>
                      <c:pt idx="33699">
                        <c:v>43452.03125</c:v>
                      </c:pt>
                      <c:pt idx="33700">
                        <c:v>43452.041666666664</c:v>
                      </c:pt>
                      <c:pt idx="33701">
                        <c:v>43452.052083333336</c:v>
                      </c:pt>
                      <c:pt idx="33702">
                        <c:v>43452.0625</c:v>
                      </c:pt>
                      <c:pt idx="33703">
                        <c:v>43452.072916666664</c:v>
                      </c:pt>
                      <c:pt idx="33704">
                        <c:v>43452.083333333336</c:v>
                      </c:pt>
                      <c:pt idx="33705">
                        <c:v>43452.09375</c:v>
                      </c:pt>
                      <c:pt idx="33706">
                        <c:v>43452.104166666664</c:v>
                      </c:pt>
                      <c:pt idx="33707">
                        <c:v>43452.114583333336</c:v>
                      </c:pt>
                      <c:pt idx="33708">
                        <c:v>43452.125</c:v>
                      </c:pt>
                      <c:pt idx="33709">
                        <c:v>43452.135416666664</c:v>
                      </c:pt>
                      <c:pt idx="33710">
                        <c:v>43452.145833333336</c:v>
                      </c:pt>
                      <c:pt idx="33711">
                        <c:v>43452.15625</c:v>
                      </c:pt>
                      <c:pt idx="33712">
                        <c:v>43452.166666666664</c:v>
                      </c:pt>
                      <c:pt idx="33713">
                        <c:v>43452.177083333336</c:v>
                      </c:pt>
                      <c:pt idx="33714">
                        <c:v>43452.1875</c:v>
                      </c:pt>
                      <c:pt idx="33715">
                        <c:v>43452.197916666664</c:v>
                      </c:pt>
                      <c:pt idx="33716">
                        <c:v>43452.208333333336</c:v>
                      </c:pt>
                      <c:pt idx="33717">
                        <c:v>43452.21875</c:v>
                      </c:pt>
                      <c:pt idx="33718">
                        <c:v>43452.229166666664</c:v>
                      </c:pt>
                      <c:pt idx="33719">
                        <c:v>43452.239583333336</c:v>
                      </c:pt>
                      <c:pt idx="33720">
                        <c:v>43452.25</c:v>
                      </c:pt>
                      <c:pt idx="33721">
                        <c:v>43452.260416666664</c:v>
                      </c:pt>
                      <c:pt idx="33722">
                        <c:v>43452.270833333336</c:v>
                      </c:pt>
                      <c:pt idx="33723">
                        <c:v>43452.28125</c:v>
                      </c:pt>
                      <c:pt idx="33724">
                        <c:v>43452.291666666664</c:v>
                      </c:pt>
                      <c:pt idx="33725">
                        <c:v>43452.302083333336</c:v>
                      </c:pt>
                      <c:pt idx="33726">
                        <c:v>43452.3125</c:v>
                      </c:pt>
                      <c:pt idx="33727">
                        <c:v>43452.322916666664</c:v>
                      </c:pt>
                      <c:pt idx="33728">
                        <c:v>43452.333333333336</c:v>
                      </c:pt>
                      <c:pt idx="33729">
                        <c:v>43452.34375</c:v>
                      </c:pt>
                      <c:pt idx="33730">
                        <c:v>43452.354166666664</c:v>
                      </c:pt>
                      <c:pt idx="33731">
                        <c:v>43452.364583333336</c:v>
                      </c:pt>
                      <c:pt idx="33732">
                        <c:v>43452.375</c:v>
                      </c:pt>
                      <c:pt idx="33733">
                        <c:v>43452.385416666664</c:v>
                      </c:pt>
                      <c:pt idx="33734">
                        <c:v>43452.395833333336</c:v>
                      </c:pt>
                      <c:pt idx="33735">
                        <c:v>43452.40625</c:v>
                      </c:pt>
                      <c:pt idx="33736">
                        <c:v>43452.416666666664</c:v>
                      </c:pt>
                      <c:pt idx="33737">
                        <c:v>43452.427083333336</c:v>
                      </c:pt>
                      <c:pt idx="33738">
                        <c:v>43452.4375</c:v>
                      </c:pt>
                      <c:pt idx="33739">
                        <c:v>43452.447916666664</c:v>
                      </c:pt>
                      <c:pt idx="33740">
                        <c:v>43452.458333333336</c:v>
                      </c:pt>
                      <c:pt idx="33741">
                        <c:v>43452.46875</c:v>
                      </c:pt>
                      <c:pt idx="33742">
                        <c:v>43452.479166666664</c:v>
                      </c:pt>
                      <c:pt idx="33743">
                        <c:v>43452.489583333336</c:v>
                      </c:pt>
                      <c:pt idx="33744">
                        <c:v>43452.5</c:v>
                      </c:pt>
                      <c:pt idx="33745">
                        <c:v>43452.510416666664</c:v>
                      </c:pt>
                      <c:pt idx="33746">
                        <c:v>43452.520833333336</c:v>
                      </c:pt>
                      <c:pt idx="33747">
                        <c:v>43452.53125</c:v>
                      </c:pt>
                      <c:pt idx="33748">
                        <c:v>43452.541666666664</c:v>
                      </c:pt>
                      <c:pt idx="33749">
                        <c:v>43452.552083333336</c:v>
                      </c:pt>
                      <c:pt idx="33750">
                        <c:v>43452.5625</c:v>
                      </c:pt>
                      <c:pt idx="33751">
                        <c:v>43452.572916666664</c:v>
                      </c:pt>
                      <c:pt idx="33752">
                        <c:v>43452.583333333336</c:v>
                      </c:pt>
                      <c:pt idx="33753">
                        <c:v>43452.59375</c:v>
                      </c:pt>
                      <c:pt idx="33754">
                        <c:v>43452.604166666664</c:v>
                      </c:pt>
                      <c:pt idx="33755">
                        <c:v>43452.614583333336</c:v>
                      </c:pt>
                      <c:pt idx="33756">
                        <c:v>43452.625</c:v>
                      </c:pt>
                      <c:pt idx="33757">
                        <c:v>43452.635416666664</c:v>
                      </c:pt>
                      <c:pt idx="33758">
                        <c:v>43452.645833333336</c:v>
                      </c:pt>
                      <c:pt idx="33759">
                        <c:v>43452.65625</c:v>
                      </c:pt>
                      <c:pt idx="33760">
                        <c:v>43452.666666666664</c:v>
                      </c:pt>
                      <c:pt idx="33761">
                        <c:v>43452.677083333336</c:v>
                      </c:pt>
                      <c:pt idx="33762">
                        <c:v>43452.6875</c:v>
                      </c:pt>
                      <c:pt idx="33763">
                        <c:v>43452.697916666664</c:v>
                      </c:pt>
                      <c:pt idx="33764">
                        <c:v>43452.708333333336</c:v>
                      </c:pt>
                      <c:pt idx="33765">
                        <c:v>43452.71875</c:v>
                      </c:pt>
                      <c:pt idx="33766">
                        <c:v>43452.729166666664</c:v>
                      </c:pt>
                      <c:pt idx="33767">
                        <c:v>43452.739583333336</c:v>
                      </c:pt>
                      <c:pt idx="33768">
                        <c:v>43452.75</c:v>
                      </c:pt>
                      <c:pt idx="33769">
                        <c:v>43452.760416666664</c:v>
                      </c:pt>
                      <c:pt idx="33770">
                        <c:v>43452.770833333336</c:v>
                      </c:pt>
                      <c:pt idx="33771">
                        <c:v>43452.78125</c:v>
                      </c:pt>
                      <c:pt idx="33772">
                        <c:v>43452.791666666664</c:v>
                      </c:pt>
                      <c:pt idx="33773">
                        <c:v>43452.802083333336</c:v>
                      </c:pt>
                      <c:pt idx="33774">
                        <c:v>43452.8125</c:v>
                      </c:pt>
                      <c:pt idx="33775">
                        <c:v>43452.822916666664</c:v>
                      </c:pt>
                      <c:pt idx="33776">
                        <c:v>43452.833333333336</c:v>
                      </c:pt>
                      <c:pt idx="33777">
                        <c:v>43452.84375</c:v>
                      </c:pt>
                      <c:pt idx="33778">
                        <c:v>43452.854166666664</c:v>
                      </c:pt>
                      <c:pt idx="33779">
                        <c:v>43452.864583333336</c:v>
                      </c:pt>
                      <c:pt idx="33780">
                        <c:v>43452.875</c:v>
                      </c:pt>
                      <c:pt idx="33781">
                        <c:v>43452.885416666664</c:v>
                      </c:pt>
                      <c:pt idx="33782">
                        <c:v>43452.895833333336</c:v>
                      </c:pt>
                      <c:pt idx="33783">
                        <c:v>43452.90625</c:v>
                      </c:pt>
                      <c:pt idx="33784">
                        <c:v>43452.916666666664</c:v>
                      </c:pt>
                      <c:pt idx="33785">
                        <c:v>43452.927083333336</c:v>
                      </c:pt>
                      <c:pt idx="33786">
                        <c:v>43452.9375</c:v>
                      </c:pt>
                      <c:pt idx="33787">
                        <c:v>43452.947916666664</c:v>
                      </c:pt>
                      <c:pt idx="33788">
                        <c:v>43452.958333333336</c:v>
                      </c:pt>
                      <c:pt idx="33789">
                        <c:v>43452.96875</c:v>
                      </c:pt>
                      <c:pt idx="33790">
                        <c:v>43452.979166666664</c:v>
                      </c:pt>
                      <c:pt idx="33791">
                        <c:v>43452.989583333336</c:v>
                      </c:pt>
                      <c:pt idx="33792">
                        <c:v>43453</c:v>
                      </c:pt>
                      <c:pt idx="33793">
                        <c:v>43453.010416666664</c:v>
                      </c:pt>
                      <c:pt idx="33794">
                        <c:v>43453.020833333336</c:v>
                      </c:pt>
                      <c:pt idx="33795">
                        <c:v>43453.03125</c:v>
                      </c:pt>
                      <c:pt idx="33796">
                        <c:v>43453.041666666664</c:v>
                      </c:pt>
                      <c:pt idx="33797">
                        <c:v>43453.052083333336</c:v>
                      </c:pt>
                      <c:pt idx="33798">
                        <c:v>43453.0625</c:v>
                      </c:pt>
                      <c:pt idx="33799">
                        <c:v>43453.072916666664</c:v>
                      </c:pt>
                      <c:pt idx="33800">
                        <c:v>43453.083333333336</c:v>
                      </c:pt>
                      <c:pt idx="33801">
                        <c:v>43453.09375</c:v>
                      </c:pt>
                      <c:pt idx="33802">
                        <c:v>43453.104166666664</c:v>
                      </c:pt>
                      <c:pt idx="33803">
                        <c:v>43453.114583333336</c:v>
                      </c:pt>
                      <c:pt idx="33804">
                        <c:v>43453.125</c:v>
                      </c:pt>
                      <c:pt idx="33805">
                        <c:v>43453.135416666664</c:v>
                      </c:pt>
                      <c:pt idx="33806">
                        <c:v>43453.145833333336</c:v>
                      </c:pt>
                      <c:pt idx="33807">
                        <c:v>43453.15625</c:v>
                      </c:pt>
                      <c:pt idx="33808">
                        <c:v>43453.166666666664</c:v>
                      </c:pt>
                      <c:pt idx="33809">
                        <c:v>43453.177083333336</c:v>
                      </c:pt>
                      <c:pt idx="33810">
                        <c:v>43453.1875</c:v>
                      </c:pt>
                      <c:pt idx="33811">
                        <c:v>43453.197916666664</c:v>
                      </c:pt>
                      <c:pt idx="33812">
                        <c:v>43453.208333333336</c:v>
                      </c:pt>
                      <c:pt idx="33813">
                        <c:v>43453.21875</c:v>
                      </c:pt>
                      <c:pt idx="33814">
                        <c:v>43453.229166666664</c:v>
                      </c:pt>
                      <c:pt idx="33815">
                        <c:v>43453.239583333336</c:v>
                      </c:pt>
                      <c:pt idx="33816">
                        <c:v>43453.25</c:v>
                      </c:pt>
                      <c:pt idx="33817">
                        <c:v>43453.260416666664</c:v>
                      </c:pt>
                      <c:pt idx="33818">
                        <c:v>43453.270833333336</c:v>
                      </c:pt>
                      <c:pt idx="33819">
                        <c:v>43453.28125</c:v>
                      </c:pt>
                      <c:pt idx="33820">
                        <c:v>43453.291666666664</c:v>
                      </c:pt>
                      <c:pt idx="33821">
                        <c:v>43453.302083333336</c:v>
                      </c:pt>
                      <c:pt idx="33822">
                        <c:v>43453.3125</c:v>
                      </c:pt>
                      <c:pt idx="33823">
                        <c:v>43453.322916666664</c:v>
                      </c:pt>
                      <c:pt idx="33824">
                        <c:v>43453.333333333336</c:v>
                      </c:pt>
                      <c:pt idx="33825">
                        <c:v>43453.34375</c:v>
                      </c:pt>
                      <c:pt idx="33826">
                        <c:v>43453.354166666664</c:v>
                      </c:pt>
                      <c:pt idx="33827">
                        <c:v>43453.364583333336</c:v>
                      </c:pt>
                      <c:pt idx="33828">
                        <c:v>43453.375</c:v>
                      </c:pt>
                      <c:pt idx="33829">
                        <c:v>43453.385416666664</c:v>
                      </c:pt>
                      <c:pt idx="33830">
                        <c:v>43453.395833333336</c:v>
                      </c:pt>
                      <c:pt idx="33831">
                        <c:v>43453.40625</c:v>
                      </c:pt>
                      <c:pt idx="33832">
                        <c:v>43453.416666666664</c:v>
                      </c:pt>
                      <c:pt idx="33833">
                        <c:v>43453.427083333336</c:v>
                      </c:pt>
                      <c:pt idx="33834">
                        <c:v>43453.4375</c:v>
                      </c:pt>
                      <c:pt idx="33835">
                        <c:v>43453.447916666664</c:v>
                      </c:pt>
                      <c:pt idx="33836">
                        <c:v>43453.458333333336</c:v>
                      </c:pt>
                      <c:pt idx="33837">
                        <c:v>43453.46875</c:v>
                      </c:pt>
                      <c:pt idx="33838">
                        <c:v>43453.479166666664</c:v>
                      </c:pt>
                      <c:pt idx="33839">
                        <c:v>43453.489583333336</c:v>
                      </c:pt>
                      <c:pt idx="33840">
                        <c:v>43453.5</c:v>
                      </c:pt>
                      <c:pt idx="33841">
                        <c:v>43453.510416666664</c:v>
                      </c:pt>
                      <c:pt idx="33842">
                        <c:v>43453.520833333336</c:v>
                      </c:pt>
                      <c:pt idx="33843">
                        <c:v>43453.53125</c:v>
                      </c:pt>
                      <c:pt idx="33844">
                        <c:v>43453.541666666664</c:v>
                      </c:pt>
                      <c:pt idx="33845">
                        <c:v>43453.552083333336</c:v>
                      </c:pt>
                      <c:pt idx="33846">
                        <c:v>43453.5625</c:v>
                      </c:pt>
                      <c:pt idx="33847">
                        <c:v>43453.572916666664</c:v>
                      </c:pt>
                      <c:pt idx="33848">
                        <c:v>43453.583333333336</c:v>
                      </c:pt>
                      <c:pt idx="33849">
                        <c:v>43453.59375</c:v>
                      </c:pt>
                      <c:pt idx="33850">
                        <c:v>43453.604166666664</c:v>
                      </c:pt>
                      <c:pt idx="33851">
                        <c:v>43453.614583333336</c:v>
                      </c:pt>
                      <c:pt idx="33852">
                        <c:v>43453.625</c:v>
                      </c:pt>
                      <c:pt idx="33853">
                        <c:v>43453.635416666664</c:v>
                      </c:pt>
                      <c:pt idx="33854">
                        <c:v>43453.645833333336</c:v>
                      </c:pt>
                      <c:pt idx="33855">
                        <c:v>43453.65625</c:v>
                      </c:pt>
                      <c:pt idx="33856">
                        <c:v>43453.666666666664</c:v>
                      </c:pt>
                      <c:pt idx="33857">
                        <c:v>43453.677083333336</c:v>
                      </c:pt>
                      <c:pt idx="33858">
                        <c:v>43453.6875</c:v>
                      </c:pt>
                      <c:pt idx="33859">
                        <c:v>43453.697916666664</c:v>
                      </c:pt>
                      <c:pt idx="33860">
                        <c:v>43453.708333333336</c:v>
                      </c:pt>
                      <c:pt idx="33861">
                        <c:v>43453.71875</c:v>
                      </c:pt>
                      <c:pt idx="33862">
                        <c:v>43453.729166666664</c:v>
                      </c:pt>
                      <c:pt idx="33863">
                        <c:v>43453.739583333336</c:v>
                      </c:pt>
                      <c:pt idx="33864">
                        <c:v>43453.75</c:v>
                      </c:pt>
                      <c:pt idx="33865">
                        <c:v>43453.760416666664</c:v>
                      </c:pt>
                      <c:pt idx="33866">
                        <c:v>43453.770833333336</c:v>
                      </c:pt>
                      <c:pt idx="33867">
                        <c:v>43453.78125</c:v>
                      </c:pt>
                      <c:pt idx="33868">
                        <c:v>43453.791666666664</c:v>
                      </c:pt>
                      <c:pt idx="33869">
                        <c:v>43453.802083333336</c:v>
                      </c:pt>
                      <c:pt idx="33870">
                        <c:v>43453.8125</c:v>
                      </c:pt>
                      <c:pt idx="33871">
                        <c:v>43453.822916666664</c:v>
                      </c:pt>
                      <c:pt idx="33872">
                        <c:v>43453.833333333336</c:v>
                      </c:pt>
                      <c:pt idx="33873">
                        <c:v>43453.84375</c:v>
                      </c:pt>
                      <c:pt idx="33874">
                        <c:v>43453.854166666664</c:v>
                      </c:pt>
                      <c:pt idx="33875">
                        <c:v>43453.864583333336</c:v>
                      </c:pt>
                      <c:pt idx="33876">
                        <c:v>43453.875</c:v>
                      </c:pt>
                      <c:pt idx="33877">
                        <c:v>43453.885416666664</c:v>
                      </c:pt>
                      <c:pt idx="33878">
                        <c:v>43453.895833333336</c:v>
                      </c:pt>
                      <c:pt idx="33879">
                        <c:v>43453.90625</c:v>
                      </c:pt>
                      <c:pt idx="33880">
                        <c:v>43453.916666666664</c:v>
                      </c:pt>
                      <c:pt idx="33881">
                        <c:v>43453.927083333336</c:v>
                      </c:pt>
                      <c:pt idx="33882">
                        <c:v>43453.9375</c:v>
                      </c:pt>
                      <c:pt idx="33883">
                        <c:v>43453.947916666664</c:v>
                      </c:pt>
                      <c:pt idx="33884">
                        <c:v>43453.958333333336</c:v>
                      </c:pt>
                      <c:pt idx="33885">
                        <c:v>43453.96875</c:v>
                      </c:pt>
                      <c:pt idx="33886">
                        <c:v>43453.979166666664</c:v>
                      </c:pt>
                      <c:pt idx="33887">
                        <c:v>43453.989583333336</c:v>
                      </c:pt>
                      <c:pt idx="33888">
                        <c:v>43454</c:v>
                      </c:pt>
                      <c:pt idx="33889">
                        <c:v>43454.010416666664</c:v>
                      </c:pt>
                      <c:pt idx="33890">
                        <c:v>43454.020833333336</c:v>
                      </c:pt>
                      <c:pt idx="33891">
                        <c:v>43454.03125</c:v>
                      </c:pt>
                      <c:pt idx="33892">
                        <c:v>43454.041666666664</c:v>
                      </c:pt>
                      <c:pt idx="33893">
                        <c:v>43454.052083333336</c:v>
                      </c:pt>
                      <c:pt idx="33894">
                        <c:v>43454.0625</c:v>
                      </c:pt>
                      <c:pt idx="33895">
                        <c:v>43454.072916666664</c:v>
                      </c:pt>
                      <c:pt idx="33896">
                        <c:v>43454.083333333336</c:v>
                      </c:pt>
                      <c:pt idx="33897">
                        <c:v>43454.09375</c:v>
                      </c:pt>
                      <c:pt idx="33898">
                        <c:v>43454.104166666664</c:v>
                      </c:pt>
                      <c:pt idx="33899">
                        <c:v>43454.114583333336</c:v>
                      </c:pt>
                      <c:pt idx="33900">
                        <c:v>43454.125</c:v>
                      </c:pt>
                      <c:pt idx="33901">
                        <c:v>43454.135416666664</c:v>
                      </c:pt>
                      <c:pt idx="33902">
                        <c:v>43454.145833333336</c:v>
                      </c:pt>
                      <c:pt idx="33903">
                        <c:v>43454.15625</c:v>
                      </c:pt>
                      <c:pt idx="33904">
                        <c:v>43454.166666666664</c:v>
                      </c:pt>
                      <c:pt idx="33905">
                        <c:v>43454.177083333336</c:v>
                      </c:pt>
                      <c:pt idx="33906">
                        <c:v>43454.1875</c:v>
                      </c:pt>
                      <c:pt idx="33907">
                        <c:v>43454.197916666664</c:v>
                      </c:pt>
                      <c:pt idx="33908">
                        <c:v>43454.208333333336</c:v>
                      </c:pt>
                      <c:pt idx="33909">
                        <c:v>43454.21875</c:v>
                      </c:pt>
                      <c:pt idx="33910">
                        <c:v>43454.229166666664</c:v>
                      </c:pt>
                      <c:pt idx="33911">
                        <c:v>43454.239583333336</c:v>
                      </c:pt>
                      <c:pt idx="33912">
                        <c:v>43454.25</c:v>
                      </c:pt>
                      <c:pt idx="33913">
                        <c:v>43454.260416666664</c:v>
                      </c:pt>
                      <c:pt idx="33914">
                        <c:v>43454.270833333336</c:v>
                      </c:pt>
                      <c:pt idx="33915">
                        <c:v>43454.28125</c:v>
                      </c:pt>
                      <c:pt idx="33916">
                        <c:v>43454.291666666664</c:v>
                      </c:pt>
                      <c:pt idx="33917">
                        <c:v>43454.302083333336</c:v>
                      </c:pt>
                      <c:pt idx="33918">
                        <c:v>43454.3125</c:v>
                      </c:pt>
                      <c:pt idx="33919">
                        <c:v>43454.322916666664</c:v>
                      </c:pt>
                      <c:pt idx="33920">
                        <c:v>43454.333333333336</c:v>
                      </c:pt>
                      <c:pt idx="33921">
                        <c:v>43454.34375</c:v>
                      </c:pt>
                      <c:pt idx="33922">
                        <c:v>43454.354166666664</c:v>
                      </c:pt>
                      <c:pt idx="33923">
                        <c:v>43454.364583333336</c:v>
                      </c:pt>
                      <c:pt idx="33924">
                        <c:v>43454.375</c:v>
                      </c:pt>
                      <c:pt idx="33925">
                        <c:v>43454.385416666664</c:v>
                      </c:pt>
                      <c:pt idx="33926">
                        <c:v>43454.395833333336</c:v>
                      </c:pt>
                      <c:pt idx="33927">
                        <c:v>43454.40625</c:v>
                      </c:pt>
                      <c:pt idx="33928">
                        <c:v>43454.416666666664</c:v>
                      </c:pt>
                      <c:pt idx="33929">
                        <c:v>43454.427083333336</c:v>
                      </c:pt>
                      <c:pt idx="33930">
                        <c:v>43454.4375</c:v>
                      </c:pt>
                      <c:pt idx="33931">
                        <c:v>43454.447916666664</c:v>
                      </c:pt>
                      <c:pt idx="33932">
                        <c:v>43454.458333333336</c:v>
                      </c:pt>
                      <c:pt idx="33933">
                        <c:v>43454.46875</c:v>
                      </c:pt>
                      <c:pt idx="33934">
                        <c:v>43454.479166666664</c:v>
                      </c:pt>
                      <c:pt idx="33935">
                        <c:v>43454.489583333336</c:v>
                      </c:pt>
                      <c:pt idx="33936">
                        <c:v>43454.5</c:v>
                      </c:pt>
                      <c:pt idx="33937">
                        <c:v>43454.510416666664</c:v>
                      </c:pt>
                      <c:pt idx="33938">
                        <c:v>43454.520833333336</c:v>
                      </c:pt>
                      <c:pt idx="33939">
                        <c:v>43454.53125</c:v>
                      </c:pt>
                      <c:pt idx="33940">
                        <c:v>43454.541666666664</c:v>
                      </c:pt>
                      <c:pt idx="33941">
                        <c:v>43454.552083333336</c:v>
                      </c:pt>
                      <c:pt idx="33942">
                        <c:v>43454.5625</c:v>
                      </c:pt>
                      <c:pt idx="33943">
                        <c:v>43454.572916666664</c:v>
                      </c:pt>
                      <c:pt idx="33944">
                        <c:v>43454.583333333336</c:v>
                      </c:pt>
                      <c:pt idx="33945">
                        <c:v>43454.59375</c:v>
                      </c:pt>
                      <c:pt idx="33946">
                        <c:v>43454.604166666664</c:v>
                      </c:pt>
                      <c:pt idx="33947">
                        <c:v>43454.614583333336</c:v>
                      </c:pt>
                      <c:pt idx="33948">
                        <c:v>43454.625</c:v>
                      </c:pt>
                      <c:pt idx="33949">
                        <c:v>43454.635416666664</c:v>
                      </c:pt>
                      <c:pt idx="33950">
                        <c:v>43454.645833333336</c:v>
                      </c:pt>
                      <c:pt idx="33951">
                        <c:v>43454.65625</c:v>
                      </c:pt>
                      <c:pt idx="33952">
                        <c:v>43454.666666666664</c:v>
                      </c:pt>
                      <c:pt idx="33953">
                        <c:v>43454.677083333336</c:v>
                      </c:pt>
                      <c:pt idx="33954">
                        <c:v>43454.6875</c:v>
                      </c:pt>
                      <c:pt idx="33955">
                        <c:v>43454.697916666664</c:v>
                      </c:pt>
                      <c:pt idx="33956">
                        <c:v>43454.708333333336</c:v>
                      </c:pt>
                      <c:pt idx="33957">
                        <c:v>43454.71875</c:v>
                      </c:pt>
                      <c:pt idx="33958">
                        <c:v>43454.729166666664</c:v>
                      </c:pt>
                      <c:pt idx="33959">
                        <c:v>43454.739583333336</c:v>
                      </c:pt>
                      <c:pt idx="33960">
                        <c:v>43454.75</c:v>
                      </c:pt>
                      <c:pt idx="33961">
                        <c:v>43454.760416666664</c:v>
                      </c:pt>
                      <c:pt idx="33962">
                        <c:v>43454.770833333336</c:v>
                      </c:pt>
                      <c:pt idx="33963">
                        <c:v>43454.78125</c:v>
                      </c:pt>
                      <c:pt idx="33964">
                        <c:v>43454.791666666664</c:v>
                      </c:pt>
                      <c:pt idx="33965">
                        <c:v>43454.802083333336</c:v>
                      </c:pt>
                      <c:pt idx="33966">
                        <c:v>43454.8125</c:v>
                      </c:pt>
                      <c:pt idx="33967">
                        <c:v>43454.822916666664</c:v>
                      </c:pt>
                      <c:pt idx="33968">
                        <c:v>43454.833333333336</c:v>
                      </c:pt>
                      <c:pt idx="33969">
                        <c:v>43454.84375</c:v>
                      </c:pt>
                      <c:pt idx="33970">
                        <c:v>43454.854166666664</c:v>
                      </c:pt>
                      <c:pt idx="33971">
                        <c:v>43454.864583333336</c:v>
                      </c:pt>
                      <c:pt idx="33972">
                        <c:v>43454.875</c:v>
                      </c:pt>
                      <c:pt idx="33973">
                        <c:v>43454.885416666664</c:v>
                      </c:pt>
                      <c:pt idx="33974">
                        <c:v>43454.895833333336</c:v>
                      </c:pt>
                      <c:pt idx="33975">
                        <c:v>43454.90625</c:v>
                      </c:pt>
                      <c:pt idx="33976">
                        <c:v>43454.916666666664</c:v>
                      </c:pt>
                      <c:pt idx="33977">
                        <c:v>43454.927083333336</c:v>
                      </c:pt>
                      <c:pt idx="33978">
                        <c:v>43454.9375</c:v>
                      </c:pt>
                      <c:pt idx="33979">
                        <c:v>43454.947916666664</c:v>
                      </c:pt>
                      <c:pt idx="33980">
                        <c:v>43454.958333333336</c:v>
                      </c:pt>
                      <c:pt idx="33981">
                        <c:v>43454.96875</c:v>
                      </c:pt>
                      <c:pt idx="33982">
                        <c:v>43454.979166666664</c:v>
                      </c:pt>
                      <c:pt idx="33983">
                        <c:v>43454.989583333336</c:v>
                      </c:pt>
                      <c:pt idx="33984">
                        <c:v>43455</c:v>
                      </c:pt>
                      <c:pt idx="33985">
                        <c:v>43455.010416666664</c:v>
                      </c:pt>
                      <c:pt idx="33986">
                        <c:v>43455.020833333336</c:v>
                      </c:pt>
                      <c:pt idx="33987">
                        <c:v>43455.03125</c:v>
                      </c:pt>
                      <c:pt idx="33988">
                        <c:v>43455.041666666664</c:v>
                      </c:pt>
                      <c:pt idx="33989">
                        <c:v>43455.052083333336</c:v>
                      </c:pt>
                      <c:pt idx="33990">
                        <c:v>43455.0625</c:v>
                      </c:pt>
                      <c:pt idx="33991">
                        <c:v>43455.072916666664</c:v>
                      </c:pt>
                      <c:pt idx="33992">
                        <c:v>43455.083333333336</c:v>
                      </c:pt>
                      <c:pt idx="33993">
                        <c:v>43455.09375</c:v>
                      </c:pt>
                      <c:pt idx="33994">
                        <c:v>43455.104166666664</c:v>
                      </c:pt>
                      <c:pt idx="33995">
                        <c:v>43455.114583333336</c:v>
                      </c:pt>
                      <c:pt idx="33996">
                        <c:v>43455.125</c:v>
                      </c:pt>
                      <c:pt idx="33997">
                        <c:v>43455.135416666664</c:v>
                      </c:pt>
                      <c:pt idx="33998">
                        <c:v>43455.145833333336</c:v>
                      </c:pt>
                      <c:pt idx="33999">
                        <c:v>43455.15625</c:v>
                      </c:pt>
                      <c:pt idx="34000">
                        <c:v>43455.166666666664</c:v>
                      </c:pt>
                      <c:pt idx="34001">
                        <c:v>43455.177083333336</c:v>
                      </c:pt>
                      <c:pt idx="34002">
                        <c:v>43455.1875</c:v>
                      </c:pt>
                      <c:pt idx="34003">
                        <c:v>43455.197916666664</c:v>
                      </c:pt>
                      <c:pt idx="34004">
                        <c:v>43455.208333333336</c:v>
                      </c:pt>
                      <c:pt idx="34005">
                        <c:v>43455.21875</c:v>
                      </c:pt>
                      <c:pt idx="34006">
                        <c:v>43455.229166666664</c:v>
                      </c:pt>
                      <c:pt idx="34007">
                        <c:v>43455.239583333336</c:v>
                      </c:pt>
                      <c:pt idx="34008">
                        <c:v>43455.25</c:v>
                      </c:pt>
                      <c:pt idx="34009">
                        <c:v>43455.260416666664</c:v>
                      </c:pt>
                      <c:pt idx="34010">
                        <c:v>43455.270833333336</c:v>
                      </c:pt>
                      <c:pt idx="34011">
                        <c:v>43455.28125</c:v>
                      </c:pt>
                      <c:pt idx="34012">
                        <c:v>43455.291666666664</c:v>
                      </c:pt>
                      <c:pt idx="34013">
                        <c:v>43455.302083333336</c:v>
                      </c:pt>
                      <c:pt idx="34014">
                        <c:v>43455.3125</c:v>
                      </c:pt>
                      <c:pt idx="34015">
                        <c:v>43455.322916666664</c:v>
                      </c:pt>
                      <c:pt idx="34016">
                        <c:v>43455.333333333336</c:v>
                      </c:pt>
                      <c:pt idx="34017">
                        <c:v>43455.34375</c:v>
                      </c:pt>
                      <c:pt idx="34018">
                        <c:v>43455.354166666664</c:v>
                      </c:pt>
                      <c:pt idx="34019">
                        <c:v>43455.364583333336</c:v>
                      </c:pt>
                      <c:pt idx="34020">
                        <c:v>43455.375</c:v>
                      </c:pt>
                      <c:pt idx="34021">
                        <c:v>43455.385416666664</c:v>
                      </c:pt>
                      <c:pt idx="34022">
                        <c:v>43455.395833333336</c:v>
                      </c:pt>
                      <c:pt idx="34023">
                        <c:v>43455.40625</c:v>
                      </c:pt>
                      <c:pt idx="34024">
                        <c:v>43455.416666666664</c:v>
                      </c:pt>
                      <c:pt idx="34025">
                        <c:v>43455.427083333336</c:v>
                      </c:pt>
                      <c:pt idx="34026">
                        <c:v>43455.4375</c:v>
                      </c:pt>
                      <c:pt idx="34027">
                        <c:v>43455.447916666664</c:v>
                      </c:pt>
                      <c:pt idx="34028">
                        <c:v>43455.458333333336</c:v>
                      </c:pt>
                      <c:pt idx="34029">
                        <c:v>43455.46875</c:v>
                      </c:pt>
                      <c:pt idx="34030">
                        <c:v>43455.479166666664</c:v>
                      </c:pt>
                      <c:pt idx="34031">
                        <c:v>43455.489583333336</c:v>
                      </c:pt>
                      <c:pt idx="34032">
                        <c:v>43455.5</c:v>
                      </c:pt>
                      <c:pt idx="34033">
                        <c:v>43455.510416666664</c:v>
                      </c:pt>
                      <c:pt idx="34034">
                        <c:v>43455.520833333336</c:v>
                      </c:pt>
                      <c:pt idx="34035">
                        <c:v>43455.53125</c:v>
                      </c:pt>
                      <c:pt idx="34036">
                        <c:v>43455.541666666664</c:v>
                      </c:pt>
                      <c:pt idx="34037">
                        <c:v>43455.552083333336</c:v>
                      </c:pt>
                      <c:pt idx="34038">
                        <c:v>43455.5625</c:v>
                      </c:pt>
                      <c:pt idx="34039">
                        <c:v>43455.572916666664</c:v>
                      </c:pt>
                      <c:pt idx="34040">
                        <c:v>43455.583333333336</c:v>
                      </c:pt>
                      <c:pt idx="34041">
                        <c:v>43455.59375</c:v>
                      </c:pt>
                      <c:pt idx="34042">
                        <c:v>43455.604166666664</c:v>
                      </c:pt>
                      <c:pt idx="34043">
                        <c:v>43455.614583333336</c:v>
                      </c:pt>
                      <c:pt idx="34044">
                        <c:v>43455.625</c:v>
                      </c:pt>
                      <c:pt idx="34045">
                        <c:v>43455.635416666664</c:v>
                      </c:pt>
                      <c:pt idx="34046">
                        <c:v>43455.645833333336</c:v>
                      </c:pt>
                      <c:pt idx="34047">
                        <c:v>43455.65625</c:v>
                      </c:pt>
                      <c:pt idx="34048">
                        <c:v>43455.666666666664</c:v>
                      </c:pt>
                      <c:pt idx="34049">
                        <c:v>43455.677083333336</c:v>
                      </c:pt>
                      <c:pt idx="34050">
                        <c:v>43455.6875</c:v>
                      </c:pt>
                      <c:pt idx="34051">
                        <c:v>43455.697916666664</c:v>
                      </c:pt>
                      <c:pt idx="34052">
                        <c:v>43455.708333333336</c:v>
                      </c:pt>
                      <c:pt idx="34053">
                        <c:v>43455.71875</c:v>
                      </c:pt>
                      <c:pt idx="34054">
                        <c:v>43455.729166666664</c:v>
                      </c:pt>
                      <c:pt idx="34055">
                        <c:v>43455.739583333336</c:v>
                      </c:pt>
                      <c:pt idx="34056">
                        <c:v>43455.75</c:v>
                      </c:pt>
                      <c:pt idx="34057">
                        <c:v>43455.760416666664</c:v>
                      </c:pt>
                      <c:pt idx="34058">
                        <c:v>43455.770833333336</c:v>
                      </c:pt>
                      <c:pt idx="34059">
                        <c:v>43455.78125</c:v>
                      </c:pt>
                      <c:pt idx="34060">
                        <c:v>43455.791666666664</c:v>
                      </c:pt>
                      <c:pt idx="34061">
                        <c:v>43455.802083333336</c:v>
                      </c:pt>
                      <c:pt idx="34062">
                        <c:v>43455.8125</c:v>
                      </c:pt>
                      <c:pt idx="34063">
                        <c:v>43455.822916666664</c:v>
                      </c:pt>
                      <c:pt idx="34064">
                        <c:v>43455.833333333336</c:v>
                      </c:pt>
                      <c:pt idx="34065">
                        <c:v>43455.84375</c:v>
                      </c:pt>
                      <c:pt idx="34066">
                        <c:v>43455.854166666664</c:v>
                      </c:pt>
                      <c:pt idx="34067">
                        <c:v>43455.864583333336</c:v>
                      </c:pt>
                      <c:pt idx="34068">
                        <c:v>43455.875</c:v>
                      </c:pt>
                      <c:pt idx="34069">
                        <c:v>43455.885416666664</c:v>
                      </c:pt>
                      <c:pt idx="34070">
                        <c:v>43455.895833333336</c:v>
                      </c:pt>
                      <c:pt idx="34071">
                        <c:v>43455.90625</c:v>
                      </c:pt>
                      <c:pt idx="34072">
                        <c:v>43455.916666666664</c:v>
                      </c:pt>
                      <c:pt idx="34073">
                        <c:v>43455.927083333336</c:v>
                      </c:pt>
                      <c:pt idx="34074">
                        <c:v>43455.9375</c:v>
                      </c:pt>
                      <c:pt idx="34075">
                        <c:v>43455.947916666664</c:v>
                      </c:pt>
                      <c:pt idx="34076">
                        <c:v>43455.958333333336</c:v>
                      </c:pt>
                      <c:pt idx="34077">
                        <c:v>43455.96875</c:v>
                      </c:pt>
                      <c:pt idx="34078">
                        <c:v>43455.979166666664</c:v>
                      </c:pt>
                      <c:pt idx="34079">
                        <c:v>43455.989583333336</c:v>
                      </c:pt>
                      <c:pt idx="34080">
                        <c:v>43456</c:v>
                      </c:pt>
                      <c:pt idx="34081">
                        <c:v>43456.010416666664</c:v>
                      </c:pt>
                      <c:pt idx="34082">
                        <c:v>43456.020833333336</c:v>
                      </c:pt>
                      <c:pt idx="34083">
                        <c:v>43456.03125</c:v>
                      </c:pt>
                      <c:pt idx="34084">
                        <c:v>43456.041666666664</c:v>
                      </c:pt>
                      <c:pt idx="34085">
                        <c:v>43456.052083333336</c:v>
                      </c:pt>
                      <c:pt idx="34086">
                        <c:v>43456.0625</c:v>
                      </c:pt>
                      <c:pt idx="34087">
                        <c:v>43456.072916666664</c:v>
                      </c:pt>
                      <c:pt idx="34088">
                        <c:v>43456.083333333336</c:v>
                      </c:pt>
                      <c:pt idx="34089">
                        <c:v>43456.09375</c:v>
                      </c:pt>
                      <c:pt idx="34090">
                        <c:v>43456.104166666664</c:v>
                      </c:pt>
                      <c:pt idx="34091">
                        <c:v>43456.114583333336</c:v>
                      </c:pt>
                      <c:pt idx="34092">
                        <c:v>43456.125</c:v>
                      </c:pt>
                      <c:pt idx="34093">
                        <c:v>43456.135416666664</c:v>
                      </c:pt>
                      <c:pt idx="34094">
                        <c:v>43456.145833333336</c:v>
                      </c:pt>
                      <c:pt idx="34095">
                        <c:v>43456.15625</c:v>
                      </c:pt>
                      <c:pt idx="34096">
                        <c:v>43456.166666666664</c:v>
                      </c:pt>
                      <c:pt idx="34097">
                        <c:v>43456.177083333336</c:v>
                      </c:pt>
                      <c:pt idx="34098">
                        <c:v>43456.1875</c:v>
                      </c:pt>
                      <c:pt idx="34099">
                        <c:v>43456.197916666664</c:v>
                      </c:pt>
                      <c:pt idx="34100">
                        <c:v>43456.208333333336</c:v>
                      </c:pt>
                      <c:pt idx="34101">
                        <c:v>43456.21875</c:v>
                      </c:pt>
                      <c:pt idx="34102">
                        <c:v>43456.229166666664</c:v>
                      </c:pt>
                      <c:pt idx="34103">
                        <c:v>43456.239583333336</c:v>
                      </c:pt>
                      <c:pt idx="34104">
                        <c:v>43456.25</c:v>
                      </c:pt>
                      <c:pt idx="34105">
                        <c:v>43456.260416666664</c:v>
                      </c:pt>
                      <c:pt idx="34106">
                        <c:v>43456.270833333336</c:v>
                      </c:pt>
                      <c:pt idx="34107">
                        <c:v>43456.28125</c:v>
                      </c:pt>
                      <c:pt idx="34108">
                        <c:v>43456.291666666664</c:v>
                      </c:pt>
                      <c:pt idx="34109">
                        <c:v>43456.302083333336</c:v>
                      </c:pt>
                      <c:pt idx="34110">
                        <c:v>43456.3125</c:v>
                      </c:pt>
                      <c:pt idx="34111">
                        <c:v>43456.322916666664</c:v>
                      </c:pt>
                      <c:pt idx="34112">
                        <c:v>43456.333333333336</c:v>
                      </c:pt>
                      <c:pt idx="34113">
                        <c:v>43456.34375</c:v>
                      </c:pt>
                      <c:pt idx="34114">
                        <c:v>43456.354166666664</c:v>
                      </c:pt>
                      <c:pt idx="34115">
                        <c:v>43456.364583333336</c:v>
                      </c:pt>
                      <c:pt idx="34116">
                        <c:v>43456.375</c:v>
                      </c:pt>
                      <c:pt idx="34117">
                        <c:v>43456.385416666664</c:v>
                      </c:pt>
                      <c:pt idx="34118">
                        <c:v>43456.395833333336</c:v>
                      </c:pt>
                      <c:pt idx="34119">
                        <c:v>43456.40625</c:v>
                      </c:pt>
                      <c:pt idx="34120">
                        <c:v>43456.416666666664</c:v>
                      </c:pt>
                      <c:pt idx="34121">
                        <c:v>43456.427083333336</c:v>
                      </c:pt>
                      <c:pt idx="34122">
                        <c:v>43456.4375</c:v>
                      </c:pt>
                      <c:pt idx="34123">
                        <c:v>43456.447916666664</c:v>
                      </c:pt>
                      <c:pt idx="34124">
                        <c:v>43456.458333333336</c:v>
                      </c:pt>
                      <c:pt idx="34125">
                        <c:v>43456.46875</c:v>
                      </c:pt>
                      <c:pt idx="34126">
                        <c:v>43456.479166666664</c:v>
                      </c:pt>
                      <c:pt idx="34127">
                        <c:v>43456.489583333336</c:v>
                      </c:pt>
                      <c:pt idx="34128">
                        <c:v>43456.5</c:v>
                      </c:pt>
                      <c:pt idx="34129">
                        <c:v>43456.510416666664</c:v>
                      </c:pt>
                      <c:pt idx="34130">
                        <c:v>43456.520833333336</c:v>
                      </c:pt>
                      <c:pt idx="34131">
                        <c:v>43456.53125</c:v>
                      </c:pt>
                      <c:pt idx="34132">
                        <c:v>43456.541666666664</c:v>
                      </c:pt>
                      <c:pt idx="34133">
                        <c:v>43456.552083333336</c:v>
                      </c:pt>
                      <c:pt idx="34134">
                        <c:v>43456.5625</c:v>
                      </c:pt>
                      <c:pt idx="34135">
                        <c:v>43456.572916666664</c:v>
                      </c:pt>
                      <c:pt idx="34136">
                        <c:v>43456.583333333336</c:v>
                      </c:pt>
                      <c:pt idx="34137">
                        <c:v>43456.59375</c:v>
                      </c:pt>
                      <c:pt idx="34138">
                        <c:v>43456.604166666664</c:v>
                      </c:pt>
                      <c:pt idx="34139">
                        <c:v>43456.614583333336</c:v>
                      </c:pt>
                      <c:pt idx="34140">
                        <c:v>43456.625</c:v>
                      </c:pt>
                      <c:pt idx="34141">
                        <c:v>43456.635416666664</c:v>
                      </c:pt>
                      <c:pt idx="34142">
                        <c:v>43456.645833333336</c:v>
                      </c:pt>
                      <c:pt idx="34143">
                        <c:v>43456.65625</c:v>
                      </c:pt>
                      <c:pt idx="34144">
                        <c:v>43456.666666666664</c:v>
                      </c:pt>
                      <c:pt idx="34145">
                        <c:v>43456.677083333336</c:v>
                      </c:pt>
                      <c:pt idx="34146">
                        <c:v>43456.6875</c:v>
                      </c:pt>
                      <c:pt idx="34147">
                        <c:v>43456.697916666664</c:v>
                      </c:pt>
                      <c:pt idx="34148">
                        <c:v>43456.708333333336</c:v>
                      </c:pt>
                      <c:pt idx="34149">
                        <c:v>43456.71875</c:v>
                      </c:pt>
                      <c:pt idx="34150">
                        <c:v>43456.729166666664</c:v>
                      </c:pt>
                      <c:pt idx="34151">
                        <c:v>43456.739583333336</c:v>
                      </c:pt>
                      <c:pt idx="34152">
                        <c:v>43456.75</c:v>
                      </c:pt>
                      <c:pt idx="34153">
                        <c:v>43456.760416666664</c:v>
                      </c:pt>
                      <c:pt idx="34154">
                        <c:v>43456.770833333336</c:v>
                      </c:pt>
                      <c:pt idx="34155">
                        <c:v>43456.78125</c:v>
                      </c:pt>
                      <c:pt idx="34156">
                        <c:v>43456.791666666664</c:v>
                      </c:pt>
                      <c:pt idx="34157">
                        <c:v>43456.802083333336</c:v>
                      </c:pt>
                      <c:pt idx="34158">
                        <c:v>43456.8125</c:v>
                      </c:pt>
                      <c:pt idx="34159">
                        <c:v>43456.822916666664</c:v>
                      </c:pt>
                      <c:pt idx="34160">
                        <c:v>43456.833333333336</c:v>
                      </c:pt>
                      <c:pt idx="34161">
                        <c:v>43456.84375</c:v>
                      </c:pt>
                      <c:pt idx="34162">
                        <c:v>43456.854166666664</c:v>
                      </c:pt>
                      <c:pt idx="34163">
                        <c:v>43456.864583333336</c:v>
                      </c:pt>
                      <c:pt idx="34164">
                        <c:v>43456.875</c:v>
                      </c:pt>
                      <c:pt idx="34165">
                        <c:v>43456.885416666664</c:v>
                      </c:pt>
                      <c:pt idx="34166">
                        <c:v>43456.895833333336</c:v>
                      </c:pt>
                      <c:pt idx="34167">
                        <c:v>43456.90625</c:v>
                      </c:pt>
                      <c:pt idx="34168">
                        <c:v>43456.916666666664</c:v>
                      </c:pt>
                      <c:pt idx="34169">
                        <c:v>43456.927083333336</c:v>
                      </c:pt>
                      <c:pt idx="34170">
                        <c:v>43456.9375</c:v>
                      </c:pt>
                      <c:pt idx="34171">
                        <c:v>43456.947916666664</c:v>
                      </c:pt>
                      <c:pt idx="34172">
                        <c:v>43456.958333333336</c:v>
                      </c:pt>
                      <c:pt idx="34173">
                        <c:v>43456.96875</c:v>
                      </c:pt>
                      <c:pt idx="34174">
                        <c:v>43456.979166666664</c:v>
                      </c:pt>
                      <c:pt idx="34175">
                        <c:v>43456.989583333336</c:v>
                      </c:pt>
                      <c:pt idx="34176">
                        <c:v>43457</c:v>
                      </c:pt>
                      <c:pt idx="34177">
                        <c:v>43457.010416666664</c:v>
                      </c:pt>
                      <c:pt idx="34178">
                        <c:v>43457.020833333336</c:v>
                      </c:pt>
                      <c:pt idx="34179">
                        <c:v>43457.03125</c:v>
                      </c:pt>
                      <c:pt idx="34180">
                        <c:v>43457.041666666664</c:v>
                      </c:pt>
                      <c:pt idx="34181">
                        <c:v>43457.052083333336</c:v>
                      </c:pt>
                      <c:pt idx="34182">
                        <c:v>43457.0625</c:v>
                      </c:pt>
                      <c:pt idx="34183">
                        <c:v>43457.072916666664</c:v>
                      </c:pt>
                      <c:pt idx="34184">
                        <c:v>43457.083333333336</c:v>
                      </c:pt>
                      <c:pt idx="34185">
                        <c:v>43457.09375</c:v>
                      </c:pt>
                      <c:pt idx="34186">
                        <c:v>43457.104166666664</c:v>
                      </c:pt>
                      <c:pt idx="34187">
                        <c:v>43457.114583333336</c:v>
                      </c:pt>
                      <c:pt idx="34188">
                        <c:v>43457.125</c:v>
                      </c:pt>
                      <c:pt idx="34189">
                        <c:v>43457.135416666664</c:v>
                      </c:pt>
                      <c:pt idx="34190">
                        <c:v>43457.145833333336</c:v>
                      </c:pt>
                      <c:pt idx="34191">
                        <c:v>43457.15625</c:v>
                      </c:pt>
                      <c:pt idx="34192">
                        <c:v>43457.166666666664</c:v>
                      </c:pt>
                      <c:pt idx="34193">
                        <c:v>43457.177083333336</c:v>
                      </c:pt>
                      <c:pt idx="34194">
                        <c:v>43457.1875</c:v>
                      </c:pt>
                      <c:pt idx="34195">
                        <c:v>43457.197916666664</c:v>
                      </c:pt>
                      <c:pt idx="34196">
                        <c:v>43457.208333333336</c:v>
                      </c:pt>
                      <c:pt idx="34197">
                        <c:v>43457.21875</c:v>
                      </c:pt>
                      <c:pt idx="34198">
                        <c:v>43457.229166666664</c:v>
                      </c:pt>
                      <c:pt idx="34199">
                        <c:v>43457.239583333336</c:v>
                      </c:pt>
                      <c:pt idx="34200">
                        <c:v>43457.25</c:v>
                      </c:pt>
                      <c:pt idx="34201">
                        <c:v>43457.260416666664</c:v>
                      </c:pt>
                      <c:pt idx="34202">
                        <c:v>43457.270833333336</c:v>
                      </c:pt>
                      <c:pt idx="34203">
                        <c:v>43457.28125</c:v>
                      </c:pt>
                      <c:pt idx="34204">
                        <c:v>43457.291666666664</c:v>
                      </c:pt>
                      <c:pt idx="34205">
                        <c:v>43457.302083333336</c:v>
                      </c:pt>
                      <c:pt idx="34206">
                        <c:v>43457.3125</c:v>
                      </c:pt>
                      <c:pt idx="34207">
                        <c:v>43457.322916666664</c:v>
                      </c:pt>
                      <c:pt idx="34208">
                        <c:v>43457.333333333336</c:v>
                      </c:pt>
                      <c:pt idx="34209">
                        <c:v>43457.34375</c:v>
                      </c:pt>
                      <c:pt idx="34210">
                        <c:v>43457.354166666664</c:v>
                      </c:pt>
                      <c:pt idx="34211">
                        <c:v>43457.364583333336</c:v>
                      </c:pt>
                      <c:pt idx="34212">
                        <c:v>43457.375</c:v>
                      </c:pt>
                      <c:pt idx="34213">
                        <c:v>43457.385416666664</c:v>
                      </c:pt>
                      <c:pt idx="34214">
                        <c:v>43457.395833333336</c:v>
                      </c:pt>
                      <c:pt idx="34215">
                        <c:v>43457.40625</c:v>
                      </c:pt>
                      <c:pt idx="34216">
                        <c:v>43457.416666666664</c:v>
                      </c:pt>
                      <c:pt idx="34217">
                        <c:v>43457.427083333336</c:v>
                      </c:pt>
                      <c:pt idx="34218">
                        <c:v>43457.4375</c:v>
                      </c:pt>
                      <c:pt idx="34219">
                        <c:v>43457.447916666664</c:v>
                      </c:pt>
                      <c:pt idx="34220">
                        <c:v>43457.458333333336</c:v>
                      </c:pt>
                      <c:pt idx="34221">
                        <c:v>43457.46875</c:v>
                      </c:pt>
                      <c:pt idx="34222">
                        <c:v>43457.479166666664</c:v>
                      </c:pt>
                      <c:pt idx="34223">
                        <c:v>43457.489583333336</c:v>
                      </c:pt>
                      <c:pt idx="34224">
                        <c:v>43457.5</c:v>
                      </c:pt>
                      <c:pt idx="34225">
                        <c:v>43457.510416666664</c:v>
                      </c:pt>
                      <c:pt idx="34226">
                        <c:v>43457.520833333336</c:v>
                      </c:pt>
                      <c:pt idx="34227">
                        <c:v>43457.53125</c:v>
                      </c:pt>
                      <c:pt idx="34228">
                        <c:v>43457.541666666664</c:v>
                      </c:pt>
                      <c:pt idx="34229">
                        <c:v>43457.552083333336</c:v>
                      </c:pt>
                      <c:pt idx="34230">
                        <c:v>43457.5625</c:v>
                      </c:pt>
                      <c:pt idx="34231">
                        <c:v>43457.572916666664</c:v>
                      </c:pt>
                      <c:pt idx="34232">
                        <c:v>43457.583333333336</c:v>
                      </c:pt>
                      <c:pt idx="34233">
                        <c:v>43457.59375</c:v>
                      </c:pt>
                      <c:pt idx="34234">
                        <c:v>43457.604166666664</c:v>
                      </c:pt>
                      <c:pt idx="34235">
                        <c:v>43457.614583333336</c:v>
                      </c:pt>
                      <c:pt idx="34236">
                        <c:v>43457.625</c:v>
                      </c:pt>
                      <c:pt idx="34237">
                        <c:v>43457.635416666664</c:v>
                      </c:pt>
                      <c:pt idx="34238">
                        <c:v>43457.645833333336</c:v>
                      </c:pt>
                      <c:pt idx="34239">
                        <c:v>43457.65625</c:v>
                      </c:pt>
                      <c:pt idx="34240">
                        <c:v>43457.666666666664</c:v>
                      </c:pt>
                      <c:pt idx="34241">
                        <c:v>43457.677083333336</c:v>
                      </c:pt>
                      <c:pt idx="34242">
                        <c:v>43457.6875</c:v>
                      </c:pt>
                      <c:pt idx="34243">
                        <c:v>43457.697916666664</c:v>
                      </c:pt>
                      <c:pt idx="34244">
                        <c:v>43457.708333333336</c:v>
                      </c:pt>
                      <c:pt idx="34245">
                        <c:v>43457.71875</c:v>
                      </c:pt>
                      <c:pt idx="34246">
                        <c:v>43457.729166666664</c:v>
                      </c:pt>
                      <c:pt idx="34247">
                        <c:v>43457.739583333336</c:v>
                      </c:pt>
                      <c:pt idx="34248">
                        <c:v>43457.75</c:v>
                      </c:pt>
                      <c:pt idx="34249">
                        <c:v>43457.760416666664</c:v>
                      </c:pt>
                      <c:pt idx="34250">
                        <c:v>43457.770833333336</c:v>
                      </c:pt>
                      <c:pt idx="34251">
                        <c:v>43457.78125</c:v>
                      </c:pt>
                      <c:pt idx="34252">
                        <c:v>43457.791666666664</c:v>
                      </c:pt>
                      <c:pt idx="34253">
                        <c:v>43457.802083333336</c:v>
                      </c:pt>
                      <c:pt idx="34254">
                        <c:v>43457.8125</c:v>
                      </c:pt>
                      <c:pt idx="34255">
                        <c:v>43457.822916666664</c:v>
                      </c:pt>
                      <c:pt idx="34256">
                        <c:v>43457.833333333336</c:v>
                      </c:pt>
                      <c:pt idx="34257">
                        <c:v>43457.84375</c:v>
                      </c:pt>
                      <c:pt idx="34258">
                        <c:v>43457.854166666664</c:v>
                      </c:pt>
                      <c:pt idx="34259">
                        <c:v>43457.864583333336</c:v>
                      </c:pt>
                      <c:pt idx="34260">
                        <c:v>43457.875</c:v>
                      </c:pt>
                      <c:pt idx="34261">
                        <c:v>43457.885416666664</c:v>
                      </c:pt>
                      <c:pt idx="34262">
                        <c:v>43457.895833333336</c:v>
                      </c:pt>
                      <c:pt idx="34263">
                        <c:v>43457.90625</c:v>
                      </c:pt>
                      <c:pt idx="34264">
                        <c:v>43457.916666666664</c:v>
                      </c:pt>
                      <c:pt idx="34265">
                        <c:v>43457.927083333336</c:v>
                      </c:pt>
                      <c:pt idx="34266">
                        <c:v>43457.9375</c:v>
                      </c:pt>
                      <c:pt idx="34267">
                        <c:v>43457.947916666664</c:v>
                      </c:pt>
                      <c:pt idx="34268">
                        <c:v>43457.958333333336</c:v>
                      </c:pt>
                      <c:pt idx="34269">
                        <c:v>43457.96875</c:v>
                      </c:pt>
                      <c:pt idx="34270">
                        <c:v>43457.979166666664</c:v>
                      </c:pt>
                      <c:pt idx="34271">
                        <c:v>43457.989583333336</c:v>
                      </c:pt>
                      <c:pt idx="34272">
                        <c:v>43458</c:v>
                      </c:pt>
                      <c:pt idx="34273">
                        <c:v>43458.010416666664</c:v>
                      </c:pt>
                      <c:pt idx="34274">
                        <c:v>43458.020833333336</c:v>
                      </c:pt>
                      <c:pt idx="34275">
                        <c:v>43458.03125</c:v>
                      </c:pt>
                      <c:pt idx="34276">
                        <c:v>43458.041666666664</c:v>
                      </c:pt>
                      <c:pt idx="34277">
                        <c:v>43458.052083333336</c:v>
                      </c:pt>
                      <c:pt idx="34278">
                        <c:v>43458.0625</c:v>
                      </c:pt>
                      <c:pt idx="34279">
                        <c:v>43458.072916666664</c:v>
                      </c:pt>
                      <c:pt idx="34280">
                        <c:v>43458.083333333336</c:v>
                      </c:pt>
                      <c:pt idx="34281">
                        <c:v>43458.09375</c:v>
                      </c:pt>
                      <c:pt idx="34282">
                        <c:v>43458.104166666664</c:v>
                      </c:pt>
                      <c:pt idx="34283">
                        <c:v>43458.114583333336</c:v>
                      </c:pt>
                      <c:pt idx="34284">
                        <c:v>43458.125</c:v>
                      </c:pt>
                      <c:pt idx="34285">
                        <c:v>43458.135416666664</c:v>
                      </c:pt>
                      <c:pt idx="34286">
                        <c:v>43458.145833333336</c:v>
                      </c:pt>
                      <c:pt idx="34287">
                        <c:v>43458.15625</c:v>
                      </c:pt>
                      <c:pt idx="34288">
                        <c:v>43458.166666666664</c:v>
                      </c:pt>
                      <c:pt idx="34289">
                        <c:v>43458.177083333336</c:v>
                      </c:pt>
                      <c:pt idx="34290">
                        <c:v>43458.1875</c:v>
                      </c:pt>
                      <c:pt idx="34291">
                        <c:v>43458.197916666664</c:v>
                      </c:pt>
                      <c:pt idx="34292">
                        <c:v>43458.208333333336</c:v>
                      </c:pt>
                      <c:pt idx="34293">
                        <c:v>43458.21875</c:v>
                      </c:pt>
                      <c:pt idx="34294">
                        <c:v>43458.229166666664</c:v>
                      </c:pt>
                      <c:pt idx="34295">
                        <c:v>43458.239583333336</c:v>
                      </c:pt>
                      <c:pt idx="34296">
                        <c:v>43458.25</c:v>
                      </c:pt>
                      <c:pt idx="34297">
                        <c:v>43458.260416666664</c:v>
                      </c:pt>
                      <c:pt idx="34298">
                        <c:v>43458.270833333336</c:v>
                      </c:pt>
                      <c:pt idx="34299">
                        <c:v>43458.28125</c:v>
                      </c:pt>
                      <c:pt idx="34300">
                        <c:v>43458.291666666664</c:v>
                      </c:pt>
                      <c:pt idx="34301">
                        <c:v>43458.302083333336</c:v>
                      </c:pt>
                      <c:pt idx="34302">
                        <c:v>43458.3125</c:v>
                      </c:pt>
                      <c:pt idx="34303">
                        <c:v>43458.322916666664</c:v>
                      </c:pt>
                      <c:pt idx="34304">
                        <c:v>43458.333333333336</c:v>
                      </c:pt>
                      <c:pt idx="34305">
                        <c:v>43458.34375</c:v>
                      </c:pt>
                      <c:pt idx="34306">
                        <c:v>43458.354166666664</c:v>
                      </c:pt>
                      <c:pt idx="34307">
                        <c:v>43458.364583333336</c:v>
                      </c:pt>
                      <c:pt idx="34308">
                        <c:v>43458.375</c:v>
                      </c:pt>
                      <c:pt idx="34309">
                        <c:v>43458.385416666664</c:v>
                      </c:pt>
                      <c:pt idx="34310">
                        <c:v>43458.395833333336</c:v>
                      </c:pt>
                      <c:pt idx="34311">
                        <c:v>43458.40625</c:v>
                      </c:pt>
                      <c:pt idx="34312">
                        <c:v>43458.416666666664</c:v>
                      </c:pt>
                      <c:pt idx="34313">
                        <c:v>43458.427083333336</c:v>
                      </c:pt>
                      <c:pt idx="34314">
                        <c:v>43458.4375</c:v>
                      </c:pt>
                      <c:pt idx="34315">
                        <c:v>43458.447916666664</c:v>
                      </c:pt>
                      <c:pt idx="34316">
                        <c:v>43458.458333333336</c:v>
                      </c:pt>
                      <c:pt idx="34317">
                        <c:v>43458.46875</c:v>
                      </c:pt>
                      <c:pt idx="34318">
                        <c:v>43458.479166666664</c:v>
                      </c:pt>
                      <c:pt idx="34319">
                        <c:v>43458.489583333336</c:v>
                      </c:pt>
                      <c:pt idx="34320">
                        <c:v>43458.5</c:v>
                      </c:pt>
                      <c:pt idx="34321">
                        <c:v>43458.510416666664</c:v>
                      </c:pt>
                      <c:pt idx="34322">
                        <c:v>43458.520833333336</c:v>
                      </c:pt>
                      <c:pt idx="34323">
                        <c:v>43458.53125</c:v>
                      </c:pt>
                      <c:pt idx="34324">
                        <c:v>43458.541666666664</c:v>
                      </c:pt>
                      <c:pt idx="34325">
                        <c:v>43458.552083333336</c:v>
                      </c:pt>
                      <c:pt idx="34326">
                        <c:v>43458.5625</c:v>
                      </c:pt>
                      <c:pt idx="34327">
                        <c:v>43458.572916666664</c:v>
                      </c:pt>
                      <c:pt idx="34328">
                        <c:v>43458.583333333336</c:v>
                      </c:pt>
                      <c:pt idx="34329">
                        <c:v>43458.59375</c:v>
                      </c:pt>
                      <c:pt idx="34330">
                        <c:v>43458.604166666664</c:v>
                      </c:pt>
                      <c:pt idx="34331">
                        <c:v>43458.614583333336</c:v>
                      </c:pt>
                      <c:pt idx="34332">
                        <c:v>43458.625</c:v>
                      </c:pt>
                      <c:pt idx="34333">
                        <c:v>43458.635416666664</c:v>
                      </c:pt>
                      <c:pt idx="34334">
                        <c:v>43458.645833333336</c:v>
                      </c:pt>
                      <c:pt idx="34335">
                        <c:v>43458.65625</c:v>
                      </c:pt>
                      <c:pt idx="34336">
                        <c:v>43458.666666666664</c:v>
                      </c:pt>
                      <c:pt idx="34337">
                        <c:v>43458.677083333336</c:v>
                      </c:pt>
                      <c:pt idx="34338">
                        <c:v>43458.6875</c:v>
                      </c:pt>
                      <c:pt idx="34339">
                        <c:v>43458.697916666664</c:v>
                      </c:pt>
                      <c:pt idx="34340">
                        <c:v>43458.708333333336</c:v>
                      </c:pt>
                      <c:pt idx="34341">
                        <c:v>43458.71875</c:v>
                      </c:pt>
                      <c:pt idx="34342">
                        <c:v>43458.729166666664</c:v>
                      </c:pt>
                      <c:pt idx="34343">
                        <c:v>43458.739583333336</c:v>
                      </c:pt>
                      <c:pt idx="34344">
                        <c:v>43458.75</c:v>
                      </c:pt>
                      <c:pt idx="34345">
                        <c:v>43458.760416666664</c:v>
                      </c:pt>
                      <c:pt idx="34346">
                        <c:v>43458.770833333336</c:v>
                      </c:pt>
                      <c:pt idx="34347">
                        <c:v>43458.78125</c:v>
                      </c:pt>
                      <c:pt idx="34348">
                        <c:v>43458.791666666664</c:v>
                      </c:pt>
                      <c:pt idx="34349">
                        <c:v>43458.802083333336</c:v>
                      </c:pt>
                      <c:pt idx="34350">
                        <c:v>43458.8125</c:v>
                      </c:pt>
                      <c:pt idx="34351">
                        <c:v>43458.822916666664</c:v>
                      </c:pt>
                      <c:pt idx="34352">
                        <c:v>43458.833333333336</c:v>
                      </c:pt>
                      <c:pt idx="34353">
                        <c:v>43458.84375</c:v>
                      </c:pt>
                      <c:pt idx="34354">
                        <c:v>43458.854166666664</c:v>
                      </c:pt>
                      <c:pt idx="34355">
                        <c:v>43458.864583333336</c:v>
                      </c:pt>
                      <c:pt idx="34356">
                        <c:v>43458.875</c:v>
                      </c:pt>
                      <c:pt idx="34357">
                        <c:v>43458.885416666664</c:v>
                      </c:pt>
                      <c:pt idx="34358">
                        <c:v>43458.895833333336</c:v>
                      </c:pt>
                      <c:pt idx="34359">
                        <c:v>43458.90625</c:v>
                      </c:pt>
                      <c:pt idx="34360">
                        <c:v>43458.916666666664</c:v>
                      </c:pt>
                      <c:pt idx="34361">
                        <c:v>43458.927083333336</c:v>
                      </c:pt>
                      <c:pt idx="34362">
                        <c:v>43458.9375</c:v>
                      </c:pt>
                      <c:pt idx="34363">
                        <c:v>43458.947916666664</c:v>
                      </c:pt>
                      <c:pt idx="34364">
                        <c:v>43458.958333333336</c:v>
                      </c:pt>
                      <c:pt idx="34365">
                        <c:v>43458.96875</c:v>
                      </c:pt>
                      <c:pt idx="34366">
                        <c:v>43458.979166666664</c:v>
                      </c:pt>
                      <c:pt idx="34367">
                        <c:v>43458.989583333336</c:v>
                      </c:pt>
                      <c:pt idx="34368">
                        <c:v>43459</c:v>
                      </c:pt>
                      <c:pt idx="34369">
                        <c:v>43459.010416666664</c:v>
                      </c:pt>
                      <c:pt idx="34370">
                        <c:v>43459.020833333336</c:v>
                      </c:pt>
                      <c:pt idx="34371">
                        <c:v>43459.03125</c:v>
                      </c:pt>
                      <c:pt idx="34372">
                        <c:v>43459.041666666664</c:v>
                      </c:pt>
                      <c:pt idx="34373">
                        <c:v>43459.052083333336</c:v>
                      </c:pt>
                      <c:pt idx="34374">
                        <c:v>43459.0625</c:v>
                      </c:pt>
                      <c:pt idx="34375">
                        <c:v>43459.072916666664</c:v>
                      </c:pt>
                      <c:pt idx="34376">
                        <c:v>43459.083333333336</c:v>
                      </c:pt>
                      <c:pt idx="34377">
                        <c:v>43459.09375</c:v>
                      </c:pt>
                      <c:pt idx="34378">
                        <c:v>43459.104166666664</c:v>
                      </c:pt>
                      <c:pt idx="34379">
                        <c:v>43459.114583333336</c:v>
                      </c:pt>
                      <c:pt idx="34380">
                        <c:v>43459.125</c:v>
                      </c:pt>
                      <c:pt idx="34381">
                        <c:v>43459.135416666664</c:v>
                      </c:pt>
                      <c:pt idx="34382">
                        <c:v>43459.145833333336</c:v>
                      </c:pt>
                      <c:pt idx="34383">
                        <c:v>43459.15625</c:v>
                      </c:pt>
                      <c:pt idx="34384">
                        <c:v>43459.166666666664</c:v>
                      </c:pt>
                      <c:pt idx="34385">
                        <c:v>43459.177083333336</c:v>
                      </c:pt>
                      <c:pt idx="34386">
                        <c:v>43459.1875</c:v>
                      </c:pt>
                      <c:pt idx="34387">
                        <c:v>43459.197916666664</c:v>
                      </c:pt>
                      <c:pt idx="34388">
                        <c:v>43459.208333333336</c:v>
                      </c:pt>
                      <c:pt idx="34389">
                        <c:v>43459.21875</c:v>
                      </c:pt>
                      <c:pt idx="34390">
                        <c:v>43459.229166666664</c:v>
                      </c:pt>
                      <c:pt idx="34391">
                        <c:v>43459.239583333336</c:v>
                      </c:pt>
                      <c:pt idx="34392">
                        <c:v>43459.25</c:v>
                      </c:pt>
                      <c:pt idx="34393">
                        <c:v>43459.260416666664</c:v>
                      </c:pt>
                      <c:pt idx="34394">
                        <c:v>43459.270833333336</c:v>
                      </c:pt>
                      <c:pt idx="34395">
                        <c:v>43459.28125</c:v>
                      </c:pt>
                      <c:pt idx="34396">
                        <c:v>43459.291666666664</c:v>
                      </c:pt>
                      <c:pt idx="34397">
                        <c:v>43459.302083333336</c:v>
                      </c:pt>
                      <c:pt idx="34398">
                        <c:v>43459.3125</c:v>
                      </c:pt>
                      <c:pt idx="34399">
                        <c:v>43459.322916666664</c:v>
                      </c:pt>
                      <c:pt idx="34400">
                        <c:v>43459.333333333336</c:v>
                      </c:pt>
                      <c:pt idx="34401">
                        <c:v>43459.34375</c:v>
                      </c:pt>
                      <c:pt idx="34402">
                        <c:v>43459.354166666664</c:v>
                      </c:pt>
                      <c:pt idx="34403">
                        <c:v>43459.364583333336</c:v>
                      </c:pt>
                      <c:pt idx="34404">
                        <c:v>43459.375</c:v>
                      </c:pt>
                      <c:pt idx="34405">
                        <c:v>43459.385416666664</c:v>
                      </c:pt>
                      <c:pt idx="34406">
                        <c:v>43459.395833333336</c:v>
                      </c:pt>
                      <c:pt idx="34407">
                        <c:v>43459.40625</c:v>
                      </c:pt>
                      <c:pt idx="34408">
                        <c:v>43459.416666666664</c:v>
                      </c:pt>
                      <c:pt idx="34409">
                        <c:v>43459.427083333336</c:v>
                      </c:pt>
                      <c:pt idx="34410">
                        <c:v>43459.4375</c:v>
                      </c:pt>
                      <c:pt idx="34411">
                        <c:v>43459.447916666664</c:v>
                      </c:pt>
                      <c:pt idx="34412">
                        <c:v>43459.458333333336</c:v>
                      </c:pt>
                      <c:pt idx="34413">
                        <c:v>43459.46875</c:v>
                      </c:pt>
                      <c:pt idx="34414">
                        <c:v>43459.479166666664</c:v>
                      </c:pt>
                      <c:pt idx="34415">
                        <c:v>43459.489583333336</c:v>
                      </c:pt>
                      <c:pt idx="34416">
                        <c:v>43459.5</c:v>
                      </c:pt>
                      <c:pt idx="34417">
                        <c:v>43459.510416666664</c:v>
                      </c:pt>
                      <c:pt idx="34418">
                        <c:v>43459.520833333336</c:v>
                      </c:pt>
                      <c:pt idx="34419">
                        <c:v>43459.53125</c:v>
                      </c:pt>
                      <c:pt idx="34420">
                        <c:v>43459.541666666664</c:v>
                      </c:pt>
                      <c:pt idx="34421">
                        <c:v>43459.552083333336</c:v>
                      </c:pt>
                      <c:pt idx="34422">
                        <c:v>43459.5625</c:v>
                      </c:pt>
                      <c:pt idx="34423">
                        <c:v>43459.572916666664</c:v>
                      </c:pt>
                      <c:pt idx="34424">
                        <c:v>43459.583333333336</c:v>
                      </c:pt>
                      <c:pt idx="34425">
                        <c:v>43459.59375</c:v>
                      </c:pt>
                      <c:pt idx="34426">
                        <c:v>43459.604166666664</c:v>
                      </c:pt>
                      <c:pt idx="34427">
                        <c:v>43459.614583333336</c:v>
                      </c:pt>
                      <c:pt idx="34428">
                        <c:v>43459.625</c:v>
                      </c:pt>
                      <c:pt idx="34429">
                        <c:v>43459.635416666664</c:v>
                      </c:pt>
                      <c:pt idx="34430">
                        <c:v>43459.645833333336</c:v>
                      </c:pt>
                      <c:pt idx="34431">
                        <c:v>43459.65625</c:v>
                      </c:pt>
                      <c:pt idx="34432">
                        <c:v>43459.666666666664</c:v>
                      </c:pt>
                      <c:pt idx="34433">
                        <c:v>43459.677083333336</c:v>
                      </c:pt>
                      <c:pt idx="34434">
                        <c:v>43459.6875</c:v>
                      </c:pt>
                      <c:pt idx="34435">
                        <c:v>43459.697916666664</c:v>
                      </c:pt>
                      <c:pt idx="34436">
                        <c:v>43459.708333333336</c:v>
                      </c:pt>
                      <c:pt idx="34437">
                        <c:v>43459.71875</c:v>
                      </c:pt>
                      <c:pt idx="34438">
                        <c:v>43459.729166666664</c:v>
                      </c:pt>
                      <c:pt idx="34439">
                        <c:v>43459.739583333336</c:v>
                      </c:pt>
                      <c:pt idx="34440">
                        <c:v>43459.75</c:v>
                      </c:pt>
                      <c:pt idx="34441">
                        <c:v>43459.760416666664</c:v>
                      </c:pt>
                      <c:pt idx="34442">
                        <c:v>43459.770833333336</c:v>
                      </c:pt>
                      <c:pt idx="34443">
                        <c:v>43459.78125</c:v>
                      </c:pt>
                      <c:pt idx="34444">
                        <c:v>43459.791666666664</c:v>
                      </c:pt>
                      <c:pt idx="34445">
                        <c:v>43459.802083333336</c:v>
                      </c:pt>
                      <c:pt idx="34446">
                        <c:v>43459.8125</c:v>
                      </c:pt>
                      <c:pt idx="34447">
                        <c:v>43459.822916666664</c:v>
                      </c:pt>
                      <c:pt idx="34448">
                        <c:v>43459.833333333336</c:v>
                      </c:pt>
                      <c:pt idx="34449">
                        <c:v>43459.84375</c:v>
                      </c:pt>
                      <c:pt idx="34450">
                        <c:v>43459.854166666664</c:v>
                      </c:pt>
                      <c:pt idx="34451">
                        <c:v>43459.864583333336</c:v>
                      </c:pt>
                      <c:pt idx="34452">
                        <c:v>43459.875</c:v>
                      </c:pt>
                      <c:pt idx="34453">
                        <c:v>43459.885416666664</c:v>
                      </c:pt>
                      <c:pt idx="34454">
                        <c:v>43459.895833333336</c:v>
                      </c:pt>
                      <c:pt idx="34455">
                        <c:v>43459.90625</c:v>
                      </c:pt>
                      <c:pt idx="34456">
                        <c:v>43459.916666666664</c:v>
                      </c:pt>
                      <c:pt idx="34457">
                        <c:v>43459.927083333336</c:v>
                      </c:pt>
                      <c:pt idx="34458">
                        <c:v>43459.9375</c:v>
                      </c:pt>
                      <c:pt idx="34459">
                        <c:v>43459.947916666664</c:v>
                      </c:pt>
                      <c:pt idx="34460">
                        <c:v>43459.958333333336</c:v>
                      </c:pt>
                      <c:pt idx="34461">
                        <c:v>43459.96875</c:v>
                      </c:pt>
                      <c:pt idx="34462">
                        <c:v>43459.979166666664</c:v>
                      </c:pt>
                      <c:pt idx="34463">
                        <c:v>43459.989583333336</c:v>
                      </c:pt>
                      <c:pt idx="34464">
                        <c:v>43460</c:v>
                      </c:pt>
                      <c:pt idx="34465">
                        <c:v>43460.010416666664</c:v>
                      </c:pt>
                      <c:pt idx="34466">
                        <c:v>43460.020833333336</c:v>
                      </c:pt>
                      <c:pt idx="34467">
                        <c:v>43460.03125</c:v>
                      </c:pt>
                      <c:pt idx="34468">
                        <c:v>43460.041666666664</c:v>
                      </c:pt>
                      <c:pt idx="34469">
                        <c:v>43460.052083333336</c:v>
                      </c:pt>
                      <c:pt idx="34470">
                        <c:v>43460.0625</c:v>
                      </c:pt>
                      <c:pt idx="34471">
                        <c:v>43460.072916666664</c:v>
                      </c:pt>
                      <c:pt idx="34472">
                        <c:v>43460.083333333336</c:v>
                      </c:pt>
                      <c:pt idx="34473">
                        <c:v>43460.09375</c:v>
                      </c:pt>
                      <c:pt idx="34474">
                        <c:v>43460.104166666664</c:v>
                      </c:pt>
                      <c:pt idx="34475">
                        <c:v>43460.114583333336</c:v>
                      </c:pt>
                      <c:pt idx="34476">
                        <c:v>43460.125</c:v>
                      </c:pt>
                      <c:pt idx="34477">
                        <c:v>43460.135416666664</c:v>
                      </c:pt>
                      <c:pt idx="34478">
                        <c:v>43460.145833333336</c:v>
                      </c:pt>
                      <c:pt idx="34479">
                        <c:v>43460.15625</c:v>
                      </c:pt>
                      <c:pt idx="34480">
                        <c:v>43460.166666666664</c:v>
                      </c:pt>
                      <c:pt idx="34481">
                        <c:v>43460.177083333336</c:v>
                      </c:pt>
                      <c:pt idx="34482">
                        <c:v>43460.1875</c:v>
                      </c:pt>
                      <c:pt idx="34483">
                        <c:v>43460.197916666664</c:v>
                      </c:pt>
                      <c:pt idx="34484">
                        <c:v>43460.208333333336</c:v>
                      </c:pt>
                      <c:pt idx="34485">
                        <c:v>43460.21875</c:v>
                      </c:pt>
                      <c:pt idx="34486">
                        <c:v>43460.229166666664</c:v>
                      </c:pt>
                      <c:pt idx="34487">
                        <c:v>43460.239583333336</c:v>
                      </c:pt>
                      <c:pt idx="34488">
                        <c:v>43460.25</c:v>
                      </c:pt>
                      <c:pt idx="34489">
                        <c:v>43460.260416666664</c:v>
                      </c:pt>
                      <c:pt idx="34490">
                        <c:v>43460.270833333336</c:v>
                      </c:pt>
                      <c:pt idx="34491">
                        <c:v>43460.28125</c:v>
                      </c:pt>
                      <c:pt idx="34492">
                        <c:v>43460.291666666664</c:v>
                      </c:pt>
                      <c:pt idx="34493">
                        <c:v>43460.302083333336</c:v>
                      </c:pt>
                      <c:pt idx="34494">
                        <c:v>43460.3125</c:v>
                      </c:pt>
                      <c:pt idx="34495">
                        <c:v>43460.322916666664</c:v>
                      </c:pt>
                      <c:pt idx="34496">
                        <c:v>43460.333333333336</c:v>
                      </c:pt>
                      <c:pt idx="34497">
                        <c:v>43460.34375</c:v>
                      </c:pt>
                      <c:pt idx="34498">
                        <c:v>43460.354166666664</c:v>
                      </c:pt>
                      <c:pt idx="34499">
                        <c:v>43460.364583333336</c:v>
                      </c:pt>
                      <c:pt idx="34500">
                        <c:v>43460.375</c:v>
                      </c:pt>
                      <c:pt idx="34501">
                        <c:v>43460.385416666664</c:v>
                      </c:pt>
                      <c:pt idx="34502">
                        <c:v>43460.395833333336</c:v>
                      </c:pt>
                      <c:pt idx="34503">
                        <c:v>43460.40625</c:v>
                      </c:pt>
                      <c:pt idx="34504">
                        <c:v>43460.416666666664</c:v>
                      </c:pt>
                      <c:pt idx="34505">
                        <c:v>43460.427083333336</c:v>
                      </c:pt>
                      <c:pt idx="34506">
                        <c:v>43460.4375</c:v>
                      </c:pt>
                      <c:pt idx="34507">
                        <c:v>43460.447916666664</c:v>
                      </c:pt>
                      <c:pt idx="34508">
                        <c:v>43460.458333333336</c:v>
                      </c:pt>
                      <c:pt idx="34509">
                        <c:v>43460.46875</c:v>
                      </c:pt>
                      <c:pt idx="34510">
                        <c:v>43460.479166666664</c:v>
                      </c:pt>
                      <c:pt idx="34511">
                        <c:v>43460.489583333336</c:v>
                      </c:pt>
                      <c:pt idx="34512">
                        <c:v>43460.5</c:v>
                      </c:pt>
                      <c:pt idx="34513">
                        <c:v>43460.510416666664</c:v>
                      </c:pt>
                      <c:pt idx="34514">
                        <c:v>43460.520833333336</c:v>
                      </c:pt>
                      <c:pt idx="34515">
                        <c:v>43460.53125</c:v>
                      </c:pt>
                      <c:pt idx="34516">
                        <c:v>43460.541666666664</c:v>
                      </c:pt>
                      <c:pt idx="34517">
                        <c:v>43460.552083333336</c:v>
                      </c:pt>
                      <c:pt idx="34518">
                        <c:v>43460.5625</c:v>
                      </c:pt>
                      <c:pt idx="34519">
                        <c:v>43460.572916666664</c:v>
                      </c:pt>
                      <c:pt idx="34520">
                        <c:v>43460.583333333336</c:v>
                      </c:pt>
                      <c:pt idx="34521">
                        <c:v>43460.59375</c:v>
                      </c:pt>
                      <c:pt idx="34522">
                        <c:v>43460.604166666664</c:v>
                      </c:pt>
                      <c:pt idx="34523">
                        <c:v>43460.614583333336</c:v>
                      </c:pt>
                      <c:pt idx="34524">
                        <c:v>43460.625</c:v>
                      </c:pt>
                      <c:pt idx="34525">
                        <c:v>43460.635416666664</c:v>
                      </c:pt>
                      <c:pt idx="34526">
                        <c:v>43460.645833333336</c:v>
                      </c:pt>
                      <c:pt idx="34527">
                        <c:v>43460.65625</c:v>
                      </c:pt>
                      <c:pt idx="34528">
                        <c:v>43460.666666666664</c:v>
                      </c:pt>
                      <c:pt idx="34529">
                        <c:v>43460.677083333336</c:v>
                      </c:pt>
                      <c:pt idx="34530">
                        <c:v>43460.6875</c:v>
                      </c:pt>
                      <c:pt idx="34531">
                        <c:v>43460.697916666664</c:v>
                      </c:pt>
                      <c:pt idx="34532">
                        <c:v>43460.708333333336</c:v>
                      </c:pt>
                      <c:pt idx="34533">
                        <c:v>43460.71875</c:v>
                      </c:pt>
                      <c:pt idx="34534">
                        <c:v>43460.729166666664</c:v>
                      </c:pt>
                      <c:pt idx="34535">
                        <c:v>43460.739583333336</c:v>
                      </c:pt>
                      <c:pt idx="34536">
                        <c:v>43460.75</c:v>
                      </c:pt>
                      <c:pt idx="34537">
                        <c:v>43460.760416666664</c:v>
                      </c:pt>
                      <c:pt idx="34538">
                        <c:v>43460.770833333336</c:v>
                      </c:pt>
                      <c:pt idx="34539">
                        <c:v>43460.78125</c:v>
                      </c:pt>
                      <c:pt idx="34540">
                        <c:v>43460.791666666664</c:v>
                      </c:pt>
                      <c:pt idx="34541">
                        <c:v>43460.802083333336</c:v>
                      </c:pt>
                      <c:pt idx="34542">
                        <c:v>43460.8125</c:v>
                      </c:pt>
                      <c:pt idx="34543">
                        <c:v>43460.822916666664</c:v>
                      </c:pt>
                      <c:pt idx="34544">
                        <c:v>43460.833333333336</c:v>
                      </c:pt>
                      <c:pt idx="34545">
                        <c:v>43460.84375</c:v>
                      </c:pt>
                      <c:pt idx="34546">
                        <c:v>43460.854166666664</c:v>
                      </c:pt>
                      <c:pt idx="34547">
                        <c:v>43460.864583333336</c:v>
                      </c:pt>
                      <c:pt idx="34548">
                        <c:v>43460.875</c:v>
                      </c:pt>
                      <c:pt idx="34549">
                        <c:v>43460.885416666664</c:v>
                      </c:pt>
                      <c:pt idx="34550">
                        <c:v>43460.895833333336</c:v>
                      </c:pt>
                      <c:pt idx="34551">
                        <c:v>43460.90625</c:v>
                      </c:pt>
                      <c:pt idx="34552">
                        <c:v>43460.916666666664</c:v>
                      </c:pt>
                      <c:pt idx="34553">
                        <c:v>43460.927083333336</c:v>
                      </c:pt>
                      <c:pt idx="34554">
                        <c:v>43460.9375</c:v>
                      </c:pt>
                      <c:pt idx="34555">
                        <c:v>43460.947916666664</c:v>
                      </c:pt>
                      <c:pt idx="34556">
                        <c:v>43460.958333333336</c:v>
                      </c:pt>
                      <c:pt idx="34557">
                        <c:v>43460.96875</c:v>
                      </c:pt>
                      <c:pt idx="34558">
                        <c:v>43460.979166666664</c:v>
                      </c:pt>
                      <c:pt idx="34559">
                        <c:v>43460.989583333336</c:v>
                      </c:pt>
                      <c:pt idx="34560">
                        <c:v>43461</c:v>
                      </c:pt>
                      <c:pt idx="34561">
                        <c:v>43461.010416666664</c:v>
                      </c:pt>
                      <c:pt idx="34562">
                        <c:v>43461.020833333336</c:v>
                      </c:pt>
                      <c:pt idx="34563">
                        <c:v>43461.03125</c:v>
                      </c:pt>
                      <c:pt idx="34564">
                        <c:v>43461.041666666664</c:v>
                      </c:pt>
                      <c:pt idx="34565">
                        <c:v>43461.052083333336</c:v>
                      </c:pt>
                      <c:pt idx="34566">
                        <c:v>43461.0625</c:v>
                      </c:pt>
                      <c:pt idx="34567">
                        <c:v>43461.072916666664</c:v>
                      </c:pt>
                      <c:pt idx="34568">
                        <c:v>43461.083333333336</c:v>
                      </c:pt>
                      <c:pt idx="34569">
                        <c:v>43461.09375</c:v>
                      </c:pt>
                      <c:pt idx="34570">
                        <c:v>43461.104166666664</c:v>
                      </c:pt>
                      <c:pt idx="34571">
                        <c:v>43461.114583333336</c:v>
                      </c:pt>
                      <c:pt idx="34572">
                        <c:v>43461.125</c:v>
                      </c:pt>
                      <c:pt idx="34573">
                        <c:v>43461.135416666664</c:v>
                      </c:pt>
                      <c:pt idx="34574">
                        <c:v>43461.145833333336</c:v>
                      </c:pt>
                      <c:pt idx="34575">
                        <c:v>43461.15625</c:v>
                      </c:pt>
                      <c:pt idx="34576">
                        <c:v>43461.166666666664</c:v>
                      </c:pt>
                      <c:pt idx="34577">
                        <c:v>43461.177083333336</c:v>
                      </c:pt>
                      <c:pt idx="34578">
                        <c:v>43461.1875</c:v>
                      </c:pt>
                      <c:pt idx="34579">
                        <c:v>43461.197916666664</c:v>
                      </c:pt>
                      <c:pt idx="34580">
                        <c:v>43461.208333333336</c:v>
                      </c:pt>
                      <c:pt idx="34581">
                        <c:v>43461.21875</c:v>
                      </c:pt>
                      <c:pt idx="34582">
                        <c:v>43461.229166666664</c:v>
                      </c:pt>
                      <c:pt idx="34583">
                        <c:v>43461.239583333336</c:v>
                      </c:pt>
                      <c:pt idx="34584">
                        <c:v>43461.25</c:v>
                      </c:pt>
                      <c:pt idx="34585">
                        <c:v>43461.260416666664</c:v>
                      </c:pt>
                      <c:pt idx="34586">
                        <c:v>43461.270833333336</c:v>
                      </c:pt>
                      <c:pt idx="34587">
                        <c:v>43461.28125</c:v>
                      </c:pt>
                      <c:pt idx="34588">
                        <c:v>43461.291666666664</c:v>
                      </c:pt>
                      <c:pt idx="34589">
                        <c:v>43461.302083333336</c:v>
                      </c:pt>
                      <c:pt idx="34590">
                        <c:v>43461.3125</c:v>
                      </c:pt>
                      <c:pt idx="34591">
                        <c:v>43461.322916666664</c:v>
                      </c:pt>
                      <c:pt idx="34592">
                        <c:v>43461.333333333336</c:v>
                      </c:pt>
                      <c:pt idx="34593">
                        <c:v>43461.34375</c:v>
                      </c:pt>
                      <c:pt idx="34594">
                        <c:v>43461.354166666664</c:v>
                      </c:pt>
                      <c:pt idx="34595">
                        <c:v>43461.364583333336</c:v>
                      </c:pt>
                      <c:pt idx="34596">
                        <c:v>43461.375</c:v>
                      </c:pt>
                      <c:pt idx="34597">
                        <c:v>43461.385416666664</c:v>
                      </c:pt>
                      <c:pt idx="34598">
                        <c:v>43461.395833333336</c:v>
                      </c:pt>
                      <c:pt idx="34599">
                        <c:v>43461.40625</c:v>
                      </c:pt>
                      <c:pt idx="34600">
                        <c:v>43461.416666666664</c:v>
                      </c:pt>
                      <c:pt idx="34601">
                        <c:v>43461.427083333336</c:v>
                      </c:pt>
                      <c:pt idx="34602">
                        <c:v>43461.4375</c:v>
                      </c:pt>
                      <c:pt idx="34603">
                        <c:v>43461.447916666664</c:v>
                      </c:pt>
                      <c:pt idx="34604">
                        <c:v>43461.458333333336</c:v>
                      </c:pt>
                      <c:pt idx="34605">
                        <c:v>43461.46875</c:v>
                      </c:pt>
                      <c:pt idx="34606">
                        <c:v>43461.479166666664</c:v>
                      </c:pt>
                      <c:pt idx="34607">
                        <c:v>43461.489583333336</c:v>
                      </c:pt>
                      <c:pt idx="34608">
                        <c:v>43461.5</c:v>
                      </c:pt>
                      <c:pt idx="34609">
                        <c:v>43461.510416666664</c:v>
                      </c:pt>
                      <c:pt idx="34610">
                        <c:v>43461.520833333336</c:v>
                      </c:pt>
                      <c:pt idx="34611">
                        <c:v>43461.53125</c:v>
                      </c:pt>
                      <c:pt idx="34612">
                        <c:v>43461.541666666664</c:v>
                      </c:pt>
                      <c:pt idx="34613">
                        <c:v>43461.552083333336</c:v>
                      </c:pt>
                      <c:pt idx="34614">
                        <c:v>43461.5625</c:v>
                      </c:pt>
                      <c:pt idx="34615">
                        <c:v>43461.572916666664</c:v>
                      </c:pt>
                      <c:pt idx="34616">
                        <c:v>43461.583333333336</c:v>
                      </c:pt>
                      <c:pt idx="34617">
                        <c:v>43461.59375</c:v>
                      </c:pt>
                      <c:pt idx="34618">
                        <c:v>43461.604166666664</c:v>
                      </c:pt>
                      <c:pt idx="34619">
                        <c:v>43461.614583333336</c:v>
                      </c:pt>
                      <c:pt idx="34620">
                        <c:v>43461.625</c:v>
                      </c:pt>
                      <c:pt idx="34621">
                        <c:v>43461.635416666664</c:v>
                      </c:pt>
                      <c:pt idx="34622">
                        <c:v>43461.645833333336</c:v>
                      </c:pt>
                      <c:pt idx="34623">
                        <c:v>43461.65625</c:v>
                      </c:pt>
                      <c:pt idx="34624">
                        <c:v>43461.666666666664</c:v>
                      </c:pt>
                      <c:pt idx="34625">
                        <c:v>43461.677083333336</c:v>
                      </c:pt>
                      <c:pt idx="34626">
                        <c:v>43461.6875</c:v>
                      </c:pt>
                      <c:pt idx="34627">
                        <c:v>43461.697916666664</c:v>
                      </c:pt>
                      <c:pt idx="34628">
                        <c:v>43461.708333333336</c:v>
                      </c:pt>
                      <c:pt idx="34629">
                        <c:v>43461.71875</c:v>
                      </c:pt>
                      <c:pt idx="34630">
                        <c:v>43461.729166666664</c:v>
                      </c:pt>
                      <c:pt idx="34631">
                        <c:v>43461.739583333336</c:v>
                      </c:pt>
                      <c:pt idx="34632">
                        <c:v>43461.75</c:v>
                      </c:pt>
                      <c:pt idx="34633">
                        <c:v>43461.760416666664</c:v>
                      </c:pt>
                      <c:pt idx="34634">
                        <c:v>43461.770833333336</c:v>
                      </c:pt>
                      <c:pt idx="34635">
                        <c:v>43461.78125</c:v>
                      </c:pt>
                      <c:pt idx="34636">
                        <c:v>43461.791666666664</c:v>
                      </c:pt>
                      <c:pt idx="34637">
                        <c:v>43461.802083333336</c:v>
                      </c:pt>
                      <c:pt idx="34638">
                        <c:v>43461.8125</c:v>
                      </c:pt>
                      <c:pt idx="34639">
                        <c:v>43461.822916666664</c:v>
                      </c:pt>
                      <c:pt idx="34640">
                        <c:v>43461.833333333336</c:v>
                      </c:pt>
                      <c:pt idx="34641">
                        <c:v>43461.84375</c:v>
                      </c:pt>
                      <c:pt idx="34642">
                        <c:v>43461.854166666664</c:v>
                      </c:pt>
                      <c:pt idx="34643">
                        <c:v>43461.864583333336</c:v>
                      </c:pt>
                      <c:pt idx="34644">
                        <c:v>43461.875</c:v>
                      </c:pt>
                      <c:pt idx="34645">
                        <c:v>43461.885416666664</c:v>
                      </c:pt>
                      <c:pt idx="34646">
                        <c:v>43461.895833333336</c:v>
                      </c:pt>
                      <c:pt idx="34647">
                        <c:v>43461.90625</c:v>
                      </c:pt>
                      <c:pt idx="34648">
                        <c:v>43461.916666666664</c:v>
                      </c:pt>
                      <c:pt idx="34649">
                        <c:v>43461.927083333336</c:v>
                      </c:pt>
                      <c:pt idx="34650">
                        <c:v>43461.9375</c:v>
                      </c:pt>
                      <c:pt idx="34651">
                        <c:v>43461.947916666664</c:v>
                      </c:pt>
                      <c:pt idx="34652">
                        <c:v>43461.958333333336</c:v>
                      </c:pt>
                      <c:pt idx="34653">
                        <c:v>43461.96875</c:v>
                      </c:pt>
                      <c:pt idx="34654">
                        <c:v>43461.979166666664</c:v>
                      </c:pt>
                      <c:pt idx="34655">
                        <c:v>43461.989583333336</c:v>
                      </c:pt>
                      <c:pt idx="34656">
                        <c:v>43462</c:v>
                      </c:pt>
                      <c:pt idx="34657">
                        <c:v>43462.010416666664</c:v>
                      </c:pt>
                      <c:pt idx="34658">
                        <c:v>43462.020833333336</c:v>
                      </c:pt>
                      <c:pt idx="34659">
                        <c:v>43462.03125</c:v>
                      </c:pt>
                      <c:pt idx="34660">
                        <c:v>43462.041666666664</c:v>
                      </c:pt>
                      <c:pt idx="34661">
                        <c:v>43462.052083333336</c:v>
                      </c:pt>
                      <c:pt idx="34662">
                        <c:v>43462.0625</c:v>
                      </c:pt>
                      <c:pt idx="34663">
                        <c:v>43462.072916666664</c:v>
                      </c:pt>
                      <c:pt idx="34664">
                        <c:v>43462.083333333336</c:v>
                      </c:pt>
                      <c:pt idx="34665">
                        <c:v>43462.09375</c:v>
                      </c:pt>
                      <c:pt idx="34666">
                        <c:v>43462.104166666664</c:v>
                      </c:pt>
                      <c:pt idx="34667">
                        <c:v>43462.114583333336</c:v>
                      </c:pt>
                      <c:pt idx="34668">
                        <c:v>43462.125</c:v>
                      </c:pt>
                      <c:pt idx="34669">
                        <c:v>43462.135416666664</c:v>
                      </c:pt>
                      <c:pt idx="34670">
                        <c:v>43462.145833333336</c:v>
                      </c:pt>
                      <c:pt idx="34671">
                        <c:v>43462.15625</c:v>
                      </c:pt>
                      <c:pt idx="34672">
                        <c:v>43462.166666666664</c:v>
                      </c:pt>
                      <c:pt idx="34673">
                        <c:v>43462.177083333336</c:v>
                      </c:pt>
                      <c:pt idx="34674">
                        <c:v>43462.1875</c:v>
                      </c:pt>
                      <c:pt idx="34675">
                        <c:v>43462.197916666664</c:v>
                      </c:pt>
                      <c:pt idx="34676">
                        <c:v>43462.208333333336</c:v>
                      </c:pt>
                      <c:pt idx="34677">
                        <c:v>43462.21875</c:v>
                      </c:pt>
                      <c:pt idx="34678">
                        <c:v>43462.229166666664</c:v>
                      </c:pt>
                      <c:pt idx="34679">
                        <c:v>43462.239583333336</c:v>
                      </c:pt>
                      <c:pt idx="34680">
                        <c:v>43462.25</c:v>
                      </c:pt>
                      <c:pt idx="34681">
                        <c:v>43462.260416666664</c:v>
                      </c:pt>
                      <c:pt idx="34682">
                        <c:v>43462.270833333336</c:v>
                      </c:pt>
                      <c:pt idx="34683">
                        <c:v>43462.28125</c:v>
                      </c:pt>
                      <c:pt idx="34684">
                        <c:v>43462.291666666664</c:v>
                      </c:pt>
                      <c:pt idx="34685">
                        <c:v>43462.302083333336</c:v>
                      </c:pt>
                      <c:pt idx="34686">
                        <c:v>43462.3125</c:v>
                      </c:pt>
                      <c:pt idx="34687">
                        <c:v>43462.322916666664</c:v>
                      </c:pt>
                      <c:pt idx="34688">
                        <c:v>43462.333333333336</c:v>
                      </c:pt>
                      <c:pt idx="34689">
                        <c:v>43462.34375</c:v>
                      </c:pt>
                      <c:pt idx="34690">
                        <c:v>43462.354166666664</c:v>
                      </c:pt>
                      <c:pt idx="34691">
                        <c:v>43462.364583333336</c:v>
                      </c:pt>
                      <c:pt idx="34692">
                        <c:v>43462.375</c:v>
                      </c:pt>
                      <c:pt idx="34693">
                        <c:v>43462.385416666664</c:v>
                      </c:pt>
                      <c:pt idx="34694">
                        <c:v>43462.395833333336</c:v>
                      </c:pt>
                      <c:pt idx="34695">
                        <c:v>43462.40625</c:v>
                      </c:pt>
                      <c:pt idx="34696">
                        <c:v>43462.416666666664</c:v>
                      </c:pt>
                      <c:pt idx="34697">
                        <c:v>43462.427083333336</c:v>
                      </c:pt>
                      <c:pt idx="34698">
                        <c:v>43462.4375</c:v>
                      </c:pt>
                      <c:pt idx="34699">
                        <c:v>43462.447916666664</c:v>
                      </c:pt>
                      <c:pt idx="34700">
                        <c:v>43462.458333333336</c:v>
                      </c:pt>
                      <c:pt idx="34701">
                        <c:v>43462.46875</c:v>
                      </c:pt>
                      <c:pt idx="34702">
                        <c:v>43462.479166666664</c:v>
                      </c:pt>
                      <c:pt idx="34703">
                        <c:v>43462.489583333336</c:v>
                      </c:pt>
                      <c:pt idx="34704">
                        <c:v>43462.5</c:v>
                      </c:pt>
                      <c:pt idx="34705">
                        <c:v>43462.510416666664</c:v>
                      </c:pt>
                      <c:pt idx="34706">
                        <c:v>43462.520833333336</c:v>
                      </c:pt>
                      <c:pt idx="34707">
                        <c:v>43462.53125</c:v>
                      </c:pt>
                      <c:pt idx="34708">
                        <c:v>43462.541666666664</c:v>
                      </c:pt>
                      <c:pt idx="34709">
                        <c:v>43462.552083333336</c:v>
                      </c:pt>
                      <c:pt idx="34710">
                        <c:v>43462.5625</c:v>
                      </c:pt>
                      <c:pt idx="34711">
                        <c:v>43462.572916666664</c:v>
                      </c:pt>
                      <c:pt idx="34712">
                        <c:v>43462.583333333336</c:v>
                      </c:pt>
                      <c:pt idx="34713">
                        <c:v>43462.59375</c:v>
                      </c:pt>
                      <c:pt idx="34714">
                        <c:v>43462.604166666664</c:v>
                      </c:pt>
                      <c:pt idx="34715">
                        <c:v>43462.614583333336</c:v>
                      </c:pt>
                      <c:pt idx="34716">
                        <c:v>43462.625</c:v>
                      </c:pt>
                      <c:pt idx="34717">
                        <c:v>43462.635416666664</c:v>
                      </c:pt>
                      <c:pt idx="34718">
                        <c:v>43462.645833333336</c:v>
                      </c:pt>
                      <c:pt idx="34719">
                        <c:v>43462.65625</c:v>
                      </c:pt>
                      <c:pt idx="34720">
                        <c:v>43462.666666666664</c:v>
                      </c:pt>
                      <c:pt idx="34721">
                        <c:v>43462.677083333336</c:v>
                      </c:pt>
                      <c:pt idx="34722">
                        <c:v>43462.6875</c:v>
                      </c:pt>
                      <c:pt idx="34723">
                        <c:v>43462.697916666664</c:v>
                      </c:pt>
                      <c:pt idx="34724">
                        <c:v>43462.708333333336</c:v>
                      </c:pt>
                      <c:pt idx="34725">
                        <c:v>43462.71875</c:v>
                      </c:pt>
                      <c:pt idx="34726">
                        <c:v>43462.729166666664</c:v>
                      </c:pt>
                      <c:pt idx="34727">
                        <c:v>43462.739583333336</c:v>
                      </c:pt>
                      <c:pt idx="34728">
                        <c:v>43462.75</c:v>
                      </c:pt>
                      <c:pt idx="34729">
                        <c:v>43462.760416666664</c:v>
                      </c:pt>
                      <c:pt idx="34730">
                        <c:v>43462.770833333336</c:v>
                      </c:pt>
                      <c:pt idx="34731">
                        <c:v>43462.78125</c:v>
                      </c:pt>
                      <c:pt idx="34732">
                        <c:v>43462.791666666664</c:v>
                      </c:pt>
                      <c:pt idx="34733">
                        <c:v>43462.802083333336</c:v>
                      </c:pt>
                      <c:pt idx="34734">
                        <c:v>43462.8125</c:v>
                      </c:pt>
                      <c:pt idx="34735">
                        <c:v>43462.822916666664</c:v>
                      </c:pt>
                      <c:pt idx="34736">
                        <c:v>43462.833333333336</c:v>
                      </c:pt>
                      <c:pt idx="34737">
                        <c:v>43462.84375</c:v>
                      </c:pt>
                      <c:pt idx="34738">
                        <c:v>43462.854166666664</c:v>
                      </c:pt>
                      <c:pt idx="34739">
                        <c:v>43462.864583333336</c:v>
                      </c:pt>
                      <c:pt idx="34740">
                        <c:v>43462.875</c:v>
                      </c:pt>
                      <c:pt idx="34741">
                        <c:v>43462.885416666664</c:v>
                      </c:pt>
                      <c:pt idx="34742">
                        <c:v>43462.895833333336</c:v>
                      </c:pt>
                      <c:pt idx="34743">
                        <c:v>43462.90625</c:v>
                      </c:pt>
                      <c:pt idx="34744">
                        <c:v>43462.916666666664</c:v>
                      </c:pt>
                      <c:pt idx="34745">
                        <c:v>43462.927083333336</c:v>
                      </c:pt>
                      <c:pt idx="34746">
                        <c:v>43462.9375</c:v>
                      </c:pt>
                      <c:pt idx="34747">
                        <c:v>43462.947916666664</c:v>
                      </c:pt>
                      <c:pt idx="34748">
                        <c:v>43462.958333333336</c:v>
                      </c:pt>
                      <c:pt idx="34749">
                        <c:v>43462.96875</c:v>
                      </c:pt>
                      <c:pt idx="34750">
                        <c:v>43462.979166666664</c:v>
                      </c:pt>
                      <c:pt idx="34751">
                        <c:v>43462.989583333336</c:v>
                      </c:pt>
                      <c:pt idx="34752">
                        <c:v>43463</c:v>
                      </c:pt>
                      <c:pt idx="34753">
                        <c:v>43463.010416666664</c:v>
                      </c:pt>
                      <c:pt idx="34754">
                        <c:v>43463.020833333336</c:v>
                      </c:pt>
                      <c:pt idx="34755">
                        <c:v>43463.03125</c:v>
                      </c:pt>
                      <c:pt idx="34756">
                        <c:v>43463.041666666664</c:v>
                      </c:pt>
                      <c:pt idx="34757">
                        <c:v>43463.052083333336</c:v>
                      </c:pt>
                      <c:pt idx="34758">
                        <c:v>43463.0625</c:v>
                      </c:pt>
                      <c:pt idx="34759">
                        <c:v>43463.072916666664</c:v>
                      </c:pt>
                      <c:pt idx="34760">
                        <c:v>43463.083333333336</c:v>
                      </c:pt>
                      <c:pt idx="34761">
                        <c:v>43463.09375</c:v>
                      </c:pt>
                      <c:pt idx="34762">
                        <c:v>43463.104166666664</c:v>
                      </c:pt>
                      <c:pt idx="34763">
                        <c:v>43463.114583333336</c:v>
                      </c:pt>
                      <c:pt idx="34764">
                        <c:v>43463.125</c:v>
                      </c:pt>
                      <c:pt idx="34765">
                        <c:v>43463.135416666664</c:v>
                      </c:pt>
                      <c:pt idx="34766">
                        <c:v>43463.145833333336</c:v>
                      </c:pt>
                      <c:pt idx="34767">
                        <c:v>43463.15625</c:v>
                      </c:pt>
                      <c:pt idx="34768">
                        <c:v>43463.166666666664</c:v>
                      </c:pt>
                      <c:pt idx="34769">
                        <c:v>43463.177083333336</c:v>
                      </c:pt>
                      <c:pt idx="34770">
                        <c:v>43463.1875</c:v>
                      </c:pt>
                      <c:pt idx="34771">
                        <c:v>43463.197916666664</c:v>
                      </c:pt>
                      <c:pt idx="34772">
                        <c:v>43463.208333333336</c:v>
                      </c:pt>
                      <c:pt idx="34773">
                        <c:v>43463.21875</c:v>
                      </c:pt>
                      <c:pt idx="34774">
                        <c:v>43463.229166666664</c:v>
                      </c:pt>
                      <c:pt idx="34775">
                        <c:v>43463.239583333336</c:v>
                      </c:pt>
                      <c:pt idx="34776">
                        <c:v>43463.25</c:v>
                      </c:pt>
                      <c:pt idx="34777">
                        <c:v>43463.260416666664</c:v>
                      </c:pt>
                      <c:pt idx="34778">
                        <c:v>43463.270833333336</c:v>
                      </c:pt>
                      <c:pt idx="34779">
                        <c:v>43463.28125</c:v>
                      </c:pt>
                      <c:pt idx="34780">
                        <c:v>43463.291666666664</c:v>
                      </c:pt>
                      <c:pt idx="34781">
                        <c:v>43463.302083333336</c:v>
                      </c:pt>
                      <c:pt idx="34782">
                        <c:v>43463.3125</c:v>
                      </c:pt>
                      <c:pt idx="34783">
                        <c:v>43463.322916666664</c:v>
                      </c:pt>
                      <c:pt idx="34784">
                        <c:v>43463.333333333336</c:v>
                      </c:pt>
                      <c:pt idx="34785">
                        <c:v>43463.34375</c:v>
                      </c:pt>
                      <c:pt idx="34786">
                        <c:v>43463.354166666664</c:v>
                      </c:pt>
                      <c:pt idx="34787">
                        <c:v>43463.364583333336</c:v>
                      </c:pt>
                      <c:pt idx="34788">
                        <c:v>43463.375</c:v>
                      </c:pt>
                      <c:pt idx="34789">
                        <c:v>43463.385416666664</c:v>
                      </c:pt>
                      <c:pt idx="34790">
                        <c:v>43463.395833333336</c:v>
                      </c:pt>
                      <c:pt idx="34791">
                        <c:v>43463.40625</c:v>
                      </c:pt>
                      <c:pt idx="34792">
                        <c:v>43463.416666666664</c:v>
                      </c:pt>
                      <c:pt idx="34793">
                        <c:v>43463.427083333336</c:v>
                      </c:pt>
                      <c:pt idx="34794">
                        <c:v>43463.4375</c:v>
                      </c:pt>
                      <c:pt idx="34795">
                        <c:v>43463.447916666664</c:v>
                      </c:pt>
                      <c:pt idx="34796">
                        <c:v>43463.458333333336</c:v>
                      </c:pt>
                      <c:pt idx="34797">
                        <c:v>43463.46875</c:v>
                      </c:pt>
                      <c:pt idx="34798">
                        <c:v>43463.479166666664</c:v>
                      </c:pt>
                      <c:pt idx="34799">
                        <c:v>43463.489583333336</c:v>
                      </c:pt>
                      <c:pt idx="34800">
                        <c:v>43463.5</c:v>
                      </c:pt>
                      <c:pt idx="34801">
                        <c:v>43463.510416666664</c:v>
                      </c:pt>
                      <c:pt idx="34802">
                        <c:v>43463.520833333336</c:v>
                      </c:pt>
                      <c:pt idx="34803">
                        <c:v>43463.53125</c:v>
                      </c:pt>
                      <c:pt idx="34804">
                        <c:v>43463.541666666664</c:v>
                      </c:pt>
                      <c:pt idx="34805">
                        <c:v>43463.552083333336</c:v>
                      </c:pt>
                      <c:pt idx="34806">
                        <c:v>43463.5625</c:v>
                      </c:pt>
                      <c:pt idx="34807">
                        <c:v>43463.572916666664</c:v>
                      </c:pt>
                      <c:pt idx="34808">
                        <c:v>43463.583333333336</c:v>
                      </c:pt>
                      <c:pt idx="34809">
                        <c:v>43463.59375</c:v>
                      </c:pt>
                      <c:pt idx="34810">
                        <c:v>43463.604166666664</c:v>
                      </c:pt>
                      <c:pt idx="34811">
                        <c:v>43463.614583333336</c:v>
                      </c:pt>
                      <c:pt idx="34812">
                        <c:v>43463.625</c:v>
                      </c:pt>
                      <c:pt idx="34813">
                        <c:v>43463.635416666664</c:v>
                      </c:pt>
                      <c:pt idx="34814">
                        <c:v>43463.645833333336</c:v>
                      </c:pt>
                      <c:pt idx="34815">
                        <c:v>43463.65625</c:v>
                      </c:pt>
                      <c:pt idx="34816">
                        <c:v>43463.666666666664</c:v>
                      </c:pt>
                      <c:pt idx="34817">
                        <c:v>43463.677083333336</c:v>
                      </c:pt>
                      <c:pt idx="34818">
                        <c:v>43463.6875</c:v>
                      </c:pt>
                      <c:pt idx="34819">
                        <c:v>43463.697916666664</c:v>
                      </c:pt>
                      <c:pt idx="34820">
                        <c:v>43463.708333333336</c:v>
                      </c:pt>
                      <c:pt idx="34821">
                        <c:v>43463.71875</c:v>
                      </c:pt>
                      <c:pt idx="34822">
                        <c:v>43463.729166666664</c:v>
                      </c:pt>
                      <c:pt idx="34823">
                        <c:v>43463.739583333336</c:v>
                      </c:pt>
                      <c:pt idx="34824">
                        <c:v>43463.75</c:v>
                      </c:pt>
                      <c:pt idx="34825">
                        <c:v>43463.760416666664</c:v>
                      </c:pt>
                      <c:pt idx="34826">
                        <c:v>43463.770833333336</c:v>
                      </c:pt>
                      <c:pt idx="34827">
                        <c:v>43463.78125</c:v>
                      </c:pt>
                      <c:pt idx="34828">
                        <c:v>43463.791666666664</c:v>
                      </c:pt>
                      <c:pt idx="34829">
                        <c:v>43463.802083333336</c:v>
                      </c:pt>
                      <c:pt idx="34830">
                        <c:v>43463.8125</c:v>
                      </c:pt>
                      <c:pt idx="34831">
                        <c:v>43463.822916666664</c:v>
                      </c:pt>
                      <c:pt idx="34832">
                        <c:v>43463.833333333336</c:v>
                      </c:pt>
                      <c:pt idx="34833">
                        <c:v>43463.84375</c:v>
                      </c:pt>
                      <c:pt idx="34834">
                        <c:v>43463.854166666664</c:v>
                      </c:pt>
                      <c:pt idx="34835">
                        <c:v>43463.864583333336</c:v>
                      </c:pt>
                      <c:pt idx="34836">
                        <c:v>43463.875</c:v>
                      </c:pt>
                      <c:pt idx="34837">
                        <c:v>43463.885416666664</c:v>
                      </c:pt>
                      <c:pt idx="34838">
                        <c:v>43463.895833333336</c:v>
                      </c:pt>
                      <c:pt idx="34839">
                        <c:v>43463.90625</c:v>
                      </c:pt>
                      <c:pt idx="34840">
                        <c:v>43463.916666666664</c:v>
                      </c:pt>
                      <c:pt idx="34841">
                        <c:v>43463.927083333336</c:v>
                      </c:pt>
                      <c:pt idx="34842">
                        <c:v>43463.9375</c:v>
                      </c:pt>
                      <c:pt idx="34843">
                        <c:v>43463.947916666664</c:v>
                      </c:pt>
                      <c:pt idx="34844">
                        <c:v>43463.958333333336</c:v>
                      </c:pt>
                      <c:pt idx="34845">
                        <c:v>43463.96875</c:v>
                      </c:pt>
                      <c:pt idx="34846">
                        <c:v>43463.979166666664</c:v>
                      </c:pt>
                      <c:pt idx="34847">
                        <c:v>43463.989583333336</c:v>
                      </c:pt>
                      <c:pt idx="34848">
                        <c:v>43464</c:v>
                      </c:pt>
                      <c:pt idx="34849">
                        <c:v>43464.010416666664</c:v>
                      </c:pt>
                      <c:pt idx="34850">
                        <c:v>43464.020833333336</c:v>
                      </c:pt>
                      <c:pt idx="34851">
                        <c:v>43464.03125</c:v>
                      </c:pt>
                      <c:pt idx="34852">
                        <c:v>43464.041666666664</c:v>
                      </c:pt>
                      <c:pt idx="34853">
                        <c:v>43464.052083333336</c:v>
                      </c:pt>
                      <c:pt idx="34854">
                        <c:v>43464.0625</c:v>
                      </c:pt>
                      <c:pt idx="34855">
                        <c:v>43464.072916666664</c:v>
                      </c:pt>
                      <c:pt idx="34856">
                        <c:v>43464.083333333336</c:v>
                      </c:pt>
                      <c:pt idx="34857">
                        <c:v>43464.09375</c:v>
                      </c:pt>
                      <c:pt idx="34858">
                        <c:v>43464.104166666664</c:v>
                      </c:pt>
                      <c:pt idx="34859">
                        <c:v>43464.114583333336</c:v>
                      </c:pt>
                      <c:pt idx="34860">
                        <c:v>43464.125</c:v>
                      </c:pt>
                      <c:pt idx="34861">
                        <c:v>43464.135416666664</c:v>
                      </c:pt>
                      <c:pt idx="34862">
                        <c:v>43464.145833333336</c:v>
                      </c:pt>
                      <c:pt idx="34863">
                        <c:v>43464.15625</c:v>
                      </c:pt>
                      <c:pt idx="34864">
                        <c:v>43464.166666666664</c:v>
                      </c:pt>
                      <c:pt idx="34865">
                        <c:v>43464.177083333336</c:v>
                      </c:pt>
                      <c:pt idx="34866">
                        <c:v>43464.1875</c:v>
                      </c:pt>
                      <c:pt idx="34867">
                        <c:v>43464.197916666664</c:v>
                      </c:pt>
                      <c:pt idx="34868">
                        <c:v>43464.208333333336</c:v>
                      </c:pt>
                      <c:pt idx="34869">
                        <c:v>43464.21875</c:v>
                      </c:pt>
                      <c:pt idx="34870">
                        <c:v>43464.229166666664</c:v>
                      </c:pt>
                      <c:pt idx="34871">
                        <c:v>43464.239583333336</c:v>
                      </c:pt>
                      <c:pt idx="34872">
                        <c:v>43464.25</c:v>
                      </c:pt>
                      <c:pt idx="34873">
                        <c:v>43464.260416666664</c:v>
                      </c:pt>
                      <c:pt idx="34874">
                        <c:v>43464.270833333336</c:v>
                      </c:pt>
                      <c:pt idx="34875">
                        <c:v>43464.28125</c:v>
                      </c:pt>
                      <c:pt idx="34876">
                        <c:v>43464.291666666664</c:v>
                      </c:pt>
                      <c:pt idx="34877">
                        <c:v>43464.302083333336</c:v>
                      </c:pt>
                      <c:pt idx="34878">
                        <c:v>43464.3125</c:v>
                      </c:pt>
                      <c:pt idx="34879">
                        <c:v>43464.322916666664</c:v>
                      </c:pt>
                      <c:pt idx="34880">
                        <c:v>43464.333333333336</c:v>
                      </c:pt>
                      <c:pt idx="34881">
                        <c:v>43464.34375</c:v>
                      </c:pt>
                      <c:pt idx="34882">
                        <c:v>43464.354166666664</c:v>
                      </c:pt>
                      <c:pt idx="34883">
                        <c:v>43464.364583333336</c:v>
                      </c:pt>
                      <c:pt idx="34884">
                        <c:v>43464.375</c:v>
                      </c:pt>
                      <c:pt idx="34885">
                        <c:v>43464.385416666664</c:v>
                      </c:pt>
                      <c:pt idx="34886">
                        <c:v>43464.395833333336</c:v>
                      </c:pt>
                      <c:pt idx="34887">
                        <c:v>43464.40625</c:v>
                      </c:pt>
                      <c:pt idx="34888">
                        <c:v>43464.416666666664</c:v>
                      </c:pt>
                      <c:pt idx="34889">
                        <c:v>43464.427083333336</c:v>
                      </c:pt>
                      <c:pt idx="34890">
                        <c:v>43464.4375</c:v>
                      </c:pt>
                      <c:pt idx="34891">
                        <c:v>43464.447916666664</c:v>
                      </c:pt>
                      <c:pt idx="34892">
                        <c:v>43464.458333333336</c:v>
                      </c:pt>
                      <c:pt idx="34893">
                        <c:v>43464.46875</c:v>
                      </c:pt>
                      <c:pt idx="34894">
                        <c:v>43464.479166666664</c:v>
                      </c:pt>
                      <c:pt idx="34895">
                        <c:v>43464.489583333336</c:v>
                      </c:pt>
                      <c:pt idx="34896">
                        <c:v>43464.5</c:v>
                      </c:pt>
                      <c:pt idx="34897">
                        <c:v>43464.510416666664</c:v>
                      </c:pt>
                      <c:pt idx="34898">
                        <c:v>43464.520833333336</c:v>
                      </c:pt>
                      <c:pt idx="34899">
                        <c:v>43464.53125</c:v>
                      </c:pt>
                      <c:pt idx="34900">
                        <c:v>43464.541666666664</c:v>
                      </c:pt>
                      <c:pt idx="34901">
                        <c:v>43464.552083333336</c:v>
                      </c:pt>
                      <c:pt idx="34902">
                        <c:v>43464.5625</c:v>
                      </c:pt>
                      <c:pt idx="34903">
                        <c:v>43464.572916666664</c:v>
                      </c:pt>
                      <c:pt idx="34904">
                        <c:v>43464.583333333336</c:v>
                      </c:pt>
                      <c:pt idx="34905">
                        <c:v>43464.59375</c:v>
                      </c:pt>
                      <c:pt idx="34906">
                        <c:v>43464.604166666664</c:v>
                      </c:pt>
                      <c:pt idx="34907">
                        <c:v>43464.614583333336</c:v>
                      </c:pt>
                      <c:pt idx="34908">
                        <c:v>43464.625</c:v>
                      </c:pt>
                      <c:pt idx="34909">
                        <c:v>43464.635416666664</c:v>
                      </c:pt>
                      <c:pt idx="34910">
                        <c:v>43464.645833333336</c:v>
                      </c:pt>
                      <c:pt idx="34911">
                        <c:v>43464.65625</c:v>
                      </c:pt>
                      <c:pt idx="34912">
                        <c:v>43464.666666666664</c:v>
                      </c:pt>
                      <c:pt idx="34913">
                        <c:v>43464.677083333336</c:v>
                      </c:pt>
                      <c:pt idx="34914">
                        <c:v>43464.6875</c:v>
                      </c:pt>
                      <c:pt idx="34915">
                        <c:v>43464.697916666664</c:v>
                      </c:pt>
                      <c:pt idx="34916">
                        <c:v>43464.708333333336</c:v>
                      </c:pt>
                      <c:pt idx="34917">
                        <c:v>43464.71875</c:v>
                      </c:pt>
                      <c:pt idx="34918">
                        <c:v>43464.729166666664</c:v>
                      </c:pt>
                      <c:pt idx="34919">
                        <c:v>43464.739583333336</c:v>
                      </c:pt>
                      <c:pt idx="34920">
                        <c:v>43464.75</c:v>
                      </c:pt>
                      <c:pt idx="34921">
                        <c:v>43464.760416666664</c:v>
                      </c:pt>
                      <c:pt idx="34922">
                        <c:v>43464.770833333336</c:v>
                      </c:pt>
                      <c:pt idx="34923">
                        <c:v>43464.78125</c:v>
                      </c:pt>
                      <c:pt idx="34924">
                        <c:v>43464.791666666664</c:v>
                      </c:pt>
                      <c:pt idx="34925">
                        <c:v>43464.802083333336</c:v>
                      </c:pt>
                      <c:pt idx="34926">
                        <c:v>43464.8125</c:v>
                      </c:pt>
                      <c:pt idx="34927">
                        <c:v>43464.822916666664</c:v>
                      </c:pt>
                      <c:pt idx="34928">
                        <c:v>43464.833333333336</c:v>
                      </c:pt>
                      <c:pt idx="34929">
                        <c:v>43464.84375</c:v>
                      </c:pt>
                      <c:pt idx="34930">
                        <c:v>43464.854166666664</c:v>
                      </c:pt>
                      <c:pt idx="34931">
                        <c:v>43464.864583333336</c:v>
                      </c:pt>
                      <c:pt idx="34932">
                        <c:v>43464.875</c:v>
                      </c:pt>
                      <c:pt idx="34933">
                        <c:v>43464.885416666664</c:v>
                      </c:pt>
                      <c:pt idx="34934">
                        <c:v>43464.895833333336</c:v>
                      </c:pt>
                      <c:pt idx="34935">
                        <c:v>43464.90625</c:v>
                      </c:pt>
                      <c:pt idx="34936">
                        <c:v>43464.916666666664</c:v>
                      </c:pt>
                      <c:pt idx="34937">
                        <c:v>43464.927083333336</c:v>
                      </c:pt>
                      <c:pt idx="34938">
                        <c:v>43464.9375</c:v>
                      </c:pt>
                      <c:pt idx="34939">
                        <c:v>43464.947916666664</c:v>
                      </c:pt>
                      <c:pt idx="34940">
                        <c:v>43464.958333333336</c:v>
                      </c:pt>
                      <c:pt idx="34941">
                        <c:v>43464.96875</c:v>
                      </c:pt>
                      <c:pt idx="34942">
                        <c:v>43464.979166666664</c:v>
                      </c:pt>
                      <c:pt idx="34943">
                        <c:v>43464.989583333336</c:v>
                      </c:pt>
                      <c:pt idx="34944">
                        <c:v>43465</c:v>
                      </c:pt>
                      <c:pt idx="34945">
                        <c:v>43465.010416666664</c:v>
                      </c:pt>
                      <c:pt idx="34946">
                        <c:v>43465.020833333336</c:v>
                      </c:pt>
                      <c:pt idx="34947">
                        <c:v>43465.03125</c:v>
                      </c:pt>
                      <c:pt idx="34948">
                        <c:v>43465.041666666664</c:v>
                      </c:pt>
                      <c:pt idx="34949">
                        <c:v>43465.052083333336</c:v>
                      </c:pt>
                      <c:pt idx="34950">
                        <c:v>43465.0625</c:v>
                      </c:pt>
                      <c:pt idx="34951">
                        <c:v>43465.072916666664</c:v>
                      </c:pt>
                      <c:pt idx="34952">
                        <c:v>43465.083333333336</c:v>
                      </c:pt>
                      <c:pt idx="34953">
                        <c:v>43465.09375</c:v>
                      </c:pt>
                      <c:pt idx="34954">
                        <c:v>43465.104166666664</c:v>
                      </c:pt>
                      <c:pt idx="34955">
                        <c:v>43465.114583333336</c:v>
                      </c:pt>
                      <c:pt idx="34956">
                        <c:v>43465.125</c:v>
                      </c:pt>
                      <c:pt idx="34957">
                        <c:v>43465.135416666664</c:v>
                      </c:pt>
                      <c:pt idx="34958">
                        <c:v>43465.145833333336</c:v>
                      </c:pt>
                      <c:pt idx="34959">
                        <c:v>43465.15625</c:v>
                      </c:pt>
                      <c:pt idx="34960">
                        <c:v>43465.166666666664</c:v>
                      </c:pt>
                      <c:pt idx="34961">
                        <c:v>43465.177083333336</c:v>
                      </c:pt>
                      <c:pt idx="34962">
                        <c:v>43465.1875</c:v>
                      </c:pt>
                      <c:pt idx="34963">
                        <c:v>43465.197916666664</c:v>
                      </c:pt>
                      <c:pt idx="34964">
                        <c:v>43465.208333333336</c:v>
                      </c:pt>
                      <c:pt idx="34965">
                        <c:v>43465.21875</c:v>
                      </c:pt>
                      <c:pt idx="34966">
                        <c:v>43465.229166666664</c:v>
                      </c:pt>
                      <c:pt idx="34967">
                        <c:v>43465.239583333336</c:v>
                      </c:pt>
                      <c:pt idx="34968">
                        <c:v>43465.25</c:v>
                      </c:pt>
                      <c:pt idx="34969">
                        <c:v>43465.260416666664</c:v>
                      </c:pt>
                      <c:pt idx="34970">
                        <c:v>43465.270833333336</c:v>
                      </c:pt>
                      <c:pt idx="34971">
                        <c:v>43465.28125</c:v>
                      </c:pt>
                      <c:pt idx="34972">
                        <c:v>43465.291666666664</c:v>
                      </c:pt>
                      <c:pt idx="34973">
                        <c:v>43465.302083333336</c:v>
                      </c:pt>
                      <c:pt idx="34974">
                        <c:v>43465.3125</c:v>
                      </c:pt>
                      <c:pt idx="34975">
                        <c:v>43465.322916666664</c:v>
                      </c:pt>
                      <c:pt idx="34976">
                        <c:v>43465.333333333336</c:v>
                      </c:pt>
                      <c:pt idx="34977">
                        <c:v>43465.34375</c:v>
                      </c:pt>
                      <c:pt idx="34978">
                        <c:v>43465.354166666664</c:v>
                      </c:pt>
                      <c:pt idx="34979">
                        <c:v>43465.364583333336</c:v>
                      </c:pt>
                      <c:pt idx="34980">
                        <c:v>43465.375</c:v>
                      </c:pt>
                      <c:pt idx="34981">
                        <c:v>43465.385416666664</c:v>
                      </c:pt>
                      <c:pt idx="34982">
                        <c:v>43465.395833333336</c:v>
                      </c:pt>
                      <c:pt idx="34983">
                        <c:v>43465.40625</c:v>
                      </c:pt>
                      <c:pt idx="34984">
                        <c:v>43465.416666666664</c:v>
                      </c:pt>
                      <c:pt idx="34985">
                        <c:v>43465.427083333336</c:v>
                      </c:pt>
                      <c:pt idx="34986">
                        <c:v>43465.4375</c:v>
                      </c:pt>
                      <c:pt idx="34987">
                        <c:v>43465.447916666664</c:v>
                      </c:pt>
                      <c:pt idx="34988">
                        <c:v>43465.458333333336</c:v>
                      </c:pt>
                      <c:pt idx="34989">
                        <c:v>43465.46875</c:v>
                      </c:pt>
                      <c:pt idx="34990">
                        <c:v>43465.479166666664</c:v>
                      </c:pt>
                      <c:pt idx="34991">
                        <c:v>43465.489583333336</c:v>
                      </c:pt>
                      <c:pt idx="34992">
                        <c:v>43465.5</c:v>
                      </c:pt>
                      <c:pt idx="34993">
                        <c:v>43465.510416666664</c:v>
                      </c:pt>
                      <c:pt idx="34994">
                        <c:v>43465.520833333336</c:v>
                      </c:pt>
                      <c:pt idx="34995">
                        <c:v>43465.53125</c:v>
                      </c:pt>
                      <c:pt idx="34996">
                        <c:v>43465.541666666664</c:v>
                      </c:pt>
                      <c:pt idx="34997">
                        <c:v>43465.552083333336</c:v>
                      </c:pt>
                      <c:pt idx="34998">
                        <c:v>43465.5625</c:v>
                      </c:pt>
                      <c:pt idx="34999">
                        <c:v>43465.572916666664</c:v>
                      </c:pt>
                      <c:pt idx="35000">
                        <c:v>43465.583333333336</c:v>
                      </c:pt>
                      <c:pt idx="35001">
                        <c:v>43465.59375</c:v>
                      </c:pt>
                      <c:pt idx="35002">
                        <c:v>43465.604166666664</c:v>
                      </c:pt>
                      <c:pt idx="35003">
                        <c:v>43465.614583333336</c:v>
                      </c:pt>
                      <c:pt idx="35004">
                        <c:v>43465.625</c:v>
                      </c:pt>
                      <c:pt idx="35005">
                        <c:v>43465.635416666664</c:v>
                      </c:pt>
                      <c:pt idx="35006">
                        <c:v>43465.645833333336</c:v>
                      </c:pt>
                      <c:pt idx="35007">
                        <c:v>43465.65625</c:v>
                      </c:pt>
                      <c:pt idx="35008">
                        <c:v>43465.666666666664</c:v>
                      </c:pt>
                      <c:pt idx="35009">
                        <c:v>43465.677083333336</c:v>
                      </c:pt>
                      <c:pt idx="35010">
                        <c:v>43465.6875</c:v>
                      </c:pt>
                      <c:pt idx="35011">
                        <c:v>43465.697916666664</c:v>
                      </c:pt>
                      <c:pt idx="35012">
                        <c:v>43465.708333333336</c:v>
                      </c:pt>
                      <c:pt idx="35013">
                        <c:v>43465.71875</c:v>
                      </c:pt>
                      <c:pt idx="35014">
                        <c:v>43465.729166666664</c:v>
                      </c:pt>
                      <c:pt idx="35015">
                        <c:v>43465.739583333336</c:v>
                      </c:pt>
                      <c:pt idx="35016">
                        <c:v>43465.75</c:v>
                      </c:pt>
                      <c:pt idx="35017">
                        <c:v>43465.760416666664</c:v>
                      </c:pt>
                      <c:pt idx="35018">
                        <c:v>43465.770833333336</c:v>
                      </c:pt>
                      <c:pt idx="35019">
                        <c:v>43465.78125</c:v>
                      </c:pt>
                      <c:pt idx="35020">
                        <c:v>43465.791666666664</c:v>
                      </c:pt>
                      <c:pt idx="35021">
                        <c:v>43465.802083333336</c:v>
                      </c:pt>
                      <c:pt idx="35022">
                        <c:v>43465.8125</c:v>
                      </c:pt>
                      <c:pt idx="35023">
                        <c:v>43465.822916666664</c:v>
                      </c:pt>
                      <c:pt idx="35024">
                        <c:v>43465.833333333336</c:v>
                      </c:pt>
                      <c:pt idx="35025">
                        <c:v>43465.84375</c:v>
                      </c:pt>
                      <c:pt idx="35026">
                        <c:v>43465.854166666664</c:v>
                      </c:pt>
                      <c:pt idx="35027">
                        <c:v>43465.864583333336</c:v>
                      </c:pt>
                      <c:pt idx="35028">
                        <c:v>43465.875</c:v>
                      </c:pt>
                      <c:pt idx="35029">
                        <c:v>43465.885416666664</c:v>
                      </c:pt>
                      <c:pt idx="35030">
                        <c:v>43465.895833333336</c:v>
                      </c:pt>
                      <c:pt idx="35031">
                        <c:v>43465.90625</c:v>
                      </c:pt>
                      <c:pt idx="35032">
                        <c:v>43465.916666666664</c:v>
                      </c:pt>
                      <c:pt idx="35033">
                        <c:v>43465.927083333336</c:v>
                      </c:pt>
                      <c:pt idx="35034">
                        <c:v>43465.9375</c:v>
                      </c:pt>
                      <c:pt idx="35035">
                        <c:v>43465.947916666664</c:v>
                      </c:pt>
                      <c:pt idx="35036">
                        <c:v>43465.958333333336</c:v>
                      </c:pt>
                      <c:pt idx="35037">
                        <c:v>43465.96875</c:v>
                      </c:pt>
                      <c:pt idx="35038">
                        <c:v>43465.979166666664</c:v>
                      </c:pt>
                      <c:pt idx="35039">
                        <c:v>43465.989583333336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'[2]USGS 01589000'!$G$3:$G$35042</c15:sqref>
                        </c15:formulaRef>
                      </c:ext>
                    </c:extLst>
                    <c:numCache>
                      <c:formatCode>General</c:formatCode>
                      <c:ptCount val="35040"/>
                      <c:pt idx="0">
                        <c:v>1.46</c:v>
                      </c:pt>
                      <c:pt idx="1">
                        <c:v>1.46</c:v>
                      </c:pt>
                      <c:pt idx="2">
                        <c:v>1.47</c:v>
                      </c:pt>
                      <c:pt idx="3">
                        <c:v>1.47</c:v>
                      </c:pt>
                      <c:pt idx="4">
                        <c:v>1.47</c:v>
                      </c:pt>
                      <c:pt idx="5">
                        <c:v>1.47</c:v>
                      </c:pt>
                      <c:pt idx="6">
                        <c:v>1.47</c:v>
                      </c:pt>
                      <c:pt idx="7">
                        <c:v>1.47</c:v>
                      </c:pt>
                      <c:pt idx="8">
                        <c:v>1.47</c:v>
                      </c:pt>
                      <c:pt idx="9">
                        <c:v>1.48</c:v>
                      </c:pt>
                      <c:pt idx="10">
                        <c:v>1.47</c:v>
                      </c:pt>
                      <c:pt idx="11">
                        <c:v>1.47</c:v>
                      </c:pt>
                      <c:pt idx="12">
                        <c:v>1.48</c:v>
                      </c:pt>
                      <c:pt idx="13">
                        <c:v>1.48</c:v>
                      </c:pt>
                      <c:pt idx="14">
                        <c:v>1.48</c:v>
                      </c:pt>
                      <c:pt idx="15">
                        <c:v>1.48</c:v>
                      </c:pt>
                      <c:pt idx="16">
                        <c:v>1.48</c:v>
                      </c:pt>
                      <c:pt idx="17">
                        <c:v>1.48</c:v>
                      </c:pt>
                      <c:pt idx="18">
                        <c:v>1.48</c:v>
                      </c:pt>
                      <c:pt idx="19">
                        <c:v>1.48</c:v>
                      </c:pt>
                      <c:pt idx="20">
                        <c:v>1.49</c:v>
                      </c:pt>
                      <c:pt idx="21">
                        <c:v>1.48</c:v>
                      </c:pt>
                      <c:pt idx="22">
                        <c:v>1.49</c:v>
                      </c:pt>
                      <c:pt idx="23">
                        <c:v>1.49</c:v>
                      </c:pt>
                      <c:pt idx="24">
                        <c:v>1.49</c:v>
                      </c:pt>
                      <c:pt idx="25">
                        <c:v>1.49</c:v>
                      </c:pt>
                      <c:pt idx="26">
                        <c:v>1.49</c:v>
                      </c:pt>
                      <c:pt idx="27">
                        <c:v>1.49</c:v>
                      </c:pt>
                      <c:pt idx="28">
                        <c:v>1.49</c:v>
                      </c:pt>
                      <c:pt idx="29">
                        <c:v>1.49</c:v>
                      </c:pt>
                      <c:pt idx="30">
                        <c:v>1.49</c:v>
                      </c:pt>
                      <c:pt idx="31">
                        <c:v>1.49</c:v>
                      </c:pt>
                      <c:pt idx="32">
                        <c:v>1.49</c:v>
                      </c:pt>
                      <c:pt idx="33">
                        <c:v>1.49</c:v>
                      </c:pt>
                      <c:pt idx="34">
                        <c:v>1.49</c:v>
                      </c:pt>
                      <c:pt idx="35">
                        <c:v>1.49</c:v>
                      </c:pt>
                      <c:pt idx="36">
                        <c:v>1.48</c:v>
                      </c:pt>
                      <c:pt idx="37">
                        <c:v>1.48</c:v>
                      </c:pt>
                      <c:pt idx="38">
                        <c:v>1.48</c:v>
                      </c:pt>
                      <c:pt idx="39">
                        <c:v>1.47</c:v>
                      </c:pt>
                      <c:pt idx="40">
                        <c:v>1.47</c:v>
                      </c:pt>
                      <c:pt idx="41">
                        <c:v>1.46</c:v>
                      </c:pt>
                      <c:pt idx="42">
                        <c:v>1.44</c:v>
                      </c:pt>
                      <c:pt idx="43">
                        <c:v>1.41</c:v>
                      </c:pt>
                      <c:pt idx="44">
                        <c:v>1.38</c:v>
                      </c:pt>
                      <c:pt idx="45">
                        <c:v>1.37</c:v>
                      </c:pt>
                      <c:pt idx="46">
                        <c:v>1.36</c:v>
                      </c:pt>
                      <c:pt idx="47">
                        <c:v>1.37</c:v>
                      </c:pt>
                      <c:pt idx="48">
                        <c:v>1.36</c:v>
                      </c:pt>
                      <c:pt idx="49">
                        <c:v>1.37</c:v>
                      </c:pt>
                      <c:pt idx="50">
                        <c:v>1.37</c:v>
                      </c:pt>
                      <c:pt idx="51">
                        <c:v>1.37</c:v>
                      </c:pt>
                      <c:pt idx="52">
                        <c:v>1.38</c:v>
                      </c:pt>
                      <c:pt idx="53">
                        <c:v>1.38</c:v>
                      </c:pt>
                      <c:pt idx="54">
                        <c:v>1.38</c:v>
                      </c:pt>
                      <c:pt idx="55">
                        <c:v>1.38</c:v>
                      </c:pt>
                      <c:pt idx="56">
                        <c:v>1.39</c:v>
                      </c:pt>
                      <c:pt idx="57">
                        <c:v>1.39</c:v>
                      </c:pt>
                      <c:pt idx="58">
                        <c:v>1.4</c:v>
                      </c:pt>
                      <c:pt idx="59">
                        <c:v>1.4</c:v>
                      </c:pt>
                      <c:pt idx="60">
                        <c:v>1.39</c:v>
                      </c:pt>
                      <c:pt idx="61">
                        <c:v>1.39</c:v>
                      </c:pt>
                      <c:pt idx="62">
                        <c:v>1.39</c:v>
                      </c:pt>
                      <c:pt idx="63">
                        <c:v>1.39</c:v>
                      </c:pt>
                      <c:pt idx="64">
                        <c:v>1.39</c:v>
                      </c:pt>
                      <c:pt idx="65">
                        <c:v>1.39</c:v>
                      </c:pt>
                      <c:pt idx="66">
                        <c:v>1.39</c:v>
                      </c:pt>
                      <c:pt idx="67">
                        <c:v>1.38</c:v>
                      </c:pt>
                      <c:pt idx="68">
                        <c:v>1.39</c:v>
                      </c:pt>
                      <c:pt idx="69">
                        <c:v>1.39</c:v>
                      </c:pt>
                      <c:pt idx="70">
                        <c:v>1.39</c:v>
                      </c:pt>
                      <c:pt idx="71">
                        <c:v>1.39</c:v>
                      </c:pt>
                      <c:pt idx="72">
                        <c:v>1.4</c:v>
                      </c:pt>
                      <c:pt idx="73">
                        <c:v>1.4</c:v>
                      </c:pt>
                      <c:pt idx="74">
                        <c:v>1.41</c:v>
                      </c:pt>
                      <c:pt idx="75">
                        <c:v>1.41</c:v>
                      </c:pt>
                      <c:pt idx="76">
                        <c:v>1.41</c:v>
                      </c:pt>
                      <c:pt idx="77">
                        <c:v>1.42</c:v>
                      </c:pt>
                      <c:pt idx="78">
                        <c:v>1.42</c:v>
                      </c:pt>
                      <c:pt idx="79">
                        <c:v>1.43</c:v>
                      </c:pt>
                      <c:pt idx="80">
                        <c:v>1.43</c:v>
                      </c:pt>
                      <c:pt idx="81">
                        <c:v>1.43</c:v>
                      </c:pt>
                      <c:pt idx="82">
                        <c:v>1.44</c:v>
                      </c:pt>
                      <c:pt idx="83">
                        <c:v>1.44</c:v>
                      </c:pt>
                      <c:pt idx="84">
                        <c:v>1.44</c:v>
                      </c:pt>
                      <c:pt idx="85">
                        <c:v>1.44</c:v>
                      </c:pt>
                      <c:pt idx="86">
                        <c:v>1.44</c:v>
                      </c:pt>
                      <c:pt idx="87">
                        <c:v>1.44</c:v>
                      </c:pt>
                      <c:pt idx="88">
                        <c:v>1.44</c:v>
                      </c:pt>
                      <c:pt idx="89">
                        <c:v>1.44</c:v>
                      </c:pt>
                      <c:pt idx="90">
                        <c:v>1.44</c:v>
                      </c:pt>
                      <c:pt idx="91">
                        <c:v>1.44</c:v>
                      </c:pt>
                      <c:pt idx="92">
                        <c:v>1.44</c:v>
                      </c:pt>
                      <c:pt idx="93">
                        <c:v>1.44</c:v>
                      </c:pt>
                      <c:pt idx="94">
                        <c:v>1.44</c:v>
                      </c:pt>
                      <c:pt idx="95">
                        <c:v>1.45</c:v>
                      </c:pt>
                      <c:pt idx="96">
                        <c:v>1.44</c:v>
                      </c:pt>
                      <c:pt idx="97">
                        <c:v>1.45</c:v>
                      </c:pt>
                      <c:pt idx="98">
                        <c:v>1.45</c:v>
                      </c:pt>
                      <c:pt idx="99">
                        <c:v>1.45</c:v>
                      </c:pt>
                      <c:pt idx="100">
                        <c:v>1.45</c:v>
                      </c:pt>
                      <c:pt idx="101">
                        <c:v>1.45</c:v>
                      </c:pt>
                      <c:pt idx="102">
                        <c:v>1.45</c:v>
                      </c:pt>
                      <c:pt idx="103">
                        <c:v>1.45</c:v>
                      </c:pt>
                      <c:pt idx="104">
                        <c:v>1.45</c:v>
                      </c:pt>
                      <c:pt idx="105">
                        <c:v>1.46</c:v>
                      </c:pt>
                      <c:pt idx="106">
                        <c:v>1.45</c:v>
                      </c:pt>
                      <c:pt idx="107">
                        <c:v>1.46</c:v>
                      </c:pt>
                      <c:pt idx="108">
                        <c:v>1.46</c:v>
                      </c:pt>
                      <c:pt idx="109">
                        <c:v>1.46</c:v>
                      </c:pt>
                      <c:pt idx="110">
                        <c:v>1.46</c:v>
                      </c:pt>
                      <c:pt idx="111">
                        <c:v>1.46</c:v>
                      </c:pt>
                      <c:pt idx="112">
                        <c:v>1.46</c:v>
                      </c:pt>
                      <c:pt idx="113">
                        <c:v>1.46</c:v>
                      </c:pt>
                      <c:pt idx="114">
                        <c:v>1.46</c:v>
                      </c:pt>
                      <c:pt idx="115">
                        <c:v>1.46</c:v>
                      </c:pt>
                      <c:pt idx="116">
                        <c:v>1.46</c:v>
                      </c:pt>
                      <c:pt idx="117">
                        <c:v>1.46</c:v>
                      </c:pt>
                      <c:pt idx="118">
                        <c:v>1.46</c:v>
                      </c:pt>
                      <c:pt idx="119">
                        <c:v>1.47</c:v>
                      </c:pt>
                      <c:pt idx="120">
                        <c:v>1.46</c:v>
                      </c:pt>
                      <c:pt idx="121">
                        <c:v>1.46</c:v>
                      </c:pt>
                      <c:pt idx="122">
                        <c:v>1.46</c:v>
                      </c:pt>
                      <c:pt idx="123">
                        <c:v>1.47</c:v>
                      </c:pt>
                      <c:pt idx="124">
                        <c:v>1.47</c:v>
                      </c:pt>
                      <c:pt idx="125">
                        <c:v>1.47</c:v>
                      </c:pt>
                      <c:pt idx="126">
                        <c:v>1.47</c:v>
                      </c:pt>
                      <c:pt idx="127">
                        <c:v>1.47</c:v>
                      </c:pt>
                      <c:pt idx="128">
                        <c:v>1.47</c:v>
                      </c:pt>
                      <c:pt idx="129">
                        <c:v>1.47</c:v>
                      </c:pt>
                      <c:pt idx="130">
                        <c:v>1.47</c:v>
                      </c:pt>
                      <c:pt idx="131">
                        <c:v>1.47</c:v>
                      </c:pt>
                      <c:pt idx="132">
                        <c:v>1.47</c:v>
                      </c:pt>
                      <c:pt idx="133">
                        <c:v>1.46</c:v>
                      </c:pt>
                      <c:pt idx="134">
                        <c:v>1.46</c:v>
                      </c:pt>
                      <c:pt idx="135">
                        <c:v>1.45</c:v>
                      </c:pt>
                      <c:pt idx="136">
                        <c:v>1.44</c:v>
                      </c:pt>
                      <c:pt idx="137">
                        <c:v>1.43</c:v>
                      </c:pt>
                      <c:pt idx="138">
                        <c:v>1.42</c:v>
                      </c:pt>
                      <c:pt idx="139">
                        <c:v>1.4</c:v>
                      </c:pt>
                      <c:pt idx="140">
                        <c:v>1.39</c:v>
                      </c:pt>
                      <c:pt idx="141">
                        <c:v>1.39</c:v>
                      </c:pt>
                      <c:pt idx="142">
                        <c:v>1.39</c:v>
                      </c:pt>
                      <c:pt idx="143">
                        <c:v>1.39</c:v>
                      </c:pt>
                      <c:pt idx="144">
                        <c:v>1.39</c:v>
                      </c:pt>
                      <c:pt idx="145">
                        <c:v>1.39</c:v>
                      </c:pt>
                      <c:pt idx="146">
                        <c:v>1.39</c:v>
                      </c:pt>
                      <c:pt idx="147">
                        <c:v>1.39</c:v>
                      </c:pt>
                      <c:pt idx="148">
                        <c:v>1.38</c:v>
                      </c:pt>
                      <c:pt idx="149">
                        <c:v>1.39</c:v>
                      </c:pt>
                      <c:pt idx="150">
                        <c:v>1.39</c:v>
                      </c:pt>
                      <c:pt idx="151">
                        <c:v>1.38</c:v>
                      </c:pt>
                      <c:pt idx="152">
                        <c:v>1.38</c:v>
                      </c:pt>
                      <c:pt idx="153">
                        <c:v>1.38</c:v>
                      </c:pt>
                      <c:pt idx="154">
                        <c:v>1.38</c:v>
                      </c:pt>
                      <c:pt idx="155">
                        <c:v>1.38</c:v>
                      </c:pt>
                      <c:pt idx="156">
                        <c:v>1.38</c:v>
                      </c:pt>
                      <c:pt idx="157">
                        <c:v>1.38</c:v>
                      </c:pt>
                      <c:pt idx="158">
                        <c:v>1.38</c:v>
                      </c:pt>
                      <c:pt idx="159">
                        <c:v>1.38</c:v>
                      </c:pt>
                      <c:pt idx="160">
                        <c:v>1.38</c:v>
                      </c:pt>
                      <c:pt idx="161">
                        <c:v>1.38</c:v>
                      </c:pt>
                      <c:pt idx="162">
                        <c:v>1.38</c:v>
                      </c:pt>
                      <c:pt idx="163">
                        <c:v>1.38</c:v>
                      </c:pt>
                      <c:pt idx="164">
                        <c:v>1.39</c:v>
                      </c:pt>
                      <c:pt idx="165">
                        <c:v>1.39</c:v>
                      </c:pt>
                      <c:pt idx="166">
                        <c:v>1.39</c:v>
                      </c:pt>
                      <c:pt idx="167">
                        <c:v>1.39</c:v>
                      </c:pt>
                      <c:pt idx="168">
                        <c:v>1.4</c:v>
                      </c:pt>
                      <c:pt idx="169">
                        <c:v>1.4</c:v>
                      </c:pt>
                      <c:pt idx="170">
                        <c:v>1.4</c:v>
                      </c:pt>
                      <c:pt idx="171">
                        <c:v>1.4</c:v>
                      </c:pt>
                      <c:pt idx="172">
                        <c:v>1.4</c:v>
                      </c:pt>
                      <c:pt idx="173">
                        <c:v>1.4</c:v>
                      </c:pt>
                      <c:pt idx="174">
                        <c:v>1.41</c:v>
                      </c:pt>
                      <c:pt idx="175">
                        <c:v>1.41</c:v>
                      </c:pt>
                      <c:pt idx="176">
                        <c:v>1.41</c:v>
                      </c:pt>
                      <c:pt idx="177">
                        <c:v>1.41</c:v>
                      </c:pt>
                      <c:pt idx="178">
                        <c:v>1.41</c:v>
                      </c:pt>
                      <c:pt idx="179">
                        <c:v>1.41</c:v>
                      </c:pt>
                      <c:pt idx="180">
                        <c:v>1.41</c:v>
                      </c:pt>
                      <c:pt idx="181">
                        <c:v>1.41</c:v>
                      </c:pt>
                      <c:pt idx="182">
                        <c:v>1.41</c:v>
                      </c:pt>
                      <c:pt idx="183">
                        <c:v>1.41</c:v>
                      </c:pt>
                      <c:pt idx="184">
                        <c:v>1.41</c:v>
                      </c:pt>
                      <c:pt idx="185">
                        <c:v>1.41</c:v>
                      </c:pt>
                      <c:pt idx="186">
                        <c:v>1.41</c:v>
                      </c:pt>
                      <c:pt idx="187">
                        <c:v>1.41</c:v>
                      </c:pt>
                      <c:pt idx="188">
                        <c:v>1.41</c:v>
                      </c:pt>
                      <c:pt idx="189">
                        <c:v>1.41</c:v>
                      </c:pt>
                      <c:pt idx="190">
                        <c:v>1.41</c:v>
                      </c:pt>
                      <c:pt idx="191">
                        <c:v>1.41</c:v>
                      </c:pt>
                      <c:pt idx="192">
                        <c:v>1.41</c:v>
                      </c:pt>
                      <c:pt idx="193">
                        <c:v>1.41</c:v>
                      </c:pt>
                      <c:pt idx="194">
                        <c:v>1.41</c:v>
                      </c:pt>
                      <c:pt idx="195">
                        <c:v>1.41</c:v>
                      </c:pt>
                      <c:pt idx="196">
                        <c:v>1.41</c:v>
                      </c:pt>
                      <c:pt idx="197">
                        <c:v>1.41</c:v>
                      </c:pt>
                      <c:pt idx="198">
                        <c:v>1.41</c:v>
                      </c:pt>
                      <c:pt idx="199">
                        <c:v>1.41</c:v>
                      </c:pt>
                      <c:pt idx="200">
                        <c:v>1.41</c:v>
                      </c:pt>
                      <c:pt idx="201">
                        <c:v>1.41</c:v>
                      </c:pt>
                      <c:pt idx="202">
                        <c:v>1.41</c:v>
                      </c:pt>
                      <c:pt idx="203">
                        <c:v>1.41</c:v>
                      </c:pt>
                      <c:pt idx="204">
                        <c:v>1.41</c:v>
                      </c:pt>
                      <c:pt idx="205">
                        <c:v>1.41</c:v>
                      </c:pt>
                      <c:pt idx="206">
                        <c:v>1.41</c:v>
                      </c:pt>
                      <c:pt idx="207">
                        <c:v>1.41</c:v>
                      </c:pt>
                      <c:pt idx="208">
                        <c:v>1.41</c:v>
                      </c:pt>
                      <c:pt idx="209">
                        <c:v>1.41</c:v>
                      </c:pt>
                      <c:pt idx="210">
                        <c:v>1.41</c:v>
                      </c:pt>
                      <c:pt idx="211">
                        <c:v>1.41</c:v>
                      </c:pt>
                      <c:pt idx="212">
                        <c:v>1.41</c:v>
                      </c:pt>
                      <c:pt idx="213">
                        <c:v>1.41</c:v>
                      </c:pt>
                      <c:pt idx="214">
                        <c:v>1.41</c:v>
                      </c:pt>
                      <c:pt idx="215">
                        <c:v>1.42</c:v>
                      </c:pt>
                      <c:pt idx="216">
                        <c:v>1.42</c:v>
                      </c:pt>
                      <c:pt idx="217">
                        <c:v>1.42</c:v>
                      </c:pt>
                      <c:pt idx="218">
                        <c:v>1.42</c:v>
                      </c:pt>
                      <c:pt idx="219">
                        <c:v>1.42</c:v>
                      </c:pt>
                      <c:pt idx="220">
                        <c:v>1.42</c:v>
                      </c:pt>
                      <c:pt idx="221">
                        <c:v>1.42</c:v>
                      </c:pt>
                      <c:pt idx="222">
                        <c:v>1.42</c:v>
                      </c:pt>
                      <c:pt idx="223">
                        <c:v>1.42</c:v>
                      </c:pt>
                      <c:pt idx="224">
                        <c:v>1.42</c:v>
                      </c:pt>
                      <c:pt idx="225">
                        <c:v>1.42</c:v>
                      </c:pt>
                      <c:pt idx="226">
                        <c:v>1.42</c:v>
                      </c:pt>
                      <c:pt idx="227">
                        <c:v>1.42</c:v>
                      </c:pt>
                      <c:pt idx="228">
                        <c:v>1.42</c:v>
                      </c:pt>
                      <c:pt idx="229">
                        <c:v>1.41</c:v>
                      </c:pt>
                      <c:pt idx="230">
                        <c:v>1.4</c:v>
                      </c:pt>
                      <c:pt idx="231">
                        <c:v>1.39</c:v>
                      </c:pt>
                      <c:pt idx="232">
                        <c:v>1.38</c:v>
                      </c:pt>
                      <c:pt idx="233">
                        <c:v>1.38</c:v>
                      </c:pt>
                      <c:pt idx="234">
                        <c:v>1.37</c:v>
                      </c:pt>
                      <c:pt idx="235">
                        <c:v>1.37</c:v>
                      </c:pt>
                      <c:pt idx="236">
                        <c:v>1.37</c:v>
                      </c:pt>
                      <c:pt idx="237">
                        <c:v>1.37</c:v>
                      </c:pt>
                      <c:pt idx="238">
                        <c:v>1.37</c:v>
                      </c:pt>
                      <c:pt idx="239">
                        <c:v>1.37</c:v>
                      </c:pt>
                      <c:pt idx="240">
                        <c:v>1.37</c:v>
                      </c:pt>
                      <c:pt idx="241">
                        <c:v>1.37</c:v>
                      </c:pt>
                      <c:pt idx="242">
                        <c:v>1.37</c:v>
                      </c:pt>
                      <c:pt idx="243">
                        <c:v>1.37</c:v>
                      </c:pt>
                      <c:pt idx="244">
                        <c:v>1.37</c:v>
                      </c:pt>
                      <c:pt idx="245">
                        <c:v>1.36</c:v>
                      </c:pt>
                      <c:pt idx="246">
                        <c:v>1.37</c:v>
                      </c:pt>
                      <c:pt idx="247">
                        <c:v>1.36</c:v>
                      </c:pt>
                      <c:pt idx="248">
                        <c:v>1.37</c:v>
                      </c:pt>
                      <c:pt idx="249">
                        <c:v>1.37</c:v>
                      </c:pt>
                      <c:pt idx="250">
                        <c:v>1.37</c:v>
                      </c:pt>
                      <c:pt idx="251">
                        <c:v>1.37</c:v>
                      </c:pt>
                      <c:pt idx="252">
                        <c:v>1.37</c:v>
                      </c:pt>
                      <c:pt idx="253">
                        <c:v>1.37</c:v>
                      </c:pt>
                      <c:pt idx="254">
                        <c:v>1.37</c:v>
                      </c:pt>
                      <c:pt idx="255">
                        <c:v>1.37</c:v>
                      </c:pt>
                      <c:pt idx="256">
                        <c:v>1.38</c:v>
                      </c:pt>
                      <c:pt idx="257">
                        <c:v>1.38</c:v>
                      </c:pt>
                      <c:pt idx="258">
                        <c:v>1.38</c:v>
                      </c:pt>
                      <c:pt idx="259">
                        <c:v>1.38</c:v>
                      </c:pt>
                      <c:pt idx="260">
                        <c:v>1.38</c:v>
                      </c:pt>
                      <c:pt idx="261">
                        <c:v>1.38</c:v>
                      </c:pt>
                      <c:pt idx="262">
                        <c:v>1.38</c:v>
                      </c:pt>
                      <c:pt idx="263">
                        <c:v>1.38</c:v>
                      </c:pt>
                      <c:pt idx="264">
                        <c:v>1.39</c:v>
                      </c:pt>
                      <c:pt idx="265">
                        <c:v>1.39</c:v>
                      </c:pt>
                      <c:pt idx="266">
                        <c:v>1.39</c:v>
                      </c:pt>
                      <c:pt idx="267">
                        <c:v>1.39</c:v>
                      </c:pt>
                      <c:pt idx="268">
                        <c:v>1.39</c:v>
                      </c:pt>
                      <c:pt idx="269">
                        <c:v>1.39</c:v>
                      </c:pt>
                      <c:pt idx="270">
                        <c:v>1.39</c:v>
                      </c:pt>
                      <c:pt idx="271">
                        <c:v>1.39</c:v>
                      </c:pt>
                      <c:pt idx="272">
                        <c:v>1.39</c:v>
                      </c:pt>
                      <c:pt idx="273">
                        <c:v>1.39</c:v>
                      </c:pt>
                      <c:pt idx="274">
                        <c:v>1.4</c:v>
                      </c:pt>
                      <c:pt idx="275">
                        <c:v>1.4</c:v>
                      </c:pt>
                      <c:pt idx="276">
                        <c:v>1.39</c:v>
                      </c:pt>
                      <c:pt idx="277">
                        <c:v>1.4</c:v>
                      </c:pt>
                      <c:pt idx="278">
                        <c:v>1.4</c:v>
                      </c:pt>
                      <c:pt idx="279">
                        <c:v>1.4</c:v>
                      </c:pt>
                      <c:pt idx="280">
                        <c:v>1.4</c:v>
                      </c:pt>
                      <c:pt idx="281">
                        <c:v>1.4</c:v>
                      </c:pt>
                      <c:pt idx="282">
                        <c:v>1.4</c:v>
                      </c:pt>
                      <c:pt idx="283">
                        <c:v>1.4</c:v>
                      </c:pt>
                      <c:pt idx="284">
                        <c:v>1.4</c:v>
                      </c:pt>
                      <c:pt idx="285">
                        <c:v>1.41</c:v>
                      </c:pt>
                      <c:pt idx="286">
                        <c:v>1.41</c:v>
                      </c:pt>
                      <c:pt idx="287">
                        <c:v>1.41</c:v>
                      </c:pt>
                      <c:pt idx="288">
                        <c:v>1.41</c:v>
                      </c:pt>
                      <c:pt idx="289">
                        <c:v>1.41</c:v>
                      </c:pt>
                      <c:pt idx="290">
                        <c:v>1.41</c:v>
                      </c:pt>
                      <c:pt idx="291">
                        <c:v>1.41</c:v>
                      </c:pt>
                      <c:pt idx="292">
                        <c:v>1.41</c:v>
                      </c:pt>
                      <c:pt idx="293">
                        <c:v>1.41</c:v>
                      </c:pt>
                      <c:pt idx="294">
                        <c:v>1.42</c:v>
                      </c:pt>
                      <c:pt idx="295">
                        <c:v>1.42</c:v>
                      </c:pt>
                      <c:pt idx="296">
                        <c:v>1.42</c:v>
                      </c:pt>
                      <c:pt idx="297">
                        <c:v>1.42</c:v>
                      </c:pt>
                      <c:pt idx="298">
                        <c:v>1.42</c:v>
                      </c:pt>
                      <c:pt idx="299">
                        <c:v>1.42</c:v>
                      </c:pt>
                      <c:pt idx="300">
                        <c:v>1.42</c:v>
                      </c:pt>
                      <c:pt idx="301">
                        <c:v>1.42</c:v>
                      </c:pt>
                      <c:pt idx="302">
                        <c:v>1.42</c:v>
                      </c:pt>
                      <c:pt idx="303">
                        <c:v>1.43</c:v>
                      </c:pt>
                      <c:pt idx="304">
                        <c:v>1.43</c:v>
                      </c:pt>
                      <c:pt idx="305">
                        <c:v>1.43</c:v>
                      </c:pt>
                      <c:pt idx="306">
                        <c:v>1.43</c:v>
                      </c:pt>
                      <c:pt idx="307">
                        <c:v>1.43</c:v>
                      </c:pt>
                      <c:pt idx="308">
                        <c:v>1.43</c:v>
                      </c:pt>
                      <c:pt idx="309">
                        <c:v>1.43</c:v>
                      </c:pt>
                      <c:pt idx="310">
                        <c:v>1.43</c:v>
                      </c:pt>
                      <c:pt idx="311">
                        <c:v>1.43</c:v>
                      </c:pt>
                      <c:pt idx="312">
                        <c:v>1.43</c:v>
                      </c:pt>
                      <c:pt idx="313">
                        <c:v>1.43</c:v>
                      </c:pt>
                      <c:pt idx="314">
                        <c:v>1.43</c:v>
                      </c:pt>
                      <c:pt idx="315">
                        <c:v>1.43</c:v>
                      </c:pt>
                      <c:pt idx="316">
                        <c:v>1.43</c:v>
                      </c:pt>
                      <c:pt idx="317">
                        <c:v>1.43</c:v>
                      </c:pt>
                      <c:pt idx="318">
                        <c:v>1.43</c:v>
                      </c:pt>
                      <c:pt idx="319">
                        <c:v>1.43</c:v>
                      </c:pt>
                      <c:pt idx="320">
                        <c:v>1.43</c:v>
                      </c:pt>
                      <c:pt idx="321">
                        <c:v>1.44</c:v>
                      </c:pt>
                      <c:pt idx="322">
                        <c:v>1.43</c:v>
                      </c:pt>
                      <c:pt idx="323">
                        <c:v>1.43</c:v>
                      </c:pt>
                      <c:pt idx="324">
                        <c:v>1.43</c:v>
                      </c:pt>
                      <c:pt idx="325">
                        <c:v>1.44</c:v>
                      </c:pt>
                      <c:pt idx="326">
                        <c:v>1.44</c:v>
                      </c:pt>
                      <c:pt idx="327">
                        <c:v>1.44</c:v>
                      </c:pt>
                      <c:pt idx="328">
                        <c:v>1.44</c:v>
                      </c:pt>
                      <c:pt idx="329">
                        <c:v>1.44</c:v>
                      </c:pt>
                      <c:pt idx="330">
                        <c:v>1.44</c:v>
                      </c:pt>
                      <c:pt idx="331">
                        <c:v>1.44</c:v>
                      </c:pt>
                      <c:pt idx="332">
                        <c:v>1.44</c:v>
                      </c:pt>
                      <c:pt idx="333">
                        <c:v>1.45</c:v>
                      </c:pt>
                      <c:pt idx="334">
                        <c:v>1.44</c:v>
                      </c:pt>
                      <c:pt idx="335">
                        <c:v>1.44</c:v>
                      </c:pt>
                      <c:pt idx="336">
                        <c:v>1.45</c:v>
                      </c:pt>
                      <c:pt idx="337">
                        <c:v>1.45</c:v>
                      </c:pt>
                      <c:pt idx="338">
                        <c:v>1.44</c:v>
                      </c:pt>
                      <c:pt idx="339">
                        <c:v>1.45</c:v>
                      </c:pt>
                      <c:pt idx="340">
                        <c:v>1.45</c:v>
                      </c:pt>
                      <c:pt idx="341">
                        <c:v>1.45</c:v>
                      </c:pt>
                      <c:pt idx="342">
                        <c:v>1.45</c:v>
                      </c:pt>
                      <c:pt idx="343">
                        <c:v>1.45</c:v>
                      </c:pt>
                      <c:pt idx="344">
                        <c:v>1.45</c:v>
                      </c:pt>
                      <c:pt idx="345">
                        <c:v>1.45</c:v>
                      </c:pt>
                      <c:pt idx="346">
                        <c:v>1.45</c:v>
                      </c:pt>
                      <c:pt idx="347">
                        <c:v>1.45</c:v>
                      </c:pt>
                      <c:pt idx="348">
                        <c:v>1.45</c:v>
                      </c:pt>
                      <c:pt idx="349">
                        <c:v>1.45</c:v>
                      </c:pt>
                      <c:pt idx="350">
                        <c:v>1.45</c:v>
                      </c:pt>
                      <c:pt idx="351">
                        <c:v>1.46</c:v>
                      </c:pt>
                      <c:pt idx="352">
                        <c:v>1.45</c:v>
                      </c:pt>
                      <c:pt idx="353">
                        <c:v>1.45</c:v>
                      </c:pt>
                      <c:pt idx="354">
                        <c:v>1.45</c:v>
                      </c:pt>
                      <c:pt idx="355">
                        <c:v>1.45</c:v>
                      </c:pt>
                      <c:pt idx="356">
                        <c:v>1.45</c:v>
                      </c:pt>
                      <c:pt idx="357">
                        <c:v>1.46</c:v>
                      </c:pt>
                      <c:pt idx="358">
                        <c:v>1.45</c:v>
                      </c:pt>
                      <c:pt idx="359">
                        <c:v>1.45</c:v>
                      </c:pt>
                      <c:pt idx="360">
                        <c:v>1.45</c:v>
                      </c:pt>
                      <c:pt idx="361">
                        <c:v>1.45</c:v>
                      </c:pt>
                      <c:pt idx="362">
                        <c:v>1.45</c:v>
                      </c:pt>
                      <c:pt idx="363">
                        <c:v>1.46</c:v>
                      </c:pt>
                      <c:pt idx="364">
                        <c:v>1.45</c:v>
                      </c:pt>
                      <c:pt idx="365">
                        <c:v>1.46</c:v>
                      </c:pt>
                      <c:pt idx="366">
                        <c:v>1.44</c:v>
                      </c:pt>
                      <c:pt idx="367">
                        <c:v>1.45</c:v>
                      </c:pt>
                      <c:pt idx="368">
                        <c:v>1.45</c:v>
                      </c:pt>
                      <c:pt idx="369">
                        <c:v>1.45</c:v>
                      </c:pt>
                      <c:pt idx="370">
                        <c:v>1.45</c:v>
                      </c:pt>
                      <c:pt idx="371">
                        <c:v>1.45</c:v>
                      </c:pt>
                      <c:pt idx="372">
                        <c:v>1.46</c:v>
                      </c:pt>
                      <c:pt idx="373">
                        <c:v>1.45</c:v>
                      </c:pt>
                      <c:pt idx="374">
                        <c:v>1.46</c:v>
                      </c:pt>
                      <c:pt idx="375">
                        <c:v>1.46</c:v>
                      </c:pt>
                      <c:pt idx="376">
                        <c:v>1.46</c:v>
                      </c:pt>
                      <c:pt idx="377">
                        <c:v>1.45</c:v>
                      </c:pt>
                      <c:pt idx="378">
                        <c:v>1.47</c:v>
                      </c:pt>
                      <c:pt idx="379">
                        <c:v>1.47</c:v>
                      </c:pt>
                      <c:pt idx="380">
                        <c:v>1.48</c:v>
                      </c:pt>
                      <c:pt idx="381">
                        <c:v>1.48</c:v>
                      </c:pt>
                      <c:pt idx="382">
                        <c:v>1.48</c:v>
                      </c:pt>
                      <c:pt idx="383">
                        <c:v>1.48</c:v>
                      </c:pt>
                      <c:pt idx="384">
                        <c:v>1.49</c:v>
                      </c:pt>
                      <c:pt idx="385">
                        <c:v>1.48</c:v>
                      </c:pt>
                      <c:pt idx="386">
                        <c:v>1.5</c:v>
                      </c:pt>
                      <c:pt idx="387">
                        <c:v>1.5</c:v>
                      </c:pt>
                      <c:pt idx="388">
                        <c:v>1.5</c:v>
                      </c:pt>
                      <c:pt idx="389">
                        <c:v>1.5</c:v>
                      </c:pt>
                      <c:pt idx="390">
                        <c:v>1.5</c:v>
                      </c:pt>
                      <c:pt idx="391">
                        <c:v>1.5</c:v>
                      </c:pt>
                      <c:pt idx="392">
                        <c:v>1.51</c:v>
                      </c:pt>
                      <c:pt idx="393">
                        <c:v>1.51</c:v>
                      </c:pt>
                      <c:pt idx="394">
                        <c:v>1.51</c:v>
                      </c:pt>
                      <c:pt idx="395">
                        <c:v>1.51</c:v>
                      </c:pt>
                      <c:pt idx="396">
                        <c:v>1.52</c:v>
                      </c:pt>
                      <c:pt idx="397">
                        <c:v>1.52</c:v>
                      </c:pt>
                      <c:pt idx="398">
                        <c:v>1.52</c:v>
                      </c:pt>
                      <c:pt idx="399">
                        <c:v>1.52</c:v>
                      </c:pt>
                      <c:pt idx="400">
                        <c:v>1.53</c:v>
                      </c:pt>
                      <c:pt idx="401">
                        <c:v>1.53</c:v>
                      </c:pt>
                      <c:pt idx="402">
                        <c:v>1.53</c:v>
                      </c:pt>
                      <c:pt idx="403">
                        <c:v>1.53</c:v>
                      </c:pt>
                      <c:pt idx="404">
                        <c:v>1.53</c:v>
                      </c:pt>
                      <c:pt idx="405">
                        <c:v>1.53</c:v>
                      </c:pt>
                      <c:pt idx="406">
                        <c:v>1.53</c:v>
                      </c:pt>
                      <c:pt idx="407">
                        <c:v>1.53</c:v>
                      </c:pt>
                      <c:pt idx="408">
                        <c:v>1.53</c:v>
                      </c:pt>
                      <c:pt idx="409">
                        <c:v>1.53</c:v>
                      </c:pt>
                      <c:pt idx="410">
                        <c:v>1.54</c:v>
                      </c:pt>
                      <c:pt idx="411">
                        <c:v>1.53</c:v>
                      </c:pt>
                      <c:pt idx="412">
                        <c:v>1.54</c:v>
                      </c:pt>
                      <c:pt idx="413">
                        <c:v>1.54</c:v>
                      </c:pt>
                      <c:pt idx="414">
                        <c:v>1.54</c:v>
                      </c:pt>
                      <c:pt idx="415">
                        <c:v>1.53</c:v>
                      </c:pt>
                      <c:pt idx="416">
                        <c:v>1.53</c:v>
                      </c:pt>
                      <c:pt idx="417">
                        <c:v>1.53</c:v>
                      </c:pt>
                      <c:pt idx="418">
                        <c:v>1.53</c:v>
                      </c:pt>
                      <c:pt idx="419">
                        <c:v>1.52</c:v>
                      </c:pt>
                      <c:pt idx="420">
                        <c:v>1.52</c:v>
                      </c:pt>
                      <c:pt idx="421">
                        <c:v>1.52</c:v>
                      </c:pt>
                      <c:pt idx="422">
                        <c:v>1.51</c:v>
                      </c:pt>
                      <c:pt idx="423">
                        <c:v>1.51</c:v>
                      </c:pt>
                      <c:pt idx="424">
                        <c:v>1.5</c:v>
                      </c:pt>
                      <c:pt idx="425">
                        <c:v>1.49</c:v>
                      </c:pt>
                      <c:pt idx="426">
                        <c:v>1.47</c:v>
                      </c:pt>
                      <c:pt idx="427">
                        <c:v>1.45</c:v>
                      </c:pt>
                      <c:pt idx="428">
                        <c:v>1.42</c:v>
                      </c:pt>
                      <c:pt idx="429">
                        <c:v>1.41</c:v>
                      </c:pt>
                      <c:pt idx="430">
                        <c:v>1.39</c:v>
                      </c:pt>
                      <c:pt idx="431">
                        <c:v>1.39</c:v>
                      </c:pt>
                      <c:pt idx="432">
                        <c:v>1.39</c:v>
                      </c:pt>
                      <c:pt idx="433">
                        <c:v>1.39</c:v>
                      </c:pt>
                      <c:pt idx="434">
                        <c:v>1.39</c:v>
                      </c:pt>
                      <c:pt idx="435">
                        <c:v>1.39</c:v>
                      </c:pt>
                      <c:pt idx="436">
                        <c:v>1.39</c:v>
                      </c:pt>
                      <c:pt idx="437">
                        <c:v>1.4</c:v>
                      </c:pt>
                      <c:pt idx="438">
                        <c:v>1.4</c:v>
                      </c:pt>
                      <c:pt idx="439">
                        <c:v>1.4</c:v>
                      </c:pt>
                      <c:pt idx="440">
                        <c:v>1.39</c:v>
                      </c:pt>
                      <c:pt idx="441">
                        <c:v>1.4</c:v>
                      </c:pt>
                      <c:pt idx="442">
                        <c:v>1.4</c:v>
                      </c:pt>
                      <c:pt idx="443">
                        <c:v>1.39</c:v>
                      </c:pt>
                      <c:pt idx="444">
                        <c:v>1.4</c:v>
                      </c:pt>
                      <c:pt idx="445">
                        <c:v>1.39</c:v>
                      </c:pt>
                      <c:pt idx="446">
                        <c:v>1.39</c:v>
                      </c:pt>
                      <c:pt idx="447">
                        <c:v>1.4</c:v>
                      </c:pt>
                      <c:pt idx="448">
                        <c:v>1.39</c:v>
                      </c:pt>
                      <c:pt idx="449">
                        <c:v>1.4</c:v>
                      </c:pt>
                      <c:pt idx="450">
                        <c:v>1.4</c:v>
                      </c:pt>
                      <c:pt idx="451">
                        <c:v>1.4</c:v>
                      </c:pt>
                      <c:pt idx="452">
                        <c:v>1.4</c:v>
                      </c:pt>
                      <c:pt idx="453">
                        <c:v>1.39</c:v>
                      </c:pt>
                      <c:pt idx="454">
                        <c:v>1.4</c:v>
                      </c:pt>
                      <c:pt idx="455">
                        <c:v>1.4</c:v>
                      </c:pt>
                      <c:pt idx="456">
                        <c:v>1.4</c:v>
                      </c:pt>
                      <c:pt idx="457">
                        <c:v>1.41</c:v>
                      </c:pt>
                      <c:pt idx="458">
                        <c:v>1.41</c:v>
                      </c:pt>
                      <c:pt idx="459">
                        <c:v>1.41</c:v>
                      </c:pt>
                      <c:pt idx="460">
                        <c:v>1.41</c:v>
                      </c:pt>
                      <c:pt idx="461">
                        <c:v>1.42</c:v>
                      </c:pt>
                      <c:pt idx="462">
                        <c:v>1.42</c:v>
                      </c:pt>
                      <c:pt idx="463">
                        <c:v>1.42</c:v>
                      </c:pt>
                      <c:pt idx="464">
                        <c:v>1.43</c:v>
                      </c:pt>
                      <c:pt idx="465">
                        <c:v>1.43</c:v>
                      </c:pt>
                      <c:pt idx="466">
                        <c:v>1.43</c:v>
                      </c:pt>
                      <c:pt idx="467">
                        <c:v>1.44</c:v>
                      </c:pt>
                      <c:pt idx="468">
                        <c:v>1.44</c:v>
                      </c:pt>
                      <c:pt idx="469">
                        <c:v>1.45</c:v>
                      </c:pt>
                      <c:pt idx="470">
                        <c:v>1.45</c:v>
                      </c:pt>
                      <c:pt idx="471">
                        <c:v>1.46</c:v>
                      </c:pt>
                      <c:pt idx="472">
                        <c:v>1.46</c:v>
                      </c:pt>
                      <c:pt idx="473">
                        <c:v>1.46</c:v>
                      </c:pt>
                      <c:pt idx="474">
                        <c:v>1.47</c:v>
                      </c:pt>
                      <c:pt idx="475">
                        <c:v>1.47</c:v>
                      </c:pt>
                      <c:pt idx="476">
                        <c:v>1.48</c:v>
                      </c:pt>
                      <c:pt idx="477">
                        <c:v>1.49</c:v>
                      </c:pt>
                      <c:pt idx="478">
                        <c:v>1.49</c:v>
                      </c:pt>
                      <c:pt idx="479">
                        <c:v>1.5</c:v>
                      </c:pt>
                      <c:pt idx="480">
                        <c:v>1.5</c:v>
                      </c:pt>
                      <c:pt idx="481">
                        <c:v>1.5</c:v>
                      </c:pt>
                      <c:pt idx="482">
                        <c:v>1.5</c:v>
                      </c:pt>
                      <c:pt idx="483">
                        <c:v>1.5</c:v>
                      </c:pt>
                      <c:pt idx="484">
                        <c:v>1.51</c:v>
                      </c:pt>
                      <c:pt idx="485">
                        <c:v>1.51</c:v>
                      </c:pt>
                      <c:pt idx="486">
                        <c:v>1.52</c:v>
                      </c:pt>
                      <c:pt idx="487">
                        <c:v>1.52</c:v>
                      </c:pt>
                      <c:pt idx="488">
                        <c:v>1.52</c:v>
                      </c:pt>
                      <c:pt idx="489">
                        <c:v>1.52</c:v>
                      </c:pt>
                      <c:pt idx="490">
                        <c:v>1.52</c:v>
                      </c:pt>
                      <c:pt idx="491">
                        <c:v>1.52</c:v>
                      </c:pt>
                      <c:pt idx="492">
                        <c:v>1.52</c:v>
                      </c:pt>
                      <c:pt idx="493">
                        <c:v>1.52</c:v>
                      </c:pt>
                      <c:pt idx="494">
                        <c:v>1.51</c:v>
                      </c:pt>
                      <c:pt idx="495">
                        <c:v>1.51</c:v>
                      </c:pt>
                      <c:pt idx="496">
                        <c:v>1.51</c:v>
                      </c:pt>
                      <c:pt idx="497">
                        <c:v>1.51</c:v>
                      </c:pt>
                      <c:pt idx="498">
                        <c:v>1.51</c:v>
                      </c:pt>
                      <c:pt idx="499">
                        <c:v>1.5</c:v>
                      </c:pt>
                      <c:pt idx="500">
                        <c:v>1.5</c:v>
                      </c:pt>
                      <c:pt idx="501">
                        <c:v>1.5</c:v>
                      </c:pt>
                      <c:pt idx="502">
                        <c:v>1.5</c:v>
                      </c:pt>
                      <c:pt idx="503">
                        <c:v>1.51</c:v>
                      </c:pt>
                      <c:pt idx="504">
                        <c:v>1.51</c:v>
                      </c:pt>
                      <c:pt idx="505">
                        <c:v>1.51</c:v>
                      </c:pt>
                      <c:pt idx="506">
                        <c:v>1.51</c:v>
                      </c:pt>
                      <c:pt idx="507">
                        <c:v>1.51</c:v>
                      </c:pt>
                      <c:pt idx="508">
                        <c:v>1.51</c:v>
                      </c:pt>
                      <c:pt idx="509">
                        <c:v>1.52</c:v>
                      </c:pt>
                      <c:pt idx="510">
                        <c:v>1.52</c:v>
                      </c:pt>
                      <c:pt idx="511">
                        <c:v>1.52</c:v>
                      </c:pt>
                      <c:pt idx="512">
                        <c:v>1.52</c:v>
                      </c:pt>
                      <c:pt idx="513">
                        <c:v>1.52</c:v>
                      </c:pt>
                      <c:pt idx="514">
                        <c:v>1.52</c:v>
                      </c:pt>
                      <c:pt idx="515">
                        <c:v>1.52</c:v>
                      </c:pt>
                      <c:pt idx="516">
                        <c:v>1.51</c:v>
                      </c:pt>
                      <c:pt idx="517">
                        <c:v>1.51</c:v>
                      </c:pt>
                      <c:pt idx="518">
                        <c:v>1.5</c:v>
                      </c:pt>
                      <c:pt idx="519">
                        <c:v>1.5</c:v>
                      </c:pt>
                      <c:pt idx="520">
                        <c:v>1.49</c:v>
                      </c:pt>
                      <c:pt idx="521">
                        <c:v>1.48</c:v>
                      </c:pt>
                      <c:pt idx="522">
                        <c:v>1.45</c:v>
                      </c:pt>
                      <c:pt idx="523">
                        <c:v>1.44</c:v>
                      </c:pt>
                      <c:pt idx="524">
                        <c:v>1.42</c:v>
                      </c:pt>
                      <c:pt idx="525">
                        <c:v>1.41</c:v>
                      </c:pt>
                      <c:pt idx="526">
                        <c:v>1.41</c:v>
                      </c:pt>
                      <c:pt idx="527">
                        <c:v>1.4</c:v>
                      </c:pt>
                      <c:pt idx="528">
                        <c:v>1.4</c:v>
                      </c:pt>
                      <c:pt idx="529">
                        <c:v>1.4</c:v>
                      </c:pt>
                      <c:pt idx="530">
                        <c:v>1.39</c:v>
                      </c:pt>
                      <c:pt idx="531">
                        <c:v>1.38</c:v>
                      </c:pt>
                      <c:pt idx="532">
                        <c:v>1.37</c:v>
                      </c:pt>
                      <c:pt idx="533">
                        <c:v>1.36</c:v>
                      </c:pt>
                      <c:pt idx="534">
                        <c:v>1.37</c:v>
                      </c:pt>
                      <c:pt idx="535">
                        <c:v>1.36</c:v>
                      </c:pt>
                      <c:pt idx="536">
                        <c:v>1.37</c:v>
                      </c:pt>
                      <c:pt idx="537">
                        <c:v>1.37</c:v>
                      </c:pt>
                      <c:pt idx="538">
                        <c:v>1.37</c:v>
                      </c:pt>
                      <c:pt idx="539">
                        <c:v>1.37</c:v>
                      </c:pt>
                      <c:pt idx="540">
                        <c:v>1.37</c:v>
                      </c:pt>
                      <c:pt idx="541">
                        <c:v>1.37</c:v>
                      </c:pt>
                      <c:pt idx="542">
                        <c:v>1.37</c:v>
                      </c:pt>
                      <c:pt idx="543">
                        <c:v>1.37</c:v>
                      </c:pt>
                      <c:pt idx="544">
                        <c:v>1.37</c:v>
                      </c:pt>
                      <c:pt idx="545">
                        <c:v>1.37</c:v>
                      </c:pt>
                      <c:pt idx="546">
                        <c:v>1.37</c:v>
                      </c:pt>
                      <c:pt idx="547">
                        <c:v>1.37</c:v>
                      </c:pt>
                      <c:pt idx="548">
                        <c:v>1.37</c:v>
                      </c:pt>
                      <c:pt idx="549">
                        <c:v>1.37</c:v>
                      </c:pt>
                      <c:pt idx="550">
                        <c:v>1.37</c:v>
                      </c:pt>
                      <c:pt idx="551">
                        <c:v>1.37</c:v>
                      </c:pt>
                      <c:pt idx="552">
                        <c:v>1.37</c:v>
                      </c:pt>
                      <c:pt idx="553">
                        <c:v>1.37</c:v>
                      </c:pt>
                      <c:pt idx="554">
                        <c:v>1.37</c:v>
                      </c:pt>
                      <c:pt idx="555">
                        <c:v>1.37</c:v>
                      </c:pt>
                      <c:pt idx="556">
                        <c:v>1.37</c:v>
                      </c:pt>
                      <c:pt idx="557">
                        <c:v>1.38</c:v>
                      </c:pt>
                      <c:pt idx="558">
                        <c:v>1.37</c:v>
                      </c:pt>
                      <c:pt idx="559">
                        <c:v>1.37</c:v>
                      </c:pt>
                      <c:pt idx="560">
                        <c:v>1.37</c:v>
                      </c:pt>
                      <c:pt idx="561">
                        <c:v>1.38</c:v>
                      </c:pt>
                      <c:pt idx="562">
                        <c:v>1.38</c:v>
                      </c:pt>
                      <c:pt idx="563">
                        <c:v>1.38</c:v>
                      </c:pt>
                      <c:pt idx="564">
                        <c:v>1.38</c:v>
                      </c:pt>
                      <c:pt idx="565">
                        <c:v>1.38</c:v>
                      </c:pt>
                      <c:pt idx="566">
                        <c:v>1.38</c:v>
                      </c:pt>
                      <c:pt idx="567">
                        <c:v>1.38</c:v>
                      </c:pt>
                      <c:pt idx="568">
                        <c:v>1.38</c:v>
                      </c:pt>
                      <c:pt idx="569">
                        <c:v>1.38</c:v>
                      </c:pt>
                      <c:pt idx="570">
                        <c:v>1.38</c:v>
                      </c:pt>
                      <c:pt idx="571">
                        <c:v>1.38</c:v>
                      </c:pt>
                      <c:pt idx="572">
                        <c:v>1.38</c:v>
                      </c:pt>
                      <c:pt idx="573">
                        <c:v>1.38</c:v>
                      </c:pt>
                      <c:pt idx="574">
                        <c:v>1.38</c:v>
                      </c:pt>
                      <c:pt idx="575">
                        <c:v>1.39</c:v>
                      </c:pt>
                      <c:pt idx="576">
                        <c:v>1.39</c:v>
                      </c:pt>
                      <c:pt idx="577">
                        <c:v>1.39</c:v>
                      </c:pt>
                      <c:pt idx="578">
                        <c:v>1.39</c:v>
                      </c:pt>
                      <c:pt idx="579">
                        <c:v>1.39</c:v>
                      </c:pt>
                      <c:pt idx="580">
                        <c:v>1.39</c:v>
                      </c:pt>
                      <c:pt idx="581">
                        <c:v>1.39</c:v>
                      </c:pt>
                      <c:pt idx="582">
                        <c:v>1.39</c:v>
                      </c:pt>
                      <c:pt idx="583">
                        <c:v>1.39</c:v>
                      </c:pt>
                      <c:pt idx="584">
                        <c:v>1.39</c:v>
                      </c:pt>
                      <c:pt idx="585">
                        <c:v>1.39</c:v>
                      </c:pt>
                      <c:pt idx="586">
                        <c:v>1.39</c:v>
                      </c:pt>
                      <c:pt idx="587">
                        <c:v>1.4</c:v>
                      </c:pt>
                      <c:pt idx="588">
                        <c:v>1.39</c:v>
                      </c:pt>
                      <c:pt idx="589">
                        <c:v>1.4</c:v>
                      </c:pt>
                      <c:pt idx="590">
                        <c:v>1.39</c:v>
                      </c:pt>
                      <c:pt idx="591">
                        <c:v>1.39</c:v>
                      </c:pt>
                      <c:pt idx="592">
                        <c:v>1.39</c:v>
                      </c:pt>
                      <c:pt idx="593">
                        <c:v>1.39</c:v>
                      </c:pt>
                      <c:pt idx="594">
                        <c:v>1.4</c:v>
                      </c:pt>
                      <c:pt idx="595">
                        <c:v>1.4</c:v>
                      </c:pt>
                      <c:pt idx="596">
                        <c:v>1.4</c:v>
                      </c:pt>
                      <c:pt idx="597">
                        <c:v>1.39</c:v>
                      </c:pt>
                      <c:pt idx="598">
                        <c:v>1.4</c:v>
                      </c:pt>
                      <c:pt idx="599">
                        <c:v>1.4</c:v>
                      </c:pt>
                      <c:pt idx="600">
                        <c:v>1.4</c:v>
                      </c:pt>
                      <c:pt idx="601">
                        <c:v>1.39</c:v>
                      </c:pt>
                      <c:pt idx="602">
                        <c:v>1.4</c:v>
                      </c:pt>
                      <c:pt idx="603">
                        <c:v>1.4</c:v>
                      </c:pt>
                      <c:pt idx="604">
                        <c:v>1.4</c:v>
                      </c:pt>
                      <c:pt idx="605">
                        <c:v>1.4</c:v>
                      </c:pt>
                      <c:pt idx="606">
                        <c:v>1.4</c:v>
                      </c:pt>
                      <c:pt idx="607">
                        <c:v>1.4</c:v>
                      </c:pt>
                      <c:pt idx="608">
                        <c:v>1.4</c:v>
                      </c:pt>
                      <c:pt idx="609">
                        <c:v>1.39</c:v>
                      </c:pt>
                      <c:pt idx="610">
                        <c:v>1.39</c:v>
                      </c:pt>
                      <c:pt idx="611">
                        <c:v>1.39</c:v>
                      </c:pt>
                      <c:pt idx="612">
                        <c:v>1.39</c:v>
                      </c:pt>
                      <c:pt idx="613">
                        <c:v>1.39</c:v>
                      </c:pt>
                      <c:pt idx="614">
                        <c:v>1.39</c:v>
                      </c:pt>
                      <c:pt idx="615">
                        <c:v>1.39</c:v>
                      </c:pt>
                      <c:pt idx="616">
                        <c:v>1.38</c:v>
                      </c:pt>
                      <c:pt idx="617">
                        <c:v>1.38</c:v>
                      </c:pt>
                      <c:pt idx="618">
                        <c:v>1.38</c:v>
                      </c:pt>
                      <c:pt idx="619">
                        <c:v>1.37</c:v>
                      </c:pt>
                      <c:pt idx="620">
                        <c:v>1.37</c:v>
                      </c:pt>
                      <c:pt idx="621">
                        <c:v>1.37</c:v>
                      </c:pt>
                      <c:pt idx="622">
                        <c:v>1.37</c:v>
                      </c:pt>
                      <c:pt idx="623">
                        <c:v>1.36</c:v>
                      </c:pt>
                      <c:pt idx="624">
                        <c:v>1.36</c:v>
                      </c:pt>
                      <c:pt idx="625">
                        <c:v>1.36</c:v>
                      </c:pt>
                      <c:pt idx="626">
                        <c:v>1.35</c:v>
                      </c:pt>
                      <c:pt idx="627">
                        <c:v>1.35</c:v>
                      </c:pt>
                      <c:pt idx="628">
                        <c:v>1.35</c:v>
                      </c:pt>
                      <c:pt idx="629">
                        <c:v>1.34</c:v>
                      </c:pt>
                      <c:pt idx="630">
                        <c:v>1.34</c:v>
                      </c:pt>
                      <c:pt idx="631">
                        <c:v>1.34</c:v>
                      </c:pt>
                      <c:pt idx="632">
                        <c:v>1.34</c:v>
                      </c:pt>
                      <c:pt idx="633">
                        <c:v>1.34</c:v>
                      </c:pt>
                      <c:pt idx="634">
                        <c:v>1.34</c:v>
                      </c:pt>
                      <c:pt idx="635">
                        <c:v>1.34</c:v>
                      </c:pt>
                      <c:pt idx="636">
                        <c:v>1.34</c:v>
                      </c:pt>
                      <c:pt idx="637">
                        <c:v>1.34</c:v>
                      </c:pt>
                      <c:pt idx="638">
                        <c:v>1.34</c:v>
                      </c:pt>
                      <c:pt idx="639">
                        <c:v>1.34</c:v>
                      </c:pt>
                      <c:pt idx="640">
                        <c:v>1.34</c:v>
                      </c:pt>
                      <c:pt idx="641">
                        <c:v>1.34</c:v>
                      </c:pt>
                      <c:pt idx="642">
                        <c:v>1.35</c:v>
                      </c:pt>
                      <c:pt idx="643">
                        <c:v>1.35</c:v>
                      </c:pt>
                      <c:pt idx="644">
                        <c:v>1.35</c:v>
                      </c:pt>
                      <c:pt idx="645">
                        <c:v>1.35</c:v>
                      </c:pt>
                      <c:pt idx="646">
                        <c:v>1.35</c:v>
                      </c:pt>
                      <c:pt idx="647">
                        <c:v>1.35</c:v>
                      </c:pt>
                      <c:pt idx="648">
                        <c:v>1.35</c:v>
                      </c:pt>
                      <c:pt idx="649">
                        <c:v>1.35</c:v>
                      </c:pt>
                      <c:pt idx="650">
                        <c:v>1.35</c:v>
                      </c:pt>
                      <c:pt idx="651">
                        <c:v>1.35</c:v>
                      </c:pt>
                      <c:pt idx="652">
                        <c:v>1.35</c:v>
                      </c:pt>
                      <c:pt idx="653">
                        <c:v>1.35</c:v>
                      </c:pt>
                      <c:pt idx="654">
                        <c:v>1.35</c:v>
                      </c:pt>
                      <c:pt idx="655">
                        <c:v>1.35</c:v>
                      </c:pt>
                      <c:pt idx="656">
                        <c:v>1.35</c:v>
                      </c:pt>
                      <c:pt idx="657">
                        <c:v>1.35</c:v>
                      </c:pt>
                      <c:pt idx="658">
                        <c:v>1.36</c:v>
                      </c:pt>
                      <c:pt idx="659">
                        <c:v>1.36</c:v>
                      </c:pt>
                      <c:pt idx="660">
                        <c:v>1.36</c:v>
                      </c:pt>
                      <c:pt idx="661">
                        <c:v>1.35</c:v>
                      </c:pt>
                      <c:pt idx="662">
                        <c:v>1.36</c:v>
                      </c:pt>
                      <c:pt idx="663">
                        <c:v>1.36</c:v>
                      </c:pt>
                      <c:pt idx="664">
                        <c:v>1.36</c:v>
                      </c:pt>
                      <c:pt idx="665">
                        <c:v>1.36</c:v>
                      </c:pt>
                      <c:pt idx="666">
                        <c:v>1.36</c:v>
                      </c:pt>
                      <c:pt idx="667">
                        <c:v>1.36</c:v>
                      </c:pt>
                      <c:pt idx="668">
                        <c:v>1.36</c:v>
                      </c:pt>
                      <c:pt idx="669">
                        <c:v>1.36</c:v>
                      </c:pt>
                      <c:pt idx="670">
                        <c:v>1.36</c:v>
                      </c:pt>
                      <c:pt idx="671">
                        <c:v>1.36</c:v>
                      </c:pt>
                      <c:pt idx="672">
                        <c:v>1.36</c:v>
                      </c:pt>
                      <c:pt idx="673">
                        <c:v>1.36</c:v>
                      </c:pt>
                      <c:pt idx="674">
                        <c:v>1.36</c:v>
                      </c:pt>
                      <c:pt idx="675">
                        <c:v>1.36</c:v>
                      </c:pt>
                      <c:pt idx="676">
                        <c:v>1.36</c:v>
                      </c:pt>
                      <c:pt idx="677">
                        <c:v>1.36</c:v>
                      </c:pt>
                      <c:pt idx="678">
                        <c:v>1.36</c:v>
                      </c:pt>
                      <c:pt idx="679">
                        <c:v>1.36</c:v>
                      </c:pt>
                      <c:pt idx="680">
                        <c:v>1.36</c:v>
                      </c:pt>
                      <c:pt idx="681">
                        <c:v>1.36</c:v>
                      </c:pt>
                      <c:pt idx="682">
                        <c:v>1.37</c:v>
                      </c:pt>
                      <c:pt idx="683">
                        <c:v>1.37</c:v>
                      </c:pt>
                      <c:pt idx="684">
                        <c:v>1.37</c:v>
                      </c:pt>
                      <c:pt idx="685">
                        <c:v>1.37</c:v>
                      </c:pt>
                      <c:pt idx="686">
                        <c:v>1.37</c:v>
                      </c:pt>
                      <c:pt idx="687">
                        <c:v>1.37</c:v>
                      </c:pt>
                      <c:pt idx="688">
                        <c:v>1.37</c:v>
                      </c:pt>
                      <c:pt idx="689">
                        <c:v>1.37</c:v>
                      </c:pt>
                      <c:pt idx="690">
                        <c:v>1.37</c:v>
                      </c:pt>
                      <c:pt idx="691">
                        <c:v>1.37</c:v>
                      </c:pt>
                      <c:pt idx="692">
                        <c:v>1.37</c:v>
                      </c:pt>
                      <c:pt idx="693">
                        <c:v>1.37</c:v>
                      </c:pt>
                      <c:pt idx="694">
                        <c:v>1.37</c:v>
                      </c:pt>
                      <c:pt idx="695">
                        <c:v>1.38</c:v>
                      </c:pt>
                      <c:pt idx="696">
                        <c:v>1.38</c:v>
                      </c:pt>
                      <c:pt idx="697">
                        <c:v>1.38</c:v>
                      </c:pt>
                      <c:pt idx="698">
                        <c:v>1.38</c:v>
                      </c:pt>
                      <c:pt idx="699">
                        <c:v>1.38</c:v>
                      </c:pt>
                      <c:pt idx="700">
                        <c:v>1.38</c:v>
                      </c:pt>
                      <c:pt idx="701">
                        <c:v>1.38</c:v>
                      </c:pt>
                      <c:pt idx="702">
                        <c:v>1.38</c:v>
                      </c:pt>
                      <c:pt idx="703">
                        <c:v>1.38</c:v>
                      </c:pt>
                      <c:pt idx="704">
                        <c:v>1.38</c:v>
                      </c:pt>
                      <c:pt idx="705">
                        <c:v>1.38</c:v>
                      </c:pt>
                      <c:pt idx="706">
                        <c:v>1.39</c:v>
                      </c:pt>
                      <c:pt idx="707">
                        <c:v>1.39</c:v>
                      </c:pt>
                      <c:pt idx="708">
                        <c:v>1.38</c:v>
                      </c:pt>
                      <c:pt idx="709">
                        <c:v>1.39</c:v>
                      </c:pt>
                      <c:pt idx="710">
                        <c:v>1.39</c:v>
                      </c:pt>
                      <c:pt idx="711">
                        <c:v>1.39</c:v>
                      </c:pt>
                      <c:pt idx="712">
                        <c:v>1.39</c:v>
                      </c:pt>
                      <c:pt idx="713">
                        <c:v>1.39</c:v>
                      </c:pt>
                      <c:pt idx="714">
                        <c:v>1.39</c:v>
                      </c:pt>
                      <c:pt idx="715">
                        <c:v>1.39</c:v>
                      </c:pt>
                      <c:pt idx="716">
                        <c:v>1.39</c:v>
                      </c:pt>
                      <c:pt idx="717">
                        <c:v>1.39</c:v>
                      </c:pt>
                      <c:pt idx="718">
                        <c:v>1.39</c:v>
                      </c:pt>
                      <c:pt idx="719">
                        <c:v>1.39</c:v>
                      </c:pt>
                      <c:pt idx="720">
                        <c:v>1.39</c:v>
                      </c:pt>
                      <c:pt idx="721">
                        <c:v>1.4</c:v>
                      </c:pt>
                      <c:pt idx="722">
                        <c:v>1.39</c:v>
                      </c:pt>
                      <c:pt idx="723">
                        <c:v>1.39</c:v>
                      </c:pt>
                      <c:pt idx="724">
                        <c:v>1.39</c:v>
                      </c:pt>
                      <c:pt idx="725">
                        <c:v>1.39</c:v>
                      </c:pt>
                      <c:pt idx="726">
                        <c:v>1.39</c:v>
                      </c:pt>
                      <c:pt idx="727">
                        <c:v>1.39</c:v>
                      </c:pt>
                      <c:pt idx="728">
                        <c:v>1.39</c:v>
                      </c:pt>
                      <c:pt idx="729">
                        <c:v>1.4</c:v>
                      </c:pt>
                      <c:pt idx="730">
                        <c:v>1.39</c:v>
                      </c:pt>
                      <c:pt idx="731">
                        <c:v>1.4</c:v>
                      </c:pt>
                      <c:pt idx="732">
                        <c:v>1.4</c:v>
                      </c:pt>
                      <c:pt idx="733">
                        <c:v>1.4</c:v>
                      </c:pt>
                      <c:pt idx="734">
                        <c:v>1.4</c:v>
                      </c:pt>
                      <c:pt idx="735">
                        <c:v>1.4</c:v>
                      </c:pt>
                      <c:pt idx="736">
                        <c:v>1.4</c:v>
                      </c:pt>
                      <c:pt idx="737">
                        <c:v>1.4</c:v>
                      </c:pt>
                      <c:pt idx="738">
                        <c:v>1.41</c:v>
                      </c:pt>
                      <c:pt idx="739">
                        <c:v>1.41</c:v>
                      </c:pt>
                      <c:pt idx="740">
                        <c:v>1.41</c:v>
                      </c:pt>
                      <c:pt idx="741">
                        <c:v>1.41</c:v>
                      </c:pt>
                      <c:pt idx="742">
                        <c:v>1.41</c:v>
                      </c:pt>
                      <c:pt idx="743">
                        <c:v>1.41</c:v>
                      </c:pt>
                      <c:pt idx="744">
                        <c:v>1.41</c:v>
                      </c:pt>
                      <c:pt idx="745">
                        <c:v>1.41</c:v>
                      </c:pt>
                      <c:pt idx="746">
                        <c:v>1.41</c:v>
                      </c:pt>
                      <c:pt idx="747">
                        <c:v>1.42</c:v>
                      </c:pt>
                      <c:pt idx="748">
                        <c:v>1.42</c:v>
                      </c:pt>
                      <c:pt idx="749">
                        <c:v>1.42</c:v>
                      </c:pt>
                      <c:pt idx="750">
                        <c:v>1.42</c:v>
                      </c:pt>
                      <c:pt idx="751">
                        <c:v>1.42</c:v>
                      </c:pt>
                      <c:pt idx="752">
                        <c:v>1.42</c:v>
                      </c:pt>
                      <c:pt idx="753">
                        <c:v>1.42</c:v>
                      </c:pt>
                      <c:pt idx="754">
                        <c:v>1.42</c:v>
                      </c:pt>
                      <c:pt idx="755">
                        <c:v>1.42</c:v>
                      </c:pt>
                      <c:pt idx="756">
                        <c:v>1.42</c:v>
                      </c:pt>
                      <c:pt idx="757">
                        <c:v>1.43</c:v>
                      </c:pt>
                      <c:pt idx="758">
                        <c:v>1.43</c:v>
                      </c:pt>
                      <c:pt idx="759">
                        <c:v>1.43</c:v>
                      </c:pt>
                      <c:pt idx="760">
                        <c:v>1.43</c:v>
                      </c:pt>
                      <c:pt idx="761">
                        <c:v>1.43</c:v>
                      </c:pt>
                      <c:pt idx="762">
                        <c:v>1.43</c:v>
                      </c:pt>
                      <c:pt idx="763">
                        <c:v>1.43</c:v>
                      </c:pt>
                      <c:pt idx="764">
                        <c:v>1.43</c:v>
                      </c:pt>
                      <c:pt idx="765">
                        <c:v>1.43</c:v>
                      </c:pt>
                      <c:pt idx="766">
                        <c:v>1.43</c:v>
                      </c:pt>
                      <c:pt idx="767">
                        <c:v>1.43</c:v>
                      </c:pt>
                      <c:pt idx="768">
                        <c:v>1.43</c:v>
                      </c:pt>
                      <c:pt idx="769">
                        <c:v>1.43</c:v>
                      </c:pt>
                      <c:pt idx="770">
                        <c:v>1.43</c:v>
                      </c:pt>
                      <c:pt idx="771">
                        <c:v>1.42</c:v>
                      </c:pt>
                      <c:pt idx="772">
                        <c:v>1.42</c:v>
                      </c:pt>
                      <c:pt idx="773">
                        <c:v>1.42</c:v>
                      </c:pt>
                      <c:pt idx="774">
                        <c:v>1.42</c:v>
                      </c:pt>
                      <c:pt idx="775">
                        <c:v>1.42</c:v>
                      </c:pt>
                      <c:pt idx="776">
                        <c:v>1.42</c:v>
                      </c:pt>
                      <c:pt idx="777">
                        <c:v>1.42</c:v>
                      </c:pt>
                      <c:pt idx="778">
                        <c:v>1.42</c:v>
                      </c:pt>
                      <c:pt idx="779">
                        <c:v>1.42</c:v>
                      </c:pt>
                      <c:pt idx="780">
                        <c:v>1.42</c:v>
                      </c:pt>
                      <c:pt idx="781">
                        <c:v>1.42</c:v>
                      </c:pt>
                      <c:pt idx="782">
                        <c:v>1.42</c:v>
                      </c:pt>
                      <c:pt idx="783">
                        <c:v>1.42</c:v>
                      </c:pt>
                      <c:pt idx="784">
                        <c:v>1.43</c:v>
                      </c:pt>
                      <c:pt idx="785">
                        <c:v>1.43</c:v>
                      </c:pt>
                      <c:pt idx="786">
                        <c:v>1.43</c:v>
                      </c:pt>
                      <c:pt idx="787">
                        <c:v>1.43</c:v>
                      </c:pt>
                      <c:pt idx="788">
                        <c:v>1.43</c:v>
                      </c:pt>
                      <c:pt idx="789">
                        <c:v>1.43</c:v>
                      </c:pt>
                      <c:pt idx="790">
                        <c:v>1.43</c:v>
                      </c:pt>
                      <c:pt idx="791">
                        <c:v>1.43</c:v>
                      </c:pt>
                      <c:pt idx="792">
                        <c:v>1.43</c:v>
                      </c:pt>
                      <c:pt idx="793">
                        <c:v>1.43</c:v>
                      </c:pt>
                      <c:pt idx="794">
                        <c:v>1.43</c:v>
                      </c:pt>
                      <c:pt idx="795">
                        <c:v>1.43</c:v>
                      </c:pt>
                      <c:pt idx="796">
                        <c:v>1.44</c:v>
                      </c:pt>
                      <c:pt idx="797">
                        <c:v>1.44</c:v>
                      </c:pt>
                      <c:pt idx="798">
                        <c:v>1.44</c:v>
                      </c:pt>
                      <c:pt idx="799">
                        <c:v>1.44</c:v>
                      </c:pt>
                      <c:pt idx="800">
                        <c:v>1.44</c:v>
                      </c:pt>
                      <c:pt idx="801">
                        <c:v>1.44</c:v>
                      </c:pt>
                      <c:pt idx="802">
                        <c:v>1.44</c:v>
                      </c:pt>
                      <c:pt idx="803">
                        <c:v>1.44</c:v>
                      </c:pt>
                      <c:pt idx="804">
                        <c:v>1.45</c:v>
                      </c:pt>
                      <c:pt idx="805">
                        <c:v>1.45</c:v>
                      </c:pt>
                      <c:pt idx="806">
                        <c:v>1.45</c:v>
                      </c:pt>
                      <c:pt idx="807">
                        <c:v>1.45</c:v>
                      </c:pt>
                      <c:pt idx="808">
                        <c:v>1.45</c:v>
                      </c:pt>
                      <c:pt idx="809">
                        <c:v>1.45</c:v>
                      </c:pt>
                      <c:pt idx="810">
                        <c:v>1.45</c:v>
                      </c:pt>
                      <c:pt idx="811">
                        <c:v>1.46</c:v>
                      </c:pt>
                      <c:pt idx="812">
                        <c:v>1.46</c:v>
                      </c:pt>
                      <c:pt idx="813">
                        <c:v>1.46</c:v>
                      </c:pt>
                      <c:pt idx="814">
                        <c:v>1.46</c:v>
                      </c:pt>
                      <c:pt idx="815">
                        <c:v>1.46</c:v>
                      </c:pt>
                      <c:pt idx="816">
                        <c:v>1.46</c:v>
                      </c:pt>
                      <c:pt idx="817">
                        <c:v>1.46</c:v>
                      </c:pt>
                      <c:pt idx="818">
                        <c:v>1.46</c:v>
                      </c:pt>
                      <c:pt idx="819">
                        <c:v>1.46</c:v>
                      </c:pt>
                      <c:pt idx="820">
                        <c:v>1.46</c:v>
                      </c:pt>
                      <c:pt idx="821">
                        <c:v>1.46</c:v>
                      </c:pt>
                      <c:pt idx="822">
                        <c:v>1.46</c:v>
                      </c:pt>
                      <c:pt idx="823">
                        <c:v>1.46</c:v>
                      </c:pt>
                      <c:pt idx="824">
                        <c:v>1.46</c:v>
                      </c:pt>
                      <c:pt idx="825">
                        <c:v>1.46</c:v>
                      </c:pt>
                      <c:pt idx="826">
                        <c:v>1.45</c:v>
                      </c:pt>
                      <c:pt idx="827">
                        <c:v>1.46</c:v>
                      </c:pt>
                      <c:pt idx="828">
                        <c:v>1.46</c:v>
                      </c:pt>
                      <c:pt idx="829">
                        <c:v>1.46</c:v>
                      </c:pt>
                      <c:pt idx="830">
                        <c:v>1.45</c:v>
                      </c:pt>
                      <c:pt idx="831">
                        <c:v>1.46</c:v>
                      </c:pt>
                      <c:pt idx="832">
                        <c:v>1.46</c:v>
                      </c:pt>
                      <c:pt idx="833">
                        <c:v>1.46</c:v>
                      </c:pt>
                      <c:pt idx="834">
                        <c:v>1.46</c:v>
                      </c:pt>
                      <c:pt idx="835">
                        <c:v>1.46</c:v>
                      </c:pt>
                      <c:pt idx="836">
                        <c:v>1.46</c:v>
                      </c:pt>
                      <c:pt idx="837">
                        <c:v>1.46</c:v>
                      </c:pt>
                      <c:pt idx="838">
                        <c:v>1.46</c:v>
                      </c:pt>
                      <c:pt idx="839">
                        <c:v>1.46</c:v>
                      </c:pt>
                      <c:pt idx="840">
                        <c:v>1.46</c:v>
                      </c:pt>
                      <c:pt idx="841">
                        <c:v>1.47</c:v>
                      </c:pt>
                      <c:pt idx="842">
                        <c:v>1.47</c:v>
                      </c:pt>
                      <c:pt idx="843">
                        <c:v>1.47</c:v>
                      </c:pt>
                      <c:pt idx="844">
                        <c:v>1.47</c:v>
                      </c:pt>
                      <c:pt idx="845">
                        <c:v>1.47</c:v>
                      </c:pt>
                      <c:pt idx="846">
                        <c:v>1.47</c:v>
                      </c:pt>
                      <c:pt idx="847">
                        <c:v>1.48</c:v>
                      </c:pt>
                      <c:pt idx="848">
                        <c:v>1.48</c:v>
                      </c:pt>
                      <c:pt idx="849">
                        <c:v>1.48</c:v>
                      </c:pt>
                      <c:pt idx="850">
                        <c:v>1.48</c:v>
                      </c:pt>
                      <c:pt idx="851">
                        <c:v>1.49</c:v>
                      </c:pt>
                      <c:pt idx="852">
                        <c:v>1.49</c:v>
                      </c:pt>
                      <c:pt idx="853">
                        <c:v>1.49</c:v>
                      </c:pt>
                      <c:pt idx="854">
                        <c:v>1.49</c:v>
                      </c:pt>
                      <c:pt idx="855">
                        <c:v>1.5</c:v>
                      </c:pt>
                      <c:pt idx="856">
                        <c:v>1.5</c:v>
                      </c:pt>
                      <c:pt idx="857">
                        <c:v>1.5</c:v>
                      </c:pt>
                      <c:pt idx="858">
                        <c:v>1.5</c:v>
                      </c:pt>
                      <c:pt idx="859">
                        <c:v>1.5</c:v>
                      </c:pt>
                      <c:pt idx="860">
                        <c:v>1.5</c:v>
                      </c:pt>
                      <c:pt idx="861">
                        <c:v>1.5</c:v>
                      </c:pt>
                      <c:pt idx="862">
                        <c:v>1.5</c:v>
                      </c:pt>
                      <c:pt idx="863">
                        <c:v>1.5</c:v>
                      </c:pt>
                      <c:pt idx="864">
                        <c:v>1.5</c:v>
                      </c:pt>
                      <c:pt idx="865">
                        <c:v>1.5</c:v>
                      </c:pt>
                      <c:pt idx="866">
                        <c:v>1.5</c:v>
                      </c:pt>
                      <c:pt idx="867">
                        <c:v>1.5</c:v>
                      </c:pt>
                      <c:pt idx="868">
                        <c:v>1.49</c:v>
                      </c:pt>
                      <c:pt idx="869">
                        <c:v>1.5</c:v>
                      </c:pt>
                      <c:pt idx="870">
                        <c:v>1.49</c:v>
                      </c:pt>
                      <c:pt idx="871">
                        <c:v>1.49</c:v>
                      </c:pt>
                      <c:pt idx="872">
                        <c:v>1.49</c:v>
                      </c:pt>
                      <c:pt idx="873">
                        <c:v>1.49</c:v>
                      </c:pt>
                      <c:pt idx="874">
                        <c:v>1.49</c:v>
                      </c:pt>
                      <c:pt idx="875">
                        <c:v>1.49</c:v>
                      </c:pt>
                      <c:pt idx="876">
                        <c:v>1.49</c:v>
                      </c:pt>
                      <c:pt idx="877">
                        <c:v>1.49</c:v>
                      </c:pt>
                      <c:pt idx="878">
                        <c:v>1.49</c:v>
                      </c:pt>
                      <c:pt idx="879">
                        <c:v>1.48</c:v>
                      </c:pt>
                      <c:pt idx="880">
                        <c:v>1.48</c:v>
                      </c:pt>
                      <c:pt idx="881">
                        <c:v>1.48</c:v>
                      </c:pt>
                      <c:pt idx="882">
                        <c:v>1.48</c:v>
                      </c:pt>
                      <c:pt idx="883">
                        <c:v>1.48</c:v>
                      </c:pt>
                      <c:pt idx="884">
                        <c:v>1.48</c:v>
                      </c:pt>
                      <c:pt idx="885">
                        <c:v>1.48</c:v>
                      </c:pt>
                      <c:pt idx="886">
                        <c:v>1.48</c:v>
                      </c:pt>
                      <c:pt idx="887">
                        <c:v>1.48</c:v>
                      </c:pt>
                      <c:pt idx="888">
                        <c:v>1.48</c:v>
                      </c:pt>
                      <c:pt idx="889">
                        <c:v>1.48</c:v>
                      </c:pt>
                      <c:pt idx="890">
                        <c:v>1.48</c:v>
                      </c:pt>
                      <c:pt idx="891">
                        <c:v>1.48</c:v>
                      </c:pt>
                      <c:pt idx="892">
                        <c:v>1.48</c:v>
                      </c:pt>
                      <c:pt idx="893">
                        <c:v>1.48</c:v>
                      </c:pt>
                      <c:pt idx="894">
                        <c:v>1.48</c:v>
                      </c:pt>
                      <c:pt idx="895">
                        <c:v>1.48</c:v>
                      </c:pt>
                      <c:pt idx="896">
                        <c:v>1.48</c:v>
                      </c:pt>
                      <c:pt idx="897">
                        <c:v>1.48</c:v>
                      </c:pt>
                      <c:pt idx="898">
                        <c:v>1.48</c:v>
                      </c:pt>
                      <c:pt idx="899">
                        <c:v>1.48</c:v>
                      </c:pt>
                      <c:pt idx="900">
                        <c:v>1.47</c:v>
                      </c:pt>
                      <c:pt idx="901">
                        <c:v>1.47</c:v>
                      </c:pt>
                      <c:pt idx="902">
                        <c:v>1.47</c:v>
                      </c:pt>
                      <c:pt idx="903">
                        <c:v>1.47</c:v>
                      </c:pt>
                      <c:pt idx="904">
                        <c:v>1.47</c:v>
                      </c:pt>
                      <c:pt idx="905">
                        <c:v>1.48</c:v>
                      </c:pt>
                      <c:pt idx="906">
                        <c:v>1.47</c:v>
                      </c:pt>
                      <c:pt idx="907">
                        <c:v>1.48</c:v>
                      </c:pt>
                      <c:pt idx="908">
                        <c:v>1.48</c:v>
                      </c:pt>
                      <c:pt idx="909">
                        <c:v>1.48</c:v>
                      </c:pt>
                      <c:pt idx="910">
                        <c:v>1.47</c:v>
                      </c:pt>
                      <c:pt idx="911">
                        <c:v>1.48</c:v>
                      </c:pt>
                      <c:pt idx="912">
                        <c:v>1.47</c:v>
                      </c:pt>
                      <c:pt idx="913">
                        <c:v>1.47</c:v>
                      </c:pt>
                      <c:pt idx="914">
                        <c:v>1.47</c:v>
                      </c:pt>
                      <c:pt idx="915">
                        <c:v>1.48</c:v>
                      </c:pt>
                      <c:pt idx="916">
                        <c:v>1.48</c:v>
                      </c:pt>
                      <c:pt idx="917">
                        <c:v>1.48</c:v>
                      </c:pt>
                      <c:pt idx="918">
                        <c:v>1.48</c:v>
                      </c:pt>
                      <c:pt idx="919">
                        <c:v>1.48</c:v>
                      </c:pt>
                      <c:pt idx="920">
                        <c:v>1.48</c:v>
                      </c:pt>
                      <c:pt idx="921">
                        <c:v>1.48</c:v>
                      </c:pt>
                      <c:pt idx="922">
                        <c:v>1.48</c:v>
                      </c:pt>
                      <c:pt idx="923">
                        <c:v>1.48</c:v>
                      </c:pt>
                      <c:pt idx="924">
                        <c:v>1.48</c:v>
                      </c:pt>
                      <c:pt idx="925">
                        <c:v>1.48</c:v>
                      </c:pt>
                      <c:pt idx="926">
                        <c:v>1.48</c:v>
                      </c:pt>
                      <c:pt idx="927">
                        <c:v>1.48</c:v>
                      </c:pt>
                      <c:pt idx="928">
                        <c:v>1.48</c:v>
                      </c:pt>
                      <c:pt idx="929">
                        <c:v>1.48</c:v>
                      </c:pt>
                      <c:pt idx="930">
                        <c:v>1.48</c:v>
                      </c:pt>
                      <c:pt idx="931">
                        <c:v>1.48</c:v>
                      </c:pt>
                      <c:pt idx="932">
                        <c:v>1.48</c:v>
                      </c:pt>
                      <c:pt idx="933">
                        <c:v>1.48</c:v>
                      </c:pt>
                      <c:pt idx="934">
                        <c:v>1.48</c:v>
                      </c:pt>
                      <c:pt idx="935">
                        <c:v>1.48</c:v>
                      </c:pt>
                      <c:pt idx="936">
                        <c:v>1.49</c:v>
                      </c:pt>
                      <c:pt idx="937">
                        <c:v>1.49</c:v>
                      </c:pt>
                      <c:pt idx="938">
                        <c:v>1.49</c:v>
                      </c:pt>
                      <c:pt idx="939">
                        <c:v>1.49</c:v>
                      </c:pt>
                      <c:pt idx="940">
                        <c:v>1.49</c:v>
                      </c:pt>
                      <c:pt idx="941">
                        <c:v>1.5</c:v>
                      </c:pt>
                      <c:pt idx="942">
                        <c:v>1.5</c:v>
                      </c:pt>
                      <c:pt idx="943">
                        <c:v>1.5</c:v>
                      </c:pt>
                      <c:pt idx="944">
                        <c:v>1.5</c:v>
                      </c:pt>
                      <c:pt idx="945">
                        <c:v>1.51</c:v>
                      </c:pt>
                      <c:pt idx="946">
                        <c:v>1.51</c:v>
                      </c:pt>
                      <c:pt idx="947">
                        <c:v>1.51</c:v>
                      </c:pt>
                      <c:pt idx="948">
                        <c:v>1.51</c:v>
                      </c:pt>
                      <c:pt idx="949">
                        <c:v>1.51</c:v>
                      </c:pt>
                      <c:pt idx="950">
                        <c:v>1.51</c:v>
                      </c:pt>
                      <c:pt idx="951">
                        <c:v>1.51</c:v>
                      </c:pt>
                      <c:pt idx="952">
                        <c:v>1.51</c:v>
                      </c:pt>
                      <c:pt idx="953">
                        <c:v>1.51</c:v>
                      </c:pt>
                      <c:pt idx="954">
                        <c:v>1.51</c:v>
                      </c:pt>
                      <c:pt idx="955">
                        <c:v>1.51</c:v>
                      </c:pt>
                      <c:pt idx="956">
                        <c:v>1.51</c:v>
                      </c:pt>
                      <c:pt idx="957">
                        <c:v>1.51</c:v>
                      </c:pt>
                      <c:pt idx="958">
                        <c:v>1.51</c:v>
                      </c:pt>
                      <c:pt idx="959">
                        <c:v>1.51</c:v>
                      </c:pt>
                      <c:pt idx="960">
                        <c:v>1.51</c:v>
                      </c:pt>
                      <c:pt idx="961">
                        <c:v>1.51</c:v>
                      </c:pt>
                      <c:pt idx="962">
                        <c:v>1.51</c:v>
                      </c:pt>
                      <c:pt idx="963">
                        <c:v>1.5</c:v>
                      </c:pt>
                      <c:pt idx="964">
                        <c:v>1.5</c:v>
                      </c:pt>
                      <c:pt idx="965">
                        <c:v>1.5</c:v>
                      </c:pt>
                      <c:pt idx="966">
                        <c:v>1.5</c:v>
                      </c:pt>
                      <c:pt idx="967">
                        <c:v>1.5</c:v>
                      </c:pt>
                      <c:pt idx="968">
                        <c:v>1.5</c:v>
                      </c:pt>
                      <c:pt idx="969">
                        <c:v>1.5</c:v>
                      </c:pt>
                      <c:pt idx="970">
                        <c:v>1.5</c:v>
                      </c:pt>
                      <c:pt idx="971">
                        <c:v>1.5</c:v>
                      </c:pt>
                      <c:pt idx="972">
                        <c:v>1.5</c:v>
                      </c:pt>
                      <c:pt idx="973">
                        <c:v>1.5</c:v>
                      </c:pt>
                      <c:pt idx="974">
                        <c:v>1.5</c:v>
                      </c:pt>
                      <c:pt idx="975">
                        <c:v>1.49</c:v>
                      </c:pt>
                      <c:pt idx="976">
                        <c:v>1.49</c:v>
                      </c:pt>
                      <c:pt idx="977">
                        <c:v>1.5</c:v>
                      </c:pt>
                      <c:pt idx="978">
                        <c:v>1.49</c:v>
                      </c:pt>
                      <c:pt idx="979">
                        <c:v>1.49</c:v>
                      </c:pt>
                      <c:pt idx="980">
                        <c:v>1.49</c:v>
                      </c:pt>
                      <c:pt idx="981">
                        <c:v>1.49</c:v>
                      </c:pt>
                      <c:pt idx="982">
                        <c:v>1.49</c:v>
                      </c:pt>
                      <c:pt idx="983">
                        <c:v>1.49</c:v>
                      </c:pt>
                      <c:pt idx="984">
                        <c:v>1.49</c:v>
                      </c:pt>
                      <c:pt idx="985">
                        <c:v>1.49</c:v>
                      </c:pt>
                      <c:pt idx="986">
                        <c:v>1.49</c:v>
                      </c:pt>
                      <c:pt idx="987">
                        <c:v>1.49</c:v>
                      </c:pt>
                      <c:pt idx="988">
                        <c:v>1.49</c:v>
                      </c:pt>
                      <c:pt idx="989">
                        <c:v>1.49</c:v>
                      </c:pt>
                      <c:pt idx="990">
                        <c:v>1.49</c:v>
                      </c:pt>
                      <c:pt idx="991">
                        <c:v>1.49</c:v>
                      </c:pt>
                      <c:pt idx="992">
                        <c:v>1.49</c:v>
                      </c:pt>
                      <c:pt idx="993">
                        <c:v>1.49</c:v>
                      </c:pt>
                      <c:pt idx="994">
                        <c:v>1.49</c:v>
                      </c:pt>
                      <c:pt idx="995">
                        <c:v>1.49</c:v>
                      </c:pt>
                      <c:pt idx="996">
                        <c:v>1.49</c:v>
                      </c:pt>
                      <c:pt idx="997">
                        <c:v>1.49</c:v>
                      </c:pt>
                      <c:pt idx="998">
                        <c:v>1.49</c:v>
                      </c:pt>
                      <c:pt idx="999">
                        <c:v>1.49</c:v>
                      </c:pt>
                      <c:pt idx="1000">
                        <c:v>1.49</c:v>
                      </c:pt>
                      <c:pt idx="1001">
                        <c:v>1.49</c:v>
                      </c:pt>
                      <c:pt idx="1002">
                        <c:v>1.49</c:v>
                      </c:pt>
                      <c:pt idx="1003">
                        <c:v>1.49</c:v>
                      </c:pt>
                      <c:pt idx="1004">
                        <c:v>1.49</c:v>
                      </c:pt>
                      <c:pt idx="1005">
                        <c:v>1.49</c:v>
                      </c:pt>
                      <c:pt idx="1006">
                        <c:v>1.49</c:v>
                      </c:pt>
                      <c:pt idx="1007">
                        <c:v>1.49</c:v>
                      </c:pt>
                      <c:pt idx="1008">
                        <c:v>1.49</c:v>
                      </c:pt>
                      <c:pt idx="1009">
                        <c:v>1.49</c:v>
                      </c:pt>
                      <c:pt idx="1010">
                        <c:v>1.5</c:v>
                      </c:pt>
                      <c:pt idx="1011">
                        <c:v>1.5</c:v>
                      </c:pt>
                      <c:pt idx="1012">
                        <c:v>1.5</c:v>
                      </c:pt>
                      <c:pt idx="1013">
                        <c:v>1.5</c:v>
                      </c:pt>
                      <c:pt idx="1014">
                        <c:v>1.5</c:v>
                      </c:pt>
                      <c:pt idx="1015">
                        <c:v>1.5</c:v>
                      </c:pt>
                      <c:pt idx="1016">
                        <c:v>1.5</c:v>
                      </c:pt>
                      <c:pt idx="1017">
                        <c:v>1.5</c:v>
                      </c:pt>
                      <c:pt idx="1018">
                        <c:v>1.51</c:v>
                      </c:pt>
                      <c:pt idx="1019">
                        <c:v>1.51</c:v>
                      </c:pt>
                      <c:pt idx="1020">
                        <c:v>1.51</c:v>
                      </c:pt>
                      <c:pt idx="1021">
                        <c:v>1.52</c:v>
                      </c:pt>
                      <c:pt idx="1022">
                        <c:v>1.52</c:v>
                      </c:pt>
                      <c:pt idx="1023">
                        <c:v>1.52</c:v>
                      </c:pt>
                      <c:pt idx="1024">
                        <c:v>1.52</c:v>
                      </c:pt>
                      <c:pt idx="1025">
                        <c:v>1.52</c:v>
                      </c:pt>
                      <c:pt idx="1026">
                        <c:v>1.53</c:v>
                      </c:pt>
                      <c:pt idx="1027">
                        <c:v>1.53</c:v>
                      </c:pt>
                      <c:pt idx="1028">
                        <c:v>1.53</c:v>
                      </c:pt>
                      <c:pt idx="1029">
                        <c:v>1.53</c:v>
                      </c:pt>
                      <c:pt idx="1030">
                        <c:v>1.54</c:v>
                      </c:pt>
                      <c:pt idx="1031">
                        <c:v>1.54</c:v>
                      </c:pt>
                      <c:pt idx="1032">
                        <c:v>1.54</c:v>
                      </c:pt>
                      <c:pt idx="1033">
                        <c:v>1.54</c:v>
                      </c:pt>
                      <c:pt idx="1034">
                        <c:v>1.54</c:v>
                      </c:pt>
                      <c:pt idx="1035">
                        <c:v>1.55</c:v>
                      </c:pt>
                      <c:pt idx="1036">
                        <c:v>1.55</c:v>
                      </c:pt>
                      <c:pt idx="1037">
                        <c:v>1.55</c:v>
                      </c:pt>
                      <c:pt idx="1038">
                        <c:v>1.55</c:v>
                      </c:pt>
                      <c:pt idx="1039">
                        <c:v>1.55</c:v>
                      </c:pt>
                      <c:pt idx="1040">
                        <c:v>1.54</c:v>
                      </c:pt>
                      <c:pt idx="1041">
                        <c:v>1.54</c:v>
                      </c:pt>
                      <c:pt idx="1042">
                        <c:v>1.54</c:v>
                      </c:pt>
                      <c:pt idx="1043">
                        <c:v>1.55</c:v>
                      </c:pt>
                      <c:pt idx="1044">
                        <c:v>1.55</c:v>
                      </c:pt>
                      <c:pt idx="1045">
                        <c:v>1.54</c:v>
                      </c:pt>
                      <c:pt idx="1046">
                        <c:v>1.54</c:v>
                      </c:pt>
                      <c:pt idx="1047">
                        <c:v>1.54</c:v>
                      </c:pt>
                      <c:pt idx="1048">
                        <c:v>1.54</c:v>
                      </c:pt>
                      <c:pt idx="1049">
                        <c:v>1.54</c:v>
                      </c:pt>
                      <c:pt idx="1050">
                        <c:v>1.54</c:v>
                      </c:pt>
                      <c:pt idx="1051">
                        <c:v>1.55</c:v>
                      </c:pt>
                      <c:pt idx="1052">
                        <c:v>1.55</c:v>
                      </c:pt>
                      <c:pt idx="1053">
                        <c:v>1.54</c:v>
                      </c:pt>
                      <c:pt idx="1054">
                        <c:v>1.55</c:v>
                      </c:pt>
                      <c:pt idx="1055">
                        <c:v>1.55</c:v>
                      </c:pt>
                      <c:pt idx="1056">
                        <c:v>1.55</c:v>
                      </c:pt>
                      <c:pt idx="1057">
                        <c:v>1.55</c:v>
                      </c:pt>
                      <c:pt idx="1058">
                        <c:v>1.55</c:v>
                      </c:pt>
                      <c:pt idx="1059">
                        <c:v>1.55</c:v>
                      </c:pt>
                      <c:pt idx="1060">
                        <c:v>1.55</c:v>
                      </c:pt>
                      <c:pt idx="1061">
                        <c:v>1.55</c:v>
                      </c:pt>
                      <c:pt idx="1062">
                        <c:v>1.55</c:v>
                      </c:pt>
                      <c:pt idx="1063">
                        <c:v>1.55</c:v>
                      </c:pt>
                      <c:pt idx="1064">
                        <c:v>1.55</c:v>
                      </c:pt>
                      <c:pt idx="1065">
                        <c:v>1.55</c:v>
                      </c:pt>
                      <c:pt idx="1066">
                        <c:v>1.55</c:v>
                      </c:pt>
                      <c:pt idx="1067">
                        <c:v>1.54</c:v>
                      </c:pt>
                      <c:pt idx="1068">
                        <c:v>1.55</c:v>
                      </c:pt>
                      <c:pt idx="1069">
                        <c:v>1.55</c:v>
                      </c:pt>
                      <c:pt idx="1070">
                        <c:v>1.54</c:v>
                      </c:pt>
                      <c:pt idx="1071">
                        <c:v>1.54</c:v>
                      </c:pt>
                      <c:pt idx="1072">
                        <c:v>1.54</c:v>
                      </c:pt>
                      <c:pt idx="1073">
                        <c:v>1.54</c:v>
                      </c:pt>
                      <c:pt idx="1074">
                        <c:v>1.55</c:v>
                      </c:pt>
                      <c:pt idx="1075">
                        <c:v>1.55</c:v>
                      </c:pt>
                      <c:pt idx="1076">
                        <c:v>1.55</c:v>
                      </c:pt>
                      <c:pt idx="1077">
                        <c:v>1.55</c:v>
                      </c:pt>
                      <c:pt idx="1078">
                        <c:v>1.55</c:v>
                      </c:pt>
                      <c:pt idx="1079">
                        <c:v>1.56</c:v>
                      </c:pt>
                      <c:pt idx="1080">
                        <c:v>1.56</c:v>
                      </c:pt>
                      <c:pt idx="1081">
                        <c:v>1.56</c:v>
                      </c:pt>
                      <c:pt idx="1082">
                        <c:v>1.57</c:v>
                      </c:pt>
                      <c:pt idx="1083">
                        <c:v>1.57</c:v>
                      </c:pt>
                      <c:pt idx="1084">
                        <c:v>1.57</c:v>
                      </c:pt>
                      <c:pt idx="1085">
                        <c:v>1.58</c:v>
                      </c:pt>
                      <c:pt idx="1086">
                        <c:v>1.58</c:v>
                      </c:pt>
                      <c:pt idx="1087">
                        <c:v>1.58</c:v>
                      </c:pt>
                      <c:pt idx="1088">
                        <c:v>1.58</c:v>
                      </c:pt>
                      <c:pt idx="1089">
                        <c:v>1.58</c:v>
                      </c:pt>
                      <c:pt idx="1090">
                        <c:v>1.58</c:v>
                      </c:pt>
                      <c:pt idx="1091">
                        <c:v>1.59</c:v>
                      </c:pt>
                      <c:pt idx="1092">
                        <c:v>1.6</c:v>
                      </c:pt>
                      <c:pt idx="1093">
                        <c:v>1.6</c:v>
                      </c:pt>
                      <c:pt idx="1094">
                        <c:v>1.61</c:v>
                      </c:pt>
                      <c:pt idx="1095">
                        <c:v>1.62</c:v>
                      </c:pt>
                      <c:pt idx="1096">
                        <c:v>1.63</c:v>
                      </c:pt>
                      <c:pt idx="1097">
                        <c:v>1.65</c:v>
                      </c:pt>
                      <c:pt idx="1098">
                        <c:v>1.66</c:v>
                      </c:pt>
                      <c:pt idx="1099">
                        <c:v>1.66</c:v>
                      </c:pt>
                      <c:pt idx="1100">
                        <c:v>1.66</c:v>
                      </c:pt>
                      <c:pt idx="1101">
                        <c:v>1.66</c:v>
                      </c:pt>
                      <c:pt idx="1102">
                        <c:v>1.66</c:v>
                      </c:pt>
                      <c:pt idx="1103">
                        <c:v>1.65</c:v>
                      </c:pt>
                      <c:pt idx="1104">
                        <c:v>1.65</c:v>
                      </c:pt>
                      <c:pt idx="1105">
                        <c:v>1.65</c:v>
                      </c:pt>
                      <c:pt idx="1106">
                        <c:v>1.65</c:v>
                      </c:pt>
                      <c:pt idx="1107">
                        <c:v>1.65</c:v>
                      </c:pt>
                      <c:pt idx="1108">
                        <c:v>1.65</c:v>
                      </c:pt>
                      <c:pt idx="1109">
                        <c:v>1.65</c:v>
                      </c:pt>
                      <c:pt idx="1110">
                        <c:v>1.65</c:v>
                      </c:pt>
                      <c:pt idx="1111">
                        <c:v>1.65</c:v>
                      </c:pt>
                      <c:pt idx="1112">
                        <c:v>1.65</c:v>
                      </c:pt>
                      <c:pt idx="1113">
                        <c:v>1.65</c:v>
                      </c:pt>
                      <c:pt idx="1114">
                        <c:v>1.65</c:v>
                      </c:pt>
                      <c:pt idx="1115">
                        <c:v>1.65</c:v>
                      </c:pt>
                      <c:pt idx="1116">
                        <c:v>1.65</c:v>
                      </c:pt>
                      <c:pt idx="1117">
                        <c:v>1.65</c:v>
                      </c:pt>
                      <c:pt idx="1118">
                        <c:v>1.65</c:v>
                      </c:pt>
                      <c:pt idx="1119">
                        <c:v>1.65</c:v>
                      </c:pt>
                      <c:pt idx="1120">
                        <c:v>1.65</c:v>
                      </c:pt>
                      <c:pt idx="1121">
                        <c:v>1.65</c:v>
                      </c:pt>
                      <c:pt idx="1122">
                        <c:v>1.64</c:v>
                      </c:pt>
                      <c:pt idx="1123">
                        <c:v>1.64</c:v>
                      </c:pt>
                      <c:pt idx="1124">
                        <c:v>1.64</c:v>
                      </c:pt>
                      <c:pt idx="1125">
                        <c:v>1.64</c:v>
                      </c:pt>
                      <c:pt idx="1126">
                        <c:v>1.64</c:v>
                      </c:pt>
                      <c:pt idx="1127">
                        <c:v>1.63</c:v>
                      </c:pt>
                      <c:pt idx="1128">
                        <c:v>1.63</c:v>
                      </c:pt>
                      <c:pt idx="1129">
                        <c:v>1.63</c:v>
                      </c:pt>
                      <c:pt idx="1130">
                        <c:v>1.64</c:v>
                      </c:pt>
                      <c:pt idx="1131">
                        <c:v>1.64</c:v>
                      </c:pt>
                      <c:pt idx="1132">
                        <c:v>1.64</c:v>
                      </c:pt>
                      <c:pt idx="1133">
                        <c:v>1.64</c:v>
                      </c:pt>
                      <c:pt idx="1134">
                        <c:v>1.64</c:v>
                      </c:pt>
                      <c:pt idx="1135">
                        <c:v>1.64</c:v>
                      </c:pt>
                      <c:pt idx="1136">
                        <c:v>1.64</c:v>
                      </c:pt>
                      <c:pt idx="1137">
                        <c:v>1.64</c:v>
                      </c:pt>
                      <c:pt idx="1138">
                        <c:v>1.64</c:v>
                      </c:pt>
                      <c:pt idx="1139">
                        <c:v>1.64</c:v>
                      </c:pt>
                      <c:pt idx="1140">
                        <c:v>1.66</c:v>
                      </c:pt>
                      <c:pt idx="1141">
                        <c:v>1.66</c:v>
                      </c:pt>
                      <c:pt idx="1142">
                        <c:v>1.66</c:v>
                      </c:pt>
                      <c:pt idx="1143">
                        <c:v>1.67</c:v>
                      </c:pt>
                      <c:pt idx="1144">
                        <c:v>1.68</c:v>
                      </c:pt>
                      <c:pt idx="1145">
                        <c:v>1.68</c:v>
                      </c:pt>
                      <c:pt idx="1146">
                        <c:v>1.69</c:v>
                      </c:pt>
                      <c:pt idx="1147">
                        <c:v>1.7</c:v>
                      </c:pt>
                      <c:pt idx="1148">
                        <c:v>1.7</c:v>
                      </c:pt>
                      <c:pt idx="1149">
                        <c:v>1.72</c:v>
                      </c:pt>
                      <c:pt idx="1150">
                        <c:v>1.73</c:v>
                      </c:pt>
                      <c:pt idx="1151">
                        <c:v>1.74</c:v>
                      </c:pt>
                      <c:pt idx="1152">
                        <c:v>1.74</c:v>
                      </c:pt>
                      <c:pt idx="1153">
                        <c:v>1.74</c:v>
                      </c:pt>
                      <c:pt idx="1154">
                        <c:v>1.75</c:v>
                      </c:pt>
                      <c:pt idx="1155">
                        <c:v>1.76</c:v>
                      </c:pt>
                      <c:pt idx="1156">
                        <c:v>1.78</c:v>
                      </c:pt>
                      <c:pt idx="1157">
                        <c:v>1.79</c:v>
                      </c:pt>
                      <c:pt idx="1158">
                        <c:v>1.8</c:v>
                      </c:pt>
                      <c:pt idx="1159">
                        <c:v>1.81</c:v>
                      </c:pt>
                      <c:pt idx="1160">
                        <c:v>1.81</c:v>
                      </c:pt>
                      <c:pt idx="1161">
                        <c:v>1.82</c:v>
                      </c:pt>
                      <c:pt idx="1162">
                        <c:v>1.82</c:v>
                      </c:pt>
                      <c:pt idx="1163">
                        <c:v>1.83</c:v>
                      </c:pt>
                      <c:pt idx="1164">
                        <c:v>1.84</c:v>
                      </c:pt>
                      <c:pt idx="1165">
                        <c:v>1.85</c:v>
                      </c:pt>
                      <c:pt idx="1166">
                        <c:v>1.86</c:v>
                      </c:pt>
                      <c:pt idx="1167">
                        <c:v>1.88</c:v>
                      </c:pt>
                      <c:pt idx="1168">
                        <c:v>1.9</c:v>
                      </c:pt>
                      <c:pt idx="1169">
                        <c:v>1.91</c:v>
                      </c:pt>
                      <c:pt idx="1170">
                        <c:v>1.94</c:v>
                      </c:pt>
                      <c:pt idx="1171">
                        <c:v>1.97</c:v>
                      </c:pt>
                      <c:pt idx="1172">
                        <c:v>1.99</c:v>
                      </c:pt>
                      <c:pt idx="1173">
                        <c:v>1.98</c:v>
                      </c:pt>
                      <c:pt idx="1174">
                        <c:v>1.98</c:v>
                      </c:pt>
                      <c:pt idx="1175">
                        <c:v>1.98</c:v>
                      </c:pt>
                      <c:pt idx="1176">
                        <c:v>1.97</c:v>
                      </c:pt>
                      <c:pt idx="1177">
                        <c:v>1.98</c:v>
                      </c:pt>
                      <c:pt idx="1178">
                        <c:v>1.98</c:v>
                      </c:pt>
                      <c:pt idx="1179">
                        <c:v>1.98</c:v>
                      </c:pt>
                      <c:pt idx="1180">
                        <c:v>2.0099999999999998</c:v>
                      </c:pt>
                      <c:pt idx="1181">
                        <c:v>2.34</c:v>
                      </c:pt>
                      <c:pt idx="1182">
                        <c:v>3.01</c:v>
                      </c:pt>
                      <c:pt idx="1183">
                        <c:v>3.62</c:v>
                      </c:pt>
                      <c:pt idx="1184">
                        <c:v>3.26</c:v>
                      </c:pt>
                      <c:pt idx="1185">
                        <c:v>3.22</c:v>
                      </c:pt>
                      <c:pt idx="1186">
                        <c:v>3.33</c:v>
                      </c:pt>
                      <c:pt idx="1187">
                        <c:v>3.48</c:v>
                      </c:pt>
                      <c:pt idx="1188">
                        <c:v>3.62</c:v>
                      </c:pt>
                      <c:pt idx="1189">
                        <c:v>3.66</c:v>
                      </c:pt>
                      <c:pt idx="1190">
                        <c:v>3.67</c:v>
                      </c:pt>
                      <c:pt idx="1191">
                        <c:v>3.65</c:v>
                      </c:pt>
                      <c:pt idx="1192">
                        <c:v>3.59</c:v>
                      </c:pt>
                      <c:pt idx="1193">
                        <c:v>3.52</c:v>
                      </c:pt>
                      <c:pt idx="1194">
                        <c:v>3.46</c:v>
                      </c:pt>
                      <c:pt idx="1195">
                        <c:v>3.43</c:v>
                      </c:pt>
                      <c:pt idx="1196">
                        <c:v>3.38</c:v>
                      </c:pt>
                      <c:pt idx="1197">
                        <c:v>3.34</c:v>
                      </c:pt>
                      <c:pt idx="1198">
                        <c:v>3.27</c:v>
                      </c:pt>
                      <c:pt idx="1199">
                        <c:v>3.19</c:v>
                      </c:pt>
                      <c:pt idx="1200">
                        <c:v>3.13</c:v>
                      </c:pt>
                      <c:pt idx="1201">
                        <c:v>3.11</c:v>
                      </c:pt>
                      <c:pt idx="1202">
                        <c:v>3.08</c:v>
                      </c:pt>
                      <c:pt idx="1203">
                        <c:v>3.02</c:v>
                      </c:pt>
                      <c:pt idx="1204">
                        <c:v>2.98</c:v>
                      </c:pt>
                      <c:pt idx="1205">
                        <c:v>2.95</c:v>
                      </c:pt>
                      <c:pt idx="1206">
                        <c:v>2.92</c:v>
                      </c:pt>
                      <c:pt idx="1207">
                        <c:v>2.87</c:v>
                      </c:pt>
                      <c:pt idx="1208">
                        <c:v>2.81</c:v>
                      </c:pt>
                      <c:pt idx="1209">
                        <c:v>2.75</c:v>
                      </c:pt>
                      <c:pt idx="1210">
                        <c:v>2.7</c:v>
                      </c:pt>
                      <c:pt idx="1211">
                        <c:v>2.66</c:v>
                      </c:pt>
                      <c:pt idx="1212">
                        <c:v>2.6</c:v>
                      </c:pt>
                      <c:pt idx="1213">
                        <c:v>2.56</c:v>
                      </c:pt>
                      <c:pt idx="1214">
                        <c:v>2.5099999999999998</c:v>
                      </c:pt>
                      <c:pt idx="1215">
                        <c:v>2.46</c:v>
                      </c:pt>
                      <c:pt idx="1216">
                        <c:v>2.4300000000000002</c:v>
                      </c:pt>
                      <c:pt idx="1217">
                        <c:v>2.38</c:v>
                      </c:pt>
                      <c:pt idx="1218">
                        <c:v>2.36</c:v>
                      </c:pt>
                      <c:pt idx="1219">
                        <c:v>2.33</c:v>
                      </c:pt>
                      <c:pt idx="1220">
                        <c:v>2.2999999999999998</c:v>
                      </c:pt>
                      <c:pt idx="1221">
                        <c:v>2.2799999999999998</c:v>
                      </c:pt>
                      <c:pt idx="1222">
                        <c:v>2.25</c:v>
                      </c:pt>
                      <c:pt idx="1223">
                        <c:v>2.2400000000000002</c:v>
                      </c:pt>
                      <c:pt idx="1224">
                        <c:v>2.21</c:v>
                      </c:pt>
                      <c:pt idx="1225">
                        <c:v>2.19</c:v>
                      </c:pt>
                      <c:pt idx="1226">
                        <c:v>2.1800000000000002</c:v>
                      </c:pt>
                      <c:pt idx="1227">
                        <c:v>2.16</c:v>
                      </c:pt>
                      <c:pt idx="1228">
                        <c:v>2.15</c:v>
                      </c:pt>
                      <c:pt idx="1229">
                        <c:v>2.14</c:v>
                      </c:pt>
                      <c:pt idx="1230">
                        <c:v>2.13</c:v>
                      </c:pt>
                      <c:pt idx="1231">
                        <c:v>2.11</c:v>
                      </c:pt>
                      <c:pt idx="1232">
                        <c:v>2.1</c:v>
                      </c:pt>
                      <c:pt idx="1233">
                        <c:v>2.09</c:v>
                      </c:pt>
                      <c:pt idx="1234">
                        <c:v>2.0699999999999998</c:v>
                      </c:pt>
                      <c:pt idx="1235">
                        <c:v>2.0699999999999998</c:v>
                      </c:pt>
                      <c:pt idx="1236">
                        <c:v>2.06</c:v>
                      </c:pt>
                      <c:pt idx="1237">
                        <c:v>2.0499999999999998</c:v>
                      </c:pt>
                      <c:pt idx="1238">
                        <c:v>2.04</c:v>
                      </c:pt>
                      <c:pt idx="1239">
                        <c:v>2.0299999999999998</c:v>
                      </c:pt>
                      <c:pt idx="1240">
                        <c:v>2.02</c:v>
                      </c:pt>
                      <c:pt idx="1241">
                        <c:v>2.0099999999999998</c:v>
                      </c:pt>
                      <c:pt idx="1242">
                        <c:v>2.0099999999999998</c:v>
                      </c:pt>
                      <c:pt idx="1243">
                        <c:v>2</c:v>
                      </c:pt>
                      <c:pt idx="1244">
                        <c:v>1.99</c:v>
                      </c:pt>
                      <c:pt idx="1245">
                        <c:v>1.98</c:v>
                      </c:pt>
                      <c:pt idx="1246">
                        <c:v>1.97</c:v>
                      </c:pt>
                      <c:pt idx="1247">
                        <c:v>1.97</c:v>
                      </c:pt>
                      <c:pt idx="1248">
                        <c:v>1.96</c:v>
                      </c:pt>
                      <c:pt idx="1249">
                        <c:v>1.95</c:v>
                      </c:pt>
                      <c:pt idx="1250">
                        <c:v>1.95</c:v>
                      </c:pt>
                      <c:pt idx="1251">
                        <c:v>1.94</c:v>
                      </c:pt>
                      <c:pt idx="1252">
                        <c:v>1.93</c:v>
                      </c:pt>
                      <c:pt idx="1253">
                        <c:v>1.93</c:v>
                      </c:pt>
                      <c:pt idx="1254">
                        <c:v>1.92</c:v>
                      </c:pt>
                      <c:pt idx="1255">
                        <c:v>1.92</c:v>
                      </c:pt>
                      <c:pt idx="1256">
                        <c:v>1.91</c:v>
                      </c:pt>
                      <c:pt idx="1257">
                        <c:v>1.9</c:v>
                      </c:pt>
                      <c:pt idx="1258">
                        <c:v>1.89</c:v>
                      </c:pt>
                      <c:pt idx="1259">
                        <c:v>1.89</c:v>
                      </c:pt>
                      <c:pt idx="1260">
                        <c:v>1.88</c:v>
                      </c:pt>
                      <c:pt idx="1261">
                        <c:v>1.88</c:v>
                      </c:pt>
                      <c:pt idx="1262">
                        <c:v>1.87</c:v>
                      </c:pt>
                      <c:pt idx="1263">
                        <c:v>1.87</c:v>
                      </c:pt>
                      <c:pt idx="1264">
                        <c:v>1.86</c:v>
                      </c:pt>
                      <c:pt idx="1265">
                        <c:v>1.86</c:v>
                      </c:pt>
                      <c:pt idx="1266">
                        <c:v>1.85</c:v>
                      </c:pt>
                      <c:pt idx="1267">
                        <c:v>1.84</c:v>
                      </c:pt>
                      <c:pt idx="1268">
                        <c:v>1.84</c:v>
                      </c:pt>
                      <c:pt idx="1269">
                        <c:v>1.84</c:v>
                      </c:pt>
                      <c:pt idx="1270">
                        <c:v>1.83</c:v>
                      </c:pt>
                      <c:pt idx="1271">
                        <c:v>1.83</c:v>
                      </c:pt>
                      <c:pt idx="1272">
                        <c:v>1.82</c:v>
                      </c:pt>
                      <c:pt idx="1273">
                        <c:v>1.82</c:v>
                      </c:pt>
                      <c:pt idx="1274">
                        <c:v>1.81</c:v>
                      </c:pt>
                      <c:pt idx="1275">
                        <c:v>1.81</c:v>
                      </c:pt>
                      <c:pt idx="1276">
                        <c:v>1.8</c:v>
                      </c:pt>
                      <c:pt idx="1277">
                        <c:v>1.8</c:v>
                      </c:pt>
                      <c:pt idx="1278">
                        <c:v>1.8</c:v>
                      </c:pt>
                      <c:pt idx="1279">
                        <c:v>1.79</c:v>
                      </c:pt>
                      <c:pt idx="1280">
                        <c:v>1.79</c:v>
                      </c:pt>
                      <c:pt idx="1281">
                        <c:v>1.78</c:v>
                      </c:pt>
                      <c:pt idx="1282">
                        <c:v>1.78</c:v>
                      </c:pt>
                      <c:pt idx="1283">
                        <c:v>1.78</c:v>
                      </c:pt>
                      <c:pt idx="1284">
                        <c:v>1.77</c:v>
                      </c:pt>
                      <c:pt idx="1285">
                        <c:v>1.77</c:v>
                      </c:pt>
                      <c:pt idx="1286">
                        <c:v>1.77</c:v>
                      </c:pt>
                      <c:pt idx="1287">
                        <c:v>1.76</c:v>
                      </c:pt>
                      <c:pt idx="1288">
                        <c:v>1.76</c:v>
                      </c:pt>
                      <c:pt idx="1289">
                        <c:v>1.76</c:v>
                      </c:pt>
                      <c:pt idx="1290">
                        <c:v>1.75</c:v>
                      </c:pt>
                      <c:pt idx="1291">
                        <c:v>1.74</c:v>
                      </c:pt>
                      <c:pt idx="1292">
                        <c:v>1.73</c:v>
                      </c:pt>
                      <c:pt idx="1293">
                        <c:v>1.73</c:v>
                      </c:pt>
                      <c:pt idx="1294">
                        <c:v>1.73</c:v>
                      </c:pt>
                      <c:pt idx="1295">
                        <c:v>1.73</c:v>
                      </c:pt>
                      <c:pt idx="1296">
                        <c:v>1.72</c:v>
                      </c:pt>
                      <c:pt idx="1297">
                        <c:v>1.72</c:v>
                      </c:pt>
                      <c:pt idx="1298">
                        <c:v>1.72</c:v>
                      </c:pt>
                      <c:pt idx="1299">
                        <c:v>1.73</c:v>
                      </c:pt>
                      <c:pt idx="1300">
                        <c:v>1.73</c:v>
                      </c:pt>
                      <c:pt idx="1301">
                        <c:v>1.74</c:v>
                      </c:pt>
                      <c:pt idx="1302">
                        <c:v>1.74</c:v>
                      </c:pt>
                      <c:pt idx="1303">
                        <c:v>1.75</c:v>
                      </c:pt>
                      <c:pt idx="1304">
                        <c:v>1.75</c:v>
                      </c:pt>
                      <c:pt idx="1305">
                        <c:v>1.75</c:v>
                      </c:pt>
                      <c:pt idx="1306">
                        <c:v>1.75</c:v>
                      </c:pt>
                      <c:pt idx="1307">
                        <c:v>1.74</c:v>
                      </c:pt>
                      <c:pt idx="1308">
                        <c:v>1.74</c:v>
                      </c:pt>
                      <c:pt idx="1309">
                        <c:v>1.73</c:v>
                      </c:pt>
                      <c:pt idx="1310">
                        <c:v>1.73</c:v>
                      </c:pt>
                      <c:pt idx="1311">
                        <c:v>1.73</c:v>
                      </c:pt>
                      <c:pt idx="1312">
                        <c:v>1.72</c:v>
                      </c:pt>
                      <c:pt idx="1313">
                        <c:v>1.71</c:v>
                      </c:pt>
                      <c:pt idx="1314">
                        <c:v>1.71</c:v>
                      </c:pt>
                      <c:pt idx="1315">
                        <c:v>1.7</c:v>
                      </c:pt>
                      <c:pt idx="1316">
                        <c:v>1.69</c:v>
                      </c:pt>
                      <c:pt idx="1317">
                        <c:v>1.69</c:v>
                      </c:pt>
                      <c:pt idx="1318">
                        <c:v>1.69</c:v>
                      </c:pt>
                      <c:pt idx="1319">
                        <c:v>1.68</c:v>
                      </c:pt>
                      <c:pt idx="1320">
                        <c:v>1.68</c:v>
                      </c:pt>
                      <c:pt idx="1321">
                        <c:v>1.67</c:v>
                      </c:pt>
                      <c:pt idx="1322">
                        <c:v>1.66</c:v>
                      </c:pt>
                      <c:pt idx="1323">
                        <c:v>1.66</c:v>
                      </c:pt>
                      <c:pt idx="1324">
                        <c:v>1.65</c:v>
                      </c:pt>
                      <c:pt idx="1325">
                        <c:v>1.64</c:v>
                      </c:pt>
                      <c:pt idx="1326">
                        <c:v>1.63</c:v>
                      </c:pt>
                      <c:pt idx="1327">
                        <c:v>1.62</c:v>
                      </c:pt>
                      <c:pt idx="1328">
                        <c:v>1.61</c:v>
                      </c:pt>
                      <c:pt idx="1329">
                        <c:v>1.61</c:v>
                      </c:pt>
                      <c:pt idx="1330">
                        <c:v>1.6</c:v>
                      </c:pt>
                      <c:pt idx="1331">
                        <c:v>1.6</c:v>
                      </c:pt>
                      <c:pt idx="1332">
                        <c:v>1.6</c:v>
                      </c:pt>
                      <c:pt idx="1333">
                        <c:v>1.6</c:v>
                      </c:pt>
                      <c:pt idx="1334">
                        <c:v>1.59</c:v>
                      </c:pt>
                      <c:pt idx="1335">
                        <c:v>1.59</c:v>
                      </c:pt>
                      <c:pt idx="1336">
                        <c:v>1.59</c:v>
                      </c:pt>
                      <c:pt idx="1337">
                        <c:v>1.59</c:v>
                      </c:pt>
                      <c:pt idx="1338">
                        <c:v>1.58</c:v>
                      </c:pt>
                      <c:pt idx="1339">
                        <c:v>1.58</c:v>
                      </c:pt>
                      <c:pt idx="1340">
                        <c:v>1.58</c:v>
                      </c:pt>
                      <c:pt idx="1341">
                        <c:v>1.58</c:v>
                      </c:pt>
                      <c:pt idx="1342">
                        <c:v>1.57</c:v>
                      </c:pt>
                      <c:pt idx="1343">
                        <c:v>1.57</c:v>
                      </c:pt>
                      <c:pt idx="1344">
                        <c:v>1.57</c:v>
                      </c:pt>
                      <c:pt idx="1345">
                        <c:v>1.57</c:v>
                      </c:pt>
                      <c:pt idx="1346">
                        <c:v>1.56</c:v>
                      </c:pt>
                      <c:pt idx="1347">
                        <c:v>1.56</c:v>
                      </c:pt>
                      <c:pt idx="1348">
                        <c:v>1.55</c:v>
                      </c:pt>
                      <c:pt idx="1349">
                        <c:v>1.55</c:v>
                      </c:pt>
                      <c:pt idx="1350">
                        <c:v>1.55</c:v>
                      </c:pt>
                      <c:pt idx="1351">
                        <c:v>1.55</c:v>
                      </c:pt>
                      <c:pt idx="1352">
                        <c:v>1.55</c:v>
                      </c:pt>
                      <c:pt idx="1353">
                        <c:v>1.55</c:v>
                      </c:pt>
                      <c:pt idx="1354">
                        <c:v>1.55</c:v>
                      </c:pt>
                      <c:pt idx="1355">
                        <c:v>1.55</c:v>
                      </c:pt>
                      <c:pt idx="1356">
                        <c:v>1.55</c:v>
                      </c:pt>
                      <c:pt idx="1357">
                        <c:v>1.56</c:v>
                      </c:pt>
                      <c:pt idx="1358">
                        <c:v>1.56</c:v>
                      </c:pt>
                      <c:pt idx="1359">
                        <c:v>1.56</c:v>
                      </c:pt>
                      <c:pt idx="1360">
                        <c:v>1.57</c:v>
                      </c:pt>
                      <c:pt idx="1361">
                        <c:v>1.58</c:v>
                      </c:pt>
                      <c:pt idx="1362">
                        <c:v>1.59</c:v>
                      </c:pt>
                      <c:pt idx="1363">
                        <c:v>1.59</c:v>
                      </c:pt>
                      <c:pt idx="1364">
                        <c:v>1.59</c:v>
                      </c:pt>
                      <c:pt idx="1365">
                        <c:v>1.59</c:v>
                      </c:pt>
                      <c:pt idx="1366">
                        <c:v>1.6</c:v>
                      </c:pt>
                      <c:pt idx="1367">
                        <c:v>1.6</c:v>
                      </c:pt>
                      <c:pt idx="1368">
                        <c:v>1.6</c:v>
                      </c:pt>
                      <c:pt idx="1369">
                        <c:v>1.59</c:v>
                      </c:pt>
                      <c:pt idx="1370">
                        <c:v>1.59</c:v>
                      </c:pt>
                      <c:pt idx="1371">
                        <c:v>1.58</c:v>
                      </c:pt>
                      <c:pt idx="1372">
                        <c:v>1.58</c:v>
                      </c:pt>
                      <c:pt idx="1373">
                        <c:v>1.58</c:v>
                      </c:pt>
                      <c:pt idx="1374">
                        <c:v>1.57</c:v>
                      </c:pt>
                      <c:pt idx="1375">
                        <c:v>1.57</c:v>
                      </c:pt>
                      <c:pt idx="1376">
                        <c:v>1.56</c:v>
                      </c:pt>
                      <c:pt idx="1377">
                        <c:v>1.56</c:v>
                      </c:pt>
                      <c:pt idx="1378">
                        <c:v>1.56</c:v>
                      </c:pt>
                      <c:pt idx="1379">
                        <c:v>1.55</c:v>
                      </c:pt>
                      <c:pt idx="1380">
                        <c:v>1.55</c:v>
                      </c:pt>
                      <c:pt idx="1381">
                        <c:v>1.55</c:v>
                      </c:pt>
                      <c:pt idx="1382">
                        <c:v>1.54</c:v>
                      </c:pt>
                      <c:pt idx="1383">
                        <c:v>1.54</c:v>
                      </c:pt>
                      <c:pt idx="1384">
                        <c:v>1.54</c:v>
                      </c:pt>
                      <c:pt idx="1385">
                        <c:v>1.54</c:v>
                      </c:pt>
                      <c:pt idx="1386">
                        <c:v>1.53</c:v>
                      </c:pt>
                      <c:pt idx="1387">
                        <c:v>1.53</c:v>
                      </c:pt>
                      <c:pt idx="1388">
                        <c:v>1.53</c:v>
                      </c:pt>
                      <c:pt idx="1389">
                        <c:v>1.52</c:v>
                      </c:pt>
                      <c:pt idx="1390">
                        <c:v>1.51</c:v>
                      </c:pt>
                      <c:pt idx="1391">
                        <c:v>1.51</c:v>
                      </c:pt>
                      <c:pt idx="1392">
                        <c:v>1.51</c:v>
                      </c:pt>
                      <c:pt idx="1393">
                        <c:v>1.52</c:v>
                      </c:pt>
                      <c:pt idx="1394">
                        <c:v>1.53</c:v>
                      </c:pt>
                      <c:pt idx="1395">
                        <c:v>1.54</c:v>
                      </c:pt>
                      <c:pt idx="1396">
                        <c:v>1.55</c:v>
                      </c:pt>
                      <c:pt idx="1397">
                        <c:v>1.57</c:v>
                      </c:pt>
                      <c:pt idx="1398">
                        <c:v>1.59</c:v>
                      </c:pt>
                      <c:pt idx="1399">
                        <c:v>1.62</c:v>
                      </c:pt>
                      <c:pt idx="1400">
                        <c:v>1.65</c:v>
                      </c:pt>
                      <c:pt idx="1401">
                        <c:v>1.67</c:v>
                      </c:pt>
                      <c:pt idx="1402">
                        <c:v>1.69</c:v>
                      </c:pt>
                      <c:pt idx="1403">
                        <c:v>1.71</c:v>
                      </c:pt>
                      <c:pt idx="1404">
                        <c:v>1.71</c:v>
                      </c:pt>
                      <c:pt idx="1405">
                        <c:v>1.72</c:v>
                      </c:pt>
                      <c:pt idx="1406">
                        <c:v>1.72</c:v>
                      </c:pt>
                      <c:pt idx="1407">
                        <c:v>1.72</c:v>
                      </c:pt>
                      <c:pt idx="1408">
                        <c:v>1.72</c:v>
                      </c:pt>
                      <c:pt idx="1409">
                        <c:v>1.72</c:v>
                      </c:pt>
                      <c:pt idx="1410">
                        <c:v>1.72</c:v>
                      </c:pt>
                      <c:pt idx="1411">
                        <c:v>1.72</c:v>
                      </c:pt>
                      <c:pt idx="1412">
                        <c:v>1.72</c:v>
                      </c:pt>
                      <c:pt idx="1413">
                        <c:v>1.73</c:v>
                      </c:pt>
                      <c:pt idx="1414">
                        <c:v>1.73</c:v>
                      </c:pt>
                      <c:pt idx="1415">
                        <c:v>1.73</c:v>
                      </c:pt>
                      <c:pt idx="1416">
                        <c:v>1.74</c:v>
                      </c:pt>
                      <c:pt idx="1417">
                        <c:v>1.74</c:v>
                      </c:pt>
                      <c:pt idx="1418">
                        <c:v>1.74</c:v>
                      </c:pt>
                      <c:pt idx="1419">
                        <c:v>1.73</c:v>
                      </c:pt>
                      <c:pt idx="1420">
                        <c:v>1.73</c:v>
                      </c:pt>
                      <c:pt idx="1421">
                        <c:v>1.72</c:v>
                      </c:pt>
                      <c:pt idx="1422">
                        <c:v>1.72</c:v>
                      </c:pt>
                      <c:pt idx="1423">
                        <c:v>1.71</c:v>
                      </c:pt>
                      <c:pt idx="1424">
                        <c:v>1.71</c:v>
                      </c:pt>
                      <c:pt idx="1425">
                        <c:v>1.7</c:v>
                      </c:pt>
                      <c:pt idx="1426">
                        <c:v>1.69</c:v>
                      </c:pt>
                      <c:pt idx="1427">
                        <c:v>1.68</c:v>
                      </c:pt>
                      <c:pt idx="1428">
                        <c:v>1.68</c:v>
                      </c:pt>
                      <c:pt idx="1429">
                        <c:v>1.67</c:v>
                      </c:pt>
                      <c:pt idx="1430">
                        <c:v>1.66</c:v>
                      </c:pt>
                      <c:pt idx="1431">
                        <c:v>1.66</c:v>
                      </c:pt>
                      <c:pt idx="1432">
                        <c:v>1.65</c:v>
                      </c:pt>
                      <c:pt idx="1433">
                        <c:v>1.65</c:v>
                      </c:pt>
                      <c:pt idx="1434">
                        <c:v>1.65</c:v>
                      </c:pt>
                      <c:pt idx="1435">
                        <c:v>1.65</c:v>
                      </c:pt>
                      <c:pt idx="1436">
                        <c:v>1.65</c:v>
                      </c:pt>
                      <c:pt idx="1437">
                        <c:v>1.65</c:v>
                      </c:pt>
                      <c:pt idx="1438">
                        <c:v>1.65</c:v>
                      </c:pt>
                      <c:pt idx="1439">
                        <c:v>1.65</c:v>
                      </c:pt>
                      <c:pt idx="1440">
                        <c:v>1.65</c:v>
                      </c:pt>
                      <c:pt idx="1441">
                        <c:v>1.65</c:v>
                      </c:pt>
                      <c:pt idx="1442">
                        <c:v>1.65</c:v>
                      </c:pt>
                      <c:pt idx="1443">
                        <c:v>1.65</c:v>
                      </c:pt>
                      <c:pt idx="1444">
                        <c:v>1.65</c:v>
                      </c:pt>
                      <c:pt idx="1445">
                        <c:v>1.66</c:v>
                      </c:pt>
                      <c:pt idx="1446">
                        <c:v>1.65</c:v>
                      </c:pt>
                      <c:pt idx="1447">
                        <c:v>1.66</c:v>
                      </c:pt>
                      <c:pt idx="1448">
                        <c:v>1.66</c:v>
                      </c:pt>
                      <c:pt idx="1449">
                        <c:v>1.65</c:v>
                      </c:pt>
                      <c:pt idx="1450">
                        <c:v>1.65</c:v>
                      </c:pt>
                      <c:pt idx="1451">
                        <c:v>1.65</c:v>
                      </c:pt>
                      <c:pt idx="1452">
                        <c:v>1.65</c:v>
                      </c:pt>
                      <c:pt idx="1453">
                        <c:v>1.65</c:v>
                      </c:pt>
                      <c:pt idx="1454">
                        <c:v>1.65</c:v>
                      </c:pt>
                      <c:pt idx="1455">
                        <c:v>1.65</c:v>
                      </c:pt>
                      <c:pt idx="1456">
                        <c:v>1.65</c:v>
                      </c:pt>
                      <c:pt idx="1457">
                        <c:v>1.65</c:v>
                      </c:pt>
                      <c:pt idx="1458">
                        <c:v>1.64</c:v>
                      </c:pt>
                      <c:pt idx="1459">
                        <c:v>1.64</c:v>
                      </c:pt>
                      <c:pt idx="1460">
                        <c:v>1.64</c:v>
                      </c:pt>
                      <c:pt idx="1461">
                        <c:v>1.64</c:v>
                      </c:pt>
                      <c:pt idx="1462">
                        <c:v>1.64</c:v>
                      </c:pt>
                      <c:pt idx="1463">
                        <c:v>1.63</c:v>
                      </c:pt>
                      <c:pt idx="1464">
                        <c:v>1.63</c:v>
                      </c:pt>
                      <c:pt idx="1465">
                        <c:v>1.63</c:v>
                      </c:pt>
                      <c:pt idx="1466">
                        <c:v>1.62</c:v>
                      </c:pt>
                      <c:pt idx="1467">
                        <c:v>1.62</c:v>
                      </c:pt>
                      <c:pt idx="1468">
                        <c:v>1.62</c:v>
                      </c:pt>
                      <c:pt idx="1469">
                        <c:v>1.61</c:v>
                      </c:pt>
                      <c:pt idx="1470">
                        <c:v>1.62</c:v>
                      </c:pt>
                      <c:pt idx="1471">
                        <c:v>1.61</c:v>
                      </c:pt>
                      <c:pt idx="1472">
                        <c:v>1.61</c:v>
                      </c:pt>
                      <c:pt idx="1473">
                        <c:v>1.61</c:v>
                      </c:pt>
                      <c:pt idx="1474">
                        <c:v>1.6</c:v>
                      </c:pt>
                      <c:pt idx="1475">
                        <c:v>1.6</c:v>
                      </c:pt>
                      <c:pt idx="1476">
                        <c:v>1.6</c:v>
                      </c:pt>
                      <c:pt idx="1477">
                        <c:v>1.6</c:v>
                      </c:pt>
                      <c:pt idx="1478">
                        <c:v>1.6</c:v>
                      </c:pt>
                      <c:pt idx="1479">
                        <c:v>1.59</c:v>
                      </c:pt>
                      <c:pt idx="1480">
                        <c:v>1.59</c:v>
                      </c:pt>
                      <c:pt idx="1481">
                        <c:v>1.59</c:v>
                      </c:pt>
                      <c:pt idx="1482">
                        <c:v>1.59</c:v>
                      </c:pt>
                      <c:pt idx="1483">
                        <c:v>1.59</c:v>
                      </c:pt>
                      <c:pt idx="1484">
                        <c:v>1.59</c:v>
                      </c:pt>
                      <c:pt idx="1485">
                        <c:v>1.59</c:v>
                      </c:pt>
                      <c:pt idx="1486">
                        <c:v>1.59</c:v>
                      </c:pt>
                      <c:pt idx="1487">
                        <c:v>1.59</c:v>
                      </c:pt>
                      <c:pt idx="1488">
                        <c:v>1.59</c:v>
                      </c:pt>
                      <c:pt idx="1489">
                        <c:v>1.59</c:v>
                      </c:pt>
                      <c:pt idx="1490">
                        <c:v>1.59</c:v>
                      </c:pt>
                      <c:pt idx="1491">
                        <c:v>1.59</c:v>
                      </c:pt>
                      <c:pt idx="1492">
                        <c:v>1.59</c:v>
                      </c:pt>
                      <c:pt idx="1493">
                        <c:v>1.6</c:v>
                      </c:pt>
                      <c:pt idx="1494">
                        <c:v>1.6</c:v>
                      </c:pt>
                      <c:pt idx="1495">
                        <c:v>1.6</c:v>
                      </c:pt>
                      <c:pt idx="1496">
                        <c:v>1.61</c:v>
                      </c:pt>
                      <c:pt idx="1497">
                        <c:v>1.61</c:v>
                      </c:pt>
                      <c:pt idx="1498">
                        <c:v>1.62</c:v>
                      </c:pt>
                      <c:pt idx="1499">
                        <c:v>1.62</c:v>
                      </c:pt>
                      <c:pt idx="1500">
                        <c:v>1.62</c:v>
                      </c:pt>
                      <c:pt idx="1501">
                        <c:v>1.62</c:v>
                      </c:pt>
                      <c:pt idx="1502">
                        <c:v>1.62</c:v>
                      </c:pt>
                      <c:pt idx="1503">
                        <c:v>1.62</c:v>
                      </c:pt>
                      <c:pt idx="1504">
                        <c:v>1.61</c:v>
                      </c:pt>
                      <c:pt idx="1505">
                        <c:v>1.62</c:v>
                      </c:pt>
                      <c:pt idx="1506">
                        <c:v>1.61</c:v>
                      </c:pt>
                      <c:pt idx="1507">
                        <c:v>1.61</c:v>
                      </c:pt>
                      <c:pt idx="1508">
                        <c:v>1.61</c:v>
                      </c:pt>
                      <c:pt idx="1509">
                        <c:v>1.6</c:v>
                      </c:pt>
                      <c:pt idx="1510">
                        <c:v>1.6</c:v>
                      </c:pt>
                      <c:pt idx="1511">
                        <c:v>1.6</c:v>
                      </c:pt>
                      <c:pt idx="1512">
                        <c:v>1.6</c:v>
                      </c:pt>
                      <c:pt idx="1513">
                        <c:v>1.6</c:v>
                      </c:pt>
                      <c:pt idx="1514">
                        <c:v>1.59</c:v>
                      </c:pt>
                      <c:pt idx="1515">
                        <c:v>1.61</c:v>
                      </c:pt>
                      <c:pt idx="1516">
                        <c:v>1.6</c:v>
                      </c:pt>
                      <c:pt idx="1517">
                        <c:v>1.6</c:v>
                      </c:pt>
                      <c:pt idx="1518">
                        <c:v>1.59</c:v>
                      </c:pt>
                      <c:pt idx="1519">
                        <c:v>1.59</c:v>
                      </c:pt>
                      <c:pt idx="1520">
                        <c:v>1.58</c:v>
                      </c:pt>
                      <c:pt idx="1521">
                        <c:v>1.58</c:v>
                      </c:pt>
                      <c:pt idx="1522">
                        <c:v>1.58</c:v>
                      </c:pt>
                      <c:pt idx="1523">
                        <c:v>1.57</c:v>
                      </c:pt>
                      <c:pt idx="1524">
                        <c:v>1.57</c:v>
                      </c:pt>
                      <c:pt idx="1525">
                        <c:v>1.57</c:v>
                      </c:pt>
                      <c:pt idx="1526">
                        <c:v>1.56</c:v>
                      </c:pt>
                      <c:pt idx="1527">
                        <c:v>1.56</c:v>
                      </c:pt>
                      <c:pt idx="1528">
                        <c:v>1.56</c:v>
                      </c:pt>
                      <c:pt idx="1529">
                        <c:v>1.56</c:v>
                      </c:pt>
                      <c:pt idx="1530">
                        <c:v>1.55</c:v>
                      </c:pt>
                      <c:pt idx="1531">
                        <c:v>1.55</c:v>
                      </c:pt>
                      <c:pt idx="1532">
                        <c:v>1.55</c:v>
                      </c:pt>
                      <c:pt idx="1533">
                        <c:v>1.54</c:v>
                      </c:pt>
                      <c:pt idx="1534">
                        <c:v>1.54</c:v>
                      </c:pt>
                      <c:pt idx="1535">
                        <c:v>1.54</c:v>
                      </c:pt>
                      <c:pt idx="1536">
                        <c:v>1.54</c:v>
                      </c:pt>
                      <c:pt idx="1537">
                        <c:v>1.54</c:v>
                      </c:pt>
                      <c:pt idx="1538">
                        <c:v>1.54</c:v>
                      </c:pt>
                      <c:pt idx="1539">
                        <c:v>1.53</c:v>
                      </c:pt>
                      <c:pt idx="1540">
                        <c:v>1.53</c:v>
                      </c:pt>
                      <c:pt idx="1541">
                        <c:v>1.53</c:v>
                      </c:pt>
                      <c:pt idx="1542">
                        <c:v>1.53</c:v>
                      </c:pt>
                      <c:pt idx="1543">
                        <c:v>1.53</c:v>
                      </c:pt>
                      <c:pt idx="1544">
                        <c:v>1.53</c:v>
                      </c:pt>
                      <c:pt idx="1545">
                        <c:v>1.53</c:v>
                      </c:pt>
                      <c:pt idx="1546">
                        <c:v>1.53</c:v>
                      </c:pt>
                      <c:pt idx="1547">
                        <c:v>1.53</c:v>
                      </c:pt>
                      <c:pt idx="1548">
                        <c:v>1.53</c:v>
                      </c:pt>
                      <c:pt idx="1549">
                        <c:v>1.53</c:v>
                      </c:pt>
                      <c:pt idx="1550">
                        <c:v>1.53</c:v>
                      </c:pt>
                      <c:pt idx="1551">
                        <c:v>1.53</c:v>
                      </c:pt>
                      <c:pt idx="1552">
                        <c:v>1.53</c:v>
                      </c:pt>
                      <c:pt idx="1553">
                        <c:v>1.53</c:v>
                      </c:pt>
                      <c:pt idx="1554">
                        <c:v>1.53</c:v>
                      </c:pt>
                      <c:pt idx="1555">
                        <c:v>1.53</c:v>
                      </c:pt>
                      <c:pt idx="1556">
                        <c:v>1.53</c:v>
                      </c:pt>
                      <c:pt idx="1557">
                        <c:v>1.53</c:v>
                      </c:pt>
                      <c:pt idx="1558">
                        <c:v>1.53</c:v>
                      </c:pt>
                      <c:pt idx="1559">
                        <c:v>1.53</c:v>
                      </c:pt>
                      <c:pt idx="1560">
                        <c:v>1.54</c:v>
                      </c:pt>
                      <c:pt idx="1561">
                        <c:v>1.54</c:v>
                      </c:pt>
                      <c:pt idx="1562">
                        <c:v>1.55</c:v>
                      </c:pt>
                      <c:pt idx="1563">
                        <c:v>1.55</c:v>
                      </c:pt>
                      <c:pt idx="1564">
                        <c:v>1.55</c:v>
                      </c:pt>
                      <c:pt idx="1565">
                        <c:v>1.55</c:v>
                      </c:pt>
                      <c:pt idx="1566">
                        <c:v>1.55</c:v>
                      </c:pt>
                      <c:pt idx="1567">
                        <c:v>1.56</c:v>
                      </c:pt>
                      <c:pt idx="1568">
                        <c:v>1.56</c:v>
                      </c:pt>
                      <c:pt idx="1569">
                        <c:v>1.56</c:v>
                      </c:pt>
                      <c:pt idx="1570">
                        <c:v>1.56</c:v>
                      </c:pt>
                      <c:pt idx="1571">
                        <c:v>1.56</c:v>
                      </c:pt>
                      <c:pt idx="1572">
                        <c:v>1.56</c:v>
                      </c:pt>
                      <c:pt idx="1573">
                        <c:v>1.56</c:v>
                      </c:pt>
                      <c:pt idx="1574">
                        <c:v>1.56</c:v>
                      </c:pt>
                      <c:pt idx="1575">
                        <c:v>1.56</c:v>
                      </c:pt>
                      <c:pt idx="1576">
                        <c:v>1.56</c:v>
                      </c:pt>
                      <c:pt idx="1577">
                        <c:v>1.55</c:v>
                      </c:pt>
                      <c:pt idx="1578">
                        <c:v>1.55</c:v>
                      </c:pt>
                      <c:pt idx="1579">
                        <c:v>1.55</c:v>
                      </c:pt>
                      <c:pt idx="1580">
                        <c:v>1.54</c:v>
                      </c:pt>
                      <c:pt idx="1581">
                        <c:v>1.54</c:v>
                      </c:pt>
                      <c:pt idx="1582">
                        <c:v>1.54</c:v>
                      </c:pt>
                      <c:pt idx="1583">
                        <c:v>1.53</c:v>
                      </c:pt>
                      <c:pt idx="1584">
                        <c:v>1.53</c:v>
                      </c:pt>
                      <c:pt idx="1585">
                        <c:v>1.52</c:v>
                      </c:pt>
                      <c:pt idx="1586">
                        <c:v>1.52</c:v>
                      </c:pt>
                      <c:pt idx="1587">
                        <c:v>1.52</c:v>
                      </c:pt>
                      <c:pt idx="1588">
                        <c:v>1.52</c:v>
                      </c:pt>
                      <c:pt idx="1589">
                        <c:v>1.52</c:v>
                      </c:pt>
                      <c:pt idx="1590">
                        <c:v>1.52</c:v>
                      </c:pt>
                      <c:pt idx="1591">
                        <c:v>1.52</c:v>
                      </c:pt>
                      <c:pt idx="1592">
                        <c:v>1.52</c:v>
                      </c:pt>
                      <c:pt idx="1593">
                        <c:v>1.51</c:v>
                      </c:pt>
                      <c:pt idx="1594">
                        <c:v>1.51</c:v>
                      </c:pt>
                      <c:pt idx="1595">
                        <c:v>1.51</c:v>
                      </c:pt>
                      <c:pt idx="1596">
                        <c:v>1.52</c:v>
                      </c:pt>
                      <c:pt idx="1597">
                        <c:v>1.52</c:v>
                      </c:pt>
                      <c:pt idx="1598">
                        <c:v>1.52</c:v>
                      </c:pt>
                      <c:pt idx="1599">
                        <c:v>1.52</c:v>
                      </c:pt>
                      <c:pt idx="1600">
                        <c:v>1.52</c:v>
                      </c:pt>
                      <c:pt idx="1601">
                        <c:v>1.52</c:v>
                      </c:pt>
                      <c:pt idx="1602">
                        <c:v>1.52</c:v>
                      </c:pt>
                      <c:pt idx="1603">
                        <c:v>1.52</c:v>
                      </c:pt>
                      <c:pt idx="1604">
                        <c:v>1.53</c:v>
                      </c:pt>
                      <c:pt idx="1605">
                        <c:v>1.52</c:v>
                      </c:pt>
                      <c:pt idx="1606">
                        <c:v>1.52</c:v>
                      </c:pt>
                      <c:pt idx="1607">
                        <c:v>1.52</c:v>
                      </c:pt>
                      <c:pt idx="1608">
                        <c:v>1.52</c:v>
                      </c:pt>
                      <c:pt idx="1609">
                        <c:v>1.51</c:v>
                      </c:pt>
                      <c:pt idx="1610">
                        <c:v>1.5</c:v>
                      </c:pt>
                      <c:pt idx="1611">
                        <c:v>1.5</c:v>
                      </c:pt>
                      <c:pt idx="1612">
                        <c:v>1.49</c:v>
                      </c:pt>
                      <c:pt idx="1613">
                        <c:v>1.49</c:v>
                      </c:pt>
                      <c:pt idx="1614">
                        <c:v>1.49</c:v>
                      </c:pt>
                      <c:pt idx="1615">
                        <c:v>1.49</c:v>
                      </c:pt>
                      <c:pt idx="1616">
                        <c:v>1.49</c:v>
                      </c:pt>
                      <c:pt idx="1617">
                        <c:v>1.5</c:v>
                      </c:pt>
                      <c:pt idx="1618">
                        <c:v>1.51</c:v>
                      </c:pt>
                      <c:pt idx="1619">
                        <c:v>1.52</c:v>
                      </c:pt>
                      <c:pt idx="1620">
                        <c:v>1.53</c:v>
                      </c:pt>
                      <c:pt idx="1621">
                        <c:v>1.54</c:v>
                      </c:pt>
                      <c:pt idx="1622">
                        <c:v>1.55</c:v>
                      </c:pt>
                      <c:pt idx="1623">
                        <c:v>1.56</c:v>
                      </c:pt>
                      <c:pt idx="1624">
                        <c:v>1.56</c:v>
                      </c:pt>
                      <c:pt idx="1625">
                        <c:v>1.57</c:v>
                      </c:pt>
                      <c:pt idx="1626">
                        <c:v>1.58</c:v>
                      </c:pt>
                      <c:pt idx="1627">
                        <c:v>1.59</c:v>
                      </c:pt>
                      <c:pt idx="1628">
                        <c:v>1.59</c:v>
                      </c:pt>
                      <c:pt idx="1629">
                        <c:v>1.59</c:v>
                      </c:pt>
                      <c:pt idx="1630">
                        <c:v>1.59</c:v>
                      </c:pt>
                      <c:pt idx="1631">
                        <c:v>1.6</c:v>
                      </c:pt>
                      <c:pt idx="1632">
                        <c:v>1.59</c:v>
                      </c:pt>
                      <c:pt idx="1633">
                        <c:v>1.59</c:v>
                      </c:pt>
                      <c:pt idx="1634">
                        <c:v>1.59</c:v>
                      </c:pt>
                      <c:pt idx="1635">
                        <c:v>1.6</c:v>
                      </c:pt>
                      <c:pt idx="1636">
                        <c:v>1.6</c:v>
                      </c:pt>
                      <c:pt idx="1637">
                        <c:v>1.6</c:v>
                      </c:pt>
                      <c:pt idx="1638">
                        <c:v>1.6</c:v>
                      </c:pt>
                      <c:pt idx="1639">
                        <c:v>1.61</c:v>
                      </c:pt>
                      <c:pt idx="1640">
                        <c:v>1.61</c:v>
                      </c:pt>
                      <c:pt idx="1641">
                        <c:v>1.61</c:v>
                      </c:pt>
                      <c:pt idx="1642">
                        <c:v>1.61</c:v>
                      </c:pt>
                      <c:pt idx="1643">
                        <c:v>1.61</c:v>
                      </c:pt>
                      <c:pt idx="1644">
                        <c:v>1.61</c:v>
                      </c:pt>
                      <c:pt idx="1645">
                        <c:v>1.61</c:v>
                      </c:pt>
                      <c:pt idx="1646">
                        <c:v>1.6</c:v>
                      </c:pt>
                      <c:pt idx="1647">
                        <c:v>1.6</c:v>
                      </c:pt>
                      <c:pt idx="1648">
                        <c:v>1.6</c:v>
                      </c:pt>
                      <c:pt idx="1649">
                        <c:v>1.6</c:v>
                      </c:pt>
                      <c:pt idx="1650">
                        <c:v>1.6</c:v>
                      </c:pt>
                      <c:pt idx="1651">
                        <c:v>1.6</c:v>
                      </c:pt>
                      <c:pt idx="1652">
                        <c:v>1.6</c:v>
                      </c:pt>
                      <c:pt idx="1653">
                        <c:v>1.6</c:v>
                      </c:pt>
                      <c:pt idx="1654">
                        <c:v>1.6</c:v>
                      </c:pt>
                      <c:pt idx="1655">
                        <c:v>1.6</c:v>
                      </c:pt>
                      <c:pt idx="1656">
                        <c:v>1.6</c:v>
                      </c:pt>
                      <c:pt idx="1657">
                        <c:v>1.6</c:v>
                      </c:pt>
                      <c:pt idx="1658">
                        <c:v>1.59</c:v>
                      </c:pt>
                      <c:pt idx="1659">
                        <c:v>1.59</c:v>
                      </c:pt>
                      <c:pt idx="1660">
                        <c:v>1.59</c:v>
                      </c:pt>
                      <c:pt idx="1661">
                        <c:v>1.58</c:v>
                      </c:pt>
                      <c:pt idx="1662">
                        <c:v>1.58</c:v>
                      </c:pt>
                      <c:pt idx="1663">
                        <c:v>1.57</c:v>
                      </c:pt>
                      <c:pt idx="1664">
                        <c:v>1.57</c:v>
                      </c:pt>
                      <c:pt idx="1665">
                        <c:v>1.56</c:v>
                      </c:pt>
                      <c:pt idx="1666">
                        <c:v>1.56</c:v>
                      </c:pt>
                      <c:pt idx="1667">
                        <c:v>1.56</c:v>
                      </c:pt>
                      <c:pt idx="1668">
                        <c:v>1.56</c:v>
                      </c:pt>
                      <c:pt idx="1669">
                        <c:v>1.56</c:v>
                      </c:pt>
                      <c:pt idx="1670">
                        <c:v>1.57</c:v>
                      </c:pt>
                      <c:pt idx="1671">
                        <c:v>1.59</c:v>
                      </c:pt>
                      <c:pt idx="1672">
                        <c:v>1.61</c:v>
                      </c:pt>
                      <c:pt idx="1673">
                        <c:v>1.64</c:v>
                      </c:pt>
                      <c:pt idx="1674">
                        <c:v>1.66</c:v>
                      </c:pt>
                      <c:pt idx="1675">
                        <c:v>1.64</c:v>
                      </c:pt>
                      <c:pt idx="1676">
                        <c:v>1.61</c:v>
                      </c:pt>
                      <c:pt idx="1677">
                        <c:v>1.59</c:v>
                      </c:pt>
                      <c:pt idx="1678">
                        <c:v>1.57</c:v>
                      </c:pt>
                      <c:pt idx="1679">
                        <c:v>1.53</c:v>
                      </c:pt>
                      <c:pt idx="1680">
                        <c:v>1.5</c:v>
                      </c:pt>
                      <c:pt idx="1681">
                        <c:v>1.44</c:v>
                      </c:pt>
                      <c:pt idx="1682">
                        <c:v>1.4</c:v>
                      </c:pt>
                      <c:pt idx="1683">
                        <c:v>1.4</c:v>
                      </c:pt>
                      <c:pt idx="1684">
                        <c:v>1.43</c:v>
                      </c:pt>
                      <c:pt idx="1685">
                        <c:v>1.46</c:v>
                      </c:pt>
                      <c:pt idx="1686">
                        <c:v>1.48</c:v>
                      </c:pt>
                      <c:pt idx="1687">
                        <c:v>1.51</c:v>
                      </c:pt>
                      <c:pt idx="1688">
                        <c:v>1.53</c:v>
                      </c:pt>
                      <c:pt idx="1689">
                        <c:v>1.56</c:v>
                      </c:pt>
                      <c:pt idx="1690">
                        <c:v>1.58</c:v>
                      </c:pt>
                      <c:pt idx="1691">
                        <c:v>1.59</c:v>
                      </c:pt>
                      <c:pt idx="1692">
                        <c:v>1.61</c:v>
                      </c:pt>
                      <c:pt idx="1693">
                        <c:v>1.62</c:v>
                      </c:pt>
                      <c:pt idx="1694">
                        <c:v>1.63</c:v>
                      </c:pt>
                      <c:pt idx="1695">
                        <c:v>1.63</c:v>
                      </c:pt>
                      <c:pt idx="1696">
                        <c:v>1.62</c:v>
                      </c:pt>
                      <c:pt idx="1697">
                        <c:v>1.63</c:v>
                      </c:pt>
                      <c:pt idx="1698">
                        <c:v>1.62</c:v>
                      </c:pt>
                      <c:pt idx="1699">
                        <c:v>1.61</c:v>
                      </c:pt>
                      <c:pt idx="1700">
                        <c:v>1.61</c:v>
                      </c:pt>
                      <c:pt idx="1701">
                        <c:v>1.6</c:v>
                      </c:pt>
                      <c:pt idx="1702">
                        <c:v>1.6</c:v>
                      </c:pt>
                      <c:pt idx="1703">
                        <c:v>1.59</c:v>
                      </c:pt>
                      <c:pt idx="1704">
                        <c:v>1.59</c:v>
                      </c:pt>
                      <c:pt idx="1705">
                        <c:v>1.58</c:v>
                      </c:pt>
                      <c:pt idx="1706">
                        <c:v>1.58</c:v>
                      </c:pt>
                      <c:pt idx="1707">
                        <c:v>1.57</c:v>
                      </c:pt>
                      <c:pt idx="1708">
                        <c:v>1.57</c:v>
                      </c:pt>
                      <c:pt idx="1709">
                        <c:v>1.56</c:v>
                      </c:pt>
                      <c:pt idx="1710">
                        <c:v>1.56</c:v>
                      </c:pt>
                      <c:pt idx="1711">
                        <c:v>1.55</c:v>
                      </c:pt>
                      <c:pt idx="1712">
                        <c:v>1.55</c:v>
                      </c:pt>
                      <c:pt idx="1713">
                        <c:v>1.55</c:v>
                      </c:pt>
                      <c:pt idx="1714">
                        <c:v>1.55</c:v>
                      </c:pt>
                      <c:pt idx="1715">
                        <c:v>1.54</c:v>
                      </c:pt>
                      <c:pt idx="1716">
                        <c:v>1.54</c:v>
                      </c:pt>
                      <c:pt idx="1717">
                        <c:v>1.54</c:v>
                      </c:pt>
                      <c:pt idx="1718">
                        <c:v>1.54</c:v>
                      </c:pt>
                      <c:pt idx="1719">
                        <c:v>1.54</c:v>
                      </c:pt>
                      <c:pt idx="1720">
                        <c:v>1.54</c:v>
                      </c:pt>
                      <c:pt idx="1721">
                        <c:v>1.54</c:v>
                      </c:pt>
                      <c:pt idx="1722">
                        <c:v>1.55</c:v>
                      </c:pt>
                      <c:pt idx="1723">
                        <c:v>1.55</c:v>
                      </c:pt>
                      <c:pt idx="1724">
                        <c:v>1.55</c:v>
                      </c:pt>
                      <c:pt idx="1725">
                        <c:v>1.56</c:v>
                      </c:pt>
                      <c:pt idx="1726">
                        <c:v>1.56</c:v>
                      </c:pt>
                      <c:pt idx="1727">
                        <c:v>1.57</c:v>
                      </c:pt>
                      <c:pt idx="1728">
                        <c:v>1.58</c:v>
                      </c:pt>
                      <c:pt idx="1729">
                        <c:v>1.58</c:v>
                      </c:pt>
                      <c:pt idx="1730">
                        <c:v>1.58</c:v>
                      </c:pt>
                      <c:pt idx="1731">
                        <c:v>1.59</c:v>
                      </c:pt>
                      <c:pt idx="1732">
                        <c:v>1.59</c:v>
                      </c:pt>
                      <c:pt idx="1733">
                        <c:v>1.6</c:v>
                      </c:pt>
                      <c:pt idx="1734">
                        <c:v>1.6</c:v>
                      </c:pt>
                      <c:pt idx="1735">
                        <c:v>1.61</c:v>
                      </c:pt>
                      <c:pt idx="1736">
                        <c:v>1.61</c:v>
                      </c:pt>
                      <c:pt idx="1737">
                        <c:v>1.61</c:v>
                      </c:pt>
                      <c:pt idx="1738">
                        <c:v>1.62</c:v>
                      </c:pt>
                      <c:pt idx="1739">
                        <c:v>1.62</c:v>
                      </c:pt>
                      <c:pt idx="1740">
                        <c:v>1.63</c:v>
                      </c:pt>
                      <c:pt idx="1741">
                        <c:v>1.63</c:v>
                      </c:pt>
                      <c:pt idx="1742">
                        <c:v>1.64</c:v>
                      </c:pt>
                      <c:pt idx="1743">
                        <c:v>1.64</c:v>
                      </c:pt>
                      <c:pt idx="1744">
                        <c:v>1.65</c:v>
                      </c:pt>
                      <c:pt idx="1745">
                        <c:v>1.66</c:v>
                      </c:pt>
                      <c:pt idx="1746">
                        <c:v>1.66</c:v>
                      </c:pt>
                      <c:pt idx="1747">
                        <c:v>1.67</c:v>
                      </c:pt>
                      <c:pt idx="1748">
                        <c:v>1.68</c:v>
                      </c:pt>
                      <c:pt idx="1749">
                        <c:v>1.68</c:v>
                      </c:pt>
                      <c:pt idx="1750">
                        <c:v>1.69</c:v>
                      </c:pt>
                      <c:pt idx="1751">
                        <c:v>1.7</c:v>
                      </c:pt>
                      <c:pt idx="1752">
                        <c:v>1.7</c:v>
                      </c:pt>
                      <c:pt idx="1753">
                        <c:v>1.71</c:v>
                      </c:pt>
                      <c:pt idx="1754">
                        <c:v>1.71</c:v>
                      </c:pt>
                      <c:pt idx="1755">
                        <c:v>1.72</c:v>
                      </c:pt>
                      <c:pt idx="1756">
                        <c:v>1.73</c:v>
                      </c:pt>
                      <c:pt idx="1757">
                        <c:v>1.73</c:v>
                      </c:pt>
                      <c:pt idx="1758">
                        <c:v>1.73</c:v>
                      </c:pt>
                      <c:pt idx="1759">
                        <c:v>1.74</c:v>
                      </c:pt>
                      <c:pt idx="1760">
                        <c:v>1.74</c:v>
                      </c:pt>
                      <c:pt idx="1761">
                        <c:v>1.74</c:v>
                      </c:pt>
                      <c:pt idx="1762">
                        <c:v>1.74</c:v>
                      </c:pt>
                      <c:pt idx="1763">
                        <c:v>1.74</c:v>
                      </c:pt>
                      <c:pt idx="1764">
                        <c:v>1.74</c:v>
                      </c:pt>
                      <c:pt idx="1765">
                        <c:v>1.73</c:v>
                      </c:pt>
                      <c:pt idx="1766">
                        <c:v>1.72</c:v>
                      </c:pt>
                      <c:pt idx="1767">
                        <c:v>1.69</c:v>
                      </c:pt>
                      <c:pt idx="1768">
                        <c:v>1.63</c:v>
                      </c:pt>
                      <c:pt idx="1769">
                        <c:v>1.56</c:v>
                      </c:pt>
                      <c:pt idx="1770">
                        <c:v>1.49</c:v>
                      </c:pt>
                      <c:pt idx="1771">
                        <c:v>1.48</c:v>
                      </c:pt>
                      <c:pt idx="1772">
                        <c:v>1.49</c:v>
                      </c:pt>
                      <c:pt idx="1773">
                        <c:v>1.5</c:v>
                      </c:pt>
                      <c:pt idx="1774">
                        <c:v>1.5</c:v>
                      </c:pt>
                      <c:pt idx="1775">
                        <c:v>1.5</c:v>
                      </c:pt>
                      <c:pt idx="1776">
                        <c:v>1.5</c:v>
                      </c:pt>
                      <c:pt idx="1777">
                        <c:v>1.5</c:v>
                      </c:pt>
                      <c:pt idx="1778">
                        <c:v>1.5</c:v>
                      </c:pt>
                      <c:pt idx="1779">
                        <c:v>1.51</c:v>
                      </c:pt>
                      <c:pt idx="1780">
                        <c:v>1.51</c:v>
                      </c:pt>
                      <c:pt idx="1781">
                        <c:v>1.51</c:v>
                      </c:pt>
                      <c:pt idx="1782">
                        <c:v>1.52</c:v>
                      </c:pt>
                      <c:pt idx="1783">
                        <c:v>1.51</c:v>
                      </c:pt>
                      <c:pt idx="1784">
                        <c:v>1.51</c:v>
                      </c:pt>
                      <c:pt idx="1785">
                        <c:v>1.51</c:v>
                      </c:pt>
                      <c:pt idx="1786">
                        <c:v>1.52</c:v>
                      </c:pt>
                      <c:pt idx="1787">
                        <c:v>1.52</c:v>
                      </c:pt>
                      <c:pt idx="1788">
                        <c:v>1.53</c:v>
                      </c:pt>
                      <c:pt idx="1789">
                        <c:v>1.54</c:v>
                      </c:pt>
                      <c:pt idx="1790">
                        <c:v>1.54</c:v>
                      </c:pt>
                      <c:pt idx="1791">
                        <c:v>1.55</c:v>
                      </c:pt>
                      <c:pt idx="1792">
                        <c:v>1.55</c:v>
                      </c:pt>
                      <c:pt idx="1793">
                        <c:v>1.55</c:v>
                      </c:pt>
                      <c:pt idx="1794">
                        <c:v>1.56</c:v>
                      </c:pt>
                      <c:pt idx="1795">
                        <c:v>1.56</c:v>
                      </c:pt>
                      <c:pt idx="1796">
                        <c:v>1.55</c:v>
                      </c:pt>
                      <c:pt idx="1797">
                        <c:v>1.55</c:v>
                      </c:pt>
                      <c:pt idx="1798">
                        <c:v>1.55</c:v>
                      </c:pt>
                      <c:pt idx="1799">
                        <c:v>1.54</c:v>
                      </c:pt>
                      <c:pt idx="1800">
                        <c:v>1.54</c:v>
                      </c:pt>
                      <c:pt idx="1801">
                        <c:v>1.54</c:v>
                      </c:pt>
                      <c:pt idx="1802">
                        <c:v>1.53</c:v>
                      </c:pt>
                      <c:pt idx="1803">
                        <c:v>1.53</c:v>
                      </c:pt>
                      <c:pt idx="1804">
                        <c:v>1.52</c:v>
                      </c:pt>
                      <c:pt idx="1805">
                        <c:v>1.52</c:v>
                      </c:pt>
                      <c:pt idx="1806">
                        <c:v>1.51</c:v>
                      </c:pt>
                      <c:pt idx="1807">
                        <c:v>1.51</c:v>
                      </c:pt>
                      <c:pt idx="1808">
                        <c:v>1.5</c:v>
                      </c:pt>
                      <c:pt idx="1809">
                        <c:v>1.5</c:v>
                      </c:pt>
                      <c:pt idx="1810">
                        <c:v>1.5</c:v>
                      </c:pt>
                      <c:pt idx="1811">
                        <c:v>1.5</c:v>
                      </c:pt>
                      <c:pt idx="1812">
                        <c:v>1.49</c:v>
                      </c:pt>
                      <c:pt idx="1813">
                        <c:v>1.49</c:v>
                      </c:pt>
                      <c:pt idx="1814">
                        <c:v>1.49</c:v>
                      </c:pt>
                      <c:pt idx="1815">
                        <c:v>1.49</c:v>
                      </c:pt>
                      <c:pt idx="1816">
                        <c:v>1.48</c:v>
                      </c:pt>
                      <c:pt idx="1817">
                        <c:v>1.48</c:v>
                      </c:pt>
                      <c:pt idx="1818">
                        <c:v>1.48</c:v>
                      </c:pt>
                      <c:pt idx="1819">
                        <c:v>1.48</c:v>
                      </c:pt>
                      <c:pt idx="1820">
                        <c:v>1.48</c:v>
                      </c:pt>
                      <c:pt idx="1821">
                        <c:v>1.48</c:v>
                      </c:pt>
                      <c:pt idx="1822">
                        <c:v>1.48</c:v>
                      </c:pt>
                      <c:pt idx="1823">
                        <c:v>1.47</c:v>
                      </c:pt>
                      <c:pt idx="1824">
                        <c:v>1.47</c:v>
                      </c:pt>
                      <c:pt idx="1825">
                        <c:v>1.47</c:v>
                      </c:pt>
                      <c:pt idx="1826">
                        <c:v>1.46</c:v>
                      </c:pt>
                      <c:pt idx="1827">
                        <c:v>1.46</c:v>
                      </c:pt>
                      <c:pt idx="1828">
                        <c:v>1.46</c:v>
                      </c:pt>
                      <c:pt idx="1829">
                        <c:v>1.46</c:v>
                      </c:pt>
                      <c:pt idx="1830">
                        <c:v>1.46</c:v>
                      </c:pt>
                      <c:pt idx="1831">
                        <c:v>1.45</c:v>
                      </c:pt>
                      <c:pt idx="1832">
                        <c:v>1.45</c:v>
                      </c:pt>
                      <c:pt idx="1833">
                        <c:v>1.45</c:v>
                      </c:pt>
                      <c:pt idx="1834">
                        <c:v>1.45</c:v>
                      </c:pt>
                      <c:pt idx="1835">
                        <c:v>1.46</c:v>
                      </c:pt>
                      <c:pt idx="1836">
                        <c:v>1.46</c:v>
                      </c:pt>
                      <c:pt idx="1837">
                        <c:v>1.47</c:v>
                      </c:pt>
                      <c:pt idx="1838">
                        <c:v>1.47</c:v>
                      </c:pt>
                      <c:pt idx="1839">
                        <c:v>1.47</c:v>
                      </c:pt>
                      <c:pt idx="1840">
                        <c:v>1.48</c:v>
                      </c:pt>
                      <c:pt idx="1841">
                        <c:v>1.48</c:v>
                      </c:pt>
                      <c:pt idx="1842">
                        <c:v>1.49</c:v>
                      </c:pt>
                      <c:pt idx="1843">
                        <c:v>1.49</c:v>
                      </c:pt>
                      <c:pt idx="1844">
                        <c:v>1.5</c:v>
                      </c:pt>
                      <c:pt idx="1845">
                        <c:v>1.51</c:v>
                      </c:pt>
                      <c:pt idx="1846">
                        <c:v>1.51</c:v>
                      </c:pt>
                      <c:pt idx="1847">
                        <c:v>1.52</c:v>
                      </c:pt>
                      <c:pt idx="1848">
                        <c:v>1.53</c:v>
                      </c:pt>
                      <c:pt idx="1849">
                        <c:v>1.54</c:v>
                      </c:pt>
                      <c:pt idx="1850">
                        <c:v>1.55</c:v>
                      </c:pt>
                      <c:pt idx="1851">
                        <c:v>1.55</c:v>
                      </c:pt>
                      <c:pt idx="1852">
                        <c:v>1.56</c:v>
                      </c:pt>
                      <c:pt idx="1853">
                        <c:v>1.56</c:v>
                      </c:pt>
                      <c:pt idx="1854">
                        <c:v>1.57</c:v>
                      </c:pt>
                      <c:pt idx="1855">
                        <c:v>1.57</c:v>
                      </c:pt>
                      <c:pt idx="1856">
                        <c:v>1.58</c:v>
                      </c:pt>
                      <c:pt idx="1857">
                        <c:v>1.58</c:v>
                      </c:pt>
                      <c:pt idx="1858">
                        <c:v>1.59</c:v>
                      </c:pt>
                      <c:pt idx="1859">
                        <c:v>1.59</c:v>
                      </c:pt>
                      <c:pt idx="1860">
                        <c:v>1.59</c:v>
                      </c:pt>
                      <c:pt idx="1861">
                        <c:v>1.6</c:v>
                      </c:pt>
                      <c:pt idx="1862">
                        <c:v>1.6</c:v>
                      </c:pt>
                      <c:pt idx="1863">
                        <c:v>1.6</c:v>
                      </c:pt>
                      <c:pt idx="1864">
                        <c:v>1.58</c:v>
                      </c:pt>
                      <c:pt idx="1865">
                        <c:v>1.53</c:v>
                      </c:pt>
                      <c:pt idx="1866">
                        <c:v>1.48</c:v>
                      </c:pt>
                      <c:pt idx="1867">
                        <c:v>1.47</c:v>
                      </c:pt>
                      <c:pt idx="1868">
                        <c:v>1.48</c:v>
                      </c:pt>
                      <c:pt idx="1869">
                        <c:v>1.49</c:v>
                      </c:pt>
                      <c:pt idx="1870">
                        <c:v>1.5</c:v>
                      </c:pt>
                      <c:pt idx="1871">
                        <c:v>1.5</c:v>
                      </c:pt>
                      <c:pt idx="1872">
                        <c:v>1.51</c:v>
                      </c:pt>
                      <c:pt idx="1873">
                        <c:v>1.53</c:v>
                      </c:pt>
                      <c:pt idx="1874">
                        <c:v>1.53</c:v>
                      </c:pt>
                      <c:pt idx="1875">
                        <c:v>1.52</c:v>
                      </c:pt>
                      <c:pt idx="1876">
                        <c:v>1.51</c:v>
                      </c:pt>
                      <c:pt idx="1877">
                        <c:v>1.51</c:v>
                      </c:pt>
                      <c:pt idx="1878">
                        <c:v>1.51</c:v>
                      </c:pt>
                      <c:pt idx="1879">
                        <c:v>1.52</c:v>
                      </c:pt>
                      <c:pt idx="1880">
                        <c:v>1.52</c:v>
                      </c:pt>
                      <c:pt idx="1881">
                        <c:v>1.52</c:v>
                      </c:pt>
                      <c:pt idx="1882">
                        <c:v>1.52</c:v>
                      </c:pt>
                      <c:pt idx="1883">
                        <c:v>1.51</c:v>
                      </c:pt>
                      <c:pt idx="1884">
                        <c:v>1.51</c:v>
                      </c:pt>
                      <c:pt idx="1885">
                        <c:v>1.5</c:v>
                      </c:pt>
                      <c:pt idx="1886">
                        <c:v>1.5</c:v>
                      </c:pt>
                      <c:pt idx="1887">
                        <c:v>1.49</c:v>
                      </c:pt>
                      <c:pt idx="1888">
                        <c:v>1.49</c:v>
                      </c:pt>
                      <c:pt idx="1889">
                        <c:v>1.48</c:v>
                      </c:pt>
                      <c:pt idx="1890">
                        <c:v>1.48</c:v>
                      </c:pt>
                      <c:pt idx="1891">
                        <c:v>1.47</c:v>
                      </c:pt>
                      <c:pt idx="1892">
                        <c:v>1.47</c:v>
                      </c:pt>
                      <c:pt idx="1893">
                        <c:v>1.47</c:v>
                      </c:pt>
                      <c:pt idx="1894">
                        <c:v>1.46</c:v>
                      </c:pt>
                      <c:pt idx="1895">
                        <c:v>1.46</c:v>
                      </c:pt>
                      <c:pt idx="1896">
                        <c:v>1.45</c:v>
                      </c:pt>
                      <c:pt idx="1897">
                        <c:v>1.45</c:v>
                      </c:pt>
                      <c:pt idx="1898">
                        <c:v>1.45</c:v>
                      </c:pt>
                      <c:pt idx="1899">
                        <c:v>1.45</c:v>
                      </c:pt>
                      <c:pt idx="1900">
                        <c:v>1.44</c:v>
                      </c:pt>
                      <c:pt idx="1901">
                        <c:v>1.45</c:v>
                      </c:pt>
                      <c:pt idx="1902">
                        <c:v>1.44</c:v>
                      </c:pt>
                      <c:pt idx="1903">
                        <c:v>1.44</c:v>
                      </c:pt>
                      <c:pt idx="1904">
                        <c:v>1.44</c:v>
                      </c:pt>
                      <c:pt idx="1905">
                        <c:v>1.44</c:v>
                      </c:pt>
                      <c:pt idx="1906">
                        <c:v>1.44</c:v>
                      </c:pt>
                      <c:pt idx="1907">
                        <c:v>1.44</c:v>
                      </c:pt>
                      <c:pt idx="1908">
                        <c:v>1.44</c:v>
                      </c:pt>
                      <c:pt idx="1909">
                        <c:v>1.44</c:v>
                      </c:pt>
                      <c:pt idx="1910">
                        <c:v>1.44</c:v>
                      </c:pt>
                      <c:pt idx="1911">
                        <c:v>1.44</c:v>
                      </c:pt>
                      <c:pt idx="1912">
                        <c:v>1.44</c:v>
                      </c:pt>
                      <c:pt idx="1913">
                        <c:v>1.45</c:v>
                      </c:pt>
                      <c:pt idx="1914">
                        <c:v>1.48</c:v>
                      </c:pt>
                      <c:pt idx="1915">
                        <c:v>1.48</c:v>
                      </c:pt>
                      <c:pt idx="1916">
                        <c:v>1.48</c:v>
                      </c:pt>
                      <c:pt idx="1917">
                        <c:v>1.46</c:v>
                      </c:pt>
                      <c:pt idx="1918">
                        <c:v>1.46</c:v>
                      </c:pt>
                      <c:pt idx="1919">
                        <c:v>1.46</c:v>
                      </c:pt>
                      <c:pt idx="1920">
                        <c:v>1.46</c:v>
                      </c:pt>
                      <c:pt idx="1921">
                        <c:v>1.46</c:v>
                      </c:pt>
                      <c:pt idx="1922">
                        <c:v>1.46</c:v>
                      </c:pt>
                      <c:pt idx="1923">
                        <c:v>1.46</c:v>
                      </c:pt>
                      <c:pt idx="1924">
                        <c:v>1.46</c:v>
                      </c:pt>
                      <c:pt idx="1925">
                        <c:v>1.46</c:v>
                      </c:pt>
                      <c:pt idx="1926">
                        <c:v>1.46</c:v>
                      </c:pt>
                      <c:pt idx="1927">
                        <c:v>1.46</c:v>
                      </c:pt>
                      <c:pt idx="1928">
                        <c:v>1.46</c:v>
                      </c:pt>
                      <c:pt idx="1929">
                        <c:v>1.46</c:v>
                      </c:pt>
                      <c:pt idx="1930">
                        <c:v>1.46</c:v>
                      </c:pt>
                      <c:pt idx="1931">
                        <c:v>1.46</c:v>
                      </c:pt>
                      <c:pt idx="1932">
                        <c:v>1.46</c:v>
                      </c:pt>
                      <c:pt idx="1933">
                        <c:v>1.46</c:v>
                      </c:pt>
                      <c:pt idx="1934">
                        <c:v>1.46</c:v>
                      </c:pt>
                      <c:pt idx="1935">
                        <c:v>1.45</c:v>
                      </c:pt>
                      <c:pt idx="1936">
                        <c:v>1.46</c:v>
                      </c:pt>
                      <c:pt idx="1937">
                        <c:v>1.45</c:v>
                      </c:pt>
                      <c:pt idx="1938">
                        <c:v>1.45</c:v>
                      </c:pt>
                      <c:pt idx="1939">
                        <c:v>1.45</c:v>
                      </c:pt>
                      <c:pt idx="1940">
                        <c:v>1.45</c:v>
                      </c:pt>
                      <c:pt idx="1941">
                        <c:v>1.45</c:v>
                      </c:pt>
                      <c:pt idx="1942">
                        <c:v>1.45</c:v>
                      </c:pt>
                      <c:pt idx="1943">
                        <c:v>1.45</c:v>
                      </c:pt>
                      <c:pt idx="1944">
                        <c:v>1.45</c:v>
                      </c:pt>
                      <c:pt idx="1945">
                        <c:v>1.45</c:v>
                      </c:pt>
                      <c:pt idx="1946">
                        <c:v>1.45</c:v>
                      </c:pt>
                      <c:pt idx="1947">
                        <c:v>1.45</c:v>
                      </c:pt>
                      <c:pt idx="1948">
                        <c:v>1.45</c:v>
                      </c:pt>
                      <c:pt idx="1949">
                        <c:v>1.45</c:v>
                      </c:pt>
                      <c:pt idx="1950">
                        <c:v>1.45</c:v>
                      </c:pt>
                      <c:pt idx="1951">
                        <c:v>1.45</c:v>
                      </c:pt>
                      <c:pt idx="1952">
                        <c:v>1.45</c:v>
                      </c:pt>
                      <c:pt idx="1953">
                        <c:v>1.45</c:v>
                      </c:pt>
                      <c:pt idx="1954">
                        <c:v>1.45</c:v>
                      </c:pt>
                      <c:pt idx="1955">
                        <c:v>1.45</c:v>
                      </c:pt>
                      <c:pt idx="1956">
                        <c:v>1.45</c:v>
                      </c:pt>
                      <c:pt idx="1957">
                        <c:v>1.45</c:v>
                      </c:pt>
                      <c:pt idx="1958">
                        <c:v>1.45</c:v>
                      </c:pt>
                      <c:pt idx="1959">
                        <c:v>1.45</c:v>
                      </c:pt>
                      <c:pt idx="1960">
                        <c:v>1.45</c:v>
                      </c:pt>
                      <c:pt idx="1961">
                        <c:v>1.45</c:v>
                      </c:pt>
                      <c:pt idx="1962">
                        <c:v>1.45</c:v>
                      </c:pt>
                      <c:pt idx="1963">
                        <c:v>1.45</c:v>
                      </c:pt>
                      <c:pt idx="1964">
                        <c:v>1.45</c:v>
                      </c:pt>
                      <c:pt idx="1965">
                        <c:v>1.45</c:v>
                      </c:pt>
                      <c:pt idx="1966">
                        <c:v>1.45</c:v>
                      </c:pt>
                      <c:pt idx="1967">
                        <c:v>1.45</c:v>
                      </c:pt>
                      <c:pt idx="1968">
                        <c:v>1.45</c:v>
                      </c:pt>
                      <c:pt idx="1969">
                        <c:v>1.45</c:v>
                      </c:pt>
                      <c:pt idx="1970">
                        <c:v>1.45</c:v>
                      </c:pt>
                      <c:pt idx="1971">
                        <c:v>1.45</c:v>
                      </c:pt>
                      <c:pt idx="1972">
                        <c:v>1.45</c:v>
                      </c:pt>
                      <c:pt idx="1973">
                        <c:v>1.45</c:v>
                      </c:pt>
                      <c:pt idx="1974">
                        <c:v>1.45</c:v>
                      </c:pt>
                      <c:pt idx="1975">
                        <c:v>1.45</c:v>
                      </c:pt>
                      <c:pt idx="1976">
                        <c:v>1.45</c:v>
                      </c:pt>
                      <c:pt idx="1977">
                        <c:v>1.45</c:v>
                      </c:pt>
                      <c:pt idx="1978">
                        <c:v>1.45</c:v>
                      </c:pt>
                      <c:pt idx="1979">
                        <c:v>1.45</c:v>
                      </c:pt>
                      <c:pt idx="1980">
                        <c:v>1.45</c:v>
                      </c:pt>
                      <c:pt idx="1981">
                        <c:v>1.45</c:v>
                      </c:pt>
                      <c:pt idx="1982">
                        <c:v>1.45</c:v>
                      </c:pt>
                      <c:pt idx="1983">
                        <c:v>1.45</c:v>
                      </c:pt>
                      <c:pt idx="1984">
                        <c:v>1.45</c:v>
                      </c:pt>
                      <c:pt idx="1985">
                        <c:v>1.45</c:v>
                      </c:pt>
                      <c:pt idx="1986">
                        <c:v>1.45</c:v>
                      </c:pt>
                      <c:pt idx="1987">
                        <c:v>1.45</c:v>
                      </c:pt>
                      <c:pt idx="1988">
                        <c:v>1.45</c:v>
                      </c:pt>
                      <c:pt idx="1989">
                        <c:v>1.45</c:v>
                      </c:pt>
                      <c:pt idx="1990">
                        <c:v>1.45</c:v>
                      </c:pt>
                      <c:pt idx="1991">
                        <c:v>1.45</c:v>
                      </c:pt>
                      <c:pt idx="1992">
                        <c:v>1.45</c:v>
                      </c:pt>
                      <c:pt idx="1993">
                        <c:v>1.45</c:v>
                      </c:pt>
                      <c:pt idx="1994">
                        <c:v>1.45</c:v>
                      </c:pt>
                      <c:pt idx="1995">
                        <c:v>1.45</c:v>
                      </c:pt>
                      <c:pt idx="1996">
                        <c:v>1.45</c:v>
                      </c:pt>
                      <c:pt idx="1997">
                        <c:v>1.45</c:v>
                      </c:pt>
                      <c:pt idx="1998">
                        <c:v>1.45</c:v>
                      </c:pt>
                      <c:pt idx="1999">
                        <c:v>1.45</c:v>
                      </c:pt>
                      <c:pt idx="2000">
                        <c:v>1.45</c:v>
                      </c:pt>
                      <c:pt idx="2001">
                        <c:v>1.45</c:v>
                      </c:pt>
                      <c:pt idx="2002">
                        <c:v>1.45</c:v>
                      </c:pt>
                      <c:pt idx="2003">
                        <c:v>1.45</c:v>
                      </c:pt>
                      <c:pt idx="2004">
                        <c:v>1.44</c:v>
                      </c:pt>
                      <c:pt idx="2005">
                        <c:v>1.44</c:v>
                      </c:pt>
                      <c:pt idx="2006">
                        <c:v>1.44</c:v>
                      </c:pt>
                      <c:pt idx="2007">
                        <c:v>1.44</c:v>
                      </c:pt>
                      <c:pt idx="2008">
                        <c:v>1.44</c:v>
                      </c:pt>
                      <c:pt idx="2009">
                        <c:v>1.44</c:v>
                      </c:pt>
                      <c:pt idx="2010">
                        <c:v>1.44</c:v>
                      </c:pt>
                      <c:pt idx="2011">
                        <c:v>1.44</c:v>
                      </c:pt>
                      <c:pt idx="2012">
                        <c:v>1.44</c:v>
                      </c:pt>
                      <c:pt idx="2013">
                        <c:v>1.44</c:v>
                      </c:pt>
                      <c:pt idx="2014">
                        <c:v>1.44</c:v>
                      </c:pt>
                      <c:pt idx="2015">
                        <c:v>1.44</c:v>
                      </c:pt>
                      <c:pt idx="2016">
                        <c:v>1.44</c:v>
                      </c:pt>
                      <c:pt idx="2017">
                        <c:v>1.44</c:v>
                      </c:pt>
                      <c:pt idx="2018">
                        <c:v>1.44</c:v>
                      </c:pt>
                      <c:pt idx="2019">
                        <c:v>1.44</c:v>
                      </c:pt>
                      <c:pt idx="2020">
                        <c:v>1.44</c:v>
                      </c:pt>
                      <c:pt idx="2021">
                        <c:v>1.44</c:v>
                      </c:pt>
                      <c:pt idx="2022">
                        <c:v>1.44</c:v>
                      </c:pt>
                      <c:pt idx="2023">
                        <c:v>1.44</c:v>
                      </c:pt>
                      <c:pt idx="2024">
                        <c:v>1.44</c:v>
                      </c:pt>
                      <c:pt idx="2025">
                        <c:v>1.44</c:v>
                      </c:pt>
                      <c:pt idx="2026">
                        <c:v>1.44</c:v>
                      </c:pt>
                      <c:pt idx="2027">
                        <c:v>1.44</c:v>
                      </c:pt>
                      <c:pt idx="2028">
                        <c:v>1.44</c:v>
                      </c:pt>
                      <c:pt idx="2029">
                        <c:v>1.44</c:v>
                      </c:pt>
                      <c:pt idx="2030">
                        <c:v>1.44</c:v>
                      </c:pt>
                      <c:pt idx="2031">
                        <c:v>1.44</c:v>
                      </c:pt>
                      <c:pt idx="2032">
                        <c:v>1.44</c:v>
                      </c:pt>
                      <c:pt idx="2033">
                        <c:v>1.44</c:v>
                      </c:pt>
                      <c:pt idx="2034">
                        <c:v>1.44</c:v>
                      </c:pt>
                      <c:pt idx="2035">
                        <c:v>1.44</c:v>
                      </c:pt>
                      <c:pt idx="2036">
                        <c:v>1.44</c:v>
                      </c:pt>
                      <c:pt idx="2037">
                        <c:v>1.44</c:v>
                      </c:pt>
                      <c:pt idx="2038">
                        <c:v>1.44</c:v>
                      </c:pt>
                      <c:pt idx="2039">
                        <c:v>1.44</c:v>
                      </c:pt>
                      <c:pt idx="2040">
                        <c:v>1.45</c:v>
                      </c:pt>
                      <c:pt idx="2041">
                        <c:v>1.44</c:v>
                      </c:pt>
                      <c:pt idx="2042">
                        <c:v>1.44</c:v>
                      </c:pt>
                      <c:pt idx="2043">
                        <c:v>1.44</c:v>
                      </c:pt>
                      <c:pt idx="2044">
                        <c:v>1.45</c:v>
                      </c:pt>
                      <c:pt idx="2045">
                        <c:v>1.45</c:v>
                      </c:pt>
                      <c:pt idx="2046">
                        <c:v>1.45</c:v>
                      </c:pt>
                      <c:pt idx="2047">
                        <c:v>1.45</c:v>
                      </c:pt>
                      <c:pt idx="2048">
                        <c:v>1.45</c:v>
                      </c:pt>
                      <c:pt idx="2049">
                        <c:v>1.45</c:v>
                      </c:pt>
                      <c:pt idx="2050">
                        <c:v>1.45</c:v>
                      </c:pt>
                      <c:pt idx="2051">
                        <c:v>1.45</c:v>
                      </c:pt>
                      <c:pt idx="2052">
                        <c:v>1.45</c:v>
                      </c:pt>
                      <c:pt idx="2053">
                        <c:v>1.45</c:v>
                      </c:pt>
                      <c:pt idx="2054">
                        <c:v>1.45</c:v>
                      </c:pt>
                      <c:pt idx="2055">
                        <c:v>1.45</c:v>
                      </c:pt>
                      <c:pt idx="2056">
                        <c:v>1.45</c:v>
                      </c:pt>
                      <c:pt idx="2057">
                        <c:v>1.45</c:v>
                      </c:pt>
                      <c:pt idx="2058">
                        <c:v>1.45</c:v>
                      </c:pt>
                      <c:pt idx="2059">
                        <c:v>1.45</c:v>
                      </c:pt>
                      <c:pt idx="2060">
                        <c:v>1.45</c:v>
                      </c:pt>
                      <c:pt idx="2061">
                        <c:v>1.45</c:v>
                      </c:pt>
                      <c:pt idx="2062">
                        <c:v>1.45</c:v>
                      </c:pt>
                      <c:pt idx="2063">
                        <c:v>1.45</c:v>
                      </c:pt>
                      <c:pt idx="2064">
                        <c:v>1.45</c:v>
                      </c:pt>
                      <c:pt idx="2065">
                        <c:v>1.45</c:v>
                      </c:pt>
                      <c:pt idx="2066">
                        <c:v>1.45</c:v>
                      </c:pt>
                      <c:pt idx="2067">
                        <c:v>1.45</c:v>
                      </c:pt>
                      <c:pt idx="2068">
                        <c:v>1.45</c:v>
                      </c:pt>
                      <c:pt idx="2069">
                        <c:v>1.45</c:v>
                      </c:pt>
                      <c:pt idx="2070">
                        <c:v>1.45</c:v>
                      </c:pt>
                      <c:pt idx="2071">
                        <c:v>1.45</c:v>
                      </c:pt>
                      <c:pt idx="2072">
                        <c:v>1.45</c:v>
                      </c:pt>
                      <c:pt idx="2073">
                        <c:v>1.46</c:v>
                      </c:pt>
                      <c:pt idx="2074">
                        <c:v>1.46</c:v>
                      </c:pt>
                      <c:pt idx="2075">
                        <c:v>1.46</c:v>
                      </c:pt>
                      <c:pt idx="2076">
                        <c:v>1.46</c:v>
                      </c:pt>
                      <c:pt idx="2077">
                        <c:v>1.46</c:v>
                      </c:pt>
                      <c:pt idx="2078">
                        <c:v>1.46</c:v>
                      </c:pt>
                      <c:pt idx="2079">
                        <c:v>1.46</c:v>
                      </c:pt>
                      <c:pt idx="2080">
                        <c:v>1.46</c:v>
                      </c:pt>
                      <c:pt idx="2081">
                        <c:v>1.46</c:v>
                      </c:pt>
                      <c:pt idx="2082">
                        <c:v>1.46</c:v>
                      </c:pt>
                      <c:pt idx="2083">
                        <c:v>1.46</c:v>
                      </c:pt>
                      <c:pt idx="2084">
                        <c:v>1.46</c:v>
                      </c:pt>
                      <c:pt idx="2085">
                        <c:v>1.46</c:v>
                      </c:pt>
                      <c:pt idx="2086">
                        <c:v>1.46</c:v>
                      </c:pt>
                      <c:pt idx="2087">
                        <c:v>1.46</c:v>
                      </c:pt>
                      <c:pt idx="2088">
                        <c:v>1.46</c:v>
                      </c:pt>
                      <c:pt idx="2089">
                        <c:v>1.46</c:v>
                      </c:pt>
                      <c:pt idx="2090">
                        <c:v>1.46</c:v>
                      </c:pt>
                      <c:pt idx="2091">
                        <c:v>1.46</c:v>
                      </c:pt>
                      <c:pt idx="2092">
                        <c:v>1.46</c:v>
                      </c:pt>
                      <c:pt idx="2093">
                        <c:v>1.46</c:v>
                      </c:pt>
                      <c:pt idx="2094">
                        <c:v>1.46</c:v>
                      </c:pt>
                      <c:pt idx="2095">
                        <c:v>1.46</c:v>
                      </c:pt>
                      <c:pt idx="2096">
                        <c:v>1.46</c:v>
                      </c:pt>
                      <c:pt idx="2097">
                        <c:v>1.46</c:v>
                      </c:pt>
                      <c:pt idx="2098">
                        <c:v>1.46</c:v>
                      </c:pt>
                      <c:pt idx="2099">
                        <c:v>1.46</c:v>
                      </c:pt>
                      <c:pt idx="2100">
                        <c:v>1.46</c:v>
                      </c:pt>
                      <c:pt idx="2101">
                        <c:v>1.46</c:v>
                      </c:pt>
                      <c:pt idx="2102">
                        <c:v>1.46</c:v>
                      </c:pt>
                      <c:pt idx="2103">
                        <c:v>1.46</c:v>
                      </c:pt>
                      <c:pt idx="2104">
                        <c:v>1.46</c:v>
                      </c:pt>
                      <c:pt idx="2105">
                        <c:v>1.46</c:v>
                      </c:pt>
                      <c:pt idx="2106">
                        <c:v>1.46</c:v>
                      </c:pt>
                      <c:pt idx="2107">
                        <c:v>1.46</c:v>
                      </c:pt>
                      <c:pt idx="2108">
                        <c:v>1.46</c:v>
                      </c:pt>
                      <c:pt idx="2109">
                        <c:v>1.46</c:v>
                      </c:pt>
                      <c:pt idx="2110">
                        <c:v>1.46</c:v>
                      </c:pt>
                      <c:pt idx="2111">
                        <c:v>1.46</c:v>
                      </c:pt>
                      <c:pt idx="2112">
                        <c:v>1.45</c:v>
                      </c:pt>
                      <c:pt idx="2113">
                        <c:v>1.46</c:v>
                      </c:pt>
                      <c:pt idx="2114">
                        <c:v>1.46</c:v>
                      </c:pt>
                      <c:pt idx="2115">
                        <c:v>1.46</c:v>
                      </c:pt>
                      <c:pt idx="2116">
                        <c:v>1.46</c:v>
                      </c:pt>
                      <c:pt idx="2117">
                        <c:v>1.46</c:v>
                      </c:pt>
                      <c:pt idx="2118">
                        <c:v>1.46</c:v>
                      </c:pt>
                      <c:pt idx="2119">
                        <c:v>1.45</c:v>
                      </c:pt>
                      <c:pt idx="2120">
                        <c:v>1.46</c:v>
                      </c:pt>
                      <c:pt idx="2121">
                        <c:v>1.45</c:v>
                      </c:pt>
                      <c:pt idx="2122">
                        <c:v>1.45</c:v>
                      </c:pt>
                      <c:pt idx="2123">
                        <c:v>1.46</c:v>
                      </c:pt>
                      <c:pt idx="2124">
                        <c:v>1.46</c:v>
                      </c:pt>
                      <c:pt idx="2125">
                        <c:v>1.45</c:v>
                      </c:pt>
                      <c:pt idx="2126">
                        <c:v>1.46</c:v>
                      </c:pt>
                      <c:pt idx="2127">
                        <c:v>1.46</c:v>
                      </c:pt>
                      <c:pt idx="2128">
                        <c:v>1.46</c:v>
                      </c:pt>
                      <c:pt idx="2129">
                        <c:v>1.46</c:v>
                      </c:pt>
                      <c:pt idx="2130">
                        <c:v>1.46</c:v>
                      </c:pt>
                      <c:pt idx="2131">
                        <c:v>1.46</c:v>
                      </c:pt>
                      <c:pt idx="2132">
                        <c:v>1.46</c:v>
                      </c:pt>
                      <c:pt idx="2133">
                        <c:v>1.46</c:v>
                      </c:pt>
                      <c:pt idx="2134">
                        <c:v>1.47</c:v>
                      </c:pt>
                      <c:pt idx="2135">
                        <c:v>1.47</c:v>
                      </c:pt>
                      <c:pt idx="2136">
                        <c:v>1.47</c:v>
                      </c:pt>
                      <c:pt idx="2137">
                        <c:v>1.47</c:v>
                      </c:pt>
                      <c:pt idx="2138">
                        <c:v>1.47</c:v>
                      </c:pt>
                      <c:pt idx="2139">
                        <c:v>1.47</c:v>
                      </c:pt>
                      <c:pt idx="2140">
                        <c:v>1.48</c:v>
                      </c:pt>
                      <c:pt idx="2141">
                        <c:v>1.48</c:v>
                      </c:pt>
                      <c:pt idx="2142">
                        <c:v>1.48</c:v>
                      </c:pt>
                      <c:pt idx="2143">
                        <c:v>1.48</c:v>
                      </c:pt>
                      <c:pt idx="2144">
                        <c:v>1.48</c:v>
                      </c:pt>
                      <c:pt idx="2145">
                        <c:v>1.49</c:v>
                      </c:pt>
                      <c:pt idx="2146">
                        <c:v>1.49</c:v>
                      </c:pt>
                      <c:pt idx="2147">
                        <c:v>1.49</c:v>
                      </c:pt>
                      <c:pt idx="2148">
                        <c:v>1.49</c:v>
                      </c:pt>
                      <c:pt idx="2149">
                        <c:v>1.49</c:v>
                      </c:pt>
                      <c:pt idx="2150">
                        <c:v>1.49</c:v>
                      </c:pt>
                      <c:pt idx="2151">
                        <c:v>1.49</c:v>
                      </c:pt>
                      <c:pt idx="2152">
                        <c:v>1.51</c:v>
                      </c:pt>
                      <c:pt idx="2153">
                        <c:v>1.51</c:v>
                      </c:pt>
                      <c:pt idx="2154">
                        <c:v>1.5</c:v>
                      </c:pt>
                      <c:pt idx="2155">
                        <c:v>1.51</c:v>
                      </c:pt>
                      <c:pt idx="2156">
                        <c:v>1.52</c:v>
                      </c:pt>
                      <c:pt idx="2157">
                        <c:v>1.53</c:v>
                      </c:pt>
                      <c:pt idx="2158">
                        <c:v>1.53</c:v>
                      </c:pt>
                      <c:pt idx="2159">
                        <c:v>1.54</c:v>
                      </c:pt>
                      <c:pt idx="2160">
                        <c:v>1.55</c:v>
                      </c:pt>
                      <c:pt idx="2161">
                        <c:v>1.55</c:v>
                      </c:pt>
                      <c:pt idx="2162">
                        <c:v>1.55</c:v>
                      </c:pt>
                      <c:pt idx="2163">
                        <c:v>1.55</c:v>
                      </c:pt>
                      <c:pt idx="2164">
                        <c:v>1.55</c:v>
                      </c:pt>
                      <c:pt idx="2165">
                        <c:v>1.55</c:v>
                      </c:pt>
                      <c:pt idx="2166">
                        <c:v>1.55</c:v>
                      </c:pt>
                      <c:pt idx="2167">
                        <c:v>1.57</c:v>
                      </c:pt>
                      <c:pt idx="2168">
                        <c:v>1.59</c:v>
                      </c:pt>
                      <c:pt idx="2169">
                        <c:v>1.59</c:v>
                      </c:pt>
                      <c:pt idx="2170">
                        <c:v>1.6</c:v>
                      </c:pt>
                      <c:pt idx="2171">
                        <c:v>1.6</c:v>
                      </c:pt>
                      <c:pt idx="2172">
                        <c:v>1.6</c:v>
                      </c:pt>
                      <c:pt idx="2173">
                        <c:v>1.6</c:v>
                      </c:pt>
                      <c:pt idx="2174">
                        <c:v>1.61</c:v>
                      </c:pt>
                      <c:pt idx="2175">
                        <c:v>1.61</c:v>
                      </c:pt>
                      <c:pt idx="2176">
                        <c:v>1.61</c:v>
                      </c:pt>
                      <c:pt idx="2177">
                        <c:v>1.62</c:v>
                      </c:pt>
                      <c:pt idx="2178">
                        <c:v>1.63</c:v>
                      </c:pt>
                      <c:pt idx="2179">
                        <c:v>1.63</c:v>
                      </c:pt>
                      <c:pt idx="2180">
                        <c:v>1.63</c:v>
                      </c:pt>
                      <c:pt idx="2181">
                        <c:v>1.64</c:v>
                      </c:pt>
                      <c:pt idx="2182">
                        <c:v>1.63</c:v>
                      </c:pt>
                      <c:pt idx="2183">
                        <c:v>1.64</c:v>
                      </c:pt>
                      <c:pt idx="2184">
                        <c:v>1.64</c:v>
                      </c:pt>
                      <c:pt idx="2185">
                        <c:v>1.64</c:v>
                      </c:pt>
                      <c:pt idx="2186">
                        <c:v>1.65</c:v>
                      </c:pt>
                      <c:pt idx="2187">
                        <c:v>1.65</c:v>
                      </c:pt>
                      <c:pt idx="2188">
                        <c:v>1.65</c:v>
                      </c:pt>
                      <c:pt idx="2189">
                        <c:v>1.65</c:v>
                      </c:pt>
                      <c:pt idx="2190">
                        <c:v>1.65</c:v>
                      </c:pt>
                      <c:pt idx="2191">
                        <c:v>1.65</c:v>
                      </c:pt>
                      <c:pt idx="2192">
                        <c:v>1.65</c:v>
                      </c:pt>
                      <c:pt idx="2193">
                        <c:v>1.65</c:v>
                      </c:pt>
                      <c:pt idx="2194">
                        <c:v>1.65</c:v>
                      </c:pt>
                      <c:pt idx="2195">
                        <c:v>1.64</c:v>
                      </c:pt>
                      <c:pt idx="2196">
                        <c:v>1.64</c:v>
                      </c:pt>
                      <c:pt idx="2197">
                        <c:v>1.64</c:v>
                      </c:pt>
                      <c:pt idx="2198">
                        <c:v>1.64</c:v>
                      </c:pt>
                      <c:pt idx="2199">
                        <c:v>1.65</c:v>
                      </c:pt>
                      <c:pt idx="2200">
                        <c:v>1.65</c:v>
                      </c:pt>
                      <c:pt idx="2201">
                        <c:v>1.65</c:v>
                      </c:pt>
                      <c:pt idx="2202">
                        <c:v>1.65</c:v>
                      </c:pt>
                      <c:pt idx="2203">
                        <c:v>1.64</c:v>
                      </c:pt>
                      <c:pt idx="2204">
                        <c:v>1.65</c:v>
                      </c:pt>
                      <c:pt idx="2205">
                        <c:v>1.65</c:v>
                      </c:pt>
                      <c:pt idx="2206">
                        <c:v>1.66</c:v>
                      </c:pt>
                      <c:pt idx="2207">
                        <c:v>1.66</c:v>
                      </c:pt>
                      <c:pt idx="2208">
                        <c:v>1.67</c:v>
                      </c:pt>
                      <c:pt idx="2209">
                        <c:v>1.67</c:v>
                      </c:pt>
                      <c:pt idx="2210">
                        <c:v>1.67</c:v>
                      </c:pt>
                      <c:pt idx="2211">
                        <c:v>1.67</c:v>
                      </c:pt>
                      <c:pt idx="2212">
                        <c:v>1.66</c:v>
                      </c:pt>
                      <c:pt idx="2213">
                        <c:v>1.66</c:v>
                      </c:pt>
                      <c:pt idx="2214">
                        <c:v>1.66</c:v>
                      </c:pt>
                      <c:pt idx="2215">
                        <c:v>1.66</c:v>
                      </c:pt>
                      <c:pt idx="2216">
                        <c:v>1.66</c:v>
                      </c:pt>
                      <c:pt idx="2217">
                        <c:v>1.66</c:v>
                      </c:pt>
                      <c:pt idx="2218">
                        <c:v>1.66</c:v>
                      </c:pt>
                      <c:pt idx="2219">
                        <c:v>1.66</c:v>
                      </c:pt>
                      <c:pt idx="2220">
                        <c:v>1.66</c:v>
                      </c:pt>
                      <c:pt idx="2221">
                        <c:v>1.65</c:v>
                      </c:pt>
                      <c:pt idx="2222">
                        <c:v>1.65</c:v>
                      </c:pt>
                      <c:pt idx="2223">
                        <c:v>1.65</c:v>
                      </c:pt>
                      <c:pt idx="2224">
                        <c:v>1.65</c:v>
                      </c:pt>
                      <c:pt idx="2225">
                        <c:v>1.64</c:v>
                      </c:pt>
                      <c:pt idx="2226">
                        <c:v>1.64</c:v>
                      </c:pt>
                      <c:pt idx="2227">
                        <c:v>1.64</c:v>
                      </c:pt>
                      <c:pt idx="2228">
                        <c:v>1.64</c:v>
                      </c:pt>
                      <c:pt idx="2229">
                        <c:v>1.64</c:v>
                      </c:pt>
                      <c:pt idx="2230">
                        <c:v>1.64</c:v>
                      </c:pt>
                      <c:pt idx="2231">
                        <c:v>1.63</c:v>
                      </c:pt>
                      <c:pt idx="2232">
                        <c:v>1.63</c:v>
                      </c:pt>
                      <c:pt idx="2233">
                        <c:v>1.63</c:v>
                      </c:pt>
                      <c:pt idx="2234">
                        <c:v>1.62</c:v>
                      </c:pt>
                      <c:pt idx="2235">
                        <c:v>1.62</c:v>
                      </c:pt>
                      <c:pt idx="2236">
                        <c:v>1.61</c:v>
                      </c:pt>
                      <c:pt idx="2237">
                        <c:v>1.61</c:v>
                      </c:pt>
                      <c:pt idx="2238">
                        <c:v>1.61</c:v>
                      </c:pt>
                      <c:pt idx="2239">
                        <c:v>1.61</c:v>
                      </c:pt>
                      <c:pt idx="2240">
                        <c:v>1.61</c:v>
                      </c:pt>
                      <c:pt idx="2241">
                        <c:v>1.61</c:v>
                      </c:pt>
                      <c:pt idx="2242">
                        <c:v>1.6</c:v>
                      </c:pt>
                      <c:pt idx="2243">
                        <c:v>1.6</c:v>
                      </c:pt>
                      <c:pt idx="2244">
                        <c:v>1.6</c:v>
                      </c:pt>
                      <c:pt idx="2245">
                        <c:v>1.59</c:v>
                      </c:pt>
                      <c:pt idx="2246">
                        <c:v>1.6</c:v>
                      </c:pt>
                      <c:pt idx="2247">
                        <c:v>1.59</c:v>
                      </c:pt>
                      <c:pt idx="2248">
                        <c:v>1.59</c:v>
                      </c:pt>
                      <c:pt idx="2249">
                        <c:v>1.59</c:v>
                      </c:pt>
                      <c:pt idx="2250">
                        <c:v>1.58</c:v>
                      </c:pt>
                      <c:pt idx="2251">
                        <c:v>1.58</c:v>
                      </c:pt>
                      <c:pt idx="2252">
                        <c:v>1.58</c:v>
                      </c:pt>
                      <c:pt idx="2253">
                        <c:v>1.58</c:v>
                      </c:pt>
                      <c:pt idx="2254">
                        <c:v>1.57</c:v>
                      </c:pt>
                      <c:pt idx="2255">
                        <c:v>1.58</c:v>
                      </c:pt>
                      <c:pt idx="2256">
                        <c:v>1.58</c:v>
                      </c:pt>
                      <c:pt idx="2257">
                        <c:v>1.57</c:v>
                      </c:pt>
                      <c:pt idx="2258">
                        <c:v>1.57</c:v>
                      </c:pt>
                      <c:pt idx="2259">
                        <c:v>1.57</c:v>
                      </c:pt>
                      <c:pt idx="2260">
                        <c:v>1.57</c:v>
                      </c:pt>
                      <c:pt idx="2261">
                        <c:v>1.57</c:v>
                      </c:pt>
                      <c:pt idx="2262">
                        <c:v>1.57</c:v>
                      </c:pt>
                      <c:pt idx="2263">
                        <c:v>1.57</c:v>
                      </c:pt>
                      <c:pt idx="2264">
                        <c:v>1.57</c:v>
                      </c:pt>
                      <c:pt idx="2265">
                        <c:v>1.57</c:v>
                      </c:pt>
                      <c:pt idx="2266">
                        <c:v>1.56</c:v>
                      </c:pt>
                      <c:pt idx="2267">
                        <c:v>1.56</c:v>
                      </c:pt>
                      <c:pt idx="2268">
                        <c:v>1.56</c:v>
                      </c:pt>
                      <c:pt idx="2269">
                        <c:v>1.56</c:v>
                      </c:pt>
                      <c:pt idx="2270">
                        <c:v>1.56</c:v>
                      </c:pt>
                      <c:pt idx="2271">
                        <c:v>1.56</c:v>
                      </c:pt>
                      <c:pt idx="2272">
                        <c:v>1.56</c:v>
                      </c:pt>
                      <c:pt idx="2273">
                        <c:v>1.56</c:v>
                      </c:pt>
                      <c:pt idx="2274">
                        <c:v>1.56</c:v>
                      </c:pt>
                      <c:pt idx="2275">
                        <c:v>1.55</c:v>
                      </c:pt>
                      <c:pt idx="2276">
                        <c:v>1.55</c:v>
                      </c:pt>
                      <c:pt idx="2277">
                        <c:v>1.55</c:v>
                      </c:pt>
                      <c:pt idx="2278">
                        <c:v>1.55</c:v>
                      </c:pt>
                      <c:pt idx="2279">
                        <c:v>1.55</c:v>
                      </c:pt>
                      <c:pt idx="2280">
                        <c:v>1.55</c:v>
                      </c:pt>
                      <c:pt idx="2281">
                        <c:v>1.55</c:v>
                      </c:pt>
                      <c:pt idx="2282">
                        <c:v>1.55</c:v>
                      </c:pt>
                      <c:pt idx="2283">
                        <c:v>1.54</c:v>
                      </c:pt>
                      <c:pt idx="2284">
                        <c:v>1.54</c:v>
                      </c:pt>
                      <c:pt idx="2285">
                        <c:v>1.54</c:v>
                      </c:pt>
                      <c:pt idx="2286">
                        <c:v>1.54</c:v>
                      </c:pt>
                      <c:pt idx="2287">
                        <c:v>1.54</c:v>
                      </c:pt>
                      <c:pt idx="2288">
                        <c:v>1.54</c:v>
                      </c:pt>
                      <c:pt idx="2289">
                        <c:v>1.54</c:v>
                      </c:pt>
                      <c:pt idx="2290">
                        <c:v>1.54</c:v>
                      </c:pt>
                      <c:pt idx="2291">
                        <c:v>1.53</c:v>
                      </c:pt>
                      <c:pt idx="2292">
                        <c:v>1.54</c:v>
                      </c:pt>
                      <c:pt idx="2293">
                        <c:v>1.53</c:v>
                      </c:pt>
                      <c:pt idx="2294">
                        <c:v>1.53</c:v>
                      </c:pt>
                      <c:pt idx="2295">
                        <c:v>1.53</c:v>
                      </c:pt>
                      <c:pt idx="2296">
                        <c:v>1.53</c:v>
                      </c:pt>
                      <c:pt idx="2297">
                        <c:v>1.53</c:v>
                      </c:pt>
                      <c:pt idx="2298">
                        <c:v>1.53</c:v>
                      </c:pt>
                      <c:pt idx="2299">
                        <c:v>1.52</c:v>
                      </c:pt>
                      <c:pt idx="2300">
                        <c:v>1.52</c:v>
                      </c:pt>
                      <c:pt idx="2301">
                        <c:v>1.52</c:v>
                      </c:pt>
                      <c:pt idx="2302">
                        <c:v>1.52</c:v>
                      </c:pt>
                      <c:pt idx="2303">
                        <c:v>1.52</c:v>
                      </c:pt>
                      <c:pt idx="2304">
                        <c:v>1.52</c:v>
                      </c:pt>
                      <c:pt idx="2305">
                        <c:v>1.52</c:v>
                      </c:pt>
                      <c:pt idx="2306">
                        <c:v>1.52</c:v>
                      </c:pt>
                      <c:pt idx="2307">
                        <c:v>1.52</c:v>
                      </c:pt>
                      <c:pt idx="2308">
                        <c:v>1.52</c:v>
                      </c:pt>
                      <c:pt idx="2309">
                        <c:v>1.51</c:v>
                      </c:pt>
                      <c:pt idx="2310">
                        <c:v>1.51</c:v>
                      </c:pt>
                      <c:pt idx="2311">
                        <c:v>1.51</c:v>
                      </c:pt>
                      <c:pt idx="2312">
                        <c:v>1.51</c:v>
                      </c:pt>
                      <c:pt idx="2313">
                        <c:v>1.51</c:v>
                      </c:pt>
                      <c:pt idx="2314">
                        <c:v>1.51</c:v>
                      </c:pt>
                      <c:pt idx="2315">
                        <c:v>1.51</c:v>
                      </c:pt>
                      <c:pt idx="2316">
                        <c:v>1.51</c:v>
                      </c:pt>
                      <c:pt idx="2317">
                        <c:v>1.51</c:v>
                      </c:pt>
                      <c:pt idx="2318">
                        <c:v>1.51</c:v>
                      </c:pt>
                      <c:pt idx="2319">
                        <c:v>1.5</c:v>
                      </c:pt>
                      <c:pt idx="2320">
                        <c:v>1.51</c:v>
                      </c:pt>
                      <c:pt idx="2321">
                        <c:v>1.51</c:v>
                      </c:pt>
                      <c:pt idx="2322">
                        <c:v>1.51</c:v>
                      </c:pt>
                      <c:pt idx="2323">
                        <c:v>1.51</c:v>
                      </c:pt>
                      <c:pt idx="2324">
                        <c:v>1.51</c:v>
                      </c:pt>
                      <c:pt idx="2325">
                        <c:v>1.51</c:v>
                      </c:pt>
                      <c:pt idx="2326">
                        <c:v>1.51</c:v>
                      </c:pt>
                      <c:pt idx="2327">
                        <c:v>1.51</c:v>
                      </c:pt>
                      <c:pt idx="2328">
                        <c:v>1.5</c:v>
                      </c:pt>
                      <c:pt idx="2329">
                        <c:v>1.5</c:v>
                      </c:pt>
                      <c:pt idx="2330">
                        <c:v>1.5</c:v>
                      </c:pt>
                      <c:pt idx="2331">
                        <c:v>1.5</c:v>
                      </c:pt>
                      <c:pt idx="2332">
                        <c:v>1.5</c:v>
                      </c:pt>
                      <c:pt idx="2333">
                        <c:v>1.5</c:v>
                      </c:pt>
                      <c:pt idx="2334">
                        <c:v>1.5</c:v>
                      </c:pt>
                      <c:pt idx="2335">
                        <c:v>1.5</c:v>
                      </c:pt>
                      <c:pt idx="2336">
                        <c:v>1.5</c:v>
                      </c:pt>
                      <c:pt idx="2337">
                        <c:v>1.5</c:v>
                      </c:pt>
                      <c:pt idx="2338">
                        <c:v>1.5</c:v>
                      </c:pt>
                      <c:pt idx="2339">
                        <c:v>1.5</c:v>
                      </c:pt>
                      <c:pt idx="2340">
                        <c:v>1.5</c:v>
                      </c:pt>
                      <c:pt idx="2341">
                        <c:v>1.5</c:v>
                      </c:pt>
                      <c:pt idx="2342">
                        <c:v>1.5</c:v>
                      </c:pt>
                      <c:pt idx="2343">
                        <c:v>1.5</c:v>
                      </c:pt>
                      <c:pt idx="2344">
                        <c:v>1.5</c:v>
                      </c:pt>
                      <c:pt idx="2345">
                        <c:v>1.5</c:v>
                      </c:pt>
                      <c:pt idx="2346">
                        <c:v>1.5</c:v>
                      </c:pt>
                      <c:pt idx="2347">
                        <c:v>1.5</c:v>
                      </c:pt>
                      <c:pt idx="2348">
                        <c:v>1.49</c:v>
                      </c:pt>
                      <c:pt idx="2349">
                        <c:v>1.49</c:v>
                      </c:pt>
                      <c:pt idx="2350">
                        <c:v>1.49</c:v>
                      </c:pt>
                      <c:pt idx="2351">
                        <c:v>1.48</c:v>
                      </c:pt>
                      <c:pt idx="2352">
                        <c:v>1.49</c:v>
                      </c:pt>
                      <c:pt idx="2353">
                        <c:v>1.49</c:v>
                      </c:pt>
                      <c:pt idx="2354">
                        <c:v>1.49</c:v>
                      </c:pt>
                      <c:pt idx="2355">
                        <c:v>1.49</c:v>
                      </c:pt>
                      <c:pt idx="2356">
                        <c:v>1.49</c:v>
                      </c:pt>
                      <c:pt idx="2357">
                        <c:v>1.49</c:v>
                      </c:pt>
                      <c:pt idx="2358">
                        <c:v>1.49</c:v>
                      </c:pt>
                      <c:pt idx="2359">
                        <c:v>1.49</c:v>
                      </c:pt>
                      <c:pt idx="2360">
                        <c:v>1.49</c:v>
                      </c:pt>
                      <c:pt idx="2361">
                        <c:v>1.49</c:v>
                      </c:pt>
                      <c:pt idx="2362">
                        <c:v>1.49</c:v>
                      </c:pt>
                      <c:pt idx="2363">
                        <c:v>1.49</c:v>
                      </c:pt>
                      <c:pt idx="2364">
                        <c:v>1.49</c:v>
                      </c:pt>
                      <c:pt idx="2365">
                        <c:v>1.49</c:v>
                      </c:pt>
                      <c:pt idx="2366">
                        <c:v>1.49</c:v>
                      </c:pt>
                      <c:pt idx="2367">
                        <c:v>1.49</c:v>
                      </c:pt>
                      <c:pt idx="2368">
                        <c:v>1.49</c:v>
                      </c:pt>
                      <c:pt idx="2369">
                        <c:v>1.49</c:v>
                      </c:pt>
                      <c:pt idx="2370">
                        <c:v>1.49</c:v>
                      </c:pt>
                      <c:pt idx="2371">
                        <c:v>1.49</c:v>
                      </c:pt>
                      <c:pt idx="2372">
                        <c:v>1.49</c:v>
                      </c:pt>
                      <c:pt idx="2373">
                        <c:v>1.49</c:v>
                      </c:pt>
                      <c:pt idx="2374">
                        <c:v>1.48</c:v>
                      </c:pt>
                      <c:pt idx="2375">
                        <c:v>1.48</c:v>
                      </c:pt>
                      <c:pt idx="2376">
                        <c:v>1.48</c:v>
                      </c:pt>
                      <c:pt idx="2377">
                        <c:v>1.48</c:v>
                      </c:pt>
                      <c:pt idx="2378">
                        <c:v>1.48</c:v>
                      </c:pt>
                      <c:pt idx="2379">
                        <c:v>1.48</c:v>
                      </c:pt>
                      <c:pt idx="2380">
                        <c:v>1.48</c:v>
                      </c:pt>
                      <c:pt idx="2381">
                        <c:v>1.48</c:v>
                      </c:pt>
                      <c:pt idx="2382">
                        <c:v>1.48</c:v>
                      </c:pt>
                      <c:pt idx="2383">
                        <c:v>1.48</c:v>
                      </c:pt>
                      <c:pt idx="2384">
                        <c:v>1.48</c:v>
                      </c:pt>
                      <c:pt idx="2385">
                        <c:v>1.48</c:v>
                      </c:pt>
                      <c:pt idx="2386">
                        <c:v>1.47</c:v>
                      </c:pt>
                      <c:pt idx="2387">
                        <c:v>1.48</c:v>
                      </c:pt>
                      <c:pt idx="2388">
                        <c:v>1.47</c:v>
                      </c:pt>
                      <c:pt idx="2389">
                        <c:v>1.47</c:v>
                      </c:pt>
                      <c:pt idx="2390">
                        <c:v>1.47</c:v>
                      </c:pt>
                      <c:pt idx="2391">
                        <c:v>1.48</c:v>
                      </c:pt>
                      <c:pt idx="2392">
                        <c:v>1.47</c:v>
                      </c:pt>
                      <c:pt idx="2393">
                        <c:v>1.47</c:v>
                      </c:pt>
                      <c:pt idx="2394">
                        <c:v>1.47</c:v>
                      </c:pt>
                      <c:pt idx="2395">
                        <c:v>1.47</c:v>
                      </c:pt>
                      <c:pt idx="2396">
                        <c:v>1.47</c:v>
                      </c:pt>
                      <c:pt idx="2397">
                        <c:v>1.47</c:v>
                      </c:pt>
                      <c:pt idx="2398">
                        <c:v>1.47</c:v>
                      </c:pt>
                      <c:pt idx="2399">
                        <c:v>1.47</c:v>
                      </c:pt>
                      <c:pt idx="2400">
                        <c:v>1.47</c:v>
                      </c:pt>
                      <c:pt idx="2401">
                        <c:v>1.47</c:v>
                      </c:pt>
                      <c:pt idx="2402">
                        <c:v>1.47</c:v>
                      </c:pt>
                      <c:pt idx="2403">
                        <c:v>1.47</c:v>
                      </c:pt>
                      <c:pt idx="2404">
                        <c:v>1.47</c:v>
                      </c:pt>
                      <c:pt idx="2405">
                        <c:v>1.47</c:v>
                      </c:pt>
                      <c:pt idx="2406">
                        <c:v>1.46</c:v>
                      </c:pt>
                      <c:pt idx="2407">
                        <c:v>1.47</c:v>
                      </c:pt>
                      <c:pt idx="2408">
                        <c:v>1.46</c:v>
                      </c:pt>
                      <c:pt idx="2409">
                        <c:v>1.47</c:v>
                      </c:pt>
                      <c:pt idx="2410">
                        <c:v>1.46</c:v>
                      </c:pt>
                      <c:pt idx="2411">
                        <c:v>1.47</c:v>
                      </c:pt>
                      <c:pt idx="2412">
                        <c:v>1.46</c:v>
                      </c:pt>
                      <c:pt idx="2413">
                        <c:v>1.46</c:v>
                      </c:pt>
                      <c:pt idx="2414">
                        <c:v>1.46</c:v>
                      </c:pt>
                      <c:pt idx="2415">
                        <c:v>1.46</c:v>
                      </c:pt>
                      <c:pt idx="2416">
                        <c:v>1.46</c:v>
                      </c:pt>
                      <c:pt idx="2417">
                        <c:v>1.46</c:v>
                      </c:pt>
                      <c:pt idx="2418">
                        <c:v>1.46</c:v>
                      </c:pt>
                      <c:pt idx="2419">
                        <c:v>1.46</c:v>
                      </c:pt>
                      <c:pt idx="2420">
                        <c:v>1.46</c:v>
                      </c:pt>
                      <c:pt idx="2421">
                        <c:v>1.46</c:v>
                      </c:pt>
                      <c:pt idx="2422">
                        <c:v>1.46</c:v>
                      </c:pt>
                      <c:pt idx="2423">
                        <c:v>1.46</c:v>
                      </c:pt>
                      <c:pt idx="2424">
                        <c:v>1.46</c:v>
                      </c:pt>
                      <c:pt idx="2425">
                        <c:v>1.46</c:v>
                      </c:pt>
                      <c:pt idx="2426">
                        <c:v>1.46</c:v>
                      </c:pt>
                      <c:pt idx="2427">
                        <c:v>1.46</c:v>
                      </c:pt>
                      <c:pt idx="2428">
                        <c:v>1.46</c:v>
                      </c:pt>
                      <c:pt idx="2429">
                        <c:v>1.46</c:v>
                      </c:pt>
                      <c:pt idx="2430">
                        <c:v>1.46</c:v>
                      </c:pt>
                      <c:pt idx="2431">
                        <c:v>1.45</c:v>
                      </c:pt>
                      <c:pt idx="2432">
                        <c:v>1.45</c:v>
                      </c:pt>
                      <c:pt idx="2433">
                        <c:v>1.46</c:v>
                      </c:pt>
                      <c:pt idx="2434">
                        <c:v>1.45</c:v>
                      </c:pt>
                      <c:pt idx="2435">
                        <c:v>1.45</c:v>
                      </c:pt>
                      <c:pt idx="2436">
                        <c:v>1.45</c:v>
                      </c:pt>
                      <c:pt idx="2437">
                        <c:v>1.45</c:v>
                      </c:pt>
                      <c:pt idx="2438">
                        <c:v>1.45</c:v>
                      </c:pt>
                      <c:pt idx="2439">
                        <c:v>1.45</c:v>
                      </c:pt>
                      <c:pt idx="2440">
                        <c:v>1.46</c:v>
                      </c:pt>
                      <c:pt idx="2441">
                        <c:v>1.46</c:v>
                      </c:pt>
                      <c:pt idx="2442">
                        <c:v>1.45</c:v>
                      </c:pt>
                      <c:pt idx="2443">
                        <c:v>1.45</c:v>
                      </c:pt>
                      <c:pt idx="2444">
                        <c:v>1.45</c:v>
                      </c:pt>
                      <c:pt idx="2445">
                        <c:v>1.45</c:v>
                      </c:pt>
                      <c:pt idx="2446">
                        <c:v>1.45</c:v>
                      </c:pt>
                      <c:pt idx="2447">
                        <c:v>1.45</c:v>
                      </c:pt>
                      <c:pt idx="2448">
                        <c:v>1.45</c:v>
                      </c:pt>
                      <c:pt idx="2449">
                        <c:v>1.45</c:v>
                      </c:pt>
                      <c:pt idx="2450">
                        <c:v>1.45</c:v>
                      </c:pt>
                      <c:pt idx="2451">
                        <c:v>1.45</c:v>
                      </c:pt>
                      <c:pt idx="2452">
                        <c:v>1.45</c:v>
                      </c:pt>
                      <c:pt idx="2453">
                        <c:v>1.45</c:v>
                      </c:pt>
                      <c:pt idx="2454">
                        <c:v>1.46</c:v>
                      </c:pt>
                      <c:pt idx="2455">
                        <c:v>1.45</c:v>
                      </c:pt>
                      <c:pt idx="2456">
                        <c:v>1.45</c:v>
                      </c:pt>
                      <c:pt idx="2457">
                        <c:v>1.46</c:v>
                      </c:pt>
                      <c:pt idx="2458">
                        <c:v>1.46</c:v>
                      </c:pt>
                      <c:pt idx="2459">
                        <c:v>1.46</c:v>
                      </c:pt>
                      <c:pt idx="2460">
                        <c:v>1.45</c:v>
                      </c:pt>
                      <c:pt idx="2461">
                        <c:v>1.45</c:v>
                      </c:pt>
                      <c:pt idx="2462">
                        <c:v>1.45</c:v>
                      </c:pt>
                      <c:pt idx="2463">
                        <c:v>1.46</c:v>
                      </c:pt>
                      <c:pt idx="2464">
                        <c:v>1.45</c:v>
                      </c:pt>
                      <c:pt idx="2465">
                        <c:v>1.46</c:v>
                      </c:pt>
                      <c:pt idx="2466">
                        <c:v>1.46</c:v>
                      </c:pt>
                      <c:pt idx="2467">
                        <c:v>1.46</c:v>
                      </c:pt>
                      <c:pt idx="2468">
                        <c:v>1.46</c:v>
                      </c:pt>
                      <c:pt idx="2469">
                        <c:v>1.46</c:v>
                      </c:pt>
                      <c:pt idx="2470">
                        <c:v>1.46</c:v>
                      </c:pt>
                      <c:pt idx="2471">
                        <c:v>1.45</c:v>
                      </c:pt>
                      <c:pt idx="2472">
                        <c:v>1.46</c:v>
                      </c:pt>
                      <c:pt idx="2473">
                        <c:v>1.45</c:v>
                      </c:pt>
                      <c:pt idx="2474">
                        <c:v>1.45</c:v>
                      </c:pt>
                      <c:pt idx="2475">
                        <c:v>1.45</c:v>
                      </c:pt>
                      <c:pt idx="2476">
                        <c:v>1.45</c:v>
                      </c:pt>
                      <c:pt idx="2477">
                        <c:v>1.45</c:v>
                      </c:pt>
                      <c:pt idx="2478">
                        <c:v>1.45</c:v>
                      </c:pt>
                      <c:pt idx="2479">
                        <c:v>1.45</c:v>
                      </c:pt>
                      <c:pt idx="2480">
                        <c:v>1.45</c:v>
                      </c:pt>
                      <c:pt idx="2481">
                        <c:v>1.45</c:v>
                      </c:pt>
                      <c:pt idx="2482">
                        <c:v>1.45</c:v>
                      </c:pt>
                      <c:pt idx="2483">
                        <c:v>1.45</c:v>
                      </c:pt>
                      <c:pt idx="2484">
                        <c:v>1.45</c:v>
                      </c:pt>
                      <c:pt idx="2485">
                        <c:v>1.45</c:v>
                      </c:pt>
                      <c:pt idx="2486">
                        <c:v>1.45</c:v>
                      </c:pt>
                      <c:pt idx="2487">
                        <c:v>1.45</c:v>
                      </c:pt>
                      <c:pt idx="2488">
                        <c:v>1.45</c:v>
                      </c:pt>
                      <c:pt idx="2489">
                        <c:v>1.45</c:v>
                      </c:pt>
                      <c:pt idx="2490">
                        <c:v>1.45</c:v>
                      </c:pt>
                      <c:pt idx="2491">
                        <c:v>1.45</c:v>
                      </c:pt>
                      <c:pt idx="2492">
                        <c:v>1.45</c:v>
                      </c:pt>
                      <c:pt idx="2493">
                        <c:v>1.45</c:v>
                      </c:pt>
                      <c:pt idx="2494">
                        <c:v>1.45</c:v>
                      </c:pt>
                      <c:pt idx="2495">
                        <c:v>1.45</c:v>
                      </c:pt>
                      <c:pt idx="2496">
                        <c:v>1.45</c:v>
                      </c:pt>
                      <c:pt idx="2497">
                        <c:v>1.45</c:v>
                      </c:pt>
                      <c:pt idx="2498">
                        <c:v>1.45</c:v>
                      </c:pt>
                      <c:pt idx="2499">
                        <c:v>1.45</c:v>
                      </c:pt>
                      <c:pt idx="2500">
                        <c:v>1.45</c:v>
                      </c:pt>
                      <c:pt idx="2501">
                        <c:v>1.44</c:v>
                      </c:pt>
                      <c:pt idx="2502">
                        <c:v>1.45</c:v>
                      </c:pt>
                      <c:pt idx="2503">
                        <c:v>1.45</c:v>
                      </c:pt>
                      <c:pt idx="2504">
                        <c:v>1.45</c:v>
                      </c:pt>
                      <c:pt idx="2505">
                        <c:v>1.44</c:v>
                      </c:pt>
                      <c:pt idx="2506">
                        <c:v>1.45</c:v>
                      </c:pt>
                      <c:pt idx="2507">
                        <c:v>1.45</c:v>
                      </c:pt>
                      <c:pt idx="2508">
                        <c:v>1.44</c:v>
                      </c:pt>
                      <c:pt idx="2509">
                        <c:v>1.45</c:v>
                      </c:pt>
                      <c:pt idx="2510">
                        <c:v>1.45</c:v>
                      </c:pt>
                      <c:pt idx="2511">
                        <c:v>1.45</c:v>
                      </c:pt>
                      <c:pt idx="2512">
                        <c:v>1.44</c:v>
                      </c:pt>
                      <c:pt idx="2513">
                        <c:v>1.44</c:v>
                      </c:pt>
                      <c:pt idx="2514">
                        <c:v>1.44</c:v>
                      </c:pt>
                      <c:pt idx="2515">
                        <c:v>1.44</c:v>
                      </c:pt>
                      <c:pt idx="2516">
                        <c:v>1.44</c:v>
                      </c:pt>
                      <c:pt idx="2517">
                        <c:v>1.44</c:v>
                      </c:pt>
                      <c:pt idx="2518">
                        <c:v>1.44</c:v>
                      </c:pt>
                      <c:pt idx="2519">
                        <c:v>1.44</c:v>
                      </c:pt>
                      <c:pt idx="2520">
                        <c:v>1.45</c:v>
                      </c:pt>
                      <c:pt idx="2521">
                        <c:v>1.44</c:v>
                      </c:pt>
                      <c:pt idx="2522">
                        <c:v>1.45</c:v>
                      </c:pt>
                      <c:pt idx="2523">
                        <c:v>1.44</c:v>
                      </c:pt>
                      <c:pt idx="2524">
                        <c:v>1.45</c:v>
                      </c:pt>
                      <c:pt idx="2525">
                        <c:v>1.45</c:v>
                      </c:pt>
                      <c:pt idx="2526">
                        <c:v>1.45</c:v>
                      </c:pt>
                      <c:pt idx="2527">
                        <c:v>1.44</c:v>
                      </c:pt>
                      <c:pt idx="2528">
                        <c:v>1.44</c:v>
                      </c:pt>
                      <c:pt idx="2529">
                        <c:v>1.44</c:v>
                      </c:pt>
                      <c:pt idx="2530">
                        <c:v>1.44</c:v>
                      </c:pt>
                      <c:pt idx="2531">
                        <c:v>1.45</c:v>
                      </c:pt>
                      <c:pt idx="2532">
                        <c:v>1.44</c:v>
                      </c:pt>
                      <c:pt idx="2533">
                        <c:v>1.44</c:v>
                      </c:pt>
                      <c:pt idx="2534">
                        <c:v>1.45</c:v>
                      </c:pt>
                      <c:pt idx="2535">
                        <c:v>1.45</c:v>
                      </c:pt>
                      <c:pt idx="2536">
                        <c:v>1.45</c:v>
                      </c:pt>
                      <c:pt idx="2537">
                        <c:v>1.44</c:v>
                      </c:pt>
                      <c:pt idx="2538">
                        <c:v>1.44</c:v>
                      </c:pt>
                      <c:pt idx="2539">
                        <c:v>1.44</c:v>
                      </c:pt>
                      <c:pt idx="2540">
                        <c:v>1.44</c:v>
                      </c:pt>
                      <c:pt idx="2541">
                        <c:v>1.45</c:v>
                      </c:pt>
                      <c:pt idx="2542">
                        <c:v>1.45</c:v>
                      </c:pt>
                      <c:pt idx="2543">
                        <c:v>1.45</c:v>
                      </c:pt>
                      <c:pt idx="2544">
                        <c:v>1.45</c:v>
                      </c:pt>
                      <c:pt idx="2545">
                        <c:v>1.44</c:v>
                      </c:pt>
                      <c:pt idx="2546">
                        <c:v>1.45</c:v>
                      </c:pt>
                      <c:pt idx="2547">
                        <c:v>1.45</c:v>
                      </c:pt>
                      <c:pt idx="2548">
                        <c:v>1.45</c:v>
                      </c:pt>
                      <c:pt idx="2549">
                        <c:v>1.45</c:v>
                      </c:pt>
                      <c:pt idx="2550">
                        <c:v>1.45</c:v>
                      </c:pt>
                      <c:pt idx="2551">
                        <c:v>1.46</c:v>
                      </c:pt>
                      <c:pt idx="2552">
                        <c:v>1.45</c:v>
                      </c:pt>
                      <c:pt idx="2553">
                        <c:v>1.45</c:v>
                      </c:pt>
                      <c:pt idx="2554">
                        <c:v>1.45</c:v>
                      </c:pt>
                      <c:pt idx="2555">
                        <c:v>1.45</c:v>
                      </c:pt>
                      <c:pt idx="2556">
                        <c:v>1.45</c:v>
                      </c:pt>
                      <c:pt idx="2557">
                        <c:v>1.45</c:v>
                      </c:pt>
                      <c:pt idx="2558">
                        <c:v>1.45</c:v>
                      </c:pt>
                      <c:pt idx="2559">
                        <c:v>1.45</c:v>
                      </c:pt>
                      <c:pt idx="2560">
                        <c:v>1.45</c:v>
                      </c:pt>
                      <c:pt idx="2561">
                        <c:v>1.45</c:v>
                      </c:pt>
                      <c:pt idx="2562">
                        <c:v>1.45</c:v>
                      </c:pt>
                      <c:pt idx="2563">
                        <c:v>1.45</c:v>
                      </c:pt>
                      <c:pt idx="2564">
                        <c:v>1.45</c:v>
                      </c:pt>
                      <c:pt idx="2565">
                        <c:v>1.45</c:v>
                      </c:pt>
                      <c:pt idx="2566">
                        <c:v>1.45</c:v>
                      </c:pt>
                      <c:pt idx="2567">
                        <c:v>1.45</c:v>
                      </c:pt>
                      <c:pt idx="2568">
                        <c:v>1.45</c:v>
                      </c:pt>
                      <c:pt idx="2569">
                        <c:v>1.45</c:v>
                      </c:pt>
                      <c:pt idx="2570">
                        <c:v>1.45</c:v>
                      </c:pt>
                      <c:pt idx="2571">
                        <c:v>1.45</c:v>
                      </c:pt>
                      <c:pt idx="2572">
                        <c:v>1.45</c:v>
                      </c:pt>
                      <c:pt idx="2573">
                        <c:v>1.45</c:v>
                      </c:pt>
                      <c:pt idx="2574">
                        <c:v>1.45</c:v>
                      </c:pt>
                      <c:pt idx="2575">
                        <c:v>1.45</c:v>
                      </c:pt>
                      <c:pt idx="2576">
                        <c:v>1.45</c:v>
                      </c:pt>
                      <c:pt idx="2577">
                        <c:v>1.45</c:v>
                      </c:pt>
                      <c:pt idx="2578">
                        <c:v>1.45</c:v>
                      </c:pt>
                      <c:pt idx="2579">
                        <c:v>1.45</c:v>
                      </c:pt>
                      <c:pt idx="2580">
                        <c:v>1.45</c:v>
                      </c:pt>
                      <c:pt idx="2581">
                        <c:v>1.45</c:v>
                      </c:pt>
                      <c:pt idx="2582">
                        <c:v>1.45</c:v>
                      </c:pt>
                      <c:pt idx="2583">
                        <c:v>1.45</c:v>
                      </c:pt>
                      <c:pt idx="2584">
                        <c:v>1.45</c:v>
                      </c:pt>
                      <c:pt idx="2585">
                        <c:v>1.45</c:v>
                      </c:pt>
                      <c:pt idx="2586">
                        <c:v>1.45</c:v>
                      </c:pt>
                      <c:pt idx="2587">
                        <c:v>1.45</c:v>
                      </c:pt>
                      <c:pt idx="2588">
                        <c:v>1.45</c:v>
                      </c:pt>
                      <c:pt idx="2589">
                        <c:v>1.45</c:v>
                      </c:pt>
                      <c:pt idx="2590">
                        <c:v>1.45</c:v>
                      </c:pt>
                      <c:pt idx="2591">
                        <c:v>1.44</c:v>
                      </c:pt>
                      <c:pt idx="2592">
                        <c:v>1.45</c:v>
                      </c:pt>
                      <c:pt idx="2593">
                        <c:v>1.45</c:v>
                      </c:pt>
                      <c:pt idx="2594">
                        <c:v>1.45</c:v>
                      </c:pt>
                      <c:pt idx="2595">
                        <c:v>1.45</c:v>
                      </c:pt>
                      <c:pt idx="2596">
                        <c:v>1.45</c:v>
                      </c:pt>
                      <c:pt idx="2597">
                        <c:v>1.45</c:v>
                      </c:pt>
                      <c:pt idx="2598">
                        <c:v>1.45</c:v>
                      </c:pt>
                      <c:pt idx="2599">
                        <c:v>1.45</c:v>
                      </c:pt>
                      <c:pt idx="2600">
                        <c:v>1.45</c:v>
                      </c:pt>
                      <c:pt idx="2601">
                        <c:v>1.45</c:v>
                      </c:pt>
                      <c:pt idx="2602">
                        <c:v>1.45</c:v>
                      </c:pt>
                      <c:pt idx="2603">
                        <c:v>1.45</c:v>
                      </c:pt>
                      <c:pt idx="2604">
                        <c:v>1.45</c:v>
                      </c:pt>
                      <c:pt idx="2605">
                        <c:v>1.45</c:v>
                      </c:pt>
                      <c:pt idx="2606">
                        <c:v>1.45</c:v>
                      </c:pt>
                      <c:pt idx="2607">
                        <c:v>1.45</c:v>
                      </c:pt>
                      <c:pt idx="2608">
                        <c:v>1.45</c:v>
                      </c:pt>
                      <c:pt idx="2609">
                        <c:v>1.45</c:v>
                      </c:pt>
                      <c:pt idx="2610">
                        <c:v>1.45</c:v>
                      </c:pt>
                      <c:pt idx="2611">
                        <c:v>1.46</c:v>
                      </c:pt>
                      <c:pt idx="2612">
                        <c:v>1.45</c:v>
                      </c:pt>
                      <c:pt idx="2613">
                        <c:v>1.46</c:v>
                      </c:pt>
                      <c:pt idx="2614">
                        <c:v>1.46</c:v>
                      </c:pt>
                      <c:pt idx="2615">
                        <c:v>1.46</c:v>
                      </c:pt>
                      <c:pt idx="2616">
                        <c:v>1.46</c:v>
                      </c:pt>
                      <c:pt idx="2617">
                        <c:v>1.46</c:v>
                      </c:pt>
                      <c:pt idx="2618">
                        <c:v>1.46</c:v>
                      </c:pt>
                      <c:pt idx="2619">
                        <c:v>1.45</c:v>
                      </c:pt>
                      <c:pt idx="2620">
                        <c:v>1.46</c:v>
                      </c:pt>
                      <c:pt idx="2621">
                        <c:v>1.46</c:v>
                      </c:pt>
                      <c:pt idx="2622">
                        <c:v>1.46</c:v>
                      </c:pt>
                      <c:pt idx="2623">
                        <c:v>1.46</c:v>
                      </c:pt>
                      <c:pt idx="2624">
                        <c:v>1.46</c:v>
                      </c:pt>
                      <c:pt idx="2625">
                        <c:v>1.46</c:v>
                      </c:pt>
                      <c:pt idx="2626">
                        <c:v>1.46</c:v>
                      </c:pt>
                      <c:pt idx="2627">
                        <c:v>1.47</c:v>
                      </c:pt>
                      <c:pt idx="2628">
                        <c:v>1.47</c:v>
                      </c:pt>
                      <c:pt idx="2629">
                        <c:v>1.47</c:v>
                      </c:pt>
                      <c:pt idx="2630">
                        <c:v>1.47</c:v>
                      </c:pt>
                      <c:pt idx="2631">
                        <c:v>1.47</c:v>
                      </c:pt>
                      <c:pt idx="2632">
                        <c:v>1.47</c:v>
                      </c:pt>
                      <c:pt idx="2633">
                        <c:v>1.47</c:v>
                      </c:pt>
                      <c:pt idx="2634">
                        <c:v>1.47</c:v>
                      </c:pt>
                      <c:pt idx="2635">
                        <c:v>1.47</c:v>
                      </c:pt>
                      <c:pt idx="2636">
                        <c:v>1.48</c:v>
                      </c:pt>
                      <c:pt idx="2637">
                        <c:v>1.48</c:v>
                      </c:pt>
                      <c:pt idx="2638">
                        <c:v>1.48</c:v>
                      </c:pt>
                      <c:pt idx="2639">
                        <c:v>1.48</c:v>
                      </c:pt>
                      <c:pt idx="2640">
                        <c:v>1.48</c:v>
                      </c:pt>
                      <c:pt idx="2641">
                        <c:v>1.48</c:v>
                      </c:pt>
                      <c:pt idx="2642">
                        <c:v>1.48</c:v>
                      </c:pt>
                      <c:pt idx="2643">
                        <c:v>1.48</c:v>
                      </c:pt>
                      <c:pt idx="2644">
                        <c:v>1.48</c:v>
                      </c:pt>
                      <c:pt idx="2645">
                        <c:v>1.49</c:v>
                      </c:pt>
                      <c:pt idx="2646">
                        <c:v>1.49</c:v>
                      </c:pt>
                      <c:pt idx="2647">
                        <c:v>1.49</c:v>
                      </c:pt>
                      <c:pt idx="2648">
                        <c:v>1.49</c:v>
                      </c:pt>
                      <c:pt idx="2649">
                        <c:v>1.49</c:v>
                      </c:pt>
                      <c:pt idx="2650">
                        <c:v>1.49</c:v>
                      </c:pt>
                      <c:pt idx="2651">
                        <c:v>1.49</c:v>
                      </c:pt>
                      <c:pt idx="2652">
                        <c:v>1.49</c:v>
                      </c:pt>
                      <c:pt idx="2653">
                        <c:v>1.49</c:v>
                      </c:pt>
                      <c:pt idx="2654">
                        <c:v>1.49</c:v>
                      </c:pt>
                      <c:pt idx="2655">
                        <c:v>1.5</c:v>
                      </c:pt>
                      <c:pt idx="2656">
                        <c:v>1.5</c:v>
                      </c:pt>
                      <c:pt idx="2657">
                        <c:v>1.51</c:v>
                      </c:pt>
                      <c:pt idx="2658">
                        <c:v>1.52</c:v>
                      </c:pt>
                      <c:pt idx="2659">
                        <c:v>1.52</c:v>
                      </c:pt>
                      <c:pt idx="2660">
                        <c:v>1.52</c:v>
                      </c:pt>
                      <c:pt idx="2661">
                        <c:v>1.52</c:v>
                      </c:pt>
                      <c:pt idx="2662">
                        <c:v>1.52</c:v>
                      </c:pt>
                      <c:pt idx="2663">
                        <c:v>1.52</c:v>
                      </c:pt>
                      <c:pt idx="2664">
                        <c:v>1.51</c:v>
                      </c:pt>
                      <c:pt idx="2665">
                        <c:v>1.52</c:v>
                      </c:pt>
                      <c:pt idx="2666">
                        <c:v>1.52</c:v>
                      </c:pt>
                      <c:pt idx="2667">
                        <c:v>1.51</c:v>
                      </c:pt>
                      <c:pt idx="2668">
                        <c:v>1.51</c:v>
                      </c:pt>
                      <c:pt idx="2669">
                        <c:v>1.51</c:v>
                      </c:pt>
                      <c:pt idx="2670">
                        <c:v>1.51</c:v>
                      </c:pt>
                      <c:pt idx="2671">
                        <c:v>1.51</c:v>
                      </c:pt>
                      <c:pt idx="2672">
                        <c:v>1.51</c:v>
                      </c:pt>
                      <c:pt idx="2673">
                        <c:v>1.51</c:v>
                      </c:pt>
                      <c:pt idx="2674">
                        <c:v>1.51</c:v>
                      </c:pt>
                      <c:pt idx="2675">
                        <c:v>1.51</c:v>
                      </c:pt>
                      <c:pt idx="2676">
                        <c:v>1.51</c:v>
                      </c:pt>
                      <c:pt idx="2677">
                        <c:v>1.51</c:v>
                      </c:pt>
                      <c:pt idx="2678">
                        <c:v>1.51</c:v>
                      </c:pt>
                      <c:pt idx="2679">
                        <c:v>1.51</c:v>
                      </c:pt>
                      <c:pt idx="2680">
                        <c:v>1.51</c:v>
                      </c:pt>
                      <c:pt idx="2681">
                        <c:v>1.51</c:v>
                      </c:pt>
                      <c:pt idx="2682">
                        <c:v>1.51</c:v>
                      </c:pt>
                      <c:pt idx="2683">
                        <c:v>1.51</c:v>
                      </c:pt>
                      <c:pt idx="2684">
                        <c:v>1.51</c:v>
                      </c:pt>
                      <c:pt idx="2685">
                        <c:v>1.51</c:v>
                      </c:pt>
                      <c:pt idx="2686">
                        <c:v>1.51</c:v>
                      </c:pt>
                      <c:pt idx="2687">
                        <c:v>1.51</c:v>
                      </c:pt>
                      <c:pt idx="2688">
                        <c:v>1.51</c:v>
                      </c:pt>
                      <c:pt idx="2689">
                        <c:v>1.51</c:v>
                      </c:pt>
                      <c:pt idx="2690">
                        <c:v>1.51</c:v>
                      </c:pt>
                      <c:pt idx="2691">
                        <c:v>1.51</c:v>
                      </c:pt>
                      <c:pt idx="2692">
                        <c:v>1.52</c:v>
                      </c:pt>
                      <c:pt idx="2693">
                        <c:v>1.51</c:v>
                      </c:pt>
                      <c:pt idx="2694">
                        <c:v>1.52</c:v>
                      </c:pt>
                      <c:pt idx="2695">
                        <c:v>1.52</c:v>
                      </c:pt>
                      <c:pt idx="2696">
                        <c:v>1.52</c:v>
                      </c:pt>
                      <c:pt idx="2697">
                        <c:v>1.51</c:v>
                      </c:pt>
                      <c:pt idx="2698">
                        <c:v>1.51</c:v>
                      </c:pt>
                      <c:pt idx="2699">
                        <c:v>1.51</c:v>
                      </c:pt>
                      <c:pt idx="2700">
                        <c:v>1.51</c:v>
                      </c:pt>
                      <c:pt idx="2701">
                        <c:v>1.51</c:v>
                      </c:pt>
                      <c:pt idx="2702">
                        <c:v>1.51</c:v>
                      </c:pt>
                      <c:pt idx="2703">
                        <c:v>1.51</c:v>
                      </c:pt>
                      <c:pt idx="2704">
                        <c:v>1.51</c:v>
                      </c:pt>
                      <c:pt idx="2705">
                        <c:v>1.51</c:v>
                      </c:pt>
                      <c:pt idx="2706">
                        <c:v>1.51</c:v>
                      </c:pt>
                      <c:pt idx="2707">
                        <c:v>1.51</c:v>
                      </c:pt>
                      <c:pt idx="2708">
                        <c:v>1.51</c:v>
                      </c:pt>
                      <c:pt idx="2709">
                        <c:v>1.51</c:v>
                      </c:pt>
                      <c:pt idx="2710">
                        <c:v>1.51</c:v>
                      </c:pt>
                      <c:pt idx="2711">
                        <c:v>1.52</c:v>
                      </c:pt>
                      <c:pt idx="2712">
                        <c:v>1.51</c:v>
                      </c:pt>
                      <c:pt idx="2713">
                        <c:v>1.51</c:v>
                      </c:pt>
                      <c:pt idx="2714">
                        <c:v>1.51</c:v>
                      </c:pt>
                      <c:pt idx="2715">
                        <c:v>1.51</c:v>
                      </c:pt>
                      <c:pt idx="2716">
                        <c:v>1.51</c:v>
                      </c:pt>
                      <c:pt idx="2717">
                        <c:v>1.51</c:v>
                      </c:pt>
                      <c:pt idx="2718">
                        <c:v>1.51</c:v>
                      </c:pt>
                      <c:pt idx="2719">
                        <c:v>1.51</c:v>
                      </c:pt>
                      <c:pt idx="2720">
                        <c:v>1.51</c:v>
                      </c:pt>
                      <c:pt idx="2721">
                        <c:v>1.51</c:v>
                      </c:pt>
                      <c:pt idx="2722">
                        <c:v>1.51</c:v>
                      </c:pt>
                      <c:pt idx="2723">
                        <c:v>1.51</c:v>
                      </c:pt>
                      <c:pt idx="2724">
                        <c:v>1.51</c:v>
                      </c:pt>
                      <c:pt idx="2725">
                        <c:v>1.51</c:v>
                      </c:pt>
                      <c:pt idx="2726">
                        <c:v>1.51</c:v>
                      </c:pt>
                      <c:pt idx="2727">
                        <c:v>1.51</c:v>
                      </c:pt>
                      <c:pt idx="2728">
                        <c:v>1.51</c:v>
                      </c:pt>
                      <c:pt idx="2729">
                        <c:v>1.51</c:v>
                      </c:pt>
                      <c:pt idx="2730">
                        <c:v>1.51</c:v>
                      </c:pt>
                      <c:pt idx="2731">
                        <c:v>1.51</c:v>
                      </c:pt>
                      <c:pt idx="2732">
                        <c:v>1.51</c:v>
                      </c:pt>
                      <c:pt idx="2733">
                        <c:v>1.51</c:v>
                      </c:pt>
                      <c:pt idx="2734">
                        <c:v>1.51</c:v>
                      </c:pt>
                      <c:pt idx="2735">
                        <c:v>1.5</c:v>
                      </c:pt>
                      <c:pt idx="2736">
                        <c:v>1.5</c:v>
                      </c:pt>
                      <c:pt idx="2737">
                        <c:v>1.5</c:v>
                      </c:pt>
                      <c:pt idx="2738">
                        <c:v>1.5</c:v>
                      </c:pt>
                      <c:pt idx="2739">
                        <c:v>1.5</c:v>
                      </c:pt>
                      <c:pt idx="2740">
                        <c:v>1.5</c:v>
                      </c:pt>
                      <c:pt idx="2741">
                        <c:v>1.5</c:v>
                      </c:pt>
                      <c:pt idx="2742">
                        <c:v>1.5</c:v>
                      </c:pt>
                      <c:pt idx="2743">
                        <c:v>1.5</c:v>
                      </c:pt>
                      <c:pt idx="2744">
                        <c:v>1.5</c:v>
                      </c:pt>
                      <c:pt idx="2745">
                        <c:v>1.5</c:v>
                      </c:pt>
                      <c:pt idx="2746">
                        <c:v>1.5</c:v>
                      </c:pt>
                      <c:pt idx="2747">
                        <c:v>1.5</c:v>
                      </c:pt>
                      <c:pt idx="2748">
                        <c:v>1.5</c:v>
                      </c:pt>
                      <c:pt idx="2749">
                        <c:v>1.5</c:v>
                      </c:pt>
                      <c:pt idx="2750">
                        <c:v>1.5</c:v>
                      </c:pt>
                      <c:pt idx="2751">
                        <c:v>1.5</c:v>
                      </c:pt>
                      <c:pt idx="2752">
                        <c:v>1.5</c:v>
                      </c:pt>
                      <c:pt idx="2753">
                        <c:v>1.49</c:v>
                      </c:pt>
                      <c:pt idx="2754">
                        <c:v>1.49</c:v>
                      </c:pt>
                      <c:pt idx="2755">
                        <c:v>1.49</c:v>
                      </c:pt>
                      <c:pt idx="2756">
                        <c:v>1.49</c:v>
                      </c:pt>
                      <c:pt idx="2757">
                        <c:v>1.49</c:v>
                      </c:pt>
                      <c:pt idx="2758">
                        <c:v>1.49</c:v>
                      </c:pt>
                      <c:pt idx="2759">
                        <c:v>1.49</c:v>
                      </c:pt>
                      <c:pt idx="2760">
                        <c:v>1.49</c:v>
                      </c:pt>
                      <c:pt idx="2761">
                        <c:v>1.49</c:v>
                      </c:pt>
                      <c:pt idx="2762">
                        <c:v>1.49</c:v>
                      </c:pt>
                      <c:pt idx="2763">
                        <c:v>1.49</c:v>
                      </c:pt>
                      <c:pt idx="2764">
                        <c:v>1.49</c:v>
                      </c:pt>
                      <c:pt idx="2765">
                        <c:v>1.49</c:v>
                      </c:pt>
                      <c:pt idx="2766">
                        <c:v>1.49</c:v>
                      </c:pt>
                      <c:pt idx="2767">
                        <c:v>1.49</c:v>
                      </c:pt>
                      <c:pt idx="2768">
                        <c:v>1.48</c:v>
                      </c:pt>
                      <c:pt idx="2769">
                        <c:v>1.49</c:v>
                      </c:pt>
                      <c:pt idx="2770">
                        <c:v>1.48</c:v>
                      </c:pt>
                      <c:pt idx="2771">
                        <c:v>1.49</c:v>
                      </c:pt>
                      <c:pt idx="2772">
                        <c:v>1.48</c:v>
                      </c:pt>
                      <c:pt idx="2773">
                        <c:v>1.48</c:v>
                      </c:pt>
                      <c:pt idx="2774">
                        <c:v>1.48</c:v>
                      </c:pt>
                      <c:pt idx="2775">
                        <c:v>1.48</c:v>
                      </c:pt>
                      <c:pt idx="2776">
                        <c:v>1.48</c:v>
                      </c:pt>
                      <c:pt idx="2777">
                        <c:v>1.48</c:v>
                      </c:pt>
                      <c:pt idx="2778">
                        <c:v>1.48</c:v>
                      </c:pt>
                      <c:pt idx="2779">
                        <c:v>1.48</c:v>
                      </c:pt>
                      <c:pt idx="2780">
                        <c:v>1.48</c:v>
                      </c:pt>
                      <c:pt idx="2781">
                        <c:v>1.48</c:v>
                      </c:pt>
                      <c:pt idx="2782">
                        <c:v>1.48</c:v>
                      </c:pt>
                      <c:pt idx="2783">
                        <c:v>1.48</c:v>
                      </c:pt>
                      <c:pt idx="2784">
                        <c:v>1.48</c:v>
                      </c:pt>
                      <c:pt idx="2785">
                        <c:v>1.48</c:v>
                      </c:pt>
                      <c:pt idx="2786">
                        <c:v>1.48</c:v>
                      </c:pt>
                      <c:pt idx="2787">
                        <c:v>1.48</c:v>
                      </c:pt>
                      <c:pt idx="2788">
                        <c:v>1.48</c:v>
                      </c:pt>
                      <c:pt idx="2789">
                        <c:v>1.47</c:v>
                      </c:pt>
                      <c:pt idx="2790">
                        <c:v>1.47</c:v>
                      </c:pt>
                      <c:pt idx="2791">
                        <c:v>1.48</c:v>
                      </c:pt>
                      <c:pt idx="2792">
                        <c:v>1.47</c:v>
                      </c:pt>
                      <c:pt idx="2793">
                        <c:v>1.47</c:v>
                      </c:pt>
                      <c:pt idx="2794">
                        <c:v>1.47</c:v>
                      </c:pt>
                      <c:pt idx="2795">
                        <c:v>1.47</c:v>
                      </c:pt>
                      <c:pt idx="2796">
                        <c:v>1.47</c:v>
                      </c:pt>
                      <c:pt idx="2797">
                        <c:v>1.47</c:v>
                      </c:pt>
                      <c:pt idx="2798">
                        <c:v>1.47</c:v>
                      </c:pt>
                      <c:pt idx="2799">
                        <c:v>1.47</c:v>
                      </c:pt>
                      <c:pt idx="2800">
                        <c:v>1.47</c:v>
                      </c:pt>
                      <c:pt idx="2801">
                        <c:v>1.47</c:v>
                      </c:pt>
                      <c:pt idx="2802">
                        <c:v>1.47</c:v>
                      </c:pt>
                      <c:pt idx="2803">
                        <c:v>1.47</c:v>
                      </c:pt>
                      <c:pt idx="2804">
                        <c:v>1.47</c:v>
                      </c:pt>
                      <c:pt idx="2805">
                        <c:v>1.47</c:v>
                      </c:pt>
                      <c:pt idx="2806">
                        <c:v>1.47</c:v>
                      </c:pt>
                      <c:pt idx="2807">
                        <c:v>1.47</c:v>
                      </c:pt>
                      <c:pt idx="2808">
                        <c:v>1.47</c:v>
                      </c:pt>
                      <c:pt idx="2809">
                        <c:v>1.48</c:v>
                      </c:pt>
                      <c:pt idx="2810">
                        <c:v>1.48</c:v>
                      </c:pt>
                      <c:pt idx="2811">
                        <c:v>1.47</c:v>
                      </c:pt>
                      <c:pt idx="2812">
                        <c:v>1.47</c:v>
                      </c:pt>
                      <c:pt idx="2813">
                        <c:v>1.47</c:v>
                      </c:pt>
                      <c:pt idx="2814">
                        <c:v>1.47</c:v>
                      </c:pt>
                      <c:pt idx="2815">
                        <c:v>1.47</c:v>
                      </c:pt>
                      <c:pt idx="2816">
                        <c:v>1.47</c:v>
                      </c:pt>
                      <c:pt idx="2817">
                        <c:v>1.47</c:v>
                      </c:pt>
                      <c:pt idx="2818">
                        <c:v>1.47</c:v>
                      </c:pt>
                      <c:pt idx="2819">
                        <c:v>1.47</c:v>
                      </c:pt>
                      <c:pt idx="2820">
                        <c:v>1.47</c:v>
                      </c:pt>
                      <c:pt idx="2821">
                        <c:v>1.48</c:v>
                      </c:pt>
                      <c:pt idx="2822">
                        <c:v>1.47</c:v>
                      </c:pt>
                      <c:pt idx="2823">
                        <c:v>1.47</c:v>
                      </c:pt>
                      <c:pt idx="2824">
                        <c:v>1.47</c:v>
                      </c:pt>
                      <c:pt idx="2825">
                        <c:v>1.47</c:v>
                      </c:pt>
                      <c:pt idx="2826">
                        <c:v>1.47</c:v>
                      </c:pt>
                      <c:pt idx="2827">
                        <c:v>1.47</c:v>
                      </c:pt>
                      <c:pt idx="2828">
                        <c:v>1.47</c:v>
                      </c:pt>
                      <c:pt idx="2829">
                        <c:v>1.47</c:v>
                      </c:pt>
                      <c:pt idx="2830">
                        <c:v>1.47</c:v>
                      </c:pt>
                      <c:pt idx="2831">
                        <c:v>1.47</c:v>
                      </c:pt>
                      <c:pt idx="2832">
                        <c:v>1.47</c:v>
                      </c:pt>
                      <c:pt idx="2833">
                        <c:v>1.47</c:v>
                      </c:pt>
                      <c:pt idx="2834">
                        <c:v>1.46</c:v>
                      </c:pt>
                      <c:pt idx="2835">
                        <c:v>1.47</c:v>
                      </c:pt>
                      <c:pt idx="2836">
                        <c:v>1.47</c:v>
                      </c:pt>
                      <c:pt idx="2837">
                        <c:v>1.45</c:v>
                      </c:pt>
                      <c:pt idx="2838">
                        <c:v>1.47</c:v>
                      </c:pt>
                      <c:pt idx="2839">
                        <c:v>1.47</c:v>
                      </c:pt>
                      <c:pt idx="2840">
                        <c:v>1.47</c:v>
                      </c:pt>
                      <c:pt idx="2841">
                        <c:v>1.47</c:v>
                      </c:pt>
                      <c:pt idx="2842">
                        <c:v>1.47</c:v>
                      </c:pt>
                      <c:pt idx="2843">
                        <c:v>1.46</c:v>
                      </c:pt>
                      <c:pt idx="2844">
                        <c:v>1.46</c:v>
                      </c:pt>
                      <c:pt idx="2845">
                        <c:v>1.47</c:v>
                      </c:pt>
                      <c:pt idx="2846">
                        <c:v>1.46</c:v>
                      </c:pt>
                      <c:pt idx="2847">
                        <c:v>1.46</c:v>
                      </c:pt>
                      <c:pt idx="2848">
                        <c:v>1.46</c:v>
                      </c:pt>
                      <c:pt idx="2849">
                        <c:v>1.46</c:v>
                      </c:pt>
                      <c:pt idx="2850">
                        <c:v>1.46</c:v>
                      </c:pt>
                      <c:pt idx="2851">
                        <c:v>1.46</c:v>
                      </c:pt>
                      <c:pt idx="2852">
                        <c:v>1.46</c:v>
                      </c:pt>
                      <c:pt idx="2853">
                        <c:v>1.46</c:v>
                      </c:pt>
                      <c:pt idx="2854">
                        <c:v>1.46</c:v>
                      </c:pt>
                      <c:pt idx="2855">
                        <c:v>1.46</c:v>
                      </c:pt>
                      <c:pt idx="2856">
                        <c:v>1.46</c:v>
                      </c:pt>
                      <c:pt idx="2857">
                        <c:v>1.45</c:v>
                      </c:pt>
                      <c:pt idx="2858">
                        <c:v>1.46</c:v>
                      </c:pt>
                      <c:pt idx="2859">
                        <c:v>1.46</c:v>
                      </c:pt>
                      <c:pt idx="2860">
                        <c:v>1.46</c:v>
                      </c:pt>
                      <c:pt idx="2861">
                        <c:v>1.45</c:v>
                      </c:pt>
                      <c:pt idx="2862">
                        <c:v>1.46</c:v>
                      </c:pt>
                      <c:pt idx="2863">
                        <c:v>1.45</c:v>
                      </c:pt>
                      <c:pt idx="2864">
                        <c:v>1.46</c:v>
                      </c:pt>
                      <c:pt idx="2865">
                        <c:v>1.45</c:v>
                      </c:pt>
                      <c:pt idx="2866">
                        <c:v>1.46</c:v>
                      </c:pt>
                      <c:pt idx="2867">
                        <c:v>1.45</c:v>
                      </c:pt>
                      <c:pt idx="2868">
                        <c:v>1.45</c:v>
                      </c:pt>
                      <c:pt idx="2869">
                        <c:v>1.45</c:v>
                      </c:pt>
                      <c:pt idx="2870">
                        <c:v>1.45</c:v>
                      </c:pt>
                      <c:pt idx="2871">
                        <c:v>1.45</c:v>
                      </c:pt>
                      <c:pt idx="2872">
                        <c:v>1.45</c:v>
                      </c:pt>
                      <c:pt idx="2873">
                        <c:v>1.45</c:v>
                      </c:pt>
                      <c:pt idx="2874">
                        <c:v>1.45</c:v>
                      </c:pt>
                      <c:pt idx="2875">
                        <c:v>1.45</c:v>
                      </c:pt>
                      <c:pt idx="2876">
                        <c:v>1.45</c:v>
                      </c:pt>
                      <c:pt idx="2877">
                        <c:v>1.45</c:v>
                      </c:pt>
                      <c:pt idx="2878">
                        <c:v>1.45</c:v>
                      </c:pt>
                      <c:pt idx="2879">
                        <c:v>1.45</c:v>
                      </c:pt>
                      <c:pt idx="2880">
                        <c:v>1.45</c:v>
                      </c:pt>
                      <c:pt idx="2881">
                        <c:v>1.44</c:v>
                      </c:pt>
                      <c:pt idx="2882">
                        <c:v>1.45</c:v>
                      </c:pt>
                      <c:pt idx="2883">
                        <c:v>1.45</c:v>
                      </c:pt>
                      <c:pt idx="2884">
                        <c:v>1.45</c:v>
                      </c:pt>
                      <c:pt idx="2885">
                        <c:v>1.45</c:v>
                      </c:pt>
                      <c:pt idx="2886">
                        <c:v>1.45</c:v>
                      </c:pt>
                      <c:pt idx="2887">
                        <c:v>1.45</c:v>
                      </c:pt>
                      <c:pt idx="2888">
                        <c:v>1.44</c:v>
                      </c:pt>
                      <c:pt idx="2889">
                        <c:v>1.45</c:v>
                      </c:pt>
                      <c:pt idx="2890">
                        <c:v>1.44</c:v>
                      </c:pt>
                      <c:pt idx="2891">
                        <c:v>1.45</c:v>
                      </c:pt>
                      <c:pt idx="2892">
                        <c:v>1.45</c:v>
                      </c:pt>
                      <c:pt idx="2893">
                        <c:v>1.44</c:v>
                      </c:pt>
                      <c:pt idx="2894">
                        <c:v>1.45</c:v>
                      </c:pt>
                      <c:pt idx="2895">
                        <c:v>1.44</c:v>
                      </c:pt>
                      <c:pt idx="2896">
                        <c:v>1.44</c:v>
                      </c:pt>
                      <c:pt idx="2897">
                        <c:v>1.44</c:v>
                      </c:pt>
                      <c:pt idx="2898">
                        <c:v>1.44</c:v>
                      </c:pt>
                      <c:pt idx="2899">
                        <c:v>1.44</c:v>
                      </c:pt>
                      <c:pt idx="2900">
                        <c:v>1.44</c:v>
                      </c:pt>
                      <c:pt idx="2901">
                        <c:v>1.44</c:v>
                      </c:pt>
                      <c:pt idx="2902">
                        <c:v>1.44</c:v>
                      </c:pt>
                      <c:pt idx="2903">
                        <c:v>1.44</c:v>
                      </c:pt>
                      <c:pt idx="2904">
                        <c:v>1.44</c:v>
                      </c:pt>
                      <c:pt idx="2905">
                        <c:v>1.44</c:v>
                      </c:pt>
                      <c:pt idx="2906">
                        <c:v>1.44</c:v>
                      </c:pt>
                      <c:pt idx="2907">
                        <c:v>1.43</c:v>
                      </c:pt>
                      <c:pt idx="2908">
                        <c:v>1.43</c:v>
                      </c:pt>
                      <c:pt idx="2909">
                        <c:v>1.43</c:v>
                      </c:pt>
                      <c:pt idx="2910">
                        <c:v>1.43</c:v>
                      </c:pt>
                      <c:pt idx="2911">
                        <c:v>1.43</c:v>
                      </c:pt>
                      <c:pt idx="2912">
                        <c:v>1.43</c:v>
                      </c:pt>
                      <c:pt idx="2913">
                        <c:v>1.43</c:v>
                      </c:pt>
                      <c:pt idx="2914">
                        <c:v>1.43</c:v>
                      </c:pt>
                      <c:pt idx="2915">
                        <c:v>1.43</c:v>
                      </c:pt>
                      <c:pt idx="2916">
                        <c:v>1.43</c:v>
                      </c:pt>
                      <c:pt idx="2917">
                        <c:v>1.43</c:v>
                      </c:pt>
                      <c:pt idx="2918">
                        <c:v>1.43</c:v>
                      </c:pt>
                      <c:pt idx="2919">
                        <c:v>1.43</c:v>
                      </c:pt>
                      <c:pt idx="2920">
                        <c:v>1.43</c:v>
                      </c:pt>
                      <c:pt idx="2921">
                        <c:v>1.43</c:v>
                      </c:pt>
                      <c:pt idx="2922">
                        <c:v>1.43</c:v>
                      </c:pt>
                      <c:pt idx="2923">
                        <c:v>1.43</c:v>
                      </c:pt>
                      <c:pt idx="2924">
                        <c:v>1.43</c:v>
                      </c:pt>
                      <c:pt idx="2925">
                        <c:v>1.43</c:v>
                      </c:pt>
                      <c:pt idx="2926">
                        <c:v>1.43</c:v>
                      </c:pt>
                      <c:pt idx="2927">
                        <c:v>1.43</c:v>
                      </c:pt>
                      <c:pt idx="2928">
                        <c:v>1.43</c:v>
                      </c:pt>
                      <c:pt idx="2929">
                        <c:v>1.43</c:v>
                      </c:pt>
                      <c:pt idx="2930">
                        <c:v>1.43</c:v>
                      </c:pt>
                      <c:pt idx="2931">
                        <c:v>1.43</c:v>
                      </c:pt>
                      <c:pt idx="2932">
                        <c:v>1.43</c:v>
                      </c:pt>
                      <c:pt idx="2933">
                        <c:v>1.43</c:v>
                      </c:pt>
                      <c:pt idx="2934">
                        <c:v>1.43</c:v>
                      </c:pt>
                      <c:pt idx="2935">
                        <c:v>1.43</c:v>
                      </c:pt>
                      <c:pt idx="2936">
                        <c:v>1.43</c:v>
                      </c:pt>
                      <c:pt idx="2937">
                        <c:v>1.42</c:v>
                      </c:pt>
                      <c:pt idx="2938">
                        <c:v>1.42</c:v>
                      </c:pt>
                      <c:pt idx="2939">
                        <c:v>1.42</c:v>
                      </c:pt>
                      <c:pt idx="2940">
                        <c:v>1.42</c:v>
                      </c:pt>
                      <c:pt idx="2941">
                        <c:v>1.42</c:v>
                      </c:pt>
                      <c:pt idx="2942">
                        <c:v>1.42</c:v>
                      </c:pt>
                      <c:pt idx="2943">
                        <c:v>1.42</c:v>
                      </c:pt>
                      <c:pt idx="2944">
                        <c:v>1.42</c:v>
                      </c:pt>
                      <c:pt idx="2945">
                        <c:v>1.42</c:v>
                      </c:pt>
                      <c:pt idx="2946">
                        <c:v>1.41</c:v>
                      </c:pt>
                      <c:pt idx="2947">
                        <c:v>1.41</c:v>
                      </c:pt>
                      <c:pt idx="2948">
                        <c:v>1.41</c:v>
                      </c:pt>
                      <c:pt idx="2949">
                        <c:v>1.41</c:v>
                      </c:pt>
                      <c:pt idx="2950">
                        <c:v>1.42</c:v>
                      </c:pt>
                      <c:pt idx="2951">
                        <c:v>1.42</c:v>
                      </c:pt>
                      <c:pt idx="2952">
                        <c:v>1.42</c:v>
                      </c:pt>
                      <c:pt idx="2953">
                        <c:v>1.42</c:v>
                      </c:pt>
                      <c:pt idx="2954">
                        <c:v>1.42</c:v>
                      </c:pt>
                      <c:pt idx="2955">
                        <c:v>1.43</c:v>
                      </c:pt>
                      <c:pt idx="2956">
                        <c:v>1.43</c:v>
                      </c:pt>
                      <c:pt idx="2957">
                        <c:v>1.43</c:v>
                      </c:pt>
                      <c:pt idx="2958">
                        <c:v>1.43</c:v>
                      </c:pt>
                      <c:pt idx="2959">
                        <c:v>1.43</c:v>
                      </c:pt>
                      <c:pt idx="2960">
                        <c:v>1.44</c:v>
                      </c:pt>
                      <c:pt idx="2961">
                        <c:v>1.44</c:v>
                      </c:pt>
                      <c:pt idx="2962">
                        <c:v>1.44</c:v>
                      </c:pt>
                      <c:pt idx="2963">
                        <c:v>1.44</c:v>
                      </c:pt>
                      <c:pt idx="2964">
                        <c:v>1.44</c:v>
                      </c:pt>
                      <c:pt idx="2965">
                        <c:v>1.44</c:v>
                      </c:pt>
                      <c:pt idx="2966">
                        <c:v>1.44</c:v>
                      </c:pt>
                      <c:pt idx="2967">
                        <c:v>1.44</c:v>
                      </c:pt>
                      <c:pt idx="2968">
                        <c:v>1.44</c:v>
                      </c:pt>
                      <c:pt idx="2969">
                        <c:v>1.44</c:v>
                      </c:pt>
                      <c:pt idx="2970">
                        <c:v>1.44</c:v>
                      </c:pt>
                      <c:pt idx="2971">
                        <c:v>1.43</c:v>
                      </c:pt>
                      <c:pt idx="2972">
                        <c:v>1.43</c:v>
                      </c:pt>
                      <c:pt idx="2973">
                        <c:v>1.43</c:v>
                      </c:pt>
                      <c:pt idx="2974">
                        <c:v>1.43</c:v>
                      </c:pt>
                      <c:pt idx="2975">
                        <c:v>1.43</c:v>
                      </c:pt>
                      <c:pt idx="2976">
                        <c:v>1.43</c:v>
                      </c:pt>
                      <c:pt idx="2977">
                        <c:v>1.43</c:v>
                      </c:pt>
                      <c:pt idx="2978">
                        <c:v>1.42</c:v>
                      </c:pt>
                      <c:pt idx="2979">
                        <c:v>1.42</c:v>
                      </c:pt>
                      <c:pt idx="2980">
                        <c:v>1.42</c:v>
                      </c:pt>
                      <c:pt idx="2981">
                        <c:v>1.42</c:v>
                      </c:pt>
                      <c:pt idx="2982">
                        <c:v>1.42</c:v>
                      </c:pt>
                      <c:pt idx="2983">
                        <c:v>1.42</c:v>
                      </c:pt>
                      <c:pt idx="2984">
                        <c:v>1.42</c:v>
                      </c:pt>
                      <c:pt idx="2985">
                        <c:v>1.42</c:v>
                      </c:pt>
                      <c:pt idx="2986">
                        <c:v>1.42</c:v>
                      </c:pt>
                      <c:pt idx="2987">
                        <c:v>1.42</c:v>
                      </c:pt>
                      <c:pt idx="2988">
                        <c:v>1.42</c:v>
                      </c:pt>
                      <c:pt idx="2989">
                        <c:v>1.42</c:v>
                      </c:pt>
                      <c:pt idx="2990">
                        <c:v>1.42</c:v>
                      </c:pt>
                      <c:pt idx="2991">
                        <c:v>1.42</c:v>
                      </c:pt>
                      <c:pt idx="2992">
                        <c:v>1.42</c:v>
                      </c:pt>
                      <c:pt idx="2993">
                        <c:v>1.42</c:v>
                      </c:pt>
                      <c:pt idx="2994">
                        <c:v>1.42</c:v>
                      </c:pt>
                      <c:pt idx="2995">
                        <c:v>1.43</c:v>
                      </c:pt>
                      <c:pt idx="2996">
                        <c:v>1.43</c:v>
                      </c:pt>
                      <c:pt idx="2997">
                        <c:v>1.43</c:v>
                      </c:pt>
                      <c:pt idx="2998">
                        <c:v>1.43</c:v>
                      </c:pt>
                      <c:pt idx="2999">
                        <c:v>1.43</c:v>
                      </c:pt>
                      <c:pt idx="3000">
                        <c:v>1.43</c:v>
                      </c:pt>
                      <c:pt idx="3001">
                        <c:v>1.43</c:v>
                      </c:pt>
                      <c:pt idx="3002">
                        <c:v>1.43</c:v>
                      </c:pt>
                      <c:pt idx="3003">
                        <c:v>1.43</c:v>
                      </c:pt>
                      <c:pt idx="3004">
                        <c:v>1.43</c:v>
                      </c:pt>
                      <c:pt idx="3005">
                        <c:v>1.43</c:v>
                      </c:pt>
                      <c:pt idx="3006">
                        <c:v>1.43</c:v>
                      </c:pt>
                      <c:pt idx="3007">
                        <c:v>1.43</c:v>
                      </c:pt>
                      <c:pt idx="3008">
                        <c:v>1.43</c:v>
                      </c:pt>
                      <c:pt idx="3009">
                        <c:v>1.43</c:v>
                      </c:pt>
                      <c:pt idx="3010">
                        <c:v>1.44</c:v>
                      </c:pt>
                      <c:pt idx="3011">
                        <c:v>1.43</c:v>
                      </c:pt>
                      <c:pt idx="3012">
                        <c:v>1.44</c:v>
                      </c:pt>
                      <c:pt idx="3013">
                        <c:v>1.43</c:v>
                      </c:pt>
                      <c:pt idx="3014">
                        <c:v>1.44</c:v>
                      </c:pt>
                      <c:pt idx="3015">
                        <c:v>1.44</c:v>
                      </c:pt>
                      <c:pt idx="3016">
                        <c:v>1.43</c:v>
                      </c:pt>
                      <c:pt idx="3017">
                        <c:v>1.44</c:v>
                      </c:pt>
                      <c:pt idx="3018">
                        <c:v>1.43</c:v>
                      </c:pt>
                      <c:pt idx="3019">
                        <c:v>1.43</c:v>
                      </c:pt>
                      <c:pt idx="3020">
                        <c:v>1.44</c:v>
                      </c:pt>
                      <c:pt idx="3021">
                        <c:v>1.44</c:v>
                      </c:pt>
                      <c:pt idx="3022">
                        <c:v>1.44</c:v>
                      </c:pt>
                      <c:pt idx="3023">
                        <c:v>1.44</c:v>
                      </c:pt>
                      <c:pt idx="3024">
                        <c:v>1.44</c:v>
                      </c:pt>
                      <c:pt idx="3025">
                        <c:v>1.43</c:v>
                      </c:pt>
                      <c:pt idx="3026">
                        <c:v>1.44</c:v>
                      </c:pt>
                      <c:pt idx="3027">
                        <c:v>1.43</c:v>
                      </c:pt>
                      <c:pt idx="3028">
                        <c:v>1.43</c:v>
                      </c:pt>
                      <c:pt idx="3029">
                        <c:v>1.44</c:v>
                      </c:pt>
                      <c:pt idx="3030">
                        <c:v>1.43</c:v>
                      </c:pt>
                      <c:pt idx="3031">
                        <c:v>1.43</c:v>
                      </c:pt>
                      <c:pt idx="3032">
                        <c:v>1.43</c:v>
                      </c:pt>
                      <c:pt idx="3033">
                        <c:v>1.43</c:v>
                      </c:pt>
                      <c:pt idx="3034">
                        <c:v>1.44</c:v>
                      </c:pt>
                      <c:pt idx="3035">
                        <c:v>1.44</c:v>
                      </c:pt>
                      <c:pt idx="3036">
                        <c:v>1.43</c:v>
                      </c:pt>
                      <c:pt idx="3037">
                        <c:v>1.43</c:v>
                      </c:pt>
                      <c:pt idx="3038">
                        <c:v>1.44</c:v>
                      </c:pt>
                      <c:pt idx="3039">
                        <c:v>1.44</c:v>
                      </c:pt>
                      <c:pt idx="3040">
                        <c:v>1.44</c:v>
                      </c:pt>
                      <c:pt idx="3041">
                        <c:v>1.43</c:v>
                      </c:pt>
                      <c:pt idx="3042">
                        <c:v>1.43</c:v>
                      </c:pt>
                      <c:pt idx="3043">
                        <c:v>1.43</c:v>
                      </c:pt>
                      <c:pt idx="3044">
                        <c:v>1.43</c:v>
                      </c:pt>
                      <c:pt idx="3045">
                        <c:v>1.43</c:v>
                      </c:pt>
                      <c:pt idx="3046">
                        <c:v>1.43</c:v>
                      </c:pt>
                      <c:pt idx="3047">
                        <c:v>1.43</c:v>
                      </c:pt>
                      <c:pt idx="3048">
                        <c:v>1.44</c:v>
                      </c:pt>
                      <c:pt idx="3049">
                        <c:v>1.44</c:v>
                      </c:pt>
                      <c:pt idx="3050">
                        <c:v>1.44</c:v>
                      </c:pt>
                      <c:pt idx="3051">
                        <c:v>1.43</c:v>
                      </c:pt>
                      <c:pt idx="3052">
                        <c:v>1.43</c:v>
                      </c:pt>
                      <c:pt idx="3053">
                        <c:v>1.44</c:v>
                      </c:pt>
                      <c:pt idx="3054">
                        <c:v>1.43</c:v>
                      </c:pt>
                      <c:pt idx="3055">
                        <c:v>1.43</c:v>
                      </c:pt>
                      <c:pt idx="3056">
                        <c:v>1.44</c:v>
                      </c:pt>
                      <c:pt idx="3057">
                        <c:v>1.44</c:v>
                      </c:pt>
                      <c:pt idx="3058">
                        <c:v>1.44</c:v>
                      </c:pt>
                      <c:pt idx="3059">
                        <c:v>1.44</c:v>
                      </c:pt>
                      <c:pt idx="3060">
                        <c:v>1.44</c:v>
                      </c:pt>
                      <c:pt idx="3061">
                        <c:v>1.44</c:v>
                      </c:pt>
                      <c:pt idx="3062">
                        <c:v>1.44</c:v>
                      </c:pt>
                      <c:pt idx="3063">
                        <c:v>1.44</c:v>
                      </c:pt>
                      <c:pt idx="3064">
                        <c:v>1.44</c:v>
                      </c:pt>
                      <c:pt idx="3065">
                        <c:v>1.44</c:v>
                      </c:pt>
                      <c:pt idx="3066">
                        <c:v>1.44</c:v>
                      </c:pt>
                      <c:pt idx="3067">
                        <c:v>1.44</c:v>
                      </c:pt>
                      <c:pt idx="3068">
                        <c:v>1.44</c:v>
                      </c:pt>
                      <c:pt idx="3069">
                        <c:v>1.44</c:v>
                      </c:pt>
                      <c:pt idx="3070">
                        <c:v>1.45</c:v>
                      </c:pt>
                      <c:pt idx="3071">
                        <c:v>1.45</c:v>
                      </c:pt>
                      <c:pt idx="3072">
                        <c:v>1.45</c:v>
                      </c:pt>
                      <c:pt idx="3073">
                        <c:v>1.45</c:v>
                      </c:pt>
                      <c:pt idx="3074">
                        <c:v>1.45</c:v>
                      </c:pt>
                      <c:pt idx="3075">
                        <c:v>1.45</c:v>
                      </c:pt>
                      <c:pt idx="3076">
                        <c:v>1.45</c:v>
                      </c:pt>
                      <c:pt idx="3077">
                        <c:v>1.45</c:v>
                      </c:pt>
                      <c:pt idx="3078">
                        <c:v>1.45</c:v>
                      </c:pt>
                      <c:pt idx="3079">
                        <c:v>1.45</c:v>
                      </c:pt>
                      <c:pt idx="3080">
                        <c:v>1.45</c:v>
                      </c:pt>
                      <c:pt idx="3081">
                        <c:v>1.44</c:v>
                      </c:pt>
                      <c:pt idx="3082">
                        <c:v>1.44</c:v>
                      </c:pt>
                      <c:pt idx="3083">
                        <c:v>1.45</c:v>
                      </c:pt>
                      <c:pt idx="3084">
                        <c:v>1.45</c:v>
                      </c:pt>
                      <c:pt idx="3085">
                        <c:v>1.45</c:v>
                      </c:pt>
                      <c:pt idx="3086">
                        <c:v>1.45</c:v>
                      </c:pt>
                      <c:pt idx="3087">
                        <c:v>1.44</c:v>
                      </c:pt>
                      <c:pt idx="3088">
                        <c:v>1.45</c:v>
                      </c:pt>
                      <c:pt idx="3089">
                        <c:v>1.45</c:v>
                      </c:pt>
                      <c:pt idx="3090">
                        <c:v>1.45</c:v>
                      </c:pt>
                      <c:pt idx="3091">
                        <c:v>1.45</c:v>
                      </c:pt>
                      <c:pt idx="3092">
                        <c:v>1.45</c:v>
                      </c:pt>
                      <c:pt idx="3093">
                        <c:v>1.45</c:v>
                      </c:pt>
                      <c:pt idx="3094">
                        <c:v>1.46</c:v>
                      </c:pt>
                      <c:pt idx="3095">
                        <c:v>1.46</c:v>
                      </c:pt>
                      <c:pt idx="3096">
                        <c:v>1.46</c:v>
                      </c:pt>
                      <c:pt idx="3097">
                        <c:v>1.46</c:v>
                      </c:pt>
                      <c:pt idx="3098">
                        <c:v>1.47</c:v>
                      </c:pt>
                      <c:pt idx="3099">
                        <c:v>1.47</c:v>
                      </c:pt>
                      <c:pt idx="3100">
                        <c:v>1.48</c:v>
                      </c:pt>
                      <c:pt idx="3101">
                        <c:v>1.48</c:v>
                      </c:pt>
                      <c:pt idx="3102">
                        <c:v>1.48</c:v>
                      </c:pt>
                      <c:pt idx="3103">
                        <c:v>1.47</c:v>
                      </c:pt>
                      <c:pt idx="3104">
                        <c:v>1.47</c:v>
                      </c:pt>
                      <c:pt idx="3105">
                        <c:v>1.47</c:v>
                      </c:pt>
                      <c:pt idx="3106">
                        <c:v>1.47</c:v>
                      </c:pt>
                      <c:pt idx="3107">
                        <c:v>1.47</c:v>
                      </c:pt>
                      <c:pt idx="3108">
                        <c:v>1.47</c:v>
                      </c:pt>
                      <c:pt idx="3109">
                        <c:v>1.46</c:v>
                      </c:pt>
                      <c:pt idx="3110">
                        <c:v>1.47</c:v>
                      </c:pt>
                      <c:pt idx="3111">
                        <c:v>1.47</c:v>
                      </c:pt>
                      <c:pt idx="3112">
                        <c:v>1.48</c:v>
                      </c:pt>
                      <c:pt idx="3113">
                        <c:v>1.47</c:v>
                      </c:pt>
                      <c:pt idx="3114">
                        <c:v>1.48</c:v>
                      </c:pt>
                      <c:pt idx="3115">
                        <c:v>1.47</c:v>
                      </c:pt>
                      <c:pt idx="3116">
                        <c:v>1.47</c:v>
                      </c:pt>
                      <c:pt idx="3117">
                        <c:v>1.47</c:v>
                      </c:pt>
                      <c:pt idx="3118">
                        <c:v>1.46</c:v>
                      </c:pt>
                      <c:pt idx="3119">
                        <c:v>1.47</c:v>
                      </c:pt>
                      <c:pt idx="3120">
                        <c:v>1.48</c:v>
                      </c:pt>
                      <c:pt idx="3121">
                        <c:v>1.47</c:v>
                      </c:pt>
                      <c:pt idx="3122">
                        <c:v>1.47</c:v>
                      </c:pt>
                      <c:pt idx="3123">
                        <c:v>1.47</c:v>
                      </c:pt>
                      <c:pt idx="3124">
                        <c:v>1.46</c:v>
                      </c:pt>
                      <c:pt idx="3125">
                        <c:v>1.47</c:v>
                      </c:pt>
                      <c:pt idx="3126">
                        <c:v>1.47</c:v>
                      </c:pt>
                      <c:pt idx="3127">
                        <c:v>1.46</c:v>
                      </c:pt>
                      <c:pt idx="3128">
                        <c:v>1.47</c:v>
                      </c:pt>
                      <c:pt idx="3129">
                        <c:v>1.47</c:v>
                      </c:pt>
                      <c:pt idx="3130">
                        <c:v>1.47</c:v>
                      </c:pt>
                      <c:pt idx="3131">
                        <c:v>1.47</c:v>
                      </c:pt>
                      <c:pt idx="3132">
                        <c:v>1.46</c:v>
                      </c:pt>
                      <c:pt idx="3133">
                        <c:v>1.46</c:v>
                      </c:pt>
                      <c:pt idx="3134">
                        <c:v>1.47</c:v>
                      </c:pt>
                      <c:pt idx="3135">
                        <c:v>1.47</c:v>
                      </c:pt>
                      <c:pt idx="3136">
                        <c:v>1.47</c:v>
                      </c:pt>
                      <c:pt idx="3137">
                        <c:v>1.47</c:v>
                      </c:pt>
                      <c:pt idx="3138">
                        <c:v>1.47</c:v>
                      </c:pt>
                      <c:pt idx="3139">
                        <c:v>1.47</c:v>
                      </c:pt>
                      <c:pt idx="3140">
                        <c:v>1.47</c:v>
                      </c:pt>
                      <c:pt idx="3141">
                        <c:v>1.47</c:v>
                      </c:pt>
                      <c:pt idx="3142">
                        <c:v>1.46</c:v>
                      </c:pt>
                      <c:pt idx="3143">
                        <c:v>1.47</c:v>
                      </c:pt>
                      <c:pt idx="3144">
                        <c:v>1.47</c:v>
                      </c:pt>
                      <c:pt idx="3145">
                        <c:v>1.46</c:v>
                      </c:pt>
                      <c:pt idx="3146">
                        <c:v>1.47</c:v>
                      </c:pt>
                      <c:pt idx="3147">
                        <c:v>1.47</c:v>
                      </c:pt>
                      <c:pt idx="3148">
                        <c:v>1.47</c:v>
                      </c:pt>
                      <c:pt idx="3149">
                        <c:v>1.46</c:v>
                      </c:pt>
                      <c:pt idx="3150">
                        <c:v>1.47</c:v>
                      </c:pt>
                      <c:pt idx="3151">
                        <c:v>1.47</c:v>
                      </c:pt>
                      <c:pt idx="3152">
                        <c:v>1.47</c:v>
                      </c:pt>
                      <c:pt idx="3153">
                        <c:v>1.47</c:v>
                      </c:pt>
                      <c:pt idx="3154">
                        <c:v>1.46</c:v>
                      </c:pt>
                      <c:pt idx="3155">
                        <c:v>1.46</c:v>
                      </c:pt>
                      <c:pt idx="3156">
                        <c:v>1.46</c:v>
                      </c:pt>
                      <c:pt idx="3157">
                        <c:v>1.46</c:v>
                      </c:pt>
                      <c:pt idx="3158">
                        <c:v>1.46</c:v>
                      </c:pt>
                      <c:pt idx="3159">
                        <c:v>1.46</c:v>
                      </c:pt>
                      <c:pt idx="3160">
                        <c:v>1.46</c:v>
                      </c:pt>
                      <c:pt idx="3161">
                        <c:v>1.45</c:v>
                      </c:pt>
                      <c:pt idx="3162">
                        <c:v>1.46</c:v>
                      </c:pt>
                      <c:pt idx="3163">
                        <c:v>1.46</c:v>
                      </c:pt>
                      <c:pt idx="3164">
                        <c:v>1.46</c:v>
                      </c:pt>
                      <c:pt idx="3165">
                        <c:v>1.46</c:v>
                      </c:pt>
                      <c:pt idx="3166">
                        <c:v>1.45</c:v>
                      </c:pt>
                      <c:pt idx="3167">
                        <c:v>1.45</c:v>
                      </c:pt>
                      <c:pt idx="3168">
                        <c:v>1.46</c:v>
                      </c:pt>
                      <c:pt idx="3169">
                        <c:v>1.45</c:v>
                      </c:pt>
                      <c:pt idx="3170">
                        <c:v>1.45</c:v>
                      </c:pt>
                      <c:pt idx="3171">
                        <c:v>1.45</c:v>
                      </c:pt>
                      <c:pt idx="3172">
                        <c:v>1.45</c:v>
                      </c:pt>
                      <c:pt idx="3173">
                        <c:v>1.45</c:v>
                      </c:pt>
                      <c:pt idx="3174">
                        <c:v>1.44</c:v>
                      </c:pt>
                      <c:pt idx="3175">
                        <c:v>1.44</c:v>
                      </c:pt>
                      <c:pt idx="3176">
                        <c:v>1.44</c:v>
                      </c:pt>
                      <c:pt idx="3177">
                        <c:v>1.44</c:v>
                      </c:pt>
                      <c:pt idx="3178">
                        <c:v>1.44</c:v>
                      </c:pt>
                      <c:pt idx="3179">
                        <c:v>1.44</c:v>
                      </c:pt>
                      <c:pt idx="3180">
                        <c:v>1.44</c:v>
                      </c:pt>
                      <c:pt idx="3181">
                        <c:v>1.43</c:v>
                      </c:pt>
                      <c:pt idx="3182">
                        <c:v>1.43</c:v>
                      </c:pt>
                      <c:pt idx="3183">
                        <c:v>1.43</c:v>
                      </c:pt>
                      <c:pt idx="3184">
                        <c:v>1.43</c:v>
                      </c:pt>
                      <c:pt idx="3185">
                        <c:v>1.43</c:v>
                      </c:pt>
                      <c:pt idx="3186">
                        <c:v>1.43</c:v>
                      </c:pt>
                      <c:pt idx="3187">
                        <c:v>1.43</c:v>
                      </c:pt>
                      <c:pt idx="3188">
                        <c:v>1.43</c:v>
                      </c:pt>
                      <c:pt idx="3189">
                        <c:v>1.43</c:v>
                      </c:pt>
                      <c:pt idx="3190">
                        <c:v>1.43</c:v>
                      </c:pt>
                      <c:pt idx="3191">
                        <c:v>1.43</c:v>
                      </c:pt>
                      <c:pt idx="3192">
                        <c:v>1.44</c:v>
                      </c:pt>
                      <c:pt idx="3193">
                        <c:v>1.44</c:v>
                      </c:pt>
                      <c:pt idx="3194">
                        <c:v>1.44</c:v>
                      </c:pt>
                      <c:pt idx="3195">
                        <c:v>1.44</c:v>
                      </c:pt>
                      <c:pt idx="3196">
                        <c:v>1.45</c:v>
                      </c:pt>
                      <c:pt idx="3197">
                        <c:v>1.45</c:v>
                      </c:pt>
                      <c:pt idx="3198">
                        <c:v>1.45</c:v>
                      </c:pt>
                      <c:pt idx="3199">
                        <c:v>1.45</c:v>
                      </c:pt>
                      <c:pt idx="3200">
                        <c:v>1.45</c:v>
                      </c:pt>
                      <c:pt idx="3201">
                        <c:v>1.44</c:v>
                      </c:pt>
                      <c:pt idx="3202">
                        <c:v>1.44</c:v>
                      </c:pt>
                      <c:pt idx="3203">
                        <c:v>1.44</c:v>
                      </c:pt>
                      <c:pt idx="3204">
                        <c:v>1.44</c:v>
                      </c:pt>
                      <c:pt idx="3205">
                        <c:v>1.44</c:v>
                      </c:pt>
                      <c:pt idx="3206">
                        <c:v>1.45</c:v>
                      </c:pt>
                      <c:pt idx="3207">
                        <c:v>1.46</c:v>
                      </c:pt>
                      <c:pt idx="3208">
                        <c:v>1.44</c:v>
                      </c:pt>
                      <c:pt idx="3209">
                        <c:v>1.39</c:v>
                      </c:pt>
                      <c:pt idx="3210">
                        <c:v>1.36</c:v>
                      </c:pt>
                      <c:pt idx="3211">
                        <c:v>1.35</c:v>
                      </c:pt>
                      <c:pt idx="3212">
                        <c:v>1.34</c:v>
                      </c:pt>
                      <c:pt idx="3213">
                        <c:v>1.34</c:v>
                      </c:pt>
                      <c:pt idx="3214">
                        <c:v>1.34</c:v>
                      </c:pt>
                      <c:pt idx="3215">
                        <c:v>1.33</c:v>
                      </c:pt>
                      <c:pt idx="3216">
                        <c:v>1.33</c:v>
                      </c:pt>
                      <c:pt idx="3217">
                        <c:v>1.33</c:v>
                      </c:pt>
                      <c:pt idx="3218">
                        <c:v>1.34</c:v>
                      </c:pt>
                      <c:pt idx="3219">
                        <c:v>1.34</c:v>
                      </c:pt>
                      <c:pt idx="3220">
                        <c:v>1.35</c:v>
                      </c:pt>
                      <c:pt idx="3221">
                        <c:v>1.36</c:v>
                      </c:pt>
                      <c:pt idx="3222">
                        <c:v>1.37</c:v>
                      </c:pt>
                      <c:pt idx="3223">
                        <c:v>1.38</c:v>
                      </c:pt>
                      <c:pt idx="3224">
                        <c:v>1.39</c:v>
                      </c:pt>
                      <c:pt idx="3225">
                        <c:v>1.39</c:v>
                      </c:pt>
                      <c:pt idx="3226">
                        <c:v>1.39</c:v>
                      </c:pt>
                      <c:pt idx="3227">
                        <c:v>1.39</c:v>
                      </c:pt>
                      <c:pt idx="3228">
                        <c:v>1.39</c:v>
                      </c:pt>
                      <c:pt idx="3229">
                        <c:v>1.39</c:v>
                      </c:pt>
                      <c:pt idx="3230">
                        <c:v>1.39</c:v>
                      </c:pt>
                      <c:pt idx="3231">
                        <c:v>1.39</c:v>
                      </c:pt>
                      <c:pt idx="3232">
                        <c:v>1.39</c:v>
                      </c:pt>
                      <c:pt idx="3233">
                        <c:v>1.4</c:v>
                      </c:pt>
                      <c:pt idx="3234">
                        <c:v>1.4</c:v>
                      </c:pt>
                      <c:pt idx="3235">
                        <c:v>1.4</c:v>
                      </c:pt>
                      <c:pt idx="3236">
                        <c:v>1.41</c:v>
                      </c:pt>
                      <c:pt idx="3237">
                        <c:v>1.41</c:v>
                      </c:pt>
                      <c:pt idx="3238">
                        <c:v>1.42</c:v>
                      </c:pt>
                      <c:pt idx="3239">
                        <c:v>1.42</c:v>
                      </c:pt>
                      <c:pt idx="3240">
                        <c:v>1.42</c:v>
                      </c:pt>
                      <c:pt idx="3241">
                        <c:v>1.42</c:v>
                      </c:pt>
                      <c:pt idx="3242">
                        <c:v>1.42</c:v>
                      </c:pt>
                      <c:pt idx="3243">
                        <c:v>1.42</c:v>
                      </c:pt>
                      <c:pt idx="3244">
                        <c:v>1.42</c:v>
                      </c:pt>
                      <c:pt idx="3245">
                        <c:v>1.42</c:v>
                      </c:pt>
                      <c:pt idx="3246">
                        <c:v>1.41</c:v>
                      </c:pt>
                      <c:pt idx="3247">
                        <c:v>1.41</c:v>
                      </c:pt>
                      <c:pt idx="3248">
                        <c:v>1.41</c:v>
                      </c:pt>
                      <c:pt idx="3249">
                        <c:v>1.41</c:v>
                      </c:pt>
                      <c:pt idx="3250">
                        <c:v>1.41</c:v>
                      </c:pt>
                      <c:pt idx="3251">
                        <c:v>1.41</c:v>
                      </c:pt>
                      <c:pt idx="3252">
                        <c:v>1.41</c:v>
                      </c:pt>
                      <c:pt idx="3253">
                        <c:v>1.41</c:v>
                      </c:pt>
                      <c:pt idx="3254">
                        <c:v>1.41</c:v>
                      </c:pt>
                      <c:pt idx="3255">
                        <c:v>1.41</c:v>
                      </c:pt>
                      <c:pt idx="3256">
                        <c:v>1.41</c:v>
                      </c:pt>
                      <c:pt idx="3257">
                        <c:v>1.41</c:v>
                      </c:pt>
                      <c:pt idx="3258">
                        <c:v>1.41</c:v>
                      </c:pt>
                      <c:pt idx="3259">
                        <c:v>1.41</c:v>
                      </c:pt>
                      <c:pt idx="3260">
                        <c:v>1.41</c:v>
                      </c:pt>
                      <c:pt idx="3261">
                        <c:v>1.42</c:v>
                      </c:pt>
                      <c:pt idx="3262">
                        <c:v>1.42</c:v>
                      </c:pt>
                      <c:pt idx="3263">
                        <c:v>1.42</c:v>
                      </c:pt>
                      <c:pt idx="3264">
                        <c:v>1.42</c:v>
                      </c:pt>
                      <c:pt idx="3265">
                        <c:v>1.42</c:v>
                      </c:pt>
                      <c:pt idx="3266">
                        <c:v>1.42</c:v>
                      </c:pt>
                      <c:pt idx="3267">
                        <c:v>1.43</c:v>
                      </c:pt>
                      <c:pt idx="3268">
                        <c:v>1.43</c:v>
                      </c:pt>
                      <c:pt idx="3269">
                        <c:v>1.43</c:v>
                      </c:pt>
                      <c:pt idx="3270">
                        <c:v>1.43</c:v>
                      </c:pt>
                      <c:pt idx="3271">
                        <c:v>1.43</c:v>
                      </c:pt>
                      <c:pt idx="3272">
                        <c:v>1.43</c:v>
                      </c:pt>
                      <c:pt idx="3273">
                        <c:v>1.43</c:v>
                      </c:pt>
                      <c:pt idx="3274">
                        <c:v>1.43</c:v>
                      </c:pt>
                      <c:pt idx="3275">
                        <c:v>1.43</c:v>
                      </c:pt>
                      <c:pt idx="3276">
                        <c:v>1.43</c:v>
                      </c:pt>
                      <c:pt idx="3277">
                        <c:v>1.43</c:v>
                      </c:pt>
                      <c:pt idx="3278">
                        <c:v>1.43</c:v>
                      </c:pt>
                      <c:pt idx="3279">
                        <c:v>1.43</c:v>
                      </c:pt>
                      <c:pt idx="3280">
                        <c:v>1.43</c:v>
                      </c:pt>
                      <c:pt idx="3281">
                        <c:v>1.44</c:v>
                      </c:pt>
                      <c:pt idx="3282">
                        <c:v>1.44</c:v>
                      </c:pt>
                      <c:pt idx="3283">
                        <c:v>1.44</c:v>
                      </c:pt>
                      <c:pt idx="3284">
                        <c:v>1.44</c:v>
                      </c:pt>
                      <c:pt idx="3285">
                        <c:v>1.44</c:v>
                      </c:pt>
                      <c:pt idx="3286">
                        <c:v>1.44</c:v>
                      </c:pt>
                      <c:pt idx="3287">
                        <c:v>1.44</c:v>
                      </c:pt>
                      <c:pt idx="3288">
                        <c:v>1.44</c:v>
                      </c:pt>
                      <c:pt idx="3289">
                        <c:v>1.44</c:v>
                      </c:pt>
                      <c:pt idx="3290">
                        <c:v>1.44</c:v>
                      </c:pt>
                      <c:pt idx="3291">
                        <c:v>1.44</c:v>
                      </c:pt>
                      <c:pt idx="3292">
                        <c:v>1.44</c:v>
                      </c:pt>
                      <c:pt idx="3293">
                        <c:v>1.44</c:v>
                      </c:pt>
                      <c:pt idx="3294">
                        <c:v>1.44</c:v>
                      </c:pt>
                      <c:pt idx="3295">
                        <c:v>1.44</c:v>
                      </c:pt>
                      <c:pt idx="3296">
                        <c:v>1.44</c:v>
                      </c:pt>
                      <c:pt idx="3297">
                        <c:v>1.44</c:v>
                      </c:pt>
                      <c:pt idx="3298">
                        <c:v>1.44</c:v>
                      </c:pt>
                      <c:pt idx="3299">
                        <c:v>1.44</c:v>
                      </c:pt>
                      <c:pt idx="3300">
                        <c:v>1.44</c:v>
                      </c:pt>
                      <c:pt idx="3301">
                        <c:v>1.44</c:v>
                      </c:pt>
                      <c:pt idx="3302">
                        <c:v>1.44</c:v>
                      </c:pt>
                      <c:pt idx="3303">
                        <c:v>1.44</c:v>
                      </c:pt>
                      <c:pt idx="3304">
                        <c:v>1.44</c:v>
                      </c:pt>
                      <c:pt idx="3305">
                        <c:v>1.44</c:v>
                      </c:pt>
                      <c:pt idx="3306">
                        <c:v>1.44</c:v>
                      </c:pt>
                      <c:pt idx="3307">
                        <c:v>1.44</c:v>
                      </c:pt>
                      <c:pt idx="3308">
                        <c:v>1.44</c:v>
                      </c:pt>
                      <c:pt idx="3309">
                        <c:v>1.43</c:v>
                      </c:pt>
                      <c:pt idx="3310">
                        <c:v>1.44</c:v>
                      </c:pt>
                      <c:pt idx="3311">
                        <c:v>1.44</c:v>
                      </c:pt>
                      <c:pt idx="3312">
                        <c:v>1.44</c:v>
                      </c:pt>
                      <c:pt idx="3313">
                        <c:v>1.44</c:v>
                      </c:pt>
                      <c:pt idx="3314">
                        <c:v>1.44</c:v>
                      </c:pt>
                      <c:pt idx="3315">
                        <c:v>1.44</c:v>
                      </c:pt>
                      <c:pt idx="3316">
                        <c:v>1.44</c:v>
                      </c:pt>
                      <c:pt idx="3317">
                        <c:v>1.44</c:v>
                      </c:pt>
                      <c:pt idx="3318">
                        <c:v>1.45</c:v>
                      </c:pt>
                      <c:pt idx="3319">
                        <c:v>1.45</c:v>
                      </c:pt>
                      <c:pt idx="3320">
                        <c:v>1.45</c:v>
                      </c:pt>
                      <c:pt idx="3321">
                        <c:v>1.45</c:v>
                      </c:pt>
                      <c:pt idx="3322">
                        <c:v>1.46</c:v>
                      </c:pt>
                      <c:pt idx="3323">
                        <c:v>1.46</c:v>
                      </c:pt>
                      <c:pt idx="3324">
                        <c:v>1.46</c:v>
                      </c:pt>
                      <c:pt idx="3325">
                        <c:v>1.47</c:v>
                      </c:pt>
                      <c:pt idx="3326">
                        <c:v>1.47</c:v>
                      </c:pt>
                      <c:pt idx="3327">
                        <c:v>1.48</c:v>
                      </c:pt>
                      <c:pt idx="3328">
                        <c:v>1.48</c:v>
                      </c:pt>
                      <c:pt idx="3329">
                        <c:v>1.49</c:v>
                      </c:pt>
                      <c:pt idx="3330">
                        <c:v>1.5</c:v>
                      </c:pt>
                      <c:pt idx="3331">
                        <c:v>1.51</c:v>
                      </c:pt>
                      <c:pt idx="3332">
                        <c:v>1.53</c:v>
                      </c:pt>
                      <c:pt idx="3333">
                        <c:v>1.59</c:v>
                      </c:pt>
                      <c:pt idx="3334">
                        <c:v>1.65</c:v>
                      </c:pt>
                      <c:pt idx="3335">
                        <c:v>1.71</c:v>
                      </c:pt>
                      <c:pt idx="3336">
                        <c:v>1.77</c:v>
                      </c:pt>
                      <c:pt idx="3337">
                        <c:v>1.86</c:v>
                      </c:pt>
                      <c:pt idx="3338">
                        <c:v>1.95</c:v>
                      </c:pt>
                      <c:pt idx="3339">
                        <c:v>2.0299999999999998</c:v>
                      </c:pt>
                      <c:pt idx="3340">
                        <c:v>2.12</c:v>
                      </c:pt>
                      <c:pt idx="3341">
                        <c:v>2.21</c:v>
                      </c:pt>
                      <c:pt idx="3342">
                        <c:v>2.31</c:v>
                      </c:pt>
                      <c:pt idx="3343">
                        <c:v>2.42</c:v>
                      </c:pt>
                      <c:pt idx="3344">
                        <c:v>2.46</c:v>
                      </c:pt>
                      <c:pt idx="3345">
                        <c:v>2.46</c:v>
                      </c:pt>
                      <c:pt idx="3346">
                        <c:v>2.44</c:v>
                      </c:pt>
                      <c:pt idx="3347">
                        <c:v>2.41</c:v>
                      </c:pt>
                      <c:pt idx="3348">
                        <c:v>2.38</c:v>
                      </c:pt>
                      <c:pt idx="3349">
                        <c:v>2.36</c:v>
                      </c:pt>
                      <c:pt idx="3350">
                        <c:v>2.34</c:v>
                      </c:pt>
                      <c:pt idx="3351">
                        <c:v>2.3199999999999998</c:v>
                      </c:pt>
                      <c:pt idx="3352">
                        <c:v>2.2999999999999998</c:v>
                      </c:pt>
                      <c:pt idx="3353">
                        <c:v>2.2799999999999998</c:v>
                      </c:pt>
                      <c:pt idx="3354">
                        <c:v>2.27</c:v>
                      </c:pt>
                      <c:pt idx="3355">
                        <c:v>2.25</c:v>
                      </c:pt>
                      <c:pt idx="3356">
                        <c:v>2.23</c:v>
                      </c:pt>
                      <c:pt idx="3357">
                        <c:v>2.2200000000000002</c:v>
                      </c:pt>
                      <c:pt idx="3358">
                        <c:v>2.2200000000000002</c:v>
                      </c:pt>
                      <c:pt idx="3359">
                        <c:v>2.2200000000000002</c:v>
                      </c:pt>
                      <c:pt idx="3360">
                        <c:v>2.23</c:v>
                      </c:pt>
                      <c:pt idx="3361">
                        <c:v>2.27</c:v>
                      </c:pt>
                      <c:pt idx="3362">
                        <c:v>2.2999999999999998</c:v>
                      </c:pt>
                      <c:pt idx="3363">
                        <c:v>2.31</c:v>
                      </c:pt>
                      <c:pt idx="3364">
                        <c:v>2.33</c:v>
                      </c:pt>
                      <c:pt idx="3365">
                        <c:v>2.33</c:v>
                      </c:pt>
                      <c:pt idx="3366">
                        <c:v>2.33</c:v>
                      </c:pt>
                      <c:pt idx="3367">
                        <c:v>2.33</c:v>
                      </c:pt>
                      <c:pt idx="3368">
                        <c:v>2.3199999999999998</c:v>
                      </c:pt>
                      <c:pt idx="3369">
                        <c:v>2.31</c:v>
                      </c:pt>
                      <c:pt idx="3370">
                        <c:v>2.2999999999999998</c:v>
                      </c:pt>
                      <c:pt idx="3371">
                        <c:v>2.29</c:v>
                      </c:pt>
                      <c:pt idx="3372">
                        <c:v>2.2799999999999998</c:v>
                      </c:pt>
                      <c:pt idx="3373">
                        <c:v>2.27</c:v>
                      </c:pt>
                      <c:pt idx="3374">
                        <c:v>2.2599999999999998</c:v>
                      </c:pt>
                      <c:pt idx="3375">
                        <c:v>2.2599999999999998</c:v>
                      </c:pt>
                      <c:pt idx="3376">
                        <c:v>2.25</c:v>
                      </c:pt>
                      <c:pt idx="3377">
                        <c:v>2.2400000000000002</c:v>
                      </c:pt>
                      <c:pt idx="3378">
                        <c:v>2.2400000000000002</c:v>
                      </c:pt>
                      <c:pt idx="3379">
                        <c:v>2.23</c:v>
                      </c:pt>
                      <c:pt idx="3380">
                        <c:v>2.23</c:v>
                      </c:pt>
                      <c:pt idx="3381">
                        <c:v>2.2200000000000002</c:v>
                      </c:pt>
                      <c:pt idx="3382">
                        <c:v>2.21</c:v>
                      </c:pt>
                      <c:pt idx="3383">
                        <c:v>2.21</c:v>
                      </c:pt>
                      <c:pt idx="3384">
                        <c:v>2.2000000000000002</c:v>
                      </c:pt>
                      <c:pt idx="3385">
                        <c:v>2.19</c:v>
                      </c:pt>
                      <c:pt idx="3386">
                        <c:v>2.19</c:v>
                      </c:pt>
                      <c:pt idx="3387">
                        <c:v>2.17</c:v>
                      </c:pt>
                      <c:pt idx="3388">
                        <c:v>2.17</c:v>
                      </c:pt>
                      <c:pt idx="3389">
                        <c:v>2.16</c:v>
                      </c:pt>
                      <c:pt idx="3390">
                        <c:v>2.15</c:v>
                      </c:pt>
                      <c:pt idx="3391">
                        <c:v>2.14</c:v>
                      </c:pt>
                      <c:pt idx="3392">
                        <c:v>2.13</c:v>
                      </c:pt>
                      <c:pt idx="3393">
                        <c:v>2.11</c:v>
                      </c:pt>
                      <c:pt idx="3394">
                        <c:v>2.1</c:v>
                      </c:pt>
                      <c:pt idx="3395">
                        <c:v>2.1</c:v>
                      </c:pt>
                      <c:pt idx="3396">
                        <c:v>2.08</c:v>
                      </c:pt>
                      <c:pt idx="3397">
                        <c:v>2.0699999999999998</c:v>
                      </c:pt>
                      <c:pt idx="3398">
                        <c:v>2.06</c:v>
                      </c:pt>
                      <c:pt idx="3399">
                        <c:v>2.0499999999999998</c:v>
                      </c:pt>
                      <c:pt idx="3400">
                        <c:v>2.04</c:v>
                      </c:pt>
                      <c:pt idx="3401">
                        <c:v>2.0299999999999998</c:v>
                      </c:pt>
                      <c:pt idx="3402">
                        <c:v>2.02</c:v>
                      </c:pt>
                      <c:pt idx="3403">
                        <c:v>2.0099999999999998</c:v>
                      </c:pt>
                      <c:pt idx="3404">
                        <c:v>2</c:v>
                      </c:pt>
                      <c:pt idx="3405">
                        <c:v>1.99</c:v>
                      </c:pt>
                      <c:pt idx="3406">
                        <c:v>1.98</c:v>
                      </c:pt>
                      <c:pt idx="3407">
                        <c:v>1.97</c:v>
                      </c:pt>
                      <c:pt idx="3408">
                        <c:v>1.96</c:v>
                      </c:pt>
                      <c:pt idx="3409">
                        <c:v>1.94</c:v>
                      </c:pt>
                      <c:pt idx="3410">
                        <c:v>1.94</c:v>
                      </c:pt>
                      <c:pt idx="3411">
                        <c:v>1.93</c:v>
                      </c:pt>
                      <c:pt idx="3412">
                        <c:v>1.92</c:v>
                      </c:pt>
                      <c:pt idx="3413">
                        <c:v>1.92</c:v>
                      </c:pt>
                      <c:pt idx="3414">
                        <c:v>1.91</c:v>
                      </c:pt>
                      <c:pt idx="3415">
                        <c:v>1.9</c:v>
                      </c:pt>
                      <c:pt idx="3416">
                        <c:v>1.89</c:v>
                      </c:pt>
                      <c:pt idx="3417">
                        <c:v>1.88</c:v>
                      </c:pt>
                      <c:pt idx="3418">
                        <c:v>1.88</c:v>
                      </c:pt>
                      <c:pt idx="3419">
                        <c:v>1.87</c:v>
                      </c:pt>
                      <c:pt idx="3420">
                        <c:v>1.87</c:v>
                      </c:pt>
                      <c:pt idx="3421">
                        <c:v>1.86</c:v>
                      </c:pt>
                      <c:pt idx="3422">
                        <c:v>1.86</c:v>
                      </c:pt>
                      <c:pt idx="3423">
                        <c:v>1.85</c:v>
                      </c:pt>
                      <c:pt idx="3424">
                        <c:v>1.84</c:v>
                      </c:pt>
                      <c:pt idx="3425">
                        <c:v>1.84</c:v>
                      </c:pt>
                      <c:pt idx="3426">
                        <c:v>1.83</c:v>
                      </c:pt>
                      <c:pt idx="3427">
                        <c:v>1.83</c:v>
                      </c:pt>
                      <c:pt idx="3428">
                        <c:v>1.82</c:v>
                      </c:pt>
                      <c:pt idx="3429">
                        <c:v>1.82</c:v>
                      </c:pt>
                      <c:pt idx="3430">
                        <c:v>1.82</c:v>
                      </c:pt>
                      <c:pt idx="3431">
                        <c:v>1.81</c:v>
                      </c:pt>
                      <c:pt idx="3432">
                        <c:v>1.81</c:v>
                      </c:pt>
                      <c:pt idx="3433">
                        <c:v>1.8</c:v>
                      </c:pt>
                      <c:pt idx="3434">
                        <c:v>1.8</c:v>
                      </c:pt>
                      <c:pt idx="3435">
                        <c:v>1.8</c:v>
                      </c:pt>
                      <c:pt idx="3436">
                        <c:v>1.79</c:v>
                      </c:pt>
                      <c:pt idx="3437">
                        <c:v>1.79</c:v>
                      </c:pt>
                      <c:pt idx="3438">
                        <c:v>1.79</c:v>
                      </c:pt>
                      <c:pt idx="3439">
                        <c:v>1.78</c:v>
                      </c:pt>
                      <c:pt idx="3440">
                        <c:v>1.78</c:v>
                      </c:pt>
                      <c:pt idx="3441">
                        <c:v>1.78</c:v>
                      </c:pt>
                      <c:pt idx="3442">
                        <c:v>1.77</c:v>
                      </c:pt>
                      <c:pt idx="3443">
                        <c:v>1.77</c:v>
                      </c:pt>
                      <c:pt idx="3444">
                        <c:v>1.76</c:v>
                      </c:pt>
                      <c:pt idx="3445">
                        <c:v>1.76</c:v>
                      </c:pt>
                      <c:pt idx="3446">
                        <c:v>1.76</c:v>
                      </c:pt>
                      <c:pt idx="3447">
                        <c:v>1.75</c:v>
                      </c:pt>
                      <c:pt idx="3448">
                        <c:v>1.75</c:v>
                      </c:pt>
                      <c:pt idx="3449">
                        <c:v>1.75</c:v>
                      </c:pt>
                      <c:pt idx="3450">
                        <c:v>1.74</c:v>
                      </c:pt>
                      <c:pt idx="3451">
                        <c:v>1.74</c:v>
                      </c:pt>
                      <c:pt idx="3452">
                        <c:v>1.74</c:v>
                      </c:pt>
                      <c:pt idx="3453">
                        <c:v>1.74</c:v>
                      </c:pt>
                      <c:pt idx="3454">
                        <c:v>1.74</c:v>
                      </c:pt>
                      <c:pt idx="3455">
                        <c:v>1.73</c:v>
                      </c:pt>
                      <c:pt idx="3456">
                        <c:v>1.73</c:v>
                      </c:pt>
                      <c:pt idx="3457">
                        <c:v>1.73</c:v>
                      </c:pt>
                      <c:pt idx="3458">
                        <c:v>1.72</c:v>
                      </c:pt>
                      <c:pt idx="3459">
                        <c:v>1.72</c:v>
                      </c:pt>
                      <c:pt idx="3460">
                        <c:v>1.72</c:v>
                      </c:pt>
                      <c:pt idx="3461">
                        <c:v>1.72</c:v>
                      </c:pt>
                      <c:pt idx="3462">
                        <c:v>1.72</c:v>
                      </c:pt>
                      <c:pt idx="3463">
                        <c:v>1.71</c:v>
                      </c:pt>
                      <c:pt idx="3464">
                        <c:v>1.71</c:v>
                      </c:pt>
                      <c:pt idx="3465">
                        <c:v>1.71</c:v>
                      </c:pt>
                      <c:pt idx="3466">
                        <c:v>1.71</c:v>
                      </c:pt>
                      <c:pt idx="3467">
                        <c:v>1.71</c:v>
                      </c:pt>
                      <c:pt idx="3468">
                        <c:v>1.7</c:v>
                      </c:pt>
                      <c:pt idx="3469">
                        <c:v>1.7</c:v>
                      </c:pt>
                      <c:pt idx="3470">
                        <c:v>1.7</c:v>
                      </c:pt>
                      <c:pt idx="3471">
                        <c:v>1.7</c:v>
                      </c:pt>
                      <c:pt idx="3472">
                        <c:v>1.69</c:v>
                      </c:pt>
                      <c:pt idx="3473">
                        <c:v>1.69</c:v>
                      </c:pt>
                      <c:pt idx="3474">
                        <c:v>1.69</c:v>
                      </c:pt>
                      <c:pt idx="3475">
                        <c:v>1.69</c:v>
                      </c:pt>
                      <c:pt idx="3476">
                        <c:v>1.68</c:v>
                      </c:pt>
                      <c:pt idx="3477">
                        <c:v>1.68</c:v>
                      </c:pt>
                      <c:pt idx="3478">
                        <c:v>1.68</c:v>
                      </c:pt>
                      <c:pt idx="3479">
                        <c:v>1.68</c:v>
                      </c:pt>
                      <c:pt idx="3480">
                        <c:v>1.68</c:v>
                      </c:pt>
                      <c:pt idx="3481">
                        <c:v>1.67</c:v>
                      </c:pt>
                      <c:pt idx="3482">
                        <c:v>1.67</c:v>
                      </c:pt>
                      <c:pt idx="3483">
                        <c:v>1.67</c:v>
                      </c:pt>
                      <c:pt idx="3484">
                        <c:v>1.67</c:v>
                      </c:pt>
                      <c:pt idx="3485">
                        <c:v>1.67</c:v>
                      </c:pt>
                      <c:pt idx="3486">
                        <c:v>1.67</c:v>
                      </c:pt>
                      <c:pt idx="3487">
                        <c:v>1.67</c:v>
                      </c:pt>
                      <c:pt idx="3488">
                        <c:v>1.67</c:v>
                      </c:pt>
                      <c:pt idx="3489">
                        <c:v>1.67</c:v>
                      </c:pt>
                      <c:pt idx="3490">
                        <c:v>1.67</c:v>
                      </c:pt>
                      <c:pt idx="3491">
                        <c:v>1.67</c:v>
                      </c:pt>
                      <c:pt idx="3492">
                        <c:v>1.67</c:v>
                      </c:pt>
                      <c:pt idx="3493">
                        <c:v>1.67</c:v>
                      </c:pt>
                      <c:pt idx="3494">
                        <c:v>1.66</c:v>
                      </c:pt>
                      <c:pt idx="3495">
                        <c:v>1.66</c:v>
                      </c:pt>
                      <c:pt idx="3496">
                        <c:v>1.66</c:v>
                      </c:pt>
                      <c:pt idx="3497">
                        <c:v>1.66</c:v>
                      </c:pt>
                      <c:pt idx="3498">
                        <c:v>1.66</c:v>
                      </c:pt>
                      <c:pt idx="3499">
                        <c:v>1.66</c:v>
                      </c:pt>
                      <c:pt idx="3500">
                        <c:v>1.65</c:v>
                      </c:pt>
                      <c:pt idx="3501">
                        <c:v>1.66</c:v>
                      </c:pt>
                      <c:pt idx="3502">
                        <c:v>1.65</c:v>
                      </c:pt>
                      <c:pt idx="3503">
                        <c:v>1.65</c:v>
                      </c:pt>
                      <c:pt idx="3504">
                        <c:v>1.65</c:v>
                      </c:pt>
                      <c:pt idx="3505">
                        <c:v>1.65</c:v>
                      </c:pt>
                      <c:pt idx="3506">
                        <c:v>1.65</c:v>
                      </c:pt>
                      <c:pt idx="3507">
                        <c:v>1.65</c:v>
                      </c:pt>
                      <c:pt idx="3508">
                        <c:v>1.65</c:v>
                      </c:pt>
                      <c:pt idx="3509">
                        <c:v>1.65</c:v>
                      </c:pt>
                      <c:pt idx="3510">
                        <c:v>1.65</c:v>
                      </c:pt>
                      <c:pt idx="3511">
                        <c:v>1.65</c:v>
                      </c:pt>
                      <c:pt idx="3512">
                        <c:v>1.65</c:v>
                      </c:pt>
                      <c:pt idx="3513">
                        <c:v>1.65</c:v>
                      </c:pt>
                      <c:pt idx="3514">
                        <c:v>1.64</c:v>
                      </c:pt>
                      <c:pt idx="3515">
                        <c:v>1.64</c:v>
                      </c:pt>
                      <c:pt idx="3516">
                        <c:v>1.64</c:v>
                      </c:pt>
                      <c:pt idx="3517">
                        <c:v>1.64</c:v>
                      </c:pt>
                      <c:pt idx="3518">
                        <c:v>1.64</c:v>
                      </c:pt>
                      <c:pt idx="3519">
                        <c:v>1.64</c:v>
                      </c:pt>
                      <c:pt idx="3520">
                        <c:v>1.64</c:v>
                      </c:pt>
                      <c:pt idx="3521">
                        <c:v>1.64</c:v>
                      </c:pt>
                      <c:pt idx="3522">
                        <c:v>1.63</c:v>
                      </c:pt>
                      <c:pt idx="3523">
                        <c:v>1.63</c:v>
                      </c:pt>
                      <c:pt idx="3524">
                        <c:v>1.63</c:v>
                      </c:pt>
                      <c:pt idx="3525">
                        <c:v>1.63</c:v>
                      </c:pt>
                      <c:pt idx="3526">
                        <c:v>1.63</c:v>
                      </c:pt>
                      <c:pt idx="3527">
                        <c:v>1.63</c:v>
                      </c:pt>
                      <c:pt idx="3528">
                        <c:v>1.62</c:v>
                      </c:pt>
                      <c:pt idx="3529">
                        <c:v>1.62</c:v>
                      </c:pt>
                      <c:pt idx="3530">
                        <c:v>1.62</c:v>
                      </c:pt>
                      <c:pt idx="3531">
                        <c:v>1.62</c:v>
                      </c:pt>
                      <c:pt idx="3532">
                        <c:v>1.62</c:v>
                      </c:pt>
                      <c:pt idx="3533">
                        <c:v>1.62</c:v>
                      </c:pt>
                      <c:pt idx="3534">
                        <c:v>1.62</c:v>
                      </c:pt>
                      <c:pt idx="3535">
                        <c:v>1.62</c:v>
                      </c:pt>
                      <c:pt idx="3536">
                        <c:v>1.62</c:v>
                      </c:pt>
                      <c:pt idx="3537">
                        <c:v>1.62</c:v>
                      </c:pt>
                      <c:pt idx="3538">
                        <c:v>1.61</c:v>
                      </c:pt>
                      <c:pt idx="3539">
                        <c:v>1.61</c:v>
                      </c:pt>
                      <c:pt idx="3540">
                        <c:v>1.61</c:v>
                      </c:pt>
                      <c:pt idx="3541">
                        <c:v>1.61</c:v>
                      </c:pt>
                      <c:pt idx="3542">
                        <c:v>1.61</c:v>
                      </c:pt>
                      <c:pt idx="3543">
                        <c:v>1.61</c:v>
                      </c:pt>
                      <c:pt idx="3544">
                        <c:v>1.61</c:v>
                      </c:pt>
                      <c:pt idx="3545">
                        <c:v>1.61</c:v>
                      </c:pt>
                      <c:pt idx="3546">
                        <c:v>1.61</c:v>
                      </c:pt>
                      <c:pt idx="3547">
                        <c:v>1.61</c:v>
                      </c:pt>
                      <c:pt idx="3548">
                        <c:v>1.61</c:v>
                      </c:pt>
                      <c:pt idx="3549">
                        <c:v>1.61</c:v>
                      </c:pt>
                      <c:pt idx="3550">
                        <c:v>1.61</c:v>
                      </c:pt>
                      <c:pt idx="3551">
                        <c:v>1.61</c:v>
                      </c:pt>
                      <c:pt idx="3552">
                        <c:v>1.61</c:v>
                      </c:pt>
                      <c:pt idx="3553">
                        <c:v>1.6</c:v>
                      </c:pt>
                      <c:pt idx="3554">
                        <c:v>1.6</c:v>
                      </c:pt>
                      <c:pt idx="3555">
                        <c:v>1.6</c:v>
                      </c:pt>
                      <c:pt idx="3556">
                        <c:v>1.6</c:v>
                      </c:pt>
                      <c:pt idx="3557">
                        <c:v>1.6</c:v>
                      </c:pt>
                      <c:pt idx="3558">
                        <c:v>1.6</c:v>
                      </c:pt>
                      <c:pt idx="3559">
                        <c:v>1.6</c:v>
                      </c:pt>
                      <c:pt idx="3560">
                        <c:v>1.6</c:v>
                      </c:pt>
                      <c:pt idx="3561">
                        <c:v>1.6</c:v>
                      </c:pt>
                      <c:pt idx="3562">
                        <c:v>1.6</c:v>
                      </c:pt>
                      <c:pt idx="3563">
                        <c:v>1.6</c:v>
                      </c:pt>
                      <c:pt idx="3564">
                        <c:v>1.6</c:v>
                      </c:pt>
                      <c:pt idx="3565">
                        <c:v>1.6</c:v>
                      </c:pt>
                      <c:pt idx="3566">
                        <c:v>1.6</c:v>
                      </c:pt>
                      <c:pt idx="3567">
                        <c:v>1.6</c:v>
                      </c:pt>
                      <c:pt idx="3568">
                        <c:v>1.6</c:v>
                      </c:pt>
                      <c:pt idx="3569">
                        <c:v>1.6</c:v>
                      </c:pt>
                      <c:pt idx="3570">
                        <c:v>1.6</c:v>
                      </c:pt>
                      <c:pt idx="3571">
                        <c:v>1.6</c:v>
                      </c:pt>
                      <c:pt idx="3572">
                        <c:v>1.6</c:v>
                      </c:pt>
                      <c:pt idx="3573">
                        <c:v>1.6</c:v>
                      </c:pt>
                      <c:pt idx="3574">
                        <c:v>1.6</c:v>
                      </c:pt>
                      <c:pt idx="3575">
                        <c:v>1.6</c:v>
                      </c:pt>
                      <c:pt idx="3576">
                        <c:v>1.59</c:v>
                      </c:pt>
                      <c:pt idx="3577">
                        <c:v>1.6</c:v>
                      </c:pt>
                      <c:pt idx="3578">
                        <c:v>1.6</c:v>
                      </c:pt>
                      <c:pt idx="3579">
                        <c:v>1.6</c:v>
                      </c:pt>
                      <c:pt idx="3580">
                        <c:v>1.6</c:v>
                      </c:pt>
                      <c:pt idx="3581">
                        <c:v>1.6</c:v>
                      </c:pt>
                      <c:pt idx="3582">
                        <c:v>1.6</c:v>
                      </c:pt>
                      <c:pt idx="3583">
                        <c:v>1.6</c:v>
                      </c:pt>
                      <c:pt idx="3584">
                        <c:v>1.6</c:v>
                      </c:pt>
                      <c:pt idx="3585">
                        <c:v>1.6</c:v>
                      </c:pt>
                      <c:pt idx="3586">
                        <c:v>1.6</c:v>
                      </c:pt>
                      <c:pt idx="3587">
                        <c:v>1.59</c:v>
                      </c:pt>
                      <c:pt idx="3588">
                        <c:v>1.59</c:v>
                      </c:pt>
                      <c:pt idx="3589">
                        <c:v>1.6</c:v>
                      </c:pt>
                      <c:pt idx="3590">
                        <c:v>1.59</c:v>
                      </c:pt>
                      <c:pt idx="3591">
                        <c:v>1.59</c:v>
                      </c:pt>
                      <c:pt idx="3592">
                        <c:v>1.59</c:v>
                      </c:pt>
                      <c:pt idx="3593">
                        <c:v>1.59</c:v>
                      </c:pt>
                      <c:pt idx="3594">
                        <c:v>1.59</c:v>
                      </c:pt>
                      <c:pt idx="3595">
                        <c:v>1.59</c:v>
                      </c:pt>
                      <c:pt idx="3596">
                        <c:v>1.59</c:v>
                      </c:pt>
                      <c:pt idx="3597">
                        <c:v>1.59</c:v>
                      </c:pt>
                      <c:pt idx="3598">
                        <c:v>1.59</c:v>
                      </c:pt>
                      <c:pt idx="3599">
                        <c:v>1.59</c:v>
                      </c:pt>
                      <c:pt idx="3600">
                        <c:v>1.6</c:v>
                      </c:pt>
                      <c:pt idx="3601">
                        <c:v>1.6</c:v>
                      </c:pt>
                      <c:pt idx="3602">
                        <c:v>1.6</c:v>
                      </c:pt>
                      <c:pt idx="3603">
                        <c:v>1.61</c:v>
                      </c:pt>
                      <c:pt idx="3604">
                        <c:v>1.61</c:v>
                      </c:pt>
                      <c:pt idx="3605">
                        <c:v>1.61</c:v>
                      </c:pt>
                      <c:pt idx="3606">
                        <c:v>1.62</c:v>
                      </c:pt>
                      <c:pt idx="3607">
                        <c:v>1.62</c:v>
                      </c:pt>
                      <c:pt idx="3608">
                        <c:v>1.63</c:v>
                      </c:pt>
                      <c:pt idx="3609">
                        <c:v>1.64</c:v>
                      </c:pt>
                      <c:pt idx="3610">
                        <c:v>1.65</c:v>
                      </c:pt>
                      <c:pt idx="3611">
                        <c:v>1.65</c:v>
                      </c:pt>
                      <c:pt idx="3612">
                        <c:v>1.68</c:v>
                      </c:pt>
                      <c:pt idx="3613">
                        <c:v>1.72</c:v>
                      </c:pt>
                      <c:pt idx="3614">
                        <c:v>1.77</c:v>
                      </c:pt>
                      <c:pt idx="3615">
                        <c:v>1.88</c:v>
                      </c:pt>
                      <c:pt idx="3616">
                        <c:v>1.93</c:v>
                      </c:pt>
                      <c:pt idx="3617">
                        <c:v>1.97</c:v>
                      </c:pt>
                      <c:pt idx="3618">
                        <c:v>1.99</c:v>
                      </c:pt>
                      <c:pt idx="3619">
                        <c:v>1.99</c:v>
                      </c:pt>
                      <c:pt idx="3620">
                        <c:v>1.99</c:v>
                      </c:pt>
                      <c:pt idx="3621">
                        <c:v>1.99</c:v>
                      </c:pt>
                      <c:pt idx="3622">
                        <c:v>1.98</c:v>
                      </c:pt>
                      <c:pt idx="3623">
                        <c:v>1.98</c:v>
                      </c:pt>
                      <c:pt idx="3624">
                        <c:v>1.99</c:v>
                      </c:pt>
                      <c:pt idx="3625">
                        <c:v>1.99</c:v>
                      </c:pt>
                      <c:pt idx="3626">
                        <c:v>2</c:v>
                      </c:pt>
                      <c:pt idx="3627">
                        <c:v>2.0099999999999998</c:v>
                      </c:pt>
                      <c:pt idx="3628">
                        <c:v>2.0099999999999998</c:v>
                      </c:pt>
                      <c:pt idx="3629">
                        <c:v>2.0099999999999998</c:v>
                      </c:pt>
                      <c:pt idx="3630">
                        <c:v>2</c:v>
                      </c:pt>
                      <c:pt idx="3631">
                        <c:v>2</c:v>
                      </c:pt>
                      <c:pt idx="3632">
                        <c:v>1.99</c:v>
                      </c:pt>
                      <c:pt idx="3633">
                        <c:v>1.99</c:v>
                      </c:pt>
                      <c:pt idx="3634">
                        <c:v>1.98</c:v>
                      </c:pt>
                      <c:pt idx="3635">
                        <c:v>1.98</c:v>
                      </c:pt>
                      <c:pt idx="3636">
                        <c:v>1.99</c:v>
                      </c:pt>
                      <c:pt idx="3637">
                        <c:v>1.98</c:v>
                      </c:pt>
                      <c:pt idx="3638">
                        <c:v>1.99</c:v>
                      </c:pt>
                      <c:pt idx="3639">
                        <c:v>2.0099999999999998</c:v>
                      </c:pt>
                      <c:pt idx="3640">
                        <c:v>2.02</c:v>
                      </c:pt>
                      <c:pt idx="3641">
                        <c:v>2.04</c:v>
                      </c:pt>
                      <c:pt idx="3642">
                        <c:v>2.0499999999999998</c:v>
                      </c:pt>
                      <c:pt idx="3643">
                        <c:v>2.0499999999999998</c:v>
                      </c:pt>
                      <c:pt idx="3644">
                        <c:v>2.06</c:v>
                      </c:pt>
                      <c:pt idx="3645">
                        <c:v>2.0699999999999998</c:v>
                      </c:pt>
                      <c:pt idx="3646">
                        <c:v>2.0699999999999998</c:v>
                      </c:pt>
                      <c:pt idx="3647">
                        <c:v>2.08</c:v>
                      </c:pt>
                      <c:pt idx="3648">
                        <c:v>2.08</c:v>
                      </c:pt>
                      <c:pt idx="3649">
                        <c:v>2.09</c:v>
                      </c:pt>
                      <c:pt idx="3650">
                        <c:v>2.1</c:v>
                      </c:pt>
                      <c:pt idx="3651">
                        <c:v>2.11</c:v>
                      </c:pt>
                      <c:pt idx="3652">
                        <c:v>2.14</c:v>
                      </c:pt>
                      <c:pt idx="3653">
                        <c:v>2.16</c:v>
                      </c:pt>
                      <c:pt idx="3654">
                        <c:v>2.1800000000000002</c:v>
                      </c:pt>
                      <c:pt idx="3655">
                        <c:v>2.19</c:v>
                      </c:pt>
                      <c:pt idx="3656">
                        <c:v>2.19</c:v>
                      </c:pt>
                      <c:pt idx="3657">
                        <c:v>2.2000000000000002</c:v>
                      </c:pt>
                      <c:pt idx="3658">
                        <c:v>2.2000000000000002</c:v>
                      </c:pt>
                      <c:pt idx="3659">
                        <c:v>2.2000000000000002</c:v>
                      </c:pt>
                      <c:pt idx="3660">
                        <c:v>2.19</c:v>
                      </c:pt>
                      <c:pt idx="3661">
                        <c:v>2.1800000000000002</c:v>
                      </c:pt>
                      <c:pt idx="3662">
                        <c:v>2.1800000000000002</c:v>
                      </c:pt>
                      <c:pt idx="3663">
                        <c:v>2.17</c:v>
                      </c:pt>
                      <c:pt idx="3664">
                        <c:v>2.16</c:v>
                      </c:pt>
                      <c:pt idx="3665">
                        <c:v>2.15</c:v>
                      </c:pt>
                      <c:pt idx="3666">
                        <c:v>2.15</c:v>
                      </c:pt>
                      <c:pt idx="3667">
                        <c:v>2.14</c:v>
                      </c:pt>
                      <c:pt idx="3668">
                        <c:v>2.13</c:v>
                      </c:pt>
                      <c:pt idx="3669">
                        <c:v>2.12</c:v>
                      </c:pt>
                      <c:pt idx="3670">
                        <c:v>2.11</c:v>
                      </c:pt>
                      <c:pt idx="3671">
                        <c:v>2.1</c:v>
                      </c:pt>
                      <c:pt idx="3672">
                        <c:v>2.09</c:v>
                      </c:pt>
                      <c:pt idx="3673">
                        <c:v>2.08</c:v>
                      </c:pt>
                      <c:pt idx="3674">
                        <c:v>2.0699999999999998</c:v>
                      </c:pt>
                      <c:pt idx="3675">
                        <c:v>2.06</c:v>
                      </c:pt>
                      <c:pt idx="3676">
                        <c:v>2.0499999999999998</c:v>
                      </c:pt>
                      <c:pt idx="3677">
                        <c:v>2.04</c:v>
                      </c:pt>
                      <c:pt idx="3678">
                        <c:v>2.0299999999999998</c:v>
                      </c:pt>
                      <c:pt idx="3679">
                        <c:v>2.02</c:v>
                      </c:pt>
                      <c:pt idx="3680">
                        <c:v>2.02</c:v>
                      </c:pt>
                      <c:pt idx="3681">
                        <c:v>2.0099999999999998</c:v>
                      </c:pt>
                      <c:pt idx="3682">
                        <c:v>2</c:v>
                      </c:pt>
                      <c:pt idx="3683">
                        <c:v>1.99</c:v>
                      </c:pt>
                      <c:pt idx="3684">
                        <c:v>1.99</c:v>
                      </c:pt>
                      <c:pt idx="3685">
                        <c:v>1.98</c:v>
                      </c:pt>
                      <c:pt idx="3686">
                        <c:v>1.97</c:v>
                      </c:pt>
                      <c:pt idx="3687">
                        <c:v>1.96</c:v>
                      </c:pt>
                      <c:pt idx="3688">
                        <c:v>1.95</c:v>
                      </c:pt>
                      <c:pt idx="3689">
                        <c:v>1.95</c:v>
                      </c:pt>
                      <c:pt idx="3690">
                        <c:v>1.95</c:v>
                      </c:pt>
                      <c:pt idx="3691">
                        <c:v>1.94</c:v>
                      </c:pt>
                      <c:pt idx="3692">
                        <c:v>1.93</c:v>
                      </c:pt>
                      <c:pt idx="3693">
                        <c:v>1.93</c:v>
                      </c:pt>
                      <c:pt idx="3694">
                        <c:v>1.92</c:v>
                      </c:pt>
                      <c:pt idx="3695">
                        <c:v>1.91</c:v>
                      </c:pt>
                      <c:pt idx="3696">
                        <c:v>1.91</c:v>
                      </c:pt>
                      <c:pt idx="3697">
                        <c:v>1.89</c:v>
                      </c:pt>
                      <c:pt idx="3698">
                        <c:v>1.89</c:v>
                      </c:pt>
                      <c:pt idx="3699">
                        <c:v>1.89</c:v>
                      </c:pt>
                      <c:pt idx="3700">
                        <c:v>1.88</c:v>
                      </c:pt>
                      <c:pt idx="3701">
                        <c:v>1.88</c:v>
                      </c:pt>
                      <c:pt idx="3702">
                        <c:v>1.87</c:v>
                      </c:pt>
                      <c:pt idx="3703">
                        <c:v>1.87</c:v>
                      </c:pt>
                      <c:pt idx="3704">
                        <c:v>1.87</c:v>
                      </c:pt>
                      <c:pt idx="3705">
                        <c:v>1.86</c:v>
                      </c:pt>
                      <c:pt idx="3706">
                        <c:v>1.86</c:v>
                      </c:pt>
                      <c:pt idx="3707">
                        <c:v>1.85</c:v>
                      </c:pt>
                      <c:pt idx="3708">
                        <c:v>1.85</c:v>
                      </c:pt>
                      <c:pt idx="3709">
                        <c:v>1.85</c:v>
                      </c:pt>
                      <c:pt idx="3710">
                        <c:v>1.84</c:v>
                      </c:pt>
                      <c:pt idx="3711">
                        <c:v>1.84</c:v>
                      </c:pt>
                      <c:pt idx="3712">
                        <c:v>1.84</c:v>
                      </c:pt>
                      <c:pt idx="3713">
                        <c:v>1.83</c:v>
                      </c:pt>
                      <c:pt idx="3714">
                        <c:v>1.83</c:v>
                      </c:pt>
                      <c:pt idx="3715">
                        <c:v>1.82</c:v>
                      </c:pt>
                      <c:pt idx="3716">
                        <c:v>1.82</c:v>
                      </c:pt>
                      <c:pt idx="3717">
                        <c:v>1.81</c:v>
                      </c:pt>
                      <c:pt idx="3718">
                        <c:v>1.81</c:v>
                      </c:pt>
                      <c:pt idx="3719">
                        <c:v>1.81</c:v>
                      </c:pt>
                      <c:pt idx="3720">
                        <c:v>1.8</c:v>
                      </c:pt>
                      <c:pt idx="3721">
                        <c:v>1.8</c:v>
                      </c:pt>
                      <c:pt idx="3722">
                        <c:v>1.8</c:v>
                      </c:pt>
                      <c:pt idx="3723">
                        <c:v>1.79</c:v>
                      </c:pt>
                      <c:pt idx="3724">
                        <c:v>1.79</c:v>
                      </c:pt>
                      <c:pt idx="3725">
                        <c:v>1.79</c:v>
                      </c:pt>
                      <c:pt idx="3726">
                        <c:v>1.78</c:v>
                      </c:pt>
                      <c:pt idx="3727">
                        <c:v>1.78</c:v>
                      </c:pt>
                      <c:pt idx="3728">
                        <c:v>1.78</c:v>
                      </c:pt>
                      <c:pt idx="3729">
                        <c:v>1.78</c:v>
                      </c:pt>
                      <c:pt idx="3730">
                        <c:v>1.78</c:v>
                      </c:pt>
                      <c:pt idx="3731">
                        <c:v>1.77</c:v>
                      </c:pt>
                      <c:pt idx="3732">
                        <c:v>1.77</c:v>
                      </c:pt>
                      <c:pt idx="3733">
                        <c:v>1.77</c:v>
                      </c:pt>
                      <c:pt idx="3734">
                        <c:v>1.77</c:v>
                      </c:pt>
                      <c:pt idx="3735">
                        <c:v>1.76</c:v>
                      </c:pt>
                      <c:pt idx="3736">
                        <c:v>1.76</c:v>
                      </c:pt>
                      <c:pt idx="3737">
                        <c:v>1.76</c:v>
                      </c:pt>
                      <c:pt idx="3738">
                        <c:v>1.76</c:v>
                      </c:pt>
                      <c:pt idx="3739">
                        <c:v>1.75</c:v>
                      </c:pt>
                      <c:pt idx="3740">
                        <c:v>1.75</c:v>
                      </c:pt>
                      <c:pt idx="3741">
                        <c:v>1.75</c:v>
                      </c:pt>
                      <c:pt idx="3742">
                        <c:v>1.75</c:v>
                      </c:pt>
                      <c:pt idx="3743">
                        <c:v>1.75</c:v>
                      </c:pt>
                      <c:pt idx="3744">
                        <c:v>1.74</c:v>
                      </c:pt>
                      <c:pt idx="3745">
                        <c:v>1.74</c:v>
                      </c:pt>
                      <c:pt idx="3746">
                        <c:v>1.74</c:v>
                      </c:pt>
                      <c:pt idx="3747">
                        <c:v>1.74</c:v>
                      </c:pt>
                      <c:pt idx="3748">
                        <c:v>1.74</c:v>
                      </c:pt>
                      <c:pt idx="3749">
                        <c:v>1.74</c:v>
                      </c:pt>
                      <c:pt idx="3750">
                        <c:v>1.73</c:v>
                      </c:pt>
                      <c:pt idx="3751">
                        <c:v>1.73</c:v>
                      </c:pt>
                      <c:pt idx="3752">
                        <c:v>1.73</c:v>
                      </c:pt>
                      <c:pt idx="3753">
                        <c:v>1.73</c:v>
                      </c:pt>
                      <c:pt idx="3754">
                        <c:v>1.73</c:v>
                      </c:pt>
                      <c:pt idx="3755">
                        <c:v>1.72</c:v>
                      </c:pt>
                      <c:pt idx="3756">
                        <c:v>1.72</c:v>
                      </c:pt>
                      <c:pt idx="3757">
                        <c:v>1.72</c:v>
                      </c:pt>
                      <c:pt idx="3758">
                        <c:v>1.72</c:v>
                      </c:pt>
                      <c:pt idx="3759">
                        <c:v>1.72</c:v>
                      </c:pt>
                      <c:pt idx="3760">
                        <c:v>1.71</c:v>
                      </c:pt>
                      <c:pt idx="3761">
                        <c:v>1.71</c:v>
                      </c:pt>
                      <c:pt idx="3762">
                        <c:v>1.71</c:v>
                      </c:pt>
                      <c:pt idx="3763">
                        <c:v>1.71</c:v>
                      </c:pt>
                      <c:pt idx="3764">
                        <c:v>1.71</c:v>
                      </c:pt>
                      <c:pt idx="3765">
                        <c:v>1.7</c:v>
                      </c:pt>
                      <c:pt idx="3766">
                        <c:v>1.7</c:v>
                      </c:pt>
                      <c:pt idx="3767">
                        <c:v>1.7</c:v>
                      </c:pt>
                      <c:pt idx="3768">
                        <c:v>1.7</c:v>
                      </c:pt>
                      <c:pt idx="3769">
                        <c:v>1.69</c:v>
                      </c:pt>
                      <c:pt idx="3770">
                        <c:v>1.69</c:v>
                      </c:pt>
                      <c:pt idx="3771">
                        <c:v>1.69</c:v>
                      </c:pt>
                      <c:pt idx="3772">
                        <c:v>1.69</c:v>
                      </c:pt>
                      <c:pt idx="3773">
                        <c:v>1.69</c:v>
                      </c:pt>
                      <c:pt idx="3774">
                        <c:v>1.68</c:v>
                      </c:pt>
                      <c:pt idx="3775">
                        <c:v>1.68</c:v>
                      </c:pt>
                      <c:pt idx="3776">
                        <c:v>1.68</c:v>
                      </c:pt>
                      <c:pt idx="3777">
                        <c:v>1.68</c:v>
                      </c:pt>
                      <c:pt idx="3778">
                        <c:v>1.68</c:v>
                      </c:pt>
                      <c:pt idx="3779">
                        <c:v>1.68</c:v>
                      </c:pt>
                      <c:pt idx="3780">
                        <c:v>1.67</c:v>
                      </c:pt>
                      <c:pt idx="3781">
                        <c:v>1.67</c:v>
                      </c:pt>
                      <c:pt idx="3782">
                        <c:v>1.67</c:v>
                      </c:pt>
                      <c:pt idx="3783">
                        <c:v>1.67</c:v>
                      </c:pt>
                      <c:pt idx="3784">
                        <c:v>1.67</c:v>
                      </c:pt>
                      <c:pt idx="3785">
                        <c:v>1.67</c:v>
                      </c:pt>
                      <c:pt idx="3786">
                        <c:v>1.67</c:v>
                      </c:pt>
                      <c:pt idx="3787">
                        <c:v>1.68</c:v>
                      </c:pt>
                      <c:pt idx="3788">
                        <c:v>1.68</c:v>
                      </c:pt>
                      <c:pt idx="3789">
                        <c:v>1.69</c:v>
                      </c:pt>
                      <c:pt idx="3790">
                        <c:v>1.69</c:v>
                      </c:pt>
                      <c:pt idx="3791">
                        <c:v>1.69</c:v>
                      </c:pt>
                      <c:pt idx="3792">
                        <c:v>1.69</c:v>
                      </c:pt>
                      <c:pt idx="3793">
                        <c:v>1.69</c:v>
                      </c:pt>
                      <c:pt idx="3794">
                        <c:v>1.69</c:v>
                      </c:pt>
                      <c:pt idx="3795">
                        <c:v>1.69</c:v>
                      </c:pt>
                      <c:pt idx="3796">
                        <c:v>1.69</c:v>
                      </c:pt>
                      <c:pt idx="3797">
                        <c:v>1.69</c:v>
                      </c:pt>
                      <c:pt idx="3798">
                        <c:v>1.68</c:v>
                      </c:pt>
                      <c:pt idx="3799">
                        <c:v>1.68</c:v>
                      </c:pt>
                      <c:pt idx="3800">
                        <c:v>1.68</c:v>
                      </c:pt>
                      <c:pt idx="3801">
                        <c:v>1.68</c:v>
                      </c:pt>
                      <c:pt idx="3802">
                        <c:v>1.68</c:v>
                      </c:pt>
                      <c:pt idx="3803">
                        <c:v>1.68</c:v>
                      </c:pt>
                      <c:pt idx="3804">
                        <c:v>1.67</c:v>
                      </c:pt>
                      <c:pt idx="3805">
                        <c:v>1.67</c:v>
                      </c:pt>
                      <c:pt idx="3806">
                        <c:v>1.67</c:v>
                      </c:pt>
                      <c:pt idx="3807">
                        <c:v>1.67</c:v>
                      </c:pt>
                      <c:pt idx="3808">
                        <c:v>1.67</c:v>
                      </c:pt>
                      <c:pt idx="3809">
                        <c:v>1.67</c:v>
                      </c:pt>
                      <c:pt idx="3810">
                        <c:v>1.67</c:v>
                      </c:pt>
                      <c:pt idx="3811">
                        <c:v>1.67</c:v>
                      </c:pt>
                      <c:pt idx="3812">
                        <c:v>1.67</c:v>
                      </c:pt>
                      <c:pt idx="3813">
                        <c:v>1.66</c:v>
                      </c:pt>
                      <c:pt idx="3814">
                        <c:v>1.66</c:v>
                      </c:pt>
                      <c:pt idx="3815">
                        <c:v>1.66</c:v>
                      </c:pt>
                      <c:pt idx="3816">
                        <c:v>1.66</c:v>
                      </c:pt>
                      <c:pt idx="3817">
                        <c:v>1.66</c:v>
                      </c:pt>
                      <c:pt idx="3818">
                        <c:v>1.66</c:v>
                      </c:pt>
                      <c:pt idx="3819">
                        <c:v>1.66</c:v>
                      </c:pt>
                      <c:pt idx="3820">
                        <c:v>1.66</c:v>
                      </c:pt>
                      <c:pt idx="3821">
                        <c:v>1.65</c:v>
                      </c:pt>
                      <c:pt idx="3822">
                        <c:v>1.65</c:v>
                      </c:pt>
                      <c:pt idx="3823">
                        <c:v>1.65</c:v>
                      </c:pt>
                      <c:pt idx="3824">
                        <c:v>1.65</c:v>
                      </c:pt>
                      <c:pt idx="3825">
                        <c:v>1.65</c:v>
                      </c:pt>
                      <c:pt idx="3826">
                        <c:v>1.64</c:v>
                      </c:pt>
                      <c:pt idx="3827">
                        <c:v>1.64</c:v>
                      </c:pt>
                      <c:pt idx="3828">
                        <c:v>1.64</c:v>
                      </c:pt>
                      <c:pt idx="3829">
                        <c:v>1.64</c:v>
                      </c:pt>
                      <c:pt idx="3830">
                        <c:v>1.64</c:v>
                      </c:pt>
                      <c:pt idx="3831">
                        <c:v>1.64</c:v>
                      </c:pt>
                      <c:pt idx="3832">
                        <c:v>1.64</c:v>
                      </c:pt>
                      <c:pt idx="3833">
                        <c:v>1.64</c:v>
                      </c:pt>
                      <c:pt idx="3834">
                        <c:v>1.64</c:v>
                      </c:pt>
                      <c:pt idx="3835">
                        <c:v>1.64</c:v>
                      </c:pt>
                      <c:pt idx="3836">
                        <c:v>1.64</c:v>
                      </c:pt>
                      <c:pt idx="3837">
                        <c:v>1.64</c:v>
                      </c:pt>
                      <c:pt idx="3838">
                        <c:v>1.64</c:v>
                      </c:pt>
                      <c:pt idx="3839">
                        <c:v>1.65</c:v>
                      </c:pt>
                      <c:pt idx="3840">
                        <c:v>1.64</c:v>
                      </c:pt>
                      <c:pt idx="3841">
                        <c:v>1.65</c:v>
                      </c:pt>
                      <c:pt idx="3842">
                        <c:v>1.65</c:v>
                      </c:pt>
                      <c:pt idx="3843">
                        <c:v>1.65</c:v>
                      </c:pt>
                      <c:pt idx="3844">
                        <c:v>1.65</c:v>
                      </c:pt>
                      <c:pt idx="3845">
                        <c:v>1.65</c:v>
                      </c:pt>
                      <c:pt idx="3846">
                        <c:v>1.65</c:v>
                      </c:pt>
                      <c:pt idx="3847">
                        <c:v>1.65</c:v>
                      </c:pt>
                      <c:pt idx="3848">
                        <c:v>1.65</c:v>
                      </c:pt>
                      <c:pt idx="3849">
                        <c:v>1.65</c:v>
                      </c:pt>
                      <c:pt idx="3850">
                        <c:v>1.65</c:v>
                      </c:pt>
                      <c:pt idx="3851">
                        <c:v>1.65</c:v>
                      </c:pt>
                      <c:pt idx="3852">
                        <c:v>1.65</c:v>
                      </c:pt>
                      <c:pt idx="3853">
                        <c:v>1.65</c:v>
                      </c:pt>
                      <c:pt idx="3854">
                        <c:v>1.64</c:v>
                      </c:pt>
                      <c:pt idx="3855">
                        <c:v>1.65</c:v>
                      </c:pt>
                      <c:pt idx="3856">
                        <c:v>1.65</c:v>
                      </c:pt>
                      <c:pt idx="3857">
                        <c:v>1.64</c:v>
                      </c:pt>
                      <c:pt idx="3858">
                        <c:v>1.64</c:v>
                      </c:pt>
                      <c:pt idx="3859">
                        <c:v>1.64</c:v>
                      </c:pt>
                      <c:pt idx="3860">
                        <c:v>1.64</c:v>
                      </c:pt>
                      <c:pt idx="3861">
                        <c:v>1.64</c:v>
                      </c:pt>
                      <c:pt idx="3862">
                        <c:v>1.64</c:v>
                      </c:pt>
                      <c:pt idx="3863">
                        <c:v>1.64</c:v>
                      </c:pt>
                      <c:pt idx="3864">
                        <c:v>1.64</c:v>
                      </c:pt>
                      <c:pt idx="3865">
                        <c:v>1.64</c:v>
                      </c:pt>
                      <c:pt idx="3866">
                        <c:v>1.64</c:v>
                      </c:pt>
                      <c:pt idx="3867">
                        <c:v>1.64</c:v>
                      </c:pt>
                      <c:pt idx="3868">
                        <c:v>1.64</c:v>
                      </c:pt>
                      <c:pt idx="3869">
                        <c:v>1.64</c:v>
                      </c:pt>
                      <c:pt idx="3870">
                        <c:v>1.64</c:v>
                      </c:pt>
                      <c:pt idx="3871">
                        <c:v>1.63</c:v>
                      </c:pt>
                      <c:pt idx="3872">
                        <c:v>1.64</c:v>
                      </c:pt>
                      <c:pt idx="3873">
                        <c:v>1.63</c:v>
                      </c:pt>
                      <c:pt idx="3874">
                        <c:v>1.64</c:v>
                      </c:pt>
                      <c:pt idx="3875">
                        <c:v>1.64</c:v>
                      </c:pt>
                      <c:pt idx="3876">
                        <c:v>1.63</c:v>
                      </c:pt>
                      <c:pt idx="3877">
                        <c:v>1.63</c:v>
                      </c:pt>
                      <c:pt idx="3878">
                        <c:v>1.63</c:v>
                      </c:pt>
                      <c:pt idx="3879">
                        <c:v>1.63</c:v>
                      </c:pt>
                      <c:pt idx="3880">
                        <c:v>1.63</c:v>
                      </c:pt>
                      <c:pt idx="3881">
                        <c:v>1.63</c:v>
                      </c:pt>
                      <c:pt idx="3882">
                        <c:v>1.63</c:v>
                      </c:pt>
                      <c:pt idx="3883">
                        <c:v>1.63</c:v>
                      </c:pt>
                      <c:pt idx="3884">
                        <c:v>1.63</c:v>
                      </c:pt>
                      <c:pt idx="3885">
                        <c:v>1.63</c:v>
                      </c:pt>
                      <c:pt idx="3886">
                        <c:v>1.63</c:v>
                      </c:pt>
                      <c:pt idx="3887">
                        <c:v>1.63</c:v>
                      </c:pt>
                      <c:pt idx="3888">
                        <c:v>1.63</c:v>
                      </c:pt>
                      <c:pt idx="3889">
                        <c:v>1.63</c:v>
                      </c:pt>
                      <c:pt idx="3890">
                        <c:v>1.64</c:v>
                      </c:pt>
                      <c:pt idx="3891">
                        <c:v>1.64</c:v>
                      </c:pt>
                      <c:pt idx="3892">
                        <c:v>1.64</c:v>
                      </c:pt>
                      <c:pt idx="3893">
                        <c:v>1.64</c:v>
                      </c:pt>
                      <c:pt idx="3894">
                        <c:v>1.64</c:v>
                      </c:pt>
                      <c:pt idx="3895">
                        <c:v>1.64</c:v>
                      </c:pt>
                      <c:pt idx="3896">
                        <c:v>1.64</c:v>
                      </c:pt>
                      <c:pt idx="3897">
                        <c:v>1.65</c:v>
                      </c:pt>
                      <c:pt idx="3898">
                        <c:v>1.64</c:v>
                      </c:pt>
                      <c:pt idx="3899">
                        <c:v>1.65</c:v>
                      </c:pt>
                      <c:pt idx="3900">
                        <c:v>1.65</c:v>
                      </c:pt>
                      <c:pt idx="3901">
                        <c:v>1.65</c:v>
                      </c:pt>
                      <c:pt idx="3902">
                        <c:v>1.65</c:v>
                      </c:pt>
                      <c:pt idx="3903">
                        <c:v>1.65</c:v>
                      </c:pt>
                      <c:pt idx="3904">
                        <c:v>1.65</c:v>
                      </c:pt>
                      <c:pt idx="3905">
                        <c:v>1.66</c:v>
                      </c:pt>
                      <c:pt idx="3906">
                        <c:v>1.66</c:v>
                      </c:pt>
                      <c:pt idx="3907">
                        <c:v>1.67</c:v>
                      </c:pt>
                      <c:pt idx="3908">
                        <c:v>1.68</c:v>
                      </c:pt>
                      <c:pt idx="3909">
                        <c:v>1.69</c:v>
                      </c:pt>
                      <c:pt idx="3910">
                        <c:v>1.71</c:v>
                      </c:pt>
                      <c:pt idx="3911">
                        <c:v>1.72</c:v>
                      </c:pt>
                      <c:pt idx="3912">
                        <c:v>1.72</c:v>
                      </c:pt>
                      <c:pt idx="3913">
                        <c:v>1.73</c:v>
                      </c:pt>
                      <c:pt idx="3914">
                        <c:v>1.74</c:v>
                      </c:pt>
                      <c:pt idx="3915">
                        <c:v>1.75</c:v>
                      </c:pt>
                      <c:pt idx="3916">
                        <c:v>1.78</c:v>
                      </c:pt>
                      <c:pt idx="3917">
                        <c:v>1.79</c:v>
                      </c:pt>
                      <c:pt idx="3918">
                        <c:v>1.8</c:v>
                      </c:pt>
                      <c:pt idx="3919">
                        <c:v>1.81</c:v>
                      </c:pt>
                      <c:pt idx="3920">
                        <c:v>1.83</c:v>
                      </c:pt>
                      <c:pt idx="3921">
                        <c:v>1.84</c:v>
                      </c:pt>
                      <c:pt idx="3922">
                        <c:v>1.85</c:v>
                      </c:pt>
                      <c:pt idx="3923">
                        <c:v>1.85</c:v>
                      </c:pt>
                      <c:pt idx="3924">
                        <c:v>1.84</c:v>
                      </c:pt>
                      <c:pt idx="3925">
                        <c:v>1.84</c:v>
                      </c:pt>
                      <c:pt idx="3926">
                        <c:v>1.84</c:v>
                      </c:pt>
                      <c:pt idx="3927">
                        <c:v>1.83</c:v>
                      </c:pt>
                      <c:pt idx="3928">
                        <c:v>1.83</c:v>
                      </c:pt>
                      <c:pt idx="3929">
                        <c:v>1.83</c:v>
                      </c:pt>
                      <c:pt idx="3930">
                        <c:v>1.82</c:v>
                      </c:pt>
                      <c:pt idx="3931">
                        <c:v>1.82</c:v>
                      </c:pt>
                      <c:pt idx="3932">
                        <c:v>1.82</c:v>
                      </c:pt>
                      <c:pt idx="3933">
                        <c:v>1.83</c:v>
                      </c:pt>
                      <c:pt idx="3934">
                        <c:v>1.83</c:v>
                      </c:pt>
                      <c:pt idx="3935">
                        <c:v>1.83</c:v>
                      </c:pt>
                      <c:pt idx="3936">
                        <c:v>1.84</c:v>
                      </c:pt>
                      <c:pt idx="3937">
                        <c:v>1.84</c:v>
                      </c:pt>
                      <c:pt idx="3938">
                        <c:v>1.85</c:v>
                      </c:pt>
                      <c:pt idx="3939">
                        <c:v>1.86</c:v>
                      </c:pt>
                      <c:pt idx="3940">
                        <c:v>1.86</c:v>
                      </c:pt>
                      <c:pt idx="3941">
                        <c:v>1.87</c:v>
                      </c:pt>
                      <c:pt idx="3942">
                        <c:v>1.88</c:v>
                      </c:pt>
                      <c:pt idx="3943">
                        <c:v>1.89</c:v>
                      </c:pt>
                      <c:pt idx="3944">
                        <c:v>1.89</c:v>
                      </c:pt>
                      <c:pt idx="3945">
                        <c:v>1.9</c:v>
                      </c:pt>
                      <c:pt idx="3946">
                        <c:v>1.91</c:v>
                      </c:pt>
                      <c:pt idx="3947">
                        <c:v>1.92</c:v>
                      </c:pt>
                      <c:pt idx="3948">
                        <c:v>1.93</c:v>
                      </c:pt>
                      <c:pt idx="3949">
                        <c:v>1.93</c:v>
                      </c:pt>
                      <c:pt idx="3950">
                        <c:v>1.94</c:v>
                      </c:pt>
                      <c:pt idx="3951">
                        <c:v>1.94</c:v>
                      </c:pt>
                      <c:pt idx="3952">
                        <c:v>1.95</c:v>
                      </c:pt>
                      <c:pt idx="3953">
                        <c:v>1.95</c:v>
                      </c:pt>
                      <c:pt idx="3954">
                        <c:v>1.95</c:v>
                      </c:pt>
                      <c:pt idx="3955">
                        <c:v>1.96</c:v>
                      </c:pt>
                      <c:pt idx="3956">
                        <c:v>1.96</c:v>
                      </c:pt>
                      <c:pt idx="3957">
                        <c:v>1.97</c:v>
                      </c:pt>
                      <c:pt idx="3958">
                        <c:v>1.97</c:v>
                      </c:pt>
                      <c:pt idx="3959">
                        <c:v>1.99</c:v>
                      </c:pt>
                      <c:pt idx="3960">
                        <c:v>1.99</c:v>
                      </c:pt>
                      <c:pt idx="3961">
                        <c:v>2.0099999999999998</c:v>
                      </c:pt>
                      <c:pt idx="3962">
                        <c:v>2.02</c:v>
                      </c:pt>
                      <c:pt idx="3963">
                        <c:v>2.0499999999999998</c:v>
                      </c:pt>
                      <c:pt idx="3964">
                        <c:v>2.08</c:v>
                      </c:pt>
                      <c:pt idx="3965">
                        <c:v>2.11</c:v>
                      </c:pt>
                      <c:pt idx="3966">
                        <c:v>2.14</c:v>
                      </c:pt>
                      <c:pt idx="3967">
                        <c:v>2.19</c:v>
                      </c:pt>
                      <c:pt idx="3968">
                        <c:v>2.2200000000000002</c:v>
                      </c:pt>
                      <c:pt idx="3969">
                        <c:v>2.25</c:v>
                      </c:pt>
                      <c:pt idx="3970">
                        <c:v>2.2799999999999998</c:v>
                      </c:pt>
                      <c:pt idx="3971">
                        <c:v>2.29</c:v>
                      </c:pt>
                      <c:pt idx="3972">
                        <c:v>2.29</c:v>
                      </c:pt>
                      <c:pt idx="3973">
                        <c:v>2.29</c:v>
                      </c:pt>
                      <c:pt idx="3974">
                        <c:v>2.29</c:v>
                      </c:pt>
                      <c:pt idx="3975">
                        <c:v>2.2999999999999998</c:v>
                      </c:pt>
                      <c:pt idx="3976">
                        <c:v>2.3199999999999998</c:v>
                      </c:pt>
                      <c:pt idx="3977">
                        <c:v>2.3199999999999998</c:v>
                      </c:pt>
                      <c:pt idx="3978">
                        <c:v>2.33</c:v>
                      </c:pt>
                      <c:pt idx="3979">
                        <c:v>2.35</c:v>
                      </c:pt>
                      <c:pt idx="3980">
                        <c:v>2.37</c:v>
                      </c:pt>
                      <c:pt idx="3981">
                        <c:v>2.41</c:v>
                      </c:pt>
                      <c:pt idx="3982">
                        <c:v>2.46</c:v>
                      </c:pt>
                      <c:pt idx="3983">
                        <c:v>2.5099999999999998</c:v>
                      </c:pt>
                      <c:pt idx="3984">
                        <c:v>2.58</c:v>
                      </c:pt>
                      <c:pt idx="3985">
                        <c:v>2.67</c:v>
                      </c:pt>
                      <c:pt idx="3986">
                        <c:v>2.76</c:v>
                      </c:pt>
                      <c:pt idx="3987">
                        <c:v>2.77</c:v>
                      </c:pt>
                      <c:pt idx="3988">
                        <c:v>2.77</c:v>
                      </c:pt>
                      <c:pt idx="3989">
                        <c:v>2.76</c:v>
                      </c:pt>
                      <c:pt idx="3990">
                        <c:v>2.75</c:v>
                      </c:pt>
                      <c:pt idx="3991">
                        <c:v>2.75</c:v>
                      </c:pt>
                      <c:pt idx="3992">
                        <c:v>2.74</c:v>
                      </c:pt>
                      <c:pt idx="3993">
                        <c:v>2.72</c:v>
                      </c:pt>
                      <c:pt idx="3994">
                        <c:v>2.71</c:v>
                      </c:pt>
                      <c:pt idx="3995">
                        <c:v>2.72</c:v>
                      </c:pt>
                      <c:pt idx="3996">
                        <c:v>2.75</c:v>
                      </c:pt>
                      <c:pt idx="3997">
                        <c:v>2.79</c:v>
                      </c:pt>
                      <c:pt idx="3998">
                        <c:v>2.82</c:v>
                      </c:pt>
                      <c:pt idx="3999">
                        <c:v>2.85</c:v>
                      </c:pt>
                      <c:pt idx="4000">
                        <c:v>2.86</c:v>
                      </c:pt>
                      <c:pt idx="4001">
                        <c:v>2.87</c:v>
                      </c:pt>
                      <c:pt idx="4002">
                        <c:v>2.87</c:v>
                      </c:pt>
                      <c:pt idx="4003">
                        <c:v>2.86</c:v>
                      </c:pt>
                      <c:pt idx="4004">
                        <c:v>2.87</c:v>
                      </c:pt>
                      <c:pt idx="4005">
                        <c:v>2.86</c:v>
                      </c:pt>
                      <c:pt idx="4006">
                        <c:v>2.85</c:v>
                      </c:pt>
                      <c:pt idx="4007">
                        <c:v>2.84</c:v>
                      </c:pt>
                      <c:pt idx="4008">
                        <c:v>2.82</c:v>
                      </c:pt>
                      <c:pt idx="4009">
                        <c:v>2.81</c:v>
                      </c:pt>
                      <c:pt idx="4010">
                        <c:v>2.79</c:v>
                      </c:pt>
                      <c:pt idx="4011">
                        <c:v>2.77</c:v>
                      </c:pt>
                      <c:pt idx="4012">
                        <c:v>2.76</c:v>
                      </c:pt>
                      <c:pt idx="4013">
                        <c:v>2.74</c:v>
                      </c:pt>
                      <c:pt idx="4014">
                        <c:v>2.71</c:v>
                      </c:pt>
                      <c:pt idx="4015">
                        <c:v>2.7</c:v>
                      </c:pt>
                      <c:pt idx="4016">
                        <c:v>2.68</c:v>
                      </c:pt>
                      <c:pt idx="4017">
                        <c:v>2.66</c:v>
                      </c:pt>
                      <c:pt idx="4018">
                        <c:v>2.64</c:v>
                      </c:pt>
                      <c:pt idx="4019">
                        <c:v>2.62</c:v>
                      </c:pt>
                      <c:pt idx="4020">
                        <c:v>2.6</c:v>
                      </c:pt>
                      <c:pt idx="4021">
                        <c:v>2.59</c:v>
                      </c:pt>
                      <c:pt idx="4022">
                        <c:v>2.57</c:v>
                      </c:pt>
                      <c:pt idx="4023">
                        <c:v>2.5499999999999998</c:v>
                      </c:pt>
                      <c:pt idx="4024">
                        <c:v>2.54</c:v>
                      </c:pt>
                      <c:pt idx="4025">
                        <c:v>2.5299999999999998</c:v>
                      </c:pt>
                      <c:pt idx="4026">
                        <c:v>2.5099999999999998</c:v>
                      </c:pt>
                      <c:pt idx="4027">
                        <c:v>2.5</c:v>
                      </c:pt>
                      <c:pt idx="4028">
                        <c:v>2.48</c:v>
                      </c:pt>
                      <c:pt idx="4029">
                        <c:v>2.4700000000000002</c:v>
                      </c:pt>
                      <c:pt idx="4030">
                        <c:v>2.4500000000000002</c:v>
                      </c:pt>
                      <c:pt idx="4031">
                        <c:v>2.44</c:v>
                      </c:pt>
                      <c:pt idx="4032">
                        <c:v>2.42</c:v>
                      </c:pt>
                      <c:pt idx="4033">
                        <c:v>2.41</c:v>
                      </c:pt>
                      <c:pt idx="4034">
                        <c:v>2.4</c:v>
                      </c:pt>
                      <c:pt idx="4035">
                        <c:v>2.38</c:v>
                      </c:pt>
                      <c:pt idx="4036">
                        <c:v>2.37</c:v>
                      </c:pt>
                      <c:pt idx="4037">
                        <c:v>2.36</c:v>
                      </c:pt>
                      <c:pt idx="4038">
                        <c:v>2.35</c:v>
                      </c:pt>
                      <c:pt idx="4039">
                        <c:v>2.33</c:v>
                      </c:pt>
                      <c:pt idx="4040">
                        <c:v>2.3199999999999998</c:v>
                      </c:pt>
                      <c:pt idx="4041">
                        <c:v>2.31</c:v>
                      </c:pt>
                      <c:pt idx="4042">
                        <c:v>2.2999999999999998</c:v>
                      </c:pt>
                      <c:pt idx="4043">
                        <c:v>2.29</c:v>
                      </c:pt>
                      <c:pt idx="4044">
                        <c:v>2.2799999999999998</c:v>
                      </c:pt>
                      <c:pt idx="4045">
                        <c:v>2.27</c:v>
                      </c:pt>
                      <c:pt idx="4046">
                        <c:v>2.2599999999999998</c:v>
                      </c:pt>
                      <c:pt idx="4047">
                        <c:v>2.25</c:v>
                      </c:pt>
                      <c:pt idx="4048">
                        <c:v>2.2400000000000002</c:v>
                      </c:pt>
                      <c:pt idx="4049">
                        <c:v>2.23</c:v>
                      </c:pt>
                      <c:pt idx="4050">
                        <c:v>2.2200000000000002</c:v>
                      </c:pt>
                      <c:pt idx="4051">
                        <c:v>2.2200000000000002</c:v>
                      </c:pt>
                      <c:pt idx="4052">
                        <c:v>2.21</c:v>
                      </c:pt>
                      <c:pt idx="4053">
                        <c:v>2.2000000000000002</c:v>
                      </c:pt>
                      <c:pt idx="4054">
                        <c:v>2.19</c:v>
                      </c:pt>
                      <c:pt idx="4055">
                        <c:v>2.1800000000000002</c:v>
                      </c:pt>
                      <c:pt idx="4056">
                        <c:v>2.1800000000000002</c:v>
                      </c:pt>
                      <c:pt idx="4057">
                        <c:v>2.17</c:v>
                      </c:pt>
                      <c:pt idx="4058">
                        <c:v>2.16</c:v>
                      </c:pt>
                      <c:pt idx="4059">
                        <c:v>2.15</c:v>
                      </c:pt>
                      <c:pt idx="4060">
                        <c:v>2.15</c:v>
                      </c:pt>
                      <c:pt idx="4061">
                        <c:v>2.14</c:v>
                      </c:pt>
                      <c:pt idx="4062">
                        <c:v>2.14</c:v>
                      </c:pt>
                      <c:pt idx="4063">
                        <c:v>2.13</c:v>
                      </c:pt>
                      <c:pt idx="4064">
                        <c:v>2.12</c:v>
                      </c:pt>
                      <c:pt idx="4065">
                        <c:v>2.12</c:v>
                      </c:pt>
                      <c:pt idx="4066">
                        <c:v>2.11</c:v>
                      </c:pt>
                      <c:pt idx="4067">
                        <c:v>2.1</c:v>
                      </c:pt>
                      <c:pt idx="4068">
                        <c:v>2.1</c:v>
                      </c:pt>
                      <c:pt idx="4069">
                        <c:v>2.1</c:v>
                      </c:pt>
                      <c:pt idx="4070">
                        <c:v>2.09</c:v>
                      </c:pt>
                      <c:pt idx="4071">
                        <c:v>2.08</c:v>
                      </c:pt>
                      <c:pt idx="4072">
                        <c:v>2.08</c:v>
                      </c:pt>
                      <c:pt idx="4073">
                        <c:v>2.0699999999999998</c:v>
                      </c:pt>
                      <c:pt idx="4074">
                        <c:v>2.0699999999999998</c:v>
                      </c:pt>
                      <c:pt idx="4075">
                        <c:v>2.06</c:v>
                      </c:pt>
                      <c:pt idx="4076">
                        <c:v>2.06</c:v>
                      </c:pt>
                      <c:pt idx="4077">
                        <c:v>2.06</c:v>
                      </c:pt>
                      <c:pt idx="4078">
                        <c:v>2.0499999999999998</c:v>
                      </c:pt>
                      <c:pt idx="4079">
                        <c:v>2.0499999999999998</c:v>
                      </c:pt>
                      <c:pt idx="4080">
                        <c:v>2.04</c:v>
                      </c:pt>
                      <c:pt idx="4081">
                        <c:v>2.04</c:v>
                      </c:pt>
                      <c:pt idx="4082">
                        <c:v>2.0299999999999998</c:v>
                      </c:pt>
                      <c:pt idx="4083">
                        <c:v>2.0299999999999998</c:v>
                      </c:pt>
                      <c:pt idx="4084">
                        <c:v>2.02</c:v>
                      </c:pt>
                      <c:pt idx="4085">
                        <c:v>2.02</c:v>
                      </c:pt>
                      <c:pt idx="4086">
                        <c:v>2.02</c:v>
                      </c:pt>
                      <c:pt idx="4087">
                        <c:v>2.0099999999999998</c:v>
                      </c:pt>
                      <c:pt idx="4088">
                        <c:v>2.0099999999999998</c:v>
                      </c:pt>
                      <c:pt idx="4089">
                        <c:v>2.0099999999999998</c:v>
                      </c:pt>
                      <c:pt idx="4090">
                        <c:v>2</c:v>
                      </c:pt>
                      <c:pt idx="4091">
                        <c:v>2</c:v>
                      </c:pt>
                      <c:pt idx="4092">
                        <c:v>1.99</c:v>
                      </c:pt>
                      <c:pt idx="4093">
                        <c:v>1.99</c:v>
                      </c:pt>
                      <c:pt idx="4094">
                        <c:v>1.99</c:v>
                      </c:pt>
                      <c:pt idx="4095">
                        <c:v>1.99</c:v>
                      </c:pt>
                      <c:pt idx="4096">
                        <c:v>1.99</c:v>
                      </c:pt>
                      <c:pt idx="4097">
                        <c:v>1.98</c:v>
                      </c:pt>
                      <c:pt idx="4098">
                        <c:v>1.98</c:v>
                      </c:pt>
                      <c:pt idx="4099">
                        <c:v>1.98</c:v>
                      </c:pt>
                      <c:pt idx="4100">
                        <c:v>1.97</c:v>
                      </c:pt>
                      <c:pt idx="4101">
                        <c:v>1.97</c:v>
                      </c:pt>
                      <c:pt idx="4102">
                        <c:v>1.96</c:v>
                      </c:pt>
                      <c:pt idx="4103">
                        <c:v>1.96</c:v>
                      </c:pt>
                      <c:pt idx="4104">
                        <c:v>1.96</c:v>
                      </c:pt>
                      <c:pt idx="4105">
                        <c:v>1.96</c:v>
                      </c:pt>
                      <c:pt idx="4106">
                        <c:v>1.95</c:v>
                      </c:pt>
                      <c:pt idx="4107">
                        <c:v>1.95</c:v>
                      </c:pt>
                      <c:pt idx="4108">
                        <c:v>1.95</c:v>
                      </c:pt>
                      <c:pt idx="4109">
                        <c:v>1.94</c:v>
                      </c:pt>
                      <c:pt idx="4110">
                        <c:v>1.94</c:v>
                      </c:pt>
                      <c:pt idx="4111">
                        <c:v>1.94</c:v>
                      </c:pt>
                      <c:pt idx="4112">
                        <c:v>1.93</c:v>
                      </c:pt>
                      <c:pt idx="4113">
                        <c:v>1.93</c:v>
                      </c:pt>
                      <c:pt idx="4114">
                        <c:v>1.93</c:v>
                      </c:pt>
                      <c:pt idx="4115">
                        <c:v>1.93</c:v>
                      </c:pt>
                      <c:pt idx="4116">
                        <c:v>1.93</c:v>
                      </c:pt>
                      <c:pt idx="4117">
                        <c:v>1.92</c:v>
                      </c:pt>
                      <c:pt idx="4118">
                        <c:v>1.92</c:v>
                      </c:pt>
                      <c:pt idx="4119">
                        <c:v>1.92</c:v>
                      </c:pt>
                      <c:pt idx="4120">
                        <c:v>1.92</c:v>
                      </c:pt>
                      <c:pt idx="4121">
                        <c:v>1.92</c:v>
                      </c:pt>
                      <c:pt idx="4122">
                        <c:v>1.91</c:v>
                      </c:pt>
                      <c:pt idx="4123">
                        <c:v>1.91</c:v>
                      </c:pt>
                      <c:pt idx="4124">
                        <c:v>1.91</c:v>
                      </c:pt>
                      <c:pt idx="4125">
                        <c:v>1.91</c:v>
                      </c:pt>
                      <c:pt idx="4126">
                        <c:v>1.9</c:v>
                      </c:pt>
                      <c:pt idx="4127">
                        <c:v>1.9</c:v>
                      </c:pt>
                      <c:pt idx="4128">
                        <c:v>1.9</c:v>
                      </c:pt>
                      <c:pt idx="4129">
                        <c:v>1.9</c:v>
                      </c:pt>
                      <c:pt idx="4130">
                        <c:v>1.9</c:v>
                      </c:pt>
                      <c:pt idx="4131">
                        <c:v>1.9</c:v>
                      </c:pt>
                      <c:pt idx="4132">
                        <c:v>1.89</c:v>
                      </c:pt>
                      <c:pt idx="4133">
                        <c:v>1.89</c:v>
                      </c:pt>
                      <c:pt idx="4134">
                        <c:v>1.89</c:v>
                      </c:pt>
                      <c:pt idx="4135">
                        <c:v>1.89</c:v>
                      </c:pt>
                      <c:pt idx="4136">
                        <c:v>1.88</c:v>
                      </c:pt>
                      <c:pt idx="4137">
                        <c:v>1.88</c:v>
                      </c:pt>
                      <c:pt idx="4138">
                        <c:v>1.88</c:v>
                      </c:pt>
                      <c:pt idx="4139">
                        <c:v>1.88</c:v>
                      </c:pt>
                      <c:pt idx="4140">
                        <c:v>1.88</c:v>
                      </c:pt>
                      <c:pt idx="4141">
                        <c:v>1.88</c:v>
                      </c:pt>
                      <c:pt idx="4142">
                        <c:v>1.87</c:v>
                      </c:pt>
                      <c:pt idx="4143">
                        <c:v>1.87</c:v>
                      </c:pt>
                      <c:pt idx="4144">
                        <c:v>1.87</c:v>
                      </c:pt>
                      <c:pt idx="4145">
                        <c:v>1.87</c:v>
                      </c:pt>
                      <c:pt idx="4146">
                        <c:v>1.87</c:v>
                      </c:pt>
                      <c:pt idx="4147">
                        <c:v>1.87</c:v>
                      </c:pt>
                      <c:pt idx="4148">
                        <c:v>1.86</c:v>
                      </c:pt>
                      <c:pt idx="4149">
                        <c:v>1.86</c:v>
                      </c:pt>
                      <c:pt idx="4150">
                        <c:v>1.86</c:v>
                      </c:pt>
                      <c:pt idx="4151">
                        <c:v>1.86</c:v>
                      </c:pt>
                      <c:pt idx="4152">
                        <c:v>1.86</c:v>
                      </c:pt>
                      <c:pt idx="4153">
                        <c:v>1.85</c:v>
                      </c:pt>
                      <c:pt idx="4154">
                        <c:v>1.85</c:v>
                      </c:pt>
                      <c:pt idx="4155">
                        <c:v>1.85</c:v>
                      </c:pt>
                      <c:pt idx="4156">
                        <c:v>1.85</c:v>
                      </c:pt>
                      <c:pt idx="4157">
                        <c:v>1.85</c:v>
                      </c:pt>
                      <c:pt idx="4158">
                        <c:v>1.84</c:v>
                      </c:pt>
                      <c:pt idx="4159">
                        <c:v>1.84</c:v>
                      </c:pt>
                      <c:pt idx="4160">
                        <c:v>1.85</c:v>
                      </c:pt>
                      <c:pt idx="4161">
                        <c:v>1.84</c:v>
                      </c:pt>
                      <c:pt idx="4162">
                        <c:v>1.84</c:v>
                      </c:pt>
                      <c:pt idx="4163">
                        <c:v>1.84</c:v>
                      </c:pt>
                      <c:pt idx="4164">
                        <c:v>1.83</c:v>
                      </c:pt>
                      <c:pt idx="4165">
                        <c:v>1.84</c:v>
                      </c:pt>
                      <c:pt idx="4166">
                        <c:v>1.83</c:v>
                      </c:pt>
                      <c:pt idx="4167">
                        <c:v>1.83</c:v>
                      </c:pt>
                      <c:pt idx="4168">
                        <c:v>1.83</c:v>
                      </c:pt>
                      <c:pt idx="4169">
                        <c:v>1.83</c:v>
                      </c:pt>
                      <c:pt idx="4170">
                        <c:v>1.82</c:v>
                      </c:pt>
                      <c:pt idx="4171">
                        <c:v>1.83</c:v>
                      </c:pt>
                      <c:pt idx="4172">
                        <c:v>1.82</c:v>
                      </c:pt>
                      <c:pt idx="4173">
                        <c:v>1.82</c:v>
                      </c:pt>
                      <c:pt idx="4174">
                        <c:v>1.82</c:v>
                      </c:pt>
                      <c:pt idx="4175">
                        <c:v>1.82</c:v>
                      </c:pt>
                      <c:pt idx="4176">
                        <c:v>1.82</c:v>
                      </c:pt>
                      <c:pt idx="4177">
                        <c:v>1.82</c:v>
                      </c:pt>
                      <c:pt idx="4178">
                        <c:v>1.81</c:v>
                      </c:pt>
                      <c:pt idx="4179">
                        <c:v>1.82</c:v>
                      </c:pt>
                      <c:pt idx="4180">
                        <c:v>1.81</c:v>
                      </c:pt>
                      <c:pt idx="4181">
                        <c:v>1.81</c:v>
                      </c:pt>
                      <c:pt idx="4182">
                        <c:v>1.81</c:v>
                      </c:pt>
                      <c:pt idx="4183">
                        <c:v>1.81</c:v>
                      </c:pt>
                      <c:pt idx="4184">
                        <c:v>1.81</c:v>
                      </c:pt>
                      <c:pt idx="4185">
                        <c:v>1.81</c:v>
                      </c:pt>
                      <c:pt idx="4186">
                        <c:v>1.81</c:v>
                      </c:pt>
                      <c:pt idx="4187">
                        <c:v>1.81</c:v>
                      </c:pt>
                      <c:pt idx="4188">
                        <c:v>1.81</c:v>
                      </c:pt>
                      <c:pt idx="4189">
                        <c:v>1.8</c:v>
                      </c:pt>
                      <c:pt idx="4190">
                        <c:v>1.81</c:v>
                      </c:pt>
                      <c:pt idx="4191">
                        <c:v>1.8</c:v>
                      </c:pt>
                      <c:pt idx="4192">
                        <c:v>1.8</c:v>
                      </c:pt>
                      <c:pt idx="4193">
                        <c:v>1.8</c:v>
                      </c:pt>
                      <c:pt idx="4194">
                        <c:v>1.8</c:v>
                      </c:pt>
                      <c:pt idx="4195">
                        <c:v>1.8</c:v>
                      </c:pt>
                      <c:pt idx="4196">
                        <c:v>1.8</c:v>
                      </c:pt>
                      <c:pt idx="4197">
                        <c:v>1.8</c:v>
                      </c:pt>
                      <c:pt idx="4198">
                        <c:v>1.79</c:v>
                      </c:pt>
                      <c:pt idx="4199">
                        <c:v>1.79</c:v>
                      </c:pt>
                      <c:pt idx="4200">
                        <c:v>1.79</c:v>
                      </c:pt>
                      <c:pt idx="4201">
                        <c:v>1.79</c:v>
                      </c:pt>
                      <c:pt idx="4202">
                        <c:v>1.79</c:v>
                      </c:pt>
                      <c:pt idx="4203">
                        <c:v>1.79</c:v>
                      </c:pt>
                      <c:pt idx="4204">
                        <c:v>1.79</c:v>
                      </c:pt>
                      <c:pt idx="4205">
                        <c:v>1.79</c:v>
                      </c:pt>
                      <c:pt idx="4206">
                        <c:v>1.79</c:v>
                      </c:pt>
                      <c:pt idx="4207">
                        <c:v>1.79</c:v>
                      </c:pt>
                      <c:pt idx="4208">
                        <c:v>1.78</c:v>
                      </c:pt>
                      <c:pt idx="4209">
                        <c:v>1.78</c:v>
                      </c:pt>
                      <c:pt idx="4210">
                        <c:v>1.78</c:v>
                      </c:pt>
                      <c:pt idx="4211">
                        <c:v>1.78</c:v>
                      </c:pt>
                      <c:pt idx="4212">
                        <c:v>1.78</c:v>
                      </c:pt>
                      <c:pt idx="4213">
                        <c:v>1.78</c:v>
                      </c:pt>
                      <c:pt idx="4214">
                        <c:v>1.78</c:v>
                      </c:pt>
                      <c:pt idx="4215">
                        <c:v>1.78</c:v>
                      </c:pt>
                      <c:pt idx="4216">
                        <c:v>1.78</c:v>
                      </c:pt>
                      <c:pt idx="4217">
                        <c:v>1.78</c:v>
                      </c:pt>
                      <c:pt idx="4218">
                        <c:v>1.78</c:v>
                      </c:pt>
                      <c:pt idx="4219">
                        <c:v>1.78</c:v>
                      </c:pt>
                      <c:pt idx="4220">
                        <c:v>1.78</c:v>
                      </c:pt>
                      <c:pt idx="4221">
                        <c:v>1.78</c:v>
                      </c:pt>
                      <c:pt idx="4222">
                        <c:v>1.77</c:v>
                      </c:pt>
                      <c:pt idx="4223">
                        <c:v>1.77</c:v>
                      </c:pt>
                      <c:pt idx="4224">
                        <c:v>1.77</c:v>
                      </c:pt>
                      <c:pt idx="4225">
                        <c:v>1.77</c:v>
                      </c:pt>
                      <c:pt idx="4226">
                        <c:v>1.77</c:v>
                      </c:pt>
                      <c:pt idx="4227">
                        <c:v>1.77</c:v>
                      </c:pt>
                      <c:pt idx="4228">
                        <c:v>1.77</c:v>
                      </c:pt>
                      <c:pt idx="4229">
                        <c:v>1.77</c:v>
                      </c:pt>
                      <c:pt idx="4230">
                        <c:v>1.77</c:v>
                      </c:pt>
                      <c:pt idx="4231">
                        <c:v>1.77</c:v>
                      </c:pt>
                      <c:pt idx="4232">
                        <c:v>1.77</c:v>
                      </c:pt>
                      <c:pt idx="4233">
                        <c:v>1.77</c:v>
                      </c:pt>
                      <c:pt idx="4234">
                        <c:v>1.77</c:v>
                      </c:pt>
                      <c:pt idx="4235">
                        <c:v>1.77</c:v>
                      </c:pt>
                      <c:pt idx="4236">
                        <c:v>1.77</c:v>
                      </c:pt>
                      <c:pt idx="4237">
                        <c:v>1.77</c:v>
                      </c:pt>
                      <c:pt idx="4238">
                        <c:v>1.77</c:v>
                      </c:pt>
                      <c:pt idx="4239">
                        <c:v>1.77</c:v>
                      </c:pt>
                      <c:pt idx="4240">
                        <c:v>1.77</c:v>
                      </c:pt>
                      <c:pt idx="4241">
                        <c:v>1.76</c:v>
                      </c:pt>
                      <c:pt idx="4242">
                        <c:v>1.76</c:v>
                      </c:pt>
                      <c:pt idx="4243">
                        <c:v>1.76</c:v>
                      </c:pt>
                      <c:pt idx="4244">
                        <c:v>1.76</c:v>
                      </c:pt>
                      <c:pt idx="4245">
                        <c:v>1.76</c:v>
                      </c:pt>
                      <c:pt idx="4246">
                        <c:v>1.76</c:v>
                      </c:pt>
                      <c:pt idx="4247">
                        <c:v>1.76</c:v>
                      </c:pt>
                      <c:pt idx="4248">
                        <c:v>1.76</c:v>
                      </c:pt>
                      <c:pt idx="4249">
                        <c:v>1.76</c:v>
                      </c:pt>
                      <c:pt idx="4250">
                        <c:v>1.76</c:v>
                      </c:pt>
                      <c:pt idx="4251">
                        <c:v>1.76</c:v>
                      </c:pt>
                      <c:pt idx="4252">
                        <c:v>1.76</c:v>
                      </c:pt>
                      <c:pt idx="4253">
                        <c:v>1.76</c:v>
                      </c:pt>
                      <c:pt idx="4254">
                        <c:v>1.76</c:v>
                      </c:pt>
                      <c:pt idx="4255">
                        <c:v>1.76</c:v>
                      </c:pt>
                      <c:pt idx="4256">
                        <c:v>1.76</c:v>
                      </c:pt>
                      <c:pt idx="4257">
                        <c:v>1.75</c:v>
                      </c:pt>
                      <c:pt idx="4258">
                        <c:v>1.75</c:v>
                      </c:pt>
                      <c:pt idx="4259">
                        <c:v>1.75</c:v>
                      </c:pt>
                      <c:pt idx="4260">
                        <c:v>1.75</c:v>
                      </c:pt>
                      <c:pt idx="4261">
                        <c:v>1.75</c:v>
                      </c:pt>
                      <c:pt idx="4262">
                        <c:v>1.75</c:v>
                      </c:pt>
                      <c:pt idx="4263">
                        <c:v>1.75</c:v>
                      </c:pt>
                      <c:pt idx="4264">
                        <c:v>1.75</c:v>
                      </c:pt>
                      <c:pt idx="4265">
                        <c:v>1.75</c:v>
                      </c:pt>
                      <c:pt idx="4266">
                        <c:v>1.75</c:v>
                      </c:pt>
                      <c:pt idx="4267">
                        <c:v>1.75</c:v>
                      </c:pt>
                      <c:pt idx="4268">
                        <c:v>1.75</c:v>
                      </c:pt>
                      <c:pt idx="4269">
                        <c:v>1.75</c:v>
                      </c:pt>
                      <c:pt idx="4270">
                        <c:v>1.75</c:v>
                      </c:pt>
                      <c:pt idx="4271">
                        <c:v>1.75</c:v>
                      </c:pt>
                      <c:pt idx="4272">
                        <c:v>1.75</c:v>
                      </c:pt>
                      <c:pt idx="4273">
                        <c:v>1.75</c:v>
                      </c:pt>
                      <c:pt idx="4274">
                        <c:v>1.74</c:v>
                      </c:pt>
                      <c:pt idx="4275">
                        <c:v>1.75</c:v>
                      </c:pt>
                      <c:pt idx="4276">
                        <c:v>1.75</c:v>
                      </c:pt>
                      <c:pt idx="4277">
                        <c:v>1.74</c:v>
                      </c:pt>
                      <c:pt idx="4278">
                        <c:v>1.74</c:v>
                      </c:pt>
                      <c:pt idx="4279">
                        <c:v>1.74</c:v>
                      </c:pt>
                      <c:pt idx="4280">
                        <c:v>1.74</c:v>
                      </c:pt>
                      <c:pt idx="4281">
                        <c:v>1.74</c:v>
                      </c:pt>
                      <c:pt idx="4282">
                        <c:v>1.74</c:v>
                      </c:pt>
                      <c:pt idx="4283">
                        <c:v>1.74</c:v>
                      </c:pt>
                      <c:pt idx="4284">
                        <c:v>1.74</c:v>
                      </c:pt>
                      <c:pt idx="4285">
                        <c:v>1.74</c:v>
                      </c:pt>
                      <c:pt idx="4286">
                        <c:v>1.73</c:v>
                      </c:pt>
                      <c:pt idx="4287">
                        <c:v>1.73</c:v>
                      </c:pt>
                      <c:pt idx="4288">
                        <c:v>1.73</c:v>
                      </c:pt>
                      <c:pt idx="4289">
                        <c:v>1.73</c:v>
                      </c:pt>
                      <c:pt idx="4290">
                        <c:v>1.73</c:v>
                      </c:pt>
                      <c:pt idx="4291">
                        <c:v>1.73</c:v>
                      </c:pt>
                      <c:pt idx="4292">
                        <c:v>1.73</c:v>
                      </c:pt>
                      <c:pt idx="4293">
                        <c:v>1.73</c:v>
                      </c:pt>
                      <c:pt idx="4294">
                        <c:v>1.73</c:v>
                      </c:pt>
                      <c:pt idx="4295">
                        <c:v>1.73</c:v>
                      </c:pt>
                      <c:pt idx="4296">
                        <c:v>1.73</c:v>
                      </c:pt>
                      <c:pt idx="4297">
                        <c:v>1.72</c:v>
                      </c:pt>
                      <c:pt idx="4298">
                        <c:v>1.72</c:v>
                      </c:pt>
                      <c:pt idx="4299">
                        <c:v>1.73</c:v>
                      </c:pt>
                      <c:pt idx="4300">
                        <c:v>1.72</c:v>
                      </c:pt>
                      <c:pt idx="4301">
                        <c:v>1.72</c:v>
                      </c:pt>
                      <c:pt idx="4302">
                        <c:v>1.72</c:v>
                      </c:pt>
                      <c:pt idx="4303">
                        <c:v>1.72</c:v>
                      </c:pt>
                      <c:pt idx="4304">
                        <c:v>1.72</c:v>
                      </c:pt>
                      <c:pt idx="4305">
                        <c:v>1.72</c:v>
                      </c:pt>
                      <c:pt idx="4306">
                        <c:v>1.72</c:v>
                      </c:pt>
                      <c:pt idx="4307">
                        <c:v>1.72</c:v>
                      </c:pt>
                      <c:pt idx="4308">
                        <c:v>1.72</c:v>
                      </c:pt>
                      <c:pt idx="4309">
                        <c:v>1.72</c:v>
                      </c:pt>
                      <c:pt idx="4310">
                        <c:v>1.72</c:v>
                      </c:pt>
                      <c:pt idx="4311">
                        <c:v>1.72</c:v>
                      </c:pt>
                      <c:pt idx="4312">
                        <c:v>1.72</c:v>
                      </c:pt>
                      <c:pt idx="4313">
                        <c:v>1.72</c:v>
                      </c:pt>
                      <c:pt idx="4314">
                        <c:v>1.72</c:v>
                      </c:pt>
                      <c:pt idx="4315">
                        <c:v>1.72</c:v>
                      </c:pt>
                      <c:pt idx="4316">
                        <c:v>1.72</c:v>
                      </c:pt>
                      <c:pt idx="4317">
                        <c:v>1.73</c:v>
                      </c:pt>
                      <c:pt idx="4318">
                        <c:v>1.73</c:v>
                      </c:pt>
                      <c:pt idx="4319">
                        <c:v>1.73</c:v>
                      </c:pt>
                      <c:pt idx="4320">
                        <c:v>1.73</c:v>
                      </c:pt>
                      <c:pt idx="4321">
                        <c:v>1.73</c:v>
                      </c:pt>
                      <c:pt idx="4322">
                        <c:v>1.73</c:v>
                      </c:pt>
                      <c:pt idx="4323">
                        <c:v>1.73</c:v>
                      </c:pt>
                      <c:pt idx="4324">
                        <c:v>1.73</c:v>
                      </c:pt>
                      <c:pt idx="4325">
                        <c:v>1.73</c:v>
                      </c:pt>
                      <c:pt idx="4326">
                        <c:v>1.73</c:v>
                      </c:pt>
                      <c:pt idx="4327">
                        <c:v>1.73</c:v>
                      </c:pt>
                      <c:pt idx="4328">
                        <c:v>1.73</c:v>
                      </c:pt>
                      <c:pt idx="4329">
                        <c:v>1.73</c:v>
                      </c:pt>
                      <c:pt idx="4330">
                        <c:v>1.73</c:v>
                      </c:pt>
                      <c:pt idx="4331">
                        <c:v>1.73</c:v>
                      </c:pt>
                      <c:pt idx="4332">
                        <c:v>1.73</c:v>
                      </c:pt>
                      <c:pt idx="4333">
                        <c:v>1.73</c:v>
                      </c:pt>
                      <c:pt idx="4334">
                        <c:v>1.73</c:v>
                      </c:pt>
                      <c:pt idx="4335">
                        <c:v>1.73</c:v>
                      </c:pt>
                      <c:pt idx="4336">
                        <c:v>1.73</c:v>
                      </c:pt>
                      <c:pt idx="4337">
                        <c:v>1.73</c:v>
                      </c:pt>
                      <c:pt idx="4338">
                        <c:v>1.73</c:v>
                      </c:pt>
                      <c:pt idx="4339">
                        <c:v>1.73</c:v>
                      </c:pt>
                      <c:pt idx="4340">
                        <c:v>1.73</c:v>
                      </c:pt>
                      <c:pt idx="4341">
                        <c:v>1.73</c:v>
                      </c:pt>
                      <c:pt idx="4342">
                        <c:v>1.73</c:v>
                      </c:pt>
                      <c:pt idx="4343">
                        <c:v>1.73</c:v>
                      </c:pt>
                      <c:pt idx="4344">
                        <c:v>1.73</c:v>
                      </c:pt>
                      <c:pt idx="4345">
                        <c:v>1.73</c:v>
                      </c:pt>
                      <c:pt idx="4346">
                        <c:v>1.73</c:v>
                      </c:pt>
                      <c:pt idx="4347">
                        <c:v>1.73</c:v>
                      </c:pt>
                      <c:pt idx="4348">
                        <c:v>1.73</c:v>
                      </c:pt>
                      <c:pt idx="4349">
                        <c:v>1.73</c:v>
                      </c:pt>
                      <c:pt idx="4350">
                        <c:v>1.73</c:v>
                      </c:pt>
                      <c:pt idx="4351">
                        <c:v>1.73</c:v>
                      </c:pt>
                      <c:pt idx="4352">
                        <c:v>1.73</c:v>
                      </c:pt>
                      <c:pt idx="4353">
                        <c:v>1.73</c:v>
                      </c:pt>
                      <c:pt idx="4354">
                        <c:v>1.73</c:v>
                      </c:pt>
                      <c:pt idx="4355">
                        <c:v>1.73</c:v>
                      </c:pt>
                      <c:pt idx="4356">
                        <c:v>1.73</c:v>
                      </c:pt>
                      <c:pt idx="4357">
                        <c:v>1.73</c:v>
                      </c:pt>
                      <c:pt idx="4358">
                        <c:v>1.73</c:v>
                      </c:pt>
                      <c:pt idx="4359">
                        <c:v>1.73</c:v>
                      </c:pt>
                      <c:pt idx="4360">
                        <c:v>1.73</c:v>
                      </c:pt>
                      <c:pt idx="4361">
                        <c:v>1.73</c:v>
                      </c:pt>
                      <c:pt idx="4362">
                        <c:v>1.72</c:v>
                      </c:pt>
                      <c:pt idx="4363">
                        <c:v>1.72</c:v>
                      </c:pt>
                      <c:pt idx="4364">
                        <c:v>1.72</c:v>
                      </c:pt>
                      <c:pt idx="4365">
                        <c:v>1.72</c:v>
                      </c:pt>
                      <c:pt idx="4366">
                        <c:v>1.72</c:v>
                      </c:pt>
                      <c:pt idx="4367">
                        <c:v>1.72</c:v>
                      </c:pt>
                      <c:pt idx="4368">
                        <c:v>1.72</c:v>
                      </c:pt>
                      <c:pt idx="4369">
                        <c:v>1.72</c:v>
                      </c:pt>
                      <c:pt idx="4370">
                        <c:v>1.72</c:v>
                      </c:pt>
                      <c:pt idx="4371">
                        <c:v>1.72</c:v>
                      </c:pt>
                      <c:pt idx="4372">
                        <c:v>1.72</c:v>
                      </c:pt>
                      <c:pt idx="4373">
                        <c:v>1.72</c:v>
                      </c:pt>
                      <c:pt idx="4374">
                        <c:v>1.72</c:v>
                      </c:pt>
                      <c:pt idx="4375">
                        <c:v>1.72</c:v>
                      </c:pt>
                      <c:pt idx="4376">
                        <c:v>1.72</c:v>
                      </c:pt>
                      <c:pt idx="4377">
                        <c:v>1.72</c:v>
                      </c:pt>
                      <c:pt idx="4378">
                        <c:v>1.72</c:v>
                      </c:pt>
                      <c:pt idx="4379">
                        <c:v>1.72</c:v>
                      </c:pt>
                      <c:pt idx="4380">
                        <c:v>1.72</c:v>
                      </c:pt>
                      <c:pt idx="4381">
                        <c:v>1.72</c:v>
                      </c:pt>
                      <c:pt idx="4382">
                        <c:v>1.72</c:v>
                      </c:pt>
                      <c:pt idx="4383">
                        <c:v>1.72</c:v>
                      </c:pt>
                      <c:pt idx="4384">
                        <c:v>1.72</c:v>
                      </c:pt>
                      <c:pt idx="4385">
                        <c:v>1.72</c:v>
                      </c:pt>
                      <c:pt idx="4386">
                        <c:v>1.72</c:v>
                      </c:pt>
                      <c:pt idx="4387">
                        <c:v>1.72</c:v>
                      </c:pt>
                      <c:pt idx="4388">
                        <c:v>1.72</c:v>
                      </c:pt>
                      <c:pt idx="4389">
                        <c:v>1.72</c:v>
                      </c:pt>
                      <c:pt idx="4390">
                        <c:v>1.72</c:v>
                      </c:pt>
                      <c:pt idx="4391">
                        <c:v>1.72</c:v>
                      </c:pt>
                      <c:pt idx="4392">
                        <c:v>1.72</c:v>
                      </c:pt>
                      <c:pt idx="4393">
                        <c:v>1.72</c:v>
                      </c:pt>
                      <c:pt idx="4394">
                        <c:v>1.72</c:v>
                      </c:pt>
                      <c:pt idx="4395">
                        <c:v>1.72</c:v>
                      </c:pt>
                      <c:pt idx="4396">
                        <c:v>1.72</c:v>
                      </c:pt>
                      <c:pt idx="4397">
                        <c:v>1.72</c:v>
                      </c:pt>
                      <c:pt idx="4398">
                        <c:v>1.72</c:v>
                      </c:pt>
                      <c:pt idx="4399">
                        <c:v>1.72</c:v>
                      </c:pt>
                      <c:pt idx="4400">
                        <c:v>1.72</c:v>
                      </c:pt>
                      <c:pt idx="4401">
                        <c:v>1.72</c:v>
                      </c:pt>
                      <c:pt idx="4402">
                        <c:v>1.72</c:v>
                      </c:pt>
                      <c:pt idx="4403">
                        <c:v>1.71</c:v>
                      </c:pt>
                      <c:pt idx="4404">
                        <c:v>1.71</c:v>
                      </c:pt>
                      <c:pt idx="4405">
                        <c:v>1.71</c:v>
                      </c:pt>
                      <c:pt idx="4406">
                        <c:v>1.71</c:v>
                      </c:pt>
                      <c:pt idx="4407">
                        <c:v>1.71</c:v>
                      </c:pt>
                      <c:pt idx="4408">
                        <c:v>1.71</c:v>
                      </c:pt>
                      <c:pt idx="4409">
                        <c:v>1.71</c:v>
                      </c:pt>
                      <c:pt idx="4410">
                        <c:v>1.71</c:v>
                      </c:pt>
                      <c:pt idx="4411">
                        <c:v>1.71</c:v>
                      </c:pt>
                      <c:pt idx="4412">
                        <c:v>1.71</c:v>
                      </c:pt>
                      <c:pt idx="4413">
                        <c:v>1.71</c:v>
                      </c:pt>
                      <c:pt idx="4414">
                        <c:v>1.71</c:v>
                      </c:pt>
                      <c:pt idx="4415">
                        <c:v>1.71</c:v>
                      </c:pt>
                      <c:pt idx="4416">
                        <c:v>1.71</c:v>
                      </c:pt>
                      <c:pt idx="4417">
                        <c:v>1.71</c:v>
                      </c:pt>
                      <c:pt idx="4418">
                        <c:v>1.71</c:v>
                      </c:pt>
                      <c:pt idx="4419">
                        <c:v>1.71</c:v>
                      </c:pt>
                      <c:pt idx="4420">
                        <c:v>1.71</c:v>
                      </c:pt>
                      <c:pt idx="4421">
                        <c:v>1.71</c:v>
                      </c:pt>
                      <c:pt idx="4422">
                        <c:v>1.71</c:v>
                      </c:pt>
                      <c:pt idx="4423">
                        <c:v>1.71</c:v>
                      </c:pt>
                      <c:pt idx="4424">
                        <c:v>1.71</c:v>
                      </c:pt>
                      <c:pt idx="4425">
                        <c:v>1.71</c:v>
                      </c:pt>
                      <c:pt idx="4426">
                        <c:v>1.71</c:v>
                      </c:pt>
                      <c:pt idx="4427">
                        <c:v>1.72</c:v>
                      </c:pt>
                      <c:pt idx="4428">
                        <c:v>1.72</c:v>
                      </c:pt>
                      <c:pt idx="4429">
                        <c:v>1.73</c:v>
                      </c:pt>
                      <c:pt idx="4430">
                        <c:v>1.73</c:v>
                      </c:pt>
                      <c:pt idx="4431">
                        <c:v>1.73</c:v>
                      </c:pt>
                      <c:pt idx="4432">
                        <c:v>1.74</c:v>
                      </c:pt>
                      <c:pt idx="4433">
                        <c:v>1.74</c:v>
                      </c:pt>
                      <c:pt idx="4434">
                        <c:v>1.74</c:v>
                      </c:pt>
                      <c:pt idx="4435">
                        <c:v>1.74</c:v>
                      </c:pt>
                      <c:pt idx="4436">
                        <c:v>1.75</c:v>
                      </c:pt>
                      <c:pt idx="4437">
                        <c:v>1.77</c:v>
                      </c:pt>
                      <c:pt idx="4438">
                        <c:v>1.78</c:v>
                      </c:pt>
                      <c:pt idx="4439">
                        <c:v>1.79</c:v>
                      </c:pt>
                      <c:pt idx="4440">
                        <c:v>1.79</c:v>
                      </c:pt>
                      <c:pt idx="4441">
                        <c:v>1.8</c:v>
                      </c:pt>
                      <c:pt idx="4442">
                        <c:v>1.83</c:v>
                      </c:pt>
                      <c:pt idx="4443">
                        <c:v>1.83</c:v>
                      </c:pt>
                      <c:pt idx="4444">
                        <c:v>1.84</c:v>
                      </c:pt>
                      <c:pt idx="4445">
                        <c:v>1.83</c:v>
                      </c:pt>
                      <c:pt idx="4446">
                        <c:v>1.83</c:v>
                      </c:pt>
                      <c:pt idx="4447">
                        <c:v>1.82</c:v>
                      </c:pt>
                      <c:pt idx="4448">
                        <c:v>1.82</c:v>
                      </c:pt>
                      <c:pt idx="4449">
                        <c:v>1.82</c:v>
                      </c:pt>
                      <c:pt idx="4450">
                        <c:v>1.82</c:v>
                      </c:pt>
                      <c:pt idx="4451">
                        <c:v>1.82</c:v>
                      </c:pt>
                      <c:pt idx="4452">
                        <c:v>1.82</c:v>
                      </c:pt>
                      <c:pt idx="4453">
                        <c:v>1.82</c:v>
                      </c:pt>
                      <c:pt idx="4454">
                        <c:v>1.82</c:v>
                      </c:pt>
                      <c:pt idx="4455">
                        <c:v>1.82</c:v>
                      </c:pt>
                      <c:pt idx="4456">
                        <c:v>1.82</c:v>
                      </c:pt>
                      <c:pt idx="4457">
                        <c:v>1.82</c:v>
                      </c:pt>
                      <c:pt idx="4458">
                        <c:v>1.82</c:v>
                      </c:pt>
                      <c:pt idx="4459">
                        <c:v>1.83</c:v>
                      </c:pt>
                      <c:pt idx="4460">
                        <c:v>1.83</c:v>
                      </c:pt>
                      <c:pt idx="4461">
                        <c:v>1.83</c:v>
                      </c:pt>
                      <c:pt idx="4462">
                        <c:v>1.82</c:v>
                      </c:pt>
                      <c:pt idx="4463">
                        <c:v>1.82</c:v>
                      </c:pt>
                      <c:pt idx="4464">
                        <c:v>1.82</c:v>
                      </c:pt>
                      <c:pt idx="4465">
                        <c:v>1.82</c:v>
                      </c:pt>
                      <c:pt idx="4466">
                        <c:v>1.82</c:v>
                      </c:pt>
                      <c:pt idx="4467">
                        <c:v>1.82</c:v>
                      </c:pt>
                      <c:pt idx="4468">
                        <c:v>1.82</c:v>
                      </c:pt>
                      <c:pt idx="4469">
                        <c:v>1.82</c:v>
                      </c:pt>
                      <c:pt idx="4470">
                        <c:v>1.83</c:v>
                      </c:pt>
                      <c:pt idx="4471">
                        <c:v>1.83</c:v>
                      </c:pt>
                      <c:pt idx="4472">
                        <c:v>1.83</c:v>
                      </c:pt>
                      <c:pt idx="4473">
                        <c:v>1.84</c:v>
                      </c:pt>
                      <c:pt idx="4474">
                        <c:v>1.84</c:v>
                      </c:pt>
                      <c:pt idx="4475">
                        <c:v>1.83</c:v>
                      </c:pt>
                      <c:pt idx="4476">
                        <c:v>1.84</c:v>
                      </c:pt>
                      <c:pt idx="4477">
                        <c:v>1.84</c:v>
                      </c:pt>
                      <c:pt idx="4478">
                        <c:v>1.84</c:v>
                      </c:pt>
                      <c:pt idx="4479">
                        <c:v>1.84</c:v>
                      </c:pt>
                      <c:pt idx="4480">
                        <c:v>1.84</c:v>
                      </c:pt>
                      <c:pt idx="4481">
                        <c:v>1.84</c:v>
                      </c:pt>
                      <c:pt idx="4482">
                        <c:v>1.84</c:v>
                      </c:pt>
                      <c:pt idx="4483">
                        <c:v>1.84</c:v>
                      </c:pt>
                      <c:pt idx="4484">
                        <c:v>1.85</c:v>
                      </c:pt>
                      <c:pt idx="4485">
                        <c:v>1.85</c:v>
                      </c:pt>
                      <c:pt idx="4486">
                        <c:v>1.85</c:v>
                      </c:pt>
                      <c:pt idx="4487">
                        <c:v>1.86</c:v>
                      </c:pt>
                      <c:pt idx="4488">
                        <c:v>1.86</c:v>
                      </c:pt>
                      <c:pt idx="4489">
                        <c:v>1.86</c:v>
                      </c:pt>
                      <c:pt idx="4490">
                        <c:v>1.86</c:v>
                      </c:pt>
                      <c:pt idx="4491">
                        <c:v>1.86</c:v>
                      </c:pt>
                      <c:pt idx="4492">
                        <c:v>1.86</c:v>
                      </c:pt>
                      <c:pt idx="4493">
                        <c:v>1.86</c:v>
                      </c:pt>
                      <c:pt idx="4494">
                        <c:v>1.86</c:v>
                      </c:pt>
                      <c:pt idx="4495">
                        <c:v>1.86</c:v>
                      </c:pt>
                      <c:pt idx="4496">
                        <c:v>1.86</c:v>
                      </c:pt>
                      <c:pt idx="4497">
                        <c:v>1.86</c:v>
                      </c:pt>
                      <c:pt idx="4498">
                        <c:v>1.86</c:v>
                      </c:pt>
                      <c:pt idx="4499">
                        <c:v>1.85</c:v>
                      </c:pt>
                      <c:pt idx="4500">
                        <c:v>1.85</c:v>
                      </c:pt>
                      <c:pt idx="4501">
                        <c:v>1.85</c:v>
                      </c:pt>
                      <c:pt idx="4502">
                        <c:v>1.85</c:v>
                      </c:pt>
                      <c:pt idx="4503">
                        <c:v>1.85</c:v>
                      </c:pt>
                      <c:pt idx="4504">
                        <c:v>1.84</c:v>
                      </c:pt>
                      <c:pt idx="4505">
                        <c:v>1.84</c:v>
                      </c:pt>
                      <c:pt idx="4506">
                        <c:v>1.84</c:v>
                      </c:pt>
                      <c:pt idx="4507">
                        <c:v>1.83</c:v>
                      </c:pt>
                      <c:pt idx="4508">
                        <c:v>1.83</c:v>
                      </c:pt>
                      <c:pt idx="4509">
                        <c:v>1.83</c:v>
                      </c:pt>
                      <c:pt idx="4510">
                        <c:v>1.83</c:v>
                      </c:pt>
                      <c:pt idx="4511">
                        <c:v>1.83</c:v>
                      </c:pt>
                      <c:pt idx="4512">
                        <c:v>1.82</c:v>
                      </c:pt>
                      <c:pt idx="4513">
                        <c:v>1.82</c:v>
                      </c:pt>
                      <c:pt idx="4514">
                        <c:v>1.82</c:v>
                      </c:pt>
                      <c:pt idx="4515">
                        <c:v>1.81</c:v>
                      </c:pt>
                      <c:pt idx="4516">
                        <c:v>1.81</c:v>
                      </c:pt>
                      <c:pt idx="4517">
                        <c:v>1.81</c:v>
                      </c:pt>
                      <c:pt idx="4518">
                        <c:v>1.81</c:v>
                      </c:pt>
                      <c:pt idx="4519">
                        <c:v>1.81</c:v>
                      </c:pt>
                      <c:pt idx="4520">
                        <c:v>1.8</c:v>
                      </c:pt>
                      <c:pt idx="4521">
                        <c:v>1.8</c:v>
                      </c:pt>
                      <c:pt idx="4522">
                        <c:v>1.8</c:v>
                      </c:pt>
                      <c:pt idx="4523">
                        <c:v>1.79</c:v>
                      </c:pt>
                      <c:pt idx="4524">
                        <c:v>1.8</c:v>
                      </c:pt>
                      <c:pt idx="4525">
                        <c:v>1.79</c:v>
                      </c:pt>
                      <c:pt idx="4526">
                        <c:v>1.79</c:v>
                      </c:pt>
                      <c:pt idx="4527">
                        <c:v>1.79</c:v>
                      </c:pt>
                      <c:pt idx="4528">
                        <c:v>1.79</c:v>
                      </c:pt>
                      <c:pt idx="4529">
                        <c:v>1.79</c:v>
                      </c:pt>
                      <c:pt idx="4530">
                        <c:v>1.78</c:v>
                      </c:pt>
                      <c:pt idx="4531">
                        <c:v>1.78</c:v>
                      </c:pt>
                      <c:pt idx="4532">
                        <c:v>1.78</c:v>
                      </c:pt>
                      <c:pt idx="4533">
                        <c:v>1.78</c:v>
                      </c:pt>
                      <c:pt idx="4534">
                        <c:v>1.78</c:v>
                      </c:pt>
                      <c:pt idx="4535">
                        <c:v>1.77</c:v>
                      </c:pt>
                      <c:pt idx="4536">
                        <c:v>1.77</c:v>
                      </c:pt>
                      <c:pt idx="4537">
                        <c:v>1.77</c:v>
                      </c:pt>
                      <c:pt idx="4538">
                        <c:v>1.77</c:v>
                      </c:pt>
                      <c:pt idx="4539">
                        <c:v>1.77</c:v>
                      </c:pt>
                      <c:pt idx="4540">
                        <c:v>1.77</c:v>
                      </c:pt>
                      <c:pt idx="4541">
                        <c:v>1.77</c:v>
                      </c:pt>
                      <c:pt idx="4542">
                        <c:v>1.77</c:v>
                      </c:pt>
                      <c:pt idx="4543">
                        <c:v>1.77</c:v>
                      </c:pt>
                      <c:pt idx="4544">
                        <c:v>1.76</c:v>
                      </c:pt>
                      <c:pt idx="4545">
                        <c:v>1.76</c:v>
                      </c:pt>
                      <c:pt idx="4546">
                        <c:v>1.76</c:v>
                      </c:pt>
                      <c:pt idx="4547">
                        <c:v>1.76</c:v>
                      </c:pt>
                      <c:pt idx="4548">
                        <c:v>1.75</c:v>
                      </c:pt>
                      <c:pt idx="4549">
                        <c:v>1.75</c:v>
                      </c:pt>
                      <c:pt idx="4550">
                        <c:v>1.75</c:v>
                      </c:pt>
                      <c:pt idx="4551">
                        <c:v>1.75</c:v>
                      </c:pt>
                      <c:pt idx="4552">
                        <c:v>1.75</c:v>
                      </c:pt>
                      <c:pt idx="4553">
                        <c:v>1.74</c:v>
                      </c:pt>
                      <c:pt idx="4554">
                        <c:v>1.74</c:v>
                      </c:pt>
                      <c:pt idx="4555">
                        <c:v>1.74</c:v>
                      </c:pt>
                      <c:pt idx="4556">
                        <c:v>1.74</c:v>
                      </c:pt>
                      <c:pt idx="4557">
                        <c:v>1.74</c:v>
                      </c:pt>
                      <c:pt idx="4558">
                        <c:v>1.73</c:v>
                      </c:pt>
                      <c:pt idx="4559">
                        <c:v>1.73</c:v>
                      </c:pt>
                      <c:pt idx="4560">
                        <c:v>1.73</c:v>
                      </c:pt>
                      <c:pt idx="4561">
                        <c:v>1.73</c:v>
                      </c:pt>
                      <c:pt idx="4562">
                        <c:v>1.73</c:v>
                      </c:pt>
                      <c:pt idx="4563">
                        <c:v>1.73</c:v>
                      </c:pt>
                      <c:pt idx="4564">
                        <c:v>1.73</c:v>
                      </c:pt>
                      <c:pt idx="4565">
                        <c:v>1.73</c:v>
                      </c:pt>
                      <c:pt idx="4566">
                        <c:v>1.73</c:v>
                      </c:pt>
                      <c:pt idx="4567">
                        <c:v>1.73</c:v>
                      </c:pt>
                      <c:pt idx="4568">
                        <c:v>1.72</c:v>
                      </c:pt>
                      <c:pt idx="4569">
                        <c:v>1.73</c:v>
                      </c:pt>
                      <c:pt idx="4570">
                        <c:v>1.72</c:v>
                      </c:pt>
                      <c:pt idx="4571">
                        <c:v>1.72</c:v>
                      </c:pt>
                      <c:pt idx="4572">
                        <c:v>1.72</c:v>
                      </c:pt>
                      <c:pt idx="4573">
                        <c:v>1.72</c:v>
                      </c:pt>
                      <c:pt idx="4574">
                        <c:v>1.72</c:v>
                      </c:pt>
                      <c:pt idx="4575">
                        <c:v>1.72</c:v>
                      </c:pt>
                      <c:pt idx="4576">
                        <c:v>1.72</c:v>
                      </c:pt>
                      <c:pt idx="4577">
                        <c:v>1.72</c:v>
                      </c:pt>
                      <c:pt idx="4578">
                        <c:v>1.72</c:v>
                      </c:pt>
                      <c:pt idx="4579">
                        <c:v>1.72</c:v>
                      </c:pt>
                      <c:pt idx="4580">
                        <c:v>1.72</c:v>
                      </c:pt>
                      <c:pt idx="4581">
                        <c:v>1.72</c:v>
                      </c:pt>
                      <c:pt idx="4582">
                        <c:v>1.72</c:v>
                      </c:pt>
                      <c:pt idx="4583">
                        <c:v>1.73</c:v>
                      </c:pt>
                      <c:pt idx="4584">
                        <c:v>1.73</c:v>
                      </c:pt>
                      <c:pt idx="4585">
                        <c:v>1.73</c:v>
                      </c:pt>
                      <c:pt idx="4586">
                        <c:v>1.74</c:v>
                      </c:pt>
                      <c:pt idx="4587">
                        <c:v>1.74</c:v>
                      </c:pt>
                      <c:pt idx="4588">
                        <c:v>1.74</c:v>
                      </c:pt>
                      <c:pt idx="4589">
                        <c:v>1.74</c:v>
                      </c:pt>
                      <c:pt idx="4590">
                        <c:v>1.75</c:v>
                      </c:pt>
                      <c:pt idx="4591">
                        <c:v>1.75</c:v>
                      </c:pt>
                      <c:pt idx="4592">
                        <c:v>1.75</c:v>
                      </c:pt>
                      <c:pt idx="4593">
                        <c:v>1.75</c:v>
                      </c:pt>
                      <c:pt idx="4594">
                        <c:v>1.75</c:v>
                      </c:pt>
                      <c:pt idx="4595">
                        <c:v>1.74</c:v>
                      </c:pt>
                      <c:pt idx="4596">
                        <c:v>1.74</c:v>
                      </c:pt>
                      <c:pt idx="4597">
                        <c:v>1.74</c:v>
                      </c:pt>
                      <c:pt idx="4598">
                        <c:v>1.74</c:v>
                      </c:pt>
                      <c:pt idx="4599">
                        <c:v>1.74</c:v>
                      </c:pt>
                      <c:pt idx="4600">
                        <c:v>1.74</c:v>
                      </c:pt>
                      <c:pt idx="4601">
                        <c:v>1.75</c:v>
                      </c:pt>
                      <c:pt idx="4602">
                        <c:v>1.75</c:v>
                      </c:pt>
                      <c:pt idx="4603">
                        <c:v>1.75</c:v>
                      </c:pt>
                      <c:pt idx="4604">
                        <c:v>1.75</c:v>
                      </c:pt>
                      <c:pt idx="4605">
                        <c:v>1.75</c:v>
                      </c:pt>
                      <c:pt idx="4606">
                        <c:v>1.75</c:v>
                      </c:pt>
                      <c:pt idx="4607">
                        <c:v>1.75</c:v>
                      </c:pt>
                      <c:pt idx="4608">
                        <c:v>1.75</c:v>
                      </c:pt>
                      <c:pt idx="4609">
                        <c:v>1.75</c:v>
                      </c:pt>
                      <c:pt idx="4610">
                        <c:v>1.75</c:v>
                      </c:pt>
                      <c:pt idx="4611">
                        <c:v>1.75</c:v>
                      </c:pt>
                      <c:pt idx="4612">
                        <c:v>1.75</c:v>
                      </c:pt>
                      <c:pt idx="4613">
                        <c:v>1.75</c:v>
                      </c:pt>
                      <c:pt idx="4614">
                        <c:v>1.76</c:v>
                      </c:pt>
                      <c:pt idx="4615">
                        <c:v>1.76</c:v>
                      </c:pt>
                      <c:pt idx="4616">
                        <c:v>1.77</c:v>
                      </c:pt>
                      <c:pt idx="4617">
                        <c:v>1.77</c:v>
                      </c:pt>
                      <c:pt idx="4618">
                        <c:v>1.78</c:v>
                      </c:pt>
                      <c:pt idx="4619">
                        <c:v>1.78</c:v>
                      </c:pt>
                      <c:pt idx="4620">
                        <c:v>1.78</c:v>
                      </c:pt>
                      <c:pt idx="4621">
                        <c:v>1.77</c:v>
                      </c:pt>
                      <c:pt idx="4622">
                        <c:v>1.77</c:v>
                      </c:pt>
                      <c:pt idx="4623">
                        <c:v>1.78</c:v>
                      </c:pt>
                      <c:pt idx="4624">
                        <c:v>1.78</c:v>
                      </c:pt>
                      <c:pt idx="4625">
                        <c:v>1.78</c:v>
                      </c:pt>
                      <c:pt idx="4626">
                        <c:v>1.78</c:v>
                      </c:pt>
                      <c:pt idx="4627">
                        <c:v>1.78</c:v>
                      </c:pt>
                      <c:pt idx="4628">
                        <c:v>1.78</c:v>
                      </c:pt>
                      <c:pt idx="4629">
                        <c:v>1.78</c:v>
                      </c:pt>
                      <c:pt idx="4630">
                        <c:v>1.78</c:v>
                      </c:pt>
                      <c:pt idx="4631">
                        <c:v>1.78</c:v>
                      </c:pt>
                      <c:pt idx="4632">
                        <c:v>1.78</c:v>
                      </c:pt>
                      <c:pt idx="4633">
                        <c:v>1.78</c:v>
                      </c:pt>
                      <c:pt idx="4634">
                        <c:v>1.78</c:v>
                      </c:pt>
                      <c:pt idx="4635">
                        <c:v>1.78</c:v>
                      </c:pt>
                      <c:pt idx="4636">
                        <c:v>1.78</c:v>
                      </c:pt>
                      <c:pt idx="4637">
                        <c:v>1.78</c:v>
                      </c:pt>
                      <c:pt idx="4638">
                        <c:v>1.78</c:v>
                      </c:pt>
                      <c:pt idx="4639">
                        <c:v>1.78</c:v>
                      </c:pt>
                      <c:pt idx="4640">
                        <c:v>1.78</c:v>
                      </c:pt>
                      <c:pt idx="4641">
                        <c:v>1.77</c:v>
                      </c:pt>
                      <c:pt idx="4642">
                        <c:v>1.77</c:v>
                      </c:pt>
                      <c:pt idx="4643">
                        <c:v>1.77</c:v>
                      </c:pt>
                      <c:pt idx="4644">
                        <c:v>1.77</c:v>
                      </c:pt>
                      <c:pt idx="4645">
                        <c:v>1.77</c:v>
                      </c:pt>
                      <c:pt idx="4646">
                        <c:v>1.77</c:v>
                      </c:pt>
                      <c:pt idx="4647">
                        <c:v>1.77</c:v>
                      </c:pt>
                      <c:pt idx="4648">
                        <c:v>1.77</c:v>
                      </c:pt>
                      <c:pt idx="4649">
                        <c:v>1.77</c:v>
                      </c:pt>
                      <c:pt idx="4650">
                        <c:v>1.77</c:v>
                      </c:pt>
                      <c:pt idx="4651">
                        <c:v>1.77</c:v>
                      </c:pt>
                      <c:pt idx="4652">
                        <c:v>1.76</c:v>
                      </c:pt>
                      <c:pt idx="4653">
                        <c:v>1.76</c:v>
                      </c:pt>
                      <c:pt idx="4654">
                        <c:v>1.76</c:v>
                      </c:pt>
                      <c:pt idx="4655">
                        <c:v>1.76</c:v>
                      </c:pt>
                      <c:pt idx="4656">
                        <c:v>1.76</c:v>
                      </c:pt>
                      <c:pt idx="4657">
                        <c:v>1.76</c:v>
                      </c:pt>
                      <c:pt idx="4658">
                        <c:v>1.76</c:v>
                      </c:pt>
                      <c:pt idx="4659">
                        <c:v>1.76</c:v>
                      </c:pt>
                      <c:pt idx="4660">
                        <c:v>1.76</c:v>
                      </c:pt>
                      <c:pt idx="4661">
                        <c:v>1.76</c:v>
                      </c:pt>
                      <c:pt idx="4662">
                        <c:v>1.75</c:v>
                      </c:pt>
                      <c:pt idx="4663">
                        <c:v>1.76</c:v>
                      </c:pt>
                      <c:pt idx="4664">
                        <c:v>1.76</c:v>
                      </c:pt>
                      <c:pt idx="4665">
                        <c:v>1.76</c:v>
                      </c:pt>
                      <c:pt idx="4666">
                        <c:v>1.76</c:v>
                      </c:pt>
                      <c:pt idx="4667">
                        <c:v>1.76</c:v>
                      </c:pt>
                      <c:pt idx="4668">
                        <c:v>1.76</c:v>
                      </c:pt>
                      <c:pt idx="4669">
                        <c:v>1.77</c:v>
                      </c:pt>
                      <c:pt idx="4670">
                        <c:v>1.78</c:v>
                      </c:pt>
                      <c:pt idx="4671">
                        <c:v>1.78</c:v>
                      </c:pt>
                      <c:pt idx="4672">
                        <c:v>1.79</c:v>
                      </c:pt>
                      <c:pt idx="4673">
                        <c:v>1.8</c:v>
                      </c:pt>
                      <c:pt idx="4674">
                        <c:v>1.81</c:v>
                      </c:pt>
                      <c:pt idx="4675">
                        <c:v>1.81</c:v>
                      </c:pt>
                      <c:pt idx="4676">
                        <c:v>1.82</c:v>
                      </c:pt>
                      <c:pt idx="4677">
                        <c:v>1.82</c:v>
                      </c:pt>
                      <c:pt idx="4678">
                        <c:v>1.82</c:v>
                      </c:pt>
                      <c:pt idx="4679">
                        <c:v>1.83</c:v>
                      </c:pt>
                      <c:pt idx="4680">
                        <c:v>1.83</c:v>
                      </c:pt>
                      <c:pt idx="4681">
                        <c:v>1.83</c:v>
                      </c:pt>
                      <c:pt idx="4682">
                        <c:v>1.83</c:v>
                      </c:pt>
                      <c:pt idx="4683">
                        <c:v>1.82</c:v>
                      </c:pt>
                      <c:pt idx="4684">
                        <c:v>1.82</c:v>
                      </c:pt>
                      <c:pt idx="4685">
                        <c:v>1.82</c:v>
                      </c:pt>
                      <c:pt idx="4686">
                        <c:v>1.82</c:v>
                      </c:pt>
                      <c:pt idx="4687">
                        <c:v>1.82</c:v>
                      </c:pt>
                      <c:pt idx="4688">
                        <c:v>1.81</c:v>
                      </c:pt>
                      <c:pt idx="4689">
                        <c:v>1.81</c:v>
                      </c:pt>
                      <c:pt idx="4690">
                        <c:v>1.81</c:v>
                      </c:pt>
                      <c:pt idx="4691">
                        <c:v>1.8</c:v>
                      </c:pt>
                      <c:pt idx="4692">
                        <c:v>1.8</c:v>
                      </c:pt>
                      <c:pt idx="4693">
                        <c:v>1.8</c:v>
                      </c:pt>
                      <c:pt idx="4694">
                        <c:v>1.8</c:v>
                      </c:pt>
                      <c:pt idx="4695">
                        <c:v>1.8</c:v>
                      </c:pt>
                      <c:pt idx="4696">
                        <c:v>1.8</c:v>
                      </c:pt>
                      <c:pt idx="4697">
                        <c:v>1.8</c:v>
                      </c:pt>
                      <c:pt idx="4698">
                        <c:v>1.8</c:v>
                      </c:pt>
                      <c:pt idx="4699">
                        <c:v>1.79</c:v>
                      </c:pt>
                      <c:pt idx="4700">
                        <c:v>1.79</c:v>
                      </c:pt>
                      <c:pt idx="4701">
                        <c:v>1.79</c:v>
                      </c:pt>
                      <c:pt idx="4702">
                        <c:v>1.79</c:v>
                      </c:pt>
                      <c:pt idx="4703">
                        <c:v>1.79</c:v>
                      </c:pt>
                      <c:pt idx="4704">
                        <c:v>1.79</c:v>
                      </c:pt>
                      <c:pt idx="4705">
                        <c:v>1.79</c:v>
                      </c:pt>
                      <c:pt idx="4706">
                        <c:v>1.79</c:v>
                      </c:pt>
                      <c:pt idx="4707">
                        <c:v>1.79</c:v>
                      </c:pt>
                      <c:pt idx="4708">
                        <c:v>1.79</c:v>
                      </c:pt>
                      <c:pt idx="4709">
                        <c:v>1.79</c:v>
                      </c:pt>
                      <c:pt idx="4710">
                        <c:v>1.79</c:v>
                      </c:pt>
                      <c:pt idx="4711">
                        <c:v>1.79</c:v>
                      </c:pt>
                      <c:pt idx="4712">
                        <c:v>1.79</c:v>
                      </c:pt>
                      <c:pt idx="4713">
                        <c:v>1.8</c:v>
                      </c:pt>
                      <c:pt idx="4714">
                        <c:v>1.79</c:v>
                      </c:pt>
                      <c:pt idx="4715">
                        <c:v>1.8</c:v>
                      </c:pt>
                      <c:pt idx="4716">
                        <c:v>1.8</c:v>
                      </c:pt>
                      <c:pt idx="4717">
                        <c:v>1.8</c:v>
                      </c:pt>
                      <c:pt idx="4718">
                        <c:v>1.8</c:v>
                      </c:pt>
                      <c:pt idx="4719">
                        <c:v>1.8</c:v>
                      </c:pt>
                      <c:pt idx="4720">
                        <c:v>1.8</c:v>
                      </c:pt>
                      <c:pt idx="4721">
                        <c:v>1.8</c:v>
                      </c:pt>
                      <c:pt idx="4722">
                        <c:v>1.8</c:v>
                      </c:pt>
                      <c:pt idx="4723">
                        <c:v>1.8</c:v>
                      </c:pt>
                      <c:pt idx="4724">
                        <c:v>1.8</c:v>
                      </c:pt>
                      <c:pt idx="4725">
                        <c:v>1.8</c:v>
                      </c:pt>
                      <c:pt idx="4726">
                        <c:v>1.8</c:v>
                      </c:pt>
                      <c:pt idx="4727">
                        <c:v>1.8</c:v>
                      </c:pt>
                      <c:pt idx="4728">
                        <c:v>1.8</c:v>
                      </c:pt>
                      <c:pt idx="4729">
                        <c:v>1.8</c:v>
                      </c:pt>
                      <c:pt idx="4730">
                        <c:v>1.8</c:v>
                      </c:pt>
                      <c:pt idx="4731">
                        <c:v>1.8</c:v>
                      </c:pt>
                      <c:pt idx="4732">
                        <c:v>1.8</c:v>
                      </c:pt>
                      <c:pt idx="4733">
                        <c:v>1.8</c:v>
                      </c:pt>
                      <c:pt idx="4734">
                        <c:v>1.8</c:v>
                      </c:pt>
                      <c:pt idx="4735">
                        <c:v>1.8</c:v>
                      </c:pt>
                      <c:pt idx="4736">
                        <c:v>1.79</c:v>
                      </c:pt>
                      <c:pt idx="4737">
                        <c:v>1.79</c:v>
                      </c:pt>
                      <c:pt idx="4738">
                        <c:v>1.79</c:v>
                      </c:pt>
                      <c:pt idx="4739">
                        <c:v>1.79</c:v>
                      </c:pt>
                      <c:pt idx="4740">
                        <c:v>1.79</c:v>
                      </c:pt>
                      <c:pt idx="4741">
                        <c:v>1.79</c:v>
                      </c:pt>
                      <c:pt idx="4742">
                        <c:v>1.78</c:v>
                      </c:pt>
                      <c:pt idx="4743">
                        <c:v>1.78</c:v>
                      </c:pt>
                      <c:pt idx="4744">
                        <c:v>1.78</c:v>
                      </c:pt>
                      <c:pt idx="4745">
                        <c:v>1.78</c:v>
                      </c:pt>
                      <c:pt idx="4746">
                        <c:v>1.78</c:v>
                      </c:pt>
                      <c:pt idx="4747">
                        <c:v>1.77</c:v>
                      </c:pt>
                      <c:pt idx="4748">
                        <c:v>1.77</c:v>
                      </c:pt>
                      <c:pt idx="4749">
                        <c:v>1.77</c:v>
                      </c:pt>
                      <c:pt idx="4750">
                        <c:v>1.77</c:v>
                      </c:pt>
                      <c:pt idx="4751">
                        <c:v>1.77</c:v>
                      </c:pt>
                      <c:pt idx="4752">
                        <c:v>1.77</c:v>
                      </c:pt>
                      <c:pt idx="4753">
                        <c:v>1.76</c:v>
                      </c:pt>
                      <c:pt idx="4754">
                        <c:v>1.76</c:v>
                      </c:pt>
                      <c:pt idx="4755">
                        <c:v>1.76</c:v>
                      </c:pt>
                      <c:pt idx="4756">
                        <c:v>1.76</c:v>
                      </c:pt>
                      <c:pt idx="4757">
                        <c:v>1.76</c:v>
                      </c:pt>
                      <c:pt idx="4758">
                        <c:v>1.76</c:v>
                      </c:pt>
                      <c:pt idx="4759">
                        <c:v>1.76</c:v>
                      </c:pt>
                      <c:pt idx="4760">
                        <c:v>1.76</c:v>
                      </c:pt>
                      <c:pt idx="4761">
                        <c:v>1.75</c:v>
                      </c:pt>
                      <c:pt idx="4762">
                        <c:v>1.75</c:v>
                      </c:pt>
                      <c:pt idx="4763">
                        <c:v>1.75</c:v>
                      </c:pt>
                      <c:pt idx="4764">
                        <c:v>1.76</c:v>
                      </c:pt>
                      <c:pt idx="4765">
                        <c:v>1.75</c:v>
                      </c:pt>
                      <c:pt idx="4766">
                        <c:v>1.75</c:v>
                      </c:pt>
                      <c:pt idx="4767">
                        <c:v>1.75</c:v>
                      </c:pt>
                      <c:pt idx="4768">
                        <c:v>1.75</c:v>
                      </c:pt>
                      <c:pt idx="4769">
                        <c:v>1.75</c:v>
                      </c:pt>
                      <c:pt idx="4770">
                        <c:v>1.75</c:v>
                      </c:pt>
                      <c:pt idx="4771">
                        <c:v>1.75</c:v>
                      </c:pt>
                      <c:pt idx="4772">
                        <c:v>1.75</c:v>
                      </c:pt>
                      <c:pt idx="4773">
                        <c:v>1.75</c:v>
                      </c:pt>
                      <c:pt idx="4774">
                        <c:v>1.75</c:v>
                      </c:pt>
                      <c:pt idx="4775">
                        <c:v>1.75</c:v>
                      </c:pt>
                      <c:pt idx="4776">
                        <c:v>1.75</c:v>
                      </c:pt>
                      <c:pt idx="4777">
                        <c:v>1.74</c:v>
                      </c:pt>
                      <c:pt idx="4778">
                        <c:v>1.75</c:v>
                      </c:pt>
                      <c:pt idx="4779">
                        <c:v>1.75</c:v>
                      </c:pt>
                      <c:pt idx="4780">
                        <c:v>1.75</c:v>
                      </c:pt>
                      <c:pt idx="4781">
                        <c:v>1.75</c:v>
                      </c:pt>
                      <c:pt idx="4782">
                        <c:v>1.75</c:v>
                      </c:pt>
                      <c:pt idx="4783">
                        <c:v>1.75</c:v>
                      </c:pt>
                      <c:pt idx="4784">
                        <c:v>1.74</c:v>
                      </c:pt>
                      <c:pt idx="4785">
                        <c:v>1.75</c:v>
                      </c:pt>
                      <c:pt idx="4786">
                        <c:v>1.74</c:v>
                      </c:pt>
                      <c:pt idx="4787">
                        <c:v>1.74</c:v>
                      </c:pt>
                      <c:pt idx="4788">
                        <c:v>1.74</c:v>
                      </c:pt>
                      <c:pt idx="4789">
                        <c:v>1.74</c:v>
                      </c:pt>
                      <c:pt idx="4790">
                        <c:v>1.74</c:v>
                      </c:pt>
                      <c:pt idx="4791">
                        <c:v>1.74</c:v>
                      </c:pt>
                      <c:pt idx="4792">
                        <c:v>1.74</c:v>
                      </c:pt>
                      <c:pt idx="4793">
                        <c:v>1.74</c:v>
                      </c:pt>
                      <c:pt idx="4794">
                        <c:v>1.74</c:v>
                      </c:pt>
                      <c:pt idx="4795">
                        <c:v>1.74</c:v>
                      </c:pt>
                      <c:pt idx="4796">
                        <c:v>1.74</c:v>
                      </c:pt>
                      <c:pt idx="4797">
                        <c:v>1.74</c:v>
                      </c:pt>
                      <c:pt idx="4798">
                        <c:v>1.74</c:v>
                      </c:pt>
                      <c:pt idx="4799">
                        <c:v>1.74</c:v>
                      </c:pt>
                      <c:pt idx="4800">
                        <c:v>1.74</c:v>
                      </c:pt>
                      <c:pt idx="4801">
                        <c:v>1.74</c:v>
                      </c:pt>
                      <c:pt idx="4802">
                        <c:v>1.74</c:v>
                      </c:pt>
                      <c:pt idx="4803">
                        <c:v>1.74</c:v>
                      </c:pt>
                      <c:pt idx="4804">
                        <c:v>1.74</c:v>
                      </c:pt>
                      <c:pt idx="4805">
                        <c:v>1.73</c:v>
                      </c:pt>
                      <c:pt idx="4806">
                        <c:v>1.74</c:v>
                      </c:pt>
                      <c:pt idx="4807">
                        <c:v>1.74</c:v>
                      </c:pt>
                      <c:pt idx="4808">
                        <c:v>1.73</c:v>
                      </c:pt>
                      <c:pt idx="4809">
                        <c:v>1.74</c:v>
                      </c:pt>
                      <c:pt idx="4810">
                        <c:v>1.73</c:v>
                      </c:pt>
                      <c:pt idx="4811">
                        <c:v>1.73</c:v>
                      </c:pt>
                      <c:pt idx="4812">
                        <c:v>1.73</c:v>
                      </c:pt>
                      <c:pt idx="4813">
                        <c:v>1.73</c:v>
                      </c:pt>
                      <c:pt idx="4814">
                        <c:v>1.73</c:v>
                      </c:pt>
                      <c:pt idx="4815">
                        <c:v>1.73</c:v>
                      </c:pt>
                      <c:pt idx="4816">
                        <c:v>1.73</c:v>
                      </c:pt>
                      <c:pt idx="4817">
                        <c:v>1.73</c:v>
                      </c:pt>
                      <c:pt idx="4818">
                        <c:v>1.73</c:v>
                      </c:pt>
                      <c:pt idx="4819">
                        <c:v>1.73</c:v>
                      </c:pt>
                      <c:pt idx="4820">
                        <c:v>1.73</c:v>
                      </c:pt>
                      <c:pt idx="4821">
                        <c:v>1.73</c:v>
                      </c:pt>
                      <c:pt idx="4822">
                        <c:v>1.73</c:v>
                      </c:pt>
                      <c:pt idx="4823">
                        <c:v>1.73</c:v>
                      </c:pt>
                      <c:pt idx="4824">
                        <c:v>1.73</c:v>
                      </c:pt>
                      <c:pt idx="4825">
                        <c:v>1.73</c:v>
                      </c:pt>
                      <c:pt idx="4826">
                        <c:v>1.73</c:v>
                      </c:pt>
                      <c:pt idx="4827">
                        <c:v>1.73</c:v>
                      </c:pt>
                      <c:pt idx="4828">
                        <c:v>1.72</c:v>
                      </c:pt>
                      <c:pt idx="4829">
                        <c:v>1.73</c:v>
                      </c:pt>
                      <c:pt idx="4830">
                        <c:v>1.72</c:v>
                      </c:pt>
                      <c:pt idx="4831">
                        <c:v>1.72</c:v>
                      </c:pt>
                      <c:pt idx="4832">
                        <c:v>1.72</c:v>
                      </c:pt>
                      <c:pt idx="4833">
                        <c:v>1.72</c:v>
                      </c:pt>
                      <c:pt idx="4834">
                        <c:v>1.72</c:v>
                      </c:pt>
                      <c:pt idx="4835">
                        <c:v>1.72</c:v>
                      </c:pt>
                      <c:pt idx="4836">
                        <c:v>1.72</c:v>
                      </c:pt>
                      <c:pt idx="4837">
                        <c:v>1.72</c:v>
                      </c:pt>
                      <c:pt idx="4838">
                        <c:v>1.72</c:v>
                      </c:pt>
                      <c:pt idx="4839">
                        <c:v>1.72</c:v>
                      </c:pt>
                      <c:pt idx="4840">
                        <c:v>1.72</c:v>
                      </c:pt>
                      <c:pt idx="4841">
                        <c:v>1.72</c:v>
                      </c:pt>
                      <c:pt idx="4842">
                        <c:v>1.72</c:v>
                      </c:pt>
                      <c:pt idx="4843">
                        <c:v>1.72</c:v>
                      </c:pt>
                      <c:pt idx="4844">
                        <c:v>1.72</c:v>
                      </c:pt>
                      <c:pt idx="4845">
                        <c:v>1.72</c:v>
                      </c:pt>
                      <c:pt idx="4846">
                        <c:v>1.72</c:v>
                      </c:pt>
                      <c:pt idx="4847">
                        <c:v>1.72</c:v>
                      </c:pt>
                      <c:pt idx="4848">
                        <c:v>1.72</c:v>
                      </c:pt>
                      <c:pt idx="4849">
                        <c:v>1.72</c:v>
                      </c:pt>
                      <c:pt idx="4850">
                        <c:v>1.72</c:v>
                      </c:pt>
                      <c:pt idx="4851">
                        <c:v>1.71</c:v>
                      </c:pt>
                      <c:pt idx="4852">
                        <c:v>1.71</c:v>
                      </c:pt>
                      <c:pt idx="4853">
                        <c:v>1.71</c:v>
                      </c:pt>
                      <c:pt idx="4854">
                        <c:v>1.71</c:v>
                      </c:pt>
                      <c:pt idx="4855">
                        <c:v>1.71</c:v>
                      </c:pt>
                      <c:pt idx="4856">
                        <c:v>1.71</c:v>
                      </c:pt>
                      <c:pt idx="4857">
                        <c:v>1.71</c:v>
                      </c:pt>
                      <c:pt idx="4858">
                        <c:v>1.71</c:v>
                      </c:pt>
                      <c:pt idx="4859">
                        <c:v>1.72</c:v>
                      </c:pt>
                      <c:pt idx="4860">
                        <c:v>1.71</c:v>
                      </c:pt>
                      <c:pt idx="4861">
                        <c:v>1.71</c:v>
                      </c:pt>
                      <c:pt idx="4862">
                        <c:v>1.71</c:v>
                      </c:pt>
                      <c:pt idx="4863">
                        <c:v>1.71</c:v>
                      </c:pt>
                      <c:pt idx="4864">
                        <c:v>1.71</c:v>
                      </c:pt>
                      <c:pt idx="4865">
                        <c:v>1.71</c:v>
                      </c:pt>
                      <c:pt idx="4866">
                        <c:v>1.71</c:v>
                      </c:pt>
                      <c:pt idx="4867">
                        <c:v>1.71</c:v>
                      </c:pt>
                      <c:pt idx="4868">
                        <c:v>1.71</c:v>
                      </c:pt>
                      <c:pt idx="4869">
                        <c:v>1.71</c:v>
                      </c:pt>
                      <c:pt idx="4870">
                        <c:v>1.71</c:v>
                      </c:pt>
                      <c:pt idx="4871">
                        <c:v>1.71</c:v>
                      </c:pt>
                      <c:pt idx="4872">
                        <c:v>1.71</c:v>
                      </c:pt>
                      <c:pt idx="4873">
                        <c:v>1.71</c:v>
                      </c:pt>
                      <c:pt idx="4874">
                        <c:v>1.71</c:v>
                      </c:pt>
                      <c:pt idx="4875">
                        <c:v>1.7</c:v>
                      </c:pt>
                      <c:pt idx="4876">
                        <c:v>1.7</c:v>
                      </c:pt>
                      <c:pt idx="4877">
                        <c:v>1.71</c:v>
                      </c:pt>
                      <c:pt idx="4878">
                        <c:v>1.7</c:v>
                      </c:pt>
                      <c:pt idx="4879">
                        <c:v>1.7</c:v>
                      </c:pt>
                      <c:pt idx="4880">
                        <c:v>1.71</c:v>
                      </c:pt>
                      <c:pt idx="4881">
                        <c:v>1.7</c:v>
                      </c:pt>
                      <c:pt idx="4882">
                        <c:v>1.7</c:v>
                      </c:pt>
                      <c:pt idx="4883">
                        <c:v>1.7</c:v>
                      </c:pt>
                      <c:pt idx="4884">
                        <c:v>1.7</c:v>
                      </c:pt>
                      <c:pt idx="4885">
                        <c:v>1.7</c:v>
                      </c:pt>
                      <c:pt idx="4886">
                        <c:v>1.7</c:v>
                      </c:pt>
                      <c:pt idx="4887">
                        <c:v>1.7</c:v>
                      </c:pt>
                      <c:pt idx="4888">
                        <c:v>1.7</c:v>
                      </c:pt>
                      <c:pt idx="4889">
                        <c:v>1.7</c:v>
                      </c:pt>
                      <c:pt idx="4890">
                        <c:v>1.7</c:v>
                      </c:pt>
                      <c:pt idx="4891">
                        <c:v>1.7</c:v>
                      </c:pt>
                      <c:pt idx="4892">
                        <c:v>1.7</c:v>
                      </c:pt>
                      <c:pt idx="4893">
                        <c:v>1.7</c:v>
                      </c:pt>
                      <c:pt idx="4894">
                        <c:v>1.7</c:v>
                      </c:pt>
                      <c:pt idx="4895">
                        <c:v>1.7</c:v>
                      </c:pt>
                      <c:pt idx="4896">
                        <c:v>1.69</c:v>
                      </c:pt>
                      <c:pt idx="4897">
                        <c:v>1.7</c:v>
                      </c:pt>
                      <c:pt idx="4898">
                        <c:v>1.7</c:v>
                      </c:pt>
                      <c:pt idx="4899">
                        <c:v>1.7</c:v>
                      </c:pt>
                      <c:pt idx="4900">
                        <c:v>1.7</c:v>
                      </c:pt>
                      <c:pt idx="4901">
                        <c:v>1.7</c:v>
                      </c:pt>
                      <c:pt idx="4902">
                        <c:v>1.7</c:v>
                      </c:pt>
                      <c:pt idx="4903">
                        <c:v>1.69</c:v>
                      </c:pt>
                      <c:pt idx="4904">
                        <c:v>1.69</c:v>
                      </c:pt>
                      <c:pt idx="4905">
                        <c:v>1.7</c:v>
                      </c:pt>
                      <c:pt idx="4906">
                        <c:v>1.69</c:v>
                      </c:pt>
                      <c:pt idx="4907">
                        <c:v>1.7</c:v>
                      </c:pt>
                      <c:pt idx="4908">
                        <c:v>1.69</c:v>
                      </c:pt>
                      <c:pt idx="4909">
                        <c:v>1.69</c:v>
                      </c:pt>
                      <c:pt idx="4910">
                        <c:v>1.69</c:v>
                      </c:pt>
                      <c:pt idx="4911">
                        <c:v>1.69</c:v>
                      </c:pt>
                      <c:pt idx="4912">
                        <c:v>1.69</c:v>
                      </c:pt>
                      <c:pt idx="4913">
                        <c:v>1.69</c:v>
                      </c:pt>
                      <c:pt idx="4914">
                        <c:v>1.69</c:v>
                      </c:pt>
                      <c:pt idx="4915">
                        <c:v>1.69</c:v>
                      </c:pt>
                      <c:pt idx="4916">
                        <c:v>1.69</c:v>
                      </c:pt>
                      <c:pt idx="4917">
                        <c:v>1.69</c:v>
                      </c:pt>
                      <c:pt idx="4918">
                        <c:v>1.69</c:v>
                      </c:pt>
                      <c:pt idx="4919">
                        <c:v>1.69</c:v>
                      </c:pt>
                      <c:pt idx="4920">
                        <c:v>1.69</c:v>
                      </c:pt>
                      <c:pt idx="4921">
                        <c:v>1.69</c:v>
                      </c:pt>
                      <c:pt idx="4922">
                        <c:v>1.69</c:v>
                      </c:pt>
                      <c:pt idx="4923">
                        <c:v>1.69</c:v>
                      </c:pt>
                      <c:pt idx="4924">
                        <c:v>1.69</c:v>
                      </c:pt>
                      <c:pt idx="4925">
                        <c:v>1.69</c:v>
                      </c:pt>
                      <c:pt idx="4926">
                        <c:v>1.69</c:v>
                      </c:pt>
                      <c:pt idx="4927">
                        <c:v>1.68</c:v>
                      </c:pt>
                      <c:pt idx="4928">
                        <c:v>1.69</c:v>
                      </c:pt>
                      <c:pt idx="4929">
                        <c:v>1.68</c:v>
                      </c:pt>
                      <c:pt idx="4930">
                        <c:v>1.69</c:v>
                      </c:pt>
                      <c:pt idx="4931">
                        <c:v>1.68</c:v>
                      </c:pt>
                      <c:pt idx="4932">
                        <c:v>1.68</c:v>
                      </c:pt>
                      <c:pt idx="4933">
                        <c:v>1.68</c:v>
                      </c:pt>
                      <c:pt idx="4934">
                        <c:v>1.69</c:v>
                      </c:pt>
                      <c:pt idx="4935">
                        <c:v>1.68</c:v>
                      </c:pt>
                      <c:pt idx="4936">
                        <c:v>1.68</c:v>
                      </c:pt>
                      <c:pt idx="4937">
                        <c:v>1.69</c:v>
                      </c:pt>
                      <c:pt idx="4938">
                        <c:v>1.68</c:v>
                      </c:pt>
                      <c:pt idx="4939">
                        <c:v>1.68</c:v>
                      </c:pt>
                      <c:pt idx="4940">
                        <c:v>1.68</c:v>
                      </c:pt>
                      <c:pt idx="4941">
                        <c:v>1.68</c:v>
                      </c:pt>
                      <c:pt idx="4942">
                        <c:v>1.68</c:v>
                      </c:pt>
                      <c:pt idx="4943">
                        <c:v>1.68</c:v>
                      </c:pt>
                      <c:pt idx="4944">
                        <c:v>1.68</c:v>
                      </c:pt>
                      <c:pt idx="4945">
                        <c:v>1.68</c:v>
                      </c:pt>
                      <c:pt idx="4946">
                        <c:v>1.69</c:v>
                      </c:pt>
                      <c:pt idx="4947">
                        <c:v>1.69</c:v>
                      </c:pt>
                      <c:pt idx="4948">
                        <c:v>1.68</c:v>
                      </c:pt>
                      <c:pt idx="4949">
                        <c:v>1.68</c:v>
                      </c:pt>
                      <c:pt idx="4950">
                        <c:v>1.68</c:v>
                      </c:pt>
                      <c:pt idx="4951">
                        <c:v>1.68</c:v>
                      </c:pt>
                      <c:pt idx="4952">
                        <c:v>1.68</c:v>
                      </c:pt>
                      <c:pt idx="4953">
                        <c:v>1.68</c:v>
                      </c:pt>
                      <c:pt idx="4954">
                        <c:v>1.68</c:v>
                      </c:pt>
                      <c:pt idx="4955">
                        <c:v>1.68</c:v>
                      </c:pt>
                      <c:pt idx="4956">
                        <c:v>1.68</c:v>
                      </c:pt>
                      <c:pt idx="4957">
                        <c:v>1.68</c:v>
                      </c:pt>
                      <c:pt idx="4958">
                        <c:v>1.68</c:v>
                      </c:pt>
                      <c:pt idx="4959">
                        <c:v>1.68</c:v>
                      </c:pt>
                      <c:pt idx="4960">
                        <c:v>1.68</c:v>
                      </c:pt>
                      <c:pt idx="4961">
                        <c:v>1.68</c:v>
                      </c:pt>
                      <c:pt idx="4962">
                        <c:v>1.68</c:v>
                      </c:pt>
                      <c:pt idx="4963">
                        <c:v>1.68</c:v>
                      </c:pt>
                      <c:pt idx="4964">
                        <c:v>1.68</c:v>
                      </c:pt>
                      <c:pt idx="4965">
                        <c:v>1.68</c:v>
                      </c:pt>
                      <c:pt idx="4966">
                        <c:v>1.68</c:v>
                      </c:pt>
                      <c:pt idx="4967">
                        <c:v>1.68</c:v>
                      </c:pt>
                      <c:pt idx="4968">
                        <c:v>1.68</c:v>
                      </c:pt>
                      <c:pt idx="4969">
                        <c:v>1.68</c:v>
                      </c:pt>
                      <c:pt idx="4970">
                        <c:v>1.68</c:v>
                      </c:pt>
                      <c:pt idx="4971">
                        <c:v>1.68</c:v>
                      </c:pt>
                      <c:pt idx="4972">
                        <c:v>1.68</c:v>
                      </c:pt>
                      <c:pt idx="4973">
                        <c:v>1.68</c:v>
                      </c:pt>
                      <c:pt idx="4974">
                        <c:v>1.68</c:v>
                      </c:pt>
                      <c:pt idx="4975">
                        <c:v>1.68</c:v>
                      </c:pt>
                      <c:pt idx="4976">
                        <c:v>1.68</c:v>
                      </c:pt>
                      <c:pt idx="4977">
                        <c:v>1.68</c:v>
                      </c:pt>
                      <c:pt idx="4978">
                        <c:v>1.68</c:v>
                      </c:pt>
                      <c:pt idx="4979">
                        <c:v>1.68</c:v>
                      </c:pt>
                      <c:pt idx="4980">
                        <c:v>1.68</c:v>
                      </c:pt>
                      <c:pt idx="4981">
                        <c:v>1.68</c:v>
                      </c:pt>
                      <c:pt idx="4982">
                        <c:v>1.68</c:v>
                      </c:pt>
                      <c:pt idx="4983">
                        <c:v>1.68</c:v>
                      </c:pt>
                      <c:pt idx="4984">
                        <c:v>1.68</c:v>
                      </c:pt>
                      <c:pt idx="4985">
                        <c:v>1.68</c:v>
                      </c:pt>
                      <c:pt idx="4986">
                        <c:v>1.68</c:v>
                      </c:pt>
                      <c:pt idx="4987">
                        <c:v>1.68</c:v>
                      </c:pt>
                      <c:pt idx="4988">
                        <c:v>1.68</c:v>
                      </c:pt>
                      <c:pt idx="4989">
                        <c:v>1.68</c:v>
                      </c:pt>
                      <c:pt idx="4990">
                        <c:v>1.68</c:v>
                      </c:pt>
                      <c:pt idx="4991">
                        <c:v>1.68</c:v>
                      </c:pt>
                      <c:pt idx="4992">
                        <c:v>1.68</c:v>
                      </c:pt>
                      <c:pt idx="4993">
                        <c:v>1.68</c:v>
                      </c:pt>
                      <c:pt idx="4994">
                        <c:v>1.68</c:v>
                      </c:pt>
                      <c:pt idx="4995">
                        <c:v>1.68</c:v>
                      </c:pt>
                      <c:pt idx="4996">
                        <c:v>1.68</c:v>
                      </c:pt>
                      <c:pt idx="4997">
                        <c:v>1.69</c:v>
                      </c:pt>
                      <c:pt idx="4998">
                        <c:v>1.69</c:v>
                      </c:pt>
                      <c:pt idx="4999">
                        <c:v>1.69</c:v>
                      </c:pt>
                      <c:pt idx="5000">
                        <c:v>1.69</c:v>
                      </c:pt>
                      <c:pt idx="5001">
                        <c:v>1.7</c:v>
                      </c:pt>
                      <c:pt idx="5002">
                        <c:v>1.7</c:v>
                      </c:pt>
                      <c:pt idx="5003">
                        <c:v>1.7</c:v>
                      </c:pt>
                      <c:pt idx="5004">
                        <c:v>1.71</c:v>
                      </c:pt>
                      <c:pt idx="5005">
                        <c:v>1.71</c:v>
                      </c:pt>
                      <c:pt idx="5006">
                        <c:v>1.72</c:v>
                      </c:pt>
                      <c:pt idx="5007">
                        <c:v>1.73</c:v>
                      </c:pt>
                      <c:pt idx="5008">
                        <c:v>1.75</c:v>
                      </c:pt>
                      <c:pt idx="5009">
                        <c:v>1.75</c:v>
                      </c:pt>
                      <c:pt idx="5010">
                        <c:v>1.76</c:v>
                      </c:pt>
                      <c:pt idx="5011">
                        <c:v>1.77</c:v>
                      </c:pt>
                      <c:pt idx="5012">
                        <c:v>1.78</c:v>
                      </c:pt>
                      <c:pt idx="5013">
                        <c:v>1.79</c:v>
                      </c:pt>
                      <c:pt idx="5014">
                        <c:v>1.79</c:v>
                      </c:pt>
                      <c:pt idx="5015">
                        <c:v>1.8</c:v>
                      </c:pt>
                      <c:pt idx="5016">
                        <c:v>1.8</c:v>
                      </c:pt>
                      <c:pt idx="5017">
                        <c:v>1.81</c:v>
                      </c:pt>
                      <c:pt idx="5018">
                        <c:v>1.81</c:v>
                      </c:pt>
                      <c:pt idx="5019">
                        <c:v>1.81</c:v>
                      </c:pt>
                      <c:pt idx="5020">
                        <c:v>1.82</c:v>
                      </c:pt>
                      <c:pt idx="5021">
                        <c:v>1.82</c:v>
                      </c:pt>
                      <c:pt idx="5022">
                        <c:v>1.82</c:v>
                      </c:pt>
                      <c:pt idx="5023">
                        <c:v>1.82</c:v>
                      </c:pt>
                      <c:pt idx="5024">
                        <c:v>1.83</c:v>
                      </c:pt>
                      <c:pt idx="5025">
                        <c:v>1.84</c:v>
                      </c:pt>
                      <c:pt idx="5026">
                        <c:v>1.85</c:v>
                      </c:pt>
                      <c:pt idx="5027">
                        <c:v>1.87</c:v>
                      </c:pt>
                      <c:pt idx="5028">
                        <c:v>1.88</c:v>
                      </c:pt>
                      <c:pt idx="5029">
                        <c:v>1.89</c:v>
                      </c:pt>
                      <c:pt idx="5030">
                        <c:v>1.9</c:v>
                      </c:pt>
                      <c:pt idx="5031">
                        <c:v>1.9</c:v>
                      </c:pt>
                      <c:pt idx="5032">
                        <c:v>1.91</c:v>
                      </c:pt>
                      <c:pt idx="5033">
                        <c:v>1.91</c:v>
                      </c:pt>
                      <c:pt idx="5034">
                        <c:v>1.91</c:v>
                      </c:pt>
                      <c:pt idx="5035">
                        <c:v>1.91</c:v>
                      </c:pt>
                      <c:pt idx="5036">
                        <c:v>1.9</c:v>
                      </c:pt>
                      <c:pt idx="5037">
                        <c:v>1.9</c:v>
                      </c:pt>
                      <c:pt idx="5038">
                        <c:v>1.9</c:v>
                      </c:pt>
                      <c:pt idx="5039">
                        <c:v>1.89</c:v>
                      </c:pt>
                      <c:pt idx="5040">
                        <c:v>1.89</c:v>
                      </c:pt>
                      <c:pt idx="5041">
                        <c:v>1.88</c:v>
                      </c:pt>
                      <c:pt idx="5042">
                        <c:v>1.87</c:v>
                      </c:pt>
                      <c:pt idx="5043">
                        <c:v>1.87</c:v>
                      </c:pt>
                      <c:pt idx="5044">
                        <c:v>1.86</c:v>
                      </c:pt>
                      <c:pt idx="5045">
                        <c:v>1.86</c:v>
                      </c:pt>
                      <c:pt idx="5046">
                        <c:v>1.85</c:v>
                      </c:pt>
                      <c:pt idx="5047">
                        <c:v>1.85</c:v>
                      </c:pt>
                      <c:pt idx="5048">
                        <c:v>1.84</c:v>
                      </c:pt>
                      <c:pt idx="5049">
                        <c:v>1.84</c:v>
                      </c:pt>
                      <c:pt idx="5050">
                        <c:v>1.83</c:v>
                      </c:pt>
                      <c:pt idx="5051">
                        <c:v>1.83</c:v>
                      </c:pt>
                      <c:pt idx="5052">
                        <c:v>1.82</c:v>
                      </c:pt>
                      <c:pt idx="5053">
                        <c:v>1.82</c:v>
                      </c:pt>
                      <c:pt idx="5054">
                        <c:v>1.82</c:v>
                      </c:pt>
                      <c:pt idx="5055">
                        <c:v>1.82</c:v>
                      </c:pt>
                      <c:pt idx="5056">
                        <c:v>1.81</c:v>
                      </c:pt>
                      <c:pt idx="5057">
                        <c:v>1.81</c:v>
                      </c:pt>
                      <c:pt idx="5058">
                        <c:v>1.81</c:v>
                      </c:pt>
                      <c:pt idx="5059">
                        <c:v>1.8</c:v>
                      </c:pt>
                      <c:pt idx="5060">
                        <c:v>1.8</c:v>
                      </c:pt>
                      <c:pt idx="5061">
                        <c:v>1.8</c:v>
                      </c:pt>
                      <c:pt idx="5062">
                        <c:v>1.8</c:v>
                      </c:pt>
                      <c:pt idx="5063">
                        <c:v>1.8</c:v>
                      </c:pt>
                      <c:pt idx="5064">
                        <c:v>1.79</c:v>
                      </c:pt>
                      <c:pt idx="5065">
                        <c:v>1.79</c:v>
                      </c:pt>
                      <c:pt idx="5066">
                        <c:v>1.79</c:v>
                      </c:pt>
                      <c:pt idx="5067">
                        <c:v>1.79</c:v>
                      </c:pt>
                      <c:pt idx="5068">
                        <c:v>1.79</c:v>
                      </c:pt>
                      <c:pt idx="5069">
                        <c:v>1.78</c:v>
                      </c:pt>
                      <c:pt idx="5070">
                        <c:v>1.78</c:v>
                      </c:pt>
                      <c:pt idx="5071">
                        <c:v>1.78</c:v>
                      </c:pt>
                      <c:pt idx="5072">
                        <c:v>1.78</c:v>
                      </c:pt>
                      <c:pt idx="5073">
                        <c:v>1.78</c:v>
                      </c:pt>
                      <c:pt idx="5074">
                        <c:v>1.78</c:v>
                      </c:pt>
                      <c:pt idx="5075">
                        <c:v>1.77</c:v>
                      </c:pt>
                      <c:pt idx="5076">
                        <c:v>1.78</c:v>
                      </c:pt>
                      <c:pt idx="5077">
                        <c:v>1.77</c:v>
                      </c:pt>
                      <c:pt idx="5078">
                        <c:v>1.77</c:v>
                      </c:pt>
                      <c:pt idx="5079">
                        <c:v>1.78</c:v>
                      </c:pt>
                      <c:pt idx="5080">
                        <c:v>1.78</c:v>
                      </c:pt>
                      <c:pt idx="5081">
                        <c:v>1.78</c:v>
                      </c:pt>
                      <c:pt idx="5082">
                        <c:v>1.78</c:v>
                      </c:pt>
                      <c:pt idx="5083">
                        <c:v>1.78</c:v>
                      </c:pt>
                      <c:pt idx="5084">
                        <c:v>1.78</c:v>
                      </c:pt>
                      <c:pt idx="5085">
                        <c:v>1.77</c:v>
                      </c:pt>
                      <c:pt idx="5086">
                        <c:v>1.78</c:v>
                      </c:pt>
                      <c:pt idx="5087">
                        <c:v>1.77</c:v>
                      </c:pt>
                      <c:pt idx="5088">
                        <c:v>1.77</c:v>
                      </c:pt>
                      <c:pt idx="5089">
                        <c:v>1.77</c:v>
                      </c:pt>
                      <c:pt idx="5090">
                        <c:v>1.77</c:v>
                      </c:pt>
                      <c:pt idx="5091">
                        <c:v>1.77</c:v>
                      </c:pt>
                      <c:pt idx="5092">
                        <c:v>1.77</c:v>
                      </c:pt>
                      <c:pt idx="5093">
                        <c:v>1.77</c:v>
                      </c:pt>
                      <c:pt idx="5094">
                        <c:v>1.77</c:v>
                      </c:pt>
                      <c:pt idx="5095">
                        <c:v>1.77</c:v>
                      </c:pt>
                      <c:pt idx="5096">
                        <c:v>1.77</c:v>
                      </c:pt>
                      <c:pt idx="5097">
                        <c:v>1.77</c:v>
                      </c:pt>
                      <c:pt idx="5098">
                        <c:v>1.77</c:v>
                      </c:pt>
                      <c:pt idx="5099">
                        <c:v>1.77</c:v>
                      </c:pt>
                      <c:pt idx="5100">
                        <c:v>1.77</c:v>
                      </c:pt>
                      <c:pt idx="5101">
                        <c:v>1.77</c:v>
                      </c:pt>
                      <c:pt idx="5102">
                        <c:v>1.77</c:v>
                      </c:pt>
                      <c:pt idx="5103">
                        <c:v>1.77</c:v>
                      </c:pt>
                      <c:pt idx="5104">
                        <c:v>1.77</c:v>
                      </c:pt>
                      <c:pt idx="5105">
                        <c:v>1.77</c:v>
                      </c:pt>
                      <c:pt idx="5106">
                        <c:v>1.77</c:v>
                      </c:pt>
                      <c:pt idx="5107">
                        <c:v>1.77</c:v>
                      </c:pt>
                      <c:pt idx="5108">
                        <c:v>1.77</c:v>
                      </c:pt>
                      <c:pt idx="5109">
                        <c:v>1.77</c:v>
                      </c:pt>
                      <c:pt idx="5110">
                        <c:v>1.77</c:v>
                      </c:pt>
                      <c:pt idx="5111">
                        <c:v>1.77</c:v>
                      </c:pt>
                      <c:pt idx="5112">
                        <c:v>1.77</c:v>
                      </c:pt>
                      <c:pt idx="5113">
                        <c:v>1.77</c:v>
                      </c:pt>
                      <c:pt idx="5114">
                        <c:v>1.77</c:v>
                      </c:pt>
                      <c:pt idx="5115">
                        <c:v>1.77</c:v>
                      </c:pt>
                      <c:pt idx="5116">
                        <c:v>1.77</c:v>
                      </c:pt>
                      <c:pt idx="5117">
                        <c:v>1.77</c:v>
                      </c:pt>
                      <c:pt idx="5118">
                        <c:v>1.77</c:v>
                      </c:pt>
                      <c:pt idx="5119">
                        <c:v>1.77</c:v>
                      </c:pt>
                      <c:pt idx="5120">
                        <c:v>1.78</c:v>
                      </c:pt>
                      <c:pt idx="5121">
                        <c:v>1.79</c:v>
                      </c:pt>
                      <c:pt idx="5122">
                        <c:v>1.8</c:v>
                      </c:pt>
                      <c:pt idx="5123">
                        <c:v>1.8</c:v>
                      </c:pt>
                      <c:pt idx="5124">
                        <c:v>1.79</c:v>
                      </c:pt>
                      <c:pt idx="5125">
                        <c:v>1.8</c:v>
                      </c:pt>
                      <c:pt idx="5126">
                        <c:v>1.79</c:v>
                      </c:pt>
                      <c:pt idx="5127">
                        <c:v>1.79</c:v>
                      </c:pt>
                      <c:pt idx="5128">
                        <c:v>1.79</c:v>
                      </c:pt>
                      <c:pt idx="5129">
                        <c:v>1.79</c:v>
                      </c:pt>
                      <c:pt idx="5130">
                        <c:v>1.8</c:v>
                      </c:pt>
                      <c:pt idx="5131">
                        <c:v>1.79</c:v>
                      </c:pt>
                      <c:pt idx="5132">
                        <c:v>1.8</c:v>
                      </c:pt>
                      <c:pt idx="5133">
                        <c:v>1.8</c:v>
                      </c:pt>
                      <c:pt idx="5134">
                        <c:v>1.8</c:v>
                      </c:pt>
                      <c:pt idx="5135">
                        <c:v>1.8</c:v>
                      </c:pt>
                      <c:pt idx="5136">
                        <c:v>1.8</c:v>
                      </c:pt>
                      <c:pt idx="5137">
                        <c:v>1.8</c:v>
                      </c:pt>
                      <c:pt idx="5138">
                        <c:v>1.8</c:v>
                      </c:pt>
                      <c:pt idx="5139">
                        <c:v>1.8</c:v>
                      </c:pt>
                      <c:pt idx="5140">
                        <c:v>1.8</c:v>
                      </c:pt>
                      <c:pt idx="5141">
                        <c:v>1.8</c:v>
                      </c:pt>
                      <c:pt idx="5142">
                        <c:v>1.8</c:v>
                      </c:pt>
                      <c:pt idx="5143">
                        <c:v>1.8</c:v>
                      </c:pt>
                      <c:pt idx="5144">
                        <c:v>1.81</c:v>
                      </c:pt>
                      <c:pt idx="5145">
                        <c:v>1.81</c:v>
                      </c:pt>
                      <c:pt idx="5146">
                        <c:v>1.81</c:v>
                      </c:pt>
                      <c:pt idx="5147">
                        <c:v>1.81</c:v>
                      </c:pt>
                      <c:pt idx="5148">
                        <c:v>1.81</c:v>
                      </c:pt>
                      <c:pt idx="5149">
                        <c:v>1.82</c:v>
                      </c:pt>
                      <c:pt idx="5150">
                        <c:v>1.82</c:v>
                      </c:pt>
                      <c:pt idx="5151">
                        <c:v>1.82</c:v>
                      </c:pt>
                      <c:pt idx="5152">
                        <c:v>1.82</c:v>
                      </c:pt>
                      <c:pt idx="5153">
                        <c:v>1.82</c:v>
                      </c:pt>
                      <c:pt idx="5154">
                        <c:v>1.82</c:v>
                      </c:pt>
                      <c:pt idx="5155">
                        <c:v>1.82</c:v>
                      </c:pt>
                      <c:pt idx="5156">
                        <c:v>1.82</c:v>
                      </c:pt>
                      <c:pt idx="5157">
                        <c:v>1.82</c:v>
                      </c:pt>
                      <c:pt idx="5158">
                        <c:v>1.82</c:v>
                      </c:pt>
                      <c:pt idx="5159">
                        <c:v>1.83</c:v>
                      </c:pt>
                      <c:pt idx="5160">
                        <c:v>1.83</c:v>
                      </c:pt>
                      <c:pt idx="5161">
                        <c:v>1.83</c:v>
                      </c:pt>
                      <c:pt idx="5162">
                        <c:v>1.83</c:v>
                      </c:pt>
                      <c:pt idx="5163">
                        <c:v>1.84</c:v>
                      </c:pt>
                      <c:pt idx="5164">
                        <c:v>1.84</c:v>
                      </c:pt>
                      <c:pt idx="5165">
                        <c:v>1.84</c:v>
                      </c:pt>
                      <c:pt idx="5166">
                        <c:v>1.84</c:v>
                      </c:pt>
                      <c:pt idx="5167">
                        <c:v>1.84</c:v>
                      </c:pt>
                      <c:pt idx="5168">
                        <c:v>1.84</c:v>
                      </c:pt>
                      <c:pt idx="5169">
                        <c:v>1.85</c:v>
                      </c:pt>
                      <c:pt idx="5170">
                        <c:v>1.85</c:v>
                      </c:pt>
                      <c:pt idx="5171">
                        <c:v>1.85</c:v>
                      </c:pt>
                      <c:pt idx="5172">
                        <c:v>1.84</c:v>
                      </c:pt>
                      <c:pt idx="5173">
                        <c:v>1.85</c:v>
                      </c:pt>
                      <c:pt idx="5174">
                        <c:v>1.85</c:v>
                      </c:pt>
                      <c:pt idx="5175">
                        <c:v>1.84</c:v>
                      </c:pt>
                      <c:pt idx="5176">
                        <c:v>1.84</c:v>
                      </c:pt>
                      <c:pt idx="5177">
                        <c:v>1.84</c:v>
                      </c:pt>
                      <c:pt idx="5178">
                        <c:v>1.84</c:v>
                      </c:pt>
                      <c:pt idx="5179">
                        <c:v>1.84</c:v>
                      </c:pt>
                      <c:pt idx="5180">
                        <c:v>1.84</c:v>
                      </c:pt>
                      <c:pt idx="5181">
                        <c:v>1.84</c:v>
                      </c:pt>
                      <c:pt idx="5182">
                        <c:v>1.83</c:v>
                      </c:pt>
                      <c:pt idx="5183">
                        <c:v>1.83</c:v>
                      </c:pt>
                      <c:pt idx="5184">
                        <c:v>1.83</c:v>
                      </c:pt>
                      <c:pt idx="5185">
                        <c:v>1.83</c:v>
                      </c:pt>
                      <c:pt idx="5186">
                        <c:v>1.83</c:v>
                      </c:pt>
                      <c:pt idx="5187">
                        <c:v>1.82</c:v>
                      </c:pt>
                      <c:pt idx="5188">
                        <c:v>1.82</c:v>
                      </c:pt>
                      <c:pt idx="5189">
                        <c:v>1.82</c:v>
                      </c:pt>
                      <c:pt idx="5190">
                        <c:v>1.81</c:v>
                      </c:pt>
                      <c:pt idx="5191">
                        <c:v>1.81</c:v>
                      </c:pt>
                      <c:pt idx="5192">
                        <c:v>1.81</c:v>
                      </c:pt>
                      <c:pt idx="5193">
                        <c:v>1.81</c:v>
                      </c:pt>
                      <c:pt idx="5194">
                        <c:v>1.8</c:v>
                      </c:pt>
                      <c:pt idx="5195">
                        <c:v>1.81</c:v>
                      </c:pt>
                      <c:pt idx="5196">
                        <c:v>1.8</c:v>
                      </c:pt>
                      <c:pt idx="5197">
                        <c:v>1.8</c:v>
                      </c:pt>
                      <c:pt idx="5198">
                        <c:v>1.8</c:v>
                      </c:pt>
                      <c:pt idx="5199">
                        <c:v>1.8</c:v>
                      </c:pt>
                      <c:pt idx="5200">
                        <c:v>1.8</c:v>
                      </c:pt>
                      <c:pt idx="5201">
                        <c:v>1.8</c:v>
                      </c:pt>
                      <c:pt idx="5202">
                        <c:v>1.79</c:v>
                      </c:pt>
                      <c:pt idx="5203">
                        <c:v>1.79</c:v>
                      </c:pt>
                      <c:pt idx="5204">
                        <c:v>1.79</c:v>
                      </c:pt>
                      <c:pt idx="5205">
                        <c:v>1.79</c:v>
                      </c:pt>
                      <c:pt idx="5206">
                        <c:v>1.79</c:v>
                      </c:pt>
                      <c:pt idx="5207">
                        <c:v>1.79</c:v>
                      </c:pt>
                      <c:pt idx="5208">
                        <c:v>1.79</c:v>
                      </c:pt>
                      <c:pt idx="5209">
                        <c:v>1.79</c:v>
                      </c:pt>
                      <c:pt idx="5210">
                        <c:v>1.79</c:v>
                      </c:pt>
                      <c:pt idx="5211">
                        <c:v>1.78</c:v>
                      </c:pt>
                      <c:pt idx="5212">
                        <c:v>1.78</c:v>
                      </c:pt>
                      <c:pt idx="5213">
                        <c:v>1.78</c:v>
                      </c:pt>
                      <c:pt idx="5214">
                        <c:v>1.78</c:v>
                      </c:pt>
                      <c:pt idx="5215">
                        <c:v>1.78</c:v>
                      </c:pt>
                      <c:pt idx="5216">
                        <c:v>1.78</c:v>
                      </c:pt>
                      <c:pt idx="5217">
                        <c:v>1.78</c:v>
                      </c:pt>
                      <c:pt idx="5218">
                        <c:v>1.78</c:v>
                      </c:pt>
                      <c:pt idx="5219">
                        <c:v>1.78</c:v>
                      </c:pt>
                      <c:pt idx="5220">
                        <c:v>1.77</c:v>
                      </c:pt>
                      <c:pt idx="5221">
                        <c:v>1.77</c:v>
                      </c:pt>
                      <c:pt idx="5222">
                        <c:v>1.77</c:v>
                      </c:pt>
                      <c:pt idx="5223">
                        <c:v>1.77</c:v>
                      </c:pt>
                      <c:pt idx="5224">
                        <c:v>1.77</c:v>
                      </c:pt>
                      <c:pt idx="5225">
                        <c:v>1.77</c:v>
                      </c:pt>
                      <c:pt idx="5226">
                        <c:v>1.77</c:v>
                      </c:pt>
                      <c:pt idx="5227">
                        <c:v>1.77</c:v>
                      </c:pt>
                      <c:pt idx="5228">
                        <c:v>1.77</c:v>
                      </c:pt>
                      <c:pt idx="5229">
                        <c:v>1.77</c:v>
                      </c:pt>
                      <c:pt idx="5230">
                        <c:v>1.77</c:v>
                      </c:pt>
                      <c:pt idx="5231">
                        <c:v>1.77</c:v>
                      </c:pt>
                      <c:pt idx="5232">
                        <c:v>1.77</c:v>
                      </c:pt>
                      <c:pt idx="5233">
                        <c:v>1.77</c:v>
                      </c:pt>
                      <c:pt idx="5234">
                        <c:v>1.77</c:v>
                      </c:pt>
                      <c:pt idx="5235">
                        <c:v>1.77</c:v>
                      </c:pt>
                      <c:pt idx="5236">
                        <c:v>1.77</c:v>
                      </c:pt>
                      <c:pt idx="5237">
                        <c:v>1.76</c:v>
                      </c:pt>
                      <c:pt idx="5238">
                        <c:v>1.76</c:v>
                      </c:pt>
                      <c:pt idx="5239">
                        <c:v>1.76</c:v>
                      </c:pt>
                      <c:pt idx="5240">
                        <c:v>1.76</c:v>
                      </c:pt>
                      <c:pt idx="5241">
                        <c:v>1.76</c:v>
                      </c:pt>
                      <c:pt idx="5242">
                        <c:v>1.76</c:v>
                      </c:pt>
                      <c:pt idx="5243">
                        <c:v>1.76</c:v>
                      </c:pt>
                      <c:pt idx="5244">
                        <c:v>1.76</c:v>
                      </c:pt>
                      <c:pt idx="5245">
                        <c:v>1.76</c:v>
                      </c:pt>
                      <c:pt idx="5246">
                        <c:v>1.76</c:v>
                      </c:pt>
                      <c:pt idx="5247">
                        <c:v>1.76</c:v>
                      </c:pt>
                      <c:pt idx="5248">
                        <c:v>1.76</c:v>
                      </c:pt>
                      <c:pt idx="5249">
                        <c:v>1.76</c:v>
                      </c:pt>
                      <c:pt idx="5250">
                        <c:v>1.76</c:v>
                      </c:pt>
                      <c:pt idx="5251">
                        <c:v>1.76</c:v>
                      </c:pt>
                      <c:pt idx="5252">
                        <c:v>1.75</c:v>
                      </c:pt>
                      <c:pt idx="5253">
                        <c:v>1.76</c:v>
                      </c:pt>
                      <c:pt idx="5254">
                        <c:v>1.75</c:v>
                      </c:pt>
                      <c:pt idx="5255">
                        <c:v>1.75</c:v>
                      </c:pt>
                      <c:pt idx="5256">
                        <c:v>1.75</c:v>
                      </c:pt>
                      <c:pt idx="5257">
                        <c:v>1.75</c:v>
                      </c:pt>
                      <c:pt idx="5258">
                        <c:v>1.75</c:v>
                      </c:pt>
                      <c:pt idx="5259">
                        <c:v>1.75</c:v>
                      </c:pt>
                      <c:pt idx="5260">
                        <c:v>1.75</c:v>
                      </c:pt>
                      <c:pt idx="5261">
                        <c:v>1.75</c:v>
                      </c:pt>
                      <c:pt idx="5262">
                        <c:v>1.75</c:v>
                      </c:pt>
                      <c:pt idx="5263">
                        <c:v>1.75</c:v>
                      </c:pt>
                      <c:pt idx="5264">
                        <c:v>1.75</c:v>
                      </c:pt>
                      <c:pt idx="5265">
                        <c:v>1.75</c:v>
                      </c:pt>
                      <c:pt idx="5266">
                        <c:v>1.75</c:v>
                      </c:pt>
                      <c:pt idx="5267">
                        <c:v>1.75</c:v>
                      </c:pt>
                      <c:pt idx="5268">
                        <c:v>1.75</c:v>
                      </c:pt>
                      <c:pt idx="5269">
                        <c:v>1.75</c:v>
                      </c:pt>
                      <c:pt idx="5270">
                        <c:v>1.75</c:v>
                      </c:pt>
                      <c:pt idx="5271">
                        <c:v>1.75</c:v>
                      </c:pt>
                      <c:pt idx="5272">
                        <c:v>1.75</c:v>
                      </c:pt>
                      <c:pt idx="5273">
                        <c:v>1.75</c:v>
                      </c:pt>
                      <c:pt idx="5274">
                        <c:v>1.76</c:v>
                      </c:pt>
                      <c:pt idx="5275">
                        <c:v>1.76</c:v>
                      </c:pt>
                      <c:pt idx="5276">
                        <c:v>1.76</c:v>
                      </c:pt>
                      <c:pt idx="5277">
                        <c:v>1.76</c:v>
                      </c:pt>
                      <c:pt idx="5278">
                        <c:v>1.77</c:v>
                      </c:pt>
                      <c:pt idx="5279">
                        <c:v>1.77</c:v>
                      </c:pt>
                      <c:pt idx="5280">
                        <c:v>1.77</c:v>
                      </c:pt>
                      <c:pt idx="5281">
                        <c:v>1.77</c:v>
                      </c:pt>
                      <c:pt idx="5282">
                        <c:v>1.77</c:v>
                      </c:pt>
                      <c:pt idx="5283">
                        <c:v>1.77</c:v>
                      </c:pt>
                      <c:pt idx="5284">
                        <c:v>1.78</c:v>
                      </c:pt>
                      <c:pt idx="5285">
                        <c:v>1.79</c:v>
                      </c:pt>
                      <c:pt idx="5286">
                        <c:v>1.81</c:v>
                      </c:pt>
                      <c:pt idx="5287">
                        <c:v>1.82</c:v>
                      </c:pt>
                      <c:pt idx="5288">
                        <c:v>1.82</c:v>
                      </c:pt>
                      <c:pt idx="5289">
                        <c:v>1.82</c:v>
                      </c:pt>
                      <c:pt idx="5290">
                        <c:v>1.83</c:v>
                      </c:pt>
                      <c:pt idx="5291">
                        <c:v>1.84</c:v>
                      </c:pt>
                      <c:pt idx="5292">
                        <c:v>1.86</c:v>
                      </c:pt>
                      <c:pt idx="5293">
                        <c:v>1.88</c:v>
                      </c:pt>
                      <c:pt idx="5294">
                        <c:v>1.89</c:v>
                      </c:pt>
                      <c:pt idx="5295">
                        <c:v>1.89</c:v>
                      </c:pt>
                      <c:pt idx="5296">
                        <c:v>1.94</c:v>
                      </c:pt>
                      <c:pt idx="5297">
                        <c:v>1.96</c:v>
                      </c:pt>
                      <c:pt idx="5298">
                        <c:v>1.95</c:v>
                      </c:pt>
                      <c:pt idx="5299">
                        <c:v>1.95</c:v>
                      </c:pt>
                      <c:pt idx="5300">
                        <c:v>1.94</c:v>
                      </c:pt>
                      <c:pt idx="5301">
                        <c:v>1.93</c:v>
                      </c:pt>
                      <c:pt idx="5302">
                        <c:v>1.92</c:v>
                      </c:pt>
                      <c:pt idx="5303">
                        <c:v>1.91</c:v>
                      </c:pt>
                      <c:pt idx="5304">
                        <c:v>1.9</c:v>
                      </c:pt>
                      <c:pt idx="5305">
                        <c:v>1.89</c:v>
                      </c:pt>
                      <c:pt idx="5306">
                        <c:v>1.89</c:v>
                      </c:pt>
                      <c:pt idx="5307">
                        <c:v>1.88</c:v>
                      </c:pt>
                      <c:pt idx="5308">
                        <c:v>1.88</c:v>
                      </c:pt>
                      <c:pt idx="5309">
                        <c:v>1.87</c:v>
                      </c:pt>
                      <c:pt idx="5310">
                        <c:v>1.87</c:v>
                      </c:pt>
                      <c:pt idx="5311">
                        <c:v>1.87</c:v>
                      </c:pt>
                      <c:pt idx="5312">
                        <c:v>1.87</c:v>
                      </c:pt>
                      <c:pt idx="5313">
                        <c:v>1.87</c:v>
                      </c:pt>
                      <c:pt idx="5314">
                        <c:v>1.87</c:v>
                      </c:pt>
                      <c:pt idx="5315">
                        <c:v>1.87</c:v>
                      </c:pt>
                      <c:pt idx="5316">
                        <c:v>1.87</c:v>
                      </c:pt>
                      <c:pt idx="5317">
                        <c:v>1.88</c:v>
                      </c:pt>
                      <c:pt idx="5318">
                        <c:v>1.88</c:v>
                      </c:pt>
                      <c:pt idx="5319">
                        <c:v>1.88</c:v>
                      </c:pt>
                      <c:pt idx="5320">
                        <c:v>1.88</c:v>
                      </c:pt>
                      <c:pt idx="5321">
                        <c:v>1.88</c:v>
                      </c:pt>
                      <c:pt idx="5322">
                        <c:v>1.89</c:v>
                      </c:pt>
                      <c:pt idx="5323">
                        <c:v>1.91</c:v>
                      </c:pt>
                      <c:pt idx="5324">
                        <c:v>1.91</c:v>
                      </c:pt>
                      <c:pt idx="5325">
                        <c:v>1.95</c:v>
                      </c:pt>
                      <c:pt idx="5326">
                        <c:v>1.98</c:v>
                      </c:pt>
                      <c:pt idx="5327">
                        <c:v>1.98</c:v>
                      </c:pt>
                      <c:pt idx="5328">
                        <c:v>1.97</c:v>
                      </c:pt>
                      <c:pt idx="5329">
                        <c:v>1.97</c:v>
                      </c:pt>
                      <c:pt idx="5330">
                        <c:v>1.96</c:v>
                      </c:pt>
                      <c:pt idx="5331">
                        <c:v>1.96</c:v>
                      </c:pt>
                      <c:pt idx="5332">
                        <c:v>1.96</c:v>
                      </c:pt>
                      <c:pt idx="5333">
                        <c:v>1.96</c:v>
                      </c:pt>
                      <c:pt idx="5334">
                        <c:v>1.96</c:v>
                      </c:pt>
                      <c:pt idx="5335">
                        <c:v>1.96</c:v>
                      </c:pt>
                      <c:pt idx="5336">
                        <c:v>1.96</c:v>
                      </c:pt>
                      <c:pt idx="5337">
                        <c:v>1.96</c:v>
                      </c:pt>
                      <c:pt idx="5338">
                        <c:v>1.97</c:v>
                      </c:pt>
                      <c:pt idx="5339">
                        <c:v>1.97</c:v>
                      </c:pt>
                      <c:pt idx="5340">
                        <c:v>1.97</c:v>
                      </c:pt>
                      <c:pt idx="5341">
                        <c:v>1.97</c:v>
                      </c:pt>
                      <c:pt idx="5342">
                        <c:v>1.97</c:v>
                      </c:pt>
                      <c:pt idx="5343">
                        <c:v>1.98</c:v>
                      </c:pt>
                      <c:pt idx="5344">
                        <c:v>1.98</c:v>
                      </c:pt>
                      <c:pt idx="5345">
                        <c:v>1.98</c:v>
                      </c:pt>
                      <c:pt idx="5346">
                        <c:v>1.99</c:v>
                      </c:pt>
                      <c:pt idx="5347">
                        <c:v>1.99</c:v>
                      </c:pt>
                      <c:pt idx="5348">
                        <c:v>2</c:v>
                      </c:pt>
                      <c:pt idx="5349">
                        <c:v>2</c:v>
                      </c:pt>
                      <c:pt idx="5350">
                        <c:v>2.0099999999999998</c:v>
                      </c:pt>
                      <c:pt idx="5351">
                        <c:v>2.0099999999999998</c:v>
                      </c:pt>
                      <c:pt idx="5352">
                        <c:v>2.0099999999999998</c:v>
                      </c:pt>
                      <c:pt idx="5353">
                        <c:v>2.0099999999999998</c:v>
                      </c:pt>
                      <c:pt idx="5354">
                        <c:v>2.0099999999999998</c:v>
                      </c:pt>
                      <c:pt idx="5355">
                        <c:v>2.0099999999999998</c:v>
                      </c:pt>
                      <c:pt idx="5356">
                        <c:v>2.0099999999999998</c:v>
                      </c:pt>
                      <c:pt idx="5357">
                        <c:v>2.0099999999999998</c:v>
                      </c:pt>
                      <c:pt idx="5358">
                        <c:v>2.0099999999999998</c:v>
                      </c:pt>
                      <c:pt idx="5359">
                        <c:v>2.0099999999999998</c:v>
                      </c:pt>
                      <c:pt idx="5360">
                        <c:v>2</c:v>
                      </c:pt>
                      <c:pt idx="5361">
                        <c:v>2</c:v>
                      </c:pt>
                      <c:pt idx="5362">
                        <c:v>2</c:v>
                      </c:pt>
                      <c:pt idx="5363">
                        <c:v>2</c:v>
                      </c:pt>
                      <c:pt idx="5364">
                        <c:v>2</c:v>
                      </c:pt>
                      <c:pt idx="5365">
                        <c:v>1.99</c:v>
                      </c:pt>
                      <c:pt idx="5366">
                        <c:v>2</c:v>
                      </c:pt>
                      <c:pt idx="5367">
                        <c:v>1.99</c:v>
                      </c:pt>
                      <c:pt idx="5368">
                        <c:v>1.99</c:v>
                      </c:pt>
                      <c:pt idx="5369">
                        <c:v>1.99</c:v>
                      </c:pt>
                      <c:pt idx="5370">
                        <c:v>1.99</c:v>
                      </c:pt>
                      <c:pt idx="5371">
                        <c:v>1.99</c:v>
                      </c:pt>
                      <c:pt idx="5372">
                        <c:v>1.98</c:v>
                      </c:pt>
                      <c:pt idx="5373">
                        <c:v>1.98</c:v>
                      </c:pt>
                      <c:pt idx="5374">
                        <c:v>1.98</c:v>
                      </c:pt>
                      <c:pt idx="5375">
                        <c:v>1.98</c:v>
                      </c:pt>
                      <c:pt idx="5376">
                        <c:v>1.98</c:v>
                      </c:pt>
                      <c:pt idx="5377">
                        <c:v>1.97</c:v>
                      </c:pt>
                      <c:pt idx="5378">
                        <c:v>1.97</c:v>
                      </c:pt>
                      <c:pt idx="5379">
                        <c:v>1.97</c:v>
                      </c:pt>
                      <c:pt idx="5380">
                        <c:v>1.96</c:v>
                      </c:pt>
                      <c:pt idx="5381">
                        <c:v>1.96</c:v>
                      </c:pt>
                      <c:pt idx="5382">
                        <c:v>1.95</c:v>
                      </c:pt>
                      <c:pt idx="5383">
                        <c:v>1.95</c:v>
                      </c:pt>
                      <c:pt idx="5384">
                        <c:v>1.94</c:v>
                      </c:pt>
                      <c:pt idx="5385">
                        <c:v>1.94</c:v>
                      </c:pt>
                      <c:pt idx="5386">
                        <c:v>1.94</c:v>
                      </c:pt>
                      <c:pt idx="5387">
                        <c:v>1.93</c:v>
                      </c:pt>
                      <c:pt idx="5388">
                        <c:v>1.93</c:v>
                      </c:pt>
                      <c:pt idx="5389">
                        <c:v>1.93</c:v>
                      </c:pt>
                      <c:pt idx="5390">
                        <c:v>1.92</c:v>
                      </c:pt>
                      <c:pt idx="5391">
                        <c:v>1.92</c:v>
                      </c:pt>
                      <c:pt idx="5392">
                        <c:v>1.92</c:v>
                      </c:pt>
                      <c:pt idx="5393">
                        <c:v>1.91</c:v>
                      </c:pt>
                      <c:pt idx="5394">
                        <c:v>1.91</c:v>
                      </c:pt>
                      <c:pt idx="5395">
                        <c:v>1.91</c:v>
                      </c:pt>
                      <c:pt idx="5396">
                        <c:v>1.9</c:v>
                      </c:pt>
                      <c:pt idx="5397">
                        <c:v>1.9</c:v>
                      </c:pt>
                      <c:pt idx="5398">
                        <c:v>1.9</c:v>
                      </c:pt>
                      <c:pt idx="5399">
                        <c:v>1.9</c:v>
                      </c:pt>
                      <c:pt idx="5400">
                        <c:v>1.89</c:v>
                      </c:pt>
                      <c:pt idx="5401">
                        <c:v>1.89</c:v>
                      </c:pt>
                      <c:pt idx="5402">
                        <c:v>1.89</c:v>
                      </c:pt>
                      <c:pt idx="5403">
                        <c:v>1.89</c:v>
                      </c:pt>
                      <c:pt idx="5404">
                        <c:v>1.88</c:v>
                      </c:pt>
                      <c:pt idx="5405">
                        <c:v>1.88</c:v>
                      </c:pt>
                      <c:pt idx="5406">
                        <c:v>1.88</c:v>
                      </c:pt>
                      <c:pt idx="5407">
                        <c:v>1.88</c:v>
                      </c:pt>
                      <c:pt idx="5408">
                        <c:v>1.87</c:v>
                      </c:pt>
                      <c:pt idx="5409">
                        <c:v>1.87</c:v>
                      </c:pt>
                      <c:pt idx="5410">
                        <c:v>1.87</c:v>
                      </c:pt>
                      <c:pt idx="5411">
                        <c:v>1.87</c:v>
                      </c:pt>
                      <c:pt idx="5412">
                        <c:v>1.87</c:v>
                      </c:pt>
                      <c:pt idx="5413">
                        <c:v>1.86</c:v>
                      </c:pt>
                      <c:pt idx="5414">
                        <c:v>1.86</c:v>
                      </c:pt>
                      <c:pt idx="5415">
                        <c:v>1.86</c:v>
                      </c:pt>
                      <c:pt idx="5416">
                        <c:v>1.86</c:v>
                      </c:pt>
                      <c:pt idx="5417">
                        <c:v>1.85</c:v>
                      </c:pt>
                      <c:pt idx="5418">
                        <c:v>1.85</c:v>
                      </c:pt>
                      <c:pt idx="5419">
                        <c:v>1.85</c:v>
                      </c:pt>
                      <c:pt idx="5420">
                        <c:v>1.85</c:v>
                      </c:pt>
                      <c:pt idx="5421">
                        <c:v>1.85</c:v>
                      </c:pt>
                      <c:pt idx="5422">
                        <c:v>1.85</c:v>
                      </c:pt>
                      <c:pt idx="5423">
                        <c:v>1.84</c:v>
                      </c:pt>
                      <c:pt idx="5424">
                        <c:v>1.84</c:v>
                      </c:pt>
                      <c:pt idx="5425">
                        <c:v>1.84</c:v>
                      </c:pt>
                      <c:pt idx="5426">
                        <c:v>1.84</c:v>
                      </c:pt>
                      <c:pt idx="5427">
                        <c:v>1.84</c:v>
                      </c:pt>
                      <c:pt idx="5428">
                        <c:v>1.84</c:v>
                      </c:pt>
                      <c:pt idx="5429">
                        <c:v>1.84</c:v>
                      </c:pt>
                      <c:pt idx="5430">
                        <c:v>1.84</c:v>
                      </c:pt>
                      <c:pt idx="5431">
                        <c:v>1.83</c:v>
                      </c:pt>
                      <c:pt idx="5432">
                        <c:v>1.83</c:v>
                      </c:pt>
                      <c:pt idx="5433">
                        <c:v>1.83</c:v>
                      </c:pt>
                      <c:pt idx="5434">
                        <c:v>1.83</c:v>
                      </c:pt>
                      <c:pt idx="5435">
                        <c:v>1.82</c:v>
                      </c:pt>
                      <c:pt idx="5436">
                        <c:v>1.83</c:v>
                      </c:pt>
                      <c:pt idx="5437">
                        <c:v>1.82</c:v>
                      </c:pt>
                      <c:pt idx="5438">
                        <c:v>1.82</c:v>
                      </c:pt>
                      <c:pt idx="5439">
                        <c:v>1.82</c:v>
                      </c:pt>
                      <c:pt idx="5440">
                        <c:v>1.82</c:v>
                      </c:pt>
                      <c:pt idx="5441">
                        <c:v>1.82</c:v>
                      </c:pt>
                      <c:pt idx="5442">
                        <c:v>1.82</c:v>
                      </c:pt>
                      <c:pt idx="5443">
                        <c:v>1.82</c:v>
                      </c:pt>
                      <c:pt idx="5444">
                        <c:v>1.81</c:v>
                      </c:pt>
                      <c:pt idx="5445">
                        <c:v>1.81</c:v>
                      </c:pt>
                      <c:pt idx="5446">
                        <c:v>1.81</c:v>
                      </c:pt>
                      <c:pt idx="5447">
                        <c:v>1.81</c:v>
                      </c:pt>
                      <c:pt idx="5448">
                        <c:v>1.81</c:v>
                      </c:pt>
                      <c:pt idx="5449">
                        <c:v>1.81</c:v>
                      </c:pt>
                      <c:pt idx="5450">
                        <c:v>1.81</c:v>
                      </c:pt>
                      <c:pt idx="5451">
                        <c:v>1.81</c:v>
                      </c:pt>
                      <c:pt idx="5452">
                        <c:v>1.81</c:v>
                      </c:pt>
                      <c:pt idx="5453">
                        <c:v>1.8</c:v>
                      </c:pt>
                      <c:pt idx="5454">
                        <c:v>1.8</c:v>
                      </c:pt>
                      <c:pt idx="5455">
                        <c:v>1.8</c:v>
                      </c:pt>
                      <c:pt idx="5456">
                        <c:v>1.8</c:v>
                      </c:pt>
                      <c:pt idx="5457">
                        <c:v>1.8</c:v>
                      </c:pt>
                      <c:pt idx="5458">
                        <c:v>1.8</c:v>
                      </c:pt>
                      <c:pt idx="5459">
                        <c:v>1.8</c:v>
                      </c:pt>
                      <c:pt idx="5460">
                        <c:v>1.8</c:v>
                      </c:pt>
                      <c:pt idx="5461">
                        <c:v>1.79</c:v>
                      </c:pt>
                      <c:pt idx="5462">
                        <c:v>1.79</c:v>
                      </c:pt>
                      <c:pt idx="5463">
                        <c:v>1.79</c:v>
                      </c:pt>
                      <c:pt idx="5464">
                        <c:v>1.79</c:v>
                      </c:pt>
                      <c:pt idx="5465">
                        <c:v>1.79</c:v>
                      </c:pt>
                      <c:pt idx="5466">
                        <c:v>1.79</c:v>
                      </c:pt>
                      <c:pt idx="5467">
                        <c:v>1.79</c:v>
                      </c:pt>
                      <c:pt idx="5468">
                        <c:v>1.79</c:v>
                      </c:pt>
                      <c:pt idx="5469">
                        <c:v>1.79</c:v>
                      </c:pt>
                      <c:pt idx="5470">
                        <c:v>1.79</c:v>
                      </c:pt>
                      <c:pt idx="5471">
                        <c:v>1.79</c:v>
                      </c:pt>
                      <c:pt idx="5472">
                        <c:v>1.79</c:v>
                      </c:pt>
                      <c:pt idx="5473">
                        <c:v>1.78</c:v>
                      </c:pt>
                      <c:pt idx="5474">
                        <c:v>1.78</c:v>
                      </c:pt>
                      <c:pt idx="5475">
                        <c:v>1.78</c:v>
                      </c:pt>
                      <c:pt idx="5476">
                        <c:v>1.78</c:v>
                      </c:pt>
                      <c:pt idx="5477">
                        <c:v>1.78</c:v>
                      </c:pt>
                      <c:pt idx="5478">
                        <c:v>1.78</c:v>
                      </c:pt>
                      <c:pt idx="5479">
                        <c:v>1.78</c:v>
                      </c:pt>
                      <c:pt idx="5480">
                        <c:v>1.78</c:v>
                      </c:pt>
                      <c:pt idx="5481">
                        <c:v>1.78</c:v>
                      </c:pt>
                      <c:pt idx="5482">
                        <c:v>1.78</c:v>
                      </c:pt>
                      <c:pt idx="5483">
                        <c:v>1.78</c:v>
                      </c:pt>
                      <c:pt idx="5484">
                        <c:v>1.78</c:v>
                      </c:pt>
                      <c:pt idx="5485">
                        <c:v>1.78</c:v>
                      </c:pt>
                      <c:pt idx="5486">
                        <c:v>1.78</c:v>
                      </c:pt>
                      <c:pt idx="5487">
                        <c:v>1.78</c:v>
                      </c:pt>
                      <c:pt idx="5488">
                        <c:v>1.78</c:v>
                      </c:pt>
                      <c:pt idx="5489">
                        <c:v>1.77</c:v>
                      </c:pt>
                      <c:pt idx="5490">
                        <c:v>1.77</c:v>
                      </c:pt>
                      <c:pt idx="5491">
                        <c:v>1.77</c:v>
                      </c:pt>
                      <c:pt idx="5492">
                        <c:v>1.77</c:v>
                      </c:pt>
                      <c:pt idx="5493">
                        <c:v>1.77</c:v>
                      </c:pt>
                      <c:pt idx="5494">
                        <c:v>1.77</c:v>
                      </c:pt>
                      <c:pt idx="5495">
                        <c:v>1.77</c:v>
                      </c:pt>
                      <c:pt idx="5496">
                        <c:v>1.77</c:v>
                      </c:pt>
                      <c:pt idx="5497">
                        <c:v>1.77</c:v>
                      </c:pt>
                      <c:pt idx="5498">
                        <c:v>1.77</c:v>
                      </c:pt>
                      <c:pt idx="5499">
                        <c:v>1.77</c:v>
                      </c:pt>
                      <c:pt idx="5500">
                        <c:v>1.76</c:v>
                      </c:pt>
                      <c:pt idx="5501">
                        <c:v>1.76</c:v>
                      </c:pt>
                      <c:pt idx="5502">
                        <c:v>1.76</c:v>
                      </c:pt>
                      <c:pt idx="5503">
                        <c:v>1.76</c:v>
                      </c:pt>
                      <c:pt idx="5504">
                        <c:v>1.76</c:v>
                      </c:pt>
                      <c:pt idx="5505">
                        <c:v>1.76</c:v>
                      </c:pt>
                      <c:pt idx="5506">
                        <c:v>1.76</c:v>
                      </c:pt>
                      <c:pt idx="5507">
                        <c:v>1.76</c:v>
                      </c:pt>
                      <c:pt idx="5508">
                        <c:v>1.76</c:v>
                      </c:pt>
                      <c:pt idx="5509">
                        <c:v>1.76</c:v>
                      </c:pt>
                      <c:pt idx="5510">
                        <c:v>1.76</c:v>
                      </c:pt>
                      <c:pt idx="5511">
                        <c:v>1.76</c:v>
                      </c:pt>
                      <c:pt idx="5512">
                        <c:v>1.75</c:v>
                      </c:pt>
                      <c:pt idx="5513">
                        <c:v>1.75</c:v>
                      </c:pt>
                      <c:pt idx="5514">
                        <c:v>1.75</c:v>
                      </c:pt>
                      <c:pt idx="5515">
                        <c:v>1.75</c:v>
                      </c:pt>
                      <c:pt idx="5516">
                        <c:v>1.75</c:v>
                      </c:pt>
                      <c:pt idx="5517">
                        <c:v>1.75</c:v>
                      </c:pt>
                      <c:pt idx="5518">
                        <c:v>1.75</c:v>
                      </c:pt>
                      <c:pt idx="5519">
                        <c:v>1.75</c:v>
                      </c:pt>
                      <c:pt idx="5520">
                        <c:v>1.75</c:v>
                      </c:pt>
                      <c:pt idx="5521">
                        <c:v>1.75</c:v>
                      </c:pt>
                      <c:pt idx="5522">
                        <c:v>1.75</c:v>
                      </c:pt>
                      <c:pt idx="5523">
                        <c:v>1.75</c:v>
                      </c:pt>
                      <c:pt idx="5524">
                        <c:v>1.75</c:v>
                      </c:pt>
                      <c:pt idx="5525">
                        <c:v>1.75</c:v>
                      </c:pt>
                      <c:pt idx="5526">
                        <c:v>1.75</c:v>
                      </c:pt>
                      <c:pt idx="5527">
                        <c:v>1.75</c:v>
                      </c:pt>
                      <c:pt idx="5528">
                        <c:v>1.75</c:v>
                      </c:pt>
                      <c:pt idx="5529">
                        <c:v>1.75</c:v>
                      </c:pt>
                      <c:pt idx="5530">
                        <c:v>1.75</c:v>
                      </c:pt>
                      <c:pt idx="5531">
                        <c:v>1.75</c:v>
                      </c:pt>
                      <c:pt idx="5532">
                        <c:v>1.75</c:v>
                      </c:pt>
                      <c:pt idx="5533">
                        <c:v>1.75</c:v>
                      </c:pt>
                      <c:pt idx="5534">
                        <c:v>1.75</c:v>
                      </c:pt>
                      <c:pt idx="5535">
                        <c:v>1.74</c:v>
                      </c:pt>
                      <c:pt idx="5536">
                        <c:v>1.74</c:v>
                      </c:pt>
                      <c:pt idx="5537">
                        <c:v>1.75</c:v>
                      </c:pt>
                      <c:pt idx="5538">
                        <c:v>1.75</c:v>
                      </c:pt>
                      <c:pt idx="5539">
                        <c:v>1.74</c:v>
                      </c:pt>
                      <c:pt idx="5540">
                        <c:v>1.74</c:v>
                      </c:pt>
                      <c:pt idx="5541">
                        <c:v>1.74</c:v>
                      </c:pt>
                      <c:pt idx="5542">
                        <c:v>1.74</c:v>
                      </c:pt>
                      <c:pt idx="5543">
                        <c:v>1.74</c:v>
                      </c:pt>
                      <c:pt idx="5544">
                        <c:v>1.74</c:v>
                      </c:pt>
                      <c:pt idx="5545">
                        <c:v>1.74</c:v>
                      </c:pt>
                      <c:pt idx="5546">
                        <c:v>1.74</c:v>
                      </c:pt>
                      <c:pt idx="5547">
                        <c:v>1.74</c:v>
                      </c:pt>
                      <c:pt idx="5548">
                        <c:v>1.74</c:v>
                      </c:pt>
                      <c:pt idx="5549">
                        <c:v>1.74</c:v>
                      </c:pt>
                      <c:pt idx="5550">
                        <c:v>1.74</c:v>
                      </c:pt>
                      <c:pt idx="5551">
                        <c:v>1.74</c:v>
                      </c:pt>
                      <c:pt idx="5552">
                        <c:v>1.74</c:v>
                      </c:pt>
                      <c:pt idx="5553">
                        <c:v>1.73</c:v>
                      </c:pt>
                      <c:pt idx="5554">
                        <c:v>1.74</c:v>
                      </c:pt>
                      <c:pt idx="5555">
                        <c:v>1.73</c:v>
                      </c:pt>
                      <c:pt idx="5556">
                        <c:v>1.73</c:v>
                      </c:pt>
                      <c:pt idx="5557">
                        <c:v>1.74</c:v>
                      </c:pt>
                      <c:pt idx="5558">
                        <c:v>1.73</c:v>
                      </c:pt>
                      <c:pt idx="5559">
                        <c:v>1.73</c:v>
                      </c:pt>
                      <c:pt idx="5560">
                        <c:v>1.73</c:v>
                      </c:pt>
                      <c:pt idx="5561">
                        <c:v>1.73</c:v>
                      </c:pt>
                      <c:pt idx="5562">
                        <c:v>1.73</c:v>
                      </c:pt>
                      <c:pt idx="5563">
                        <c:v>1.73</c:v>
                      </c:pt>
                      <c:pt idx="5564">
                        <c:v>1.73</c:v>
                      </c:pt>
                      <c:pt idx="5565">
                        <c:v>1.73</c:v>
                      </c:pt>
                      <c:pt idx="5566">
                        <c:v>1.73</c:v>
                      </c:pt>
                      <c:pt idx="5567">
                        <c:v>1.73</c:v>
                      </c:pt>
                      <c:pt idx="5568">
                        <c:v>1.73</c:v>
                      </c:pt>
                      <c:pt idx="5569">
                        <c:v>1.73</c:v>
                      </c:pt>
                      <c:pt idx="5570">
                        <c:v>1.73</c:v>
                      </c:pt>
                      <c:pt idx="5571">
                        <c:v>1.73</c:v>
                      </c:pt>
                      <c:pt idx="5572">
                        <c:v>1.73</c:v>
                      </c:pt>
                      <c:pt idx="5573">
                        <c:v>1.73</c:v>
                      </c:pt>
                      <c:pt idx="5574">
                        <c:v>1.73</c:v>
                      </c:pt>
                      <c:pt idx="5575">
                        <c:v>1.73</c:v>
                      </c:pt>
                      <c:pt idx="5576">
                        <c:v>1.73</c:v>
                      </c:pt>
                      <c:pt idx="5577">
                        <c:v>1.73</c:v>
                      </c:pt>
                      <c:pt idx="5578">
                        <c:v>1.73</c:v>
                      </c:pt>
                      <c:pt idx="5579">
                        <c:v>1.73</c:v>
                      </c:pt>
                      <c:pt idx="5580">
                        <c:v>1.73</c:v>
                      </c:pt>
                      <c:pt idx="5581">
                        <c:v>1.73</c:v>
                      </c:pt>
                      <c:pt idx="5582">
                        <c:v>1.73</c:v>
                      </c:pt>
                      <c:pt idx="5583">
                        <c:v>1.73</c:v>
                      </c:pt>
                      <c:pt idx="5584">
                        <c:v>1.73</c:v>
                      </c:pt>
                      <c:pt idx="5585">
                        <c:v>1.73</c:v>
                      </c:pt>
                      <c:pt idx="5586">
                        <c:v>1.73</c:v>
                      </c:pt>
                      <c:pt idx="5587">
                        <c:v>1.73</c:v>
                      </c:pt>
                      <c:pt idx="5588">
                        <c:v>1.73</c:v>
                      </c:pt>
                      <c:pt idx="5589">
                        <c:v>1.73</c:v>
                      </c:pt>
                      <c:pt idx="5590">
                        <c:v>1.72</c:v>
                      </c:pt>
                      <c:pt idx="5591">
                        <c:v>1.72</c:v>
                      </c:pt>
                      <c:pt idx="5592">
                        <c:v>1.72</c:v>
                      </c:pt>
                      <c:pt idx="5593">
                        <c:v>1.72</c:v>
                      </c:pt>
                      <c:pt idx="5594">
                        <c:v>1.72</c:v>
                      </c:pt>
                      <c:pt idx="5595">
                        <c:v>1.72</c:v>
                      </c:pt>
                      <c:pt idx="5596">
                        <c:v>1.72</c:v>
                      </c:pt>
                      <c:pt idx="5597">
                        <c:v>1.72</c:v>
                      </c:pt>
                      <c:pt idx="5598">
                        <c:v>1.72</c:v>
                      </c:pt>
                      <c:pt idx="5599">
                        <c:v>1.72</c:v>
                      </c:pt>
                      <c:pt idx="5600">
                        <c:v>1.72</c:v>
                      </c:pt>
                      <c:pt idx="5601">
                        <c:v>1.72</c:v>
                      </c:pt>
                      <c:pt idx="5602">
                        <c:v>1.72</c:v>
                      </c:pt>
                      <c:pt idx="5603">
                        <c:v>1.72</c:v>
                      </c:pt>
                      <c:pt idx="5604">
                        <c:v>1.72</c:v>
                      </c:pt>
                      <c:pt idx="5605">
                        <c:v>1.72</c:v>
                      </c:pt>
                      <c:pt idx="5606">
                        <c:v>1.72</c:v>
                      </c:pt>
                      <c:pt idx="5607">
                        <c:v>1.72</c:v>
                      </c:pt>
                      <c:pt idx="5608">
                        <c:v>1.72</c:v>
                      </c:pt>
                      <c:pt idx="5609">
                        <c:v>1.72</c:v>
                      </c:pt>
                      <c:pt idx="5610">
                        <c:v>1.72</c:v>
                      </c:pt>
                      <c:pt idx="5611">
                        <c:v>1.72</c:v>
                      </c:pt>
                      <c:pt idx="5612">
                        <c:v>1.72</c:v>
                      </c:pt>
                      <c:pt idx="5613">
                        <c:v>1.72</c:v>
                      </c:pt>
                      <c:pt idx="5614">
                        <c:v>1.71</c:v>
                      </c:pt>
                      <c:pt idx="5615">
                        <c:v>1.72</c:v>
                      </c:pt>
                      <c:pt idx="5616">
                        <c:v>1.72</c:v>
                      </c:pt>
                      <c:pt idx="5617">
                        <c:v>1.71</c:v>
                      </c:pt>
                      <c:pt idx="5618">
                        <c:v>1.72</c:v>
                      </c:pt>
                      <c:pt idx="5619">
                        <c:v>1.71</c:v>
                      </c:pt>
                      <c:pt idx="5620">
                        <c:v>1.72</c:v>
                      </c:pt>
                      <c:pt idx="5621">
                        <c:v>1.72</c:v>
                      </c:pt>
                      <c:pt idx="5622">
                        <c:v>1.71</c:v>
                      </c:pt>
                      <c:pt idx="5623">
                        <c:v>1.72</c:v>
                      </c:pt>
                      <c:pt idx="5624">
                        <c:v>1.71</c:v>
                      </c:pt>
                      <c:pt idx="5625">
                        <c:v>1.71</c:v>
                      </c:pt>
                      <c:pt idx="5626">
                        <c:v>1.71</c:v>
                      </c:pt>
                      <c:pt idx="5627">
                        <c:v>1.71</c:v>
                      </c:pt>
                      <c:pt idx="5628">
                        <c:v>1.71</c:v>
                      </c:pt>
                      <c:pt idx="5629">
                        <c:v>1.71</c:v>
                      </c:pt>
                      <c:pt idx="5630">
                        <c:v>1.71</c:v>
                      </c:pt>
                      <c:pt idx="5631">
                        <c:v>1.71</c:v>
                      </c:pt>
                      <c:pt idx="5632">
                        <c:v>1.71</c:v>
                      </c:pt>
                      <c:pt idx="5633">
                        <c:v>1.71</c:v>
                      </c:pt>
                      <c:pt idx="5634">
                        <c:v>1.71</c:v>
                      </c:pt>
                      <c:pt idx="5635">
                        <c:v>1.71</c:v>
                      </c:pt>
                      <c:pt idx="5636">
                        <c:v>1.71</c:v>
                      </c:pt>
                      <c:pt idx="5637">
                        <c:v>1.71</c:v>
                      </c:pt>
                      <c:pt idx="5638">
                        <c:v>1.71</c:v>
                      </c:pt>
                      <c:pt idx="5639">
                        <c:v>1.71</c:v>
                      </c:pt>
                      <c:pt idx="5640">
                        <c:v>1.71</c:v>
                      </c:pt>
                      <c:pt idx="5641">
                        <c:v>1.71</c:v>
                      </c:pt>
                      <c:pt idx="5642">
                        <c:v>1.71</c:v>
                      </c:pt>
                      <c:pt idx="5643">
                        <c:v>1.71</c:v>
                      </c:pt>
                      <c:pt idx="5644">
                        <c:v>1.71</c:v>
                      </c:pt>
                      <c:pt idx="5645">
                        <c:v>1.71</c:v>
                      </c:pt>
                      <c:pt idx="5646">
                        <c:v>1.7</c:v>
                      </c:pt>
                      <c:pt idx="5647">
                        <c:v>1.71</c:v>
                      </c:pt>
                      <c:pt idx="5648">
                        <c:v>1.71</c:v>
                      </c:pt>
                      <c:pt idx="5649">
                        <c:v>1.71</c:v>
                      </c:pt>
                      <c:pt idx="5650">
                        <c:v>1.7</c:v>
                      </c:pt>
                      <c:pt idx="5651">
                        <c:v>1.7</c:v>
                      </c:pt>
                      <c:pt idx="5652">
                        <c:v>1.71</c:v>
                      </c:pt>
                      <c:pt idx="5653">
                        <c:v>1.7</c:v>
                      </c:pt>
                      <c:pt idx="5654">
                        <c:v>1.71</c:v>
                      </c:pt>
                      <c:pt idx="5655">
                        <c:v>1.7</c:v>
                      </c:pt>
                      <c:pt idx="5656">
                        <c:v>1.7</c:v>
                      </c:pt>
                      <c:pt idx="5657">
                        <c:v>1.71</c:v>
                      </c:pt>
                      <c:pt idx="5658">
                        <c:v>1.71</c:v>
                      </c:pt>
                      <c:pt idx="5659">
                        <c:v>1.7</c:v>
                      </c:pt>
                      <c:pt idx="5660">
                        <c:v>1.7</c:v>
                      </c:pt>
                      <c:pt idx="5661">
                        <c:v>1.7</c:v>
                      </c:pt>
                      <c:pt idx="5662">
                        <c:v>1.7</c:v>
                      </c:pt>
                      <c:pt idx="5663">
                        <c:v>1.71</c:v>
                      </c:pt>
                      <c:pt idx="5664">
                        <c:v>1.71</c:v>
                      </c:pt>
                      <c:pt idx="5665">
                        <c:v>1.7</c:v>
                      </c:pt>
                      <c:pt idx="5666">
                        <c:v>1.7</c:v>
                      </c:pt>
                      <c:pt idx="5667">
                        <c:v>1.7</c:v>
                      </c:pt>
                      <c:pt idx="5668">
                        <c:v>1.71</c:v>
                      </c:pt>
                      <c:pt idx="5669">
                        <c:v>1.71</c:v>
                      </c:pt>
                      <c:pt idx="5670">
                        <c:v>1.71</c:v>
                      </c:pt>
                      <c:pt idx="5671">
                        <c:v>1.7</c:v>
                      </c:pt>
                      <c:pt idx="5672">
                        <c:v>1.7</c:v>
                      </c:pt>
                      <c:pt idx="5673">
                        <c:v>1.7</c:v>
                      </c:pt>
                      <c:pt idx="5674">
                        <c:v>1.7</c:v>
                      </c:pt>
                      <c:pt idx="5675">
                        <c:v>1.7</c:v>
                      </c:pt>
                      <c:pt idx="5676">
                        <c:v>1.7</c:v>
                      </c:pt>
                      <c:pt idx="5677">
                        <c:v>1.71</c:v>
                      </c:pt>
                      <c:pt idx="5678">
                        <c:v>1.7</c:v>
                      </c:pt>
                      <c:pt idx="5679">
                        <c:v>1.7</c:v>
                      </c:pt>
                      <c:pt idx="5680">
                        <c:v>1.7</c:v>
                      </c:pt>
                      <c:pt idx="5681">
                        <c:v>1.7</c:v>
                      </c:pt>
                      <c:pt idx="5682">
                        <c:v>1.7</c:v>
                      </c:pt>
                      <c:pt idx="5683">
                        <c:v>1.7</c:v>
                      </c:pt>
                      <c:pt idx="5684">
                        <c:v>1.7</c:v>
                      </c:pt>
                      <c:pt idx="5685">
                        <c:v>1.7</c:v>
                      </c:pt>
                      <c:pt idx="5686">
                        <c:v>1.7</c:v>
                      </c:pt>
                      <c:pt idx="5687">
                        <c:v>1.7</c:v>
                      </c:pt>
                      <c:pt idx="5688">
                        <c:v>1.7</c:v>
                      </c:pt>
                      <c:pt idx="5689">
                        <c:v>1.7</c:v>
                      </c:pt>
                      <c:pt idx="5690">
                        <c:v>1.7</c:v>
                      </c:pt>
                      <c:pt idx="5691">
                        <c:v>1.7</c:v>
                      </c:pt>
                      <c:pt idx="5692">
                        <c:v>1.7</c:v>
                      </c:pt>
                      <c:pt idx="5693">
                        <c:v>1.7</c:v>
                      </c:pt>
                      <c:pt idx="5694">
                        <c:v>1.7</c:v>
                      </c:pt>
                      <c:pt idx="5695">
                        <c:v>1.7</c:v>
                      </c:pt>
                      <c:pt idx="5696">
                        <c:v>1.7</c:v>
                      </c:pt>
                      <c:pt idx="5697">
                        <c:v>1.7</c:v>
                      </c:pt>
                      <c:pt idx="5698">
                        <c:v>1.7</c:v>
                      </c:pt>
                      <c:pt idx="5699">
                        <c:v>1.7</c:v>
                      </c:pt>
                      <c:pt idx="5700">
                        <c:v>1.7</c:v>
                      </c:pt>
                      <c:pt idx="5701">
                        <c:v>1.69</c:v>
                      </c:pt>
                      <c:pt idx="5702">
                        <c:v>1.69</c:v>
                      </c:pt>
                      <c:pt idx="5703">
                        <c:v>1.7</c:v>
                      </c:pt>
                      <c:pt idx="5704">
                        <c:v>1.69</c:v>
                      </c:pt>
                      <c:pt idx="5705">
                        <c:v>1.69</c:v>
                      </c:pt>
                      <c:pt idx="5706">
                        <c:v>1.69</c:v>
                      </c:pt>
                      <c:pt idx="5707">
                        <c:v>1.69</c:v>
                      </c:pt>
                      <c:pt idx="5708">
                        <c:v>1.69</c:v>
                      </c:pt>
                      <c:pt idx="5709">
                        <c:v>1.7</c:v>
                      </c:pt>
                      <c:pt idx="5710">
                        <c:v>1.69</c:v>
                      </c:pt>
                      <c:pt idx="5711">
                        <c:v>1.7</c:v>
                      </c:pt>
                      <c:pt idx="5712">
                        <c:v>1.7</c:v>
                      </c:pt>
                      <c:pt idx="5713">
                        <c:v>1.69</c:v>
                      </c:pt>
                      <c:pt idx="5714">
                        <c:v>1.7</c:v>
                      </c:pt>
                      <c:pt idx="5715">
                        <c:v>1.69</c:v>
                      </c:pt>
                      <c:pt idx="5716">
                        <c:v>1.7</c:v>
                      </c:pt>
                      <c:pt idx="5717">
                        <c:v>1.7</c:v>
                      </c:pt>
                      <c:pt idx="5718">
                        <c:v>1.69</c:v>
                      </c:pt>
                      <c:pt idx="5719">
                        <c:v>1.7</c:v>
                      </c:pt>
                      <c:pt idx="5720">
                        <c:v>1.69</c:v>
                      </c:pt>
                      <c:pt idx="5721">
                        <c:v>1.69</c:v>
                      </c:pt>
                      <c:pt idx="5722">
                        <c:v>1.69</c:v>
                      </c:pt>
                      <c:pt idx="5723">
                        <c:v>1.69</c:v>
                      </c:pt>
                      <c:pt idx="5724">
                        <c:v>1.69</c:v>
                      </c:pt>
                      <c:pt idx="5725">
                        <c:v>1.69</c:v>
                      </c:pt>
                      <c:pt idx="5726">
                        <c:v>1.69</c:v>
                      </c:pt>
                      <c:pt idx="5727">
                        <c:v>1.69</c:v>
                      </c:pt>
                      <c:pt idx="5728">
                        <c:v>1.69</c:v>
                      </c:pt>
                      <c:pt idx="5729">
                        <c:v>1.69</c:v>
                      </c:pt>
                      <c:pt idx="5730">
                        <c:v>1.69</c:v>
                      </c:pt>
                      <c:pt idx="5731">
                        <c:v>1.69</c:v>
                      </c:pt>
                      <c:pt idx="5732">
                        <c:v>1.69</c:v>
                      </c:pt>
                      <c:pt idx="5733">
                        <c:v>1.69</c:v>
                      </c:pt>
                      <c:pt idx="5734">
                        <c:v>1.7</c:v>
                      </c:pt>
                      <c:pt idx="5735">
                        <c:v>1.7</c:v>
                      </c:pt>
                      <c:pt idx="5736">
                        <c:v>1.7</c:v>
                      </c:pt>
                      <c:pt idx="5737">
                        <c:v>1.7</c:v>
                      </c:pt>
                      <c:pt idx="5738">
                        <c:v>1.7</c:v>
                      </c:pt>
                      <c:pt idx="5739">
                        <c:v>1.7</c:v>
                      </c:pt>
                      <c:pt idx="5740">
                        <c:v>1.7</c:v>
                      </c:pt>
                      <c:pt idx="5741">
                        <c:v>1.7</c:v>
                      </c:pt>
                      <c:pt idx="5742">
                        <c:v>1.71</c:v>
                      </c:pt>
                      <c:pt idx="5743">
                        <c:v>1.71</c:v>
                      </c:pt>
                      <c:pt idx="5744">
                        <c:v>1.72</c:v>
                      </c:pt>
                      <c:pt idx="5745">
                        <c:v>1.73</c:v>
                      </c:pt>
                      <c:pt idx="5746">
                        <c:v>1.73</c:v>
                      </c:pt>
                      <c:pt idx="5747">
                        <c:v>1.74</c:v>
                      </c:pt>
                      <c:pt idx="5748">
                        <c:v>1.75</c:v>
                      </c:pt>
                      <c:pt idx="5749">
                        <c:v>1.76</c:v>
                      </c:pt>
                      <c:pt idx="5750">
                        <c:v>1.79</c:v>
                      </c:pt>
                      <c:pt idx="5751">
                        <c:v>1.85</c:v>
                      </c:pt>
                      <c:pt idx="5752">
                        <c:v>1.9</c:v>
                      </c:pt>
                      <c:pt idx="5753">
                        <c:v>1.94</c:v>
                      </c:pt>
                      <c:pt idx="5754">
                        <c:v>2.06</c:v>
                      </c:pt>
                      <c:pt idx="5755">
                        <c:v>2.13</c:v>
                      </c:pt>
                      <c:pt idx="5756">
                        <c:v>2.15</c:v>
                      </c:pt>
                      <c:pt idx="5757">
                        <c:v>2.15</c:v>
                      </c:pt>
                      <c:pt idx="5758">
                        <c:v>2.14</c:v>
                      </c:pt>
                      <c:pt idx="5759">
                        <c:v>2.13</c:v>
                      </c:pt>
                      <c:pt idx="5760">
                        <c:v>2.11</c:v>
                      </c:pt>
                      <c:pt idx="5761">
                        <c:v>2.1</c:v>
                      </c:pt>
                      <c:pt idx="5762">
                        <c:v>2.09</c:v>
                      </c:pt>
                      <c:pt idx="5763">
                        <c:v>2.09</c:v>
                      </c:pt>
                      <c:pt idx="5764">
                        <c:v>2.1</c:v>
                      </c:pt>
                      <c:pt idx="5765">
                        <c:v>2.13</c:v>
                      </c:pt>
                      <c:pt idx="5766">
                        <c:v>2.14</c:v>
                      </c:pt>
                      <c:pt idx="5767">
                        <c:v>2.14</c:v>
                      </c:pt>
                      <c:pt idx="5768">
                        <c:v>2.14</c:v>
                      </c:pt>
                      <c:pt idx="5769">
                        <c:v>2.14</c:v>
                      </c:pt>
                      <c:pt idx="5770">
                        <c:v>2.14</c:v>
                      </c:pt>
                      <c:pt idx="5771">
                        <c:v>2.13</c:v>
                      </c:pt>
                      <c:pt idx="5772">
                        <c:v>2.11</c:v>
                      </c:pt>
                      <c:pt idx="5773">
                        <c:v>2.11</c:v>
                      </c:pt>
                      <c:pt idx="5774">
                        <c:v>2.11</c:v>
                      </c:pt>
                      <c:pt idx="5775">
                        <c:v>2.1</c:v>
                      </c:pt>
                      <c:pt idx="5776">
                        <c:v>2.09</c:v>
                      </c:pt>
                      <c:pt idx="5777">
                        <c:v>2.09</c:v>
                      </c:pt>
                      <c:pt idx="5778">
                        <c:v>2.09</c:v>
                      </c:pt>
                      <c:pt idx="5779">
                        <c:v>2.1</c:v>
                      </c:pt>
                      <c:pt idx="5780">
                        <c:v>2.1</c:v>
                      </c:pt>
                      <c:pt idx="5781">
                        <c:v>2.1</c:v>
                      </c:pt>
                      <c:pt idx="5782">
                        <c:v>2.12</c:v>
                      </c:pt>
                      <c:pt idx="5783">
                        <c:v>2.13</c:v>
                      </c:pt>
                      <c:pt idx="5784">
                        <c:v>2.14</c:v>
                      </c:pt>
                      <c:pt idx="5785">
                        <c:v>2.13</c:v>
                      </c:pt>
                      <c:pt idx="5786">
                        <c:v>2.13</c:v>
                      </c:pt>
                      <c:pt idx="5787">
                        <c:v>2.14</c:v>
                      </c:pt>
                      <c:pt idx="5788">
                        <c:v>2.14</c:v>
                      </c:pt>
                      <c:pt idx="5789">
                        <c:v>2.15</c:v>
                      </c:pt>
                      <c:pt idx="5790">
                        <c:v>2.15</c:v>
                      </c:pt>
                      <c:pt idx="5791">
                        <c:v>2.15</c:v>
                      </c:pt>
                      <c:pt idx="5792">
                        <c:v>2.15</c:v>
                      </c:pt>
                      <c:pt idx="5793">
                        <c:v>2.15</c:v>
                      </c:pt>
                      <c:pt idx="5794">
                        <c:v>2.16</c:v>
                      </c:pt>
                      <c:pt idx="5795">
                        <c:v>2.17</c:v>
                      </c:pt>
                      <c:pt idx="5796">
                        <c:v>2.1800000000000002</c:v>
                      </c:pt>
                      <c:pt idx="5797">
                        <c:v>2.16</c:v>
                      </c:pt>
                      <c:pt idx="5798">
                        <c:v>2.1800000000000002</c:v>
                      </c:pt>
                      <c:pt idx="5799">
                        <c:v>2.19</c:v>
                      </c:pt>
                      <c:pt idx="5800">
                        <c:v>2.19</c:v>
                      </c:pt>
                      <c:pt idx="5801">
                        <c:v>2.19</c:v>
                      </c:pt>
                      <c:pt idx="5802">
                        <c:v>2.2000000000000002</c:v>
                      </c:pt>
                      <c:pt idx="5803">
                        <c:v>2.19</c:v>
                      </c:pt>
                      <c:pt idx="5804">
                        <c:v>2.21</c:v>
                      </c:pt>
                      <c:pt idx="5805">
                        <c:v>2.19</c:v>
                      </c:pt>
                      <c:pt idx="5806">
                        <c:v>2.1800000000000002</c:v>
                      </c:pt>
                      <c:pt idx="5807">
                        <c:v>2.1800000000000002</c:v>
                      </c:pt>
                      <c:pt idx="5808">
                        <c:v>2.1800000000000002</c:v>
                      </c:pt>
                      <c:pt idx="5809">
                        <c:v>2.15</c:v>
                      </c:pt>
                      <c:pt idx="5810">
                        <c:v>2.14</c:v>
                      </c:pt>
                      <c:pt idx="5811">
                        <c:v>2.15</c:v>
                      </c:pt>
                      <c:pt idx="5812">
                        <c:v>2.15</c:v>
                      </c:pt>
                      <c:pt idx="5813">
                        <c:v>2.15</c:v>
                      </c:pt>
                      <c:pt idx="5814">
                        <c:v>2.14</c:v>
                      </c:pt>
                      <c:pt idx="5815">
                        <c:v>2.12</c:v>
                      </c:pt>
                      <c:pt idx="5816">
                        <c:v>2.12</c:v>
                      </c:pt>
                      <c:pt idx="5817">
                        <c:v>2.11</c:v>
                      </c:pt>
                      <c:pt idx="5818">
                        <c:v>2.1</c:v>
                      </c:pt>
                      <c:pt idx="5819">
                        <c:v>2.09</c:v>
                      </c:pt>
                      <c:pt idx="5820">
                        <c:v>2.08</c:v>
                      </c:pt>
                      <c:pt idx="5821">
                        <c:v>2.08</c:v>
                      </c:pt>
                      <c:pt idx="5822">
                        <c:v>2.0699999999999998</c:v>
                      </c:pt>
                      <c:pt idx="5823">
                        <c:v>2.0699999999999998</c:v>
                      </c:pt>
                      <c:pt idx="5824">
                        <c:v>2.06</c:v>
                      </c:pt>
                      <c:pt idx="5825">
                        <c:v>2.04</c:v>
                      </c:pt>
                      <c:pt idx="5826">
                        <c:v>2.0299999999999998</c:v>
                      </c:pt>
                      <c:pt idx="5827">
                        <c:v>2.0299999999999998</c:v>
                      </c:pt>
                      <c:pt idx="5828">
                        <c:v>2.0299999999999998</c:v>
                      </c:pt>
                      <c:pt idx="5829">
                        <c:v>2</c:v>
                      </c:pt>
                      <c:pt idx="5830">
                        <c:v>2</c:v>
                      </c:pt>
                      <c:pt idx="5831">
                        <c:v>1.99</c:v>
                      </c:pt>
                      <c:pt idx="5832">
                        <c:v>1.99</c:v>
                      </c:pt>
                      <c:pt idx="5833">
                        <c:v>1.99</c:v>
                      </c:pt>
                      <c:pt idx="5834">
                        <c:v>1.98</c:v>
                      </c:pt>
                      <c:pt idx="5835">
                        <c:v>1.96</c:v>
                      </c:pt>
                      <c:pt idx="5836">
                        <c:v>1.96</c:v>
                      </c:pt>
                      <c:pt idx="5837">
                        <c:v>1.96</c:v>
                      </c:pt>
                      <c:pt idx="5838">
                        <c:v>1.96</c:v>
                      </c:pt>
                      <c:pt idx="5839">
                        <c:v>1.94</c:v>
                      </c:pt>
                      <c:pt idx="5840">
                        <c:v>1.94</c:v>
                      </c:pt>
                      <c:pt idx="5841">
                        <c:v>1.94</c:v>
                      </c:pt>
                      <c:pt idx="5842">
                        <c:v>1.93</c:v>
                      </c:pt>
                      <c:pt idx="5843">
                        <c:v>1.93</c:v>
                      </c:pt>
                      <c:pt idx="5844">
                        <c:v>1.92</c:v>
                      </c:pt>
                      <c:pt idx="5845">
                        <c:v>1.91</c:v>
                      </c:pt>
                      <c:pt idx="5846">
                        <c:v>1.92</c:v>
                      </c:pt>
                      <c:pt idx="5847">
                        <c:v>1.92</c:v>
                      </c:pt>
                      <c:pt idx="5848">
                        <c:v>1.91</c:v>
                      </c:pt>
                      <c:pt idx="5849">
                        <c:v>1.91</c:v>
                      </c:pt>
                      <c:pt idx="5850">
                        <c:v>1.91</c:v>
                      </c:pt>
                      <c:pt idx="5851">
                        <c:v>1.9</c:v>
                      </c:pt>
                      <c:pt idx="5852">
                        <c:v>1.9</c:v>
                      </c:pt>
                      <c:pt idx="5853">
                        <c:v>1.9</c:v>
                      </c:pt>
                      <c:pt idx="5854">
                        <c:v>1.9</c:v>
                      </c:pt>
                      <c:pt idx="5855">
                        <c:v>1.89</c:v>
                      </c:pt>
                      <c:pt idx="5856">
                        <c:v>1.9</c:v>
                      </c:pt>
                      <c:pt idx="5857">
                        <c:v>1.89</c:v>
                      </c:pt>
                      <c:pt idx="5858">
                        <c:v>1.88</c:v>
                      </c:pt>
                      <c:pt idx="5859">
                        <c:v>1.88</c:v>
                      </c:pt>
                      <c:pt idx="5860">
                        <c:v>1.88</c:v>
                      </c:pt>
                      <c:pt idx="5861">
                        <c:v>1.88</c:v>
                      </c:pt>
                      <c:pt idx="5862">
                        <c:v>1.88</c:v>
                      </c:pt>
                      <c:pt idx="5863">
                        <c:v>1.88</c:v>
                      </c:pt>
                      <c:pt idx="5864">
                        <c:v>1.87</c:v>
                      </c:pt>
                      <c:pt idx="5865">
                        <c:v>1.87</c:v>
                      </c:pt>
                      <c:pt idx="5866">
                        <c:v>1.87</c:v>
                      </c:pt>
                      <c:pt idx="5867">
                        <c:v>1.87</c:v>
                      </c:pt>
                      <c:pt idx="5868">
                        <c:v>1.87</c:v>
                      </c:pt>
                      <c:pt idx="5869">
                        <c:v>1.86</c:v>
                      </c:pt>
                      <c:pt idx="5870">
                        <c:v>1.86</c:v>
                      </c:pt>
                      <c:pt idx="5871">
                        <c:v>1.86</c:v>
                      </c:pt>
                      <c:pt idx="5872">
                        <c:v>1.85</c:v>
                      </c:pt>
                      <c:pt idx="5873">
                        <c:v>1.85</c:v>
                      </c:pt>
                      <c:pt idx="5874">
                        <c:v>1.85</c:v>
                      </c:pt>
                      <c:pt idx="5875">
                        <c:v>1.85</c:v>
                      </c:pt>
                      <c:pt idx="5876">
                        <c:v>1.85</c:v>
                      </c:pt>
                      <c:pt idx="5877">
                        <c:v>1.85</c:v>
                      </c:pt>
                      <c:pt idx="5878">
                        <c:v>1.85</c:v>
                      </c:pt>
                      <c:pt idx="5879">
                        <c:v>1.84</c:v>
                      </c:pt>
                      <c:pt idx="5880">
                        <c:v>1.85</c:v>
                      </c:pt>
                      <c:pt idx="5881">
                        <c:v>1.84</c:v>
                      </c:pt>
                      <c:pt idx="5882">
                        <c:v>1.84</c:v>
                      </c:pt>
                      <c:pt idx="5883">
                        <c:v>1.84</c:v>
                      </c:pt>
                      <c:pt idx="5884">
                        <c:v>1.84</c:v>
                      </c:pt>
                      <c:pt idx="5885">
                        <c:v>1.83</c:v>
                      </c:pt>
                      <c:pt idx="5886">
                        <c:v>1.83</c:v>
                      </c:pt>
                      <c:pt idx="5887">
                        <c:v>1.83</c:v>
                      </c:pt>
                      <c:pt idx="5888">
                        <c:v>1.83</c:v>
                      </c:pt>
                      <c:pt idx="5889">
                        <c:v>1.84</c:v>
                      </c:pt>
                      <c:pt idx="5890">
                        <c:v>1.83</c:v>
                      </c:pt>
                      <c:pt idx="5891">
                        <c:v>1.83</c:v>
                      </c:pt>
                      <c:pt idx="5892">
                        <c:v>1.82</c:v>
                      </c:pt>
                      <c:pt idx="5893">
                        <c:v>1.83</c:v>
                      </c:pt>
                      <c:pt idx="5894">
                        <c:v>1.82</c:v>
                      </c:pt>
                      <c:pt idx="5895">
                        <c:v>1.82</c:v>
                      </c:pt>
                      <c:pt idx="5896">
                        <c:v>1.82</c:v>
                      </c:pt>
                      <c:pt idx="5897">
                        <c:v>1.82</c:v>
                      </c:pt>
                      <c:pt idx="5898">
                        <c:v>1.82</c:v>
                      </c:pt>
                      <c:pt idx="5899">
                        <c:v>1.81</c:v>
                      </c:pt>
                      <c:pt idx="5900">
                        <c:v>1.81</c:v>
                      </c:pt>
                      <c:pt idx="5901">
                        <c:v>1.81</c:v>
                      </c:pt>
                      <c:pt idx="5902">
                        <c:v>1.81</c:v>
                      </c:pt>
                      <c:pt idx="5903">
                        <c:v>1.81</c:v>
                      </c:pt>
                      <c:pt idx="5904">
                        <c:v>1.81</c:v>
                      </c:pt>
                      <c:pt idx="5905">
                        <c:v>1.81</c:v>
                      </c:pt>
                      <c:pt idx="5906">
                        <c:v>1.81</c:v>
                      </c:pt>
                      <c:pt idx="5907">
                        <c:v>1.81</c:v>
                      </c:pt>
                      <c:pt idx="5908">
                        <c:v>1.81</c:v>
                      </c:pt>
                      <c:pt idx="5909">
                        <c:v>1.8</c:v>
                      </c:pt>
                      <c:pt idx="5910">
                        <c:v>1.81</c:v>
                      </c:pt>
                      <c:pt idx="5911">
                        <c:v>1.81</c:v>
                      </c:pt>
                      <c:pt idx="5912">
                        <c:v>1.8</c:v>
                      </c:pt>
                      <c:pt idx="5913">
                        <c:v>1.8</c:v>
                      </c:pt>
                      <c:pt idx="5914">
                        <c:v>1.8</c:v>
                      </c:pt>
                      <c:pt idx="5915">
                        <c:v>1.8</c:v>
                      </c:pt>
                      <c:pt idx="5916">
                        <c:v>1.8</c:v>
                      </c:pt>
                      <c:pt idx="5917">
                        <c:v>1.8</c:v>
                      </c:pt>
                      <c:pt idx="5918">
                        <c:v>1.8</c:v>
                      </c:pt>
                      <c:pt idx="5919">
                        <c:v>1.8</c:v>
                      </c:pt>
                      <c:pt idx="5920">
                        <c:v>1.8</c:v>
                      </c:pt>
                      <c:pt idx="5921">
                        <c:v>1.79</c:v>
                      </c:pt>
                      <c:pt idx="5922">
                        <c:v>1.8</c:v>
                      </c:pt>
                      <c:pt idx="5923">
                        <c:v>1.8</c:v>
                      </c:pt>
                      <c:pt idx="5924">
                        <c:v>1.8</c:v>
                      </c:pt>
                      <c:pt idx="5925">
                        <c:v>1.79</c:v>
                      </c:pt>
                      <c:pt idx="5926">
                        <c:v>1.79</c:v>
                      </c:pt>
                      <c:pt idx="5927">
                        <c:v>1.79</c:v>
                      </c:pt>
                      <c:pt idx="5928">
                        <c:v>1.79</c:v>
                      </c:pt>
                      <c:pt idx="5929">
                        <c:v>1.79</c:v>
                      </c:pt>
                      <c:pt idx="5930">
                        <c:v>1.79</c:v>
                      </c:pt>
                      <c:pt idx="5931">
                        <c:v>1.79</c:v>
                      </c:pt>
                      <c:pt idx="5932">
                        <c:v>1.79</c:v>
                      </c:pt>
                      <c:pt idx="5933">
                        <c:v>1.79</c:v>
                      </c:pt>
                      <c:pt idx="5934">
                        <c:v>1.78</c:v>
                      </c:pt>
                      <c:pt idx="5935">
                        <c:v>1.79</c:v>
                      </c:pt>
                      <c:pt idx="5936">
                        <c:v>1.79</c:v>
                      </c:pt>
                      <c:pt idx="5937">
                        <c:v>1.78</c:v>
                      </c:pt>
                      <c:pt idx="5938">
                        <c:v>1.78</c:v>
                      </c:pt>
                      <c:pt idx="5939">
                        <c:v>1.79</c:v>
                      </c:pt>
                      <c:pt idx="5940">
                        <c:v>1.79</c:v>
                      </c:pt>
                      <c:pt idx="5941">
                        <c:v>1.79</c:v>
                      </c:pt>
                      <c:pt idx="5942">
                        <c:v>1.79</c:v>
                      </c:pt>
                      <c:pt idx="5943">
                        <c:v>1.79</c:v>
                      </c:pt>
                      <c:pt idx="5944">
                        <c:v>1.78</c:v>
                      </c:pt>
                      <c:pt idx="5945">
                        <c:v>1.78</c:v>
                      </c:pt>
                      <c:pt idx="5946">
                        <c:v>1.78</c:v>
                      </c:pt>
                      <c:pt idx="5947">
                        <c:v>1.78</c:v>
                      </c:pt>
                      <c:pt idx="5948">
                        <c:v>1.78</c:v>
                      </c:pt>
                      <c:pt idx="5949">
                        <c:v>1.78</c:v>
                      </c:pt>
                      <c:pt idx="5950">
                        <c:v>1.78</c:v>
                      </c:pt>
                      <c:pt idx="5951">
                        <c:v>1.78</c:v>
                      </c:pt>
                      <c:pt idx="5952">
                        <c:v>1.78</c:v>
                      </c:pt>
                      <c:pt idx="5953">
                        <c:v>1.78</c:v>
                      </c:pt>
                      <c:pt idx="5954">
                        <c:v>1.78</c:v>
                      </c:pt>
                      <c:pt idx="5955">
                        <c:v>1.78</c:v>
                      </c:pt>
                      <c:pt idx="5956">
                        <c:v>1.78</c:v>
                      </c:pt>
                      <c:pt idx="5957">
                        <c:v>1.78</c:v>
                      </c:pt>
                      <c:pt idx="5958">
                        <c:v>1.78</c:v>
                      </c:pt>
                      <c:pt idx="5959">
                        <c:v>1.78</c:v>
                      </c:pt>
                      <c:pt idx="5960">
                        <c:v>1.78</c:v>
                      </c:pt>
                      <c:pt idx="5961">
                        <c:v>1.78</c:v>
                      </c:pt>
                      <c:pt idx="5962">
                        <c:v>1.78</c:v>
                      </c:pt>
                      <c:pt idx="5963">
                        <c:v>1.77</c:v>
                      </c:pt>
                      <c:pt idx="5964">
                        <c:v>1.77</c:v>
                      </c:pt>
                      <c:pt idx="5965">
                        <c:v>1.77</c:v>
                      </c:pt>
                      <c:pt idx="5966">
                        <c:v>1.77</c:v>
                      </c:pt>
                      <c:pt idx="5967">
                        <c:v>1.77</c:v>
                      </c:pt>
                      <c:pt idx="5968">
                        <c:v>1.77</c:v>
                      </c:pt>
                      <c:pt idx="5969">
                        <c:v>1.77</c:v>
                      </c:pt>
                      <c:pt idx="5970">
                        <c:v>1.77</c:v>
                      </c:pt>
                      <c:pt idx="5971">
                        <c:v>1.77</c:v>
                      </c:pt>
                      <c:pt idx="5972">
                        <c:v>1.77</c:v>
                      </c:pt>
                      <c:pt idx="5973">
                        <c:v>1.77</c:v>
                      </c:pt>
                      <c:pt idx="5974">
                        <c:v>1.77</c:v>
                      </c:pt>
                      <c:pt idx="5975">
                        <c:v>1.77</c:v>
                      </c:pt>
                      <c:pt idx="5976">
                        <c:v>1.77</c:v>
                      </c:pt>
                      <c:pt idx="5977">
                        <c:v>1.77</c:v>
                      </c:pt>
                      <c:pt idx="5978">
                        <c:v>1.77</c:v>
                      </c:pt>
                      <c:pt idx="5979">
                        <c:v>1.77</c:v>
                      </c:pt>
                      <c:pt idx="5980">
                        <c:v>1.76</c:v>
                      </c:pt>
                      <c:pt idx="5981">
                        <c:v>1.76</c:v>
                      </c:pt>
                      <c:pt idx="5982">
                        <c:v>1.76</c:v>
                      </c:pt>
                      <c:pt idx="5983">
                        <c:v>1.76</c:v>
                      </c:pt>
                      <c:pt idx="5984">
                        <c:v>1.76</c:v>
                      </c:pt>
                      <c:pt idx="5985">
                        <c:v>1.76</c:v>
                      </c:pt>
                      <c:pt idx="5986">
                        <c:v>1.76</c:v>
                      </c:pt>
                      <c:pt idx="5987">
                        <c:v>1.76</c:v>
                      </c:pt>
                      <c:pt idx="5988">
                        <c:v>1.76</c:v>
                      </c:pt>
                      <c:pt idx="5989">
                        <c:v>1.76</c:v>
                      </c:pt>
                      <c:pt idx="5990">
                        <c:v>1.76</c:v>
                      </c:pt>
                      <c:pt idx="5991">
                        <c:v>1.76</c:v>
                      </c:pt>
                      <c:pt idx="5992">
                        <c:v>1.76</c:v>
                      </c:pt>
                      <c:pt idx="5993">
                        <c:v>1.76</c:v>
                      </c:pt>
                      <c:pt idx="5994">
                        <c:v>1.75</c:v>
                      </c:pt>
                      <c:pt idx="5995">
                        <c:v>1.75</c:v>
                      </c:pt>
                      <c:pt idx="5996">
                        <c:v>1.76</c:v>
                      </c:pt>
                      <c:pt idx="5997">
                        <c:v>1.75</c:v>
                      </c:pt>
                      <c:pt idx="5998">
                        <c:v>1.75</c:v>
                      </c:pt>
                      <c:pt idx="5999">
                        <c:v>1.75</c:v>
                      </c:pt>
                      <c:pt idx="6000">
                        <c:v>1.76</c:v>
                      </c:pt>
                      <c:pt idx="6001">
                        <c:v>1.75</c:v>
                      </c:pt>
                      <c:pt idx="6002">
                        <c:v>1.75</c:v>
                      </c:pt>
                      <c:pt idx="6003">
                        <c:v>1.75</c:v>
                      </c:pt>
                      <c:pt idx="6004">
                        <c:v>1.75</c:v>
                      </c:pt>
                      <c:pt idx="6005">
                        <c:v>1.75</c:v>
                      </c:pt>
                      <c:pt idx="6006">
                        <c:v>1.75</c:v>
                      </c:pt>
                      <c:pt idx="6007">
                        <c:v>1.75</c:v>
                      </c:pt>
                      <c:pt idx="6008">
                        <c:v>1.75</c:v>
                      </c:pt>
                      <c:pt idx="6009">
                        <c:v>1.75</c:v>
                      </c:pt>
                      <c:pt idx="6010">
                        <c:v>1.75</c:v>
                      </c:pt>
                      <c:pt idx="6011">
                        <c:v>1.75</c:v>
                      </c:pt>
                      <c:pt idx="6012">
                        <c:v>1.75</c:v>
                      </c:pt>
                      <c:pt idx="6013">
                        <c:v>1.75</c:v>
                      </c:pt>
                      <c:pt idx="6014">
                        <c:v>1.75</c:v>
                      </c:pt>
                      <c:pt idx="6015">
                        <c:v>1.75</c:v>
                      </c:pt>
                      <c:pt idx="6016">
                        <c:v>1.74</c:v>
                      </c:pt>
                      <c:pt idx="6017">
                        <c:v>1.75</c:v>
                      </c:pt>
                      <c:pt idx="6018">
                        <c:v>1.75</c:v>
                      </c:pt>
                      <c:pt idx="6019">
                        <c:v>1.74</c:v>
                      </c:pt>
                      <c:pt idx="6020">
                        <c:v>1.74</c:v>
                      </c:pt>
                      <c:pt idx="6021">
                        <c:v>1.74</c:v>
                      </c:pt>
                      <c:pt idx="6022">
                        <c:v>1.74</c:v>
                      </c:pt>
                      <c:pt idx="6023">
                        <c:v>1.74</c:v>
                      </c:pt>
                      <c:pt idx="6024">
                        <c:v>1.74</c:v>
                      </c:pt>
                      <c:pt idx="6025">
                        <c:v>1.74</c:v>
                      </c:pt>
                      <c:pt idx="6026">
                        <c:v>1.74</c:v>
                      </c:pt>
                      <c:pt idx="6027">
                        <c:v>1.74</c:v>
                      </c:pt>
                      <c:pt idx="6028">
                        <c:v>1.74</c:v>
                      </c:pt>
                      <c:pt idx="6029">
                        <c:v>1.74</c:v>
                      </c:pt>
                      <c:pt idx="6030">
                        <c:v>1.74</c:v>
                      </c:pt>
                      <c:pt idx="6031">
                        <c:v>1.74</c:v>
                      </c:pt>
                      <c:pt idx="6032">
                        <c:v>1.74</c:v>
                      </c:pt>
                      <c:pt idx="6033">
                        <c:v>1.74</c:v>
                      </c:pt>
                      <c:pt idx="6034">
                        <c:v>1.74</c:v>
                      </c:pt>
                      <c:pt idx="6035">
                        <c:v>1.74</c:v>
                      </c:pt>
                      <c:pt idx="6036">
                        <c:v>1.74</c:v>
                      </c:pt>
                      <c:pt idx="6037">
                        <c:v>1.74</c:v>
                      </c:pt>
                      <c:pt idx="6038">
                        <c:v>1.74</c:v>
                      </c:pt>
                      <c:pt idx="6039">
                        <c:v>1.73</c:v>
                      </c:pt>
                      <c:pt idx="6040">
                        <c:v>1.74</c:v>
                      </c:pt>
                      <c:pt idx="6041">
                        <c:v>1.74</c:v>
                      </c:pt>
                      <c:pt idx="6042">
                        <c:v>1.73</c:v>
                      </c:pt>
                      <c:pt idx="6043">
                        <c:v>1.73</c:v>
                      </c:pt>
                      <c:pt idx="6044">
                        <c:v>1.73</c:v>
                      </c:pt>
                      <c:pt idx="6045">
                        <c:v>1.73</c:v>
                      </c:pt>
                      <c:pt idx="6046">
                        <c:v>1.73</c:v>
                      </c:pt>
                      <c:pt idx="6047">
                        <c:v>1.73</c:v>
                      </c:pt>
                      <c:pt idx="6048">
                        <c:v>1.73</c:v>
                      </c:pt>
                      <c:pt idx="6049">
                        <c:v>1.73</c:v>
                      </c:pt>
                      <c:pt idx="6050">
                        <c:v>1.73</c:v>
                      </c:pt>
                      <c:pt idx="6051">
                        <c:v>1.73</c:v>
                      </c:pt>
                      <c:pt idx="6052">
                        <c:v>1.73</c:v>
                      </c:pt>
                      <c:pt idx="6053">
                        <c:v>1.74</c:v>
                      </c:pt>
                      <c:pt idx="6054">
                        <c:v>1.73</c:v>
                      </c:pt>
                      <c:pt idx="6055">
                        <c:v>1.74</c:v>
                      </c:pt>
                      <c:pt idx="6056">
                        <c:v>1.73</c:v>
                      </c:pt>
                      <c:pt idx="6057">
                        <c:v>1.73</c:v>
                      </c:pt>
                      <c:pt idx="6058">
                        <c:v>1.73</c:v>
                      </c:pt>
                      <c:pt idx="6059">
                        <c:v>1.73</c:v>
                      </c:pt>
                      <c:pt idx="6060">
                        <c:v>1.73</c:v>
                      </c:pt>
                      <c:pt idx="6061">
                        <c:v>1.73</c:v>
                      </c:pt>
                      <c:pt idx="6062">
                        <c:v>1.73</c:v>
                      </c:pt>
                      <c:pt idx="6063">
                        <c:v>1.73</c:v>
                      </c:pt>
                      <c:pt idx="6064">
                        <c:v>1.73</c:v>
                      </c:pt>
                      <c:pt idx="6065">
                        <c:v>1.73</c:v>
                      </c:pt>
                      <c:pt idx="6066">
                        <c:v>1.73</c:v>
                      </c:pt>
                      <c:pt idx="6067">
                        <c:v>1.73</c:v>
                      </c:pt>
                      <c:pt idx="6068">
                        <c:v>1.73</c:v>
                      </c:pt>
                      <c:pt idx="6069">
                        <c:v>1.73</c:v>
                      </c:pt>
                      <c:pt idx="6070">
                        <c:v>1.73</c:v>
                      </c:pt>
                      <c:pt idx="6071">
                        <c:v>1.73</c:v>
                      </c:pt>
                      <c:pt idx="6072">
                        <c:v>1.73</c:v>
                      </c:pt>
                      <c:pt idx="6073">
                        <c:v>1.73</c:v>
                      </c:pt>
                      <c:pt idx="6074">
                        <c:v>1.73</c:v>
                      </c:pt>
                      <c:pt idx="6075">
                        <c:v>1.73</c:v>
                      </c:pt>
                      <c:pt idx="6076">
                        <c:v>1.73</c:v>
                      </c:pt>
                      <c:pt idx="6077">
                        <c:v>1.73</c:v>
                      </c:pt>
                      <c:pt idx="6078">
                        <c:v>1.73</c:v>
                      </c:pt>
                      <c:pt idx="6079">
                        <c:v>1.73</c:v>
                      </c:pt>
                      <c:pt idx="6080">
                        <c:v>1.73</c:v>
                      </c:pt>
                      <c:pt idx="6081">
                        <c:v>1.73</c:v>
                      </c:pt>
                      <c:pt idx="6082">
                        <c:v>1.72</c:v>
                      </c:pt>
                      <c:pt idx="6083">
                        <c:v>1.72</c:v>
                      </c:pt>
                      <c:pt idx="6084">
                        <c:v>1.73</c:v>
                      </c:pt>
                      <c:pt idx="6085">
                        <c:v>1.72</c:v>
                      </c:pt>
                      <c:pt idx="6086">
                        <c:v>1.73</c:v>
                      </c:pt>
                      <c:pt idx="6087">
                        <c:v>1.72</c:v>
                      </c:pt>
                      <c:pt idx="6088">
                        <c:v>1.72</c:v>
                      </c:pt>
                      <c:pt idx="6089">
                        <c:v>1.72</c:v>
                      </c:pt>
                      <c:pt idx="6090">
                        <c:v>1.72</c:v>
                      </c:pt>
                      <c:pt idx="6091">
                        <c:v>1.72</c:v>
                      </c:pt>
                      <c:pt idx="6092">
                        <c:v>1.72</c:v>
                      </c:pt>
                      <c:pt idx="6093">
                        <c:v>1.72</c:v>
                      </c:pt>
                      <c:pt idx="6094">
                        <c:v>1.72</c:v>
                      </c:pt>
                      <c:pt idx="6095">
                        <c:v>1.72</c:v>
                      </c:pt>
                      <c:pt idx="6096">
                        <c:v>1.72</c:v>
                      </c:pt>
                      <c:pt idx="6097">
                        <c:v>1.72</c:v>
                      </c:pt>
                      <c:pt idx="6098">
                        <c:v>1.72</c:v>
                      </c:pt>
                      <c:pt idx="6099">
                        <c:v>1.72</c:v>
                      </c:pt>
                      <c:pt idx="6100">
                        <c:v>1.72</c:v>
                      </c:pt>
                      <c:pt idx="6101">
                        <c:v>1.72</c:v>
                      </c:pt>
                      <c:pt idx="6102">
                        <c:v>1.72</c:v>
                      </c:pt>
                      <c:pt idx="6103">
                        <c:v>1.72</c:v>
                      </c:pt>
                      <c:pt idx="6104">
                        <c:v>1.72</c:v>
                      </c:pt>
                      <c:pt idx="6105">
                        <c:v>1.72</c:v>
                      </c:pt>
                      <c:pt idx="6106">
                        <c:v>1.72</c:v>
                      </c:pt>
                      <c:pt idx="6107">
                        <c:v>1.72</c:v>
                      </c:pt>
                      <c:pt idx="6108">
                        <c:v>1.72</c:v>
                      </c:pt>
                      <c:pt idx="6109">
                        <c:v>1.72</c:v>
                      </c:pt>
                      <c:pt idx="6110">
                        <c:v>1.71</c:v>
                      </c:pt>
                      <c:pt idx="6111">
                        <c:v>1.71</c:v>
                      </c:pt>
                      <c:pt idx="6112">
                        <c:v>1.71</c:v>
                      </c:pt>
                      <c:pt idx="6113">
                        <c:v>1.71</c:v>
                      </c:pt>
                      <c:pt idx="6114">
                        <c:v>1.71</c:v>
                      </c:pt>
                      <c:pt idx="6115">
                        <c:v>1.72</c:v>
                      </c:pt>
                      <c:pt idx="6116">
                        <c:v>1.72</c:v>
                      </c:pt>
                      <c:pt idx="6117">
                        <c:v>1.71</c:v>
                      </c:pt>
                      <c:pt idx="6118">
                        <c:v>1.71</c:v>
                      </c:pt>
                      <c:pt idx="6119">
                        <c:v>1.71</c:v>
                      </c:pt>
                      <c:pt idx="6120">
                        <c:v>1.71</c:v>
                      </c:pt>
                      <c:pt idx="6121">
                        <c:v>1.71</c:v>
                      </c:pt>
                      <c:pt idx="6122">
                        <c:v>1.71</c:v>
                      </c:pt>
                      <c:pt idx="6123">
                        <c:v>1.71</c:v>
                      </c:pt>
                      <c:pt idx="6124">
                        <c:v>1.71</c:v>
                      </c:pt>
                      <c:pt idx="6125">
                        <c:v>1.71</c:v>
                      </c:pt>
                      <c:pt idx="6126">
                        <c:v>1.71</c:v>
                      </c:pt>
                      <c:pt idx="6127">
                        <c:v>1.71</c:v>
                      </c:pt>
                      <c:pt idx="6128">
                        <c:v>1.71</c:v>
                      </c:pt>
                      <c:pt idx="6129">
                        <c:v>1.71</c:v>
                      </c:pt>
                      <c:pt idx="6130">
                        <c:v>1.71</c:v>
                      </c:pt>
                      <c:pt idx="6131">
                        <c:v>1.71</c:v>
                      </c:pt>
                      <c:pt idx="6132">
                        <c:v>1.71</c:v>
                      </c:pt>
                      <c:pt idx="6133">
                        <c:v>1.71</c:v>
                      </c:pt>
                      <c:pt idx="6134">
                        <c:v>1.71</c:v>
                      </c:pt>
                      <c:pt idx="6135">
                        <c:v>1.71</c:v>
                      </c:pt>
                      <c:pt idx="6136">
                        <c:v>1.71</c:v>
                      </c:pt>
                      <c:pt idx="6137">
                        <c:v>1.71</c:v>
                      </c:pt>
                      <c:pt idx="6138">
                        <c:v>1.71</c:v>
                      </c:pt>
                      <c:pt idx="6139">
                        <c:v>1.71</c:v>
                      </c:pt>
                      <c:pt idx="6140">
                        <c:v>1.71</c:v>
                      </c:pt>
                      <c:pt idx="6141">
                        <c:v>1.71</c:v>
                      </c:pt>
                      <c:pt idx="6142">
                        <c:v>1.71</c:v>
                      </c:pt>
                      <c:pt idx="6143">
                        <c:v>1.71</c:v>
                      </c:pt>
                      <c:pt idx="6144">
                        <c:v>1.7</c:v>
                      </c:pt>
                      <c:pt idx="6145">
                        <c:v>1.7</c:v>
                      </c:pt>
                      <c:pt idx="6146">
                        <c:v>1.7</c:v>
                      </c:pt>
                      <c:pt idx="6147">
                        <c:v>1.7</c:v>
                      </c:pt>
                      <c:pt idx="6148">
                        <c:v>1.71</c:v>
                      </c:pt>
                      <c:pt idx="6149">
                        <c:v>1.7</c:v>
                      </c:pt>
                      <c:pt idx="6150">
                        <c:v>1.7</c:v>
                      </c:pt>
                      <c:pt idx="6151">
                        <c:v>1.7</c:v>
                      </c:pt>
                      <c:pt idx="6152">
                        <c:v>1.71</c:v>
                      </c:pt>
                      <c:pt idx="6153">
                        <c:v>1.7</c:v>
                      </c:pt>
                      <c:pt idx="6154">
                        <c:v>1.7</c:v>
                      </c:pt>
                      <c:pt idx="6155">
                        <c:v>1.7</c:v>
                      </c:pt>
                      <c:pt idx="6156">
                        <c:v>1.7</c:v>
                      </c:pt>
                      <c:pt idx="6157">
                        <c:v>1.7</c:v>
                      </c:pt>
                      <c:pt idx="6158">
                        <c:v>1.7</c:v>
                      </c:pt>
                      <c:pt idx="6159">
                        <c:v>1.7</c:v>
                      </c:pt>
                      <c:pt idx="6160">
                        <c:v>1.7</c:v>
                      </c:pt>
                      <c:pt idx="6161">
                        <c:v>1.7</c:v>
                      </c:pt>
                      <c:pt idx="6162">
                        <c:v>1.7</c:v>
                      </c:pt>
                      <c:pt idx="6163">
                        <c:v>1.7</c:v>
                      </c:pt>
                      <c:pt idx="6164">
                        <c:v>1.7</c:v>
                      </c:pt>
                      <c:pt idx="6165">
                        <c:v>1.7</c:v>
                      </c:pt>
                      <c:pt idx="6166">
                        <c:v>1.7</c:v>
                      </c:pt>
                      <c:pt idx="6167">
                        <c:v>1.7</c:v>
                      </c:pt>
                      <c:pt idx="6168">
                        <c:v>1.7</c:v>
                      </c:pt>
                      <c:pt idx="6169">
                        <c:v>1.7</c:v>
                      </c:pt>
                      <c:pt idx="6170">
                        <c:v>1.7</c:v>
                      </c:pt>
                      <c:pt idx="6171">
                        <c:v>1.7</c:v>
                      </c:pt>
                      <c:pt idx="6172">
                        <c:v>1.7</c:v>
                      </c:pt>
                      <c:pt idx="6173">
                        <c:v>1.7</c:v>
                      </c:pt>
                      <c:pt idx="6174">
                        <c:v>1.7</c:v>
                      </c:pt>
                      <c:pt idx="6175">
                        <c:v>1.7</c:v>
                      </c:pt>
                      <c:pt idx="6176">
                        <c:v>1.7</c:v>
                      </c:pt>
                      <c:pt idx="6177">
                        <c:v>1.7</c:v>
                      </c:pt>
                      <c:pt idx="6178">
                        <c:v>1.7</c:v>
                      </c:pt>
                      <c:pt idx="6179">
                        <c:v>1.7</c:v>
                      </c:pt>
                      <c:pt idx="6180">
                        <c:v>1.7</c:v>
                      </c:pt>
                      <c:pt idx="6181">
                        <c:v>1.7</c:v>
                      </c:pt>
                      <c:pt idx="6182">
                        <c:v>1.7</c:v>
                      </c:pt>
                      <c:pt idx="6183">
                        <c:v>1.7</c:v>
                      </c:pt>
                      <c:pt idx="6184">
                        <c:v>1.7</c:v>
                      </c:pt>
                      <c:pt idx="6185">
                        <c:v>1.7</c:v>
                      </c:pt>
                      <c:pt idx="6186">
                        <c:v>1.7</c:v>
                      </c:pt>
                      <c:pt idx="6187">
                        <c:v>1.7</c:v>
                      </c:pt>
                      <c:pt idx="6188">
                        <c:v>1.7</c:v>
                      </c:pt>
                      <c:pt idx="6189">
                        <c:v>1.7</c:v>
                      </c:pt>
                      <c:pt idx="6190">
                        <c:v>1.7</c:v>
                      </c:pt>
                      <c:pt idx="6191">
                        <c:v>1.7</c:v>
                      </c:pt>
                      <c:pt idx="6192">
                        <c:v>1.7</c:v>
                      </c:pt>
                      <c:pt idx="6193">
                        <c:v>1.7</c:v>
                      </c:pt>
                      <c:pt idx="6194">
                        <c:v>1.7</c:v>
                      </c:pt>
                      <c:pt idx="6195">
                        <c:v>1.69</c:v>
                      </c:pt>
                      <c:pt idx="6196">
                        <c:v>1.69</c:v>
                      </c:pt>
                      <c:pt idx="6197">
                        <c:v>1.7</c:v>
                      </c:pt>
                      <c:pt idx="6198">
                        <c:v>1.7</c:v>
                      </c:pt>
                      <c:pt idx="6199">
                        <c:v>1.7</c:v>
                      </c:pt>
                      <c:pt idx="6200">
                        <c:v>1.7</c:v>
                      </c:pt>
                      <c:pt idx="6201">
                        <c:v>1.7</c:v>
                      </c:pt>
                      <c:pt idx="6202">
                        <c:v>1.7</c:v>
                      </c:pt>
                      <c:pt idx="6203">
                        <c:v>1.7</c:v>
                      </c:pt>
                      <c:pt idx="6204">
                        <c:v>1.69</c:v>
                      </c:pt>
                      <c:pt idx="6205">
                        <c:v>1.69</c:v>
                      </c:pt>
                      <c:pt idx="6206">
                        <c:v>1.69</c:v>
                      </c:pt>
                      <c:pt idx="6207">
                        <c:v>1.69</c:v>
                      </c:pt>
                      <c:pt idx="6208">
                        <c:v>1.69</c:v>
                      </c:pt>
                      <c:pt idx="6209">
                        <c:v>1.69</c:v>
                      </c:pt>
                      <c:pt idx="6210">
                        <c:v>1.69</c:v>
                      </c:pt>
                      <c:pt idx="6211">
                        <c:v>1.7</c:v>
                      </c:pt>
                      <c:pt idx="6212">
                        <c:v>1.69</c:v>
                      </c:pt>
                      <c:pt idx="6213">
                        <c:v>1.69</c:v>
                      </c:pt>
                      <c:pt idx="6214">
                        <c:v>1.69</c:v>
                      </c:pt>
                      <c:pt idx="6215">
                        <c:v>1.69</c:v>
                      </c:pt>
                      <c:pt idx="6216">
                        <c:v>1.69</c:v>
                      </c:pt>
                      <c:pt idx="6217">
                        <c:v>1.69</c:v>
                      </c:pt>
                      <c:pt idx="6218">
                        <c:v>1.69</c:v>
                      </c:pt>
                      <c:pt idx="6219">
                        <c:v>1.7</c:v>
                      </c:pt>
                      <c:pt idx="6220">
                        <c:v>1.7</c:v>
                      </c:pt>
                      <c:pt idx="6221">
                        <c:v>1.7</c:v>
                      </c:pt>
                      <c:pt idx="6222">
                        <c:v>1.7</c:v>
                      </c:pt>
                      <c:pt idx="6223">
                        <c:v>1.7</c:v>
                      </c:pt>
                      <c:pt idx="6224">
                        <c:v>1.7</c:v>
                      </c:pt>
                      <c:pt idx="6225">
                        <c:v>1.7</c:v>
                      </c:pt>
                      <c:pt idx="6226">
                        <c:v>1.7</c:v>
                      </c:pt>
                      <c:pt idx="6227">
                        <c:v>1.7</c:v>
                      </c:pt>
                      <c:pt idx="6228">
                        <c:v>1.7</c:v>
                      </c:pt>
                      <c:pt idx="6229">
                        <c:v>1.7</c:v>
                      </c:pt>
                      <c:pt idx="6230">
                        <c:v>1.71</c:v>
                      </c:pt>
                      <c:pt idx="6231">
                        <c:v>1.71</c:v>
                      </c:pt>
                      <c:pt idx="6232">
                        <c:v>1.71</c:v>
                      </c:pt>
                      <c:pt idx="6233">
                        <c:v>1.71</c:v>
                      </c:pt>
                      <c:pt idx="6234">
                        <c:v>1.71</c:v>
                      </c:pt>
                      <c:pt idx="6235">
                        <c:v>1.72</c:v>
                      </c:pt>
                      <c:pt idx="6236">
                        <c:v>1.72</c:v>
                      </c:pt>
                      <c:pt idx="6237">
                        <c:v>1.72</c:v>
                      </c:pt>
                      <c:pt idx="6238">
                        <c:v>1.72</c:v>
                      </c:pt>
                      <c:pt idx="6239">
                        <c:v>1.72</c:v>
                      </c:pt>
                      <c:pt idx="6240">
                        <c:v>1.72</c:v>
                      </c:pt>
                      <c:pt idx="6241">
                        <c:v>1.72</c:v>
                      </c:pt>
                      <c:pt idx="6242">
                        <c:v>1.72</c:v>
                      </c:pt>
                      <c:pt idx="6243">
                        <c:v>1.72</c:v>
                      </c:pt>
                      <c:pt idx="6244">
                        <c:v>1.72</c:v>
                      </c:pt>
                      <c:pt idx="6245">
                        <c:v>1.73</c:v>
                      </c:pt>
                      <c:pt idx="6246">
                        <c:v>1.73</c:v>
                      </c:pt>
                      <c:pt idx="6247">
                        <c:v>1.74</c:v>
                      </c:pt>
                      <c:pt idx="6248">
                        <c:v>1.74</c:v>
                      </c:pt>
                      <c:pt idx="6249">
                        <c:v>1.73</c:v>
                      </c:pt>
                      <c:pt idx="6250">
                        <c:v>1.74</c:v>
                      </c:pt>
                      <c:pt idx="6251">
                        <c:v>1.74</c:v>
                      </c:pt>
                      <c:pt idx="6252">
                        <c:v>1.74</c:v>
                      </c:pt>
                      <c:pt idx="6253">
                        <c:v>1.74</c:v>
                      </c:pt>
                      <c:pt idx="6254">
                        <c:v>1.75</c:v>
                      </c:pt>
                      <c:pt idx="6255">
                        <c:v>1.75</c:v>
                      </c:pt>
                      <c:pt idx="6256">
                        <c:v>1.75</c:v>
                      </c:pt>
                      <c:pt idx="6257">
                        <c:v>1.75</c:v>
                      </c:pt>
                      <c:pt idx="6258">
                        <c:v>1.75</c:v>
                      </c:pt>
                      <c:pt idx="6259">
                        <c:v>1.75</c:v>
                      </c:pt>
                      <c:pt idx="6260">
                        <c:v>1.75</c:v>
                      </c:pt>
                      <c:pt idx="6261">
                        <c:v>1.75</c:v>
                      </c:pt>
                      <c:pt idx="6262">
                        <c:v>1.76</c:v>
                      </c:pt>
                      <c:pt idx="6263">
                        <c:v>1.76</c:v>
                      </c:pt>
                      <c:pt idx="6264">
                        <c:v>1.76</c:v>
                      </c:pt>
                      <c:pt idx="6265">
                        <c:v>1.76</c:v>
                      </c:pt>
                      <c:pt idx="6266">
                        <c:v>1.76</c:v>
                      </c:pt>
                      <c:pt idx="6267">
                        <c:v>1.76</c:v>
                      </c:pt>
                      <c:pt idx="6268">
                        <c:v>1.76</c:v>
                      </c:pt>
                      <c:pt idx="6269">
                        <c:v>1.76</c:v>
                      </c:pt>
                      <c:pt idx="6270">
                        <c:v>1.76</c:v>
                      </c:pt>
                      <c:pt idx="6271">
                        <c:v>1.76</c:v>
                      </c:pt>
                      <c:pt idx="6272">
                        <c:v>1.76</c:v>
                      </c:pt>
                      <c:pt idx="6273">
                        <c:v>1.76</c:v>
                      </c:pt>
                      <c:pt idx="6274">
                        <c:v>1.76</c:v>
                      </c:pt>
                      <c:pt idx="6275">
                        <c:v>1.76</c:v>
                      </c:pt>
                      <c:pt idx="6276">
                        <c:v>1.76</c:v>
                      </c:pt>
                      <c:pt idx="6277">
                        <c:v>1.76</c:v>
                      </c:pt>
                      <c:pt idx="6278">
                        <c:v>1.76</c:v>
                      </c:pt>
                      <c:pt idx="6279">
                        <c:v>1.76</c:v>
                      </c:pt>
                      <c:pt idx="6280">
                        <c:v>1.76</c:v>
                      </c:pt>
                      <c:pt idx="6281">
                        <c:v>1.76</c:v>
                      </c:pt>
                      <c:pt idx="6282">
                        <c:v>1.76</c:v>
                      </c:pt>
                      <c:pt idx="6283">
                        <c:v>1.76</c:v>
                      </c:pt>
                      <c:pt idx="6284">
                        <c:v>1.77</c:v>
                      </c:pt>
                      <c:pt idx="6285">
                        <c:v>1.77</c:v>
                      </c:pt>
                      <c:pt idx="6286">
                        <c:v>1.77</c:v>
                      </c:pt>
                      <c:pt idx="6287">
                        <c:v>1.77</c:v>
                      </c:pt>
                      <c:pt idx="6288">
                        <c:v>1.77</c:v>
                      </c:pt>
                      <c:pt idx="6289">
                        <c:v>1.77</c:v>
                      </c:pt>
                      <c:pt idx="6290">
                        <c:v>1.78</c:v>
                      </c:pt>
                      <c:pt idx="6291">
                        <c:v>1.78</c:v>
                      </c:pt>
                      <c:pt idx="6292">
                        <c:v>1.78</c:v>
                      </c:pt>
                      <c:pt idx="6293">
                        <c:v>1.78</c:v>
                      </c:pt>
                      <c:pt idx="6294">
                        <c:v>1.78</c:v>
                      </c:pt>
                      <c:pt idx="6295">
                        <c:v>1.79</c:v>
                      </c:pt>
                      <c:pt idx="6296">
                        <c:v>1.79</c:v>
                      </c:pt>
                      <c:pt idx="6297">
                        <c:v>1.79</c:v>
                      </c:pt>
                      <c:pt idx="6298">
                        <c:v>1.79</c:v>
                      </c:pt>
                      <c:pt idx="6299">
                        <c:v>1.8</c:v>
                      </c:pt>
                      <c:pt idx="6300">
                        <c:v>1.8</c:v>
                      </c:pt>
                      <c:pt idx="6301">
                        <c:v>1.8</c:v>
                      </c:pt>
                      <c:pt idx="6302">
                        <c:v>1.8</c:v>
                      </c:pt>
                      <c:pt idx="6303">
                        <c:v>1.8</c:v>
                      </c:pt>
                      <c:pt idx="6304">
                        <c:v>1.8</c:v>
                      </c:pt>
                      <c:pt idx="6305">
                        <c:v>1.81</c:v>
                      </c:pt>
                      <c:pt idx="6306">
                        <c:v>1.81</c:v>
                      </c:pt>
                      <c:pt idx="6307">
                        <c:v>1.81</c:v>
                      </c:pt>
                      <c:pt idx="6308">
                        <c:v>1.81</c:v>
                      </c:pt>
                      <c:pt idx="6309">
                        <c:v>1.81</c:v>
                      </c:pt>
                      <c:pt idx="6310">
                        <c:v>1.81</c:v>
                      </c:pt>
                      <c:pt idx="6311">
                        <c:v>1.81</c:v>
                      </c:pt>
                      <c:pt idx="6312">
                        <c:v>1.81</c:v>
                      </c:pt>
                      <c:pt idx="6313">
                        <c:v>1.81</c:v>
                      </c:pt>
                      <c:pt idx="6314">
                        <c:v>1.81</c:v>
                      </c:pt>
                      <c:pt idx="6315">
                        <c:v>1.81</c:v>
                      </c:pt>
                      <c:pt idx="6316">
                        <c:v>1.81</c:v>
                      </c:pt>
                      <c:pt idx="6317">
                        <c:v>1.81</c:v>
                      </c:pt>
                      <c:pt idx="6318">
                        <c:v>1.81</c:v>
                      </c:pt>
                      <c:pt idx="6319">
                        <c:v>1.81</c:v>
                      </c:pt>
                      <c:pt idx="6320">
                        <c:v>1.81</c:v>
                      </c:pt>
                      <c:pt idx="6321">
                        <c:v>1.81</c:v>
                      </c:pt>
                      <c:pt idx="6322">
                        <c:v>1.81</c:v>
                      </c:pt>
                      <c:pt idx="6323">
                        <c:v>1.8</c:v>
                      </c:pt>
                      <c:pt idx="6324">
                        <c:v>1.8</c:v>
                      </c:pt>
                      <c:pt idx="6325">
                        <c:v>1.8</c:v>
                      </c:pt>
                      <c:pt idx="6326">
                        <c:v>1.8</c:v>
                      </c:pt>
                      <c:pt idx="6327">
                        <c:v>1.8</c:v>
                      </c:pt>
                      <c:pt idx="6328">
                        <c:v>1.8</c:v>
                      </c:pt>
                      <c:pt idx="6329">
                        <c:v>1.79</c:v>
                      </c:pt>
                      <c:pt idx="6330">
                        <c:v>1.79</c:v>
                      </c:pt>
                      <c:pt idx="6331">
                        <c:v>1.79</c:v>
                      </c:pt>
                      <c:pt idx="6332">
                        <c:v>1.79</c:v>
                      </c:pt>
                      <c:pt idx="6333">
                        <c:v>1.79</c:v>
                      </c:pt>
                      <c:pt idx="6334">
                        <c:v>1.79</c:v>
                      </c:pt>
                      <c:pt idx="6335">
                        <c:v>1.79</c:v>
                      </c:pt>
                      <c:pt idx="6336">
                        <c:v>1.78</c:v>
                      </c:pt>
                      <c:pt idx="6337">
                        <c:v>1.78</c:v>
                      </c:pt>
                      <c:pt idx="6338">
                        <c:v>1.78</c:v>
                      </c:pt>
                      <c:pt idx="6339">
                        <c:v>1.78</c:v>
                      </c:pt>
                      <c:pt idx="6340">
                        <c:v>1.78</c:v>
                      </c:pt>
                      <c:pt idx="6341">
                        <c:v>1.77</c:v>
                      </c:pt>
                      <c:pt idx="6342">
                        <c:v>1.77</c:v>
                      </c:pt>
                      <c:pt idx="6343">
                        <c:v>1.77</c:v>
                      </c:pt>
                      <c:pt idx="6344">
                        <c:v>1.77</c:v>
                      </c:pt>
                      <c:pt idx="6345">
                        <c:v>1.77</c:v>
                      </c:pt>
                      <c:pt idx="6346">
                        <c:v>1.77</c:v>
                      </c:pt>
                      <c:pt idx="6347">
                        <c:v>1.77</c:v>
                      </c:pt>
                      <c:pt idx="6348">
                        <c:v>1.77</c:v>
                      </c:pt>
                      <c:pt idx="6349">
                        <c:v>1.77</c:v>
                      </c:pt>
                      <c:pt idx="6350">
                        <c:v>1.76</c:v>
                      </c:pt>
                      <c:pt idx="6351">
                        <c:v>1.76</c:v>
                      </c:pt>
                      <c:pt idx="6352">
                        <c:v>1.76</c:v>
                      </c:pt>
                      <c:pt idx="6353">
                        <c:v>1.76</c:v>
                      </c:pt>
                      <c:pt idx="6354">
                        <c:v>1.76</c:v>
                      </c:pt>
                      <c:pt idx="6355">
                        <c:v>1.76</c:v>
                      </c:pt>
                      <c:pt idx="6356">
                        <c:v>1.75</c:v>
                      </c:pt>
                      <c:pt idx="6357">
                        <c:v>1.75</c:v>
                      </c:pt>
                      <c:pt idx="6358">
                        <c:v>1.75</c:v>
                      </c:pt>
                      <c:pt idx="6359">
                        <c:v>1.75</c:v>
                      </c:pt>
                      <c:pt idx="6360">
                        <c:v>1.75</c:v>
                      </c:pt>
                      <c:pt idx="6361">
                        <c:v>1.75</c:v>
                      </c:pt>
                      <c:pt idx="6362">
                        <c:v>1.75</c:v>
                      </c:pt>
                      <c:pt idx="6363">
                        <c:v>1.75</c:v>
                      </c:pt>
                      <c:pt idx="6364">
                        <c:v>1.75</c:v>
                      </c:pt>
                      <c:pt idx="6365">
                        <c:v>1.75</c:v>
                      </c:pt>
                      <c:pt idx="6366">
                        <c:v>1.75</c:v>
                      </c:pt>
                      <c:pt idx="6367">
                        <c:v>1.75</c:v>
                      </c:pt>
                      <c:pt idx="6368">
                        <c:v>1.74</c:v>
                      </c:pt>
                      <c:pt idx="6369">
                        <c:v>1.74</c:v>
                      </c:pt>
                      <c:pt idx="6370">
                        <c:v>1.74</c:v>
                      </c:pt>
                      <c:pt idx="6371">
                        <c:v>1.74</c:v>
                      </c:pt>
                      <c:pt idx="6372">
                        <c:v>1.74</c:v>
                      </c:pt>
                      <c:pt idx="6373">
                        <c:v>1.74</c:v>
                      </c:pt>
                      <c:pt idx="6374">
                        <c:v>1.74</c:v>
                      </c:pt>
                      <c:pt idx="6375">
                        <c:v>1.74</c:v>
                      </c:pt>
                      <c:pt idx="6376">
                        <c:v>1.74</c:v>
                      </c:pt>
                      <c:pt idx="6377">
                        <c:v>1.73</c:v>
                      </c:pt>
                      <c:pt idx="6378">
                        <c:v>1.73</c:v>
                      </c:pt>
                      <c:pt idx="6379">
                        <c:v>1.74</c:v>
                      </c:pt>
                      <c:pt idx="6380">
                        <c:v>1.73</c:v>
                      </c:pt>
                      <c:pt idx="6381">
                        <c:v>1.73</c:v>
                      </c:pt>
                      <c:pt idx="6382">
                        <c:v>1.73</c:v>
                      </c:pt>
                      <c:pt idx="6383">
                        <c:v>1.73</c:v>
                      </c:pt>
                      <c:pt idx="6384">
                        <c:v>1.73</c:v>
                      </c:pt>
                      <c:pt idx="6385">
                        <c:v>1.73</c:v>
                      </c:pt>
                      <c:pt idx="6386">
                        <c:v>1.73</c:v>
                      </c:pt>
                      <c:pt idx="6387">
                        <c:v>1.73</c:v>
                      </c:pt>
                      <c:pt idx="6388">
                        <c:v>1.73</c:v>
                      </c:pt>
                      <c:pt idx="6389">
                        <c:v>1.72</c:v>
                      </c:pt>
                      <c:pt idx="6390">
                        <c:v>1.72</c:v>
                      </c:pt>
                      <c:pt idx="6391">
                        <c:v>1.72</c:v>
                      </c:pt>
                      <c:pt idx="6392">
                        <c:v>1.72</c:v>
                      </c:pt>
                      <c:pt idx="6393">
                        <c:v>1.72</c:v>
                      </c:pt>
                      <c:pt idx="6394">
                        <c:v>1.72</c:v>
                      </c:pt>
                      <c:pt idx="6395">
                        <c:v>1.72</c:v>
                      </c:pt>
                      <c:pt idx="6396">
                        <c:v>1.72</c:v>
                      </c:pt>
                      <c:pt idx="6397">
                        <c:v>1.72</c:v>
                      </c:pt>
                      <c:pt idx="6398">
                        <c:v>1.72</c:v>
                      </c:pt>
                      <c:pt idx="6399">
                        <c:v>1.72</c:v>
                      </c:pt>
                      <c:pt idx="6400">
                        <c:v>1.72</c:v>
                      </c:pt>
                      <c:pt idx="6401">
                        <c:v>1.72</c:v>
                      </c:pt>
                      <c:pt idx="6402">
                        <c:v>1.71</c:v>
                      </c:pt>
                      <c:pt idx="6403">
                        <c:v>1.71</c:v>
                      </c:pt>
                      <c:pt idx="6404">
                        <c:v>1.72</c:v>
                      </c:pt>
                      <c:pt idx="6405">
                        <c:v>1.71</c:v>
                      </c:pt>
                      <c:pt idx="6406">
                        <c:v>1.71</c:v>
                      </c:pt>
                      <c:pt idx="6407">
                        <c:v>1.71</c:v>
                      </c:pt>
                      <c:pt idx="6408">
                        <c:v>1.71</c:v>
                      </c:pt>
                      <c:pt idx="6409">
                        <c:v>1.71</c:v>
                      </c:pt>
                      <c:pt idx="6410">
                        <c:v>1.71</c:v>
                      </c:pt>
                      <c:pt idx="6411">
                        <c:v>1.71</c:v>
                      </c:pt>
                      <c:pt idx="6412">
                        <c:v>1.71</c:v>
                      </c:pt>
                      <c:pt idx="6413">
                        <c:v>1.71</c:v>
                      </c:pt>
                      <c:pt idx="6414">
                        <c:v>1.71</c:v>
                      </c:pt>
                      <c:pt idx="6415">
                        <c:v>1.71</c:v>
                      </c:pt>
                      <c:pt idx="6416">
                        <c:v>1.71</c:v>
                      </c:pt>
                      <c:pt idx="6417">
                        <c:v>1.71</c:v>
                      </c:pt>
                      <c:pt idx="6418">
                        <c:v>1.71</c:v>
                      </c:pt>
                      <c:pt idx="6419">
                        <c:v>1.7</c:v>
                      </c:pt>
                      <c:pt idx="6420">
                        <c:v>1.7</c:v>
                      </c:pt>
                      <c:pt idx="6421">
                        <c:v>1.7</c:v>
                      </c:pt>
                      <c:pt idx="6422">
                        <c:v>1.7</c:v>
                      </c:pt>
                      <c:pt idx="6423">
                        <c:v>1.7</c:v>
                      </c:pt>
                      <c:pt idx="6424">
                        <c:v>1.7</c:v>
                      </c:pt>
                      <c:pt idx="6425">
                        <c:v>1.7</c:v>
                      </c:pt>
                      <c:pt idx="6426">
                        <c:v>1.7</c:v>
                      </c:pt>
                      <c:pt idx="6427">
                        <c:v>1.7</c:v>
                      </c:pt>
                      <c:pt idx="6428">
                        <c:v>1.7</c:v>
                      </c:pt>
                      <c:pt idx="6429">
                        <c:v>1.7</c:v>
                      </c:pt>
                      <c:pt idx="6430">
                        <c:v>1.7</c:v>
                      </c:pt>
                      <c:pt idx="6431">
                        <c:v>1.7</c:v>
                      </c:pt>
                      <c:pt idx="6432">
                        <c:v>1.7</c:v>
                      </c:pt>
                      <c:pt idx="6433">
                        <c:v>1.7</c:v>
                      </c:pt>
                      <c:pt idx="6434">
                        <c:v>1.7</c:v>
                      </c:pt>
                      <c:pt idx="6435">
                        <c:v>1.7</c:v>
                      </c:pt>
                      <c:pt idx="6436">
                        <c:v>1.7</c:v>
                      </c:pt>
                      <c:pt idx="6437">
                        <c:v>1.7</c:v>
                      </c:pt>
                      <c:pt idx="6438">
                        <c:v>1.7</c:v>
                      </c:pt>
                      <c:pt idx="6439">
                        <c:v>1.7</c:v>
                      </c:pt>
                      <c:pt idx="6440">
                        <c:v>1.7</c:v>
                      </c:pt>
                      <c:pt idx="6441">
                        <c:v>1.7</c:v>
                      </c:pt>
                      <c:pt idx="6442">
                        <c:v>1.7</c:v>
                      </c:pt>
                      <c:pt idx="6443">
                        <c:v>1.69</c:v>
                      </c:pt>
                      <c:pt idx="6444">
                        <c:v>1.69</c:v>
                      </c:pt>
                      <c:pt idx="6445">
                        <c:v>1.7</c:v>
                      </c:pt>
                      <c:pt idx="6446">
                        <c:v>1.7</c:v>
                      </c:pt>
                      <c:pt idx="6447">
                        <c:v>1.7</c:v>
                      </c:pt>
                      <c:pt idx="6448">
                        <c:v>1.7</c:v>
                      </c:pt>
                      <c:pt idx="6449">
                        <c:v>1.7</c:v>
                      </c:pt>
                      <c:pt idx="6450">
                        <c:v>1.7</c:v>
                      </c:pt>
                      <c:pt idx="6451">
                        <c:v>1.7</c:v>
                      </c:pt>
                      <c:pt idx="6452">
                        <c:v>1.69</c:v>
                      </c:pt>
                      <c:pt idx="6453">
                        <c:v>1.69</c:v>
                      </c:pt>
                      <c:pt idx="6454">
                        <c:v>1.69</c:v>
                      </c:pt>
                      <c:pt idx="6455">
                        <c:v>1.69</c:v>
                      </c:pt>
                      <c:pt idx="6456">
                        <c:v>1.69</c:v>
                      </c:pt>
                      <c:pt idx="6457">
                        <c:v>1.69</c:v>
                      </c:pt>
                      <c:pt idx="6458">
                        <c:v>1.69</c:v>
                      </c:pt>
                      <c:pt idx="6459">
                        <c:v>1.69</c:v>
                      </c:pt>
                      <c:pt idx="6460">
                        <c:v>1.69</c:v>
                      </c:pt>
                      <c:pt idx="6461">
                        <c:v>1.69</c:v>
                      </c:pt>
                      <c:pt idx="6462">
                        <c:v>1.69</c:v>
                      </c:pt>
                      <c:pt idx="6463">
                        <c:v>1.69</c:v>
                      </c:pt>
                      <c:pt idx="6464">
                        <c:v>1.69</c:v>
                      </c:pt>
                      <c:pt idx="6465">
                        <c:v>1.69</c:v>
                      </c:pt>
                      <c:pt idx="6466">
                        <c:v>1.69</c:v>
                      </c:pt>
                      <c:pt idx="6467">
                        <c:v>1.69</c:v>
                      </c:pt>
                      <c:pt idx="6468">
                        <c:v>1.69</c:v>
                      </c:pt>
                      <c:pt idx="6469">
                        <c:v>1.68</c:v>
                      </c:pt>
                      <c:pt idx="6470">
                        <c:v>1.68</c:v>
                      </c:pt>
                      <c:pt idx="6471">
                        <c:v>1.69</c:v>
                      </c:pt>
                      <c:pt idx="6472">
                        <c:v>1.69</c:v>
                      </c:pt>
                      <c:pt idx="6473">
                        <c:v>1.69</c:v>
                      </c:pt>
                      <c:pt idx="6474">
                        <c:v>1.68</c:v>
                      </c:pt>
                      <c:pt idx="6475">
                        <c:v>1.69</c:v>
                      </c:pt>
                      <c:pt idx="6476">
                        <c:v>1.69</c:v>
                      </c:pt>
                      <c:pt idx="6477">
                        <c:v>1.69</c:v>
                      </c:pt>
                      <c:pt idx="6478">
                        <c:v>1.69</c:v>
                      </c:pt>
                      <c:pt idx="6479">
                        <c:v>1.68</c:v>
                      </c:pt>
                      <c:pt idx="6480">
                        <c:v>1.69</c:v>
                      </c:pt>
                      <c:pt idx="6481">
                        <c:v>1.69</c:v>
                      </c:pt>
                      <c:pt idx="6482">
                        <c:v>1.69</c:v>
                      </c:pt>
                      <c:pt idx="6483">
                        <c:v>1.68</c:v>
                      </c:pt>
                      <c:pt idx="6484">
                        <c:v>1.69</c:v>
                      </c:pt>
                      <c:pt idx="6485">
                        <c:v>1.68</c:v>
                      </c:pt>
                      <c:pt idx="6486">
                        <c:v>1.68</c:v>
                      </c:pt>
                      <c:pt idx="6487">
                        <c:v>1.68</c:v>
                      </c:pt>
                      <c:pt idx="6488">
                        <c:v>1.68</c:v>
                      </c:pt>
                      <c:pt idx="6489">
                        <c:v>1.68</c:v>
                      </c:pt>
                      <c:pt idx="6490">
                        <c:v>1.69</c:v>
                      </c:pt>
                      <c:pt idx="6491">
                        <c:v>1.68</c:v>
                      </c:pt>
                      <c:pt idx="6492">
                        <c:v>1.68</c:v>
                      </c:pt>
                      <c:pt idx="6493">
                        <c:v>1.68</c:v>
                      </c:pt>
                      <c:pt idx="6494">
                        <c:v>1.68</c:v>
                      </c:pt>
                      <c:pt idx="6495">
                        <c:v>1.68</c:v>
                      </c:pt>
                      <c:pt idx="6496">
                        <c:v>1.68</c:v>
                      </c:pt>
                      <c:pt idx="6497">
                        <c:v>1.68</c:v>
                      </c:pt>
                      <c:pt idx="6498">
                        <c:v>1.68</c:v>
                      </c:pt>
                      <c:pt idx="6499">
                        <c:v>1.68</c:v>
                      </c:pt>
                      <c:pt idx="6500">
                        <c:v>1.68</c:v>
                      </c:pt>
                      <c:pt idx="6501">
                        <c:v>1.68</c:v>
                      </c:pt>
                      <c:pt idx="6502">
                        <c:v>1.68</c:v>
                      </c:pt>
                      <c:pt idx="6503">
                        <c:v>1.68</c:v>
                      </c:pt>
                      <c:pt idx="6504">
                        <c:v>1.68</c:v>
                      </c:pt>
                      <c:pt idx="6505">
                        <c:v>1.68</c:v>
                      </c:pt>
                      <c:pt idx="6506">
                        <c:v>1.67</c:v>
                      </c:pt>
                      <c:pt idx="6507">
                        <c:v>1.67</c:v>
                      </c:pt>
                      <c:pt idx="6508">
                        <c:v>1.67</c:v>
                      </c:pt>
                      <c:pt idx="6509">
                        <c:v>1.67</c:v>
                      </c:pt>
                      <c:pt idx="6510">
                        <c:v>1.67</c:v>
                      </c:pt>
                      <c:pt idx="6511">
                        <c:v>1.67</c:v>
                      </c:pt>
                      <c:pt idx="6512">
                        <c:v>1.67</c:v>
                      </c:pt>
                      <c:pt idx="6513">
                        <c:v>1.67</c:v>
                      </c:pt>
                      <c:pt idx="6514">
                        <c:v>1.67</c:v>
                      </c:pt>
                      <c:pt idx="6515">
                        <c:v>1.67</c:v>
                      </c:pt>
                      <c:pt idx="6516">
                        <c:v>1.67</c:v>
                      </c:pt>
                      <c:pt idx="6517">
                        <c:v>1.67</c:v>
                      </c:pt>
                      <c:pt idx="6518">
                        <c:v>1.67</c:v>
                      </c:pt>
                      <c:pt idx="6519">
                        <c:v>1.67</c:v>
                      </c:pt>
                      <c:pt idx="6520">
                        <c:v>1.67</c:v>
                      </c:pt>
                      <c:pt idx="6521">
                        <c:v>1.67</c:v>
                      </c:pt>
                      <c:pt idx="6522">
                        <c:v>1.67</c:v>
                      </c:pt>
                      <c:pt idx="6523">
                        <c:v>1.67</c:v>
                      </c:pt>
                      <c:pt idx="6524">
                        <c:v>1.67</c:v>
                      </c:pt>
                      <c:pt idx="6525">
                        <c:v>1.67</c:v>
                      </c:pt>
                      <c:pt idx="6526">
                        <c:v>1.67</c:v>
                      </c:pt>
                      <c:pt idx="6527">
                        <c:v>1.67</c:v>
                      </c:pt>
                      <c:pt idx="6528">
                        <c:v>1.67</c:v>
                      </c:pt>
                      <c:pt idx="6529">
                        <c:v>1.67</c:v>
                      </c:pt>
                      <c:pt idx="6530">
                        <c:v>1.67</c:v>
                      </c:pt>
                      <c:pt idx="6531">
                        <c:v>1.67</c:v>
                      </c:pt>
                      <c:pt idx="6532">
                        <c:v>1.67</c:v>
                      </c:pt>
                      <c:pt idx="6533">
                        <c:v>1.67</c:v>
                      </c:pt>
                      <c:pt idx="6534">
                        <c:v>1.67</c:v>
                      </c:pt>
                      <c:pt idx="6535">
                        <c:v>1.67</c:v>
                      </c:pt>
                      <c:pt idx="6536">
                        <c:v>1.67</c:v>
                      </c:pt>
                      <c:pt idx="6537">
                        <c:v>1.67</c:v>
                      </c:pt>
                      <c:pt idx="6538">
                        <c:v>1.67</c:v>
                      </c:pt>
                      <c:pt idx="6539">
                        <c:v>1.67</c:v>
                      </c:pt>
                      <c:pt idx="6540">
                        <c:v>1.67</c:v>
                      </c:pt>
                      <c:pt idx="6541">
                        <c:v>1.67</c:v>
                      </c:pt>
                      <c:pt idx="6542">
                        <c:v>1.67</c:v>
                      </c:pt>
                      <c:pt idx="6543">
                        <c:v>1.67</c:v>
                      </c:pt>
                      <c:pt idx="6544">
                        <c:v>1.67</c:v>
                      </c:pt>
                      <c:pt idx="6545">
                        <c:v>1.67</c:v>
                      </c:pt>
                      <c:pt idx="6546">
                        <c:v>1.67</c:v>
                      </c:pt>
                      <c:pt idx="6547">
                        <c:v>1.67</c:v>
                      </c:pt>
                      <c:pt idx="6548">
                        <c:v>1.67</c:v>
                      </c:pt>
                      <c:pt idx="6549">
                        <c:v>1.67</c:v>
                      </c:pt>
                      <c:pt idx="6550">
                        <c:v>1.67</c:v>
                      </c:pt>
                      <c:pt idx="6551">
                        <c:v>1.67</c:v>
                      </c:pt>
                      <c:pt idx="6552">
                        <c:v>1.67</c:v>
                      </c:pt>
                      <c:pt idx="6553">
                        <c:v>1.66</c:v>
                      </c:pt>
                      <c:pt idx="6554">
                        <c:v>1.66</c:v>
                      </c:pt>
                      <c:pt idx="6555">
                        <c:v>1.66</c:v>
                      </c:pt>
                      <c:pt idx="6556">
                        <c:v>1.67</c:v>
                      </c:pt>
                      <c:pt idx="6557">
                        <c:v>1.66</c:v>
                      </c:pt>
                      <c:pt idx="6558">
                        <c:v>1.67</c:v>
                      </c:pt>
                      <c:pt idx="6559">
                        <c:v>1.66</c:v>
                      </c:pt>
                      <c:pt idx="6560">
                        <c:v>1.67</c:v>
                      </c:pt>
                      <c:pt idx="6561">
                        <c:v>1.66</c:v>
                      </c:pt>
                      <c:pt idx="6562">
                        <c:v>1.66</c:v>
                      </c:pt>
                      <c:pt idx="6563">
                        <c:v>1.66</c:v>
                      </c:pt>
                      <c:pt idx="6564">
                        <c:v>1.66</c:v>
                      </c:pt>
                      <c:pt idx="6565">
                        <c:v>1.66</c:v>
                      </c:pt>
                      <c:pt idx="6566">
                        <c:v>1.66</c:v>
                      </c:pt>
                      <c:pt idx="6567">
                        <c:v>1.66</c:v>
                      </c:pt>
                      <c:pt idx="6568">
                        <c:v>1.66</c:v>
                      </c:pt>
                      <c:pt idx="6569">
                        <c:v>1.66</c:v>
                      </c:pt>
                      <c:pt idx="6570">
                        <c:v>1.66</c:v>
                      </c:pt>
                      <c:pt idx="6571">
                        <c:v>1.66</c:v>
                      </c:pt>
                      <c:pt idx="6572">
                        <c:v>1.67</c:v>
                      </c:pt>
                      <c:pt idx="6573">
                        <c:v>1.66</c:v>
                      </c:pt>
                      <c:pt idx="6574">
                        <c:v>1.66</c:v>
                      </c:pt>
                      <c:pt idx="6575">
                        <c:v>1.66</c:v>
                      </c:pt>
                      <c:pt idx="6576">
                        <c:v>1.66</c:v>
                      </c:pt>
                      <c:pt idx="6577">
                        <c:v>1.66</c:v>
                      </c:pt>
                      <c:pt idx="6578">
                        <c:v>1.66</c:v>
                      </c:pt>
                      <c:pt idx="6579">
                        <c:v>1.65</c:v>
                      </c:pt>
                      <c:pt idx="6580">
                        <c:v>1.66</c:v>
                      </c:pt>
                      <c:pt idx="6581">
                        <c:v>1.66</c:v>
                      </c:pt>
                      <c:pt idx="6582">
                        <c:v>1.66</c:v>
                      </c:pt>
                      <c:pt idx="6583">
                        <c:v>1.66</c:v>
                      </c:pt>
                      <c:pt idx="6584">
                        <c:v>1.66</c:v>
                      </c:pt>
                      <c:pt idx="6585">
                        <c:v>1.66</c:v>
                      </c:pt>
                      <c:pt idx="6586">
                        <c:v>1.66</c:v>
                      </c:pt>
                      <c:pt idx="6587">
                        <c:v>1.66</c:v>
                      </c:pt>
                      <c:pt idx="6588">
                        <c:v>1.66</c:v>
                      </c:pt>
                      <c:pt idx="6589">
                        <c:v>1.66</c:v>
                      </c:pt>
                      <c:pt idx="6590">
                        <c:v>1.66</c:v>
                      </c:pt>
                      <c:pt idx="6591">
                        <c:v>1.66</c:v>
                      </c:pt>
                      <c:pt idx="6592">
                        <c:v>1.66</c:v>
                      </c:pt>
                      <c:pt idx="6593">
                        <c:v>1.66</c:v>
                      </c:pt>
                      <c:pt idx="6594">
                        <c:v>1.65</c:v>
                      </c:pt>
                      <c:pt idx="6595">
                        <c:v>1.66</c:v>
                      </c:pt>
                      <c:pt idx="6596">
                        <c:v>1.66</c:v>
                      </c:pt>
                      <c:pt idx="6597">
                        <c:v>1.65</c:v>
                      </c:pt>
                      <c:pt idx="6598">
                        <c:v>1.65</c:v>
                      </c:pt>
                      <c:pt idx="6599">
                        <c:v>1.65</c:v>
                      </c:pt>
                      <c:pt idx="6600">
                        <c:v>1.65</c:v>
                      </c:pt>
                      <c:pt idx="6601">
                        <c:v>1.65</c:v>
                      </c:pt>
                      <c:pt idx="6602">
                        <c:v>1.65</c:v>
                      </c:pt>
                      <c:pt idx="6603">
                        <c:v>1.65</c:v>
                      </c:pt>
                      <c:pt idx="6604">
                        <c:v>1.65</c:v>
                      </c:pt>
                      <c:pt idx="6605">
                        <c:v>1.65</c:v>
                      </c:pt>
                      <c:pt idx="6606">
                        <c:v>1.65</c:v>
                      </c:pt>
                      <c:pt idx="6607">
                        <c:v>1.65</c:v>
                      </c:pt>
                      <c:pt idx="6608">
                        <c:v>1.65</c:v>
                      </c:pt>
                      <c:pt idx="6609">
                        <c:v>1.65</c:v>
                      </c:pt>
                      <c:pt idx="6610">
                        <c:v>1.65</c:v>
                      </c:pt>
                      <c:pt idx="6611">
                        <c:v>1.65</c:v>
                      </c:pt>
                      <c:pt idx="6612">
                        <c:v>1.65</c:v>
                      </c:pt>
                      <c:pt idx="6613">
                        <c:v>1.65</c:v>
                      </c:pt>
                      <c:pt idx="6614">
                        <c:v>1.65</c:v>
                      </c:pt>
                      <c:pt idx="6615">
                        <c:v>1.65</c:v>
                      </c:pt>
                      <c:pt idx="6616">
                        <c:v>1.65</c:v>
                      </c:pt>
                      <c:pt idx="6617">
                        <c:v>1.65</c:v>
                      </c:pt>
                      <c:pt idx="6618">
                        <c:v>1.65</c:v>
                      </c:pt>
                      <c:pt idx="6619">
                        <c:v>1.65</c:v>
                      </c:pt>
                      <c:pt idx="6620">
                        <c:v>1.65</c:v>
                      </c:pt>
                      <c:pt idx="6621">
                        <c:v>1.65</c:v>
                      </c:pt>
                      <c:pt idx="6622">
                        <c:v>1.65</c:v>
                      </c:pt>
                      <c:pt idx="6623">
                        <c:v>1.65</c:v>
                      </c:pt>
                      <c:pt idx="6624">
                        <c:v>1.65</c:v>
                      </c:pt>
                      <c:pt idx="6625">
                        <c:v>1.65</c:v>
                      </c:pt>
                      <c:pt idx="6626">
                        <c:v>1.65</c:v>
                      </c:pt>
                      <c:pt idx="6627">
                        <c:v>1.65</c:v>
                      </c:pt>
                      <c:pt idx="6628">
                        <c:v>1.65</c:v>
                      </c:pt>
                      <c:pt idx="6629">
                        <c:v>1.65</c:v>
                      </c:pt>
                      <c:pt idx="6630">
                        <c:v>1.65</c:v>
                      </c:pt>
                      <c:pt idx="6631">
                        <c:v>1.65</c:v>
                      </c:pt>
                      <c:pt idx="6632">
                        <c:v>1.65</c:v>
                      </c:pt>
                      <c:pt idx="6633">
                        <c:v>1.65</c:v>
                      </c:pt>
                      <c:pt idx="6634">
                        <c:v>1.65</c:v>
                      </c:pt>
                      <c:pt idx="6635">
                        <c:v>1.65</c:v>
                      </c:pt>
                      <c:pt idx="6636">
                        <c:v>1.65</c:v>
                      </c:pt>
                      <c:pt idx="6637">
                        <c:v>1.64</c:v>
                      </c:pt>
                      <c:pt idx="6638">
                        <c:v>1.65</c:v>
                      </c:pt>
                      <c:pt idx="6639">
                        <c:v>1.65</c:v>
                      </c:pt>
                      <c:pt idx="6640">
                        <c:v>1.65</c:v>
                      </c:pt>
                      <c:pt idx="6641">
                        <c:v>1.65</c:v>
                      </c:pt>
                      <c:pt idx="6642">
                        <c:v>1.65</c:v>
                      </c:pt>
                      <c:pt idx="6643">
                        <c:v>1.65</c:v>
                      </c:pt>
                      <c:pt idx="6644">
                        <c:v>1.65</c:v>
                      </c:pt>
                      <c:pt idx="6645">
                        <c:v>1.65</c:v>
                      </c:pt>
                      <c:pt idx="6646">
                        <c:v>1.65</c:v>
                      </c:pt>
                      <c:pt idx="6647">
                        <c:v>1.65</c:v>
                      </c:pt>
                      <c:pt idx="6648">
                        <c:v>1.65</c:v>
                      </c:pt>
                      <c:pt idx="6649">
                        <c:v>1.65</c:v>
                      </c:pt>
                      <c:pt idx="6650">
                        <c:v>1.65</c:v>
                      </c:pt>
                      <c:pt idx="6651">
                        <c:v>1.65</c:v>
                      </c:pt>
                      <c:pt idx="6652">
                        <c:v>1.65</c:v>
                      </c:pt>
                      <c:pt idx="6653">
                        <c:v>1.65</c:v>
                      </c:pt>
                      <c:pt idx="6654">
                        <c:v>1.65</c:v>
                      </c:pt>
                      <c:pt idx="6655">
                        <c:v>1.65</c:v>
                      </c:pt>
                      <c:pt idx="6656">
                        <c:v>1.65</c:v>
                      </c:pt>
                      <c:pt idx="6657">
                        <c:v>1.65</c:v>
                      </c:pt>
                      <c:pt idx="6658">
                        <c:v>1.65</c:v>
                      </c:pt>
                      <c:pt idx="6659">
                        <c:v>1.65</c:v>
                      </c:pt>
                      <c:pt idx="6660">
                        <c:v>1.65</c:v>
                      </c:pt>
                      <c:pt idx="6661">
                        <c:v>1.65</c:v>
                      </c:pt>
                      <c:pt idx="6662">
                        <c:v>1.65</c:v>
                      </c:pt>
                      <c:pt idx="6663">
                        <c:v>1.64</c:v>
                      </c:pt>
                      <c:pt idx="6664">
                        <c:v>1.64</c:v>
                      </c:pt>
                      <c:pt idx="6665">
                        <c:v>1.64</c:v>
                      </c:pt>
                      <c:pt idx="6666">
                        <c:v>1.64</c:v>
                      </c:pt>
                      <c:pt idx="6667">
                        <c:v>1.64</c:v>
                      </c:pt>
                      <c:pt idx="6668">
                        <c:v>1.65</c:v>
                      </c:pt>
                      <c:pt idx="6669">
                        <c:v>1.64</c:v>
                      </c:pt>
                      <c:pt idx="6670">
                        <c:v>1.64</c:v>
                      </c:pt>
                      <c:pt idx="6671">
                        <c:v>1.65</c:v>
                      </c:pt>
                      <c:pt idx="6672">
                        <c:v>1.64</c:v>
                      </c:pt>
                      <c:pt idx="6673">
                        <c:v>1.64</c:v>
                      </c:pt>
                      <c:pt idx="6674">
                        <c:v>1.64</c:v>
                      </c:pt>
                      <c:pt idx="6675">
                        <c:v>1.65</c:v>
                      </c:pt>
                      <c:pt idx="6676">
                        <c:v>1.64</c:v>
                      </c:pt>
                      <c:pt idx="6677">
                        <c:v>1.64</c:v>
                      </c:pt>
                      <c:pt idx="6678">
                        <c:v>1.64</c:v>
                      </c:pt>
                      <c:pt idx="6679">
                        <c:v>1.64</c:v>
                      </c:pt>
                      <c:pt idx="6680">
                        <c:v>1.64</c:v>
                      </c:pt>
                      <c:pt idx="6681">
                        <c:v>1.64</c:v>
                      </c:pt>
                      <c:pt idx="6682">
                        <c:v>1.64</c:v>
                      </c:pt>
                      <c:pt idx="6683">
                        <c:v>1.64</c:v>
                      </c:pt>
                      <c:pt idx="6684">
                        <c:v>1.64</c:v>
                      </c:pt>
                      <c:pt idx="6685">
                        <c:v>1.64</c:v>
                      </c:pt>
                      <c:pt idx="6686">
                        <c:v>1.64</c:v>
                      </c:pt>
                      <c:pt idx="6687">
                        <c:v>1.64</c:v>
                      </c:pt>
                      <c:pt idx="6688">
                        <c:v>1.64</c:v>
                      </c:pt>
                      <c:pt idx="6689">
                        <c:v>1.64</c:v>
                      </c:pt>
                      <c:pt idx="6690">
                        <c:v>1.64</c:v>
                      </c:pt>
                      <c:pt idx="6691">
                        <c:v>1.64</c:v>
                      </c:pt>
                      <c:pt idx="6692">
                        <c:v>1.64</c:v>
                      </c:pt>
                      <c:pt idx="6693">
                        <c:v>1.64</c:v>
                      </c:pt>
                      <c:pt idx="6694">
                        <c:v>1.64</c:v>
                      </c:pt>
                      <c:pt idx="6695">
                        <c:v>1.64</c:v>
                      </c:pt>
                      <c:pt idx="6696">
                        <c:v>1.64</c:v>
                      </c:pt>
                      <c:pt idx="6697">
                        <c:v>1.64</c:v>
                      </c:pt>
                      <c:pt idx="6698">
                        <c:v>1.64</c:v>
                      </c:pt>
                      <c:pt idx="6699">
                        <c:v>1.64</c:v>
                      </c:pt>
                      <c:pt idx="6700">
                        <c:v>1.64</c:v>
                      </c:pt>
                      <c:pt idx="6701">
                        <c:v>1.64</c:v>
                      </c:pt>
                      <c:pt idx="6702">
                        <c:v>1.64</c:v>
                      </c:pt>
                      <c:pt idx="6703">
                        <c:v>1.64</c:v>
                      </c:pt>
                      <c:pt idx="6704">
                        <c:v>1.64</c:v>
                      </c:pt>
                      <c:pt idx="6705">
                        <c:v>1.64</c:v>
                      </c:pt>
                      <c:pt idx="6706">
                        <c:v>1.64</c:v>
                      </c:pt>
                      <c:pt idx="6707">
                        <c:v>1.64</c:v>
                      </c:pt>
                      <c:pt idx="6708">
                        <c:v>1.64</c:v>
                      </c:pt>
                      <c:pt idx="6709">
                        <c:v>1.64</c:v>
                      </c:pt>
                      <c:pt idx="6710">
                        <c:v>1.63</c:v>
                      </c:pt>
                      <c:pt idx="6711">
                        <c:v>1.64</c:v>
                      </c:pt>
                      <c:pt idx="6712">
                        <c:v>1.64</c:v>
                      </c:pt>
                      <c:pt idx="6713">
                        <c:v>1.64</c:v>
                      </c:pt>
                      <c:pt idx="6714">
                        <c:v>1.63</c:v>
                      </c:pt>
                      <c:pt idx="6715">
                        <c:v>1.63</c:v>
                      </c:pt>
                      <c:pt idx="6716">
                        <c:v>1.63</c:v>
                      </c:pt>
                      <c:pt idx="6717">
                        <c:v>1.64</c:v>
                      </c:pt>
                      <c:pt idx="6718">
                        <c:v>1.63</c:v>
                      </c:pt>
                      <c:pt idx="6719">
                        <c:v>1.64</c:v>
                      </c:pt>
                      <c:pt idx="6720">
                        <c:v>1.63</c:v>
                      </c:pt>
                      <c:pt idx="6721">
                        <c:v>1.63</c:v>
                      </c:pt>
                      <c:pt idx="6722">
                        <c:v>1.64</c:v>
                      </c:pt>
                      <c:pt idx="6723">
                        <c:v>1.63</c:v>
                      </c:pt>
                      <c:pt idx="6724">
                        <c:v>1.63</c:v>
                      </c:pt>
                      <c:pt idx="6725">
                        <c:v>1.63</c:v>
                      </c:pt>
                      <c:pt idx="6726">
                        <c:v>1.63</c:v>
                      </c:pt>
                      <c:pt idx="6727">
                        <c:v>1.63</c:v>
                      </c:pt>
                      <c:pt idx="6728">
                        <c:v>1.64</c:v>
                      </c:pt>
                      <c:pt idx="6729">
                        <c:v>1.63</c:v>
                      </c:pt>
                      <c:pt idx="6730">
                        <c:v>1.63</c:v>
                      </c:pt>
                      <c:pt idx="6731">
                        <c:v>1.63</c:v>
                      </c:pt>
                      <c:pt idx="6732">
                        <c:v>1.64</c:v>
                      </c:pt>
                      <c:pt idx="6733">
                        <c:v>1.64</c:v>
                      </c:pt>
                      <c:pt idx="6734">
                        <c:v>1.64</c:v>
                      </c:pt>
                      <c:pt idx="6735">
                        <c:v>1.63</c:v>
                      </c:pt>
                      <c:pt idx="6736">
                        <c:v>1.64</c:v>
                      </c:pt>
                      <c:pt idx="6737">
                        <c:v>1.64</c:v>
                      </c:pt>
                      <c:pt idx="6738">
                        <c:v>1.64</c:v>
                      </c:pt>
                      <c:pt idx="6739">
                        <c:v>1.64</c:v>
                      </c:pt>
                      <c:pt idx="6740">
                        <c:v>1.64</c:v>
                      </c:pt>
                      <c:pt idx="6741">
                        <c:v>1.64</c:v>
                      </c:pt>
                      <c:pt idx="6742">
                        <c:v>1.64</c:v>
                      </c:pt>
                      <c:pt idx="6743">
                        <c:v>1.64</c:v>
                      </c:pt>
                      <c:pt idx="6744">
                        <c:v>1.63</c:v>
                      </c:pt>
                      <c:pt idx="6745">
                        <c:v>1.64</c:v>
                      </c:pt>
                      <c:pt idx="6746">
                        <c:v>1.64</c:v>
                      </c:pt>
                      <c:pt idx="6747">
                        <c:v>1.64</c:v>
                      </c:pt>
                      <c:pt idx="6748">
                        <c:v>1.64</c:v>
                      </c:pt>
                      <c:pt idx="6749">
                        <c:v>1.64</c:v>
                      </c:pt>
                      <c:pt idx="6750">
                        <c:v>1.64</c:v>
                      </c:pt>
                      <c:pt idx="6751">
                        <c:v>1.64</c:v>
                      </c:pt>
                      <c:pt idx="6752">
                        <c:v>1.64</c:v>
                      </c:pt>
                      <c:pt idx="6753">
                        <c:v>1.64</c:v>
                      </c:pt>
                      <c:pt idx="6754">
                        <c:v>1.64</c:v>
                      </c:pt>
                      <c:pt idx="6755">
                        <c:v>1.64</c:v>
                      </c:pt>
                      <c:pt idx="6756">
                        <c:v>1.64</c:v>
                      </c:pt>
                      <c:pt idx="6757">
                        <c:v>1.64</c:v>
                      </c:pt>
                      <c:pt idx="6758">
                        <c:v>1.64</c:v>
                      </c:pt>
                      <c:pt idx="6759">
                        <c:v>1.63</c:v>
                      </c:pt>
                      <c:pt idx="6760">
                        <c:v>1.64</c:v>
                      </c:pt>
                      <c:pt idx="6761">
                        <c:v>1.64</c:v>
                      </c:pt>
                      <c:pt idx="6762">
                        <c:v>1.64</c:v>
                      </c:pt>
                      <c:pt idx="6763">
                        <c:v>1.64</c:v>
                      </c:pt>
                      <c:pt idx="6764">
                        <c:v>1.64</c:v>
                      </c:pt>
                      <c:pt idx="6765">
                        <c:v>1.64</c:v>
                      </c:pt>
                      <c:pt idx="6766">
                        <c:v>1.64</c:v>
                      </c:pt>
                      <c:pt idx="6767">
                        <c:v>1.64</c:v>
                      </c:pt>
                      <c:pt idx="6768">
                        <c:v>1.64</c:v>
                      </c:pt>
                      <c:pt idx="6769">
                        <c:v>1.64</c:v>
                      </c:pt>
                      <c:pt idx="6770">
                        <c:v>1.63</c:v>
                      </c:pt>
                      <c:pt idx="6771">
                        <c:v>1.63</c:v>
                      </c:pt>
                      <c:pt idx="6772">
                        <c:v>1.63</c:v>
                      </c:pt>
                      <c:pt idx="6773">
                        <c:v>1.64</c:v>
                      </c:pt>
                      <c:pt idx="6774">
                        <c:v>1.63</c:v>
                      </c:pt>
                      <c:pt idx="6775">
                        <c:v>1.63</c:v>
                      </c:pt>
                      <c:pt idx="6776">
                        <c:v>1.64</c:v>
                      </c:pt>
                      <c:pt idx="6777">
                        <c:v>1.63</c:v>
                      </c:pt>
                      <c:pt idx="6778">
                        <c:v>1.63</c:v>
                      </c:pt>
                      <c:pt idx="6779">
                        <c:v>1.63</c:v>
                      </c:pt>
                      <c:pt idx="6780">
                        <c:v>1.63</c:v>
                      </c:pt>
                      <c:pt idx="6781">
                        <c:v>1.63</c:v>
                      </c:pt>
                      <c:pt idx="6782">
                        <c:v>1.63</c:v>
                      </c:pt>
                      <c:pt idx="6783">
                        <c:v>1.63</c:v>
                      </c:pt>
                      <c:pt idx="6784">
                        <c:v>1.63</c:v>
                      </c:pt>
                      <c:pt idx="6785">
                        <c:v>1.63</c:v>
                      </c:pt>
                      <c:pt idx="6786">
                        <c:v>1.64</c:v>
                      </c:pt>
                      <c:pt idx="6787">
                        <c:v>1.63</c:v>
                      </c:pt>
                      <c:pt idx="6788">
                        <c:v>1.63</c:v>
                      </c:pt>
                      <c:pt idx="6789">
                        <c:v>1.64</c:v>
                      </c:pt>
                      <c:pt idx="6790">
                        <c:v>1.63</c:v>
                      </c:pt>
                      <c:pt idx="6791">
                        <c:v>1.64</c:v>
                      </c:pt>
                      <c:pt idx="6792">
                        <c:v>1.63</c:v>
                      </c:pt>
                      <c:pt idx="6793">
                        <c:v>1.64</c:v>
                      </c:pt>
                      <c:pt idx="6794">
                        <c:v>1.63</c:v>
                      </c:pt>
                      <c:pt idx="6795">
                        <c:v>1.64</c:v>
                      </c:pt>
                      <c:pt idx="6796">
                        <c:v>1.63</c:v>
                      </c:pt>
                      <c:pt idx="6797">
                        <c:v>1.63</c:v>
                      </c:pt>
                      <c:pt idx="6798">
                        <c:v>1.64</c:v>
                      </c:pt>
                      <c:pt idx="6799">
                        <c:v>1.63</c:v>
                      </c:pt>
                      <c:pt idx="6800">
                        <c:v>1.64</c:v>
                      </c:pt>
                      <c:pt idx="6801">
                        <c:v>1.64</c:v>
                      </c:pt>
                      <c:pt idx="6802">
                        <c:v>1.64</c:v>
                      </c:pt>
                      <c:pt idx="6803">
                        <c:v>1.64</c:v>
                      </c:pt>
                      <c:pt idx="6804">
                        <c:v>1.64</c:v>
                      </c:pt>
                      <c:pt idx="6805">
                        <c:v>1.63</c:v>
                      </c:pt>
                      <c:pt idx="6806">
                        <c:v>1.64</c:v>
                      </c:pt>
                      <c:pt idx="6807">
                        <c:v>1.63</c:v>
                      </c:pt>
                      <c:pt idx="6808">
                        <c:v>1.64</c:v>
                      </c:pt>
                      <c:pt idx="6809">
                        <c:v>1.63</c:v>
                      </c:pt>
                      <c:pt idx="6810">
                        <c:v>1.63</c:v>
                      </c:pt>
                      <c:pt idx="6811">
                        <c:v>1.63</c:v>
                      </c:pt>
                      <c:pt idx="6812">
                        <c:v>1.63</c:v>
                      </c:pt>
                      <c:pt idx="6813">
                        <c:v>1.63</c:v>
                      </c:pt>
                      <c:pt idx="6814">
                        <c:v>1.63</c:v>
                      </c:pt>
                      <c:pt idx="6815">
                        <c:v>1.64</c:v>
                      </c:pt>
                      <c:pt idx="6816">
                        <c:v>1.63</c:v>
                      </c:pt>
                      <c:pt idx="6817">
                        <c:v>1.63</c:v>
                      </c:pt>
                      <c:pt idx="6818">
                        <c:v>1.63</c:v>
                      </c:pt>
                      <c:pt idx="6819">
                        <c:v>1.63</c:v>
                      </c:pt>
                      <c:pt idx="6820">
                        <c:v>1.63</c:v>
                      </c:pt>
                      <c:pt idx="6821">
                        <c:v>1.63</c:v>
                      </c:pt>
                      <c:pt idx="6822">
                        <c:v>1.63</c:v>
                      </c:pt>
                      <c:pt idx="6823">
                        <c:v>1.63</c:v>
                      </c:pt>
                      <c:pt idx="6824">
                        <c:v>1.63</c:v>
                      </c:pt>
                      <c:pt idx="6825">
                        <c:v>1.63</c:v>
                      </c:pt>
                      <c:pt idx="6826">
                        <c:v>1.63</c:v>
                      </c:pt>
                      <c:pt idx="6827">
                        <c:v>1.64</c:v>
                      </c:pt>
                      <c:pt idx="6828">
                        <c:v>1.64</c:v>
                      </c:pt>
                      <c:pt idx="6829">
                        <c:v>1.63</c:v>
                      </c:pt>
                      <c:pt idx="6830">
                        <c:v>1.64</c:v>
                      </c:pt>
                      <c:pt idx="6831">
                        <c:v>1.64</c:v>
                      </c:pt>
                      <c:pt idx="6832">
                        <c:v>1.64</c:v>
                      </c:pt>
                      <c:pt idx="6833">
                        <c:v>1.64</c:v>
                      </c:pt>
                      <c:pt idx="6834">
                        <c:v>1.64</c:v>
                      </c:pt>
                      <c:pt idx="6835">
                        <c:v>1.64</c:v>
                      </c:pt>
                      <c:pt idx="6836">
                        <c:v>1.64</c:v>
                      </c:pt>
                      <c:pt idx="6837">
                        <c:v>1.64</c:v>
                      </c:pt>
                      <c:pt idx="6838">
                        <c:v>1.64</c:v>
                      </c:pt>
                      <c:pt idx="6839">
                        <c:v>1.64</c:v>
                      </c:pt>
                      <c:pt idx="6840">
                        <c:v>1.64</c:v>
                      </c:pt>
                      <c:pt idx="6841">
                        <c:v>1.64</c:v>
                      </c:pt>
                      <c:pt idx="6842">
                        <c:v>1.64</c:v>
                      </c:pt>
                      <c:pt idx="6843">
                        <c:v>1.64</c:v>
                      </c:pt>
                      <c:pt idx="6844">
                        <c:v>1.64</c:v>
                      </c:pt>
                      <c:pt idx="6845">
                        <c:v>1.64</c:v>
                      </c:pt>
                      <c:pt idx="6846">
                        <c:v>1.64</c:v>
                      </c:pt>
                      <c:pt idx="6847">
                        <c:v>1.64</c:v>
                      </c:pt>
                      <c:pt idx="6848">
                        <c:v>1.64</c:v>
                      </c:pt>
                      <c:pt idx="6849">
                        <c:v>1.63</c:v>
                      </c:pt>
                      <c:pt idx="6850">
                        <c:v>1.64</c:v>
                      </c:pt>
                      <c:pt idx="6851">
                        <c:v>1.64</c:v>
                      </c:pt>
                      <c:pt idx="6852">
                        <c:v>1.63</c:v>
                      </c:pt>
                      <c:pt idx="6853">
                        <c:v>1.64</c:v>
                      </c:pt>
                      <c:pt idx="6854">
                        <c:v>1.64</c:v>
                      </c:pt>
                      <c:pt idx="6855">
                        <c:v>1.64</c:v>
                      </c:pt>
                      <c:pt idx="6856">
                        <c:v>1.64</c:v>
                      </c:pt>
                      <c:pt idx="6857">
                        <c:v>1.64</c:v>
                      </c:pt>
                      <c:pt idx="6858">
                        <c:v>1.64</c:v>
                      </c:pt>
                      <c:pt idx="6859">
                        <c:v>1.64</c:v>
                      </c:pt>
                      <c:pt idx="6860">
                        <c:v>1.64</c:v>
                      </c:pt>
                      <c:pt idx="6861">
                        <c:v>1.63</c:v>
                      </c:pt>
                      <c:pt idx="6862">
                        <c:v>1.63</c:v>
                      </c:pt>
                      <c:pt idx="6863">
                        <c:v>1.64</c:v>
                      </c:pt>
                      <c:pt idx="6864">
                        <c:v>1.64</c:v>
                      </c:pt>
                      <c:pt idx="6865">
                        <c:v>1.63</c:v>
                      </c:pt>
                      <c:pt idx="6866">
                        <c:v>1.64</c:v>
                      </c:pt>
                      <c:pt idx="6867">
                        <c:v>1.63</c:v>
                      </c:pt>
                      <c:pt idx="6868">
                        <c:v>1.64</c:v>
                      </c:pt>
                      <c:pt idx="6869">
                        <c:v>1.64</c:v>
                      </c:pt>
                      <c:pt idx="6870">
                        <c:v>1.63</c:v>
                      </c:pt>
                      <c:pt idx="6871">
                        <c:v>1.63</c:v>
                      </c:pt>
                      <c:pt idx="6872">
                        <c:v>1.64</c:v>
                      </c:pt>
                      <c:pt idx="6873">
                        <c:v>1.63</c:v>
                      </c:pt>
                      <c:pt idx="6874">
                        <c:v>1.63</c:v>
                      </c:pt>
                      <c:pt idx="6875">
                        <c:v>1.63</c:v>
                      </c:pt>
                      <c:pt idx="6876">
                        <c:v>1.63</c:v>
                      </c:pt>
                      <c:pt idx="6877">
                        <c:v>1.63</c:v>
                      </c:pt>
                      <c:pt idx="6878">
                        <c:v>1.63</c:v>
                      </c:pt>
                      <c:pt idx="6879">
                        <c:v>1.63</c:v>
                      </c:pt>
                      <c:pt idx="6880">
                        <c:v>1.63</c:v>
                      </c:pt>
                      <c:pt idx="6881">
                        <c:v>1.63</c:v>
                      </c:pt>
                      <c:pt idx="6882">
                        <c:v>1.63</c:v>
                      </c:pt>
                      <c:pt idx="6883">
                        <c:v>1.63</c:v>
                      </c:pt>
                      <c:pt idx="6884">
                        <c:v>1.63</c:v>
                      </c:pt>
                      <c:pt idx="6885">
                        <c:v>1.63</c:v>
                      </c:pt>
                      <c:pt idx="6886">
                        <c:v>1.63</c:v>
                      </c:pt>
                      <c:pt idx="6887">
                        <c:v>1.63</c:v>
                      </c:pt>
                      <c:pt idx="6888">
                        <c:v>1.63</c:v>
                      </c:pt>
                      <c:pt idx="6889">
                        <c:v>1.63</c:v>
                      </c:pt>
                      <c:pt idx="6890">
                        <c:v>1.63</c:v>
                      </c:pt>
                      <c:pt idx="6891">
                        <c:v>1.63</c:v>
                      </c:pt>
                      <c:pt idx="6892">
                        <c:v>1.63</c:v>
                      </c:pt>
                      <c:pt idx="6893">
                        <c:v>1.63</c:v>
                      </c:pt>
                      <c:pt idx="6894">
                        <c:v>1.63</c:v>
                      </c:pt>
                      <c:pt idx="6895">
                        <c:v>1.63</c:v>
                      </c:pt>
                      <c:pt idx="6896">
                        <c:v>1.62</c:v>
                      </c:pt>
                      <c:pt idx="6897">
                        <c:v>1.62</c:v>
                      </c:pt>
                      <c:pt idx="6898">
                        <c:v>1.62</c:v>
                      </c:pt>
                      <c:pt idx="6899">
                        <c:v>1.62</c:v>
                      </c:pt>
                      <c:pt idx="6900">
                        <c:v>1.63</c:v>
                      </c:pt>
                      <c:pt idx="6901">
                        <c:v>1.63</c:v>
                      </c:pt>
                      <c:pt idx="6902">
                        <c:v>1.62</c:v>
                      </c:pt>
                      <c:pt idx="6903">
                        <c:v>1.63</c:v>
                      </c:pt>
                      <c:pt idx="6904">
                        <c:v>1.62</c:v>
                      </c:pt>
                      <c:pt idx="6905">
                        <c:v>1.62</c:v>
                      </c:pt>
                      <c:pt idx="6906">
                        <c:v>1.62</c:v>
                      </c:pt>
                      <c:pt idx="6907">
                        <c:v>1.62</c:v>
                      </c:pt>
                      <c:pt idx="6908">
                        <c:v>1.62</c:v>
                      </c:pt>
                      <c:pt idx="6909">
                        <c:v>1.62</c:v>
                      </c:pt>
                      <c:pt idx="6910">
                        <c:v>1.62</c:v>
                      </c:pt>
                      <c:pt idx="6911">
                        <c:v>1.62</c:v>
                      </c:pt>
                      <c:pt idx="6912">
                        <c:v>1.62</c:v>
                      </c:pt>
                      <c:pt idx="6913">
                        <c:v>1.62</c:v>
                      </c:pt>
                      <c:pt idx="6914">
                        <c:v>1.62</c:v>
                      </c:pt>
                      <c:pt idx="6915">
                        <c:v>1.62</c:v>
                      </c:pt>
                      <c:pt idx="6916">
                        <c:v>1.62</c:v>
                      </c:pt>
                      <c:pt idx="6917">
                        <c:v>1.62</c:v>
                      </c:pt>
                      <c:pt idx="6918">
                        <c:v>1.62</c:v>
                      </c:pt>
                      <c:pt idx="6919">
                        <c:v>1.62</c:v>
                      </c:pt>
                      <c:pt idx="6920">
                        <c:v>1.62</c:v>
                      </c:pt>
                      <c:pt idx="6921">
                        <c:v>1.62</c:v>
                      </c:pt>
                      <c:pt idx="6922">
                        <c:v>1.62</c:v>
                      </c:pt>
                      <c:pt idx="6923">
                        <c:v>1.62</c:v>
                      </c:pt>
                      <c:pt idx="6924">
                        <c:v>1.62</c:v>
                      </c:pt>
                      <c:pt idx="6925">
                        <c:v>1.62</c:v>
                      </c:pt>
                      <c:pt idx="6926">
                        <c:v>1.62</c:v>
                      </c:pt>
                      <c:pt idx="6927">
                        <c:v>1.62</c:v>
                      </c:pt>
                      <c:pt idx="6928">
                        <c:v>1.62</c:v>
                      </c:pt>
                      <c:pt idx="6929">
                        <c:v>1.62</c:v>
                      </c:pt>
                      <c:pt idx="6930">
                        <c:v>1.62</c:v>
                      </c:pt>
                      <c:pt idx="6931">
                        <c:v>1.62</c:v>
                      </c:pt>
                      <c:pt idx="6932">
                        <c:v>1.62</c:v>
                      </c:pt>
                      <c:pt idx="6933">
                        <c:v>1.62</c:v>
                      </c:pt>
                      <c:pt idx="6934">
                        <c:v>1.62</c:v>
                      </c:pt>
                      <c:pt idx="6935">
                        <c:v>1.62</c:v>
                      </c:pt>
                      <c:pt idx="6936">
                        <c:v>1.62</c:v>
                      </c:pt>
                      <c:pt idx="6937">
                        <c:v>1.62</c:v>
                      </c:pt>
                      <c:pt idx="6938">
                        <c:v>1.62</c:v>
                      </c:pt>
                      <c:pt idx="6939">
                        <c:v>1.62</c:v>
                      </c:pt>
                      <c:pt idx="6940">
                        <c:v>1.62</c:v>
                      </c:pt>
                      <c:pt idx="6941">
                        <c:v>1.62</c:v>
                      </c:pt>
                      <c:pt idx="6942">
                        <c:v>1.62</c:v>
                      </c:pt>
                      <c:pt idx="6943">
                        <c:v>1.62</c:v>
                      </c:pt>
                      <c:pt idx="6944">
                        <c:v>1.61</c:v>
                      </c:pt>
                      <c:pt idx="6945">
                        <c:v>1.62</c:v>
                      </c:pt>
                      <c:pt idx="6946">
                        <c:v>1.62</c:v>
                      </c:pt>
                      <c:pt idx="6947">
                        <c:v>1.61</c:v>
                      </c:pt>
                      <c:pt idx="6948">
                        <c:v>1.62</c:v>
                      </c:pt>
                      <c:pt idx="6949">
                        <c:v>1.62</c:v>
                      </c:pt>
                      <c:pt idx="6950">
                        <c:v>1.61</c:v>
                      </c:pt>
                      <c:pt idx="6951">
                        <c:v>1.62</c:v>
                      </c:pt>
                      <c:pt idx="6952">
                        <c:v>1.62</c:v>
                      </c:pt>
                      <c:pt idx="6953">
                        <c:v>1.62</c:v>
                      </c:pt>
                      <c:pt idx="6954">
                        <c:v>1.61</c:v>
                      </c:pt>
                      <c:pt idx="6955">
                        <c:v>1.62</c:v>
                      </c:pt>
                      <c:pt idx="6956">
                        <c:v>1.62</c:v>
                      </c:pt>
                      <c:pt idx="6957">
                        <c:v>1.62</c:v>
                      </c:pt>
                      <c:pt idx="6958">
                        <c:v>1.62</c:v>
                      </c:pt>
                      <c:pt idx="6959">
                        <c:v>1.62</c:v>
                      </c:pt>
                      <c:pt idx="6960">
                        <c:v>1.62</c:v>
                      </c:pt>
                      <c:pt idx="6961">
                        <c:v>1.61</c:v>
                      </c:pt>
                      <c:pt idx="6962">
                        <c:v>1.62</c:v>
                      </c:pt>
                      <c:pt idx="6963">
                        <c:v>1.62</c:v>
                      </c:pt>
                      <c:pt idx="6964">
                        <c:v>1.62</c:v>
                      </c:pt>
                      <c:pt idx="6965">
                        <c:v>1.63</c:v>
                      </c:pt>
                      <c:pt idx="6966">
                        <c:v>1.62</c:v>
                      </c:pt>
                      <c:pt idx="6967">
                        <c:v>1.62</c:v>
                      </c:pt>
                      <c:pt idx="6968">
                        <c:v>1.62</c:v>
                      </c:pt>
                      <c:pt idx="6969">
                        <c:v>1.61</c:v>
                      </c:pt>
                      <c:pt idx="6970">
                        <c:v>1.61</c:v>
                      </c:pt>
                      <c:pt idx="6971">
                        <c:v>1.61</c:v>
                      </c:pt>
                      <c:pt idx="6972">
                        <c:v>1.61</c:v>
                      </c:pt>
                      <c:pt idx="6973">
                        <c:v>1.61</c:v>
                      </c:pt>
                      <c:pt idx="6974">
                        <c:v>1.62</c:v>
                      </c:pt>
                      <c:pt idx="6975">
                        <c:v>1.61</c:v>
                      </c:pt>
                      <c:pt idx="6976">
                        <c:v>1.62</c:v>
                      </c:pt>
                      <c:pt idx="6977">
                        <c:v>1.61</c:v>
                      </c:pt>
                      <c:pt idx="6978">
                        <c:v>1.61</c:v>
                      </c:pt>
                      <c:pt idx="6979">
                        <c:v>1.62</c:v>
                      </c:pt>
                      <c:pt idx="6980">
                        <c:v>1.61</c:v>
                      </c:pt>
                      <c:pt idx="6981">
                        <c:v>1.6</c:v>
                      </c:pt>
                      <c:pt idx="6982">
                        <c:v>1.61</c:v>
                      </c:pt>
                      <c:pt idx="6983">
                        <c:v>1.62</c:v>
                      </c:pt>
                      <c:pt idx="6984">
                        <c:v>1.62</c:v>
                      </c:pt>
                      <c:pt idx="6985">
                        <c:v>1.61</c:v>
                      </c:pt>
                      <c:pt idx="6986">
                        <c:v>1.61</c:v>
                      </c:pt>
                      <c:pt idx="6987">
                        <c:v>1.61</c:v>
                      </c:pt>
                      <c:pt idx="6988">
                        <c:v>1.61</c:v>
                      </c:pt>
                      <c:pt idx="6989">
                        <c:v>1.61</c:v>
                      </c:pt>
                      <c:pt idx="6990">
                        <c:v>1.61</c:v>
                      </c:pt>
                      <c:pt idx="6991">
                        <c:v>1.61</c:v>
                      </c:pt>
                      <c:pt idx="6992">
                        <c:v>1.6</c:v>
                      </c:pt>
                      <c:pt idx="6993">
                        <c:v>1.61</c:v>
                      </c:pt>
                      <c:pt idx="6994">
                        <c:v>1.61</c:v>
                      </c:pt>
                      <c:pt idx="6995">
                        <c:v>1.61</c:v>
                      </c:pt>
                      <c:pt idx="6996">
                        <c:v>1.62</c:v>
                      </c:pt>
                      <c:pt idx="6997">
                        <c:v>1.6</c:v>
                      </c:pt>
                      <c:pt idx="6998">
                        <c:v>1.61</c:v>
                      </c:pt>
                      <c:pt idx="6999">
                        <c:v>1.61</c:v>
                      </c:pt>
                      <c:pt idx="7000">
                        <c:v>1.61</c:v>
                      </c:pt>
                      <c:pt idx="7001">
                        <c:v>1.61</c:v>
                      </c:pt>
                      <c:pt idx="7002">
                        <c:v>1.61</c:v>
                      </c:pt>
                      <c:pt idx="7003">
                        <c:v>1.61</c:v>
                      </c:pt>
                      <c:pt idx="7004">
                        <c:v>1.61</c:v>
                      </c:pt>
                      <c:pt idx="7005">
                        <c:v>1.61</c:v>
                      </c:pt>
                      <c:pt idx="7006">
                        <c:v>1.61</c:v>
                      </c:pt>
                      <c:pt idx="7007">
                        <c:v>1.61</c:v>
                      </c:pt>
                      <c:pt idx="7008">
                        <c:v>1.61</c:v>
                      </c:pt>
                      <c:pt idx="7009">
                        <c:v>1.61</c:v>
                      </c:pt>
                      <c:pt idx="7010">
                        <c:v>1.61</c:v>
                      </c:pt>
                      <c:pt idx="7011">
                        <c:v>1.6</c:v>
                      </c:pt>
                      <c:pt idx="7012">
                        <c:v>1.61</c:v>
                      </c:pt>
                      <c:pt idx="7013">
                        <c:v>1.61</c:v>
                      </c:pt>
                      <c:pt idx="7014">
                        <c:v>1.61</c:v>
                      </c:pt>
                      <c:pt idx="7015">
                        <c:v>1.6</c:v>
                      </c:pt>
                      <c:pt idx="7016">
                        <c:v>1.61</c:v>
                      </c:pt>
                      <c:pt idx="7017">
                        <c:v>1.61</c:v>
                      </c:pt>
                      <c:pt idx="7018">
                        <c:v>1.61</c:v>
                      </c:pt>
                      <c:pt idx="7019">
                        <c:v>1.61</c:v>
                      </c:pt>
                      <c:pt idx="7020">
                        <c:v>1.61</c:v>
                      </c:pt>
                      <c:pt idx="7021">
                        <c:v>1.61</c:v>
                      </c:pt>
                      <c:pt idx="7022">
                        <c:v>1.61</c:v>
                      </c:pt>
                      <c:pt idx="7023">
                        <c:v>1.61</c:v>
                      </c:pt>
                      <c:pt idx="7024">
                        <c:v>1.61</c:v>
                      </c:pt>
                      <c:pt idx="7025">
                        <c:v>1.61</c:v>
                      </c:pt>
                      <c:pt idx="7026">
                        <c:v>1.61</c:v>
                      </c:pt>
                      <c:pt idx="7027">
                        <c:v>1.61</c:v>
                      </c:pt>
                      <c:pt idx="7028">
                        <c:v>1.61</c:v>
                      </c:pt>
                      <c:pt idx="7029">
                        <c:v>1.61</c:v>
                      </c:pt>
                      <c:pt idx="7030">
                        <c:v>1.61</c:v>
                      </c:pt>
                      <c:pt idx="7031">
                        <c:v>1.61</c:v>
                      </c:pt>
                      <c:pt idx="7032">
                        <c:v>1.61</c:v>
                      </c:pt>
                      <c:pt idx="7033">
                        <c:v>1.61</c:v>
                      </c:pt>
                      <c:pt idx="7034">
                        <c:v>1.61</c:v>
                      </c:pt>
                      <c:pt idx="7035">
                        <c:v>1.61</c:v>
                      </c:pt>
                      <c:pt idx="7036">
                        <c:v>1.61</c:v>
                      </c:pt>
                      <c:pt idx="7037">
                        <c:v>1.61</c:v>
                      </c:pt>
                      <c:pt idx="7038">
                        <c:v>1.61</c:v>
                      </c:pt>
                      <c:pt idx="7039">
                        <c:v>1.61</c:v>
                      </c:pt>
                      <c:pt idx="7040">
                        <c:v>1.61</c:v>
                      </c:pt>
                      <c:pt idx="7041">
                        <c:v>1.61</c:v>
                      </c:pt>
                      <c:pt idx="7042">
                        <c:v>1.61</c:v>
                      </c:pt>
                      <c:pt idx="7043">
                        <c:v>1.61</c:v>
                      </c:pt>
                      <c:pt idx="7044">
                        <c:v>1.61</c:v>
                      </c:pt>
                      <c:pt idx="7045">
                        <c:v>1.61</c:v>
                      </c:pt>
                      <c:pt idx="7046">
                        <c:v>1.61</c:v>
                      </c:pt>
                      <c:pt idx="7047">
                        <c:v>1.61</c:v>
                      </c:pt>
                      <c:pt idx="7048">
                        <c:v>1.61</c:v>
                      </c:pt>
                      <c:pt idx="7049">
                        <c:v>1.61</c:v>
                      </c:pt>
                      <c:pt idx="7050">
                        <c:v>1.61</c:v>
                      </c:pt>
                      <c:pt idx="7051">
                        <c:v>1.61</c:v>
                      </c:pt>
                      <c:pt idx="7052">
                        <c:v>1.61</c:v>
                      </c:pt>
                      <c:pt idx="7053">
                        <c:v>1.61</c:v>
                      </c:pt>
                      <c:pt idx="7054">
                        <c:v>1.61</c:v>
                      </c:pt>
                      <c:pt idx="7055">
                        <c:v>1.61</c:v>
                      </c:pt>
                      <c:pt idx="7056">
                        <c:v>1.61</c:v>
                      </c:pt>
                      <c:pt idx="7057">
                        <c:v>1.61</c:v>
                      </c:pt>
                      <c:pt idx="7058">
                        <c:v>1.61</c:v>
                      </c:pt>
                      <c:pt idx="7059">
                        <c:v>1.61</c:v>
                      </c:pt>
                      <c:pt idx="7060">
                        <c:v>1.61</c:v>
                      </c:pt>
                      <c:pt idx="7061">
                        <c:v>1.61</c:v>
                      </c:pt>
                      <c:pt idx="7062">
                        <c:v>1.61</c:v>
                      </c:pt>
                      <c:pt idx="7063">
                        <c:v>1.61</c:v>
                      </c:pt>
                      <c:pt idx="7064">
                        <c:v>1.61</c:v>
                      </c:pt>
                      <c:pt idx="7065">
                        <c:v>1.61</c:v>
                      </c:pt>
                      <c:pt idx="7066">
                        <c:v>1.61</c:v>
                      </c:pt>
                      <c:pt idx="7067">
                        <c:v>1.61</c:v>
                      </c:pt>
                      <c:pt idx="7068">
                        <c:v>1.61</c:v>
                      </c:pt>
                      <c:pt idx="7069">
                        <c:v>1.61</c:v>
                      </c:pt>
                      <c:pt idx="7070">
                        <c:v>1.61</c:v>
                      </c:pt>
                      <c:pt idx="7071">
                        <c:v>1.61</c:v>
                      </c:pt>
                      <c:pt idx="7072">
                        <c:v>1.61</c:v>
                      </c:pt>
                      <c:pt idx="7073">
                        <c:v>1.6</c:v>
                      </c:pt>
                      <c:pt idx="7074">
                        <c:v>1.6</c:v>
                      </c:pt>
                      <c:pt idx="7075">
                        <c:v>1.61</c:v>
                      </c:pt>
                      <c:pt idx="7076">
                        <c:v>1.61</c:v>
                      </c:pt>
                      <c:pt idx="7077">
                        <c:v>1.61</c:v>
                      </c:pt>
                      <c:pt idx="7078">
                        <c:v>1.6</c:v>
                      </c:pt>
                      <c:pt idx="7079">
                        <c:v>1.6</c:v>
                      </c:pt>
                      <c:pt idx="7080">
                        <c:v>1.6</c:v>
                      </c:pt>
                      <c:pt idx="7081">
                        <c:v>1.6</c:v>
                      </c:pt>
                      <c:pt idx="7082">
                        <c:v>1.6</c:v>
                      </c:pt>
                      <c:pt idx="7083">
                        <c:v>1.6</c:v>
                      </c:pt>
                      <c:pt idx="7084">
                        <c:v>1.6</c:v>
                      </c:pt>
                      <c:pt idx="7085">
                        <c:v>1.6</c:v>
                      </c:pt>
                      <c:pt idx="7086">
                        <c:v>1.6</c:v>
                      </c:pt>
                      <c:pt idx="7087">
                        <c:v>1.6</c:v>
                      </c:pt>
                      <c:pt idx="7088">
                        <c:v>1.6</c:v>
                      </c:pt>
                      <c:pt idx="7089">
                        <c:v>1.6</c:v>
                      </c:pt>
                      <c:pt idx="7090">
                        <c:v>1.6</c:v>
                      </c:pt>
                      <c:pt idx="7091">
                        <c:v>1.6</c:v>
                      </c:pt>
                      <c:pt idx="7092">
                        <c:v>1.6</c:v>
                      </c:pt>
                      <c:pt idx="7093">
                        <c:v>1.6</c:v>
                      </c:pt>
                      <c:pt idx="7094">
                        <c:v>1.6</c:v>
                      </c:pt>
                      <c:pt idx="7095">
                        <c:v>1.6</c:v>
                      </c:pt>
                      <c:pt idx="7096">
                        <c:v>1.6</c:v>
                      </c:pt>
                      <c:pt idx="7097">
                        <c:v>1.6</c:v>
                      </c:pt>
                      <c:pt idx="7098">
                        <c:v>1.6</c:v>
                      </c:pt>
                      <c:pt idx="7099">
                        <c:v>1.6</c:v>
                      </c:pt>
                      <c:pt idx="7100">
                        <c:v>1.6</c:v>
                      </c:pt>
                      <c:pt idx="7101">
                        <c:v>1.6</c:v>
                      </c:pt>
                      <c:pt idx="7102">
                        <c:v>1.6</c:v>
                      </c:pt>
                      <c:pt idx="7103">
                        <c:v>1.6</c:v>
                      </c:pt>
                      <c:pt idx="7104">
                        <c:v>1.6</c:v>
                      </c:pt>
                      <c:pt idx="7105">
                        <c:v>1.6</c:v>
                      </c:pt>
                      <c:pt idx="7106">
                        <c:v>1.6</c:v>
                      </c:pt>
                      <c:pt idx="7107">
                        <c:v>1.6</c:v>
                      </c:pt>
                      <c:pt idx="7108">
                        <c:v>1.6</c:v>
                      </c:pt>
                      <c:pt idx="7109">
                        <c:v>1.6</c:v>
                      </c:pt>
                      <c:pt idx="7110">
                        <c:v>1.6</c:v>
                      </c:pt>
                      <c:pt idx="7111">
                        <c:v>1.6</c:v>
                      </c:pt>
                      <c:pt idx="7112">
                        <c:v>1.6</c:v>
                      </c:pt>
                      <c:pt idx="7113">
                        <c:v>1.6</c:v>
                      </c:pt>
                      <c:pt idx="7114">
                        <c:v>1.6</c:v>
                      </c:pt>
                      <c:pt idx="7115">
                        <c:v>1.6</c:v>
                      </c:pt>
                      <c:pt idx="7116">
                        <c:v>1.6</c:v>
                      </c:pt>
                      <c:pt idx="7117">
                        <c:v>1.6</c:v>
                      </c:pt>
                      <c:pt idx="7118">
                        <c:v>1.6</c:v>
                      </c:pt>
                      <c:pt idx="7119">
                        <c:v>1.6</c:v>
                      </c:pt>
                      <c:pt idx="7120">
                        <c:v>1.6</c:v>
                      </c:pt>
                      <c:pt idx="7121">
                        <c:v>1.6</c:v>
                      </c:pt>
                      <c:pt idx="7122">
                        <c:v>1.6</c:v>
                      </c:pt>
                      <c:pt idx="7123">
                        <c:v>1.6</c:v>
                      </c:pt>
                      <c:pt idx="7124">
                        <c:v>1.61</c:v>
                      </c:pt>
                      <c:pt idx="7125">
                        <c:v>1.6</c:v>
                      </c:pt>
                      <c:pt idx="7126">
                        <c:v>1.61</c:v>
                      </c:pt>
                      <c:pt idx="7127">
                        <c:v>1.61</c:v>
                      </c:pt>
                      <c:pt idx="7128">
                        <c:v>1.61</c:v>
                      </c:pt>
                      <c:pt idx="7129">
                        <c:v>1.6</c:v>
                      </c:pt>
                      <c:pt idx="7130">
                        <c:v>1.61</c:v>
                      </c:pt>
                      <c:pt idx="7131">
                        <c:v>1.6</c:v>
                      </c:pt>
                      <c:pt idx="7132">
                        <c:v>1.6</c:v>
                      </c:pt>
                      <c:pt idx="7133">
                        <c:v>1.61</c:v>
                      </c:pt>
                      <c:pt idx="7134">
                        <c:v>1.61</c:v>
                      </c:pt>
                      <c:pt idx="7135">
                        <c:v>1.6</c:v>
                      </c:pt>
                      <c:pt idx="7136">
                        <c:v>1.6</c:v>
                      </c:pt>
                      <c:pt idx="7137">
                        <c:v>1.6</c:v>
                      </c:pt>
                      <c:pt idx="7138">
                        <c:v>1.61</c:v>
                      </c:pt>
                      <c:pt idx="7139">
                        <c:v>1.6</c:v>
                      </c:pt>
                      <c:pt idx="7140">
                        <c:v>1.6</c:v>
                      </c:pt>
                      <c:pt idx="7141">
                        <c:v>1.6</c:v>
                      </c:pt>
                      <c:pt idx="7142">
                        <c:v>1.6</c:v>
                      </c:pt>
                      <c:pt idx="7143">
                        <c:v>1.61</c:v>
                      </c:pt>
                      <c:pt idx="7144">
                        <c:v>1.61</c:v>
                      </c:pt>
                      <c:pt idx="7145">
                        <c:v>1.6</c:v>
                      </c:pt>
                      <c:pt idx="7146">
                        <c:v>1.6</c:v>
                      </c:pt>
                      <c:pt idx="7147">
                        <c:v>1.59</c:v>
                      </c:pt>
                      <c:pt idx="7148">
                        <c:v>1.6</c:v>
                      </c:pt>
                      <c:pt idx="7149">
                        <c:v>1.61</c:v>
                      </c:pt>
                      <c:pt idx="7150">
                        <c:v>1.6</c:v>
                      </c:pt>
                      <c:pt idx="7151">
                        <c:v>1.6</c:v>
                      </c:pt>
                      <c:pt idx="7152">
                        <c:v>1.6</c:v>
                      </c:pt>
                      <c:pt idx="7153">
                        <c:v>1.6</c:v>
                      </c:pt>
                      <c:pt idx="7154">
                        <c:v>1.6</c:v>
                      </c:pt>
                      <c:pt idx="7155">
                        <c:v>1.61</c:v>
                      </c:pt>
                      <c:pt idx="7156">
                        <c:v>1.6</c:v>
                      </c:pt>
                      <c:pt idx="7157">
                        <c:v>1.6</c:v>
                      </c:pt>
                      <c:pt idx="7158">
                        <c:v>1.6</c:v>
                      </c:pt>
                      <c:pt idx="7159">
                        <c:v>1.6</c:v>
                      </c:pt>
                      <c:pt idx="7160">
                        <c:v>1.6</c:v>
                      </c:pt>
                      <c:pt idx="7161">
                        <c:v>1.6</c:v>
                      </c:pt>
                      <c:pt idx="7162">
                        <c:v>1.6</c:v>
                      </c:pt>
                      <c:pt idx="7163">
                        <c:v>1.6</c:v>
                      </c:pt>
                      <c:pt idx="7164">
                        <c:v>1.59</c:v>
                      </c:pt>
                      <c:pt idx="7165">
                        <c:v>1.6</c:v>
                      </c:pt>
                      <c:pt idx="7166">
                        <c:v>1.6</c:v>
                      </c:pt>
                      <c:pt idx="7167">
                        <c:v>1.6</c:v>
                      </c:pt>
                      <c:pt idx="7168">
                        <c:v>1.6</c:v>
                      </c:pt>
                      <c:pt idx="7169">
                        <c:v>1.58</c:v>
                      </c:pt>
                      <c:pt idx="7170">
                        <c:v>1.6</c:v>
                      </c:pt>
                      <c:pt idx="7171">
                        <c:v>1.59</c:v>
                      </c:pt>
                      <c:pt idx="7172">
                        <c:v>1.6</c:v>
                      </c:pt>
                      <c:pt idx="7173">
                        <c:v>1.59</c:v>
                      </c:pt>
                      <c:pt idx="7174">
                        <c:v>1.59</c:v>
                      </c:pt>
                      <c:pt idx="7175">
                        <c:v>1.59</c:v>
                      </c:pt>
                      <c:pt idx="7176">
                        <c:v>1.59</c:v>
                      </c:pt>
                      <c:pt idx="7177">
                        <c:v>1.59</c:v>
                      </c:pt>
                      <c:pt idx="7178">
                        <c:v>1.59</c:v>
                      </c:pt>
                      <c:pt idx="7179">
                        <c:v>1.59</c:v>
                      </c:pt>
                      <c:pt idx="7180">
                        <c:v>1.59</c:v>
                      </c:pt>
                      <c:pt idx="7181">
                        <c:v>1.59</c:v>
                      </c:pt>
                      <c:pt idx="7182">
                        <c:v>1.59</c:v>
                      </c:pt>
                      <c:pt idx="7183">
                        <c:v>1.59</c:v>
                      </c:pt>
                      <c:pt idx="7184">
                        <c:v>1.59</c:v>
                      </c:pt>
                      <c:pt idx="7185">
                        <c:v>1.59</c:v>
                      </c:pt>
                      <c:pt idx="7186">
                        <c:v>1.59</c:v>
                      </c:pt>
                      <c:pt idx="7187">
                        <c:v>1.59</c:v>
                      </c:pt>
                      <c:pt idx="7188">
                        <c:v>1.59</c:v>
                      </c:pt>
                      <c:pt idx="7189">
                        <c:v>1.59</c:v>
                      </c:pt>
                      <c:pt idx="7190">
                        <c:v>1.59</c:v>
                      </c:pt>
                      <c:pt idx="7191">
                        <c:v>1.59</c:v>
                      </c:pt>
                      <c:pt idx="7192">
                        <c:v>1.59</c:v>
                      </c:pt>
                      <c:pt idx="7193">
                        <c:v>1.59</c:v>
                      </c:pt>
                      <c:pt idx="7194">
                        <c:v>1.59</c:v>
                      </c:pt>
                      <c:pt idx="7195">
                        <c:v>1.59</c:v>
                      </c:pt>
                      <c:pt idx="7196">
                        <c:v>1.59</c:v>
                      </c:pt>
                      <c:pt idx="7197">
                        <c:v>1.59</c:v>
                      </c:pt>
                      <c:pt idx="7198">
                        <c:v>1.59</c:v>
                      </c:pt>
                      <c:pt idx="7199">
                        <c:v>1.59</c:v>
                      </c:pt>
                      <c:pt idx="7200">
                        <c:v>1.59</c:v>
                      </c:pt>
                      <c:pt idx="7201">
                        <c:v>1.59</c:v>
                      </c:pt>
                      <c:pt idx="7202">
                        <c:v>1.59</c:v>
                      </c:pt>
                      <c:pt idx="7203">
                        <c:v>1.59</c:v>
                      </c:pt>
                      <c:pt idx="7204">
                        <c:v>1.59</c:v>
                      </c:pt>
                      <c:pt idx="7205">
                        <c:v>1.59</c:v>
                      </c:pt>
                      <c:pt idx="7206">
                        <c:v>1.59</c:v>
                      </c:pt>
                      <c:pt idx="7207">
                        <c:v>1.59</c:v>
                      </c:pt>
                      <c:pt idx="7208">
                        <c:v>1.59</c:v>
                      </c:pt>
                      <c:pt idx="7209">
                        <c:v>1.59</c:v>
                      </c:pt>
                      <c:pt idx="7210">
                        <c:v>1.59</c:v>
                      </c:pt>
                      <c:pt idx="7211">
                        <c:v>1.59</c:v>
                      </c:pt>
                      <c:pt idx="7212">
                        <c:v>1.59</c:v>
                      </c:pt>
                      <c:pt idx="7213">
                        <c:v>1.59</c:v>
                      </c:pt>
                      <c:pt idx="7214">
                        <c:v>1.59</c:v>
                      </c:pt>
                      <c:pt idx="7215">
                        <c:v>1.59</c:v>
                      </c:pt>
                      <c:pt idx="7216">
                        <c:v>1.59</c:v>
                      </c:pt>
                      <c:pt idx="7217">
                        <c:v>1.59</c:v>
                      </c:pt>
                      <c:pt idx="7218">
                        <c:v>1.59</c:v>
                      </c:pt>
                      <c:pt idx="7219">
                        <c:v>1.59</c:v>
                      </c:pt>
                      <c:pt idx="7220">
                        <c:v>1.59</c:v>
                      </c:pt>
                      <c:pt idx="7221">
                        <c:v>1.59</c:v>
                      </c:pt>
                      <c:pt idx="7222">
                        <c:v>1.59</c:v>
                      </c:pt>
                      <c:pt idx="7223">
                        <c:v>1.59</c:v>
                      </c:pt>
                      <c:pt idx="7224">
                        <c:v>1.59</c:v>
                      </c:pt>
                      <c:pt idx="7225">
                        <c:v>1.59</c:v>
                      </c:pt>
                      <c:pt idx="7226">
                        <c:v>1.59</c:v>
                      </c:pt>
                      <c:pt idx="7227">
                        <c:v>1.59</c:v>
                      </c:pt>
                      <c:pt idx="7228">
                        <c:v>1.59</c:v>
                      </c:pt>
                      <c:pt idx="7229">
                        <c:v>1.59</c:v>
                      </c:pt>
                      <c:pt idx="7230">
                        <c:v>1.59</c:v>
                      </c:pt>
                      <c:pt idx="7231">
                        <c:v>1.59</c:v>
                      </c:pt>
                      <c:pt idx="7232">
                        <c:v>1.59</c:v>
                      </c:pt>
                      <c:pt idx="7233">
                        <c:v>1.59</c:v>
                      </c:pt>
                      <c:pt idx="7234">
                        <c:v>1.59</c:v>
                      </c:pt>
                      <c:pt idx="7235">
                        <c:v>1.59</c:v>
                      </c:pt>
                      <c:pt idx="7236">
                        <c:v>1.59</c:v>
                      </c:pt>
                      <c:pt idx="7237">
                        <c:v>1.59</c:v>
                      </c:pt>
                      <c:pt idx="7238">
                        <c:v>1.59</c:v>
                      </c:pt>
                      <c:pt idx="7239">
                        <c:v>1.59</c:v>
                      </c:pt>
                      <c:pt idx="7240">
                        <c:v>1.59</c:v>
                      </c:pt>
                      <c:pt idx="7241">
                        <c:v>1.59</c:v>
                      </c:pt>
                      <c:pt idx="7242">
                        <c:v>1.59</c:v>
                      </c:pt>
                      <c:pt idx="7243">
                        <c:v>1.59</c:v>
                      </c:pt>
                      <c:pt idx="7244">
                        <c:v>1.59</c:v>
                      </c:pt>
                      <c:pt idx="7245">
                        <c:v>1.59</c:v>
                      </c:pt>
                      <c:pt idx="7246">
                        <c:v>1.59</c:v>
                      </c:pt>
                      <c:pt idx="7247">
                        <c:v>1.59</c:v>
                      </c:pt>
                      <c:pt idx="7248">
                        <c:v>1.59</c:v>
                      </c:pt>
                      <c:pt idx="7249">
                        <c:v>1.59</c:v>
                      </c:pt>
                      <c:pt idx="7250">
                        <c:v>1.59</c:v>
                      </c:pt>
                      <c:pt idx="7251">
                        <c:v>1.59</c:v>
                      </c:pt>
                      <c:pt idx="7252">
                        <c:v>1.59</c:v>
                      </c:pt>
                      <c:pt idx="7253">
                        <c:v>1.59</c:v>
                      </c:pt>
                      <c:pt idx="7254">
                        <c:v>1.59</c:v>
                      </c:pt>
                      <c:pt idx="7255">
                        <c:v>1.59</c:v>
                      </c:pt>
                      <c:pt idx="7256">
                        <c:v>1.59</c:v>
                      </c:pt>
                      <c:pt idx="7257">
                        <c:v>1.59</c:v>
                      </c:pt>
                      <c:pt idx="7258">
                        <c:v>1.58</c:v>
                      </c:pt>
                      <c:pt idx="7259">
                        <c:v>1.59</c:v>
                      </c:pt>
                      <c:pt idx="7260">
                        <c:v>1.59</c:v>
                      </c:pt>
                      <c:pt idx="7261">
                        <c:v>1.59</c:v>
                      </c:pt>
                      <c:pt idx="7262">
                        <c:v>1.59</c:v>
                      </c:pt>
                      <c:pt idx="7263">
                        <c:v>1.59</c:v>
                      </c:pt>
                      <c:pt idx="7264">
                        <c:v>1.58</c:v>
                      </c:pt>
                      <c:pt idx="7265">
                        <c:v>1.58</c:v>
                      </c:pt>
                      <c:pt idx="7266">
                        <c:v>1.58</c:v>
                      </c:pt>
                      <c:pt idx="7267">
                        <c:v>1.59</c:v>
                      </c:pt>
                      <c:pt idx="7268">
                        <c:v>1.59</c:v>
                      </c:pt>
                      <c:pt idx="7269">
                        <c:v>1.58</c:v>
                      </c:pt>
                      <c:pt idx="7270">
                        <c:v>1.58</c:v>
                      </c:pt>
                      <c:pt idx="7271">
                        <c:v>1.58</c:v>
                      </c:pt>
                      <c:pt idx="7272">
                        <c:v>1.58</c:v>
                      </c:pt>
                      <c:pt idx="7273">
                        <c:v>1.59</c:v>
                      </c:pt>
                      <c:pt idx="7274">
                        <c:v>1.58</c:v>
                      </c:pt>
                      <c:pt idx="7275">
                        <c:v>1.59</c:v>
                      </c:pt>
                      <c:pt idx="7276">
                        <c:v>1.58</c:v>
                      </c:pt>
                      <c:pt idx="7277">
                        <c:v>1.58</c:v>
                      </c:pt>
                      <c:pt idx="7278">
                        <c:v>1.59</c:v>
                      </c:pt>
                      <c:pt idx="7279">
                        <c:v>1.58</c:v>
                      </c:pt>
                      <c:pt idx="7280">
                        <c:v>1.58</c:v>
                      </c:pt>
                      <c:pt idx="7281">
                        <c:v>1.59</c:v>
                      </c:pt>
                      <c:pt idx="7282">
                        <c:v>1.59</c:v>
                      </c:pt>
                      <c:pt idx="7283">
                        <c:v>1.59</c:v>
                      </c:pt>
                      <c:pt idx="7284">
                        <c:v>1.59</c:v>
                      </c:pt>
                      <c:pt idx="7285">
                        <c:v>1.59</c:v>
                      </c:pt>
                      <c:pt idx="7286">
                        <c:v>1.59</c:v>
                      </c:pt>
                      <c:pt idx="7287">
                        <c:v>1.59</c:v>
                      </c:pt>
                      <c:pt idx="7288">
                        <c:v>1.58</c:v>
                      </c:pt>
                      <c:pt idx="7289">
                        <c:v>1.58</c:v>
                      </c:pt>
                      <c:pt idx="7290">
                        <c:v>1.59</c:v>
                      </c:pt>
                      <c:pt idx="7291">
                        <c:v>1.58</c:v>
                      </c:pt>
                      <c:pt idx="7292">
                        <c:v>1.58</c:v>
                      </c:pt>
                      <c:pt idx="7293">
                        <c:v>1.58</c:v>
                      </c:pt>
                      <c:pt idx="7294">
                        <c:v>1.58</c:v>
                      </c:pt>
                      <c:pt idx="7295">
                        <c:v>1.58</c:v>
                      </c:pt>
                      <c:pt idx="7296">
                        <c:v>1.58</c:v>
                      </c:pt>
                      <c:pt idx="7297">
                        <c:v>1.58</c:v>
                      </c:pt>
                      <c:pt idx="7298">
                        <c:v>1.58</c:v>
                      </c:pt>
                      <c:pt idx="7299">
                        <c:v>1.59</c:v>
                      </c:pt>
                      <c:pt idx="7300">
                        <c:v>1.59</c:v>
                      </c:pt>
                      <c:pt idx="7301">
                        <c:v>1.58</c:v>
                      </c:pt>
                      <c:pt idx="7302">
                        <c:v>1.58</c:v>
                      </c:pt>
                      <c:pt idx="7303">
                        <c:v>1.59</c:v>
                      </c:pt>
                      <c:pt idx="7304">
                        <c:v>1.59</c:v>
                      </c:pt>
                      <c:pt idx="7305">
                        <c:v>1.59</c:v>
                      </c:pt>
                      <c:pt idx="7306">
                        <c:v>1.59</c:v>
                      </c:pt>
                      <c:pt idx="7307">
                        <c:v>1.59</c:v>
                      </c:pt>
                      <c:pt idx="7308">
                        <c:v>1.58</c:v>
                      </c:pt>
                      <c:pt idx="7309">
                        <c:v>1.59</c:v>
                      </c:pt>
                      <c:pt idx="7310">
                        <c:v>1.59</c:v>
                      </c:pt>
                      <c:pt idx="7311">
                        <c:v>1.59</c:v>
                      </c:pt>
                      <c:pt idx="7312">
                        <c:v>1.59</c:v>
                      </c:pt>
                      <c:pt idx="7313">
                        <c:v>1.59</c:v>
                      </c:pt>
                      <c:pt idx="7314">
                        <c:v>1.59</c:v>
                      </c:pt>
                      <c:pt idx="7315">
                        <c:v>1.59</c:v>
                      </c:pt>
                      <c:pt idx="7316">
                        <c:v>1.59</c:v>
                      </c:pt>
                      <c:pt idx="7317">
                        <c:v>1.59</c:v>
                      </c:pt>
                      <c:pt idx="7318">
                        <c:v>1.59</c:v>
                      </c:pt>
                      <c:pt idx="7319">
                        <c:v>1.59</c:v>
                      </c:pt>
                      <c:pt idx="7320">
                        <c:v>1.59</c:v>
                      </c:pt>
                      <c:pt idx="7321">
                        <c:v>1.59</c:v>
                      </c:pt>
                      <c:pt idx="7322">
                        <c:v>1.59</c:v>
                      </c:pt>
                      <c:pt idx="7323">
                        <c:v>1.59</c:v>
                      </c:pt>
                      <c:pt idx="7324">
                        <c:v>1.59</c:v>
                      </c:pt>
                      <c:pt idx="7325">
                        <c:v>1.59</c:v>
                      </c:pt>
                      <c:pt idx="7326">
                        <c:v>1.59</c:v>
                      </c:pt>
                      <c:pt idx="7327">
                        <c:v>1.59</c:v>
                      </c:pt>
                      <c:pt idx="7328">
                        <c:v>1.59</c:v>
                      </c:pt>
                      <c:pt idx="7329">
                        <c:v>1.59</c:v>
                      </c:pt>
                      <c:pt idx="7330">
                        <c:v>1.59</c:v>
                      </c:pt>
                      <c:pt idx="7331">
                        <c:v>1.59</c:v>
                      </c:pt>
                      <c:pt idx="7332">
                        <c:v>1.59</c:v>
                      </c:pt>
                      <c:pt idx="7333">
                        <c:v>1.59</c:v>
                      </c:pt>
                      <c:pt idx="7334">
                        <c:v>1.59</c:v>
                      </c:pt>
                      <c:pt idx="7335">
                        <c:v>1.59</c:v>
                      </c:pt>
                      <c:pt idx="7336">
                        <c:v>1.59</c:v>
                      </c:pt>
                      <c:pt idx="7337">
                        <c:v>1.59</c:v>
                      </c:pt>
                      <c:pt idx="7338">
                        <c:v>1.59</c:v>
                      </c:pt>
                      <c:pt idx="7339">
                        <c:v>1.59</c:v>
                      </c:pt>
                      <c:pt idx="7340">
                        <c:v>1.59</c:v>
                      </c:pt>
                      <c:pt idx="7341">
                        <c:v>1.59</c:v>
                      </c:pt>
                      <c:pt idx="7342">
                        <c:v>1.59</c:v>
                      </c:pt>
                      <c:pt idx="7343">
                        <c:v>1.59</c:v>
                      </c:pt>
                      <c:pt idx="7344">
                        <c:v>1.59</c:v>
                      </c:pt>
                      <c:pt idx="7345">
                        <c:v>1.59</c:v>
                      </c:pt>
                      <c:pt idx="7346">
                        <c:v>1.59</c:v>
                      </c:pt>
                      <c:pt idx="7347">
                        <c:v>1.59</c:v>
                      </c:pt>
                      <c:pt idx="7348">
                        <c:v>1.59</c:v>
                      </c:pt>
                      <c:pt idx="7349">
                        <c:v>1.59</c:v>
                      </c:pt>
                      <c:pt idx="7350">
                        <c:v>1.59</c:v>
                      </c:pt>
                      <c:pt idx="7351">
                        <c:v>1.59</c:v>
                      </c:pt>
                      <c:pt idx="7352">
                        <c:v>1.59</c:v>
                      </c:pt>
                      <c:pt idx="7353">
                        <c:v>1.59</c:v>
                      </c:pt>
                      <c:pt idx="7354">
                        <c:v>1.59</c:v>
                      </c:pt>
                      <c:pt idx="7355">
                        <c:v>1.59</c:v>
                      </c:pt>
                      <c:pt idx="7356">
                        <c:v>1.59</c:v>
                      </c:pt>
                      <c:pt idx="7357">
                        <c:v>1.59</c:v>
                      </c:pt>
                      <c:pt idx="7358">
                        <c:v>1.59</c:v>
                      </c:pt>
                      <c:pt idx="7359">
                        <c:v>1.59</c:v>
                      </c:pt>
                      <c:pt idx="7360">
                        <c:v>1.59</c:v>
                      </c:pt>
                      <c:pt idx="7361">
                        <c:v>1.59</c:v>
                      </c:pt>
                      <c:pt idx="7362">
                        <c:v>1.59</c:v>
                      </c:pt>
                      <c:pt idx="7363">
                        <c:v>1.59</c:v>
                      </c:pt>
                      <c:pt idx="7364">
                        <c:v>1.58</c:v>
                      </c:pt>
                      <c:pt idx="7365">
                        <c:v>1.59</c:v>
                      </c:pt>
                      <c:pt idx="7366">
                        <c:v>1.59</c:v>
                      </c:pt>
                      <c:pt idx="7367">
                        <c:v>1.59</c:v>
                      </c:pt>
                      <c:pt idx="7368">
                        <c:v>1.59</c:v>
                      </c:pt>
                      <c:pt idx="7369">
                        <c:v>1.59</c:v>
                      </c:pt>
                      <c:pt idx="7370">
                        <c:v>1.59</c:v>
                      </c:pt>
                      <c:pt idx="7371">
                        <c:v>1.58</c:v>
                      </c:pt>
                      <c:pt idx="7372">
                        <c:v>1.58</c:v>
                      </c:pt>
                      <c:pt idx="7373">
                        <c:v>1.59</c:v>
                      </c:pt>
                      <c:pt idx="7374">
                        <c:v>1.59</c:v>
                      </c:pt>
                      <c:pt idx="7375">
                        <c:v>1.58</c:v>
                      </c:pt>
                      <c:pt idx="7376">
                        <c:v>1.58</c:v>
                      </c:pt>
                      <c:pt idx="7377">
                        <c:v>1.58</c:v>
                      </c:pt>
                      <c:pt idx="7378">
                        <c:v>1.58</c:v>
                      </c:pt>
                      <c:pt idx="7379">
                        <c:v>1.58</c:v>
                      </c:pt>
                      <c:pt idx="7380">
                        <c:v>1.58</c:v>
                      </c:pt>
                      <c:pt idx="7381">
                        <c:v>1.58</c:v>
                      </c:pt>
                      <c:pt idx="7382">
                        <c:v>1.58</c:v>
                      </c:pt>
                      <c:pt idx="7383">
                        <c:v>1.58</c:v>
                      </c:pt>
                      <c:pt idx="7384">
                        <c:v>1.58</c:v>
                      </c:pt>
                      <c:pt idx="7385">
                        <c:v>1.58</c:v>
                      </c:pt>
                      <c:pt idx="7386">
                        <c:v>1.58</c:v>
                      </c:pt>
                      <c:pt idx="7387">
                        <c:v>1.58</c:v>
                      </c:pt>
                      <c:pt idx="7388">
                        <c:v>1.58</c:v>
                      </c:pt>
                      <c:pt idx="7389">
                        <c:v>1.58</c:v>
                      </c:pt>
                      <c:pt idx="7390">
                        <c:v>1.58</c:v>
                      </c:pt>
                      <c:pt idx="7391">
                        <c:v>1.58</c:v>
                      </c:pt>
                      <c:pt idx="7392">
                        <c:v>1.58</c:v>
                      </c:pt>
                      <c:pt idx="7393">
                        <c:v>1.58</c:v>
                      </c:pt>
                      <c:pt idx="7394">
                        <c:v>1.58</c:v>
                      </c:pt>
                      <c:pt idx="7395">
                        <c:v>1.58</c:v>
                      </c:pt>
                      <c:pt idx="7396">
                        <c:v>1.58</c:v>
                      </c:pt>
                      <c:pt idx="7397">
                        <c:v>1.58</c:v>
                      </c:pt>
                      <c:pt idx="7398">
                        <c:v>1.58</c:v>
                      </c:pt>
                      <c:pt idx="7399">
                        <c:v>1.58</c:v>
                      </c:pt>
                      <c:pt idx="7400">
                        <c:v>1.58</c:v>
                      </c:pt>
                      <c:pt idx="7401">
                        <c:v>1.58</c:v>
                      </c:pt>
                      <c:pt idx="7402">
                        <c:v>1.58</c:v>
                      </c:pt>
                      <c:pt idx="7403">
                        <c:v>1.58</c:v>
                      </c:pt>
                      <c:pt idx="7404">
                        <c:v>1.58</c:v>
                      </c:pt>
                      <c:pt idx="7405">
                        <c:v>1.58</c:v>
                      </c:pt>
                      <c:pt idx="7406">
                        <c:v>1.58</c:v>
                      </c:pt>
                      <c:pt idx="7407">
                        <c:v>1.58</c:v>
                      </c:pt>
                      <c:pt idx="7408">
                        <c:v>1.58</c:v>
                      </c:pt>
                      <c:pt idx="7409">
                        <c:v>1.58</c:v>
                      </c:pt>
                      <c:pt idx="7410">
                        <c:v>1.58</c:v>
                      </c:pt>
                      <c:pt idx="7411">
                        <c:v>1.58</c:v>
                      </c:pt>
                      <c:pt idx="7412">
                        <c:v>1.58</c:v>
                      </c:pt>
                      <c:pt idx="7413">
                        <c:v>1.58</c:v>
                      </c:pt>
                      <c:pt idx="7414">
                        <c:v>1.58</c:v>
                      </c:pt>
                      <c:pt idx="7415">
                        <c:v>1.58</c:v>
                      </c:pt>
                      <c:pt idx="7416">
                        <c:v>1.58</c:v>
                      </c:pt>
                      <c:pt idx="7417">
                        <c:v>1.58</c:v>
                      </c:pt>
                      <c:pt idx="7418">
                        <c:v>1.58</c:v>
                      </c:pt>
                      <c:pt idx="7419">
                        <c:v>1.58</c:v>
                      </c:pt>
                      <c:pt idx="7420">
                        <c:v>1.58</c:v>
                      </c:pt>
                      <c:pt idx="7421">
                        <c:v>1.58</c:v>
                      </c:pt>
                      <c:pt idx="7422">
                        <c:v>1.58</c:v>
                      </c:pt>
                      <c:pt idx="7423">
                        <c:v>1.58</c:v>
                      </c:pt>
                      <c:pt idx="7424">
                        <c:v>1.58</c:v>
                      </c:pt>
                      <c:pt idx="7425">
                        <c:v>1.58</c:v>
                      </c:pt>
                      <c:pt idx="7426">
                        <c:v>1.58</c:v>
                      </c:pt>
                      <c:pt idx="7427">
                        <c:v>1.58</c:v>
                      </c:pt>
                      <c:pt idx="7428">
                        <c:v>1.58</c:v>
                      </c:pt>
                      <c:pt idx="7429">
                        <c:v>1.58</c:v>
                      </c:pt>
                      <c:pt idx="7430">
                        <c:v>1.58</c:v>
                      </c:pt>
                      <c:pt idx="7431">
                        <c:v>1.58</c:v>
                      </c:pt>
                      <c:pt idx="7432">
                        <c:v>1.58</c:v>
                      </c:pt>
                      <c:pt idx="7433">
                        <c:v>1.58</c:v>
                      </c:pt>
                      <c:pt idx="7434">
                        <c:v>1.58</c:v>
                      </c:pt>
                      <c:pt idx="7435">
                        <c:v>1.58</c:v>
                      </c:pt>
                      <c:pt idx="7436">
                        <c:v>1.58</c:v>
                      </c:pt>
                      <c:pt idx="7437">
                        <c:v>1.58</c:v>
                      </c:pt>
                      <c:pt idx="7438">
                        <c:v>1.58</c:v>
                      </c:pt>
                      <c:pt idx="7439">
                        <c:v>1.58</c:v>
                      </c:pt>
                      <c:pt idx="7440">
                        <c:v>1.58</c:v>
                      </c:pt>
                      <c:pt idx="7441">
                        <c:v>1.58</c:v>
                      </c:pt>
                      <c:pt idx="7442">
                        <c:v>1.58</c:v>
                      </c:pt>
                      <c:pt idx="7443">
                        <c:v>1.58</c:v>
                      </c:pt>
                      <c:pt idx="7444">
                        <c:v>1.58</c:v>
                      </c:pt>
                      <c:pt idx="7445">
                        <c:v>1.58</c:v>
                      </c:pt>
                      <c:pt idx="7446">
                        <c:v>1.58</c:v>
                      </c:pt>
                      <c:pt idx="7447">
                        <c:v>1.59</c:v>
                      </c:pt>
                      <c:pt idx="7448">
                        <c:v>1.58</c:v>
                      </c:pt>
                      <c:pt idx="7449">
                        <c:v>1.58</c:v>
                      </c:pt>
                      <c:pt idx="7450">
                        <c:v>1.58</c:v>
                      </c:pt>
                      <c:pt idx="7451">
                        <c:v>1.58</c:v>
                      </c:pt>
                      <c:pt idx="7452">
                        <c:v>1.58</c:v>
                      </c:pt>
                      <c:pt idx="7453">
                        <c:v>1.58</c:v>
                      </c:pt>
                      <c:pt idx="7454">
                        <c:v>1.58</c:v>
                      </c:pt>
                      <c:pt idx="7455">
                        <c:v>1.58</c:v>
                      </c:pt>
                      <c:pt idx="7456">
                        <c:v>1.58</c:v>
                      </c:pt>
                      <c:pt idx="7457">
                        <c:v>1.58</c:v>
                      </c:pt>
                      <c:pt idx="7458">
                        <c:v>1.58</c:v>
                      </c:pt>
                      <c:pt idx="7459">
                        <c:v>1.58</c:v>
                      </c:pt>
                      <c:pt idx="7460">
                        <c:v>1.58</c:v>
                      </c:pt>
                      <c:pt idx="7461">
                        <c:v>1.58</c:v>
                      </c:pt>
                      <c:pt idx="7462">
                        <c:v>1.58</c:v>
                      </c:pt>
                      <c:pt idx="7463">
                        <c:v>1.58</c:v>
                      </c:pt>
                      <c:pt idx="7464">
                        <c:v>1.58</c:v>
                      </c:pt>
                      <c:pt idx="7465">
                        <c:v>1.58</c:v>
                      </c:pt>
                      <c:pt idx="7466">
                        <c:v>1.58</c:v>
                      </c:pt>
                      <c:pt idx="7467">
                        <c:v>1.58</c:v>
                      </c:pt>
                      <c:pt idx="7468">
                        <c:v>1.58</c:v>
                      </c:pt>
                      <c:pt idx="7469">
                        <c:v>1.58</c:v>
                      </c:pt>
                      <c:pt idx="7470">
                        <c:v>1.58</c:v>
                      </c:pt>
                      <c:pt idx="7471">
                        <c:v>1.58</c:v>
                      </c:pt>
                      <c:pt idx="7472">
                        <c:v>1.58</c:v>
                      </c:pt>
                      <c:pt idx="7473">
                        <c:v>1.58</c:v>
                      </c:pt>
                      <c:pt idx="7474">
                        <c:v>1.58</c:v>
                      </c:pt>
                      <c:pt idx="7475">
                        <c:v>1.58</c:v>
                      </c:pt>
                      <c:pt idx="7476">
                        <c:v>1.58</c:v>
                      </c:pt>
                      <c:pt idx="7477">
                        <c:v>1.58</c:v>
                      </c:pt>
                      <c:pt idx="7478">
                        <c:v>1.58</c:v>
                      </c:pt>
                      <c:pt idx="7479">
                        <c:v>1.58</c:v>
                      </c:pt>
                      <c:pt idx="7480">
                        <c:v>1.58</c:v>
                      </c:pt>
                      <c:pt idx="7481">
                        <c:v>1.58</c:v>
                      </c:pt>
                      <c:pt idx="7482">
                        <c:v>1.58</c:v>
                      </c:pt>
                      <c:pt idx="7483">
                        <c:v>1.58</c:v>
                      </c:pt>
                      <c:pt idx="7484">
                        <c:v>1.58</c:v>
                      </c:pt>
                      <c:pt idx="7485">
                        <c:v>1.58</c:v>
                      </c:pt>
                      <c:pt idx="7486">
                        <c:v>1.58</c:v>
                      </c:pt>
                      <c:pt idx="7487">
                        <c:v>1.58</c:v>
                      </c:pt>
                      <c:pt idx="7488">
                        <c:v>1.58</c:v>
                      </c:pt>
                      <c:pt idx="7489">
                        <c:v>1.58</c:v>
                      </c:pt>
                      <c:pt idx="7490">
                        <c:v>1.58</c:v>
                      </c:pt>
                      <c:pt idx="7491">
                        <c:v>1.58</c:v>
                      </c:pt>
                      <c:pt idx="7492">
                        <c:v>1.58</c:v>
                      </c:pt>
                      <c:pt idx="7493">
                        <c:v>1.58</c:v>
                      </c:pt>
                      <c:pt idx="7494">
                        <c:v>1.58</c:v>
                      </c:pt>
                      <c:pt idx="7495">
                        <c:v>1.58</c:v>
                      </c:pt>
                      <c:pt idx="7496">
                        <c:v>1.58</c:v>
                      </c:pt>
                      <c:pt idx="7497">
                        <c:v>1.58</c:v>
                      </c:pt>
                      <c:pt idx="7498">
                        <c:v>1.58</c:v>
                      </c:pt>
                      <c:pt idx="7499">
                        <c:v>1.57</c:v>
                      </c:pt>
                      <c:pt idx="7500">
                        <c:v>1.58</c:v>
                      </c:pt>
                      <c:pt idx="7501">
                        <c:v>1.58</c:v>
                      </c:pt>
                      <c:pt idx="7502">
                        <c:v>1.58</c:v>
                      </c:pt>
                      <c:pt idx="7503">
                        <c:v>1.57</c:v>
                      </c:pt>
                      <c:pt idx="7504">
                        <c:v>1.57</c:v>
                      </c:pt>
                      <c:pt idx="7505">
                        <c:v>1.58</c:v>
                      </c:pt>
                      <c:pt idx="7506">
                        <c:v>1.57</c:v>
                      </c:pt>
                      <c:pt idx="7507">
                        <c:v>1.57</c:v>
                      </c:pt>
                      <c:pt idx="7508">
                        <c:v>1.58</c:v>
                      </c:pt>
                      <c:pt idx="7509">
                        <c:v>1.57</c:v>
                      </c:pt>
                      <c:pt idx="7510">
                        <c:v>1.57</c:v>
                      </c:pt>
                      <c:pt idx="7511">
                        <c:v>1.57</c:v>
                      </c:pt>
                      <c:pt idx="7512">
                        <c:v>1.58</c:v>
                      </c:pt>
                      <c:pt idx="7513">
                        <c:v>1.58</c:v>
                      </c:pt>
                      <c:pt idx="7514">
                        <c:v>1.58</c:v>
                      </c:pt>
                      <c:pt idx="7515">
                        <c:v>1.58</c:v>
                      </c:pt>
                      <c:pt idx="7516">
                        <c:v>1.58</c:v>
                      </c:pt>
                      <c:pt idx="7517">
                        <c:v>1.58</c:v>
                      </c:pt>
                      <c:pt idx="7518">
                        <c:v>1.59</c:v>
                      </c:pt>
                      <c:pt idx="7519">
                        <c:v>1.59</c:v>
                      </c:pt>
                      <c:pt idx="7520">
                        <c:v>1.59</c:v>
                      </c:pt>
                      <c:pt idx="7521">
                        <c:v>1.59</c:v>
                      </c:pt>
                      <c:pt idx="7522">
                        <c:v>1.6</c:v>
                      </c:pt>
                      <c:pt idx="7523">
                        <c:v>1.6</c:v>
                      </c:pt>
                      <c:pt idx="7524">
                        <c:v>1.6</c:v>
                      </c:pt>
                      <c:pt idx="7525">
                        <c:v>1.6</c:v>
                      </c:pt>
                      <c:pt idx="7526">
                        <c:v>1.6</c:v>
                      </c:pt>
                      <c:pt idx="7527">
                        <c:v>1.61</c:v>
                      </c:pt>
                      <c:pt idx="7528">
                        <c:v>1.61</c:v>
                      </c:pt>
                      <c:pt idx="7529">
                        <c:v>1.61</c:v>
                      </c:pt>
                      <c:pt idx="7530">
                        <c:v>1.61</c:v>
                      </c:pt>
                      <c:pt idx="7531">
                        <c:v>1.61</c:v>
                      </c:pt>
                      <c:pt idx="7532">
                        <c:v>1.61</c:v>
                      </c:pt>
                      <c:pt idx="7533">
                        <c:v>1.61</c:v>
                      </c:pt>
                      <c:pt idx="7534">
                        <c:v>1.62</c:v>
                      </c:pt>
                      <c:pt idx="7535">
                        <c:v>1.62</c:v>
                      </c:pt>
                      <c:pt idx="7536">
                        <c:v>1.62</c:v>
                      </c:pt>
                      <c:pt idx="7537">
                        <c:v>1.63</c:v>
                      </c:pt>
                      <c:pt idx="7538">
                        <c:v>1.63</c:v>
                      </c:pt>
                      <c:pt idx="7539">
                        <c:v>1.64</c:v>
                      </c:pt>
                      <c:pt idx="7540">
                        <c:v>1.64</c:v>
                      </c:pt>
                      <c:pt idx="7541">
                        <c:v>1.65</c:v>
                      </c:pt>
                      <c:pt idx="7542">
                        <c:v>1.65</c:v>
                      </c:pt>
                      <c:pt idx="7543">
                        <c:v>1.66</c:v>
                      </c:pt>
                      <c:pt idx="7544">
                        <c:v>1.67</c:v>
                      </c:pt>
                      <c:pt idx="7545">
                        <c:v>1.68</c:v>
                      </c:pt>
                      <c:pt idx="7546">
                        <c:v>1.68</c:v>
                      </c:pt>
                      <c:pt idx="7547">
                        <c:v>1.69</c:v>
                      </c:pt>
                      <c:pt idx="7548">
                        <c:v>1.69</c:v>
                      </c:pt>
                      <c:pt idx="7549">
                        <c:v>1.69</c:v>
                      </c:pt>
                      <c:pt idx="7550">
                        <c:v>1.69</c:v>
                      </c:pt>
                      <c:pt idx="7551">
                        <c:v>1.69</c:v>
                      </c:pt>
                      <c:pt idx="7552">
                        <c:v>1.69</c:v>
                      </c:pt>
                      <c:pt idx="7553">
                        <c:v>1.7</c:v>
                      </c:pt>
                      <c:pt idx="7554">
                        <c:v>1.7</c:v>
                      </c:pt>
                      <c:pt idx="7555">
                        <c:v>1.7</c:v>
                      </c:pt>
                      <c:pt idx="7556">
                        <c:v>1.71</c:v>
                      </c:pt>
                      <c:pt idx="7557">
                        <c:v>1.72</c:v>
                      </c:pt>
                      <c:pt idx="7558">
                        <c:v>1.73</c:v>
                      </c:pt>
                      <c:pt idx="7559">
                        <c:v>1.73</c:v>
                      </c:pt>
                      <c:pt idx="7560">
                        <c:v>1.73</c:v>
                      </c:pt>
                      <c:pt idx="7561">
                        <c:v>1.73</c:v>
                      </c:pt>
                      <c:pt idx="7562">
                        <c:v>1.73</c:v>
                      </c:pt>
                      <c:pt idx="7563">
                        <c:v>1.73</c:v>
                      </c:pt>
                      <c:pt idx="7564">
                        <c:v>1.73</c:v>
                      </c:pt>
                      <c:pt idx="7565">
                        <c:v>1.73</c:v>
                      </c:pt>
                      <c:pt idx="7566">
                        <c:v>1.73</c:v>
                      </c:pt>
                      <c:pt idx="7567">
                        <c:v>1.73</c:v>
                      </c:pt>
                      <c:pt idx="7568">
                        <c:v>1.73</c:v>
                      </c:pt>
                      <c:pt idx="7569">
                        <c:v>1.73</c:v>
                      </c:pt>
                      <c:pt idx="7570">
                        <c:v>1.73</c:v>
                      </c:pt>
                      <c:pt idx="7571">
                        <c:v>1.73</c:v>
                      </c:pt>
                      <c:pt idx="7572">
                        <c:v>1.73</c:v>
                      </c:pt>
                      <c:pt idx="7573">
                        <c:v>1.73</c:v>
                      </c:pt>
                      <c:pt idx="7574">
                        <c:v>1.73</c:v>
                      </c:pt>
                      <c:pt idx="7575">
                        <c:v>1.73</c:v>
                      </c:pt>
                      <c:pt idx="7576">
                        <c:v>1.73</c:v>
                      </c:pt>
                      <c:pt idx="7577">
                        <c:v>1.73</c:v>
                      </c:pt>
                      <c:pt idx="7578">
                        <c:v>1.73</c:v>
                      </c:pt>
                      <c:pt idx="7579">
                        <c:v>1.73</c:v>
                      </c:pt>
                      <c:pt idx="7580">
                        <c:v>1.73</c:v>
                      </c:pt>
                      <c:pt idx="7581">
                        <c:v>1.73</c:v>
                      </c:pt>
                      <c:pt idx="7582">
                        <c:v>1.73</c:v>
                      </c:pt>
                      <c:pt idx="7583">
                        <c:v>1.74</c:v>
                      </c:pt>
                      <c:pt idx="7584">
                        <c:v>1.74</c:v>
                      </c:pt>
                      <c:pt idx="7585">
                        <c:v>1.74</c:v>
                      </c:pt>
                      <c:pt idx="7586">
                        <c:v>1.74</c:v>
                      </c:pt>
                      <c:pt idx="7587">
                        <c:v>1.74</c:v>
                      </c:pt>
                      <c:pt idx="7588">
                        <c:v>1.74</c:v>
                      </c:pt>
                      <c:pt idx="7589">
                        <c:v>1.74</c:v>
                      </c:pt>
                      <c:pt idx="7590">
                        <c:v>1.74</c:v>
                      </c:pt>
                      <c:pt idx="7591">
                        <c:v>1.74</c:v>
                      </c:pt>
                      <c:pt idx="7592">
                        <c:v>1.74</c:v>
                      </c:pt>
                      <c:pt idx="7593">
                        <c:v>1.74</c:v>
                      </c:pt>
                      <c:pt idx="7594">
                        <c:v>1.74</c:v>
                      </c:pt>
                      <c:pt idx="7595">
                        <c:v>1.74</c:v>
                      </c:pt>
                      <c:pt idx="7596">
                        <c:v>1.74</c:v>
                      </c:pt>
                      <c:pt idx="7597">
                        <c:v>1.75</c:v>
                      </c:pt>
                      <c:pt idx="7598">
                        <c:v>1.75</c:v>
                      </c:pt>
                      <c:pt idx="7599">
                        <c:v>1.75</c:v>
                      </c:pt>
                      <c:pt idx="7600">
                        <c:v>1.75</c:v>
                      </c:pt>
                      <c:pt idx="7601">
                        <c:v>1.74</c:v>
                      </c:pt>
                      <c:pt idx="7602">
                        <c:v>1.74</c:v>
                      </c:pt>
                      <c:pt idx="7603">
                        <c:v>1.75</c:v>
                      </c:pt>
                      <c:pt idx="7604">
                        <c:v>1.75</c:v>
                      </c:pt>
                      <c:pt idx="7605">
                        <c:v>1.75</c:v>
                      </c:pt>
                      <c:pt idx="7606">
                        <c:v>1.74</c:v>
                      </c:pt>
                      <c:pt idx="7607">
                        <c:v>1.75</c:v>
                      </c:pt>
                      <c:pt idx="7608">
                        <c:v>1.74</c:v>
                      </c:pt>
                      <c:pt idx="7609">
                        <c:v>1.74</c:v>
                      </c:pt>
                      <c:pt idx="7610">
                        <c:v>1.74</c:v>
                      </c:pt>
                      <c:pt idx="7611">
                        <c:v>1.74</c:v>
                      </c:pt>
                      <c:pt idx="7612">
                        <c:v>1.74</c:v>
                      </c:pt>
                      <c:pt idx="7613">
                        <c:v>1.74</c:v>
                      </c:pt>
                      <c:pt idx="7614">
                        <c:v>1.74</c:v>
                      </c:pt>
                      <c:pt idx="7615">
                        <c:v>1.74</c:v>
                      </c:pt>
                      <c:pt idx="7616">
                        <c:v>1.74</c:v>
                      </c:pt>
                      <c:pt idx="7617">
                        <c:v>1.74</c:v>
                      </c:pt>
                      <c:pt idx="7618">
                        <c:v>1.74</c:v>
                      </c:pt>
                      <c:pt idx="7619">
                        <c:v>1.74</c:v>
                      </c:pt>
                      <c:pt idx="7620">
                        <c:v>1.74</c:v>
                      </c:pt>
                      <c:pt idx="7621">
                        <c:v>1.74</c:v>
                      </c:pt>
                      <c:pt idx="7622">
                        <c:v>1.74</c:v>
                      </c:pt>
                      <c:pt idx="7623">
                        <c:v>1.74</c:v>
                      </c:pt>
                      <c:pt idx="7624">
                        <c:v>1.74</c:v>
                      </c:pt>
                      <c:pt idx="7625">
                        <c:v>1.74</c:v>
                      </c:pt>
                      <c:pt idx="7626">
                        <c:v>1.74</c:v>
                      </c:pt>
                      <c:pt idx="7627">
                        <c:v>1.74</c:v>
                      </c:pt>
                      <c:pt idx="7628">
                        <c:v>1.75</c:v>
                      </c:pt>
                      <c:pt idx="7629">
                        <c:v>1.75</c:v>
                      </c:pt>
                      <c:pt idx="7630">
                        <c:v>1.75</c:v>
                      </c:pt>
                      <c:pt idx="7631">
                        <c:v>1.75</c:v>
                      </c:pt>
                      <c:pt idx="7632">
                        <c:v>1.75</c:v>
                      </c:pt>
                      <c:pt idx="7633">
                        <c:v>1.75</c:v>
                      </c:pt>
                      <c:pt idx="7634">
                        <c:v>1.75</c:v>
                      </c:pt>
                      <c:pt idx="7635">
                        <c:v>1.75</c:v>
                      </c:pt>
                      <c:pt idx="7636">
                        <c:v>1.75</c:v>
                      </c:pt>
                      <c:pt idx="7637">
                        <c:v>1.74</c:v>
                      </c:pt>
                      <c:pt idx="7638">
                        <c:v>1.75</c:v>
                      </c:pt>
                      <c:pt idx="7639">
                        <c:v>1.74</c:v>
                      </c:pt>
                      <c:pt idx="7640">
                        <c:v>1.74</c:v>
                      </c:pt>
                      <c:pt idx="7641">
                        <c:v>1.74</c:v>
                      </c:pt>
                      <c:pt idx="7642">
                        <c:v>1.74</c:v>
                      </c:pt>
                      <c:pt idx="7643">
                        <c:v>1.74</c:v>
                      </c:pt>
                      <c:pt idx="7644">
                        <c:v>1.74</c:v>
                      </c:pt>
                      <c:pt idx="7645">
                        <c:v>1.74</c:v>
                      </c:pt>
                      <c:pt idx="7646">
                        <c:v>1.74</c:v>
                      </c:pt>
                      <c:pt idx="7647">
                        <c:v>1.74</c:v>
                      </c:pt>
                      <c:pt idx="7648">
                        <c:v>1.73</c:v>
                      </c:pt>
                      <c:pt idx="7649">
                        <c:v>1.73</c:v>
                      </c:pt>
                      <c:pt idx="7650">
                        <c:v>1.73</c:v>
                      </c:pt>
                      <c:pt idx="7651">
                        <c:v>1.74</c:v>
                      </c:pt>
                      <c:pt idx="7652">
                        <c:v>1.73</c:v>
                      </c:pt>
                      <c:pt idx="7653">
                        <c:v>1.73</c:v>
                      </c:pt>
                      <c:pt idx="7654">
                        <c:v>1.73</c:v>
                      </c:pt>
                      <c:pt idx="7655">
                        <c:v>1.73</c:v>
                      </c:pt>
                      <c:pt idx="7656">
                        <c:v>1.73</c:v>
                      </c:pt>
                      <c:pt idx="7657">
                        <c:v>1.73</c:v>
                      </c:pt>
                      <c:pt idx="7658">
                        <c:v>1.73</c:v>
                      </c:pt>
                      <c:pt idx="7659">
                        <c:v>1.73</c:v>
                      </c:pt>
                      <c:pt idx="7660">
                        <c:v>1.73</c:v>
                      </c:pt>
                      <c:pt idx="7661">
                        <c:v>1.73</c:v>
                      </c:pt>
                      <c:pt idx="7662">
                        <c:v>1.74</c:v>
                      </c:pt>
                      <c:pt idx="7663">
                        <c:v>1.74</c:v>
                      </c:pt>
                      <c:pt idx="7664">
                        <c:v>1.74</c:v>
                      </c:pt>
                      <c:pt idx="7665">
                        <c:v>1.74</c:v>
                      </c:pt>
                      <c:pt idx="7666">
                        <c:v>1.74</c:v>
                      </c:pt>
                      <c:pt idx="7667">
                        <c:v>1.74</c:v>
                      </c:pt>
                      <c:pt idx="7668">
                        <c:v>1.74</c:v>
                      </c:pt>
                      <c:pt idx="7669">
                        <c:v>1.74</c:v>
                      </c:pt>
                      <c:pt idx="7670">
                        <c:v>1.74</c:v>
                      </c:pt>
                      <c:pt idx="7671">
                        <c:v>1.73</c:v>
                      </c:pt>
                      <c:pt idx="7672">
                        <c:v>1.73</c:v>
                      </c:pt>
                      <c:pt idx="7673">
                        <c:v>1.73</c:v>
                      </c:pt>
                      <c:pt idx="7674">
                        <c:v>1.73</c:v>
                      </c:pt>
                      <c:pt idx="7675">
                        <c:v>1.73</c:v>
                      </c:pt>
                      <c:pt idx="7676">
                        <c:v>1.73</c:v>
                      </c:pt>
                      <c:pt idx="7677">
                        <c:v>1.73</c:v>
                      </c:pt>
                      <c:pt idx="7678">
                        <c:v>1.72</c:v>
                      </c:pt>
                      <c:pt idx="7679">
                        <c:v>1.73</c:v>
                      </c:pt>
                      <c:pt idx="7680">
                        <c:v>1.73</c:v>
                      </c:pt>
                      <c:pt idx="7681">
                        <c:v>1.73</c:v>
                      </c:pt>
                      <c:pt idx="7682">
                        <c:v>1.73</c:v>
                      </c:pt>
                      <c:pt idx="7683">
                        <c:v>1.72</c:v>
                      </c:pt>
                      <c:pt idx="7684">
                        <c:v>1.73</c:v>
                      </c:pt>
                      <c:pt idx="7685">
                        <c:v>1.72</c:v>
                      </c:pt>
                      <c:pt idx="7686">
                        <c:v>1.73</c:v>
                      </c:pt>
                      <c:pt idx="7687">
                        <c:v>1.72</c:v>
                      </c:pt>
                      <c:pt idx="7688">
                        <c:v>1.72</c:v>
                      </c:pt>
                      <c:pt idx="7689">
                        <c:v>1.72</c:v>
                      </c:pt>
                      <c:pt idx="7690">
                        <c:v>1.72</c:v>
                      </c:pt>
                      <c:pt idx="7691">
                        <c:v>1.72</c:v>
                      </c:pt>
                      <c:pt idx="7692">
                        <c:v>1.72</c:v>
                      </c:pt>
                      <c:pt idx="7693">
                        <c:v>1.72</c:v>
                      </c:pt>
                      <c:pt idx="7694">
                        <c:v>1.72</c:v>
                      </c:pt>
                      <c:pt idx="7695">
                        <c:v>1.72</c:v>
                      </c:pt>
                      <c:pt idx="7696">
                        <c:v>1.72</c:v>
                      </c:pt>
                      <c:pt idx="7697">
                        <c:v>1.72</c:v>
                      </c:pt>
                      <c:pt idx="7698">
                        <c:v>1.72</c:v>
                      </c:pt>
                      <c:pt idx="7699">
                        <c:v>1.72</c:v>
                      </c:pt>
                      <c:pt idx="7700">
                        <c:v>1.72</c:v>
                      </c:pt>
                      <c:pt idx="7701">
                        <c:v>1.72</c:v>
                      </c:pt>
                      <c:pt idx="7702">
                        <c:v>1.72</c:v>
                      </c:pt>
                      <c:pt idx="7703">
                        <c:v>1.72</c:v>
                      </c:pt>
                      <c:pt idx="7704">
                        <c:v>1.71</c:v>
                      </c:pt>
                      <c:pt idx="7705">
                        <c:v>1.71</c:v>
                      </c:pt>
                      <c:pt idx="7706">
                        <c:v>1.71</c:v>
                      </c:pt>
                      <c:pt idx="7707">
                        <c:v>1.71</c:v>
                      </c:pt>
                      <c:pt idx="7708">
                        <c:v>1.71</c:v>
                      </c:pt>
                      <c:pt idx="7709">
                        <c:v>1.71</c:v>
                      </c:pt>
                      <c:pt idx="7710">
                        <c:v>1.71</c:v>
                      </c:pt>
                      <c:pt idx="7711">
                        <c:v>1.71</c:v>
                      </c:pt>
                      <c:pt idx="7712">
                        <c:v>1.71</c:v>
                      </c:pt>
                      <c:pt idx="7713">
                        <c:v>1.7</c:v>
                      </c:pt>
                      <c:pt idx="7714">
                        <c:v>1.71</c:v>
                      </c:pt>
                      <c:pt idx="7715">
                        <c:v>1.7</c:v>
                      </c:pt>
                      <c:pt idx="7716">
                        <c:v>1.7</c:v>
                      </c:pt>
                      <c:pt idx="7717">
                        <c:v>1.7</c:v>
                      </c:pt>
                      <c:pt idx="7718">
                        <c:v>1.7</c:v>
                      </c:pt>
                      <c:pt idx="7719">
                        <c:v>1.7</c:v>
                      </c:pt>
                      <c:pt idx="7720">
                        <c:v>1.7</c:v>
                      </c:pt>
                      <c:pt idx="7721">
                        <c:v>1.7</c:v>
                      </c:pt>
                      <c:pt idx="7722">
                        <c:v>1.7</c:v>
                      </c:pt>
                      <c:pt idx="7723">
                        <c:v>1.69</c:v>
                      </c:pt>
                      <c:pt idx="7724">
                        <c:v>1.7</c:v>
                      </c:pt>
                      <c:pt idx="7725">
                        <c:v>1.7</c:v>
                      </c:pt>
                      <c:pt idx="7726">
                        <c:v>1.69</c:v>
                      </c:pt>
                      <c:pt idx="7727">
                        <c:v>1.69</c:v>
                      </c:pt>
                      <c:pt idx="7728">
                        <c:v>1.69</c:v>
                      </c:pt>
                      <c:pt idx="7729">
                        <c:v>1.69</c:v>
                      </c:pt>
                      <c:pt idx="7730">
                        <c:v>1.69</c:v>
                      </c:pt>
                      <c:pt idx="7731">
                        <c:v>1.69</c:v>
                      </c:pt>
                      <c:pt idx="7732">
                        <c:v>1.69</c:v>
                      </c:pt>
                      <c:pt idx="7733">
                        <c:v>1.69</c:v>
                      </c:pt>
                      <c:pt idx="7734">
                        <c:v>1.69</c:v>
                      </c:pt>
                      <c:pt idx="7735">
                        <c:v>1.69</c:v>
                      </c:pt>
                      <c:pt idx="7736">
                        <c:v>1.69</c:v>
                      </c:pt>
                      <c:pt idx="7737">
                        <c:v>1.7</c:v>
                      </c:pt>
                      <c:pt idx="7738">
                        <c:v>1.7</c:v>
                      </c:pt>
                      <c:pt idx="7739">
                        <c:v>1.7</c:v>
                      </c:pt>
                      <c:pt idx="7740">
                        <c:v>1.7</c:v>
                      </c:pt>
                      <c:pt idx="7741">
                        <c:v>1.7</c:v>
                      </c:pt>
                      <c:pt idx="7742">
                        <c:v>1.71</c:v>
                      </c:pt>
                      <c:pt idx="7743">
                        <c:v>1.72</c:v>
                      </c:pt>
                      <c:pt idx="7744">
                        <c:v>1.72</c:v>
                      </c:pt>
                      <c:pt idx="7745">
                        <c:v>1.73</c:v>
                      </c:pt>
                      <c:pt idx="7746">
                        <c:v>1.74</c:v>
                      </c:pt>
                      <c:pt idx="7747">
                        <c:v>1.74</c:v>
                      </c:pt>
                      <c:pt idx="7748">
                        <c:v>1.75</c:v>
                      </c:pt>
                      <c:pt idx="7749">
                        <c:v>1.76</c:v>
                      </c:pt>
                      <c:pt idx="7750">
                        <c:v>1.77</c:v>
                      </c:pt>
                      <c:pt idx="7751">
                        <c:v>1.77</c:v>
                      </c:pt>
                      <c:pt idx="7752">
                        <c:v>1.78</c:v>
                      </c:pt>
                      <c:pt idx="7753">
                        <c:v>1.78</c:v>
                      </c:pt>
                      <c:pt idx="7754">
                        <c:v>1.79</c:v>
                      </c:pt>
                      <c:pt idx="7755">
                        <c:v>1.79</c:v>
                      </c:pt>
                      <c:pt idx="7756">
                        <c:v>1.79</c:v>
                      </c:pt>
                      <c:pt idx="7757">
                        <c:v>1.79</c:v>
                      </c:pt>
                      <c:pt idx="7758">
                        <c:v>1.8</c:v>
                      </c:pt>
                      <c:pt idx="7759">
                        <c:v>1.8</c:v>
                      </c:pt>
                      <c:pt idx="7760">
                        <c:v>1.8</c:v>
                      </c:pt>
                      <c:pt idx="7761">
                        <c:v>1.8</c:v>
                      </c:pt>
                      <c:pt idx="7762">
                        <c:v>1.8</c:v>
                      </c:pt>
                      <c:pt idx="7763">
                        <c:v>1.8</c:v>
                      </c:pt>
                      <c:pt idx="7764">
                        <c:v>1.8</c:v>
                      </c:pt>
                      <c:pt idx="7765">
                        <c:v>1.8</c:v>
                      </c:pt>
                      <c:pt idx="7766">
                        <c:v>1.8</c:v>
                      </c:pt>
                      <c:pt idx="7767">
                        <c:v>1.8</c:v>
                      </c:pt>
                      <c:pt idx="7768">
                        <c:v>1.8</c:v>
                      </c:pt>
                      <c:pt idx="7769">
                        <c:v>1.79</c:v>
                      </c:pt>
                      <c:pt idx="7770">
                        <c:v>1.79</c:v>
                      </c:pt>
                      <c:pt idx="7771">
                        <c:v>1.79</c:v>
                      </c:pt>
                      <c:pt idx="7772">
                        <c:v>1.79</c:v>
                      </c:pt>
                      <c:pt idx="7773">
                        <c:v>1.79</c:v>
                      </c:pt>
                      <c:pt idx="7774">
                        <c:v>1.79</c:v>
                      </c:pt>
                      <c:pt idx="7775">
                        <c:v>1.79</c:v>
                      </c:pt>
                      <c:pt idx="7776">
                        <c:v>1.79</c:v>
                      </c:pt>
                      <c:pt idx="7777">
                        <c:v>1.79</c:v>
                      </c:pt>
                      <c:pt idx="7778">
                        <c:v>1.79</c:v>
                      </c:pt>
                      <c:pt idx="7779">
                        <c:v>1.79</c:v>
                      </c:pt>
                      <c:pt idx="7780">
                        <c:v>1.79</c:v>
                      </c:pt>
                      <c:pt idx="7781">
                        <c:v>1.79</c:v>
                      </c:pt>
                      <c:pt idx="7782">
                        <c:v>1.79</c:v>
                      </c:pt>
                      <c:pt idx="7783">
                        <c:v>1.79</c:v>
                      </c:pt>
                      <c:pt idx="7784">
                        <c:v>1.79</c:v>
                      </c:pt>
                      <c:pt idx="7785">
                        <c:v>1.8</c:v>
                      </c:pt>
                      <c:pt idx="7786">
                        <c:v>1.79</c:v>
                      </c:pt>
                      <c:pt idx="7787">
                        <c:v>1.8</c:v>
                      </c:pt>
                      <c:pt idx="7788">
                        <c:v>1.8</c:v>
                      </c:pt>
                      <c:pt idx="7789">
                        <c:v>1.8</c:v>
                      </c:pt>
                      <c:pt idx="7790">
                        <c:v>1.8</c:v>
                      </c:pt>
                      <c:pt idx="7791">
                        <c:v>1.8</c:v>
                      </c:pt>
                      <c:pt idx="7792">
                        <c:v>1.8</c:v>
                      </c:pt>
                      <c:pt idx="7793">
                        <c:v>1.8</c:v>
                      </c:pt>
                      <c:pt idx="7794">
                        <c:v>1.8</c:v>
                      </c:pt>
                      <c:pt idx="7795">
                        <c:v>1.8</c:v>
                      </c:pt>
                      <c:pt idx="7796">
                        <c:v>1.8</c:v>
                      </c:pt>
                      <c:pt idx="7797">
                        <c:v>1.8</c:v>
                      </c:pt>
                      <c:pt idx="7798">
                        <c:v>1.8</c:v>
                      </c:pt>
                      <c:pt idx="7799">
                        <c:v>1.79</c:v>
                      </c:pt>
                      <c:pt idx="7800">
                        <c:v>1.8</c:v>
                      </c:pt>
                      <c:pt idx="7801">
                        <c:v>1.79</c:v>
                      </c:pt>
                      <c:pt idx="7802">
                        <c:v>1.79</c:v>
                      </c:pt>
                      <c:pt idx="7803">
                        <c:v>1.8</c:v>
                      </c:pt>
                      <c:pt idx="7804">
                        <c:v>1.79</c:v>
                      </c:pt>
                      <c:pt idx="7805">
                        <c:v>1.79</c:v>
                      </c:pt>
                      <c:pt idx="7806">
                        <c:v>1.79</c:v>
                      </c:pt>
                      <c:pt idx="7807">
                        <c:v>1.79</c:v>
                      </c:pt>
                      <c:pt idx="7808">
                        <c:v>1.79</c:v>
                      </c:pt>
                      <c:pt idx="7809">
                        <c:v>1.79</c:v>
                      </c:pt>
                      <c:pt idx="7810">
                        <c:v>1.79</c:v>
                      </c:pt>
                      <c:pt idx="7811">
                        <c:v>1.78</c:v>
                      </c:pt>
                      <c:pt idx="7812">
                        <c:v>1.78</c:v>
                      </c:pt>
                      <c:pt idx="7813">
                        <c:v>1.79</c:v>
                      </c:pt>
                      <c:pt idx="7814">
                        <c:v>1.78</c:v>
                      </c:pt>
                      <c:pt idx="7815">
                        <c:v>1.78</c:v>
                      </c:pt>
                      <c:pt idx="7816">
                        <c:v>1.78</c:v>
                      </c:pt>
                      <c:pt idx="7817">
                        <c:v>1.78</c:v>
                      </c:pt>
                      <c:pt idx="7818">
                        <c:v>1.78</c:v>
                      </c:pt>
                      <c:pt idx="7819">
                        <c:v>1.78</c:v>
                      </c:pt>
                      <c:pt idx="7820">
                        <c:v>1.78</c:v>
                      </c:pt>
                      <c:pt idx="7821">
                        <c:v>1.77</c:v>
                      </c:pt>
                      <c:pt idx="7822">
                        <c:v>1.78</c:v>
                      </c:pt>
                      <c:pt idx="7823">
                        <c:v>1.77</c:v>
                      </c:pt>
                      <c:pt idx="7824">
                        <c:v>1.78</c:v>
                      </c:pt>
                      <c:pt idx="7825">
                        <c:v>1.77</c:v>
                      </c:pt>
                      <c:pt idx="7826">
                        <c:v>1.77</c:v>
                      </c:pt>
                      <c:pt idx="7827">
                        <c:v>1.76</c:v>
                      </c:pt>
                      <c:pt idx="7828">
                        <c:v>1.76</c:v>
                      </c:pt>
                      <c:pt idx="7829">
                        <c:v>1.77</c:v>
                      </c:pt>
                      <c:pt idx="7830">
                        <c:v>1.76</c:v>
                      </c:pt>
                      <c:pt idx="7831">
                        <c:v>1.76</c:v>
                      </c:pt>
                      <c:pt idx="7832">
                        <c:v>1.76</c:v>
                      </c:pt>
                      <c:pt idx="7833">
                        <c:v>1.77</c:v>
                      </c:pt>
                      <c:pt idx="7834">
                        <c:v>1.76</c:v>
                      </c:pt>
                      <c:pt idx="7835">
                        <c:v>1.77</c:v>
                      </c:pt>
                      <c:pt idx="7836">
                        <c:v>1.77</c:v>
                      </c:pt>
                      <c:pt idx="7837">
                        <c:v>1.79</c:v>
                      </c:pt>
                      <c:pt idx="7838">
                        <c:v>1.8</c:v>
                      </c:pt>
                      <c:pt idx="7839">
                        <c:v>1.8</c:v>
                      </c:pt>
                      <c:pt idx="7840">
                        <c:v>1.81</c:v>
                      </c:pt>
                      <c:pt idx="7841">
                        <c:v>1.81</c:v>
                      </c:pt>
                      <c:pt idx="7842">
                        <c:v>1.82</c:v>
                      </c:pt>
                      <c:pt idx="7843">
                        <c:v>1.82</c:v>
                      </c:pt>
                      <c:pt idx="7844">
                        <c:v>1.83</c:v>
                      </c:pt>
                      <c:pt idx="7845">
                        <c:v>1.84</c:v>
                      </c:pt>
                      <c:pt idx="7846">
                        <c:v>1.85</c:v>
                      </c:pt>
                      <c:pt idx="7847">
                        <c:v>1.85</c:v>
                      </c:pt>
                      <c:pt idx="7848">
                        <c:v>1.85</c:v>
                      </c:pt>
                      <c:pt idx="7849">
                        <c:v>1.85</c:v>
                      </c:pt>
                      <c:pt idx="7850">
                        <c:v>1.85</c:v>
                      </c:pt>
                      <c:pt idx="7851">
                        <c:v>1.85</c:v>
                      </c:pt>
                      <c:pt idx="7852">
                        <c:v>1.85</c:v>
                      </c:pt>
                      <c:pt idx="7853">
                        <c:v>1.84</c:v>
                      </c:pt>
                      <c:pt idx="7854">
                        <c:v>1.84</c:v>
                      </c:pt>
                      <c:pt idx="7855">
                        <c:v>1.84</c:v>
                      </c:pt>
                      <c:pt idx="7856">
                        <c:v>1.83</c:v>
                      </c:pt>
                      <c:pt idx="7857">
                        <c:v>1.83</c:v>
                      </c:pt>
                      <c:pt idx="7858">
                        <c:v>1.83</c:v>
                      </c:pt>
                      <c:pt idx="7859">
                        <c:v>1.83</c:v>
                      </c:pt>
                      <c:pt idx="7860">
                        <c:v>1.83</c:v>
                      </c:pt>
                      <c:pt idx="7861">
                        <c:v>1.83</c:v>
                      </c:pt>
                      <c:pt idx="7862">
                        <c:v>1.83</c:v>
                      </c:pt>
                      <c:pt idx="7863">
                        <c:v>1.82</c:v>
                      </c:pt>
                      <c:pt idx="7864">
                        <c:v>1.83</c:v>
                      </c:pt>
                      <c:pt idx="7865">
                        <c:v>1.83</c:v>
                      </c:pt>
                      <c:pt idx="7866">
                        <c:v>1.82</c:v>
                      </c:pt>
                      <c:pt idx="7867">
                        <c:v>1.82</c:v>
                      </c:pt>
                      <c:pt idx="7868">
                        <c:v>1.82</c:v>
                      </c:pt>
                      <c:pt idx="7869">
                        <c:v>1.82</c:v>
                      </c:pt>
                      <c:pt idx="7870">
                        <c:v>1.82</c:v>
                      </c:pt>
                      <c:pt idx="7871">
                        <c:v>1.83</c:v>
                      </c:pt>
                      <c:pt idx="7872">
                        <c:v>1.82</c:v>
                      </c:pt>
                      <c:pt idx="7873">
                        <c:v>1.82</c:v>
                      </c:pt>
                      <c:pt idx="7874">
                        <c:v>1.82</c:v>
                      </c:pt>
                      <c:pt idx="7875">
                        <c:v>1.82</c:v>
                      </c:pt>
                      <c:pt idx="7876">
                        <c:v>1.82</c:v>
                      </c:pt>
                      <c:pt idx="7877">
                        <c:v>1.82</c:v>
                      </c:pt>
                      <c:pt idx="7878">
                        <c:v>1.82</c:v>
                      </c:pt>
                      <c:pt idx="7879">
                        <c:v>1.82</c:v>
                      </c:pt>
                      <c:pt idx="7880">
                        <c:v>1.83</c:v>
                      </c:pt>
                      <c:pt idx="7881">
                        <c:v>1.83</c:v>
                      </c:pt>
                      <c:pt idx="7882">
                        <c:v>1.83</c:v>
                      </c:pt>
                      <c:pt idx="7883">
                        <c:v>1.83</c:v>
                      </c:pt>
                      <c:pt idx="7884">
                        <c:v>1.84</c:v>
                      </c:pt>
                      <c:pt idx="7885">
                        <c:v>1.83</c:v>
                      </c:pt>
                      <c:pt idx="7886">
                        <c:v>1.83</c:v>
                      </c:pt>
                      <c:pt idx="7887">
                        <c:v>1.84</c:v>
                      </c:pt>
                      <c:pt idx="7888">
                        <c:v>1.84</c:v>
                      </c:pt>
                      <c:pt idx="7889">
                        <c:v>1.84</c:v>
                      </c:pt>
                      <c:pt idx="7890">
                        <c:v>1.84</c:v>
                      </c:pt>
                      <c:pt idx="7891">
                        <c:v>1.84</c:v>
                      </c:pt>
                      <c:pt idx="7892">
                        <c:v>1.84</c:v>
                      </c:pt>
                      <c:pt idx="7893">
                        <c:v>1.84</c:v>
                      </c:pt>
                      <c:pt idx="7894">
                        <c:v>1.84</c:v>
                      </c:pt>
                      <c:pt idx="7895">
                        <c:v>1.85</c:v>
                      </c:pt>
                      <c:pt idx="7896">
                        <c:v>1.84</c:v>
                      </c:pt>
                      <c:pt idx="7897">
                        <c:v>1.84</c:v>
                      </c:pt>
                      <c:pt idx="7898">
                        <c:v>1.84</c:v>
                      </c:pt>
                      <c:pt idx="7899">
                        <c:v>1.85</c:v>
                      </c:pt>
                      <c:pt idx="7900">
                        <c:v>1.84</c:v>
                      </c:pt>
                      <c:pt idx="7901">
                        <c:v>1.85</c:v>
                      </c:pt>
                      <c:pt idx="7902">
                        <c:v>1.85</c:v>
                      </c:pt>
                      <c:pt idx="7903">
                        <c:v>1.85</c:v>
                      </c:pt>
                      <c:pt idx="7904">
                        <c:v>1.85</c:v>
                      </c:pt>
                      <c:pt idx="7905">
                        <c:v>1.85</c:v>
                      </c:pt>
                      <c:pt idx="7906">
                        <c:v>1.85</c:v>
                      </c:pt>
                      <c:pt idx="7907">
                        <c:v>1.85</c:v>
                      </c:pt>
                      <c:pt idx="7908">
                        <c:v>1.84</c:v>
                      </c:pt>
                      <c:pt idx="7909">
                        <c:v>1.84</c:v>
                      </c:pt>
                      <c:pt idx="7910">
                        <c:v>1.84</c:v>
                      </c:pt>
                      <c:pt idx="7911">
                        <c:v>1.84</c:v>
                      </c:pt>
                      <c:pt idx="7912">
                        <c:v>1.84</c:v>
                      </c:pt>
                      <c:pt idx="7913">
                        <c:v>1.84</c:v>
                      </c:pt>
                      <c:pt idx="7914">
                        <c:v>1.84</c:v>
                      </c:pt>
                      <c:pt idx="7915">
                        <c:v>1.84</c:v>
                      </c:pt>
                      <c:pt idx="7916">
                        <c:v>1.83</c:v>
                      </c:pt>
                      <c:pt idx="7917">
                        <c:v>1.83</c:v>
                      </c:pt>
                      <c:pt idx="7918">
                        <c:v>1.83</c:v>
                      </c:pt>
                      <c:pt idx="7919">
                        <c:v>1.83</c:v>
                      </c:pt>
                      <c:pt idx="7920">
                        <c:v>1.83</c:v>
                      </c:pt>
                      <c:pt idx="7921">
                        <c:v>1.82</c:v>
                      </c:pt>
                      <c:pt idx="7922">
                        <c:v>1.82</c:v>
                      </c:pt>
                      <c:pt idx="7923">
                        <c:v>1.82</c:v>
                      </c:pt>
                      <c:pt idx="7924">
                        <c:v>1.82</c:v>
                      </c:pt>
                      <c:pt idx="7925">
                        <c:v>1.81</c:v>
                      </c:pt>
                      <c:pt idx="7926">
                        <c:v>1.81</c:v>
                      </c:pt>
                      <c:pt idx="7927">
                        <c:v>1.81</c:v>
                      </c:pt>
                      <c:pt idx="7928">
                        <c:v>1.81</c:v>
                      </c:pt>
                      <c:pt idx="7929">
                        <c:v>1.8</c:v>
                      </c:pt>
                      <c:pt idx="7930">
                        <c:v>1.8</c:v>
                      </c:pt>
                      <c:pt idx="7931">
                        <c:v>1.8</c:v>
                      </c:pt>
                      <c:pt idx="7932">
                        <c:v>1.8</c:v>
                      </c:pt>
                      <c:pt idx="7933">
                        <c:v>1.8</c:v>
                      </c:pt>
                      <c:pt idx="7934">
                        <c:v>1.8</c:v>
                      </c:pt>
                      <c:pt idx="7935">
                        <c:v>1.8</c:v>
                      </c:pt>
                      <c:pt idx="7936">
                        <c:v>1.79</c:v>
                      </c:pt>
                      <c:pt idx="7937">
                        <c:v>1.79</c:v>
                      </c:pt>
                      <c:pt idx="7938">
                        <c:v>1.79</c:v>
                      </c:pt>
                      <c:pt idx="7939">
                        <c:v>1.79</c:v>
                      </c:pt>
                      <c:pt idx="7940">
                        <c:v>1.79</c:v>
                      </c:pt>
                      <c:pt idx="7941">
                        <c:v>1.79</c:v>
                      </c:pt>
                      <c:pt idx="7942">
                        <c:v>1.79</c:v>
                      </c:pt>
                      <c:pt idx="7943">
                        <c:v>1.79</c:v>
                      </c:pt>
                      <c:pt idx="7944">
                        <c:v>1.79</c:v>
                      </c:pt>
                      <c:pt idx="7945">
                        <c:v>1.79</c:v>
                      </c:pt>
                      <c:pt idx="7946">
                        <c:v>1.79</c:v>
                      </c:pt>
                      <c:pt idx="7947">
                        <c:v>1.79</c:v>
                      </c:pt>
                      <c:pt idx="7948">
                        <c:v>1.79</c:v>
                      </c:pt>
                      <c:pt idx="7949">
                        <c:v>1.79</c:v>
                      </c:pt>
                      <c:pt idx="7950">
                        <c:v>1.79</c:v>
                      </c:pt>
                      <c:pt idx="7951">
                        <c:v>1.79</c:v>
                      </c:pt>
                      <c:pt idx="7952">
                        <c:v>1.78</c:v>
                      </c:pt>
                      <c:pt idx="7953">
                        <c:v>1.79</c:v>
                      </c:pt>
                      <c:pt idx="7954">
                        <c:v>1.78</c:v>
                      </c:pt>
                      <c:pt idx="7955">
                        <c:v>1.78</c:v>
                      </c:pt>
                      <c:pt idx="7956">
                        <c:v>1.78</c:v>
                      </c:pt>
                      <c:pt idx="7957">
                        <c:v>1.78</c:v>
                      </c:pt>
                      <c:pt idx="7958">
                        <c:v>1.78</c:v>
                      </c:pt>
                      <c:pt idx="7959">
                        <c:v>1.78</c:v>
                      </c:pt>
                      <c:pt idx="7960">
                        <c:v>1.78</c:v>
                      </c:pt>
                      <c:pt idx="7961">
                        <c:v>1.78</c:v>
                      </c:pt>
                      <c:pt idx="7962">
                        <c:v>1.78</c:v>
                      </c:pt>
                      <c:pt idx="7963">
                        <c:v>1.78</c:v>
                      </c:pt>
                      <c:pt idx="7964">
                        <c:v>1.78</c:v>
                      </c:pt>
                      <c:pt idx="7965">
                        <c:v>1.78</c:v>
                      </c:pt>
                      <c:pt idx="7966">
                        <c:v>1.78</c:v>
                      </c:pt>
                      <c:pt idx="7967">
                        <c:v>1.79</c:v>
                      </c:pt>
                      <c:pt idx="7968">
                        <c:v>1.79</c:v>
                      </c:pt>
                      <c:pt idx="7969">
                        <c:v>1.79</c:v>
                      </c:pt>
                      <c:pt idx="7970">
                        <c:v>1.79</c:v>
                      </c:pt>
                      <c:pt idx="7971">
                        <c:v>1.79</c:v>
                      </c:pt>
                      <c:pt idx="7972">
                        <c:v>1.79</c:v>
                      </c:pt>
                      <c:pt idx="7973">
                        <c:v>1.79</c:v>
                      </c:pt>
                      <c:pt idx="7974">
                        <c:v>1.8</c:v>
                      </c:pt>
                      <c:pt idx="7975">
                        <c:v>1.8</c:v>
                      </c:pt>
                      <c:pt idx="7976">
                        <c:v>1.8</c:v>
                      </c:pt>
                      <c:pt idx="7977">
                        <c:v>1.8</c:v>
                      </c:pt>
                      <c:pt idx="7978">
                        <c:v>1.8</c:v>
                      </c:pt>
                      <c:pt idx="7979">
                        <c:v>1.81</c:v>
                      </c:pt>
                      <c:pt idx="7980">
                        <c:v>1.81</c:v>
                      </c:pt>
                      <c:pt idx="7981">
                        <c:v>1.81</c:v>
                      </c:pt>
                      <c:pt idx="7982">
                        <c:v>1.81</c:v>
                      </c:pt>
                      <c:pt idx="7983">
                        <c:v>1.81</c:v>
                      </c:pt>
                      <c:pt idx="7984">
                        <c:v>1.82</c:v>
                      </c:pt>
                      <c:pt idx="7985">
                        <c:v>1.82</c:v>
                      </c:pt>
                      <c:pt idx="7986">
                        <c:v>1.82</c:v>
                      </c:pt>
                      <c:pt idx="7987">
                        <c:v>1.82</c:v>
                      </c:pt>
                      <c:pt idx="7988">
                        <c:v>1.82</c:v>
                      </c:pt>
                      <c:pt idx="7989">
                        <c:v>1.83</c:v>
                      </c:pt>
                      <c:pt idx="7990">
                        <c:v>1.83</c:v>
                      </c:pt>
                      <c:pt idx="7991">
                        <c:v>1.83</c:v>
                      </c:pt>
                      <c:pt idx="7992">
                        <c:v>1.83</c:v>
                      </c:pt>
                      <c:pt idx="7993">
                        <c:v>1.83</c:v>
                      </c:pt>
                      <c:pt idx="7994">
                        <c:v>1.84</c:v>
                      </c:pt>
                      <c:pt idx="7995">
                        <c:v>1.84</c:v>
                      </c:pt>
                      <c:pt idx="7996">
                        <c:v>1.84</c:v>
                      </c:pt>
                      <c:pt idx="7997">
                        <c:v>1.84</c:v>
                      </c:pt>
                      <c:pt idx="7998">
                        <c:v>1.84</c:v>
                      </c:pt>
                      <c:pt idx="7999">
                        <c:v>1.84</c:v>
                      </c:pt>
                      <c:pt idx="8000">
                        <c:v>1.84</c:v>
                      </c:pt>
                      <c:pt idx="8001">
                        <c:v>1.85</c:v>
                      </c:pt>
                      <c:pt idx="8002">
                        <c:v>1.85</c:v>
                      </c:pt>
                      <c:pt idx="8003">
                        <c:v>1.85</c:v>
                      </c:pt>
                      <c:pt idx="8004">
                        <c:v>1.85</c:v>
                      </c:pt>
                      <c:pt idx="8005">
                        <c:v>1.85</c:v>
                      </c:pt>
                      <c:pt idx="8006">
                        <c:v>1.84</c:v>
                      </c:pt>
                      <c:pt idx="8007">
                        <c:v>1.84</c:v>
                      </c:pt>
                      <c:pt idx="8008">
                        <c:v>1.84</c:v>
                      </c:pt>
                      <c:pt idx="8009">
                        <c:v>1.84</c:v>
                      </c:pt>
                      <c:pt idx="8010">
                        <c:v>1.84</c:v>
                      </c:pt>
                      <c:pt idx="8011">
                        <c:v>1.84</c:v>
                      </c:pt>
                      <c:pt idx="8012">
                        <c:v>1.84</c:v>
                      </c:pt>
                      <c:pt idx="8013">
                        <c:v>1.83</c:v>
                      </c:pt>
                      <c:pt idx="8014">
                        <c:v>1.83</c:v>
                      </c:pt>
                      <c:pt idx="8015">
                        <c:v>1.83</c:v>
                      </c:pt>
                      <c:pt idx="8016">
                        <c:v>1.83</c:v>
                      </c:pt>
                      <c:pt idx="8017">
                        <c:v>1.82</c:v>
                      </c:pt>
                      <c:pt idx="8018">
                        <c:v>1.82</c:v>
                      </c:pt>
                      <c:pt idx="8019">
                        <c:v>1.82</c:v>
                      </c:pt>
                      <c:pt idx="8020">
                        <c:v>1.82</c:v>
                      </c:pt>
                      <c:pt idx="8021">
                        <c:v>1.82</c:v>
                      </c:pt>
                      <c:pt idx="8022">
                        <c:v>1.82</c:v>
                      </c:pt>
                      <c:pt idx="8023">
                        <c:v>1.81</c:v>
                      </c:pt>
                      <c:pt idx="8024">
                        <c:v>1.81</c:v>
                      </c:pt>
                      <c:pt idx="8025">
                        <c:v>1.81</c:v>
                      </c:pt>
                      <c:pt idx="8026">
                        <c:v>1.81</c:v>
                      </c:pt>
                      <c:pt idx="8027">
                        <c:v>1.81</c:v>
                      </c:pt>
                      <c:pt idx="8028">
                        <c:v>1.8</c:v>
                      </c:pt>
                      <c:pt idx="8029">
                        <c:v>1.8</c:v>
                      </c:pt>
                      <c:pt idx="8030">
                        <c:v>1.8</c:v>
                      </c:pt>
                      <c:pt idx="8031">
                        <c:v>1.8</c:v>
                      </c:pt>
                      <c:pt idx="8032">
                        <c:v>1.8</c:v>
                      </c:pt>
                      <c:pt idx="8033">
                        <c:v>1.79</c:v>
                      </c:pt>
                      <c:pt idx="8034">
                        <c:v>1.79</c:v>
                      </c:pt>
                      <c:pt idx="8035">
                        <c:v>1.79</c:v>
                      </c:pt>
                      <c:pt idx="8036">
                        <c:v>1.78</c:v>
                      </c:pt>
                      <c:pt idx="8037">
                        <c:v>1.79</c:v>
                      </c:pt>
                      <c:pt idx="8038">
                        <c:v>1.79</c:v>
                      </c:pt>
                      <c:pt idx="8039">
                        <c:v>1.79</c:v>
                      </c:pt>
                      <c:pt idx="8040">
                        <c:v>1.78</c:v>
                      </c:pt>
                      <c:pt idx="8041">
                        <c:v>1.78</c:v>
                      </c:pt>
                      <c:pt idx="8042">
                        <c:v>1.78</c:v>
                      </c:pt>
                      <c:pt idx="8043">
                        <c:v>1.78</c:v>
                      </c:pt>
                      <c:pt idx="8044">
                        <c:v>1.78</c:v>
                      </c:pt>
                      <c:pt idx="8045">
                        <c:v>1.78</c:v>
                      </c:pt>
                      <c:pt idx="8046">
                        <c:v>1.78</c:v>
                      </c:pt>
                      <c:pt idx="8047">
                        <c:v>1.78</c:v>
                      </c:pt>
                      <c:pt idx="8048">
                        <c:v>1.78</c:v>
                      </c:pt>
                      <c:pt idx="8049">
                        <c:v>1.78</c:v>
                      </c:pt>
                      <c:pt idx="8050">
                        <c:v>1.77</c:v>
                      </c:pt>
                      <c:pt idx="8051">
                        <c:v>1.77</c:v>
                      </c:pt>
                      <c:pt idx="8052">
                        <c:v>1.77</c:v>
                      </c:pt>
                      <c:pt idx="8053">
                        <c:v>1.77</c:v>
                      </c:pt>
                      <c:pt idx="8054">
                        <c:v>1.77</c:v>
                      </c:pt>
                      <c:pt idx="8055">
                        <c:v>1.77</c:v>
                      </c:pt>
                      <c:pt idx="8056">
                        <c:v>1.77</c:v>
                      </c:pt>
                      <c:pt idx="8057">
                        <c:v>1.77</c:v>
                      </c:pt>
                      <c:pt idx="8058">
                        <c:v>1.77</c:v>
                      </c:pt>
                      <c:pt idx="8059">
                        <c:v>1.77</c:v>
                      </c:pt>
                      <c:pt idx="8060">
                        <c:v>1.77</c:v>
                      </c:pt>
                      <c:pt idx="8061">
                        <c:v>1.77</c:v>
                      </c:pt>
                      <c:pt idx="8062">
                        <c:v>1.76</c:v>
                      </c:pt>
                      <c:pt idx="8063">
                        <c:v>1.76</c:v>
                      </c:pt>
                      <c:pt idx="8064">
                        <c:v>1.76</c:v>
                      </c:pt>
                      <c:pt idx="8065">
                        <c:v>1.76</c:v>
                      </c:pt>
                      <c:pt idx="8066">
                        <c:v>1.76</c:v>
                      </c:pt>
                      <c:pt idx="8067">
                        <c:v>1.76</c:v>
                      </c:pt>
                      <c:pt idx="8068">
                        <c:v>1.76</c:v>
                      </c:pt>
                      <c:pt idx="8069">
                        <c:v>1.76</c:v>
                      </c:pt>
                      <c:pt idx="8070">
                        <c:v>1.76</c:v>
                      </c:pt>
                      <c:pt idx="8071">
                        <c:v>1.76</c:v>
                      </c:pt>
                      <c:pt idx="8072">
                        <c:v>1.76</c:v>
                      </c:pt>
                      <c:pt idx="8073">
                        <c:v>1.76</c:v>
                      </c:pt>
                      <c:pt idx="8074">
                        <c:v>1.76</c:v>
                      </c:pt>
                      <c:pt idx="8075">
                        <c:v>1.76</c:v>
                      </c:pt>
                      <c:pt idx="8076">
                        <c:v>1.76</c:v>
                      </c:pt>
                      <c:pt idx="8077">
                        <c:v>1.75</c:v>
                      </c:pt>
                      <c:pt idx="8078">
                        <c:v>1.76</c:v>
                      </c:pt>
                      <c:pt idx="8079">
                        <c:v>1.76</c:v>
                      </c:pt>
                      <c:pt idx="8080">
                        <c:v>1.76</c:v>
                      </c:pt>
                      <c:pt idx="8081">
                        <c:v>1.76</c:v>
                      </c:pt>
                      <c:pt idx="8082">
                        <c:v>1.76</c:v>
                      </c:pt>
                      <c:pt idx="8083">
                        <c:v>1.76</c:v>
                      </c:pt>
                      <c:pt idx="8084">
                        <c:v>1.76</c:v>
                      </c:pt>
                      <c:pt idx="8085">
                        <c:v>1.76</c:v>
                      </c:pt>
                      <c:pt idx="8086">
                        <c:v>1.76</c:v>
                      </c:pt>
                      <c:pt idx="8087">
                        <c:v>1.76</c:v>
                      </c:pt>
                      <c:pt idx="8088">
                        <c:v>1.76</c:v>
                      </c:pt>
                      <c:pt idx="8089">
                        <c:v>1.76</c:v>
                      </c:pt>
                      <c:pt idx="8090">
                        <c:v>1.76</c:v>
                      </c:pt>
                      <c:pt idx="8091">
                        <c:v>1.75</c:v>
                      </c:pt>
                      <c:pt idx="8092">
                        <c:v>1.75</c:v>
                      </c:pt>
                      <c:pt idx="8093">
                        <c:v>1.75</c:v>
                      </c:pt>
                      <c:pt idx="8094">
                        <c:v>1.75</c:v>
                      </c:pt>
                      <c:pt idx="8095">
                        <c:v>1.76</c:v>
                      </c:pt>
                      <c:pt idx="8096">
                        <c:v>1.75</c:v>
                      </c:pt>
                      <c:pt idx="8097">
                        <c:v>1.75</c:v>
                      </c:pt>
                      <c:pt idx="8098">
                        <c:v>1.75</c:v>
                      </c:pt>
                      <c:pt idx="8099">
                        <c:v>1.75</c:v>
                      </c:pt>
                      <c:pt idx="8100">
                        <c:v>1.75</c:v>
                      </c:pt>
                      <c:pt idx="8101">
                        <c:v>1.75</c:v>
                      </c:pt>
                      <c:pt idx="8102">
                        <c:v>1.75</c:v>
                      </c:pt>
                      <c:pt idx="8103">
                        <c:v>1.75</c:v>
                      </c:pt>
                      <c:pt idx="8104">
                        <c:v>1.75</c:v>
                      </c:pt>
                      <c:pt idx="8105">
                        <c:v>1.75</c:v>
                      </c:pt>
                      <c:pt idx="8106">
                        <c:v>1.75</c:v>
                      </c:pt>
                      <c:pt idx="8107">
                        <c:v>1.75</c:v>
                      </c:pt>
                      <c:pt idx="8108">
                        <c:v>1.75</c:v>
                      </c:pt>
                      <c:pt idx="8109">
                        <c:v>1.75</c:v>
                      </c:pt>
                      <c:pt idx="8110">
                        <c:v>1.75</c:v>
                      </c:pt>
                      <c:pt idx="8111">
                        <c:v>1.75</c:v>
                      </c:pt>
                      <c:pt idx="8112">
                        <c:v>1.75</c:v>
                      </c:pt>
                      <c:pt idx="8113">
                        <c:v>1.75</c:v>
                      </c:pt>
                      <c:pt idx="8114">
                        <c:v>1.76</c:v>
                      </c:pt>
                      <c:pt idx="8115">
                        <c:v>1.75</c:v>
                      </c:pt>
                      <c:pt idx="8116">
                        <c:v>1.76</c:v>
                      </c:pt>
                      <c:pt idx="8117">
                        <c:v>1.75</c:v>
                      </c:pt>
                      <c:pt idx="8118">
                        <c:v>1.75</c:v>
                      </c:pt>
                      <c:pt idx="8119">
                        <c:v>1.75</c:v>
                      </c:pt>
                      <c:pt idx="8120">
                        <c:v>1.75</c:v>
                      </c:pt>
                      <c:pt idx="8121">
                        <c:v>1.75</c:v>
                      </c:pt>
                      <c:pt idx="8122">
                        <c:v>1.75</c:v>
                      </c:pt>
                      <c:pt idx="8123">
                        <c:v>1.75</c:v>
                      </c:pt>
                      <c:pt idx="8124">
                        <c:v>1.75</c:v>
                      </c:pt>
                      <c:pt idx="8125">
                        <c:v>1.75</c:v>
                      </c:pt>
                      <c:pt idx="8126">
                        <c:v>1.75</c:v>
                      </c:pt>
                      <c:pt idx="8127">
                        <c:v>1.75</c:v>
                      </c:pt>
                      <c:pt idx="8128">
                        <c:v>1.74</c:v>
                      </c:pt>
                      <c:pt idx="8129">
                        <c:v>1.74</c:v>
                      </c:pt>
                      <c:pt idx="8130">
                        <c:v>1.74</c:v>
                      </c:pt>
                      <c:pt idx="8131">
                        <c:v>1.74</c:v>
                      </c:pt>
                      <c:pt idx="8132">
                        <c:v>1.74</c:v>
                      </c:pt>
                      <c:pt idx="8133">
                        <c:v>1.74</c:v>
                      </c:pt>
                      <c:pt idx="8134">
                        <c:v>1.74</c:v>
                      </c:pt>
                      <c:pt idx="8135">
                        <c:v>1.74</c:v>
                      </c:pt>
                      <c:pt idx="8136">
                        <c:v>1.74</c:v>
                      </c:pt>
                      <c:pt idx="8137">
                        <c:v>1.74</c:v>
                      </c:pt>
                      <c:pt idx="8138">
                        <c:v>1.74</c:v>
                      </c:pt>
                      <c:pt idx="8139">
                        <c:v>1.73</c:v>
                      </c:pt>
                      <c:pt idx="8140">
                        <c:v>1.73</c:v>
                      </c:pt>
                      <c:pt idx="8141">
                        <c:v>1.74</c:v>
                      </c:pt>
                      <c:pt idx="8142">
                        <c:v>1.73</c:v>
                      </c:pt>
                      <c:pt idx="8143">
                        <c:v>1.73</c:v>
                      </c:pt>
                      <c:pt idx="8144">
                        <c:v>1.73</c:v>
                      </c:pt>
                      <c:pt idx="8145">
                        <c:v>1.73</c:v>
                      </c:pt>
                      <c:pt idx="8146">
                        <c:v>1.73</c:v>
                      </c:pt>
                      <c:pt idx="8147">
                        <c:v>1.73</c:v>
                      </c:pt>
                      <c:pt idx="8148">
                        <c:v>1.73</c:v>
                      </c:pt>
                      <c:pt idx="8149">
                        <c:v>1.72</c:v>
                      </c:pt>
                      <c:pt idx="8150">
                        <c:v>1.72</c:v>
                      </c:pt>
                      <c:pt idx="8151">
                        <c:v>1.72</c:v>
                      </c:pt>
                      <c:pt idx="8152">
                        <c:v>1.72</c:v>
                      </c:pt>
                      <c:pt idx="8153">
                        <c:v>1.72</c:v>
                      </c:pt>
                      <c:pt idx="8154">
                        <c:v>1.72</c:v>
                      </c:pt>
                      <c:pt idx="8155">
                        <c:v>1.72</c:v>
                      </c:pt>
                      <c:pt idx="8156">
                        <c:v>1.72</c:v>
                      </c:pt>
                      <c:pt idx="8157">
                        <c:v>1.72</c:v>
                      </c:pt>
                      <c:pt idx="8158">
                        <c:v>1.72</c:v>
                      </c:pt>
                      <c:pt idx="8159">
                        <c:v>1.72</c:v>
                      </c:pt>
                      <c:pt idx="8160">
                        <c:v>1.72</c:v>
                      </c:pt>
                      <c:pt idx="8161">
                        <c:v>1.72</c:v>
                      </c:pt>
                      <c:pt idx="8162">
                        <c:v>1.72</c:v>
                      </c:pt>
                      <c:pt idx="8163">
                        <c:v>1.72</c:v>
                      </c:pt>
                      <c:pt idx="8164">
                        <c:v>1.72</c:v>
                      </c:pt>
                      <c:pt idx="8165">
                        <c:v>1.72</c:v>
                      </c:pt>
                      <c:pt idx="8166">
                        <c:v>1.72</c:v>
                      </c:pt>
                      <c:pt idx="8167">
                        <c:v>1.72</c:v>
                      </c:pt>
                      <c:pt idx="8168">
                        <c:v>1.72</c:v>
                      </c:pt>
                      <c:pt idx="8169">
                        <c:v>1.72</c:v>
                      </c:pt>
                      <c:pt idx="8170">
                        <c:v>1.72</c:v>
                      </c:pt>
                      <c:pt idx="8171">
                        <c:v>1.72</c:v>
                      </c:pt>
                      <c:pt idx="8172">
                        <c:v>1.72</c:v>
                      </c:pt>
                      <c:pt idx="8173">
                        <c:v>1.72</c:v>
                      </c:pt>
                      <c:pt idx="8174">
                        <c:v>1.72</c:v>
                      </c:pt>
                      <c:pt idx="8175">
                        <c:v>1.72</c:v>
                      </c:pt>
                      <c:pt idx="8176">
                        <c:v>1.72</c:v>
                      </c:pt>
                      <c:pt idx="8177">
                        <c:v>1.72</c:v>
                      </c:pt>
                      <c:pt idx="8178">
                        <c:v>1.72</c:v>
                      </c:pt>
                      <c:pt idx="8179">
                        <c:v>1.71</c:v>
                      </c:pt>
                      <c:pt idx="8180">
                        <c:v>1.72</c:v>
                      </c:pt>
                      <c:pt idx="8181">
                        <c:v>1.72</c:v>
                      </c:pt>
                      <c:pt idx="8182">
                        <c:v>1.72</c:v>
                      </c:pt>
                      <c:pt idx="8183">
                        <c:v>1.72</c:v>
                      </c:pt>
                      <c:pt idx="8184">
                        <c:v>1.72</c:v>
                      </c:pt>
                      <c:pt idx="8185">
                        <c:v>1.72</c:v>
                      </c:pt>
                      <c:pt idx="8186">
                        <c:v>1.72</c:v>
                      </c:pt>
                      <c:pt idx="8187">
                        <c:v>1.72</c:v>
                      </c:pt>
                      <c:pt idx="8188">
                        <c:v>1.72</c:v>
                      </c:pt>
                      <c:pt idx="8189">
                        <c:v>1.72</c:v>
                      </c:pt>
                      <c:pt idx="8190">
                        <c:v>1.72</c:v>
                      </c:pt>
                      <c:pt idx="8191">
                        <c:v>1.72</c:v>
                      </c:pt>
                      <c:pt idx="8192">
                        <c:v>1.72</c:v>
                      </c:pt>
                      <c:pt idx="8193">
                        <c:v>1.72</c:v>
                      </c:pt>
                      <c:pt idx="8194">
                        <c:v>1.72</c:v>
                      </c:pt>
                      <c:pt idx="8195">
                        <c:v>1.72</c:v>
                      </c:pt>
                      <c:pt idx="8196">
                        <c:v>1.72</c:v>
                      </c:pt>
                      <c:pt idx="8197">
                        <c:v>1.72</c:v>
                      </c:pt>
                      <c:pt idx="8198">
                        <c:v>1.72</c:v>
                      </c:pt>
                      <c:pt idx="8199">
                        <c:v>1.72</c:v>
                      </c:pt>
                      <c:pt idx="8200">
                        <c:v>1.72</c:v>
                      </c:pt>
                      <c:pt idx="8201">
                        <c:v>1.72</c:v>
                      </c:pt>
                      <c:pt idx="8202">
                        <c:v>1.72</c:v>
                      </c:pt>
                      <c:pt idx="8203">
                        <c:v>1.72</c:v>
                      </c:pt>
                      <c:pt idx="8204">
                        <c:v>1.72</c:v>
                      </c:pt>
                      <c:pt idx="8205">
                        <c:v>1.72</c:v>
                      </c:pt>
                      <c:pt idx="8206">
                        <c:v>1.72</c:v>
                      </c:pt>
                      <c:pt idx="8207">
                        <c:v>1.72</c:v>
                      </c:pt>
                      <c:pt idx="8208">
                        <c:v>1.72</c:v>
                      </c:pt>
                      <c:pt idx="8209">
                        <c:v>1.72</c:v>
                      </c:pt>
                      <c:pt idx="8210">
                        <c:v>1.72</c:v>
                      </c:pt>
                      <c:pt idx="8211">
                        <c:v>1.72</c:v>
                      </c:pt>
                      <c:pt idx="8212">
                        <c:v>1.72</c:v>
                      </c:pt>
                      <c:pt idx="8213">
                        <c:v>1.72</c:v>
                      </c:pt>
                      <c:pt idx="8214">
                        <c:v>1.72</c:v>
                      </c:pt>
                      <c:pt idx="8215">
                        <c:v>1.72</c:v>
                      </c:pt>
                      <c:pt idx="8216">
                        <c:v>1.72</c:v>
                      </c:pt>
                      <c:pt idx="8217">
                        <c:v>1.72</c:v>
                      </c:pt>
                      <c:pt idx="8218">
                        <c:v>1.72</c:v>
                      </c:pt>
                      <c:pt idx="8219">
                        <c:v>1.72</c:v>
                      </c:pt>
                      <c:pt idx="8220">
                        <c:v>1.72</c:v>
                      </c:pt>
                      <c:pt idx="8221">
                        <c:v>1.72</c:v>
                      </c:pt>
                      <c:pt idx="8222">
                        <c:v>1.72</c:v>
                      </c:pt>
                      <c:pt idx="8223">
                        <c:v>1.72</c:v>
                      </c:pt>
                      <c:pt idx="8224">
                        <c:v>1.72</c:v>
                      </c:pt>
                      <c:pt idx="8225">
                        <c:v>1.72</c:v>
                      </c:pt>
                      <c:pt idx="8226">
                        <c:v>1.72</c:v>
                      </c:pt>
                      <c:pt idx="8227">
                        <c:v>1.72</c:v>
                      </c:pt>
                      <c:pt idx="8228">
                        <c:v>1.72</c:v>
                      </c:pt>
                      <c:pt idx="8229">
                        <c:v>1.72</c:v>
                      </c:pt>
                      <c:pt idx="8230">
                        <c:v>1.72</c:v>
                      </c:pt>
                      <c:pt idx="8231">
                        <c:v>1.72</c:v>
                      </c:pt>
                      <c:pt idx="8232">
                        <c:v>1.71</c:v>
                      </c:pt>
                      <c:pt idx="8233">
                        <c:v>1.71</c:v>
                      </c:pt>
                      <c:pt idx="8234">
                        <c:v>1.71</c:v>
                      </c:pt>
                      <c:pt idx="8235">
                        <c:v>1.71</c:v>
                      </c:pt>
                      <c:pt idx="8236">
                        <c:v>1.71</c:v>
                      </c:pt>
                      <c:pt idx="8237">
                        <c:v>1.71</c:v>
                      </c:pt>
                      <c:pt idx="8238">
                        <c:v>1.71</c:v>
                      </c:pt>
                      <c:pt idx="8239">
                        <c:v>1.71</c:v>
                      </c:pt>
                      <c:pt idx="8240">
                        <c:v>1.71</c:v>
                      </c:pt>
                      <c:pt idx="8241">
                        <c:v>1.71</c:v>
                      </c:pt>
                      <c:pt idx="8242">
                        <c:v>1.71</c:v>
                      </c:pt>
                      <c:pt idx="8243">
                        <c:v>1.71</c:v>
                      </c:pt>
                      <c:pt idx="8244">
                        <c:v>1.71</c:v>
                      </c:pt>
                      <c:pt idx="8245">
                        <c:v>1.71</c:v>
                      </c:pt>
                      <c:pt idx="8246">
                        <c:v>1.71</c:v>
                      </c:pt>
                      <c:pt idx="8247">
                        <c:v>1.71</c:v>
                      </c:pt>
                      <c:pt idx="8248">
                        <c:v>1.71</c:v>
                      </c:pt>
                      <c:pt idx="8249">
                        <c:v>1.71</c:v>
                      </c:pt>
                      <c:pt idx="8250">
                        <c:v>1.71</c:v>
                      </c:pt>
                      <c:pt idx="8251">
                        <c:v>1.71</c:v>
                      </c:pt>
                      <c:pt idx="8252">
                        <c:v>1.71</c:v>
                      </c:pt>
                      <c:pt idx="8253">
                        <c:v>1.71</c:v>
                      </c:pt>
                      <c:pt idx="8254">
                        <c:v>1.71</c:v>
                      </c:pt>
                      <c:pt idx="8255">
                        <c:v>1.71</c:v>
                      </c:pt>
                      <c:pt idx="8256">
                        <c:v>1.71</c:v>
                      </c:pt>
                      <c:pt idx="8257">
                        <c:v>1.71</c:v>
                      </c:pt>
                      <c:pt idx="8258">
                        <c:v>1.71</c:v>
                      </c:pt>
                      <c:pt idx="8259">
                        <c:v>1.71</c:v>
                      </c:pt>
                      <c:pt idx="8260">
                        <c:v>1.71</c:v>
                      </c:pt>
                      <c:pt idx="8261">
                        <c:v>1.71</c:v>
                      </c:pt>
                      <c:pt idx="8262">
                        <c:v>1.71</c:v>
                      </c:pt>
                      <c:pt idx="8263">
                        <c:v>1.71</c:v>
                      </c:pt>
                      <c:pt idx="8264">
                        <c:v>1.71</c:v>
                      </c:pt>
                      <c:pt idx="8265">
                        <c:v>1.71</c:v>
                      </c:pt>
                      <c:pt idx="8266">
                        <c:v>1.71</c:v>
                      </c:pt>
                      <c:pt idx="8267">
                        <c:v>1.71</c:v>
                      </c:pt>
                      <c:pt idx="8268">
                        <c:v>1.71</c:v>
                      </c:pt>
                      <c:pt idx="8269">
                        <c:v>1.71</c:v>
                      </c:pt>
                      <c:pt idx="8270">
                        <c:v>1.71</c:v>
                      </c:pt>
                      <c:pt idx="8271">
                        <c:v>1.71</c:v>
                      </c:pt>
                      <c:pt idx="8272">
                        <c:v>1.71</c:v>
                      </c:pt>
                      <c:pt idx="8273">
                        <c:v>1.71</c:v>
                      </c:pt>
                      <c:pt idx="8274">
                        <c:v>1.71</c:v>
                      </c:pt>
                      <c:pt idx="8275">
                        <c:v>1.71</c:v>
                      </c:pt>
                      <c:pt idx="8276">
                        <c:v>1.71</c:v>
                      </c:pt>
                      <c:pt idx="8277">
                        <c:v>1.71</c:v>
                      </c:pt>
                      <c:pt idx="8278">
                        <c:v>1.71</c:v>
                      </c:pt>
                      <c:pt idx="8279">
                        <c:v>1.71</c:v>
                      </c:pt>
                      <c:pt idx="8280">
                        <c:v>1.71</c:v>
                      </c:pt>
                      <c:pt idx="8281">
                        <c:v>1.71</c:v>
                      </c:pt>
                      <c:pt idx="8282">
                        <c:v>1.71</c:v>
                      </c:pt>
                      <c:pt idx="8283">
                        <c:v>1.71</c:v>
                      </c:pt>
                      <c:pt idx="8284">
                        <c:v>1.71</c:v>
                      </c:pt>
                      <c:pt idx="8285">
                        <c:v>1.71</c:v>
                      </c:pt>
                      <c:pt idx="8286">
                        <c:v>1.71</c:v>
                      </c:pt>
                      <c:pt idx="8287">
                        <c:v>1.71</c:v>
                      </c:pt>
                      <c:pt idx="8288">
                        <c:v>1.71</c:v>
                      </c:pt>
                      <c:pt idx="8289">
                        <c:v>1.71</c:v>
                      </c:pt>
                      <c:pt idx="8290">
                        <c:v>1.71</c:v>
                      </c:pt>
                      <c:pt idx="8291">
                        <c:v>1.71</c:v>
                      </c:pt>
                      <c:pt idx="8292">
                        <c:v>1.71</c:v>
                      </c:pt>
                      <c:pt idx="8293">
                        <c:v>1.71</c:v>
                      </c:pt>
                      <c:pt idx="8294">
                        <c:v>1.71</c:v>
                      </c:pt>
                      <c:pt idx="8295">
                        <c:v>1.71</c:v>
                      </c:pt>
                      <c:pt idx="8296">
                        <c:v>1.71</c:v>
                      </c:pt>
                      <c:pt idx="8297">
                        <c:v>1.71</c:v>
                      </c:pt>
                      <c:pt idx="8298">
                        <c:v>1.71</c:v>
                      </c:pt>
                      <c:pt idx="8299">
                        <c:v>1.71</c:v>
                      </c:pt>
                      <c:pt idx="8300">
                        <c:v>1.71</c:v>
                      </c:pt>
                      <c:pt idx="8301">
                        <c:v>1.71</c:v>
                      </c:pt>
                      <c:pt idx="8302">
                        <c:v>1.71</c:v>
                      </c:pt>
                      <c:pt idx="8303">
                        <c:v>1.71</c:v>
                      </c:pt>
                      <c:pt idx="8304">
                        <c:v>1.71</c:v>
                      </c:pt>
                      <c:pt idx="8305">
                        <c:v>1.71</c:v>
                      </c:pt>
                      <c:pt idx="8306">
                        <c:v>1.71</c:v>
                      </c:pt>
                      <c:pt idx="8307">
                        <c:v>1.71</c:v>
                      </c:pt>
                      <c:pt idx="8308">
                        <c:v>1.71</c:v>
                      </c:pt>
                      <c:pt idx="8309">
                        <c:v>1.71</c:v>
                      </c:pt>
                      <c:pt idx="8310">
                        <c:v>1.71</c:v>
                      </c:pt>
                      <c:pt idx="8311">
                        <c:v>1.71</c:v>
                      </c:pt>
                      <c:pt idx="8312">
                        <c:v>1.71</c:v>
                      </c:pt>
                      <c:pt idx="8313">
                        <c:v>1.71</c:v>
                      </c:pt>
                      <c:pt idx="8314">
                        <c:v>1.71</c:v>
                      </c:pt>
                      <c:pt idx="8315">
                        <c:v>1.71</c:v>
                      </c:pt>
                      <c:pt idx="8316">
                        <c:v>1.71</c:v>
                      </c:pt>
                      <c:pt idx="8317">
                        <c:v>1.71</c:v>
                      </c:pt>
                      <c:pt idx="8318">
                        <c:v>1.71</c:v>
                      </c:pt>
                      <c:pt idx="8319">
                        <c:v>1.71</c:v>
                      </c:pt>
                      <c:pt idx="8320">
                        <c:v>1.72</c:v>
                      </c:pt>
                      <c:pt idx="8321">
                        <c:v>1.72</c:v>
                      </c:pt>
                      <c:pt idx="8322">
                        <c:v>1.72</c:v>
                      </c:pt>
                      <c:pt idx="8323">
                        <c:v>1.72</c:v>
                      </c:pt>
                      <c:pt idx="8324">
                        <c:v>1.72</c:v>
                      </c:pt>
                      <c:pt idx="8325">
                        <c:v>1.72</c:v>
                      </c:pt>
                      <c:pt idx="8326">
                        <c:v>1.72</c:v>
                      </c:pt>
                      <c:pt idx="8327">
                        <c:v>1.72</c:v>
                      </c:pt>
                      <c:pt idx="8328">
                        <c:v>1.72</c:v>
                      </c:pt>
                      <c:pt idx="8329">
                        <c:v>1.72</c:v>
                      </c:pt>
                      <c:pt idx="8330">
                        <c:v>1.72</c:v>
                      </c:pt>
                      <c:pt idx="8331">
                        <c:v>1.72</c:v>
                      </c:pt>
                      <c:pt idx="8332">
                        <c:v>1.72</c:v>
                      </c:pt>
                      <c:pt idx="8333">
                        <c:v>1.72</c:v>
                      </c:pt>
                      <c:pt idx="8334">
                        <c:v>1.72</c:v>
                      </c:pt>
                      <c:pt idx="8335">
                        <c:v>1.72</c:v>
                      </c:pt>
                      <c:pt idx="8336">
                        <c:v>1.72</c:v>
                      </c:pt>
                      <c:pt idx="8337">
                        <c:v>1.72</c:v>
                      </c:pt>
                      <c:pt idx="8338">
                        <c:v>1.72</c:v>
                      </c:pt>
                      <c:pt idx="8339">
                        <c:v>1.73</c:v>
                      </c:pt>
                      <c:pt idx="8340">
                        <c:v>1.73</c:v>
                      </c:pt>
                      <c:pt idx="8341">
                        <c:v>1.73</c:v>
                      </c:pt>
                      <c:pt idx="8342">
                        <c:v>1.74</c:v>
                      </c:pt>
                      <c:pt idx="8343">
                        <c:v>1.74</c:v>
                      </c:pt>
                      <c:pt idx="8344">
                        <c:v>1.74</c:v>
                      </c:pt>
                      <c:pt idx="8345">
                        <c:v>1.74</c:v>
                      </c:pt>
                      <c:pt idx="8346">
                        <c:v>1.73</c:v>
                      </c:pt>
                      <c:pt idx="8347">
                        <c:v>1.74</c:v>
                      </c:pt>
                      <c:pt idx="8348">
                        <c:v>1.74</c:v>
                      </c:pt>
                      <c:pt idx="8349">
                        <c:v>1.74</c:v>
                      </c:pt>
                      <c:pt idx="8350">
                        <c:v>1.74</c:v>
                      </c:pt>
                      <c:pt idx="8351">
                        <c:v>1.74</c:v>
                      </c:pt>
                      <c:pt idx="8352">
                        <c:v>1.73</c:v>
                      </c:pt>
                      <c:pt idx="8353">
                        <c:v>1.74</c:v>
                      </c:pt>
                      <c:pt idx="8354">
                        <c:v>1.74</c:v>
                      </c:pt>
                      <c:pt idx="8355">
                        <c:v>1.73</c:v>
                      </c:pt>
                      <c:pt idx="8356">
                        <c:v>1.73</c:v>
                      </c:pt>
                      <c:pt idx="8357">
                        <c:v>1.74</c:v>
                      </c:pt>
                      <c:pt idx="8358">
                        <c:v>1.74</c:v>
                      </c:pt>
                      <c:pt idx="8359">
                        <c:v>1.74</c:v>
                      </c:pt>
                      <c:pt idx="8360">
                        <c:v>1.74</c:v>
                      </c:pt>
                      <c:pt idx="8361">
                        <c:v>1.73</c:v>
                      </c:pt>
                      <c:pt idx="8362">
                        <c:v>1.74</c:v>
                      </c:pt>
                      <c:pt idx="8363">
                        <c:v>1.74</c:v>
                      </c:pt>
                      <c:pt idx="8364">
                        <c:v>1.74</c:v>
                      </c:pt>
                      <c:pt idx="8365">
                        <c:v>1.74</c:v>
                      </c:pt>
                      <c:pt idx="8366">
                        <c:v>1.74</c:v>
                      </c:pt>
                      <c:pt idx="8367">
                        <c:v>1.73</c:v>
                      </c:pt>
                      <c:pt idx="8368">
                        <c:v>1.73</c:v>
                      </c:pt>
                      <c:pt idx="8369">
                        <c:v>1.73</c:v>
                      </c:pt>
                      <c:pt idx="8370">
                        <c:v>1.73</c:v>
                      </c:pt>
                      <c:pt idx="8371">
                        <c:v>1.73</c:v>
                      </c:pt>
                      <c:pt idx="8372">
                        <c:v>1.73</c:v>
                      </c:pt>
                      <c:pt idx="8373">
                        <c:v>1.73</c:v>
                      </c:pt>
                      <c:pt idx="8374">
                        <c:v>1.73</c:v>
                      </c:pt>
                      <c:pt idx="8375">
                        <c:v>1.73</c:v>
                      </c:pt>
                      <c:pt idx="8376">
                        <c:v>1.74</c:v>
                      </c:pt>
                      <c:pt idx="8377">
                        <c:v>1.73</c:v>
                      </c:pt>
                      <c:pt idx="8378">
                        <c:v>1.73</c:v>
                      </c:pt>
                      <c:pt idx="8379">
                        <c:v>1.73</c:v>
                      </c:pt>
                      <c:pt idx="8380">
                        <c:v>1.73</c:v>
                      </c:pt>
                      <c:pt idx="8381">
                        <c:v>1.73</c:v>
                      </c:pt>
                      <c:pt idx="8382">
                        <c:v>1.73</c:v>
                      </c:pt>
                      <c:pt idx="8383">
                        <c:v>1.74</c:v>
                      </c:pt>
                      <c:pt idx="8384">
                        <c:v>1.73</c:v>
                      </c:pt>
                      <c:pt idx="8385">
                        <c:v>1.73</c:v>
                      </c:pt>
                      <c:pt idx="8386">
                        <c:v>1.74</c:v>
                      </c:pt>
                      <c:pt idx="8387">
                        <c:v>1.73</c:v>
                      </c:pt>
                      <c:pt idx="8388">
                        <c:v>1.74</c:v>
                      </c:pt>
                      <c:pt idx="8389">
                        <c:v>1.73</c:v>
                      </c:pt>
                      <c:pt idx="8390">
                        <c:v>1.74</c:v>
                      </c:pt>
                      <c:pt idx="8391">
                        <c:v>1.74</c:v>
                      </c:pt>
                      <c:pt idx="8392">
                        <c:v>1.74</c:v>
                      </c:pt>
                      <c:pt idx="8393">
                        <c:v>1.73</c:v>
                      </c:pt>
                      <c:pt idx="8394">
                        <c:v>1.74</c:v>
                      </c:pt>
                      <c:pt idx="8395">
                        <c:v>1.73</c:v>
                      </c:pt>
                      <c:pt idx="8396">
                        <c:v>1.73</c:v>
                      </c:pt>
                      <c:pt idx="8397">
                        <c:v>1.74</c:v>
                      </c:pt>
                      <c:pt idx="8398">
                        <c:v>1.74</c:v>
                      </c:pt>
                      <c:pt idx="8399">
                        <c:v>1.73</c:v>
                      </c:pt>
                      <c:pt idx="8400">
                        <c:v>1.73</c:v>
                      </c:pt>
                      <c:pt idx="8401">
                        <c:v>1.73</c:v>
                      </c:pt>
                      <c:pt idx="8402">
                        <c:v>1.73</c:v>
                      </c:pt>
                      <c:pt idx="8403">
                        <c:v>1.73</c:v>
                      </c:pt>
                      <c:pt idx="8404">
                        <c:v>1.73</c:v>
                      </c:pt>
                      <c:pt idx="8405">
                        <c:v>1.73</c:v>
                      </c:pt>
                      <c:pt idx="8406">
                        <c:v>1.73</c:v>
                      </c:pt>
                      <c:pt idx="8407">
                        <c:v>1.73</c:v>
                      </c:pt>
                      <c:pt idx="8408">
                        <c:v>1.73</c:v>
                      </c:pt>
                      <c:pt idx="8409">
                        <c:v>1.73</c:v>
                      </c:pt>
                      <c:pt idx="8410">
                        <c:v>1.73</c:v>
                      </c:pt>
                      <c:pt idx="8411">
                        <c:v>1.73</c:v>
                      </c:pt>
                      <c:pt idx="8412">
                        <c:v>1.73</c:v>
                      </c:pt>
                      <c:pt idx="8413">
                        <c:v>1.73</c:v>
                      </c:pt>
                      <c:pt idx="8414">
                        <c:v>1.73</c:v>
                      </c:pt>
                      <c:pt idx="8415">
                        <c:v>1.73</c:v>
                      </c:pt>
                      <c:pt idx="8416">
                        <c:v>1.73</c:v>
                      </c:pt>
                      <c:pt idx="8417">
                        <c:v>1.72</c:v>
                      </c:pt>
                      <c:pt idx="8418">
                        <c:v>1.72</c:v>
                      </c:pt>
                      <c:pt idx="8419">
                        <c:v>1.72</c:v>
                      </c:pt>
                      <c:pt idx="8420">
                        <c:v>1.73</c:v>
                      </c:pt>
                      <c:pt idx="8421">
                        <c:v>1.72</c:v>
                      </c:pt>
                      <c:pt idx="8422">
                        <c:v>1.72</c:v>
                      </c:pt>
                      <c:pt idx="8423">
                        <c:v>1.72</c:v>
                      </c:pt>
                      <c:pt idx="8424">
                        <c:v>1.72</c:v>
                      </c:pt>
                      <c:pt idx="8425">
                        <c:v>1.72</c:v>
                      </c:pt>
                      <c:pt idx="8426">
                        <c:v>1.72</c:v>
                      </c:pt>
                      <c:pt idx="8427">
                        <c:v>1.72</c:v>
                      </c:pt>
                      <c:pt idx="8428">
                        <c:v>1.72</c:v>
                      </c:pt>
                      <c:pt idx="8429">
                        <c:v>1.72</c:v>
                      </c:pt>
                      <c:pt idx="8430">
                        <c:v>1.72</c:v>
                      </c:pt>
                      <c:pt idx="8431">
                        <c:v>1.72</c:v>
                      </c:pt>
                      <c:pt idx="8432">
                        <c:v>1.72</c:v>
                      </c:pt>
                      <c:pt idx="8433">
                        <c:v>1.72</c:v>
                      </c:pt>
                      <c:pt idx="8434">
                        <c:v>1.71</c:v>
                      </c:pt>
                      <c:pt idx="8435">
                        <c:v>1.71</c:v>
                      </c:pt>
                      <c:pt idx="8436">
                        <c:v>1.71</c:v>
                      </c:pt>
                      <c:pt idx="8437">
                        <c:v>1.71</c:v>
                      </c:pt>
                      <c:pt idx="8438">
                        <c:v>1.72</c:v>
                      </c:pt>
                      <c:pt idx="8439">
                        <c:v>1.71</c:v>
                      </c:pt>
                      <c:pt idx="8440">
                        <c:v>1.71</c:v>
                      </c:pt>
                      <c:pt idx="8441">
                        <c:v>1.71</c:v>
                      </c:pt>
                      <c:pt idx="8442">
                        <c:v>1.71</c:v>
                      </c:pt>
                      <c:pt idx="8443">
                        <c:v>1.71</c:v>
                      </c:pt>
                      <c:pt idx="8444">
                        <c:v>1.71</c:v>
                      </c:pt>
                      <c:pt idx="8445">
                        <c:v>1.71</c:v>
                      </c:pt>
                      <c:pt idx="8446">
                        <c:v>1.71</c:v>
                      </c:pt>
                      <c:pt idx="8447">
                        <c:v>1.71</c:v>
                      </c:pt>
                      <c:pt idx="8448">
                        <c:v>1.71</c:v>
                      </c:pt>
                      <c:pt idx="8449">
                        <c:v>1.71</c:v>
                      </c:pt>
                      <c:pt idx="8450">
                        <c:v>1.71</c:v>
                      </c:pt>
                      <c:pt idx="8451">
                        <c:v>1.71</c:v>
                      </c:pt>
                      <c:pt idx="8452">
                        <c:v>1.71</c:v>
                      </c:pt>
                      <c:pt idx="8453">
                        <c:v>1.71</c:v>
                      </c:pt>
                      <c:pt idx="8454">
                        <c:v>1.71</c:v>
                      </c:pt>
                      <c:pt idx="8455">
                        <c:v>1.71</c:v>
                      </c:pt>
                      <c:pt idx="8456">
                        <c:v>1.71</c:v>
                      </c:pt>
                      <c:pt idx="8457">
                        <c:v>1.71</c:v>
                      </c:pt>
                      <c:pt idx="8458">
                        <c:v>1.71</c:v>
                      </c:pt>
                      <c:pt idx="8459">
                        <c:v>1.71</c:v>
                      </c:pt>
                      <c:pt idx="8460">
                        <c:v>1.71</c:v>
                      </c:pt>
                      <c:pt idx="8461">
                        <c:v>1.71</c:v>
                      </c:pt>
                      <c:pt idx="8462">
                        <c:v>1.71</c:v>
                      </c:pt>
                      <c:pt idx="8463">
                        <c:v>1.7</c:v>
                      </c:pt>
                      <c:pt idx="8464">
                        <c:v>1.71</c:v>
                      </c:pt>
                      <c:pt idx="8465">
                        <c:v>1.71</c:v>
                      </c:pt>
                      <c:pt idx="8466">
                        <c:v>1.71</c:v>
                      </c:pt>
                      <c:pt idx="8467">
                        <c:v>1.71</c:v>
                      </c:pt>
                      <c:pt idx="8468">
                        <c:v>1.71</c:v>
                      </c:pt>
                      <c:pt idx="8469">
                        <c:v>1.71</c:v>
                      </c:pt>
                      <c:pt idx="8470">
                        <c:v>1.71</c:v>
                      </c:pt>
                      <c:pt idx="8471">
                        <c:v>1.71</c:v>
                      </c:pt>
                      <c:pt idx="8472">
                        <c:v>1.71</c:v>
                      </c:pt>
                      <c:pt idx="8473">
                        <c:v>1.7</c:v>
                      </c:pt>
                      <c:pt idx="8474">
                        <c:v>1.71</c:v>
                      </c:pt>
                      <c:pt idx="8475">
                        <c:v>1.71</c:v>
                      </c:pt>
                      <c:pt idx="8476">
                        <c:v>1.71</c:v>
                      </c:pt>
                      <c:pt idx="8477">
                        <c:v>1.71</c:v>
                      </c:pt>
                      <c:pt idx="8478">
                        <c:v>1.7</c:v>
                      </c:pt>
                      <c:pt idx="8479">
                        <c:v>1.7</c:v>
                      </c:pt>
                      <c:pt idx="8480">
                        <c:v>1.71</c:v>
                      </c:pt>
                      <c:pt idx="8481">
                        <c:v>1.7</c:v>
                      </c:pt>
                      <c:pt idx="8482">
                        <c:v>1.7</c:v>
                      </c:pt>
                      <c:pt idx="8483">
                        <c:v>1.7</c:v>
                      </c:pt>
                      <c:pt idx="8484">
                        <c:v>1.7</c:v>
                      </c:pt>
                      <c:pt idx="8485">
                        <c:v>1.7</c:v>
                      </c:pt>
                      <c:pt idx="8486">
                        <c:v>1.7</c:v>
                      </c:pt>
                      <c:pt idx="8487">
                        <c:v>1.7</c:v>
                      </c:pt>
                      <c:pt idx="8488">
                        <c:v>1.7</c:v>
                      </c:pt>
                      <c:pt idx="8489">
                        <c:v>1.7</c:v>
                      </c:pt>
                      <c:pt idx="8490">
                        <c:v>1.7</c:v>
                      </c:pt>
                      <c:pt idx="8491">
                        <c:v>1.7</c:v>
                      </c:pt>
                      <c:pt idx="8492">
                        <c:v>1.7</c:v>
                      </c:pt>
                      <c:pt idx="8493">
                        <c:v>1.7</c:v>
                      </c:pt>
                      <c:pt idx="8494">
                        <c:v>1.7</c:v>
                      </c:pt>
                      <c:pt idx="8495">
                        <c:v>1.72</c:v>
                      </c:pt>
                      <c:pt idx="8496">
                        <c:v>1.73</c:v>
                      </c:pt>
                      <c:pt idx="8497">
                        <c:v>1.73</c:v>
                      </c:pt>
                      <c:pt idx="8498">
                        <c:v>1.73</c:v>
                      </c:pt>
                      <c:pt idx="8499">
                        <c:v>1.74</c:v>
                      </c:pt>
                      <c:pt idx="8500">
                        <c:v>1.74</c:v>
                      </c:pt>
                      <c:pt idx="8501">
                        <c:v>1.74</c:v>
                      </c:pt>
                      <c:pt idx="8502">
                        <c:v>1.74</c:v>
                      </c:pt>
                      <c:pt idx="8503">
                        <c:v>1.74</c:v>
                      </c:pt>
                      <c:pt idx="8504">
                        <c:v>1.78</c:v>
                      </c:pt>
                      <c:pt idx="8505">
                        <c:v>1.81</c:v>
                      </c:pt>
                      <c:pt idx="8506">
                        <c:v>1.87</c:v>
                      </c:pt>
                      <c:pt idx="8507">
                        <c:v>1.87</c:v>
                      </c:pt>
                      <c:pt idx="8508">
                        <c:v>1.87</c:v>
                      </c:pt>
                      <c:pt idx="8509">
                        <c:v>1.86</c:v>
                      </c:pt>
                      <c:pt idx="8510">
                        <c:v>1.85</c:v>
                      </c:pt>
                      <c:pt idx="8511">
                        <c:v>1.85</c:v>
                      </c:pt>
                      <c:pt idx="8512">
                        <c:v>1.84</c:v>
                      </c:pt>
                      <c:pt idx="8513">
                        <c:v>1.84</c:v>
                      </c:pt>
                      <c:pt idx="8514">
                        <c:v>1.84</c:v>
                      </c:pt>
                      <c:pt idx="8515">
                        <c:v>1.84</c:v>
                      </c:pt>
                      <c:pt idx="8516">
                        <c:v>1.83</c:v>
                      </c:pt>
                      <c:pt idx="8517">
                        <c:v>1.83</c:v>
                      </c:pt>
                      <c:pt idx="8518">
                        <c:v>1.83</c:v>
                      </c:pt>
                      <c:pt idx="8519">
                        <c:v>1.83</c:v>
                      </c:pt>
                      <c:pt idx="8520">
                        <c:v>1.83</c:v>
                      </c:pt>
                      <c:pt idx="8521">
                        <c:v>1.83</c:v>
                      </c:pt>
                      <c:pt idx="8522">
                        <c:v>1.83</c:v>
                      </c:pt>
                      <c:pt idx="8523">
                        <c:v>1.83</c:v>
                      </c:pt>
                      <c:pt idx="8524">
                        <c:v>1.83</c:v>
                      </c:pt>
                      <c:pt idx="8525">
                        <c:v>1.82</c:v>
                      </c:pt>
                      <c:pt idx="8526">
                        <c:v>1.82</c:v>
                      </c:pt>
                      <c:pt idx="8527">
                        <c:v>1.82</c:v>
                      </c:pt>
                      <c:pt idx="8528">
                        <c:v>1.82</c:v>
                      </c:pt>
                      <c:pt idx="8529">
                        <c:v>1.83</c:v>
                      </c:pt>
                      <c:pt idx="8530">
                        <c:v>1.82</c:v>
                      </c:pt>
                      <c:pt idx="8531">
                        <c:v>1.83</c:v>
                      </c:pt>
                      <c:pt idx="8532">
                        <c:v>1.83</c:v>
                      </c:pt>
                      <c:pt idx="8533">
                        <c:v>1.84</c:v>
                      </c:pt>
                      <c:pt idx="8534">
                        <c:v>1.84</c:v>
                      </c:pt>
                      <c:pt idx="8535">
                        <c:v>1.84</c:v>
                      </c:pt>
                      <c:pt idx="8536">
                        <c:v>1.85</c:v>
                      </c:pt>
                      <c:pt idx="8537">
                        <c:v>1.85</c:v>
                      </c:pt>
                      <c:pt idx="8538">
                        <c:v>1.86</c:v>
                      </c:pt>
                      <c:pt idx="8539">
                        <c:v>1.86</c:v>
                      </c:pt>
                      <c:pt idx="8540">
                        <c:v>1.86</c:v>
                      </c:pt>
                      <c:pt idx="8541">
                        <c:v>1.86</c:v>
                      </c:pt>
                      <c:pt idx="8542">
                        <c:v>1.86</c:v>
                      </c:pt>
                      <c:pt idx="8543">
                        <c:v>1.86</c:v>
                      </c:pt>
                      <c:pt idx="8544">
                        <c:v>1.86</c:v>
                      </c:pt>
                      <c:pt idx="8545">
                        <c:v>1.86</c:v>
                      </c:pt>
                      <c:pt idx="8546">
                        <c:v>1.86</c:v>
                      </c:pt>
                      <c:pt idx="8547">
                        <c:v>1.85</c:v>
                      </c:pt>
                      <c:pt idx="8548">
                        <c:v>1.86</c:v>
                      </c:pt>
                      <c:pt idx="8549">
                        <c:v>1.85</c:v>
                      </c:pt>
                      <c:pt idx="8550">
                        <c:v>1.85</c:v>
                      </c:pt>
                      <c:pt idx="8551">
                        <c:v>1.85</c:v>
                      </c:pt>
                      <c:pt idx="8552">
                        <c:v>1.84</c:v>
                      </c:pt>
                      <c:pt idx="8553">
                        <c:v>1.84</c:v>
                      </c:pt>
                      <c:pt idx="8554">
                        <c:v>1.84</c:v>
                      </c:pt>
                      <c:pt idx="8555">
                        <c:v>1.83</c:v>
                      </c:pt>
                      <c:pt idx="8556">
                        <c:v>1.83</c:v>
                      </c:pt>
                      <c:pt idx="8557">
                        <c:v>1.83</c:v>
                      </c:pt>
                      <c:pt idx="8558">
                        <c:v>1.82</c:v>
                      </c:pt>
                      <c:pt idx="8559">
                        <c:v>1.82</c:v>
                      </c:pt>
                      <c:pt idx="8560">
                        <c:v>1.82</c:v>
                      </c:pt>
                      <c:pt idx="8561">
                        <c:v>1.82</c:v>
                      </c:pt>
                      <c:pt idx="8562">
                        <c:v>1.81</c:v>
                      </c:pt>
                      <c:pt idx="8563">
                        <c:v>1.81</c:v>
                      </c:pt>
                      <c:pt idx="8564">
                        <c:v>1.81</c:v>
                      </c:pt>
                      <c:pt idx="8565">
                        <c:v>1.8</c:v>
                      </c:pt>
                      <c:pt idx="8566">
                        <c:v>1.8</c:v>
                      </c:pt>
                      <c:pt idx="8567">
                        <c:v>1.8</c:v>
                      </c:pt>
                      <c:pt idx="8568">
                        <c:v>1.8</c:v>
                      </c:pt>
                      <c:pt idx="8569">
                        <c:v>1.8</c:v>
                      </c:pt>
                      <c:pt idx="8570">
                        <c:v>1.79</c:v>
                      </c:pt>
                      <c:pt idx="8571">
                        <c:v>1.79</c:v>
                      </c:pt>
                      <c:pt idx="8572">
                        <c:v>1.79</c:v>
                      </c:pt>
                      <c:pt idx="8573">
                        <c:v>1.79</c:v>
                      </c:pt>
                      <c:pt idx="8574">
                        <c:v>1.78</c:v>
                      </c:pt>
                      <c:pt idx="8575">
                        <c:v>1.78</c:v>
                      </c:pt>
                      <c:pt idx="8576">
                        <c:v>1.78</c:v>
                      </c:pt>
                      <c:pt idx="8577">
                        <c:v>1.78</c:v>
                      </c:pt>
                      <c:pt idx="8578">
                        <c:v>1.77</c:v>
                      </c:pt>
                      <c:pt idx="8579">
                        <c:v>1.77</c:v>
                      </c:pt>
                      <c:pt idx="8580">
                        <c:v>1.77</c:v>
                      </c:pt>
                      <c:pt idx="8581">
                        <c:v>1.76</c:v>
                      </c:pt>
                      <c:pt idx="8582">
                        <c:v>1.76</c:v>
                      </c:pt>
                      <c:pt idx="8583">
                        <c:v>1.76</c:v>
                      </c:pt>
                      <c:pt idx="8584">
                        <c:v>1.76</c:v>
                      </c:pt>
                      <c:pt idx="8585">
                        <c:v>1.76</c:v>
                      </c:pt>
                      <c:pt idx="8586">
                        <c:v>1.75</c:v>
                      </c:pt>
                      <c:pt idx="8587">
                        <c:v>1.75</c:v>
                      </c:pt>
                      <c:pt idx="8588">
                        <c:v>1.75</c:v>
                      </c:pt>
                      <c:pt idx="8589">
                        <c:v>1.75</c:v>
                      </c:pt>
                      <c:pt idx="8590">
                        <c:v>1.75</c:v>
                      </c:pt>
                      <c:pt idx="8591">
                        <c:v>1.75</c:v>
                      </c:pt>
                      <c:pt idx="8592">
                        <c:v>1.74</c:v>
                      </c:pt>
                      <c:pt idx="8593">
                        <c:v>1.74</c:v>
                      </c:pt>
                      <c:pt idx="8594">
                        <c:v>1.74</c:v>
                      </c:pt>
                      <c:pt idx="8595">
                        <c:v>1.74</c:v>
                      </c:pt>
                      <c:pt idx="8596">
                        <c:v>1.74</c:v>
                      </c:pt>
                      <c:pt idx="8597">
                        <c:v>1.74</c:v>
                      </c:pt>
                      <c:pt idx="8598">
                        <c:v>1.73</c:v>
                      </c:pt>
                      <c:pt idx="8599">
                        <c:v>1.73</c:v>
                      </c:pt>
                      <c:pt idx="8600">
                        <c:v>1.73</c:v>
                      </c:pt>
                      <c:pt idx="8601">
                        <c:v>1.73</c:v>
                      </c:pt>
                      <c:pt idx="8602">
                        <c:v>1.73</c:v>
                      </c:pt>
                      <c:pt idx="8603">
                        <c:v>1.73</c:v>
                      </c:pt>
                      <c:pt idx="8604">
                        <c:v>1.73</c:v>
                      </c:pt>
                      <c:pt idx="8605">
                        <c:v>1.73</c:v>
                      </c:pt>
                      <c:pt idx="8606">
                        <c:v>1.73</c:v>
                      </c:pt>
                      <c:pt idx="8607">
                        <c:v>1.72</c:v>
                      </c:pt>
                      <c:pt idx="8608">
                        <c:v>1.72</c:v>
                      </c:pt>
                      <c:pt idx="8609">
                        <c:v>1.72</c:v>
                      </c:pt>
                      <c:pt idx="8610">
                        <c:v>1.72</c:v>
                      </c:pt>
                      <c:pt idx="8611">
                        <c:v>1.72</c:v>
                      </c:pt>
                      <c:pt idx="8612">
                        <c:v>1.71</c:v>
                      </c:pt>
                      <c:pt idx="8613">
                        <c:v>1.71</c:v>
                      </c:pt>
                      <c:pt idx="8614">
                        <c:v>1.71</c:v>
                      </c:pt>
                      <c:pt idx="8615">
                        <c:v>1.71</c:v>
                      </c:pt>
                      <c:pt idx="8616">
                        <c:v>1.71</c:v>
                      </c:pt>
                      <c:pt idx="8617">
                        <c:v>1.71</c:v>
                      </c:pt>
                      <c:pt idx="8618">
                        <c:v>1.71</c:v>
                      </c:pt>
                      <c:pt idx="8619">
                        <c:v>1.71</c:v>
                      </c:pt>
                      <c:pt idx="8620">
                        <c:v>1.71</c:v>
                      </c:pt>
                      <c:pt idx="8621">
                        <c:v>1.71</c:v>
                      </c:pt>
                      <c:pt idx="8622">
                        <c:v>1.71</c:v>
                      </c:pt>
                      <c:pt idx="8623">
                        <c:v>1.71</c:v>
                      </c:pt>
                      <c:pt idx="8624">
                        <c:v>1.71</c:v>
                      </c:pt>
                      <c:pt idx="8625">
                        <c:v>1.7</c:v>
                      </c:pt>
                      <c:pt idx="8626">
                        <c:v>1.7</c:v>
                      </c:pt>
                      <c:pt idx="8627">
                        <c:v>1.7</c:v>
                      </c:pt>
                      <c:pt idx="8628">
                        <c:v>1.7</c:v>
                      </c:pt>
                      <c:pt idx="8629">
                        <c:v>1.7</c:v>
                      </c:pt>
                      <c:pt idx="8630">
                        <c:v>1.7</c:v>
                      </c:pt>
                      <c:pt idx="8631">
                        <c:v>1.7</c:v>
                      </c:pt>
                      <c:pt idx="8632">
                        <c:v>1.7</c:v>
                      </c:pt>
                      <c:pt idx="8633">
                        <c:v>1.7</c:v>
                      </c:pt>
                      <c:pt idx="8634">
                        <c:v>1.7</c:v>
                      </c:pt>
                      <c:pt idx="8635">
                        <c:v>1.7</c:v>
                      </c:pt>
                      <c:pt idx="8636">
                        <c:v>1.7</c:v>
                      </c:pt>
                      <c:pt idx="8637">
                        <c:v>1.7</c:v>
                      </c:pt>
                      <c:pt idx="8638">
                        <c:v>1.7</c:v>
                      </c:pt>
                      <c:pt idx="8639">
                        <c:v>1.7</c:v>
                      </c:pt>
                      <c:pt idx="8640">
                        <c:v>1.7</c:v>
                      </c:pt>
                      <c:pt idx="8641">
                        <c:v>1.7</c:v>
                      </c:pt>
                      <c:pt idx="8642">
                        <c:v>1.69</c:v>
                      </c:pt>
                      <c:pt idx="8643">
                        <c:v>1.7</c:v>
                      </c:pt>
                      <c:pt idx="8644">
                        <c:v>1.69</c:v>
                      </c:pt>
                      <c:pt idx="8645">
                        <c:v>1.7</c:v>
                      </c:pt>
                      <c:pt idx="8646">
                        <c:v>1.7</c:v>
                      </c:pt>
                      <c:pt idx="8647">
                        <c:v>1.7</c:v>
                      </c:pt>
                      <c:pt idx="8648">
                        <c:v>1.69</c:v>
                      </c:pt>
                      <c:pt idx="8649">
                        <c:v>1.7</c:v>
                      </c:pt>
                      <c:pt idx="8650">
                        <c:v>1.69</c:v>
                      </c:pt>
                      <c:pt idx="8651">
                        <c:v>1.69</c:v>
                      </c:pt>
                      <c:pt idx="8652">
                        <c:v>1.69</c:v>
                      </c:pt>
                      <c:pt idx="8653">
                        <c:v>1.69</c:v>
                      </c:pt>
                      <c:pt idx="8654">
                        <c:v>1.7</c:v>
                      </c:pt>
                      <c:pt idx="8655">
                        <c:v>1.69</c:v>
                      </c:pt>
                      <c:pt idx="8656">
                        <c:v>1.69</c:v>
                      </c:pt>
                      <c:pt idx="8657">
                        <c:v>1.69</c:v>
                      </c:pt>
                      <c:pt idx="8658">
                        <c:v>1.69</c:v>
                      </c:pt>
                      <c:pt idx="8659">
                        <c:v>1.69</c:v>
                      </c:pt>
                      <c:pt idx="8660">
                        <c:v>1.69</c:v>
                      </c:pt>
                      <c:pt idx="8661">
                        <c:v>1.69</c:v>
                      </c:pt>
                      <c:pt idx="8662">
                        <c:v>1.69</c:v>
                      </c:pt>
                      <c:pt idx="8663">
                        <c:v>1.69</c:v>
                      </c:pt>
                      <c:pt idx="8664">
                        <c:v>1.69</c:v>
                      </c:pt>
                      <c:pt idx="8665">
                        <c:v>1.69</c:v>
                      </c:pt>
                      <c:pt idx="8666">
                        <c:v>1.69</c:v>
                      </c:pt>
                      <c:pt idx="8667">
                        <c:v>1.69</c:v>
                      </c:pt>
                      <c:pt idx="8668">
                        <c:v>1.69</c:v>
                      </c:pt>
                      <c:pt idx="8669">
                        <c:v>1.69</c:v>
                      </c:pt>
                      <c:pt idx="8670">
                        <c:v>1.69</c:v>
                      </c:pt>
                      <c:pt idx="8671">
                        <c:v>1.69</c:v>
                      </c:pt>
                      <c:pt idx="8672">
                        <c:v>1.69</c:v>
                      </c:pt>
                      <c:pt idx="8673">
                        <c:v>1.69</c:v>
                      </c:pt>
                      <c:pt idx="8674">
                        <c:v>1.69</c:v>
                      </c:pt>
                      <c:pt idx="8675">
                        <c:v>1.69</c:v>
                      </c:pt>
                      <c:pt idx="8676">
                        <c:v>1.69</c:v>
                      </c:pt>
                      <c:pt idx="8677">
                        <c:v>1.69</c:v>
                      </c:pt>
                      <c:pt idx="8678">
                        <c:v>1.69</c:v>
                      </c:pt>
                      <c:pt idx="8679">
                        <c:v>1.69</c:v>
                      </c:pt>
                      <c:pt idx="8680">
                        <c:v>1.69</c:v>
                      </c:pt>
                      <c:pt idx="8681">
                        <c:v>1.69</c:v>
                      </c:pt>
                      <c:pt idx="8682">
                        <c:v>1.69</c:v>
                      </c:pt>
                      <c:pt idx="8683">
                        <c:v>1.69</c:v>
                      </c:pt>
                      <c:pt idx="8684">
                        <c:v>1.69</c:v>
                      </c:pt>
                      <c:pt idx="8685">
                        <c:v>1.69</c:v>
                      </c:pt>
                      <c:pt idx="8686">
                        <c:v>1.69</c:v>
                      </c:pt>
                      <c:pt idx="8687">
                        <c:v>1.68</c:v>
                      </c:pt>
                      <c:pt idx="8688">
                        <c:v>1.69</c:v>
                      </c:pt>
                      <c:pt idx="8689">
                        <c:v>1.69</c:v>
                      </c:pt>
                      <c:pt idx="8690">
                        <c:v>1.69</c:v>
                      </c:pt>
                      <c:pt idx="8691">
                        <c:v>1.68</c:v>
                      </c:pt>
                      <c:pt idx="8692">
                        <c:v>1.68</c:v>
                      </c:pt>
                      <c:pt idx="8693">
                        <c:v>1.68</c:v>
                      </c:pt>
                      <c:pt idx="8694">
                        <c:v>1.68</c:v>
                      </c:pt>
                      <c:pt idx="8695">
                        <c:v>1.68</c:v>
                      </c:pt>
                      <c:pt idx="8696">
                        <c:v>1.68</c:v>
                      </c:pt>
                      <c:pt idx="8697">
                        <c:v>1.68</c:v>
                      </c:pt>
                      <c:pt idx="8698">
                        <c:v>1.68</c:v>
                      </c:pt>
                      <c:pt idx="8699">
                        <c:v>1.68</c:v>
                      </c:pt>
                      <c:pt idx="8700">
                        <c:v>1.68</c:v>
                      </c:pt>
                      <c:pt idx="8701">
                        <c:v>1.69</c:v>
                      </c:pt>
                      <c:pt idx="8702">
                        <c:v>1.68</c:v>
                      </c:pt>
                      <c:pt idx="8703">
                        <c:v>1.69</c:v>
                      </c:pt>
                      <c:pt idx="8704">
                        <c:v>1.68</c:v>
                      </c:pt>
                      <c:pt idx="8705">
                        <c:v>1.68</c:v>
                      </c:pt>
                      <c:pt idx="8706">
                        <c:v>1.68</c:v>
                      </c:pt>
                      <c:pt idx="8707">
                        <c:v>1.68</c:v>
                      </c:pt>
                      <c:pt idx="8708">
                        <c:v>1.68</c:v>
                      </c:pt>
                      <c:pt idx="8709">
                        <c:v>1.68</c:v>
                      </c:pt>
                      <c:pt idx="8710">
                        <c:v>1.68</c:v>
                      </c:pt>
                      <c:pt idx="8711">
                        <c:v>1.68</c:v>
                      </c:pt>
                      <c:pt idx="8712">
                        <c:v>1.68</c:v>
                      </c:pt>
                      <c:pt idx="8713">
                        <c:v>1.68</c:v>
                      </c:pt>
                      <c:pt idx="8714">
                        <c:v>1.68</c:v>
                      </c:pt>
                      <c:pt idx="8715">
                        <c:v>1.68</c:v>
                      </c:pt>
                      <c:pt idx="8716">
                        <c:v>1.68</c:v>
                      </c:pt>
                      <c:pt idx="8717">
                        <c:v>1.68</c:v>
                      </c:pt>
                      <c:pt idx="8718">
                        <c:v>1.68</c:v>
                      </c:pt>
                      <c:pt idx="8719">
                        <c:v>1.68</c:v>
                      </c:pt>
                      <c:pt idx="8720">
                        <c:v>1.68</c:v>
                      </c:pt>
                      <c:pt idx="8721">
                        <c:v>1.68</c:v>
                      </c:pt>
                      <c:pt idx="8722">
                        <c:v>1.68</c:v>
                      </c:pt>
                      <c:pt idx="8723">
                        <c:v>1.68</c:v>
                      </c:pt>
                      <c:pt idx="8724">
                        <c:v>1.68</c:v>
                      </c:pt>
                      <c:pt idx="8725">
                        <c:v>1.67</c:v>
                      </c:pt>
                      <c:pt idx="8726">
                        <c:v>1.67</c:v>
                      </c:pt>
                      <c:pt idx="8727">
                        <c:v>1.67</c:v>
                      </c:pt>
                      <c:pt idx="8728">
                        <c:v>1.68</c:v>
                      </c:pt>
                      <c:pt idx="8729">
                        <c:v>1.67</c:v>
                      </c:pt>
                      <c:pt idx="8730">
                        <c:v>1.67</c:v>
                      </c:pt>
                      <c:pt idx="8731">
                        <c:v>1.67</c:v>
                      </c:pt>
                      <c:pt idx="8732">
                        <c:v>1.67</c:v>
                      </c:pt>
                      <c:pt idx="8733">
                        <c:v>1.67</c:v>
                      </c:pt>
                      <c:pt idx="8734">
                        <c:v>1.68</c:v>
                      </c:pt>
                      <c:pt idx="8735">
                        <c:v>1.68</c:v>
                      </c:pt>
                      <c:pt idx="8736">
                        <c:v>1.67</c:v>
                      </c:pt>
                      <c:pt idx="8737">
                        <c:v>1.67</c:v>
                      </c:pt>
                      <c:pt idx="8738">
                        <c:v>1.67</c:v>
                      </c:pt>
                      <c:pt idx="8739">
                        <c:v>1.67</c:v>
                      </c:pt>
                      <c:pt idx="8740">
                        <c:v>1.67</c:v>
                      </c:pt>
                      <c:pt idx="8741">
                        <c:v>1.67</c:v>
                      </c:pt>
                      <c:pt idx="8742">
                        <c:v>1.67</c:v>
                      </c:pt>
                      <c:pt idx="8743">
                        <c:v>1.67</c:v>
                      </c:pt>
                      <c:pt idx="8744">
                        <c:v>1.67</c:v>
                      </c:pt>
                      <c:pt idx="8745">
                        <c:v>1.68</c:v>
                      </c:pt>
                      <c:pt idx="8746">
                        <c:v>1.68</c:v>
                      </c:pt>
                      <c:pt idx="8747">
                        <c:v>1.68</c:v>
                      </c:pt>
                      <c:pt idx="8748">
                        <c:v>1.68</c:v>
                      </c:pt>
                      <c:pt idx="8749">
                        <c:v>1.68</c:v>
                      </c:pt>
                      <c:pt idx="8750">
                        <c:v>1.68</c:v>
                      </c:pt>
                      <c:pt idx="8751">
                        <c:v>1.69</c:v>
                      </c:pt>
                      <c:pt idx="8752">
                        <c:v>1.69</c:v>
                      </c:pt>
                      <c:pt idx="8753">
                        <c:v>1.69</c:v>
                      </c:pt>
                      <c:pt idx="8754">
                        <c:v>1.69</c:v>
                      </c:pt>
                      <c:pt idx="8755">
                        <c:v>1.69</c:v>
                      </c:pt>
                      <c:pt idx="8756">
                        <c:v>1.69</c:v>
                      </c:pt>
                      <c:pt idx="8757">
                        <c:v>1.69</c:v>
                      </c:pt>
                      <c:pt idx="8758">
                        <c:v>1.69</c:v>
                      </c:pt>
                      <c:pt idx="8759">
                        <c:v>1.69</c:v>
                      </c:pt>
                      <c:pt idx="8760">
                        <c:v>1.69</c:v>
                      </c:pt>
                      <c:pt idx="8761">
                        <c:v>1.7</c:v>
                      </c:pt>
                      <c:pt idx="8762">
                        <c:v>1.7</c:v>
                      </c:pt>
                      <c:pt idx="8763">
                        <c:v>1.7</c:v>
                      </c:pt>
                      <c:pt idx="8764">
                        <c:v>1.7</c:v>
                      </c:pt>
                      <c:pt idx="8765">
                        <c:v>1.7</c:v>
                      </c:pt>
                      <c:pt idx="8766">
                        <c:v>1.7</c:v>
                      </c:pt>
                      <c:pt idx="8767">
                        <c:v>1.7</c:v>
                      </c:pt>
                      <c:pt idx="8768">
                        <c:v>1.71</c:v>
                      </c:pt>
                      <c:pt idx="8769">
                        <c:v>1.71</c:v>
                      </c:pt>
                      <c:pt idx="8770">
                        <c:v>1.72</c:v>
                      </c:pt>
                      <c:pt idx="8771">
                        <c:v>1.73</c:v>
                      </c:pt>
                      <c:pt idx="8772">
                        <c:v>1.73</c:v>
                      </c:pt>
                      <c:pt idx="8773">
                        <c:v>1.74</c:v>
                      </c:pt>
                      <c:pt idx="8774">
                        <c:v>1.74</c:v>
                      </c:pt>
                      <c:pt idx="8775">
                        <c:v>1.74</c:v>
                      </c:pt>
                      <c:pt idx="8776">
                        <c:v>1.74</c:v>
                      </c:pt>
                      <c:pt idx="8777">
                        <c:v>1.73</c:v>
                      </c:pt>
                      <c:pt idx="8778">
                        <c:v>1.73</c:v>
                      </c:pt>
                      <c:pt idx="8779">
                        <c:v>1.73</c:v>
                      </c:pt>
                      <c:pt idx="8780">
                        <c:v>1.73</c:v>
                      </c:pt>
                      <c:pt idx="8781">
                        <c:v>1.73</c:v>
                      </c:pt>
                      <c:pt idx="8782">
                        <c:v>1.73</c:v>
                      </c:pt>
                      <c:pt idx="8783">
                        <c:v>1.73</c:v>
                      </c:pt>
                      <c:pt idx="8784">
                        <c:v>1.73</c:v>
                      </c:pt>
                      <c:pt idx="8785">
                        <c:v>1.73</c:v>
                      </c:pt>
                      <c:pt idx="8786">
                        <c:v>1.73</c:v>
                      </c:pt>
                      <c:pt idx="8787">
                        <c:v>1.73</c:v>
                      </c:pt>
                      <c:pt idx="8788">
                        <c:v>1.73</c:v>
                      </c:pt>
                      <c:pt idx="8789">
                        <c:v>1.73</c:v>
                      </c:pt>
                      <c:pt idx="8790">
                        <c:v>1.73</c:v>
                      </c:pt>
                      <c:pt idx="8791">
                        <c:v>1.74</c:v>
                      </c:pt>
                      <c:pt idx="8792">
                        <c:v>1.73</c:v>
                      </c:pt>
                      <c:pt idx="8793">
                        <c:v>1.74</c:v>
                      </c:pt>
                      <c:pt idx="8794">
                        <c:v>1.74</c:v>
                      </c:pt>
                      <c:pt idx="8795">
                        <c:v>1.74</c:v>
                      </c:pt>
                      <c:pt idx="8796">
                        <c:v>1.74</c:v>
                      </c:pt>
                      <c:pt idx="8797">
                        <c:v>1.74</c:v>
                      </c:pt>
                      <c:pt idx="8798">
                        <c:v>1.74</c:v>
                      </c:pt>
                      <c:pt idx="8799">
                        <c:v>1.74</c:v>
                      </c:pt>
                      <c:pt idx="8800">
                        <c:v>1.74</c:v>
                      </c:pt>
                      <c:pt idx="8801">
                        <c:v>1.74</c:v>
                      </c:pt>
                      <c:pt idx="8802">
                        <c:v>1.75</c:v>
                      </c:pt>
                      <c:pt idx="8803">
                        <c:v>1.75</c:v>
                      </c:pt>
                      <c:pt idx="8804">
                        <c:v>1.75</c:v>
                      </c:pt>
                      <c:pt idx="8805">
                        <c:v>1.75</c:v>
                      </c:pt>
                      <c:pt idx="8806">
                        <c:v>1.75</c:v>
                      </c:pt>
                      <c:pt idx="8807">
                        <c:v>1.75</c:v>
                      </c:pt>
                      <c:pt idx="8808">
                        <c:v>1.75</c:v>
                      </c:pt>
                      <c:pt idx="8809">
                        <c:v>1.75</c:v>
                      </c:pt>
                      <c:pt idx="8810">
                        <c:v>1.75</c:v>
                      </c:pt>
                      <c:pt idx="8811">
                        <c:v>1.75</c:v>
                      </c:pt>
                      <c:pt idx="8812">
                        <c:v>1.75</c:v>
                      </c:pt>
                      <c:pt idx="8813">
                        <c:v>1.75</c:v>
                      </c:pt>
                      <c:pt idx="8814">
                        <c:v>1.75</c:v>
                      </c:pt>
                      <c:pt idx="8815">
                        <c:v>1.75</c:v>
                      </c:pt>
                      <c:pt idx="8816">
                        <c:v>1.75</c:v>
                      </c:pt>
                      <c:pt idx="8817">
                        <c:v>1.75</c:v>
                      </c:pt>
                      <c:pt idx="8818">
                        <c:v>1.76</c:v>
                      </c:pt>
                      <c:pt idx="8819">
                        <c:v>1.76</c:v>
                      </c:pt>
                      <c:pt idx="8820">
                        <c:v>1.76</c:v>
                      </c:pt>
                      <c:pt idx="8821">
                        <c:v>1.76</c:v>
                      </c:pt>
                      <c:pt idx="8822">
                        <c:v>1.76</c:v>
                      </c:pt>
                      <c:pt idx="8823">
                        <c:v>1.76</c:v>
                      </c:pt>
                      <c:pt idx="8824">
                        <c:v>1.76</c:v>
                      </c:pt>
                      <c:pt idx="8825">
                        <c:v>1.76</c:v>
                      </c:pt>
                      <c:pt idx="8826">
                        <c:v>1.76</c:v>
                      </c:pt>
                      <c:pt idx="8827">
                        <c:v>1.76</c:v>
                      </c:pt>
                      <c:pt idx="8828">
                        <c:v>1.76</c:v>
                      </c:pt>
                      <c:pt idx="8829">
                        <c:v>1.76</c:v>
                      </c:pt>
                      <c:pt idx="8830">
                        <c:v>1.76</c:v>
                      </c:pt>
                      <c:pt idx="8831">
                        <c:v>1.76</c:v>
                      </c:pt>
                      <c:pt idx="8832">
                        <c:v>1.76</c:v>
                      </c:pt>
                      <c:pt idx="8833">
                        <c:v>1.76</c:v>
                      </c:pt>
                      <c:pt idx="8834">
                        <c:v>1.76</c:v>
                      </c:pt>
                      <c:pt idx="8835">
                        <c:v>1.76</c:v>
                      </c:pt>
                      <c:pt idx="8836">
                        <c:v>1.75</c:v>
                      </c:pt>
                      <c:pt idx="8837">
                        <c:v>1.75</c:v>
                      </c:pt>
                      <c:pt idx="8838">
                        <c:v>1.75</c:v>
                      </c:pt>
                      <c:pt idx="8839">
                        <c:v>1.75</c:v>
                      </c:pt>
                      <c:pt idx="8840">
                        <c:v>1.75</c:v>
                      </c:pt>
                      <c:pt idx="8841">
                        <c:v>1.75</c:v>
                      </c:pt>
                      <c:pt idx="8842">
                        <c:v>1.75</c:v>
                      </c:pt>
                      <c:pt idx="8843">
                        <c:v>1.74</c:v>
                      </c:pt>
                      <c:pt idx="8844">
                        <c:v>1.74</c:v>
                      </c:pt>
                      <c:pt idx="8845">
                        <c:v>1.74</c:v>
                      </c:pt>
                      <c:pt idx="8846">
                        <c:v>1.74</c:v>
                      </c:pt>
                      <c:pt idx="8847">
                        <c:v>1.74</c:v>
                      </c:pt>
                      <c:pt idx="8848">
                        <c:v>1.74</c:v>
                      </c:pt>
                      <c:pt idx="8849">
                        <c:v>1.74</c:v>
                      </c:pt>
                      <c:pt idx="8850">
                        <c:v>1.74</c:v>
                      </c:pt>
                      <c:pt idx="8851">
                        <c:v>1.74</c:v>
                      </c:pt>
                      <c:pt idx="8852">
                        <c:v>1.74</c:v>
                      </c:pt>
                      <c:pt idx="8853">
                        <c:v>1.73</c:v>
                      </c:pt>
                      <c:pt idx="8854">
                        <c:v>1.73</c:v>
                      </c:pt>
                      <c:pt idx="8855">
                        <c:v>1.73</c:v>
                      </c:pt>
                      <c:pt idx="8856">
                        <c:v>1.73</c:v>
                      </c:pt>
                      <c:pt idx="8857">
                        <c:v>1.73</c:v>
                      </c:pt>
                      <c:pt idx="8858">
                        <c:v>1.73</c:v>
                      </c:pt>
                      <c:pt idx="8859">
                        <c:v>1.73</c:v>
                      </c:pt>
                      <c:pt idx="8860">
                        <c:v>1.73</c:v>
                      </c:pt>
                      <c:pt idx="8861">
                        <c:v>1.73</c:v>
                      </c:pt>
                      <c:pt idx="8862">
                        <c:v>1.72</c:v>
                      </c:pt>
                      <c:pt idx="8863">
                        <c:v>1.72</c:v>
                      </c:pt>
                      <c:pt idx="8864">
                        <c:v>1.72</c:v>
                      </c:pt>
                      <c:pt idx="8865">
                        <c:v>1.72</c:v>
                      </c:pt>
                      <c:pt idx="8866">
                        <c:v>1.72</c:v>
                      </c:pt>
                      <c:pt idx="8867">
                        <c:v>1.72</c:v>
                      </c:pt>
                      <c:pt idx="8868">
                        <c:v>1.72</c:v>
                      </c:pt>
                      <c:pt idx="8869">
                        <c:v>1.72</c:v>
                      </c:pt>
                      <c:pt idx="8870">
                        <c:v>1.72</c:v>
                      </c:pt>
                      <c:pt idx="8871">
                        <c:v>1.72</c:v>
                      </c:pt>
                      <c:pt idx="8872">
                        <c:v>1.72</c:v>
                      </c:pt>
                      <c:pt idx="8873">
                        <c:v>1.71</c:v>
                      </c:pt>
                      <c:pt idx="8874">
                        <c:v>1.71</c:v>
                      </c:pt>
                      <c:pt idx="8875">
                        <c:v>1.71</c:v>
                      </c:pt>
                      <c:pt idx="8876">
                        <c:v>1.71</c:v>
                      </c:pt>
                      <c:pt idx="8877">
                        <c:v>1.71</c:v>
                      </c:pt>
                      <c:pt idx="8878">
                        <c:v>1.71</c:v>
                      </c:pt>
                      <c:pt idx="8879">
                        <c:v>1.71</c:v>
                      </c:pt>
                      <c:pt idx="8880">
                        <c:v>1.71</c:v>
                      </c:pt>
                      <c:pt idx="8881">
                        <c:v>1.71</c:v>
                      </c:pt>
                      <c:pt idx="8882">
                        <c:v>1.71</c:v>
                      </c:pt>
                      <c:pt idx="8883">
                        <c:v>1.71</c:v>
                      </c:pt>
                      <c:pt idx="8884">
                        <c:v>1.71</c:v>
                      </c:pt>
                      <c:pt idx="8885">
                        <c:v>1.71</c:v>
                      </c:pt>
                      <c:pt idx="8886">
                        <c:v>1.71</c:v>
                      </c:pt>
                      <c:pt idx="8887">
                        <c:v>1.71</c:v>
                      </c:pt>
                      <c:pt idx="8888">
                        <c:v>1.71</c:v>
                      </c:pt>
                      <c:pt idx="8889">
                        <c:v>1.71</c:v>
                      </c:pt>
                      <c:pt idx="8890">
                        <c:v>1.71</c:v>
                      </c:pt>
                      <c:pt idx="8891">
                        <c:v>1.7</c:v>
                      </c:pt>
                      <c:pt idx="8892">
                        <c:v>1.71</c:v>
                      </c:pt>
                      <c:pt idx="8893">
                        <c:v>1.7</c:v>
                      </c:pt>
                      <c:pt idx="8894">
                        <c:v>1.71</c:v>
                      </c:pt>
                      <c:pt idx="8895">
                        <c:v>1.71</c:v>
                      </c:pt>
                      <c:pt idx="8896">
                        <c:v>1.7</c:v>
                      </c:pt>
                      <c:pt idx="8897">
                        <c:v>1.71</c:v>
                      </c:pt>
                      <c:pt idx="8898">
                        <c:v>1.71</c:v>
                      </c:pt>
                      <c:pt idx="8899">
                        <c:v>1.71</c:v>
                      </c:pt>
                      <c:pt idx="8900">
                        <c:v>1.71</c:v>
                      </c:pt>
                      <c:pt idx="8901">
                        <c:v>1.71</c:v>
                      </c:pt>
                      <c:pt idx="8902">
                        <c:v>1.7</c:v>
                      </c:pt>
                      <c:pt idx="8903">
                        <c:v>1.71</c:v>
                      </c:pt>
                      <c:pt idx="8904">
                        <c:v>1.7</c:v>
                      </c:pt>
                      <c:pt idx="8905">
                        <c:v>1.7</c:v>
                      </c:pt>
                      <c:pt idx="8906">
                        <c:v>1.7</c:v>
                      </c:pt>
                      <c:pt idx="8907">
                        <c:v>1.7</c:v>
                      </c:pt>
                      <c:pt idx="8908">
                        <c:v>1.7</c:v>
                      </c:pt>
                      <c:pt idx="8909">
                        <c:v>1.7</c:v>
                      </c:pt>
                      <c:pt idx="8910">
                        <c:v>1.7</c:v>
                      </c:pt>
                      <c:pt idx="8911">
                        <c:v>1.7</c:v>
                      </c:pt>
                      <c:pt idx="8912">
                        <c:v>1.7</c:v>
                      </c:pt>
                      <c:pt idx="8913">
                        <c:v>1.7</c:v>
                      </c:pt>
                      <c:pt idx="8914">
                        <c:v>1.7</c:v>
                      </c:pt>
                      <c:pt idx="8915">
                        <c:v>1.7</c:v>
                      </c:pt>
                      <c:pt idx="8916">
                        <c:v>1.7</c:v>
                      </c:pt>
                      <c:pt idx="8917">
                        <c:v>1.7</c:v>
                      </c:pt>
                      <c:pt idx="8918">
                        <c:v>1.71</c:v>
                      </c:pt>
                      <c:pt idx="8919">
                        <c:v>1.71</c:v>
                      </c:pt>
                      <c:pt idx="8920">
                        <c:v>1.71</c:v>
                      </c:pt>
                      <c:pt idx="8921">
                        <c:v>1.71</c:v>
                      </c:pt>
                      <c:pt idx="8922">
                        <c:v>1.71</c:v>
                      </c:pt>
                      <c:pt idx="8923">
                        <c:v>1.71</c:v>
                      </c:pt>
                      <c:pt idx="8924">
                        <c:v>1.71</c:v>
                      </c:pt>
                      <c:pt idx="8925">
                        <c:v>1.71</c:v>
                      </c:pt>
                      <c:pt idx="8926">
                        <c:v>1.71</c:v>
                      </c:pt>
                      <c:pt idx="8927">
                        <c:v>1.71</c:v>
                      </c:pt>
                      <c:pt idx="8928">
                        <c:v>1.71</c:v>
                      </c:pt>
                      <c:pt idx="8929">
                        <c:v>1.71</c:v>
                      </c:pt>
                      <c:pt idx="8930">
                        <c:v>1.71</c:v>
                      </c:pt>
                      <c:pt idx="8931">
                        <c:v>1.71</c:v>
                      </c:pt>
                      <c:pt idx="8932">
                        <c:v>1.71</c:v>
                      </c:pt>
                      <c:pt idx="8933">
                        <c:v>1.71</c:v>
                      </c:pt>
                      <c:pt idx="8934">
                        <c:v>1.71</c:v>
                      </c:pt>
                      <c:pt idx="8935">
                        <c:v>1.71</c:v>
                      </c:pt>
                      <c:pt idx="8936">
                        <c:v>1.71</c:v>
                      </c:pt>
                      <c:pt idx="8937">
                        <c:v>1.71</c:v>
                      </c:pt>
                      <c:pt idx="8938">
                        <c:v>1.71</c:v>
                      </c:pt>
                      <c:pt idx="8939">
                        <c:v>1.71</c:v>
                      </c:pt>
                      <c:pt idx="8940">
                        <c:v>1.71</c:v>
                      </c:pt>
                      <c:pt idx="8941">
                        <c:v>1.71</c:v>
                      </c:pt>
                      <c:pt idx="8942">
                        <c:v>1.71</c:v>
                      </c:pt>
                      <c:pt idx="8943">
                        <c:v>1.71</c:v>
                      </c:pt>
                      <c:pt idx="8944">
                        <c:v>1.7</c:v>
                      </c:pt>
                      <c:pt idx="8945">
                        <c:v>1.71</c:v>
                      </c:pt>
                      <c:pt idx="8946">
                        <c:v>1.7</c:v>
                      </c:pt>
                      <c:pt idx="8947">
                        <c:v>1.71</c:v>
                      </c:pt>
                      <c:pt idx="8948">
                        <c:v>1.71</c:v>
                      </c:pt>
                      <c:pt idx="8949">
                        <c:v>1.71</c:v>
                      </c:pt>
                      <c:pt idx="8950">
                        <c:v>1.71</c:v>
                      </c:pt>
                      <c:pt idx="8951">
                        <c:v>1.71</c:v>
                      </c:pt>
                      <c:pt idx="8952">
                        <c:v>1.71</c:v>
                      </c:pt>
                      <c:pt idx="8953">
                        <c:v>1.71</c:v>
                      </c:pt>
                      <c:pt idx="8954">
                        <c:v>1.7</c:v>
                      </c:pt>
                      <c:pt idx="8955">
                        <c:v>1.71</c:v>
                      </c:pt>
                      <c:pt idx="8956">
                        <c:v>1.71</c:v>
                      </c:pt>
                      <c:pt idx="8957">
                        <c:v>1.71</c:v>
                      </c:pt>
                      <c:pt idx="8958">
                        <c:v>1.71</c:v>
                      </c:pt>
                      <c:pt idx="8959">
                        <c:v>1.71</c:v>
                      </c:pt>
                      <c:pt idx="8960">
                        <c:v>1.71</c:v>
                      </c:pt>
                      <c:pt idx="8961">
                        <c:v>1.71</c:v>
                      </c:pt>
                      <c:pt idx="8962">
                        <c:v>1.71</c:v>
                      </c:pt>
                      <c:pt idx="8963">
                        <c:v>1.7</c:v>
                      </c:pt>
                      <c:pt idx="8964">
                        <c:v>1.71</c:v>
                      </c:pt>
                      <c:pt idx="8965">
                        <c:v>1.7</c:v>
                      </c:pt>
                      <c:pt idx="8966">
                        <c:v>1.7</c:v>
                      </c:pt>
                      <c:pt idx="8967">
                        <c:v>1.71</c:v>
                      </c:pt>
                      <c:pt idx="8968">
                        <c:v>1.7</c:v>
                      </c:pt>
                      <c:pt idx="8969">
                        <c:v>1.7</c:v>
                      </c:pt>
                      <c:pt idx="8970">
                        <c:v>1.71</c:v>
                      </c:pt>
                      <c:pt idx="8971">
                        <c:v>1.7</c:v>
                      </c:pt>
                      <c:pt idx="8972">
                        <c:v>1.71</c:v>
                      </c:pt>
                      <c:pt idx="8973">
                        <c:v>1.7</c:v>
                      </c:pt>
                      <c:pt idx="8974">
                        <c:v>1.71</c:v>
                      </c:pt>
                      <c:pt idx="8975">
                        <c:v>1.7</c:v>
                      </c:pt>
                      <c:pt idx="8976">
                        <c:v>1.71</c:v>
                      </c:pt>
                      <c:pt idx="8977">
                        <c:v>1.71</c:v>
                      </c:pt>
                      <c:pt idx="8978">
                        <c:v>1.71</c:v>
                      </c:pt>
                      <c:pt idx="8979">
                        <c:v>1.7</c:v>
                      </c:pt>
                      <c:pt idx="8980">
                        <c:v>1.7</c:v>
                      </c:pt>
                      <c:pt idx="8981">
                        <c:v>1.7</c:v>
                      </c:pt>
                      <c:pt idx="8982">
                        <c:v>1.71</c:v>
                      </c:pt>
                      <c:pt idx="8983">
                        <c:v>1.69</c:v>
                      </c:pt>
                      <c:pt idx="8984">
                        <c:v>1.7</c:v>
                      </c:pt>
                      <c:pt idx="8985">
                        <c:v>1.71</c:v>
                      </c:pt>
                      <c:pt idx="8986">
                        <c:v>1.7</c:v>
                      </c:pt>
                      <c:pt idx="8987">
                        <c:v>1.7</c:v>
                      </c:pt>
                      <c:pt idx="8988">
                        <c:v>1.71</c:v>
                      </c:pt>
                      <c:pt idx="8989">
                        <c:v>1.7</c:v>
                      </c:pt>
                      <c:pt idx="8990">
                        <c:v>1.7</c:v>
                      </c:pt>
                      <c:pt idx="8991">
                        <c:v>1.7</c:v>
                      </c:pt>
                      <c:pt idx="8992">
                        <c:v>1.7</c:v>
                      </c:pt>
                      <c:pt idx="8993">
                        <c:v>1.69</c:v>
                      </c:pt>
                      <c:pt idx="8994">
                        <c:v>1.69</c:v>
                      </c:pt>
                      <c:pt idx="8995">
                        <c:v>1.69</c:v>
                      </c:pt>
                      <c:pt idx="8996">
                        <c:v>1.68</c:v>
                      </c:pt>
                      <c:pt idx="8997">
                        <c:v>1.7</c:v>
                      </c:pt>
                      <c:pt idx="8998">
                        <c:v>1.68</c:v>
                      </c:pt>
                      <c:pt idx="8999">
                        <c:v>1.69</c:v>
                      </c:pt>
                      <c:pt idx="9000">
                        <c:v>1.69</c:v>
                      </c:pt>
                      <c:pt idx="9001">
                        <c:v>1.69</c:v>
                      </c:pt>
                      <c:pt idx="9002">
                        <c:v>1.7</c:v>
                      </c:pt>
                      <c:pt idx="9003">
                        <c:v>1.68</c:v>
                      </c:pt>
                      <c:pt idx="9004">
                        <c:v>1.69</c:v>
                      </c:pt>
                      <c:pt idx="9005">
                        <c:v>1.68</c:v>
                      </c:pt>
                      <c:pt idx="9006">
                        <c:v>1.68</c:v>
                      </c:pt>
                      <c:pt idx="9007">
                        <c:v>1.68</c:v>
                      </c:pt>
                      <c:pt idx="9008">
                        <c:v>1.68</c:v>
                      </c:pt>
                      <c:pt idx="9009">
                        <c:v>1.68</c:v>
                      </c:pt>
                      <c:pt idx="9010">
                        <c:v>1.68</c:v>
                      </c:pt>
                      <c:pt idx="9011">
                        <c:v>1.68</c:v>
                      </c:pt>
                      <c:pt idx="9012">
                        <c:v>1.68</c:v>
                      </c:pt>
                      <c:pt idx="9013">
                        <c:v>1.68</c:v>
                      </c:pt>
                      <c:pt idx="9014">
                        <c:v>1.68</c:v>
                      </c:pt>
                      <c:pt idx="9015">
                        <c:v>1.68</c:v>
                      </c:pt>
                      <c:pt idx="9016">
                        <c:v>1.68</c:v>
                      </c:pt>
                      <c:pt idx="9017">
                        <c:v>1.67</c:v>
                      </c:pt>
                      <c:pt idx="9018">
                        <c:v>1.68</c:v>
                      </c:pt>
                      <c:pt idx="9019">
                        <c:v>1.68</c:v>
                      </c:pt>
                      <c:pt idx="9020">
                        <c:v>1.68</c:v>
                      </c:pt>
                      <c:pt idx="9021">
                        <c:v>1.68</c:v>
                      </c:pt>
                      <c:pt idx="9022">
                        <c:v>1.68</c:v>
                      </c:pt>
                      <c:pt idx="9023">
                        <c:v>1.68</c:v>
                      </c:pt>
                      <c:pt idx="9024">
                        <c:v>1.68</c:v>
                      </c:pt>
                      <c:pt idx="9025">
                        <c:v>1.68</c:v>
                      </c:pt>
                      <c:pt idx="9026">
                        <c:v>1.68</c:v>
                      </c:pt>
                      <c:pt idx="9027">
                        <c:v>1.68</c:v>
                      </c:pt>
                      <c:pt idx="9028">
                        <c:v>1.68</c:v>
                      </c:pt>
                      <c:pt idx="9029">
                        <c:v>1.68</c:v>
                      </c:pt>
                      <c:pt idx="9030">
                        <c:v>1.68</c:v>
                      </c:pt>
                      <c:pt idx="9031">
                        <c:v>1.68</c:v>
                      </c:pt>
                      <c:pt idx="9032">
                        <c:v>1.68</c:v>
                      </c:pt>
                      <c:pt idx="9033">
                        <c:v>1.68</c:v>
                      </c:pt>
                      <c:pt idx="9034">
                        <c:v>1.68</c:v>
                      </c:pt>
                      <c:pt idx="9035">
                        <c:v>1.68</c:v>
                      </c:pt>
                      <c:pt idx="9036">
                        <c:v>1.68</c:v>
                      </c:pt>
                      <c:pt idx="9037">
                        <c:v>1.68</c:v>
                      </c:pt>
                      <c:pt idx="9038">
                        <c:v>1.68</c:v>
                      </c:pt>
                      <c:pt idx="9039">
                        <c:v>1.68</c:v>
                      </c:pt>
                      <c:pt idx="9040">
                        <c:v>1.68</c:v>
                      </c:pt>
                      <c:pt idx="9041">
                        <c:v>1.68</c:v>
                      </c:pt>
                      <c:pt idx="9042">
                        <c:v>1.68</c:v>
                      </c:pt>
                      <c:pt idx="9043">
                        <c:v>1.68</c:v>
                      </c:pt>
                      <c:pt idx="9044">
                        <c:v>1.68</c:v>
                      </c:pt>
                      <c:pt idx="9045">
                        <c:v>1.68</c:v>
                      </c:pt>
                      <c:pt idx="9046">
                        <c:v>1.68</c:v>
                      </c:pt>
                      <c:pt idx="9047">
                        <c:v>1.67</c:v>
                      </c:pt>
                      <c:pt idx="9048">
                        <c:v>1.68</c:v>
                      </c:pt>
                      <c:pt idx="9049">
                        <c:v>1.68</c:v>
                      </c:pt>
                      <c:pt idx="9050">
                        <c:v>1.67</c:v>
                      </c:pt>
                      <c:pt idx="9051">
                        <c:v>1.67</c:v>
                      </c:pt>
                      <c:pt idx="9052">
                        <c:v>1.67</c:v>
                      </c:pt>
                      <c:pt idx="9053">
                        <c:v>1.67</c:v>
                      </c:pt>
                      <c:pt idx="9054">
                        <c:v>1.67</c:v>
                      </c:pt>
                      <c:pt idx="9055">
                        <c:v>1.67</c:v>
                      </c:pt>
                      <c:pt idx="9056">
                        <c:v>1.67</c:v>
                      </c:pt>
                      <c:pt idx="9057">
                        <c:v>1.67</c:v>
                      </c:pt>
                      <c:pt idx="9058">
                        <c:v>1.67</c:v>
                      </c:pt>
                      <c:pt idx="9059">
                        <c:v>1.67</c:v>
                      </c:pt>
                      <c:pt idx="9060">
                        <c:v>1.67</c:v>
                      </c:pt>
                      <c:pt idx="9061">
                        <c:v>1.67</c:v>
                      </c:pt>
                      <c:pt idx="9062">
                        <c:v>1.67</c:v>
                      </c:pt>
                      <c:pt idx="9063">
                        <c:v>1.67</c:v>
                      </c:pt>
                      <c:pt idx="9064">
                        <c:v>1.67</c:v>
                      </c:pt>
                      <c:pt idx="9065">
                        <c:v>1.67</c:v>
                      </c:pt>
                      <c:pt idx="9066">
                        <c:v>1.67</c:v>
                      </c:pt>
                      <c:pt idx="9067">
                        <c:v>1.67</c:v>
                      </c:pt>
                      <c:pt idx="9068">
                        <c:v>1.67</c:v>
                      </c:pt>
                      <c:pt idx="9069">
                        <c:v>1.67</c:v>
                      </c:pt>
                      <c:pt idx="9070">
                        <c:v>1.67</c:v>
                      </c:pt>
                      <c:pt idx="9071">
                        <c:v>1.66</c:v>
                      </c:pt>
                      <c:pt idx="9072">
                        <c:v>1.66</c:v>
                      </c:pt>
                      <c:pt idx="9073">
                        <c:v>1.66</c:v>
                      </c:pt>
                      <c:pt idx="9074">
                        <c:v>1.65</c:v>
                      </c:pt>
                      <c:pt idx="9075">
                        <c:v>1.66</c:v>
                      </c:pt>
                      <c:pt idx="9076">
                        <c:v>1.66</c:v>
                      </c:pt>
                      <c:pt idx="9077">
                        <c:v>1.66</c:v>
                      </c:pt>
                      <c:pt idx="9078">
                        <c:v>1.66</c:v>
                      </c:pt>
                      <c:pt idx="9079">
                        <c:v>1.66</c:v>
                      </c:pt>
                      <c:pt idx="9080">
                        <c:v>1.65</c:v>
                      </c:pt>
                      <c:pt idx="9081">
                        <c:v>1.66</c:v>
                      </c:pt>
                      <c:pt idx="9082">
                        <c:v>1.66</c:v>
                      </c:pt>
                      <c:pt idx="9083">
                        <c:v>1.66</c:v>
                      </c:pt>
                      <c:pt idx="9084">
                        <c:v>1.65</c:v>
                      </c:pt>
                      <c:pt idx="9085">
                        <c:v>1.66</c:v>
                      </c:pt>
                      <c:pt idx="9086">
                        <c:v>1.66</c:v>
                      </c:pt>
                      <c:pt idx="9087">
                        <c:v>1.66</c:v>
                      </c:pt>
                      <c:pt idx="9088">
                        <c:v>1.66</c:v>
                      </c:pt>
                      <c:pt idx="9089">
                        <c:v>1.66</c:v>
                      </c:pt>
                      <c:pt idx="9090">
                        <c:v>1.66</c:v>
                      </c:pt>
                      <c:pt idx="9091">
                        <c:v>1.65</c:v>
                      </c:pt>
                      <c:pt idx="9092">
                        <c:v>1.65</c:v>
                      </c:pt>
                      <c:pt idx="9093">
                        <c:v>1.65</c:v>
                      </c:pt>
                      <c:pt idx="9094">
                        <c:v>1.65</c:v>
                      </c:pt>
                      <c:pt idx="9095">
                        <c:v>1.65</c:v>
                      </c:pt>
                      <c:pt idx="9096">
                        <c:v>1.65</c:v>
                      </c:pt>
                      <c:pt idx="9097">
                        <c:v>1.65</c:v>
                      </c:pt>
                      <c:pt idx="9098">
                        <c:v>1.65</c:v>
                      </c:pt>
                      <c:pt idx="9099">
                        <c:v>1.65</c:v>
                      </c:pt>
                      <c:pt idx="9100">
                        <c:v>1.65</c:v>
                      </c:pt>
                      <c:pt idx="9101">
                        <c:v>1.65</c:v>
                      </c:pt>
                      <c:pt idx="9102">
                        <c:v>1.65</c:v>
                      </c:pt>
                      <c:pt idx="9103">
                        <c:v>1.65</c:v>
                      </c:pt>
                      <c:pt idx="9104">
                        <c:v>1.65</c:v>
                      </c:pt>
                      <c:pt idx="9105">
                        <c:v>1.65</c:v>
                      </c:pt>
                      <c:pt idx="9106">
                        <c:v>1.65</c:v>
                      </c:pt>
                      <c:pt idx="9107">
                        <c:v>1.65</c:v>
                      </c:pt>
                      <c:pt idx="9108">
                        <c:v>1.65</c:v>
                      </c:pt>
                      <c:pt idx="9109">
                        <c:v>1.64</c:v>
                      </c:pt>
                      <c:pt idx="9110">
                        <c:v>1.65</c:v>
                      </c:pt>
                      <c:pt idx="9111">
                        <c:v>1.65</c:v>
                      </c:pt>
                      <c:pt idx="9112">
                        <c:v>1.65</c:v>
                      </c:pt>
                      <c:pt idx="9113">
                        <c:v>1.65</c:v>
                      </c:pt>
                      <c:pt idx="9114">
                        <c:v>1.64</c:v>
                      </c:pt>
                      <c:pt idx="9115">
                        <c:v>1.65</c:v>
                      </c:pt>
                      <c:pt idx="9116">
                        <c:v>1.64</c:v>
                      </c:pt>
                      <c:pt idx="9117">
                        <c:v>1.64</c:v>
                      </c:pt>
                      <c:pt idx="9118">
                        <c:v>1.64</c:v>
                      </c:pt>
                      <c:pt idx="9119">
                        <c:v>1.65</c:v>
                      </c:pt>
                      <c:pt idx="9120">
                        <c:v>1.65</c:v>
                      </c:pt>
                      <c:pt idx="9121">
                        <c:v>1.64</c:v>
                      </c:pt>
                      <c:pt idx="9122">
                        <c:v>1.64</c:v>
                      </c:pt>
                      <c:pt idx="9123">
                        <c:v>1.65</c:v>
                      </c:pt>
                      <c:pt idx="9124">
                        <c:v>1.64</c:v>
                      </c:pt>
                      <c:pt idx="9125">
                        <c:v>1.64</c:v>
                      </c:pt>
                      <c:pt idx="9126">
                        <c:v>1.64</c:v>
                      </c:pt>
                      <c:pt idx="9127">
                        <c:v>1.64</c:v>
                      </c:pt>
                      <c:pt idx="9128">
                        <c:v>1.64</c:v>
                      </c:pt>
                      <c:pt idx="9129">
                        <c:v>1.64</c:v>
                      </c:pt>
                      <c:pt idx="9130">
                        <c:v>1.65</c:v>
                      </c:pt>
                      <c:pt idx="9131">
                        <c:v>1.65</c:v>
                      </c:pt>
                      <c:pt idx="9132">
                        <c:v>1.65</c:v>
                      </c:pt>
                      <c:pt idx="9133">
                        <c:v>1.65</c:v>
                      </c:pt>
                      <c:pt idx="9134">
                        <c:v>1.65</c:v>
                      </c:pt>
                      <c:pt idx="9135">
                        <c:v>1.64</c:v>
                      </c:pt>
                      <c:pt idx="9136">
                        <c:v>1.64</c:v>
                      </c:pt>
                      <c:pt idx="9137">
                        <c:v>1.65</c:v>
                      </c:pt>
                      <c:pt idx="9138">
                        <c:v>1.64</c:v>
                      </c:pt>
                      <c:pt idx="9139">
                        <c:v>1.64</c:v>
                      </c:pt>
                      <c:pt idx="9140">
                        <c:v>1.65</c:v>
                      </c:pt>
                      <c:pt idx="9141">
                        <c:v>1.65</c:v>
                      </c:pt>
                      <c:pt idx="9142">
                        <c:v>1.65</c:v>
                      </c:pt>
                      <c:pt idx="9143">
                        <c:v>1.65</c:v>
                      </c:pt>
                      <c:pt idx="9144">
                        <c:v>1.65</c:v>
                      </c:pt>
                      <c:pt idx="9145">
                        <c:v>1.65</c:v>
                      </c:pt>
                      <c:pt idx="9146">
                        <c:v>1.64</c:v>
                      </c:pt>
                      <c:pt idx="9147">
                        <c:v>1.65</c:v>
                      </c:pt>
                      <c:pt idx="9148">
                        <c:v>1.65</c:v>
                      </c:pt>
                      <c:pt idx="9149">
                        <c:v>1.65</c:v>
                      </c:pt>
                      <c:pt idx="9150">
                        <c:v>1.64</c:v>
                      </c:pt>
                      <c:pt idx="9151">
                        <c:v>1.65</c:v>
                      </c:pt>
                      <c:pt idx="9152">
                        <c:v>1.64</c:v>
                      </c:pt>
                      <c:pt idx="9153">
                        <c:v>1.65</c:v>
                      </c:pt>
                      <c:pt idx="9154">
                        <c:v>1.65</c:v>
                      </c:pt>
                      <c:pt idx="9155">
                        <c:v>1.65</c:v>
                      </c:pt>
                      <c:pt idx="9156">
                        <c:v>1.65</c:v>
                      </c:pt>
                      <c:pt idx="9157">
                        <c:v>1.65</c:v>
                      </c:pt>
                      <c:pt idx="9158">
                        <c:v>1.65</c:v>
                      </c:pt>
                      <c:pt idx="9159">
                        <c:v>1.65</c:v>
                      </c:pt>
                      <c:pt idx="9160">
                        <c:v>1.65</c:v>
                      </c:pt>
                      <c:pt idx="9161">
                        <c:v>1.65</c:v>
                      </c:pt>
                      <c:pt idx="9162">
                        <c:v>1.65</c:v>
                      </c:pt>
                      <c:pt idx="9163">
                        <c:v>1.65</c:v>
                      </c:pt>
                      <c:pt idx="9164">
                        <c:v>1.65</c:v>
                      </c:pt>
                      <c:pt idx="9165">
                        <c:v>1.65</c:v>
                      </c:pt>
                      <c:pt idx="9166">
                        <c:v>1.64</c:v>
                      </c:pt>
                      <c:pt idx="9167">
                        <c:v>1.65</c:v>
                      </c:pt>
                      <c:pt idx="9168">
                        <c:v>1.65</c:v>
                      </c:pt>
                      <c:pt idx="9169">
                        <c:v>1.65</c:v>
                      </c:pt>
                      <c:pt idx="9170">
                        <c:v>1.64</c:v>
                      </c:pt>
                      <c:pt idx="9171">
                        <c:v>1.65</c:v>
                      </c:pt>
                      <c:pt idx="9172">
                        <c:v>1.65</c:v>
                      </c:pt>
                      <c:pt idx="9173">
                        <c:v>1.64</c:v>
                      </c:pt>
                      <c:pt idx="9174">
                        <c:v>1.65</c:v>
                      </c:pt>
                      <c:pt idx="9175">
                        <c:v>1.64</c:v>
                      </c:pt>
                      <c:pt idx="9176">
                        <c:v>1.64</c:v>
                      </c:pt>
                      <c:pt idx="9177">
                        <c:v>1.64</c:v>
                      </c:pt>
                      <c:pt idx="9178">
                        <c:v>1.65</c:v>
                      </c:pt>
                      <c:pt idx="9179">
                        <c:v>1.65</c:v>
                      </c:pt>
                      <c:pt idx="9180">
                        <c:v>1.65</c:v>
                      </c:pt>
                      <c:pt idx="9181">
                        <c:v>1.65</c:v>
                      </c:pt>
                      <c:pt idx="9182">
                        <c:v>1.65</c:v>
                      </c:pt>
                      <c:pt idx="9183">
                        <c:v>1.64</c:v>
                      </c:pt>
                      <c:pt idx="9184">
                        <c:v>1.65</c:v>
                      </c:pt>
                      <c:pt idx="9185">
                        <c:v>1.64</c:v>
                      </c:pt>
                      <c:pt idx="9186">
                        <c:v>1.65</c:v>
                      </c:pt>
                      <c:pt idx="9187">
                        <c:v>1.65</c:v>
                      </c:pt>
                      <c:pt idx="9188">
                        <c:v>1.65</c:v>
                      </c:pt>
                      <c:pt idx="9189">
                        <c:v>1.65</c:v>
                      </c:pt>
                      <c:pt idx="9190">
                        <c:v>1.65</c:v>
                      </c:pt>
                      <c:pt idx="9191">
                        <c:v>1.65</c:v>
                      </c:pt>
                      <c:pt idx="9192">
                        <c:v>1.65</c:v>
                      </c:pt>
                      <c:pt idx="9193">
                        <c:v>1.64</c:v>
                      </c:pt>
                      <c:pt idx="9194">
                        <c:v>1.64</c:v>
                      </c:pt>
                      <c:pt idx="9195">
                        <c:v>1.64</c:v>
                      </c:pt>
                      <c:pt idx="9196">
                        <c:v>1.64</c:v>
                      </c:pt>
                      <c:pt idx="9197">
                        <c:v>1.64</c:v>
                      </c:pt>
                      <c:pt idx="9198">
                        <c:v>1.64</c:v>
                      </c:pt>
                      <c:pt idx="9199">
                        <c:v>1.64</c:v>
                      </c:pt>
                      <c:pt idx="9200">
                        <c:v>1.64</c:v>
                      </c:pt>
                      <c:pt idx="9201">
                        <c:v>1.64</c:v>
                      </c:pt>
                      <c:pt idx="9202">
                        <c:v>1.64</c:v>
                      </c:pt>
                      <c:pt idx="9203">
                        <c:v>1.64</c:v>
                      </c:pt>
                      <c:pt idx="9204">
                        <c:v>1.64</c:v>
                      </c:pt>
                      <c:pt idx="9205">
                        <c:v>1.64</c:v>
                      </c:pt>
                      <c:pt idx="9206">
                        <c:v>1.64</c:v>
                      </c:pt>
                      <c:pt idx="9207">
                        <c:v>1.64</c:v>
                      </c:pt>
                      <c:pt idx="9208">
                        <c:v>1.64</c:v>
                      </c:pt>
                      <c:pt idx="9209">
                        <c:v>1.64</c:v>
                      </c:pt>
                      <c:pt idx="9210">
                        <c:v>1.64</c:v>
                      </c:pt>
                      <c:pt idx="9211">
                        <c:v>1.64</c:v>
                      </c:pt>
                      <c:pt idx="9212">
                        <c:v>1.64</c:v>
                      </c:pt>
                      <c:pt idx="9213">
                        <c:v>1.64</c:v>
                      </c:pt>
                      <c:pt idx="9214">
                        <c:v>1.64</c:v>
                      </c:pt>
                      <c:pt idx="9215">
                        <c:v>1.64</c:v>
                      </c:pt>
                      <c:pt idx="9216">
                        <c:v>1.64</c:v>
                      </c:pt>
                      <c:pt idx="9217">
                        <c:v>1.64</c:v>
                      </c:pt>
                      <c:pt idx="9218">
                        <c:v>1.64</c:v>
                      </c:pt>
                      <c:pt idx="9219">
                        <c:v>1.64</c:v>
                      </c:pt>
                      <c:pt idx="9220">
                        <c:v>1.64</c:v>
                      </c:pt>
                      <c:pt idx="9221">
                        <c:v>1.64</c:v>
                      </c:pt>
                      <c:pt idx="9222">
                        <c:v>1.64</c:v>
                      </c:pt>
                      <c:pt idx="9223">
                        <c:v>1.64</c:v>
                      </c:pt>
                      <c:pt idx="9224">
                        <c:v>1.64</c:v>
                      </c:pt>
                      <c:pt idx="9225">
                        <c:v>1.64</c:v>
                      </c:pt>
                      <c:pt idx="9226">
                        <c:v>1.65</c:v>
                      </c:pt>
                      <c:pt idx="9227">
                        <c:v>1.64</c:v>
                      </c:pt>
                      <c:pt idx="9228">
                        <c:v>1.64</c:v>
                      </c:pt>
                      <c:pt idx="9229">
                        <c:v>1.64</c:v>
                      </c:pt>
                      <c:pt idx="9230">
                        <c:v>1.64</c:v>
                      </c:pt>
                      <c:pt idx="9231">
                        <c:v>1.64</c:v>
                      </c:pt>
                      <c:pt idx="9232">
                        <c:v>1.64</c:v>
                      </c:pt>
                      <c:pt idx="9233">
                        <c:v>1.64</c:v>
                      </c:pt>
                      <c:pt idx="9234">
                        <c:v>1.64</c:v>
                      </c:pt>
                      <c:pt idx="9235">
                        <c:v>1.65</c:v>
                      </c:pt>
                      <c:pt idx="9236">
                        <c:v>1.64</c:v>
                      </c:pt>
                      <c:pt idx="9237">
                        <c:v>1.64</c:v>
                      </c:pt>
                      <c:pt idx="9238">
                        <c:v>1.64</c:v>
                      </c:pt>
                      <c:pt idx="9239">
                        <c:v>1.65</c:v>
                      </c:pt>
                      <c:pt idx="9240">
                        <c:v>1.64</c:v>
                      </c:pt>
                      <c:pt idx="9241">
                        <c:v>1.64</c:v>
                      </c:pt>
                      <c:pt idx="9242">
                        <c:v>1.64</c:v>
                      </c:pt>
                      <c:pt idx="9243">
                        <c:v>1.64</c:v>
                      </c:pt>
                      <c:pt idx="9244">
                        <c:v>1.64</c:v>
                      </c:pt>
                      <c:pt idx="9245">
                        <c:v>1.64</c:v>
                      </c:pt>
                      <c:pt idx="9246">
                        <c:v>1.64</c:v>
                      </c:pt>
                      <c:pt idx="9247">
                        <c:v>1.64</c:v>
                      </c:pt>
                      <c:pt idx="9248">
                        <c:v>1.64</c:v>
                      </c:pt>
                      <c:pt idx="9249">
                        <c:v>1.64</c:v>
                      </c:pt>
                      <c:pt idx="9250">
                        <c:v>1.64</c:v>
                      </c:pt>
                      <c:pt idx="9251">
                        <c:v>1.63</c:v>
                      </c:pt>
                      <c:pt idx="9252">
                        <c:v>1.64</c:v>
                      </c:pt>
                      <c:pt idx="9253">
                        <c:v>1.64</c:v>
                      </c:pt>
                      <c:pt idx="9254">
                        <c:v>1.64</c:v>
                      </c:pt>
                      <c:pt idx="9255">
                        <c:v>1.64</c:v>
                      </c:pt>
                      <c:pt idx="9256">
                        <c:v>1.64</c:v>
                      </c:pt>
                      <c:pt idx="9257">
                        <c:v>1.64</c:v>
                      </c:pt>
                      <c:pt idx="9258">
                        <c:v>1.63</c:v>
                      </c:pt>
                      <c:pt idx="9259">
                        <c:v>1.64</c:v>
                      </c:pt>
                      <c:pt idx="9260">
                        <c:v>1.64</c:v>
                      </c:pt>
                      <c:pt idx="9261">
                        <c:v>1.64</c:v>
                      </c:pt>
                      <c:pt idx="9262">
                        <c:v>1.64</c:v>
                      </c:pt>
                      <c:pt idx="9263">
                        <c:v>1.64</c:v>
                      </c:pt>
                      <c:pt idx="9264">
                        <c:v>1.64</c:v>
                      </c:pt>
                      <c:pt idx="9265">
                        <c:v>1.63</c:v>
                      </c:pt>
                      <c:pt idx="9266">
                        <c:v>1.63</c:v>
                      </c:pt>
                      <c:pt idx="9267">
                        <c:v>1.63</c:v>
                      </c:pt>
                      <c:pt idx="9268">
                        <c:v>1.63</c:v>
                      </c:pt>
                      <c:pt idx="9269">
                        <c:v>1.63</c:v>
                      </c:pt>
                      <c:pt idx="9270">
                        <c:v>1.63</c:v>
                      </c:pt>
                      <c:pt idx="9271">
                        <c:v>1.63</c:v>
                      </c:pt>
                      <c:pt idx="9272">
                        <c:v>1.63</c:v>
                      </c:pt>
                      <c:pt idx="9273">
                        <c:v>1.63</c:v>
                      </c:pt>
                      <c:pt idx="9274">
                        <c:v>1.63</c:v>
                      </c:pt>
                      <c:pt idx="9275">
                        <c:v>1.63</c:v>
                      </c:pt>
                      <c:pt idx="9276">
                        <c:v>1.63</c:v>
                      </c:pt>
                      <c:pt idx="9277">
                        <c:v>1.63</c:v>
                      </c:pt>
                      <c:pt idx="9278">
                        <c:v>1.63</c:v>
                      </c:pt>
                      <c:pt idx="9279">
                        <c:v>1.63</c:v>
                      </c:pt>
                      <c:pt idx="9280">
                        <c:v>1.63</c:v>
                      </c:pt>
                      <c:pt idx="9281">
                        <c:v>1.63</c:v>
                      </c:pt>
                      <c:pt idx="9282">
                        <c:v>1.63</c:v>
                      </c:pt>
                      <c:pt idx="9283">
                        <c:v>1.63</c:v>
                      </c:pt>
                      <c:pt idx="9284">
                        <c:v>1.63</c:v>
                      </c:pt>
                      <c:pt idx="9285">
                        <c:v>1.63</c:v>
                      </c:pt>
                      <c:pt idx="9286">
                        <c:v>1.63</c:v>
                      </c:pt>
                      <c:pt idx="9287">
                        <c:v>1.63</c:v>
                      </c:pt>
                      <c:pt idx="9288">
                        <c:v>1.63</c:v>
                      </c:pt>
                      <c:pt idx="9289">
                        <c:v>1.63</c:v>
                      </c:pt>
                      <c:pt idx="9290">
                        <c:v>1.63</c:v>
                      </c:pt>
                      <c:pt idx="9291">
                        <c:v>1.63</c:v>
                      </c:pt>
                      <c:pt idx="9292">
                        <c:v>1.63</c:v>
                      </c:pt>
                      <c:pt idx="9293">
                        <c:v>1.63</c:v>
                      </c:pt>
                      <c:pt idx="9294">
                        <c:v>1.63</c:v>
                      </c:pt>
                      <c:pt idx="9295">
                        <c:v>1.63</c:v>
                      </c:pt>
                      <c:pt idx="9296">
                        <c:v>1.63</c:v>
                      </c:pt>
                      <c:pt idx="9297">
                        <c:v>1.63</c:v>
                      </c:pt>
                      <c:pt idx="9298">
                        <c:v>1.63</c:v>
                      </c:pt>
                      <c:pt idx="9299">
                        <c:v>1.62</c:v>
                      </c:pt>
                      <c:pt idx="9300">
                        <c:v>1.63</c:v>
                      </c:pt>
                      <c:pt idx="9301">
                        <c:v>1.62</c:v>
                      </c:pt>
                      <c:pt idx="9302">
                        <c:v>1.62</c:v>
                      </c:pt>
                      <c:pt idx="9303">
                        <c:v>1.63</c:v>
                      </c:pt>
                      <c:pt idx="9304">
                        <c:v>1.63</c:v>
                      </c:pt>
                      <c:pt idx="9305">
                        <c:v>1.62</c:v>
                      </c:pt>
                      <c:pt idx="9306">
                        <c:v>1.63</c:v>
                      </c:pt>
                      <c:pt idx="9307">
                        <c:v>1.62</c:v>
                      </c:pt>
                      <c:pt idx="9308">
                        <c:v>1.62</c:v>
                      </c:pt>
                      <c:pt idx="9309">
                        <c:v>1.63</c:v>
                      </c:pt>
                      <c:pt idx="9310">
                        <c:v>1.62</c:v>
                      </c:pt>
                      <c:pt idx="9311">
                        <c:v>1.62</c:v>
                      </c:pt>
                      <c:pt idx="9312">
                        <c:v>1.63</c:v>
                      </c:pt>
                      <c:pt idx="9313">
                        <c:v>1.62</c:v>
                      </c:pt>
                      <c:pt idx="9314">
                        <c:v>1.62</c:v>
                      </c:pt>
                      <c:pt idx="9315">
                        <c:v>1.62</c:v>
                      </c:pt>
                      <c:pt idx="9316">
                        <c:v>1.62</c:v>
                      </c:pt>
                      <c:pt idx="9317">
                        <c:v>1.62</c:v>
                      </c:pt>
                      <c:pt idx="9318">
                        <c:v>1.62</c:v>
                      </c:pt>
                      <c:pt idx="9319">
                        <c:v>1.62</c:v>
                      </c:pt>
                      <c:pt idx="9320">
                        <c:v>1.62</c:v>
                      </c:pt>
                      <c:pt idx="9321">
                        <c:v>1.62</c:v>
                      </c:pt>
                      <c:pt idx="9322">
                        <c:v>1.62</c:v>
                      </c:pt>
                      <c:pt idx="9323">
                        <c:v>1.62</c:v>
                      </c:pt>
                      <c:pt idx="9324">
                        <c:v>1.62</c:v>
                      </c:pt>
                      <c:pt idx="9325">
                        <c:v>1.62</c:v>
                      </c:pt>
                      <c:pt idx="9326">
                        <c:v>1.62</c:v>
                      </c:pt>
                      <c:pt idx="9327">
                        <c:v>1.62</c:v>
                      </c:pt>
                      <c:pt idx="9328">
                        <c:v>1.62</c:v>
                      </c:pt>
                      <c:pt idx="9329">
                        <c:v>1.62</c:v>
                      </c:pt>
                      <c:pt idx="9330">
                        <c:v>1.62</c:v>
                      </c:pt>
                      <c:pt idx="9331">
                        <c:v>1.62</c:v>
                      </c:pt>
                      <c:pt idx="9332">
                        <c:v>1.62</c:v>
                      </c:pt>
                      <c:pt idx="9333">
                        <c:v>1.62</c:v>
                      </c:pt>
                      <c:pt idx="9334">
                        <c:v>1.62</c:v>
                      </c:pt>
                      <c:pt idx="9335">
                        <c:v>1.62</c:v>
                      </c:pt>
                      <c:pt idx="9336">
                        <c:v>1.62</c:v>
                      </c:pt>
                      <c:pt idx="9337">
                        <c:v>1.62</c:v>
                      </c:pt>
                      <c:pt idx="9338">
                        <c:v>1.62</c:v>
                      </c:pt>
                      <c:pt idx="9339">
                        <c:v>1.62</c:v>
                      </c:pt>
                      <c:pt idx="9340">
                        <c:v>1.62</c:v>
                      </c:pt>
                      <c:pt idx="9341">
                        <c:v>1.62</c:v>
                      </c:pt>
                      <c:pt idx="9342">
                        <c:v>1.63</c:v>
                      </c:pt>
                      <c:pt idx="9343">
                        <c:v>1.62</c:v>
                      </c:pt>
                      <c:pt idx="9344">
                        <c:v>1.62</c:v>
                      </c:pt>
                      <c:pt idx="9345">
                        <c:v>1.62</c:v>
                      </c:pt>
                      <c:pt idx="9346">
                        <c:v>1.62</c:v>
                      </c:pt>
                      <c:pt idx="9347">
                        <c:v>1.62</c:v>
                      </c:pt>
                      <c:pt idx="9348">
                        <c:v>1.63</c:v>
                      </c:pt>
                      <c:pt idx="9349">
                        <c:v>1.62</c:v>
                      </c:pt>
                      <c:pt idx="9350">
                        <c:v>1.62</c:v>
                      </c:pt>
                      <c:pt idx="9351">
                        <c:v>1.62</c:v>
                      </c:pt>
                      <c:pt idx="9352">
                        <c:v>1.62</c:v>
                      </c:pt>
                      <c:pt idx="9353">
                        <c:v>1.62</c:v>
                      </c:pt>
                      <c:pt idx="9354">
                        <c:v>1.62</c:v>
                      </c:pt>
                      <c:pt idx="9355">
                        <c:v>1.62</c:v>
                      </c:pt>
                      <c:pt idx="9356">
                        <c:v>1.62</c:v>
                      </c:pt>
                      <c:pt idx="9357">
                        <c:v>1.62</c:v>
                      </c:pt>
                      <c:pt idx="9358">
                        <c:v>1.62</c:v>
                      </c:pt>
                      <c:pt idx="9359">
                        <c:v>1.62</c:v>
                      </c:pt>
                      <c:pt idx="9360">
                        <c:v>1.62</c:v>
                      </c:pt>
                      <c:pt idx="9361">
                        <c:v>1.62</c:v>
                      </c:pt>
                      <c:pt idx="9362">
                        <c:v>1.62</c:v>
                      </c:pt>
                      <c:pt idx="9363">
                        <c:v>1.62</c:v>
                      </c:pt>
                      <c:pt idx="9364">
                        <c:v>1.62</c:v>
                      </c:pt>
                      <c:pt idx="9365">
                        <c:v>1.62</c:v>
                      </c:pt>
                      <c:pt idx="9366">
                        <c:v>1.62</c:v>
                      </c:pt>
                      <c:pt idx="9367">
                        <c:v>1.62</c:v>
                      </c:pt>
                      <c:pt idx="9368">
                        <c:v>1.62</c:v>
                      </c:pt>
                      <c:pt idx="9369">
                        <c:v>1.61</c:v>
                      </c:pt>
                      <c:pt idx="9370">
                        <c:v>1.62</c:v>
                      </c:pt>
                      <c:pt idx="9371">
                        <c:v>1.62</c:v>
                      </c:pt>
                      <c:pt idx="9372">
                        <c:v>1.62</c:v>
                      </c:pt>
                      <c:pt idx="9373">
                        <c:v>1.61</c:v>
                      </c:pt>
                      <c:pt idx="9374">
                        <c:v>1.62</c:v>
                      </c:pt>
                      <c:pt idx="9375">
                        <c:v>1.62</c:v>
                      </c:pt>
                      <c:pt idx="9376">
                        <c:v>1.62</c:v>
                      </c:pt>
                      <c:pt idx="9377">
                        <c:v>1.62</c:v>
                      </c:pt>
                      <c:pt idx="9378">
                        <c:v>1.62</c:v>
                      </c:pt>
                      <c:pt idx="9379">
                        <c:v>1.62</c:v>
                      </c:pt>
                      <c:pt idx="9380">
                        <c:v>1.62</c:v>
                      </c:pt>
                      <c:pt idx="9381">
                        <c:v>1.61</c:v>
                      </c:pt>
                      <c:pt idx="9382">
                        <c:v>1.62</c:v>
                      </c:pt>
                      <c:pt idx="9383">
                        <c:v>1.62</c:v>
                      </c:pt>
                      <c:pt idx="9384">
                        <c:v>1.62</c:v>
                      </c:pt>
                      <c:pt idx="9385">
                        <c:v>1.61</c:v>
                      </c:pt>
                      <c:pt idx="9386">
                        <c:v>1.61</c:v>
                      </c:pt>
                      <c:pt idx="9387">
                        <c:v>1.61</c:v>
                      </c:pt>
                      <c:pt idx="9388">
                        <c:v>1.61</c:v>
                      </c:pt>
                      <c:pt idx="9389">
                        <c:v>1.61</c:v>
                      </c:pt>
                      <c:pt idx="9390">
                        <c:v>1.61</c:v>
                      </c:pt>
                      <c:pt idx="9391">
                        <c:v>1.61</c:v>
                      </c:pt>
                      <c:pt idx="9392">
                        <c:v>1.61</c:v>
                      </c:pt>
                      <c:pt idx="9393">
                        <c:v>1.61</c:v>
                      </c:pt>
                      <c:pt idx="9394">
                        <c:v>1.61</c:v>
                      </c:pt>
                      <c:pt idx="9395">
                        <c:v>1.61</c:v>
                      </c:pt>
                      <c:pt idx="9396">
                        <c:v>1.61</c:v>
                      </c:pt>
                      <c:pt idx="9397">
                        <c:v>1.61</c:v>
                      </c:pt>
                      <c:pt idx="9398">
                        <c:v>1.61</c:v>
                      </c:pt>
                      <c:pt idx="9399">
                        <c:v>1.61</c:v>
                      </c:pt>
                      <c:pt idx="9400">
                        <c:v>1.61</c:v>
                      </c:pt>
                      <c:pt idx="9401">
                        <c:v>1.61</c:v>
                      </c:pt>
                      <c:pt idx="9402">
                        <c:v>1.61</c:v>
                      </c:pt>
                      <c:pt idx="9403">
                        <c:v>1.61</c:v>
                      </c:pt>
                      <c:pt idx="9404">
                        <c:v>1.61</c:v>
                      </c:pt>
                      <c:pt idx="9405">
                        <c:v>1.61</c:v>
                      </c:pt>
                      <c:pt idx="9406">
                        <c:v>1.61</c:v>
                      </c:pt>
                      <c:pt idx="9407">
                        <c:v>1.61</c:v>
                      </c:pt>
                      <c:pt idx="9408">
                        <c:v>1.61</c:v>
                      </c:pt>
                      <c:pt idx="9409">
                        <c:v>1.61</c:v>
                      </c:pt>
                      <c:pt idx="9410">
                        <c:v>1.61</c:v>
                      </c:pt>
                      <c:pt idx="9411">
                        <c:v>1.61</c:v>
                      </c:pt>
                      <c:pt idx="9412">
                        <c:v>1.61</c:v>
                      </c:pt>
                      <c:pt idx="9413">
                        <c:v>1.61</c:v>
                      </c:pt>
                      <c:pt idx="9414">
                        <c:v>1.61</c:v>
                      </c:pt>
                      <c:pt idx="9415">
                        <c:v>1.61</c:v>
                      </c:pt>
                      <c:pt idx="9416">
                        <c:v>1.61</c:v>
                      </c:pt>
                      <c:pt idx="9417">
                        <c:v>1.61</c:v>
                      </c:pt>
                      <c:pt idx="9418">
                        <c:v>1.61</c:v>
                      </c:pt>
                      <c:pt idx="9419">
                        <c:v>1.61</c:v>
                      </c:pt>
                      <c:pt idx="9420">
                        <c:v>1.61</c:v>
                      </c:pt>
                      <c:pt idx="9421">
                        <c:v>1.61</c:v>
                      </c:pt>
                      <c:pt idx="9422">
                        <c:v>1.61</c:v>
                      </c:pt>
                      <c:pt idx="9423">
                        <c:v>1.61</c:v>
                      </c:pt>
                      <c:pt idx="9424">
                        <c:v>1.61</c:v>
                      </c:pt>
                      <c:pt idx="9425">
                        <c:v>1.61</c:v>
                      </c:pt>
                      <c:pt idx="9426">
                        <c:v>1.61</c:v>
                      </c:pt>
                      <c:pt idx="9427">
                        <c:v>1.61</c:v>
                      </c:pt>
                      <c:pt idx="9428">
                        <c:v>1.61</c:v>
                      </c:pt>
                      <c:pt idx="9429">
                        <c:v>1.61</c:v>
                      </c:pt>
                      <c:pt idx="9430">
                        <c:v>1.61</c:v>
                      </c:pt>
                      <c:pt idx="9431">
                        <c:v>1.61</c:v>
                      </c:pt>
                      <c:pt idx="9432">
                        <c:v>1.61</c:v>
                      </c:pt>
                      <c:pt idx="9433">
                        <c:v>1.61</c:v>
                      </c:pt>
                      <c:pt idx="9434">
                        <c:v>1.61</c:v>
                      </c:pt>
                      <c:pt idx="9435">
                        <c:v>1.61</c:v>
                      </c:pt>
                      <c:pt idx="9436">
                        <c:v>1.61</c:v>
                      </c:pt>
                      <c:pt idx="9437">
                        <c:v>1.61</c:v>
                      </c:pt>
                      <c:pt idx="9438">
                        <c:v>1.61</c:v>
                      </c:pt>
                      <c:pt idx="9439">
                        <c:v>1.61</c:v>
                      </c:pt>
                      <c:pt idx="9440">
                        <c:v>1.61</c:v>
                      </c:pt>
                      <c:pt idx="9441">
                        <c:v>1.61</c:v>
                      </c:pt>
                      <c:pt idx="9442">
                        <c:v>1.61</c:v>
                      </c:pt>
                      <c:pt idx="9443">
                        <c:v>1.61</c:v>
                      </c:pt>
                      <c:pt idx="9444">
                        <c:v>1.61</c:v>
                      </c:pt>
                      <c:pt idx="9445">
                        <c:v>1.61</c:v>
                      </c:pt>
                      <c:pt idx="9446">
                        <c:v>1.61</c:v>
                      </c:pt>
                      <c:pt idx="9447">
                        <c:v>1.61</c:v>
                      </c:pt>
                      <c:pt idx="9448">
                        <c:v>1.61</c:v>
                      </c:pt>
                      <c:pt idx="9449">
                        <c:v>1.61</c:v>
                      </c:pt>
                      <c:pt idx="9450">
                        <c:v>1.61</c:v>
                      </c:pt>
                      <c:pt idx="9451">
                        <c:v>1.61</c:v>
                      </c:pt>
                      <c:pt idx="9452">
                        <c:v>1.61</c:v>
                      </c:pt>
                      <c:pt idx="9453">
                        <c:v>1.61</c:v>
                      </c:pt>
                      <c:pt idx="9454">
                        <c:v>1.61</c:v>
                      </c:pt>
                      <c:pt idx="9455">
                        <c:v>1.61</c:v>
                      </c:pt>
                      <c:pt idx="9456">
                        <c:v>1.61</c:v>
                      </c:pt>
                      <c:pt idx="9457">
                        <c:v>1.61</c:v>
                      </c:pt>
                      <c:pt idx="9458">
                        <c:v>1.61</c:v>
                      </c:pt>
                      <c:pt idx="9459">
                        <c:v>1.6</c:v>
                      </c:pt>
                      <c:pt idx="9460">
                        <c:v>1.61</c:v>
                      </c:pt>
                      <c:pt idx="9461">
                        <c:v>1.6</c:v>
                      </c:pt>
                      <c:pt idx="9462">
                        <c:v>1.61</c:v>
                      </c:pt>
                      <c:pt idx="9463">
                        <c:v>1.61</c:v>
                      </c:pt>
                      <c:pt idx="9464">
                        <c:v>1.6</c:v>
                      </c:pt>
                      <c:pt idx="9465">
                        <c:v>1.6</c:v>
                      </c:pt>
                      <c:pt idx="9466">
                        <c:v>1.61</c:v>
                      </c:pt>
                      <c:pt idx="9467">
                        <c:v>1.61</c:v>
                      </c:pt>
                      <c:pt idx="9468">
                        <c:v>1.61</c:v>
                      </c:pt>
                      <c:pt idx="9469">
                        <c:v>1.61</c:v>
                      </c:pt>
                      <c:pt idx="9470">
                        <c:v>1.61</c:v>
                      </c:pt>
                      <c:pt idx="9471">
                        <c:v>1.61</c:v>
                      </c:pt>
                      <c:pt idx="9472">
                        <c:v>1.61</c:v>
                      </c:pt>
                      <c:pt idx="9473">
                        <c:v>1.61</c:v>
                      </c:pt>
                      <c:pt idx="9474">
                        <c:v>1.61</c:v>
                      </c:pt>
                      <c:pt idx="9475">
                        <c:v>1.61</c:v>
                      </c:pt>
                      <c:pt idx="9476">
                        <c:v>1.61</c:v>
                      </c:pt>
                      <c:pt idx="9477">
                        <c:v>1.6</c:v>
                      </c:pt>
                      <c:pt idx="9478">
                        <c:v>1.6</c:v>
                      </c:pt>
                      <c:pt idx="9479">
                        <c:v>1.6</c:v>
                      </c:pt>
                      <c:pt idx="9480">
                        <c:v>1.6</c:v>
                      </c:pt>
                      <c:pt idx="9481">
                        <c:v>1.6</c:v>
                      </c:pt>
                      <c:pt idx="9482">
                        <c:v>1.6</c:v>
                      </c:pt>
                      <c:pt idx="9483">
                        <c:v>1.6</c:v>
                      </c:pt>
                      <c:pt idx="9484">
                        <c:v>1.6</c:v>
                      </c:pt>
                      <c:pt idx="9485">
                        <c:v>1.6</c:v>
                      </c:pt>
                      <c:pt idx="9486">
                        <c:v>1.6</c:v>
                      </c:pt>
                      <c:pt idx="9487">
                        <c:v>1.6</c:v>
                      </c:pt>
                      <c:pt idx="9488">
                        <c:v>1.6</c:v>
                      </c:pt>
                      <c:pt idx="9489">
                        <c:v>1.6</c:v>
                      </c:pt>
                      <c:pt idx="9490">
                        <c:v>1.61</c:v>
                      </c:pt>
                      <c:pt idx="9491">
                        <c:v>1.6</c:v>
                      </c:pt>
                      <c:pt idx="9492">
                        <c:v>1.6</c:v>
                      </c:pt>
                      <c:pt idx="9493">
                        <c:v>1.6</c:v>
                      </c:pt>
                      <c:pt idx="9494">
                        <c:v>1.6</c:v>
                      </c:pt>
                      <c:pt idx="9495">
                        <c:v>1.6</c:v>
                      </c:pt>
                      <c:pt idx="9496">
                        <c:v>1.6</c:v>
                      </c:pt>
                      <c:pt idx="9497">
                        <c:v>1.6</c:v>
                      </c:pt>
                      <c:pt idx="9498">
                        <c:v>1.6</c:v>
                      </c:pt>
                      <c:pt idx="9499">
                        <c:v>1.6</c:v>
                      </c:pt>
                      <c:pt idx="9500">
                        <c:v>1.6</c:v>
                      </c:pt>
                      <c:pt idx="9501">
                        <c:v>1.6</c:v>
                      </c:pt>
                      <c:pt idx="9502">
                        <c:v>1.6</c:v>
                      </c:pt>
                      <c:pt idx="9503">
                        <c:v>1.6</c:v>
                      </c:pt>
                      <c:pt idx="9504">
                        <c:v>1.6</c:v>
                      </c:pt>
                      <c:pt idx="9505">
                        <c:v>1.6</c:v>
                      </c:pt>
                      <c:pt idx="9506">
                        <c:v>1.6</c:v>
                      </c:pt>
                      <c:pt idx="9507">
                        <c:v>1.6</c:v>
                      </c:pt>
                      <c:pt idx="9508">
                        <c:v>1.6</c:v>
                      </c:pt>
                      <c:pt idx="9509">
                        <c:v>1.6</c:v>
                      </c:pt>
                      <c:pt idx="9510">
                        <c:v>1.61</c:v>
                      </c:pt>
                      <c:pt idx="9511">
                        <c:v>1.6</c:v>
                      </c:pt>
                      <c:pt idx="9512">
                        <c:v>1.6</c:v>
                      </c:pt>
                      <c:pt idx="9513">
                        <c:v>1.6</c:v>
                      </c:pt>
                      <c:pt idx="9514">
                        <c:v>1.6</c:v>
                      </c:pt>
                      <c:pt idx="9515">
                        <c:v>1.6</c:v>
                      </c:pt>
                      <c:pt idx="9516">
                        <c:v>1.61</c:v>
                      </c:pt>
                      <c:pt idx="9517">
                        <c:v>1.61</c:v>
                      </c:pt>
                      <c:pt idx="9518">
                        <c:v>1.6</c:v>
                      </c:pt>
                      <c:pt idx="9519">
                        <c:v>1.61</c:v>
                      </c:pt>
                      <c:pt idx="9520">
                        <c:v>1.61</c:v>
                      </c:pt>
                      <c:pt idx="9521">
                        <c:v>1.61</c:v>
                      </c:pt>
                      <c:pt idx="9522">
                        <c:v>1.61</c:v>
                      </c:pt>
                      <c:pt idx="9523">
                        <c:v>1.6</c:v>
                      </c:pt>
                      <c:pt idx="9524">
                        <c:v>1.61</c:v>
                      </c:pt>
                      <c:pt idx="9525">
                        <c:v>1.6</c:v>
                      </c:pt>
                      <c:pt idx="9526">
                        <c:v>1.61</c:v>
                      </c:pt>
                      <c:pt idx="9527">
                        <c:v>1.61</c:v>
                      </c:pt>
                      <c:pt idx="9528">
                        <c:v>1.61</c:v>
                      </c:pt>
                      <c:pt idx="9529">
                        <c:v>1.61</c:v>
                      </c:pt>
                      <c:pt idx="9530">
                        <c:v>1.61</c:v>
                      </c:pt>
                      <c:pt idx="9531">
                        <c:v>1.61</c:v>
                      </c:pt>
                      <c:pt idx="9532">
                        <c:v>1.61</c:v>
                      </c:pt>
                      <c:pt idx="9533">
                        <c:v>1.61</c:v>
                      </c:pt>
                      <c:pt idx="9534">
                        <c:v>1.61</c:v>
                      </c:pt>
                      <c:pt idx="9535">
                        <c:v>1.61</c:v>
                      </c:pt>
                      <c:pt idx="9536">
                        <c:v>1.61</c:v>
                      </c:pt>
                      <c:pt idx="9537">
                        <c:v>1.61</c:v>
                      </c:pt>
                      <c:pt idx="9538">
                        <c:v>1.61</c:v>
                      </c:pt>
                      <c:pt idx="9539">
                        <c:v>1.61</c:v>
                      </c:pt>
                      <c:pt idx="9540">
                        <c:v>1.61</c:v>
                      </c:pt>
                      <c:pt idx="9541">
                        <c:v>1.61</c:v>
                      </c:pt>
                      <c:pt idx="9542">
                        <c:v>1.61</c:v>
                      </c:pt>
                      <c:pt idx="9543">
                        <c:v>1.61</c:v>
                      </c:pt>
                      <c:pt idx="9544">
                        <c:v>1.61</c:v>
                      </c:pt>
                      <c:pt idx="9545">
                        <c:v>1.61</c:v>
                      </c:pt>
                      <c:pt idx="9546">
                        <c:v>1.61</c:v>
                      </c:pt>
                      <c:pt idx="9547">
                        <c:v>1.61</c:v>
                      </c:pt>
                      <c:pt idx="9548">
                        <c:v>1.61</c:v>
                      </c:pt>
                      <c:pt idx="9549">
                        <c:v>1.61</c:v>
                      </c:pt>
                      <c:pt idx="9550">
                        <c:v>1.61</c:v>
                      </c:pt>
                      <c:pt idx="9551">
                        <c:v>1.61</c:v>
                      </c:pt>
                      <c:pt idx="9552">
                        <c:v>1.61</c:v>
                      </c:pt>
                      <c:pt idx="9553">
                        <c:v>1.61</c:v>
                      </c:pt>
                      <c:pt idx="9554">
                        <c:v>1.6</c:v>
                      </c:pt>
                      <c:pt idx="9555">
                        <c:v>1.6</c:v>
                      </c:pt>
                      <c:pt idx="9556">
                        <c:v>1.61</c:v>
                      </c:pt>
                      <c:pt idx="9557">
                        <c:v>1.61</c:v>
                      </c:pt>
                      <c:pt idx="9558">
                        <c:v>1.61</c:v>
                      </c:pt>
                      <c:pt idx="9559">
                        <c:v>1.61</c:v>
                      </c:pt>
                      <c:pt idx="9560">
                        <c:v>1.61</c:v>
                      </c:pt>
                      <c:pt idx="9561">
                        <c:v>1.61</c:v>
                      </c:pt>
                      <c:pt idx="9562">
                        <c:v>1.61</c:v>
                      </c:pt>
                      <c:pt idx="9563">
                        <c:v>1.6</c:v>
                      </c:pt>
                      <c:pt idx="9564">
                        <c:v>1.6</c:v>
                      </c:pt>
                      <c:pt idx="9565">
                        <c:v>1.61</c:v>
                      </c:pt>
                      <c:pt idx="9566">
                        <c:v>1.61</c:v>
                      </c:pt>
                      <c:pt idx="9567">
                        <c:v>1.6</c:v>
                      </c:pt>
                      <c:pt idx="9568">
                        <c:v>1.6</c:v>
                      </c:pt>
                      <c:pt idx="9569">
                        <c:v>1.61</c:v>
                      </c:pt>
                      <c:pt idx="9570">
                        <c:v>1.6</c:v>
                      </c:pt>
                      <c:pt idx="9571">
                        <c:v>1.61</c:v>
                      </c:pt>
                      <c:pt idx="9572">
                        <c:v>1.6</c:v>
                      </c:pt>
                      <c:pt idx="9573">
                        <c:v>1.6</c:v>
                      </c:pt>
                      <c:pt idx="9574">
                        <c:v>1.6</c:v>
                      </c:pt>
                      <c:pt idx="9575">
                        <c:v>1.61</c:v>
                      </c:pt>
                      <c:pt idx="9576">
                        <c:v>1.61</c:v>
                      </c:pt>
                      <c:pt idx="9577">
                        <c:v>1.6</c:v>
                      </c:pt>
                      <c:pt idx="9578">
                        <c:v>1.6</c:v>
                      </c:pt>
                      <c:pt idx="9579">
                        <c:v>1.6</c:v>
                      </c:pt>
                      <c:pt idx="9580">
                        <c:v>1.6</c:v>
                      </c:pt>
                      <c:pt idx="9581">
                        <c:v>1.6</c:v>
                      </c:pt>
                      <c:pt idx="9582">
                        <c:v>1.6</c:v>
                      </c:pt>
                      <c:pt idx="9583">
                        <c:v>1.6</c:v>
                      </c:pt>
                      <c:pt idx="9584">
                        <c:v>1.6</c:v>
                      </c:pt>
                      <c:pt idx="9585">
                        <c:v>1.6</c:v>
                      </c:pt>
                      <c:pt idx="9586">
                        <c:v>1.6</c:v>
                      </c:pt>
                      <c:pt idx="9587">
                        <c:v>1.6</c:v>
                      </c:pt>
                      <c:pt idx="9588">
                        <c:v>1.6</c:v>
                      </c:pt>
                      <c:pt idx="9589">
                        <c:v>1.6</c:v>
                      </c:pt>
                      <c:pt idx="9590">
                        <c:v>1.6</c:v>
                      </c:pt>
                      <c:pt idx="9591">
                        <c:v>1.6</c:v>
                      </c:pt>
                      <c:pt idx="9592">
                        <c:v>1.6</c:v>
                      </c:pt>
                      <c:pt idx="9593">
                        <c:v>1.6</c:v>
                      </c:pt>
                      <c:pt idx="9594">
                        <c:v>1.6</c:v>
                      </c:pt>
                      <c:pt idx="9595">
                        <c:v>1.6</c:v>
                      </c:pt>
                      <c:pt idx="9596">
                        <c:v>1.6</c:v>
                      </c:pt>
                      <c:pt idx="9597">
                        <c:v>1.6</c:v>
                      </c:pt>
                      <c:pt idx="9598">
                        <c:v>1.6</c:v>
                      </c:pt>
                      <c:pt idx="9599">
                        <c:v>1.6</c:v>
                      </c:pt>
                      <c:pt idx="9600">
                        <c:v>1.6</c:v>
                      </c:pt>
                      <c:pt idx="9601">
                        <c:v>1.6</c:v>
                      </c:pt>
                      <c:pt idx="9602">
                        <c:v>1.6</c:v>
                      </c:pt>
                      <c:pt idx="9603">
                        <c:v>1.6</c:v>
                      </c:pt>
                      <c:pt idx="9604">
                        <c:v>1.6</c:v>
                      </c:pt>
                      <c:pt idx="9605">
                        <c:v>1.6</c:v>
                      </c:pt>
                      <c:pt idx="9606">
                        <c:v>1.6</c:v>
                      </c:pt>
                      <c:pt idx="9607">
                        <c:v>1.59</c:v>
                      </c:pt>
                      <c:pt idx="9608">
                        <c:v>1.6</c:v>
                      </c:pt>
                      <c:pt idx="9609">
                        <c:v>1.6</c:v>
                      </c:pt>
                      <c:pt idx="9610">
                        <c:v>1.6</c:v>
                      </c:pt>
                      <c:pt idx="9611">
                        <c:v>1.6</c:v>
                      </c:pt>
                      <c:pt idx="9612">
                        <c:v>1.6</c:v>
                      </c:pt>
                      <c:pt idx="9613">
                        <c:v>1.6</c:v>
                      </c:pt>
                      <c:pt idx="9614">
                        <c:v>1.6</c:v>
                      </c:pt>
                      <c:pt idx="9615">
                        <c:v>1.6</c:v>
                      </c:pt>
                      <c:pt idx="9616">
                        <c:v>1.6</c:v>
                      </c:pt>
                      <c:pt idx="9617">
                        <c:v>1.6</c:v>
                      </c:pt>
                      <c:pt idx="9618">
                        <c:v>1.6</c:v>
                      </c:pt>
                      <c:pt idx="9619">
                        <c:v>1.6</c:v>
                      </c:pt>
                      <c:pt idx="9620">
                        <c:v>1.59</c:v>
                      </c:pt>
                      <c:pt idx="9621">
                        <c:v>1.6</c:v>
                      </c:pt>
                      <c:pt idx="9622">
                        <c:v>1.6</c:v>
                      </c:pt>
                      <c:pt idx="9623">
                        <c:v>1.6</c:v>
                      </c:pt>
                      <c:pt idx="9624">
                        <c:v>1.6</c:v>
                      </c:pt>
                      <c:pt idx="9625">
                        <c:v>1.6</c:v>
                      </c:pt>
                      <c:pt idx="9626">
                        <c:v>1.59</c:v>
                      </c:pt>
                      <c:pt idx="9627">
                        <c:v>1.6</c:v>
                      </c:pt>
                      <c:pt idx="9628">
                        <c:v>1.6</c:v>
                      </c:pt>
                      <c:pt idx="9629">
                        <c:v>1.6</c:v>
                      </c:pt>
                      <c:pt idx="9630">
                        <c:v>1.59</c:v>
                      </c:pt>
                      <c:pt idx="9631">
                        <c:v>1.6</c:v>
                      </c:pt>
                      <c:pt idx="9632">
                        <c:v>1.6</c:v>
                      </c:pt>
                      <c:pt idx="9633">
                        <c:v>1.6</c:v>
                      </c:pt>
                      <c:pt idx="9634">
                        <c:v>1.6</c:v>
                      </c:pt>
                      <c:pt idx="9635">
                        <c:v>1.59</c:v>
                      </c:pt>
                      <c:pt idx="9636">
                        <c:v>1.6</c:v>
                      </c:pt>
                      <c:pt idx="9637">
                        <c:v>1.6</c:v>
                      </c:pt>
                      <c:pt idx="9638">
                        <c:v>1.6</c:v>
                      </c:pt>
                      <c:pt idx="9639">
                        <c:v>1.6</c:v>
                      </c:pt>
                      <c:pt idx="9640">
                        <c:v>1.6</c:v>
                      </c:pt>
                      <c:pt idx="9641">
                        <c:v>1.59</c:v>
                      </c:pt>
                      <c:pt idx="9642">
                        <c:v>1.59</c:v>
                      </c:pt>
                      <c:pt idx="9643">
                        <c:v>1.6</c:v>
                      </c:pt>
                      <c:pt idx="9644">
                        <c:v>1.6</c:v>
                      </c:pt>
                      <c:pt idx="9645">
                        <c:v>1.59</c:v>
                      </c:pt>
                      <c:pt idx="9646">
                        <c:v>1.6</c:v>
                      </c:pt>
                      <c:pt idx="9647">
                        <c:v>1.6</c:v>
                      </c:pt>
                      <c:pt idx="9648">
                        <c:v>1.6</c:v>
                      </c:pt>
                      <c:pt idx="9649">
                        <c:v>1.59</c:v>
                      </c:pt>
                      <c:pt idx="9650">
                        <c:v>1.6</c:v>
                      </c:pt>
                      <c:pt idx="9651">
                        <c:v>1.59</c:v>
                      </c:pt>
                      <c:pt idx="9652">
                        <c:v>1.6</c:v>
                      </c:pt>
                      <c:pt idx="9653">
                        <c:v>1.6</c:v>
                      </c:pt>
                      <c:pt idx="9654">
                        <c:v>1.6</c:v>
                      </c:pt>
                      <c:pt idx="9655">
                        <c:v>1.6</c:v>
                      </c:pt>
                      <c:pt idx="9656">
                        <c:v>1.59</c:v>
                      </c:pt>
                      <c:pt idx="9657">
                        <c:v>1.6</c:v>
                      </c:pt>
                      <c:pt idx="9658">
                        <c:v>1.59</c:v>
                      </c:pt>
                      <c:pt idx="9659">
                        <c:v>1.6</c:v>
                      </c:pt>
                      <c:pt idx="9660">
                        <c:v>1.6</c:v>
                      </c:pt>
                      <c:pt idx="9661">
                        <c:v>1.59</c:v>
                      </c:pt>
                      <c:pt idx="9662">
                        <c:v>1.6</c:v>
                      </c:pt>
                      <c:pt idx="9663">
                        <c:v>1.59</c:v>
                      </c:pt>
                      <c:pt idx="9664">
                        <c:v>1.59</c:v>
                      </c:pt>
                      <c:pt idx="9665">
                        <c:v>1.6</c:v>
                      </c:pt>
                      <c:pt idx="9666">
                        <c:v>1.59</c:v>
                      </c:pt>
                      <c:pt idx="9667">
                        <c:v>1.59</c:v>
                      </c:pt>
                      <c:pt idx="9668">
                        <c:v>1.59</c:v>
                      </c:pt>
                      <c:pt idx="9669">
                        <c:v>1.6</c:v>
                      </c:pt>
                      <c:pt idx="9670">
                        <c:v>1.6</c:v>
                      </c:pt>
                      <c:pt idx="9671">
                        <c:v>1.6</c:v>
                      </c:pt>
                      <c:pt idx="9672">
                        <c:v>1.59</c:v>
                      </c:pt>
                      <c:pt idx="9673">
                        <c:v>1.59</c:v>
                      </c:pt>
                      <c:pt idx="9674">
                        <c:v>1.6</c:v>
                      </c:pt>
                      <c:pt idx="9675">
                        <c:v>1.59</c:v>
                      </c:pt>
                      <c:pt idx="9676">
                        <c:v>1.59</c:v>
                      </c:pt>
                      <c:pt idx="9677">
                        <c:v>1.59</c:v>
                      </c:pt>
                      <c:pt idx="9678">
                        <c:v>1.59</c:v>
                      </c:pt>
                      <c:pt idx="9679">
                        <c:v>1.59</c:v>
                      </c:pt>
                      <c:pt idx="9680">
                        <c:v>1.59</c:v>
                      </c:pt>
                      <c:pt idx="9681">
                        <c:v>1.59</c:v>
                      </c:pt>
                      <c:pt idx="9682">
                        <c:v>1.59</c:v>
                      </c:pt>
                      <c:pt idx="9683">
                        <c:v>1.59</c:v>
                      </c:pt>
                      <c:pt idx="9684">
                        <c:v>1.59</c:v>
                      </c:pt>
                      <c:pt idx="9685">
                        <c:v>1.59</c:v>
                      </c:pt>
                      <c:pt idx="9686">
                        <c:v>1.59</c:v>
                      </c:pt>
                      <c:pt idx="9687">
                        <c:v>1.59</c:v>
                      </c:pt>
                      <c:pt idx="9688">
                        <c:v>1.59</c:v>
                      </c:pt>
                      <c:pt idx="9689">
                        <c:v>1.59</c:v>
                      </c:pt>
                      <c:pt idx="9690">
                        <c:v>1.59</c:v>
                      </c:pt>
                      <c:pt idx="9691">
                        <c:v>1.59</c:v>
                      </c:pt>
                      <c:pt idx="9692">
                        <c:v>1.59</c:v>
                      </c:pt>
                      <c:pt idx="9693">
                        <c:v>1.59</c:v>
                      </c:pt>
                      <c:pt idx="9694">
                        <c:v>1.59</c:v>
                      </c:pt>
                      <c:pt idx="9695">
                        <c:v>1.59</c:v>
                      </c:pt>
                      <c:pt idx="9696">
                        <c:v>1.59</c:v>
                      </c:pt>
                      <c:pt idx="9697">
                        <c:v>1.59</c:v>
                      </c:pt>
                      <c:pt idx="9698">
                        <c:v>1.59</c:v>
                      </c:pt>
                      <c:pt idx="9699">
                        <c:v>1.59</c:v>
                      </c:pt>
                      <c:pt idx="9700">
                        <c:v>1.59</c:v>
                      </c:pt>
                      <c:pt idx="9701">
                        <c:v>1.59</c:v>
                      </c:pt>
                      <c:pt idx="9702">
                        <c:v>1.59</c:v>
                      </c:pt>
                      <c:pt idx="9703">
                        <c:v>1.59</c:v>
                      </c:pt>
                      <c:pt idx="9704">
                        <c:v>1.59</c:v>
                      </c:pt>
                      <c:pt idx="9705">
                        <c:v>1.59</c:v>
                      </c:pt>
                      <c:pt idx="9706">
                        <c:v>1.59</c:v>
                      </c:pt>
                      <c:pt idx="9707">
                        <c:v>1.59</c:v>
                      </c:pt>
                      <c:pt idx="9708">
                        <c:v>1.59</c:v>
                      </c:pt>
                      <c:pt idx="9709">
                        <c:v>1.59</c:v>
                      </c:pt>
                      <c:pt idx="9710">
                        <c:v>1.59</c:v>
                      </c:pt>
                      <c:pt idx="9711">
                        <c:v>1.59</c:v>
                      </c:pt>
                      <c:pt idx="9712">
                        <c:v>1.59</c:v>
                      </c:pt>
                      <c:pt idx="9713">
                        <c:v>1.59</c:v>
                      </c:pt>
                      <c:pt idx="9714">
                        <c:v>1.59</c:v>
                      </c:pt>
                      <c:pt idx="9715">
                        <c:v>1.59</c:v>
                      </c:pt>
                      <c:pt idx="9716">
                        <c:v>1.59</c:v>
                      </c:pt>
                      <c:pt idx="9717">
                        <c:v>1.59</c:v>
                      </c:pt>
                      <c:pt idx="9718">
                        <c:v>1.59</c:v>
                      </c:pt>
                      <c:pt idx="9719">
                        <c:v>1.59</c:v>
                      </c:pt>
                      <c:pt idx="9720">
                        <c:v>1.59</c:v>
                      </c:pt>
                      <c:pt idx="9721">
                        <c:v>1.59</c:v>
                      </c:pt>
                      <c:pt idx="9722">
                        <c:v>1.59</c:v>
                      </c:pt>
                      <c:pt idx="9723">
                        <c:v>1.59</c:v>
                      </c:pt>
                      <c:pt idx="9724">
                        <c:v>1.59</c:v>
                      </c:pt>
                      <c:pt idx="9725">
                        <c:v>1.59</c:v>
                      </c:pt>
                      <c:pt idx="9726">
                        <c:v>1.59</c:v>
                      </c:pt>
                      <c:pt idx="9727">
                        <c:v>1.59</c:v>
                      </c:pt>
                      <c:pt idx="9728">
                        <c:v>1.59</c:v>
                      </c:pt>
                      <c:pt idx="9729">
                        <c:v>1.59</c:v>
                      </c:pt>
                      <c:pt idx="9730">
                        <c:v>1.59</c:v>
                      </c:pt>
                      <c:pt idx="9731">
                        <c:v>1.59</c:v>
                      </c:pt>
                      <c:pt idx="9732">
                        <c:v>1.59</c:v>
                      </c:pt>
                      <c:pt idx="9733">
                        <c:v>1.59</c:v>
                      </c:pt>
                      <c:pt idx="9734">
                        <c:v>1.59</c:v>
                      </c:pt>
                      <c:pt idx="9735">
                        <c:v>1.59</c:v>
                      </c:pt>
                      <c:pt idx="9736">
                        <c:v>1.59</c:v>
                      </c:pt>
                      <c:pt idx="9737">
                        <c:v>1.59</c:v>
                      </c:pt>
                      <c:pt idx="9738">
                        <c:v>1.59</c:v>
                      </c:pt>
                      <c:pt idx="9739">
                        <c:v>1.59</c:v>
                      </c:pt>
                      <c:pt idx="9740">
                        <c:v>1.59</c:v>
                      </c:pt>
                      <c:pt idx="9741">
                        <c:v>1.59</c:v>
                      </c:pt>
                      <c:pt idx="9742">
                        <c:v>1.59</c:v>
                      </c:pt>
                      <c:pt idx="9743">
                        <c:v>1.59</c:v>
                      </c:pt>
                      <c:pt idx="9744">
                        <c:v>1.59</c:v>
                      </c:pt>
                      <c:pt idx="9745">
                        <c:v>1.59</c:v>
                      </c:pt>
                      <c:pt idx="9746">
                        <c:v>1.59</c:v>
                      </c:pt>
                      <c:pt idx="9747">
                        <c:v>1.59</c:v>
                      </c:pt>
                      <c:pt idx="9748">
                        <c:v>1.59</c:v>
                      </c:pt>
                      <c:pt idx="9749">
                        <c:v>1.59</c:v>
                      </c:pt>
                      <c:pt idx="9750">
                        <c:v>1.59</c:v>
                      </c:pt>
                      <c:pt idx="9751">
                        <c:v>1.59</c:v>
                      </c:pt>
                      <c:pt idx="9752">
                        <c:v>1.59</c:v>
                      </c:pt>
                      <c:pt idx="9753">
                        <c:v>1.59</c:v>
                      </c:pt>
                      <c:pt idx="9754">
                        <c:v>1.59</c:v>
                      </c:pt>
                      <c:pt idx="9755">
                        <c:v>1.59</c:v>
                      </c:pt>
                      <c:pt idx="9756">
                        <c:v>1.6</c:v>
                      </c:pt>
                      <c:pt idx="9757">
                        <c:v>1.59</c:v>
                      </c:pt>
                      <c:pt idx="9758">
                        <c:v>1.59</c:v>
                      </c:pt>
                      <c:pt idx="9759">
                        <c:v>1.59</c:v>
                      </c:pt>
                      <c:pt idx="9760">
                        <c:v>1.59</c:v>
                      </c:pt>
                      <c:pt idx="9761">
                        <c:v>1.59</c:v>
                      </c:pt>
                      <c:pt idx="9762">
                        <c:v>1.59</c:v>
                      </c:pt>
                      <c:pt idx="9763">
                        <c:v>1.59</c:v>
                      </c:pt>
                      <c:pt idx="9764">
                        <c:v>1.59</c:v>
                      </c:pt>
                      <c:pt idx="9765">
                        <c:v>1.6</c:v>
                      </c:pt>
                      <c:pt idx="9766">
                        <c:v>1.59</c:v>
                      </c:pt>
                      <c:pt idx="9767">
                        <c:v>1.59</c:v>
                      </c:pt>
                      <c:pt idx="9768">
                        <c:v>1.59</c:v>
                      </c:pt>
                      <c:pt idx="9769">
                        <c:v>1.59</c:v>
                      </c:pt>
                      <c:pt idx="9770">
                        <c:v>1.59</c:v>
                      </c:pt>
                      <c:pt idx="9771">
                        <c:v>1.59</c:v>
                      </c:pt>
                      <c:pt idx="9772">
                        <c:v>1.59</c:v>
                      </c:pt>
                      <c:pt idx="9773">
                        <c:v>1.59</c:v>
                      </c:pt>
                      <c:pt idx="9774">
                        <c:v>1.59</c:v>
                      </c:pt>
                      <c:pt idx="9775">
                        <c:v>1.59</c:v>
                      </c:pt>
                      <c:pt idx="9776">
                        <c:v>1.59</c:v>
                      </c:pt>
                      <c:pt idx="9777">
                        <c:v>1.59</c:v>
                      </c:pt>
                      <c:pt idx="9778">
                        <c:v>1.59</c:v>
                      </c:pt>
                      <c:pt idx="9779">
                        <c:v>1.59</c:v>
                      </c:pt>
                      <c:pt idx="9780">
                        <c:v>1.59</c:v>
                      </c:pt>
                      <c:pt idx="9781">
                        <c:v>1.59</c:v>
                      </c:pt>
                      <c:pt idx="9782">
                        <c:v>1.59</c:v>
                      </c:pt>
                      <c:pt idx="9783">
                        <c:v>1.58</c:v>
                      </c:pt>
                      <c:pt idx="9784">
                        <c:v>1.59</c:v>
                      </c:pt>
                      <c:pt idx="9785">
                        <c:v>1.59</c:v>
                      </c:pt>
                      <c:pt idx="9786">
                        <c:v>1.59</c:v>
                      </c:pt>
                      <c:pt idx="9787">
                        <c:v>1.59</c:v>
                      </c:pt>
                      <c:pt idx="9788">
                        <c:v>1.59</c:v>
                      </c:pt>
                      <c:pt idx="9789">
                        <c:v>1.59</c:v>
                      </c:pt>
                      <c:pt idx="9790">
                        <c:v>1.59</c:v>
                      </c:pt>
                      <c:pt idx="9791">
                        <c:v>1.59</c:v>
                      </c:pt>
                      <c:pt idx="9792">
                        <c:v>1.59</c:v>
                      </c:pt>
                      <c:pt idx="9793">
                        <c:v>1.59</c:v>
                      </c:pt>
                      <c:pt idx="9794">
                        <c:v>1.59</c:v>
                      </c:pt>
                      <c:pt idx="9795">
                        <c:v>1.59</c:v>
                      </c:pt>
                      <c:pt idx="9796">
                        <c:v>1.59</c:v>
                      </c:pt>
                      <c:pt idx="9797">
                        <c:v>1.59</c:v>
                      </c:pt>
                      <c:pt idx="9798">
                        <c:v>1.59</c:v>
                      </c:pt>
                      <c:pt idx="9799">
                        <c:v>1.59</c:v>
                      </c:pt>
                      <c:pt idx="9800">
                        <c:v>1.59</c:v>
                      </c:pt>
                      <c:pt idx="9801">
                        <c:v>1.59</c:v>
                      </c:pt>
                      <c:pt idx="9802">
                        <c:v>1.59</c:v>
                      </c:pt>
                      <c:pt idx="9803">
                        <c:v>1.59</c:v>
                      </c:pt>
                      <c:pt idx="9804">
                        <c:v>1.59</c:v>
                      </c:pt>
                      <c:pt idx="9805">
                        <c:v>1.59</c:v>
                      </c:pt>
                      <c:pt idx="9806">
                        <c:v>1.59</c:v>
                      </c:pt>
                      <c:pt idx="9807">
                        <c:v>1.59</c:v>
                      </c:pt>
                      <c:pt idx="9808">
                        <c:v>1.59</c:v>
                      </c:pt>
                      <c:pt idx="9809">
                        <c:v>1.59</c:v>
                      </c:pt>
                      <c:pt idx="9810">
                        <c:v>1.59</c:v>
                      </c:pt>
                      <c:pt idx="9811">
                        <c:v>1.59</c:v>
                      </c:pt>
                      <c:pt idx="9812">
                        <c:v>1.59</c:v>
                      </c:pt>
                      <c:pt idx="9813">
                        <c:v>1.59</c:v>
                      </c:pt>
                      <c:pt idx="9814">
                        <c:v>1.59</c:v>
                      </c:pt>
                      <c:pt idx="9815">
                        <c:v>1.59</c:v>
                      </c:pt>
                      <c:pt idx="9816">
                        <c:v>1.59</c:v>
                      </c:pt>
                      <c:pt idx="9817">
                        <c:v>1.59</c:v>
                      </c:pt>
                      <c:pt idx="9818">
                        <c:v>1.59</c:v>
                      </c:pt>
                      <c:pt idx="9819">
                        <c:v>1.59</c:v>
                      </c:pt>
                      <c:pt idx="9820">
                        <c:v>1.59</c:v>
                      </c:pt>
                      <c:pt idx="9821">
                        <c:v>1.59</c:v>
                      </c:pt>
                      <c:pt idx="9822">
                        <c:v>1.59</c:v>
                      </c:pt>
                      <c:pt idx="9823">
                        <c:v>1.59</c:v>
                      </c:pt>
                      <c:pt idx="9824">
                        <c:v>1.59</c:v>
                      </c:pt>
                      <c:pt idx="9825">
                        <c:v>1.59</c:v>
                      </c:pt>
                      <c:pt idx="9826">
                        <c:v>1.59</c:v>
                      </c:pt>
                      <c:pt idx="9827">
                        <c:v>1.59</c:v>
                      </c:pt>
                      <c:pt idx="9828">
                        <c:v>1.59</c:v>
                      </c:pt>
                      <c:pt idx="9829">
                        <c:v>1.59</c:v>
                      </c:pt>
                      <c:pt idx="9830">
                        <c:v>1.59</c:v>
                      </c:pt>
                      <c:pt idx="9831">
                        <c:v>1.59</c:v>
                      </c:pt>
                      <c:pt idx="9832">
                        <c:v>1.59</c:v>
                      </c:pt>
                      <c:pt idx="9833">
                        <c:v>1.59</c:v>
                      </c:pt>
                      <c:pt idx="9834">
                        <c:v>1.59</c:v>
                      </c:pt>
                      <c:pt idx="9835">
                        <c:v>1.59</c:v>
                      </c:pt>
                      <c:pt idx="9836">
                        <c:v>1.59</c:v>
                      </c:pt>
                      <c:pt idx="9837">
                        <c:v>1.59</c:v>
                      </c:pt>
                      <c:pt idx="9838">
                        <c:v>1.59</c:v>
                      </c:pt>
                      <c:pt idx="9839">
                        <c:v>1.59</c:v>
                      </c:pt>
                      <c:pt idx="9840">
                        <c:v>1.59</c:v>
                      </c:pt>
                      <c:pt idx="9841">
                        <c:v>1.59</c:v>
                      </c:pt>
                      <c:pt idx="9842">
                        <c:v>1.59</c:v>
                      </c:pt>
                      <c:pt idx="9843">
                        <c:v>1.59</c:v>
                      </c:pt>
                      <c:pt idx="9844">
                        <c:v>1.59</c:v>
                      </c:pt>
                      <c:pt idx="9845">
                        <c:v>1.58</c:v>
                      </c:pt>
                      <c:pt idx="9846">
                        <c:v>1.58</c:v>
                      </c:pt>
                      <c:pt idx="9847">
                        <c:v>1.59</c:v>
                      </c:pt>
                      <c:pt idx="9848">
                        <c:v>1.58</c:v>
                      </c:pt>
                      <c:pt idx="9849">
                        <c:v>1.59</c:v>
                      </c:pt>
                      <c:pt idx="9850">
                        <c:v>1.58</c:v>
                      </c:pt>
                      <c:pt idx="9851">
                        <c:v>1.58</c:v>
                      </c:pt>
                      <c:pt idx="9852">
                        <c:v>1.58</c:v>
                      </c:pt>
                      <c:pt idx="9853">
                        <c:v>1.58</c:v>
                      </c:pt>
                      <c:pt idx="9854">
                        <c:v>1.59</c:v>
                      </c:pt>
                      <c:pt idx="9855">
                        <c:v>1.58</c:v>
                      </c:pt>
                      <c:pt idx="9856">
                        <c:v>1.59</c:v>
                      </c:pt>
                      <c:pt idx="9857">
                        <c:v>1.59</c:v>
                      </c:pt>
                      <c:pt idx="9858">
                        <c:v>1.58</c:v>
                      </c:pt>
                      <c:pt idx="9859">
                        <c:v>1.58</c:v>
                      </c:pt>
                      <c:pt idx="9860">
                        <c:v>1.58</c:v>
                      </c:pt>
                      <c:pt idx="9861">
                        <c:v>1.58</c:v>
                      </c:pt>
                      <c:pt idx="9862">
                        <c:v>1.58</c:v>
                      </c:pt>
                      <c:pt idx="9863">
                        <c:v>1.58</c:v>
                      </c:pt>
                      <c:pt idx="9864">
                        <c:v>1.58</c:v>
                      </c:pt>
                      <c:pt idx="9865">
                        <c:v>1.58</c:v>
                      </c:pt>
                      <c:pt idx="9866">
                        <c:v>1.58</c:v>
                      </c:pt>
                      <c:pt idx="9867">
                        <c:v>1.58</c:v>
                      </c:pt>
                      <c:pt idx="9868">
                        <c:v>1.58</c:v>
                      </c:pt>
                      <c:pt idx="9869">
                        <c:v>1.58</c:v>
                      </c:pt>
                      <c:pt idx="9870">
                        <c:v>1.58</c:v>
                      </c:pt>
                      <c:pt idx="9871">
                        <c:v>1.58</c:v>
                      </c:pt>
                      <c:pt idx="9872">
                        <c:v>1.58</c:v>
                      </c:pt>
                      <c:pt idx="9873">
                        <c:v>1.58</c:v>
                      </c:pt>
                      <c:pt idx="9874">
                        <c:v>1.58</c:v>
                      </c:pt>
                      <c:pt idx="9875">
                        <c:v>1.58</c:v>
                      </c:pt>
                      <c:pt idx="9876">
                        <c:v>1.58</c:v>
                      </c:pt>
                      <c:pt idx="9877">
                        <c:v>1.58</c:v>
                      </c:pt>
                      <c:pt idx="9878">
                        <c:v>1.58</c:v>
                      </c:pt>
                      <c:pt idx="9879">
                        <c:v>1.58</c:v>
                      </c:pt>
                      <c:pt idx="9880">
                        <c:v>1.58</c:v>
                      </c:pt>
                      <c:pt idx="9881">
                        <c:v>1.59</c:v>
                      </c:pt>
                      <c:pt idx="9882">
                        <c:v>1.58</c:v>
                      </c:pt>
                      <c:pt idx="9883">
                        <c:v>1.58</c:v>
                      </c:pt>
                      <c:pt idx="9884">
                        <c:v>1.58</c:v>
                      </c:pt>
                      <c:pt idx="9885">
                        <c:v>1.58</c:v>
                      </c:pt>
                      <c:pt idx="9886">
                        <c:v>1.58</c:v>
                      </c:pt>
                      <c:pt idx="9887">
                        <c:v>1.58</c:v>
                      </c:pt>
                      <c:pt idx="9888">
                        <c:v>1.58</c:v>
                      </c:pt>
                      <c:pt idx="9889">
                        <c:v>1.58</c:v>
                      </c:pt>
                      <c:pt idx="9890">
                        <c:v>1.58</c:v>
                      </c:pt>
                      <c:pt idx="9891">
                        <c:v>1.58</c:v>
                      </c:pt>
                      <c:pt idx="9892">
                        <c:v>1.58</c:v>
                      </c:pt>
                      <c:pt idx="9893">
                        <c:v>1.58</c:v>
                      </c:pt>
                      <c:pt idx="9894">
                        <c:v>1.58</c:v>
                      </c:pt>
                      <c:pt idx="9895">
                        <c:v>1.58</c:v>
                      </c:pt>
                      <c:pt idx="9896">
                        <c:v>1.58</c:v>
                      </c:pt>
                      <c:pt idx="9897">
                        <c:v>1.58</c:v>
                      </c:pt>
                      <c:pt idx="9898">
                        <c:v>1.58</c:v>
                      </c:pt>
                      <c:pt idx="9899">
                        <c:v>1.58</c:v>
                      </c:pt>
                      <c:pt idx="9900">
                        <c:v>1.58</c:v>
                      </c:pt>
                      <c:pt idx="9901">
                        <c:v>1.58</c:v>
                      </c:pt>
                      <c:pt idx="9902">
                        <c:v>1.58</c:v>
                      </c:pt>
                      <c:pt idx="9903">
                        <c:v>1.58</c:v>
                      </c:pt>
                      <c:pt idx="9904">
                        <c:v>1.58</c:v>
                      </c:pt>
                      <c:pt idx="9905">
                        <c:v>1.58</c:v>
                      </c:pt>
                      <c:pt idx="9906">
                        <c:v>1.58</c:v>
                      </c:pt>
                      <c:pt idx="9907">
                        <c:v>1.58</c:v>
                      </c:pt>
                      <c:pt idx="9908">
                        <c:v>1.58</c:v>
                      </c:pt>
                      <c:pt idx="9909">
                        <c:v>1.58</c:v>
                      </c:pt>
                      <c:pt idx="9910">
                        <c:v>1.58</c:v>
                      </c:pt>
                      <c:pt idx="9911">
                        <c:v>1.58</c:v>
                      </c:pt>
                      <c:pt idx="9912">
                        <c:v>1.58</c:v>
                      </c:pt>
                      <c:pt idx="9913">
                        <c:v>1.58</c:v>
                      </c:pt>
                      <c:pt idx="9914">
                        <c:v>1.58</c:v>
                      </c:pt>
                      <c:pt idx="9915">
                        <c:v>1.58</c:v>
                      </c:pt>
                      <c:pt idx="9916">
                        <c:v>1.58</c:v>
                      </c:pt>
                      <c:pt idx="9917">
                        <c:v>1.58</c:v>
                      </c:pt>
                      <c:pt idx="9918">
                        <c:v>1.58</c:v>
                      </c:pt>
                      <c:pt idx="9919">
                        <c:v>1.58</c:v>
                      </c:pt>
                      <c:pt idx="9920">
                        <c:v>1.58</c:v>
                      </c:pt>
                      <c:pt idx="9921">
                        <c:v>1.58</c:v>
                      </c:pt>
                      <c:pt idx="9922">
                        <c:v>1.58</c:v>
                      </c:pt>
                      <c:pt idx="9923">
                        <c:v>1.58</c:v>
                      </c:pt>
                      <c:pt idx="9924">
                        <c:v>1.58</c:v>
                      </c:pt>
                      <c:pt idx="9925">
                        <c:v>1.58</c:v>
                      </c:pt>
                      <c:pt idx="9926">
                        <c:v>1.58</c:v>
                      </c:pt>
                      <c:pt idx="9927">
                        <c:v>1.58</c:v>
                      </c:pt>
                      <c:pt idx="9928">
                        <c:v>1.58</c:v>
                      </c:pt>
                      <c:pt idx="9929">
                        <c:v>1.58</c:v>
                      </c:pt>
                      <c:pt idx="9930">
                        <c:v>1.58</c:v>
                      </c:pt>
                      <c:pt idx="9931">
                        <c:v>1.58</c:v>
                      </c:pt>
                      <c:pt idx="9932">
                        <c:v>1.58</c:v>
                      </c:pt>
                      <c:pt idx="9933">
                        <c:v>1.58</c:v>
                      </c:pt>
                      <c:pt idx="9934">
                        <c:v>1.58</c:v>
                      </c:pt>
                      <c:pt idx="9935">
                        <c:v>1.58</c:v>
                      </c:pt>
                      <c:pt idx="9936">
                        <c:v>1.58</c:v>
                      </c:pt>
                      <c:pt idx="9937">
                        <c:v>1.57</c:v>
                      </c:pt>
                      <c:pt idx="9938">
                        <c:v>1.58</c:v>
                      </c:pt>
                      <c:pt idx="9939">
                        <c:v>1.57</c:v>
                      </c:pt>
                      <c:pt idx="9940">
                        <c:v>1.58</c:v>
                      </c:pt>
                      <c:pt idx="9941">
                        <c:v>1.58</c:v>
                      </c:pt>
                      <c:pt idx="9942">
                        <c:v>1.58</c:v>
                      </c:pt>
                      <c:pt idx="9943">
                        <c:v>1.57</c:v>
                      </c:pt>
                      <c:pt idx="9944">
                        <c:v>1.57</c:v>
                      </c:pt>
                      <c:pt idx="9945">
                        <c:v>1.58</c:v>
                      </c:pt>
                      <c:pt idx="9946">
                        <c:v>1.57</c:v>
                      </c:pt>
                      <c:pt idx="9947">
                        <c:v>1.58</c:v>
                      </c:pt>
                      <c:pt idx="9948">
                        <c:v>1.58</c:v>
                      </c:pt>
                      <c:pt idx="9949">
                        <c:v>1.57</c:v>
                      </c:pt>
                      <c:pt idx="9950">
                        <c:v>1.57</c:v>
                      </c:pt>
                      <c:pt idx="9951">
                        <c:v>1.58</c:v>
                      </c:pt>
                      <c:pt idx="9952">
                        <c:v>1.57</c:v>
                      </c:pt>
                      <c:pt idx="9953">
                        <c:v>1.57</c:v>
                      </c:pt>
                      <c:pt idx="9954">
                        <c:v>1.58</c:v>
                      </c:pt>
                      <c:pt idx="9955">
                        <c:v>1.58</c:v>
                      </c:pt>
                      <c:pt idx="9956">
                        <c:v>1.58</c:v>
                      </c:pt>
                      <c:pt idx="9957">
                        <c:v>1.57</c:v>
                      </c:pt>
                      <c:pt idx="9958">
                        <c:v>1.57</c:v>
                      </c:pt>
                      <c:pt idx="9959">
                        <c:v>1.57</c:v>
                      </c:pt>
                      <c:pt idx="9960">
                        <c:v>1.57</c:v>
                      </c:pt>
                      <c:pt idx="9961">
                        <c:v>1.57</c:v>
                      </c:pt>
                      <c:pt idx="9962">
                        <c:v>1.57</c:v>
                      </c:pt>
                      <c:pt idx="9963">
                        <c:v>1.57</c:v>
                      </c:pt>
                      <c:pt idx="9964">
                        <c:v>1.57</c:v>
                      </c:pt>
                      <c:pt idx="9965">
                        <c:v>1.58</c:v>
                      </c:pt>
                      <c:pt idx="9966">
                        <c:v>1.58</c:v>
                      </c:pt>
                      <c:pt idx="9967">
                        <c:v>1.58</c:v>
                      </c:pt>
                      <c:pt idx="9968">
                        <c:v>1.58</c:v>
                      </c:pt>
                      <c:pt idx="9969">
                        <c:v>1.58</c:v>
                      </c:pt>
                      <c:pt idx="9970">
                        <c:v>1.58</c:v>
                      </c:pt>
                      <c:pt idx="9971">
                        <c:v>1.58</c:v>
                      </c:pt>
                      <c:pt idx="9972">
                        <c:v>1.58</c:v>
                      </c:pt>
                      <c:pt idx="9973">
                        <c:v>1.58</c:v>
                      </c:pt>
                      <c:pt idx="9974">
                        <c:v>1.58</c:v>
                      </c:pt>
                      <c:pt idx="9975">
                        <c:v>1.58</c:v>
                      </c:pt>
                      <c:pt idx="9976">
                        <c:v>1.58</c:v>
                      </c:pt>
                      <c:pt idx="9977">
                        <c:v>1.58</c:v>
                      </c:pt>
                      <c:pt idx="9978">
                        <c:v>1.58</c:v>
                      </c:pt>
                      <c:pt idx="9979">
                        <c:v>1.58</c:v>
                      </c:pt>
                      <c:pt idx="9980">
                        <c:v>1.58</c:v>
                      </c:pt>
                      <c:pt idx="9981">
                        <c:v>1.58</c:v>
                      </c:pt>
                      <c:pt idx="9982">
                        <c:v>1.58</c:v>
                      </c:pt>
                      <c:pt idx="9983">
                        <c:v>1.58</c:v>
                      </c:pt>
                      <c:pt idx="9984">
                        <c:v>1.58</c:v>
                      </c:pt>
                      <c:pt idx="9985">
                        <c:v>1.58</c:v>
                      </c:pt>
                      <c:pt idx="9986">
                        <c:v>1.58</c:v>
                      </c:pt>
                      <c:pt idx="9987">
                        <c:v>1.58</c:v>
                      </c:pt>
                      <c:pt idx="9988">
                        <c:v>1.58</c:v>
                      </c:pt>
                      <c:pt idx="9989">
                        <c:v>1.58</c:v>
                      </c:pt>
                      <c:pt idx="9990">
                        <c:v>1.57</c:v>
                      </c:pt>
                      <c:pt idx="9991">
                        <c:v>1.58</c:v>
                      </c:pt>
                      <c:pt idx="9992">
                        <c:v>1.57</c:v>
                      </c:pt>
                      <c:pt idx="9993">
                        <c:v>1.57</c:v>
                      </c:pt>
                      <c:pt idx="9994">
                        <c:v>1.57</c:v>
                      </c:pt>
                      <c:pt idx="9995">
                        <c:v>1.57</c:v>
                      </c:pt>
                      <c:pt idx="9996">
                        <c:v>1.57</c:v>
                      </c:pt>
                      <c:pt idx="9997">
                        <c:v>1.57</c:v>
                      </c:pt>
                      <c:pt idx="9998">
                        <c:v>1.57</c:v>
                      </c:pt>
                      <c:pt idx="9999">
                        <c:v>1.57</c:v>
                      </c:pt>
                      <c:pt idx="10000">
                        <c:v>1.57</c:v>
                      </c:pt>
                      <c:pt idx="10001">
                        <c:v>1.57</c:v>
                      </c:pt>
                      <c:pt idx="10002">
                        <c:v>1.57</c:v>
                      </c:pt>
                      <c:pt idx="10003">
                        <c:v>1.57</c:v>
                      </c:pt>
                      <c:pt idx="10004">
                        <c:v>1.57</c:v>
                      </c:pt>
                      <c:pt idx="10005">
                        <c:v>1.57</c:v>
                      </c:pt>
                      <c:pt idx="10006">
                        <c:v>1.57</c:v>
                      </c:pt>
                      <c:pt idx="10007">
                        <c:v>1.57</c:v>
                      </c:pt>
                      <c:pt idx="10008">
                        <c:v>1.57</c:v>
                      </c:pt>
                      <c:pt idx="10009">
                        <c:v>1.57</c:v>
                      </c:pt>
                      <c:pt idx="10010">
                        <c:v>1.57</c:v>
                      </c:pt>
                      <c:pt idx="10011">
                        <c:v>1.57</c:v>
                      </c:pt>
                      <c:pt idx="10012">
                        <c:v>1.57</c:v>
                      </c:pt>
                      <c:pt idx="10013">
                        <c:v>1.57</c:v>
                      </c:pt>
                      <c:pt idx="10014">
                        <c:v>1.57</c:v>
                      </c:pt>
                      <c:pt idx="10015">
                        <c:v>1.57</c:v>
                      </c:pt>
                      <c:pt idx="10016">
                        <c:v>1.57</c:v>
                      </c:pt>
                      <c:pt idx="10017">
                        <c:v>1.57</c:v>
                      </c:pt>
                      <c:pt idx="10018">
                        <c:v>1.57</c:v>
                      </c:pt>
                      <c:pt idx="10019">
                        <c:v>1.57</c:v>
                      </c:pt>
                      <c:pt idx="10020">
                        <c:v>1.57</c:v>
                      </c:pt>
                      <c:pt idx="10021">
                        <c:v>1.57</c:v>
                      </c:pt>
                      <c:pt idx="10022">
                        <c:v>1.57</c:v>
                      </c:pt>
                      <c:pt idx="10023">
                        <c:v>1.57</c:v>
                      </c:pt>
                      <c:pt idx="10024">
                        <c:v>1.57</c:v>
                      </c:pt>
                      <c:pt idx="10025">
                        <c:v>1.57</c:v>
                      </c:pt>
                      <c:pt idx="10026">
                        <c:v>1.57</c:v>
                      </c:pt>
                      <c:pt idx="10027">
                        <c:v>1.57</c:v>
                      </c:pt>
                      <c:pt idx="10028">
                        <c:v>1.57</c:v>
                      </c:pt>
                      <c:pt idx="10029">
                        <c:v>1.57</c:v>
                      </c:pt>
                      <c:pt idx="10030">
                        <c:v>1.57</c:v>
                      </c:pt>
                      <c:pt idx="10031">
                        <c:v>1.57</c:v>
                      </c:pt>
                      <c:pt idx="10032">
                        <c:v>1.57</c:v>
                      </c:pt>
                      <c:pt idx="10033">
                        <c:v>1.57</c:v>
                      </c:pt>
                      <c:pt idx="10034">
                        <c:v>1.57</c:v>
                      </c:pt>
                      <c:pt idx="10035">
                        <c:v>1.57</c:v>
                      </c:pt>
                      <c:pt idx="10036">
                        <c:v>1.57</c:v>
                      </c:pt>
                      <c:pt idx="10037">
                        <c:v>1.57</c:v>
                      </c:pt>
                      <c:pt idx="10038">
                        <c:v>1.57</c:v>
                      </c:pt>
                      <c:pt idx="10039">
                        <c:v>1.57</c:v>
                      </c:pt>
                      <c:pt idx="10040">
                        <c:v>1.57</c:v>
                      </c:pt>
                      <c:pt idx="10041">
                        <c:v>1.57</c:v>
                      </c:pt>
                      <c:pt idx="10042">
                        <c:v>1.57</c:v>
                      </c:pt>
                      <c:pt idx="10043">
                        <c:v>1.58</c:v>
                      </c:pt>
                      <c:pt idx="10044">
                        <c:v>1.57</c:v>
                      </c:pt>
                      <c:pt idx="10045">
                        <c:v>1.57</c:v>
                      </c:pt>
                      <c:pt idx="10046">
                        <c:v>1.57</c:v>
                      </c:pt>
                      <c:pt idx="10047">
                        <c:v>1.57</c:v>
                      </c:pt>
                      <c:pt idx="10048">
                        <c:v>1.58</c:v>
                      </c:pt>
                      <c:pt idx="10049">
                        <c:v>1.57</c:v>
                      </c:pt>
                      <c:pt idx="10050">
                        <c:v>1.57</c:v>
                      </c:pt>
                      <c:pt idx="10051">
                        <c:v>1.57</c:v>
                      </c:pt>
                      <c:pt idx="10052">
                        <c:v>1.57</c:v>
                      </c:pt>
                      <c:pt idx="10053">
                        <c:v>1.57</c:v>
                      </c:pt>
                      <c:pt idx="10054">
                        <c:v>1.57</c:v>
                      </c:pt>
                      <c:pt idx="10055">
                        <c:v>1.58</c:v>
                      </c:pt>
                      <c:pt idx="10056">
                        <c:v>1.57</c:v>
                      </c:pt>
                      <c:pt idx="10057">
                        <c:v>1.57</c:v>
                      </c:pt>
                      <c:pt idx="10058">
                        <c:v>1.57</c:v>
                      </c:pt>
                      <c:pt idx="10059">
                        <c:v>1.57</c:v>
                      </c:pt>
                      <c:pt idx="10060">
                        <c:v>1.57</c:v>
                      </c:pt>
                      <c:pt idx="10061">
                        <c:v>1.57</c:v>
                      </c:pt>
                      <c:pt idx="10062">
                        <c:v>1.57</c:v>
                      </c:pt>
                      <c:pt idx="10063">
                        <c:v>1.58</c:v>
                      </c:pt>
                      <c:pt idx="10064">
                        <c:v>1.57</c:v>
                      </c:pt>
                      <c:pt idx="10065">
                        <c:v>1.58</c:v>
                      </c:pt>
                      <c:pt idx="10066">
                        <c:v>1.58</c:v>
                      </c:pt>
                      <c:pt idx="10067">
                        <c:v>1.57</c:v>
                      </c:pt>
                      <c:pt idx="10068">
                        <c:v>1.58</c:v>
                      </c:pt>
                      <c:pt idx="10069">
                        <c:v>1.58</c:v>
                      </c:pt>
                      <c:pt idx="10070">
                        <c:v>1.58</c:v>
                      </c:pt>
                      <c:pt idx="10071">
                        <c:v>1.58</c:v>
                      </c:pt>
                      <c:pt idx="10072">
                        <c:v>1.58</c:v>
                      </c:pt>
                      <c:pt idx="10073">
                        <c:v>1.58</c:v>
                      </c:pt>
                      <c:pt idx="10074">
                        <c:v>1.58</c:v>
                      </c:pt>
                      <c:pt idx="10075">
                        <c:v>1.58</c:v>
                      </c:pt>
                      <c:pt idx="10076">
                        <c:v>1.58</c:v>
                      </c:pt>
                      <c:pt idx="10077">
                        <c:v>1.59</c:v>
                      </c:pt>
                      <c:pt idx="10078">
                        <c:v>1.59</c:v>
                      </c:pt>
                      <c:pt idx="10079">
                        <c:v>1.59</c:v>
                      </c:pt>
                      <c:pt idx="10080">
                        <c:v>1.59</c:v>
                      </c:pt>
                      <c:pt idx="10081">
                        <c:v>1.59</c:v>
                      </c:pt>
                      <c:pt idx="10082">
                        <c:v>1.59</c:v>
                      </c:pt>
                      <c:pt idx="10083">
                        <c:v>1.59</c:v>
                      </c:pt>
                      <c:pt idx="10084">
                        <c:v>1.6</c:v>
                      </c:pt>
                      <c:pt idx="10085">
                        <c:v>1.6</c:v>
                      </c:pt>
                      <c:pt idx="10086">
                        <c:v>1.6</c:v>
                      </c:pt>
                      <c:pt idx="10087">
                        <c:v>1.6</c:v>
                      </c:pt>
                      <c:pt idx="10088">
                        <c:v>1.61</c:v>
                      </c:pt>
                      <c:pt idx="10089">
                        <c:v>1.63</c:v>
                      </c:pt>
                      <c:pt idx="10090">
                        <c:v>1.66</c:v>
                      </c:pt>
                      <c:pt idx="10091">
                        <c:v>1.73</c:v>
                      </c:pt>
                      <c:pt idx="10092">
                        <c:v>1.88</c:v>
                      </c:pt>
                      <c:pt idx="10093">
                        <c:v>2.13</c:v>
                      </c:pt>
                      <c:pt idx="10094">
                        <c:v>2.56</c:v>
                      </c:pt>
                      <c:pt idx="10095">
                        <c:v>3.17</c:v>
                      </c:pt>
                      <c:pt idx="10096">
                        <c:v>3.47</c:v>
                      </c:pt>
                      <c:pt idx="10097">
                        <c:v>3.52</c:v>
                      </c:pt>
                      <c:pt idx="10098">
                        <c:v>3.42</c:v>
                      </c:pt>
                      <c:pt idx="10099">
                        <c:v>3.26</c:v>
                      </c:pt>
                      <c:pt idx="10100">
                        <c:v>3.09</c:v>
                      </c:pt>
                      <c:pt idx="10101">
                        <c:v>3</c:v>
                      </c:pt>
                      <c:pt idx="10102">
                        <c:v>2.92</c:v>
                      </c:pt>
                      <c:pt idx="10103">
                        <c:v>2.87</c:v>
                      </c:pt>
                      <c:pt idx="10104">
                        <c:v>2.82</c:v>
                      </c:pt>
                      <c:pt idx="10105">
                        <c:v>2.79</c:v>
                      </c:pt>
                      <c:pt idx="10106">
                        <c:v>2.76</c:v>
                      </c:pt>
                      <c:pt idx="10107">
                        <c:v>2.71</c:v>
                      </c:pt>
                      <c:pt idx="10108">
                        <c:v>2.67</c:v>
                      </c:pt>
                      <c:pt idx="10109">
                        <c:v>2.63</c:v>
                      </c:pt>
                      <c:pt idx="10110">
                        <c:v>2.63</c:v>
                      </c:pt>
                      <c:pt idx="10111">
                        <c:v>2.69</c:v>
                      </c:pt>
                      <c:pt idx="10112">
                        <c:v>3.03</c:v>
                      </c:pt>
                      <c:pt idx="10113">
                        <c:v>3.6</c:v>
                      </c:pt>
                      <c:pt idx="10114">
                        <c:v>3.97</c:v>
                      </c:pt>
                      <c:pt idx="10115">
                        <c:v>4.1900000000000004</c:v>
                      </c:pt>
                      <c:pt idx="10116">
                        <c:v>4.3600000000000003</c:v>
                      </c:pt>
                      <c:pt idx="10117">
                        <c:v>4.42</c:v>
                      </c:pt>
                      <c:pt idx="10118">
                        <c:v>4.47</c:v>
                      </c:pt>
                      <c:pt idx="10119">
                        <c:v>4.51</c:v>
                      </c:pt>
                      <c:pt idx="10120">
                        <c:v>4.51</c:v>
                      </c:pt>
                      <c:pt idx="10121">
                        <c:v>4.4800000000000004</c:v>
                      </c:pt>
                      <c:pt idx="10122">
                        <c:v>4.5</c:v>
                      </c:pt>
                      <c:pt idx="10123">
                        <c:v>4.47</c:v>
                      </c:pt>
                      <c:pt idx="10124">
                        <c:v>4.3899999999999997</c:v>
                      </c:pt>
                      <c:pt idx="10125">
                        <c:v>4.3099999999999996</c:v>
                      </c:pt>
                      <c:pt idx="10126">
                        <c:v>4.2</c:v>
                      </c:pt>
                      <c:pt idx="10127">
                        <c:v>4.0999999999999996</c:v>
                      </c:pt>
                      <c:pt idx="10128">
                        <c:v>3.97</c:v>
                      </c:pt>
                      <c:pt idx="10129">
                        <c:v>3.84</c:v>
                      </c:pt>
                      <c:pt idx="10130">
                        <c:v>3.75</c:v>
                      </c:pt>
                      <c:pt idx="10131">
                        <c:v>3.65</c:v>
                      </c:pt>
                      <c:pt idx="10132">
                        <c:v>3.56</c:v>
                      </c:pt>
                      <c:pt idx="10133">
                        <c:v>3.48</c:v>
                      </c:pt>
                      <c:pt idx="10134">
                        <c:v>3.41</c:v>
                      </c:pt>
                      <c:pt idx="10135">
                        <c:v>3.34</c:v>
                      </c:pt>
                      <c:pt idx="10136">
                        <c:v>3.3</c:v>
                      </c:pt>
                      <c:pt idx="10137">
                        <c:v>3.26</c:v>
                      </c:pt>
                      <c:pt idx="10138">
                        <c:v>3.26</c:v>
                      </c:pt>
                      <c:pt idx="10139">
                        <c:v>3.19</c:v>
                      </c:pt>
                      <c:pt idx="10140">
                        <c:v>3.19</c:v>
                      </c:pt>
                      <c:pt idx="10141">
                        <c:v>3.17</c:v>
                      </c:pt>
                      <c:pt idx="10142">
                        <c:v>3.15</c:v>
                      </c:pt>
                      <c:pt idx="10143">
                        <c:v>3.13</c:v>
                      </c:pt>
                      <c:pt idx="10144">
                        <c:v>3.11</c:v>
                      </c:pt>
                      <c:pt idx="10145">
                        <c:v>3.09</c:v>
                      </c:pt>
                      <c:pt idx="10146">
                        <c:v>3.06</c:v>
                      </c:pt>
                      <c:pt idx="10147">
                        <c:v>3.02</c:v>
                      </c:pt>
                      <c:pt idx="10148">
                        <c:v>3</c:v>
                      </c:pt>
                      <c:pt idx="10149">
                        <c:v>2.97</c:v>
                      </c:pt>
                      <c:pt idx="10150">
                        <c:v>2.93</c:v>
                      </c:pt>
                      <c:pt idx="10151">
                        <c:v>2.92</c:v>
                      </c:pt>
                      <c:pt idx="10152">
                        <c:v>2.88</c:v>
                      </c:pt>
                      <c:pt idx="10153">
                        <c:v>2.86</c:v>
                      </c:pt>
                      <c:pt idx="10154">
                        <c:v>2.82</c:v>
                      </c:pt>
                      <c:pt idx="10155">
                        <c:v>2.79</c:v>
                      </c:pt>
                      <c:pt idx="10156">
                        <c:v>2.77</c:v>
                      </c:pt>
                      <c:pt idx="10157">
                        <c:v>2.75</c:v>
                      </c:pt>
                      <c:pt idx="10158">
                        <c:v>2.73</c:v>
                      </c:pt>
                      <c:pt idx="10159">
                        <c:v>2.71</c:v>
                      </c:pt>
                      <c:pt idx="10160">
                        <c:v>2.68</c:v>
                      </c:pt>
                      <c:pt idx="10161">
                        <c:v>2.65</c:v>
                      </c:pt>
                      <c:pt idx="10162">
                        <c:v>2.64</c:v>
                      </c:pt>
                      <c:pt idx="10163">
                        <c:v>2.62</c:v>
                      </c:pt>
                      <c:pt idx="10164">
                        <c:v>2.6</c:v>
                      </c:pt>
                      <c:pt idx="10165">
                        <c:v>2.58</c:v>
                      </c:pt>
                      <c:pt idx="10166">
                        <c:v>2.56</c:v>
                      </c:pt>
                      <c:pt idx="10167">
                        <c:v>2.54</c:v>
                      </c:pt>
                      <c:pt idx="10168">
                        <c:v>2.5299999999999998</c:v>
                      </c:pt>
                      <c:pt idx="10169">
                        <c:v>2.5099999999999998</c:v>
                      </c:pt>
                      <c:pt idx="10170">
                        <c:v>2.5</c:v>
                      </c:pt>
                      <c:pt idx="10171">
                        <c:v>2.48</c:v>
                      </c:pt>
                      <c:pt idx="10172">
                        <c:v>2.46</c:v>
                      </c:pt>
                      <c:pt idx="10173">
                        <c:v>2.4500000000000002</c:v>
                      </c:pt>
                      <c:pt idx="10174">
                        <c:v>2.44</c:v>
                      </c:pt>
                      <c:pt idx="10175">
                        <c:v>2.4300000000000002</c:v>
                      </c:pt>
                      <c:pt idx="10176">
                        <c:v>2.42</c:v>
                      </c:pt>
                      <c:pt idx="10177">
                        <c:v>2.4</c:v>
                      </c:pt>
                      <c:pt idx="10178">
                        <c:v>2.39</c:v>
                      </c:pt>
                      <c:pt idx="10179">
                        <c:v>2.38</c:v>
                      </c:pt>
                      <c:pt idx="10180">
                        <c:v>2.37</c:v>
                      </c:pt>
                      <c:pt idx="10181">
                        <c:v>2.36</c:v>
                      </c:pt>
                      <c:pt idx="10182">
                        <c:v>2.36</c:v>
                      </c:pt>
                      <c:pt idx="10183">
                        <c:v>2.35</c:v>
                      </c:pt>
                      <c:pt idx="10184">
                        <c:v>2.33</c:v>
                      </c:pt>
                      <c:pt idx="10185">
                        <c:v>2.3199999999999998</c:v>
                      </c:pt>
                      <c:pt idx="10186">
                        <c:v>2.3199999999999998</c:v>
                      </c:pt>
                      <c:pt idx="10187">
                        <c:v>2.31</c:v>
                      </c:pt>
                      <c:pt idx="10188">
                        <c:v>2.2999999999999998</c:v>
                      </c:pt>
                      <c:pt idx="10189">
                        <c:v>2.2999999999999998</c:v>
                      </c:pt>
                      <c:pt idx="10190">
                        <c:v>2.29</c:v>
                      </c:pt>
                      <c:pt idx="10191">
                        <c:v>2.2799999999999998</c:v>
                      </c:pt>
                      <c:pt idx="10192">
                        <c:v>2.27</c:v>
                      </c:pt>
                      <c:pt idx="10193">
                        <c:v>2.27</c:v>
                      </c:pt>
                      <c:pt idx="10194">
                        <c:v>2.2599999999999998</c:v>
                      </c:pt>
                      <c:pt idx="10195">
                        <c:v>2.25</c:v>
                      </c:pt>
                      <c:pt idx="10196">
                        <c:v>2.2400000000000002</c:v>
                      </c:pt>
                      <c:pt idx="10197">
                        <c:v>2.2400000000000002</c:v>
                      </c:pt>
                      <c:pt idx="10198">
                        <c:v>2.23</c:v>
                      </c:pt>
                      <c:pt idx="10199">
                        <c:v>2.23</c:v>
                      </c:pt>
                      <c:pt idx="10200">
                        <c:v>2.2200000000000002</c:v>
                      </c:pt>
                      <c:pt idx="10201">
                        <c:v>2.21</c:v>
                      </c:pt>
                      <c:pt idx="10202">
                        <c:v>2.21</c:v>
                      </c:pt>
                      <c:pt idx="10203">
                        <c:v>2.2000000000000002</c:v>
                      </c:pt>
                      <c:pt idx="10204">
                        <c:v>2.2000000000000002</c:v>
                      </c:pt>
                      <c:pt idx="10205">
                        <c:v>2.2000000000000002</c:v>
                      </c:pt>
                      <c:pt idx="10206">
                        <c:v>2.19</c:v>
                      </c:pt>
                      <c:pt idx="10207">
                        <c:v>2.1800000000000002</c:v>
                      </c:pt>
                      <c:pt idx="10208">
                        <c:v>2.1800000000000002</c:v>
                      </c:pt>
                      <c:pt idx="10209">
                        <c:v>2.17</c:v>
                      </c:pt>
                      <c:pt idx="10210">
                        <c:v>2.17</c:v>
                      </c:pt>
                      <c:pt idx="10211">
                        <c:v>2.16</c:v>
                      </c:pt>
                      <c:pt idx="10212">
                        <c:v>2.16</c:v>
                      </c:pt>
                      <c:pt idx="10213">
                        <c:v>2.15</c:v>
                      </c:pt>
                      <c:pt idx="10214">
                        <c:v>2.15</c:v>
                      </c:pt>
                      <c:pt idx="10215">
                        <c:v>2.15</c:v>
                      </c:pt>
                      <c:pt idx="10216">
                        <c:v>2.15</c:v>
                      </c:pt>
                      <c:pt idx="10217">
                        <c:v>2.14</c:v>
                      </c:pt>
                      <c:pt idx="10218">
                        <c:v>2.13</c:v>
                      </c:pt>
                      <c:pt idx="10219">
                        <c:v>2.13</c:v>
                      </c:pt>
                      <c:pt idx="10220">
                        <c:v>2.12</c:v>
                      </c:pt>
                      <c:pt idx="10221">
                        <c:v>2.12</c:v>
                      </c:pt>
                      <c:pt idx="10222">
                        <c:v>2.12</c:v>
                      </c:pt>
                      <c:pt idx="10223">
                        <c:v>2.11</c:v>
                      </c:pt>
                      <c:pt idx="10224">
                        <c:v>2.11</c:v>
                      </c:pt>
                      <c:pt idx="10225">
                        <c:v>2.11</c:v>
                      </c:pt>
                      <c:pt idx="10226">
                        <c:v>2.1</c:v>
                      </c:pt>
                      <c:pt idx="10227">
                        <c:v>2.1</c:v>
                      </c:pt>
                      <c:pt idx="10228">
                        <c:v>2.1</c:v>
                      </c:pt>
                      <c:pt idx="10229">
                        <c:v>2.1</c:v>
                      </c:pt>
                      <c:pt idx="10230">
                        <c:v>2.09</c:v>
                      </c:pt>
                      <c:pt idx="10231">
                        <c:v>2.09</c:v>
                      </c:pt>
                      <c:pt idx="10232">
                        <c:v>2.09</c:v>
                      </c:pt>
                      <c:pt idx="10233">
                        <c:v>2.08</c:v>
                      </c:pt>
                      <c:pt idx="10234">
                        <c:v>2.08</c:v>
                      </c:pt>
                      <c:pt idx="10235">
                        <c:v>2.08</c:v>
                      </c:pt>
                      <c:pt idx="10236">
                        <c:v>2.0699999999999998</c:v>
                      </c:pt>
                      <c:pt idx="10237">
                        <c:v>2.0699999999999998</c:v>
                      </c:pt>
                      <c:pt idx="10238">
                        <c:v>2.0699999999999998</c:v>
                      </c:pt>
                      <c:pt idx="10239">
                        <c:v>2.06</c:v>
                      </c:pt>
                      <c:pt idx="10240">
                        <c:v>2.06</c:v>
                      </c:pt>
                      <c:pt idx="10241">
                        <c:v>2.06</c:v>
                      </c:pt>
                      <c:pt idx="10242">
                        <c:v>2.06</c:v>
                      </c:pt>
                      <c:pt idx="10243">
                        <c:v>2.0499999999999998</c:v>
                      </c:pt>
                      <c:pt idx="10244">
                        <c:v>2.0499999999999998</c:v>
                      </c:pt>
                      <c:pt idx="10245">
                        <c:v>2.0499999999999998</c:v>
                      </c:pt>
                      <c:pt idx="10246">
                        <c:v>2.0499999999999998</c:v>
                      </c:pt>
                      <c:pt idx="10247">
                        <c:v>2.04</c:v>
                      </c:pt>
                      <c:pt idx="10248">
                        <c:v>2.04</c:v>
                      </c:pt>
                      <c:pt idx="10249">
                        <c:v>2.04</c:v>
                      </c:pt>
                      <c:pt idx="10250">
                        <c:v>2.04</c:v>
                      </c:pt>
                      <c:pt idx="10251">
                        <c:v>2.0299999999999998</c:v>
                      </c:pt>
                      <c:pt idx="10252">
                        <c:v>2.0299999999999998</c:v>
                      </c:pt>
                      <c:pt idx="10253">
                        <c:v>2.0299999999999998</c:v>
                      </c:pt>
                      <c:pt idx="10254">
                        <c:v>2.0299999999999998</c:v>
                      </c:pt>
                      <c:pt idx="10255">
                        <c:v>2.02</c:v>
                      </c:pt>
                      <c:pt idx="10256">
                        <c:v>2.02</c:v>
                      </c:pt>
                      <c:pt idx="10257">
                        <c:v>2.02</c:v>
                      </c:pt>
                      <c:pt idx="10258">
                        <c:v>2.02</c:v>
                      </c:pt>
                      <c:pt idx="10259">
                        <c:v>2.0099999999999998</c:v>
                      </c:pt>
                      <c:pt idx="10260">
                        <c:v>2.0099999999999998</c:v>
                      </c:pt>
                      <c:pt idx="10261">
                        <c:v>2.0099999999999998</c:v>
                      </c:pt>
                      <c:pt idx="10262">
                        <c:v>2.0099999999999998</c:v>
                      </c:pt>
                      <c:pt idx="10263">
                        <c:v>2.0099999999999998</c:v>
                      </c:pt>
                      <c:pt idx="10264">
                        <c:v>2</c:v>
                      </c:pt>
                      <c:pt idx="10265">
                        <c:v>2</c:v>
                      </c:pt>
                      <c:pt idx="10266">
                        <c:v>2</c:v>
                      </c:pt>
                      <c:pt idx="10267">
                        <c:v>2</c:v>
                      </c:pt>
                      <c:pt idx="10268">
                        <c:v>1.99</c:v>
                      </c:pt>
                      <c:pt idx="10269">
                        <c:v>1.99</c:v>
                      </c:pt>
                      <c:pt idx="10270">
                        <c:v>1.99</c:v>
                      </c:pt>
                      <c:pt idx="10271">
                        <c:v>1.99</c:v>
                      </c:pt>
                      <c:pt idx="10272">
                        <c:v>1.99</c:v>
                      </c:pt>
                      <c:pt idx="10273">
                        <c:v>1.98</c:v>
                      </c:pt>
                      <c:pt idx="10274">
                        <c:v>1.98</c:v>
                      </c:pt>
                      <c:pt idx="10275">
                        <c:v>1.98</c:v>
                      </c:pt>
                      <c:pt idx="10276">
                        <c:v>1.98</c:v>
                      </c:pt>
                      <c:pt idx="10277">
                        <c:v>1.98</c:v>
                      </c:pt>
                      <c:pt idx="10278">
                        <c:v>1.97</c:v>
                      </c:pt>
                      <c:pt idx="10279">
                        <c:v>1.97</c:v>
                      </c:pt>
                      <c:pt idx="10280">
                        <c:v>1.97</c:v>
                      </c:pt>
                      <c:pt idx="10281">
                        <c:v>1.97</c:v>
                      </c:pt>
                      <c:pt idx="10282">
                        <c:v>1.97</c:v>
                      </c:pt>
                      <c:pt idx="10283">
                        <c:v>1.97</c:v>
                      </c:pt>
                      <c:pt idx="10284">
                        <c:v>1.97</c:v>
                      </c:pt>
                      <c:pt idx="10285">
                        <c:v>1.96</c:v>
                      </c:pt>
                      <c:pt idx="10286">
                        <c:v>1.96</c:v>
                      </c:pt>
                      <c:pt idx="10287">
                        <c:v>1.96</c:v>
                      </c:pt>
                      <c:pt idx="10288">
                        <c:v>1.96</c:v>
                      </c:pt>
                      <c:pt idx="10289">
                        <c:v>1.96</c:v>
                      </c:pt>
                      <c:pt idx="10290">
                        <c:v>1.96</c:v>
                      </c:pt>
                      <c:pt idx="10291">
                        <c:v>1.95</c:v>
                      </c:pt>
                      <c:pt idx="10292">
                        <c:v>1.95</c:v>
                      </c:pt>
                      <c:pt idx="10293">
                        <c:v>1.95</c:v>
                      </c:pt>
                      <c:pt idx="10294">
                        <c:v>1.95</c:v>
                      </c:pt>
                      <c:pt idx="10295">
                        <c:v>1.95</c:v>
                      </c:pt>
                      <c:pt idx="10296">
                        <c:v>1.95</c:v>
                      </c:pt>
                      <c:pt idx="10297">
                        <c:v>1.95</c:v>
                      </c:pt>
                      <c:pt idx="10298">
                        <c:v>1.94</c:v>
                      </c:pt>
                      <c:pt idx="10299">
                        <c:v>1.94</c:v>
                      </c:pt>
                      <c:pt idx="10300">
                        <c:v>1.94</c:v>
                      </c:pt>
                      <c:pt idx="10301">
                        <c:v>1.94</c:v>
                      </c:pt>
                      <c:pt idx="10302">
                        <c:v>1.94</c:v>
                      </c:pt>
                      <c:pt idx="10303">
                        <c:v>1.93</c:v>
                      </c:pt>
                      <c:pt idx="10304">
                        <c:v>1.93</c:v>
                      </c:pt>
                      <c:pt idx="10305">
                        <c:v>1.93</c:v>
                      </c:pt>
                      <c:pt idx="10306">
                        <c:v>1.93</c:v>
                      </c:pt>
                      <c:pt idx="10307">
                        <c:v>1.93</c:v>
                      </c:pt>
                      <c:pt idx="10308">
                        <c:v>1.93</c:v>
                      </c:pt>
                      <c:pt idx="10309">
                        <c:v>1.93</c:v>
                      </c:pt>
                      <c:pt idx="10310">
                        <c:v>1.93</c:v>
                      </c:pt>
                      <c:pt idx="10311">
                        <c:v>1.93</c:v>
                      </c:pt>
                      <c:pt idx="10312">
                        <c:v>1.93</c:v>
                      </c:pt>
                      <c:pt idx="10313">
                        <c:v>1.92</c:v>
                      </c:pt>
                      <c:pt idx="10314">
                        <c:v>1.92</c:v>
                      </c:pt>
                      <c:pt idx="10315">
                        <c:v>1.92</c:v>
                      </c:pt>
                      <c:pt idx="10316">
                        <c:v>1.92</c:v>
                      </c:pt>
                      <c:pt idx="10317">
                        <c:v>1.92</c:v>
                      </c:pt>
                      <c:pt idx="10318">
                        <c:v>1.92</c:v>
                      </c:pt>
                      <c:pt idx="10319">
                        <c:v>1.91</c:v>
                      </c:pt>
                      <c:pt idx="10320">
                        <c:v>1.91</c:v>
                      </c:pt>
                      <c:pt idx="10321">
                        <c:v>1.91</c:v>
                      </c:pt>
                      <c:pt idx="10322">
                        <c:v>1.91</c:v>
                      </c:pt>
                      <c:pt idx="10323">
                        <c:v>1.91</c:v>
                      </c:pt>
                      <c:pt idx="10324">
                        <c:v>1.91</c:v>
                      </c:pt>
                      <c:pt idx="10325">
                        <c:v>1.91</c:v>
                      </c:pt>
                      <c:pt idx="10326">
                        <c:v>1.91</c:v>
                      </c:pt>
                      <c:pt idx="10327">
                        <c:v>1.9</c:v>
                      </c:pt>
                      <c:pt idx="10328">
                        <c:v>1.9</c:v>
                      </c:pt>
                      <c:pt idx="10329">
                        <c:v>1.9</c:v>
                      </c:pt>
                      <c:pt idx="10330">
                        <c:v>1.9</c:v>
                      </c:pt>
                      <c:pt idx="10331">
                        <c:v>1.9</c:v>
                      </c:pt>
                      <c:pt idx="10332">
                        <c:v>1.9</c:v>
                      </c:pt>
                      <c:pt idx="10333">
                        <c:v>1.9</c:v>
                      </c:pt>
                      <c:pt idx="10334">
                        <c:v>1.9</c:v>
                      </c:pt>
                      <c:pt idx="10335">
                        <c:v>1.89</c:v>
                      </c:pt>
                      <c:pt idx="10336">
                        <c:v>1.9</c:v>
                      </c:pt>
                      <c:pt idx="10337">
                        <c:v>1.89</c:v>
                      </c:pt>
                      <c:pt idx="10338">
                        <c:v>1.89</c:v>
                      </c:pt>
                      <c:pt idx="10339">
                        <c:v>1.89</c:v>
                      </c:pt>
                      <c:pt idx="10340">
                        <c:v>1.89</c:v>
                      </c:pt>
                      <c:pt idx="10341">
                        <c:v>1.89</c:v>
                      </c:pt>
                      <c:pt idx="10342">
                        <c:v>1.89</c:v>
                      </c:pt>
                      <c:pt idx="10343">
                        <c:v>1.89</c:v>
                      </c:pt>
                      <c:pt idx="10344">
                        <c:v>1.89</c:v>
                      </c:pt>
                      <c:pt idx="10345">
                        <c:v>1.89</c:v>
                      </c:pt>
                      <c:pt idx="10346">
                        <c:v>1.89</c:v>
                      </c:pt>
                      <c:pt idx="10347">
                        <c:v>1.89</c:v>
                      </c:pt>
                      <c:pt idx="10348">
                        <c:v>1.89</c:v>
                      </c:pt>
                      <c:pt idx="10349">
                        <c:v>1.89</c:v>
                      </c:pt>
                      <c:pt idx="10350">
                        <c:v>1.88</c:v>
                      </c:pt>
                      <c:pt idx="10351">
                        <c:v>1.88</c:v>
                      </c:pt>
                      <c:pt idx="10352">
                        <c:v>1.88</c:v>
                      </c:pt>
                      <c:pt idx="10353">
                        <c:v>1.88</c:v>
                      </c:pt>
                      <c:pt idx="10354">
                        <c:v>1.88</c:v>
                      </c:pt>
                      <c:pt idx="10355">
                        <c:v>1.88</c:v>
                      </c:pt>
                      <c:pt idx="10356">
                        <c:v>1.88</c:v>
                      </c:pt>
                      <c:pt idx="10357">
                        <c:v>1.87</c:v>
                      </c:pt>
                      <c:pt idx="10358">
                        <c:v>1.87</c:v>
                      </c:pt>
                      <c:pt idx="10359">
                        <c:v>1.88</c:v>
                      </c:pt>
                      <c:pt idx="10360">
                        <c:v>1.87</c:v>
                      </c:pt>
                      <c:pt idx="10361">
                        <c:v>1.87</c:v>
                      </c:pt>
                      <c:pt idx="10362">
                        <c:v>1.87</c:v>
                      </c:pt>
                      <c:pt idx="10363">
                        <c:v>1.87</c:v>
                      </c:pt>
                      <c:pt idx="10364">
                        <c:v>1.87</c:v>
                      </c:pt>
                      <c:pt idx="10365">
                        <c:v>1.87</c:v>
                      </c:pt>
                      <c:pt idx="10366">
                        <c:v>1.87</c:v>
                      </c:pt>
                      <c:pt idx="10367">
                        <c:v>1.87</c:v>
                      </c:pt>
                      <c:pt idx="10368">
                        <c:v>1.87</c:v>
                      </c:pt>
                      <c:pt idx="10369">
                        <c:v>1.87</c:v>
                      </c:pt>
                      <c:pt idx="10370">
                        <c:v>1.87</c:v>
                      </c:pt>
                      <c:pt idx="10371">
                        <c:v>1.87</c:v>
                      </c:pt>
                      <c:pt idx="10372">
                        <c:v>1.86</c:v>
                      </c:pt>
                      <c:pt idx="10373">
                        <c:v>1.86</c:v>
                      </c:pt>
                      <c:pt idx="10374">
                        <c:v>1.86</c:v>
                      </c:pt>
                      <c:pt idx="10375">
                        <c:v>1.86</c:v>
                      </c:pt>
                      <c:pt idx="10376">
                        <c:v>1.86</c:v>
                      </c:pt>
                      <c:pt idx="10377">
                        <c:v>1.86</c:v>
                      </c:pt>
                      <c:pt idx="10378">
                        <c:v>1.86</c:v>
                      </c:pt>
                      <c:pt idx="10379">
                        <c:v>1.86</c:v>
                      </c:pt>
                      <c:pt idx="10380">
                        <c:v>1.86</c:v>
                      </c:pt>
                      <c:pt idx="10381">
                        <c:v>1.86</c:v>
                      </c:pt>
                      <c:pt idx="10382">
                        <c:v>1.86</c:v>
                      </c:pt>
                      <c:pt idx="10383">
                        <c:v>1.86</c:v>
                      </c:pt>
                      <c:pt idx="10384">
                        <c:v>1.86</c:v>
                      </c:pt>
                      <c:pt idx="10385">
                        <c:v>1.86</c:v>
                      </c:pt>
                      <c:pt idx="10386">
                        <c:v>1.85</c:v>
                      </c:pt>
                      <c:pt idx="10387">
                        <c:v>1.85</c:v>
                      </c:pt>
                      <c:pt idx="10388">
                        <c:v>1.85</c:v>
                      </c:pt>
                      <c:pt idx="10389">
                        <c:v>1.85</c:v>
                      </c:pt>
                      <c:pt idx="10390">
                        <c:v>1.85</c:v>
                      </c:pt>
                      <c:pt idx="10391">
                        <c:v>1.85</c:v>
                      </c:pt>
                      <c:pt idx="10392">
                        <c:v>1.85</c:v>
                      </c:pt>
                      <c:pt idx="10393">
                        <c:v>1.85</c:v>
                      </c:pt>
                      <c:pt idx="10394">
                        <c:v>1.85</c:v>
                      </c:pt>
                      <c:pt idx="10395">
                        <c:v>1.85</c:v>
                      </c:pt>
                      <c:pt idx="10396">
                        <c:v>1.85</c:v>
                      </c:pt>
                      <c:pt idx="10397">
                        <c:v>1.84</c:v>
                      </c:pt>
                      <c:pt idx="10398">
                        <c:v>1.84</c:v>
                      </c:pt>
                      <c:pt idx="10399">
                        <c:v>1.84</c:v>
                      </c:pt>
                      <c:pt idx="10400">
                        <c:v>1.84</c:v>
                      </c:pt>
                      <c:pt idx="10401">
                        <c:v>1.84</c:v>
                      </c:pt>
                      <c:pt idx="10402">
                        <c:v>1.84</c:v>
                      </c:pt>
                      <c:pt idx="10403">
                        <c:v>1.84</c:v>
                      </c:pt>
                      <c:pt idx="10404">
                        <c:v>1.84</c:v>
                      </c:pt>
                      <c:pt idx="10405">
                        <c:v>1.84</c:v>
                      </c:pt>
                      <c:pt idx="10406">
                        <c:v>1.84</c:v>
                      </c:pt>
                      <c:pt idx="10407">
                        <c:v>1.84</c:v>
                      </c:pt>
                      <c:pt idx="10408">
                        <c:v>1.84</c:v>
                      </c:pt>
                      <c:pt idx="10409">
                        <c:v>1.85</c:v>
                      </c:pt>
                      <c:pt idx="10410">
                        <c:v>1.84</c:v>
                      </c:pt>
                      <c:pt idx="10411">
                        <c:v>1.84</c:v>
                      </c:pt>
                      <c:pt idx="10412">
                        <c:v>1.84</c:v>
                      </c:pt>
                      <c:pt idx="10413">
                        <c:v>1.84</c:v>
                      </c:pt>
                      <c:pt idx="10414">
                        <c:v>1.84</c:v>
                      </c:pt>
                      <c:pt idx="10415">
                        <c:v>1.84</c:v>
                      </c:pt>
                      <c:pt idx="10416">
                        <c:v>1.83</c:v>
                      </c:pt>
                      <c:pt idx="10417">
                        <c:v>1.82</c:v>
                      </c:pt>
                      <c:pt idx="10418">
                        <c:v>1.83</c:v>
                      </c:pt>
                      <c:pt idx="10419">
                        <c:v>1.83</c:v>
                      </c:pt>
                      <c:pt idx="10420">
                        <c:v>1.84</c:v>
                      </c:pt>
                      <c:pt idx="10421">
                        <c:v>1.83</c:v>
                      </c:pt>
                      <c:pt idx="10422">
                        <c:v>1.82</c:v>
                      </c:pt>
                      <c:pt idx="10423">
                        <c:v>1.83</c:v>
                      </c:pt>
                      <c:pt idx="10424">
                        <c:v>1.83</c:v>
                      </c:pt>
                      <c:pt idx="10425">
                        <c:v>1.83</c:v>
                      </c:pt>
                      <c:pt idx="10426">
                        <c:v>1.83</c:v>
                      </c:pt>
                      <c:pt idx="10427">
                        <c:v>1.82</c:v>
                      </c:pt>
                      <c:pt idx="10428">
                        <c:v>1.82</c:v>
                      </c:pt>
                      <c:pt idx="10429">
                        <c:v>1.83</c:v>
                      </c:pt>
                      <c:pt idx="10430">
                        <c:v>1.83</c:v>
                      </c:pt>
                      <c:pt idx="10431">
                        <c:v>1.83</c:v>
                      </c:pt>
                      <c:pt idx="10432">
                        <c:v>1.82</c:v>
                      </c:pt>
                      <c:pt idx="10433">
                        <c:v>1.82</c:v>
                      </c:pt>
                      <c:pt idx="10434">
                        <c:v>1.82</c:v>
                      </c:pt>
                      <c:pt idx="10435">
                        <c:v>1.82</c:v>
                      </c:pt>
                      <c:pt idx="10436">
                        <c:v>1.81</c:v>
                      </c:pt>
                      <c:pt idx="10437">
                        <c:v>1.82</c:v>
                      </c:pt>
                      <c:pt idx="10438">
                        <c:v>1.81</c:v>
                      </c:pt>
                      <c:pt idx="10439">
                        <c:v>1.81</c:v>
                      </c:pt>
                      <c:pt idx="10440">
                        <c:v>1.81</c:v>
                      </c:pt>
                      <c:pt idx="10441">
                        <c:v>1.8</c:v>
                      </c:pt>
                      <c:pt idx="10442">
                        <c:v>1.81</c:v>
                      </c:pt>
                      <c:pt idx="10443">
                        <c:v>1.81</c:v>
                      </c:pt>
                      <c:pt idx="10444">
                        <c:v>1.81</c:v>
                      </c:pt>
                      <c:pt idx="10445">
                        <c:v>1.81</c:v>
                      </c:pt>
                      <c:pt idx="10446">
                        <c:v>1.81</c:v>
                      </c:pt>
                      <c:pt idx="10447">
                        <c:v>1.81</c:v>
                      </c:pt>
                      <c:pt idx="10448">
                        <c:v>1.81</c:v>
                      </c:pt>
                      <c:pt idx="10449">
                        <c:v>1.81</c:v>
                      </c:pt>
                      <c:pt idx="10450">
                        <c:v>1.81</c:v>
                      </c:pt>
                      <c:pt idx="10451">
                        <c:v>1.8</c:v>
                      </c:pt>
                      <c:pt idx="10452">
                        <c:v>1.8</c:v>
                      </c:pt>
                      <c:pt idx="10453">
                        <c:v>1.8</c:v>
                      </c:pt>
                      <c:pt idx="10454">
                        <c:v>1.8</c:v>
                      </c:pt>
                      <c:pt idx="10455">
                        <c:v>1.8</c:v>
                      </c:pt>
                      <c:pt idx="10456">
                        <c:v>1.8</c:v>
                      </c:pt>
                      <c:pt idx="10457">
                        <c:v>1.8</c:v>
                      </c:pt>
                      <c:pt idx="10458">
                        <c:v>1.8</c:v>
                      </c:pt>
                      <c:pt idx="10459">
                        <c:v>1.8</c:v>
                      </c:pt>
                      <c:pt idx="10460">
                        <c:v>1.8</c:v>
                      </c:pt>
                      <c:pt idx="10461">
                        <c:v>1.8</c:v>
                      </c:pt>
                      <c:pt idx="10462">
                        <c:v>1.8</c:v>
                      </c:pt>
                      <c:pt idx="10463">
                        <c:v>1.8</c:v>
                      </c:pt>
                      <c:pt idx="10464">
                        <c:v>1.8</c:v>
                      </c:pt>
                      <c:pt idx="10465">
                        <c:v>1.8</c:v>
                      </c:pt>
                      <c:pt idx="10466">
                        <c:v>1.79</c:v>
                      </c:pt>
                      <c:pt idx="10467">
                        <c:v>1.8</c:v>
                      </c:pt>
                      <c:pt idx="10468">
                        <c:v>1.8</c:v>
                      </c:pt>
                      <c:pt idx="10469">
                        <c:v>1.8</c:v>
                      </c:pt>
                      <c:pt idx="10470">
                        <c:v>1.79</c:v>
                      </c:pt>
                      <c:pt idx="10471">
                        <c:v>1.79</c:v>
                      </c:pt>
                      <c:pt idx="10472">
                        <c:v>1.79</c:v>
                      </c:pt>
                      <c:pt idx="10473">
                        <c:v>1.79</c:v>
                      </c:pt>
                      <c:pt idx="10474">
                        <c:v>1.79</c:v>
                      </c:pt>
                      <c:pt idx="10475">
                        <c:v>1.79</c:v>
                      </c:pt>
                      <c:pt idx="10476">
                        <c:v>1.79</c:v>
                      </c:pt>
                      <c:pt idx="10477">
                        <c:v>1.79</c:v>
                      </c:pt>
                      <c:pt idx="10478">
                        <c:v>1.79</c:v>
                      </c:pt>
                      <c:pt idx="10479">
                        <c:v>1.79</c:v>
                      </c:pt>
                      <c:pt idx="10480">
                        <c:v>1.79</c:v>
                      </c:pt>
                      <c:pt idx="10481">
                        <c:v>1.78</c:v>
                      </c:pt>
                      <c:pt idx="10482">
                        <c:v>1.79</c:v>
                      </c:pt>
                      <c:pt idx="10483">
                        <c:v>1.78</c:v>
                      </c:pt>
                      <c:pt idx="10484">
                        <c:v>1.78</c:v>
                      </c:pt>
                      <c:pt idx="10485">
                        <c:v>1.78</c:v>
                      </c:pt>
                      <c:pt idx="10486">
                        <c:v>1.78</c:v>
                      </c:pt>
                      <c:pt idx="10487">
                        <c:v>1.78</c:v>
                      </c:pt>
                      <c:pt idx="10488">
                        <c:v>1.78</c:v>
                      </c:pt>
                      <c:pt idx="10489">
                        <c:v>1.78</c:v>
                      </c:pt>
                      <c:pt idx="10490">
                        <c:v>1.78</c:v>
                      </c:pt>
                      <c:pt idx="10491">
                        <c:v>1.78</c:v>
                      </c:pt>
                      <c:pt idx="10492">
                        <c:v>1.78</c:v>
                      </c:pt>
                      <c:pt idx="10493">
                        <c:v>1.77</c:v>
                      </c:pt>
                      <c:pt idx="10494">
                        <c:v>1.77</c:v>
                      </c:pt>
                      <c:pt idx="10495">
                        <c:v>1.77</c:v>
                      </c:pt>
                      <c:pt idx="10496">
                        <c:v>1.77</c:v>
                      </c:pt>
                      <c:pt idx="10497">
                        <c:v>1.77</c:v>
                      </c:pt>
                      <c:pt idx="10498">
                        <c:v>1.77</c:v>
                      </c:pt>
                      <c:pt idx="10499">
                        <c:v>1.77</c:v>
                      </c:pt>
                      <c:pt idx="10500">
                        <c:v>1.77</c:v>
                      </c:pt>
                      <c:pt idx="10501">
                        <c:v>1.77</c:v>
                      </c:pt>
                      <c:pt idx="10502">
                        <c:v>1.78</c:v>
                      </c:pt>
                      <c:pt idx="10503">
                        <c:v>1.77</c:v>
                      </c:pt>
                      <c:pt idx="10504">
                        <c:v>1.77</c:v>
                      </c:pt>
                      <c:pt idx="10505">
                        <c:v>1.77</c:v>
                      </c:pt>
                      <c:pt idx="10506">
                        <c:v>1.77</c:v>
                      </c:pt>
                      <c:pt idx="10507">
                        <c:v>1.77</c:v>
                      </c:pt>
                      <c:pt idx="10508">
                        <c:v>1.77</c:v>
                      </c:pt>
                      <c:pt idx="10509">
                        <c:v>1.77</c:v>
                      </c:pt>
                      <c:pt idx="10510">
                        <c:v>1.77</c:v>
                      </c:pt>
                      <c:pt idx="10511">
                        <c:v>1.77</c:v>
                      </c:pt>
                      <c:pt idx="10512">
                        <c:v>1.77</c:v>
                      </c:pt>
                      <c:pt idx="10513">
                        <c:v>1.77</c:v>
                      </c:pt>
                      <c:pt idx="10514">
                        <c:v>1.76</c:v>
                      </c:pt>
                      <c:pt idx="10515">
                        <c:v>1.77</c:v>
                      </c:pt>
                      <c:pt idx="10516">
                        <c:v>1.76</c:v>
                      </c:pt>
                      <c:pt idx="10517">
                        <c:v>1.77</c:v>
                      </c:pt>
                      <c:pt idx="10518">
                        <c:v>1.77</c:v>
                      </c:pt>
                      <c:pt idx="10519">
                        <c:v>1.77</c:v>
                      </c:pt>
                      <c:pt idx="10520">
                        <c:v>1.76</c:v>
                      </c:pt>
                      <c:pt idx="10521">
                        <c:v>1.76</c:v>
                      </c:pt>
                      <c:pt idx="10522">
                        <c:v>1.76</c:v>
                      </c:pt>
                      <c:pt idx="10523">
                        <c:v>1.76</c:v>
                      </c:pt>
                      <c:pt idx="10524">
                        <c:v>1.76</c:v>
                      </c:pt>
                      <c:pt idx="10525">
                        <c:v>1.75</c:v>
                      </c:pt>
                      <c:pt idx="10526">
                        <c:v>1.76</c:v>
                      </c:pt>
                      <c:pt idx="10527">
                        <c:v>1.76</c:v>
                      </c:pt>
                      <c:pt idx="10528">
                        <c:v>1.76</c:v>
                      </c:pt>
                      <c:pt idx="10529">
                        <c:v>1.76</c:v>
                      </c:pt>
                      <c:pt idx="10530">
                        <c:v>1.76</c:v>
                      </c:pt>
                      <c:pt idx="10531">
                        <c:v>1.75</c:v>
                      </c:pt>
                      <c:pt idx="10532">
                        <c:v>1.75</c:v>
                      </c:pt>
                      <c:pt idx="10533">
                        <c:v>1.75</c:v>
                      </c:pt>
                      <c:pt idx="10534">
                        <c:v>1.75</c:v>
                      </c:pt>
                      <c:pt idx="10535">
                        <c:v>1.75</c:v>
                      </c:pt>
                      <c:pt idx="10536">
                        <c:v>1.75</c:v>
                      </c:pt>
                      <c:pt idx="10537">
                        <c:v>1.75</c:v>
                      </c:pt>
                      <c:pt idx="10538">
                        <c:v>1.75</c:v>
                      </c:pt>
                      <c:pt idx="10539">
                        <c:v>1.75</c:v>
                      </c:pt>
                      <c:pt idx="10540">
                        <c:v>1.75</c:v>
                      </c:pt>
                      <c:pt idx="10541">
                        <c:v>1.75</c:v>
                      </c:pt>
                      <c:pt idx="10542">
                        <c:v>1.75</c:v>
                      </c:pt>
                      <c:pt idx="10543">
                        <c:v>1.75</c:v>
                      </c:pt>
                      <c:pt idx="10544">
                        <c:v>1.75</c:v>
                      </c:pt>
                      <c:pt idx="10545">
                        <c:v>1.75</c:v>
                      </c:pt>
                      <c:pt idx="10546">
                        <c:v>1.75</c:v>
                      </c:pt>
                      <c:pt idx="10547">
                        <c:v>1.75</c:v>
                      </c:pt>
                      <c:pt idx="10548">
                        <c:v>1.75</c:v>
                      </c:pt>
                      <c:pt idx="10549">
                        <c:v>1.74</c:v>
                      </c:pt>
                      <c:pt idx="10550">
                        <c:v>1.75</c:v>
                      </c:pt>
                      <c:pt idx="10551">
                        <c:v>1.75</c:v>
                      </c:pt>
                      <c:pt idx="10552">
                        <c:v>1.75</c:v>
                      </c:pt>
                      <c:pt idx="10553">
                        <c:v>1.75</c:v>
                      </c:pt>
                      <c:pt idx="10554">
                        <c:v>1.75</c:v>
                      </c:pt>
                      <c:pt idx="10555">
                        <c:v>1.74</c:v>
                      </c:pt>
                      <c:pt idx="10556">
                        <c:v>1.74</c:v>
                      </c:pt>
                      <c:pt idx="10557">
                        <c:v>1.74</c:v>
                      </c:pt>
                      <c:pt idx="10558">
                        <c:v>1.74</c:v>
                      </c:pt>
                      <c:pt idx="10559">
                        <c:v>1.74</c:v>
                      </c:pt>
                      <c:pt idx="10560">
                        <c:v>1.74</c:v>
                      </c:pt>
                      <c:pt idx="10561">
                        <c:v>1.74</c:v>
                      </c:pt>
                      <c:pt idx="10562">
                        <c:v>1.74</c:v>
                      </c:pt>
                      <c:pt idx="10563">
                        <c:v>1.74</c:v>
                      </c:pt>
                      <c:pt idx="10564">
                        <c:v>1.74</c:v>
                      </c:pt>
                      <c:pt idx="10565">
                        <c:v>1.74</c:v>
                      </c:pt>
                      <c:pt idx="10566">
                        <c:v>1.74</c:v>
                      </c:pt>
                      <c:pt idx="10567">
                        <c:v>1.74</c:v>
                      </c:pt>
                      <c:pt idx="10568">
                        <c:v>1.74</c:v>
                      </c:pt>
                      <c:pt idx="10569">
                        <c:v>1.74</c:v>
                      </c:pt>
                      <c:pt idx="10570">
                        <c:v>1.74</c:v>
                      </c:pt>
                      <c:pt idx="10571">
                        <c:v>1.74</c:v>
                      </c:pt>
                      <c:pt idx="10572">
                        <c:v>1.74</c:v>
                      </c:pt>
                      <c:pt idx="10573">
                        <c:v>1.74</c:v>
                      </c:pt>
                      <c:pt idx="10574">
                        <c:v>1.73</c:v>
                      </c:pt>
                      <c:pt idx="10575">
                        <c:v>1.74</c:v>
                      </c:pt>
                      <c:pt idx="10576">
                        <c:v>1.73</c:v>
                      </c:pt>
                      <c:pt idx="10577">
                        <c:v>1.73</c:v>
                      </c:pt>
                      <c:pt idx="10578">
                        <c:v>1.73</c:v>
                      </c:pt>
                      <c:pt idx="10579">
                        <c:v>1.73</c:v>
                      </c:pt>
                      <c:pt idx="10580">
                        <c:v>1.73</c:v>
                      </c:pt>
                      <c:pt idx="10581">
                        <c:v>1.73</c:v>
                      </c:pt>
                      <c:pt idx="10582">
                        <c:v>1.73</c:v>
                      </c:pt>
                      <c:pt idx="10583">
                        <c:v>1.73</c:v>
                      </c:pt>
                      <c:pt idx="10584">
                        <c:v>1.73</c:v>
                      </c:pt>
                      <c:pt idx="10585">
                        <c:v>1.73</c:v>
                      </c:pt>
                      <c:pt idx="10586">
                        <c:v>1.73</c:v>
                      </c:pt>
                      <c:pt idx="10587">
                        <c:v>1.73</c:v>
                      </c:pt>
                      <c:pt idx="10588">
                        <c:v>1.73</c:v>
                      </c:pt>
                      <c:pt idx="10589">
                        <c:v>1.73</c:v>
                      </c:pt>
                      <c:pt idx="10590">
                        <c:v>1.72</c:v>
                      </c:pt>
                      <c:pt idx="10591">
                        <c:v>1.73</c:v>
                      </c:pt>
                      <c:pt idx="10592">
                        <c:v>1.72</c:v>
                      </c:pt>
                      <c:pt idx="10593">
                        <c:v>1.73</c:v>
                      </c:pt>
                      <c:pt idx="10594">
                        <c:v>1.73</c:v>
                      </c:pt>
                      <c:pt idx="10595">
                        <c:v>1.72</c:v>
                      </c:pt>
                      <c:pt idx="10596">
                        <c:v>1.73</c:v>
                      </c:pt>
                      <c:pt idx="10597">
                        <c:v>1.72</c:v>
                      </c:pt>
                      <c:pt idx="10598">
                        <c:v>1.72</c:v>
                      </c:pt>
                      <c:pt idx="10599">
                        <c:v>1.72</c:v>
                      </c:pt>
                      <c:pt idx="10600">
                        <c:v>1.72</c:v>
                      </c:pt>
                      <c:pt idx="10601">
                        <c:v>1.72</c:v>
                      </c:pt>
                      <c:pt idx="10602">
                        <c:v>1.72</c:v>
                      </c:pt>
                      <c:pt idx="10603">
                        <c:v>1.72</c:v>
                      </c:pt>
                      <c:pt idx="10604">
                        <c:v>1.72</c:v>
                      </c:pt>
                      <c:pt idx="10605">
                        <c:v>1.72</c:v>
                      </c:pt>
                      <c:pt idx="10606">
                        <c:v>1.72</c:v>
                      </c:pt>
                      <c:pt idx="10607">
                        <c:v>1.73</c:v>
                      </c:pt>
                      <c:pt idx="10608">
                        <c:v>1.72</c:v>
                      </c:pt>
                      <c:pt idx="10609">
                        <c:v>1.72</c:v>
                      </c:pt>
                      <c:pt idx="10610">
                        <c:v>1.72</c:v>
                      </c:pt>
                      <c:pt idx="10611">
                        <c:v>1.72</c:v>
                      </c:pt>
                      <c:pt idx="10612">
                        <c:v>1.72</c:v>
                      </c:pt>
                      <c:pt idx="10613">
                        <c:v>1.72</c:v>
                      </c:pt>
                      <c:pt idx="10614">
                        <c:v>1.72</c:v>
                      </c:pt>
                      <c:pt idx="10615">
                        <c:v>1.72</c:v>
                      </c:pt>
                      <c:pt idx="10616">
                        <c:v>1.72</c:v>
                      </c:pt>
                      <c:pt idx="10617">
                        <c:v>1.72</c:v>
                      </c:pt>
                      <c:pt idx="10618">
                        <c:v>1.72</c:v>
                      </c:pt>
                      <c:pt idx="10619">
                        <c:v>1.72</c:v>
                      </c:pt>
                      <c:pt idx="10620">
                        <c:v>1.72</c:v>
                      </c:pt>
                      <c:pt idx="10621">
                        <c:v>1.72</c:v>
                      </c:pt>
                      <c:pt idx="10622">
                        <c:v>1.72</c:v>
                      </c:pt>
                      <c:pt idx="10623">
                        <c:v>1.72</c:v>
                      </c:pt>
                      <c:pt idx="10624">
                        <c:v>1.72</c:v>
                      </c:pt>
                      <c:pt idx="10625">
                        <c:v>1.72</c:v>
                      </c:pt>
                      <c:pt idx="10626">
                        <c:v>1.72</c:v>
                      </c:pt>
                      <c:pt idx="10627">
                        <c:v>1.71</c:v>
                      </c:pt>
                      <c:pt idx="10628">
                        <c:v>1.71</c:v>
                      </c:pt>
                      <c:pt idx="10629">
                        <c:v>1.71</c:v>
                      </c:pt>
                      <c:pt idx="10630">
                        <c:v>1.71</c:v>
                      </c:pt>
                      <c:pt idx="10631">
                        <c:v>1.71</c:v>
                      </c:pt>
                      <c:pt idx="10632">
                        <c:v>1.72</c:v>
                      </c:pt>
                      <c:pt idx="10633">
                        <c:v>1.71</c:v>
                      </c:pt>
                      <c:pt idx="10634">
                        <c:v>1.71</c:v>
                      </c:pt>
                      <c:pt idx="10635">
                        <c:v>1.71</c:v>
                      </c:pt>
                      <c:pt idx="10636">
                        <c:v>1.71</c:v>
                      </c:pt>
                      <c:pt idx="10637">
                        <c:v>1.71</c:v>
                      </c:pt>
                      <c:pt idx="10638">
                        <c:v>1.71</c:v>
                      </c:pt>
                      <c:pt idx="10639">
                        <c:v>1.71</c:v>
                      </c:pt>
                      <c:pt idx="10640">
                        <c:v>1.71</c:v>
                      </c:pt>
                      <c:pt idx="10641">
                        <c:v>1.71</c:v>
                      </c:pt>
                      <c:pt idx="10642">
                        <c:v>1.71</c:v>
                      </c:pt>
                      <c:pt idx="10643">
                        <c:v>1.71</c:v>
                      </c:pt>
                      <c:pt idx="10644">
                        <c:v>1.71</c:v>
                      </c:pt>
                      <c:pt idx="10645">
                        <c:v>1.71</c:v>
                      </c:pt>
                      <c:pt idx="10646">
                        <c:v>1.71</c:v>
                      </c:pt>
                      <c:pt idx="10647">
                        <c:v>1.71</c:v>
                      </c:pt>
                      <c:pt idx="10648">
                        <c:v>1.71</c:v>
                      </c:pt>
                      <c:pt idx="10649">
                        <c:v>1.71</c:v>
                      </c:pt>
                      <c:pt idx="10650">
                        <c:v>1.71</c:v>
                      </c:pt>
                      <c:pt idx="10651">
                        <c:v>1.71</c:v>
                      </c:pt>
                      <c:pt idx="10652">
                        <c:v>1.71</c:v>
                      </c:pt>
                      <c:pt idx="10653">
                        <c:v>1.71</c:v>
                      </c:pt>
                      <c:pt idx="10654">
                        <c:v>1.71</c:v>
                      </c:pt>
                      <c:pt idx="10655">
                        <c:v>1.71</c:v>
                      </c:pt>
                      <c:pt idx="10656">
                        <c:v>1.71</c:v>
                      </c:pt>
                      <c:pt idx="10657">
                        <c:v>1.71</c:v>
                      </c:pt>
                      <c:pt idx="10658">
                        <c:v>1.71</c:v>
                      </c:pt>
                      <c:pt idx="10659">
                        <c:v>1.71</c:v>
                      </c:pt>
                      <c:pt idx="10660">
                        <c:v>1.71</c:v>
                      </c:pt>
                      <c:pt idx="10661">
                        <c:v>1.71</c:v>
                      </c:pt>
                      <c:pt idx="10662">
                        <c:v>1.71</c:v>
                      </c:pt>
                      <c:pt idx="10663">
                        <c:v>1.71</c:v>
                      </c:pt>
                      <c:pt idx="10664">
                        <c:v>1.71</c:v>
                      </c:pt>
                      <c:pt idx="10665">
                        <c:v>1.71</c:v>
                      </c:pt>
                      <c:pt idx="10666">
                        <c:v>1.71</c:v>
                      </c:pt>
                      <c:pt idx="10667">
                        <c:v>1.71</c:v>
                      </c:pt>
                      <c:pt idx="10668">
                        <c:v>1.71</c:v>
                      </c:pt>
                      <c:pt idx="10669">
                        <c:v>1.71</c:v>
                      </c:pt>
                      <c:pt idx="10670">
                        <c:v>1.7</c:v>
                      </c:pt>
                      <c:pt idx="10671">
                        <c:v>1.7</c:v>
                      </c:pt>
                      <c:pt idx="10672">
                        <c:v>1.71</c:v>
                      </c:pt>
                      <c:pt idx="10673">
                        <c:v>1.7</c:v>
                      </c:pt>
                      <c:pt idx="10674">
                        <c:v>1.7</c:v>
                      </c:pt>
                      <c:pt idx="10675">
                        <c:v>1.7</c:v>
                      </c:pt>
                      <c:pt idx="10676">
                        <c:v>1.7</c:v>
                      </c:pt>
                      <c:pt idx="10677">
                        <c:v>1.7</c:v>
                      </c:pt>
                      <c:pt idx="10678">
                        <c:v>1.7</c:v>
                      </c:pt>
                      <c:pt idx="10679">
                        <c:v>1.7</c:v>
                      </c:pt>
                      <c:pt idx="10680">
                        <c:v>1.7</c:v>
                      </c:pt>
                      <c:pt idx="10681">
                        <c:v>1.7</c:v>
                      </c:pt>
                      <c:pt idx="10682">
                        <c:v>1.7</c:v>
                      </c:pt>
                      <c:pt idx="10683">
                        <c:v>1.7</c:v>
                      </c:pt>
                      <c:pt idx="10684">
                        <c:v>1.7</c:v>
                      </c:pt>
                      <c:pt idx="10685">
                        <c:v>1.7</c:v>
                      </c:pt>
                      <c:pt idx="10686">
                        <c:v>1.7</c:v>
                      </c:pt>
                      <c:pt idx="10687">
                        <c:v>1.7</c:v>
                      </c:pt>
                      <c:pt idx="10688">
                        <c:v>1.7</c:v>
                      </c:pt>
                      <c:pt idx="10689">
                        <c:v>1.7</c:v>
                      </c:pt>
                      <c:pt idx="10690">
                        <c:v>1.7</c:v>
                      </c:pt>
                      <c:pt idx="10691">
                        <c:v>1.7</c:v>
                      </c:pt>
                      <c:pt idx="10692">
                        <c:v>1.7</c:v>
                      </c:pt>
                      <c:pt idx="10693">
                        <c:v>1.7</c:v>
                      </c:pt>
                      <c:pt idx="10694">
                        <c:v>1.7</c:v>
                      </c:pt>
                      <c:pt idx="10695">
                        <c:v>1.7</c:v>
                      </c:pt>
                      <c:pt idx="10696">
                        <c:v>1.7</c:v>
                      </c:pt>
                      <c:pt idx="10697">
                        <c:v>1.7</c:v>
                      </c:pt>
                      <c:pt idx="10698">
                        <c:v>1.7</c:v>
                      </c:pt>
                      <c:pt idx="10699">
                        <c:v>1.69</c:v>
                      </c:pt>
                      <c:pt idx="10700">
                        <c:v>1.7</c:v>
                      </c:pt>
                      <c:pt idx="10701">
                        <c:v>1.7</c:v>
                      </c:pt>
                      <c:pt idx="10702">
                        <c:v>1.7</c:v>
                      </c:pt>
                      <c:pt idx="10703">
                        <c:v>1.7</c:v>
                      </c:pt>
                      <c:pt idx="10704">
                        <c:v>1.7</c:v>
                      </c:pt>
                      <c:pt idx="10705">
                        <c:v>1.7</c:v>
                      </c:pt>
                      <c:pt idx="10706">
                        <c:v>1.7</c:v>
                      </c:pt>
                      <c:pt idx="10707">
                        <c:v>1.7</c:v>
                      </c:pt>
                      <c:pt idx="10708">
                        <c:v>1.7</c:v>
                      </c:pt>
                      <c:pt idx="10709">
                        <c:v>1.7</c:v>
                      </c:pt>
                      <c:pt idx="10710">
                        <c:v>1.69</c:v>
                      </c:pt>
                      <c:pt idx="10711">
                        <c:v>1.69</c:v>
                      </c:pt>
                      <c:pt idx="10712">
                        <c:v>1.69</c:v>
                      </c:pt>
                      <c:pt idx="10713">
                        <c:v>1.69</c:v>
                      </c:pt>
                      <c:pt idx="10714">
                        <c:v>1.69</c:v>
                      </c:pt>
                      <c:pt idx="10715">
                        <c:v>1.7</c:v>
                      </c:pt>
                      <c:pt idx="10716">
                        <c:v>1.69</c:v>
                      </c:pt>
                      <c:pt idx="10717">
                        <c:v>1.7</c:v>
                      </c:pt>
                      <c:pt idx="10718">
                        <c:v>1.69</c:v>
                      </c:pt>
                      <c:pt idx="10719">
                        <c:v>1.69</c:v>
                      </c:pt>
                      <c:pt idx="10720">
                        <c:v>1.69</c:v>
                      </c:pt>
                      <c:pt idx="10721">
                        <c:v>1.69</c:v>
                      </c:pt>
                      <c:pt idx="10722">
                        <c:v>1.69</c:v>
                      </c:pt>
                      <c:pt idx="10723">
                        <c:v>1.69</c:v>
                      </c:pt>
                      <c:pt idx="10724">
                        <c:v>1.69</c:v>
                      </c:pt>
                      <c:pt idx="10725">
                        <c:v>1.69</c:v>
                      </c:pt>
                      <c:pt idx="10726">
                        <c:v>1.69</c:v>
                      </c:pt>
                      <c:pt idx="10727">
                        <c:v>1.69</c:v>
                      </c:pt>
                      <c:pt idx="10728">
                        <c:v>1.69</c:v>
                      </c:pt>
                      <c:pt idx="10729">
                        <c:v>1.69</c:v>
                      </c:pt>
                      <c:pt idx="10730">
                        <c:v>1.69</c:v>
                      </c:pt>
                      <c:pt idx="10731">
                        <c:v>1.69</c:v>
                      </c:pt>
                      <c:pt idx="10732">
                        <c:v>1.69</c:v>
                      </c:pt>
                      <c:pt idx="10733">
                        <c:v>1.69</c:v>
                      </c:pt>
                      <c:pt idx="10734">
                        <c:v>1.69</c:v>
                      </c:pt>
                      <c:pt idx="10735">
                        <c:v>1.69</c:v>
                      </c:pt>
                      <c:pt idx="10736">
                        <c:v>1.69</c:v>
                      </c:pt>
                      <c:pt idx="10737">
                        <c:v>1.69</c:v>
                      </c:pt>
                      <c:pt idx="10738">
                        <c:v>1.69</c:v>
                      </c:pt>
                      <c:pt idx="10739">
                        <c:v>1.69</c:v>
                      </c:pt>
                      <c:pt idx="10740">
                        <c:v>1.69</c:v>
                      </c:pt>
                      <c:pt idx="10741">
                        <c:v>1.69</c:v>
                      </c:pt>
                      <c:pt idx="10742">
                        <c:v>1.69</c:v>
                      </c:pt>
                      <c:pt idx="10743">
                        <c:v>1.69</c:v>
                      </c:pt>
                      <c:pt idx="10744">
                        <c:v>1.69</c:v>
                      </c:pt>
                      <c:pt idx="10745">
                        <c:v>1.69</c:v>
                      </c:pt>
                      <c:pt idx="10746">
                        <c:v>1.69</c:v>
                      </c:pt>
                      <c:pt idx="10747">
                        <c:v>1.69</c:v>
                      </c:pt>
                      <c:pt idx="10748">
                        <c:v>1.69</c:v>
                      </c:pt>
                      <c:pt idx="10749">
                        <c:v>1.69</c:v>
                      </c:pt>
                      <c:pt idx="10750">
                        <c:v>1.69</c:v>
                      </c:pt>
                      <c:pt idx="10751">
                        <c:v>1.69</c:v>
                      </c:pt>
                      <c:pt idx="10752">
                        <c:v>1.69</c:v>
                      </c:pt>
                      <c:pt idx="10753">
                        <c:v>1.69</c:v>
                      </c:pt>
                      <c:pt idx="10754">
                        <c:v>1.69</c:v>
                      </c:pt>
                      <c:pt idx="10755">
                        <c:v>1.69</c:v>
                      </c:pt>
                      <c:pt idx="10756">
                        <c:v>1.69</c:v>
                      </c:pt>
                      <c:pt idx="10757">
                        <c:v>1.69</c:v>
                      </c:pt>
                      <c:pt idx="10758">
                        <c:v>1.69</c:v>
                      </c:pt>
                      <c:pt idx="10759">
                        <c:v>1.69</c:v>
                      </c:pt>
                      <c:pt idx="10760">
                        <c:v>1.69</c:v>
                      </c:pt>
                      <c:pt idx="10761">
                        <c:v>1.69</c:v>
                      </c:pt>
                      <c:pt idx="10762">
                        <c:v>1.69</c:v>
                      </c:pt>
                      <c:pt idx="10763">
                        <c:v>1.69</c:v>
                      </c:pt>
                      <c:pt idx="10764">
                        <c:v>1.69</c:v>
                      </c:pt>
                      <c:pt idx="10765">
                        <c:v>1.69</c:v>
                      </c:pt>
                      <c:pt idx="10766">
                        <c:v>1.69</c:v>
                      </c:pt>
                      <c:pt idx="10767">
                        <c:v>1.69</c:v>
                      </c:pt>
                      <c:pt idx="10768">
                        <c:v>1.69</c:v>
                      </c:pt>
                      <c:pt idx="10769">
                        <c:v>1.69</c:v>
                      </c:pt>
                      <c:pt idx="10770">
                        <c:v>1.69</c:v>
                      </c:pt>
                      <c:pt idx="10771">
                        <c:v>1.69</c:v>
                      </c:pt>
                      <c:pt idx="10772">
                        <c:v>1.68</c:v>
                      </c:pt>
                      <c:pt idx="10773">
                        <c:v>1.69</c:v>
                      </c:pt>
                      <c:pt idx="10774">
                        <c:v>1.69</c:v>
                      </c:pt>
                      <c:pt idx="10775">
                        <c:v>1.68</c:v>
                      </c:pt>
                      <c:pt idx="10776">
                        <c:v>1.68</c:v>
                      </c:pt>
                      <c:pt idx="10777">
                        <c:v>1.68</c:v>
                      </c:pt>
                      <c:pt idx="10778">
                        <c:v>1.68</c:v>
                      </c:pt>
                      <c:pt idx="10779">
                        <c:v>1.68</c:v>
                      </c:pt>
                      <c:pt idx="10780">
                        <c:v>1.68</c:v>
                      </c:pt>
                      <c:pt idx="10781">
                        <c:v>1.68</c:v>
                      </c:pt>
                      <c:pt idx="10782">
                        <c:v>1.68</c:v>
                      </c:pt>
                      <c:pt idx="10783">
                        <c:v>1.68</c:v>
                      </c:pt>
                      <c:pt idx="10784">
                        <c:v>1.68</c:v>
                      </c:pt>
                      <c:pt idx="10785">
                        <c:v>1.68</c:v>
                      </c:pt>
                      <c:pt idx="10786">
                        <c:v>1.68</c:v>
                      </c:pt>
                      <c:pt idx="10787">
                        <c:v>1.68</c:v>
                      </c:pt>
                      <c:pt idx="10788">
                        <c:v>1.68</c:v>
                      </c:pt>
                      <c:pt idx="10789">
                        <c:v>1.69</c:v>
                      </c:pt>
                      <c:pt idx="10790">
                        <c:v>1.69</c:v>
                      </c:pt>
                      <c:pt idx="10791">
                        <c:v>1.69</c:v>
                      </c:pt>
                      <c:pt idx="10792">
                        <c:v>1.69</c:v>
                      </c:pt>
                      <c:pt idx="10793">
                        <c:v>1.69</c:v>
                      </c:pt>
                      <c:pt idx="10794">
                        <c:v>1.69</c:v>
                      </c:pt>
                      <c:pt idx="10795">
                        <c:v>1.69</c:v>
                      </c:pt>
                      <c:pt idx="10796">
                        <c:v>1.68</c:v>
                      </c:pt>
                      <c:pt idx="10797">
                        <c:v>1.68</c:v>
                      </c:pt>
                      <c:pt idx="10798">
                        <c:v>1.68</c:v>
                      </c:pt>
                      <c:pt idx="10799">
                        <c:v>1.68</c:v>
                      </c:pt>
                      <c:pt idx="10800">
                        <c:v>1.68</c:v>
                      </c:pt>
                      <c:pt idx="10801">
                        <c:v>1.68</c:v>
                      </c:pt>
                      <c:pt idx="10802">
                        <c:v>1.68</c:v>
                      </c:pt>
                      <c:pt idx="10803">
                        <c:v>1.68</c:v>
                      </c:pt>
                      <c:pt idx="10804">
                        <c:v>1.67</c:v>
                      </c:pt>
                      <c:pt idx="10805">
                        <c:v>1.68</c:v>
                      </c:pt>
                      <c:pt idx="10806">
                        <c:v>1.68</c:v>
                      </c:pt>
                      <c:pt idx="10807">
                        <c:v>1.68</c:v>
                      </c:pt>
                      <c:pt idx="10808">
                        <c:v>1.68</c:v>
                      </c:pt>
                      <c:pt idx="10809">
                        <c:v>1.68</c:v>
                      </c:pt>
                      <c:pt idx="10810">
                        <c:v>1.68</c:v>
                      </c:pt>
                      <c:pt idx="10811">
                        <c:v>1.68</c:v>
                      </c:pt>
                      <c:pt idx="10812">
                        <c:v>1.68</c:v>
                      </c:pt>
                      <c:pt idx="10813">
                        <c:v>1.68</c:v>
                      </c:pt>
                      <c:pt idx="10814">
                        <c:v>1.68</c:v>
                      </c:pt>
                      <c:pt idx="10815">
                        <c:v>1.68</c:v>
                      </c:pt>
                      <c:pt idx="10816">
                        <c:v>1.68</c:v>
                      </c:pt>
                      <c:pt idx="10817">
                        <c:v>1.67</c:v>
                      </c:pt>
                      <c:pt idx="10818">
                        <c:v>1.68</c:v>
                      </c:pt>
                      <c:pt idx="10819">
                        <c:v>1.68</c:v>
                      </c:pt>
                      <c:pt idx="10820">
                        <c:v>1.68</c:v>
                      </c:pt>
                      <c:pt idx="10821">
                        <c:v>1.68</c:v>
                      </c:pt>
                      <c:pt idx="10822">
                        <c:v>1.68</c:v>
                      </c:pt>
                      <c:pt idx="10823">
                        <c:v>1.68</c:v>
                      </c:pt>
                      <c:pt idx="10824">
                        <c:v>1.68</c:v>
                      </c:pt>
                      <c:pt idx="10825">
                        <c:v>1.67</c:v>
                      </c:pt>
                      <c:pt idx="10826">
                        <c:v>1.67</c:v>
                      </c:pt>
                      <c:pt idx="10827">
                        <c:v>1.68</c:v>
                      </c:pt>
                      <c:pt idx="10828">
                        <c:v>1.68</c:v>
                      </c:pt>
                      <c:pt idx="10829">
                        <c:v>1.67</c:v>
                      </c:pt>
                      <c:pt idx="10830">
                        <c:v>1.67</c:v>
                      </c:pt>
                      <c:pt idx="10831">
                        <c:v>1.67</c:v>
                      </c:pt>
                      <c:pt idx="10832">
                        <c:v>1.67</c:v>
                      </c:pt>
                      <c:pt idx="10833">
                        <c:v>1.67</c:v>
                      </c:pt>
                      <c:pt idx="10834">
                        <c:v>1.67</c:v>
                      </c:pt>
                      <c:pt idx="10835">
                        <c:v>1.67</c:v>
                      </c:pt>
                      <c:pt idx="10836">
                        <c:v>1.67</c:v>
                      </c:pt>
                      <c:pt idx="10837">
                        <c:v>1.67</c:v>
                      </c:pt>
                      <c:pt idx="10838">
                        <c:v>1.67</c:v>
                      </c:pt>
                      <c:pt idx="10839">
                        <c:v>1.67</c:v>
                      </c:pt>
                      <c:pt idx="10840">
                        <c:v>1.67</c:v>
                      </c:pt>
                      <c:pt idx="10841">
                        <c:v>1.67</c:v>
                      </c:pt>
                      <c:pt idx="10842">
                        <c:v>1.67</c:v>
                      </c:pt>
                      <c:pt idx="10843">
                        <c:v>1.67</c:v>
                      </c:pt>
                      <c:pt idx="10844">
                        <c:v>1.67</c:v>
                      </c:pt>
                      <c:pt idx="10845">
                        <c:v>1.67</c:v>
                      </c:pt>
                      <c:pt idx="10846">
                        <c:v>1.67</c:v>
                      </c:pt>
                      <c:pt idx="10847">
                        <c:v>1.67</c:v>
                      </c:pt>
                      <c:pt idx="10848">
                        <c:v>1.67</c:v>
                      </c:pt>
                      <c:pt idx="10849">
                        <c:v>1.67</c:v>
                      </c:pt>
                      <c:pt idx="10850">
                        <c:v>1.67</c:v>
                      </c:pt>
                      <c:pt idx="10851">
                        <c:v>1.67</c:v>
                      </c:pt>
                      <c:pt idx="10852">
                        <c:v>1.67</c:v>
                      </c:pt>
                      <c:pt idx="10853">
                        <c:v>1.67</c:v>
                      </c:pt>
                      <c:pt idx="10854">
                        <c:v>1.67</c:v>
                      </c:pt>
                      <c:pt idx="10855">
                        <c:v>1.67</c:v>
                      </c:pt>
                      <c:pt idx="10856">
                        <c:v>1.67</c:v>
                      </c:pt>
                      <c:pt idx="10857">
                        <c:v>1.67</c:v>
                      </c:pt>
                      <c:pt idx="10858">
                        <c:v>1.67</c:v>
                      </c:pt>
                      <c:pt idx="10859">
                        <c:v>1.67</c:v>
                      </c:pt>
                      <c:pt idx="10860">
                        <c:v>1.67</c:v>
                      </c:pt>
                      <c:pt idx="10861">
                        <c:v>1.67</c:v>
                      </c:pt>
                      <c:pt idx="10862">
                        <c:v>1.67</c:v>
                      </c:pt>
                      <c:pt idx="10863">
                        <c:v>1.67</c:v>
                      </c:pt>
                      <c:pt idx="10864">
                        <c:v>1.67</c:v>
                      </c:pt>
                      <c:pt idx="10865">
                        <c:v>1.67</c:v>
                      </c:pt>
                      <c:pt idx="10866">
                        <c:v>1.67</c:v>
                      </c:pt>
                      <c:pt idx="10867">
                        <c:v>1.67</c:v>
                      </c:pt>
                      <c:pt idx="10868">
                        <c:v>1.66</c:v>
                      </c:pt>
                      <c:pt idx="10869">
                        <c:v>1.66</c:v>
                      </c:pt>
                      <c:pt idx="10870">
                        <c:v>1.66</c:v>
                      </c:pt>
                      <c:pt idx="10871">
                        <c:v>1.66</c:v>
                      </c:pt>
                      <c:pt idx="10872">
                        <c:v>1.67</c:v>
                      </c:pt>
                      <c:pt idx="10873">
                        <c:v>1.66</c:v>
                      </c:pt>
                      <c:pt idx="10874">
                        <c:v>1.67</c:v>
                      </c:pt>
                      <c:pt idx="10875">
                        <c:v>1.67</c:v>
                      </c:pt>
                      <c:pt idx="10876">
                        <c:v>1.67</c:v>
                      </c:pt>
                      <c:pt idx="10877">
                        <c:v>1.66</c:v>
                      </c:pt>
                      <c:pt idx="10878">
                        <c:v>1.66</c:v>
                      </c:pt>
                      <c:pt idx="10879">
                        <c:v>1.66</c:v>
                      </c:pt>
                      <c:pt idx="10880">
                        <c:v>1.66</c:v>
                      </c:pt>
                      <c:pt idx="10881">
                        <c:v>1.66</c:v>
                      </c:pt>
                      <c:pt idx="10882">
                        <c:v>1.66</c:v>
                      </c:pt>
                      <c:pt idx="10883">
                        <c:v>1.66</c:v>
                      </c:pt>
                      <c:pt idx="10884">
                        <c:v>1.66</c:v>
                      </c:pt>
                      <c:pt idx="10885">
                        <c:v>1.66</c:v>
                      </c:pt>
                      <c:pt idx="10886">
                        <c:v>1.66</c:v>
                      </c:pt>
                      <c:pt idx="10887">
                        <c:v>1.66</c:v>
                      </c:pt>
                      <c:pt idx="10888">
                        <c:v>1.66</c:v>
                      </c:pt>
                      <c:pt idx="10889">
                        <c:v>1.66</c:v>
                      </c:pt>
                      <c:pt idx="10890">
                        <c:v>1.66</c:v>
                      </c:pt>
                      <c:pt idx="10891">
                        <c:v>1.66</c:v>
                      </c:pt>
                      <c:pt idx="10892">
                        <c:v>1.66</c:v>
                      </c:pt>
                      <c:pt idx="10893">
                        <c:v>1.66</c:v>
                      </c:pt>
                      <c:pt idx="10894">
                        <c:v>1.66</c:v>
                      </c:pt>
                      <c:pt idx="10895">
                        <c:v>1.66</c:v>
                      </c:pt>
                      <c:pt idx="10896">
                        <c:v>1.66</c:v>
                      </c:pt>
                      <c:pt idx="10897">
                        <c:v>1.66</c:v>
                      </c:pt>
                      <c:pt idx="10898">
                        <c:v>1.66</c:v>
                      </c:pt>
                      <c:pt idx="10899">
                        <c:v>1.66</c:v>
                      </c:pt>
                      <c:pt idx="10900">
                        <c:v>1.67</c:v>
                      </c:pt>
                      <c:pt idx="10901">
                        <c:v>1.66</c:v>
                      </c:pt>
                      <c:pt idx="10902">
                        <c:v>1.66</c:v>
                      </c:pt>
                      <c:pt idx="10903">
                        <c:v>1.66</c:v>
                      </c:pt>
                      <c:pt idx="10904">
                        <c:v>1.66</c:v>
                      </c:pt>
                      <c:pt idx="10905">
                        <c:v>1.66</c:v>
                      </c:pt>
                      <c:pt idx="10906">
                        <c:v>1.66</c:v>
                      </c:pt>
                      <c:pt idx="10907">
                        <c:v>1.66</c:v>
                      </c:pt>
                      <c:pt idx="10908">
                        <c:v>1.66</c:v>
                      </c:pt>
                      <c:pt idx="10909">
                        <c:v>1.66</c:v>
                      </c:pt>
                      <c:pt idx="10910">
                        <c:v>1.66</c:v>
                      </c:pt>
                      <c:pt idx="10911">
                        <c:v>1.66</c:v>
                      </c:pt>
                      <c:pt idx="10912">
                        <c:v>1.66</c:v>
                      </c:pt>
                      <c:pt idx="10913">
                        <c:v>1.67</c:v>
                      </c:pt>
                      <c:pt idx="10914">
                        <c:v>1.67</c:v>
                      </c:pt>
                      <c:pt idx="10915">
                        <c:v>1.66</c:v>
                      </c:pt>
                      <c:pt idx="10916">
                        <c:v>1.67</c:v>
                      </c:pt>
                      <c:pt idx="10917">
                        <c:v>1.67</c:v>
                      </c:pt>
                      <c:pt idx="10918">
                        <c:v>1.67</c:v>
                      </c:pt>
                      <c:pt idx="10919">
                        <c:v>1.67</c:v>
                      </c:pt>
                      <c:pt idx="10920">
                        <c:v>1.67</c:v>
                      </c:pt>
                      <c:pt idx="10921">
                        <c:v>1.67</c:v>
                      </c:pt>
                      <c:pt idx="10922">
                        <c:v>1.67</c:v>
                      </c:pt>
                      <c:pt idx="10923">
                        <c:v>1.67</c:v>
                      </c:pt>
                      <c:pt idx="10924">
                        <c:v>1.67</c:v>
                      </c:pt>
                      <c:pt idx="10925">
                        <c:v>1.67</c:v>
                      </c:pt>
                      <c:pt idx="10926">
                        <c:v>1.68</c:v>
                      </c:pt>
                      <c:pt idx="10927">
                        <c:v>1.68</c:v>
                      </c:pt>
                      <c:pt idx="10928">
                        <c:v>1.68</c:v>
                      </c:pt>
                      <c:pt idx="10929">
                        <c:v>1.68</c:v>
                      </c:pt>
                      <c:pt idx="10930">
                        <c:v>1.69</c:v>
                      </c:pt>
                      <c:pt idx="10931">
                        <c:v>1.69</c:v>
                      </c:pt>
                      <c:pt idx="10932">
                        <c:v>1.69</c:v>
                      </c:pt>
                      <c:pt idx="10933">
                        <c:v>1.69</c:v>
                      </c:pt>
                      <c:pt idx="10934">
                        <c:v>1.69</c:v>
                      </c:pt>
                      <c:pt idx="10935">
                        <c:v>1.7</c:v>
                      </c:pt>
                      <c:pt idx="10936">
                        <c:v>1.7</c:v>
                      </c:pt>
                      <c:pt idx="10937">
                        <c:v>1.7</c:v>
                      </c:pt>
                      <c:pt idx="10938">
                        <c:v>1.71</c:v>
                      </c:pt>
                      <c:pt idx="10939">
                        <c:v>1.72</c:v>
                      </c:pt>
                      <c:pt idx="10940">
                        <c:v>1.73</c:v>
                      </c:pt>
                      <c:pt idx="10941">
                        <c:v>1.73</c:v>
                      </c:pt>
                      <c:pt idx="10942">
                        <c:v>1.75</c:v>
                      </c:pt>
                      <c:pt idx="10943">
                        <c:v>1.78</c:v>
                      </c:pt>
                      <c:pt idx="10944">
                        <c:v>1.79</c:v>
                      </c:pt>
                      <c:pt idx="10945">
                        <c:v>1.8</c:v>
                      </c:pt>
                      <c:pt idx="10946">
                        <c:v>1.82</c:v>
                      </c:pt>
                      <c:pt idx="10947">
                        <c:v>1.84</c:v>
                      </c:pt>
                      <c:pt idx="10948">
                        <c:v>1.87</c:v>
                      </c:pt>
                      <c:pt idx="10949">
                        <c:v>1.92</c:v>
                      </c:pt>
                      <c:pt idx="10950">
                        <c:v>1.98</c:v>
                      </c:pt>
                      <c:pt idx="10951">
                        <c:v>2.04</c:v>
                      </c:pt>
                      <c:pt idx="10952">
                        <c:v>2.11</c:v>
                      </c:pt>
                      <c:pt idx="10953">
                        <c:v>2.2000000000000002</c:v>
                      </c:pt>
                      <c:pt idx="10954">
                        <c:v>2.36</c:v>
                      </c:pt>
                      <c:pt idx="10955">
                        <c:v>2.4700000000000002</c:v>
                      </c:pt>
                      <c:pt idx="10956">
                        <c:v>2.4900000000000002</c:v>
                      </c:pt>
                      <c:pt idx="10957">
                        <c:v>2.4700000000000002</c:v>
                      </c:pt>
                      <c:pt idx="10958">
                        <c:v>2.4500000000000002</c:v>
                      </c:pt>
                      <c:pt idx="10959">
                        <c:v>2.44</c:v>
                      </c:pt>
                      <c:pt idx="10960">
                        <c:v>2.4500000000000002</c:v>
                      </c:pt>
                      <c:pt idx="10961">
                        <c:v>2.46</c:v>
                      </c:pt>
                      <c:pt idx="10962">
                        <c:v>2.4900000000000002</c:v>
                      </c:pt>
                      <c:pt idx="10963">
                        <c:v>2.5099999999999998</c:v>
                      </c:pt>
                      <c:pt idx="10964">
                        <c:v>2.5299999999999998</c:v>
                      </c:pt>
                      <c:pt idx="10965">
                        <c:v>2.5299999999999998</c:v>
                      </c:pt>
                      <c:pt idx="10966">
                        <c:v>2.52</c:v>
                      </c:pt>
                      <c:pt idx="10967">
                        <c:v>2.5099999999999998</c:v>
                      </c:pt>
                      <c:pt idx="10968">
                        <c:v>2.5</c:v>
                      </c:pt>
                      <c:pt idx="10969">
                        <c:v>2.4900000000000002</c:v>
                      </c:pt>
                      <c:pt idx="10970">
                        <c:v>2.4900000000000002</c:v>
                      </c:pt>
                      <c:pt idx="10971">
                        <c:v>2.4700000000000002</c:v>
                      </c:pt>
                      <c:pt idx="10972">
                        <c:v>2.4700000000000002</c:v>
                      </c:pt>
                      <c:pt idx="10973">
                        <c:v>2.4500000000000002</c:v>
                      </c:pt>
                      <c:pt idx="10974">
                        <c:v>2.44</c:v>
                      </c:pt>
                      <c:pt idx="10975">
                        <c:v>2.4300000000000002</c:v>
                      </c:pt>
                      <c:pt idx="10976">
                        <c:v>2.42</c:v>
                      </c:pt>
                      <c:pt idx="10977">
                        <c:v>2.41</c:v>
                      </c:pt>
                      <c:pt idx="10978">
                        <c:v>2.39</c:v>
                      </c:pt>
                      <c:pt idx="10979">
                        <c:v>2.39</c:v>
                      </c:pt>
                      <c:pt idx="10980">
                        <c:v>2.38</c:v>
                      </c:pt>
                      <c:pt idx="10981">
                        <c:v>2.37</c:v>
                      </c:pt>
                      <c:pt idx="10982">
                        <c:v>2.36</c:v>
                      </c:pt>
                      <c:pt idx="10983">
                        <c:v>2.35</c:v>
                      </c:pt>
                      <c:pt idx="10984">
                        <c:v>2.34</c:v>
                      </c:pt>
                      <c:pt idx="10985">
                        <c:v>2.33</c:v>
                      </c:pt>
                      <c:pt idx="10986">
                        <c:v>2.3199999999999998</c:v>
                      </c:pt>
                      <c:pt idx="10987">
                        <c:v>2.31</c:v>
                      </c:pt>
                      <c:pt idx="10988">
                        <c:v>2.2999999999999998</c:v>
                      </c:pt>
                      <c:pt idx="10989">
                        <c:v>2.29</c:v>
                      </c:pt>
                      <c:pt idx="10990">
                        <c:v>2.2799999999999998</c:v>
                      </c:pt>
                      <c:pt idx="10991">
                        <c:v>2.27</c:v>
                      </c:pt>
                      <c:pt idx="10992">
                        <c:v>2.2599999999999998</c:v>
                      </c:pt>
                      <c:pt idx="10993">
                        <c:v>2.25</c:v>
                      </c:pt>
                      <c:pt idx="10994">
                        <c:v>2.2400000000000002</c:v>
                      </c:pt>
                      <c:pt idx="10995">
                        <c:v>2.23</c:v>
                      </c:pt>
                      <c:pt idx="10996">
                        <c:v>2.2200000000000002</c:v>
                      </c:pt>
                      <c:pt idx="10997">
                        <c:v>2.2200000000000002</c:v>
                      </c:pt>
                      <c:pt idx="10998">
                        <c:v>2.21</c:v>
                      </c:pt>
                      <c:pt idx="10999">
                        <c:v>2.2000000000000002</c:v>
                      </c:pt>
                      <c:pt idx="11000">
                        <c:v>2.19</c:v>
                      </c:pt>
                      <c:pt idx="11001">
                        <c:v>2.19</c:v>
                      </c:pt>
                      <c:pt idx="11002">
                        <c:v>2.1800000000000002</c:v>
                      </c:pt>
                      <c:pt idx="11003">
                        <c:v>2.1800000000000002</c:v>
                      </c:pt>
                      <c:pt idx="11004">
                        <c:v>2.17</c:v>
                      </c:pt>
                      <c:pt idx="11005">
                        <c:v>2.17</c:v>
                      </c:pt>
                      <c:pt idx="11006">
                        <c:v>2.16</c:v>
                      </c:pt>
                      <c:pt idx="11007">
                        <c:v>2.15</c:v>
                      </c:pt>
                      <c:pt idx="11008">
                        <c:v>2.15</c:v>
                      </c:pt>
                      <c:pt idx="11009">
                        <c:v>2.14</c:v>
                      </c:pt>
                      <c:pt idx="11010">
                        <c:v>2.13</c:v>
                      </c:pt>
                      <c:pt idx="11011">
                        <c:v>2.13</c:v>
                      </c:pt>
                      <c:pt idx="11012">
                        <c:v>2.12</c:v>
                      </c:pt>
                      <c:pt idx="11013">
                        <c:v>2.11</c:v>
                      </c:pt>
                      <c:pt idx="11014">
                        <c:v>2.11</c:v>
                      </c:pt>
                      <c:pt idx="11015">
                        <c:v>2.1</c:v>
                      </c:pt>
                      <c:pt idx="11016">
                        <c:v>2.09</c:v>
                      </c:pt>
                      <c:pt idx="11017">
                        <c:v>2.09</c:v>
                      </c:pt>
                      <c:pt idx="11018">
                        <c:v>2.08</c:v>
                      </c:pt>
                      <c:pt idx="11019">
                        <c:v>2.08</c:v>
                      </c:pt>
                      <c:pt idx="11020">
                        <c:v>2.0699999999999998</c:v>
                      </c:pt>
                      <c:pt idx="11021">
                        <c:v>2.0699999999999998</c:v>
                      </c:pt>
                      <c:pt idx="11022">
                        <c:v>2.06</c:v>
                      </c:pt>
                      <c:pt idx="11023">
                        <c:v>2.06</c:v>
                      </c:pt>
                      <c:pt idx="11024">
                        <c:v>2.0499999999999998</c:v>
                      </c:pt>
                      <c:pt idx="11025">
                        <c:v>2.0499999999999998</c:v>
                      </c:pt>
                      <c:pt idx="11026">
                        <c:v>2.04</c:v>
                      </c:pt>
                      <c:pt idx="11027">
                        <c:v>2.0299999999999998</c:v>
                      </c:pt>
                      <c:pt idx="11028">
                        <c:v>2.0299999999999998</c:v>
                      </c:pt>
                      <c:pt idx="11029">
                        <c:v>2.02</c:v>
                      </c:pt>
                      <c:pt idx="11030">
                        <c:v>2.0099999999999998</c:v>
                      </c:pt>
                      <c:pt idx="11031">
                        <c:v>2.0099999999999998</c:v>
                      </c:pt>
                      <c:pt idx="11032">
                        <c:v>2.0099999999999998</c:v>
                      </c:pt>
                      <c:pt idx="11033">
                        <c:v>2</c:v>
                      </c:pt>
                      <c:pt idx="11034">
                        <c:v>2</c:v>
                      </c:pt>
                      <c:pt idx="11035">
                        <c:v>1.99</c:v>
                      </c:pt>
                      <c:pt idx="11036">
                        <c:v>1.99</c:v>
                      </c:pt>
                      <c:pt idx="11037">
                        <c:v>1.98</c:v>
                      </c:pt>
                      <c:pt idx="11038">
                        <c:v>1.98</c:v>
                      </c:pt>
                      <c:pt idx="11039">
                        <c:v>1.97</c:v>
                      </c:pt>
                      <c:pt idx="11040">
                        <c:v>1.97</c:v>
                      </c:pt>
                      <c:pt idx="11041">
                        <c:v>1.97</c:v>
                      </c:pt>
                      <c:pt idx="11042">
                        <c:v>1.96</c:v>
                      </c:pt>
                      <c:pt idx="11043">
                        <c:v>1.96</c:v>
                      </c:pt>
                      <c:pt idx="11044">
                        <c:v>1.95</c:v>
                      </c:pt>
                      <c:pt idx="11045">
                        <c:v>1.95</c:v>
                      </c:pt>
                      <c:pt idx="11046">
                        <c:v>1.95</c:v>
                      </c:pt>
                      <c:pt idx="11047">
                        <c:v>1.94</c:v>
                      </c:pt>
                      <c:pt idx="11048">
                        <c:v>1.94</c:v>
                      </c:pt>
                      <c:pt idx="11049">
                        <c:v>1.94</c:v>
                      </c:pt>
                      <c:pt idx="11050">
                        <c:v>1.94</c:v>
                      </c:pt>
                      <c:pt idx="11051">
                        <c:v>1.93</c:v>
                      </c:pt>
                      <c:pt idx="11052">
                        <c:v>1.93</c:v>
                      </c:pt>
                      <c:pt idx="11053">
                        <c:v>1.93</c:v>
                      </c:pt>
                      <c:pt idx="11054">
                        <c:v>1.92</c:v>
                      </c:pt>
                      <c:pt idx="11055">
                        <c:v>1.92</c:v>
                      </c:pt>
                      <c:pt idx="11056">
                        <c:v>1.92</c:v>
                      </c:pt>
                      <c:pt idx="11057">
                        <c:v>1.91</c:v>
                      </c:pt>
                      <c:pt idx="11058">
                        <c:v>1.91</c:v>
                      </c:pt>
                      <c:pt idx="11059">
                        <c:v>1.91</c:v>
                      </c:pt>
                      <c:pt idx="11060">
                        <c:v>1.91</c:v>
                      </c:pt>
                      <c:pt idx="11061">
                        <c:v>1.9</c:v>
                      </c:pt>
                      <c:pt idx="11062">
                        <c:v>1.9</c:v>
                      </c:pt>
                      <c:pt idx="11063">
                        <c:v>1.9</c:v>
                      </c:pt>
                      <c:pt idx="11064">
                        <c:v>1.9</c:v>
                      </c:pt>
                      <c:pt idx="11065">
                        <c:v>1.89</c:v>
                      </c:pt>
                      <c:pt idx="11066">
                        <c:v>1.89</c:v>
                      </c:pt>
                      <c:pt idx="11067">
                        <c:v>1.89</c:v>
                      </c:pt>
                      <c:pt idx="11068">
                        <c:v>1.89</c:v>
                      </c:pt>
                      <c:pt idx="11069">
                        <c:v>1.88</c:v>
                      </c:pt>
                      <c:pt idx="11070">
                        <c:v>1.88</c:v>
                      </c:pt>
                      <c:pt idx="11071">
                        <c:v>1.88</c:v>
                      </c:pt>
                      <c:pt idx="11072">
                        <c:v>1.87</c:v>
                      </c:pt>
                      <c:pt idx="11073">
                        <c:v>1.88</c:v>
                      </c:pt>
                      <c:pt idx="11074">
                        <c:v>1.87</c:v>
                      </c:pt>
                      <c:pt idx="11075">
                        <c:v>1.88</c:v>
                      </c:pt>
                      <c:pt idx="11076">
                        <c:v>1.87</c:v>
                      </c:pt>
                      <c:pt idx="11077">
                        <c:v>1.87</c:v>
                      </c:pt>
                      <c:pt idx="11078">
                        <c:v>1.87</c:v>
                      </c:pt>
                      <c:pt idx="11079">
                        <c:v>1.86</c:v>
                      </c:pt>
                      <c:pt idx="11080">
                        <c:v>1.86</c:v>
                      </c:pt>
                      <c:pt idx="11081">
                        <c:v>1.86</c:v>
                      </c:pt>
                      <c:pt idx="11082">
                        <c:v>1.86</c:v>
                      </c:pt>
                      <c:pt idx="11083">
                        <c:v>1.86</c:v>
                      </c:pt>
                      <c:pt idx="11084">
                        <c:v>1.85</c:v>
                      </c:pt>
                      <c:pt idx="11085">
                        <c:v>1.85</c:v>
                      </c:pt>
                      <c:pt idx="11086">
                        <c:v>1.85</c:v>
                      </c:pt>
                      <c:pt idx="11087">
                        <c:v>1.85</c:v>
                      </c:pt>
                      <c:pt idx="11088">
                        <c:v>1.85</c:v>
                      </c:pt>
                      <c:pt idx="11089">
                        <c:v>1.85</c:v>
                      </c:pt>
                      <c:pt idx="11090">
                        <c:v>1.85</c:v>
                      </c:pt>
                      <c:pt idx="11091">
                        <c:v>1.85</c:v>
                      </c:pt>
                      <c:pt idx="11092">
                        <c:v>1.84</c:v>
                      </c:pt>
                      <c:pt idx="11093">
                        <c:v>1.84</c:v>
                      </c:pt>
                      <c:pt idx="11094">
                        <c:v>1.84</c:v>
                      </c:pt>
                      <c:pt idx="11095">
                        <c:v>1.84</c:v>
                      </c:pt>
                      <c:pt idx="11096">
                        <c:v>1.84</c:v>
                      </c:pt>
                      <c:pt idx="11097">
                        <c:v>1.83</c:v>
                      </c:pt>
                      <c:pt idx="11098">
                        <c:v>1.83</c:v>
                      </c:pt>
                      <c:pt idx="11099">
                        <c:v>1.83</c:v>
                      </c:pt>
                      <c:pt idx="11100">
                        <c:v>1.83</c:v>
                      </c:pt>
                      <c:pt idx="11101">
                        <c:v>1.83</c:v>
                      </c:pt>
                      <c:pt idx="11102">
                        <c:v>1.82</c:v>
                      </c:pt>
                      <c:pt idx="11103">
                        <c:v>1.82</c:v>
                      </c:pt>
                      <c:pt idx="11104">
                        <c:v>1.82</c:v>
                      </c:pt>
                      <c:pt idx="11105">
                        <c:v>1.82</c:v>
                      </c:pt>
                      <c:pt idx="11106">
                        <c:v>1.82</c:v>
                      </c:pt>
                      <c:pt idx="11107">
                        <c:v>1.82</c:v>
                      </c:pt>
                      <c:pt idx="11108">
                        <c:v>1.82</c:v>
                      </c:pt>
                      <c:pt idx="11109">
                        <c:v>1.82</c:v>
                      </c:pt>
                      <c:pt idx="11110">
                        <c:v>1.81</c:v>
                      </c:pt>
                      <c:pt idx="11111">
                        <c:v>1.81</c:v>
                      </c:pt>
                      <c:pt idx="11112">
                        <c:v>1.81</c:v>
                      </c:pt>
                      <c:pt idx="11113">
                        <c:v>1.81</c:v>
                      </c:pt>
                      <c:pt idx="11114">
                        <c:v>1.81</c:v>
                      </c:pt>
                      <c:pt idx="11115">
                        <c:v>1.81</c:v>
                      </c:pt>
                      <c:pt idx="11116">
                        <c:v>1.8</c:v>
                      </c:pt>
                      <c:pt idx="11117">
                        <c:v>1.81</c:v>
                      </c:pt>
                      <c:pt idx="11118">
                        <c:v>1.81</c:v>
                      </c:pt>
                      <c:pt idx="11119">
                        <c:v>1.8</c:v>
                      </c:pt>
                      <c:pt idx="11120">
                        <c:v>1.8</c:v>
                      </c:pt>
                      <c:pt idx="11121">
                        <c:v>1.8</c:v>
                      </c:pt>
                      <c:pt idx="11122">
                        <c:v>1.8</c:v>
                      </c:pt>
                      <c:pt idx="11123">
                        <c:v>1.8</c:v>
                      </c:pt>
                      <c:pt idx="11124">
                        <c:v>1.8</c:v>
                      </c:pt>
                      <c:pt idx="11125">
                        <c:v>1.8</c:v>
                      </c:pt>
                      <c:pt idx="11126">
                        <c:v>1.8</c:v>
                      </c:pt>
                      <c:pt idx="11127">
                        <c:v>1.8</c:v>
                      </c:pt>
                      <c:pt idx="11128">
                        <c:v>1.8</c:v>
                      </c:pt>
                      <c:pt idx="11129">
                        <c:v>1.8</c:v>
                      </c:pt>
                      <c:pt idx="11130">
                        <c:v>1.8</c:v>
                      </c:pt>
                      <c:pt idx="11131">
                        <c:v>1.8</c:v>
                      </c:pt>
                      <c:pt idx="11132">
                        <c:v>1.79</c:v>
                      </c:pt>
                      <c:pt idx="11133">
                        <c:v>1.79</c:v>
                      </c:pt>
                      <c:pt idx="11134">
                        <c:v>1.79</c:v>
                      </c:pt>
                      <c:pt idx="11135">
                        <c:v>1.79</c:v>
                      </c:pt>
                      <c:pt idx="11136">
                        <c:v>1.79</c:v>
                      </c:pt>
                      <c:pt idx="11137">
                        <c:v>1.79</c:v>
                      </c:pt>
                      <c:pt idx="11138">
                        <c:v>1.79</c:v>
                      </c:pt>
                      <c:pt idx="11139">
                        <c:v>1.79</c:v>
                      </c:pt>
                      <c:pt idx="11140">
                        <c:v>1.79</c:v>
                      </c:pt>
                      <c:pt idx="11141">
                        <c:v>1.78</c:v>
                      </c:pt>
                      <c:pt idx="11142">
                        <c:v>1.79</c:v>
                      </c:pt>
                      <c:pt idx="11143">
                        <c:v>1.78</c:v>
                      </c:pt>
                      <c:pt idx="11144">
                        <c:v>1.78</c:v>
                      </c:pt>
                      <c:pt idx="11145">
                        <c:v>1.78</c:v>
                      </c:pt>
                      <c:pt idx="11146">
                        <c:v>1.78</c:v>
                      </c:pt>
                      <c:pt idx="11147">
                        <c:v>1.78</c:v>
                      </c:pt>
                      <c:pt idx="11148">
                        <c:v>1.78</c:v>
                      </c:pt>
                      <c:pt idx="11149">
                        <c:v>1.78</c:v>
                      </c:pt>
                      <c:pt idx="11150">
                        <c:v>1.78</c:v>
                      </c:pt>
                      <c:pt idx="11151">
                        <c:v>1.79</c:v>
                      </c:pt>
                      <c:pt idx="11152">
                        <c:v>1.79</c:v>
                      </c:pt>
                      <c:pt idx="11153">
                        <c:v>1.79</c:v>
                      </c:pt>
                      <c:pt idx="11154">
                        <c:v>1.79</c:v>
                      </c:pt>
                      <c:pt idx="11155">
                        <c:v>1.8</c:v>
                      </c:pt>
                      <c:pt idx="11156">
                        <c:v>1.8</c:v>
                      </c:pt>
                      <c:pt idx="11157">
                        <c:v>1.81</c:v>
                      </c:pt>
                      <c:pt idx="11158">
                        <c:v>1.81</c:v>
                      </c:pt>
                      <c:pt idx="11159">
                        <c:v>1.82</c:v>
                      </c:pt>
                      <c:pt idx="11160">
                        <c:v>1.82</c:v>
                      </c:pt>
                      <c:pt idx="11161">
                        <c:v>1.83</c:v>
                      </c:pt>
                      <c:pt idx="11162">
                        <c:v>1.84</c:v>
                      </c:pt>
                      <c:pt idx="11163">
                        <c:v>1.85</c:v>
                      </c:pt>
                      <c:pt idx="11164">
                        <c:v>1.86</c:v>
                      </c:pt>
                      <c:pt idx="11165">
                        <c:v>1.87</c:v>
                      </c:pt>
                      <c:pt idx="11166">
                        <c:v>1.9</c:v>
                      </c:pt>
                      <c:pt idx="11167">
                        <c:v>1.91</c:v>
                      </c:pt>
                      <c:pt idx="11168">
                        <c:v>1.92</c:v>
                      </c:pt>
                      <c:pt idx="11169">
                        <c:v>1.93</c:v>
                      </c:pt>
                      <c:pt idx="11170">
                        <c:v>1.93</c:v>
                      </c:pt>
                      <c:pt idx="11171">
                        <c:v>1.92</c:v>
                      </c:pt>
                      <c:pt idx="11172">
                        <c:v>1.92</c:v>
                      </c:pt>
                      <c:pt idx="11173">
                        <c:v>1.92</c:v>
                      </c:pt>
                      <c:pt idx="11174">
                        <c:v>1.92</c:v>
                      </c:pt>
                      <c:pt idx="11175">
                        <c:v>1.92</c:v>
                      </c:pt>
                      <c:pt idx="11176">
                        <c:v>1.92</c:v>
                      </c:pt>
                      <c:pt idx="11177">
                        <c:v>1.92</c:v>
                      </c:pt>
                      <c:pt idx="11178">
                        <c:v>1.92</c:v>
                      </c:pt>
                      <c:pt idx="11179">
                        <c:v>1.92</c:v>
                      </c:pt>
                      <c:pt idx="11180">
                        <c:v>1.92</c:v>
                      </c:pt>
                      <c:pt idx="11181">
                        <c:v>1.92</c:v>
                      </c:pt>
                      <c:pt idx="11182">
                        <c:v>1.92</c:v>
                      </c:pt>
                      <c:pt idx="11183">
                        <c:v>1.92</c:v>
                      </c:pt>
                      <c:pt idx="11184">
                        <c:v>1.93</c:v>
                      </c:pt>
                      <c:pt idx="11185">
                        <c:v>1.93</c:v>
                      </c:pt>
                      <c:pt idx="11186">
                        <c:v>1.93</c:v>
                      </c:pt>
                      <c:pt idx="11187">
                        <c:v>1.93</c:v>
                      </c:pt>
                      <c:pt idx="11188">
                        <c:v>1.93</c:v>
                      </c:pt>
                      <c:pt idx="11189">
                        <c:v>1.94</c:v>
                      </c:pt>
                      <c:pt idx="11190">
                        <c:v>1.94</c:v>
                      </c:pt>
                      <c:pt idx="11191">
                        <c:v>1.95</c:v>
                      </c:pt>
                      <c:pt idx="11192">
                        <c:v>1.95</c:v>
                      </c:pt>
                      <c:pt idx="11193">
                        <c:v>1.96</c:v>
                      </c:pt>
                      <c:pt idx="11194">
                        <c:v>1.96</c:v>
                      </c:pt>
                      <c:pt idx="11195">
                        <c:v>1.97</c:v>
                      </c:pt>
                      <c:pt idx="11196">
                        <c:v>1.98</c:v>
                      </c:pt>
                      <c:pt idx="11197">
                        <c:v>1.99</c:v>
                      </c:pt>
                      <c:pt idx="11198">
                        <c:v>1.99</c:v>
                      </c:pt>
                      <c:pt idx="11199">
                        <c:v>2</c:v>
                      </c:pt>
                      <c:pt idx="11200">
                        <c:v>2</c:v>
                      </c:pt>
                      <c:pt idx="11201">
                        <c:v>2</c:v>
                      </c:pt>
                      <c:pt idx="11202">
                        <c:v>2.0099999999999998</c:v>
                      </c:pt>
                      <c:pt idx="11203">
                        <c:v>2.0099999999999998</c:v>
                      </c:pt>
                      <c:pt idx="11204">
                        <c:v>2.02</c:v>
                      </c:pt>
                      <c:pt idx="11205">
                        <c:v>2.02</c:v>
                      </c:pt>
                      <c:pt idx="11206">
                        <c:v>2.0299999999999998</c:v>
                      </c:pt>
                      <c:pt idx="11207">
                        <c:v>2.0299999999999998</c:v>
                      </c:pt>
                      <c:pt idx="11208">
                        <c:v>2.0499999999999998</c:v>
                      </c:pt>
                      <c:pt idx="11209">
                        <c:v>2.06</c:v>
                      </c:pt>
                      <c:pt idx="11210">
                        <c:v>2.0699999999999998</c:v>
                      </c:pt>
                      <c:pt idx="11211">
                        <c:v>2.08</c:v>
                      </c:pt>
                      <c:pt idx="11212">
                        <c:v>2.09</c:v>
                      </c:pt>
                      <c:pt idx="11213">
                        <c:v>2.1</c:v>
                      </c:pt>
                      <c:pt idx="11214">
                        <c:v>2.11</c:v>
                      </c:pt>
                      <c:pt idx="11215">
                        <c:v>2.11</c:v>
                      </c:pt>
                      <c:pt idx="11216">
                        <c:v>2.12</c:v>
                      </c:pt>
                      <c:pt idx="11217">
                        <c:v>2.11</c:v>
                      </c:pt>
                      <c:pt idx="11218">
                        <c:v>2.11</c:v>
                      </c:pt>
                      <c:pt idx="11219">
                        <c:v>2.11</c:v>
                      </c:pt>
                      <c:pt idx="11220">
                        <c:v>2.1</c:v>
                      </c:pt>
                      <c:pt idx="11221">
                        <c:v>2.1</c:v>
                      </c:pt>
                      <c:pt idx="11222">
                        <c:v>2.09</c:v>
                      </c:pt>
                      <c:pt idx="11223">
                        <c:v>2.08</c:v>
                      </c:pt>
                      <c:pt idx="11224">
                        <c:v>2.08</c:v>
                      </c:pt>
                      <c:pt idx="11225">
                        <c:v>2.0699999999999998</c:v>
                      </c:pt>
                      <c:pt idx="11226">
                        <c:v>2.06</c:v>
                      </c:pt>
                      <c:pt idx="11227">
                        <c:v>2.0499999999999998</c:v>
                      </c:pt>
                      <c:pt idx="11228">
                        <c:v>2.0499999999999998</c:v>
                      </c:pt>
                      <c:pt idx="11229">
                        <c:v>2.04</c:v>
                      </c:pt>
                      <c:pt idx="11230">
                        <c:v>2.0299999999999998</c:v>
                      </c:pt>
                      <c:pt idx="11231">
                        <c:v>2.0299999999999998</c:v>
                      </c:pt>
                      <c:pt idx="11232">
                        <c:v>2.02</c:v>
                      </c:pt>
                      <c:pt idx="11233">
                        <c:v>2.0099999999999998</c:v>
                      </c:pt>
                      <c:pt idx="11234">
                        <c:v>2.0099999999999998</c:v>
                      </c:pt>
                      <c:pt idx="11235">
                        <c:v>2</c:v>
                      </c:pt>
                      <c:pt idx="11236">
                        <c:v>2</c:v>
                      </c:pt>
                      <c:pt idx="11237">
                        <c:v>1.99</c:v>
                      </c:pt>
                      <c:pt idx="11238">
                        <c:v>1.98</c:v>
                      </c:pt>
                      <c:pt idx="11239">
                        <c:v>1.98</c:v>
                      </c:pt>
                      <c:pt idx="11240">
                        <c:v>1.97</c:v>
                      </c:pt>
                      <c:pt idx="11241">
                        <c:v>1.97</c:v>
                      </c:pt>
                      <c:pt idx="11242">
                        <c:v>1.97</c:v>
                      </c:pt>
                      <c:pt idx="11243">
                        <c:v>1.96</c:v>
                      </c:pt>
                      <c:pt idx="11244">
                        <c:v>1.96</c:v>
                      </c:pt>
                      <c:pt idx="11245">
                        <c:v>1.95</c:v>
                      </c:pt>
                      <c:pt idx="11246">
                        <c:v>1.95</c:v>
                      </c:pt>
                      <c:pt idx="11247">
                        <c:v>1.94</c:v>
                      </c:pt>
                      <c:pt idx="11248">
                        <c:v>1.94</c:v>
                      </c:pt>
                      <c:pt idx="11249">
                        <c:v>1.94</c:v>
                      </c:pt>
                      <c:pt idx="11250">
                        <c:v>1.93</c:v>
                      </c:pt>
                      <c:pt idx="11251">
                        <c:v>1.93</c:v>
                      </c:pt>
                      <c:pt idx="11252">
                        <c:v>1.93</c:v>
                      </c:pt>
                      <c:pt idx="11253">
                        <c:v>1.93</c:v>
                      </c:pt>
                      <c:pt idx="11254">
                        <c:v>1.92</c:v>
                      </c:pt>
                      <c:pt idx="11255">
                        <c:v>1.92</c:v>
                      </c:pt>
                      <c:pt idx="11256">
                        <c:v>1.92</c:v>
                      </c:pt>
                      <c:pt idx="11257">
                        <c:v>1.92</c:v>
                      </c:pt>
                      <c:pt idx="11258">
                        <c:v>1.92</c:v>
                      </c:pt>
                      <c:pt idx="11259">
                        <c:v>1.91</c:v>
                      </c:pt>
                      <c:pt idx="11260">
                        <c:v>1.91</c:v>
                      </c:pt>
                      <c:pt idx="11261">
                        <c:v>1.91</c:v>
                      </c:pt>
                      <c:pt idx="11262">
                        <c:v>1.91</c:v>
                      </c:pt>
                      <c:pt idx="11263">
                        <c:v>1.91</c:v>
                      </c:pt>
                      <c:pt idx="11264">
                        <c:v>1.9</c:v>
                      </c:pt>
                      <c:pt idx="11265">
                        <c:v>1.9</c:v>
                      </c:pt>
                      <c:pt idx="11266">
                        <c:v>1.9</c:v>
                      </c:pt>
                      <c:pt idx="11267">
                        <c:v>1.9</c:v>
                      </c:pt>
                      <c:pt idx="11268">
                        <c:v>1.9</c:v>
                      </c:pt>
                      <c:pt idx="11269">
                        <c:v>1.9</c:v>
                      </c:pt>
                      <c:pt idx="11270">
                        <c:v>1.89</c:v>
                      </c:pt>
                      <c:pt idx="11271">
                        <c:v>1.89</c:v>
                      </c:pt>
                      <c:pt idx="11272">
                        <c:v>1.89</c:v>
                      </c:pt>
                      <c:pt idx="11273">
                        <c:v>1.89</c:v>
                      </c:pt>
                      <c:pt idx="11274">
                        <c:v>1.89</c:v>
                      </c:pt>
                      <c:pt idx="11275">
                        <c:v>1.89</c:v>
                      </c:pt>
                      <c:pt idx="11276">
                        <c:v>1.88</c:v>
                      </c:pt>
                      <c:pt idx="11277">
                        <c:v>1.88</c:v>
                      </c:pt>
                      <c:pt idx="11278">
                        <c:v>1.88</c:v>
                      </c:pt>
                      <c:pt idx="11279">
                        <c:v>1.88</c:v>
                      </c:pt>
                      <c:pt idx="11280">
                        <c:v>1.88</c:v>
                      </c:pt>
                      <c:pt idx="11281">
                        <c:v>1.88</c:v>
                      </c:pt>
                      <c:pt idx="11282">
                        <c:v>1.88</c:v>
                      </c:pt>
                      <c:pt idx="11283">
                        <c:v>1.88</c:v>
                      </c:pt>
                      <c:pt idx="11284">
                        <c:v>1.88</c:v>
                      </c:pt>
                      <c:pt idx="11285">
                        <c:v>1.88</c:v>
                      </c:pt>
                      <c:pt idx="11286">
                        <c:v>1.87</c:v>
                      </c:pt>
                      <c:pt idx="11287">
                        <c:v>1.87</c:v>
                      </c:pt>
                      <c:pt idx="11288">
                        <c:v>1.87</c:v>
                      </c:pt>
                      <c:pt idx="11289">
                        <c:v>1.87</c:v>
                      </c:pt>
                      <c:pt idx="11290">
                        <c:v>1.87</c:v>
                      </c:pt>
                      <c:pt idx="11291">
                        <c:v>1.87</c:v>
                      </c:pt>
                      <c:pt idx="11292">
                        <c:v>1.87</c:v>
                      </c:pt>
                      <c:pt idx="11293">
                        <c:v>1.87</c:v>
                      </c:pt>
                      <c:pt idx="11294">
                        <c:v>1.87</c:v>
                      </c:pt>
                      <c:pt idx="11295">
                        <c:v>1.86</c:v>
                      </c:pt>
                      <c:pt idx="11296">
                        <c:v>1.86</c:v>
                      </c:pt>
                      <c:pt idx="11297">
                        <c:v>1.86</c:v>
                      </c:pt>
                      <c:pt idx="11298">
                        <c:v>1.86</c:v>
                      </c:pt>
                      <c:pt idx="11299">
                        <c:v>1.86</c:v>
                      </c:pt>
                      <c:pt idx="11300">
                        <c:v>1.86</c:v>
                      </c:pt>
                      <c:pt idx="11301">
                        <c:v>1.86</c:v>
                      </c:pt>
                      <c:pt idx="11302">
                        <c:v>1.86</c:v>
                      </c:pt>
                      <c:pt idx="11303">
                        <c:v>1.86</c:v>
                      </c:pt>
                      <c:pt idx="11304">
                        <c:v>1.85</c:v>
                      </c:pt>
                      <c:pt idx="11305">
                        <c:v>1.85</c:v>
                      </c:pt>
                      <c:pt idx="11306">
                        <c:v>1.85</c:v>
                      </c:pt>
                      <c:pt idx="11307">
                        <c:v>1.85</c:v>
                      </c:pt>
                      <c:pt idx="11308">
                        <c:v>1.85</c:v>
                      </c:pt>
                      <c:pt idx="11309">
                        <c:v>1.85</c:v>
                      </c:pt>
                      <c:pt idx="11310">
                        <c:v>1.85</c:v>
                      </c:pt>
                      <c:pt idx="11311">
                        <c:v>1.85</c:v>
                      </c:pt>
                      <c:pt idx="11312">
                        <c:v>1.84</c:v>
                      </c:pt>
                      <c:pt idx="11313">
                        <c:v>1.85</c:v>
                      </c:pt>
                      <c:pt idx="11314">
                        <c:v>1.85</c:v>
                      </c:pt>
                      <c:pt idx="11315">
                        <c:v>1.84</c:v>
                      </c:pt>
                      <c:pt idx="11316">
                        <c:v>1.84</c:v>
                      </c:pt>
                      <c:pt idx="11317">
                        <c:v>1.84</c:v>
                      </c:pt>
                      <c:pt idx="11318">
                        <c:v>1.84</c:v>
                      </c:pt>
                      <c:pt idx="11319">
                        <c:v>1.84</c:v>
                      </c:pt>
                      <c:pt idx="11320">
                        <c:v>1.84</c:v>
                      </c:pt>
                      <c:pt idx="11321">
                        <c:v>1.84</c:v>
                      </c:pt>
                      <c:pt idx="11322">
                        <c:v>1.83</c:v>
                      </c:pt>
                      <c:pt idx="11323">
                        <c:v>1.84</c:v>
                      </c:pt>
                      <c:pt idx="11324">
                        <c:v>1.83</c:v>
                      </c:pt>
                      <c:pt idx="11325">
                        <c:v>1.83</c:v>
                      </c:pt>
                      <c:pt idx="11326">
                        <c:v>1.83</c:v>
                      </c:pt>
                      <c:pt idx="11327">
                        <c:v>1.83</c:v>
                      </c:pt>
                      <c:pt idx="11328">
                        <c:v>1.83</c:v>
                      </c:pt>
                      <c:pt idx="11329">
                        <c:v>1.82</c:v>
                      </c:pt>
                      <c:pt idx="11330">
                        <c:v>1.83</c:v>
                      </c:pt>
                      <c:pt idx="11331">
                        <c:v>1.83</c:v>
                      </c:pt>
                      <c:pt idx="11332">
                        <c:v>1.83</c:v>
                      </c:pt>
                      <c:pt idx="11333">
                        <c:v>1.83</c:v>
                      </c:pt>
                      <c:pt idx="11334">
                        <c:v>1.82</c:v>
                      </c:pt>
                      <c:pt idx="11335">
                        <c:v>1.82</c:v>
                      </c:pt>
                      <c:pt idx="11336">
                        <c:v>1.82</c:v>
                      </c:pt>
                      <c:pt idx="11337">
                        <c:v>1.82</c:v>
                      </c:pt>
                      <c:pt idx="11338">
                        <c:v>1.82</c:v>
                      </c:pt>
                      <c:pt idx="11339">
                        <c:v>1.82</c:v>
                      </c:pt>
                      <c:pt idx="11340">
                        <c:v>1.82</c:v>
                      </c:pt>
                      <c:pt idx="11341">
                        <c:v>1.82</c:v>
                      </c:pt>
                      <c:pt idx="11342">
                        <c:v>1.82</c:v>
                      </c:pt>
                      <c:pt idx="11343">
                        <c:v>1.82</c:v>
                      </c:pt>
                      <c:pt idx="11344">
                        <c:v>1.82</c:v>
                      </c:pt>
                      <c:pt idx="11345">
                        <c:v>1.81</c:v>
                      </c:pt>
                      <c:pt idx="11346">
                        <c:v>1.82</c:v>
                      </c:pt>
                      <c:pt idx="11347">
                        <c:v>1.82</c:v>
                      </c:pt>
                      <c:pt idx="11348">
                        <c:v>1.81</c:v>
                      </c:pt>
                      <c:pt idx="11349">
                        <c:v>1.81</c:v>
                      </c:pt>
                      <c:pt idx="11350">
                        <c:v>1.81</c:v>
                      </c:pt>
                      <c:pt idx="11351">
                        <c:v>1.81</c:v>
                      </c:pt>
                      <c:pt idx="11352">
                        <c:v>1.81</c:v>
                      </c:pt>
                      <c:pt idx="11353">
                        <c:v>1.81</c:v>
                      </c:pt>
                      <c:pt idx="11354">
                        <c:v>1.81</c:v>
                      </c:pt>
                      <c:pt idx="11355">
                        <c:v>1.81</c:v>
                      </c:pt>
                      <c:pt idx="11356">
                        <c:v>1.81</c:v>
                      </c:pt>
                      <c:pt idx="11357">
                        <c:v>1.81</c:v>
                      </c:pt>
                      <c:pt idx="11358">
                        <c:v>1.8</c:v>
                      </c:pt>
                      <c:pt idx="11359">
                        <c:v>1.8</c:v>
                      </c:pt>
                      <c:pt idx="11360">
                        <c:v>1.8</c:v>
                      </c:pt>
                      <c:pt idx="11361">
                        <c:v>1.8</c:v>
                      </c:pt>
                      <c:pt idx="11362">
                        <c:v>1.8</c:v>
                      </c:pt>
                      <c:pt idx="11363">
                        <c:v>1.8</c:v>
                      </c:pt>
                      <c:pt idx="11364">
                        <c:v>1.8</c:v>
                      </c:pt>
                      <c:pt idx="11365">
                        <c:v>1.8</c:v>
                      </c:pt>
                      <c:pt idx="11366">
                        <c:v>1.8</c:v>
                      </c:pt>
                      <c:pt idx="11367">
                        <c:v>1.8</c:v>
                      </c:pt>
                      <c:pt idx="11368">
                        <c:v>1.79</c:v>
                      </c:pt>
                      <c:pt idx="11369">
                        <c:v>1.8</c:v>
                      </c:pt>
                      <c:pt idx="11370">
                        <c:v>1.8</c:v>
                      </c:pt>
                      <c:pt idx="11371">
                        <c:v>1.8</c:v>
                      </c:pt>
                      <c:pt idx="11372">
                        <c:v>1.8</c:v>
                      </c:pt>
                      <c:pt idx="11373">
                        <c:v>1.79</c:v>
                      </c:pt>
                      <c:pt idx="11374">
                        <c:v>1.79</c:v>
                      </c:pt>
                      <c:pt idx="11375">
                        <c:v>1.8</c:v>
                      </c:pt>
                      <c:pt idx="11376">
                        <c:v>1.8</c:v>
                      </c:pt>
                      <c:pt idx="11377">
                        <c:v>1.79</c:v>
                      </c:pt>
                      <c:pt idx="11378">
                        <c:v>1.79</c:v>
                      </c:pt>
                      <c:pt idx="11379">
                        <c:v>1.79</c:v>
                      </c:pt>
                      <c:pt idx="11380">
                        <c:v>1.79</c:v>
                      </c:pt>
                      <c:pt idx="11381">
                        <c:v>1.79</c:v>
                      </c:pt>
                      <c:pt idx="11382">
                        <c:v>1.79</c:v>
                      </c:pt>
                      <c:pt idx="11383">
                        <c:v>1.79</c:v>
                      </c:pt>
                      <c:pt idx="11384">
                        <c:v>1.79</c:v>
                      </c:pt>
                      <c:pt idx="11385">
                        <c:v>1.78</c:v>
                      </c:pt>
                      <c:pt idx="11386">
                        <c:v>1.79</c:v>
                      </c:pt>
                      <c:pt idx="11387">
                        <c:v>1.78</c:v>
                      </c:pt>
                      <c:pt idx="11388">
                        <c:v>1.78</c:v>
                      </c:pt>
                      <c:pt idx="11389">
                        <c:v>1.79</c:v>
                      </c:pt>
                      <c:pt idx="11390">
                        <c:v>1.78</c:v>
                      </c:pt>
                      <c:pt idx="11391">
                        <c:v>1.78</c:v>
                      </c:pt>
                      <c:pt idx="11392">
                        <c:v>1.79</c:v>
                      </c:pt>
                      <c:pt idx="11393">
                        <c:v>1.78</c:v>
                      </c:pt>
                      <c:pt idx="11394">
                        <c:v>1.78</c:v>
                      </c:pt>
                      <c:pt idx="11395">
                        <c:v>1.78</c:v>
                      </c:pt>
                      <c:pt idx="11396">
                        <c:v>1.78</c:v>
                      </c:pt>
                      <c:pt idx="11397">
                        <c:v>1.78</c:v>
                      </c:pt>
                      <c:pt idx="11398">
                        <c:v>1.78</c:v>
                      </c:pt>
                      <c:pt idx="11399">
                        <c:v>1.77</c:v>
                      </c:pt>
                      <c:pt idx="11400">
                        <c:v>1.77</c:v>
                      </c:pt>
                      <c:pt idx="11401">
                        <c:v>1.78</c:v>
                      </c:pt>
                      <c:pt idx="11402">
                        <c:v>1.77</c:v>
                      </c:pt>
                      <c:pt idx="11403">
                        <c:v>1.77</c:v>
                      </c:pt>
                      <c:pt idx="11404">
                        <c:v>1.77</c:v>
                      </c:pt>
                      <c:pt idx="11405">
                        <c:v>1.77</c:v>
                      </c:pt>
                      <c:pt idx="11406">
                        <c:v>1.77</c:v>
                      </c:pt>
                      <c:pt idx="11407">
                        <c:v>1.77</c:v>
                      </c:pt>
                      <c:pt idx="11408">
                        <c:v>1.77</c:v>
                      </c:pt>
                      <c:pt idx="11409">
                        <c:v>1.76</c:v>
                      </c:pt>
                      <c:pt idx="11410">
                        <c:v>1.77</c:v>
                      </c:pt>
                      <c:pt idx="11411">
                        <c:v>1.76</c:v>
                      </c:pt>
                      <c:pt idx="11412">
                        <c:v>1.77</c:v>
                      </c:pt>
                      <c:pt idx="11413">
                        <c:v>1.76</c:v>
                      </c:pt>
                      <c:pt idx="11414">
                        <c:v>1.76</c:v>
                      </c:pt>
                      <c:pt idx="11415">
                        <c:v>1.76</c:v>
                      </c:pt>
                      <c:pt idx="11416">
                        <c:v>1.76</c:v>
                      </c:pt>
                      <c:pt idx="11417">
                        <c:v>1.76</c:v>
                      </c:pt>
                      <c:pt idx="11418">
                        <c:v>1.76</c:v>
                      </c:pt>
                      <c:pt idx="11419">
                        <c:v>1.76</c:v>
                      </c:pt>
                      <c:pt idx="11420">
                        <c:v>1.76</c:v>
                      </c:pt>
                      <c:pt idx="11421">
                        <c:v>1.76</c:v>
                      </c:pt>
                      <c:pt idx="11422">
                        <c:v>1.76</c:v>
                      </c:pt>
                      <c:pt idx="11423">
                        <c:v>1.76</c:v>
                      </c:pt>
                      <c:pt idx="11424">
                        <c:v>1.76</c:v>
                      </c:pt>
                      <c:pt idx="11425">
                        <c:v>1.76</c:v>
                      </c:pt>
                      <c:pt idx="11426">
                        <c:v>1.76</c:v>
                      </c:pt>
                      <c:pt idx="11427">
                        <c:v>1.76</c:v>
                      </c:pt>
                      <c:pt idx="11428">
                        <c:v>1.76</c:v>
                      </c:pt>
                      <c:pt idx="11429">
                        <c:v>1.76</c:v>
                      </c:pt>
                      <c:pt idx="11430">
                        <c:v>1.76</c:v>
                      </c:pt>
                      <c:pt idx="11431">
                        <c:v>1.76</c:v>
                      </c:pt>
                      <c:pt idx="11432">
                        <c:v>1.76</c:v>
                      </c:pt>
                      <c:pt idx="11433">
                        <c:v>1.76</c:v>
                      </c:pt>
                      <c:pt idx="11434">
                        <c:v>1.76</c:v>
                      </c:pt>
                      <c:pt idx="11435">
                        <c:v>1.76</c:v>
                      </c:pt>
                      <c:pt idx="11436">
                        <c:v>1.76</c:v>
                      </c:pt>
                      <c:pt idx="11437">
                        <c:v>1.76</c:v>
                      </c:pt>
                      <c:pt idx="11438">
                        <c:v>1.76</c:v>
                      </c:pt>
                      <c:pt idx="11439">
                        <c:v>1.76</c:v>
                      </c:pt>
                      <c:pt idx="11440">
                        <c:v>1.76</c:v>
                      </c:pt>
                      <c:pt idx="11441">
                        <c:v>1.76</c:v>
                      </c:pt>
                      <c:pt idx="11442">
                        <c:v>1.76</c:v>
                      </c:pt>
                      <c:pt idx="11443">
                        <c:v>1.76</c:v>
                      </c:pt>
                      <c:pt idx="11444">
                        <c:v>1.76</c:v>
                      </c:pt>
                      <c:pt idx="11445">
                        <c:v>1.75</c:v>
                      </c:pt>
                      <c:pt idx="11446">
                        <c:v>1.76</c:v>
                      </c:pt>
                      <c:pt idx="11447">
                        <c:v>1.75</c:v>
                      </c:pt>
                      <c:pt idx="11448">
                        <c:v>1.75</c:v>
                      </c:pt>
                      <c:pt idx="11449">
                        <c:v>1.76</c:v>
                      </c:pt>
                      <c:pt idx="11450">
                        <c:v>1.75</c:v>
                      </c:pt>
                      <c:pt idx="11451">
                        <c:v>1.75</c:v>
                      </c:pt>
                      <c:pt idx="11452">
                        <c:v>1.75</c:v>
                      </c:pt>
                      <c:pt idx="11453">
                        <c:v>1.75</c:v>
                      </c:pt>
                      <c:pt idx="11454">
                        <c:v>1.75</c:v>
                      </c:pt>
                      <c:pt idx="11455">
                        <c:v>1.75</c:v>
                      </c:pt>
                      <c:pt idx="11456">
                        <c:v>1.75</c:v>
                      </c:pt>
                      <c:pt idx="11457">
                        <c:v>1.75</c:v>
                      </c:pt>
                      <c:pt idx="11458">
                        <c:v>1.75</c:v>
                      </c:pt>
                      <c:pt idx="11459">
                        <c:v>1.75</c:v>
                      </c:pt>
                      <c:pt idx="11460">
                        <c:v>1.75</c:v>
                      </c:pt>
                      <c:pt idx="11461">
                        <c:v>1.75</c:v>
                      </c:pt>
                      <c:pt idx="11462">
                        <c:v>1.75</c:v>
                      </c:pt>
                      <c:pt idx="11463">
                        <c:v>1.75</c:v>
                      </c:pt>
                      <c:pt idx="11464">
                        <c:v>1.75</c:v>
                      </c:pt>
                      <c:pt idx="11465">
                        <c:v>1.75</c:v>
                      </c:pt>
                      <c:pt idx="11466">
                        <c:v>1.75</c:v>
                      </c:pt>
                      <c:pt idx="11467">
                        <c:v>1.75</c:v>
                      </c:pt>
                      <c:pt idx="11468">
                        <c:v>1.75</c:v>
                      </c:pt>
                      <c:pt idx="11469">
                        <c:v>1.75</c:v>
                      </c:pt>
                      <c:pt idx="11470">
                        <c:v>1.74</c:v>
                      </c:pt>
                      <c:pt idx="11471">
                        <c:v>1.75</c:v>
                      </c:pt>
                      <c:pt idx="11472">
                        <c:v>1.74</c:v>
                      </c:pt>
                      <c:pt idx="11473">
                        <c:v>1.75</c:v>
                      </c:pt>
                      <c:pt idx="11474">
                        <c:v>1.74</c:v>
                      </c:pt>
                      <c:pt idx="11475">
                        <c:v>1.74</c:v>
                      </c:pt>
                      <c:pt idx="11476">
                        <c:v>1.74</c:v>
                      </c:pt>
                      <c:pt idx="11477">
                        <c:v>1.74</c:v>
                      </c:pt>
                      <c:pt idx="11478">
                        <c:v>1.74</c:v>
                      </c:pt>
                      <c:pt idx="11479">
                        <c:v>1.74</c:v>
                      </c:pt>
                      <c:pt idx="11480">
                        <c:v>1.74</c:v>
                      </c:pt>
                      <c:pt idx="11481">
                        <c:v>1.74</c:v>
                      </c:pt>
                      <c:pt idx="11482">
                        <c:v>1.74</c:v>
                      </c:pt>
                      <c:pt idx="11483">
                        <c:v>1.74</c:v>
                      </c:pt>
                      <c:pt idx="11484">
                        <c:v>1.74</c:v>
                      </c:pt>
                      <c:pt idx="11485">
                        <c:v>1.73</c:v>
                      </c:pt>
                      <c:pt idx="11486">
                        <c:v>1.74</c:v>
                      </c:pt>
                      <c:pt idx="11487">
                        <c:v>1.73</c:v>
                      </c:pt>
                      <c:pt idx="11488">
                        <c:v>1.74</c:v>
                      </c:pt>
                      <c:pt idx="11489">
                        <c:v>1.74</c:v>
                      </c:pt>
                      <c:pt idx="11490">
                        <c:v>1.74</c:v>
                      </c:pt>
                      <c:pt idx="11491">
                        <c:v>1.74</c:v>
                      </c:pt>
                      <c:pt idx="11492">
                        <c:v>1.73</c:v>
                      </c:pt>
                      <c:pt idx="11493">
                        <c:v>1.73</c:v>
                      </c:pt>
                      <c:pt idx="11494">
                        <c:v>1.73</c:v>
                      </c:pt>
                      <c:pt idx="11495">
                        <c:v>1.73</c:v>
                      </c:pt>
                      <c:pt idx="11496">
                        <c:v>1.73</c:v>
                      </c:pt>
                      <c:pt idx="11497">
                        <c:v>1.73</c:v>
                      </c:pt>
                      <c:pt idx="11498">
                        <c:v>1.73</c:v>
                      </c:pt>
                      <c:pt idx="11499">
                        <c:v>1.73</c:v>
                      </c:pt>
                      <c:pt idx="11500">
                        <c:v>1.73</c:v>
                      </c:pt>
                      <c:pt idx="11501">
                        <c:v>1.73</c:v>
                      </c:pt>
                      <c:pt idx="11502">
                        <c:v>1.73</c:v>
                      </c:pt>
                      <c:pt idx="11503">
                        <c:v>1.73</c:v>
                      </c:pt>
                      <c:pt idx="11504">
                        <c:v>1.73</c:v>
                      </c:pt>
                      <c:pt idx="11505">
                        <c:v>1.73</c:v>
                      </c:pt>
                      <c:pt idx="11506">
                        <c:v>1.73</c:v>
                      </c:pt>
                      <c:pt idx="11507">
                        <c:v>1.73</c:v>
                      </c:pt>
                      <c:pt idx="11508">
                        <c:v>1.73</c:v>
                      </c:pt>
                      <c:pt idx="11509">
                        <c:v>1.73</c:v>
                      </c:pt>
                      <c:pt idx="11510">
                        <c:v>1.73</c:v>
                      </c:pt>
                      <c:pt idx="11511">
                        <c:v>1.73</c:v>
                      </c:pt>
                      <c:pt idx="11512">
                        <c:v>1.73</c:v>
                      </c:pt>
                      <c:pt idx="11513">
                        <c:v>1.73</c:v>
                      </c:pt>
                      <c:pt idx="11514">
                        <c:v>1.73</c:v>
                      </c:pt>
                      <c:pt idx="11515">
                        <c:v>1.73</c:v>
                      </c:pt>
                      <c:pt idx="11516">
                        <c:v>1.73</c:v>
                      </c:pt>
                      <c:pt idx="11517">
                        <c:v>1.73</c:v>
                      </c:pt>
                      <c:pt idx="11518">
                        <c:v>1.73</c:v>
                      </c:pt>
                      <c:pt idx="11519">
                        <c:v>1.73</c:v>
                      </c:pt>
                      <c:pt idx="11520">
                        <c:v>1.73</c:v>
                      </c:pt>
                      <c:pt idx="11521">
                        <c:v>1.73</c:v>
                      </c:pt>
                      <c:pt idx="11522">
                        <c:v>1.73</c:v>
                      </c:pt>
                      <c:pt idx="11523">
                        <c:v>1.72</c:v>
                      </c:pt>
                      <c:pt idx="11524">
                        <c:v>1.72</c:v>
                      </c:pt>
                      <c:pt idx="11525">
                        <c:v>1.72</c:v>
                      </c:pt>
                      <c:pt idx="11526">
                        <c:v>1.73</c:v>
                      </c:pt>
                      <c:pt idx="11527">
                        <c:v>1.72</c:v>
                      </c:pt>
                      <c:pt idx="11528">
                        <c:v>1.72</c:v>
                      </c:pt>
                      <c:pt idx="11529">
                        <c:v>1.72</c:v>
                      </c:pt>
                      <c:pt idx="11530">
                        <c:v>1.72</c:v>
                      </c:pt>
                      <c:pt idx="11531">
                        <c:v>1.72</c:v>
                      </c:pt>
                      <c:pt idx="11532">
                        <c:v>1.72</c:v>
                      </c:pt>
                      <c:pt idx="11533">
                        <c:v>1.72</c:v>
                      </c:pt>
                      <c:pt idx="11534">
                        <c:v>1.72</c:v>
                      </c:pt>
                      <c:pt idx="11535">
                        <c:v>1.72</c:v>
                      </c:pt>
                      <c:pt idx="11536">
                        <c:v>1.72</c:v>
                      </c:pt>
                      <c:pt idx="11537">
                        <c:v>1.72</c:v>
                      </c:pt>
                      <c:pt idx="11538">
                        <c:v>1.72</c:v>
                      </c:pt>
                      <c:pt idx="11539">
                        <c:v>1.72</c:v>
                      </c:pt>
                      <c:pt idx="11540">
                        <c:v>1.72</c:v>
                      </c:pt>
                      <c:pt idx="11541">
                        <c:v>1.72</c:v>
                      </c:pt>
                      <c:pt idx="11542">
                        <c:v>1.72</c:v>
                      </c:pt>
                      <c:pt idx="11543">
                        <c:v>1.72</c:v>
                      </c:pt>
                      <c:pt idx="11544">
                        <c:v>1.72</c:v>
                      </c:pt>
                      <c:pt idx="11545">
                        <c:v>1.72</c:v>
                      </c:pt>
                      <c:pt idx="11546">
                        <c:v>1.72</c:v>
                      </c:pt>
                      <c:pt idx="11547">
                        <c:v>1.72</c:v>
                      </c:pt>
                      <c:pt idx="11548">
                        <c:v>1.71</c:v>
                      </c:pt>
                      <c:pt idx="11549">
                        <c:v>1.72</c:v>
                      </c:pt>
                      <c:pt idx="11550">
                        <c:v>1.71</c:v>
                      </c:pt>
                      <c:pt idx="11551">
                        <c:v>1.71</c:v>
                      </c:pt>
                      <c:pt idx="11552">
                        <c:v>1.72</c:v>
                      </c:pt>
                      <c:pt idx="11553">
                        <c:v>1.71</c:v>
                      </c:pt>
                      <c:pt idx="11554">
                        <c:v>1.71</c:v>
                      </c:pt>
                      <c:pt idx="11555">
                        <c:v>1.71</c:v>
                      </c:pt>
                      <c:pt idx="11556">
                        <c:v>1.71</c:v>
                      </c:pt>
                      <c:pt idx="11557">
                        <c:v>1.71</c:v>
                      </c:pt>
                      <c:pt idx="11558">
                        <c:v>1.71</c:v>
                      </c:pt>
                      <c:pt idx="11559">
                        <c:v>1.71</c:v>
                      </c:pt>
                      <c:pt idx="11560">
                        <c:v>1.71</c:v>
                      </c:pt>
                      <c:pt idx="11561">
                        <c:v>1.71</c:v>
                      </c:pt>
                      <c:pt idx="11562">
                        <c:v>1.71</c:v>
                      </c:pt>
                      <c:pt idx="11563">
                        <c:v>1.71</c:v>
                      </c:pt>
                      <c:pt idx="11564">
                        <c:v>1.71</c:v>
                      </c:pt>
                      <c:pt idx="11565">
                        <c:v>1.72</c:v>
                      </c:pt>
                      <c:pt idx="11566">
                        <c:v>1.71</c:v>
                      </c:pt>
                      <c:pt idx="11567">
                        <c:v>1.71</c:v>
                      </c:pt>
                      <c:pt idx="11568">
                        <c:v>1.71</c:v>
                      </c:pt>
                      <c:pt idx="11569">
                        <c:v>1.71</c:v>
                      </c:pt>
                      <c:pt idx="11570">
                        <c:v>1.72</c:v>
                      </c:pt>
                      <c:pt idx="11571">
                        <c:v>1.71</c:v>
                      </c:pt>
                      <c:pt idx="11572">
                        <c:v>1.72</c:v>
                      </c:pt>
                      <c:pt idx="11573">
                        <c:v>1.71</c:v>
                      </c:pt>
                      <c:pt idx="11574">
                        <c:v>1.71</c:v>
                      </c:pt>
                      <c:pt idx="11575">
                        <c:v>1.71</c:v>
                      </c:pt>
                      <c:pt idx="11576">
                        <c:v>1.71</c:v>
                      </c:pt>
                      <c:pt idx="11577">
                        <c:v>1.71</c:v>
                      </c:pt>
                      <c:pt idx="11578">
                        <c:v>1.71</c:v>
                      </c:pt>
                      <c:pt idx="11579">
                        <c:v>1.71</c:v>
                      </c:pt>
                      <c:pt idx="11580">
                        <c:v>1.71</c:v>
                      </c:pt>
                      <c:pt idx="11581">
                        <c:v>1.71</c:v>
                      </c:pt>
                      <c:pt idx="11582">
                        <c:v>1.71</c:v>
                      </c:pt>
                      <c:pt idx="11583">
                        <c:v>1.71</c:v>
                      </c:pt>
                      <c:pt idx="11584">
                        <c:v>1.71</c:v>
                      </c:pt>
                      <c:pt idx="11585">
                        <c:v>1.71</c:v>
                      </c:pt>
                      <c:pt idx="11586">
                        <c:v>1.71</c:v>
                      </c:pt>
                      <c:pt idx="11587">
                        <c:v>1.71</c:v>
                      </c:pt>
                      <c:pt idx="11588">
                        <c:v>1.71</c:v>
                      </c:pt>
                      <c:pt idx="11589">
                        <c:v>1.71</c:v>
                      </c:pt>
                      <c:pt idx="11590">
                        <c:v>1.71</c:v>
                      </c:pt>
                      <c:pt idx="11591">
                        <c:v>1.71</c:v>
                      </c:pt>
                      <c:pt idx="11592">
                        <c:v>1.71</c:v>
                      </c:pt>
                      <c:pt idx="11593">
                        <c:v>1.7</c:v>
                      </c:pt>
                      <c:pt idx="11594">
                        <c:v>1.71</c:v>
                      </c:pt>
                      <c:pt idx="11595">
                        <c:v>1.7</c:v>
                      </c:pt>
                      <c:pt idx="11596">
                        <c:v>1.7</c:v>
                      </c:pt>
                      <c:pt idx="11597">
                        <c:v>1.71</c:v>
                      </c:pt>
                      <c:pt idx="11598">
                        <c:v>1.7</c:v>
                      </c:pt>
                      <c:pt idx="11599">
                        <c:v>1.71</c:v>
                      </c:pt>
                      <c:pt idx="11600">
                        <c:v>1.71</c:v>
                      </c:pt>
                      <c:pt idx="11601">
                        <c:v>1.7</c:v>
                      </c:pt>
                      <c:pt idx="11602">
                        <c:v>1.71</c:v>
                      </c:pt>
                      <c:pt idx="11603">
                        <c:v>1.71</c:v>
                      </c:pt>
                      <c:pt idx="11604">
                        <c:v>1.71</c:v>
                      </c:pt>
                      <c:pt idx="11605">
                        <c:v>1.71</c:v>
                      </c:pt>
                      <c:pt idx="11606">
                        <c:v>1.7</c:v>
                      </c:pt>
                      <c:pt idx="11607">
                        <c:v>1.71</c:v>
                      </c:pt>
                      <c:pt idx="11608">
                        <c:v>1.7</c:v>
                      </c:pt>
                      <c:pt idx="11609">
                        <c:v>1.7</c:v>
                      </c:pt>
                      <c:pt idx="11610">
                        <c:v>1.7</c:v>
                      </c:pt>
                      <c:pt idx="11611">
                        <c:v>1.7</c:v>
                      </c:pt>
                      <c:pt idx="11612">
                        <c:v>1.71</c:v>
                      </c:pt>
                      <c:pt idx="11613">
                        <c:v>1.7</c:v>
                      </c:pt>
                      <c:pt idx="11614">
                        <c:v>1.7</c:v>
                      </c:pt>
                      <c:pt idx="11615">
                        <c:v>1.7</c:v>
                      </c:pt>
                      <c:pt idx="11616">
                        <c:v>1.7</c:v>
                      </c:pt>
                      <c:pt idx="11617">
                        <c:v>1.7</c:v>
                      </c:pt>
                      <c:pt idx="11618">
                        <c:v>1.7</c:v>
                      </c:pt>
                      <c:pt idx="11619">
                        <c:v>1.7</c:v>
                      </c:pt>
                      <c:pt idx="11620">
                        <c:v>1.7</c:v>
                      </c:pt>
                      <c:pt idx="11621">
                        <c:v>1.7</c:v>
                      </c:pt>
                      <c:pt idx="11622">
                        <c:v>1.7</c:v>
                      </c:pt>
                      <c:pt idx="11623">
                        <c:v>1.7</c:v>
                      </c:pt>
                      <c:pt idx="11624">
                        <c:v>1.7</c:v>
                      </c:pt>
                      <c:pt idx="11625">
                        <c:v>1.7</c:v>
                      </c:pt>
                      <c:pt idx="11626">
                        <c:v>1.7</c:v>
                      </c:pt>
                      <c:pt idx="11627">
                        <c:v>1.7</c:v>
                      </c:pt>
                      <c:pt idx="11628">
                        <c:v>1.7</c:v>
                      </c:pt>
                      <c:pt idx="11629">
                        <c:v>1.7</c:v>
                      </c:pt>
                      <c:pt idx="11630">
                        <c:v>1.7</c:v>
                      </c:pt>
                      <c:pt idx="11631">
                        <c:v>1.7</c:v>
                      </c:pt>
                      <c:pt idx="11632">
                        <c:v>1.7</c:v>
                      </c:pt>
                      <c:pt idx="11633">
                        <c:v>1.7</c:v>
                      </c:pt>
                      <c:pt idx="11634">
                        <c:v>1.7</c:v>
                      </c:pt>
                      <c:pt idx="11635">
                        <c:v>1.7</c:v>
                      </c:pt>
                      <c:pt idx="11636">
                        <c:v>1.7</c:v>
                      </c:pt>
                      <c:pt idx="11637">
                        <c:v>1.7</c:v>
                      </c:pt>
                      <c:pt idx="11638">
                        <c:v>1.7</c:v>
                      </c:pt>
                      <c:pt idx="11639">
                        <c:v>1.69</c:v>
                      </c:pt>
                      <c:pt idx="11640">
                        <c:v>1.7</c:v>
                      </c:pt>
                      <c:pt idx="11641">
                        <c:v>1.7</c:v>
                      </c:pt>
                      <c:pt idx="11642">
                        <c:v>1.7</c:v>
                      </c:pt>
                      <c:pt idx="11643">
                        <c:v>1.7</c:v>
                      </c:pt>
                      <c:pt idx="11644">
                        <c:v>1.7</c:v>
                      </c:pt>
                      <c:pt idx="11645">
                        <c:v>1.69</c:v>
                      </c:pt>
                      <c:pt idx="11646">
                        <c:v>1.69</c:v>
                      </c:pt>
                      <c:pt idx="11647">
                        <c:v>1.7</c:v>
                      </c:pt>
                      <c:pt idx="11648">
                        <c:v>1.69</c:v>
                      </c:pt>
                      <c:pt idx="11649">
                        <c:v>1.69</c:v>
                      </c:pt>
                      <c:pt idx="11650">
                        <c:v>1.69</c:v>
                      </c:pt>
                      <c:pt idx="11651">
                        <c:v>1.69</c:v>
                      </c:pt>
                      <c:pt idx="11652">
                        <c:v>1.69</c:v>
                      </c:pt>
                      <c:pt idx="11653">
                        <c:v>1.69</c:v>
                      </c:pt>
                      <c:pt idx="11654">
                        <c:v>1.69</c:v>
                      </c:pt>
                      <c:pt idx="11655">
                        <c:v>1.7</c:v>
                      </c:pt>
                      <c:pt idx="11656">
                        <c:v>1.69</c:v>
                      </c:pt>
                      <c:pt idx="11657">
                        <c:v>1.69</c:v>
                      </c:pt>
                      <c:pt idx="11658">
                        <c:v>1.69</c:v>
                      </c:pt>
                      <c:pt idx="11659">
                        <c:v>1.7</c:v>
                      </c:pt>
                      <c:pt idx="11660">
                        <c:v>1.7</c:v>
                      </c:pt>
                      <c:pt idx="11661">
                        <c:v>1.69</c:v>
                      </c:pt>
                      <c:pt idx="11662">
                        <c:v>1.69</c:v>
                      </c:pt>
                      <c:pt idx="11663">
                        <c:v>1.69</c:v>
                      </c:pt>
                      <c:pt idx="11664">
                        <c:v>1.69</c:v>
                      </c:pt>
                      <c:pt idx="11665">
                        <c:v>1.69</c:v>
                      </c:pt>
                      <c:pt idx="11666">
                        <c:v>1.69</c:v>
                      </c:pt>
                      <c:pt idx="11667">
                        <c:v>1.69</c:v>
                      </c:pt>
                      <c:pt idx="11668">
                        <c:v>1.69</c:v>
                      </c:pt>
                      <c:pt idx="11669">
                        <c:v>1.69</c:v>
                      </c:pt>
                      <c:pt idx="11670">
                        <c:v>1.69</c:v>
                      </c:pt>
                      <c:pt idx="11671">
                        <c:v>1.69</c:v>
                      </c:pt>
                      <c:pt idx="11672">
                        <c:v>1.69</c:v>
                      </c:pt>
                      <c:pt idx="11673">
                        <c:v>1.69</c:v>
                      </c:pt>
                      <c:pt idx="11674">
                        <c:v>1.69</c:v>
                      </c:pt>
                      <c:pt idx="11675">
                        <c:v>1.69</c:v>
                      </c:pt>
                      <c:pt idx="11676">
                        <c:v>1.7</c:v>
                      </c:pt>
                      <c:pt idx="11677">
                        <c:v>1.69</c:v>
                      </c:pt>
                      <c:pt idx="11678">
                        <c:v>1.69</c:v>
                      </c:pt>
                      <c:pt idx="11679">
                        <c:v>1.69</c:v>
                      </c:pt>
                      <c:pt idx="11680">
                        <c:v>1.69</c:v>
                      </c:pt>
                      <c:pt idx="11681">
                        <c:v>1.69</c:v>
                      </c:pt>
                      <c:pt idx="11682">
                        <c:v>1.69</c:v>
                      </c:pt>
                      <c:pt idx="11683">
                        <c:v>1.69</c:v>
                      </c:pt>
                      <c:pt idx="11684">
                        <c:v>1.68</c:v>
                      </c:pt>
                      <c:pt idx="11685">
                        <c:v>1.69</c:v>
                      </c:pt>
                      <c:pt idx="11686">
                        <c:v>1.69</c:v>
                      </c:pt>
                      <c:pt idx="11687">
                        <c:v>1.68</c:v>
                      </c:pt>
                      <c:pt idx="11688">
                        <c:v>1.68</c:v>
                      </c:pt>
                      <c:pt idx="11689">
                        <c:v>1.68</c:v>
                      </c:pt>
                      <c:pt idx="11690">
                        <c:v>1.68</c:v>
                      </c:pt>
                      <c:pt idx="11691">
                        <c:v>1.68</c:v>
                      </c:pt>
                      <c:pt idx="11692">
                        <c:v>1.68</c:v>
                      </c:pt>
                      <c:pt idx="11693">
                        <c:v>1.68</c:v>
                      </c:pt>
                      <c:pt idx="11694">
                        <c:v>1.68</c:v>
                      </c:pt>
                      <c:pt idx="11695">
                        <c:v>1.68</c:v>
                      </c:pt>
                      <c:pt idx="11696">
                        <c:v>1.68</c:v>
                      </c:pt>
                      <c:pt idx="11697">
                        <c:v>1.68</c:v>
                      </c:pt>
                      <c:pt idx="11698">
                        <c:v>1.68</c:v>
                      </c:pt>
                      <c:pt idx="11699">
                        <c:v>1.68</c:v>
                      </c:pt>
                      <c:pt idx="11700">
                        <c:v>1.68</c:v>
                      </c:pt>
                      <c:pt idx="11701">
                        <c:v>1.68</c:v>
                      </c:pt>
                      <c:pt idx="11702">
                        <c:v>1.68</c:v>
                      </c:pt>
                      <c:pt idx="11703">
                        <c:v>1.68</c:v>
                      </c:pt>
                      <c:pt idx="11704">
                        <c:v>1.68</c:v>
                      </c:pt>
                      <c:pt idx="11705">
                        <c:v>1.68</c:v>
                      </c:pt>
                      <c:pt idx="11706">
                        <c:v>1.68</c:v>
                      </c:pt>
                      <c:pt idx="11707">
                        <c:v>1.68</c:v>
                      </c:pt>
                      <c:pt idx="11708">
                        <c:v>1.68</c:v>
                      </c:pt>
                      <c:pt idx="11709">
                        <c:v>1.68</c:v>
                      </c:pt>
                      <c:pt idx="11710">
                        <c:v>1.68</c:v>
                      </c:pt>
                      <c:pt idx="11711">
                        <c:v>1.68</c:v>
                      </c:pt>
                      <c:pt idx="11712">
                        <c:v>1.68</c:v>
                      </c:pt>
                      <c:pt idx="11713">
                        <c:v>1.68</c:v>
                      </c:pt>
                      <c:pt idx="11714">
                        <c:v>1.68</c:v>
                      </c:pt>
                      <c:pt idx="11715">
                        <c:v>1.68</c:v>
                      </c:pt>
                      <c:pt idx="11716">
                        <c:v>1.68</c:v>
                      </c:pt>
                      <c:pt idx="11717">
                        <c:v>1.68</c:v>
                      </c:pt>
                      <c:pt idx="11718">
                        <c:v>1.68</c:v>
                      </c:pt>
                      <c:pt idx="11719">
                        <c:v>1.68</c:v>
                      </c:pt>
                      <c:pt idx="11720">
                        <c:v>1.68</c:v>
                      </c:pt>
                      <c:pt idx="11721">
                        <c:v>1.68</c:v>
                      </c:pt>
                      <c:pt idx="11722">
                        <c:v>1.68</c:v>
                      </c:pt>
                      <c:pt idx="11723">
                        <c:v>1.68</c:v>
                      </c:pt>
                      <c:pt idx="11724">
                        <c:v>1.68</c:v>
                      </c:pt>
                      <c:pt idx="11725">
                        <c:v>1.68</c:v>
                      </c:pt>
                      <c:pt idx="11726">
                        <c:v>1.68</c:v>
                      </c:pt>
                      <c:pt idx="11727">
                        <c:v>1.68</c:v>
                      </c:pt>
                      <c:pt idx="11728">
                        <c:v>1.68</c:v>
                      </c:pt>
                      <c:pt idx="11729">
                        <c:v>1.68</c:v>
                      </c:pt>
                      <c:pt idx="11730">
                        <c:v>1.68</c:v>
                      </c:pt>
                      <c:pt idx="11731">
                        <c:v>1.67</c:v>
                      </c:pt>
                      <c:pt idx="11732">
                        <c:v>1.68</c:v>
                      </c:pt>
                      <c:pt idx="11733">
                        <c:v>1.68</c:v>
                      </c:pt>
                      <c:pt idx="11734">
                        <c:v>1.68</c:v>
                      </c:pt>
                      <c:pt idx="11735">
                        <c:v>1.68</c:v>
                      </c:pt>
                      <c:pt idx="11736">
                        <c:v>1.67</c:v>
                      </c:pt>
                      <c:pt idx="11737">
                        <c:v>1.68</c:v>
                      </c:pt>
                      <c:pt idx="11738">
                        <c:v>1.68</c:v>
                      </c:pt>
                      <c:pt idx="11739">
                        <c:v>1.68</c:v>
                      </c:pt>
                      <c:pt idx="11740">
                        <c:v>1.68</c:v>
                      </c:pt>
                      <c:pt idx="11741">
                        <c:v>1.67</c:v>
                      </c:pt>
                      <c:pt idx="11742">
                        <c:v>1.67</c:v>
                      </c:pt>
                      <c:pt idx="11743">
                        <c:v>1.67</c:v>
                      </c:pt>
                      <c:pt idx="11744">
                        <c:v>1.67</c:v>
                      </c:pt>
                      <c:pt idx="11745">
                        <c:v>1.67</c:v>
                      </c:pt>
                      <c:pt idx="11746">
                        <c:v>1.67</c:v>
                      </c:pt>
                      <c:pt idx="11747">
                        <c:v>1.67</c:v>
                      </c:pt>
                      <c:pt idx="11748">
                        <c:v>1.67</c:v>
                      </c:pt>
                      <c:pt idx="11749">
                        <c:v>1.67</c:v>
                      </c:pt>
                      <c:pt idx="11750">
                        <c:v>1.67</c:v>
                      </c:pt>
                      <c:pt idx="11751">
                        <c:v>1.67</c:v>
                      </c:pt>
                      <c:pt idx="11752">
                        <c:v>1.67</c:v>
                      </c:pt>
                      <c:pt idx="11753">
                        <c:v>1.67</c:v>
                      </c:pt>
                      <c:pt idx="11754">
                        <c:v>1.67</c:v>
                      </c:pt>
                      <c:pt idx="11755">
                        <c:v>1.67</c:v>
                      </c:pt>
                      <c:pt idx="11756">
                        <c:v>1.67</c:v>
                      </c:pt>
                      <c:pt idx="11757">
                        <c:v>1.67</c:v>
                      </c:pt>
                      <c:pt idx="11758">
                        <c:v>1.67</c:v>
                      </c:pt>
                      <c:pt idx="11759">
                        <c:v>1.67</c:v>
                      </c:pt>
                      <c:pt idx="11760">
                        <c:v>1.67</c:v>
                      </c:pt>
                      <c:pt idx="11761">
                        <c:v>1.68</c:v>
                      </c:pt>
                      <c:pt idx="11762">
                        <c:v>1.68</c:v>
                      </c:pt>
                      <c:pt idx="11763">
                        <c:v>1.67</c:v>
                      </c:pt>
                      <c:pt idx="11764">
                        <c:v>1.67</c:v>
                      </c:pt>
                      <c:pt idx="11765">
                        <c:v>1.68</c:v>
                      </c:pt>
                      <c:pt idx="11766">
                        <c:v>1.67</c:v>
                      </c:pt>
                      <c:pt idx="11767">
                        <c:v>1.67</c:v>
                      </c:pt>
                      <c:pt idx="11768">
                        <c:v>1.67</c:v>
                      </c:pt>
                      <c:pt idx="11769">
                        <c:v>1.68</c:v>
                      </c:pt>
                      <c:pt idx="11770">
                        <c:v>1.67</c:v>
                      </c:pt>
                      <c:pt idx="11771">
                        <c:v>1.67</c:v>
                      </c:pt>
                      <c:pt idx="11772">
                        <c:v>1.67</c:v>
                      </c:pt>
                      <c:pt idx="11773">
                        <c:v>1.67</c:v>
                      </c:pt>
                      <c:pt idx="11774">
                        <c:v>1.67</c:v>
                      </c:pt>
                      <c:pt idx="11775">
                        <c:v>1.67</c:v>
                      </c:pt>
                      <c:pt idx="11776">
                        <c:v>1.67</c:v>
                      </c:pt>
                      <c:pt idx="11777">
                        <c:v>1.67</c:v>
                      </c:pt>
                      <c:pt idx="11778">
                        <c:v>1.67</c:v>
                      </c:pt>
                      <c:pt idx="11779">
                        <c:v>1.67</c:v>
                      </c:pt>
                      <c:pt idx="11780">
                        <c:v>1.67</c:v>
                      </c:pt>
                      <c:pt idx="11781">
                        <c:v>1.67</c:v>
                      </c:pt>
                      <c:pt idx="11782">
                        <c:v>1.67</c:v>
                      </c:pt>
                      <c:pt idx="11783">
                        <c:v>1.67</c:v>
                      </c:pt>
                      <c:pt idx="11784">
                        <c:v>1.66</c:v>
                      </c:pt>
                      <c:pt idx="11785">
                        <c:v>1.67</c:v>
                      </c:pt>
                      <c:pt idx="11786">
                        <c:v>1.67</c:v>
                      </c:pt>
                      <c:pt idx="11787">
                        <c:v>1.67</c:v>
                      </c:pt>
                      <c:pt idx="11788">
                        <c:v>1.67</c:v>
                      </c:pt>
                      <c:pt idx="11789">
                        <c:v>1.66</c:v>
                      </c:pt>
                      <c:pt idx="11790">
                        <c:v>1.66</c:v>
                      </c:pt>
                      <c:pt idx="11791">
                        <c:v>1.66</c:v>
                      </c:pt>
                      <c:pt idx="11792">
                        <c:v>1.66</c:v>
                      </c:pt>
                      <c:pt idx="11793">
                        <c:v>1.66</c:v>
                      </c:pt>
                      <c:pt idx="11794">
                        <c:v>1.67</c:v>
                      </c:pt>
                      <c:pt idx="11795">
                        <c:v>1.66</c:v>
                      </c:pt>
                      <c:pt idx="11796">
                        <c:v>1.67</c:v>
                      </c:pt>
                      <c:pt idx="11797">
                        <c:v>1.66</c:v>
                      </c:pt>
                      <c:pt idx="11798">
                        <c:v>1.66</c:v>
                      </c:pt>
                      <c:pt idx="11799">
                        <c:v>1.66</c:v>
                      </c:pt>
                      <c:pt idx="11800">
                        <c:v>1.66</c:v>
                      </c:pt>
                      <c:pt idx="11801">
                        <c:v>1.67</c:v>
                      </c:pt>
                      <c:pt idx="11802">
                        <c:v>1.67</c:v>
                      </c:pt>
                      <c:pt idx="11803">
                        <c:v>1.66</c:v>
                      </c:pt>
                      <c:pt idx="11804">
                        <c:v>1.67</c:v>
                      </c:pt>
                      <c:pt idx="11805">
                        <c:v>1.67</c:v>
                      </c:pt>
                      <c:pt idx="11806">
                        <c:v>1.67</c:v>
                      </c:pt>
                      <c:pt idx="11807">
                        <c:v>1.67</c:v>
                      </c:pt>
                      <c:pt idx="11808">
                        <c:v>1.66</c:v>
                      </c:pt>
                      <c:pt idx="11809">
                        <c:v>1.67</c:v>
                      </c:pt>
                      <c:pt idx="11810">
                        <c:v>1.66</c:v>
                      </c:pt>
                      <c:pt idx="11811">
                        <c:v>1.66</c:v>
                      </c:pt>
                      <c:pt idx="11812">
                        <c:v>1.66</c:v>
                      </c:pt>
                      <c:pt idx="11813">
                        <c:v>1.66</c:v>
                      </c:pt>
                      <c:pt idx="11814">
                        <c:v>1.66</c:v>
                      </c:pt>
                      <c:pt idx="11815">
                        <c:v>1.66</c:v>
                      </c:pt>
                      <c:pt idx="11816">
                        <c:v>1.66</c:v>
                      </c:pt>
                      <c:pt idx="11817">
                        <c:v>1.66</c:v>
                      </c:pt>
                      <c:pt idx="11818">
                        <c:v>1.66</c:v>
                      </c:pt>
                      <c:pt idx="11819">
                        <c:v>1.66</c:v>
                      </c:pt>
                      <c:pt idx="11820">
                        <c:v>1.66</c:v>
                      </c:pt>
                      <c:pt idx="11821">
                        <c:v>1.66</c:v>
                      </c:pt>
                      <c:pt idx="11822">
                        <c:v>1.66</c:v>
                      </c:pt>
                      <c:pt idx="11823">
                        <c:v>1.66</c:v>
                      </c:pt>
                      <c:pt idx="11824">
                        <c:v>1.66</c:v>
                      </c:pt>
                      <c:pt idx="11825">
                        <c:v>1.66</c:v>
                      </c:pt>
                      <c:pt idx="11826">
                        <c:v>1.66</c:v>
                      </c:pt>
                      <c:pt idx="11827">
                        <c:v>1.66</c:v>
                      </c:pt>
                      <c:pt idx="11828">
                        <c:v>1.66</c:v>
                      </c:pt>
                      <c:pt idx="11829">
                        <c:v>1.66</c:v>
                      </c:pt>
                      <c:pt idx="11830">
                        <c:v>1.66</c:v>
                      </c:pt>
                      <c:pt idx="11831">
                        <c:v>1.66</c:v>
                      </c:pt>
                      <c:pt idx="11832">
                        <c:v>1.66</c:v>
                      </c:pt>
                      <c:pt idx="11833">
                        <c:v>1.66</c:v>
                      </c:pt>
                      <c:pt idx="11834">
                        <c:v>1.66</c:v>
                      </c:pt>
                      <c:pt idx="11835">
                        <c:v>1.66</c:v>
                      </c:pt>
                      <c:pt idx="11836">
                        <c:v>1.66</c:v>
                      </c:pt>
                      <c:pt idx="11837">
                        <c:v>1.66</c:v>
                      </c:pt>
                      <c:pt idx="11838">
                        <c:v>1.65</c:v>
                      </c:pt>
                      <c:pt idx="11839">
                        <c:v>1.66</c:v>
                      </c:pt>
                      <c:pt idx="11840">
                        <c:v>1.66</c:v>
                      </c:pt>
                      <c:pt idx="11841">
                        <c:v>1.65</c:v>
                      </c:pt>
                      <c:pt idx="11842">
                        <c:v>1.66</c:v>
                      </c:pt>
                      <c:pt idx="11843">
                        <c:v>1.65</c:v>
                      </c:pt>
                      <c:pt idx="11844">
                        <c:v>1.65</c:v>
                      </c:pt>
                      <c:pt idx="11845">
                        <c:v>1.66</c:v>
                      </c:pt>
                      <c:pt idx="11846">
                        <c:v>1.66</c:v>
                      </c:pt>
                      <c:pt idx="11847">
                        <c:v>1.65</c:v>
                      </c:pt>
                      <c:pt idx="11848">
                        <c:v>1.65</c:v>
                      </c:pt>
                      <c:pt idx="11849">
                        <c:v>1.66</c:v>
                      </c:pt>
                      <c:pt idx="11850">
                        <c:v>1.66</c:v>
                      </c:pt>
                      <c:pt idx="11851">
                        <c:v>1.66</c:v>
                      </c:pt>
                      <c:pt idx="11852">
                        <c:v>1.66</c:v>
                      </c:pt>
                      <c:pt idx="11853">
                        <c:v>1.65</c:v>
                      </c:pt>
                      <c:pt idx="11854">
                        <c:v>1.65</c:v>
                      </c:pt>
                      <c:pt idx="11855">
                        <c:v>1.65</c:v>
                      </c:pt>
                      <c:pt idx="11856">
                        <c:v>1.66</c:v>
                      </c:pt>
                      <c:pt idx="11857">
                        <c:v>1.65</c:v>
                      </c:pt>
                      <c:pt idx="11858">
                        <c:v>1.66</c:v>
                      </c:pt>
                      <c:pt idx="11859">
                        <c:v>1.66</c:v>
                      </c:pt>
                      <c:pt idx="11860">
                        <c:v>1.66</c:v>
                      </c:pt>
                      <c:pt idx="11861">
                        <c:v>1.66</c:v>
                      </c:pt>
                      <c:pt idx="11862">
                        <c:v>1.66</c:v>
                      </c:pt>
                      <c:pt idx="11863">
                        <c:v>1.66</c:v>
                      </c:pt>
                      <c:pt idx="11864">
                        <c:v>1.65</c:v>
                      </c:pt>
                      <c:pt idx="11865">
                        <c:v>1.66</c:v>
                      </c:pt>
                      <c:pt idx="11866">
                        <c:v>1.65</c:v>
                      </c:pt>
                      <c:pt idx="11867">
                        <c:v>1.65</c:v>
                      </c:pt>
                      <c:pt idx="11868">
                        <c:v>1.66</c:v>
                      </c:pt>
                      <c:pt idx="11869">
                        <c:v>1.66</c:v>
                      </c:pt>
                      <c:pt idx="11870">
                        <c:v>1.65</c:v>
                      </c:pt>
                      <c:pt idx="11871">
                        <c:v>1.65</c:v>
                      </c:pt>
                      <c:pt idx="11872">
                        <c:v>1.65</c:v>
                      </c:pt>
                      <c:pt idx="11873">
                        <c:v>1.66</c:v>
                      </c:pt>
                      <c:pt idx="11874">
                        <c:v>1.65</c:v>
                      </c:pt>
                      <c:pt idx="11875">
                        <c:v>1.65</c:v>
                      </c:pt>
                      <c:pt idx="11876">
                        <c:v>1.65</c:v>
                      </c:pt>
                      <c:pt idx="11877">
                        <c:v>1.65</c:v>
                      </c:pt>
                      <c:pt idx="11878">
                        <c:v>1.65</c:v>
                      </c:pt>
                      <c:pt idx="11879">
                        <c:v>1.65</c:v>
                      </c:pt>
                      <c:pt idx="11880">
                        <c:v>1.65</c:v>
                      </c:pt>
                      <c:pt idx="11881">
                        <c:v>1.65</c:v>
                      </c:pt>
                      <c:pt idx="11882">
                        <c:v>1.65</c:v>
                      </c:pt>
                      <c:pt idx="11883">
                        <c:v>1.65</c:v>
                      </c:pt>
                      <c:pt idx="11884">
                        <c:v>1.65</c:v>
                      </c:pt>
                      <c:pt idx="11885">
                        <c:v>1.65</c:v>
                      </c:pt>
                      <c:pt idx="11886">
                        <c:v>1.65</c:v>
                      </c:pt>
                      <c:pt idx="11887">
                        <c:v>1.65</c:v>
                      </c:pt>
                      <c:pt idx="11888">
                        <c:v>1.65</c:v>
                      </c:pt>
                      <c:pt idx="11889">
                        <c:v>1.65</c:v>
                      </c:pt>
                      <c:pt idx="11890">
                        <c:v>1.65</c:v>
                      </c:pt>
                      <c:pt idx="11891">
                        <c:v>1.65</c:v>
                      </c:pt>
                      <c:pt idx="11892">
                        <c:v>1.65</c:v>
                      </c:pt>
                      <c:pt idx="11893">
                        <c:v>1.65</c:v>
                      </c:pt>
                      <c:pt idx="11894">
                        <c:v>1.65</c:v>
                      </c:pt>
                      <c:pt idx="11895">
                        <c:v>1.65</c:v>
                      </c:pt>
                      <c:pt idx="11896">
                        <c:v>1.65</c:v>
                      </c:pt>
                      <c:pt idx="11897">
                        <c:v>1.65</c:v>
                      </c:pt>
                      <c:pt idx="11898">
                        <c:v>1.65</c:v>
                      </c:pt>
                      <c:pt idx="11899">
                        <c:v>1.65</c:v>
                      </c:pt>
                      <c:pt idx="11900">
                        <c:v>1.65</c:v>
                      </c:pt>
                      <c:pt idx="11901">
                        <c:v>1.65</c:v>
                      </c:pt>
                      <c:pt idx="11902">
                        <c:v>1.65</c:v>
                      </c:pt>
                      <c:pt idx="11903">
                        <c:v>1.65</c:v>
                      </c:pt>
                      <c:pt idx="11904">
                        <c:v>1.65</c:v>
                      </c:pt>
                      <c:pt idx="11905">
                        <c:v>1.65</c:v>
                      </c:pt>
                      <c:pt idx="11906">
                        <c:v>1.64</c:v>
                      </c:pt>
                      <c:pt idx="11907">
                        <c:v>1.64</c:v>
                      </c:pt>
                      <c:pt idx="11908">
                        <c:v>1.65</c:v>
                      </c:pt>
                      <c:pt idx="11909">
                        <c:v>1.65</c:v>
                      </c:pt>
                      <c:pt idx="11910">
                        <c:v>1.65</c:v>
                      </c:pt>
                      <c:pt idx="11911">
                        <c:v>1.65</c:v>
                      </c:pt>
                      <c:pt idx="11912">
                        <c:v>1.65</c:v>
                      </c:pt>
                      <c:pt idx="11913">
                        <c:v>1.65</c:v>
                      </c:pt>
                      <c:pt idx="11914">
                        <c:v>1.65</c:v>
                      </c:pt>
                      <c:pt idx="11915">
                        <c:v>1.65</c:v>
                      </c:pt>
                      <c:pt idx="11916">
                        <c:v>1.65</c:v>
                      </c:pt>
                      <c:pt idx="11917">
                        <c:v>1.65</c:v>
                      </c:pt>
                      <c:pt idx="11918">
                        <c:v>1.65</c:v>
                      </c:pt>
                      <c:pt idx="11919">
                        <c:v>1.65</c:v>
                      </c:pt>
                      <c:pt idx="11920">
                        <c:v>1.65</c:v>
                      </c:pt>
                      <c:pt idx="11921">
                        <c:v>1.65</c:v>
                      </c:pt>
                      <c:pt idx="11922">
                        <c:v>1.65</c:v>
                      </c:pt>
                      <c:pt idx="11923">
                        <c:v>1.65</c:v>
                      </c:pt>
                      <c:pt idx="11924">
                        <c:v>1.65</c:v>
                      </c:pt>
                      <c:pt idx="11925">
                        <c:v>1.65</c:v>
                      </c:pt>
                      <c:pt idx="11926">
                        <c:v>1.65</c:v>
                      </c:pt>
                      <c:pt idx="11927">
                        <c:v>1.65</c:v>
                      </c:pt>
                      <c:pt idx="11928">
                        <c:v>1.65</c:v>
                      </c:pt>
                      <c:pt idx="11929">
                        <c:v>1.65</c:v>
                      </c:pt>
                      <c:pt idx="11930">
                        <c:v>1.64</c:v>
                      </c:pt>
                      <c:pt idx="11931">
                        <c:v>1.65</c:v>
                      </c:pt>
                      <c:pt idx="11932">
                        <c:v>1.64</c:v>
                      </c:pt>
                      <c:pt idx="11933">
                        <c:v>1.64</c:v>
                      </c:pt>
                      <c:pt idx="11934">
                        <c:v>1.64</c:v>
                      </c:pt>
                      <c:pt idx="11935">
                        <c:v>1.64</c:v>
                      </c:pt>
                      <c:pt idx="11936">
                        <c:v>1.64</c:v>
                      </c:pt>
                      <c:pt idx="11937">
                        <c:v>1.64</c:v>
                      </c:pt>
                      <c:pt idx="11938">
                        <c:v>1.64</c:v>
                      </c:pt>
                      <c:pt idx="11939">
                        <c:v>1.64</c:v>
                      </c:pt>
                      <c:pt idx="11940">
                        <c:v>1.64</c:v>
                      </c:pt>
                      <c:pt idx="11941">
                        <c:v>1.64</c:v>
                      </c:pt>
                      <c:pt idx="11942">
                        <c:v>1.64</c:v>
                      </c:pt>
                      <c:pt idx="11943">
                        <c:v>1.64</c:v>
                      </c:pt>
                      <c:pt idx="11944">
                        <c:v>1.64</c:v>
                      </c:pt>
                      <c:pt idx="11945">
                        <c:v>1.64</c:v>
                      </c:pt>
                      <c:pt idx="11946">
                        <c:v>1.64</c:v>
                      </c:pt>
                      <c:pt idx="11947">
                        <c:v>1.64</c:v>
                      </c:pt>
                      <c:pt idx="11948">
                        <c:v>1.63</c:v>
                      </c:pt>
                      <c:pt idx="11949">
                        <c:v>1.64</c:v>
                      </c:pt>
                      <c:pt idx="11950">
                        <c:v>1.64</c:v>
                      </c:pt>
                      <c:pt idx="11951">
                        <c:v>1.64</c:v>
                      </c:pt>
                      <c:pt idx="11952">
                        <c:v>1.64</c:v>
                      </c:pt>
                      <c:pt idx="11953">
                        <c:v>1.64</c:v>
                      </c:pt>
                      <c:pt idx="11954">
                        <c:v>1.64</c:v>
                      </c:pt>
                      <c:pt idx="11955">
                        <c:v>1.64</c:v>
                      </c:pt>
                      <c:pt idx="11956">
                        <c:v>1.64</c:v>
                      </c:pt>
                      <c:pt idx="11957">
                        <c:v>1.64</c:v>
                      </c:pt>
                      <c:pt idx="11958">
                        <c:v>1.64</c:v>
                      </c:pt>
                      <c:pt idx="11959">
                        <c:v>1.64</c:v>
                      </c:pt>
                      <c:pt idx="11960">
                        <c:v>1.64</c:v>
                      </c:pt>
                      <c:pt idx="11961">
                        <c:v>1.64</c:v>
                      </c:pt>
                      <c:pt idx="11962">
                        <c:v>1.64</c:v>
                      </c:pt>
                      <c:pt idx="11963">
                        <c:v>1.64</c:v>
                      </c:pt>
                      <c:pt idx="11964">
                        <c:v>1.64</c:v>
                      </c:pt>
                      <c:pt idx="11965">
                        <c:v>1.64</c:v>
                      </c:pt>
                      <c:pt idx="11966">
                        <c:v>1.64</c:v>
                      </c:pt>
                      <c:pt idx="11967">
                        <c:v>1.64</c:v>
                      </c:pt>
                      <c:pt idx="11968">
                        <c:v>1.64</c:v>
                      </c:pt>
                      <c:pt idx="11969">
                        <c:v>1.64</c:v>
                      </c:pt>
                      <c:pt idx="11970">
                        <c:v>1.64</c:v>
                      </c:pt>
                      <c:pt idx="11971">
                        <c:v>1.63</c:v>
                      </c:pt>
                      <c:pt idx="11972">
                        <c:v>1.64</c:v>
                      </c:pt>
                      <c:pt idx="11973">
                        <c:v>1.64</c:v>
                      </c:pt>
                      <c:pt idx="11974">
                        <c:v>1.63</c:v>
                      </c:pt>
                      <c:pt idx="11975">
                        <c:v>1.64</c:v>
                      </c:pt>
                      <c:pt idx="11976">
                        <c:v>1.64</c:v>
                      </c:pt>
                      <c:pt idx="11977">
                        <c:v>1.63</c:v>
                      </c:pt>
                      <c:pt idx="11978">
                        <c:v>1.63</c:v>
                      </c:pt>
                      <c:pt idx="11979">
                        <c:v>1.64</c:v>
                      </c:pt>
                      <c:pt idx="11980">
                        <c:v>1.63</c:v>
                      </c:pt>
                      <c:pt idx="11981">
                        <c:v>1.64</c:v>
                      </c:pt>
                      <c:pt idx="11982">
                        <c:v>1.63</c:v>
                      </c:pt>
                      <c:pt idx="11983">
                        <c:v>1.63</c:v>
                      </c:pt>
                      <c:pt idx="11984">
                        <c:v>1.63</c:v>
                      </c:pt>
                      <c:pt idx="11985">
                        <c:v>1.63</c:v>
                      </c:pt>
                      <c:pt idx="11986">
                        <c:v>1.64</c:v>
                      </c:pt>
                      <c:pt idx="11987">
                        <c:v>1.63</c:v>
                      </c:pt>
                      <c:pt idx="11988">
                        <c:v>1.64</c:v>
                      </c:pt>
                      <c:pt idx="11989">
                        <c:v>1.64</c:v>
                      </c:pt>
                      <c:pt idx="11990">
                        <c:v>1.64</c:v>
                      </c:pt>
                      <c:pt idx="11991">
                        <c:v>1.64</c:v>
                      </c:pt>
                      <c:pt idx="11992">
                        <c:v>1.64</c:v>
                      </c:pt>
                      <c:pt idx="11993">
                        <c:v>1.64</c:v>
                      </c:pt>
                      <c:pt idx="11994">
                        <c:v>1.64</c:v>
                      </c:pt>
                      <c:pt idx="11995">
                        <c:v>1.64</c:v>
                      </c:pt>
                      <c:pt idx="11996">
                        <c:v>1.64</c:v>
                      </c:pt>
                      <c:pt idx="11997">
                        <c:v>1.64</c:v>
                      </c:pt>
                      <c:pt idx="11998">
                        <c:v>1.64</c:v>
                      </c:pt>
                      <c:pt idx="11999">
                        <c:v>1.64</c:v>
                      </c:pt>
                      <c:pt idx="12000">
                        <c:v>1.64</c:v>
                      </c:pt>
                      <c:pt idx="12001">
                        <c:v>1.64</c:v>
                      </c:pt>
                      <c:pt idx="12002">
                        <c:v>1.64</c:v>
                      </c:pt>
                      <c:pt idx="12003">
                        <c:v>1.64</c:v>
                      </c:pt>
                      <c:pt idx="12004">
                        <c:v>1.64</c:v>
                      </c:pt>
                      <c:pt idx="12005">
                        <c:v>1.64</c:v>
                      </c:pt>
                      <c:pt idx="12006">
                        <c:v>1.64</c:v>
                      </c:pt>
                      <c:pt idx="12007">
                        <c:v>1.64</c:v>
                      </c:pt>
                      <c:pt idx="12008">
                        <c:v>1.64</c:v>
                      </c:pt>
                      <c:pt idx="12009">
                        <c:v>1.64</c:v>
                      </c:pt>
                      <c:pt idx="12010">
                        <c:v>1.64</c:v>
                      </c:pt>
                      <c:pt idx="12011">
                        <c:v>1.64</c:v>
                      </c:pt>
                      <c:pt idx="12012">
                        <c:v>1.64</c:v>
                      </c:pt>
                      <c:pt idx="12013">
                        <c:v>1.65</c:v>
                      </c:pt>
                      <c:pt idx="12014">
                        <c:v>1.64</c:v>
                      </c:pt>
                      <c:pt idx="12015">
                        <c:v>1.65</c:v>
                      </c:pt>
                      <c:pt idx="12016">
                        <c:v>1.65</c:v>
                      </c:pt>
                      <c:pt idx="12017">
                        <c:v>1.65</c:v>
                      </c:pt>
                      <c:pt idx="12018">
                        <c:v>1.65</c:v>
                      </c:pt>
                      <c:pt idx="12019">
                        <c:v>1.65</c:v>
                      </c:pt>
                      <c:pt idx="12020">
                        <c:v>1.65</c:v>
                      </c:pt>
                      <c:pt idx="12021">
                        <c:v>1.65</c:v>
                      </c:pt>
                      <c:pt idx="12022">
                        <c:v>1.65</c:v>
                      </c:pt>
                      <c:pt idx="12023">
                        <c:v>1.65</c:v>
                      </c:pt>
                      <c:pt idx="12024">
                        <c:v>1.65</c:v>
                      </c:pt>
                      <c:pt idx="12025">
                        <c:v>1.65</c:v>
                      </c:pt>
                      <c:pt idx="12026">
                        <c:v>1.66</c:v>
                      </c:pt>
                      <c:pt idx="12027">
                        <c:v>1.65</c:v>
                      </c:pt>
                      <c:pt idx="12028">
                        <c:v>1.66</c:v>
                      </c:pt>
                      <c:pt idx="12029">
                        <c:v>1.66</c:v>
                      </c:pt>
                      <c:pt idx="12030">
                        <c:v>1.66</c:v>
                      </c:pt>
                      <c:pt idx="12031">
                        <c:v>1.66</c:v>
                      </c:pt>
                      <c:pt idx="12032">
                        <c:v>1.67</c:v>
                      </c:pt>
                      <c:pt idx="12033">
                        <c:v>1.67</c:v>
                      </c:pt>
                      <c:pt idx="12034">
                        <c:v>1.67</c:v>
                      </c:pt>
                      <c:pt idx="12035">
                        <c:v>1.68</c:v>
                      </c:pt>
                      <c:pt idx="12036">
                        <c:v>1.69</c:v>
                      </c:pt>
                      <c:pt idx="12037">
                        <c:v>1.69</c:v>
                      </c:pt>
                      <c:pt idx="12038">
                        <c:v>1.7</c:v>
                      </c:pt>
                      <c:pt idx="12039">
                        <c:v>1.71</c:v>
                      </c:pt>
                      <c:pt idx="12040">
                        <c:v>1.72</c:v>
                      </c:pt>
                      <c:pt idx="12041">
                        <c:v>1.73</c:v>
                      </c:pt>
                      <c:pt idx="12042">
                        <c:v>1.73</c:v>
                      </c:pt>
                      <c:pt idx="12043">
                        <c:v>1.74</c:v>
                      </c:pt>
                      <c:pt idx="12044">
                        <c:v>1.75</c:v>
                      </c:pt>
                      <c:pt idx="12045">
                        <c:v>1.76</c:v>
                      </c:pt>
                      <c:pt idx="12046">
                        <c:v>1.77</c:v>
                      </c:pt>
                      <c:pt idx="12047">
                        <c:v>1.77</c:v>
                      </c:pt>
                      <c:pt idx="12048">
                        <c:v>1.78</c:v>
                      </c:pt>
                      <c:pt idx="12049">
                        <c:v>1.78</c:v>
                      </c:pt>
                      <c:pt idx="12050">
                        <c:v>1.79</c:v>
                      </c:pt>
                      <c:pt idx="12051">
                        <c:v>1.79</c:v>
                      </c:pt>
                      <c:pt idx="12052">
                        <c:v>1.79</c:v>
                      </c:pt>
                      <c:pt idx="12053">
                        <c:v>1.78</c:v>
                      </c:pt>
                      <c:pt idx="12054">
                        <c:v>1.78</c:v>
                      </c:pt>
                      <c:pt idx="12055">
                        <c:v>1.78</c:v>
                      </c:pt>
                      <c:pt idx="12056">
                        <c:v>1.78</c:v>
                      </c:pt>
                      <c:pt idx="12057">
                        <c:v>1.77</c:v>
                      </c:pt>
                      <c:pt idx="12058">
                        <c:v>1.77</c:v>
                      </c:pt>
                      <c:pt idx="12059">
                        <c:v>1.76</c:v>
                      </c:pt>
                      <c:pt idx="12060">
                        <c:v>1.76</c:v>
                      </c:pt>
                      <c:pt idx="12061">
                        <c:v>1.76</c:v>
                      </c:pt>
                      <c:pt idx="12062">
                        <c:v>1.75</c:v>
                      </c:pt>
                      <c:pt idx="12063">
                        <c:v>1.75</c:v>
                      </c:pt>
                      <c:pt idx="12064">
                        <c:v>1.75</c:v>
                      </c:pt>
                      <c:pt idx="12065">
                        <c:v>1.74</c:v>
                      </c:pt>
                      <c:pt idx="12066">
                        <c:v>1.74</c:v>
                      </c:pt>
                      <c:pt idx="12067">
                        <c:v>1.74</c:v>
                      </c:pt>
                      <c:pt idx="12068">
                        <c:v>1.73</c:v>
                      </c:pt>
                      <c:pt idx="12069">
                        <c:v>1.73</c:v>
                      </c:pt>
                      <c:pt idx="12070">
                        <c:v>1.73</c:v>
                      </c:pt>
                      <c:pt idx="12071">
                        <c:v>1.72</c:v>
                      </c:pt>
                      <c:pt idx="12072">
                        <c:v>1.72</c:v>
                      </c:pt>
                      <c:pt idx="12073">
                        <c:v>1.72</c:v>
                      </c:pt>
                      <c:pt idx="12074">
                        <c:v>1.71</c:v>
                      </c:pt>
                      <c:pt idx="12075">
                        <c:v>1.71</c:v>
                      </c:pt>
                      <c:pt idx="12076">
                        <c:v>1.71</c:v>
                      </c:pt>
                      <c:pt idx="12077">
                        <c:v>1.71</c:v>
                      </c:pt>
                      <c:pt idx="12078">
                        <c:v>1.71</c:v>
                      </c:pt>
                      <c:pt idx="12079">
                        <c:v>1.71</c:v>
                      </c:pt>
                      <c:pt idx="12080">
                        <c:v>1.7</c:v>
                      </c:pt>
                      <c:pt idx="12081">
                        <c:v>1.7</c:v>
                      </c:pt>
                      <c:pt idx="12082">
                        <c:v>1.7</c:v>
                      </c:pt>
                      <c:pt idx="12083">
                        <c:v>1.7</c:v>
                      </c:pt>
                      <c:pt idx="12084">
                        <c:v>1.69</c:v>
                      </c:pt>
                      <c:pt idx="12085">
                        <c:v>1.69</c:v>
                      </c:pt>
                      <c:pt idx="12086">
                        <c:v>1.69</c:v>
                      </c:pt>
                      <c:pt idx="12087">
                        <c:v>1.69</c:v>
                      </c:pt>
                      <c:pt idx="12088">
                        <c:v>1.69</c:v>
                      </c:pt>
                      <c:pt idx="12089">
                        <c:v>1.69</c:v>
                      </c:pt>
                      <c:pt idx="12090">
                        <c:v>1.69</c:v>
                      </c:pt>
                      <c:pt idx="12091">
                        <c:v>1.69</c:v>
                      </c:pt>
                      <c:pt idx="12092">
                        <c:v>1.69</c:v>
                      </c:pt>
                      <c:pt idx="12093">
                        <c:v>1.69</c:v>
                      </c:pt>
                      <c:pt idx="12094">
                        <c:v>1.69</c:v>
                      </c:pt>
                      <c:pt idx="12095">
                        <c:v>1.68</c:v>
                      </c:pt>
                      <c:pt idx="12096">
                        <c:v>1.68</c:v>
                      </c:pt>
                      <c:pt idx="12097">
                        <c:v>1.68</c:v>
                      </c:pt>
                      <c:pt idx="12098">
                        <c:v>1.68</c:v>
                      </c:pt>
                      <c:pt idx="12099">
                        <c:v>1.68</c:v>
                      </c:pt>
                      <c:pt idx="12100">
                        <c:v>1.68</c:v>
                      </c:pt>
                      <c:pt idx="12101">
                        <c:v>1.68</c:v>
                      </c:pt>
                      <c:pt idx="12102">
                        <c:v>1.68</c:v>
                      </c:pt>
                      <c:pt idx="12103">
                        <c:v>1.68</c:v>
                      </c:pt>
                      <c:pt idx="12104">
                        <c:v>1.68</c:v>
                      </c:pt>
                      <c:pt idx="12105">
                        <c:v>1.68</c:v>
                      </c:pt>
                      <c:pt idx="12106">
                        <c:v>1.68</c:v>
                      </c:pt>
                      <c:pt idx="12107">
                        <c:v>1.68</c:v>
                      </c:pt>
                      <c:pt idx="12108">
                        <c:v>1.67</c:v>
                      </c:pt>
                      <c:pt idx="12109">
                        <c:v>1.67</c:v>
                      </c:pt>
                      <c:pt idx="12110">
                        <c:v>1.68</c:v>
                      </c:pt>
                      <c:pt idx="12111">
                        <c:v>1.67</c:v>
                      </c:pt>
                      <c:pt idx="12112">
                        <c:v>1.68</c:v>
                      </c:pt>
                      <c:pt idx="12113">
                        <c:v>1.67</c:v>
                      </c:pt>
                      <c:pt idx="12114">
                        <c:v>1.67</c:v>
                      </c:pt>
                      <c:pt idx="12115">
                        <c:v>1.67</c:v>
                      </c:pt>
                      <c:pt idx="12116">
                        <c:v>1.67</c:v>
                      </c:pt>
                      <c:pt idx="12117">
                        <c:v>1.67</c:v>
                      </c:pt>
                      <c:pt idx="12118">
                        <c:v>1.67</c:v>
                      </c:pt>
                      <c:pt idx="12119">
                        <c:v>1.67</c:v>
                      </c:pt>
                      <c:pt idx="12120">
                        <c:v>1.67</c:v>
                      </c:pt>
                      <c:pt idx="12121">
                        <c:v>1.67</c:v>
                      </c:pt>
                      <c:pt idx="12122">
                        <c:v>1.67</c:v>
                      </c:pt>
                      <c:pt idx="12123">
                        <c:v>1.67</c:v>
                      </c:pt>
                      <c:pt idx="12124">
                        <c:v>1.67</c:v>
                      </c:pt>
                      <c:pt idx="12125">
                        <c:v>1.67</c:v>
                      </c:pt>
                      <c:pt idx="12126">
                        <c:v>1.67</c:v>
                      </c:pt>
                      <c:pt idx="12127">
                        <c:v>1.66</c:v>
                      </c:pt>
                      <c:pt idx="12128">
                        <c:v>1.67</c:v>
                      </c:pt>
                      <c:pt idx="12129">
                        <c:v>1.66</c:v>
                      </c:pt>
                      <c:pt idx="12130">
                        <c:v>1.66</c:v>
                      </c:pt>
                      <c:pt idx="12131">
                        <c:v>1.66</c:v>
                      </c:pt>
                      <c:pt idx="12132">
                        <c:v>1.66</c:v>
                      </c:pt>
                      <c:pt idx="12133">
                        <c:v>1.66</c:v>
                      </c:pt>
                      <c:pt idx="12134">
                        <c:v>1.66</c:v>
                      </c:pt>
                      <c:pt idx="12135">
                        <c:v>1.66</c:v>
                      </c:pt>
                      <c:pt idx="12136">
                        <c:v>1.66</c:v>
                      </c:pt>
                      <c:pt idx="12137">
                        <c:v>1.66</c:v>
                      </c:pt>
                      <c:pt idx="12138">
                        <c:v>1.66</c:v>
                      </c:pt>
                      <c:pt idx="12139">
                        <c:v>1.66</c:v>
                      </c:pt>
                      <c:pt idx="12140">
                        <c:v>1.66</c:v>
                      </c:pt>
                      <c:pt idx="12141">
                        <c:v>1.65</c:v>
                      </c:pt>
                      <c:pt idx="12142">
                        <c:v>1.66</c:v>
                      </c:pt>
                      <c:pt idx="12143">
                        <c:v>1.66</c:v>
                      </c:pt>
                      <c:pt idx="12144">
                        <c:v>1.66</c:v>
                      </c:pt>
                      <c:pt idx="12145">
                        <c:v>1.66</c:v>
                      </c:pt>
                      <c:pt idx="12146">
                        <c:v>1.65</c:v>
                      </c:pt>
                      <c:pt idx="12147">
                        <c:v>1.66</c:v>
                      </c:pt>
                      <c:pt idx="12148">
                        <c:v>1.65</c:v>
                      </c:pt>
                      <c:pt idx="12149">
                        <c:v>1.65</c:v>
                      </c:pt>
                      <c:pt idx="12150">
                        <c:v>1.65</c:v>
                      </c:pt>
                      <c:pt idx="12151">
                        <c:v>1.65</c:v>
                      </c:pt>
                      <c:pt idx="12152">
                        <c:v>1.65</c:v>
                      </c:pt>
                      <c:pt idx="12153">
                        <c:v>1.65</c:v>
                      </c:pt>
                      <c:pt idx="12154">
                        <c:v>1.65</c:v>
                      </c:pt>
                      <c:pt idx="12155">
                        <c:v>1.65</c:v>
                      </c:pt>
                      <c:pt idx="12156">
                        <c:v>1.65</c:v>
                      </c:pt>
                      <c:pt idx="12157">
                        <c:v>1.65</c:v>
                      </c:pt>
                      <c:pt idx="12158">
                        <c:v>1.65</c:v>
                      </c:pt>
                      <c:pt idx="12159">
                        <c:v>1.65</c:v>
                      </c:pt>
                      <c:pt idx="12160">
                        <c:v>1.65</c:v>
                      </c:pt>
                      <c:pt idx="12161">
                        <c:v>1.65</c:v>
                      </c:pt>
                      <c:pt idx="12162">
                        <c:v>1.65</c:v>
                      </c:pt>
                      <c:pt idx="12163">
                        <c:v>1.65</c:v>
                      </c:pt>
                      <c:pt idx="12164">
                        <c:v>1.64</c:v>
                      </c:pt>
                      <c:pt idx="12165">
                        <c:v>1.64</c:v>
                      </c:pt>
                      <c:pt idx="12166">
                        <c:v>1.65</c:v>
                      </c:pt>
                      <c:pt idx="12167">
                        <c:v>1.64</c:v>
                      </c:pt>
                      <c:pt idx="12168">
                        <c:v>1.65</c:v>
                      </c:pt>
                      <c:pt idx="12169">
                        <c:v>1.64</c:v>
                      </c:pt>
                      <c:pt idx="12170">
                        <c:v>1.64</c:v>
                      </c:pt>
                      <c:pt idx="12171">
                        <c:v>1.65</c:v>
                      </c:pt>
                      <c:pt idx="12172">
                        <c:v>1.64</c:v>
                      </c:pt>
                      <c:pt idx="12173">
                        <c:v>1.64</c:v>
                      </c:pt>
                      <c:pt idx="12174">
                        <c:v>1.64</c:v>
                      </c:pt>
                      <c:pt idx="12175">
                        <c:v>1.64</c:v>
                      </c:pt>
                      <c:pt idx="12176">
                        <c:v>1.64</c:v>
                      </c:pt>
                      <c:pt idx="12177">
                        <c:v>1.64</c:v>
                      </c:pt>
                      <c:pt idx="12178">
                        <c:v>1.64</c:v>
                      </c:pt>
                      <c:pt idx="12179">
                        <c:v>1.64</c:v>
                      </c:pt>
                      <c:pt idx="12180">
                        <c:v>1.64</c:v>
                      </c:pt>
                      <c:pt idx="12181">
                        <c:v>1.64</c:v>
                      </c:pt>
                      <c:pt idx="12182">
                        <c:v>1.64</c:v>
                      </c:pt>
                      <c:pt idx="12183">
                        <c:v>1.64</c:v>
                      </c:pt>
                      <c:pt idx="12184">
                        <c:v>1.64</c:v>
                      </c:pt>
                      <c:pt idx="12185">
                        <c:v>1.64</c:v>
                      </c:pt>
                      <c:pt idx="12186">
                        <c:v>1.64</c:v>
                      </c:pt>
                      <c:pt idx="12187">
                        <c:v>1.64</c:v>
                      </c:pt>
                      <c:pt idx="12188">
                        <c:v>1.64</c:v>
                      </c:pt>
                      <c:pt idx="12189">
                        <c:v>1.64</c:v>
                      </c:pt>
                      <c:pt idx="12190">
                        <c:v>1.64</c:v>
                      </c:pt>
                      <c:pt idx="12191">
                        <c:v>1.64</c:v>
                      </c:pt>
                      <c:pt idx="12192">
                        <c:v>1.64</c:v>
                      </c:pt>
                      <c:pt idx="12193">
                        <c:v>1.64</c:v>
                      </c:pt>
                      <c:pt idx="12194">
                        <c:v>1.63</c:v>
                      </c:pt>
                      <c:pt idx="12195">
                        <c:v>1.63</c:v>
                      </c:pt>
                      <c:pt idx="12196">
                        <c:v>1.63</c:v>
                      </c:pt>
                      <c:pt idx="12197">
                        <c:v>1.63</c:v>
                      </c:pt>
                      <c:pt idx="12198">
                        <c:v>1.63</c:v>
                      </c:pt>
                      <c:pt idx="12199">
                        <c:v>1.63</c:v>
                      </c:pt>
                      <c:pt idx="12200">
                        <c:v>1.64</c:v>
                      </c:pt>
                      <c:pt idx="12201">
                        <c:v>1.63</c:v>
                      </c:pt>
                      <c:pt idx="12202">
                        <c:v>1.63</c:v>
                      </c:pt>
                      <c:pt idx="12203">
                        <c:v>1.63</c:v>
                      </c:pt>
                      <c:pt idx="12204">
                        <c:v>1.63</c:v>
                      </c:pt>
                      <c:pt idx="12205">
                        <c:v>1.63</c:v>
                      </c:pt>
                      <c:pt idx="12206">
                        <c:v>1.63</c:v>
                      </c:pt>
                      <c:pt idx="12207">
                        <c:v>1.63</c:v>
                      </c:pt>
                      <c:pt idx="12208">
                        <c:v>1.63</c:v>
                      </c:pt>
                      <c:pt idx="12209">
                        <c:v>1.63</c:v>
                      </c:pt>
                      <c:pt idx="12210">
                        <c:v>1.63</c:v>
                      </c:pt>
                      <c:pt idx="12211">
                        <c:v>1.63</c:v>
                      </c:pt>
                      <c:pt idx="12212">
                        <c:v>1.63</c:v>
                      </c:pt>
                      <c:pt idx="12213">
                        <c:v>1.63</c:v>
                      </c:pt>
                      <c:pt idx="12214">
                        <c:v>1.63</c:v>
                      </c:pt>
                      <c:pt idx="12215">
                        <c:v>1.63</c:v>
                      </c:pt>
                      <c:pt idx="12216">
                        <c:v>1.63</c:v>
                      </c:pt>
                      <c:pt idx="12217">
                        <c:v>1.63</c:v>
                      </c:pt>
                      <c:pt idx="12218">
                        <c:v>1.63</c:v>
                      </c:pt>
                      <c:pt idx="12219">
                        <c:v>1.63</c:v>
                      </c:pt>
                      <c:pt idx="12220">
                        <c:v>1.63</c:v>
                      </c:pt>
                      <c:pt idx="12221">
                        <c:v>1.63</c:v>
                      </c:pt>
                      <c:pt idx="12222">
                        <c:v>1.63</c:v>
                      </c:pt>
                      <c:pt idx="12223">
                        <c:v>1.63</c:v>
                      </c:pt>
                      <c:pt idx="12224">
                        <c:v>1.63</c:v>
                      </c:pt>
                      <c:pt idx="12225">
                        <c:v>1.63</c:v>
                      </c:pt>
                      <c:pt idx="12226">
                        <c:v>1.62</c:v>
                      </c:pt>
                      <c:pt idx="12227">
                        <c:v>1.63</c:v>
                      </c:pt>
                      <c:pt idx="12228">
                        <c:v>1.63</c:v>
                      </c:pt>
                      <c:pt idx="12229">
                        <c:v>1.63</c:v>
                      </c:pt>
                      <c:pt idx="12230">
                        <c:v>1.62</c:v>
                      </c:pt>
                      <c:pt idx="12231">
                        <c:v>1.62</c:v>
                      </c:pt>
                      <c:pt idx="12232">
                        <c:v>1.62</c:v>
                      </c:pt>
                      <c:pt idx="12233">
                        <c:v>1.62</c:v>
                      </c:pt>
                      <c:pt idx="12234">
                        <c:v>1.62</c:v>
                      </c:pt>
                      <c:pt idx="12235">
                        <c:v>1.62</c:v>
                      </c:pt>
                      <c:pt idx="12236">
                        <c:v>1.62</c:v>
                      </c:pt>
                      <c:pt idx="12237">
                        <c:v>1.62</c:v>
                      </c:pt>
                      <c:pt idx="12238">
                        <c:v>1.62</c:v>
                      </c:pt>
                      <c:pt idx="12239">
                        <c:v>1.62</c:v>
                      </c:pt>
                      <c:pt idx="12240">
                        <c:v>1.62</c:v>
                      </c:pt>
                      <c:pt idx="12241">
                        <c:v>1.62</c:v>
                      </c:pt>
                      <c:pt idx="12242">
                        <c:v>1.62</c:v>
                      </c:pt>
                      <c:pt idx="12243">
                        <c:v>1.62</c:v>
                      </c:pt>
                      <c:pt idx="12244">
                        <c:v>1.62</c:v>
                      </c:pt>
                      <c:pt idx="12245">
                        <c:v>1.62</c:v>
                      </c:pt>
                      <c:pt idx="12246">
                        <c:v>1.62</c:v>
                      </c:pt>
                      <c:pt idx="12247">
                        <c:v>1.62</c:v>
                      </c:pt>
                      <c:pt idx="12248">
                        <c:v>1.62</c:v>
                      </c:pt>
                      <c:pt idx="12249">
                        <c:v>1.62</c:v>
                      </c:pt>
                      <c:pt idx="12250">
                        <c:v>1.62</c:v>
                      </c:pt>
                      <c:pt idx="12251">
                        <c:v>1.62</c:v>
                      </c:pt>
                      <c:pt idx="12252">
                        <c:v>1.62</c:v>
                      </c:pt>
                      <c:pt idx="12253">
                        <c:v>1.62</c:v>
                      </c:pt>
                      <c:pt idx="12254">
                        <c:v>1.62</c:v>
                      </c:pt>
                      <c:pt idx="12255">
                        <c:v>1.62</c:v>
                      </c:pt>
                      <c:pt idx="12256">
                        <c:v>1.62</c:v>
                      </c:pt>
                      <c:pt idx="12257">
                        <c:v>1.62</c:v>
                      </c:pt>
                      <c:pt idx="12258">
                        <c:v>1.62</c:v>
                      </c:pt>
                      <c:pt idx="12259">
                        <c:v>1.62</c:v>
                      </c:pt>
                      <c:pt idx="12260">
                        <c:v>1.62</c:v>
                      </c:pt>
                      <c:pt idx="12261">
                        <c:v>1.62</c:v>
                      </c:pt>
                      <c:pt idx="12262">
                        <c:v>1.62</c:v>
                      </c:pt>
                      <c:pt idx="12263">
                        <c:v>1.62</c:v>
                      </c:pt>
                      <c:pt idx="12264">
                        <c:v>1.62</c:v>
                      </c:pt>
                      <c:pt idx="12265">
                        <c:v>1.62</c:v>
                      </c:pt>
                      <c:pt idx="12266">
                        <c:v>1.62</c:v>
                      </c:pt>
                      <c:pt idx="12267">
                        <c:v>1.62</c:v>
                      </c:pt>
                      <c:pt idx="12268">
                        <c:v>1.62</c:v>
                      </c:pt>
                      <c:pt idx="12269">
                        <c:v>1.62</c:v>
                      </c:pt>
                      <c:pt idx="12270">
                        <c:v>1.62</c:v>
                      </c:pt>
                      <c:pt idx="12271">
                        <c:v>1.62</c:v>
                      </c:pt>
                      <c:pt idx="12272">
                        <c:v>1.62</c:v>
                      </c:pt>
                      <c:pt idx="12273">
                        <c:v>1.62</c:v>
                      </c:pt>
                      <c:pt idx="12274">
                        <c:v>1.62</c:v>
                      </c:pt>
                      <c:pt idx="12275">
                        <c:v>1.62</c:v>
                      </c:pt>
                      <c:pt idx="12276">
                        <c:v>1.62</c:v>
                      </c:pt>
                      <c:pt idx="12277">
                        <c:v>1.62</c:v>
                      </c:pt>
                      <c:pt idx="12278">
                        <c:v>1.61</c:v>
                      </c:pt>
                      <c:pt idx="12279">
                        <c:v>1.61</c:v>
                      </c:pt>
                      <c:pt idx="12280">
                        <c:v>1.62</c:v>
                      </c:pt>
                      <c:pt idx="12281">
                        <c:v>1.62</c:v>
                      </c:pt>
                      <c:pt idx="12282">
                        <c:v>1.61</c:v>
                      </c:pt>
                      <c:pt idx="12283">
                        <c:v>1.61</c:v>
                      </c:pt>
                      <c:pt idx="12284">
                        <c:v>1.61</c:v>
                      </c:pt>
                      <c:pt idx="12285">
                        <c:v>1.61</c:v>
                      </c:pt>
                      <c:pt idx="12286">
                        <c:v>1.61</c:v>
                      </c:pt>
                      <c:pt idx="12287">
                        <c:v>1.61</c:v>
                      </c:pt>
                      <c:pt idx="12288">
                        <c:v>1.61</c:v>
                      </c:pt>
                      <c:pt idx="12289">
                        <c:v>1.61</c:v>
                      </c:pt>
                      <c:pt idx="12290">
                        <c:v>1.61</c:v>
                      </c:pt>
                      <c:pt idx="12291">
                        <c:v>1.61</c:v>
                      </c:pt>
                      <c:pt idx="12292">
                        <c:v>1.61</c:v>
                      </c:pt>
                      <c:pt idx="12293">
                        <c:v>1.61</c:v>
                      </c:pt>
                      <c:pt idx="12294">
                        <c:v>1.61</c:v>
                      </c:pt>
                      <c:pt idx="12295">
                        <c:v>1.61</c:v>
                      </c:pt>
                      <c:pt idx="12296">
                        <c:v>1.61</c:v>
                      </c:pt>
                      <c:pt idx="12297">
                        <c:v>1.61</c:v>
                      </c:pt>
                      <c:pt idx="12298">
                        <c:v>1.61</c:v>
                      </c:pt>
                      <c:pt idx="12299">
                        <c:v>1.61</c:v>
                      </c:pt>
                      <c:pt idx="12300">
                        <c:v>1.61</c:v>
                      </c:pt>
                      <c:pt idx="12301">
                        <c:v>1.61</c:v>
                      </c:pt>
                      <c:pt idx="12302">
                        <c:v>1.61</c:v>
                      </c:pt>
                      <c:pt idx="12303">
                        <c:v>1.61</c:v>
                      </c:pt>
                      <c:pt idx="12304">
                        <c:v>1.61</c:v>
                      </c:pt>
                      <c:pt idx="12305">
                        <c:v>1.61</c:v>
                      </c:pt>
                      <c:pt idx="12306">
                        <c:v>1.61</c:v>
                      </c:pt>
                      <c:pt idx="12307">
                        <c:v>1.61</c:v>
                      </c:pt>
                      <c:pt idx="12308">
                        <c:v>1.61</c:v>
                      </c:pt>
                      <c:pt idx="12309">
                        <c:v>1.61</c:v>
                      </c:pt>
                      <c:pt idx="12310">
                        <c:v>1.6</c:v>
                      </c:pt>
                      <c:pt idx="12311">
                        <c:v>1.61</c:v>
                      </c:pt>
                      <c:pt idx="12312">
                        <c:v>1.61</c:v>
                      </c:pt>
                      <c:pt idx="12313">
                        <c:v>1.6</c:v>
                      </c:pt>
                      <c:pt idx="12314">
                        <c:v>1.61</c:v>
                      </c:pt>
                      <c:pt idx="12315">
                        <c:v>1.6</c:v>
                      </c:pt>
                      <c:pt idx="12316">
                        <c:v>1.6</c:v>
                      </c:pt>
                      <c:pt idx="12317">
                        <c:v>1.61</c:v>
                      </c:pt>
                      <c:pt idx="12318">
                        <c:v>1.6</c:v>
                      </c:pt>
                      <c:pt idx="12319">
                        <c:v>1.61</c:v>
                      </c:pt>
                      <c:pt idx="12320">
                        <c:v>1.6</c:v>
                      </c:pt>
                      <c:pt idx="12321">
                        <c:v>1.6</c:v>
                      </c:pt>
                      <c:pt idx="12322">
                        <c:v>1.61</c:v>
                      </c:pt>
                      <c:pt idx="12323">
                        <c:v>1.6</c:v>
                      </c:pt>
                      <c:pt idx="12324">
                        <c:v>1.6</c:v>
                      </c:pt>
                      <c:pt idx="12325">
                        <c:v>1.6</c:v>
                      </c:pt>
                      <c:pt idx="12326">
                        <c:v>1.6</c:v>
                      </c:pt>
                      <c:pt idx="12327">
                        <c:v>1.6</c:v>
                      </c:pt>
                      <c:pt idx="12328">
                        <c:v>1.6</c:v>
                      </c:pt>
                      <c:pt idx="12329">
                        <c:v>1.6</c:v>
                      </c:pt>
                      <c:pt idx="12330">
                        <c:v>1.6</c:v>
                      </c:pt>
                      <c:pt idx="12331">
                        <c:v>1.6</c:v>
                      </c:pt>
                      <c:pt idx="12332">
                        <c:v>1.6</c:v>
                      </c:pt>
                      <c:pt idx="12333">
                        <c:v>1.6</c:v>
                      </c:pt>
                      <c:pt idx="12334">
                        <c:v>1.6</c:v>
                      </c:pt>
                      <c:pt idx="12335">
                        <c:v>1.6</c:v>
                      </c:pt>
                      <c:pt idx="12336">
                        <c:v>1.6</c:v>
                      </c:pt>
                      <c:pt idx="12337">
                        <c:v>1.6</c:v>
                      </c:pt>
                      <c:pt idx="12338">
                        <c:v>1.6</c:v>
                      </c:pt>
                      <c:pt idx="12339">
                        <c:v>1.6</c:v>
                      </c:pt>
                      <c:pt idx="12340">
                        <c:v>1.6</c:v>
                      </c:pt>
                      <c:pt idx="12341">
                        <c:v>1.6</c:v>
                      </c:pt>
                      <c:pt idx="12342">
                        <c:v>1.6</c:v>
                      </c:pt>
                      <c:pt idx="12343">
                        <c:v>1.6</c:v>
                      </c:pt>
                      <c:pt idx="12344">
                        <c:v>1.6</c:v>
                      </c:pt>
                      <c:pt idx="12345">
                        <c:v>1.6</c:v>
                      </c:pt>
                      <c:pt idx="12346">
                        <c:v>1.6</c:v>
                      </c:pt>
                      <c:pt idx="12347">
                        <c:v>1.6</c:v>
                      </c:pt>
                      <c:pt idx="12348">
                        <c:v>1.6</c:v>
                      </c:pt>
                      <c:pt idx="12349">
                        <c:v>1.6</c:v>
                      </c:pt>
                      <c:pt idx="12350">
                        <c:v>1.6</c:v>
                      </c:pt>
                      <c:pt idx="12351">
                        <c:v>1.6</c:v>
                      </c:pt>
                      <c:pt idx="12352">
                        <c:v>1.6</c:v>
                      </c:pt>
                      <c:pt idx="12353">
                        <c:v>1.6</c:v>
                      </c:pt>
                      <c:pt idx="12354">
                        <c:v>1.6</c:v>
                      </c:pt>
                      <c:pt idx="12355">
                        <c:v>1.6</c:v>
                      </c:pt>
                      <c:pt idx="12356">
                        <c:v>1.6</c:v>
                      </c:pt>
                      <c:pt idx="12357">
                        <c:v>1.6</c:v>
                      </c:pt>
                      <c:pt idx="12358">
                        <c:v>1.6</c:v>
                      </c:pt>
                      <c:pt idx="12359">
                        <c:v>1.6</c:v>
                      </c:pt>
                      <c:pt idx="12360">
                        <c:v>1.6</c:v>
                      </c:pt>
                      <c:pt idx="12361">
                        <c:v>1.6</c:v>
                      </c:pt>
                      <c:pt idx="12362">
                        <c:v>1.6</c:v>
                      </c:pt>
                      <c:pt idx="12363">
                        <c:v>1.6</c:v>
                      </c:pt>
                      <c:pt idx="12364">
                        <c:v>1.6</c:v>
                      </c:pt>
                      <c:pt idx="12365">
                        <c:v>1.6</c:v>
                      </c:pt>
                      <c:pt idx="12366">
                        <c:v>1.6</c:v>
                      </c:pt>
                      <c:pt idx="12367">
                        <c:v>1.6</c:v>
                      </c:pt>
                      <c:pt idx="12368">
                        <c:v>1.6</c:v>
                      </c:pt>
                      <c:pt idx="12369">
                        <c:v>1.6</c:v>
                      </c:pt>
                      <c:pt idx="12370">
                        <c:v>1.6</c:v>
                      </c:pt>
                      <c:pt idx="12371">
                        <c:v>1.6</c:v>
                      </c:pt>
                      <c:pt idx="12372">
                        <c:v>1.6</c:v>
                      </c:pt>
                      <c:pt idx="12373">
                        <c:v>1.6</c:v>
                      </c:pt>
                      <c:pt idx="12374">
                        <c:v>1.6</c:v>
                      </c:pt>
                      <c:pt idx="12375">
                        <c:v>1.6</c:v>
                      </c:pt>
                      <c:pt idx="12376">
                        <c:v>1.6</c:v>
                      </c:pt>
                      <c:pt idx="12377">
                        <c:v>1.6</c:v>
                      </c:pt>
                      <c:pt idx="12378">
                        <c:v>1.6</c:v>
                      </c:pt>
                      <c:pt idx="12379">
                        <c:v>1.6</c:v>
                      </c:pt>
                      <c:pt idx="12380">
                        <c:v>1.6</c:v>
                      </c:pt>
                      <c:pt idx="12381">
                        <c:v>1.6</c:v>
                      </c:pt>
                      <c:pt idx="12382">
                        <c:v>1.6</c:v>
                      </c:pt>
                      <c:pt idx="12383">
                        <c:v>1.6</c:v>
                      </c:pt>
                      <c:pt idx="12384">
                        <c:v>1.6</c:v>
                      </c:pt>
                      <c:pt idx="12385">
                        <c:v>1.6</c:v>
                      </c:pt>
                      <c:pt idx="12386">
                        <c:v>1.6</c:v>
                      </c:pt>
                      <c:pt idx="12387">
                        <c:v>1.6</c:v>
                      </c:pt>
                      <c:pt idx="12388">
                        <c:v>1.6</c:v>
                      </c:pt>
                      <c:pt idx="12389">
                        <c:v>1.6</c:v>
                      </c:pt>
                      <c:pt idx="12390">
                        <c:v>1.6</c:v>
                      </c:pt>
                      <c:pt idx="12391">
                        <c:v>1.6</c:v>
                      </c:pt>
                      <c:pt idx="12392">
                        <c:v>1.6</c:v>
                      </c:pt>
                      <c:pt idx="12393">
                        <c:v>1.6</c:v>
                      </c:pt>
                      <c:pt idx="12394">
                        <c:v>1.6</c:v>
                      </c:pt>
                      <c:pt idx="12395">
                        <c:v>1.6</c:v>
                      </c:pt>
                      <c:pt idx="12396">
                        <c:v>1.6</c:v>
                      </c:pt>
                      <c:pt idx="12397">
                        <c:v>1.6</c:v>
                      </c:pt>
                      <c:pt idx="12398">
                        <c:v>1.6</c:v>
                      </c:pt>
                      <c:pt idx="12399">
                        <c:v>1.6</c:v>
                      </c:pt>
                      <c:pt idx="12400">
                        <c:v>1.6</c:v>
                      </c:pt>
                      <c:pt idx="12401">
                        <c:v>1.59</c:v>
                      </c:pt>
                      <c:pt idx="12402">
                        <c:v>1.6</c:v>
                      </c:pt>
                      <c:pt idx="12403">
                        <c:v>1.6</c:v>
                      </c:pt>
                      <c:pt idx="12404">
                        <c:v>1.6</c:v>
                      </c:pt>
                      <c:pt idx="12405">
                        <c:v>1.59</c:v>
                      </c:pt>
                      <c:pt idx="12406">
                        <c:v>1.6</c:v>
                      </c:pt>
                      <c:pt idx="12407">
                        <c:v>1.59</c:v>
                      </c:pt>
                      <c:pt idx="12408">
                        <c:v>1.59</c:v>
                      </c:pt>
                      <c:pt idx="12409">
                        <c:v>1.59</c:v>
                      </c:pt>
                      <c:pt idx="12410">
                        <c:v>1.59</c:v>
                      </c:pt>
                      <c:pt idx="12411">
                        <c:v>1.59</c:v>
                      </c:pt>
                      <c:pt idx="12412">
                        <c:v>1.59</c:v>
                      </c:pt>
                      <c:pt idx="12413">
                        <c:v>1.59</c:v>
                      </c:pt>
                      <c:pt idx="12414">
                        <c:v>1.59</c:v>
                      </c:pt>
                      <c:pt idx="12415">
                        <c:v>1.59</c:v>
                      </c:pt>
                      <c:pt idx="12416">
                        <c:v>1.59</c:v>
                      </c:pt>
                      <c:pt idx="12417">
                        <c:v>1.59</c:v>
                      </c:pt>
                      <c:pt idx="12418">
                        <c:v>1.59</c:v>
                      </c:pt>
                      <c:pt idx="12419">
                        <c:v>1.59</c:v>
                      </c:pt>
                      <c:pt idx="12420">
                        <c:v>1.59</c:v>
                      </c:pt>
                      <c:pt idx="12421">
                        <c:v>1.59</c:v>
                      </c:pt>
                      <c:pt idx="12422">
                        <c:v>1.59</c:v>
                      </c:pt>
                      <c:pt idx="12423">
                        <c:v>1.59</c:v>
                      </c:pt>
                      <c:pt idx="12424">
                        <c:v>1.59</c:v>
                      </c:pt>
                      <c:pt idx="12425">
                        <c:v>1.59</c:v>
                      </c:pt>
                      <c:pt idx="12426">
                        <c:v>1.59</c:v>
                      </c:pt>
                      <c:pt idx="12427">
                        <c:v>1.59</c:v>
                      </c:pt>
                      <c:pt idx="12428">
                        <c:v>1.59</c:v>
                      </c:pt>
                      <c:pt idx="12429">
                        <c:v>1.59</c:v>
                      </c:pt>
                      <c:pt idx="12430">
                        <c:v>1.59</c:v>
                      </c:pt>
                      <c:pt idx="12431">
                        <c:v>1.59</c:v>
                      </c:pt>
                      <c:pt idx="12432">
                        <c:v>1.59</c:v>
                      </c:pt>
                      <c:pt idx="12433">
                        <c:v>1.59</c:v>
                      </c:pt>
                      <c:pt idx="12434">
                        <c:v>1.59</c:v>
                      </c:pt>
                      <c:pt idx="12435">
                        <c:v>1.59</c:v>
                      </c:pt>
                      <c:pt idx="12436">
                        <c:v>1.59</c:v>
                      </c:pt>
                      <c:pt idx="12437">
                        <c:v>1.59</c:v>
                      </c:pt>
                      <c:pt idx="12438">
                        <c:v>1.59</c:v>
                      </c:pt>
                      <c:pt idx="12439">
                        <c:v>1.59</c:v>
                      </c:pt>
                      <c:pt idx="12440">
                        <c:v>1.59</c:v>
                      </c:pt>
                      <c:pt idx="12441">
                        <c:v>1.59</c:v>
                      </c:pt>
                      <c:pt idx="12442">
                        <c:v>1.59</c:v>
                      </c:pt>
                      <c:pt idx="12443">
                        <c:v>1.59</c:v>
                      </c:pt>
                      <c:pt idx="12444">
                        <c:v>1.59</c:v>
                      </c:pt>
                      <c:pt idx="12445">
                        <c:v>1.59</c:v>
                      </c:pt>
                      <c:pt idx="12446">
                        <c:v>1.59</c:v>
                      </c:pt>
                      <c:pt idx="12447">
                        <c:v>1.59</c:v>
                      </c:pt>
                      <c:pt idx="12448">
                        <c:v>1.59</c:v>
                      </c:pt>
                      <c:pt idx="12449">
                        <c:v>1.59</c:v>
                      </c:pt>
                      <c:pt idx="12450">
                        <c:v>1.6</c:v>
                      </c:pt>
                      <c:pt idx="12451">
                        <c:v>1.61</c:v>
                      </c:pt>
                      <c:pt idx="12452">
                        <c:v>1.61</c:v>
                      </c:pt>
                      <c:pt idx="12453">
                        <c:v>1.61</c:v>
                      </c:pt>
                      <c:pt idx="12454">
                        <c:v>1.61</c:v>
                      </c:pt>
                      <c:pt idx="12455">
                        <c:v>1.61</c:v>
                      </c:pt>
                      <c:pt idx="12456">
                        <c:v>1.61</c:v>
                      </c:pt>
                      <c:pt idx="12457">
                        <c:v>1.61</c:v>
                      </c:pt>
                      <c:pt idx="12458">
                        <c:v>1.61</c:v>
                      </c:pt>
                      <c:pt idx="12459">
                        <c:v>1.61</c:v>
                      </c:pt>
                      <c:pt idx="12460">
                        <c:v>1.61</c:v>
                      </c:pt>
                      <c:pt idx="12461">
                        <c:v>1.62</c:v>
                      </c:pt>
                      <c:pt idx="12462">
                        <c:v>1.62</c:v>
                      </c:pt>
                      <c:pt idx="12463">
                        <c:v>1.62</c:v>
                      </c:pt>
                      <c:pt idx="12464">
                        <c:v>1.62</c:v>
                      </c:pt>
                      <c:pt idx="12465">
                        <c:v>1.62</c:v>
                      </c:pt>
                      <c:pt idx="12466">
                        <c:v>1.62</c:v>
                      </c:pt>
                      <c:pt idx="12467">
                        <c:v>1.62</c:v>
                      </c:pt>
                      <c:pt idx="12468">
                        <c:v>1.62</c:v>
                      </c:pt>
                      <c:pt idx="12469">
                        <c:v>1.62</c:v>
                      </c:pt>
                      <c:pt idx="12470">
                        <c:v>1.62</c:v>
                      </c:pt>
                      <c:pt idx="12471">
                        <c:v>1.63</c:v>
                      </c:pt>
                      <c:pt idx="12472">
                        <c:v>1.63</c:v>
                      </c:pt>
                      <c:pt idx="12473">
                        <c:v>1.64</c:v>
                      </c:pt>
                      <c:pt idx="12474">
                        <c:v>1.63</c:v>
                      </c:pt>
                      <c:pt idx="12475">
                        <c:v>1.63</c:v>
                      </c:pt>
                      <c:pt idx="12476">
                        <c:v>1.63</c:v>
                      </c:pt>
                      <c:pt idx="12477">
                        <c:v>1.63</c:v>
                      </c:pt>
                      <c:pt idx="12478">
                        <c:v>1.63</c:v>
                      </c:pt>
                      <c:pt idx="12479">
                        <c:v>1.62</c:v>
                      </c:pt>
                      <c:pt idx="12480">
                        <c:v>1.63</c:v>
                      </c:pt>
                      <c:pt idx="12481">
                        <c:v>1.62</c:v>
                      </c:pt>
                      <c:pt idx="12482">
                        <c:v>1.62</c:v>
                      </c:pt>
                      <c:pt idx="12483">
                        <c:v>1.62</c:v>
                      </c:pt>
                      <c:pt idx="12484">
                        <c:v>1.62</c:v>
                      </c:pt>
                      <c:pt idx="12485">
                        <c:v>1.62</c:v>
                      </c:pt>
                      <c:pt idx="12486">
                        <c:v>1.63</c:v>
                      </c:pt>
                      <c:pt idx="12487">
                        <c:v>1.62</c:v>
                      </c:pt>
                      <c:pt idx="12488">
                        <c:v>1.62</c:v>
                      </c:pt>
                      <c:pt idx="12489">
                        <c:v>1.62</c:v>
                      </c:pt>
                      <c:pt idx="12490">
                        <c:v>1.62</c:v>
                      </c:pt>
                      <c:pt idx="12491">
                        <c:v>1.62</c:v>
                      </c:pt>
                      <c:pt idx="12492">
                        <c:v>1.62</c:v>
                      </c:pt>
                      <c:pt idx="12493">
                        <c:v>1.62</c:v>
                      </c:pt>
                      <c:pt idx="12494">
                        <c:v>1.62</c:v>
                      </c:pt>
                      <c:pt idx="12495">
                        <c:v>1.62</c:v>
                      </c:pt>
                      <c:pt idx="12496">
                        <c:v>1.62</c:v>
                      </c:pt>
                      <c:pt idx="12497">
                        <c:v>1.62</c:v>
                      </c:pt>
                      <c:pt idx="12498">
                        <c:v>1.62</c:v>
                      </c:pt>
                      <c:pt idx="12499">
                        <c:v>1.62</c:v>
                      </c:pt>
                      <c:pt idx="12500">
                        <c:v>1.62</c:v>
                      </c:pt>
                      <c:pt idx="12501">
                        <c:v>1.61</c:v>
                      </c:pt>
                      <c:pt idx="12502">
                        <c:v>1.62</c:v>
                      </c:pt>
                      <c:pt idx="12503">
                        <c:v>1.62</c:v>
                      </c:pt>
                      <c:pt idx="12504">
                        <c:v>1.62</c:v>
                      </c:pt>
                      <c:pt idx="12505">
                        <c:v>1.62</c:v>
                      </c:pt>
                      <c:pt idx="12506">
                        <c:v>1.62</c:v>
                      </c:pt>
                      <c:pt idx="12507">
                        <c:v>1.62</c:v>
                      </c:pt>
                      <c:pt idx="12508">
                        <c:v>1.62</c:v>
                      </c:pt>
                      <c:pt idx="12509">
                        <c:v>1.62</c:v>
                      </c:pt>
                      <c:pt idx="12510">
                        <c:v>1.62</c:v>
                      </c:pt>
                      <c:pt idx="12511">
                        <c:v>1.63</c:v>
                      </c:pt>
                      <c:pt idx="12512">
                        <c:v>1.63</c:v>
                      </c:pt>
                      <c:pt idx="12513">
                        <c:v>1.63</c:v>
                      </c:pt>
                      <c:pt idx="12514">
                        <c:v>1.63</c:v>
                      </c:pt>
                      <c:pt idx="12515">
                        <c:v>1.63</c:v>
                      </c:pt>
                      <c:pt idx="12516">
                        <c:v>1.63</c:v>
                      </c:pt>
                      <c:pt idx="12517">
                        <c:v>1.63</c:v>
                      </c:pt>
                      <c:pt idx="12518">
                        <c:v>1.63</c:v>
                      </c:pt>
                      <c:pt idx="12519">
                        <c:v>1.63</c:v>
                      </c:pt>
                      <c:pt idx="12520">
                        <c:v>1.63</c:v>
                      </c:pt>
                      <c:pt idx="12521">
                        <c:v>1.64</c:v>
                      </c:pt>
                      <c:pt idx="12522">
                        <c:v>1.64</c:v>
                      </c:pt>
                      <c:pt idx="12523">
                        <c:v>1.64</c:v>
                      </c:pt>
                      <c:pt idx="12524">
                        <c:v>1.64</c:v>
                      </c:pt>
                      <c:pt idx="12525">
                        <c:v>1.64</c:v>
                      </c:pt>
                      <c:pt idx="12526">
                        <c:v>1.64</c:v>
                      </c:pt>
                      <c:pt idx="12527">
                        <c:v>1.64</c:v>
                      </c:pt>
                      <c:pt idx="12528">
                        <c:v>1.64</c:v>
                      </c:pt>
                      <c:pt idx="12529">
                        <c:v>1.63</c:v>
                      </c:pt>
                      <c:pt idx="12530">
                        <c:v>1.63</c:v>
                      </c:pt>
                      <c:pt idx="12531">
                        <c:v>1.63</c:v>
                      </c:pt>
                      <c:pt idx="12532">
                        <c:v>1.63</c:v>
                      </c:pt>
                      <c:pt idx="12533">
                        <c:v>1.63</c:v>
                      </c:pt>
                      <c:pt idx="12534">
                        <c:v>1.63</c:v>
                      </c:pt>
                      <c:pt idx="12535">
                        <c:v>1.63</c:v>
                      </c:pt>
                      <c:pt idx="12536">
                        <c:v>1.63</c:v>
                      </c:pt>
                      <c:pt idx="12537">
                        <c:v>1.63</c:v>
                      </c:pt>
                      <c:pt idx="12538">
                        <c:v>1.63</c:v>
                      </c:pt>
                      <c:pt idx="12539">
                        <c:v>1.62</c:v>
                      </c:pt>
                      <c:pt idx="12540">
                        <c:v>1.62</c:v>
                      </c:pt>
                      <c:pt idx="12541">
                        <c:v>1.62</c:v>
                      </c:pt>
                      <c:pt idx="12542">
                        <c:v>1.62</c:v>
                      </c:pt>
                      <c:pt idx="12543">
                        <c:v>1.62</c:v>
                      </c:pt>
                      <c:pt idx="12544">
                        <c:v>1.62</c:v>
                      </c:pt>
                      <c:pt idx="12545">
                        <c:v>1.62</c:v>
                      </c:pt>
                      <c:pt idx="12546">
                        <c:v>1.62</c:v>
                      </c:pt>
                      <c:pt idx="12547">
                        <c:v>1.62</c:v>
                      </c:pt>
                      <c:pt idx="12548">
                        <c:v>1.61</c:v>
                      </c:pt>
                      <c:pt idx="12549">
                        <c:v>1.61</c:v>
                      </c:pt>
                      <c:pt idx="12550">
                        <c:v>1.61</c:v>
                      </c:pt>
                      <c:pt idx="12551">
                        <c:v>1.61</c:v>
                      </c:pt>
                      <c:pt idx="12552">
                        <c:v>1.61</c:v>
                      </c:pt>
                      <c:pt idx="12553">
                        <c:v>1.61</c:v>
                      </c:pt>
                      <c:pt idx="12554">
                        <c:v>1.61</c:v>
                      </c:pt>
                      <c:pt idx="12555">
                        <c:v>1.61</c:v>
                      </c:pt>
                      <c:pt idx="12556">
                        <c:v>1.61</c:v>
                      </c:pt>
                      <c:pt idx="12557">
                        <c:v>1.61</c:v>
                      </c:pt>
                      <c:pt idx="12558">
                        <c:v>1.61</c:v>
                      </c:pt>
                      <c:pt idx="12559">
                        <c:v>1.61</c:v>
                      </c:pt>
                      <c:pt idx="12560">
                        <c:v>1.61</c:v>
                      </c:pt>
                      <c:pt idx="12561">
                        <c:v>1.6</c:v>
                      </c:pt>
                      <c:pt idx="12562">
                        <c:v>1.6</c:v>
                      </c:pt>
                      <c:pt idx="12563">
                        <c:v>1.6</c:v>
                      </c:pt>
                      <c:pt idx="12564">
                        <c:v>1.6</c:v>
                      </c:pt>
                      <c:pt idx="12565">
                        <c:v>1.6</c:v>
                      </c:pt>
                      <c:pt idx="12566">
                        <c:v>1.6</c:v>
                      </c:pt>
                      <c:pt idx="12567">
                        <c:v>1.6</c:v>
                      </c:pt>
                      <c:pt idx="12568">
                        <c:v>1.6</c:v>
                      </c:pt>
                      <c:pt idx="12569">
                        <c:v>1.6</c:v>
                      </c:pt>
                      <c:pt idx="12570">
                        <c:v>1.6</c:v>
                      </c:pt>
                      <c:pt idx="12571">
                        <c:v>1.6</c:v>
                      </c:pt>
                      <c:pt idx="12572">
                        <c:v>1.6</c:v>
                      </c:pt>
                      <c:pt idx="12573">
                        <c:v>1.6</c:v>
                      </c:pt>
                      <c:pt idx="12574">
                        <c:v>1.6</c:v>
                      </c:pt>
                      <c:pt idx="12575">
                        <c:v>1.6</c:v>
                      </c:pt>
                      <c:pt idx="12576">
                        <c:v>1.6</c:v>
                      </c:pt>
                      <c:pt idx="12577">
                        <c:v>1.59</c:v>
                      </c:pt>
                      <c:pt idx="12578">
                        <c:v>1.6</c:v>
                      </c:pt>
                      <c:pt idx="12579">
                        <c:v>1.6</c:v>
                      </c:pt>
                      <c:pt idx="12580">
                        <c:v>1.6</c:v>
                      </c:pt>
                      <c:pt idx="12581">
                        <c:v>1.6</c:v>
                      </c:pt>
                      <c:pt idx="12582">
                        <c:v>1.6</c:v>
                      </c:pt>
                      <c:pt idx="12583">
                        <c:v>1.6</c:v>
                      </c:pt>
                      <c:pt idx="12584">
                        <c:v>1.59</c:v>
                      </c:pt>
                      <c:pt idx="12585">
                        <c:v>1.59</c:v>
                      </c:pt>
                      <c:pt idx="12586">
                        <c:v>1.6</c:v>
                      </c:pt>
                      <c:pt idx="12587">
                        <c:v>1.6</c:v>
                      </c:pt>
                      <c:pt idx="12588">
                        <c:v>1.59</c:v>
                      </c:pt>
                      <c:pt idx="12589">
                        <c:v>1.59</c:v>
                      </c:pt>
                      <c:pt idx="12590">
                        <c:v>1.59</c:v>
                      </c:pt>
                      <c:pt idx="12591">
                        <c:v>1.59</c:v>
                      </c:pt>
                      <c:pt idx="12592">
                        <c:v>1.59</c:v>
                      </c:pt>
                      <c:pt idx="12593">
                        <c:v>1.59</c:v>
                      </c:pt>
                      <c:pt idx="12594">
                        <c:v>1.59</c:v>
                      </c:pt>
                      <c:pt idx="12595">
                        <c:v>1.59</c:v>
                      </c:pt>
                      <c:pt idx="12596">
                        <c:v>1.59</c:v>
                      </c:pt>
                      <c:pt idx="12597">
                        <c:v>1.59</c:v>
                      </c:pt>
                      <c:pt idx="12598">
                        <c:v>1.59</c:v>
                      </c:pt>
                      <c:pt idx="12599">
                        <c:v>1.59</c:v>
                      </c:pt>
                      <c:pt idx="12600">
                        <c:v>1.59</c:v>
                      </c:pt>
                      <c:pt idx="12601">
                        <c:v>1.59</c:v>
                      </c:pt>
                      <c:pt idx="12602">
                        <c:v>1.59</c:v>
                      </c:pt>
                      <c:pt idx="12603">
                        <c:v>1.59</c:v>
                      </c:pt>
                      <c:pt idx="12604">
                        <c:v>1.59</c:v>
                      </c:pt>
                      <c:pt idx="12605">
                        <c:v>1.59</c:v>
                      </c:pt>
                      <c:pt idx="12606">
                        <c:v>1.59</c:v>
                      </c:pt>
                      <c:pt idx="12607">
                        <c:v>1.59</c:v>
                      </c:pt>
                      <c:pt idx="12608">
                        <c:v>1.59</c:v>
                      </c:pt>
                      <c:pt idx="12609">
                        <c:v>1.58</c:v>
                      </c:pt>
                      <c:pt idx="12610">
                        <c:v>1.58</c:v>
                      </c:pt>
                      <c:pt idx="12611">
                        <c:v>1.59</c:v>
                      </c:pt>
                      <c:pt idx="12612">
                        <c:v>1.59</c:v>
                      </c:pt>
                      <c:pt idx="12613">
                        <c:v>1.58</c:v>
                      </c:pt>
                      <c:pt idx="12614">
                        <c:v>1.59</c:v>
                      </c:pt>
                      <c:pt idx="12615">
                        <c:v>1.58</c:v>
                      </c:pt>
                      <c:pt idx="12616">
                        <c:v>1.58</c:v>
                      </c:pt>
                      <c:pt idx="12617">
                        <c:v>1.59</c:v>
                      </c:pt>
                      <c:pt idx="12618">
                        <c:v>1.58</c:v>
                      </c:pt>
                      <c:pt idx="12619">
                        <c:v>1.59</c:v>
                      </c:pt>
                      <c:pt idx="12620">
                        <c:v>1.58</c:v>
                      </c:pt>
                      <c:pt idx="12621">
                        <c:v>1.58</c:v>
                      </c:pt>
                      <c:pt idx="12622">
                        <c:v>1.58</c:v>
                      </c:pt>
                      <c:pt idx="12623">
                        <c:v>1.58</c:v>
                      </c:pt>
                      <c:pt idx="12624">
                        <c:v>1.58</c:v>
                      </c:pt>
                      <c:pt idx="12625">
                        <c:v>1.58</c:v>
                      </c:pt>
                      <c:pt idx="12626">
                        <c:v>1.58</c:v>
                      </c:pt>
                      <c:pt idx="12627">
                        <c:v>1.58</c:v>
                      </c:pt>
                      <c:pt idx="12628">
                        <c:v>1.58</c:v>
                      </c:pt>
                      <c:pt idx="12629">
                        <c:v>1.58</c:v>
                      </c:pt>
                      <c:pt idx="12630">
                        <c:v>1.58</c:v>
                      </c:pt>
                      <c:pt idx="12631">
                        <c:v>1.58</c:v>
                      </c:pt>
                      <c:pt idx="12632">
                        <c:v>1.58</c:v>
                      </c:pt>
                      <c:pt idx="12633">
                        <c:v>1.58</c:v>
                      </c:pt>
                      <c:pt idx="12634">
                        <c:v>1.59</c:v>
                      </c:pt>
                      <c:pt idx="12635">
                        <c:v>1.59</c:v>
                      </c:pt>
                      <c:pt idx="12636">
                        <c:v>1.59</c:v>
                      </c:pt>
                      <c:pt idx="12637">
                        <c:v>1.6</c:v>
                      </c:pt>
                      <c:pt idx="12638">
                        <c:v>1.59</c:v>
                      </c:pt>
                      <c:pt idx="12639">
                        <c:v>1.59</c:v>
                      </c:pt>
                      <c:pt idx="12640">
                        <c:v>1.6</c:v>
                      </c:pt>
                      <c:pt idx="12641">
                        <c:v>1.59</c:v>
                      </c:pt>
                      <c:pt idx="12642">
                        <c:v>1.59</c:v>
                      </c:pt>
                      <c:pt idx="12643">
                        <c:v>1.59</c:v>
                      </c:pt>
                      <c:pt idx="12644">
                        <c:v>1.58</c:v>
                      </c:pt>
                      <c:pt idx="12645">
                        <c:v>1.58</c:v>
                      </c:pt>
                      <c:pt idx="12646">
                        <c:v>1.58</c:v>
                      </c:pt>
                      <c:pt idx="12647">
                        <c:v>1.58</c:v>
                      </c:pt>
                      <c:pt idx="12648">
                        <c:v>1.58</c:v>
                      </c:pt>
                      <c:pt idx="12649">
                        <c:v>1.58</c:v>
                      </c:pt>
                      <c:pt idx="12650">
                        <c:v>1.59</c:v>
                      </c:pt>
                      <c:pt idx="12651">
                        <c:v>1.6</c:v>
                      </c:pt>
                      <c:pt idx="12652">
                        <c:v>1.64</c:v>
                      </c:pt>
                      <c:pt idx="12653">
                        <c:v>1.64</c:v>
                      </c:pt>
                      <c:pt idx="12654">
                        <c:v>1.65</c:v>
                      </c:pt>
                      <c:pt idx="12655">
                        <c:v>1.66</c:v>
                      </c:pt>
                      <c:pt idx="12656">
                        <c:v>1.67</c:v>
                      </c:pt>
                      <c:pt idx="12657">
                        <c:v>1.68</c:v>
                      </c:pt>
                      <c:pt idx="12658">
                        <c:v>1.69</c:v>
                      </c:pt>
                      <c:pt idx="12659">
                        <c:v>1.72</c:v>
                      </c:pt>
                      <c:pt idx="12660">
                        <c:v>1.73</c:v>
                      </c:pt>
                      <c:pt idx="12661">
                        <c:v>1.74</c:v>
                      </c:pt>
                      <c:pt idx="12662">
                        <c:v>1.79</c:v>
                      </c:pt>
                      <c:pt idx="12663">
                        <c:v>1.8</c:v>
                      </c:pt>
                      <c:pt idx="12664">
                        <c:v>1.79</c:v>
                      </c:pt>
                      <c:pt idx="12665">
                        <c:v>1.78</c:v>
                      </c:pt>
                      <c:pt idx="12666">
                        <c:v>1.77</c:v>
                      </c:pt>
                      <c:pt idx="12667">
                        <c:v>1.75</c:v>
                      </c:pt>
                      <c:pt idx="12668">
                        <c:v>1.74</c:v>
                      </c:pt>
                      <c:pt idx="12669">
                        <c:v>1.72</c:v>
                      </c:pt>
                      <c:pt idx="12670">
                        <c:v>1.71</c:v>
                      </c:pt>
                      <c:pt idx="12671">
                        <c:v>1.7</c:v>
                      </c:pt>
                      <c:pt idx="12672">
                        <c:v>1.69</c:v>
                      </c:pt>
                      <c:pt idx="12673">
                        <c:v>1.68</c:v>
                      </c:pt>
                      <c:pt idx="12674">
                        <c:v>1.68</c:v>
                      </c:pt>
                      <c:pt idx="12675">
                        <c:v>1.67</c:v>
                      </c:pt>
                      <c:pt idx="12676">
                        <c:v>1.67</c:v>
                      </c:pt>
                      <c:pt idx="12677">
                        <c:v>1.67</c:v>
                      </c:pt>
                      <c:pt idx="12678">
                        <c:v>1.66</c:v>
                      </c:pt>
                      <c:pt idx="12679">
                        <c:v>1.66</c:v>
                      </c:pt>
                      <c:pt idx="12680">
                        <c:v>1.66</c:v>
                      </c:pt>
                      <c:pt idx="12681">
                        <c:v>1.66</c:v>
                      </c:pt>
                      <c:pt idx="12682">
                        <c:v>1.65</c:v>
                      </c:pt>
                      <c:pt idx="12683">
                        <c:v>1.65</c:v>
                      </c:pt>
                      <c:pt idx="12684">
                        <c:v>1.65</c:v>
                      </c:pt>
                      <c:pt idx="12685">
                        <c:v>1.64</c:v>
                      </c:pt>
                      <c:pt idx="12686">
                        <c:v>1.64</c:v>
                      </c:pt>
                      <c:pt idx="12687">
                        <c:v>1.64</c:v>
                      </c:pt>
                      <c:pt idx="12688">
                        <c:v>1.65</c:v>
                      </c:pt>
                      <c:pt idx="12689">
                        <c:v>1.66</c:v>
                      </c:pt>
                      <c:pt idx="12690">
                        <c:v>1.66</c:v>
                      </c:pt>
                      <c:pt idx="12691">
                        <c:v>1.67</c:v>
                      </c:pt>
                      <c:pt idx="12692">
                        <c:v>1.69</c:v>
                      </c:pt>
                      <c:pt idx="12693">
                        <c:v>1.7</c:v>
                      </c:pt>
                      <c:pt idx="12694">
                        <c:v>1.7</c:v>
                      </c:pt>
                      <c:pt idx="12695">
                        <c:v>1.72</c:v>
                      </c:pt>
                      <c:pt idx="12696">
                        <c:v>1.75</c:v>
                      </c:pt>
                      <c:pt idx="12697">
                        <c:v>1.77</c:v>
                      </c:pt>
                      <c:pt idx="12698">
                        <c:v>1.79</c:v>
                      </c:pt>
                      <c:pt idx="12699">
                        <c:v>1.8</c:v>
                      </c:pt>
                      <c:pt idx="12700">
                        <c:v>1.85</c:v>
                      </c:pt>
                      <c:pt idx="12701">
                        <c:v>1.87</c:v>
                      </c:pt>
                      <c:pt idx="12702">
                        <c:v>1.86</c:v>
                      </c:pt>
                      <c:pt idx="12703">
                        <c:v>1.85</c:v>
                      </c:pt>
                      <c:pt idx="12704">
                        <c:v>1.84</c:v>
                      </c:pt>
                      <c:pt idx="12705">
                        <c:v>1.83</c:v>
                      </c:pt>
                      <c:pt idx="12706">
                        <c:v>1.82</c:v>
                      </c:pt>
                      <c:pt idx="12707">
                        <c:v>1.8</c:v>
                      </c:pt>
                      <c:pt idx="12708">
                        <c:v>1.79</c:v>
                      </c:pt>
                      <c:pt idx="12709">
                        <c:v>1.78</c:v>
                      </c:pt>
                      <c:pt idx="12710">
                        <c:v>1.78</c:v>
                      </c:pt>
                      <c:pt idx="12711">
                        <c:v>1.77</c:v>
                      </c:pt>
                      <c:pt idx="12712">
                        <c:v>1.77</c:v>
                      </c:pt>
                      <c:pt idx="12713">
                        <c:v>1.76</c:v>
                      </c:pt>
                      <c:pt idx="12714">
                        <c:v>1.76</c:v>
                      </c:pt>
                      <c:pt idx="12715">
                        <c:v>1.76</c:v>
                      </c:pt>
                      <c:pt idx="12716">
                        <c:v>1.76</c:v>
                      </c:pt>
                      <c:pt idx="12717">
                        <c:v>1.75</c:v>
                      </c:pt>
                      <c:pt idx="12718">
                        <c:v>1.75</c:v>
                      </c:pt>
                      <c:pt idx="12719">
                        <c:v>1.75</c:v>
                      </c:pt>
                      <c:pt idx="12720">
                        <c:v>1.74</c:v>
                      </c:pt>
                      <c:pt idx="12721">
                        <c:v>1.74</c:v>
                      </c:pt>
                      <c:pt idx="12722">
                        <c:v>1.74</c:v>
                      </c:pt>
                      <c:pt idx="12723">
                        <c:v>1.73</c:v>
                      </c:pt>
                      <c:pt idx="12724">
                        <c:v>1.73</c:v>
                      </c:pt>
                      <c:pt idx="12725">
                        <c:v>1.73</c:v>
                      </c:pt>
                      <c:pt idx="12726">
                        <c:v>1.73</c:v>
                      </c:pt>
                      <c:pt idx="12727">
                        <c:v>1.73</c:v>
                      </c:pt>
                      <c:pt idx="12728">
                        <c:v>1.73</c:v>
                      </c:pt>
                      <c:pt idx="12729">
                        <c:v>1.73</c:v>
                      </c:pt>
                      <c:pt idx="12730">
                        <c:v>1.73</c:v>
                      </c:pt>
                      <c:pt idx="12731">
                        <c:v>1.73</c:v>
                      </c:pt>
                      <c:pt idx="12732">
                        <c:v>1.73</c:v>
                      </c:pt>
                      <c:pt idx="12733">
                        <c:v>1.74</c:v>
                      </c:pt>
                      <c:pt idx="12734">
                        <c:v>1.74</c:v>
                      </c:pt>
                      <c:pt idx="12735">
                        <c:v>1.74</c:v>
                      </c:pt>
                      <c:pt idx="12736">
                        <c:v>1.74</c:v>
                      </c:pt>
                      <c:pt idx="12737">
                        <c:v>1.74</c:v>
                      </c:pt>
                      <c:pt idx="12738">
                        <c:v>1.74</c:v>
                      </c:pt>
                      <c:pt idx="12739">
                        <c:v>1.74</c:v>
                      </c:pt>
                      <c:pt idx="12740">
                        <c:v>1.74</c:v>
                      </c:pt>
                      <c:pt idx="12741">
                        <c:v>1.74</c:v>
                      </c:pt>
                      <c:pt idx="12742">
                        <c:v>1.74</c:v>
                      </c:pt>
                      <c:pt idx="12743">
                        <c:v>1.74</c:v>
                      </c:pt>
                      <c:pt idx="12744">
                        <c:v>1.73</c:v>
                      </c:pt>
                      <c:pt idx="12745">
                        <c:v>1.73</c:v>
                      </c:pt>
                      <c:pt idx="12746">
                        <c:v>1.73</c:v>
                      </c:pt>
                      <c:pt idx="12747">
                        <c:v>1.73</c:v>
                      </c:pt>
                      <c:pt idx="12748">
                        <c:v>1.73</c:v>
                      </c:pt>
                      <c:pt idx="12749">
                        <c:v>1.73</c:v>
                      </c:pt>
                      <c:pt idx="12750">
                        <c:v>1.73</c:v>
                      </c:pt>
                      <c:pt idx="12751">
                        <c:v>1.73</c:v>
                      </c:pt>
                      <c:pt idx="12752">
                        <c:v>1.73</c:v>
                      </c:pt>
                      <c:pt idx="12753">
                        <c:v>1.73</c:v>
                      </c:pt>
                      <c:pt idx="12754">
                        <c:v>1.73</c:v>
                      </c:pt>
                      <c:pt idx="12755">
                        <c:v>1.73</c:v>
                      </c:pt>
                      <c:pt idx="12756">
                        <c:v>1.73</c:v>
                      </c:pt>
                      <c:pt idx="12757">
                        <c:v>1.74</c:v>
                      </c:pt>
                      <c:pt idx="12758">
                        <c:v>1.74</c:v>
                      </c:pt>
                      <c:pt idx="12759">
                        <c:v>1.74</c:v>
                      </c:pt>
                      <c:pt idx="12760">
                        <c:v>1.73</c:v>
                      </c:pt>
                      <c:pt idx="12761">
                        <c:v>1.73</c:v>
                      </c:pt>
                      <c:pt idx="12762">
                        <c:v>1.73</c:v>
                      </c:pt>
                      <c:pt idx="12763">
                        <c:v>1.73</c:v>
                      </c:pt>
                      <c:pt idx="12764">
                        <c:v>1.73</c:v>
                      </c:pt>
                      <c:pt idx="12765">
                        <c:v>1.73</c:v>
                      </c:pt>
                      <c:pt idx="12766">
                        <c:v>1.73</c:v>
                      </c:pt>
                      <c:pt idx="12767">
                        <c:v>1.73</c:v>
                      </c:pt>
                      <c:pt idx="12768">
                        <c:v>1.73</c:v>
                      </c:pt>
                      <c:pt idx="12769">
                        <c:v>1.72</c:v>
                      </c:pt>
                      <c:pt idx="12770">
                        <c:v>1.72</c:v>
                      </c:pt>
                      <c:pt idx="12771">
                        <c:v>1.72</c:v>
                      </c:pt>
                      <c:pt idx="12772">
                        <c:v>1.72</c:v>
                      </c:pt>
                      <c:pt idx="12773">
                        <c:v>1.71</c:v>
                      </c:pt>
                      <c:pt idx="12774">
                        <c:v>1.71</c:v>
                      </c:pt>
                      <c:pt idx="12775">
                        <c:v>1.71</c:v>
                      </c:pt>
                      <c:pt idx="12776">
                        <c:v>1.71</c:v>
                      </c:pt>
                      <c:pt idx="12777">
                        <c:v>1.71</c:v>
                      </c:pt>
                      <c:pt idx="12778">
                        <c:v>1.71</c:v>
                      </c:pt>
                      <c:pt idx="12779">
                        <c:v>1.7</c:v>
                      </c:pt>
                      <c:pt idx="12780">
                        <c:v>1.7</c:v>
                      </c:pt>
                      <c:pt idx="12781">
                        <c:v>1.7</c:v>
                      </c:pt>
                      <c:pt idx="12782">
                        <c:v>1.7</c:v>
                      </c:pt>
                      <c:pt idx="12783">
                        <c:v>1.7</c:v>
                      </c:pt>
                      <c:pt idx="12784">
                        <c:v>1.71</c:v>
                      </c:pt>
                      <c:pt idx="12785">
                        <c:v>1.71</c:v>
                      </c:pt>
                      <c:pt idx="12786">
                        <c:v>1.71</c:v>
                      </c:pt>
                      <c:pt idx="12787">
                        <c:v>1.71</c:v>
                      </c:pt>
                      <c:pt idx="12788">
                        <c:v>1.71</c:v>
                      </c:pt>
                      <c:pt idx="12789">
                        <c:v>1.71</c:v>
                      </c:pt>
                      <c:pt idx="12790">
                        <c:v>1.71</c:v>
                      </c:pt>
                      <c:pt idx="12791">
                        <c:v>1.7</c:v>
                      </c:pt>
                      <c:pt idx="12792">
                        <c:v>1.71</c:v>
                      </c:pt>
                      <c:pt idx="12793">
                        <c:v>1.7</c:v>
                      </c:pt>
                      <c:pt idx="12794">
                        <c:v>1.7</c:v>
                      </c:pt>
                      <c:pt idx="12795">
                        <c:v>1.7</c:v>
                      </c:pt>
                      <c:pt idx="12796">
                        <c:v>1.7</c:v>
                      </c:pt>
                      <c:pt idx="12797">
                        <c:v>1.7</c:v>
                      </c:pt>
                      <c:pt idx="12798">
                        <c:v>1.7</c:v>
                      </c:pt>
                      <c:pt idx="12799">
                        <c:v>1.7</c:v>
                      </c:pt>
                      <c:pt idx="12800">
                        <c:v>1.7</c:v>
                      </c:pt>
                      <c:pt idx="12801">
                        <c:v>1.7</c:v>
                      </c:pt>
                      <c:pt idx="12802">
                        <c:v>1.69</c:v>
                      </c:pt>
                      <c:pt idx="12803">
                        <c:v>1.7</c:v>
                      </c:pt>
                      <c:pt idx="12804">
                        <c:v>1.69</c:v>
                      </c:pt>
                      <c:pt idx="12805">
                        <c:v>1.69</c:v>
                      </c:pt>
                      <c:pt idx="12806">
                        <c:v>1.69</c:v>
                      </c:pt>
                      <c:pt idx="12807">
                        <c:v>1.69</c:v>
                      </c:pt>
                      <c:pt idx="12808">
                        <c:v>1.69</c:v>
                      </c:pt>
                      <c:pt idx="12809">
                        <c:v>1.69</c:v>
                      </c:pt>
                      <c:pt idx="12810">
                        <c:v>1.69</c:v>
                      </c:pt>
                      <c:pt idx="12811">
                        <c:v>1.69</c:v>
                      </c:pt>
                      <c:pt idx="12812">
                        <c:v>1.69</c:v>
                      </c:pt>
                      <c:pt idx="12813">
                        <c:v>1.69</c:v>
                      </c:pt>
                      <c:pt idx="12814">
                        <c:v>1.69</c:v>
                      </c:pt>
                      <c:pt idx="12815">
                        <c:v>1.69</c:v>
                      </c:pt>
                      <c:pt idx="12816">
                        <c:v>1.69</c:v>
                      </c:pt>
                      <c:pt idx="12817">
                        <c:v>1.69</c:v>
                      </c:pt>
                      <c:pt idx="12818">
                        <c:v>1.69</c:v>
                      </c:pt>
                      <c:pt idx="12819">
                        <c:v>1.69</c:v>
                      </c:pt>
                      <c:pt idx="12820">
                        <c:v>1.69</c:v>
                      </c:pt>
                      <c:pt idx="12821">
                        <c:v>1.69</c:v>
                      </c:pt>
                      <c:pt idx="12822">
                        <c:v>1.69</c:v>
                      </c:pt>
                      <c:pt idx="12823">
                        <c:v>1.69</c:v>
                      </c:pt>
                      <c:pt idx="12824">
                        <c:v>1.69</c:v>
                      </c:pt>
                      <c:pt idx="12825">
                        <c:v>1.69</c:v>
                      </c:pt>
                      <c:pt idx="12826">
                        <c:v>1.69</c:v>
                      </c:pt>
                      <c:pt idx="12827">
                        <c:v>1.69</c:v>
                      </c:pt>
                      <c:pt idx="12828">
                        <c:v>1.69</c:v>
                      </c:pt>
                      <c:pt idx="12829">
                        <c:v>1.69</c:v>
                      </c:pt>
                      <c:pt idx="12830">
                        <c:v>1.69</c:v>
                      </c:pt>
                      <c:pt idx="12831">
                        <c:v>1.69</c:v>
                      </c:pt>
                      <c:pt idx="12832">
                        <c:v>1.69</c:v>
                      </c:pt>
                      <c:pt idx="12833">
                        <c:v>1.69</c:v>
                      </c:pt>
                      <c:pt idx="12834">
                        <c:v>1.68</c:v>
                      </c:pt>
                      <c:pt idx="12835">
                        <c:v>1.68</c:v>
                      </c:pt>
                      <c:pt idx="12836">
                        <c:v>1.68</c:v>
                      </c:pt>
                      <c:pt idx="12837">
                        <c:v>1.68</c:v>
                      </c:pt>
                      <c:pt idx="12838">
                        <c:v>1.68</c:v>
                      </c:pt>
                      <c:pt idx="12839">
                        <c:v>1.68</c:v>
                      </c:pt>
                      <c:pt idx="12840">
                        <c:v>1.68</c:v>
                      </c:pt>
                      <c:pt idx="12841">
                        <c:v>1.7</c:v>
                      </c:pt>
                      <c:pt idx="12842">
                        <c:v>1.7</c:v>
                      </c:pt>
                      <c:pt idx="12843">
                        <c:v>1.71</c:v>
                      </c:pt>
                      <c:pt idx="12844">
                        <c:v>1.72</c:v>
                      </c:pt>
                      <c:pt idx="12845">
                        <c:v>1.72</c:v>
                      </c:pt>
                      <c:pt idx="12846">
                        <c:v>1.73</c:v>
                      </c:pt>
                      <c:pt idx="12847">
                        <c:v>1.74</c:v>
                      </c:pt>
                      <c:pt idx="12848">
                        <c:v>1.75</c:v>
                      </c:pt>
                      <c:pt idx="12849">
                        <c:v>1.78</c:v>
                      </c:pt>
                      <c:pt idx="12850">
                        <c:v>1.82</c:v>
                      </c:pt>
                      <c:pt idx="12851">
                        <c:v>1.86</c:v>
                      </c:pt>
                      <c:pt idx="12852">
                        <c:v>1.88</c:v>
                      </c:pt>
                      <c:pt idx="12853">
                        <c:v>1.9</c:v>
                      </c:pt>
                      <c:pt idx="12854">
                        <c:v>1.92</c:v>
                      </c:pt>
                      <c:pt idx="12855">
                        <c:v>1.94</c:v>
                      </c:pt>
                      <c:pt idx="12856">
                        <c:v>1.96</c:v>
                      </c:pt>
                      <c:pt idx="12857">
                        <c:v>1.96</c:v>
                      </c:pt>
                      <c:pt idx="12858">
                        <c:v>1.96</c:v>
                      </c:pt>
                      <c:pt idx="12859">
                        <c:v>1.96</c:v>
                      </c:pt>
                      <c:pt idx="12860">
                        <c:v>1.96</c:v>
                      </c:pt>
                      <c:pt idx="12861">
                        <c:v>1.95</c:v>
                      </c:pt>
                      <c:pt idx="12862">
                        <c:v>1.95</c:v>
                      </c:pt>
                      <c:pt idx="12863">
                        <c:v>1.94</c:v>
                      </c:pt>
                      <c:pt idx="12864">
                        <c:v>1.94</c:v>
                      </c:pt>
                      <c:pt idx="12865">
                        <c:v>1.94</c:v>
                      </c:pt>
                      <c:pt idx="12866">
                        <c:v>1.94</c:v>
                      </c:pt>
                      <c:pt idx="12867">
                        <c:v>1.95</c:v>
                      </c:pt>
                      <c:pt idx="12868">
                        <c:v>1.95</c:v>
                      </c:pt>
                      <c:pt idx="12869">
                        <c:v>1.95</c:v>
                      </c:pt>
                      <c:pt idx="12870">
                        <c:v>1.95</c:v>
                      </c:pt>
                      <c:pt idx="12871">
                        <c:v>1.95</c:v>
                      </c:pt>
                      <c:pt idx="12872">
                        <c:v>1.95</c:v>
                      </c:pt>
                      <c:pt idx="12873">
                        <c:v>1.94</c:v>
                      </c:pt>
                      <c:pt idx="12874">
                        <c:v>1.94</c:v>
                      </c:pt>
                      <c:pt idx="12875">
                        <c:v>1.93</c:v>
                      </c:pt>
                      <c:pt idx="12876">
                        <c:v>1.93</c:v>
                      </c:pt>
                      <c:pt idx="12877">
                        <c:v>1.92</c:v>
                      </c:pt>
                      <c:pt idx="12878">
                        <c:v>1.92</c:v>
                      </c:pt>
                      <c:pt idx="12879">
                        <c:v>1.91</c:v>
                      </c:pt>
                      <c:pt idx="12880">
                        <c:v>1.9</c:v>
                      </c:pt>
                      <c:pt idx="12881">
                        <c:v>1.9</c:v>
                      </c:pt>
                      <c:pt idx="12882">
                        <c:v>1.89</c:v>
                      </c:pt>
                      <c:pt idx="12883">
                        <c:v>1.89</c:v>
                      </c:pt>
                      <c:pt idx="12884">
                        <c:v>1.88</c:v>
                      </c:pt>
                      <c:pt idx="12885">
                        <c:v>1.87</c:v>
                      </c:pt>
                      <c:pt idx="12886">
                        <c:v>1.86</c:v>
                      </c:pt>
                      <c:pt idx="12887">
                        <c:v>1.85</c:v>
                      </c:pt>
                      <c:pt idx="12888">
                        <c:v>1.85</c:v>
                      </c:pt>
                      <c:pt idx="12889">
                        <c:v>1.84</c:v>
                      </c:pt>
                      <c:pt idx="12890">
                        <c:v>1.83</c:v>
                      </c:pt>
                      <c:pt idx="12891">
                        <c:v>1.82</c:v>
                      </c:pt>
                      <c:pt idx="12892">
                        <c:v>1.82</c:v>
                      </c:pt>
                      <c:pt idx="12893">
                        <c:v>1.81</c:v>
                      </c:pt>
                      <c:pt idx="12894">
                        <c:v>1.81</c:v>
                      </c:pt>
                      <c:pt idx="12895">
                        <c:v>1.8</c:v>
                      </c:pt>
                      <c:pt idx="12896">
                        <c:v>1.8</c:v>
                      </c:pt>
                      <c:pt idx="12897">
                        <c:v>1.79</c:v>
                      </c:pt>
                      <c:pt idx="12898">
                        <c:v>1.79</c:v>
                      </c:pt>
                      <c:pt idx="12899">
                        <c:v>1.78</c:v>
                      </c:pt>
                      <c:pt idx="12900">
                        <c:v>1.78</c:v>
                      </c:pt>
                      <c:pt idx="12901">
                        <c:v>1.77</c:v>
                      </c:pt>
                      <c:pt idx="12902">
                        <c:v>1.77</c:v>
                      </c:pt>
                      <c:pt idx="12903">
                        <c:v>1.77</c:v>
                      </c:pt>
                      <c:pt idx="12904">
                        <c:v>1.76</c:v>
                      </c:pt>
                      <c:pt idx="12905">
                        <c:v>1.76</c:v>
                      </c:pt>
                      <c:pt idx="12906">
                        <c:v>1.76</c:v>
                      </c:pt>
                      <c:pt idx="12907">
                        <c:v>1.75</c:v>
                      </c:pt>
                      <c:pt idx="12908">
                        <c:v>1.75</c:v>
                      </c:pt>
                      <c:pt idx="12909">
                        <c:v>1.75</c:v>
                      </c:pt>
                      <c:pt idx="12910">
                        <c:v>1.74</c:v>
                      </c:pt>
                      <c:pt idx="12911">
                        <c:v>1.74</c:v>
                      </c:pt>
                      <c:pt idx="12912">
                        <c:v>1.74</c:v>
                      </c:pt>
                      <c:pt idx="12913">
                        <c:v>1.73</c:v>
                      </c:pt>
                      <c:pt idx="12914">
                        <c:v>1.73</c:v>
                      </c:pt>
                      <c:pt idx="12915">
                        <c:v>1.73</c:v>
                      </c:pt>
                      <c:pt idx="12916">
                        <c:v>1.73</c:v>
                      </c:pt>
                      <c:pt idx="12917">
                        <c:v>1.72</c:v>
                      </c:pt>
                      <c:pt idx="12918">
                        <c:v>1.72</c:v>
                      </c:pt>
                      <c:pt idx="12919">
                        <c:v>1.72</c:v>
                      </c:pt>
                      <c:pt idx="12920">
                        <c:v>1.72</c:v>
                      </c:pt>
                      <c:pt idx="12921">
                        <c:v>1.72</c:v>
                      </c:pt>
                      <c:pt idx="12922">
                        <c:v>1.71</c:v>
                      </c:pt>
                      <c:pt idx="12923">
                        <c:v>1.71</c:v>
                      </c:pt>
                      <c:pt idx="12924">
                        <c:v>1.71</c:v>
                      </c:pt>
                      <c:pt idx="12925">
                        <c:v>1.71</c:v>
                      </c:pt>
                      <c:pt idx="12926">
                        <c:v>1.7</c:v>
                      </c:pt>
                      <c:pt idx="12927">
                        <c:v>1.7</c:v>
                      </c:pt>
                      <c:pt idx="12928">
                        <c:v>1.7</c:v>
                      </c:pt>
                      <c:pt idx="12929">
                        <c:v>1.7</c:v>
                      </c:pt>
                      <c:pt idx="12930">
                        <c:v>1.7</c:v>
                      </c:pt>
                      <c:pt idx="12931">
                        <c:v>1.7</c:v>
                      </c:pt>
                      <c:pt idx="12932">
                        <c:v>1.69</c:v>
                      </c:pt>
                      <c:pt idx="12933">
                        <c:v>1.69</c:v>
                      </c:pt>
                      <c:pt idx="12934">
                        <c:v>1.69</c:v>
                      </c:pt>
                      <c:pt idx="12935">
                        <c:v>1.69</c:v>
                      </c:pt>
                      <c:pt idx="12936">
                        <c:v>1.68</c:v>
                      </c:pt>
                      <c:pt idx="12937">
                        <c:v>1.68</c:v>
                      </c:pt>
                      <c:pt idx="12938">
                        <c:v>1.68</c:v>
                      </c:pt>
                      <c:pt idx="12939">
                        <c:v>1.68</c:v>
                      </c:pt>
                      <c:pt idx="12940">
                        <c:v>1.68</c:v>
                      </c:pt>
                      <c:pt idx="12941">
                        <c:v>1.68</c:v>
                      </c:pt>
                      <c:pt idx="12942">
                        <c:v>1.72</c:v>
                      </c:pt>
                      <c:pt idx="12943">
                        <c:v>1.78</c:v>
                      </c:pt>
                      <c:pt idx="12944">
                        <c:v>1.87</c:v>
                      </c:pt>
                      <c:pt idx="12945">
                        <c:v>2.02</c:v>
                      </c:pt>
                      <c:pt idx="12946">
                        <c:v>2.29</c:v>
                      </c:pt>
                      <c:pt idx="12947">
                        <c:v>2.98</c:v>
                      </c:pt>
                      <c:pt idx="12948">
                        <c:v>3.15</c:v>
                      </c:pt>
                      <c:pt idx="12949">
                        <c:v>3.11</c:v>
                      </c:pt>
                      <c:pt idx="12950">
                        <c:v>3.01</c:v>
                      </c:pt>
                      <c:pt idx="12951">
                        <c:v>2.94</c:v>
                      </c:pt>
                      <c:pt idx="12952">
                        <c:v>2.87</c:v>
                      </c:pt>
                      <c:pt idx="12953">
                        <c:v>2.81</c:v>
                      </c:pt>
                      <c:pt idx="12954">
                        <c:v>2.76</c:v>
                      </c:pt>
                      <c:pt idx="12955">
                        <c:v>2.72</c:v>
                      </c:pt>
                      <c:pt idx="12956">
                        <c:v>2.67</c:v>
                      </c:pt>
                      <c:pt idx="12957">
                        <c:v>2.63</c:v>
                      </c:pt>
                      <c:pt idx="12958">
                        <c:v>2.61</c:v>
                      </c:pt>
                      <c:pt idx="12959">
                        <c:v>2.62</c:v>
                      </c:pt>
                      <c:pt idx="12960">
                        <c:v>2.64</c:v>
                      </c:pt>
                      <c:pt idx="12961">
                        <c:v>2.64</c:v>
                      </c:pt>
                      <c:pt idx="12962">
                        <c:v>2.62</c:v>
                      </c:pt>
                      <c:pt idx="12963">
                        <c:v>2.6</c:v>
                      </c:pt>
                      <c:pt idx="12964">
                        <c:v>2.65</c:v>
                      </c:pt>
                      <c:pt idx="12965">
                        <c:v>3.05</c:v>
                      </c:pt>
                      <c:pt idx="12966">
                        <c:v>3.55</c:v>
                      </c:pt>
                      <c:pt idx="12967">
                        <c:v>3.89</c:v>
                      </c:pt>
                      <c:pt idx="12968">
                        <c:v>4.0599999999999996</c:v>
                      </c:pt>
                      <c:pt idx="12969">
                        <c:v>4.21</c:v>
                      </c:pt>
                      <c:pt idx="12970">
                        <c:v>4.2300000000000004</c:v>
                      </c:pt>
                      <c:pt idx="12971">
                        <c:v>4.2300000000000004</c:v>
                      </c:pt>
                      <c:pt idx="12972">
                        <c:v>4.26</c:v>
                      </c:pt>
                      <c:pt idx="12973">
                        <c:v>4.21</c:v>
                      </c:pt>
                      <c:pt idx="12974">
                        <c:v>4.1500000000000004</c:v>
                      </c:pt>
                      <c:pt idx="12975">
                        <c:v>4.1100000000000003</c:v>
                      </c:pt>
                      <c:pt idx="12976">
                        <c:v>4.0599999999999996</c:v>
                      </c:pt>
                      <c:pt idx="12977">
                        <c:v>3.97</c:v>
                      </c:pt>
                      <c:pt idx="12978">
                        <c:v>3.91</c:v>
                      </c:pt>
                      <c:pt idx="12979">
                        <c:v>3.88</c:v>
                      </c:pt>
                      <c:pt idx="12980">
                        <c:v>3.8</c:v>
                      </c:pt>
                      <c:pt idx="12981">
                        <c:v>3.74</c:v>
                      </c:pt>
                      <c:pt idx="12982">
                        <c:v>3.7</c:v>
                      </c:pt>
                      <c:pt idx="12983">
                        <c:v>3.65</c:v>
                      </c:pt>
                      <c:pt idx="12984">
                        <c:v>3.62</c:v>
                      </c:pt>
                      <c:pt idx="12985">
                        <c:v>3.58</c:v>
                      </c:pt>
                      <c:pt idx="12986">
                        <c:v>3.54</c:v>
                      </c:pt>
                      <c:pt idx="12987">
                        <c:v>3.5</c:v>
                      </c:pt>
                      <c:pt idx="12988">
                        <c:v>3.47</c:v>
                      </c:pt>
                      <c:pt idx="12989">
                        <c:v>3.43</c:v>
                      </c:pt>
                      <c:pt idx="12990">
                        <c:v>3.4</c:v>
                      </c:pt>
                      <c:pt idx="12991">
                        <c:v>3.35</c:v>
                      </c:pt>
                      <c:pt idx="12992">
                        <c:v>3.32</c:v>
                      </c:pt>
                      <c:pt idx="12993">
                        <c:v>3.26</c:v>
                      </c:pt>
                      <c:pt idx="12994">
                        <c:v>3.25</c:v>
                      </c:pt>
                      <c:pt idx="12995">
                        <c:v>3.22</c:v>
                      </c:pt>
                      <c:pt idx="12996">
                        <c:v>3.19</c:v>
                      </c:pt>
                      <c:pt idx="12997">
                        <c:v>3.15</c:v>
                      </c:pt>
                      <c:pt idx="12998">
                        <c:v>3.12</c:v>
                      </c:pt>
                      <c:pt idx="12999">
                        <c:v>3.09</c:v>
                      </c:pt>
                      <c:pt idx="13000">
                        <c:v>3.05</c:v>
                      </c:pt>
                      <c:pt idx="13001">
                        <c:v>3.04</c:v>
                      </c:pt>
                      <c:pt idx="13002">
                        <c:v>3</c:v>
                      </c:pt>
                      <c:pt idx="13003">
                        <c:v>2.98</c:v>
                      </c:pt>
                      <c:pt idx="13004">
                        <c:v>2.96</c:v>
                      </c:pt>
                      <c:pt idx="13005">
                        <c:v>2.94</c:v>
                      </c:pt>
                      <c:pt idx="13006">
                        <c:v>2.92</c:v>
                      </c:pt>
                      <c:pt idx="13007">
                        <c:v>2.9</c:v>
                      </c:pt>
                      <c:pt idx="13008">
                        <c:v>2.89</c:v>
                      </c:pt>
                      <c:pt idx="13009">
                        <c:v>2.87</c:v>
                      </c:pt>
                      <c:pt idx="13010">
                        <c:v>2.85</c:v>
                      </c:pt>
                      <c:pt idx="13011">
                        <c:v>2.83</c:v>
                      </c:pt>
                      <c:pt idx="13012">
                        <c:v>2.82</c:v>
                      </c:pt>
                      <c:pt idx="13013">
                        <c:v>2.8</c:v>
                      </c:pt>
                      <c:pt idx="13014">
                        <c:v>2.8</c:v>
                      </c:pt>
                      <c:pt idx="13015">
                        <c:v>2.78</c:v>
                      </c:pt>
                      <c:pt idx="13016">
                        <c:v>2.77</c:v>
                      </c:pt>
                      <c:pt idx="13017">
                        <c:v>2.76</c:v>
                      </c:pt>
                      <c:pt idx="13018">
                        <c:v>2.75</c:v>
                      </c:pt>
                      <c:pt idx="13019">
                        <c:v>2.74</c:v>
                      </c:pt>
                      <c:pt idx="13020">
                        <c:v>2.73</c:v>
                      </c:pt>
                      <c:pt idx="13021">
                        <c:v>2.72</c:v>
                      </c:pt>
                      <c:pt idx="13022">
                        <c:v>2.71</c:v>
                      </c:pt>
                      <c:pt idx="13023">
                        <c:v>2.7</c:v>
                      </c:pt>
                      <c:pt idx="13024">
                        <c:v>2.69</c:v>
                      </c:pt>
                      <c:pt idx="13025">
                        <c:v>2.69</c:v>
                      </c:pt>
                      <c:pt idx="13026">
                        <c:v>2.68</c:v>
                      </c:pt>
                      <c:pt idx="13027">
                        <c:v>2.68</c:v>
                      </c:pt>
                      <c:pt idx="13028">
                        <c:v>2.67</c:v>
                      </c:pt>
                      <c:pt idx="13029">
                        <c:v>2.66</c:v>
                      </c:pt>
                      <c:pt idx="13030">
                        <c:v>2.66</c:v>
                      </c:pt>
                      <c:pt idx="13031">
                        <c:v>2.64</c:v>
                      </c:pt>
                      <c:pt idx="13032">
                        <c:v>2.64</c:v>
                      </c:pt>
                      <c:pt idx="13033">
                        <c:v>2.64</c:v>
                      </c:pt>
                      <c:pt idx="13034">
                        <c:v>2.63</c:v>
                      </c:pt>
                      <c:pt idx="13035">
                        <c:v>2.63</c:v>
                      </c:pt>
                      <c:pt idx="13036">
                        <c:v>2.62</c:v>
                      </c:pt>
                      <c:pt idx="13037">
                        <c:v>2.62</c:v>
                      </c:pt>
                      <c:pt idx="13038">
                        <c:v>2.62</c:v>
                      </c:pt>
                      <c:pt idx="13039">
                        <c:v>2.62</c:v>
                      </c:pt>
                      <c:pt idx="13040">
                        <c:v>2.63</c:v>
                      </c:pt>
                      <c:pt idx="13041">
                        <c:v>2.64</c:v>
                      </c:pt>
                      <c:pt idx="13042">
                        <c:v>2.63</c:v>
                      </c:pt>
                      <c:pt idx="13043">
                        <c:v>2.63</c:v>
                      </c:pt>
                      <c:pt idx="13044">
                        <c:v>2.62</c:v>
                      </c:pt>
                      <c:pt idx="13045">
                        <c:v>2.62</c:v>
                      </c:pt>
                      <c:pt idx="13046">
                        <c:v>2.61</c:v>
                      </c:pt>
                      <c:pt idx="13047">
                        <c:v>2.61</c:v>
                      </c:pt>
                      <c:pt idx="13048">
                        <c:v>2.61</c:v>
                      </c:pt>
                      <c:pt idx="13049">
                        <c:v>2.61</c:v>
                      </c:pt>
                      <c:pt idx="13050">
                        <c:v>2.6</c:v>
                      </c:pt>
                      <c:pt idx="13051">
                        <c:v>2.6</c:v>
                      </c:pt>
                      <c:pt idx="13052">
                        <c:v>2.59</c:v>
                      </c:pt>
                      <c:pt idx="13053">
                        <c:v>2.6</c:v>
                      </c:pt>
                      <c:pt idx="13054">
                        <c:v>2.6</c:v>
                      </c:pt>
                      <c:pt idx="13055">
                        <c:v>2.6</c:v>
                      </c:pt>
                      <c:pt idx="13056">
                        <c:v>2.6</c:v>
                      </c:pt>
                      <c:pt idx="13057">
                        <c:v>2.61</c:v>
                      </c:pt>
                      <c:pt idx="13058">
                        <c:v>2.6</c:v>
                      </c:pt>
                      <c:pt idx="13059">
                        <c:v>2.62</c:v>
                      </c:pt>
                      <c:pt idx="13060">
                        <c:v>2.63</c:v>
                      </c:pt>
                      <c:pt idx="13061">
                        <c:v>2.67</c:v>
                      </c:pt>
                      <c:pt idx="13062">
                        <c:v>2.7</c:v>
                      </c:pt>
                      <c:pt idx="13063">
                        <c:v>2.74</c:v>
                      </c:pt>
                      <c:pt idx="13064">
                        <c:v>2.77</c:v>
                      </c:pt>
                      <c:pt idx="13065">
                        <c:v>2.81</c:v>
                      </c:pt>
                      <c:pt idx="13066">
                        <c:v>2.85</c:v>
                      </c:pt>
                      <c:pt idx="13067">
                        <c:v>2.86</c:v>
                      </c:pt>
                      <c:pt idx="13068">
                        <c:v>2.9</c:v>
                      </c:pt>
                      <c:pt idx="13069">
                        <c:v>2.93</c:v>
                      </c:pt>
                      <c:pt idx="13070">
                        <c:v>2.95</c:v>
                      </c:pt>
                      <c:pt idx="13071">
                        <c:v>2.98</c:v>
                      </c:pt>
                      <c:pt idx="13072">
                        <c:v>3.02</c:v>
                      </c:pt>
                      <c:pt idx="13073">
                        <c:v>3.05</c:v>
                      </c:pt>
                      <c:pt idx="13074">
                        <c:v>3.1</c:v>
                      </c:pt>
                      <c:pt idx="13075">
                        <c:v>3.15</c:v>
                      </c:pt>
                      <c:pt idx="13076">
                        <c:v>3.2</c:v>
                      </c:pt>
                      <c:pt idx="13077">
                        <c:v>3.25</c:v>
                      </c:pt>
                      <c:pt idx="13078">
                        <c:v>3.28</c:v>
                      </c:pt>
                      <c:pt idx="13079">
                        <c:v>3.32</c:v>
                      </c:pt>
                      <c:pt idx="13080">
                        <c:v>3.36</c:v>
                      </c:pt>
                      <c:pt idx="13081">
                        <c:v>3.4</c:v>
                      </c:pt>
                      <c:pt idx="13082">
                        <c:v>3.43</c:v>
                      </c:pt>
                      <c:pt idx="13083">
                        <c:v>3.48</c:v>
                      </c:pt>
                      <c:pt idx="13084">
                        <c:v>3.51</c:v>
                      </c:pt>
                      <c:pt idx="13085">
                        <c:v>3.58</c:v>
                      </c:pt>
                      <c:pt idx="13086">
                        <c:v>3.67</c:v>
                      </c:pt>
                      <c:pt idx="13087">
                        <c:v>3.76</c:v>
                      </c:pt>
                      <c:pt idx="13088">
                        <c:v>3.88</c:v>
                      </c:pt>
                      <c:pt idx="13089">
                        <c:v>3.93</c:v>
                      </c:pt>
                      <c:pt idx="13090">
                        <c:v>4.04</c:v>
                      </c:pt>
                      <c:pt idx="13091">
                        <c:v>4.16</c:v>
                      </c:pt>
                      <c:pt idx="13092">
                        <c:v>4.26</c:v>
                      </c:pt>
                      <c:pt idx="13093">
                        <c:v>4.41</c:v>
                      </c:pt>
                      <c:pt idx="13094">
                        <c:v>4.54</c:v>
                      </c:pt>
                      <c:pt idx="13095">
                        <c:v>4.6100000000000003</c:v>
                      </c:pt>
                      <c:pt idx="13096">
                        <c:v>4.7</c:v>
                      </c:pt>
                      <c:pt idx="13097">
                        <c:v>4.76</c:v>
                      </c:pt>
                      <c:pt idx="13098">
                        <c:v>4.82</c:v>
                      </c:pt>
                      <c:pt idx="13099">
                        <c:v>4.87</c:v>
                      </c:pt>
                      <c:pt idx="13100">
                        <c:v>4.87</c:v>
                      </c:pt>
                      <c:pt idx="13101">
                        <c:v>4.83</c:v>
                      </c:pt>
                      <c:pt idx="13102">
                        <c:v>4.76</c:v>
                      </c:pt>
                      <c:pt idx="13103">
                        <c:v>4.72</c:v>
                      </c:pt>
                      <c:pt idx="13104">
                        <c:v>4.67</c:v>
                      </c:pt>
                      <c:pt idx="13105">
                        <c:v>4.6100000000000003</c:v>
                      </c:pt>
                      <c:pt idx="13106">
                        <c:v>4.58</c:v>
                      </c:pt>
                      <c:pt idx="13107">
                        <c:v>4.5199999999999996</c:v>
                      </c:pt>
                      <c:pt idx="13108">
                        <c:v>4.46</c:v>
                      </c:pt>
                      <c:pt idx="13109">
                        <c:v>4.41</c:v>
                      </c:pt>
                      <c:pt idx="13110">
                        <c:v>4.3600000000000003</c:v>
                      </c:pt>
                      <c:pt idx="13111">
                        <c:v>4.3099999999999996</c:v>
                      </c:pt>
                      <c:pt idx="13112">
                        <c:v>4.26</c:v>
                      </c:pt>
                      <c:pt idx="13113">
                        <c:v>4.22</c:v>
                      </c:pt>
                      <c:pt idx="13114">
                        <c:v>4.18</c:v>
                      </c:pt>
                      <c:pt idx="13115">
                        <c:v>4.13</c:v>
                      </c:pt>
                      <c:pt idx="13116">
                        <c:v>4.1100000000000003</c:v>
                      </c:pt>
                      <c:pt idx="13117">
                        <c:v>4.07</c:v>
                      </c:pt>
                      <c:pt idx="13118">
                        <c:v>4.03</c:v>
                      </c:pt>
                      <c:pt idx="13119">
                        <c:v>4</c:v>
                      </c:pt>
                      <c:pt idx="13120">
                        <c:v>3.96</c:v>
                      </c:pt>
                      <c:pt idx="13121">
                        <c:v>3.95</c:v>
                      </c:pt>
                      <c:pt idx="13122">
                        <c:v>3.91</c:v>
                      </c:pt>
                      <c:pt idx="13123">
                        <c:v>3.9</c:v>
                      </c:pt>
                      <c:pt idx="13124">
                        <c:v>3.87</c:v>
                      </c:pt>
                      <c:pt idx="13125">
                        <c:v>3.85</c:v>
                      </c:pt>
                      <c:pt idx="13126">
                        <c:v>3.81</c:v>
                      </c:pt>
                      <c:pt idx="13127">
                        <c:v>3.81</c:v>
                      </c:pt>
                      <c:pt idx="13128">
                        <c:v>3.79</c:v>
                      </c:pt>
                      <c:pt idx="13129">
                        <c:v>3.78</c:v>
                      </c:pt>
                      <c:pt idx="13130">
                        <c:v>3.76</c:v>
                      </c:pt>
                      <c:pt idx="13131">
                        <c:v>3.76</c:v>
                      </c:pt>
                      <c:pt idx="13132">
                        <c:v>3.73</c:v>
                      </c:pt>
                      <c:pt idx="13133">
                        <c:v>3.73</c:v>
                      </c:pt>
                      <c:pt idx="13134">
                        <c:v>3.71</c:v>
                      </c:pt>
                      <c:pt idx="13135">
                        <c:v>3.7</c:v>
                      </c:pt>
                      <c:pt idx="13136">
                        <c:v>3.7</c:v>
                      </c:pt>
                      <c:pt idx="13137">
                        <c:v>3.67</c:v>
                      </c:pt>
                      <c:pt idx="13138">
                        <c:v>3.66</c:v>
                      </c:pt>
                      <c:pt idx="13139">
                        <c:v>3.66</c:v>
                      </c:pt>
                      <c:pt idx="13140">
                        <c:v>3.64</c:v>
                      </c:pt>
                      <c:pt idx="13141">
                        <c:v>3.63</c:v>
                      </c:pt>
                      <c:pt idx="13142">
                        <c:v>3.62</c:v>
                      </c:pt>
                      <c:pt idx="13143">
                        <c:v>3.61</c:v>
                      </c:pt>
                      <c:pt idx="13144">
                        <c:v>3.59</c:v>
                      </c:pt>
                      <c:pt idx="13145">
                        <c:v>3.59</c:v>
                      </c:pt>
                      <c:pt idx="13146">
                        <c:v>3.57</c:v>
                      </c:pt>
                      <c:pt idx="13147">
                        <c:v>3.57</c:v>
                      </c:pt>
                      <c:pt idx="13148">
                        <c:v>3.56</c:v>
                      </c:pt>
                      <c:pt idx="13149">
                        <c:v>3.54</c:v>
                      </c:pt>
                      <c:pt idx="13150">
                        <c:v>3.53</c:v>
                      </c:pt>
                      <c:pt idx="13151">
                        <c:v>3.51</c:v>
                      </c:pt>
                      <c:pt idx="13152">
                        <c:v>3.51</c:v>
                      </c:pt>
                      <c:pt idx="13153">
                        <c:v>3.51</c:v>
                      </c:pt>
                      <c:pt idx="13154">
                        <c:v>3.5</c:v>
                      </c:pt>
                      <c:pt idx="13155">
                        <c:v>3.49</c:v>
                      </c:pt>
                      <c:pt idx="13156">
                        <c:v>3.49</c:v>
                      </c:pt>
                      <c:pt idx="13157">
                        <c:v>3.47</c:v>
                      </c:pt>
                      <c:pt idx="13158">
                        <c:v>3.46</c:v>
                      </c:pt>
                      <c:pt idx="13159">
                        <c:v>3.45</c:v>
                      </c:pt>
                      <c:pt idx="13160">
                        <c:v>3.44</c:v>
                      </c:pt>
                      <c:pt idx="13161">
                        <c:v>3.44</c:v>
                      </c:pt>
                      <c:pt idx="13162">
                        <c:v>3.43</c:v>
                      </c:pt>
                      <c:pt idx="13163">
                        <c:v>3.43</c:v>
                      </c:pt>
                      <c:pt idx="13164">
                        <c:v>3.42</c:v>
                      </c:pt>
                      <c:pt idx="13165">
                        <c:v>3.41</c:v>
                      </c:pt>
                      <c:pt idx="13166">
                        <c:v>3.41</c:v>
                      </c:pt>
                      <c:pt idx="13167">
                        <c:v>3.4</c:v>
                      </c:pt>
                      <c:pt idx="13168">
                        <c:v>3.4</c:v>
                      </c:pt>
                      <c:pt idx="13169">
                        <c:v>3.39</c:v>
                      </c:pt>
                      <c:pt idx="13170">
                        <c:v>3.39</c:v>
                      </c:pt>
                      <c:pt idx="13171">
                        <c:v>3.38</c:v>
                      </c:pt>
                      <c:pt idx="13172">
                        <c:v>3.37</c:v>
                      </c:pt>
                      <c:pt idx="13173">
                        <c:v>3.36</c:v>
                      </c:pt>
                      <c:pt idx="13174">
                        <c:v>3.36</c:v>
                      </c:pt>
                      <c:pt idx="13175">
                        <c:v>3.36</c:v>
                      </c:pt>
                      <c:pt idx="13176">
                        <c:v>3.34</c:v>
                      </c:pt>
                      <c:pt idx="13177">
                        <c:v>3.34</c:v>
                      </c:pt>
                      <c:pt idx="13178">
                        <c:v>3.34</c:v>
                      </c:pt>
                      <c:pt idx="13179">
                        <c:v>3.33</c:v>
                      </c:pt>
                      <c:pt idx="13180">
                        <c:v>3.32</c:v>
                      </c:pt>
                      <c:pt idx="13181">
                        <c:v>3.32</c:v>
                      </c:pt>
                      <c:pt idx="13182">
                        <c:v>3.31</c:v>
                      </c:pt>
                      <c:pt idx="13183">
                        <c:v>3.31</c:v>
                      </c:pt>
                      <c:pt idx="13184">
                        <c:v>3.29</c:v>
                      </c:pt>
                      <c:pt idx="13185">
                        <c:v>3.3</c:v>
                      </c:pt>
                      <c:pt idx="13186">
                        <c:v>3.28</c:v>
                      </c:pt>
                      <c:pt idx="13187">
                        <c:v>3.28</c:v>
                      </c:pt>
                      <c:pt idx="13188">
                        <c:v>3.27</c:v>
                      </c:pt>
                      <c:pt idx="13189">
                        <c:v>3.27</c:v>
                      </c:pt>
                      <c:pt idx="13190">
                        <c:v>3.26</c:v>
                      </c:pt>
                      <c:pt idx="13191">
                        <c:v>3.26</c:v>
                      </c:pt>
                      <c:pt idx="13192">
                        <c:v>3.25</c:v>
                      </c:pt>
                      <c:pt idx="13193">
                        <c:v>3.26</c:v>
                      </c:pt>
                      <c:pt idx="13194">
                        <c:v>3.25</c:v>
                      </c:pt>
                      <c:pt idx="13195">
                        <c:v>3.24</c:v>
                      </c:pt>
                      <c:pt idx="13196">
                        <c:v>3.23</c:v>
                      </c:pt>
                      <c:pt idx="13197">
                        <c:v>3.23</c:v>
                      </c:pt>
                      <c:pt idx="13198">
                        <c:v>3.22</c:v>
                      </c:pt>
                      <c:pt idx="13199">
                        <c:v>3.22</c:v>
                      </c:pt>
                      <c:pt idx="13200">
                        <c:v>3.21</c:v>
                      </c:pt>
                      <c:pt idx="13201">
                        <c:v>3.22</c:v>
                      </c:pt>
                      <c:pt idx="13202">
                        <c:v>3.21</c:v>
                      </c:pt>
                      <c:pt idx="13203">
                        <c:v>3.2</c:v>
                      </c:pt>
                      <c:pt idx="13204">
                        <c:v>3.19</c:v>
                      </c:pt>
                      <c:pt idx="13205">
                        <c:v>3.19</c:v>
                      </c:pt>
                      <c:pt idx="13206">
                        <c:v>3.18</c:v>
                      </c:pt>
                      <c:pt idx="13207">
                        <c:v>3.2</c:v>
                      </c:pt>
                      <c:pt idx="13208">
                        <c:v>3.19</c:v>
                      </c:pt>
                      <c:pt idx="13209">
                        <c:v>3.19</c:v>
                      </c:pt>
                      <c:pt idx="13210">
                        <c:v>3.2</c:v>
                      </c:pt>
                      <c:pt idx="13211">
                        <c:v>3.19</c:v>
                      </c:pt>
                      <c:pt idx="13212">
                        <c:v>3.19</c:v>
                      </c:pt>
                      <c:pt idx="13213">
                        <c:v>3.19</c:v>
                      </c:pt>
                      <c:pt idx="13214">
                        <c:v>3.2</c:v>
                      </c:pt>
                      <c:pt idx="13215">
                        <c:v>3.21</c:v>
                      </c:pt>
                      <c:pt idx="13216">
                        <c:v>3.2</c:v>
                      </c:pt>
                      <c:pt idx="13217">
                        <c:v>3.19</c:v>
                      </c:pt>
                      <c:pt idx="13218">
                        <c:v>3.19</c:v>
                      </c:pt>
                      <c:pt idx="13219">
                        <c:v>3.19</c:v>
                      </c:pt>
                      <c:pt idx="13220">
                        <c:v>3.2</c:v>
                      </c:pt>
                      <c:pt idx="13221">
                        <c:v>3.19</c:v>
                      </c:pt>
                      <c:pt idx="13222">
                        <c:v>3.19</c:v>
                      </c:pt>
                      <c:pt idx="13223">
                        <c:v>3.19</c:v>
                      </c:pt>
                      <c:pt idx="13224">
                        <c:v>3.18</c:v>
                      </c:pt>
                      <c:pt idx="13225">
                        <c:v>3.17</c:v>
                      </c:pt>
                      <c:pt idx="13226">
                        <c:v>3.18</c:v>
                      </c:pt>
                      <c:pt idx="13227">
                        <c:v>3.16</c:v>
                      </c:pt>
                      <c:pt idx="13228">
                        <c:v>3.17</c:v>
                      </c:pt>
                      <c:pt idx="13229">
                        <c:v>3.16</c:v>
                      </c:pt>
                      <c:pt idx="13230">
                        <c:v>3.16</c:v>
                      </c:pt>
                      <c:pt idx="13231">
                        <c:v>3.15</c:v>
                      </c:pt>
                      <c:pt idx="13232">
                        <c:v>3.15</c:v>
                      </c:pt>
                      <c:pt idx="13233">
                        <c:v>3.14</c:v>
                      </c:pt>
                      <c:pt idx="13234">
                        <c:v>3.14</c:v>
                      </c:pt>
                      <c:pt idx="13235">
                        <c:v>3.13</c:v>
                      </c:pt>
                      <c:pt idx="13236">
                        <c:v>3.13</c:v>
                      </c:pt>
                      <c:pt idx="13237">
                        <c:v>3.12</c:v>
                      </c:pt>
                      <c:pt idx="13238">
                        <c:v>3.13</c:v>
                      </c:pt>
                      <c:pt idx="13239">
                        <c:v>3.11</c:v>
                      </c:pt>
                      <c:pt idx="13240">
                        <c:v>3.12</c:v>
                      </c:pt>
                      <c:pt idx="13241">
                        <c:v>3.12</c:v>
                      </c:pt>
                      <c:pt idx="13242">
                        <c:v>3.12</c:v>
                      </c:pt>
                      <c:pt idx="13243">
                        <c:v>3.11</c:v>
                      </c:pt>
                      <c:pt idx="13244">
                        <c:v>3.11</c:v>
                      </c:pt>
                      <c:pt idx="13245">
                        <c:v>3.11</c:v>
                      </c:pt>
                      <c:pt idx="13246">
                        <c:v>3.1</c:v>
                      </c:pt>
                      <c:pt idx="13247">
                        <c:v>3.09</c:v>
                      </c:pt>
                      <c:pt idx="13248">
                        <c:v>3.09</c:v>
                      </c:pt>
                      <c:pt idx="13249">
                        <c:v>3.09</c:v>
                      </c:pt>
                      <c:pt idx="13250">
                        <c:v>3.09</c:v>
                      </c:pt>
                      <c:pt idx="13251">
                        <c:v>3.08</c:v>
                      </c:pt>
                      <c:pt idx="13252">
                        <c:v>3.08</c:v>
                      </c:pt>
                      <c:pt idx="13253">
                        <c:v>3.08</c:v>
                      </c:pt>
                      <c:pt idx="13254">
                        <c:v>3.07</c:v>
                      </c:pt>
                      <c:pt idx="13255">
                        <c:v>3.07</c:v>
                      </c:pt>
                      <c:pt idx="13256">
                        <c:v>3.08</c:v>
                      </c:pt>
                      <c:pt idx="13257">
                        <c:v>3.07</c:v>
                      </c:pt>
                      <c:pt idx="13258">
                        <c:v>3.08</c:v>
                      </c:pt>
                      <c:pt idx="13259">
                        <c:v>3.08</c:v>
                      </c:pt>
                      <c:pt idx="13260">
                        <c:v>3.09</c:v>
                      </c:pt>
                      <c:pt idx="13261">
                        <c:v>3.1</c:v>
                      </c:pt>
                      <c:pt idx="13262">
                        <c:v>3.11</c:v>
                      </c:pt>
                      <c:pt idx="13263">
                        <c:v>3.13</c:v>
                      </c:pt>
                      <c:pt idx="13264">
                        <c:v>3.15</c:v>
                      </c:pt>
                      <c:pt idx="13265">
                        <c:v>3.19</c:v>
                      </c:pt>
                      <c:pt idx="13266">
                        <c:v>3.23</c:v>
                      </c:pt>
                      <c:pt idx="13267">
                        <c:v>3.26</c:v>
                      </c:pt>
                      <c:pt idx="13268">
                        <c:v>3.3</c:v>
                      </c:pt>
                      <c:pt idx="13269">
                        <c:v>3.37</c:v>
                      </c:pt>
                      <c:pt idx="13270">
                        <c:v>3.42</c:v>
                      </c:pt>
                      <c:pt idx="13271">
                        <c:v>3.46</c:v>
                      </c:pt>
                      <c:pt idx="13272">
                        <c:v>3.48</c:v>
                      </c:pt>
                      <c:pt idx="13273">
                        <c:v>3.52</c:v>
                      </c:pt>
                      <c:pt idx="13274">
                        <c:v>3.56</c:v>
                      </c:pt>
                      <c:pt idx="13275">
                        <c:v>3.6</c:v>
                      </c:pt>
                      <c:pt idx="13276">
                        <c:v>3.59</c:v>
                      </c:pt>
                      <c:pt idx="13277">
                        <c:v>3.61</c:v>
                      </c:pt>
                      <c:pt idx="13278">
                        <c:v>3.62</c:v>
                      </c:pt>
                      <c:pt idx="13279">
                        <c:v>3.64</c:v>
                      </c:pt>
                      <c:pt idx="13280">
                        <c:v>3.68</c:v>
                      </c:pt>
                      <c:pt idx="13281">
                        <c:v>3.72</c:v>
                      </c:pt>
                      <c:pt idx="13282">
                        <c:v>3.76</c:v>
                      </c:pt>
                      <c:pt idx="13283">
                        <c:v>3.82</c:v>
                      </c:pt>
                      <c:pt idx="13284">
                        <c:v>3.9</c:v>
                      </c:pt>
                      <c:pt idx="13285">
                        <c:v>3.95</c:v>
                      </c:pt>
                      <c:pt idx="13286">
                        <c:v>4.0199999999999996</c:v>
                      </c:pt>
                      <c:pt idx="13287">
                        <c:v>4.09</c:v>
                      </c:pt>
                      <c:pt idx="13288">
                        <c:v>4.1399999999999997</c:v>
                      </c:pt>
                      <c:pt idx="13289">
                        <c:v>4.1900000000000004</c:v>
                      </c:pt>
                      <c:pt idx="13290">
                        <c:v>4.2300000000000004</c:v>
                      </c:pt>
                      <c:pt idx="13291">
                        <c:v>4.2300000000000004</c:v>
                      </c:pt>
                      <c:pt idx="13292">
                        <c:v>4.25</c:v>
                      </c:pt>
                      <c:pt idx="13293">
                        <c:v>4.2699999999999996</c:v>
                      </c:pt>
                      <c:pt idx="13294">
                        <c:v>4.26</c:v>
                      </c:pt>
                      <c:pt idx="13295">
                        <c:v>4.25</c:v>
                      </c:pt>
                      <c:pt idx="13296">
                        <c:v>4.25</c:v>
                      </c:pt>
                      <c:pt idx="13297">
                        <c:v>4.22</c:v>
                      </c:pt>
                      <c:pt idx="13298">
                        <c:v>4.22</c:v>
                      </c:pt>
                      <c:pt idx="13299">
                        <c:v>4.1900000000000004</c:v>
                      </c:pt>
                      <c:pt idx="13300">
                        <c:v>4.1900000000000004</c:v>
                      </c:pt>
                      <c:pt idx="13301">
                        <c:v>4.16</c:v>
                      </c:pt>
                      <c:pt idx="13302">
                        <c:v>4.1500000000000004</c:v>
                      </c:pt>
                      <c:pt idx="13303">
                        <c:v>4.12</c:v>
                      </c:pt>
                      <c:pt idx="13304">
                        <c:v>4.09</c:v>
                      </c:pt>
                      <c:pt idx="13305">
                        <c:v>4.0999999999999996</c:v>
                      </c:pt>
                      <c:pt idx="13306">
                        <c:v>4.05</c:v>
                      </c:pt>
                      <c:pt idx="13307">
                        <c:v>4.07</c:v>
                      </c:pt>
                      <c:pt idx="13308">
                        <c:v>4.05</c:v>
                      </c:pt>
                      <c:pt idx="13309">
                        <c:v>4.04</c:v>
                      </c:pt>
                      <c:pt idx="13310">
                        <c:v>4.0199999999999996</c:v>
                      </c:pt>
                      <c:pt idx="13311">
                        <c:v>4.0199999999999996</c:v>
                      </c:pt>
                      <c:pt idx="13312">
                        <c:v>4</c:v>
                      </c:pt>
                      <c:pt idx="13313">
                        <c:v>3.99</c:v>
                      </c:pt>
                      <c:pt idx="13314">
                        <c:v>3.96</c:v>
                      </c:pt>
                      <c:pt idx="13315">
                        <c:v>3.95</c:v>
                      </c:pt>
                      <c:pt idx="13316">
                        <c:v>3.94</c:v>
                      </c:pt>
                      <c:pt idx="13317">
                        <c:v>3.93</c:v>
                      </c:pt>
                      <c:pt idx="13318">
                        <c:v>3.91</c:v>
                      </c:pt>
                      <c:pt idx="13319">
                        <c:v>3.9</c:v>
                      </c:pt>
                      <c:pt idx="13320">
                        <c:v>3.88</c:v>
                      </c:pt>
                      <c:pt idx="13321">
                        <c:v>3.86</c:v>
                      </c:pt>
                      <c:pt idx="13322">
                        <c:v>3.84</c:v>
                      </c:pt>
                      <c:pt idx="13323">
                        <c:v>3.83</c:v>
                      </c:pt>
                      <c:pt idx="13324">
                        <c:v>3.83</c:v>
                      </c:pt>
                      <c:pt idx="13325">
                        <c:v>3.8</c:v>
                      </c:pt>
                      <c:pt idx="13326">
                        <c:v>3.79</c:v>
                      </c:pt>
                      <c:pt idx="13327">
                        <c:v>3.78</c:v>
                      </c:pt>
                      <c:pt idx="13328">
                        <c:v>3.75</c:v>
                      </c:pt>
                      <c:pt idx="13329">
                        <c:v>3.74</c:v>
                      </c:pt>
                      <c:pt idx="13330">
                        <c:v>3.74</c:v>
                      </c:pt>
                      <c:pt idx="13331">
                        <c:v>3.74</c:v>
                      </c:pt>
                      <c:pt idx="13332">
                        <c:v>3.72</c:v>
                      </c:pt>
                      <c:pt idx="13333">
                        <c:v>3.7</c:v>
                      </c:pt>
                      <c:pt idx="13334">
                        <c:v>3.69</c:v>
                      </c:pt>
                      <c:pt idx="13335">
                        <c:v>3.68</c:v>
                      </c:pt>
                      <c:pt idx="13336">
                        <c:v>3.66</c:v>
                      </c:pt>
                      <c:pt idx="13337">
                        <c:v>3.66</c:v>
                      </c:pt>
                      <c:pt idx="13338">
                        <c:v>3.64</c:v>
                      </c:pt>
                      <c:pt idx="13339">
                        <c:v>3.64</c:v>
                      </c:pt>
                      <c:pt idx="13340">
                        <c:v>3.63</c:v>
                      </c:pt>
                      <c:pt idx="13341">
                        <c:v>3.62</c:v>
                      </c:pt>
                      <c:pt idx="13342">
                        <c:v>3.6</c:v>
                      </c:pt>
                      <c:pt idx="13343">
                        <c:v>3.59</c:v>
                      </c:pt>
                      <c:pt idx="13344">
                        <c:v>3.59</c:v>
                      </c:pt>
                      <c:pt idx="13345">
                        <c:v>3.59</c:v>
                      </c:pt>
                      <c:pt idx="13346">
                        <c:v>3.59</c:v>
                      </c:pt>
                      <c:pt idx="13347">
                        <c:v>3.58</c:v>
                      </c:pt>
                      <c:pt idx="13348">
                        <c:v>3.56</c:v>
                      </c:pt>
                      <c:pt idx="13349">
                        <c:v>3.56</c:v>
                      </c:pt>
                      <c:pt idx="13350">
                        <c:v>3.55</c:v>
                      </c:pt>
                      <c:pt idx="13351">
                        <c:v>3.54</c:v>
                      </c:pt>
                      <c:pt idx="13352">
                        <c:v>3.53</c:v>
                      </c:pt>
                      <c:pt idx="13353">
                        <c:v>3.52</c:v>
                      </c:pt>
                      <c:pt idx="13354">
                        <c:v>3.51</c:v>
                      </c:pt>
                      <c:pt idx="13355">
                        <c:v>3.5</c:v>
                      </c:pt>
                      <c:pt idx="13356">
                        <c:v>3.5</c:v>
                      </c:pt>
                      <c:pt idx="13357">
                        <c:v>3.51</c:v>
                      </c:pt>
                      <c:pt idx="13358">
                        <c:v>3.5</c:v>
                      </c:pt>
                      <c:pt idx="13359">
                        <c:v>3.48</c:v>
                      </c:pt>
                      <c:pt idx="13360">
                        <c:v>3.48</c:v>
                      </c:pt>
                      <c:pt idx="13361">
                        <c:v>3.47</c:v>
                      </c:pt>
                      <c:pt idx="13362">
                        <c:v>3.47</c:v>
                      </c:pt>
                      <c:pt idx="13363">
                        <c:v>3.46</c:v>
                      </c:pt>
                      <c:pt idx="13364">
                        <c:v>3.45</c:v>
                      </c:pt>
                      <c:pt idx="13365">
                        <c:v>3.44</c:v>
                      </c:pt>
                      <c:pt idx="13366">
                        <c:v>3.44</c:v>
                      </c:pt>
                      <c:pt idx="13367">
                        <c:v>3.45</c:v>
                      </c:pt>
                      <c:pt idx="13368">
                        <c:v>3.43</c:v>
                      </c:pt>
                      <c:pt idx="13369">
                        <c:v>3.43</c:v>
                      </c:pt>
                      <c:pt idx="13370">
                        <c:v>3.42</c:v>
                      </c:pt>
                      <c:pt idx="13371">
                        <c:v>3.42</c:v>
                      </c:pt>
                      <c:pt idx="13372">
                        <c:v>3.4</c:v>
                      </c:pt>
                      <c:pt idx="13373">
                        <c:v>3.41</c:v>
                      </c:pt>
                      <c:pt idx="13374">
                        <c:v>3.4</c:v>
                      </c:pt>
                      <c:pt idx="13375">
                        <c:v>3.4</c:v>
                      </c:pt>
                      <c:pt idx="13376">
                        <c:v>3.38</c:v>
                      </c:pt>
                      <c:pt idx="13377">
                        <c:v>3.37</c:v>
                      </c:pt>
                      <c:pt idx="13378">
                        <c:v>3.38</c:v>
                      </c:pt>
                      <c:pt idx="13379">
                        <c:v>3.37</c:v>
                      </c:pt>
                      <c:pt idx="13380">
                        <c:v>3.35</c:v>
                      </c:pt>
                      <c:pt idx="13381">
                        <c:v>3.36</c:v>
                      </c:pt>
                      <c:pt idx="13382">
                        <c:v>3.34</c:v>
                      </c:pt>
                      <c:pt idx="13383">
                        <c:v>3.34</c:v>
                      </c:pt>
                      <c:pt idx="13384">
                        <c:v>3.33</c:v>
                      </c:pt>
                      <c:pt idx="13385">
                        <c:v>3.33</c:v>
                      </c:pt>
                      <c:pt idx="13386">
                        <c:v>3.33</c:v>
                      </c:pt>
                      <c:pt idx="13387">
                        <c:v>3.33</c:v>
                      </c:pt>
                      <c:pt idx="13388">
                        <c:v>3.32</c:v>
                      </c:pt>
                      <c:pt idx="13389">
                        <c:v>3.31</c:v>
                      </c:pt>
                      <c:pt idx="13390">
                        <c:v>3.3</c:v>
                      </c:pt>
                      <c:pt idx="13391">
                        <c:v>3.3</c:v>
                      </c:pt>
                      <c:pt idx="13392">
                        <c:v>3.3</c:v>
                      </c:pt>
                      <c:pt idx="13393">
                        <c:v>3.29</c:v>
                      </c:pt>
                      <c:pt idx="13394">
                        <c:v>3.28</c:v>
                      </c:pt>
                      <c:pt idx="13395">
                        <c:v>3.28</c:v>
                      </c:pt>
                      <c:pt idx="13396">
                        <c:v>3.27</c:v>
                      </c:pt>
                      <c:pt idx="13397">
                        <c:v>3.28</c:v>
                      </c:pt>
                      <c:pt idx="13398">
                        <c:v>3.26</c:v>
                      </c:pt>
                      <c:pt idx="13399">
                        <c:v>3.26</c:v>
                      </c:pt>
                      <c:pt idx="13400">
                        <c:v>3.26</c:v>
                      </c:pt>
                      <c:pt idx="13401">
                        <c:v>3.26</c:v>
                      </c:pt>
                      <c:pt idx="13402">
                        <c:v>3.25</c:v>
                      </c:pt>
                      <c:pt idx="13403">
                        <c:v>3.24</c:v>
                      </c:pt>
                      <c:pt idx="13404">
                        <c:v>3.25</c:v>
                      </c:pt>
                      <c:pt idx="13405">
                        <c:v>3.24</c:v>
                      </c:pt>
                      <c:pt idx="13406">
                        <c:v>3.23</c:v>
                      </c:pt>
                      <c:pt idx="13407">
                        <c:v>3.22</c:v>
                      </c:pt>
                      <c:pt idx="13408">
                        <c:v>3.22</c:v>
                      </c:pt>
                      <c:pt idx="13409">
                        <c:v>3.21</c:v>
                      </c:pt>
                      <c:pt idx="13410">
                        <c:v>3.22</c:v>
                      </c:pt>
                      <c:pt idx="13411">
                        <c:v>3.21</c:v>
                      </c:pt>
                      <c:pt idx="13412">
                        <c:v>3.19</c:v>
                      </c:pt>
                      <c:pt idx="13413">
                        <c:v>3.19</c:v>
                      </c:pt>
                      <c:pt idx="13414">
                        <c:v>3.18</c:v>
                      </c:pt>
                      <c:pt idx="13415">
                        <c:v>3.17</c:v>
                      </c:pt>
                      <c:pt idx="13416">
                        <c:v>3.18</c:v>
                      </c:pt>
                      <c:pt idx="13417">
                        <c:v>3.17</c:v>
                      </c:pt>
                      <c:pt idx="13418">
                        <c:v>3.16</c:v>
                      </c:pt>
                      <c:pt idx="13419">
                        <c:v>3.17</c:v>
                      </c:pt>
                      <c:pt idx="13420">
                        <c:v>3.15</c:v>
                      </c:pt>
                      <c:pt idx="13421">
                        <c:v>3.14</c:v>
                      </c:pt>
                      <c:pt idx="13422">
                        <c:v>3.14</c:v>
                      </c:pt>
                      <c:pt idx="13423">
                        <c:v>3.13</c:v>
                      </c:pt>
                      <c:pt idx="13424">
                        <c:v>3.13</c:v>
                      </c:pt>
                      <c:pt idx="13425">
                        <c:v>3.13</c:v>
                      </c:pt>
                      <c:pt idx="13426">
                        <c:v>3.12</c:v>
                      </c:pt>
                      <c:pt idx="13427">
                        <c:v>3.12</c:v>
                      </c:pt>
                      <c:pt idx="13428">
                        <c:v>3.11</c:v>
                      </c:pt>
                      <c:pt idx="13429">
                        <c:v>3.1</c:v>
                      </c:pt>
                      <c:pt idx="13430">
                        <c:v>3.1</c:v>
                      </c:pt>
                      <c:pt idx="13431">
                        <c:v>3.09</c:v>
                      </c:pt>
                      <c:pt idx="13432">
                        <c:v>3.09</c:v>
                      </c:pt>
                      <c:pt idx="13433">
                        <c:v>3.07</c:v>
                      </c:pt>
                      <c:pt idx="13434">
                        <c:v>3.07</c:v>
                      </c:pt>
                      <c:pt idx="13435">
                        <c:v>3.07</c:v>
                      </c:pt>
                      <c:pt idx="13436">
                        <c:v>3.07</c:v>
                      </c:pt>
                      <c:pt idx="13437">
                        <c:v>3.04</c:v>
                      </c:pt>
                      <c:pt idx="13438">
                        <c:v>3.05</c:v>
                      </c:pt>
                      <c:pt idx="13439">
                        <c:v>3.05</c:v>
                      </c:pt>
                      <c:pt idx="13440">
                        <c:v>3.04</c:v>
                      </c:pt>
                      <c:pt idx="13441">
                        <c:v>3.04</c:v>
                      </c:pt>
                      <c:pt idx="13442">
                        <c:v>3.02</c:v>
                      </c:pt>
                      <c:pt idx="13443">
                        <c:v>3.02</c:v>
                      </c:pt>
                      <c:pt idx="13444">
                        <c:v>3.02</c:v>
                      </c:pt>
                      <c:pt idx="13445">
                        <c:v>3.01</c:v>
                      </c:pt>
                      <c:pt idx="13446">
                        <c:v>3.01</c:v>
                      </c:pt>
                      <c:pt idx="13447">
                        <c:v>3</c:v>
                      </c:pt>
                      <c:pt idx="13448">
                        <c:v>3</c:v>
                      </c:pt>
                      <c:pt idx="13449">
                        <c:v>2.99</c:v>
                      </c:pt>
                      <c:pt idx="13450">
                        <c:v>2.98</c:v>
                      </c:pt>
                      <c:pt idx="13451">
                        <c:v>2.98</c:v>
                      </c:pt>
                      <c:pt idx="13452">
                        <c:v>2.98</c:v>
                      </c:pt>
                      <c:pt idx="13453">
                        <c:v>2.97</c:v>
                      </c:pt>
                      <c:pt idx="13454">
                        <c:v>2.96</c:v>
                      </c:pt>
                      <c:pt idx="13455">
                        <c:v>2.96</c:v>
                      </c:pt>
                      <c:pt idx="13456">
                        <c:v>2.96</c:v>
                      </c:pt>
                      <c:pt idx="13457">
                        <c:v>2.96</c:v>
                      </c:pt>
                      <c:pt idx="13458">
                        <c:v>2.95</c:v>
                      </c:pt>
                      <c:pt idx="13459">
                        <c:v>2.94</c:v>
                      </c:pt>
                      <c:pt idx="13460">
                        <c:v>2.95</c:v>
                      </c:pt>
                      <c:pt idx="13461">
                        <c:v>2.93</c:v>
                      </c:pt>
                      <c:pt idx="13462">
                        <c:v>2.93</c:v>
                      </c:pt>
                      <c:pt idx="13463">
                        <c:v>2.93</c:v>
                      </c:pt>
                      <c:pt idx="13464">
                        <c:v>2.93</c:v>
                      </c:pt>
                      <c:pt idx="13465">
                        <c:v>2.93</c:v>
                      </c:pt>
                      <c:pt idx="13466">
                        <c:v>2.92</c:v>
                      </c:pt>
                      <c:pt idx="13467">
                        <c:v>2.92</c:v>
                      </c:pt>
                      <c:pt idx="13468">
                        <c:v>2.92</c:v>
                      </c:pt>
                      <c:pt idx="13469">
                        <c:v>2.91</c:v>
                      </c:pt>
                      <c:pt idx="13470">
                        <c:v>2.91</c:v>
                      </c:pt>
                      <c:pt idx="13471">
                        <c:v>2.9</c:v>
                      </c:pt>
                      <c:pt idx="13472">
                        <c:v>2.89</c:v>
                      </c:pt>
                      <c:pt idx="13473">
                        <c:v>2.89</c:v>
                      </c:pt>
                      <c:pt idx="13474">
                        <c:v>2.89</c:v>
                      </c:pt>
                      <c:pt idx="13475">
                        <c:v>2.88</c:v>
                      </c:pt>
                      <c:pt idx="13476">
                        <c:v>2.88</c:v>
                      </c:pt>
                      <c:pt idx="13477">
                        <c:v>2.88</c:v>
                      </c:pt>
                      <c:pt idx="13478">
                        <c:v>2.87</c:v>
                      </c:pt>
                      <c:pt idx="13479">
                        <c:v>2.87</c:v>
                      </c:pt>
                      <c:pt idx="13480">
                        <c:v>2.86</c:v>
                      </c:pt>
                      <c:pt idx="13481">
                        <c:v>2.86</c:v>
                      </c:pt>
                      <c:pt idx="13482">
                        <c:v>2.85</c:v>
                      </c:pt>
                      <c:pt idx="13483">
                        <c:v>2.85</c:v>
                      </c:pt>
                      <c:pt idx="13484">
                        <c:v>2.85</c:v>
                      </c:pt>
                      <c:pt idx="13485">
                        <c:v>2.85</c:v>
                      </c:pt>
                      <c:pt idx="13486">
                        <c:v>2.84</c:v>
                      </c:pt>
                      <c:pt idx="13487">
                        <c:v>2.84</c:v>
                      </c:pt>
                      <c:pt idx="13488">
                        <c:v>2.84</c:v>
                      </c:pt>
                      <c:pt idx="13489">
                        <c:v>2.83</c:v>
                      </c:pt>
                      <c:pt idx="13490">
                        <c:v>2.83</c:v>
                      </c:pt>
                      <c:pt idx="13491">
                        <c:v>2.83</c:v>
                      </c:pt>
                      <c:pt idx="13492">
                        <c:v>2.82</c:v>
                      </c:pt>
                      <c:pt idx="13493">
                        <c:v>2.82</c:v>
                      </c:pt>
                      <c:pt idx="13494">
                        <c:v>2.82</c:v>
                      </c:pt>
                      <c:pt idx="13495">
                        <c:v>2.81</c:v>
                      </c:pt>
                      <c:pt idx="13496">
                        <c:v>2.81</c:v>
                      </c:pt>
                      <c:pt idx="13497">
                        <c:v>2.81</c:v>
                      </c:pt>
                      <c:pt idx="13498">
                        <c:v>2.8</c:v>
                      </c:pt>
                      <c:pt idx="13499">
                        <c:v>2.79</c:v>
                      </c:pt>
                      <c:pt idx="13500">
                        <c:v>2.8</c:v>
                      </c:pt>
                      <c:pt idx="13501">
                        <c:v>2.79</c:v>
                      </c:pt>
                      <c:pt idx="13502">
                        <c:v>2.79</c:v>
                      </c:pt>
                      <c:pt idx="13503">
                        <c:v>2.79</c:v>
                      </c:pt>
                      <c:pt idx="13504">
                        <c:v>2.78</c:v>
                      </c:pt>
                      <c:pt idx="13505">
                        <c:v>2.78</c:v>
                      </c:pt>
                      <c:pt idx="13506">
                        <c:v>2.77</c:v>
                      </c:pt>
                      <c:pt idx="13507">
                        <c:v>2.77</c:v>
                      </c:pt>
                      <c:pt idx="13508">
                        <c:v>2.77</c:v>
                      </c:pt>
                      <c:pt idx="13509">
                        <c:v>2.76</c:v>
                      </c:pt>
                      <c:pt idx="13510">
                        <c:v>2.77</c:v>
                      </c:pt>
                      <c:pt idx="13511">
                        <c:v>2.76</c:v>
                      </c:pt>
                      <c:pt idx="13512">
                        <c:v>2.76</c:v>
                      </c:pt>
                      <c:pt idx="13513">
                        <c:v>2.76</c:v>
                      </c:pt>
                      <c:pt idx="13514">
                        <c:v>2.75</c:v>
                      </c:pt>
                      <c:pt idx="13515">
                        <c:v>2.75</c:v>
                      </c:pt>
                      <c:pt idx="13516">
                        <c:v>2.75</c:v>
                      </c:pt>
                      <c:pt idx="13517">
                        <c:v>2.75</c:v>
                      </c:pt>
                      <c:pt idx="13518">
                        <c:v>2.74</c:v>
                      </c:pt>
                      <c:pt idx="13519">
                        <c:v>2.73</c:v>
                      </c:pt>
                      <c:pt idx="13520">
                        <c:v>2.73</c:v>
                      </c:pt>
                      <c:pt idx="13521">
                        <c:v>2.72</c:v>
                      </c:pt>
                      <c:pt idx="13522">
                        <c:v>2.72</c:v>
                      </c:pt>
                      <c:pt idx="13523">
                        <c:v>2.72</c:v>
                      </c:pt>
                      <c:pt idx="13524">
                        <c:v>2.71</c:v>
                      </c:pt>
                      <c:pt idx="13525">
                        <c:v>2.7</c:v>
                      </c:pt>
                      <c:pt idx="13526">
                        <c:v>2.7</c:v>
                      </c:pt>
                      <c:pt idx="13527">
                        <c:v>2.7</c:v>
                      </c:pt>
                      <c:pt idx="13528">
                        <c:v>2.69</c:v>
                      </c:pt>
                      <c:pt idx="13529">
                        <c:v>2.69</c:v>
                      </c:pt>
                      <c:pt idx="13530">
                        <c:v>2.69</c:v>
                      </c:pt>
                      <c:pt idx="13531">
                        <c:v>2.69</c:v>
                      </c:pt>
                      <c:pt idx="13532">
                        <c:v>2.68</c:v>
                      </c:pt>
                      <c:pt idx="13533">
                        <c:v>2.67</c:v>
                      </c:pt>
                      <c:pt idx="13534">
                        <c:v>2.67</c:v>
                      </c:pt>
                      <c:pt idx="13535">
                        <c:v>2.67</c:v>
                      </c:pt>
                      <c:pt idx="13536">
                        <c:v>2.67</c:v>
                      </c:pt>
                      <c:pt idx="13537">
                        <c:v>2.66</c:v>
                      </c:pt>
                      <c:pt idx="13538">
                        <c:v>2.66</c:v>
                      </c:pt>
                      <c:pt idx="13539">
                        <c:v>2.66</c:v>
                      </c:pt>
                      <c:pt idx="13540">
                        <c:v>2.65</c:v>
                      </c:pt>
                      <c:pt idx="13541">
                        <c:v>2.65</c:v>
                      </c:pt>
                      <c:pt idx="13542">
                        <c:v>2.65</c:v>
                      </c:pt>
                      <c:pt idx="13543">
                        <c:v>2.65</c:v>
                      </c:pt>
                      <c:pt idx="13544">
                        <c:v>2.64</c:v>
                      </c:pt>
                      <c:pt idx="13545">
                        <c:v>2.64</c:v>
                      </c:pt>
                      <c:pt idx="13546">
                        <c:v>2.63</c:v>
                      </c:pt>
                      <c:pt idx="13547">
                        <c:v>2.63</c:v>
                      </c:pt>
                      <c:pt idx="13548">
                        <c:v>2.63</c:v>
                      </c:pt>
                      <c:pt idx="13549">
                        <c:v>2.63</c:v>
                      </c:pt>
                      <c:pt idx="13550">
                        <c:v>2.63</c:v>
                      </c:pt>
                      <c:pt idx="13551">
                        <c:v>2.62</c:v>
                      </c:pt>
                      <c:pt idx="13552">
                        <c:v>2.62</c:v>
                      </c:pt>
                      <c:pt idx="13553">
                        <c:v>2.62</c:v>
                      </c:pt>
                      <c:pt idx="13554">
                        <c:v>2.61</c:v>
                      </c:pt>
                      <c:pt idx="13555">
                        <c:v>2.61</c:v>
                      </c:pt>
                      <c:pt idx="13556">
                        <c:v>2.61</c:v>
                      </c:pt>
                      <c:pt idx="13557">
                        <c:v>2.61</c:v>
                      </c:pt>
                      <c:pt idx="13558">
                        <c:v>2.61</c:v>
                      </c:pt>
                      <c:pt idx="13559">
                        <c:v>2.61</c:v>
                      </c:pt>
                      <c:pt idx="13560">
                        <c:v>2.6</c:v>
                      </c:pt>
                      <c:pt idx="13561">
                        <c:v>2.6</c:v>
                      </c:pt>
                      <c:pt idx="13562">
                        <c:v>2.6</c:v>
                      </c:pt>
                      <c:pt idx="13563">
                        <c:v>2.59</c:v>
                      </c:pt>
                      <c:pt idx="13564">
                        <c:v>2.6</c:v>
                      </c:pt>
                      <c:pt idx="13565">
                        <c:v>2.6</c:v>
                      </c:pt>
                      <c:pt idx="13566">
                        <c:v>2.59</c:v>
                      </c:pt>
                      <c:pt idx="13567">
                        <c:v>2.59</c:v>
                      </c:pt>
                      <c:pt idx="13568">
                        <c:v>2.59</c:v>
                      </c:pt>
                      <c:pt idx="13569">
                        <c:v>2.59</c:v>
                      </c:pt>
                      <c:pt idx="13570">
                        <c:v>2.59</c:v>
                      </c:pt>
                      <c:pt idx="13571">
                        <c:v>2.58</c:v>
                      </c:pt>
                      <c:pt idx="13572">
                        <c:v>2.59</c:v>
                      </c:pt>
                      <c:pt idx="13573">
                        <c:v>2.59</c:v>
                      </c:pt>
                      <c:pt idx="13574">
                        <c:v>2.59</c:v>
                      </c:pt>
                      <c:pt idx="13575">
                        <c:v>2.58</c:v>
                      </c:pt>
                      <c:pt idx="13576">
                        <c:v>2.58</c:v>
                      </c:pt>
                      <c:pt idx="13577">
                        <c:v>2.58</c:v>
                      </c:pt>
                      <c:pt idx="13578">
                        <c:v>2.58</c:v>
                      </c:pt>
                      <c:pt idx="13579">
                        <c:v>2.59</c:v>
                      </c:pt>
                      <c:pt idx="13580">
                        <c:v>2.59</c:v>
                      </c:pt>
                      <c:pt idx="13581">
                        <c:v>2.6</c:v>
                      </c:pt>
                      <c:pt idx="13582">
                        <c:v>2.61</c:v>
                      </c:pt>
                      <c:pt idx="13583">
                        <c:v>2.63</c:v>
                      </c:pt>
                      <c:pt idx="13584">
                        <c:v>2.64</c:v>
                      </c:pt>
                      <c:pt idx="13585">
                        <c:v>2.76</c:v>
                      </c:pt>
                      <c:pt idx="13586">
                        <c:v>2.86</c:v>
                      </c:pt>
                      <c:pt idx="13587">
                        <c:v>2.84</c:v>
                      </c:pt>
                      <c:pt idx="13588">
                        <c:v>2.81</c:v>
                      </c:pt>
                      <c:pt idx="13589">
                        <c:v>2.79</c:v>
                      </c:pt>
                      <c:pt idx="13590">
                        <c:v>2.78</c:v>
                      </c:pt>
                      <c:pt idx="13591">
                        <c:v>2.77</c:v>
                      </c:pt>
                      <c:pt idx="13592">
                        <c:v>2.78</c:v>
                      </c:pt>
                      <c:pt idx="13593">
                        <c:v>2.79</c:v>
                      </c:pt>
                      <c:pt idx="13594">
                        <c:v>2.79</c:v>
                      </c:pt>
                      <c:pt idx="13595">
                        <c:v>2.8</c:v>
                      </c:pt>
                      <c:pt idx="13596">
                        <c:v>2.79</c:v>
                      </c:pt>
                      <c:pt idx="13597">
                        <c:v>2.78</c:v>
                      </c:pt>
                      <c:pt idx="13598">
                        <c:v>2.78</c:v>
                      </c:pt>
                      <c:pt idx="13599">
                        <c:v>2.77</c:v>
                      </c:pt>
                      <c:pt idx="13600">
                        <c:v>2.78</c:v>
                      </c:pt>
                      <c:pt idx="13601">
                        <c:v>2.77</c:v>
                      </c:pt>
                      <c:pt idx="13602">
                        <c:v>2.77</c:v>
                      </c:pt>
                      <c:pt idx="13603">
                        <c:v>2.76</c:v>
                      </c:pt>
                      <c:pt idx="13604">
                        <c:v>2.76</c:v>
                      </c:pt>
                      <c:pt idx="13605">
                        <c:v>2.76</c:v>
                      </c:pt>
                      <c:pt idx="13606">
                        <c:v>2.76</c:v>
                      </c:pt>
                      <c:pt idx="13607">
                        <c:v>2.76</c:v>
                      </c:pt>
                      <c:pt idx="13608">
                        <c:v>2.76</c:v>
                      </c:pt>
                      <c:pt idx="13609">
                        <c:v>2.76</c:v>
                      </c:pt>
                      <c:pt idx="13610">
                        <c:v>2.76</c:v>
                      </c:pt>
                      <c:pt idx="13611">
                        <c:v>2.76</c:v>
                      </c:pt>
                      <c:pt idx="13612">
                        <c:v>2.77</c:v>
                      </c:pt>
                      <c:pt idx="13613">
                        <c:v>2.77</c:v>
                      </c:pt>
                      <c:pt idx="13614">
                        <c:v>2.77</c:v>
                      </c:pt>
                      <c:pt idx="13615">
                        <c:v>2.78</c:v>
                      </c:pt>
                      <c:pt idx="13616">
                        <c:v>2.79</c:v>
                      </c:pt>
                      <c:pt idx="13617">
                        <c:v>2.8</c:v>
                      </c:pt>
                      <c:pt idx="13618">
                        <c:v>2.81</c:v>
                      </c:pt>
                      <c:pt idx="13619">
                        <c:v>2.81</c:v>
                      </c:pt>
                      <c:pt idx="13620">
                        <c:v>2.82</c:v>
                      </c:pt>
                      <c:pt idx="13621">
                        <c:v>2.81</c:v>
                      </c:pt>
                      <c:pt idx="13622">
                        <c:v>2.82</c:v>
                      </c:pt>
                      <c:pt idx="13623">
                        <c:v>2.82</c:v>
                      </c:pt>
                      <c:pt idx="13624">
                        <c:v>2.82</c:v>
                      </c:pt>
                      <c:pt idx="13625">
                        <c:v>2.81</c:v>
                      </c:pt>
                      <c:pt idx="13626">
                        <c:v>2.8</c:v>
                      </c:pt>
                      <c:pt idx="13627">
                        <c:v>2.79</c:v>
                      </c:pt>
                      <c:pt idx="13628">
                        <c:v>2.79</c:v>
                      </c:pt>
                      <c:pt idx="13629">
                        <c:v>2.78</c:v>
                      </c:pt>
                      <c:pt idx="13630">
                        <c:v>2.78</c:v>
                      </c:pt>
                      <c:pt idx="13631">
                        <c:v>2.77</c:v>
                      </c:pt>
                      <c:pt idx="13632">
                        <c:v>2.76</c:v>
                      </c:pt>
                      <c:pt idx="13633">
                        <c:v>2.76</c:v>
                      </c:pt>
                      <c:pt idx="13634">
                        <c:v>2.76</c:v>
                      </c:pt>
                      <c:pt idx="13635">
                        <c:v>2.76</c:v>
                      </c:pt>
                      <c:pt idx="13636">
                        <c:v>2.75</c:v>
                      </c:pt>
                      <c:pt idx="13637">
                        <c:v>2.74</c:v>
                      </c:pt>
                      <c:pt idx="13638">
                        <c:v>2.74</c:v>
                      </c:pt>
                      <c:pt idx="13639">
                        <c:v>2.74</c:v>
                      </c:pt>
                      <c:pt idx="13640">
                        <c:v>2.72</c:v>
                      </c:pt>
                      <c:pt idx="13641">
                        <c:v>2.72</c:v>
                      </c:pt>
                      <c:pt idx="13642">
                        <c:v>2.72</c:v>
                      </c:pt>
                      <c:pt idx="13643">
                        <c:v>2.71</c:v>
                      </c:pt>
                      <c:pt idx="13644">
                        <c:v>2.71</c:v>
                      </c:pt>
                      <c:pt idx="13645">
                        <c:v>2.71</c:v>
                      </c:pt>
                      <c:pt idx="13646">
                        <c:v>2.71</c:v>
                      </c:pt>
                      <c:pt idx="13647">
                        <c:v>2.7</c:v>
                      </c:pt>
                      <c:pt idx="13648">
                        <c:v>2.69</c:v>
                      </c:pt>
                      <c:pt idx="13649">
                        <c:v>2.69</c:v>
                      </c:pt>
                      <c:pt idx="13650">
                        <c:v>2.69</c:v>
                      </c:pt>
                      <c:pt idx="13651">
                        <c:v>2.68</c:v>
                      </c:pt>
                      <c:pt idx="13652">
                        <c:v>2.68</c:v>
                      </c:pt>
                      <c:pt idx="13653">
                        <c:v>2.68</c:v>
                      </c:pt>
                      <c:pt idx="13654">
                        <c:v>2.68</c:v>
                      </c:pt>
                      <c:pt idx="13655">
                        <c:v>2.67</c:v>
                      </c:pt>
                      <c:pt idx="13656">
                        <c:v>2.67</c:v>
                      </c:pt>
                      <c:pt idx="13657">
                        <c:v>2.67</c:v>
                      </c:pt>
                      <c:pt idx="13658">
                        <c:v>2.67</c:v>
                      </c:pt>
                      <c:pt idx="13659">
                        <c:v>2.67</c:v>
                      </c:pt>
                      <c:pt idx="13660">
                        <c:v>2.66</c:v>
                      </c:pt>
                      <c:pt idx="13661">
                        <c:v>2.66</c:v>
                      </c:pt>
                      <c:pt idx="13662">
                        <c:v>2.65</c:v>
                      </c:pt>
                      <c:pt idx="13663">
                        <c:v>2.65</c:v>
                      </c:pt>
                      <c:pt idx="13664">
                        <c:v>2.65</c:v>
                      </c:pt>
                      <c:pt idx="13665">
                        <c:v>2.65</c:v>
                      </c:pt>
                      <c:pt idx="13666">
                        <c:v>2.65</c:v>
                      </c:pt>
                      <c:pt idx="13667">
                        <c:v>2.65</c:v>
                      </c:pt>
                      <c:pt idx="13668">
                        <c:v>2.64</c:v>
                      </c:pt>
                      <c:pt idx="13669">
                        <c:v>2.64</c:v>
                      </c:pt>
                      <c:pt idx="13670">
                        <c:v>2.65</c:v>
                      </c:pt>
                      <c:pt idx="13671">
                        <c:v>2.64</c:v>
                      </c:pt>
                      <c:pt idx="13672">
                        <c:v>2.64</c:v>
                      </c:pt>
                      <c:pt idx="13673">
                        <c:v>2.63</c:v>
                      </c:pt>
                      <c:pt idx="13674">
                        <c:v>2.64</c:v>
                      </c:pt>
                      <c:pt idx="13675">
                        <c:v>2.64</c:v>
                      </c:pt>
                      <c:pt idx="13676">
                        <c:v>2.64</c:v>
                      </c:pt>
                      <c:pt idx="13677">
                        <c:v>2.64</c:v>
                      </c:pt>
                      <c:pt idx="13678">
                        <c:v>2.64</c:v>
                      </c:pt>
                      <c:pt idx="13679">
                        <c:v>2.63</c:v>
                      </c:pt>
                      <c:pt idx="13680">
                        <c:v>2.64</c:v>
                      </c:pt>
                      <c:pt idx="13681">
                        <c:v>2.64</c:v>
                      </c:pt>
                      <c:pt idx="13682">
                        <c:v>2.63</c:v>
                      </c:pt>
                      <c:pt idx="13683">
                        <c:v>2.63</c:v>
                      </c:pt>
                      <c:pt idx="13684">
                        <c:v>2.63</c:v>
                      </c:pt>
                      <c:pt idx="13685">
                        <c:v>2.63</c:v>
                      </c:pt>
                      <c:pt idx="13686">
                        <c:v>2.63</c:v>
                      </c:pt>
                      <c:pt idx="13687">
                        <c:v>2.63</c:v>
                      </c:pt>
                      <c:pt idx="13688">
                        <c:v>2.62</c:v>
                      </c:pt>
                      <c:pt idx="13689">
                        <c:v>2.62</c:v>
                      </c:pt>
                      <c:pt idx="13690">
                        <c:v>2.62</c:v>
                      </c:pt>
                      <c:pt idx="13691">
                        <c:v>2.63</c:v>
                      </c:pt>
                      <c:pt idx="13692">
                        <c:v>2.63</c:v>
                      </c:pt>
                      <c:pt idx="13693">
                        <c:v>2.63</c:v>
                      </c:pt>
                      <c:pt idx="13694">
                        <c:v>2.62</c:v>
                      </c:pt>
                      <c:pt idx="13695">
                        <c:v>2.62</c:v>
                      </c:pt>
                      <c:pt idx="13696">
                        <c:v>2.61</c:v>
                      </c:pt>
                      <c:pt idx="13697">
                        <c:v>2.61</c:v>
                      </c:pt>
                      <c:pt idx="13698">
                        <c:v>2.61</c:v>
                      </c:pt>
                      <c:pt idx="13699">
                        <c:v>2.61</c:v>
                      </c:pt>
                      <c:pt idx="13700">
                        <c:v>2.61</c:v>
                      </c:pt>
                      <c:pt idx="13701">
                        <c:v>2.6</c:v>
                      </c:pt>
                      <c:pt idx="13702">
                        <c:v>2.59</c:v>
                      </c:pt>
                      <c:pt idx="13703">
                        <c:v>2.59</c:v>
                      </c:pt>
                      <c:pt idx="13704">
                        <c:v>2.59</c:v>
                      </c:pt>
                      <c:pt idx="13705">
                        <c:v>2.58</c:v>
                      </c:pt>
                      <c:pt idx="13706">
                        <c:v>2.57</c:v>
                      </c:pt>
                      <c:pt idx="13707">
                        <c:v>2.57</c:v>
                      </c:pt>
                      <c:pt idx="13708">
                        <c:v>2.57</c:v>
                      </c:pt>
                      <c:pt idx="13709">
                        <c:v>2.56</c:v>
                      </c:pt>
                      <c:pt idx="13710">
                        <c:v>2.5499999999999998</c:v>
                      </c:pt>
                      <c:pt idx="13711">
                        <c:v>2.5499999999999998</c:v>
                      </c:pt>
                      <c:pt idx="13712">
                        <c:v>2.5499999999999998</c:v>
                      </c:pt>
                      <c:pt idx="13713">
                        <c:v>2.5499999999999998</c:v>
                      </c:pt>
                      <c:pt idx="13714">
                        <c:v>2.5499999999999998</c:v>
                      </c:pt>
                      <c:pt idx="13715">
                        <c:v>2.54</c:v>
                      </c:pt>
                      <c:pt idx="13716">
                        <c:v>2.54</c:v>
                      </c:pt>
                      <c:pt idx="13717">
                        <c:v>2.5299999999999998</c:v>
                      </c:pt>
                      <c:pt idx="13718">
                        <c:v>2.5299999999999998</c:v>
                      </c:pt>
                      <c:pt idx="13719">
                        <c:v>2.5299999999999998</c:v>
                      </c:pt>
                      <c:pt idx="13720">
                        <c:v>2.5299999999999998</c:v>
                      </c:pt>
                      <c:pt idx="13721">
                        <c:v>2.52</c:v>
                      </c:pt>
                      <c:pt idx="13722">
                        <c:v>2.52</c:v>
                      </c:pt>
                      <c:pt idx="13723">
                        <c:v>2.5099999999999998</c:v>
                      </c:pt>
                      <c:pt idx="13724">
                        <c:v>2.5099999999999998</c:v>
                      </c:pt>
                      <c:pt idx="13725">
                        <c:v>2.5</c:v>
                      </c:pt>
                      <c:pt idx="13726">
                        <c:v>2.5</c:v>
                      </c:pt>
                      <c:pt idx="13727">
                        <c:v>2.4900000000000002</c:v>
                      </c:pt>
                      <c:pt idx="13728">
                        <c:v>2.48</c:v>
                      </c:pt>
                      <c:pt idx="13729">
                        <c:v>2.4900000000000002</c:v>
                      </c:pt>
                      <c:pt idx="13730">
                        <c:v>2.48</c:v>
                      </c:pt>
                      <c:pt idx="13731">
                        <c:v>2.48</c:v>
                      </c:pt>
                      <c:pt idx="13732">
                        <c:v>2.4700000000000002</c:v>
                      </c:pt>
                      <c:pt idx="13733">
                        <c:v>2.4700000000000002</c:v>
                      </c:pt>
                      <c:pt idx="13734">
                        <c:v>2.4700000000000002</c:v>
                      </c:pt>
                      <c:pt idx="13735">
                        <c:v>2.46</c:v>
                      </c:pt>
                      <c:pt idx="13736">
                        <c:v>2.46</c:v>
                      </c:pt>
                      <c:pt idx="13737">
                        <c:v>2.46</c:v>
                      </c:pt>
                      <c:pt idx="13738">
                        <c:v>2.46</c:v>
                      </c:pt>
                      <c:pt idx="13739">
                        <c:v>2.46</c:v>
                      </c:pt>
                      <c:pt idx="13740">
                        <c:v>2.4500000000000002</c:v>
                      </c:pt>
                      <c:pt idx="13741">
                        <c:v>2.4500000000000002</c:v>
                      </c:pt>
                      <c:pt idx="13742">
                        <c:v>2.4500000000000002</c:v>
                      </c:pt>
                      <c:pt idx="13743">
                        <c:v>2.4500000000000002</c:v>
                      </c:pt>
                      <c:pt idx="13744">
                        <c:v>2.4500000000000002</c:v>
                      </c:pt>
                      <c:pt idx="13745">
                        <c:v>2.4500000000000002</c:v>
                      </c:pt>
                      <c:pt idx="13746">
                        <c:v>2.4500000000000002</c:v>
                      </c:pt>
                      <c:pt idx="13747">
                        <c:v>2.44</c:v>
                      </c:pt>
                      <c:pt idx="13748">
                        <c:v>2.4500000000000002</c:v>
                      </c:pt>
                      <c:pt idx="13749">
                        <c:v>2.44</c:v>
                      </c:pt>
                      <c:pt idx="13750">
                        <c:v>2.44</c:v>
                      </c:pt>
                      <c:pt idx="13751">
                        <c:v>2.44</c:v>
                      </c:pt>
                      <c:pt idx="13752">
                        <c:v>2.44</c:v>
                      </c:pt>
                      <c:pt idx="13753">
                        <c:v>2.4300000000000002</c:v>
                      </c:pt>
                      <c:pt idx="13754">
                        <c:v>2.44</c:v>
                      </c:pt>
                      <c:pt idx="13755">
                        <c:v>2.4300000000000002</c:v>
                      </c:pt>
                      <c:pt idx="13756">
                        <c:v>2.4300000000000002</c:v>
                      </c:pt>
                      <c:pt idx="13757">
                        <c:v>2.4300000000000002</c:v>
                      </c:pt>
                      <c:pt idx="13758">
                        <c:v>2.4300000000000002</c:v>
                      </c:pt>
                      <c:pt idx="13759">
                        <c:v>2.42</c:v>
                      </c:pt>
                      <c:pt idx="13760">
                        <c:v>2.42</c:v>
                      </c:pt>
                      <c:pt idx="13761">
                        <c:v>2.4300000000000002</c:v>
                      </c:pt>
                      <c:pt idx="13762">
                        <c:v>2.4300000000000002</c:v>
                      </c:pt>
                      <c:pt idx="13763">
                        <c:v>2.42</c:v>
                      </c:pt>
                      <c:pt idx="13764">
                        <c:v>2.42</c:v>
                      </c:pt>
                      <c:pt idx="13765">
                        <c:v>2.42</c:v>
                      </c:pt>
                      <c:pt idx="13766">
                        <c:v>2.4300000000000002</c:v>
                      </c:pt>
                      <c:pt idx="13767">
                        <c:v>2.4300000000000002</c:v>
                      </c:pt>
                      <c:pt idx="13768">
                        <c:v>2.42</c:v>
                      </c:pt>
                      <c:pt idx="13769">
                        <c:v>2.42</c:v>
                      </c:pt>
                      <c:pt idx="13770">
                        <c:v>2.41</c:v>
                      </c:pt>
                      <c:pt idx="13771">
                        <c:v>2.41</c:v>
                      </c:pt>
                      <c:pt idx="13772">
                        <c:v>2.41</c:v>
                      </c:pt>
                      <c:pt idx="13773">
                        <c:v>2.41</c:v>
                      </c:pt>
                      <c:pt idx="13774">
                        <c:v>2.41</c:v>
                      </c:pt>
                      <c:pt idx="13775">
                        <c:v>2.41</c:v>
                      </c:pt>
                      <c:pt idx="13776">
                        <c:v>2.41</c:v>
                      </c:pt>
                      <c:pt idx="13777">
                        <c:v>2.4</c:v>
                      </c:pt>
                      <c:pt idx="13778">
                        <c:v>2.4</c:v>
                      </c:pt>
                      <c:pt idx="13779">
                        <c:v>2.4</c:v>
                      </c:pt>
                      <c:pt idx="13780">
                        <c:v>2.4</c:v>
                      </c:pt>
                      <c:pt idx="13781">
                        <c:v>2.4</c:v>
                      </c:pt>
                      <c:pt idx="13782">
                        <c:v>2.39</c:v>
                      </c:pt>
                      <c:pt idx="13783">
                        <c:v>2.4</c:v>
                      </c:pt>
                      <c:pt idx="13784">
                        <c:v>2.39</c:v>
                      </c:pt>
                      <c:pt idx="13785">
                        <c:v>2.4</c:v>
                      </c:pt>
                      <c:pt idx="13786">
                        <c:v>2.39</c:v>
                      </c:pt>
                      <c:pt idx="13787">
                        <c:v>2.39</c:v>
                      </c:pt>
                      <c:pt idx="13788">
                        <c:v>2.39</c:v>
                      </c:pt>
                      <c:pt idx="13789">
                        <c:v>2.39</c:v>
                      </c:pt>
                      <c:pt idx="13790">
                        <c:v>2.38</c:v>
                      </c:pt>
                      <c:pt idx="13791">
                        <c:v>2.38</c:v>
                      </c:pt>
                      <c:pt idx="13792">
                        <c:v>2.37</c:v>
                      </c:pt>
                      <c:pt idx="13793">
                        <c:v>2.37</c:v>
                      </c:pt>
                      <c:pt idx="13794">
                        <c:v>2.37</c:v>
                      </c:pt>
                      <c:pt idx="13795">
                        <c:v>2.36</c:v>
                      </c:pt>
                      <c:pt idx="13796">
                        <c:v>2.36</c:v>
                      </c:pt>
                      <c:pt idx="13797">
                        <c:v>2.36</c:v>
                      </c:pt>
                      <c:pt idx="13798">
                        <c:v>2.35</c:v>
                      </c:pt>
                      <c:pt idx="13799">
                        <c:v>2.36</c:v>
                      </c:pt>
                      <c:pt idx="13800">
                        <c:v>2.35</c:v>
                      </c:pt>
                      <c:pt idx="13801">
                        <c:v>2.34</c:v>
                      </c:pt>
                      <c:pt idx="13802">
                        <c:v>2.34</c:v>
                      </c:pt>
                      <c:pt idx="13803">
                        <c:v>2.35</c:v>
                      </c:pt>
                      <c:pt idx="13804">
                        <c:v>2.35</c:v>
                      </c:pt>
                      <c:pt idx="13805">
                        <c:v>2.34</c:v>
                      </c:pt>
                      <c:pt idx="13806">
                        <c:v>2.35</c:v>
                      </c:pt>
                      <c:pt idx="13807">
                        <c:v>2.34</c:v>
                      </c:pt>
                      <c:pt idx="13808">
                        <c:v>2.34</c:v>
                      </c:pt>
                      <c:pt idx="13809">
                        <c:v>2.33</c:v>
                      </c:pt>
                      <c:pt idx="13810">
                        <c:v>2.33</c:v>
                      </c:pt>
                      <c:pt idx="13811">
                        <c:v>2.33</c:v>
                      </c:pt>
                      <c:pt idx="13812">
                        <c:v>2.3199999999999998</c:v>
                      </c:pt>
                      <c:pt idx="13813">
                        <c:v>2.3199999999999998</c:v>
                      </c:pt>
                      <c:pt idx="13814">
                        <c:v>2.3199999999999998</c:v>
                      </c:pt>
                      <c:pt idx="13815">
                        <c:v>2.3199999999999998</c:v>
                      </c:pt>
                      <c:pt idx="13816">
                        <c:v>2.31</c:v>
                      </c:pt>
                      <c:pt idx="13817">
                        <c:v>2.31</c:v>
                      </c:pt>
                      <c:pt idx="13818">
                        <c:v>2.31</c:v>
                      </c:pt>
                      <c:pt idx="13819">
                        <c:v>2.31</c:v>
                      </c:pt>
                      <c:pt idx="13820">
                        <c:v>2.31</c:v>
                      </c:pt>
                      <c:pt idx="13821">
                        <c:v>2.2999999999999998</c:v>
                      </c:pt>
                      <c:pt idx="13822">
                        <c:v>2.2999999999999998</c:v>
                      </c:pt>
                      <c:pt idx="13823">
                        <c:v>2.2999999999999998</c:v>
                      </c:pt>
                      <c:pt idx="13824">
                        <c:v>2.29</c:v>
                      </c:pt>
                      <c:pt idx="13825">
                        <c:v>2.2999999999999998</c:v>
                      </c:pt>
                      <c:pt idx="13826">
                        <c:v>2.29</c:v>
                      </c:pt>
                      <c:pt idx="13827">
                        <c:v>2.29</c:v>
                      </c:pt>
                      <c:pt idx="13828">
                        <c:v>2.29</c:v>
                      </c:pt>
                      <c:pt idx="13829">
                        <c:v>2.29</c:v>
                      </c:pt>
                      <c:pt idx="13830">
                        <c:v>2.2799999999999998</c:v>
                      </c:pt>
                      <c:pt idx="13831">
                        <c:v>2.29</c:v>
                      </c:pt>
                      <c:pt idx="13832">
                        <c:v>2.29</c:v>
                      </c:pt>
                      <c:pt idx="13833">
                        <c:v>2.2799999999999998</c:v>
                      </c:pt>
                      <c:pt idx="13834">
                        <c:v>2.2799999999999998</c:v>
                      </c:pt>
                      <c:pt idx="13835">
                        <c:v>2.2799999999999998</c:v>
                      </c:pt>
                      <c:pt idx="13836">
                        <c:v>2.2799999999999998</c:v>
                      </c:pt>
                      <c:pt idx="13837">
                        <c:v>2.2799999999999998</c:v>
                      </c:pt>
                      <c:pt idx="13838">
                        <c:v>2.27</c:v>
                      </c:pt>
                      <c:pt idx="13839">
                        <c:v>2.27</c:v>
                      </c:pt>
                      <c:pt idx="13840">
                        <c:v>2.27</c:v>
                      </c:pt>
                      <c:pt idx="13841">
                        <c:v>2.27</c:v>
                      </c:pt>
                      <c:pt idx="13842">
                        <c:v>2.27</c:v>
                      </c:pt>
                      <c:pt idx="13843">
                        <c:v>2.27</c:v>
                      </c:pt>
                      <c:pt idx="13844">
                        <c:v>2.27</c:v>
                      </c:pt>
                      <c:pt idx="13845">
                        <c:v>2.2599999999999998</c:v>
                      </c:pt>
                      <c:pt idx="13846">
                        <c:v>2.2599999999999998</c:v>
                      </c:pt>
                      <c:pt idx="13847">
                        <c:v>2.27</c:v>
                      </c:pt>
                      <c:pt idx="13848">
                        <c:v>2.2599999999999998</c:v>
                      </c:pt>
                      <c:pt idx="13849">
                        <c:v>2.2599999999999998</c:v>
                      </c:pt>
                      <c:pt idx="13850">
                        <c:v>2.2599999999999998</c:v>
                      </c:pt>
                      <c:pt idx="13851">
                        <c:v>2.2599999999999998</c:v>
                      </c:pt>
                      <c:pt idx="13852">
                        <c:v>2.2599999999999998</c:v>
                      </c:pt>
                      <c:pt idx="13853">
                        <c:v>2.2599999999999998</c:v>
                      </c:pt>
                      <c:pt idx="13854">
                        <c:v>2.2599999999999998</c:v>
                      </c:pt>
                      <c:pt idx="13855">
                        <c:v>2.2599999999999998</c:v>
                      </c:pt>
                      <c:pt idx="13856">
                        <c:v>2.2599999999999998</c:v>
                      </c:pt>
                      <c:pt idx="13857">
                        <c:v>2.2599999999999998</c:v>
                      </c:pt>
                      <c:pt idx="13858">
                        <c:v>2.2599999999999998</c:v>
                      </c:pt>
                      <c:pt idx="13859">
                        <c:v>2.25</c:v>
                      </c:pt>
                      <c:pt idx="13860">
                        <c:v>2.2599999999999998</c:v>
                      </c:pt>
                      <c:pt idx="13861">
                        <c:v>2.25</c:v>
                      </c:pt>
                      <c:pt idx="13862">
                        <c:v>2.2599999999999998</c:v>
                      </c:pt>
                      <c:pt idx="13863">
                        <c:v>2.25</c:v>
                      </c:pt>
                      <c:pt idx="13864">
                        <c:v>2.25</c:v>
                      </c:pt>
                      <c:pt idx="13865">
                        <c:v>2.25</c:v>
                      </c:pt>
                      <c:pt idx="13866">
                        <c:v>2.25</c:v>
                      </c:pt>
                      <c:pt idx="13867">
                        <c:v>2.25</c:v>
                      </c:pt>
                      <c:pt idx="13868">
                        <c:v>2.25</c:v>
                      </c:pt>
                      <c:pt idx="13869">
                        <c:v>2.2400000000000002</c:v>
                      </c:pt>
                      <c:pt idx="13870">
                        <c:v>2.2400000000000002</c:v>
                      </c:pt>
                      <c:pt idx="13871">
                        <c:v>2.2400000000000002</c:v>
                      </c:pt>
                      <c:pt idx="13872">
                        <c:v>2.2400000000000002</c:v>
                      </c:pt>
                      <c:pt idx="13873">
                        <c:v>2.2400000000000002</c:v>
                      </c:pt>
                      <c:pt idx="13874">
                        <c:v>2.2400000000000002</c:v>
                      </c:pt>
                      <c:pt idx="13875">
                        <c:v>2.2400000000000002</c:v>
                      </c:pt>
                      <c:pt idx="13876">
                        <c:v>2.2400000000000002</c:v>
                      </c:pt>
                      <c:pt idx="13877">
                        <c:v>2.2400000000000002</c:v>
                      </c:pt>
                      <c:pt idx="13878">
                        <c:v>2.2400000000000002</c:v>
                      </c:pt>
                      <c:pt idx="13879">
                        <c:v>2.23</c:v>
                      </c:pt>
                      <c:pt idx="13880">
                        <c:v>2.23</c:v>
                      </c:pt>
                      <c:pt idx="13881">
                        <c:v>2.2400000000000002</c:v>
                      </c:pt>
                      <c:pt idx="13882">
                        <c:v>2.23</c:v>
                      </c:pt>
                      <c:pt idx="13883">
                        <c:v>2.23</c:v>
                      </c:pt>
                      <c:pt idx="13884">
                        <c:v>2.23</c:v>
                      </c:pt>
                      <c:pt idx="13885">
                        <c:v>2.2200000000000002</c:v>
                      </c:pt>
                      <c:pt idx="13886">
                        <c:v>2.23</c:v>
                      </c:pt>
                      <c:pt idx="13887">
                        <c:v>2.23</c:v>
                      </c:pt>
                      <c:pt idx="13888">
                        <c:v>2.2200000000000002</c:v>
                      </c:pt>
                      <c:pt idx="13889">
                        <c:v>2.2200000000000002</c:v>
                      </c:pt>
                      <c:pt idx="13890">
                        <c:v>2.2200000000000002</c:v>
                      </c:pt>
                      <c:pt idx="13891">
                        <c:v>2.2200000000000002</c:v>
                      </c:pt>
                      <c:pt idx="13892">
                        <c:v>2.2200000000000002</c:v>
                      </c:pt>
                      <c:pt idx="13893">
                        <c:v>2.2200000000000002</c:v>
                      </c:pt>
                      <c:pt idx="13894">
                        <c:v>2.21</c:v>
                      </c:pt>
                      <c:pt idx="13895">
                        <c:v>2.21</c:v>
                      </c:pt>
                      <c:pt idx="13896">
                        <c:v>2.21</c:v>
                      </c:pt>
                      <c:pt idx="13897">
                        <c:v>2.21</c:v>
                      </c:pt>
                      <c:pt idx="13898">
                        <c:v>2.21</c:v>
                      </c:pt>
                      <c:pt idx="13899">
                        <c:v>2.21</c:v>
                      </c:pt>
                      <c:pt idx="13900">
                        <c:v>2.21</c:v>
                      </c:pt>
                      <c:pt idx="13901">
                        <c:v>2.2000000000000002</c:v>
                      </c:pt>
                      <c:pt idx="13902">
                        <c:v>2.2000000000000002</c:v>
                      </c:pt>
                      <c:pt idx="13903">
                        <c:v>2.2000000000000002</c:v>
                      </c:pt>
                      <c:pt idx="13904">
                        <c:v>2.2000000000000002</c:v>
                      </c:pt>
                      <c:pt idx="13905">
                        <c:v>2.2000000000000002</c:v>
                      </c:pt>
                      <c:pt idx="13906">
                        <c:v>2.2000000000000002</c:v>
                      </c:pt>
                      <c:pt idx="13907">
                        <c:v>2.2000000000000002</c:v>
                      </c:pt>
                      <c:pt idx="13908">
                        <c:v>2.19</c:v>
                      </c:pt>
                      <c:pt idx="13909">
                        <c:v>2.19</c:v>
                      </c:pt>
                      <c:pt idx="13910">
                        <c:v>2.19</c:v>
                      </c:pt>
                      <c:pt idx="13911">
                        <c:v>2.19</c:v>
                      </c:pt>
                      <c:pt idx="13912">
                        <c:v>2.19</c:v>
                      </c:pt>
                      <c:pt idx="13913">
                        <c:v>2.1800000000000002</c:v>
                      </c:pt>
                      <c:pt idx="13914">
                        <c:v>2.19</c:v>
                      </c:pt>
                      <c:pt idx="13915">
                        <c:v>2.1800000000000002</c:v>
                      </c:pt>
                      <c:pt idx="13916">
                        <c:v>2.1800000000000002</c:v>
                      </c:pt>
                      <c:pt idx="13917">
                        <c:v>2.1800000000000002</c:v>
                      </c:pt>
                      <c:pt idx="13918">
                        <c:v>2.1800000000000002</c:v>
                      </c:pt>
                      <c:pt idx="13919">
                        <c:v>2.1800000000000002</c:v>
                      </c:pt>
                      <c:pt idx="13920">
                        <c:v>2.17</c:v>
                      </c:pt>
                      <c:pt idx="13921">
                        <c:v>2.17</c:v>
                      </c:pt>
                      <c:pt idx="13922">
                        <c:v>2.17</c:v>
                      </c:pt>
                      <c:pt idx="13923">
                        <c:v>2.17</c:v>
                      </c:pt>
                      <c:pt idx="13924">
                        <c:v>2.17</c:v>
                      </c:pt>
                      <c:pt idx="13925">
                        <c:v>2.17</c:v>
                      </c:pt>
                      <c:pt idx="13926">
                        <c:v>2.17</c:v>
                      </c:pt>
                      <c:pt idx="13927">
                        <c:v>2.16</c:v>
                      </c:pt>
                      <c:pt idx="13928">
                        <c:v>2.16</c:v>
                      </c:pt>
                      <c:pt idx="13929">
                        <c:v>2.16</c:v>
                      </c:pt>
                      <c:pt idx="13930">
                        <c:v>2.16</c:v>
                      </c:pt>
                      <c:pt idx="13931">
                        <c:v>2.16</c:v>
                      </c:pt>
                      <c:pt idx="13932">
                        <c:v>2.16</c:v>
                      </c:pt>
                      <c:pt idx="13933">
                        <c:v>2.15</c:v>
                      </c:pt>
                      <c:pt idx="13934">
                        <c:v>2.16</c:v>
                      </c:pt>
                      <c:pt idx="13935">
                        <c:v>2.16</c:v>
                      </c:pt>
                      <c:pt idx="13936">
                        <c:v>2.15</c:v>
                      </c:pt>
                      <c:pt idx="13937">
                        <c:v>2.15</c:v>
                      </c:pt>
                      <c:pt idx="13938">
                        <c:v>2.15</c:v>
                      </c:pt>
                      <c:pt idx="13939">
                        <c:v>2.15</c:v>
                      </c:pt>
                      <c:pt idx="13940">
                        <c:v>2.15</c:v>
                      </c:pt>
                      <c:pt idx="13941">
                        <c:v>2.15</c:v>
                      </c:pt>
                      <c:pt idx="13942">
                        <c:v>2.14</c:v>
                      </c:pt>
                      <c:pt idx="13943">
                        <c:v>2.14</c:v>
                      </c:pt>
                      <c:pt idx="13944">
                        <c:v>2.14</c:v>
                      </c:pt>
                      <c:pt idx="13945">
                        <c:v>2.14</c:v>
                      </c:pt>
                      <c:pt idx="13946">
                        <c:v>2.14</c:v>
                      </c:pt>
                      <c:pt idx="13947">
                        <c:v>2.14</c:v>
                      </c:pt>
                      <c:pt idx="13948">
                        <c:v>2.15</c:v>
                      </c:pt>
                      <c:pt idx="13949">
                        <c:v>2.14</c:v>
                      </c:pt>
                      <c:pt idx="13950">
                        <c:v>2.14</c:v>
                      </c:pt>
                      <c:pt idx="13951">
                        <c:v>2.14</c:v>
                      </c:pt>
                      <c:pt idx="13952">
                        <c:v>2.14</c:v>
                      </c:pt>
                      <c:pt idx="13953">
                        <c:v>2.14</c:v>
                      </c:pt>
                      <c:pt idx="13954">
                        <c:v>2.14</c:v>
                      </c:pt>
                      <c:pt idx="13955">
                        <c:v>2.14</c:v>
                      </c:pt>
                      <c:pt idx="13956">
                        <c:v>2.14</c:v>
                      </c:pt>
                      <c:pt idx="13957">
                        <c:v>2.14</c:v>
                      </c:pt>
                      <c:pt idx="13958">
                        <c:v>2.14</c:v>
                      </c:pt>
                      <c:pt idx="13959">
                        <c:v>2.14</c:v>
                      </c:pt>
                      <c:pt idx="13960">
                        <c:v>2.14</c:v>
                      </c:pt>
                      <c:pt idx="13961">
                        <c:v>2.14</c:v>
                      </c:pt>
                      <c:pt idx="13962">
                        <c:v>2.14</c:v>
                      </c:pt>
                      <c:pt idx="13963">
                        <c:v>2.14</c:v>
                      </c:pt>
                      <c:pt idx="13964">
                        <c:v>2.14</c:v>
                      </c:pt>
                      <c:pt idx="13965">
                        <c:v>2.14</c:v>
                      </c:pt>
                      <c:pt idx="13966">
                        <c:v>2.14</c:v>
                      </c:pt>
                      <c:pt idx="13967">
                        <c:v>2.14</c:v>
                      </c:pt>
                      <c:pt idx="13968">
                        <c:v>2.14</c:v>
                      </c:pt>
                      <c:pt idx="13969">
                        <c:v>2.14</c:v>
                      </c:pt>
                      <c:pt idx="13970">
                        <c:v>2.14</c:v>
                      </c:pt>
                      <c:pt idx="13971">
                        <c:v>2.13</c:v>
                      </c:pt>
                      <c:pt idx="13972">
                        <c:v>2.13</c:v>
                      </c:pt>
                      <c:pt idx="13973">
                        <c:v>2.14</c:v>
                      </c:pt>
                      <c:pt idx="13974">
                        <c:v>2.13</c:v>
                      </c:pt>
                      <c:pt idx="13975">
                        <c:v>2.13</c:v>
                      </c:pt>
                      <c:pt idx="13976">
                        <c:v>2.13</c:v>
                      </c:pt>
                      <c:pt idx="13977">
                        <c:v>2.13</c:v>
                      </c:pt>
                      <c:pt idx="13978">
                        <c:v>2.13</c:v>
                      </c:pt>
                      <c:pt idx="13979">
                        <c:v>2.13</c:v>
                      </c:pt>
                      <c:pt idx="13980">
                        <c:v>2.13</c:v>
                      </c:pt>
                      <c:pt idx="13981">
                        <c:v>2.13</c:v>
                      </c:pt>
                      <c:pt idx="13982">
                        <c:v>2.13</c:v>
                      </c:pt>
                      <c:pt idx="13983">
                        <c:v>2.13</c:v>
                      </c:pt>
                      <c:pt idx="13984">
                        <c:v>2.13</c:v>
                      </c:pt>
                      <c:pt idx="13985">
                        <c:v>2.13</c:v>
                      </c:pt>
                      <c:pt idx="13986">
                        <c:v>2.13</c:v>
                      </c:pt>
                      <c:pt idx="13987">
                        <c:v>2.13</c:v>
                      </c:pt>
                      <c:pt idx="13988">
                        <c:v>2.13</c:v>
                      </c:pt>
                      <c:pt idx="13989">
                        <c:v>2.13</c:v>
                      </c:pt>
                      <c:pt idx="13990">
                        <c:v>2.13</c:v>
                      </c:pt>
                      <c:pt idx="13991">
                        <c:v>2.13</c:v>
                      </c:pt>
                      <c:pt idx="13992">
                        <c:v>2.13</c:v>
                      </c:pt>
                      <c:pt idx="13993">
                        <c:v>2.13</c:v>
                      </c:pt>
                      <c:pt idx="13994">
                        <c:v>2.13</c:v>
                      </c:pt>
                      <c:pt idx="13995">
                        <c:v>2.13</c:v>
                      </c:pt>
                      <c:pt idx="13996">
                        <c:v>2.12</c:v>
                      </c:pt>
                      <c:pt idx="13997">
                        <c:v>2.12</c:v>
                      </c:pt>
                      <c:pt idx="13998">
                        <c:v>2.12</c:v>
                      </c:pt>
                      <c:pt idx="13999">
                        <c:v>2.12</c:v>
                      </c:pt>
                      <c:pt idx="14000">
                        <c:v>2.12</c:v>
                      </c:pt>
                      <c:pt idx="14001">
                        <c:v>2.11</c:v>
                      </c:pt>
                      <c:pt idx="14002">
                        <c:v>2.11</c:v>
                      </c:pt>
                      <c:pt idx="14003">
                        <c:v>2.11</c:v>
                      </c:pt>
                      <c:pt idx="14004">
                        <c:v>2.11</c:v>
                      </c:pt>
                      <c:pt idx="14005">
                        <c:v>2.1</c:v>
                      </c:pt>
                      <c:pt idx="14006">
                        <c:v>2.1</c:v>
                      </c:pt>
                      <c:pt idx="14007">
                        <c:v>2.1</c:v>
                      </c:pt>
                      <c:pt idx="14008">
                        <c:v>2.1</c:v>
                      </c:pt>
                      <c:pt idx="14009">
                        <c:v>2.1</c:v>
                      </c:pt>
                      <c:pt idx="14010">
                        <c:v>2.1</c:v>
                      </c:pt>
                      <c:pt idx="14011">
                        <c:v>2.1</c:v>
                      </c:pt>
                      <c:pt idx="14012">
                        <c:v>2.1</c:v>
                      </c:pt>
                      <c:pt idx="14013">
                        <c:v>2.09</c:v>
                      </c:pt>
                      <c:pt idx="14014">
                        <c:v>2.09</c:v>
                      </c:pt>
                      <c:pt idx="14015">
                        <c:v>2.09</c:v>
                      </c:pt>
                      <c:pt idx="14016">
                        <c:v>2.09</c:v>
                      </c:pt>
                      <c:pt idx="14017">
                        <c:v>2.09</c:v>
                      </c:pt>
                      <c:pt idx="14018">
                        <c:v>2.09</c:v>
                      </c:pt>
                      <c:pt idx="14019">
                        <c:v>2.09</c:v>
                      </c:pt>
                      <c:pt idx="14020">
                        <c:v>2.09</c:v>
                      </c:pt>
                      <c:pt idx="14021">
                        <c:v>2.09</c:v>
                      </c:pt>
                      <c:pt idx="14022">
                        <c:v>2.09</c:v>
                      </c:pt>
                      <c:pt idx="14023">
                        <c:v>2.08</c:v>
                      </c:pt>
                      <c:pt idx="14024">
                        <c:v>2.08</c:v>
                      </c:pt>
                      <c:pt idx="14025">
                        <c:v>2.08</c:v>
                      </c:pt>
                      <c:pt idx="14026">
                        <c:v>2.08</c:v>
                      </c:pt>
                      <c:pt idx="14027">
                        <c:v>2.08</c:v>
                      </c:pt>
                      <c:pt idx="14028">
                        <c:v>2.08</c:v>
                      </c:pt>
                      <c:pt idx="14029">
                        <c:v>2.08</c:v>
                      </c:pt>
                      <c:pt idx="14030">
                        <c:v>2.08</c:v>
                      </c:pt>
                      <c:pt idx="14031">
                        <c:v>2.08</c:v>
                      </c:pt>
                      <c:pt idx="14032">
                        <c:v>2.08</c:v>
                      </c:pt>
                      <c:pt idx="14033">
                        <c:v>2.0699999999999998</c:v>
                      </c:pt>
                      <c:pt idx="14034">
                        <c:v>2.08</c:v>
                      </c:pt>
                      <c:pt idx="14035">
                        <c:v>2.0699999999999998</c:v>
                      </c:pt>
                      <c:pt idx="14036">
                        <c:v>2.0699999999999998</c:v>
                      </c:pt>
                      <c:pt idx="14037">
                        <c:v>2.0699999999999998</c:v>
                      </c:pt>
                      <c:pt idx="14038">
                        <c:v>2.0699999999999998</c:v>
                      </c:pt>
                      <c:pt idx="14039">
                        <c:v>2.0699999999999998</c:v>
                      </c:pt>
                      <c:pt idx="14040">
                        <c:v>2.0699999999999998</c:v>
                      </c:pt>
                      <c:pt idx="14041">
                        <c:v>2.08</c:v>
                      </c:pt>
                      <c:pt idx="14042">
                        <c:v>2.0699999999999998</c:v>
                      </c:pt>
                      <c:pt idx="14043">
                        <c:v>2.0699999999999998</c:v>
                      </c:pt>
                      <c:pt idx="14044">
                        <c:v>2.0699999999999998</c:v>
                      </c:pt>
                      <c:pt idx="14045">
                        <c:v>2.0699999999999998</c:v>
                      </c:pt>
                      <c:pt idx="14046">
                        <c:v>2.0699999999999998</c:v>
                      </c:pt>
                      <c:pt idx="14047">
                        <c:v>2.0699999999999998</c:v>
                      </c:pt>
                      <c:pt idx="14048">
                        <c:v>2.0699999999999998</c:v>
                      </c:pt>
                      <c:pt idx="14049">
                        <c:v>2.0699999999999998</c:v>
                      </c:pt>
                      <c:pt idx="14050">
                        <c:v>2.0699999999999998</c:v>
                      </c:pt>
                      <c:pt idx="14051">
                        <c:v>2.0699999999999998</c:v>
                      </c:pt>
                      <c:pt idx="14052">
                        <c:v>2.0699999999999998</c:v>
                      </c:pt>
                      <c:pt idx="14053">
                        <c:v>2.08</c:v>
                      </c:pt>
                      <c:pt idx="14054">
                        <c:v>2.0699999999999998</c:v>
                      </c:pt>
                      <c:pt idx="14055">
                        <c:v>2.0699999999999998</c:v>
                      </c:pt>
                      <c:pt idx="14056">
                        <c:v>2.0699999999999998</c:v>
                      </c:pt>
                      <c:pt idx="14057">
                        <c:v>2.08</c:v>
                      </c:pt>
                      <c:pt idx="14058">
                        <c:v>2.08</c:v>
                      </c:pt>
                      <c:pt idx="14059">
                        <c:v>2.08</c:v>
                      </c:pt>
                      <c:pt idx="14060">
                        <c:v>2.0699999999999998</c:v>
                      </c:pt>
                      <c:pt idx="14061">
                        <c:v>2.0699999999999998</c:v>
                      </c:pt>
                      <c:pt idx="14062">
                        <c:v>2.0699999999999998</c:v>
                      </c:pt>
                      <c:pt idx="14063">
                        <c:v>2.0699999999999998</c:v>
                      </c:pt>
                      <c:pt idx="14064">
                        <c:v>2.0699999999999998</c:v>
                      </c:pt>
                      <c:pt idx="14065">
                        <c:v>2.0699999999999998</c:v>
                      </c:pt>
                      <c:pt idx="14066">
                        <c:v>2.08</c:v>
                      </c:pt>
                      <c:pt idx="14067">
                        <c:v>2.08</c:v>
                      </c:pt>
                      <c:pt idx="14068">
                        <c:v>2.08</c:v>
                      </c:pt>
                      <c:pt idx="14069">
                        <c:v>2.08</c:v>
                      </c:pt>
                      <c:pt idx="14070">
                        <c:v>2.08</c:v>
                      </c:pt>
                      <c:pt idx="14071">
                        <c:v>2.08</c:v>
                      </c:pt>
                      <c:pt idx="14072">
                        <c:v>2.08</c:v>
                      </c:pt>
                      <c:pt idx="14073">
                        <c:v>2.11</c:v>
                      </c:pt>
                      <c:pt idx="14074">
                        <c:v>2.12</c:v>
                      </c:pt>
                      <c:pt idx="14075">
                        <c:v>2.12</c:v>
                      </c:pt>
                      <c:pt idx="14076">
                        <c:v>2.13</c:v>
                      </c:pt>
                      <c:pt idx="14077">
                        <c:v>2.13</c:v>
                      </c:pt>
                      <c:pt idx="14078">
                        <c:v>2.19</c:v>
                      </c:pt>
                      <c:pt idx="14079">
                        <c:v>2.4900000000000002</c:v>
                      </c:pt>
                      <c:pt idx="14080">
                        <c:v>2.48</c:v>
                      </c:pt>
                      <c:pt idx="14081">
                        <c:v>2.4300000000000002</c:v>
                      </c:pt>
                      <c:pt idx="14082">
                        <c:v>2.4900000000000002</c:v>
                      </c:pt>
                      <c:pt idx="14083">
                        <c:v>2.8</c:v>
                      </c:pt>
                      <c:pt idx="14084">
                        <c:v>3.54</c:v>
                      </c:pt>
                      <c:pt idx="14085">
                        <c:v>4.2300000000000004</c:v>
                      </c:pt>
                      <c:pt idx="14086">
                        <c:v>4.59</c:v>
                      </c:pt>
                      <c:pt idx="14087">
                        <c:v>4.75</c:v>
                      </c:pt>
                      <c:pt idx="14088">
                        <c:v>4.83</c:v>
                      </c:pt>
                      <c:pt idx="14089">
                        <c:v>4.82</c:v>
                      </c:pt>
                      <c:pt idx="14090">
                        <c:v>4.8099999999999996</c:v>
                      </c:pt>
                      <c:pt idx="14091">
                        <c:v>4.6900000000000004</c:v>
                      </c:pt>
                      <c:pt idx="14092">
                        <c:v>4.6500000000000004</c:v>
                      </c:pt>
                      <c:pt idx="14093">
                        <c:v>4.7</c:v>
                      </c:pt>
                      <c:pt idx="14094">
                        <c:v>4.75</c:v>
                      </c:pt>
                      <c:pt idx="14095">
                        <c:v>4.8099999999999996</c:v>
                      </c:pt>
                      <c:pt idx="14096">
                        <c:v>4.8899999999999997</c:v>
                      </c:pt>
                      <c:pt idx="14097">
                        <c:v>5.14</c:v>
                      </c:pt>
                      <c:pt idx="14098">
                        <c:v>5.58</c:v>
                      </c:pt>
                      <c:pt idx="14099">
                        <c:v>5.95</c:v>
                      </c:pt>
                      <c:pt idx="14100">
                        <c:v>6.2</c:v>
                      </c:pt>
                      <c:pt idx="14101">
                        <c:v>6.42</c:v>
                      </c:pt>
                      <c:pt idx="14102">
                        <c:v>6.61</c:v>
                      </c:pt>
                      <c:pt idx="14103">
                        <c:v>6.76</c:v>
                      </c:pt>
                      <c:pt idx="14104">
                        <c:v>6.85</c:v>
                      </c:pt>
                      <c:pt idx="14105">
                        <c:v>6.86</c:v>
                      </c:pt>
                      <c:pt idx="14106">
                        <c:v>6.89</c:v>
                      </c:pt>
                      <c:pt idx="14107">
                        <c:v>6.85</c:v>
                      </c:pt>
                      <c:pt idx="14108">
                        <c:v>6.81</c:v>
                      </c:pt>
                      <c:pt idx="14109">
                        <c:v>6.72</c:v>
                      </c:pt>
                      <c:pt idx="14110">
                        <c:v>6.59</c:v>
                      </c:pt>
                      <c:pt idx="14111">
                        <c:v>6.48</c:v>
                      </c:pt>
                      <c:pt idx="14112">
                        <c:v>6.33</c:v>
                      </c:pt>
                      <c:pt idx="14113">
                        <c:v>6.16</c:v>
                      </c:pt>
                      <c:pt idx="14114">
                        <c:v>5.98</c:v>
                      </c:pt>
                      <c:pt idx="14115">
                        <c:v>5.78</c:v>
                      </c:pt>
                      <c:pt idx="14116">
                        <c:v>5.6</c:v>
                      </c:pt>
                      <c:pt idx="14117">
                        <c:v>5.46</c:v>
                      </c:pt>
                      <c:pt idx="14118">
                        <c:v>5.3</c:v>
                      </c:pt>
                      <c:pt idx="14119">
                        <c:v>5.19</c:v>
                      </c:pt>
                      <c:pt idx="14120">
                        <c:v>5.03</c:v>
                      </c:pt>
                      <c:pt idx="14121">
                        <c:v>4.8600000000000003</c:v>
                      </c:pt>
                      <c:pt idx="14122">
                        <c:v>4.6900000000000004</c:v>
                      </c:pt>
                      <c:pt idx="14123">
                        <c:v>4.57</c:v>
                      </c:pt>
                      <c:pt idx="14124">
                        <c:v>4.38</c:v>
                      </c:pt>
                      <c:pt idx="14125">
                        <c:v>4.28</c:v>
                      </c:pt>
                      <c:pt idx="14126">
                        <c:v>4.13</c:v>
                      </c:pt>
                      <c:pt idx="14127">
                        <c:v>4.01</c:v>
                      </c:pt>
                      <c:pt idx="14128">
                        <c:v>3.9</c:v>
                      </c:pt>
                      <c:pt idx="14129">
                        <c:v>3.81</c:v>
                      </c:pt>
                      <c:pt idx="14130">
                        <c:v>3.74</c:v>
                      </c:pt>
                      <c:pt idx="14131">
                        <c:v>3.65</c:v>
                      </c:pt>
                      <c:pt idx="14132">
                        <c:v>3.6</c:v>
                      </c:pt>
                      <c:pt idx="14133">
                        <c:v>3.56</c:v>
                      </c:pt>
                      <c:pt idx="14134">
                        <c:v>3.5</c:v>
                      </c:pt>
                      <c:pt idx="14135">
                        <c:v>3.47</c:v>
                      </c:pt>
                      <c:pt idx="14136">
                        <c:v>3.43</c:v>
                      </c:pt>
                      <c:pt idx="14137">
                        <c:v>3.4</c:v>
                      </c:pt>
                      <c:pt idx="14138">
                        <c:v>3.35</c:v>
                      </c:pt>
                      <c:pt idx="14139">
                        <c:v>3.33</c:v>
                      </c:pt>
                      <c:pt idx="14140">
                        <c:v>3.3</c:v>
                      </c:pt>
                      <c:pt idx="14141">
                        <c:v>3.29</c:v>
                      </c:pt>
                      <c:pt idx="14142">
                        <c:v>3.26</c:v>
                      </c:pt>
                      <c:pt idx="14143">
                        <c:v>3.25</c:v>
                      </c:pt>
                      <c:pt idx="14144">
                        <c:v>3.23</c:v>
                      </c:pt>
                      <c:pt idx="14145">
                        <c:v>3.2</c:v>
                      </c:pt>
                      <c:pt idx="14146">
                        <c:v>3.19</c:v>
                      </c:pt>
                      <c:pt idx="14147">
                        <c:v>3.17</c:v>
                      </c:pt>
                      <c:pt idx="14148">
                        <c:v>3.15</c:v>
                      </c:pt>
                      <c:pt idx="14149">
                        <c:v>3.12</c:v>
                      </c:pt>
                      <c:pt idx="14150">
                        <c:v>3.11</c:v>
                      </c:pt>
                      <c:pt idx="14151">
                        <c:v>3.11</c:v>
                      </c:pt>
                      <c:pt idx="14152">
                        <c:v>3.09</c:v>
                      </c:pt>
                      <c:pt idx="14153">
                        <c:v>3.07</c:v>
                      </c:pt>
                      <c:pt idx="14154">
                        <c:v>3.06</c:v>
                      </c:pt>
                      <c:pt idx="14155">
                        <c:v>3.06</c:v>
                      </c:pt>
                      <c:pt idx="14156">
                        <c:v>3.04</c:v>
                      </c:pt>
                      <c:pt idx="14157">
                        <c:v>3.03</c:v>
                      </c:pt>
                      <c:pt idx="14158">
                        <c:v>3.02</c:v>
                      </c:pt>
                      <c:pt idx="14159">
                        <c:v>3</c:v>
                      </c:pt>
                      <c:pt idx="14160">
                        <c:v>3</c:v>
                      </c:pt>
                      <c:pt idx="14161">
                        <c:v>2.98</c:v>
                      </c:pt>
                      <c:pt idx="14162">
                        <c:v>2.98</c:v>
                      </c:pt>
                      <c:pt idx="14163">
                        <c:v>2.97</c:v>
                      </c:pt>
                      <c:pt idx="14164">
                        <c:v>2.95</c:v>
                      </c:pt>
                      <c:pt idx="14165">
                        <c:v>2.94</c:v>
                      </c:pt>
                      <c:pt idx="14166">
                        <c:v>2.94</c:v>
                      </c:pt>
                      <c:pt idx="14167">
                        <c:v>2.93</c:v>
                      </c:pt>
                      <c:pt idx="14168">
                        <c:v>2.92</c:v>
                      </c:pt>
                      <c:pt idx="14169">
                        <c:v>2.91</c:v>
                      </c:pt>
                      <c:pt idx="14170">
                        <c:v>2.9</c:v>
                      </c:pt>
                      <c:pt idx="14171">
                        <c:v>2.89</c:v>
                      </c:pt>
                      <c:pt idx="14172">
                        <c:v>2.88</c:v>
                      </c:pt>
                      <c:pt idx="14173">
                        <c:v>2.88</c:v>
                      </c:pt>
                      <c:pt idx="14174">
                        <c:v>2.87</c:v>
                      </c:pt>
                      <c:pt idx="14175">
                        <c:v>2.86</c:v>
                      </c:pt>
                      <c:pt idx="14176">
                        <c:v>2.85</c:v>
                      </c:pt>
                      <c:pt idx="14177">
                        <c:v>2.84</c:v>
                      </c:pt>
                      <c:pt idx="14178">
                        <c:v>2.84</c:v>
                      </c:pt>
                      <c:pt idx="14179">
                        <c:v>2.83</c:v>
                      </c:pt>
                      <c:pt idx="14180">
                        <c:v>2.82</c:v>
                      </c:pt>
                      <c:pt idx="14181">
                        <c:v>2.82</c:v>
                      </c:pt>
                      <c:pt idx="14182">
                        <c:v>2.81</c:v>
                      </c:pt>
                      <c:pt idx="14183">
                        <c:v>2.81</c:v>
                      </c:pt>
                      <c:pt idx="14184">
                        <c:v>2.8</c:v>
                      </c:pt>
                      <c:pt idx="14185">
                        <c:v>2.8</c:v>
                      </c:pt>
                      <c:pt idx="14186">
                        <c:v>2.79</c:v>
                      </c:pt>
                      <c:pt idx="14187">
                        <c:v>2.78</c:v>
                      </c:pt>
                      <c:pt idx="14188">
                        <c:v>2.78</c:v>
                      </c:pt>
                      <c:pt idx="14189">
                        <c:v>2.78</c:v>
                      </c:pt>
                      <c:pt idx="14190">
                        <c:v>2.77</c:v>
                      </c:pt>
                      <c:pt idx="14191">
                        <c:v>2.76</c:v>
                      </c:pt>
                      <c:pt idx="14192">
                        <c:v>2.76</c:v>
                      </c:pt>
                      <c:pt idx="14193">
                        <c:v>2.76</c:v>
                      </c:pt>
                      <c:pt idx="14194">
                        <c:v>2.75</c:v>
                      </c:pt>
                      <c:pt idx="14195">
                        <c:v>2.74</c:v>
                      </c:pt>
                      <c:pt idx="14196">
                        <c:v>2.74</c:v>
                      </c:pt>
                      <c:pt idx="14197">
                        <c:v>2.74</c:v>
                      </c:pt>
                      <c:pt idx="14198">
                        <c:v>2.73</c:v>
                      </c:pt>
                      <c:pt idx="14199">
                        <c:v>2.72</c:v>
                      </c:pt>
                      <c:pt idx="14200">
                        <c:v>2.72</c:v>
                      </c:pt>
                      <c:pt idx="14201">
                        <c:v>2.72</c:v>
                      </c:pt>
                      <c:pt idx="14202">
                        <c:v>2.71</c:v>
                      </c:pt>
                      <c:pt idx="14203">
                        <c:v>2.71</c:v>
                      </c:pt>
                      <c:pt idx="14204">
                        <c:v>2.7</c:v>
                      </c:pt>
                      <c:pt idx="14205">
                        <c:v>2.7</c:v>
                      </c:pt>
                      <c:pt idx="14206">
                        <c:v>2.69</c:v>
                      </c:pt>
                      <c:pt idx="14207">
                        <c:v>2.69</c:v>
                      </c:pt>
                      <c:pt idx="14208">
                        <c:v>2.68</c:v>
                      </c:pt>
                      <c:pt idx="14209">
                        <c:v>2.67</c:v>
                      </c:pt>
                      <c:pt idx="14210">
                        <c:v>2.67</c:v>
                      </c:pt>
                      <c:pt idx="14211">
                        <c:v>2.68</c:v>
                      </c:pt>
                      <c:pt idx="14212">
                        <c:v>2.67</c:v>
                      </c:pt>
                      <c:pt idx="14213">
                        <c:v>2.66</c:v>
                      </c:pt>
                      <c:pt idx="14214">
                        <c:v>2.66</c:v>
                      </c:pt>
                      <c:pt idx="14215">
                        <c:v>2.66</c:v>
                      </c:pt>
                      <c:pt idx="14216">
                        <c:v>2.65</c:v>
                      </c:pt>
                      <c:pt idx="14217">
                        <c:v>2.65</c:v>
                      </c:pt>
                      <c:pt idx="14218">
                        <c:v>2.64</c:v>
                      </c:pt>
                      <c:pt idx="14219">
                        <c:v>2.64</c:v>
                      </c:pt>
                      <c:pt idx="14220">
                        <c:v>2.64</c:v>
                      </c:pt>
                      <c:pt idx="14221">
                        <c:v>2.64</c:v>
                      </c:pt>
                      <c:pt idx="14222">
                        <c:v>2.63</c:v>
                      </c:pt>
                      <c:pt idx="14223">
                        <c:v>2.63</c:v>
                      </c:pt>
                      <c:pt idx="14224">
                        <c:v>2.63</c:v>
                      </c:pt>
                      <c:pt idx="14225">
                        <c:v>2.63</c:v>
                      </c:pt>
                      <c:pt idx="14226">
                        <c:v>2.62</c:v>
                      </c:pt>
                      <c:pt idx="14227">
                        <c:v>2.62</c:v>
                      </c:pt>
                      <c:pt idx="14228">
                        <c:v>2.63</c:v>
                      </c:pt>
                      <c:pt idx="14229">
                        <c:v>2.62</c:v>
                      </c:pt>
                      <c:pt idx="14230">
                        <c:v>2.61</c:v>
                      </c:pt>
                      <c:pt idx="14231">
                        <c:v>2.61</c:v>
                      </c:pt>
                      <c:pt idx="14232">
                        <c:v>2.61</c:v>
                      </c:pt>
                      <c:pt idx="14233">
                        <c:v>2.6</c:v>
                      </c:pt>
                      <c:pt idx="14234">
                        <c:v>2.6</c:v>
                      </c:pt>
                      <c:pt idx="14235">
                        <c:v>2.6</c:v>
                      </c:pt>
                      <c:pt idx="14236">
                        <c:v>2.59</c:v>
                      </c:pt>
                      <c:pt idx="14237">
                        <c:v>2.59</c:v>
                      </c:pt>
                      <c:pt idx="14238">
                        <c:v>2.59</c:v>
                      </c:pt>
                      <c:pt idx="14239">
                        <c:v>2.59</c:v>
                      </c:pt>
                      <c:pt idx="14240">
                        <c:v>2.59</c:v>
                      </c:pt>
                      <c:pt idx="14241">
                        <c:v>2.58</c:v>
                      </c:pt>
                      <c:pt idx="14242">
                        <c:v>2.58</c:v>
                      </c:pt>
                      <c:pt idx="14243">
                        <c:v>2.57</c:v>
                      </c:pt>
                      <c:pt idx="14244">
                        <c:v>2.56</c:v>
                      </c:pt>
                      <c:pt idx="14245">
                        <c:v>2.57</c:v>
                      </c:pt>
                      <c:pt idx="14246">
                        <c:v>2.57</c:v>
                      </c:pt>
                      <c:pt idx="14247">
                        <c:v>2.57</c:v>
                      </c:pt>
                      <c:pt idx="14248">
                        <c:v>2.56</c:v>
                      </c:pt>
                      <c:pt idx="14249">
                        <c:v>2.56</c:v>
                      </c:pt>
                      <c:pt idx="14250">
                        <c:v>2.56</c:v>
                      </c:pt>
                      <c:pt idx="14251">
                        <c:v>2.5499999999999998</c:v>
                      </c:pt>
                      <c:pt idx="14252">
                        <c:v>2.5499999999999998</c:v>
                      </c:pt>
                      <c:pt idx="14253">
                        <c:v>2.5499999999999998</c:v>
                      </c:pt>
                      <c:pt idx="14254">
                        <c:v>2.5499999999999998</c:v>
                      </c:pt>
                      <c:pt idx="14255">
                        <c:v>2.5499999999999998</c:v>
                      </c:pt>
                      <c:pt idx="14256">
                        <c:v>2.54</c:v>
                      </c:pt>
                      <c:pt idx="14257">
                        <c:v>2.54</c:v>
                      </c:pt>
                      <c:pt idx="14258">
                        <c:v>2.54</c:v>
                      </c:pt>
                      <c:pt idx="14259">
                        <c:v>2.54</c:v>
                      </c:pt>
                      <c:pt idx="14260">
                        <c:v>2.5299999999999998</c:v>
                      </c:pt>
                      <c:pt idx="14261">
                        <c:v>2.5299999999999998</c:v>
                      </c:pt>
                      <c:pt idx="14262">
                        <c:v>2.5299999999999998</c:v>
                      </c:pt>
                      <c:pt idx="14263">
                        <c:v>2.52</c:v>
                      </c:pt>
                      <c:pt idx="14264">
                        <c:v>2.52</c:v>
                      </c:pt>
                      <c:pt idx="14265">
                        <c:v>2.52</c:v>
                      </c:pt>
                      <c:pt idx="14266">
                        <c:v>2.52</c:v>
                      </c:pt>
                      <c:pt idx="14267">
                        <c:v>2.52</c:v>
                      </c:pt>
                      <c:pt idx="14268">
                        <c:v>2.52</c:v>
                      </c:pt>
                      <c:pt idx="14269">
                        <c:v>2.5099999999999998</c:v>
                      </c:pt>
                      <c:pt idx="14270">
                        <c:v>2.5099999999999998</c:v>
                      </c:pt>
                      <c:pt idx="14271">
                        <c:v>2.5099999999999998</c:v>
                      </c:pt>
                      <c:pt idx="14272">
                        <c:v>2.5099999999999998</c:v>
                      </c:pt>
                      <c:pt idx="14273">
                        <c:v>2.5</c:v>
                      </c:pt>
                      <c:pt idx="14274">
                        <c:v>2.5</c:v>
                      </c:pt>
                      <c:pt idx="14275">
                        <c:v>2.5</c:v>
                      </c:pt>
                      <c:pt idx="14276">
                        <c:v>2.5</c:v>
                      </c:pt>
                      <c:pt idx="14277">
                        <c:v>2.4900000000000002</c:v>
                      </c:pt>
                      <c:pt idx="14278">
                        <c:v>2.5</c:v>
                      </c:pt>
                      <c:pt idx="14279">
                        <c:v>2.4900000000000002</c:v>
                      </c:pt>
                      <c:pt idx="14280">
                        <c:v>2.4900000000000002</c:v>
                      </c:pt>
                      <c:pt idx="14281">
                        <c:v>2.48</c:v>
                      </c:pt>
                      <c:pt idx="14282">
                        <c:v>2.48</c:v>
                      </c:pt>
                      <c:pt idx="14283">
                        <c:v>2.48</c:v>
                      </c:pt>
                      <c:pt idx="14284">
                        <c:v>2.48</c:v>
                      </c:pt>
                      <c:pt idx="14285">
                        <c:v>2.48</c:v>
                      </c:pt>
                      <c:pt idx="14286">
                        <c:v>2.4700000000000002</c:v>
                      </c:pt>
                      <c:pt idx="14287">
                        <c:v>2.46</c:v>
                      </c:pt>
                      <c:pt idx="14288">
                        <c:v>2.4700000000000002</c:v>
                      </c:pt>
                      <c:pt idx="14289">
                        <c:v>2.4700000000000002</c:v>
                      </c:pt>
                      <c:pt idx="14290">
                        <c:v>2.46</c:v>
                      </c:pt>
                      <c:pt idx="14291">
                        <c:v>2.46</c:v>
                      </c:pt>
                      <c:pt idx="14292">
                        <c:v>2.46</c:v>
                      </c:pt>
                      <c:pt idx="14293">
                        <c:v>2.4500000000000002</c:v>
                      </c:pt>
                      <c:pt idx="14294">
                        <c:v>2.4500000000000002</c:v>
                      </c:pt>
                      <c:pt idx="14295">
                        <c:v>2.4500000000000002</c:v>
                      </c:pt>
                      <c:pt idx="14296">
                        <c:v>2.4500000000000002</c:v>
                      </c:pt>
                      <c:pt idx="14297">
                        <c:v>2.4500000000000002</c:v>
                      </c:pt>
                      <c:pt idx="14298">
                        <c:v>2.44</c:v>
                      </c:pt>
                      <c:pt idx="14299">
                        <c:v>2.44</c:v>
                      </c:pt>
                      <c:pt idx="14300">
                        <c:v>2.44</c:v>
                      </c:pt>
                      <c:pt idx="14301">
                        <c:v>2.44</c:v>
                      </c:pt>
                      <c:pt idx="14302">
                        <c:v>2.44</c:v>
                      </c:pt>
                      <c:pt idx="14303">
                        <c:v>2.4300000000000002</c:v>
                      </c:pt>
                      <c:pt idx="14304">
                        <c:v>2.4300000000000002</c:v>
                      </c:pt>
                      <c:pt idx="14305">
                        <c:v>2.4300000000000002</c:v>
                      </c:pt>
                      <c:pt idx="14306">
                        <c:v>2.4300000000000002</c:v>
                      </c:pt>
                      <c:pt idx="14307">
                        <c:v>2.42</c:v>
                      </c:pt>
                      <c:pt idx="14308">
                        <c:v>2.42</c:v>
                      </c:pt>
                      <c:pt idx="14309">
                        <c:v>2.42</c:v>
                      </c:pt>
                      <c:pt idx="14310">
                        <c:v>2.41</c:v>
                      </c:pt>
                      <c:pt idx="14311">
                        <c:v>2.41</c:v>
                      </c:pt>
                      <c:pt idx="14312">
                        <c:v>2.41</c:v>
                      </c:pt>
                      <c:pt idx="14313">
                        <c:v>2.42</c:v>
                      </c:pt>
                      <c:pt idx="14314">
                        <c:v>2.41</c:v>
                      </c:pt>
                      <c:pt idx="14315">
                        <c:v>2.4</c:v>
                      </c:pt>
                      <c:pt idx="14316">
                        <c:v>2.4</c:v>
                      </c:pt>
                      <c:pt idx="14317">
                        <c:v>2.4</c:v>
                      </c:pt>
                      <c:pt idx="14318">
                        <c:v>2.4</c:v>
                      </c:pt>
                      <c:pt idx="14319">
                        <c:v>2.4</c:v>
                      </c:pt>
                      <c:pt idx="14320">
                        <c:v>2.4</c:v>
                      </c:pt>
                      <c:pt idx="14321">
                        <c:v>2.4</c:v>
                      </c:pt>
                      <c:pt idx="14322">
                        <c:v>2.4</c:v>
                      </c:pt>
                      <c:pt idx="14323">
                        <c:v>2.39</c:v>
                      </c:pt>
                      <c:pt idx="14324">
                        <c:v>2.4</c:v>
                      </c:pt>
                      <c:pt idx="14325">
                        <c:v>2.39</c:v>
                      </c:pt>
                      <c:pt idx="14326">
                        <c:v>2.39</c:v>
                      </c:pt>
                      <c:pt idx="14327">
                        <c:v>2.39</c:v>
                      </c:pt>
                      <c:pt idx="14328">
                        <c:v>2.39</c:v>
                      </c:pt>
                      <c:pt idx="14329">
                        <c:v>2.38</c:v>
                      </c:pt>
                      <c:pt idx="14330">
                        <c:v>2.39</c:v>
                      </c:pt>
                      <c:pt idx="14331">
                        <c:v>2.39</c:v>
                      </c:pt>
                      <c:pt idx="14332">
                        <c:v>2.38</c:v>
                      </c:pt>
                      <c:pt idx="14333">
                        <c:v>2.38</c:v>
                      </c:pt>
                      <c:pt idx="14334">
                        <c:v>2.38</c:v>
                      </c:pt>
                      <c:pt idx="14335">
                        <c:v>2.38</c:v>
                      </c:pt>
                      <c:pt idx="14336">
                        <c:v>2.37</c:v>
                      </c:pt>
                      <c:pt idx="14337">
                        <c:v>2.38</c:v>
                      </c:pt>
                      <c:pt idx="14338">
                        <c:v>2.38</c:v>
                      </c:pt>
                      <c:pt idx="14339">
                        <c:v>2.37</c:v>
                      </c:pt>
                      <c:pt idx="14340">
                        <c:v>2.37</c:v>
                      </c:pt>
                      <c:pt idx="14341">
                        <c:v>2.37</c:v>
                      </c:pt>
                      <c:pt idx="14342">
                        <c:v>2.37</c:v>
                      </c:pt>
                      <c:pt idx="14343">
                        <c:v>2.36</c:v>
                      </c:pt>
                      <c:pt idx="14344">
                        <c:v>2.36</c:v>
                      </c:pt>
                      <c:pt idx="14345">
                        <c:v>2.36</c:v>
                      </c:pt>
                      <c:pt idx="14346">
                        <c:v>2.36</c:v>
                      </c:pt>
                      <c:pt idx="14347">
                        <c:v>2.36</c:v>
                      </c:pt>
                      <c:pt idx="14348">
                        <c:v>2.36</c:v>
                      </c:pt>
                      <c:pt idx="14349">
                        <c:v>2.36</c:v>
                      </c:pt>
                      <c:pt idx="14350">
                        <c:v>2.36</c:v>
                      </c:pt>
                      <c:pt idx="14351">
                        <c:v>2.35</c:v>
                      </c:pt>
                      <c:pt idx="14352">
                        <c:v>2.35</c:v>
                      </c:pt>
                      <c:pt idx="14353">
                        <c:v>2.35</c:v>
                      </c:pt>
                      <c:pt idx="14354">
                        <c:v>2.35</c:v>
                      </c:pt>
                      <c:pt idx="14355">
                        <c:v>2.35</c:v>
                      </c:pt>
                      <c:pt idx="14356">
                        <c:v>2.35</c:v>
                      </c:pt>
                      <c:pt idx="14357">
                        <c:v>2.34</c:v>
                      </c:pt>
                      <c:pt idx="14358">
                        <c:v>2.34</c:v>
                      </c:pt>
                      <c:pt idx="14359">
                        <c:v>2.33</c:v>
                      </c:pt>
                      <c:pt idx="14360">
                        <c:v>2.33</c:v>
                      </c:pt>
                      <c:pt idx="14361">
                        <c:v>2.33</c:v>
                      </c:pt>
                      <c:pt idx="14362">
                        <c:v>2.34</c:v>
                      </c:pt>
                      <c:pt idx="14363">
                        <c:v>2.33</c:v>
                      </c:pt>
                      <c:pt idx="14364">
                        <c:v>2.33</c:v>
                      </c:pt>
                      <c:pt idx="14365">
                        <c:v>2.33</c:v>
                      </c:pt>
                      <c:pt idx="14366">
                        <c:v>2.33</c:v>
                      </c:pt>
                      <c:pt idx="14367">
                        <c:v>2.33</c:v>
                      </c:pt>
                      <c:pt idx="14368">
                        <c:v>2.3199999999999998</c:v>
                      </c:pt>
                      <c:pt idx="14369">
                        <c:v>2.33</c:v>
                      </c:pt>
                      <c:pt idx="14370">
                        <c:v>2.3199999999999998</c:v>
                      </c:pt>
                      <c:pt idx="14371">
                        <c:v>2.3199999999999998</c:v>
                      </c:pt>
                      <c:pt idx="14372">
                        <c:v>2.31</c:v>
                      </c:pt>
                      <c:pt idx="14373">
                        <c:v>2.31</c:v>
                      </c:pt>
                      <c:pt idx="14374">
                        <c:v>2.31</c:v>
                      </c:pt>
                      <c:pt idx="14375">
                        <c:v>2.31</c:v>
                      </c:pt>
                      <c:pt idx="14376">
                        <c:v>2.31</c:v>
                      </c:pt>
                      <c:pt idx="14377">
                        <c:v>2.2999999999999998</c:v>
                      </c:pt>
                      <c:pt idx="14378">
                        <c:v>2.31</c:v>
                      </c:pt>
                      <c:pt idx="14379">
                        <c:v>2.2999999999999998</c:v>
                      </c:pt>
                      <c:pt idx="14380">
                        <c:v>2.2999999999999998</c:v>
                      </c:pt>
                      <c:pt idx="14381">
                        <c:v>2.2999999999999998</c:v>
                      </c:pt>
                      <c:pt idx="14382">
                        <c:v>2.2999999999999998</c:v>
                      </c:pt>
                      <c:pt idx="14383">
                        <c:v>2.29</c:v>
                      </c:pt>
                      <c:pt idx="14384">
                        <c:v>2.2999999999999998</c:v>
                      </c:pt>
                      <c:pt idx="14385">
                        <c:v>2.29</c:v>
                      </c:pt>
                      <c:pt idx="14386">
                        <c:v>2.29</c:v>
                      </c:pt>
                      <c:pt idx="14387">
                        <c:v>2.29</c:v>
                      </c:pt>
                      <c:pt idx="14388">
                        <c:v>2.29</c:v>
                      </c:pt>
                      <c:pt idx="14389">
                        <c:v>2.29</c:v>
                      </c:pt>
                      <c:pt idx="14390">
                        <c:v>2.29</c:v>
                      </c:pt>
                      <c:pt idx="14391">
                        <c:v>2.29</c:v>
                      </c:pt>
                      <c:pt idx="14392">
                        <c:v>2.29</c:v>
                      </c:pt>
                      <c:pt idx="14393">
                        <c:v>2.29</c:v>
                      </c:pt>
                      <c:pt idx="14394">
                        <c:v>2.2799999999999998</c:v>
                      </c:pt>
                      <c:pt idx="14395">
                        <c:v>2.2799999999999998</c:v>
                      </c:pt>
                      <c:pt idx="14396">
                        <c:v>2.2799999999999998</c:v>
                      </c:pt>
                      <c:pt idx="14397">
                        <c:v>2.2799999999999998</c:v>
                      </c:pt>
                      <c:pt idx="14398">
                        <c:v>2.2799999999999998</c:v>
                      </c:pt>
                      <c:pt idx="14399">
                        <c:v>2.2799999999999998</c:v>
                      </c:pt>
                      <c:pt idx="14400">
                        <c:v>2.2799999999999998</c:v>
                      </c:pt>
                      <c:pt idx="14401">
                        <c:v>2.27</c:v>
                      </c:pt>
                      <c:pt idx="14402">
                        <c:v>2.27</c:v>
                      </c:pt>
                      <c:pt idx="14403">
                        <c:v>2.27</c:v>
                      </c:pt>
                      <c:pt idx="14404">
                        <c:v>2.27</c:v>
                      </c:pt>
                      <c:pt idx="14405">
                        <c:v>2.27</c:v>
                      </c:pt>
                      <c:pt idx="14406">
                        <c:v>2.2599999999999998</c:v>
                      </c:pt>
                      <c:pt idx="14407">
                        <c:v>2.2599999999999998</c:v>
                      </c:pt>
                      <c:pt idx="14408">
                        <c:v>2.2599999999999998</c:v>
                      </c:pt>
                      <c:pt idx="14409">
                        <c:v>2.27</c:v>
                      </c:pt>
                      <c:pt idx="14410">
                        <c:v>2.2599999999999998</c:v>
                      </c:pt>
                      <c:pt idx="14411">
                        <c:v>2.2599999999999998</c:v>
                      </c:pt>
                      <c:pt idx="14412">
                        <c:v>2.2599999999999998</c:v>
                      </c:pt>
                      <c:pt idx="14413">
                        <c:v>2.2599999999999998</c:v>
                      </c:pt>
                      <c:pt idx="14414">
                        <c:v>2.2599999999999998</c:v>
                      </c:pt>
                      <c:pt idx="14415">
                        <c:v>2.2599999999999998</c:v>
                      </c:pt>
                      <c:pt idx="14416">
                        <c:v>2.27</c:v>
                      </c:pt>
                      <c:pt idx="14417">
                        <c:v>2.27</c:v>
                      </c:pt>
                      <c:pt idx="14418">
                        <c:v>2.2599999999999998</c:v>
                      </c:pt>
                      <c:pt idx="14419">
                        <c:v>2.2599999999999998</c:v>
                      </c:pt>
                      <c:pt idx="14420">
                        <c:v>2.2599999999999998</c:v>
                      </c:pt>
                      <c:pt idx="14421">
                        <c:v>2.2599999999999998</c:v>
                      </c:pt>
                      <c:pt idx="14422">
                        <c:v>2.2599999999999998</c:v>
                      </c:pt>
                      <c:pt idx="14423">
                        <c:v>2.2599999999999998</c:v>
                      </c:pt>
                      <c:pt idx="14424">
                        <c:v>2.2599999999999998</c:v>
                      </c:pt>
                      <c:pt idx="14425">
                        <c:v>2.2599999999999998</c:v>
                      </c:pt>
                      <c:pt idx="14426">
                        <c:v>2.2599999999999998</c:v>
                      </c:pt>
                      <c:pt idx="14427">
                        <c:v>2.2599999999999998</c:v>
                      </c:pt>
                      <c:pt idx="14428">
                        <c:v>2.2599999999999998</c:v>
                      </c:pt>
                      <c:pt idx="14429">
                        <c:v>2.2599999999999998</c:v>
                      </c:pt>
                      <c:pt idx="14430">
                        <c:v>2.2599999999999998</c:v>
                      </c:pt>
                      <c:pt idx="14431">
                        <c:v>2.2599999999999998</c:v>
                      </c:pt>
                      <c:pt idx="14432">
                        <c:v>2.2599999999999998</c:v>
                      </c:pt>
                      <c:pt idx="14433">
                        <c:v>2.2599999999999998</c:v>
                      </c:pt>
                      <c:pt idx="14434">
                        <c:v>2.25</c:v>
                      </c:pt>
                      <c:pt idx="14435">
                        <c:v>2.25</c:v>
                      </c:pt>
                      <c:pt idx="14436">
                        <c:v>2.25</c:v>
                      </c:pt>
                      <c:pt idx="14437">
                        <c:v>2.2599999999999998</c:v>
                      </c:pt>
                      <c:pt idx="14438">
                        <c:v>2.25</c:v>
                      </c:pt>
                      <c:pt idx="14439">
                        <c:v>2.25</c:v>
                      </c:pt>
                      <c:pt idx="14440">
                        <c:v>2.25</c:v>
                      </c:pt>
                      <c:pt idx="14441">
                        <c:v>2.25</c:v>
                      </c:pt>
                      <c:pt idx="14442">
                        <c:v>2.25</c:v>
                      </c:pt>
                      <c:pt idx="14443">
                        <c:v>2.25</c:v>
                      </c:pt>
                      <c:pt idx="14444">
                        <c:v>2.2400000000000002</c:v>
                      </c:pt>
                      <c:pt idx="14445">
                        <c:v>2.2400000000000002</c:v>
                      </c:pt>
                      <c:pt idx="14446">
                        <c:v>2.2400000000000002</c:v>
                      </c:pt>
                      <c:pt idx="14447">
                        <c:v>2.25</c:v>
                      </c:pt>
                      <c:pt idx="14448">
                        <c:v>2.2400000000000002</c:v>
                      </c:pt>
                      <c:pt idx="14449">
                        <c:v>2.2400000000000002</c:v>
                      </c:pt>
                      <c:pt idx="14450">
                        <c:v>2.2400000000000002</c:v>
                      </c:pt>
                      <c:pt idx="14451">
                        <c:v>2.2400000000000002</c:v>
                      </c:pt>
                      <c:pt idx="14452">
                        <c:v>2.2400000000000002</c:v>
                      </c:pt>
                      <c:pt idx="14453">
                        <c:v>2.2400000000000002</c:v>
                      </c:pt>
                      <c:pt idx="14454">
                        <c:v>2.2400000000000002</c:v>
                      </c:pt>
                      <c:pt idx="14455">
                        <c:v>2.2400000000000002</c:v>
                      </c:pt>
                      <c:pt idx="14456">
                        <c:v>2.23</c:v>
                      </c:pt>
                      <c:pt idx="14457">
                        <c:v>2.2400000000000002</c:v>
                      </c:pt>
                      <c:pt idx="14458">
                        <c:v>2.23</c:v>
                      </c:pt>
                      <c:pt idx="14459">
                        <c:v>2.2400000000000002</c:v>
                      </c:pt>
                      <c:pt idx="14460">
                        <c:v>2.23</c:v>
                      </c:pt>
                      <c:pt idx="14461">
                        <c:v>2.23</c:v>
                      </c:pt>
                      <c:pt idx="14462">
                        <c:v>2.23</c:v>
                      </c:pt>
                      <c:pt idx="14463">
                        <c:v>2.23</c:v>
                      </c:pt>
                      <c:pt idx="14464">
                        <c:v>2.23</c:v>
                      </c:pt>
                      <c:pt idx="14465">
                        <c:v>2.23</c:v>
                      </c:pt>
                      <c:pt idx="14466">
                        <c:v>2.23</c:v>
                      </c:pt>
                      <c:pt idx="14467">
                        <c:v>2.23</c:v>
                      </c:pt>
                      <c:pt idx="14468">
                        <c:v>2.23</c:v>
                      </c:pt>
                      <c:pt idx="14469">
                        <c:v>2.23</c:v>
                      </c:pt>
                      <c:pt idx="14470">
                        <c:v>2.23</c:v>
                      </c:pt>
                      <c:pt idx="14471">
                        <c:v>2.23</c:v>
                      </c:pt>
                      <c:pt idx="14472">
                        <c:v>2.23</c:v>
                      </c:pt>
                      <c:pt idx="14473">
                        <c:v>2.23</c:v>
                      </c:pt>
                      <c:pt idx="14474">
                        <c:v>2.2400000000000002</c:v>
                      </c:pt>
                      <c:pt idx="14475">
                        <c:v>2.2599999999999998</c:v>
                      </c:pt>
                      <c:pt idx="14476">
                        <c:v>2.27</c:v>
                      </c:pt>
                      <c:pt idx="14477">
                        <c:v>2.2799999999999998</c:v>
                      </c:pt>
                      <c:pt idx="14478">
                        <c:v>2.2999999999999998</c:v>
                      </c:pt>
                      <c:pt idx="14479">
                        <c:v>2.33</c:v>
                      </c:pt>
                      <c:pt idx="14480">
                        <c:v>2.37</c:v>
                      </c:pt>
                      <c:pt idx="14481">
                        <c:v>2.42</c:v>
                      </c:pt>
                      <c:pt idx="14482">
                        <c:v>2.4700000000000002</c:v>
                      </c:pt>
                      <c:pt idx="14483">
                        <c:v>2.5299999999999998</c:v>
                      </c:pt>
                      <c:pt idx="14484">
                        <c:v>2.62</c:v>
                      </c:pt>
                      <c:pt idx="14485">
                        <c:v>2.73</c:v>
                      </c:pt>
                      <c:pt idx="14486">
                        <c:v>2.87</c:v>
                      </c:pt>
                      <c:pt idx="14487">
                        <c:v>3.05</c:v>
                      </c:pt>
                      <c:pt idx="14488">
                        <c:v>3.19</c:v>
                      </c:pt>
                      <c:pt idx="14489">
                        <c:v>3.28</c:v>
                      </c:pt>
                      <c:pt idx="14490">
                        <c:v>3.31</c:v>
                      </c:pt>
                      <c:pt idx="14491">
                        <c:v>3.34</c:v>
                      </c:pt>
                      <c:pt idx="14492">
                        <c:v>3.34</c:v>
                      </c:pt>
                      <c:pt idx="14493">
                        <c:v>3.31</c:v>
                      </c:pt>
                      <c:pt idx="14494">
                        <c:v>3.28</c:v>
                      </c:pt>
                      <c:pt idx="14495">
                        <c:v>3.25</c:v>
                      </c:pt>
                      <c:pt idx="14496">
                        <c:v>3.2</c:v>
                      </c:pt>
                      <c:pt idx="14497">
                        <c:v>3.16</c:v>
                      </c:pt>
                      <c:pt idx="14498">
                        <c:v>3.11</c:v>
                      </c:pt>
                      <c:pt idx="14499">
                        <c:v>3.08</c:v>
                      </c:pt>
                      <c:pt idx="14500">
                        <c:v>3.04</c:v>
                      </c:pt>
                      <c:pt idx="14501">
                        <c:v>3.02</c:v>
                      </c:pt>
                      <c:pt idx="14502">
                        <c:v>2.99</c:v>
                      </c:pt>
                      <c:pt idx="14503">
                        <c:v>2.97</c:v>
                      </c:pt>
                      <c:pt idx="14504">
                        <c:v>2.95</c:v>
                      </c:pt>
                      <c:pt idx="14505">
                        <c:v>2.93</c:v>
                      </c:pt>
                      <c:pt idx="14506">
                        <c:v>2.91</c:v>
                      </c:pt>
                      <c:pt idx="14507">
                        <c:v>2.9</c:v>
                      </c:pt>
                      <c:pt idx="14508">
                        <c:v>2.88</c:v>
                      </c:pt>
                      <c:pt idx="14509">
                        <c:v>2.86</c:v>
                      </c:pt>
                      <c:pt idx="14510">
                        <c:v>2.84</c:v>
                      </c:pt>
                      <c:pt idx="14511">
                        <c:v>2.82</c:v>
                      </c:pt>
                      <c:pt idx="14512">
                        <c:v>2.8</c:v>
                      </c:pt>
                      <c:pt idx="14513">
                        <c:v>2.78</c:v>
                      </c:pt>
                      <c:pt idx="14514">
                        <c:v>2.76</c:v>
                      </c:pt>
                      <c:pt idx="14515">
                        <c:v>2.75</c:v>
                      </c:pt>
                      <c:pt idx="14516">
                        <c:v>2.75</c:v>
                      </c:pt>
                      <c:pt idx="14517">
                        <c:v>2.72</c:v>
                      </c:pt>
                      <c:pt idx="14518">
                        <c:v>2.71</c:v>
                      </c:pt>
                      <c:pt idx="14519">
                        <c:v>2.69</c:v>
                      </c:pt>
                      <c:pt idx="14520">
                        <c:v>2.69</c:v>
                      </c:pt>
                      <c:pt idx="14521">
                        <c:v>2.67</c:v>
                      </c:pt>
                      <c:pt idx="14522">
                        <c:v>2.67</c:v>
                      </c:pt>
                      <c:pt idx="14523">
                        <c:v>2.65</c:v>
                      </c:pt>
                      <c:pt idx="14524">
                        <c:v>2.63</c:v>
                      </c:pt>
                      <c:pt idx="14525">
                        <c:v>2.63</c:v>
                      </c:pt>
                      <c:pt idx="14526">
                        <c:v>2.62</c:v>
                      </c:pt>
                      <c:pt idx="14527">
                        <c:v>2.61</c:v>
                      </c:pt>
                      <c:pt idx="14528">
                        <c:v>2.6</c:v>
                      </c:pt>
                      <c:pt idx="14529">
                        <c:v>2.59</c:v>
                      </c:pt>
                      <c:pt idx="14530">
                        <c:v>2.58</c:v>
                      </c:pt>
                      <c:pt idx="14531">
                        <c:v>2.58</c:v>
                      </c:pt>
                      <c:pt idx="14532">
                        <c:v>2.57</c:v>
                      </c:pt>
                      <c:pt idx="14533">
                        <c:v>2.57</c:v>
                      </c:pt>
                      <c:pt idx="14534">
                        <c:v>2.56</c:v>
                      </c:pt>
                      <c:pt idx="14535">
                        <c:v>2.5499999999999998</c:v>
                      </c:pt>
                      <c:pt idx="14536">
                        <c:v>2.54</c:v>
                      </c:pt>
                      <c:pt idx="14537">
                        <c:v>2.54</c:v>
                      </c:pt>
                      <c:pt idx="14538">
                        <c:v>2.54</c:v>
                      </c:pt>
                      <c:pt idx="14539">
                        <c:v>2.52</c:v>
                      </c:pt>
                      <c:pt idx="14540">
                        <c:v>2.5299999999999998</c:v>
                      </c:pt>
                      <c:pt idx="14541">
                        <c:v>2.52</c:v>
                      </c:pt>
                      <c:pt idx="14542">
                        <c:v>2.52</c:v>
                      </c:pt>
                      <c:pt idx="14543">
                        <c:v>2.5099999999999998</c:v>
                      </c:pt>
                      <c:pt idx="14544">
                        <c:v>2.5099999999999998</c:v>
                      </c:pt>
                      <c:pt idx="14545">
                        <c:v>2.5</c:v>
                      </c:pt>
                      <c:pt idx="14546">
                        <c:v>2.5</c:v>
                      </c:pt>
                      <c:pt idx="14547">
                        <c:v>2.4900000000000002</c:v>
                      </c:pt>
                      <c:pt idx="14548">
                        <c:v>2.4900000000000002</c:v>
                      </c:pt>
                      <c:pt idx="14549">
                        <c:v>2.48</c:v>
                      </c:pt>
                      <c:pt idx="14550">
                        <c:v>2.48</c:v>
                      </c:pt>
                      <c:pt idx="14551">
                        <c:v>2.48</c:v>
                      </c:pt>
                      <c:pt idx="14552">
                        <c:v>2.48</c:v>
                      </c:pt>
                      <c:pt idx="14553">
                        <c:v>2.4700000000000002</c:v>
                      </c:pt>
                      <c:pt idx="14554">
                        <c:v>2.4700000000000002</c:v>
                      </c:pt>
                      <c:pt idx="14555">
                        <c:v>2.4700000000000002</c:v>
                      </c:pt>
                      <c:pt idx="14556">
                        <c:v>2.4700000000000002</c:v>
                      </c:pt>
                      <c:pt idx="14557">
                        <c:v>2.46</c:v>
                      </c:pt>
                      <c:pt idx="14558">
                        <c:v>2.46</c:v>
                      </c:pt>
                      <c:pt idx="14559">
                        <c:v>2.46</c:v>
                      </c:pt>
                      <c:pt idx="14560">
                        <c:v>2.4500000000000002</c:v>
                      </c:pt>
                      <c:pt idx="14561">
                        <c:v>2.4500000000000002</c:v>
                      </c:pt>
                      <c:pt idx="14562">
                        <c:v>2.4500000000000002</c:v>
                      </c:pt>
                      <c:pt idx="14563">
                        <c:v>2.4300000000000002</c:v>
                      </c:pt>
                      <c:pt idx="14564">
                        <c:v>2.44</c:v>
                      </c:pt>
                      <c:pt idx="14565">
                        <c:v>2.4300000000000002</c:v>
                      </c:pt>
                      <c:pt idx="14566">
                        <c:v>2.4300000000000002</c:v>
                      </c:pt>
                      <c:pt idx="14567">
                        <c:v>2.42</c:v>
                      </c:pt>
                      <c:pt idx="14568">
                        <c:v>2.42</c:v>
                      </c:pt>
                      <c:pt idx="14569">
                        <c:v>2.42</c:v>
                      </c:pt>
                      <c:pt idx="14570">
                        <c:v>2.41</c:v>
                      </c:pt>
                      <c:pt idx="14571">
                        <c:v>2.41</c:v>
                      </c:pt>
                      <c:pt idx="14572">
                        <c:v>2.41</c:v>
                      </c:pt>
                      <c:pt idx="14573">
                        <c:v>2.4</c:v>
                      </c:pt>
                      <c:pt idx="14574">
                        <c:v>2.4</c:v>
                      </c:pt>
                      <c:pt idx="14575">
                        <c:v>2.4</c:v>
                      </c:pt>
                      <c:pt idx="14576">
                        <c:v>2.4</c:v>
                      </c:pt>
                      <c:pt idx="14577">
                        <c:v>2.39</c:v>
                      </c:pt>
                      <c:pt idx="14578">
                        <c:v>2.38</c:v>
                      </c:pt>
                      <c:pt idx="14579">
                        <c:v>2.39</c:v>
                      </c:pt>
                      <c:pt idx="14580">
                        <c:v>2.38</c:v>
                      </c:pt>
                      <c:pt idx="14581">
                        <c:v>2.38</c:v>
                      </c:pt>
                      <c:pt idx="14582">
                        <c:v>2.38</c:v>
                      </c:pt>
                      <c:pt idx="14583">
                        <c:v>2.37</c:v>
                      </c:pt>
                      <c:pt idx="14584">
                        <c:v>2.37</c:v>
                      </c:pt>
                      <c:pt idx="14585">
                        <c:v>2.36</c:v>
                      </c:pt>
                      <c:pt idx="14586">
                        <c:v>2.37</c:v>
                      </c:pt>
                      <c:pt idx="14587">
                        <c:v>2.36</c:v>
                      </c:pt>
                      <c:pt idx="14588">
                        <c:v>2.37</c:v>
                      </c:pt>
                      <c:pt idx="14589">
                        <c:v>2.38</c:v>
                      </c:pt>
                      <c:pt idx="14590">
                        <c:v>2.36</c:v>
                      </c:pt>
                      <c:pt idx="14591">
                        <c:v>2.36</c:v>
                      </c:pt>
                      <c:pt idx="14592">
                        <c:v>2.36</c:v>
                      </c:pt>
                      <c:pt idx="14593">
                        <c:v>2.36</c:v>
                      </c:pt>
                      <c:pt idx="14594">
                        <c:v>2.35</c:v>
                      </c:pt>
                      <c:pt idx="14595">
                        <c:v>2.35</c:v>
                      </c:pt>
                      <c:pt idx="14596">
                        <c:v>2.35</c:v>
                      </c:pt>
                      <c:pt idx="14597">
                        <c:v>2.35</c:v>
                      </c:pt>
                      <c:pt idx="14598">
                        <c:v>2.34</c:v>
                      </c:pt>
                      <c:pt idx="14599">
                        <c:v>2.34</c:v>
                      </c:pt>
                      <c:pt idx="14600">
                        <c:v>2.34</c:v>
                      </c:pt>
                      <c:pt idx="14601">
                        <c:v>2.33</c:v>
                      </c:pt>
                      <c:pt idx="14602">
                        <c:v>2.34</c:v>
                      </c:pt>
                      <c:pt idx="14603">
                        <c:v>2.34</c:v>
                      </c:pt>
                      <c:pt idx="14604">
                        <c:v>2.34</c:v>
                      </c:pt>
                      <c:pt idx="14605">
                        <c:v>2.34</c:v>
                      </c:pt>
                      <c:pt idx="14606">
                        <c:v>2.34</c:v>
                      </c:pt>
                      <c:pt idx="14607">
                        <c:v>2.34</c:v>
                      </c:pt>
                      <c:pt idx="14608">
                        <c:v>2.34</c:v>
                      </c:pt>
                      <c:pt idx="14609">
                        <c:v>2.35</c:v>
                      </c:pt>
                      <c:pt idx="14610">
                        <c:v>2.34</c:v>
                      </c:pt>
                      <c:pt idx="14611">
                        <c:v>2.35</c:v>
                      </c:pt>
                      <c:pt idx="14612">
                        <c:v>2.35</c:v>
                      </c:pt>
                      <c:pt idx="14613">
                        <c:v>2.35</c:v>
                      </c:pt>
                      <c:pt idx="14614">
                        <c:v>2.35</c:v>
                      </c:pt>
                      <c:pt idx="14615">
                        <c:v>2.36</c:v>
                      </c:pt>
                      <c:pt idx="14616">
                        <c:v>2.36</c:v>
                      </c:pt>
                      <c:pt idx="14617">
                        <c:v>2.36</c:v>
                      </c:pt>
                      <c:pt idx="14618">
                        <c:v>2.36</c:v>
                      </c:pt>
                      <c:pt idx="14619">
                        <c:v>2.35</c:v>
                      </c:pt>
                      <c:pt idx="14620">
                        <c:v>2.35</c:v>
                      </c:pt>
                      <c:pt idx="14621">
                        <c:v>2.35</c:v>
                      </c:pt>
                      <c:pt idx="14622">
                        <c:v>2.35</c:v>
                      </c:pt>
                      <c:pt idx="14623">
                        <c:v>2.35</c:v>
                      </c:pt>
                      <c:pt idx="14624">
                        <c:v>2.35</c:v>
                      </c:pt>
                      <c:pt idx="14625">
                        <c:v>2.35</c:v>
                      </c:pt>
                      <c:pt idx="14626">
                        <c:v>2.34</c:v>
                      </c:pt>
                      <c:pt idx="14627">
                        <c:v>2.35</c:v>
                      </c:pt>
                      <c:pt idx="14628">
                        <c:v>2.34</c:v>
                      </c:pt>
                      <c:pt idx="14629">
                        <c:v>2.35</c:v>
                      </c:pt>
                      <c:pt idx="14630">
                        <c:v>2.35</c:v>
                      </c:pt>
                      <c:pt idx="14631">
                        <c:v>2.35</c:v>
                      </c:pt>
                      <c:pt idx="14632">
                        <c:v>2.36</c:v>
                      </c:pt>
                      <c:pt idx="14633">
                        <c:v>2.36</c:v>
                      </c:pt>
                      <c:pt idx="14634">
                        <c:v>2.36</c:v>
                      </c:pt>
                      <c:pt idx="14635">
                        <c:v>2.36</c:v>
                      </c:pt>
                      <c:pt idx="14636">
                        <c:v>2.37</c:v>
                      </c:pt>
                      <c:pt idx="14637">
                        <c:v>2.37</c:v>
                      </c:pt>
                      <c:pt idx="14638">
                        <c:v>2.38</c:v>
                      </c:pt>
                      <c:pt idx="14639">
                        <c:v>2.38</c:v>
                      </c:pt>
                      <c:pt idx="14640">
                        <c:v>2.38</c:v>
                      </c:pt>
                      <c:pt idx="14641">
                        <c:v>2.38</c:v>
                      </c:pt>
                      <c:pt idx="14642">
                        <c:v>2.38</c:v>
                      </c:pt>
                      <c:pt idx="14643">
                        <c:v>2.38</c:v>
                      </c:pt>
                      <c:pt idx="14644">
                        <c:v>2.38</c:v>
                      </c:pt>
                      <c:pt idx="14645">
                        <c:v>2.38</c:v>
                      </c:pt>
                      <c:pt idx="14646">
                        <c:v>2.37</c:v>
                      </c:pt>
                      <c:pt idx="14647">
                        <c:v>2.37</c:v>
                      </c:pt>
                      <c:pt idx="14648">
                        <c:v>2.37</c:v>
                      </c:pt>
                      <c:pt idx="14649">
                        <c:v>2.38</c:v>
                      </c:pt>
                      <c:pt idx="14650">
                        <c:v>2.4</c:v>
                      </c:pt>
                      <c:pt idx="14651">
                        <c:v>2.44</c:v>
                      </c:pt>
                      <c:pt idx="14652">
                        <c:v>2.8</c:v>
                      </c:pt>
                      <c:pt idx="14653">
                        <c:v>2.89</c:v>
                      </c:pt>
                      <c:pt idx="14654">
                        <c:v>2.9</c:v>
                      </c:pt>
                      <c:pt idx="14655">
                        <c:v>2.89</c:v>
                      </c:pt>
                      <c:pt idx="14656">
                        <c:v>2.87</c:v>
                      </c:pt>
                      <c:pt idx="14657">
                        <c:v>2.85</c:v>
                      </c:pt>
                      <c:pt idx="14658">
                        <c:v>2.83</c:v>
                      </c:pt>
                      <c:pt idx="14659">
                        <c:v>2.8</c:v>
                      </c:pt>
                      <c:pt idx="14660">
                        <c:v>2.78</c:v>
                      </c:pt>
                      <c:pt idx="14661">
                        <c:v>2.76</c:v>
                      </c:pt>
                      <c:pt idx="14662">
                        <c:v>2.73</c:v>
                      </c:pt>
                      <c:pt idx="14663">
                        <c:v>2.7</c:v>
                      </c:pt>
                      <c:pt idx="14664">
                        <c:v>2.68</c:v>
                      </c:pt>
                      <c:pt idx="14665">
                        <c:v>2.66</c:v>
                      </c:pt>
                      <c:pt idx="14666">
                        <c:v>2.66</c:v>
                      </c:pt>
                      <c:pt idx="14667">
                        <c:v>2.66</c:v>
                      </c:pt>
                      <c:pt idx="14668">
                        <c:v>2.68</c:v>
                      </c:pt>
                      <c:pt idx="14669">
                        <c:v>2.73</c:v>
                      </c:pt>
                      <c:pt idx="14670">
                        <c:v>2.85</c:v>
                      </c:pt>
                      <c:pt idx="14671">
                        <c:v>3.11</c:v>
                      </c:pt>
                      <c:pt idx="14672">
                        <c:v>3.4</c:v>
                      </c:pt>
                      <c:pt idx="14673">
                        <c:v>3.65</c:v>
                      </c:pt>
                      <c:pt idx="14674">
                        <c:v>3.77</c:v>
                      </c:pt>
                      <c:pt idx="14675">
                        <c:v>3.82</c:v>
                      </c:pt>
                      <c:pt idx="14676">
                        <c:v>3.82</c:v>
                      </c:pt>
                      <c:pt idx="14677">
                        <c:v>3.81</c:v>
                      </c:pt>
                      <c:pt idx="14678">
                        <c:v>3.8</c:v>
                      </c:pt>
                      <c:pt idx="14679">
                        <c:v>3.82</c:v>
                      </c:pt>
                      <c:pt idx="14680">
                        <c:v>3.85</c:v>
                      </c:pt>
                      <c:pt idx="14681">
                        <c:v>3.95</c:v>
                      </c:pt>
                      <c:pt idx="14682">
                        <c:v>4.01</c:v>
                      </c:pt>
                      <c:pt idx="14683">
                        <c:v>4.0599999999999996</c:v>
                      </c:pt>
                      <c:pt idx="14684">
                        <c:v>4.0599999999999996</c:v>
                      </c:pt>
                      <c:pt idx="14685">
                        <c:v>4.04</c:v>
                      </c:pt>
                      <c:pt idx="14686">
                        <c:v>4.0199999999999996</c:v>
                      </c:pt>
                      <c:pt idx="14687">
                        <c:v>3.97</c:v>
                      </c:pt>
                      <c:pt idx="14688">
                        <c:v>3.92</c:v>
                      </c:pt>
                      <c:pt idx="14689">
                        <c:v>3.84</c:v>
                      </c:pt>
                      <c:pt idx="14690">
                        <c:v>3.78</c:v>
                      </c:pt>
                      <c:pt idx="14691">
                        <c:v>3.71</c:v>
                      </c:pt>
                      <c:pt idx="14692">
                        <c:v>3.65</c:v>
                      </c:pt>
                      <c:pt idx="14693">
                        <c:v>3.6</c:v>
                      </c:pt>
                      <c:pt idx="14694">
                        <c:v>3.54</c:v>
                      </c:pt>
                      <c:pt idx="14695">
                        <c:v>3.49</c:v>
                      </c:pt>
                      <c:pt idx="14696">
                        <c:v>3.47</c:v>
                      </c:pt>
                      <c:pt idx="14697">
                        <c:v>3.43</c:v>
                      </c:pt>
                      <c:pt idx="14698">
                        <c:v>3.39</c:v>
                      </c:pt>
                      <c:pt idx="14699">
                        <c:v>3.36</c:v>
                      </c:pt>
                      <c:pt idx="14700">
                        <c:v>3.33</c:v>
                      </c:pt>
                      <c:pt idx="14701">
                        <c:v>3.31</c:v>
                      </c:pt>
                      <c:pt idx="14702">
                        <c:v>3.29</c:v>
                      </c:pt>
                      <c:pt idx="14703">
                        <c:v>3.27</c:v>
                      </c:pt>
                      <c:pt idx="14704">
                        <c:v>3.26</c:v>
                      </c:pt>
                      <c:pt idx="14705">
                        <c:v>3.26</c:v>
                      </c:pt>
                      <c:pt idx="14706">
                        <c:v>3.26</c:v>
                      </c:pt>
                      <c:pt idx="14707">
                        <c:v>3.26</c:v>
                      </c:pt>
                      <c:pt idx="14708">
                        <c:v>3.26</c:v>
                      </c:pt>
                      <c:pt idx="14709">
                        <c:v>3.26</c:v>
                      </c:pt>
                      <c:pt idx="14710">
                        <c:v>3.26</c:v>
                      </c:pt>
                      <c:pt idx="14711">
                        <c:v>3.25</c:v>
                      </c:pt>
                      <c:pt idx="14712">
                        <c:v>3.25</c:v>
                      </c:pt>
                      <c:pt idx="14713">
                        <c:v>3.24</c:v>
                      </c:pt>
                      <c:pt idx="14714">
                        <c:v>3.24</c:v>
                      </c:pt>
                      <c:pt idx="14715">
                        <c:v>3.23</c:v>
                      </c:pt>
                      <c:pt idx="14716">
                        <c:v>3.22</c:v>
                      </c:pt>
                      <c:pt idx="14717">
                        <c:v>3.21</c:v>
                      </c:pt>
                      <c:pt idx="14718">
                        <c:v>3.19</c:v>
                      </c:pt>
                      <c:pt idx="14719">
                        <c:v>3.19</c:v>
                      </c:pt>
                      <c:pt idx="14720">
                        <c:v>3.17</c:v>
                      </c:pt>
                      <c:pt idx="14721">
                        <c:v>3.16</c:v>
                      </c:pt>
                      <c:pt idx="14722">
                        <c:v>3.14</c:v>
                      </c:pt>
                      <c:pt idx="14723">
                        <c:v>3.14</c:v>
                      </c:pt>
                      <c:pt idx="14724">
                        <c:v>3.12</c:v>
                      </c:pt>
                      <c:pt idx="14725">
                        <c:v>3.11</c:v>
                      </c:pt>
                      <c:pt idx="14726">
                        <c:v>3.11</c:v>
                      </c:pt>
                      <c:pt idx="14727">
                        <c:v>3.1</c:v>
                      </c:pt>
                      <c:pt idx="14728">
                        <c:v>3.08</c:v>
                      </c:pt>
                      <c:pt idx="14729">
                        <c:v>3.07</c:v>
                      </c:pt>
                      <c:pt idx="14730">
                        <c:v>3.07</c:v>
                      </c:pt>
                      <c:pt idx="14731">
                        <c:v>3.07</c:v>
                      </c:pt>
                      <c:pt idx="14732">
                        <c:v>3.06</c:v>
                      </c:pt>
                      <c:pt idx="14733">
                        <c:v>3.05</c:v>
                      </c:pt>
                      <c:pt idx="14734">
                        <c:v>3.05</c:v>
                      </c:pt>
                      <c:pt idx="14735">
                        <c:v>3.04</c:v>
                      </c:pt>
                      <c:pt idx="14736">
                        <c:v>3.04</c:v>
                      </c:pt>
                      <c:pt idx="14737">
                        <c:v>3.03</c:v>
                      </c:pt>
                      <c:pt idx="14738">
                        <c:v>3.04</c:v>
                      </c:pt>
                      <c:pt idx="14739">
                        <c:v>3.05</c:v>
                      </c:pt>
                      <c:pt idx="14740">
                        <c:v>3.07</c:v>
                      </c:pt>
                      <c:pt idx="14741">
                        <c:v>3.11</c:v>
                      </c:pt>
                      <c:pt idx="14742">
                        <c:v>3.23</c:v>
                      </c:pt>
                      <c:pt idx="14743">
                        <c:v>3.36</c:v>
                      </c:pt>
                      <c:pt idx="14744">
                        <c:v>3.58</c:v>
                      </c:pt>
                      <c:pt idx="14745">
                        <c:v>3.84</c:v>
                      </c:pt>
                      <c:pt idx="14746">
                        <c:v>4.17</c:v>
                      </c:pt>
                      <c:pt idx="14747">
                        <c:v>4.55</c:v>
                      </c:pt>
                      <c:pt idx="14748">
                        <c:v>4.87</c:v>
                      </c:pt>
                      <c:pt idx="14749">
                        <c:v>5.0999999999999996</c:v>
                      </c:pt>
                      <c:pt idx="14750">
                        <c:v>5.25</c:v>
                      </c:pt>
                      <c:pt idx="14751">
                        <c:v>5.42</c:v>
                      </c:pt>
                      <c:pt idx="14752">
                        <c:v>5.6</c:v>
                      </c:pt>
                      <c:pt idx="14753">
                        <c:v>5.88</c:v>
                      </c:pt>
                      <c:pt idx="14754">
                        <c:v>6.26</c:v>
                      </c:pt>
                      <c:pt idx="14755">
                        <c:v>6.77</c:v>
                      </c:pt>
                      <c:pt idx="14756">
                        <c:v>7.26</c:v>
                      </c:pt>
                      <c:pt idx="14757">
                        <c:v>7.86</c:v>
                      </c:pt>
                      <c:pt idx="14758">
                        <c:v>8.2799999999999994</c:v>
                      </c:pt>
                      <c:pt idx="14759">
                        <c:v>8.73</c:v>
                      </c:pt>
                      <c:pt idx="14760">
                        <c:v>9.01</c:v>
                      </c:pt>
                      <c:pt idx="14761">
                        <c:v>9.23</c:v>
                      </c:pt>
                      <c:pt idx="14762">
                        <c:v>9.56</c:v>
                      </c:pt>
                      <c:pt idx="14763">
                        <c:v>9.69</c:v>
                      </c:pt>
                      <c:pt idx="14764">
                        <c:v>9.81</c:v>
                      </c:pt>
                      <c:pt idx="14765">
                        <c:v>9.8000000000000007</c:v>
                      </c:pt>
                      <c:pt idx="14766">
                        <c:v>9.82</c:v>
                      </c:pt>
                      <c:pt idx="14767">
                        <c:v>9.8699999999999992</c:v>
                      </c:pt>
                      <c:pt idx="14768">
                        <c:v>9.68</c:v>
                      </c:pt>
                      <c:pt idx="14769">
                        <c:v>9.49</c:v>
                      </c:pt>
                      <c:pt idx="14770">
                        <c:v>9.2899999999999991</c:v>
                      </c:pt>
                      <c:pt idx="14771">
                        <c:v>9.02</c:v>
                      </c:pt>
                      <c:pt idx="14772">
                        <c:v>8.6999999999999993</c:v>
                      </c:pt>
                      <c:pt idx="14773">
                        <c:v>8.3000000000000007</c:v>
                      </c:pt>
                      <c:pt idx="14774">
                        <c:v>7.96</c:v>
                      </c:pt>
                      <c:pt idx="14775">
                        <c:v>7.57</c:v>
                      </c:pt>
                      <c:pt idx="14776">
                        <c:v>7.28</c:v>
                      </c:pt>
                      <c:pt idx="14777">
                        <c:v>6.91</c:v>
                      </c:pt>
                      <c:pt idx="14778">
                        <c:v>6.64</c:v>
                      </c:pt>
                      <c:pt idx="14779">
                        <c:v>6.4</c:v>
                      </c:pt>
                      <c:pt idx="14780">
                        <c:v>6.18</c:v>
                      </c:pt>
                      <c:pt idx="14781">
                        <c:v>5.95</c:v>
                      </c:pt>
                      <c:pt idx="14782">
                        <c:v>5.83</c:v>
                      </c:pt>
                      <c:pt idx="14783">
                        <c:v>5.67</c:v>
                      </c:pt>
                      <c:pt idx="14784">
                        <c:v>5.55</c:v>
                      </c:pt>
                      <c:pt idx="14785">
                        <c:v>5.43</c:v>
                      </c:pt>
                      <c:pt idx="14786">
                        <c:v>5.34</c:v>
                      </c:pt>
                      <c:pt idx="14787">
                        <c:v>5.27</c:v>
                      </c:pt>
                      <c:pt idx="14788">
                        <c:v>5.22</c:v>
                      </c:pt>
                      <c:pt idx="14789">
                        <c:v>5.13</c:v>
                      </c:pt>
                      <c:pt idx="14790">
                        <c:v>5.09</c:v>
                      </c:pt>
                      <c:pt idx="14791">
                        <c:v>4.99</c:v>
                      </c:pt>
                      <c:pt idx="14792">
                        <c:v>4.96</c:v>
                      </c:pt>
                      <c:pt idx="14793">
                        <c:v>4.91</c:v>
                      </c:pt>
                      <c:pt idx="14794">
                        <c:v>4.8600000000000003</c:v>
                      </c:pt>
                      <c:pt idx="14795">
                        <c:v>4.82</c:v>
                      </c:pt>
                      <c:pt idx="14796">
                        <c:v>4.8</c:v>
                      </c:pt>
                      <c:pt idx="14797">
                        <c:v>4.74</c:v>
                      </c:pt>
                      <c:pt idx="14798">
                        <c:v>4.7300000000000004</c:v>
                      </c:pt>
                      <c:pt idx="14799">
                        <c:v>4.71</c:v>
                      </c:pt>
                      <c:pt idx="14800">
                        <c:v>4.7</c:v>
                      </c:pt>
                      <c:pt idx="14801">
                        <c:v>4.66</c:v>
                      </c:pt>
                      <c:pt idx="14802">
                        <c:v>4.6500000000000004</c:v>
                      </c:pt>
                      <c:pt idx="14803">
                        <c:v>4.6100000000000003</c:v>
                      </c:pt>
                      <c:pt idx="14804">
                        <c:v>4.59</c:v>
                      </c:pt>
                      <c:pt idx="14805">
                        <c:v>4.57</c:v>
                      </c:pt>
                      <c:pt idx="14806">
                        <c:v>4.5199999999999996</c:v>
                      </c:pt>
                      <c:pt idx="14807">
                        <c:v>4.51</c:v>
                      </c:pt>
                      <c:pt idx="14808">
                        <c:v>4.5</c:v>
                      </c:pt>
                      <c:pt idx="14809">
                        <c:v>4.45</c:v>
                      </c:pt>
                      <c:pt idx="14810">
                        <c:v>4.4400000000000004</c:v>
                      </c:pt>
                      <c:pt idx="14811">
                        <c:v>4.43</c:v>
                      </c:pt>
                      <c:pt idx="14812">
                        <c:v>4.41</c:v>
                      </c:pt>
                      <c:pt idx="14813">
                        <c:v>4.38</c:v>
                      </c:pt>
                      <c:pt idx="14814">
                        <c:v>4.3600000000000003</c:v>
                      </c:pt>
                      <c:pt idx="14815">
                        <c:v>4.3600000000000003</c:v>
                      </c:pt>
                      <c:pt idx="14816">
                        <c:v>4.32</c:v>
                      </c:pt>
                      <c:pt idx="14817">
                        <c:v>4.32</c:v>
                      </c:pt>
                      <c:pt idx="14818">
                        <c:v>4.29</c:v>
                      </c:pt>
                      <c:pt idx="14819">
                        <c:v>4.28</c:v>
                      </c:pt>
                      <c:pt idx="14820">
                        <c:v>4.2699999999999996</c:v>
                      </c:pt>
                      <c:pt idx="14821">
                        <c:v>4.24</c:v>
                      </c:pt>
                      <c:pt idx="14822">
                        <c:v>4.24</c:v>
                      </c:pt>
                      <c:pt idx="14823">
                        <c:v>4.2</c:v>
                      </c:pt>
                      <c:pt idx="14824">
                        <c:v>4.22</c:v>
                      </c:pt>
                      <c:pt idx="14825">
                        <c:v>4.17</c:v>
                      </c:pt>
                      <c:pt idx="14826">
                        <c:v>4.17</c:v>
                      </c:pt>
                      <c:pt idx="14827">
                        <c:v>4.16</c:v>
                      </c:pt>
                      <c:pt idx="14828">
                        <c:v>4.1500000000000004</c:v>
                      </c:pt>
                      <c:pt idx="14829">
                        <c:v>4.13</c:v>
                      </c:pt>
                      <c:pt idx="14830">
                        <c:v>4.12</c:v>
                      </c:pt>
                      <c:pt idx="14831">
                        <c:v>4.0999999999999996</c:v>
                      </c:pt>
                      <c:pt idx="14832">
                        <c:v>4.08</c:v>
                      </c:pt>
                      <c:pt idx="14833">
                        <c:v>4.08</c:v>
                      </c:pt>
                      <c:pt idx="14834">
                        <c:v>4.03</c:v>
                      </c:pt>
                      <c:pt idx="14835">
                        <c:v>4.0599999999999996</c:v>
                      </c:pt>
                      <c:pt idx="14836">
                        <c:v>4.0199999999999996</c:v>
                      </c:pt>
                      <c:pt idx="14837">
                        <c:v>4.01</c:v>
                      </c:pt>
                      <c:pt idx="14838">
                        <c:v>4</c:v>
                      </c:pt>
                      <c:pt idx="14839">
                        <c:v>3.99</c:v>
                      </c:pt>
                      <c:pt idx="14840">
                        <c:v>3.98</c:v>
                      </c:pt>
                      <c:pt idx="14841">
                        <c:v>3.95</c:v>
                      </c:pt>
                      <c:pt idx="14842">
                        <c:v>3.93</c:v>
                      </c:pt>
                      <c:pt idx="14843">
                        <c:v>3.91</c:v>
                      </c:pt>
                      <c:pt idx="14844">
                        <c:v>3.9</c:v>
                      </c:pt>
                      <c:pt idx="14845">
                        <c:v>3.88</c:v>
                      </c:pt>
                      <c:pt idx="14846">
                        <c:v>3.84</c:v>
                      </c:pt>
                      <c:pt idx="14847">
                        <c:v>3.85</c:v>
                      </c:pt>
                      <c:pt idx="14848">
                        <c:v>3.81</c:v>
                      </c:pt>
                      <c:pt idx="14849">
                        <c:v>3.81</c:v>
                      </c:pt>
                      <c:pt idx="14850">
                        <c:v>3.81</c:v>
                      </c:pt>
                      <c:pt idx="14851">
                        <c:v>3.78</c:v>
                      </c:pt>
                      <c:pt idx="14852">
                        <c:v>3.77</c:v>
                      </c:pt>
                      <c:pt idx="14853">
                        <c:v>3.76</c:v>
                      </c:pt>
                      <c:pt idx="14854">
                        <c:v>3.77</c:v>
                      </c:pt>
                      <c:pt idx="14855">
                        <c:v>3.73</c:v>
                      </c:pt>
                      <c:pt idx="14856">
                        <c:v>3.74</c:v>
                      </c:pt>
                      <c:pt idx="14857">
                        <c:v>3.73</c:v>
                      </c:pt>
                      <c:pt idx="14858">
                        <c:v>3.72</c:v>
                      </c:pt>
                      <c:pt idx="14859">
                        <c:v>3.7</c:v>
                      </c:pt>
                      <c:pt idx="14860">
                        <c:v>3.69</c:v>
                      </c:pt>
                      <c:pt idx="14861">
                        <c:v>3.67</c:v>
                      </c:pt>
                      <c:pt idx="14862">
                        <c:v>3.66</c:v>
                      </c:pt>
                      <c:pt idx="14863">
                        <c:v>3.65</c:v>
                      </c:pt>
                      <c:pt idx="14864">
                        <c:v>3.63</c:v>
                      </c:pt>
                      <c:pt idx="14865">
                        <c:v>3.63</c:v>
                      </c:pt>
                      <c:pt idx="14866">
                        <c:v>3.62</c:v>
                      </c:pt>
                      <c:pt idx="14867">
                        <c:v>3.61</c:v>
                      </c:pt>
                      <c:pt idx="14868">
                        <c:v>3.59</c:v>
                      </c:pt>
                      <c:pt idx="14869">
                        <c:v>3.58</c:v>
                      </c:pt>
                      <c:pt idx="14870">
                        <c:v>3.57</c:v>
                      </c:pt>
                      <c:pt idx="14871">
                        <c:v>3.57</c:v>
                      </c:pt>
                      <c:pt idx="14872">
                        <c:v>3.55</c:v>
                      </c:pt>
                      <c:pt idx="14873">
                        <c:v>3.55</c:v>
                      </c:pt>
                      <c:pt idx="14874">
                        <c:v>3.54</c:v>
                      </c:pt>
                      <c:pt idx="14875">
                        <c:v>3.53</c:v>
                      </c:pt>
                      <c:pt idx="14876">
                        <c:v>3.52</c:v>
                      </c:pt>
                      <c:pt idx="14877">
                        <c:v>3.5</c:v>
                      </c:pt>
                      <c:pt idx="14878">
                        <c:v>3.51</c:v>
                      </c:pt>
                      <c:pt idx="14879">
                        <c:v>3.49</c:v>
                      </c:pt>
                      <c:pt idx="14880">
                        <c:v>3.48</c:v>
                      </c:pt>
                      <c:pt idx="14881">
                        <c:v>3.47</c:v>
                      </c:pt>
                      <c:pt idx="14882">
                        <c:v>3.47</c:v>
                      </c:pt>
                      <c:pt idx="14883">
                        <c:v>3.46</c:v>
                      </c:pt>
                      <c:pt idx="14884">
                        <c:v>3.45</c:v>
                      </c:pt>
                      <c:pt idx="14885">
                        <c:v>3.45</c:v>
                      </c:pt>
                      <c:pt idx="14886">
                        <c:v>3.43</c:v>
                      </c:pt>
                      <c:pt idx="14887">
                        <c:v>3.42</c:v>
                      </c:pt>
                      <c:pt idx="14888">
                        <c:v>3.42</c:v>
                      </c:pt>
                      <c:pt idx="14889">
                        <c:v>3.42</c:v>
                      </c:pt>
                      <c:pt idx="14890">
                        <c:v>3.39</c:v>
                      </c:pt>
                      <c:pt idx="14891">
                        <c:v>3.4</c:v>
                      </c:pt>
                      <c:pt idx="14892">
                        <c:v>3.39</c:v>
                      </c:pt>
                      <c:pt idx="14893">
                        <c:v>3.38</c:v>
                      </c:pt>
                      <c:pt idx="14894">
                        <c:v>3.38</c:v>
                      </c:pt>
                      <c:pt idx="14895">
                        <c:v>3.37</c:v>
                      </c:pt>
                      <c:pt idx="14896">
                        <c:v>3.36</c:v>
                      </c:pt>
                      <c:pt idx="14897">
                        <c:v>3.36</c:v>
                      </c:pt>
                      <c:pt idx="14898">
                        <c:v>3.35</c:v>
                      </c:pt>
                      <c:pt idx="14899">
                        <c:v>3.35</c:v>
                      </c:pt>
                      <c:pt idx="14900">
                        <c:v>3.34</c:v>
                      </c:pt>
                      <c:pt idx="14901">
                        <c:v>3.33</c:v>
                      </c:pt>
                      <c:pt idx="14902">
                        <c:v>3.32</c:v>
                      </c:pt>
                      <c:pt idx="14903">
                        <c:v>3.31</c:v>
                      </c:pt>
                      <c:pt idx="14904">
                        <c:v>3.31</c:v>
                      </c:pt>
                      <c:pt idx="14905">
                        <c:v>3.3</c:v>
                      </c:pt>
                      <c:pt idx="14906">
                        <c:v>3.3</c:v>
                      </c:pt>
                      <c:pt idx="14907">
                        <c:v>3.29</c:v>
                      </c:pt>
                      <c:pt idx="14908">
                        <c:v>3.28</c:v>
                      </c:pt>
                      <c:pt idx="14909">
                        <c:v>3.28</c:v>
                      </c:pt>
                      <c:pt idx="14910">
                        <c:v>3.27</c:v>
                      </c:pt>
                      <c:pt idx="14911">
                        <c:v>3.27</c:v>
                      </c:pt>
                      <c:pt idx="14912">
                        <c:v>3.26</c:v>
                      </c:pt>
                      <c:pt idx="14913">
                        <c:v>3.26</c:v>
                      </c:pt>
                      <c:pt idx="14914">
                        <c:v>3.26</c:v>
                      </c:pt>
                      <c:pt idx="14915">
                        <c:v>3.25</c:v>
                      </c:pt>
                      <c:pt idx="14916">
                        <c:v>3.25</c:v>
                      </c:pt>
                      <c:pt idx="14917">
                        <c:v>3.24</c:v>
                      </c:pt>
                      <c:pt idx="14918">
                        <c:v>3.23</c:v>
                      </c:pt>
                      <c:pt idx="14919">
                        <c:v>3.23</c:v>
                      </c:pt>
                      <c:pt idx="14920">
                        <c:v>3.23</c:v>
                      </c:pt>
                      <c:pt idx="14921">
                        <c:v>3.22</c:v>
                      </c:pt>
                      <c:pt idx="14922">
                        <c:v>3.21</c:v>
                      </c:pt>
                      <c:pt idx="14923">
                        <c:v>3.2</c:v>
                      </c:pt>
                      <c:pt idx="14924">
                        <c:v>3.2</c:v>
                      </c:pt>
                      <c:pt idx="14925">
                        <c:v>3.19</c:v>
                      </c:pt>
                      <c:pt idx="14926">
                        <c:v>3.19</c:v>
                      </c:pt>
                      <c:pt idx="14927">
                        <c:v>3.18</c:v>
                      </c:pt>
                      <c:pt idx="14928">
                        <c:v>3.18</c:v>
                      </c:pt>
                      <c:pt idx="14929">
                        <c:v>3.17</c:v>
                      </c:pt>
                      <c:pt idx="14930">
                        <c:v>3.17</c:v>
                      </c:pt>
                      <c:pt idx="14931">
                        <c:v>3.16</c:v>
                      </c:pt>
                      <c:pt idx="14932">
                        <c:v>3.16</c:v>
                      </c:pt>
                      <c:pt idx="14933">
                        <c:v>3.15</c:v>
                      </c:pt>
                      <c:pt idx="14934">
                        <c:v>3.15</c:v>
                      </c:pt>
                      <c:pt idx="14935">
                        <c:v>3.14</c:v>
                      </c:pt>
                      <c:pt idx="14936">
                        <c:v>3.14</c:v>
                      </c:pt>
                      <c:pt idx="14937">
                        <c:v>3.13</c:v>
                      </c:pt>
                      <c:pt idx="14938">
                        <c:v>3.12</c:v>
                      </c:pt>
                      <c:pt idx="14939">
                        <c:v>3.12</c:v>
                      </c:pt>
                      <c:pt idx="14940">
                        <c:v>3.11</c:v>
                      </c:pt>
                      <c:pt idx="14941">
                        <c:v>3.1</c:v>
                      </c:pt>
                      <c:pt idx="14942">
                        <c:v>3.1</c:v>
                      </c:pt>
                      <c:pt idx="14943">
                        <c:v>3.09</c:v>
                      </c:pt>
                      <c:pt idx="14944">
                        <c:v>3.09</c:v>
                      </c:pt>
                      <c:pt idx="14945">
                        <c:v>3.08</c:v>
                      </c:pt>
                      <c:pt idx="14946">
                        <c:v>3.07</c:v>
                      </c:pt>
                      <c:pt idx="14947">
                        <c:v>3.07</c:v>
                      </c:pt>
                      <c:pt idx="14948">
                        <c:v>3.06</c:v>
                      </c:pt>
                      <c:pt idx="14949">
                        <c:v>3.06</c:v>
                      </c:pt>
                      <c:pt idx="14950">
                        <c:v>3.05</c:v>
                      </c:pt>
                      <c:pt idx="14951">
                        <c:v>3.04</c:v>
                      </c:pt>
                      <c:pt idx="14952">
                        <c:v>3.04</c:v>
                      </c:pt>
                      <c:pt idx="14953">
                        <c:v>3.03</c:v>
                      </c:pt>
                      <c:pt idx="14954">
                        <c:v>3.02</c:v>
                      </c:pt>
                      <c:pt idx="14955">
                        <c:v>3.01</c:v>
                      </c:pt>
                      <c:pt idx="14956">
                        <c:v>3.01</c:v>
                      </c:pt>
                      <c:pt idx="14957">
                        <c:v>3.01</c:v>
                      </c:pt>
                      <c:pt idx="14958">
                        <c:v>3</c:v>
                      </c:pt>
                      <c:pt idx="14959">
                        <c:v>3</c:v>
                      </c:pt>
                      <c:pt idx="14960">
                        <c:v>3.01</c:v>
                      </c:pt>
                      <c:pt idx="14961">
                        <c:v>3</c:v>
                      </c:pt>
                      <c:pt idx="14962">
                        <c:v>3</c:v>
                      </c:pt>
                      <c:pt idx="14963">
                        <c:v>3</c:v>
                      </c:pt>
                      <c:pt idx="14964">
                        <c:v>3</c:v>
                      </c:pt>
                      <c:pt idx="14965">
                        <c:v>3</c:v>
                      </c:pt>
                      <c:pt idx="14966">
                        <c:v>3</c:v>
                      </c:pt>
                      <c:pt idx="14967">
                        <c:v>3</c:v>
                      </c:pt>
                      <c:pt idx="14968">
                        <c:v>3.01</c:v>
                      </c:pt>
                      <c:pt idx="14969">
                        <c:v>3.04</c:v>
                      </c:pt>
                      <c:pt idx="14970">
                        <c:v>3.03</c:v>
                      </c:pt>
                      <c:pt idx="14971">
                        <c:v>3.03</c:v>
                      </c:pt>
                      <c:pt idx="14972">
                        <c:v>3.03</c:v>
                      </c:pt>
                      <c:pt idx="14973">
                        <c:v>3.03</c:v>
                      </c:pt>
                      <c:pt idx="14974">
                        <c:v>3.02</c:v>
                      </c:pt>
                      <c:pt idx="14975">
                        <c:v>3.01</c:v>
                      </c:pt>
                      <c:pt idx="14976">
                        <c:v>3.01</c:v>
                      </c:pt>
                      <c:pt idx="14977">
                        <c:v>3.01</c:v>
                      </c:pt>
                      <c:pt idx="14978">
                        <c:v>3</c:v>
                      </c:pt>
                      <c:pt idx="14979">
                        <c:v>3.01</c:v>
                      </c:pt>
                      <c:pt idx="14980">
                        <c:v>3.01</c:v>
                      </c:pt>
                      <c:pt idx="14981">
                        <c:v>3.02</c:v>
                      </c:pt>
                      <c:pt idx="14982">
                        <c:v>3.01</c:v>
                      </c:pt>
                      <c:pt idx="14983">
                        <c:v>3.01</c:v>
                      </c:pt>
                      <c:pt idx="14984">
                        <c:v>3.01</c:v>
                      </c:pt>
                      <c:pt idx="14985">
                        <c:v>3.01</c:v>
                      </c:pt>
                      <c:pt idx="14986">
                        <c:v>3.01</c:v>
                      </c:pt>
                      <c:pt idx="14987">
                        <c:v>3.01</c:v>
                      </c:pt>
                      <c:pt idx="14988">
                        <c:v>3.01</c:v>
                      </c:pt>
                      <c:pt idx="14989">
                        <c:v>3.01</c:v>
                      </c:pt>
                      <c:pt idx="14990">
                        <c:v>3.01</c:v>
                      </c:pt>
                      <c:pt idx="14991">
                        <c:v>3.02</c:v>
                      </c:pt>
                      <c:pt idx="14992">
                        <c:v>3.02</c:v>
                      </c:pt>
                      <c:pt idx="14993">
                        <c:v>3.01</c:v>
                      </c:pt>
                      <c:pt idx="14994">
                        <c:v>3.02</c:v>
                      </c:pt>
                      <c:pt idx="14995">
                        <c:v>3.03</c:v>
                      </c:pt>
                      <c:pt idx="14996">
                        <c:v>3.02</c:v>
                      </c:pt>
                      <c:pt idx="14997">
                        <c:v>3.04</c:v>
                      </c:pt>
                      <c:pt idx="14998">
                        <c:v>3.04</c:v>
                      </c:pt>
                      <c:pt idx="14999">
                        <c:v>3.04</c:v>
                      </c:pt>
                      <c:pt idx="15000">
                        <c:v>3.03</c:v>
                      </c:pt>
                      <c:pt idx="15001">
                        <c:v>3.04</c:v>
                      </c:pt>
                      <c:pt idx="15002">
                        <c:v>3.03</c:v>
                      </c:pt>
                      <c:pt idx="15003">
                        <c:v>3.03</c:v>
                      </c:pt>
                      <c:pt idx="15004">
                        <c:v>3.02</c:v>
                      </c:pt>
                      <c:pt idx="15005">
                        <c:v>3.02</c:v>
                      </c:pt>
                      <c:pt idx="15006">
                        <c:v>3</c:v>
                      </c:pt>
                      <c:pt idx="15007">
                        <c:v>3</c:v>
                      </c:pt>
                      <c:pt idx="15008">
                        <c:v>2.99</c:v>
                      </c:pt>
                      <c:pt idx="15009">
                        <c:v>2.98</c:v>
                      </c:pt>
                      <c:pt idx="15010">
                        <c:v>2.98</c:v>
                      </c:pt>
                      <c:pt idx="15011">
                        <c:v>2.98</c:v>
                      </c:pt>
                      <c:pt idx="15012">
                        <c:v>2.97</c:v>
                      </c:pt>
                      <c:pt idx="15013">
                        <c:v>2.96</c:v>
                      </c:pt>
                      <c:pt idx="15014">
                        <c:v>2.96</c:v>
                      </c:pt>
                      <c:pt idx="15015">
                        <c:v>2.95</c:v>
                      </c:pt>
                      <c:pt idx="15016">
                        <c:v>2.95</c:v>
                      </c:pt>
                      <c:pt idx="15017">
                        <c:v>2.94</c:v>
                      </c:pt>
                      <c:pt idx="15018">
                        <c:v>2.94</c:v>
                      </c:pt>
                      <c:pt idx="15019">
                        <c:v>2.94</c:v>
                      </c:pt>
                      <c:pt idx="15020">
                        <c:v>2.93</c:v>
                      </c:pt>
                      <c:pt idx="15021">
                        <c:v>2.93</c:v>
                      </c:pt>
                      <c:pt idx="15022">
                        <c:v>2.92</c:v>
                      </c:pt>
                      <c:pt idx="15023">
                        <c:v>2.91</c:v>
                      </c:pt>
                      <c:pt idx="15024">
                        <c:v>2.91</c:v>
                      </c:pt>
                      <c:pt idx="15025">
                        <c:v>2.91</c:v>
                      </c:pt>
                      <c:pt idx="15026">
                        <c:v>2.91</c:v>
                      </c:pt>
                      <c:pt idx="15027">
                        <c:v>2.9</c:v>
                      </c:pt>
                      <c:pt idx="15028">
                        <c:v>2.9</c:v>
                      </c:pt>
                      <c:pt idx="15029">
                        <c:v>2.9</c:v>
                      </c:pt>
                      <c:pt idx="15030">
                        <c:v>2.88</c:v>
                      </c:pt>
                      <c:pt idx="15031">
                        <c:v>2.88</c:v>
                      </c:pt>
                      <c:pt idx="15032">
                        <c:v>2.88</c:v>
                      </c:pt>
                      <c:pt idx="15033">
                        <c:v>2.87</c:v>
                      </c:pt>
                      <c:pt idx="15034">
                        <c:v>2.87</c:v>
                      </c:pt>
                      <c:pt idx="15035">
                        <c:v>2.88</c:v>
                      </c:pt>
                      <c:pt idx="15036">
                        <c:v>2.86</c:v>
                      </c:pt>
                      <c:pt idx="15037">
                        <c:v>2.87</c:v>
                      </c:pt>
                      <c:pt idx="15038">
                        <c:v>2.86</c:v>
                      </c:pt>
                      <c:pt idx="15039">
                        <c:v>2.85</c:v>
                      </c:pt>
                      <c:pt idx="15040">
                        <c:v>2.86</c:v>
                      </c:pt>
                      <c:pt idx="15041">
                        <c:v>2.85</c:v>
                      </c:pt>
                      <c:pt idx="15042">
                        <c:v>2.84</c:v>
                      </c:pt>
                      <c:pt idx="15043">
                        <c:v>2.85</c:v>
                      </c:pt>
                      <c:pt idx="15044">
                        <c:v>2.84</c:v>
                      </c:pt>
                      <c:pt idx="15045">
                        <c:v>2.84</c:v>
                      </c:pt>
                      <c:pt idx="15046">
                        <c:v>2.84</c:v>
                      </c:pt>
                      <c:pt idx="15047">
                        <c:v>2.83</c:v>
                      </c:pt>
                      <c:pt idx="15048">
                        <c:v>2.83</c:v>
                      </c:pt>
                      <c:pt idx="15049">
                        <c:v>2.82</c:v>
                      </c:pt>
                      <c:pt idx="15050">
                        <c:v>2.82</c:v>
                      </c:pt>
                      <c:pt idx="15051">
                        <c:v>2.81</c:v>
                      </c:pt>
                      <c:pt idx="15052">
                        <c:v>2.81</c:v>
                      </c:pt>
                      <c:pt idx="15053">
                        <c:v>2.81</c:v>
                      </c:pt>
                      <c:pt idx="15054">
                        <c:v>2.8</c:v>
                      </c:pt>
                      <c:pt idx="15055">
                        <c:v>2.8</c:v>
                      </c:pt>
                      <c:pt idx="15056">
                        <c:v>2.8</c:v>
                      </c:pt>
                      <c:pt idx="15057">
                        <c:v>2.79</c:v>
                      </c:pt>
                      <c:pt idx="15058">
                        <c:v>2.79</c:v>
                      </c:pt>
                      <c:pt idx="15059">
                        <c:v>2.79</c:v>
                      </c:pt>
                      <c:pt idx="15060">
                        <c:v>2.79</c:v>
                      </c:pt>
                      <c:pt idx="15061">
                        <c:v>2.78</c:v>
                      </c:pt>
                      <c:pt idx="15062">
                        <c:v>2.77</c:v>
                      </c:pt>
                      <c:pt idx="15063">
                        <c:v>2.78</c:v>
                      </c:pt>
                      <c:pt idx="15064">
                        <c:v>2.76</c:v>
                      </c:pt>
                      <c:pt idx="15065">
                        <c:v>2.77</c:v>
                      </c:pt>
                      <c:pt idx="15066">
                        <c:v>2.76</c:v>
                      </c:pt>
                      <c:pt idx="15067">
                        <c:v>2.75</c:v>
                      </c:pt>
                      <c:pt idx="15068">
                        <c:v>2.75</c:v>
                      </c:pt>
                      <c:pt idx="15069">
                        <c:v>2.75</c:v>
                      </c:pt>
                      <c:pt idx="15070">
                        <c:v>2.75</c:v>
                      </c:pt>
                      <c:pt idx="15071">
                        <c:v>2.74</c:v>
                      </c:pt>
                      <c:pt idx="15072">
                        <c:v>2.74</c:v>
                      </c:pt>
                      <c:pt idx="15073">
                        <c:v>2.74</c:v>
                      </c:pt>
                      <c:pt idx="15074">
                        <c:v>2.74</c:v>
                      </c:pt>
                      <c:pt idx="15075">
                        <c:v>2.74</c:v>
                      </c:pt>
                      <c:pt idx="15076">
                        <c:v>2.74</c:v>
                      </c:pt>
                      <c:pt idx="15077">
                        <c:v>2.73</c:v>
                      </c:pt>
                      <c:pt idx="15078">
                        <c:v>2.74</c:v>
                      </c:pt>
                      <c:pt idx="15079">
                        <c:v>2.73</c:v>
                      </c:pt>
                      <c:pt idx="15080">
                        <c:v>2.72</c:v>
                      </c:pt>
                      <c:pt idx="15081">
                        <c:v>2.73</c:v>
                      </c:pt>
                      <c:pt idx="15082">
                        <c:v>2.73</c:v>
                      </c:pt>
                      <c:pt idx="15083">
                        <c:v>2.72</c:v>
                      </c:pt>
                      <c:pt idx="15084">
                        <c:v>2.72</c:v>
                      </c:pt>
                      <c:pt idx="15085">
                        <c:v>2.71</c:v>
                      </c:pt>
                      <c:pt idx="15086">
                        <c:v>2.71</c:v>
                      </c:pt>
                      <c:pt idx="15087">
                        <c:v>2.71</c:v>
                      </c:pt>
                      <c:pt idx="15088">
                        <c:v>2.71</c:v>
                      </c:pt>
                      <c:pt idx="15089">
                        <c:v>2.71</c:v>
                      </c:pt>
                      <c:pt idx="15090">
                        <c:v>2.7</c:v>
                      </c:pt>
                      <c:pt idx="15091">
                        <c:v>2.7</c:v>
                      </c:pt>
                      <c:pt idx="15092">
                        <c:v>2.7</c:v>
                      </c:pt>
                      <c:pt idx="15093">
                        <c:v>2.7</c:v>
                      </c:pt>
                      <c:pt idx="15094">
                        <c:v>2.7</c:v>
                      </c:pt>
                      <c:pt idx="15095">
                        <c:v>2.69</c:v>
                      </c:pt>
                      <c:pt idx="15096">
                        <c:v>2.69</c:v>
                      </c:pt>
                      <c:pt idx="15097">
                        <c:v>2.69</c:v>
                      </c:pt>
                      <c:pt idx="15098">
                        <c:v>2.69</c:v>
                      </c:pt>
                      <c:pt idx="15099">
                        <c:v>2.69</c:v>
                      </c:pt>
                      <c:pt idx="15100">
                        <c:v>2.68</c:v>
                      </c:pt>
                      <c:pt idx="15101">
                        <c:v>2.68</c:v>
                      </c:pt>
                      <c:pt idx="15102">
                        <c:v>2.69</c:v>
                      </c:pt>
                      <c:pt idx="15103">
                        <c:v>2.68</c:v>
                      </c:pt>
                      <c:pt idx="15104">
                        <c:v>2.68</c:v>
                      </c:pt>
                      <c:pt idx="15105">
                        <c:v>2.68</c:v>
                      </c:pt>
                      <c:pt idx="15106">
                        <c:v>2.67</c:v>
                      </c:pt>
                      <c:pt idx="15107">
                        <c:v>2.67</c:v>
                      </c:pt>
                      <c:pt idx="15108">
                        <c:v>2.67</c:v>
                      </c:pt>
                      <c:pt idx="15109">
                        <c:v>2.67</c:v>
                      </c:pt>
                      <c:pt idx="15110">
                        <c:v>2.67</c:v>
                      </c:pt>
                      <c:pt idx="15111">
                        <c:v>2.67</c:v>
                      </c:pt>
                      <c:pt idx="15112">
                        <c:v>2.66</c:v>
                      </c:pt>
                      <c:pt idx="15113">
                        <c:v>2.66</c:v>
                      </c:pt>
                      <c:pt idx="15114">
                        <c:v>2.66</c:v>
                      </c:pt>
                      <c:pt idx="15115">
                        <c:v>2.66</c:v>
                      </c:pt>
                      <c:pt idx="15116">
                        <c:v>2.66</c:v>
                      </c:pt>
                      <c:pt idx="15117">
                        <c:v>2.65</c:v>
                      </c:pt>
                      <c:pt idx="15118">
                        <c:v>2.65</c:v>
                      </c:pt>
                      <c:pt idx="15119">
                        <c:v>2.65</c:v>
                      </c:pt>
                      <c:pt idx="15120">
                        <c:v>2.64</c:v>
                      </c:pt>
                      <c:pt idx="15121">
                        <c:v>2.64</c:v>
                      </c:pt>
                      <c:pt idx="15122">
                        <c:v>2.64</c:v>
                      </c:pt>
                      <c:pt idx="15123">
                        <c:v>2.65</c:v>
                      </c:pt>
                      <c:pt idx="15124">
                        <c:v>2.64</c:v>
                      </c:pt>
                      <c:pt idx="15125">
                        <c:v>2.64</c:v>
                      </c:pt>
                      <c:pt idx="15126">
                        <c:v>2.63</c:v>
                      </c:pt>
                      <c:pt idx="15127">
                        <c:v>2.62</c:v>
                      </c:pt>
                      <c:pt idx="15128">
                        <c:v>2.62</c:v>
                      </c:pt>
                      <c:pt idx="15129">
                        <c:v>2.62</c:v>
                      </c:pt>
                      <c:pt idx="15130">
                        <c:v>2.62</c:v>
                      </c:pt>
                      <c:pt idx="15131">
                        <c:v>2.62</c:v>
                      </c:pt>
                      <c:pt idx="15132">
                        <c:v>2.61</c:v>
                      </c:pt>
                      <c:pt idx="15133">
                        <c:v>2.61</c:v>
                      </c:pt>
                      <c:pt idx="15134">
                        <c:v>2.61</c:v>
                      </c:pt>
                      <c:pt idx="15135">
                        <c:v>2.62</c:v>
                      </c:pt>
                      <c:pt idx="15136">
                        <c:v>2.6</c:v>
                      </c:pt>
                      <c:pt idx="15137">
                        <c:v>2.6</c:v>
                      </c:pt>
                      <c:pt idx="15138">
                        <c:v>2.59</c:v>
                      </c:pt>
                      <c:pt idx="15139">
                        <c:v>2.6</c:v>
                      </c:pt>
                      <c:pt idx="15140">
                        <c:v>2.6</c:v>
                      </c:pt>
                      <c:pt idx="15141">
                        <c:v>2.59</c:v>
                      </c:pt>
                      <c:pt idx="15142">
                        <c:v>2.59</c:v>
                      </c:pt>
                      <c:pt idx="15143">
                        <c:v>2.59</c:v>
                      </c:pt>
                      <c:pt idx="15144">
                        <c:v>2.58</c:v>
                      </c:pt>
                      <c:pt idx="15145">
                        <c:v>2.58</c:v>
                      </c:pt>
                      <c:pt idx="15146">
                        <c:v>2.58</c:v>
                      </c:pt>
                      <c:pt idx="15147">
                        <c:v>2.57</c:v>
                      </c:pt>
                      <c:pt idx="15148">
                        <c:v>2.57</c:v>
                      </c:pt>
                      <c:pt idx="15149">
                        <c:v>2.57</c:v>
                      </c:pt>
                      <c:pt idx="15150">
                        <c:v>2.57</c:v>
                      </c:pt>
                      <c:pt idx="15151">
                        <c:v>2.57</c:v>
                      </c:pt>
                      <c:pt idx="15152">
                        <c:v>2.56</c:v>
                      </c:pt>
                      <c:pt idx="15153">
                        <c:v>2.57</c:v>
                      </c:pt>
                      <c:pt idx="15154">
                        <c:v>2.56</c:v>
                      </c:pt>
                      <c:pt idx="15155">
                        <c:v>2.5499999999999998</c:v>
                      </c:pt>
                      <c:pt idx="15156">
                        <c:v>2.56</c:v>
                      </c:pt>
                      <c:pt idx="15157">
                        <c:v>2.5499999999999998</c:v>
                      </c:pt>
                      <c:pt idx="15158">
                        <c:v>2.5499999999999998</c:v>
                      </c:pt>
                      <c:pt idx="15159">
                        <c:v>2.54</c:v>
                      </c:pt>
                      <c:pt idx="15160">
                        <c:v>2.54</c:v>
                      </c:pt>
                      <c:pt idx="15161">
                        <c:v>2.54</c:v>
                      </c:pt>
                      <c:pt idx="15162">
                        <c:v>2.54</c:v>
                      </c:pt>
                      <c:pt idx="15163">
                        <c:v>2.5299999999999998</c:v>
                      </c:pt>
                      <c:pt idx="15164">
                        <c:v>2.5299999999999998</c:v>
                      </c:pt>
                      <c:pt idx="15165">
                        <c:v>2.5299999999999998</c:v>
                      </c:pt>
                      <c:pt idx="15166">
                        <c:v>2.52</c:v>
                      </c:pt>
                      <c:pt idx="15167">
                        <c:v>2.52</c:v>
                      </c:pt>
                      <c:pt idx="15168">
                        <c:v>2.52</c:v>
                      </c:pt>
                      <c:pt idx="15169">
                        <c:v>2.52</c:v>
                      </c:pt>
                      <c:pt idx="15170">
                        <c:v>2.5299999999999998</c:v>
                      </c:pt>
                      <c:pt idx="15171">
                        <c:v>2.5099999999999998</c:v>
                      </c:pt>
                      <c:pt idx="15172">
                        <c:v>2.5099999999999998</c:v>
                      </c:pt>
                      <c:pt idx="15173">
                        <c:v>2.5099999999999998</c:v>
                      </c:pt>
                      <c:pt idx="15174">
                        <c:v>2.5099999999999998</c:v>
                      </c:pt>
                      <c:pt idx="15175">
                        <c:v>2.5099999999999998</c:v>
                      </c:pt>
                      <c:pt idx="15176">
                        <c:v>2.5099999999999998</c:v>
                      </c:pt>
                      <c:pt idx="15177">
                        <c:v>2.5</c:v>
                      </c:pt>
                      <c:pt idx="15178">
                        <c:v>2.5</c:v>
                      </c:pt>
                      <c:pt idx="15179">
                        <c:v>2.5</c:v>
                      </c:pt>
                      <c:pt idx="15180">
                        <c:v>2.4900000000000002</c:v>
                      </c:pt>
                      <c:pt idx="15181">
                        <c:v>2.5</c:v>
                      </c:pt>
                      <c:pt idx="15182">
                        <c:v>2.4900000000000002</c:v>
                      </c:pt>
                      <c:pt idx="15183">
                        <c:v>2.4900000000000002</c:v>
                      </c:pt>
                      <c:pt idx="15184">
                        <c:v>2.4900000000000002</c:v>
                      </c:pt>
                      <c:pt idx="15185">
                        <c:v>2.5</c:v>
                      </c:pt>
                      <c:pt idx="15186">
                        <c:v>2.48</c:v>
                      </c:pt>
                      <c:pt idx="15187">
                        <c:v>2.48</c:v>
                      </c:pt>
                      <c:pt idx="15188">
                        <c:v>2.48</c:v>
                      </c:pt>
                      <c:pt idx="15189">
                        <c:v>2.48</c:v>
                      </c:pt>
                      <c:pt idx="15190">
                        <c:v>2.48</c:v>
                      </c:pt>
                      <c:pt idx="15191">
                        <c:v>2.48</c:v>
                      </c:pt>
                      <c:pt idx="15192">
                        <c:v>2.48</c:v>
                      </c:pt>
                      <c:pt idx="15193">
                        <c:v>2.48</c:v>
                      </c:pt>
                      <c:pt idx="15194">
                        <c:v>2.48</c:v>
                      </c:pt>
                      <c:pt idx="15195">
                        <c:v>2.4700000000000002</c:v>
                      </c:pt>
                      <c:pt idx="15196">
                        <c:v>2.4700000000000002</c:v>
                      </c:pt>
                      <c:pt idx="15197">
                        <c:v>2.4700000000000002</c:v>
                      </c:pt>
                      <c:pt idx="15198">
                        <c:v>2.4700000000000002</c:v>
                      </c:pt>
                      <c:pt idx="15199">
                        <c:v>2.4700000000000002</c:v>
                      </c:pt>
                      <c:pt idx="15200">
                        <c:v>2.46</c:v>
                      </c:pt>
                      <c:pt idx="15201">
                        <c:v>2.46</c:v>
                      </c:pt>
                      <c:pt idx="15202">
                        <c:v>2.4700000000000002</c:v>
                      </c:pt>
                      <c:pt idx="15203">
                        <c:v>2.4700000000000002</c:v>
                      </c:pt>
                      <c:pt idx="15204">
                        <c:v>2.46</c:v>
                      </c:pt>
                      <c:pt idx="15205">
                        <c:v>2.46</c:v>
                      </c:pt>
                      <c:pt idx="15206">
                        <c:v>2.46</c:v>
                      </c:pt>
                      <c:pt idx="15207">
                        <c:v>2.46</c:v>
                      </c:pt>
                      <c:pt idx="15208">
                        <c:v>2.46</c:v>
                      </c:pt>
                      <c:pt idx="15209">
                        <c:v>2.4500000000000002</c:v>
                      </c:pt>
                      <c:pt idx="15210">
                        <c:v>2.4500000000000002</c:v>
                      </c:pt>
                      <c:pt idx="15211">
                        <c:v>2.46</c:v>
                      </c:pt>
                      <c:pt idx="15212">
                        <c:v>2.4500000000000002</c:v>
                      </c:pt>
                      <c:pt idx="15213">
                        <c:v>2.4500000000000002</c:v>
                      </c:pt>
                      <c:pt idx="15214">
                        <c:v>2.4500000000000002</c:v>
                      </c:pt>
                      <c:pt idx="15215">
                        <c:v>2.4500000000000002</c:v>
                      </c:pt>
                      <c:pt idx="15216">
                        <c:v>2.4500000000000002</c:v>
                      </c:pt>
                      <c:pt idx="15217">
                        <c:v>2.4500000000000002</c:v>
                      </c:pt>
                      <c:pt idx="15218">
                        <c:v>2.4500000000000002</c:v>
                      </c:pt>
                      <c:pt idx="15219">
                        <c:v>2.4500000000000002</c:v>
                      </c:pt>
                      <c:pt idx="15220">
                        <c:v>2.44</c:v>
                      </c:pt>
                      <c:pt idx="15221">
                        <c:v>2.44</c:v>
                      </c:pt>
                      <c:pt idx="15222">
                        <c:v>2.44</c:v>
                      </c:pt>
                      <c:pt idx="15223">
                        <c:v>2.44</c:v>
                      </c:pt>
                      <c:pt idx="15224">
                        <c:v>2.44</c:v>
                      </c:pt>
                      <c:pt idx="15225">
                        <c:v>2.44</c:v>
                      </c:pt>
                      <c:pt idx="15226">
                        <c:v>2.44</c:v>
                      </c:pt>
                      <c:pt idx="15227">
                        <c:v>2.44</c:v>
                      </c:pt>
                      <c:pt idx="15228">
                        <c:v>2.4300000000000002</c:v>
                      </c:pt>
                      <c:pt idx="15229">
                        <c:v>2.4300000000000002</c:v>
                      </c:pt>
                      <c:pt idx="15230">
                        <c:v>2.4300000000000002</c:v>
                      </c:pt>
                      <c:pt idx="15231">
                        <c:v>2.4300000000000002</c:v>
                      </c:pt>
                      <c:pt idx="15232">
                        <c:v>2.4300000000000002</c:v>
                      </c:pt>
                      <c:pt idx="15233">
                        <c:v>2.4300000000000002</c:v>
                      </c:pt>
                      <c:pt idx="15234">
                        <c:v>2.42</c:v>
                      </c:pt>
                      <c:pt idx="15235">
                        <c:v>2.42</c:v>
                      </c:pt>
                      <c:pt idx="15236">
                        <c:v>2.42</c:v>
                      </c:pt>
                      <c:pt idx="15237">
                        <c:v>2.42</c:v>
                      </c:pt>
                      <c:pt idx="15238">
                        <c:v>2.42</c:v>
                      </c:pt>
                      <c:pt idx="15239">
                        <c:v>2.41</c:v>
                      </c:pt>
                      <c:pt idx="15240">
                        <c:v>2.41</c:v>
                      </c:pt>
                      <c:pt idx="15241">
                        <c:v>2.41</c:v>
                      </c:pt>
                      <c:pt idx="15242">
                        <c:v>2.41</c:v>
                      </c:pt>
                      <c:pt idx="15243">
                        <c:v>2.4</c:v>
                      </c:pt>
                      <c:pt idx="15244">
                        <c:v>2.41</c:v>
                      </c:pt>
                      <c:pt idx="15245">
                        <c:v>2.4</c:v>
                      </c:pt>
                      <c:pt idx="15246">
                        <c:v>2.4</c:v>
                      </c:pt>
                      <c:pt idx="15247">
                        <c:v>2.4</c:v>
                      </c:pt>
                      <c:pt idx="15248">
                        <c:v>2.4</c:v>
                      </c:pt>
                      <c:pt idx="15249">
                        <c:v>2.4</c:v>
                      </c:pt>
                      <c:pt idx="15250">
                        <c:v>2.4</c:v>
                      </c:pt>
                      <c:pt idx="15251">
                        <c:v>2.4</c:v>
                      </c:pt>
                      <c:pt idx="15252">
                        <c:v>2.39</c:v>
                      </c:pt>
                      <c:pt idx="15253">
                        <c:v>2.39</c:v>
                      </c:pt>
                      <c:pt idx="15254">
                        <c:v>2.39</c:v>
                      </c:pt>
                      <c:pt idx="15255">
                        <c:v>2.39</c:v>
                      </c:pt>
                      <c:pt idx="15256">
                        <c:v>2.39</c:v>
                      </c:pt>
                      <c:pt idx="15257">
                        <c:v>2.39</c:v>
                      </c:pt>
                      <c:pt idx="15258">
                        <c:v>2.38</c:v>
                      </c:pt>
                      <c:pt idx="15259">
                        <c:v>2.39</c:v>
                      </c:pt>
                      <c:pt idx="15260">
                        <c:v>2.39</c:v>
                      </c:pt>
                      <c:pt idx="15261">
                        <c:v>2.38</c:v>
                      </c:pt>
                      <c:pt idx="15262">
                        <c:v>2.38</c:v>
                      </c:pt>
                      <c:pt idx="15263">
                        <c:v>2.38</c:v>
                      </c:pt>
                      <c:pt idx="15264">
                        <c:v>2.38</c:v>
                      </c:pt>
                      <c:pt idx="15265">
                        <c:v>2.37</c:v>
                      </c:pt>
                      <c:pt idx="15266">
                        <c:v>2.37</c:v>
                      </c:pt>
                      <c:pt idx="15267">
                        <c:v>2.37</c:v>
                      </c:pt>
                      <c:pt idx="15268">
                        <c:v>2.37</c:v>
                      </c:pt>
                      <c:pt idx="15269">
                        <c:v>2.37</c:v>
                      </c:pt>
                      <c:pt idx="15270">
                        <c:v>2.37</c:v>
                      </c:pt>
                      <c:pt idx="15271">
                        <c:v>2.37</c:v>
                      </c:pt>
                      <c:pt idx="15272">
                        <c:v>2.36</c:v>
                      </c:pt>
                      <c:pt idx="15273">
                        <c:v>2.37</c:v>
                      </c:pt>
                      <c:pt idx="15274">
                        <c:v>2.37</c:v>
                      </c:pt>
                      <c:pt idx="15275">
                        <c:v>2.36</c:v>
                      </c:pt>
                      <c:pt idx="15276">
                        <c:v>2.36</c:v>
                      </c:pt>
                      <c:pt idx="15277">
                        <c:v>2.36</c:v>
                      </c:pt>
                      <c:pt idx="15278">
                        <c:v>2.36</c:v>
                      </c:pt>
                      <c:pt idx="15279">
                        <c:v>2.36</c:v>
                      </c:pt>
                      <c:pt idx="15280">
                        <c:v>2.36</c:v>
                      </c:pt>
                      <c:pt idx="15281">
                        <c:v>2.36</c:v>
                      </c:pt>
                      <c:pt idx="15282">
                        <c:v>2.36</c:v>
                      </c:pt>
                      <c:pt idx="15283">
                        <c:v>2.36</c:v>
                      </c:pt>
                      <c:pt idx="15284">
                        <c:v>2.36</c:v>
                      </c:pt>
                      <c:pt idx="15285">
                        <c:v>2.36</c:v>
                      </c:pt>
                      <c:pt idx="15286">
                        <c:v>2.35</c:v>
                      </c:pt>
                      <c:pt idx="15287">
                        <c:v>2.36</c:v>
                      </c:pt>
                      <c:pt idx="15288">
                        <c:v>2.36</c:v>
                      </c:pt>
                      <c:pt idx="15289">
                        <c:v>2.35</c:v>
                      </c:pt>
                      <c:pt idx="15290">
                        <c:v>2.36</c:v>
                      </c:pt>
                      <c:pt idx="15291">
                        <c:v>2.36</c:v>
                      </c:pt>
                      <c:pt idx="15292">
                        <c:v>2.36</c:v>
                      </c:pt>
                      <c:pt idx="15293">
                        <c:v>2.36</c:v>
                      </c:pt>
                      <c:pt idx="15294">
                        <c:v>2.36</c:v>
                      </c:pt>
                      <c:pt idx="15295">
                        <c:v>2.36</c:v>
                      </c:pt>
                      <c:pt idx="15296">
                        <c:v>2.36</c:v>
                      </c:pt>
                      <c:pt idx="15297">
                        <c:v>2.36</c:v>
                      </c:pt>
                      <c:pt idx="15298">
                        <c:v>2.36</c:v>
                      </c:pt>
                      <c:pt idx="15299">
                        <c:v>2.36</c:v>
                      </c:pt>
                      <c:pt idx="15300">
                        <c:v>2.36</c:v>
                      </c:pt>
                      <c:pt idx="15301">
                        <c:v>2.36</c:v>
                      </c:pt>
                      <c:pt idx="15302">
                        <c:v>2.36</c:v>
                      </c:pt>
                      <c:pt idx="15303">
                        <c:v>2.36</c:v>
                      </c:pt>
                      <c:pt idx="15304">
                        <c:v>2.36</c:v>
                      </c:pt>
                      <c:pt idx="15305">
                        <c:v>2.36</c:v>
                      </c:pt>
                      <c:pt idx="15306">
                        <c:v>2.36</c:v>
                      </c:pt>
                      <c:pt idx="15307">
                        <c:v>2.36</c:v>
                      </c:pt>
                      <c:pt idx="15308">
                        <c:v>2.36</c:v>
                      </c:pt>
                      <c:pt idx="15309">
                        <c:v>2.35</c:v>
                      </c:pt>
                      <c:pt idx="15310">
                        <c:v>2.36</c:v>
                      </c:pt>
                      <c:pt idx="15311">
                        <c:v>2.35</c:v>
                      </c:pt>
                      <c:pt idx="15312">
                        <c:v>2.35</c:v>
                      </c:pt>
                      <c:pt idx="15313">
                        <c:v>2.36</c:v>
                      </c:pt>
                      <c:pt idx="15314">
                        <c:v>2.36</c:v>
                      </c:pt>
                      <c:pt idx="15315">
                        <c:v>2.36</c:v>
                      </c:pt>
                      <c:pt idx="15316">
                        <c:v>2.35</c:v>
                      </c:pt>
                      <c:pt idx="15317">
                        <c:v>2.35</c:v>
                      </c:pt>
                      <c:pt idx="15318">
                        <c:v>2.36</c:v>
                      </c:pt>
                      <c:pt idx="15319">
                        <c:v>2.35</c:v>
                      </c:pt>
                      <c:pt idx="15320">
                        <c:v>2.36</c:v>
                      </c:pt>
                      <c:pt idx="15321">
                        <c:v>2.35</c:v>
                      </c:pt>
                      <c:pt idx="15322">
                        <c:v>2.36</c:v>
                      </c:pt>
                      <c:pt idx="15323">
                        <c:v>2.35</c:v>
                      </c:pt>
                      <c:pt idx="15324">
                        <c:v>2.35</c:v>
                      </c:pt>
                      <c:pt idx="15325">
                        <c:v>2.35</c:v>
                      </c:pt>
                      <c:pt idx="15326">
                        <c:v>2.35</c:v>
                      </c:pt>
                      <c:pt idx="15327">
                        <c:v>2.35</c:v>
                      </c:pt>
                      <c:pt idx="15328">
                        <c:v>2.35</c:v>
                      </c:pt>
                      <c:pt idx="15329">
                        <c:v>2.35</c:v>
                      </c:pt>
                      <c:pt idx="15330">
                        <c:v>2.35</c:v>
                      </c:pt>
                      <c:pt idx="15331">
                        <c:v>2.35</c:v>
                      </c:pt>
                      <c:pt idx="15332">
                        <c:v>2.35</c:v>
                      </c:pt>
                      <c:pt idx="15333">
                        <c:v>2.35</c:v>
                      </c:pt>
                      <c:pt idx="15334">
                        <c:v>2.35</c:v>
                      </c:pt>
                      <c:pt idx="15335">
                        <c:v>2.35</c:v>
                      </c:pt>
                      <c:pt idx="15336">
                        <c:v>2.35</c:v>
                      </c:pt>
                      <c:pt idx="15337">
                        <c:v>2.36</c:v>
                      </c:pt>
                      <c:pt idx="15338">
                        <c:v>2.36</c:v>
                      </c:pt>
                      <c:pt idx="15339">
                        <c:v>2.37</c:v>
                      </c:pt>
                      <c:pt idx="15340">
                        <c:v>2.38</c:v>
                      </c:pt>
                      <c:pt idx="15341">
                        <c:v>2.39</c:v>
                      </c:pt>
                      <c:pt idx="15342">
                        <c:v>2.39</c:v>
                      </c:pt>
                      <c:pt idx="15343">
                        <c:v>2.39</c:v>
                      </c:pt>
                      <c:pt idx="15344">
                        <c:v>2.38</c:v>
                      </c:pt>
                      <c:pt idx="15345">
                        <c:v>2.37</c:v>
                      </c:pt>
                      <c:pt idx="15346">
                        <c:v>2.37</c:v>
                      </c:pt>
                      <c:pt idx="15347">
                        <c:v>2.38</c:v>
                      </c:pt>
                      <c:pt idx="15348">
                        <c:v>2.38</c:v>
                      </c:pt>
                      <c:pt idx="15349">
                        <c:v>2.38</c:v>
                      </c:pt>
                      <c:pt idx="15350">
                        <c:v>2.37</c:v>
                      </c:pt>
                      <c:pt idx="15351">
                        <c:v>2.37</c:v>
                      </c:pt>
                      <c:pt idx="15352">
                        <c:v>2.37</c:v>
                      </c:pt>
                      <c:pt idx="15353">
                        <c:v>2.37</c:v>
                      </c:pt>
                      <c:pt idx="15354">
                        <c:v>2.37</c:v>
                      </c:pt>
                      <c:pt idx="15355">
                        <c:v>2.38</c:v>
                      </c:pt>
                      <c:pt idx="15356">
                        <c:v>2.38</c:v>
                      </c:pt>
                      <c:pt idx="15357">
                        <c:v>2.37</c:v>
                      </c:pt>
                      <c:pt idx="15358">
                        <c:v>2.37</c:v>
                      </c:pt>
                      <c:pt idx="15359">
                        <c:v>2.37</c:v>
                      </c:pt>
                      <c:pt idx="15360">
                        <c:v>2.37</c:v>
                      </c:pt>
                      <c:pt idx="15361">
                        <c:v>2.37</c:v>
                      </c:pt>
                      <c:pt idx="15362">
                        <c:v>2.36</c:v>
                      </c:pt>
                      <c:pt idx="15363">
                        <c:v>2.36</c:v>
                      </c:pt>
                      <c:pt idx="15364">
                        <c:v>2.36</c:v>
                      </c:pt>
                      <c:pt idx="15365">
                        <c:v>2.36</c:v>
                      </c:pt>
                      <c:pt idx="15366">
                        <c:v>2.35</c:v>
                      </c:pt>
                      <c:pt idx="15367">
                        <c:v>2.35</c:v>
                      </c:pt>
                      <c:pt idx="15368">
                        <c:v>2.35</c:v>
                      </c:pt>
                      <c:pt idx="15369">
                        <c:v>2.35</c:v>
                      </c:pt>
                      <c:pt idx="15370">
                        <c:v>2.35</c:v>
                      </c:pt>
                      <c:pt idx="15371">
                        <c:v>2.35</c:v>
                      </c:pt>
                      <c:pt idx="15372">
                        <c:v>2.35</c:v>
                      </c:pt>
                      <c:pt idx="15373">
                        <c:v>2.35</c:v>
                      </c:pt>
                      <c:pt idx="15374">
                        <c:v>2.35</c:v>
                      </c:pt>
                      <c:pt idx="15375">
                        <c:v>2.34</c:v>
                      </c:pt>
                      <c:pt idx="15376">
                        <c:v>2.34</c:v>
                      </c:pt>
                      <c:pt idx="15377">
                        <c:v>2.34</c:v>
                      </c:pt>
                      <c:pt idx="15378">
                        <c:v>2.34</c:v>
                      </c:pt>
                      <c:pt idx="15379">
                        <c:v>2.34</c:v>
                      </c:pt>
                      <c:pt idx="15380">
                        <c:v>2.34</c:v>
                      </c:pt>
                      <c:pt idx="15381">
                        <c:v>2.34</c:v>
                      </c:pt>
                      <c:pt idx="15382">
                        <c:v>2.34</c:v>
                      </c:pt>
                      <c:pt idx="15383">
                        <c:v>2.34</c:v>
                      </c:pt>
                      <c:pt idx="15384">
                        <c:v>2.34</c:v>
                      </c:pt>
                      <c:pt idx="15385">
                        <c:v>2.34</c:v>
                      </c:pt>
                      <c:pt idx="15386">
                        <c:v>2.34</c:v>
                      </c:pt>
                      <c:pt idx="15387">
                        <c:v>2.33</c:v>
                      </c:pt>
                      <c:pt idx="15388">
                        <c:v>2.34</c:v>
                      </c:pt>
                      <c:pt idx="15389">
                        <c:v>2.34</c:v>
                      </c:pt>
                      <c:pt idx="15390">
                        <c:v>2.34</c:v>
                      </c:pt>
                      <c:pt idx="15391">
                        <c:v>2.34</c:v>
                      </c:pt>
                      <c:pt idx="15392">
                        <c:v>2.33</c:v>
                      </c:pt>
                      <c:pt idx="15393">
                        <c:v>2.33</c:v>
                      </c:pt>
                      <c:pt idx="15394">
                        <c:v>2.33</c:v>
                      </c:pt>
                      <c:pt idx="15395">
                        <c:v>2.33</c:v>
                      </c:pt>
                      <c:pt idx="15396">
                        <c:v>2.34</c:v>
                      </c:pt>
                      <c:pt idx="15397">
                        <c:v>2.33</c:v>
                      </c:pt>
                      <c:pt idx="15398">
                        <c:v>2.33</c:v>
                      </c:pt>
                      <c:pt idx="15399">
                        <c:v>2.33</c:v>
                      </c:pt>
                      <c:pt idx="15400">
                        <c:v>2.33</c:v>
                      </c:pt>
                      <c:pt idx="15401">
                        <c:v>2.33</c:v>
                      </c:pt>
                      <c:pt idx="15402">
                        <c:v>2.3199999999999998</c:v>
                      </c:pt>
                      <c:pt idx="15403">
                        <c:v>2.33</c:v>
                      </c:pt>
                      <c:pt idx="15404">
                        <c:v>2.3199999999999998</c:v>
                      </c:pt>
                      <c:pt idx="15405">
                        <c:v>2.33</c:v>
                      </c:pt>
                      <c:pt idx="15406">
                        <c:v>2.33</c:v>
                      </c:pt>
                      <c:pt idx="15407">
                        <c:v>2.3199999999999998</c:v>
                      </c:pt>
                      <c:pt idx="15408">
                        <c:v>2.33</c:v>
                      </c:pt>
                      <c:pt idx="15409">
                        <c:v>2.33</c:v>
                      </c:pt>
                      <c:pt idx="15410">
                        <c:v>2.33</c:v>
                      </c:pt>
                      <c:pt idx="15411">
                        <c:v>2.33</c:v>
                      </c:pt>
                      <c:pt idx="15412">
                        <c:v>2.33</c:v>
                      </c:pt>
                      <c:pt idx="15413">
                        <c:v>2.33</c:v>
                      </c:pt>
                      <c:pt idx="15414">
                        <c:v>2.33</c:v>
                      </c:pt>
                      <c:pt idx="15415">
                        <c:v>2.33</c:v>
                      </c:pt>
                      <c:pt idx="15416">
                        <c:v>2.3199999999999998</c:v>
                      </c:pt>
                      <c:pt idx="15417">
                        <c:v>2.3199999999999998</c:v>
                      </c:pt>
                      <c:pt idx="15418">
                        <c:v>2.33</c:v>
                      </c:pt>
                      <c:pt idx="15419">
                        <c:v>2.33</c:v>
                      </c:pt>
                      <c:pt idx="15420">
                        <c:v>2.3199999999999998</c:v>
                      </c:pt>
                      <c:pt idx="15421">
                        <c:v>2.3199999999999998</c:v>
                      </c:pt>
                      <c:pt idx="15422">
                        <c:v>2.3199999999999998</c:v>
                      </c:pt>
                      <c:pt idx="15423">
                        <c:v>2.3199999999999998</c:v>
                      </c:pt>
                      <c:pt idx="15424">
                        <c:v>2.36</c:v>
                      </c:pt>
                      <c:pt idx="15425">
                        <c:v>2.39</c:v>
                      </c:pt>
                      <c:pt idx="15426">
                        <c:v>2.4300000000000002</c:v>
                      </c:pt>
                      <c:pt idx="15427">
                        <c:v>2.48</c:v>
                      </c:pt>
                      <c:pt idx="15428">
                        <c:v>2.59</c:v>
                      </c:pt>
                      <c:pt idx="15429">
                        <c:v>2.75</c:v>
                      </c:pt>
                      <c:pt idx="15430">
                        <c:v>2.88</c:v>
                      </c:pt>
                      <c:pt idx="15431">
                        <c:v>2.94</c:v>
                      </c:pt>
                      <c:pt idx="15432">
                        <c:v>2.94</c:v>
                      </c:pt>
                      <c:pt idx="15433">
                        <c:v>2.91</c:v>
                      </c:pt>
                      <c:pt idx="15434">
                        <c:v>2.88</c:v>
                      </c:pt>
                      <c:pt idx="15435">
                        <c:v>2.86</c:v>
                      </c:pt>
                      <c:pt idx="15436">
                        <c:v>2.89</c:v>
                      </c:pt>
                      <c:pt idx="15437">
                        <c:v>3.08</c:v>
                      </c:pt>
                      <c:pt idx="15438">
                        <c:v>3.44</c:v>
                      </c:pt>
                      <c:pt idx="15439">
                        <c:v>3.8</c:v>
                      </c:pt>
                      <c:pt idx="15440">
                        <c:v>4.0199999999999996</c:v>
                      </c:pt>
                      <c:pt idx="15441">
                        <c:v>4.1500000000000004</c:v>
                      </c:pt>
                      <c:pt idx="15442">
                        <c:v>4.2300000000000004</c:v>
                      </c:pt>
                      <c:pt idx="15443">
                        <c:v>4.2300000000000004</c:v>
                      </c:pt>
                      <c:pt idx="15444">
                        <c:v>4.22</c:v>
                      </c:pt>
                      <c:pt idx="15445">
                        <c:v>4.18</c:v>
                      </c:pt>
                      <c:pt idx="15446">
                        <c:v>4.13</c:v>
                      </c:pt>
                      <c:pt idx="15447">
                        <c:v>4.12</c:v>
                      </c:pt>
                      <c:pt idx="15448">
                        <c:v>4.05</c:v>
                      </c:pt>
                      <c:pt idx="15449">
                        <c:v>3.98</c:v>
                      </c:pt>
                      <c:pt idx="15450">
                        <c:v>3.9</c:v>
                      </c:pt>
                      <c:pt idx="15451">
                        <c:v>3.82</c:v>
                      </c:pt>
                      <c:pt idx="15452">
                        <c:v>3.74</c:v>
                      </c:pt>
                      <c:pt idx="15453">
                        <c:v>3.66</c:v>
                      </c:pt>
                      <c:pt idx="15454">
                        <c:v>3.59</c:v>
                      </c:pt>
                      <c:pt idx="15455">
                        <c:v>3.5</c:v>
                      </c:pt>
                      <c:pt idx="15456">
                        <c:v>3.41</c:v>
                      </c:pt>
                      <c:pt idx="15457">
                        <c:v>3.35</c:v>
                      </c:pt>
                      <c:pt idx="15458">
                        <c:v>3.28</c:v>
                      </c:pt>
                      <c:pt idx="15459">
                        <c:v>3.24</c:v>
                      </c:pt>
                      <c:pt idx="15460">
                        <c:v>3.19</c:v>
                      </c:pt>
                      <c:pt idx="15461">
                        <c:v>3.14</c:v>
                      </c:pt>
                      <c:pt idx="15462">
                        <c:v>3.1</c:v>
                      </c:pt>
                      <c:pt idx="15463">
                        <c:v>3.06</c:v>
                      </c:pt>
                      <c:pt idx="15464">
                        <c:v>3.03</c:v>
                      </c:pt>
                      <c:pt idx="15465">
                        <c:v>3.03</c:v>
                      </c:pt>
                      <c:pt idx="15466">
                        <c:v>3.02</c:v>
                      </c:pt>
                      <c:pt idx="15467">
                        <c:v>3.01</c:v>
                      </c:pt>
                      <c:pt idx="15468">
                        <c:v>3.01</c:v>
                      </c:pt>
                      <c:pt idx="15469">
                        <c:v>3.03</c:v>
                      </c:pt>
                      <c:pt idx="15470">
                        <c:v>3.07</c:v>
                      </c:pt>
                      <c:pt idx="15471">
                        <c:v>3.09</c:v>
                      </c:pt>
                      <c:pt idx="15472">
                        <c:v>3.11</c:v>
                      </c:pt>
                      <c:pt idx="15473">
                        <c:v>3.14</c:v>
                      </c:pt>
                      <c:pt idx="15474">
                        <c:v>3.22</c:v>
                      </c:pt>
                      <c:pt idx="15475">
                        <c:v>3.36</c:v>
                      </c:pt>
                      <c:pt idx="15476">
                        <c:v>3.59</c:v>
                      </c:pt>
                      <c:pt idx="15477">
                        <c:v>3.87</c:v>
                      </c:pt>
                      <c:pt idx="15478">
                        <c:v>4</c:v>
                      </c:pt>
                      <c:pt idx="15479">
                        <c:v>4.04</c:v>
                      </c:pt>
                      <c:pt idx="15480">
                        <c:v>4.04</c:v>
                      </c:pt>
                      <c:pt idx="15481">
                        <c:v>4.07</c:v>
                      </c:pt>
                      <c:pt idx="15482">
                        <c:v>4.0599999999999996</c:v>
                      </c:pt>
                      <c:pt idx="15483">
                        <c:v>4.0999999999999996</c:v>
                      </c:pt>
                      <c:pt idx="15484">
                        <c:v>4.24</c:v>
                      </c:pt>
                      <c:pt idx="15485">
                        <c:v>4.3899999999999997</c:v>
                      </c:pt>
                      <c:pt idx="15486">
                        <c:v>4.58</c:v>
                      </c:pt>
                      <c:pt idx="15487">
                        <c:v>4.71</c:v>
                      </c:pt>
                      <c:pt idx="15488">
                        <c:v>4.8499999999999996</c:v>
                      </c:pt>
                      <c:pt idx="15489">
                        <c:v>4.93</c:v>
                      </c:pt>
                      <c:pt idx="15490">
                        <c:v>5.03</c:v>
                      </c:pt>
                      <c:pt idx="15491">
                        <c:v>5.09</c:v>
                      </c:pt>
                      <c:pt idx="15492">
                        <c:v>5.14</c:v>
                      </c:pt>
                      <c:pt idx="15493">
                        <c:v>5.15</c:v>
                      </c:pt>
                      <c:pt idx="15494">
                        <c:v>5.16</c:v>
                      </c:pt>
                      <c:pt idx="15495">
                        <c:v>5.17</c:v>
                      </c:pt>
                      <c:pt idx="15496">
                        <c:v>5.1100000000000003</c:v>
                      </c:pt>
                      <c:pt idx="15497">
                        <c:v>5.09</c:v>
                      </c:pt>
                      <c:pt idx="15498">
                        <c:v>5.04</c:v>
                      </c:pt>
                      <c:pt idx="15499">
                        <c:v>4.9800000000000004</c:v>
                      </c:pt>
                      <c:pt idx="15500">
                        <c:v>4.91</c:v>
                      </c:pt>
                      <c:pt idx="15501">
                        <c:v>4.8099999999999996</c:v>
                      </c:pt>
                      <c:pt idx="15502">
                        <c:v>4.71</c:v>
                      </c:pt>
                      <c:pt idx="15503">
                        <c:v>4.6100000000000003</c:v>
                      </c:pt>
                      <c:pt idx="15504">
                        <c:v>4.5199999999999996</c:v>
                      </c:pt>
                      <c:pt idx="15505">
                        <c:v>4.42</c:v>
                      </c:pt>
                      <c:pt idx="15506">
                        <c:v>4.32</c:v>
                      </c:pt>
                      <c:pt idx="15507">
                        <c:v>4.22</c:v>
                      </c:pt>
                      <c:pt idx="15508">
                        <c:v>4.1100000000000003</c:v>
                      </c:pt>
                      <c:pt idx="15509">
                        <c:v>4.04</c:v>
                      </c:pt>
                      <c:pt idx="15510">
                        <c:v>3.96</c:v>
                      </c:pt>
                      <c:pt idx="15511">
                        <c:v>3.88</c:v>
                      </c:pt>
                      <c:pt idx="15512">
                        <c:v>3.83</c:v>
                      </c:pt>
                      <c:pt idx="15513">
                        <c:v>3.77</c:v>
                      </c:pt>
                      <c:pt idx="15514">
                        <c:v>3.73</c:v>
                      </c:pt>
                      <c:pt idx="15515">
                        <c:v>3.69</c:v>
                      </c:pt>
                      <c:pt idx="15516">
                        <c:v>3.66</c:v>
                      </c:pt>
                      <c:pt idx="15517">
                        <c:v>3.62</c:v>
                      </c:pt>
                      <c:pt idx="15518">
                        <c:v>3.59</c:v>
                      </c:pt>
                      <c:pt idx="15519">
                        <c:v>3.57</c:v>
                      </c:pt>
                      <c:pt idx="15520">
                        <c:v>3.53</c:v>
                      </c:pt>
                      <c:pt idx="15521">
                        <c:v>3.51</c:v>
                      </c:pt>
                      <c:pt idx="15522">
                        <c:v>3.49</c:v>
                      </c:pt>
                      <c:pt idx="15523">
                        <c:v>3.47</c:v>
                      </c:pt>
                      <c:pt idx="15524">
                        <c:v>3.45</c:v>
                      </c:pt>
                      <c:pt idx="15525">
                        <c:v>3.43</c:v>
                      </c:pt>
                      <c:pt idx="15526">
                        <c:v>3.4</c:v>
                      </c:pt>
                      <c:pt idx="15527">
                        <c:v>3.38</c:v>
                      </c:pt>
                      <c:pt idx="15528">
                        <c:v>3.36</c:v>
                      </c:pt>
                      <c:pt idx="15529">
                        <c:v>3.35</c:v>
                      </c:pt>
                      <c:pt idx="15530">
                        <c:v>3.34</c:v>
                      </c:pt>
                      <c:pt idx="15531">
                        <c:v>3.33</c:v>
                      </c:pt>
                      <c:pt idx="15532">
                        <c:v>3.3</c:v>
                      </c:pt>
                      <c:pt idx="15533">
                        <c:v>3.29</c:v>
                      </c:pt>
                      <c:pt idx="15534">
                        <c:v>3.28</c:v>
                      </c:pt>
                      <c:pt idx="15535">
                        <c:v>3.26</c:v>
                      </c:pt>
                      <c:pt idx="15536">
                        <c:v>3.25</c:v>
                      </c:pt>
                      <c:pt idx="15537">
                        <c:v>3.25</c:v>
                      </c:pt>
                      <c:pt idx="15538">
                        <c:v>3.23</c:v>
                      </c:pt>
                      <c:pt idx="15539">
                        <c:v>3.21</c:v>
                      </c:pt>
                      <c:pt idx="15540">
                        <c:v>3.21</c:v>
                      </c:pt>
                      <c:pt idx="15541">
                        <c:v>3.2</c:v>
                      </c:pt>
                      <c:pt idx="15542">
                        <c:v>3.18</c:v>
                      </c:pt>
                      <c:pt idx="15543">
                        <c:v>3.19</c:v>
                      </c:pt>
                      <c:pt idx="15544">
                        <c:v>3.18</c:v>
                      </c:pt>
                      <c:pt idx="15545">
                        <c:v>3.18</c:v>
                      </c:pt>
                      <c:pt idx="15546">
                        <c:v>3.18</c:v>
                      </c:pt>
                      <c:pt idx="15547">
                        <c:v>3.15</c:v>
                      </c:pt>
                      <c:pt idx="15548">
                        <c:v>3.15</c:v>
                      </c:pt>
                      <c:pt idx="15549">
                        <c:v>3.14</c:v>
                      </c:pt>
                      <c:pt idx="15550">
                        <c:v>3.14</c:v>
                      </c:pt>
                      <c:pt idx="15551">
                        <c:v>3.13</c:v>
                      </c:pt>
                      <c:pt idx="15552">
                        <c:v>3.12</c:v>
                      </c:pt>
                      <c:pt idx="15553">
                        <c:v>3.12</c:v>
                      </c:pt>
                      <c:pt idx="15554">
                        <c:v>3.11</c:v>
                      </c:pt>
                      <c:pt idx="15555">
                        <c:v>3.1</c:v>
                      </c:pt>
                      <c:pt idx="15556">
                        <c:v>3.09</c:v>
                      </c:pt>
                      <c:pt idx="15557">
                        <c:v>3.08</c:v>
                      </c:pt>
                      <c:pt idx="15558">
                        <c:v>3.08</c:v>
                      </c:pt>
                      <c:pt idx="15559">
                        <c:v>3.07</c:v>
                      </c:pt>
                      <c:pt idx="15560">
                        <c:v>3.06</c:v>
                      </c:pt>
                      <c:pt idx="15561">
                        <c:v>3.06</c:v>
                      </c:pt>
                      <c:pt idx="15562">
                        <c:v>3.06</c:v>
                      </c:pt>
                      <c:pt idx="15563">
                        <c:v>3.05</c:v>
                      </c:pt>
                      <c:pt idx="15564">
                        <c:v>3.04</c:v>
                      </c:pt>
                      <c:pt idx="15565">
                        <c:v>3.03</c:v>
                      </c:pt>
                      <c:pt idx="15566">
                        <c:v>3.03</c:v>
                      </c:pt>
                      <c:pt idx="15567">
                        <c:v>3.02</c:v>
                      </c:pt>
                      <c:pt idx="15568">
                        <c:v>3.02</c:v>
                      </c:pt>
                      <c:pt idx="15569">
                        <c:v>3.01</c:v>
                      </c:pt>
                      <c:pt idx="15570">
                        <c:v>3.01</c:v>
                      </c:pt>
                      <c:pt idx="15571">
                        <c:v>3</c:v>
                      </c:pt>
                      <c:pt idx="15572">
                        <c:v>2.99</c:v>
                      </c:pt>
                      <c:pt idx="15573">
                        <c:v>2.99</c:v>
                      </c:pt>
                      <c:pt idx="15574">
                        <c:v>2.99</c:v>
                      </c:pt>
                      <c:pt idx="15575">
                        <c:v>2.98</c:v>
                      </c:pt>
                      <c:pt idx="15576">
                        <c:v>2.98</c:v>
                      </c:pt>
                      <c:pt idx="15577">
                        <c:v>2.97</c:v>
                      </c:pt>
                      <c:pt idx="15578">
                        <c:v>2.97</c:v>
                      </c:pt>
                      <c:pt idx="15579">
                        <c:v>2.96</c:v>
                      </c:pt>
                      <c:pt idx="15580">
                        <c:v>2.96</c:v>
                      </c:pt>
                      <c:pt idx="15581">
                        <c:v>2.95</c:v>
                      </c:pt>
                      <c:pt idx="15582">
                        <c:v>2.95</c:v>
                      </c:pt>
                      <c:pt idx="15583">
                        <c:v>2.94</c:v>
                      </c:pt>
                      <c:pt idx="15584">
                        <c:v>2.95</c:v>
                      </c:pt>
                      <c:pt idx="15585">
                        <c:v>2.93</c:v>
                      </c:pt>
                      <c:pt idx="15586">
                        <c:v>2.94</c:v>
                      </c:pt>
                      <c:pt idx="15587">
                        <c:v>2.93</c:v>
                      </c:pt>
                      <c:pt idx="15588">
                        <c:v>2.93</c:v>
                      </c:pt>
                      <c:pt idx="15589">
                        <c:v>2.92</c:v>
                      </c:pt>
                      <c:pt idx="15590">
                        <c:v>2.92</c:v>
                      </c:pt>
                      <c:pt idx="15591">
                        <c:v>2.91</c:v>
                      </c:pt>
                      <c:pt idx="15592">
                        <c:v>2.91</c:v>
                      </c:pt>
                      <c:pt idx="15593">
                        <c:v>2.91</c:v>
                      </c:pt>
                      <c:pt idx="15594">
                        <c:v>2.9</c:v>
                      </c:pt>
                      <c:pt idx="15595">
                        <c:v>2.9</c:v>
                      </c:pt>
                      <c:pt idx="15596">
                        <c:v>2.89</c:v>
                      </c:pt>
                      <c:pt idx="15597">
                        <c:v>2.88</c:v>
                      </c:pt>
                      <c:pt idx="15598">
                        <c:v>2.88</c:v>
                      </c:pt>
                      <c:pt idx="15599">
                        <c:v>2.87</c:v>
                      </c:pt>
                      <c:pt idx="15600">
                        <c:v>2.88</c:v>
                      </c:pt>
                      <c:pt idx="15601">
                        <c:v>2.88</c:v>
                      </c:pt>
                      <c:pt idx="15602">
                        <c:v>2.86</c:v>
                      </c:pt>
                      <c:pt idx="15603">
                        <c:v>2.87</c:v>
                      </c:pt>
                      <c:pt idx="15604">
                        <c:v>2.86</c:v>
                      </c:pt>
                      <c:pt idx="15605">
                        <c:v>2.86</c:v>
                      </c:pt>
                      <c:pt idx="15606">
                        <c:v>2.85</c:v>
                      </c:pt>
                      <c:pt idx="15607">
                        <c:v>2.85</c:v>
                      </c:pt>
                      <c:pt idx="15608">
                        <c:v>2.85</c:v>
                      </c:pt>
                      <c:pt idx="15609">
                        <c:v>2.84</c:v>
                      </c:pt>
                      <c:pt idx="15610">
                        <c:v>2.84</c:v>
                      </c:pt>
                      <c:pt idx="15611">
                        <c:v>2.83</c:v>
                      </c:pt>
                      <c:pt idx="15612">
                        <c:v>2.83</c:v>
                      </c:pt>
                      <c:pt idx="15613">
                        <c:v>2.83</c:v>
                      </c:pt>
                      <c:pt idx="15614">
                        <c:v>2.82</c:v>
                      </c:pt>
                      <c:pt idx="15615">
                        <c:v>2.82</c:v>
                      </c:pt>
                      <c:pt idx="15616">
                        <c:v>2.81</c:v>
                      </c:pt>
                      <c:pt idx="15617">
                        <c:v>2.81</c:v>
                      </c:pt>
                      <c:pt idx="15618">
                        <c:v>2.81</c:v>
                      </c:pt>
                      <c:pt idx="15619">
                        <c:v>2.8</c:v>
                      </c:pt>
                      <c:pt idx="15620">
                        <c:v>2.8</c:v>
                      </c:pt>
                      <c:pt idx="15621">
                        <c:v>2.8</c:v>
                      </c:pt>
                      <c:pt idx="15622">
                        <c:v>2.79</c:v>
                      </c:pt>
                      <c:pt idx="15623">
                        <c:v>2.79</c:v>
                      </c:pt>
                      <c:pt idx="15624">
                        <c:v>2.79</c:v>
                      </c:pt>
                      <c:pt idx="15625">
                        <c:v>2.77</c:v>
                      </c:pt>
                      <c:pt idx="15626">
                        <c:v>2.77</c:v>
                      </c:pt>
                      <c:pt idx="15627">
                        <c:v>2.77</c:v>
                      </c:pt>
                      <c:pt idx="15628">
                        <c:v>2.77</c:v>
                      </c:pt>
                      <c:pt idx="15629">
                        <c:v>2.76</c:v>
                      </c:pt>
                      <c:pt idx="15630">
                        <c:v>2.76</c:v>
                      </c:pt>
                      <c:pt idx="15631">
                        <c:v>2.75</c:v>
                      </c:pt>
                      <c:pt idx="15632">
                        <c:v>2.75</c:v>
                      </c:pt>
                      <c:pt idx="15633">
                        <c:v>2.74</c:v>
                      </c:pt>
                      <c:pt idx="15634">
                        <c:v>2.74</c:v>
                      </c:pt>
                      <c:pt idx="15635">
                        <c:v>2.73</c:v>
                      </c:pt>
                      <c:pt idx="15636">
                        <c:v>2.73</c:v>
                      </c:pt>
                      <c:pt idx="15637">
                        <c:v>2.73</c:v>
                      </c:pt>
                      <c:pt idx="15638">
                        <c:v>2.72</c:v>
                      </c:pt>
                      <c:pt idx="15639">
                        <c:v>2.72</c:v>
                      </c:pt>
                      <c:pt idx="15640">
                        <c:v>2.71</c:v>
                      </c:pt>
                      <c:pt idx="15641">
                        <c:v>2.72</c:v>
                      </c:pt>
                      <c:pt idx="15642">
                        <c:v>2.7</c:v>
                      </c:pt>
                      <c:pt idx="15643">
                        <c:v>2.71</c:v>
                      </c:pt>
                      <c:pt idx="15644">
                        <c:v>2.7</c:v>
                      </c:pt>
                      <c:pt idx="15645">
                        <c:v>2.7</c:v>
                      </c:pt>
                      <c:pt idx="15646">
                        <c:v>2.69</c:v>
                      </c:pt>
                      <c:pt idx="15647">
                        <c:v>2.69</c:v>
                      </c:pt>
                      <c:pt idx="15648">
                        <c:v>2.69</c:v>
                      </c:pt>
                      <c:pt idx="15649">
                        <c:v>2.68</c:v>
                      </c:pt>
                      <c:pt idx="15650">
                        <c:v>2.68</c:v>
                      </c:pt>
                      <c:pt idx="15651">
                        <c:v>2.68</c:v>
                      </c:pt>
                      <c:pt idx="15652">
                        <c:v>2.68</c:v>
                      </c:pt>
                      <c:pt idx="15653">
                        <c:v>2.67</c:v>
                      </c:pt>
                      <c:pt idx="15654">
                        <c:v>2.67</c:v>
                      </c:pt>
                      <c:pt idx="15655">
                        <c:v>2.66</c:v>
                      </c:pt>
                      <c:pt idx="15656">
                        <c:v>2.67</c:v>
                      </c:pt>
                      <c:pt idx="15657">
                        <c:v>2.66</c:v>
                      </c:pt>
                      <c:pt idx="15658">
                        <c:v>2.66</c:v>
                      </c:pt>
                      <c:pt idx="15659">
                        <c:v>2.66</c:v>
                      </c:pt>
                      <c:pt idx="15660">
                        <c:v>2.65</c:v>
                      </c:pt>
                      <c:pt idx="15661">
                        <c:v>2.65</c:v>
                      </c:pt>
                      <c:pt idx="15662">
                        <c:v>2.65</c:v>
                      </c:pt>
                      <c:pt idx="15663">
                        <c:v>2.64</c:v>
                      </c:pt>
                      <c:pt idx="15664">
                        <c:v>2.65</c:v>
                      </c:pt>
                      <c:pt idx="15665">
                        <c:v>2.64</c:v>
                      </c:pt>
                      <c:pt idx="15666">
                        <c:v>2.65</c:v>
                      </c:pt>
                      <c:pt idx="15667">
                        <c:v>2.65</c:v>
                      </c:pt>
                      <c:pt idx="15668">
                        <c:v>2.64</c:v>
                      </c:pt>
                      <c:pt idx="15669">
                        <c:v>2.63</c:v>
                      </c:pt>
                      <c:pt idx="15670">
                        <c:v>2.64</c:v>
                      </c:pt>
                      <c:pt idx="15671">
                        <c:v>2.63</c:v>
                      </c:pt>
                      <c:pt idx="15672">
                        <c:v>2.63</c:v>
                      </c:pt>
                      <c:pt idx="15673">
                        <c:v>2.63</c:v>
                      </c:pt>
                      <c:pt idx="15674">
                        <c:v>2.63</c:v>
                      </c:pt>
                      <c:pt idx="15675">
                        <c:v>2.63</c:v>
                      </c:pt>
                      <c:pt idx="15676">
                        <c:v>2.63</c:v>
                      </c:pt>
                      <c:pt idx="15677">
                        <c:v>2.62</c:v>
                      </c:pt>
                      <c:pt idx="15678">
                        <c:v>2.63</c:v>
                      </c:pt>
                      <c:pt idx="15679">
                        <c:v>2.62</c:v>
                      </c:pt>
                      <c:pt idx="15680">
                        <c:v>2.62</c:v>
                      </c:pt>
                      <c:pt idx="15681">
                        <c:v>2.62</c:v>
                      </c:pt>
                      <c:pt idx="15682">
                        <c:v>2.62</c:v>
                      </c:pt>
                      <c:pt idx="15683">
                        <c:v>2.62</c:v>
                      </c:pt>
                      <c:pt idx="15684">
                        <c:v>2.62</c:v>
                      </c:pt>
                      <c:pt idx="15685">
                        <c:v>2.61</c:v>
                      </c:pt>
                      <c:pt idx="15686">
                        <c:v>2.62</c:v>
                      </c:pt>
                      <c:pt idx="15687">
                        <c:v>2.61</c:v>
                      </c:pt>
                      <c:pt idx="15688">
                        <c:v>2.61</c:v>
                      </c:pt>
                      <c:pt idx="15689">
                        <c:v>2.6</c:v>
                      </c:pt>
                      <c:pt idx="15690">
                        <c:v>2.61</c:v>
                      </c:pt>
                      <c:pt idx="15691">
                        <c:v>2.61</c:v>
                      </c:pt>
                      <c:pt idx="15692">
                        <c:v>2.6</c:v>
                      </c:pt>
                      <c:pt idx="15693">
                        <c:v>2.6</c:v>
                      </c:pt>
                      <c:pt idx="15694">
                        <c:v>2.6</c:v>
                      </c:pt>
                      <c:pt idx="15695">
                        <c:v>2.6</c:v>
                      </c:pt>
                      <c:pt idx="15696">
                        <c:v>2.6</c:v>
                      </c:pt>
                      <c:pt idx="15697">
                        <c:v>2.6</c:v>
                      </c:pt>
                      <c:pt idx="15698">
                        <c:v>2.59</c:v>
                      </c:pt>
                      <c:pt idx="15699">
                        <c:v>2.59</c:v>
                      </c:pt>
                      <c:pt idx="15700">
                        <c:v>2.58</c:v>
                      </c:pt>
                      <c:pt idx="15701">
                        <c:v>2.59</c:v>
                      </c:pt>
                      <c:pt idx="15702">
                        <c:v>2.59</c:v>
                      </c:pt>
                      <c:pt idx="15703">
                        <c:v>2.59</c:v>
                      </c:pt>
                      <c:pt idx="15704">
                        <c:v>2.58</c:v>
                      </c:pt>
                      <c:pt idx="15705">
                        <c:v>2.58</c:v>
                      </c:pt>
                      <c:pt idx="15706">
                        <c:v>2.58</c:v>
                      </c:pt>
                      <c:pt idx="15707">
                        <c:v>2.58</c:v>
                      </c:pt>
                      <c:pt idx="15708">
                        <c:v>2.58</c:v>
                      </c:pt>
                      <c:pt idx="15709">
                        <c:v>2.57</c:v>
                      </c:pt>
                      <c:pt idx="15710">
                        <c:v>2.57</c:v>
                      </c:pt>
                      <c:pt idx="15711">
                        <c:v>2.57</c:v>
                      </c:pt>
                      <c:pt idx="15712">
                        <c:v>2.57</c:v>
                      </c:pt>
                      <c:pt idx="15713">
                        <c:v>2.56</c:v>
                      </c:pt>
                      <c:pt idx="15714">
                        <c:v>2.56</c:v>
                      </c:pt>
                      <c:pt idx="15715">
                        <c:v>2.5499999999999998</c:v>
                      </c:pt>
                      <c:pt idx="15716">
                        <c:v>2.56</c:v>
                      </c:pt>
                      <c:pt idx="15717">
                        <c:v>2.5499999999999998</c:v>
                      </c:pt>
                      <c:pt idx="15718">
                        <c:v>2.5499999999999998</c:v>
                      </c:pt>
                      <c:pt idx="15719">
                        <c:v>2.5499999999999998</c:v>
                      </c:pt>
                      <c:pt idx="15720">
                        <c:v>2.5499999999999998</c:v>
                      </c:pt>
                      <c:pt idx="15721">
                        <c:v>2.5499999999999998</c:v>
                      </c:pt>
                      <c:pt idx="15722">
                        <c:v>2.5499999999999998</c:v>
                      </c:pt>
                      <c:pt idx="15723">
                        <c:v>2.54</c:v>
                      </c:pt>
                      <c:pt idx="15724">
                        <c:v>2.5299999999999998</c:v>
                      </c:pt>
                      <c:pt idx="15725">
                        <c:v>2.54</c:v>
                      </c:pt>
                      <c:pt idx="15726">
                        <c:v>2.5299999999999998</c:v>
                      </c:pt>
                      <c:pt idx="15727">
                        <c:v>2.5299999999999998</c:v>
                      </c:pt>
                      <c:pt idx="15728">
                        <c:v>2.5299999999999998</c:v>
                      </c:pt>
                      <c:pt idx="15729">
                        <c:v>2.5299999999999998</c:v>
                      </c:pt>
                      <c:pt idx="15730">
                        <c:v>2.52</c:v>
                      </c:pt>
                      <c:pt idx="15731">
                        <c:v>2.52</c:v>
                      </c:pt>
                      <c:pt idx="15732">
                        <c:v>2.52</c:v>
                      </c:pt>
                      <c:pt idx="15733">
                        <c:v>2.5099999999999998</c:v>
                      </c:pt>
                      <c:pt idx="15734">
                        <c:v>2.5099999999999998</c:v>
                      </c:pt>
                      <c:pt idx="15735">
                        <c:v>2.5099999999999998</c:v>
                      </c:pt>
                      <c:pt idx="15736">
                        <c:v>2.5099999999999998</c:v>
                      </c:pt>
                      <c:pt idx="15737">
                        <c:v>2.5099999999999998</c:v>
                      </c:pt>
                      <c:pt idx="15738">
                        <c:v>2.5</c:v>
                      </c:pt>
                      <c:pt idx="15739">
                        <c:v>2.5099999999999998</c:v>
                      </c:pt>
                      <c:pt idx="15740">
                        <c:v>2.5</c:v>
                      </c:pt>
                      <c:pt idx="15741">
                        <c:v>2.5</c:v>
                      </c:pt>
                      <c:pt idx="15742">
                        <c:v>2.5</c:v>
                      </c:pt>
                      <c:pt idx="15743">
                        <c:v>2.5</c:v>
                      </c:pt>
                      <c:pt idx="15744">
                        <c:v>2.4900000000000002</c:v>
                      </c:pt>
                      <c:pt idx="15745">
                        <c:v>2.4900000000000002</c:v>
                      </c:pt>
                      <c:pt idx="15746">
                        <c:v>2.4900000000000002</c:v>
                      </c:pt>
                      <c:pt idx="15747">
                        <c:v>2.48</c:v>
                      </c:pt>
                      <c:pt idx="15748">
                        <c:v>2.4900000000000002</c:v>
                      </c:pt>
                      <c:pt idx="15749">
                        <c:v>2.4900000000000002</c:v>
                      </c:pt>
                      <c:pt idx="15750">
                        <c:v>2.4900000000000002</c:v>
                      </c:pt>
                      <c:pt idx="15751">
                        <c:v>2.48</c:v>
                      </c:pt>
                      <c:pt idx="15752">
                        <c:v>2.4900000000000002</c:v>
                      </c:pt>
                      <c:pt idx="15753">
                        <c:v>2.48</c:v>
                      </c:pt>
                      <c:pt idx="15754">
                        <c:v>2.48</c:v>
                      </c:pt>
                      <c:pt idx="15755">
                        <c:v>2.48</c:v>
                      </c:pt>
                      <c:pt idx="15756">
                        <c:v>2.48</c:v>
                      </c:pt>
                      <c:pt idx="15757">
                        <c:v>2.48</c:v>
                      </c:pt>
                      <c:pt idx="15758">
                        <c:v>2.4700000000000002</c:v>
                      </c:pt>
                      <c:pt idx="15759">
                        <c:v>2.48</c:v>
                      </c:pt>
                      <c:pt idx="15760">
                        <c:v>2.48</c:v>
                      </c:pt>
                      <c:pt idx="15761">
                        <c:v>2.4700000000000002</c:v>
                      </c:pt>
                      <c:pt idx="15762">
                        <c:v>2.48</c:v>
                      </c:pt>
                      <c:pt idx="15763">
                        <c:v>2.48</c:v>
                      </c:pt>
                      <c:pt idx="15764">
                        <c:v>2.48</c:v>
                      </c:pt>
                      <c:pt idx="15765">
                        <c:v>2.48</c:v>
                      </c:pt>
                      <c:pt idx="15766">
                        <c:v>2.4700000000000002</c:v>
                      </c:pt>
                      <c:pt idx="15767">
                        <c:v>2.4700000000000002</c:v>
                      </c:pt>
                      <c:pt idx="15768">
                        <c:v>2.48</c:v>
                      </c:pt>
                      <c:pt idx="15769">
                        <c:v>2.4700000000000002</c:v>
                      </c:pt>
                      <c:pt idx="15770">
                        <c:v>2.4700000000000002</c:v>
                      </c:pt>
                      <c:pt idx="15771">
                        <c:v>2.4700000000000002</c:v>
                      </c:pt>
                      <c:pt idx="15772">
                        <c:v>2.4700000000000002</c:v>
                      </c:pt>
                      <c:pt idx="15773">
                        <c:v>2.4700000000000002</c:v>
                      </c:pt>
                      <c:pt idx="15774">
                        <c:v>2.4700000000000002</c:v>
                      </c:pt>
                      <c:pt idx="15775">
                        <c:v>2.46</c:v>
                      </c:pt>
                      <c:pt idx="15776">
                        <c:v>2.4700000000000002</c:v>
                      </c:pt>
                      <c:pt idx="15777">
                        <c:v>2.4700000000000002</c:v>
                      </c:pt>
                      <c:pt idx="15778">
                        <c:v>2.46</c:v>
                      </c:pt>
                      <c:pt idx="15779">
                        <c:v>2.46</c:v>
                      </c:pt>
                      <c:pt idx="15780">
                        <c:v>2.46</c:v>
                      </c:pt>
                      <c:pt idx="15781">
                        <c:v>2.46</c:v>
                      </c:pt>
                      <c:pt idx="15782">
                        <c:v>2.46</c:v>
                      </c:pt>
                      <c:pt idx="15783">
                        <c:v>2.46</c:v>
                      </c:pt>
                      <c:pt idx="15784">
                        <c:v>2.4500000000000002</c:v>
                      </c:pt>
                      <c:pt idx="15785">
                        <c:v>2.4500000000000002</c:v>
                      </c:pt>
                      <c:pt idx="15786">
                        <c:v>2.4500000000000002</c:v>
                      </c:pt>
                      <c:pt idx="15787">
                        <c:v>2.4500000000000002</c:v>
                      </c:pt>
                      <c:pt idx="15788">
                        <c:v>2.44</c:v>
                      </c:pt>
                      <c:pt idx="15789">
                        <c:v>2.44</c:v>
                      </c:pt>
                      <c:pt idx="15790">
                        <c:v>2.44</c:v>
                      </c:pt>
                      <c:pt idx="15791">
                        <c:v>2.44</c:v>
                      </c:pt>
                      <c:pt idx="15792">
                        <c:v>2.44</c:v>
                      </c:pt>
                      <c:pt idx="15793">
                        <c:v>2.44</c:v>
                      </c:pt>
                      <c:pt idx="15794">
                        <c:v>2.44</c:v>
                      </c:pt>
                      <c:pt idx="15795">
                        <c:v>2.44</c:v>
                      </c:pt>
                      <c:pt idx="15796">
                        <c:v>2.44</c:v>
                      </c:pt>
                      <c:pt idx="15797">
                        <c:v>2.44</c:v>
                      </c:pt>
                      <c:pt idx="15798">
                        <c:v>2.44</c:v>
                      </c:pt>
                      <c:pt idx="15799">
                        <c:v>2.44</c:v>
                      </c:pt>
                      <c:pt idx="15800">
                        <c:v>2.44</c:v>
                      </c:pt>
                      <c:pt idx="15801">
                        <c:v>2.4300000000000002</c:v>
                      </c:pt>
                      <c:pt idx="15802">
                        <c:v>2.4300000000000002</c:v>
                      </c:pt>
                      <c:pt idx="15803">
                        <c:v>2.4300000000000002</c:v>
                      </c:pt>
                      <c:pt idx="15804">
                        <c:v>2.4300000000000002</c:v>
                      </c:pt>
                      <c:pt idx="15805">
                        <c:v>2.4300000000000002</c:v>
                      </c:pt>
                      <c:pt idx="15806">
                        <c:v>2.4300000000000002</c:v>
                      </c:pt>
                      <c:pt idx="15807">
                        <c:v>2.4300000000000002</c:v>
                      </c:pt>
                      <c:pt idx="15808">
                        <c:v>2.42</c:v>
                      </c:pt>
                      <c:pt idx="15809">
                        <c:v>2.42</c:v>
                      </c:pt>
                      <c:pt idx="15810">
                        <c:v>2.42</c:v>
                      </c:pt>
                      <c:pt idx="15811">
                        <c:v>2.42</c:v>
                      </c:pt>
                      <c:pt idx="15812">
                        <c:v>2.42</c:v>
                      </c:pt>
                      <c:pt idx="15813">
                        <c:v>2.41</c:v>
                      </c:pt>
                      <c:pt idx="15814">
                        <c:v>2.41</c:v>
                      </c:pt>
                      <c:pt idx="15815">
                        <c:v>2.41</c:v>
                      </c:pt>
                      <c:pt idx="15816">
                        <c:v>2.41</c:v>
                      </c:pt>
                      <c:pt idx="15817">
                        <c:v>2.4</c:v>
                      </c:pt>
                      <c:pt idx="15818">
                        <c:v>2.4</c:v>
                      </c:pt>
                      <c:pt idx="15819">
                        <c:v>2.4</c:v>
                      </c:pt>
                      <c:pt idx="15820">
                        <c:v>2.4</c:v>
                      </c:pt>
                      <c:pt idx="15821">
                        <c:v>2.39</c:v>
                      </c:pt>
                      <c:pt idx="15822">
                        <c:v>2.38</c:v>
                      </c:pt>
                      <c:pt idx="15823">
                        <c:v>2.39</c:v>
                      </c:pt>
                      <c:pt idx="15824">
                        <c:v>2.38</c:v>
                      </c:pt>
                      <c:pt idx="15825">
                        <c:v>2.38</c:v>
                      </c:pt>
                      <c:pt idx="15826">
                        <c:v>2.38</c:v>
                      </c:pt>
                      <c:pt idx="15827">
                        <c:v>2.38</c:v>
                      </c:pt>
                      <c:pt idx="15828">
                        <c:v>2.38</c:v>
                      </c:pt>
                      <c:pt idx="15829">
                        <c:v>2.37</c:v>
                      </c:pt>
                      <c:pt idx="15830">
                        <c:v>2.37</c:v>
                      </c:pt>
                      <c:pt idx="15831">
                        <c:v>2.37</c:v>
                      </c:pt>
                      <c:pt idx="15832">
                        <c:v>2.37</c:v>
                      </c:pt>
                      <c:pt idx="15833">
                        <c:v>2.36</c:v>
                      </c:pt>
                      <c:pt idx="15834">
                        <c:v>2.36</c:v>
                      </c:pt>
                      <c:pt idx="15835">
                        <c:v>2.36</c:v>
                      </c:pt>
                      <c:pt idx="15836">
                        <c:v>2.35</c:v>
                      </c:pt>
                      <c:pt idx="15837">
                        <c:v>2.35</c:v>
                      </c:pt>
                      <c:pt idx="15838">
                        <c:v>2.34</c:v>
                      </c:pt>
                      <c:pt idx="15839">
                        <c:v>2.34</c:v>
                      </c:pt>
                      <c:pt idx="15840">
                        <c:v>2.33</c:v>
                      </c:pt>
                      <c:pt idx="15841">
                        <c:v>2.33</c:v>
                      </c:pt>
                      <c:pt idx="15842">
                        <c:v>2.33</c:v>
                      </c:pt>
                      <c:pt idx="15843">
                        <c:v>2.33</c:v>
                      </c:pt>
                      <c:pt idx="15844">
                        <c:v>2.3199999999999998</c:v>
                      </c:pt>
                      <c:pt idx="15845">
                        <c:v>2.3199999999999998</c:v>
                      </c:pt>
                      <c:pt idx="15846">
                        <c:v>2.3199999999999998</c:v>
                      </c:pt>
                      <c:pt idx="15847">
                        <c:v>2.3199999999999998</c:v>
                      </c:pt>
                      <c:pt idx="15848">
                        <c:v>2.3199999999999998</c:v>
                      </c:pt>
                      <c:pt idx="15849">
                        <c:v>2.33</c:v>
                      </c:pt>
                      <c:pt idx="15850">
                        <c:v>2.33</c:v>
                      </c:pt>
                      <c:pt idx="15851">
                        <c:v>2.3199999999999998</c:v>
                      </c:pt>
                      <c:pt idx="15852">
                        <c:v>2.3199999999999998</c:v>
                      </c:pt>
                      <c:pt idx="15853">
                        <c:v>2.3199999999999998</c:v>
                      </c:pt>
                      <c:pt idx="15854">
                        <c:v>2.3199999999999998</c:v>
                      </c:pt>
                      <c:pt idx="15855">
                        <c:v>2.3199999999999998</c:v>
                      </c:pt>
                      <c:pt idx="15856">
                        <c:v>2.3199999999999998</c:v>
                      </c:pt>
                      <c:pt idx="15857">
                        <c:v>2.3199999999999998</c:v>
                      </c:pt>
                      <c:pt idx="15858">
                        <c:v>2.3199999999999998</c:v>
                      </c:pt>
                      <c:pt idx="15859">
                        <c:v>2.3199999999999998</c:v>
                      </c:pt>
                      <c:pt idx="15860">
                        <c:v>2.3199999999999998</c:v>
                      </c:pt>
                      <c:pt idx="15861">
                        <c:v>2.3199999999999998</c:v>
                      </c:pt>
                      <c:pt idx="15862">
                        <c:v>2.31</c:v>
                      </c:pt>
                      <c:pt idx="15863">
                        <c:v>2.3199999999999998</c:v>
                      </c:pt>
                      <c:pt idx="15864">
                        <c:v>2.31</c:v>
                      </c:pt>
                      <c:pt idx="15865">
                        <c:v>2.3199999999999998</c:v>
                      </c:pt>
                      <c:pt idx="15866">
                        <c:v>2.31</c:v>
                      </c:pt>
                      <c:pt idx="15867">
                        <c:v>2.31</c:v>
                      </c:pt>
                      <c:pt idx="15868">
                        <c:v>2.31</c:v>
                      </c:pt>
                      <c:pt idx="15869">
                        <c:v>2.2999999999999998</c:v>
                      </c:pt>
                      <c:pt idx="15870">
                        <c:v>2.31</c:v>
                      </c:pt>
                      <c:pt idx="15871">
                        <c:v>2.31</c:v>
                      </c:pt>
                      <c:pt idx="15872">
                        <c:v>2.2999999999999998</c:v>
                      </c:pt>
                      <c:pt idx="15873">
                        <c:v>2.2999999999999998</c:v>
                      </c:pt>
                      <c:pt idx="15874">
                        <c:v>2.2999999999999998</c:v>
                      </c:pt>
                      <c:pt idx="15875">
                        <c:v>2.2999999999999998</c:v>
                      </c:pt>
                      <c:pt idx="15876">
                        <c:v>2.2999999999999998</c:v>
                      </c:pt>
                      <c:pt idx="15877">
                        <c:v>2.2999999999999998</c:v>
                      </c:pt>
                      <c:pt idx="15878">
                        <c:v>2.29</c:v>
                      </c:pt>
                      <c:pt idx="15879">
                        <c:v>2.2999999999999998</c:v>
                      </c:pt>
                      <c:pt idx="15880">
                        <c:v>2.2999999999999998</c:v>
                      </c:pt>
                      <c:pt idx="15881">
                        <c:v>2.2999999999999998</c:v>
                      </c:pt>
                      <c:pt idx="15882">
                        <c:v>2.2999999999999998</c:v>
                      </c:pt>
                      <c:pt idx="15883">
                        <c:v>2.2999999999999998</c:v>
                      </c:pt>
                      <c:pt idx="15884">
                        <c:v>2.2999999999999998</c:v>
                      </c:pt>
                      <c:pt idx="15885">
                        <c:v>2.2999999999999998</c:v>
                      </c:pt>
                      <c:pt idx="15886">
                        <c:v>2.2999999999999998</c:v>
                      </c:pt>
                      <c:pt idx="15887">
                        <c:v>2.29</c:v>
                      </c:pt>
                      <c:pt idx="15888">
                        <c:v>2.29</c:v>
                      </c:pt>
                      <c:pt idx="15889">
                        <c:v>2.2999999999999998</c:v>
                      </c:pt>
                      <c:pt idx="15890">
                        <c:v>2.29</c:v>
                      </c:pt>
                      <c:pt idx="15891">
                        <c:v>2.29</c:v>
                      </c:pt>
                      <c:pt idx="15892">
                        <c:v>2.29</c:v>
                      </c:pt>
                      <c:pt idx="15893">
                        <c:v>2.29</c:v>
                      </c:pt>
                      <c:pt idx="15894">
                        <c:v>2.29</c:v>
                      </c:pt>
                      <c:pt idx="15895">
                        <c:v>2.29</c:v>
                      </c:pt>
                      <c:pt idx="15896">
                        <c:v>2.29</c:v>
                      </c:pt>
                      <c:pt idx="15897">
                        <c:v>2.2999999999999998</c:v>
                      </c:pt>
                      <c:pt idx="15898">
                        <c:v>2.2999999999999998</c:v>
                      </c:pt>
                      <c:pt idx="15899">
                        <c:v>2.2999999999999998</c:v>
                      </c:pt>
                      <c:pt idx="15900">
                        <c:v>2.2999999999999998</c:v>
                      </c:pt>
                      <c:pt idx="15901">
                        <c:v>2.29</c:v>
                      </c:pt>
                      <c:pt idx="15902">
                        <c:v>2.2999999999999998</c:v>
                      </c:pt>
                      <c:pt idx="15903">
                        <c:v>2.29</c:v>
                      </c:pt>
                      <c:pt idx="15904">
                        <c:v>2.29</c:v>
                      </c:pt>
                      <c:pt idx="15905">
                        <c:v>2.2799999999999998</c:v>
                      </c:pt>
                      <c:pt idx="15906">
                        <c:v>2.2799999999999998</c:v>
                      </c:pt>
                      <c:pt idx="15907">
                        <c:v>2.2799999999999998</c:v>
                      </c:pt>
                      <c:pt idx="15908">
                        <c:v>2.2799999999999998</c:v>
                      </c:pt>
                      <c:pt idx="15909">
                        <c:v>2.27</c:v>
                      </c:pt>
                      <c:pt idx="15910">
                        <c:v>2.2799999999999998</c:v>
                      </c:pt>
                      <c:pt idx="15911">
                        <c:v>2.27</c:v>
                      </c:pt>
                      <c:pt idx="15912">
                        <c:v>2.27</c:v>
                      </c:pt>
                      <c:pt idx="15913">
                        <c:v>2.27</c:v>
                      </c:pt>
                      <c:pt idx="15914">
                        <c:v>2.27</c:v>
                      </c:pt>
                      <c:pt idx="15915">
                        <c:v>2.27</c:v>
                      </c:pt>
                      <c:pt idx="15916">
                        <c:v>2.27</c:v>
                      </c:pt>
                      <c:pt idx="15917">
                        <c:v>2.2599999999999998</c:v>
                      </c:pt>
                      <c:pt idx="15918">
                        <c:v>2.2599999999999998</c:v>
                      </c:pt>
                      <c:pt idx="15919">
                        <c:v>2.27</c:v>
                      </c:pt>
                      <c:pt idx="15920">
                        <c:v>2.2599999999999998</c:v>
                      </c:pt>
                      <c:pt idx="15921">
                        <c:v>2.2599999999999998</c:v>
                      </c:pt>
                      <c:pt idx="15922">
                        <c:v>2.2599999999999998</c:v>
                      </c:pt>
                      <c:pt idx="15923">
                        <c:v>2.25</c:v>
                      </c:pt>
                      <c:pt idx="15924">
                        <c:v>2.25</c:v>
                      </c:pt>
                      <c:pt idx="15925">
                        <c:v>2.25</c:v>
                      </c:pt>
                      <c:pt idx="15926">
                        <c:v>2.2400000000000002</c:v>
                      </c:pt>
                      <c:pt idx="15927">
                        <c:v>2.2400000000000002</c:v>
                      </c:pt>
                      <c:pt idx="15928">
                        <c:v>2.2400000000000002</c:v>
                      </c:pt>
                      <c:pt idx="15929">
                        <c:v>2.2400000000000002</c:v>
                      </c:pt>
                      <c:pt idx="15930">
                        <c:v>2.23</c:v>
                      </c:pt>
                      <c:pt idx="15931">
                        <c:v>2.23</c:v>
                      </c:pt>
                      <c:pt idx="15932">
                        <c:v>2.23</c:v>
                      </c:pt>
                      <c:pt idx="15933">
                        <c:v>2.23</c:v>
                      </c:pt>
                      <c:pt idx="15934">
                        <c:v>2.2200000000000002</c:v>
                      </c:pt>
                      <c:pt idx="15935">
                        <c:v>2.2200000000000002</c:v>
                      </c:pt>
                      <c:pt idx="15936">
                        <c:v>2.2200000000000002</c:v>
                      </c:pt>
                      <c:pt idx="15937">
                        <c:v>2.2200000000000002</c:v>
                      </c:pt>
                      <c:pt idx="15938">
                        <c:v>2.21</c:v>
                      </c:pt>
                      <c:pt idx="15939">
                        <c:v>2.21</c:v>
                      </c:pt>
                      <c:pt idx="15940">
                        <c:v>2.21</c:v>
                      </c:pt>
                      <c:pt idx="15941">
                        <c:v>2.21</c:v>
                      </c:pt>
                      <c:pt idx="15942">
                        <c:v>2.21</c:v>
                      </c:pt>
                      <c:pt idx="15943">
                        <c:v>2.2000000000000002</c:v>
                      </c:pt>
                      <c:pt idx="15944">
                        <c:v>2.2000000000000002</c:v>
                      </c:pt>
                      <c:pt idx="15945">
                        <c:v>2.2000000000000002</c:v>
                      </c:pt>
                      <c:pt idx="15946">
                        <c:v>2.2000000000000002</c:v>
                      </c:pt>
                      <c:pt idx="15947">
                        <c:v>2.2000000000000002</c:v>
                      </c:pt>
                      <c:pt idx="15948">
                        <c:v>2.2000000000000002</c:v>
                      </c:pt>
                      <c:pt idx="15949">
                        <c:v>2.2000000000000002</c:v>
                      </c:pt>
                      <c:pt idx="15950">
                        <c:v>2.2000000000000002</c:v>
                      </c:pt>
                      <c:pt idx="15951">
                        <c:v>2.2000000000000002</c:v>
                      </c:pt>
                      <c:pt idx="15952">
                        <c:v>2.2000000000000002</c:v>
                      </c:pt>
                      <c:pt idx="15953">
                        <c:v>2.2000000000000002</c:v>
                      </c:pt>
                      <c:pt idx="15954">
                        <c:v>2.2000000000000002</c:v>
                      </c:pt>
                      <c:pt idx="15955">
                        <c:v>2.2000000000000002</c:v>
                      </c:pt>
                      <c:pt idx="15956">
                        <c:v>2.2000000000000002</c:v>
                      </c:pt>
                      <c:pt idx="15957">
                        <c:v>2.2000000000000002</c:v>
                      </c:pt>
                      <c:pt idx="15958">
                        <c:v>2.2000000000000002</c:v>
                      </c:pt>
                      <c:pt idx="15959">
                        <c:v>2.2000000000000002</c:v>
                      </c:pt>
                      <c:pt idx="15960">
                        <c:v>2.2000000000000002</c:v>
                      </c:pt>
                      <c:pt idx="15961">
                        <c:v>2.2000000000000002</c:v>
                      </c:pt>
                      <c:pt idx="15962">
                        <c:v>2.2000000000000002</c:v>
                      </c:pt>
                      <c:pt idx="15963">
                        <c:v>2.2000000000000002</c:v>
                      </c:pt>
                      <c:pt idx="15964">
                        <c:v>2.2000000000000002</c:v>
                      </c:pt>
                      <c:pt idx="15965">
                        <c:v>2.2000000000000002</c:v>
                      </c:pt>
                      <c:pt idx="15966">
                        <c:v>2.2000000000000002</c:v>
                      </c:pt>
                      <c:pt idx="15967">
                        <c:v>2.2000000000000002</c:v>
                      </c:pt>
                      <c:pt idx="15968">
                        <c:v>2.2000000000000002</c:v>
                      </c:pt>
                      <c:pt idx="15969">
                        <c:v>2.2000000000000002</c:v>
                      </c:pt>
                      <c:pt idx="15970">
                        <c:v>2.2000000000000002</c:v>
                      </c:pt>
                      <c:pt idx="15971">
                        <c:v>2.2000000000000002</c:v>
                      </c:pt>
                      <c:pt idx="15972">
                        <c:v>2.2000000000000002</c:v>
                      </c:pt>
                      <c:pt idx="15973">
                        <c:v>2.2000000000000002</c:v>
                      </c:pt>
                      <c:pt idx="15974">
                        <c:v>2.2000000000000002</c:v>
                      </c:pt>
                      <c:pt idx="15975">
                        <c:v>2.2000000000000002</c:v>
                      </c:pt>
                      <c:pt idx="15976">
                        <c:v>2.2000000000000002</c:v>
                      </c:pt>
                      <c:pt idx="15977">
                        <c:v>2.19</c:v>
                      </c:pt>
                      <c:pt idx="15978">
                        <c:v>2.2000000000000002</c:v>
                      </c:pt>
                      <c:pt idx="15979">
                        <c:v>2.2000000000000002</c:v>
                      </c:pt>
                      <c:pt idx="15980">
                        <c:v>2.2000000000000002</c:v>
                      </c:pt>
                      <c:pt idx="15981">
                        <c:v>2.2000000000000002</c:v>
                      </c:pt>
                      <c:pt idx="15982">
                        <c:v>2.19</c:v>
                      </c:pt>
                      <c:pt idx="15983">
                        <c:v>2.19</c:v>
                      </c:pt>
                      <c:pt idx="15984">
                        <c:v>2.19</c:v>
                      </c:pt>
                      <c:pt idx="15985">
                        <c:v>2.19</c:v>
                      </c:pt>
                      <c:pt idx="15986">
                        <c:v>2.19</c:v>
                      </c:pt>
                      <c:pt idx="15987">
                        <c:v>2.19</c:v>
                      </c:pt>
                      <c:pt idx="15988">
                        <c:v>2.19</c:v>
                      </c:pt>
                      <c:pt idx="15989">
                        <c:v>2.19</c:v>
                      </c:pt>
                      <c:pt idx="15990">
                        <c:v>2.19</c:v>
                      </c:pt>
                      <c:pt idx="15991">
                        <c:v>2.19</c:v>
                      </c:pt>
                      <c:pt idx="15992">
                        <c:v>2.19</c:v>
                      </c:pt>
                      <c:pt idx="15993">
                        <c:v>2.19</c:v>
                      </c:pt>
                      <c:pt idx="15994">
                        <c:v>2.19</c:v>
                      </c:pt>
                      <c:pt idx="15995">
                        <c:v>2.19</c:v>
                      </c:pt>
                      <c:pt idx="15996">
                        <c:v>2.1800000000000002</c:v>
                      </c:pt>
                      <c:pt idx="15997">
                        <c:v>2.1800000000000002</c:v>
                      </c:pt>
                      <c:pt idx="15998">
                        <c:v>2.19</c:v>
                      </c:pt>
                      <c:pt idx="15999">
                        <c:v>2.1800000000000002</c:v>
                      </c:pt>
                      <c:pt idx="16000">
                        <c:v>2.1800000000000002</c:v>
                      </c:pt>
                      <c:pt idx="16001">
                        <c:v>2.1800000000000002</c:v>
                      </c:pt>
                      <c:pt idx="16002">
                        <c:v>2.1800000000000002</c:v>
                      </c:pt>
                      <c:pt idx="16003">
                        <c:v>2.1800000000000002</c:v>
                      </c:pt>
                      <c:pt idx="16004">
                        <c:v>2.1800000000000002</c:v>
                      </c:pt>
                      <c:pt idx="16005">
                        <c:v>2.1800000000000002</c:v>
                      </c:pt>
                      <c:pt idx="16006">
                        <c:v>2.1800000000000002</c:v>
                      </c:pt>
                      <c:pt idx="16007">
                        <c:v>2.1800000000000002</c:v>
                      </c:pt>
                      <c:pt idx="16008">
                        <c:v>2.1800000000000002</c:v>
                      </c:pt>
                      <c:pt idx="16009">
                        <c:v>2.1800000000000002</c:v>
                      </c:pt>
                      <c:pt idx="16010">
                        <c:v>2.1800000000000002</c:v>
                      </c:pt>
                      <c:pt idx="16011">
                        <c:v>2.17</c:v>
                      </c:pt>
                      <c:pt idx="16012">
                        <c:v>2.17</c:v>
                      </c:pt>
                      <c:pt idx="16013">
                        <c:v>2.17</c:v>
                      </c:pt>
                      <c:pt idx="16014">
                        <c:v>2.17</c:v>
                      </c:pt>
                      <c:pt idx="16015">
                        <c:v>2.17</c:v>
                      </c:pt>
                      <c:pt idx="16016">
                        <c:v>2.17</c:v>
                      </c:pt>
                      <c:pt idx="16017">
                        <c:v>2.16</c:v>
                      </c:pt>
                      <c:pt idx="16018">
                        <c:v>2.16</c:v>
                      </c:pt>
                      <c:pt idx="16019">
                        <c:v>2.16</c:v>
                      </c:pt>
                      <c:pt idx="16020">
                        <c:v>2.16</c:v>
                      </c:pt>
                      <c:pt idx="16021">
                        <c:v>2.16</c:v>
                      </c:pt>
                      <c:pt idx="16022">
                        <c:v>2.16</c:v>
                      </c:pt>
                      <c:pt idx="16023">
                        <c:v>2.15</c:v>
                      </c:pt>
                      <c:pt idx="16024">
                        <c:v>2.15</c:v>
                      </c:pt>
                      <c:pt idx="16025">
                        <c:v>2.15</c:v>
                      </c:pt>
                      <c:pt idx="16026">
                        <c:v>2.15</c:v>
                      </c:pt>
                      <c:pt idx="16027">
                        <c:v>2.15</c:v>
                      </c:pt>
                      <c:pt idx="16028">
                        <c:v>2.15</c:v>
                      </c:pt>
                      <c:pt idx="16029">
                        <c:v>2.14</c:v>
                      </c:pt>
                      <c:pt idx="16030">
                        <c:v>2.14</c:v>
                      </c:pt>
                      <c:pt idx="16031">
                        <c:v>2.14</c:v>
                      </c:pt>
                      <c:pt idx="16032">
                        <c:v>2.14</c:v>
                      </c:pt>
                      <c:pt idx="16033">
                        <c:v>2.14</c:v>
                      </c:pt>
                      <c:pt idx="16034">
                        <c:v>2.14</c:v>
                      </c:pt>
                      <c:pt idx="16035">
                        <c:v>2.14</c:v>
                      </c:pt>
                      <c:pt idx="16036">
                        <c:v>2.14</c:v>
                      </c:pt>
                      <c:pt idx="16037">
                        <c:v>2.13</c:v>
                      </c:pt>
                      <c:pt idx="16038">
                        <c:v>2.14</c:v>
                      </c:pt>
                      <c:pt idx="16039">
                        <c:v>2.13</c:v>
                      </c:pt>
                      <c:pt idx="16040">
                        <c:v>2.13</c:v>
                      </c:pt>
                      <c:pt idx="16041">
                        <c:v>2.13</c:v>
                      </c:pt>
                      <c:pt idx="16042">
                        <c:v>2.13</c:v>
                      </c:pt>
                      <c:pt idx="16043">
                        <c:v>2.13</c:v>
                      </c:pt>
                      <c:pt idx="16044">
                        <c:v>2.13</c:v>
                      </c:pt>
                      <c:pt idx="16045">
                        <c:v>2.13</c:v>
                      </c:pt>
                      <c:pt idx="16046">
                        <c:v>2.13</c:v>
                      </c:pt>
                      <c:pt idx="16047">
                        <c:v>2.13</c:v>
                      </c:pt>
                      <c:pt idx="16048">
                        <c:v>2.13</c:v>
                      </c:pt>
                      <c:pt idx="16049">
                        <c:v>2.12</c:v>
                      </c:pt>
                      <c:pt idx="16050">
                        <c:v>2.12</c:v>
                      </c:pt>
                      <c:pt idx="16051">
                        <c:v>2.13</c:v>
                      </c:pt>
                      <c:pt idx="16052">
                        <c:v>2.13</c:v>
                      </c:pt>
                      <c:pt idx="16053">
                        <c:v>2.12</c:v>
                      </c:pt>
                      <c:pt idx="16054">
                        <c:v>2.13</c:v>
                      </c:pt>
                      <c:pt idx="16055">
                        <c:v>2.13</c:v>
                      </c:pt>
                      <c:pt idx="16056">
                        <c:v>2.12</c:v>
                      </c:pt>
                      <c:pt idx="16057">
                        <c:v>2.12</c:v>
                      </c:pt>
                      <c:pt idx="16058">
                        <c:v>2.13</c:v>
                      </c:pt>
                      <c:pt idx="16059">
                        <c:v>2.13</c:v>
                      </c:pt>
                      <c:pt idx="16060">
                        <c:v>2.12</c:v>
                      </c:pt>
                      <c:pt idx="16061">
                        <c:v>2.12</c:v>
                      </c:pt>
                      <c:pt idx="16062">
                        <c:v>2.13</c:v>
                      </c:pt>
                      <c:pt idx="16063">
                        <c:v>2.13</c:v>
                      </c:pt>
                      <c:pt idx="16064">
                        <c:v>2.13</c:v>
                      </c:pt>
                      <c:pt idx="16065">
                        <c:v>2.12</c:v>
                      </c:pt>
                      <c:pt idx="16066">
                        <c:v>2.13</c:v>
                      </c:pt>
                      <c:pt idx="16067">
                        <c:v>2.13</c:v>
                      </c:pt>
                      <c:pt idx="16068">
                        <c:v>2.13</c:v>
                      </c:pt>
                      <c:pt idx="16069">
                        <c:v>2.13</c:v>
                      </c:pt>
                      <c:pt idx="16070">
                        <c:v>2.13</c:v>
                      </c:pt>
                      <c:pt idx="16071">
                        <c:v>2.13</c:v>
                      </c:pt>
                      <c:pt idx="16072">
                        <c:v>2.13</c:v>
                      </c:pt>
                      <c:pt idx="16073">
                        <c:v>2.13</c:v>
                      </c:pt>
                      <c:pt idx="16074">
                        <c:v>2.13</c:v>
                      </c:pt>
                      <c:pt idx="16075">
                        <c:v>2.13</c:v>
                      </c:pt>
                      <c:pt idx="16076">
                        <c:v>2.13</c:v>
                      </c:pt>
                      <c:pt idx="16077">
                        <c:v>2.13</c:v>
                      </c:pt>
                      <c:pt idx="16078">
                        <c:v>2.13</c:v>
                      </c:pt>
                      <c:pt idx="16079">
                        <c:v>2.13</c:v>
                      </c:pt>
                      <c:pt idx="16080">
                        <c:v>2.13</c:v>
                      </c:pt>
                      <c:pt idx="16081">
                        <c:v>2.13</c:v>
                      </c:pt>
                      <c:pt idx="16082">
                        <c:v>2.12</c:v>
                      </c:pt>
                      <c:pt idx="16083">
                        <c:v>2.13</c:v>
                      </c:pt>
                      <c:pt idx="16084">
                        <c:v>2.12</c:v>
                      </c:pt>
                      <c:pt idx="16085">
                        <c:v>2.12</c:v>
                      </c:pt>
                      <c:pt idx="16086">
                        <c:v>2.12</c:v>
                      </c:pt>
                      <c:pt idx="16087">
                        <c:v>2.12</c:v>
                      </c:pt>
                      <c:pt idx="16088">
                        <c:v>2.12</c:v>
                      </c:pt>
                      <c:pt idx="16089">
                        <c:v>2.12</c:v>
                      </c:pt>
                      <c:pt idx="16090">
                        <c:v>2.12</c:v>
                      </c:pt>
                      <c:pt idx="16091">
                        <c:v>2.12</c:v>
                      </c:pt>
                      <c:pt idx="16092">
                        <c:v>2.12</c:v>
                      </c:pt>
                      <c:pt idx="16093">
                        <c:v>2.12</c:v>
                      </c:pt>
                      <c:pt idx="16094">
                        <c:v>2.12</c:v>
                      </c:pt>
                      <c:pt idx="16095">
                        <c:v>2.12</c:v>
                      </c:pt>
                      <c:pt idx="16096">
                        <c:v>2.12</c:v>
                      </c:pt>
                      <c:pt idx="16097">
                        <c:v>2.12</c:v>
                      </c:pt>
                      <c:pt idx="16098">
                        <c:v>2.11</c:v>
                      </c:pt>
                      <c:pt idx="16099">
                        <c:v>2.11</c:v>
                      </c:pt>
                      <c:pt idx="16100">
                        <c:v>2.11</c:v>
                      </c:pt>
                      <c:pt idx="16101">
                        <c:v>2.11</c:v>
                      </c:pt>
                      <c:pt idx="16102">
                        <c:v>2.11</c:v>
                      </c:pt>
                      <c:pt idx="16103">
                        <c:v>2.11</c:v>
                      </c:pt>
                      <c:pt idx="16104">
                        <c:v>2.1</c:v>
                      </c:pt>
                      <c:pt idx="16105">
                        <c:v>2.11</c:v>
                      </c:pt>
                      <c:pt idx="16106">
                        <c:v>2.11</c:v>
                      </c:pt>
                      <c:pt idx="16107">
                        <c:v>2.1</c:v>
                      </c:pt>
                      <c:pt idx="16108">
                        <c:v>2.1</c:v>
                      </c:pt>
                      <c:pt idx="16109">
                        <c:v>2.1</c:v>
                      </c:pt>
                      <c:pt idx="16110">
                        <c:v>2.1</c:v>
                      </c:pt>
                      <c:pt idx="16111">
                        <c:v>2.1</c:v>
                      </c:pt>
                      <c:pt idx="16112">
                        <c:v>2.1</c:v>
                      </c:pt>
                      <c:pt idx="16113">
                        <c:v>2.1</c:v>
                      </c:pt>
                      <c:pt idx="16114">
                        <c:v>2.1</c:v>
                      </c:pt>
                      <c:pt idx="16115">
                        <c:v>2.1</c:v>
                      </c:pt>
                      <c:pt idx="16116">
                        <c:v>2.1</c:v>
                      </c:pt>
                      <c:pt idx="16117">
                        <c:v>2.1</c:v>
                      </c:pt>
                      <c:pt idx="16118">
                        <c:v>2.1</c:v>
                      </c:pt>
                      <c:pt idx="16119">
                        <c:v>2.1</c:v>
                      </c:pt>
                      <c:pt idx="16120">
                        <c:v>2.1</c:v>
                      </c:pt>
                      <c:pt idx="16121">
                        <c:v>2.1</c:v>
                      </c:pt>
                      <c:pt idx="16122">
                        <c:v>2.1</c:v>
                      </c:pt>
                      <c:pt idx="16123">
                        <c:v>2.1</c:v>
                      </c:pt>
                      <c:pt idx="16124">
                        <c:v>2.1</c:v>
                      </c:pt>
                      <c:pt idx="16125">
                        <c:v>2.09</c:v>
                      </c:pt>
                      <c:pt idx="16126">
                        <c:v>2.09</c:v>
                      </c:pt>
                      <c:pt idx="16127">
                        <c:v>2.09</c:v>
                      </c:pt>
                      <c:pt idx="16128">
                        <c:v>2.09</c:v>
                      </c:pt>
                      <c:pt idx="16129">
                        <c:v>2.09</c:v>
                      </c:pt>
                      <c:pt idx="16130">
                        <c:v>2.09</c:v>
                      </c:pt>
                      <c:pt idx="16131">
                        <c:v>2.09</c:v>
                      </c:pt>
                      <c:pt idx="16132">
                        <c:v>2.09</c:v>
                      </c:pt>
                      <c:pt idx="16133">
                        <c:v>2.09</c:v>
                      </c:pt>
                      <c:pt idx="16134">
                        <c:v>2.09</c:v>
                      </c:pt>
                      <c:pt idx="16135">
                        <c:v>2.09</c:v>
                      </c:pt>
                      <c:pt idx="16136">
                        <c:v>2.08</c:v>
                      </c:pt>
                      <c:pt idx="16137">
                        <c:v>2.09</c:v>
                      </c:pt>
                      <c:pt idx="16138">
                        <c:v>2.08</c:v>
                      </c:pt>
                      <c:pt idx="16139">
                        <c:v>2.08</c:v>
                      </c:pt>
                      <c:pt idx="16140">
                        <c:v>2.08</c:v>
                      </c:pt>
                      <c:pt idx="16141">
                        <c:v>2.08</c:v>
                      </c:pt>
                      <c:pt idx="16142">
                        <c:v>2.08</c:v>
                      </c:pt>
                      <c:pt idx="16143">
                        <c:v>2.08</c:v>
                      </c:pt>
                      <c:pt idx="16144">
                        <c:v>2.08</c:v>
                      </c:pt>
                      <c:pt idx="16145">
                        <c:v>2.08</c:v>
                      </c:pt>
                      <c:pt idx="16146">
                        <c:v>2.08</c:v>
                      </c:pt>
                      <c:pt idx="16147">
                        <c:v>2.08</c:v>
                      </c:pt>
                      <c:pt idx="16148">
                        <c:v>2.08</c:v>
                      </c:pt>
                      <c:pt idx="16149">
                        <c:v>2.08</c:v>
                      </c:pt>
                      <c:pt idx="16150">
                        <c:v>2.08</c:v>
                      </c:pt>
                      <c:pt idx="16151">
                        <c:v>2.08</c:v>
                      </c:pt>
                      <c:pt idx="16152">
                        <c:v>2.08</c:v>
                      </c:pt>
                      <c:pt idx="16153">
                        <c:v>2.08</c:v>
                      </c:pt>
                      <c:pt idx="16154">
                        <c:v>2.08</c:v>
                      </c:pt>
                      <c:pt idx="16155">
                        <c:v>2.08</c:v>
                      </c:pt>
                      <c:pt idx="16156">
                        <c:v>2.08</c:v>
                      </c:pt>
                      <c:pt idx="16157">
                        <c:v>2.08</c:v>
                      </c:pt>
                      <c:pt idx="16158">
                        <c:v>2.08</c:v>
                      </c:pt>
                      <c:pt idx="16159">
                        <c:v>2.08</c:v>
                      </c:pt>
                      <c:pt idx="16160">
                        <c:v>2.08</c:v>
                      </c:pt>
                      <c:pt idx="16161">
                        <c:v>2.08</c:v>
                      </c:pt>
                      <c:pt idx="16162">
                        <c:v>2.08</c:v>
                      </c:pt>
                      <c:pt idx="16163">
                        <c:v>2.08</c:v>
                      </c:pt>
                      <c:pt idx="16164">
                        <c:v>2.08</c:v>
                      </c:pt>
                      <c:pt idx="16165">
                        <c:v>2.08</c:v>
                      </c:pt>
                      <c:pt idx="16166">
                        <c:v>2.0699999999999998</c:v>
                      </c:pt>
                      <c:pt idx="16167">
                        <c:v>2.0699999999999998</c:v>
                      </c:pt>
                      <c:pt idx="16168">
                        <c:v>2.0699999999999998</c:v>
                      </c:pt>
                      <c:pt idx="16169">
                        <c:v>2.0699999999999998</c:v>
                      </c:pt>
                      <c:pt idx="16170">
                        <c:v>2.0699999999999998</c:v>
                      </c:pt>
                      <c:pt idx="16171">
                        <c:v>2.0699999999999998</c:v>
                      </c:pt>
                      <c:pt idx="16172">
                        <c:v>2.0699999999999998</c:v>
                      </c:pt>
                      <c:pt idx="16173">
                        <c:v>2.0699999999999998</c:v>
                      </c:pt>
                      <c:pt idx="16174">
                        <c:v>2.0699999999999998</c:v>
                      </c:pt>
                      <c:pt idx="16175">
                        <c:v>2.0699999999999998</c:v>
                      </c:pt>
                      <c:pt idx="16176">
                        <c:v>2.0699999999999998</c:v>
                      </c:pt>
                      <c:pt idx="16177">
                        <c:v>2.0699999999999998</c:v>
                      </c:pt>
                      <c:pt idx="16178">
                        <c:v>2.0699999999999998</c:v>
                      </c:pt>
                      <c:pt idx="16179">
                        <c:v>2.0699999999999998</c:v>
                      </c:pt>
                      <c:pt idx="16180">
                        <c:v>2.0699999999999998</c:v>
                      </c:pt>
                      <c:pt idx="16181">
                        <c:v>2.0699999999999998</c:v>
                      </c:pt>
                      <c:pt idx="16182">
                        <c:v>2.0699999999999998</c:v>
                      </c:pt>
                      <c:pt idx="16183">
                        <c:v>2.0699999999999998</c:v>
                      </c:pt>
                      <c:pt idx="16184">
                        <c:v>2.0699999999999998</c:v>
                      </c:pt>
                      <c:pt idx="16185">
                        <c:v>2.0699999999999998</c:v>
                      </c:pt>
                      <c:pt idx="16186">
                        <c:v>2.0699999999999998</c:v>
                      </c:pt>
                      <c:pt idx="16187">
                        <c:v>2.06</c:v>
                      </c:pt>
                      <c:pt idx="16188">
                        <c:v>2.0699999999999998</c:v>
                      </c:pt>
                      <c:pt idx="16189">
                        <c:v>2.0699999999999998</c:v>
                      </c:pt>
                      <c:pt idx="16190">
                        <c:v>2.06</c:v>
                      </c:pt>
                      <c:pt idx="16191">
                        <c:v>2.0699999999999998</c:v>
                      </c:pt>
                      <c:pt idx="16192">
                        <c:v>2.0699999999999998</c:v>
                      </c:pt>
                      <c:pt idx="16193">
                        <c:v>2.0699999999999998</c:v>
                      </c:pt>
                      <c:pt idx="16194">
                        <c:v>2.0699999999999998</c:v>
                      </c:pt>
                      <c:pt idx="16195">
                        <c:v>2.0699999999999998</c:v>
                      </c:pt>
                      <c:pt idx="16196">
                        <c:v>2.06</c:v>
                      </c:pt>
                      <c:pt idx="16197">
                        <c:v>2.0699999999999998</c:v>
                      </c:pt>
                      <c:pt idx="16198">
                        <c:v>2.0699999999999998</c:v>
                      </c:pt>
                      <c:pt idx="16199">
                        <c:v>2.0699999999999998</c:v>
                      </c:pt>
                      <c:pt idx="16200">
                        <c:v>2.13</c:v>
                      </c:pt>
                      <c:pt idx="16201">
                        <c:v>2.15</c:v>
                      </c:pt>
                      <c:pt idx="16202">
                        <c:v>2.15</c:v>
                      </c:pt>
                      <c:pt idx="16203">
                        <c:v>2.14</c:v>
                      </c:pt>
                      <c:pt idx="16204">
                        <c:v>2.14</c:v>
                      </c:pt>
                      <c:pt idx="16205">
                        <c:v>2.14</c:v>
                      </c:pt>
                      <c:pt idx="16206">
                        <c:v>2.14</c:v>
                      </c:pt>
                      <c:pt idx="16207">
                        <c:v>2.15</c:v>
                      </c:pt>
                      <c:pt idx="16208">
                        <c:v>2.15</c:v>
                      </c:pt>
                      <c:pt idx="16209">
                        <c:v>2.16</c:v>
                      </c:pt>
                      <c:pt idx="16210">
                        <c:v>2.16</c:v>
                      </c:pt>
                      <c:pt idx="16211">
                        <c:v>2.16</c:v>
                      </c:pt>
                      <c:pt idx="16212">
                        <c:v>2.17</c:v>
                      </c:pt>
                      <c:pt idx="16213">
                        <c:v>2.17</c:v>
                      </c:pt>
                      <c:pt idx="16214">
                        <c:v>2.17</c:v>
                      </c:pt>
                      <c:pt idx="16215">
                        <c:v>2.17</c:v>
                      </c:pt>
                      <c:pt idx="16216">
                        <c:v>2.17</c:v>
                      </c:pt>
                      <c:pt idx="16217">
                        <c:v>2.17</c:v>
                      </c:pt>
                      <c:pt idx="16218">
                        <c:v>2.17</c:v>
                      </c:pt>
                      <c:pt idx="16219">
                        <c:v>2.1800000000000002</c:v>
                      </c:pt>
                      <c:pt idx="16220">
                        <c:v>2.1800000000000002</c:v>
                      </c:pt>
                      <c:pt idx="16221">
                        <c:v>2.1800000000000002</c:v>
                      </c:pt>
                      <c:pt idx="16222">
                        <c:v>2.19</c:v>
                      </c:pt>
                      <c:pt idx="16223">
                        <c:v>2.19</c:v>
                      </c:pt>
                      <c:pt idx="16224">
                        <c:v>2.19</c:v>
                      </c:pt>
                      <c:pt idx="16225">
                        <c:v>2.1800000000000002</c:v>
                      </c:pt>
                      <c:pt idx="16226">
                        <c:v>2.1800000000000002</c:v>
                      </c:pt>
                      <c:pt idx="16227">
                        <c:v>2.1800000000000002</c:v>
                      </c:pt>
                      <c:pt idx="16228">
                        <c:v>2.17</c:v>
                      </c:pt>
                      <c:pt idx="16229">
                        <c:v>2.17</c:v>
                      </c:pt>
                      <c:pt idx="16230">
                        <c:v>2.16</c:v>
                      </c:pt>
                      <c:pt idx="16231">
                        <c:v>2.16</c:v>
                      </c:pt>
                      <c:pt idx="16232">
                        <c:v>2.15</c:v>
                      </c:pt>
                      <c:pt idx="16233">
                        <c:v>2.14</c:v>
                      </c:pt>
                      <c:pt idx="16234">
                        <c:v>2.14</c:v>
                      </c:pt>
                      <c:pt idx="16235">
                        <c:v>2.14</c:v>
                      </c:pt>
                      <c:pt idx="16236">
                        <c:v>2.14</c:v>
                      </c:pt>
                      <c:pt idx="16237">
                        <c:v>2.14</c:v>
                      </c:pt>
                      <c:pt idx="16238">
                        <c:v>2.13</c:v>
                      </c:pt>
                      <c:pt idx="16239">
                        <c:v>2.13</c:v>
                      </c:pt>
                      <c:pt idx="16240">
                        <c:v>2.13</c:v>
                      </c:pt>
                      <c:pt idx="16241">
                        <c:v>2.13</c:v>
                      </c:pt>
                      <c:pt idx="16242">
                        <c:v>2.13</c:v>
                      </c:pt>
                      <c:pt idx="16243">
                        <c:v>2.12</c:v>
                      </c:pt>
                      <c:pt idx="16244">
                        <c:v>2.12</c:v>
                      </c:pt>
                      <c:pt idx="16245">
                        <c:v>2.12</c:v>
                      </c:pt>
                      <c:pt idx="16246">
                        <c:v>2.11</c:v>
                      </c:pt>
                      <c:pt idx="16247">
                        <c:v>2.11</c:v>
                      </c:pt>
                      <c:pt idx="16248">
                        <c:v>2.11</c:v>
                      </c:pt>
                      <c:pt idx="16249">
                        <c:v>2.11</c:v>
                      </c:pt>
                      <c:pt idx="16250">
                        <c:v>2.11</c:v>
                      </c:pt>
                      <c:pt idx="16251">
                        <c:v>2.11</c:v>
                      </c:pt>
                      <c:pt idx="16252">
                        <c:v>2.1</c:v>
                      </c:pt>
                      <c:pt idx="16253">
                        <c:v>2.1</c:v>
                      </c:pt>
                      <c:pt idx="16254">
                        <c:v>2.1</c:v>
                      </c:pt>
                      <c:pt idx="16255">
                        <c:v>2.1</c:v>
                      </c:pt>
                      <c:pt idx="16256">
                        <c:v>2.1</c:v>
                      </c:pt>
                      <c:pt idx="16257">
                        <c:v>2.1</c:v>
                      </c:pt>
                      <c:pt idx="16258">
                        <c:v>2.1</c:v>
                      </c:pt>
                      <c:pt idx="16259">
                        <c:v>2.1</c:v>
                      </c:pt>
                      <c:pt idx="16260">
                        <c:v>2.1</c:v>
                      </c:pt>
                      <c:pt idx="16261">
                        <c:v>2.1</c:v>
                      </c:pt>
                      <c:pt idx="16262">
                        <c:v>2.1</c:v>
                      </c:pt>
                      <c:pt idx="16263">
                        <c:v>2.1</c:v>
                      </c:pt>
                      <c:pt idx="16264">
                        <c:v>2.1</c:v>
                      </c:pt>
                      <c:pt idx="16265">
                        <c:v>2.1</c:v>
                      </c:pt>
                      <c:pt idx="16266">
                        <c:v>2.1</c:v>
                      </c:pt>
                      <c:pt idx="16267">
                        <c:v>2.1</c:v>
                      </c:pt>
                      <c:pt idx="16268">
                        <c:v>2.1</c:v>
                      </c:pt>
                      <c:pt idx="16269">
                        <c:v>2.1</c:v>
                      </c:pt>
                      <c:pt idx="16270">
                        <c:v>2.1</c:v>
                      </c:pt>
                      <c:pt idx="16271">
                        <c:v>2.1</c:v>
                      </c:pt>
                      <c:pt idx="16272">
                        <c:v>2.1</c:v>
                      </c:pt>
                      <c:pt idx="16273">
                        <c:v>2.1</c:v>
                      </c:pt>
                      <c:pt idx="16274">
                        <c:v>2.1</c:v>
                      </c:pt>
                      <c:pt idx="16275">
                        <c:v>2.1</c:v>
                      </c:pt>
                      <c:pt idx="16276">
                        <c:v>2.1</c:v>
                      </c:pt>
                      <c:pt idx="16277">
                        <c:v>2.09</c:v>
                      </c:pt>
                      <c:pt idx="16278">
                        <c:v>2.09</c:v>
                      </c:pt>
                      <c:pt idx="16279">
                        <c:v>2.09</c:v>
                      </c:pt>
                      <c:pt idx="16280">
                        <c:v>2.09</c:v>
                      </c:pt>
                      <c:pt idx="16281">
                        <c:v>2.09</c:v>
                      </c:pt>
                      <c:pt idx="16282">
                        <c:v>2.09</c:v>
                      </c:pt>
                      <c:pt idx="16283">
                        <c:v>2.09</c:v>
                      </c:pt>
                      <c:pt idx="16284">
                        <c:v>2.09</c:v>
                      </c:pt>
                      <c:pt idx="16285">
                        <c:v>2.09</c:v>
                      </c:pt>
                      <c:pt idx="16286">
                        <c:v>2.09</c:v>
                      </c:pt>
                      <c:pt idx="16287">
                        <c:v>2.09</c:v>
                      </c:pt>
                      <c:pt idx="16288">
                        <c:v>2.09</c:v>
                      </c:pt>
                      <c:pt idx="16289">
                        <c:v>2.09</c:v>
                      </c:pt>
                      <c:pt idx="16290">
                        <c:v>2.09</c:v>
                      </c:pt>
                      <c:pt idx="16291">
                        <c:v>2.09</c:v>
                      </c:pt>
                      <c:pt idx="16292">
                        <c:v>2.09</c:v>
                      </c:pt>
                      <c:pt idx="16293">
                        <c:v>2.09</c:v>
                      </c:pt>
                      <c:pt idx="16294">
                        <c:v>2.1</c:v>
                      </c:pt>
                      <c:pt idx="16295">
                        <c:v>2.09</c:v>
                      </c:pt>
                      <c:pt idx="16296">
                        <c:v>2.09</c:v>
                      </c:pt>
                      <c:pt idx="16297">
                        <c:v>2.09</c:v>
                      </c:pt>
                      <c:pt idx="16298">
                        <c:v>2.1</c:v>
                      </c:pt>
                      <c:pt idx="16299">
                        <c:v>2.09</c:v>
                      </c:pt>
                      <c:pt idx="16300">
                        <c:v>2.09</c:v>
                      </c:pt>
                      <c:pt idx="16301">
                        <c:v>2.09</c:v>
                      </c:pt>
                      <c:pt idx="16302">
                        <c:v>2.09</c:v>
                      </c:pt>
                      <c:pt idx="16303">
                        <c:v>2.08</c:v>
                      </c:pt>
                      <c:pt idx="16304">
                        <c:v>2.08</c:v>
                      </c:pt>
                      <c:pt idx="16305">
                        <c:v>2.0699999999999998</c:v>
                      </c:pt>
                      <c:pt idx="16306">
                        <c:v>2.0699999999999998</c:v>
                      </c:pt>
                      <c:pt idx="16307">
                        <c:v>2.0699999999999998</c:v>
                      </c:pt>
                      <c:pt idx="16308">
                        <c:v>2.0699999999999998</c:v>
                      </c:pt>
                      <c:pt idx="16309">
                        <c:v>2.0699999999999998</c:v>
                      </c:pt>
                      <c:pt idx="16310">
                        <c:v>2.06</c:v>
                      </c:pt>
                      <c:pt idx="16311">
                        <c:v>2.06</c:v>
                      </c:pt>
                      <c:pt idx="16312">
                        <c:v>2.06</c:v>
                      </c:pt>
                      <c:pt idx="16313">
                        <c:v>2.06</c:v>
                      </c:pt>
                      <c:pt idx="16314">
                        <c:v>2.06</c:v>
                      </c:pt>
                      <c:pt idx="16315">
                        <c:v>2.06</c:v>
                      </c:pt>
                      <c:pt idx="16316">
                        <c:v>2.06</c:v>
                      </c:pt>
                      <c:pt idx="16317">
                        <c:v>2.06</c:v>
                      </c:pt>
                      <c:pt idx="16318">
                        <c:v>2.06</c:v>
                      </c:pt>
                      <c:pt idx="16319">
                        <c:v>2.0499999999999998</c:v>
                      </c:pt>
                      <c:pt idx="16320">
                        <c:v>2.06</c:v>
                      </c:pt>
                      <c:pt idx="16321">
                        <c:v>2.0499999999999998</c:v>
                      </c:pt>
                      <c:pt idx="16322">
                        <c:v>2.0499999999999998</c:v>
                      </c:pt>
                      <c:pt idx="16323">
                        <c:v>2.0499999999999998</c:v>
                      </c:pt>
                      <c:pt idx="16324">
                        <c:v>2.0499999999999998</c:v>
                      </c:pt>
                      <c:pt idx="16325">
                        <c:v>2.0499999999999998</c:v>
                      </c:pt>
                      <c:pt idx="16326">
                        <c:v>2.0499999999999998</c:v>
                      </c:pt>
                      <c:pt idx="16327">
                        <c:v>2.0499999999999998</c:v>
                      </c:pt>
                      <c:pt idx="16328">
                        <c:v>2.0499999999999998</c:v>
                      </c:pt>
                      <c:pt idx="16329">
                        <c:v>2.04</c:v>
                      </c:pt>
                      <c:pt idx="16330">
                        <c:v>2.04</c:v>
                      </c:pt>
                      <c:pt idx="16331">
                        <c:v>2.04</c:v>
                      </c:pt>
                      <c:pt idx="16332">
                        <c:v>2.04</c:v>
                      </c:pt>
                      <c:pt idx="16333">
                        <c:v>2.04</c:v>
                      </c:pt>
                      <c:pt idx="16334">
                        <c:v>2.04</c:v>
                      </c:pt>
                      <c:pt idx="16335">
                        <c:v>2.0499999999999998</c:v>
                      </c:pt>
                      <c:pt idx="16336">
                        <c:v>2.04</c:v>
                      </c:pt>
                      <c:pt idx="16337">
                        <c:v>2.0499999999999998</c:v>
                      </c:pt>
                      <c:pt idx="16338">
                        <c:v>2.04</c:v>
                      </c:pt>
                      <c:pt idx="16339">
                        <c:v>2.04</c:v>
                      </c:pt>
                      <c:pt idx="16340">
                        <c:v>2.04</c:v>
                      </c:pt>
                      <c:pt idx="16341">
                        <c:v>2.04</c:v>
                      </c:pt>
                      <c:pt idx="16342">
                        <c:v>2.04</c:v>
                      </c:pt>
                      <c:pt idx="16343">
                        <c:v>2.04</c:v>
                      </c:pt>
                      <c:pt idx="16344">
                        <c:v>2.04</c:v>
                      </c:pt>
                      <c:pt idx="16345">
                        <c:v>2.04</c:v>
                      </c:pt>
                      <c:pt idx="16346">
                        <c:v>2.04</c:v>
                      </c:pt>
                      <c:pt idx="16347">
                        <c:v>2.04</c:v>
                      </c:pt>
                      <c:pt idx="16348">
                        <c:v>2.04</c:v>
                      </c:pt>
                      <c:pt idx="16349">
                        <c:v>2.04</c:v>
                      </c:pt>
                      <c:pt idx="16350">
                        <c:v>2.04</c:v>
                      </c:pt>
                      <c:pt idx="16351">
                        <c:v>2.04</c:v>
                      </c:pt>
                      <c:pt idx="16352">
                        <c:v>2.04</c:v>
                      </c:pt>
                      <c:pt idx="16353">
                        <c:v>2.04</c:v>
                      </c:pt>
                      <c:pt idx="16354">
                        <c:v>2.04</c:v>
                      </c:pt>
                      <c:pt idx="16355">
                        <c:v>2.04</c:v>
                      </c:pt>
                      <c:pt idx="16356">
                        <c:v>2.04</c:v>
                      </c:pt>
                      <c:pt idx="16357">
                        <c:v>2.0299999999999998</c:v>
                      </c:pt>
                      <c:pt idx="16358">
                        <c:v>2.0299999999999998</c:v>
                      </c:pt>
                      <c:pt idx="16359">
                        <c:v>2.04</c:v>
                      </c:pt>
                      <c:pt idx="16360">
                        <c:v>2.0299999999999998</c:v>
                      </c:pt>
                      <c:pt idx="16361">
                        <c:v>2.0299999999999998</c:v>
                      </c:pt>
                      <c:pt idx="16362">
                        <c:v>2.04</c:v>
                      </c:pt>
                      <c:pt idx="16363">
                        <c:v>2.04</c:v>
                      </c:pt>
                      <c:pt idx="16364">
                        <c:v>2.04</c:v>
                      </c:pt>
                      <c:pt idx="16365">
                        <c:v>2.04</c:v>
                      </c:pt>
                      <c:pt idx="16366">
                        <c:v>2.04</c:v>
                      </c:pt>
                      <c:pt idx="16367">
                        <c:v>2.04</c:v>
                      </c:pt>
                      <c:pt idx="16368">
                        <c:v>2.04</c:v>
                      </c:pt>
                      <c:pt idx="16369">
                        <c:v>2.04</c:v>
                      </c:pt>
                      <c:pt idx="16370">
                        <c:v>2.04</c:v>
                      </c:pt>
                      <c:pt idx="16371">
                        <c:v>2.04</c:v>
                      </c:pt>
                      <c:pt idx="16372">
                        <c:v>2.04</c:v>
                      </c:pt>
                      <c:pt idx="16373">
                        <c:v>2.0499999999999998</c:v>
                      </c:pt>
                      <c:pt idx="16374">
                        <c:v>2.0499999999999998</c:v>
                      </c:pt>
                      <c:pt idx="16375">
                        <c:v>2.06</c:v>
                      </c:pt>
                      <c:pt idx="16376">
                        <c:v>2.06</c:v>
                      </c:pt>
                      <c:pt idx="16377">
                        <c:v>2.0699999999999998</c:v>
                      </c:pt>
                      <c:pt idx="16378">
                        <c:v>2.08</c:v>
                      </c:pt>
                      <c:pt idx="16379">
                        <c:v>2.1</c:v>
                      </c:pt>
                      <c:pt idx="16380">
                        <c:v>2.13</c:v>
                      </c:pt>
                      <c:pt idx="16381">
                        <c:v>2.14</c:v>
                      </c:pt>
                      <c:pt idx="16382">
                        <c:v>2.14</c:v>
                      </c:pt>
                      <c:pt idx="16383">
                        <c:v>2.14</c:v>
                      </c:pt>
                      <c:pt idx="16384">
                        <c:v>2.13</c:v>
                      </c:pt>
                      <c:pt idx="16385">
                        <c:v>2.12</c:v>
                      </c:pt>
                      <c:pt idx="16386">
                        <c:v>2.11</c:v>
                      </c:pt>
                      <c:pt idx="16387">
                        <c:v>2.1</c:v>
                      </c:pt>
                      <c:pt idx="16388">
                        <c:v>2.11</c:v>
                      </c:pt>
                      <c:pt idx="16389">
                        <c:v>2.1</c:v>
                      </c:pt>
                      <c:pt idx="16390">
                        <c:v>2.1</c:v>
                      </c:pt>
                      <c:pt idx="16391">
                        <c:v>2.09</c:v>
                      </c:pt>
                      <c:pt idx="16392">
                        <c:v>2.1</c:v>
                      </c:pt>
                      <c:pt idx="16393">
                        <c:v>2.11</c:v>
                      </c:pt>
                      <c:pt idx="16394">
                        <c:v>2.11</c:v>
                      </c:pt>
                      <c:pt idx="16395">
                        <c:v>2.11</c:v>
                      </c:pt>
                      <c:pt idx="16396">
                        <c:v>2.12</c:v>
                      </c:pt>
                      <c:pt idx="16397">
                        <c:v>2.12</c:v>
                      </c:pt>
                      <c:pt idx="16398">
                        <c:v>2.13</c:v>
                      </c:pt>
                      <c:pt idx="16399">
                        <c:v>2.14</c:v>
                      </c:pt>
                      <c:pt idx="16400">
                        <c:v>2.14</c:v>
                      </c:pt>
                      <c:pt idx="16401">
                        <c:v>2.15</c:v>
                      </c:pt>
                      <c:pt idx="16402">
                        <c:v>2.16</c:v>
                      </c:pt>
                      <c:pt idx="16403">
                        <c:v>2.17</c:v>
                      </c:pt>
                      <c:pt idx="16404">
                        <c:v>2.1800000000000002</c:v>
                      </c:pt>
                      <c:pt idx="16405">
                        <c:v>2.19</c:v>
                      </c:pt>
                      <c:pt idx="16406">
                        <c:v>2.2000000000000002</c:v>
                      </c:pt>
                      <c:pt idx="16407">
                        <c:v>2.2000000000000002</c:v>
                      </c:pt>
                      <c:pt idx="16408">
                        <c:v>2.21</c:v>
                      </c:pt>
                      <c:pt idx="16409">
                        <c:v>2.21</c:v>
                      </c:pt>
                      <c:pt idx="16410">
                        <c:v>2.21</c:v>
                      </c:pt>
                      <c:pt idx="16411">
                        <c:v>2.21</c:v>
                      </c:pt>
                      <c:pt idx="16412">
                        <c:v>2.21</c:v>
                      </c:pt>
                      <c:pt idx="16413">
                        <c:v>2.21</c:v>
                      </c:pt>
                      <c:pt idx="16414">
                        <c:v>2.21</c:v>
                      </c:pt>
                      <c:pt idx="16415">
                        <c:v>2.21</c:v>
                      </c:pt>
                      <c:pt idx="16416">
                        <c:v>2.21</c:v>
                      </c:pt>
                      <c:pt idx="16417">
                        <c:v>2.21</c:v>
                      </c:pt>
                      <c:pt idx="16418">
                        <c:v>2.2200000000000002</c:v>
                      </c:pt>
                      <c:pt idx="16419">
                        <c:v>2.2200000000000002</c:v>
                      </c:pt>
                      <c:pt idx="16420">
                        <c:v>2.2200000000000002</c:v>
                      </c:pt>
                      <c:pt idx="16421">
                        <c:v>2.2200000000000002</c:v>
                      </c:pt>
                      <c:pt idx="16422">
                        <c:v>2.2200000000000002</c:v>
                      </c:pt>
                      <c:pt idx="16423">
                        <c:v>2.21</c:v>
                      </c:pt>
                      <c:pt idx="16424">
                        <c:v>2.21</c:v>
                      </c:pt>
                      <c:pt idx="16425">
                        <c:v>2.21</c:v>
                      </c:pt>
                      <c:pt idx="16426">
                        <c:v>2.2000000000000002</c:v>
                      </c:pt>
                      <c:pt idx="16427">
                        <c:v>2.2000000000000002</c:v>
                      </c:pt>
                      <c:pt idx="16428">
                        <c:v>2.2000000000000002</c:v>
                      </c:pt>
                      <c:pt idx="16429">
                        <c:v>2.2000000000000002</c:v>
                      </c:pt>
                      <c:pt idx="16430">
                        <c:v>2.19</c:v>
                      </c:pt>
                      <c:pt idx="16431">
                        <c:v>2.19</c:v>
                      </c:pt>
                      <c:pt idx="16432">
                        <c:v>2.19</c:v>
                      </c:pt>
                      <c:pt idx="16433">
                        <c:v>2.2000000000000002</c:v>
                      </c:pt>
                      <c:pt idx="16434">
                        <c:v>2.19</c:v>
                      </c:pt>
                      <c:pt idx="16435">
                        <c:v>2.19</c:v>
                      </c:pt>
                      <c:pt idx="16436">
                        <c:v>2.19</c:v>
                      </c:pt>
                      <c:pt idx="16437">
                        <c:v>2.19</c:v>
                      </c:pt>
                      <c:pt idx="16438">
                        <c:v>2.19</c:v>
                      </c:pt>
                      <c:pt idx="16439">
                        <c:v>2.19</c:v>
                      </c:pt>
                      <c:pt idx="16440">
                        <c:v>2.19</c:v>
                      </c:pt>
                      <c:pt idx="16441">
                        <c:v>2.19</c:v>
                      </c:pt>
                      <c:pt idx="16442">
                        <c:v>2.1800000000000002</c:v>
                      </c:pt>
                      <c:pt idx="16443">
                        <c:v>2.19</c:v>
                      </c:pt>
                      <c:pt idx="16444">
                        <c:v>2.19</c:v>
                      </c:pt>
                      <c:pt idx="16445">
                        <c:v>2.19</c:v>
                      </c:pt>
                      <c:pt idx="16446">
                        <c:v>2.1800000000000002</c:v>
                      </c:pt>
                      <c:pt idx="16447">
                        <c:v>2.19</c:v>
                      </c:pt>
                      <c:pt idx="16448">
                        <c:v>2.1800000000000002</c:v>
                      </c:pt>
                      <c:pt idx="16449">
                        <c:v>2.1800000000000002</c:v>
                      </c:pt>
                      <c:pt idx="16450">
                        <c:v>2.1800000000000002</c:v>
                      </c:pt>
                      <c:pt idx="16451">
                        <c:v>2.1800000000000002</c:v>
                      </c:pt>
                      <c:pt idx="16452">
                        <c:v>2.1800000000000002</c:v>
                      </c:pt>
                      <c:pt idx="16453">
                        <c:v>2.17</c:v>
                      </c:pt>
                      <c:pt idx="16454">
                        <c:v>2.17</c:v>
                      </c:pt>
                      <c:pt idx="16455">
                        <c:v>2.17</c:v>
                      </c:pt>
                      <c:pt idx="16456">
                        <c:v>2.17</c:v>
                      </c:pt>
                      <c:pt idx="16457">
                        <c:v>2.16</c:v>
                      </c:pt>
                      <c:pt idx="16458">
                        <c:v>2.16</c:v>
                      </c:pt>
                      <c:pt idx="16459">
                        <c:v>2.16</c:v>
                      </c:pt>
                      <c:pt idx="16460">
                        <c:v>2.16</c:v>
                      </c:pt>
                      <c:pt idx="16461">
                        <c:v>2.15</c:v>
                      </c:pt>
                      <c:pt idx="16462">
                        <c:v>2.15</c:v>
                      </c:pt>
                      <c:pt idx="16463">
                        <c:v>2.15</c:v>
                      </c:pt>
                      <c:pt idx="16464">
                        <c:v>2.14</c:v>
                      </c:pt>
                      <c:pt idx="16465">
                        <c:v>2.14</c:v>
                      </c:pt>
                      <c:pt idx="16466">
                        <c:v>2.14</c:v>
                      </c:pt>
                      <c:pt idx="16467">
                        <c:v>2.13</c:v>
                      </c:pt>
                      <c:pt idx="16468">
                        <c:v>2.13</c:v>
                      </c:pt>
                      <c:pt idx="16469">
                        <c:v>2.13</c:v>
                      </c:pt>
                      <c:pt idx="16470">
                        <c:v>2.13</c:v>
                      </c:pt>
                      <c:pt idx="16471">
                        <c:v>2.13</c:v>
                      </c:pt>
                      <c:pt idx="16472">
                        <c:v>2.13</c:v>
                      </c:pt>
                      <c:pt idx="16473">
                        <c:v>2.13</c:v>
                      </c:pt>
                      <c:pt idx="16474">
                        <c:v>2.13</c:v>
                      </c:pt>
                      <c:pt idx="16475">
                        <c:v>2.13</c:v>
                      </c:pt>
                      <c:pt idx="16476">
                        <c:v>2.13</c:v>
                      </c:pt>
                      <c:pt idx="16477">
                        <c:v>2.13</c:v>
                      </c:pt>
                      <c:pt idx="16478">
                        <c:v>2.13</c:v>
                      </c:pt>
                      <c:pt idx="16479">
                        <c:v>2.13</c:v>
                      </c:pt>
                      <c:pt idx="16480">
                        <c:v>2.13</c:v>
                      </c:pt>
                      <c:pt idx="16481">
                        <c:v>2.12</c:v>
                      </c:pt>
                      <c:pt idx="16482">
                        <c:v>2.12</c:v>
                      </c:pt>
                      <c:pt idx="16483">
                        <c:v>2.12</c:v>
                      </c:pt>
                      <c:pt idx="16484">
                        <c:v>2.12</c:v>
                      </c:pt>
                      <c:pt idx="16485">
                        <c:v>2.12</c:v>
                      </c:pt>
                      <c:pt idx="16486">
                        <c:v>2.12</c:v>
                      </c:pt>
                      <c:pt idx="16487">
                        <c:v>2.12</c:v>
                      </c:pt>
                      <c:pt idx="16488">
                        <c:v>2.12</c:v>
                      </c:pt>
                      <c:pt idx="16489">
                        <c:v>2.12</c:v>
                      </c:pt>
                      <c:pt idx="16490">
                        <c:v>2.11</c:v>
                      </c:pt>
                      <c:pt idx="16491">
                        <c:v>2.11</c:v>
                      </c:pt>
                      <c:pt idx="16492">
                        <c:v>2.11</c:v>
                      </c:pt>
                      <c:pt idx="16493">
                        <c:v>2.11</c:v>
                      </c:pt>
                      <c:pt idx="16494">
                        <c:v>2.11</c:v>
                      </c:pt>
                      <c:pt idx="16495">
                        <c:v>2.11</c:v>
                      </c:pt>
                      <c:pt idx="16496">
                        <c:v>2.1</c:v>
                      </c:pt>
                      <c:pt idx="16497">
                        <c:v>2.11</c:v>
                      </c:pt>
                      <c:pt idx="16498">
                        <c:v>2.1</c:v>
                      </c:pt>
                      <c:pt idx="16499">
                        <c:v>2.1</c:v>
                      </c:pt>
                      <c:pt idx="16500">
                        <c:v>2.1</c:v>
                      </c:pt>
                      <c:pt idx="16501">
                        <c:v>2.1</c:v>
                      </c:pt>
                      <c:pt idx="16502">
                        <c:v>2.1</c:v>
                      </c:pt>
                      <c:pt idx="16503">
                        <c:v>2.1</c:v>
                      </c:pt>
                      <c:pt idx="16504">
                        <c:v>2.09</c:v>
                      </c:pt>
                      <c:pt idx="16505">
                        <c:v>2.09</c:v>
                      </c:pt>
                      <c:pt idx="16506">
                        <c:v>2.09</c:v>
                      </c:pt>
                      <c:pt idx="16507">
                        <c:v>2.09</c:v>
                      </c:pt>
                      <c:pt idx="16508">
                        <c:v>2.09</c:v>
                      </c:pt>
                      <c:pt idx="16509">
                        <c:v>2.09</c:v>
                      </c:pt>
                      <c:pt idx="16510">
                        <c:v>2.09</c:v>
                      </c:pt>
                      <c:pt idx="16511">
                        <c:v>2.09</c:v>
                      </c:pt>
                      <c:pt idx="16512">
                        <c:v>2.08</c:v>
                      </c:pt>
                      <c:pt idx="16513">
                        <c:v>2.08</c:v>
                      </c:pt>
                      <c:pt idx="16514">
                        <c:v>2.08</c:v>
                      </c:pt>
                      <c:pt idx="16515">
                        <c:v>2.08</c:v>
                      </c:pt>
                      <c:pt idx="16516">
                        <c:v>2.0699999999999998</c:v>
                      </c:pt>
                      <c:pt idx="16517">
                        <c:v>2.0699999999999998</c:v>
                      </c:pt>
                      <c:pt idx="16518">
                        <c:v>2.0699999999999998</c:v>
                      </c:pt>
                      <c:pt idx="16519">
                        <c:v>2.0699999999999998</c:v>
                      </c:pt>
                      <c:pt idx="16520">
                        <c:v>2.0699999999999998</c:v>
                      </c:pt>
                      <c:pt idx="16521">
                        <c:v>2.0699999999999998</c:v>
                      </c:pt>
                      <c:pt idx="16522">
                        <c:v>2.0699999999999998</c:v>
                      </c:pt>
                      <c:pt idx="16523">
                        <c:v>2.0699999999999998</c:v>
                      </c:pt>
                      <c:pt idx="16524">
                        <c:v>2.06</c:v>
                      </c:pt>
                      <c:pt idx="16525">
                        <c:v>2.0699999999999998</c:v>
                      </c:pt>
                      <c:pt idx="16526">
                        <c:v>2.06</c:v>
                      </c:pt>
                      <c:pt idx="16527">
                        <c:v>2.0699999999999998</c:v>
                      </c:pt>
                      <c:pt idx="16528">
                        <c:v>2.06</c:v>
                      </c:pt>
                      <c:pt idx="16529">
                        <c:v>2.06</c:v>
                      </c:pt>
                      <c:pt idx="16530">
                        <c:v>2.06</c:v>
                      </c:pt>
                      <c:pt idx="16531">
                        <c:v>2.06</c:v>
                      </c:pt>
                      <c:pt idx="16532">
                        <c:v>2.06</c:v>
                      </c:pt>
                      <c:pt idx="16533">
                        <c:v>2.06</c:v>
                      </c:pt>
                      <c:pt idx="16534">
                        <c:v>2.06</c:v>
                      </c:pt>
                      <c:pt idx="16535">
                        <c:v>2.06</c:v>
                      </c:pt>
                      <c:pt idx="16536">
                        <c:v>2.06</c:v>
                      </c:pt>
                      <c:pt idx="16537">
                        <c:v>2.0499999999999998</c:v>
                      </c:pt>
                      <c:pt idx="16538">
                        <c:v>2.0499999999999998</c:v>
                      </c:pt>
                      <c:pt idx="16539">
                        <c:v>2.0499999999999998</c:v>
                      </c:pt>
                      <c:pt idx="16540">
                        <c:v>2.0499999999999998</c:v>
                      </c:pt>
                      <c:pt idx="16541">
                        <c:v>2.0499999999999998</c:v>
                      </c:pt>
                      <c:pt idx="16542">
                        <c:v>2.0499999999999998</c:v>
                      </c:pt>
                      <c:pt idx="16543">
                        <c:v>2.0499999999999998</c:v>
                      </c:pt>
                      <c:pt idx="16544">
                        <c:v>2.0499999999999998</c:v>
                      </c:pt>
                      <c:pt idx="16545">
                        <c:v>2.0499999999999998</c:v>
                      </c:pt>
                      <c:pt idx="16546">
                        <c:v>2.0499999999999998</c:v>
                      </c:pt>
                      <c:pt idx="16547">
                        <c:v>2.0499999999999998</c:v>
                      </c:pt>
                      <c:pt idx="16548">
                        <c:v>2.06</c:v>
                      </c:pt>
                      <c:pt idx="16549">
                        <c:v>2.0499999999999998</c:v>
                      </c:pt>
                      <c:pt idx="16550">
                        <c:v>2.0499999999999998</c:v>
                      </c:pt>
                      <c:pt idx="16551">
                        <c:v>2.0499999999999998</c:v>
                      </c:pt>
                      <c:pt idx="16552">
                        <c:v>2.0499999999999998</c:v>
                      </c:pt>
                      <c:pt idx="16553">
                        <c:v>2.0499999999999998</c:v>
                      </c:pt>
                      <c:pt idx="16554">
                        <c:v>2.0499999999999998</c:v>
                      </c:pt>
                      <c:pt idx="16555">
                        <c:v>2.0499999999999998</c:v>
                      </c:pt>
                      <c:pt idx="16556">
                        <c:v>2.0499999999999998</c:v>
                      </c:pt>
                      <c:pt idx="16557">
                        <c:v>2.0499999999999998</c:v>
                      </c:pt>
                      <c:pt idx="16558">
                        <c:v>2.0499999999999998</c:v>
                      </c:pt>
                      <c:pt idx="16559">
                        <c:v>2.0499999999999998</c:v>
                      </c:pt>
                      <c:pt idx="16560">
                        <c:v>2.0499999999999998</c:v>
                      </c:pt>
                      <c:pt idx="16561">
                        <c:v>2.0499999999999998</c:v>
                      </c:pt>
                      <c:pt idx="16562">
                        <c:v>2.0499999999999998</c:v>
                      </c:pt>
                      <c:pt idx="16563">
                        <c:v>2.0499999999999998</c:v>
                      </c:pt>
                      <c:pt idx="16564">
                        <c:v>2.06</c:v>
                      </c:pt>
                      <c:pt idx="16565">
                        <c:v>2.06</c:v>
                      </c:pt>
                      <c:pt idx="16566">
                        <c:v>2.06</c:v>
                      </c:pt>
                      <c:pt idx="16567">
                        <c:v>2.0499999999999998</c:v>
                      </c:pt>
                      <c:pt idx="16568">
                        <c:v>2.06</c:v>
                      </c:pt>
                      <c:pt idx="16569">
                        <c:v>2.06</c:v>
                      </c:pt>
                      <c:pt idx="16570">
                        <c:v>2.06</c:v>
                      </c:pt>
                      <c:pt idx="16571">
                        <c:v>2.06</c:v>
                      </c:pt>
                      <c:pt idx="16572">
                        <c:v>2.06</c:v>
                      </c:pt>
                      <c:pt idx="16573">
                        <c:v>2.06</c:v>
                      </c:pt>
                      <c:pt idx="16574">
                        <c:v>2.06</c:v>
                      </c:pt>
                      <c:pt idx="16575">
                        <c:v>2.06</c:v>
                      </c:pt>
                      <c:pt idx="16576">
                        <c:v>2.06</c:v>
                      </c:pt>
                      <c:pt idx="16577">
                        <c:v>2.0699999999999998</c:v>
                      </c:pt>
                      <c:pt idx="16578">
                        <c:v>2.06</c:v>
                      </c:pt>
                      <c:pt idx="16579">
                        <c:v>2.0699999999999998</c:v>
                      </c:pt>
                      <c:pt idx="16580">
                        <c:v>2.0699999999999998</c:v>
                      </c:pt>
                      <c:pt idx="16581">
                        <c:v>2.0699999999999998</c:v>
                      </c:pt>
                      <c:pt idx="16582">
                        <c:v>2.0699999999999998</c:v>
                      </c:pt>
                      <c:pt idx="16583">
                        <c:v>2.0699999999999998</c:v>
                      </c:pt>
                      <c:pt idx="16584">
                        <c:v>2.0699999999999998</c:v>
                      </c:pt>
                      <c:pt idx="16585">
                        <c:v>2.0699999999999998</c:v>
                      </c:pt>
                      <c:pt idx="16586">
                        <c:v>2.0699999999999998</c:v>
                      </c:pt>
                      <c:pt idx="16587">
                        <c:v>2.0699999999999998</c:v>
                      </c:pt>
                      <c:pt idx="16588">
                        <c:v>2.0699999999999998</c:v>
                      </c:pt>
                      <c:pt idx="16589">
                        <c:v>2.08</c:v>
                      </c:pt>
                      <c:pt idx="16590">
                        <c:v>2.08</c:v>
                      </c:pt>
                      <c:pt idx="16591">
                        <c:v>2.08</c:v>
                      </c:pt>
                      <c:pt idx="16592">
                        <c:v>2.08</c:v>
                      </c:pt>
                      <c:pt idx="16593">
                        <c:v>2.08</c:v>
                      </c:pt>
                      <c:pt idx="16594">
                        <c:v>2.08</c:v>
                      </c:pt>
                      <c:pt idx="16595">
                        <c:v>2.08</c:v>
                      </c:pt>
                      <c:pt idx="16596">
                        <c:v>2.08</c:v>
                      </c:pt>
                      <c:pt idx="16597">
                        <c:v>2.08</c:v>
                      </c:pt>
                      <c:pt idx="16598">
                        <c:v>2.08</c:v>
                      </c:pt>
                      <c:pt idx="16599">
                        <c:v>2.09</c:v>
                      </c:pt>
                      <c:pt idx="16600">
                        <c:v>2.08</c:v>
                      </c:pt>
                      <c:pt idx="16601">
                        <c:v>2.08</c:v>
                      </c:pt>
                      <c:pt idx="16602">
                        <c:v>2.08</c:v>
                      </c:pt>
                      <c:pt idx="16603">
                        <c:v>2.08</c:v>
                      </c:pt>
                      <c:pt idx="16604">
                        <c:v>2.09</c:v>
                      </c:pt>
                      <c:pt idx="16605">
                        <c:v>2.08</c:v>
                      </c:pt>
                      <c:pt idx="16606">
                        <c:v>2.08</c:v>
                      </c:pt>
                      <c:pt idx="16607">
                        <c:v>2.08</c:v>
                      </c:pt>
                      <c:pt idx="16608">
                        <c:v>2.09</c:v>
                      </c:pt>
                      <c:pt idx="16609">
                        <c:v>2.08</c:v>
                      </c:pt>
                      <c:pt idx="16610">
                        <c:v>2.08</c:v>
                      </c:pt>
                      <c:pt idx="16611">
                        <c:v>2.08</c:v>
                      </c:pt>
                      <c:pt idx="16612">
                        <c:v>2.08</c:v>
                      </c:pt>
                      <c:pt idx="16613">
                        <c:v>2.08</c:v>
                      </c:pt>
                      <c:pt idx="16614">
                        <c:v>2.08</c:v>
                      </c:pt>
                      <c:pt idx="16615">
                        <c:v>2.08</c:v>
                      </c:pt>
                      <c:pt idx="16616">
                        <c:v>2.08</c:v>
                      </c:pt>
                      <c:pt idx="16617">
                        <c:v>2.08</c:v>
                      </c:pt>
                      <c:pt idx="16618">
                        <c:v>2.08</c:v>
                      </c:pt>
                      <c:pt idx="16619">
                        <c:v>2.08</c:v>
                      </c:pt>
                      <c:pt idx="16620">
                        <c:v>2.08</c:v>
                      </c:pt>
                      <c:pt idx="16621">
                        <c:v>2.08</c:v>
                      </c:pt>
                      <c:pt idx="16622">
                        <c:v>2.08</c:v>
                      </c:pt>
                      <c:pt idx="16623">
                        <c:v>2.08</c:v>
                      </c:pt>
                      <c:pt idx="16624">
                        <c:v>2.08</c:v>
                      </c:pt>
                      <c:pt idx="16625">
                        <c:v>2.08</c:v>
                      </c:pt>
                      <c:pt idx="16626">
                        <c:v>2.08</c:v>
                      </c:pt>
                      <c:pt idx="16627">
                        <c:v>2.08</c:v>
                      </c:pt>
                      <c:pt idx="16628">
                        <c:v>2.08</c:v>
                      </c:pt>
                      <c:pt idx="16629">
                        <c:v>2.08</c:v>
                      </c:pt>
                      <c:pt idx="16630">
                        <c:v>2.08</c:v>
                      </c:pt>
                      <c:pt idx="16631">
                        <c:v>2.08</c:v>
                      </c:pt>
                      <c:pt idx="16632">
                        <c:v>2.08</c:v>
                      </c:pt>
                      <c:pt idx="16633">
                        <c:v>2.08</c:v>
                      </c:pt>
                      <c:pt idx="16634">
                        <c:v>2.08</c:v>
                      </c:pt>
                      <c:pt idx="16635">
                        <c:v>2.08</c:v>
                      </c:pt>
                      <c:pt idx="16636">
                        <c:v>2.08</c:v>
                      </c:pt>
                      <c:pt idx="16637">
                        <c:v>2.09</c:v>
                      </c:pt>
                      <c:pt idx="16638">
                        <c:v>2.08</c:v>
                      </c:pt>
                      <c:pt idx="16639">
                        <c:v>2.09</c:v>
                      </c:pt>
                      <c:pt idx="16640">
                        <c:v>2.09</c:v>
                      </c:pt>
                      <c:pt idx="16641">
                        <c:v>2.1</c:v>
                      </c:pt>
                      <c:pt idx="16642">
                        <c:v>2.1</c:v>
                      </c:pt>
                      <c:pt idx="16643">
                        <c:v>2.1</c:v>
                      </c:pt>
                      <c:pt idx="16644">
                        <c:v>2.11</c:v>
                      </c:pt>
                      <c:pt idx="16645">
                        <c:v>2.12</c:v>
                      </c:pt>
                      <c:pt idx="16646">
                        <c:v>2.12</c:v>
                      </c:pt>
                      <c:pt idx="16647">
                        <c:v>2.14</c:v>
                      </c:pt>
                      <c:pt idx="16648">
                        <c:v>2.14</c:v>
                      </c:pt>
                      <c:pt idx="16649">
                        <c:v>2.14</c:v>
                      </c:pt>
                      <c:pt idx="16650">
                        <c:v>2.15</c:v>
                      </c:pt>
                      <c:pt idx="16651">
                        <c:v>2.15</c:v>
                      </c:pt>
                      <c:pt idx="16652">
                        <c:v>2.15</c:v>
                      </c:pt>
                      <c:pt idx="16653">
                        <c:v>2.15</c:v>
                      </c:pt>
                      <c:pt idx="16654">
                        <c:v>2.15</c:v>
                      </c:pt>
                      <c:pt idx="16655">
                        <c:v>2.16</c:v>
                      </c:pt>
                      <c:pt idx="16656">
                        <c:v>2.17</c:v>
                      </c:pt>
                      <c:pt idx="16657">
                        <c:v>2.17</c:v>
                      </c:pt>
                      <c:pt idx="16658">
                        <c:v>2.1800000000000002</c:v>
                      </c:pt>
                      <c:pt idx="16659">
                        <c:v>2.1800000000000002</c:v>
                      </c:pt>
                      <c:pt idx="16660">
                        <c:v>2.1800000000000002</c:v>
                      </c:pt>
                      <c:pt idx="16661">
                        <c:v>2.19</c:v>
                      </c:pt>
                      <c:pt idx="16662">
                        <c:v>2.19</c:v>
                      </c:pt>
                      <c:pt idx="16663">
                        <c:v>2.19</c:v>
                      </c:pt>
                      <c:pt idx="16664">
                        <c:v>2.19</c:v>
                      </c:pt>
                      <c:pt idx="16665">
                        <c:v>2.19</c:v>
                      </c:pt>
                      <c:pt idx="16666">
                        <c:v>2.19</c:v>
                      </c:pt>
                      <c:pt idx="16667">
                        <c:v>2.19</c:v>
                      </c:pt>
                      <c:pt idx="16668">
                        <c:v>2.19</c:v>
                      </c:pt>
                      <c:pt idx="16669">
                        <c:v>2.19</c:v>
                      </c:pt>
                      <c:pt idx="16670">
                        <c:v>2.1800000000000002</c:v>
                      </c:pt>
                      <c:pt idx="16671">
                        <c:v>2.1800000000000002</c:v>
                      </c:pt>
                      <c:pt idx="16672">
                        <c:v>2.1800000000000002</c:v>
                      </c:pt>
                      <c:pt idx="16673">
                        <c:v>2.1800000000000002</c:v>
                      </c:pt>
                      <c:pt idx="16674">
                        <c:v>2.1800000000000002</c:v>
                      </c:pt>
                      <c:pt idx="16675">
                        <c:v>2.1800000000000002</c:v>
                      </c:pt>
                      <c:pt idx="16676">
                        <c:v>2.17</c:v>
                      </c:pt>
                      <c:pt idx="16677">
                        <c:v>2.17</c:v>
                      </c:pt>
                      <c:pt idx="16678">
                        <c:v>2.17</c:v>
                      </c:pt>
                      <c:pt idx="16679">
                        <c:v>2.17</c:v>
                      </c:pt>
                      <c:pt idx="16680">
                        <c:v>2.17</c:v>
                      </c:pt>
                      <c:pt idx="16681">
                        <c:v>2.16</c:v>
                      </c:pt>
                      <c:pt idx="16682">
                        <c:v>2.16</c:v>
                      </c:pt>
                      <c:pt idx="16683">
                        <c:v>2.16</c:v>
                      </c:pt>
                      <c:pt idx="16684">
                        <c:v>2.16</c:v>
                      </c:pt>
                      <c:pt idx="16685">
                        <c:v>2.16</c:v>
                      </c:pt>
                      <c:pt idx="16686">
                        <c:v>2.16</c:v>
                      </c:pt>
                      <c:pt idx="16687">
                        <c:v>2.16</c:v>
                      </c:pt>
                      <c:pt idx="16688">
                        <c:v>2.16</c:v>
                      </c:pt>
                      <c:pt idx="16689">
                        <c:v>2.15</c:v>
                      </c:pt>
                      <c:pt idx="16690">
                        <c:v>2.16</c:v>
                      </c:pt>
                      <c:pt idx="16691">
                        <c:v>2.16</c:v>
                      </c:pt>
                      <c:pt idx="16692">
                        <c:v>2.15</c:v>
                      </c:pt>
                      <c:pt idx="16693">
                        <c:v>2.16</c:v>
                      </c:pt>
                      <c:pt idx="16694">
                        <c:v>2.16</c:v>
                      </c:pt>
                      <c:pt idx="16695">
                        <c:v>2.16</c:v>
                      </c:pt>
                      <c:pt idx="16696">
                        <c:v>2.15</c:v>
                      </c:pt>
                      <c:pt idx="16697">
                        <c:v>2.16</c:v>
                      </c:pt>
                      <c:pt idx="16698">
                        <c:v>2.16</c:v>
                      </c:pt>
                      <c:pt idx="16699">
                        <c:v>2.15</c:v>
                      </c:pt>
                      <c:pt idx="16700">
                        <c:v>2.15</c:v>
                      </c:pt>
                      <c:pt idx="16701">
                        <c:v>2.15</c:v>
                      </c:pt>
                      <c:pt idx="16702">
                        <c:v>2.16</c:v>
                      </c:pt>
                      <c:pt idx="16703">
                        <c:v>2.15</c:v>
                      </c:pt>
                      <c:pt idx="16704">
                        <c:v>2.15</c:v>
                      </c:pt>
                      <c:pt idx="16705">
                        <c:v>2.15</c:v>
                      </c:pt>
                      <c:pt idx="16706">
                        <c:v>2.15</c:v>
                      </c:pt>
                      <c:pt idx="16707">
                        <c:v>2.15</c:v>
                      </c:pt>
                      <c:pt idx="16708">
                        <c:v>2.15</c:v>
                      </c:pt>
                      <c:pt idx="16709">
                        <c:v>2.15</c:v>
                      </c:pt>
                      <c:pt idx="16710">
                        <c:v>2.15</c:v>
                      </c:pt>
                      <c:pt idx="16711">
                        <c:v>2.15</c:v>
                      </c:pt>
                      <c:pt idx="16712">
                        <c:v>2.15</c:v>
                      </c:pt>
                      <c:pt idx="16713">
                        <c:v>2.15</c:v>
                      </c:pt>
                      <c:pt idx="16714">
                        <c:v>2.15</c:v>
                      </c:pt>
                      <c:pt idx="16715">
                        <c:v>2.16</c:v>
                      </c:pt>
                      <c:pt idx="16716">
                        <c:v>2.15</c:v>
                      </c:pt>
                      <c:pt idx="16717">
                        <c:v>2.16</c:v>
                      </c:pt>
                      <c:pt idx="16718">
                        <c:v>2.16</c:v>
                      </c:pt>
                      <c:pt idx="16719">
                        <c:v>2.16</c:v>
                      </c:pt>
                      <c:pt idx="16720">
                        <c:v>2.16</c:v>
                      </c:pt>
                      <c:pt idx="16721">
                        <c:v>2.16</c:v>
                      </c:pt>
                      <c:pt idx="16722">
                        <c:v>2.17</c:v>
                      </c:pt>
                      <c:pt idx="16723">
                        <c:v>2.17</c:v>
                      </c:pt>
                      <c:pt idx="16724">
                        <c:v>2.16</c:v>
                      </c:pt>
                      <c:pt idx="16725">
                        <c:v>2.17</c:v>
                      </c:pt>
                      <c:pt idx="16726">
                        <c:v>2.17</c:v>
                      </c:pt>
                      <c:pt idx="16727">
                        <c:v>2.17</c:v>
                      </c:pt>
                      <c:pt idx="16728">
                        <c:v>2.17</c:v>
                      </c:pt>
                      <c:pt idx="16729">
                        <c:v>2.1800000000000002</c:v>
                      </c:pt>
                      <c:pt idx="16730">
                        <c:v>2.1800000000000002</c:v>
                      </c:pt>
                      <c:pt idx="16731">
                        <c:v>2.1800000000000002</c:v>
                      </c:pt>
                      <c:pt idx="16732">
                        <c:v>2.1800000000000002</c:v>
                      </c:pt>
                      <c:pt idx="16733">
                        <c:v>2.1800000000000002</c:v>
                      </c:pt>
                      <c:pt idx="16734">
                        <c:v>2.1800000000000002</c:v>
                      </c:pt>
                      <c:pt idx="16735">
                        <c:v>2.19</c:v>
                      </c:pt>
                      <c:pt idx="16736">
                        <c:v>2.19</c:v>
                      </c:pt>
                      <c:pt idx="16737">
                        <c:v>2.19</c:v>
                      </c:pt>
                      <c:pt idx="16738">
                        <c:v>2.19</c:v>
                      </c:pt>
                      <c:pt idx="16739">
                        <c:v>2.2000000000000002</c:v>
                      </c:pt>
                      <c:pt idx="16740">
                        <c:v>2.19</c:v>
                      </c:pt>
                      <c:pt idx="16741">
                        <c:v>2.2000000000000002</c:v>
                      </c:pt>
                      <c:pt idx="16742">
                        <c:v>2.2000000000000002</c:v>
                      </c:pt>
                      <c:pt idx="16743">
                        <c:v>2.2000000000000002</c:v>
                      </c:pt>
                      <c:pt idx="16744">
                        <c:v>2.2000000000000002</c:v>
                      </c:pt>
                      <c:pt idx="16745">
                        <c:v>2.21</c:v>
                      </c:pt>
                      <c:pt idx="16746">
                        <c:v>2.2000000000000002</c:v>
                      </c:pt>
                      <c:pt idx="16747">
                        <c:v>2.2000000000000002</c:v>
                      </c:pt>
                      <c:pt idx="16748">
                        <c:v>2.2000000000000002</c:v>
                      </c:pt>
                      <c:pt idx="16749">
                        <c:v>2.21</c:v>
                      </c:pt>
                      <c:pt idx="16750">
                        <c:v>2.21</c:v>
                      </c:pt>
                      <c:pt idx="16751">
                        <c:v>2.2000000000000002</c:v>
                      </c:pt>
                      <c:pt idx="16752">
                        <c:v>2.21</c:v>
                      </c:pt>
                      <c:pt idx="16753">
                        <c:v>2.2000000000000002</c:v>
                      </c:pt>
                      <c:pt idx="16754">
                        <c:v>2.2000000000000002</c:v>
                      </c:pt>
                      <c:pt idx="16755">
                        <c:v>2.2000000000000002</c:v>
                      </c:pt>
                      <c:pt idx="16756">
                        <c:v>2.2000000000000002</c:v>
                      </c:pt>
                      <c:pt idx="16757">
                        <c:v>2.2000000000000002</c:v>
                      </c:pt>
                      <c:pt idx="16758">
                        <c:v>2.2000000000000002</c:v>
                      </c:pt>
                      <c:pt idx="16759">
                        <c:v>2.2000000000000002</c:v>
                      </c:pt>
                      <c:pt idx="16760">
                        <c:v>2.2000000000000002</c:v>
                      </c:pt>
                      <c:pt idx="16761">
                        <c:v>2.2000000000000002</c:v>
                      </c:pt>
                      <c:pt idx="16762">
                        <c:v>2.2000000000000002</c:v>
                      </c:pt>
                      <c:pt idx="16763">
                        <c:v>2.2000000000000002</c:v>
                      </c:pt>
                      <c:pt idx="16764">
                        <c:v>2.2000000000000002</c:v>
                      </c:pt>
                      <c:pt idx="16765">
                        <c:v>2.2000000000000002</c:v>
                      </c:pt>
                      <c:pt idx="16766">
                        <c:v>2.2000000000000002</c:v>
                      </c:pt>
                      <c:pt idx="16767">
                        <c:v>2.19</c:v>
                      </c:pt>
                      <c:pt idx="16768">
                        <c:v>2.2000000000000002</c:v>
                      </c:pt>
                      <c:pt idx="16769">
                        <c:v>2.19</c:v>
                      </c:pt>
                      <c:pt idx="16770">
                        <c:v>2.19</c:v>
                      </c:pt>
                      <c:pt idx="16771">
                        <c:v>2.19</c:v>
                      </c:pt>
                      <c:pt idx="16772">
                        <c:v>2.2000000000000002</c:v>
                      </c:pt>
                      <c:pt idx="16773">
                        <c:v>2.19</c:v>
                      </c:pt>
                      <c:pt idx="16774">
                        <c:v>2.19</c:v>
                      </c:pt>
                      <c:pt idx="16775">
                        <c:v>2.19</c:v>
                      </c:pt>
                      <c:pt idx="16776">
                        <c:v>2.19</c:v>
                      </c:pt>
                      <c:pt idx="16777">
                        <c:v>2.19</c:v>
                      </c:pt>
                      <c:pt idx="16778">
                        <c:v>2.2000000000000002</c:v>
                      </c:pt>
                      <c:pt idx="16779">
                        <c:v>2.2000000000000002</c:v>
                      </c:pt>
                      <c:pt idx="16780">
                        <c:v>2.2000000000000002</c:v>
                      </c:pt>
                      <c:pt idx="16781">
                        <c:v>2.21</c:v>
                      </c:pt>
                      <c:pt idx="16782">
                        <c:v>2.21</c:v>
                      </c:pt>
                      <c:pt idx="16783">
                        <c:v>2.2200000000000002</c:v>
                      </c:pt>
                      <c:pt idx="16784">
                        <c:v>2.23</c:v>
                      </c:pt>
                      <c:pt idx="16785">
                        <c:v>2.31</c:v>
                      </c:pt>
                      <c:pt idx="16786">
                        <c:v>2.35</c:v>
                      </c:pt>
                      <c:pt idx="16787">
                        <c:v>2.34</c:v>
                      </c:pt>
                      <c:pt idx="16788">
                        <c:v>2.33</c:v>
                      </c:pt>
                      <c:pt idx="16789">
                        <c:v>2.3199999999999998</c:v>
                      </c:pt>
                      <c:pt idx="16790">
                        <c:v>2.31</c:v>
                      </c:pt>
                      <c:pt idx="16791">
                        <c:v>2.3199999999999998</c:v>
                      </c:pt>
                      <c:pt idx="16792">
                        <c:v>2.3199999999999998</c:v>
                      </c:pt>
                      <c:pt idx="16793">
                        <c:v>2.33</c:v>
                      </c:pt>
                      <c:pt idx="16794">
                        <c:v>2.35</c:v>
                      </c:pt>
                      <c:pt idx="16795">
                        <c:v>2.36</c:v>
                      </c:pt>
                      <c:pt idx="16796">
                        <c:v>2.38</c:v>
                      </c:pt>
                      <c:pt idx="16797">
                        <c:v>2.4</c:v>
                      </c:pt>
                      <c:pt idx="16798">
                        <c:v>2.4300000000000002</c:v>
                      </c:pt>
                      <c:pt idx="16799">
                        <c:v>2.46</c:v>
                      </c:pt>
                      <c:pt idx="16800">
                        <c:v>2.4900000000000002</c:v>
                      </c:pt>
                      <c:pt idx="16801">
                        <c:v>2.5099999999999998</c:v>
                      </c:pt>
                      <c:pt idx="16802">
                        <c:v>2.52</c:v>
                      </c:pt>
                      <c:pt idx="16803">
                        <c:v>2.54</c:v>
                      </c:pt>
                      <c:pt idx="16804">
                        <c:v>2.5499999999999998</c:v>
                      </c:pt>
                      <c:pt idx="16805">
                        <c:v>2.58</c:v>
                      </c:pt>
                      <c:pt idx="16806">
                        <c:v>2.62</c:v>
                      </c:pt>
                      <c:pt idx="16807">
                        <c:v>2.69</c:v>
                      </c:pt>
                      <c:pt idx="16808">
                        <c:v>2.74</c:v>
                      </c:pt>
                      <c:pt idx="16809">
                        <c:v>2.78</c:v>
                      </c:pt>
                      <c:pt idx="16810">
                        <c:v>2.81</c:v>
                      </c:pt>
                      <c:pt idx="16811">
                        <c:v>2.84</c:v>
                      </c:pt>
                      <c:pt idx="16812">
                        <c:v>2.84</c:v>
                      </c:pt>
                      <c:pt idx="16813">
                        <c:v>2.82</c:v>
                      </c:pt>
                      <c:pt idx="16814">
                        <c:v>2.81</c:v>
                      </c:pt>
                      <c:pt idx="16815">
                        <c:v>2.79</c:v>
                      </c:pt>
                      <c:pt idx="16816">
                        <c:v>2.77</c:v>
                      </c:pt>
                      <c:pt idx="16817">
                        <c:v>2.74</c:v>
                      </c:pt>
                      <c:pt idx="16818">
                        <c:v>2.73</c:v>
                      </c:pt>
                      <c:pt idx="16819">
                        <c:v>2.71</c:v>
                      </c:pt>
                      <c:pt idx="16820">
                        <c:v>2.68</c:v>
                      </c:pt>
                      <c:pt idx="16821">
                        <c:v>2.67</c:v>
                      </c:pt>
                      <c:pt idx="16822">
                        <c:v>2.65</c:v>
                      </c:pt>
                      <c:pt idx="16823">
                        <c:v>2.62</c:v>
                      </c:pt>
                      <c:pt idx="16824">
                        <c:v>2.6</c:v>
                      </c:pt>
                      <c:pt idx="16825">
                        <c:v>2.59</c:v>
                      </c:pt>
                      <c:pt idx="16826">
                        <c:v>2.58</c:v>
                      </c:pt>
                      <c:pt idx="16827">
                        <c:v>2.57</c:v>
                      </c:pt>
                      <c:pt idx="16828">
                        <c:v>2.5499999999999998</c:v>
                      </c:pt>
                      <c:pt idx="16829">
                        <c:v>2.54</c:v>
                      </c:pt>
                      <c:pt idx="16830">
                        <c:v>2.5299999999999998</c:v>
                      </c:pt>
                      <c:pt idx="16831">
                        <c:v>2.5099999999999998</c:v>
                      </c:pt>
                      <c:pt idx="16832">
                        <c:v>2.5099999999999998</c:v>
                      </c:pt>
                      <c:pt idx="16833">
                        <c:v>2.5</c:v>
                      </c:pt>
                      <c:pt idx="16834">
                        <c:v>2.5</c:v>
                      </c:pt>
                      <c:pt idx="16835">
                        <c:v>2.4900000000000002</c:v>
                      </c:pt>
                      <c:pt idx="16836">
                        <c:v>2.48</c:v>
                      </c:pt>
                      <c:pt idx="16837">
                        <c:v>2.48</c:v>
                      </c:pt>
                      <c:pt idx="16838">
                        <c:v>2.48</c:v>
                      </c:pt>
                      <c:pt idx="16839">
                        <c:v>2.4700000000000002</c:v>
                      </c:pt>
                      <c:pt idx="16840">
                        <c:v>2.46</c:v>
                      </c:pt>
                      <c:pt idx="16841">
                        <c:v>2.46</c:v>
                      </c:pt>
                      <c:pt idx="16842">
                        <c:v>2.46</c:v>
                      </c:pt>
                      <c:pt idx="16843">
                        <c:v>2.4500000000000002</c:v>
                      </c:pt>
                      <c:pt idx="16844">
                        <c:v>2.46</c:v>
                      </c:pt>
                      <c:pt idx="16845">
                        <c:v>2.4500000000000002</c:v>
                      </c:pt>
                      <c:pt idx="16846">
                        <c:v>2.44</c:v>
                      </c:pt>
                      <c:pt idx="16847">
                        <c:v>2.44</c:v>
                      </c:pt>
                      <c:pt idx="16848">
                        <c:v>2.44</c:v>
                      </c:pt>
                      <c:pt idx="16849">
                        <c:v>2.4300000000000002</c:v>
                      </c:pt>
                      <c:pt idx="16850">
                        <c:v>2.4300000000000002</c:v>
                      </c:pt>
                      <c:pt idx="16851">
                        <c:v>2.4300000000000002</c:v>
                      </c:pt>
                      <c:pt idx="16852">
                        <c:v>2.42</c:v>
                      </c:pt>
                      <c:pt idx="16853">
                        <c:v>2.42</c:v>
                      </c:pt>
                      <c:pt idx="16854">
                        <c:v>2.41</c:v>
                      </c:pt>
                      <c:pt idx="16855">
                        <c:v>2.41</c:v>
                      </c:pt>
                      <c:pt idx="16856">
                        <c:v>2.41</c:v>
                      </c:pt>
                      <c:pt idx="16857">
                        <c:v>2.41</c:v>
                      </c:pt>
                      <c:pt idx="16858">
                        <c:v>2.41</c:v>
                      </c:pt>
                      <c:pt idx="16859">
                        <c:v>2.4</c:v>
                      </c:pt>
                      <c:pt idx="16860">
                        <c:v>2.4</c:v>
                      </c:pt>
                      <c:pt idx="16861">
                        <c:v>2.41</c:v>
                      </c:pt>
                      <c:pt idx="16862">
                        <c:v>2.4</c:v>
                      </c:pt>
                      <c:pt idx="16863">
                        <c:v>2.4</c:v>
                      </c:pt>
                      <c:pt idx="16864">
                        <c:v>2.39</c:v>
                      </c:pt>
                      <c:pt idx="16865">
                        <c:v>2.39</c:v>
                      </c:pt>
                      <c:pt idx="16866">
                        <c:v>2.39</c:v>
                      </c:pt>
                      <c:pt idx="16867">
                        <c:v>2.38</c:v>
                      </c:pt>
                      <c:pt idx="16868">
                        <c:v>2.38</c:v>
                      </c:pt>
                      <c:pt idx="16869">
                        <c:v>2.38</c:v>
                      </c:pt>
                      <c:pt idx="16870">
                        <c:v>2.37</c:v>
                      </c:pt>
                      <c:pt idx="16871">
                        <c:v>2.37</c:v>
                      </c:pt>
                      <c:pt idx="16872">
                        <c:v>2.37</c:v>
                      </c:pt>
                      <c:pt idx="16873">
                        <c:v>2.37</c:v>
                      </c:pt>
                      <c:pt idx="16874">
                        <c:v>2.36</c:v>
                      </c:pt>
                      <c:pt idx="16875">
                        <c:v>2.36</c:v>
                      </c:pt>
                      <c:pt idx="16876">
                        <c:v>2.35</c:v>
                      </c:pt>
                      <c:pt idx="16877">
                        <c:v>2.35</c:v>
                      </c:pt>
                      <c:pt idx="16878">
                        <c:v>2.34</c:v>
                      </c:pt>
                      <c:pt idx="16879">
                        <c:v>2.33</c:v>
                      </c:pt>
                      <c:pt idx="16880">
                        <c:v>2.33</c:v>
                      </c:pt>
                      <c:pt idx="16881">
                        <c:v>2.33</c:v>
                      </c:pt>
                      <c:pt idx="16882">
                        <c:v>2.33</c:v>
                      </c:pt>
                      <c:pt idx="16883">
                        <c:v>2.3199999999999998</c:v>
                      </c:pt>
                      <c:pt idx="16884">
                        <c:v>2.3199999999999998</c:v>
                      </c:pt>
                      <c:pt idx="16885">
                        <c:v>2.31</c:v>
                      </c:pt>
                      <c:pt idx="16886">
                        <c:v>2.31</c:v>
                      </c:pt>
                      <c:pt idx="16887">
                        <c:v>2.31</c:v>
                      </c:pt>
                      <c:pt idx="16888">
                        <c:v>2.2999999999999998</c:v>
                      </c:pt>
                      <c:pt idx="16889">
                        <c:v>2.2999999999999998</c:v>
                      </c:pt>
                      <c:pt idx="16890">
                        <c:v>2.2999999999999998</c:v>
                      </c:pt>
                      <c:pt idx="16891">
                        <c:v>2.29</c:v>
                      </c:pt>
                      <c:pt idx="16892">
                        <c:v>2.29</c:v>
                      </c:pt>
                      <c:pt idx="16893">
                        <c:v>2.29</c:v>
                      </c:pt>
                      <c:pt idx="16894">
                        <c:v>2.29</c:v>
                      </c:pt>
                      <c:pt idx="16895">
                        <c:v>2.29</c:v>
                      </c:pt>
                      <c:pt idx="16896">
                        <c:v>2.2799999999999998</c:v>
                      </c:pt>
                      <c:pt idx="16897">
                        <c:v>2.2799999999999998</c:v>
                      </c:pt>
                      <c:pt idx="16898">
                        <c:v>2.2799999999999998</c:v>
                      </c:pt>
                      <c:pt idx="16899">
                        <c:v>2.27</c:v>
                      </c:pt>
                      <c:pt idx="16900">
                        <c:v>2.27</c:v>
                      </c:pt>
                      <c:pt idx="16901">
                        <c:v>2.27</c:v>
                      </c:pt>
                      <c:pt idx="16902">
                        <c:v>2.27</c:v>
                      </c:pt>
                      <c:pt idx="16903">
                        <c:v>2.27</c:v>
                      </c:pt>
                      <c:pt idx="16904">
                        <c:v>2.27</c:v>
                      </c:pt>
                      <c:pt idx="16905">
                        <c:v>2.27</c:v>
                      </c:pt>
                      <c:pt idx="16906">
                        <c:v>2.2599999999999998</c:v>
                      </c:pt>
                      <c:pt idx="16907">
                        <c:v>2.2599999999999998</c:v>
                      </c:pt>
                      <c:pt idx="16908">
                        <c:v>2.2599999999999998</c:v>
                      </c:pt>
                      <c:pt idx="16909">
                        <c:v>2.2599999999999998</c:v>
                      </c:pt>
                      <c:pt idx="16910">
                        <c:v>2.2599999999999998</c:v>
                      </c:pt>
                      <c:pt idx="16911">
                        <c:v>2.25</c:v>
                      </c:pt>
                      <c:pt idx="16912">
                        <c:v>2.25</c:v>
                      </c:pt>
                      <c:pt idx="16913">
                        <c:v>2.2599999999999998</c:v>
                      </c:pt>
                      <c:pt idx="16914">
                        <c:v>2.25</c:v>
                      </c:pt>
                      <c:pt idx="16915">
                        <c:v>2.25</c:v>
                      </c:pt>
                      <c:pt idx="16916">
                        <c:v>2.25</c:v>
                      </c:pt>
                      <c:pt idx="16917">
                        <c:v>2.25</c:v>
                      </c:pt>
                      <c:pt idx="16918">
                        <c:v>2.2400000000000002</c:v>
                      </c:pt>
                      <c:pt idx="16919">
                        <c:v>2.25</c:v>
                      </c:pt>
                      <c:pt idx="16920">
                        <c:v>2.2400000000000002</c:v>
                      </c:pt>
                      <c:pt idx="16921">
                        <c:v>2.2400000000000002</c:v>
                      </c:pt>
                      <c:pt idx="16922">
                        <c:v>2.2400000000000002</c:v>
                      </c:pt>
                      <c:pt idx="16923">
                        <c:v>2.2400000000000002</c:v>
                      </c:pt>
                      <c:pt idx="16924">
                        <c:v>2.2400000000000002</c:v>
                      </c:pt>
                      <c:pt idx="16925">
                        <c:v>2.2400000000000002</c:v>
                      </c:pt>
                      <c:pt idx="16926">
                        <c:v>2.23</c:v>
                      </c:pt>
                      <c:pt idx="16927">
                        <c:v>2.23</c:v>
                      </c:pt>
                      <c:pt idx="16928">
                        <c:v>2.23</c:v>
                      </c:pt>
                      <c:pt idx="16929">
                        <c:v>2.23</c:v>
                      </c:pt>
                      <c:pt idx="16930">
                        <c:v>2.23</c:v>
                      </c:pt>
                      <c:pt idx="16931">
                        <c:v>2.23</c:v>
                      </c:pt>
                      <c:pt idx="16932">
                        <c:v>2.23</c:v>
                      </c:pt>
                      <c:pt idx="16933">
                        <c:v>2.23</c:v>
                      </c:pt>
                      <c:pt idx="16934">
                        <c:v>2.23</c:v>
                      </c:pt>
                      <c:pt idx="16935">
                        <c:v>2.23</c:v>
                      </c:pt>
                      <c:pt idx="16936">
                        <c:v>2.2200000000000002</c:v>
                      </c:pt>
                      <c:pt idx="16937">
                        <c:v>2.2200000000000002</c:v>
                      </c:pt>
                      <c:pt idx="16938">
                        <c:v>2.23</c:v>
                      </c:pt>
                      <c:pt idx="16939">
                        <c:v>2.2200000000000002</c:v>
                      </c:pt>
                      <c:pt idx="16940">
                        <c:v>2.2200000000000002</c:v>
                      </c:pt>
                      <c:pt idx="16941">
                        <c:v>2.2200000000000002</c:v>
                      </c:pt>
                      <c:pt idx="16942">
                        <c:v>2.2200000000000002</c:v>
                      </c:pt>
                      <c:pt idx="16943">
                        <c:v>2.21</c:v>
                      </c:pt>
                      <c:pt idx="16944">
                        <c:v>2.21</c:v>
                      </c:pt>
                      <c:pt idx="16945">
                        <c:v>2.21</c:v>
                      </c:pt>
                      <c:pt idx="16946">
                        <c:v>2.21</c:v>
                      </c:pt>
                      <c:pt idx="16947">
                        <c:v>2.21</c:v>
                      </c:pt>
                      <c:pt idx="16948">
                        <c:v>2.21</c:v>
                      </c:pt>
                      <c:pt idx="16949">
                        <c:v>2.21</c:v>
                      </c:pt>
                      <c:pt idx="16950">
                        <c:v>2.21</c:v>
                      </c:pt>
                      <c:pt idx="16951">
                        <c:v>2.21</c:v>
                      </c:pt>
                      <c:pt idx="16952">
                        <c:v>2.2000000000000002</c:v>
                      </c:pt>
                      <c:pt idx="16953">
                        <c:v>2.2000000000000002</c:v>
                      </c:pt>
                      <c:pt idx="16954">
                        <c:v>2.2000000000000002</c:v>
                      </c:pt>
                      <c:pt idx="16955">
                        <c:v>2.2000000000000002</c:v>
                      </c:pt>
                      <c:pt idx="16956">
                        <c:v>2.2000000000000002</c:v>
                      </c:pt>
                      <c:pt idx="16957">
                        <c:v>2.19</c:v>
                      </c:pt>
                      <c:pt idx="16958">
                        <c:v>2.19</c:v>
                      </c:pt>
                      <c:pt idx="16959">
                        <c:v>2.19</c:v>
                      </c:pt>
                      <c:pt idx="16960">
                        <c:v>2.19</c:v>
                      </c:pt>
                      <c:pt idx="16961">
                        <c:v>2.19</c:v>
                      </c:pt>
                      <c:pt idx="16962">
                        <c:v>2.19</c:v>
                      </c:pt>
                      <c:pt idx="16963">
                        <c:v>2.19</c:v>
                      </c:pt>
                      <c:pt idx="16964">
                        <c:v>2.1800000000000002</c:v>
                      </c:pt>
                      <c:pt idx="16965">
                        <c:v>2.1800000000000002</c:v>
                      </c:pt>
                      <c:pt idx="16966">
                        <c:v>2.1800000000000002</c:v>
                      </c:pt>
                      <c:pt idx="16967">
                        <c:v>2.1800000000000002</c:v>
                      </c:pt>
                      <c:pt idx="16968">
                        <c:v>2.1800000000000002</c:v>
                      </c:pt>
                      <c:pt idx="16969">
                        <c:v>2.1800000000000002</c:v>
                      </c:pt>
                      <c:pt idx="16970">
                        <c:v>2.1800000000000002</c:v>
                      </c:pt>
                      <c:pt idx="16971">
                        <c:v>2.1800000000000002</c:v>
                      </c:pt>
                      <c:pt idx="16972">
                        <c:v>2.17</c:v>
                      </c:pt>
                      <c:pt idx="16973">
                        <c:v>2.17</c:v>
                      </c:pt>
                      <c:pt idx="16974">
                        <c:v>2.17</c:v>
                      </c:pt>
                      <c:pt idx="16975">
                        <c:v>2.17</c:v>
                      </c:pt>
                      <c:pt idx="16976">
                        <c:v>2.16</c:v>
                      </c:pt>
                      <c:pt idx="16977">
                        <c:v>2.17</c:v>
                      </c:pt>
                      <c:pt idx="16978">
                        <c:v>2.16</c:v>
                      </c:pt>
                      <c:pt idx="16979">
                        <c:v>2.16</c:v>
                      </c:pt>
                      <c:pt idx="16980">
                        <c:v>2.16</c:v>
                      </c:pt>
                      <c:pt idx="16981">
                        <c:v>2.15</c:v>
                      </c:pt>
                      <c:pt idx="16982">
                        <c:v>2.16</c:v>
                      </c:pt>
                      <c:pt idx="16983">
                        <c:v>2.15</c:v>
                      </c:pt>
                      <c:pt idx="16984">
                        <c:v>2.15</c:v>
                      </c:pt>
                      <c:pt idx="16985">
                        <c:v>2.15</c:v>
                      </c:pt>
                      <c:pt idx="16986">
                        <c:v>2.14</c:v>
                      </c:pt>
                      <c:pt idx="16987">
                        <c:v>2.14</c:v>
                      </c:pt>
                      <c:pt idx="16988">
                        <c:v>2.14</c:v>
                      </c:pt>
                      <c:pt idx="16989">
                        <c:v>2.14</c:v>
                      </c:pt>
                      <c:pt idx="16990">
                        <c:v>2.14</c:v>
                      </c:pt>
                      <c:pt idx="16991">
                        <c:v>2.14</c:v>
                      </c:pt>
                      <c:pt idx="16992">
                        <c:v>2.14</c:v>
                      </c:pt>
                      <c:pt idx="16993">
                        <c:v>2.13</c:v>
                      </c:pt>
                      <c:pt idx="16994">
                        <c:v>2.13</c:v>
                      </c:pt>
                      <c:pt idx="16995">
                        <c:v>2.13</c:v>
                      </c:pt>
                      <c:pt idx="16996">
                        <c:v>2.13</c:v>
                      </c:pt>
                      <c:pt idx="16997">
                        <c:v>2.13</c:v>
                      </c:pt>
                      <c:pt idx="16998">
                        <c:v>2.12</c:v>
                      </c:pt>
                      <c:pt idx="16999">
                        <c:v>2.12</c:v>
                      </c:pt>
                      <c:pt idx="17000">
                        <c:v>2.12</c:v>
                      </c:pt>
                      <c:pt idx="17001">
                        <c:v>2.12</c:v>
                      </c:pt>
                      <c:pt idx="17002">
                        <c:v>2.12</c:v>
                      </c:pt>
                      <c:pt idx="17003">
                        <c:v>2.11</c:v>
                      </c:pt>
                      <c:pt idx="17004">
                        <c:v>2.11</c:v>
                      </c:pt>
                      <c:pt idx="17005">
                        <c:v>2.11</c:v>
                      </c:pt>
                      <c:pt idx="17006">
                        <c:v>2.11</c:v>
                      </c:pt>
                      <c:pt idx="17007">
                        <c:v>2.11</c:v>
                      </c:pt>
                      <c:pt idx="17008">
                        <c:v>2.11</c:v>
                      </c:pt>
                      <c:pt idx="17009">
                        <c:v>2.11</c:v>
                      </c:pt>
                      <c:pt idx="17010">
                        <c:v>2.1</c:v>
                      </c:pt>
                      <c:pt idx="17011">
                        <c:v>2.11</c:v>
                      </c:pt>
                      <c:pt idx="17012">
                        <c:v>2.1</c:v>
                      </c:pt>
                      <c:pt idx="17013">
                        <c:v>2.1</c:v>
                      </c:pt>
                      <c:pt idx="17014">
                        <c:v>2.1</c:v>
                      </c:pt>
                      <c:pt idx="17015">
                        <c:v>2.1</c:v>
                      </c:pt>
                      <c:pt idx="17016">
                        <c:v>2.1</c:v>
                      </c:pt>
                      <c:pt idx="17017">
                        <c:v>2.1</c:v>
                      </c:pt>
                      <c:pt idx="17018">
                        <c:v>2.1</c:v>
                      </c:pt>
                      <c:pt idx="17019">
                        <c:v>2.1</c:v>
                      </c:pt>
                      <c:pt idx="17020">
                        <c:v>2.1</c:v>
                      </c:pt>
                      <c:pt idx="17021">
                        <c:v>2.1</c:v>
                      </c:pt>
                      <c:pt idx="17022">
                        <c:v>2.1</c:v>
                      </c:pt>
                      <c:pt idx="17023">
                        <c:v>2.09</c:v>
                      </c:pt>
                      <c:pt idx="17024">
                        <c:v>2.1</c:v>
                      </c:pt>
                      <c:pt idx="17025">
                        <c:v>2.09</c:v>
                      </c:pt>
                      <c:pt idx="17026">
                        <c:v>2.1</c:v>
                      </c:pt>
                      <c:pt idx="17027">
                        <c:v>2.1</c:v>
                      </c:pt>
                      <c:pt idx="17028">
                        <c:v>2.09</c:v>
                      </c:pt>
                      <c:pt idx="17029">
                        <c:v>2.09</c:v>
                      </c:pt>
                      <c:pt idx="17030">
                        <c:v>2.1</c:v>
                      </c:pt>
                      <c:pt idx="17031">
                        <c:v>2.09</c:v>
                      </c:pt>
                      <c:pt idx="17032">
                        <c:v>2.09</c:v>
                      </c:pt>
                      <c:pt idx="17033">
                        <c:v>2.1</c:v>
                      </c:pt>
                      <c:pt idx="17034">
                        <c:v>2.09</c:v>
                      </c:pt>
                      <c:pt idx="17035">
                        <c:v>2.09</c:v>
                      </c:pt>
                      <c:pt idx="17036">
                        <c:v>2.09</c:v>
                      </c:pt>
                      <c:pt idx="17037">
                        <c:v>2.09</c:v>
                      </c:pt>
                      <c:pt idx="17038">
                        <c:v>2.09</c:v>
                      </c:pt>
                      <c:pt idx="17039">
                        <c:v>2.09</c:v>
                      </c:pt>
                      <c:pt idx="17040">
                        <c:v>2.09</c:v>
                      </c:pt>
                      <c:pt idx="17041">
                        <c:v>2.09</c:v>
                      </c:pt>
                      <c:pt idx="17042">
                        <c:v>2.09</c:v>
                      </c:pt>
                      <c:pt idx="17043">
                        <c:v>2.09</c:v>
                      </c:pt>
                      <c:pt idx="17044">
                        <c:v>2.09</c:v>
                      </c:pt>
                      <c:pt idx="17045">
                        <c:v>2.08</c:v>
                      </c:pt>
                      <c:pt idx="17046">
                        <c:v>2.09</c:v>
                      </c:pt>
                      <c:pt idx="17047">
                        <c:v>2.09</c:v>
                      </c:pt>
                      <c:pt idx="17048">
                        <c:v>2.09</c:v>
                      </c:pt>
                      <c:pt idx="17049">
                        <c:v>2.09</c:v>
                      </c:pt>
                      <c:pt idx="17050">
                        <c:v>2.08</c:v>
                      </c:pt>
                      <c:pt idx="17051">
                        <c:v>2.08</c:v>
                      </c:pt>
                      <c:pt idx="17052">
                        <c:v>2.08</c:v>
                      </c:pt>
                      <c:pt idx="17053">
                        <c:v>2.08</c:v>
                      </c:pt>
                      <c:pt idx="17054">
                        <c:v>2.08</c:v>
                      </c:pt>
                      <c:pt idx="17055">
                        <c:v>2.08</c:v>
                      </c:pt>
                      <c:pt idx="17056">
                        <c:v>2.08</c:v>
                      </c:pt>
                      <c:pt idx="17057">
                        <c:v>2.08</c:v>
                      </c:pt>
                      <c:pt idx="17058">
                        <c:v>2.08</c:v>
                      </c:pt>
                      <c:pt idx="17059">
                        <c:v>2.08</c:v>
                      </c:pt>
                      <c:pt idx="17060">
                        <c:v>2.08</c:v>
                      </c:pt>
                      <c:pt idx="17061">
                        <c:v>2.08</c:v>
                      </c:pt>
                      <c:pt idx="17062">
                        <c:v>2.08</c:v>
                      </c:pt>
                      <c:pt idx="17063">
                        <c:v>2.08</c:v>
                      </c:pt>
                      <c:pt idx="17064">
                        <c:v>2.08</c:v>
                      </c:pt>
                      <c:pt idx="17065">
                        <c:v>2.08</c:v>
                      </c:pt>
                      <c:pt idx="17066">
                        <c:v>2.08</c:v>
                      </c:pt>
                      <c:pt idx="17067">
                        <c:v>2.08</c:v>
                      </c:pt>
                      <c:pt idx="17068">
                        <c:v>2.08</c:v>
                      </c:pt>
                      <c:pt idx="17069">
                        <c:v>2.08</c:v>
                      </c:pt>
                      <c:pt idx="17070">
                        <c:v>2.08</c:v>
                      </c:pt>
                      <c:pt idx="17071">
                        <c:v>2.08</c:v>
                      </c:pt>
                      <c:pt idx="17072">
                        <c:v>2.0699999999999998</c:v>
                      </c:pt>
                      <c:pt idx="17073">
                        <c:v>2.0699999999999998</c:v>
                      </c:pt>
                      <c:pt idx="17074">
                        <c:v>2.0699999999999998</c:v>
                      </c:pt>
                      <c:pt idx="17075">
                        <c:v>2.0699999999999998</c:v>
                      </c:pt>
                      <c:pt idx="17076">
                        <c:v>2.0699999999999998</c:v>
                      </c:pt>
                      <c:pt idx="17077">
                        <c:v>2.0699999999999998</c:v>
                      </c:pt>
                      <c:pt idx="17078">
                        <c:v>2.0699999999999998</c:v>
                      </c:pt>
                      <c:pt idx="17079">
                        <c:v>2.0699999999999998</c:v>
                      </c:pt>
                      <c:pt idx="17080">
                        <c:v>2.0699999999999998</c:v>
                      </c:pt>
                      <c:pt idx="17081">
                        <c:v>2.0699999999999998</c:v>
                      </c:pt>
                      <c:pt idx="17082">
                        <c:v>2.0699999999999998</c:v>
                      </c:pt>
                      <c:pt idx="17083">
                        <c:v>2.0699999999999998</c:v>
                      </c:pt>
                      <c:pt idx="17084">
                        <c:v>2.0699999999999998</c:v>
                      </c:pt>
                      <c:pt idx="17085">
                        <c:v>2.06</c:v>
                      </c:pt>
                      <c:pt idx="17086">
                        <c:v>2.0699999999999998</c:v>
                      </c:pt>
                      <c:pt idx="17087">
                        <c:v>2.0699999999999998</c:v>
                      </c:pt>
                      <c:pt idx="17088">
                        <c:v>2.06</c:v>
                      </c:pt>
                      <c:pt idx="17089">
                        <c:v>2.0699999999999998</c:v>
                      </c:pt>
                      <c:pt idx="17090">
                        <c:v>2.06</c:v>
                      </c:pt>
                      <c:pt idx="17091">
                        <c:v>2.06</c:v>
                      </c:pt>
                      <c:pt idx="17092">
                        <c:v>2.06</c:v>
                      </c:pt>
                      <c:pt idx="17093">
                        <c:v>2.06</c:v>
                      </c:pt>
                      <c:pt idx="17094">
                        <c:v>2.06</c:v>
                      </c:pt>
                      <c:pt idx="17095">
                        <c:v>2.0699999999999998</c:v>
                      </c:pt>
                      <c:pt idx="17096">
                        <c:v>2.06</c:v>
                      </c:pt>
                      <c:pt idx="17097">
                        <c:v>2.06</c:v>
                      </c:pt>
                      <c:pt idx="17098">
                        <c:v>2.06</c:v>
                      </c:pt>
                      <c:pt idx="17099">
                        <c:v>2.06</c:v>
                      </c:pt>
                      <c:pt idx="17100">
                        <c:v>2.06</c:v>
                      </c:pt>
                      <c:pt idx="17101">
                        <c:v>2.06</c:v>
                      </c:pt>
                      <c:pt idx="17102">
                        <c:v>2.06</c:v>
                      </c:pt>
                      <c:pt idx="17103">
                        <c:v>2.06</c:v>
                      </c:pt>
                      <c:pt idx="17104">
                        <c:v>2.06</c:v>
                      </c:pt>
                      <c:pt idx="17105">
                        <c:v>2.06</c:v>
                      </c:pt>
                      <c:pt idx="17106">
                        <c:v>2.06</c:v>
                      </c:pt>
                      <c:pt idx="17107">
                        <c:v>2.06</c:v>
                      </c:pt>
                      <c:pt idx="17108">
                        <c:v>2.06</c:v>
                      </c:pt>
                      <c:pt idx="17109">
                        <c:v>2.06</c:v>
                      </c:pt>
                      <c:pt idx="17110">
                        <c:v>2.06</c:v>
                      </c:pt>
                      <c:pt idx="17111">
                        <c:v>2.06</c:v>
                      </c:pt>
                      <c:pt idx="17112">
                        <c:v>2.06</c:v>
                      </c:pt>
                      <c:pt idx="17113">
                        <c:v>2.06</c:v>
                      </c:pt>
                      <c:pt idx="17114">
                        <c:v>2.06</c:v>
                      </c:pt>
                      <c:pt idx="17115">
                        <c:v>2.06</c:v>
                      </c:pt>
                      <c:pt idx="17116">
                        <c:v>2.06</c:v>
                      </c:pt>
                      <c:pt idx="17117">
                        <c:v>2.06</c:v>
                      </c:pt>
                      <c:pt idx="17118">
                        <c:v>2.06</c:v>
                      </c:pt>
                      <c:pt idx="17119">
                        <c:v>2.06</c:v>
                      </c:pt>
                      <c:pt idx="17120">
                        <c:v>2.0699999999999998</c:v>
                      </c:pt>
                      <c:pt idx="17121">
                        <c:v>2.0699999999999998</c:v>
                      </c:pt>
                      <c:pt idx="17122">
                        <c:v>2.0699999999999998</c:v>
                      </c:pt>
                      <c:pt idx="17123">
                        <c:v>2.0699999999999998</c:v>
                      </c:pt>
                      <c:pt idx="17124">
                        <c:v>2.08</c:v>
                      </c:pt>
                      <c:pt idx="17125">
                        <c:v>2.08</c:v>
                      </c:pt>
                      <c:pt idx="17126">
                        <c:v>2.08</c:v>
                      </c:pt>
                      <c:pt idx="17127">
                        <c:v>2.09</c:v>
                      </c:pt>
                      <c:pt idx="17128">
                        <c:v>2.1</c:v>
                      </c:pt>
                      <c:pt idx="17129">
                        <c:v>2.1</c:v>
                      </c:pt>
                      <c:pt idx="17130">
                        <c:v>2.1</c:v>
                      </c:pt>
                      <c:pt idx="17131">
                        <c:v>2.1</c:v>
                      </c:pt>
                      <c:pt idx="17132">
                        <c:v>2.11</c:v>
                      </c:pt>
                      <c:pt idx="17133">
                        <c:v>2.11</c:v>
                      </c:pt>
                      <c:pt idx="17134">
                        <c:v>2.11</c:v>
                      </c:pt>
                      <c:pt idx="17135">
                        <c:v>2.11</c:v>
                      </c:pt>
                      <c:pt idx="17136">
                        <c:v>2.11</c:v>
                      </c:pt>
                      <c:pt idx="17137">
                        <c:v>2.11</c:v>
                      </c:pt>
                      <c:pt idx="17138">
                        <c:v>2.11</c:v>
                      </c:pt>
                      <c:pt idx="17139">
                        <c:v>2.11</c:v>
                      </c:pt>
                      <c:pt idx="17140">
                        <c:v>2.1</c:v>
                      </c:pt>
                      <c:pt idx="17141">
                        <c:v>2.1</c:v>
                      </c:pt>
                      <c:pt idx="17142">
                        <c:v>2.1</c:v>
                      </c:pt>
                      <c:pt idx="17143">
                        <c:v>2.11</c:v>
                      </c:pt>
                      <c:pt idx="17144">
                        <c:v>2.11</c:v>
                      </c:pt>
                      <c:pt idx="17145">
                        <c:v>2.11</c:v>
                      </c:pt>
                      <c:pt idx="17146">
                        <c:v>2.11</c:v>
                      </c:pt>
                      <c:pt idx="17147">
                        <c:v>2.11</c:v>
                      </c:pt>
                      <c:pt idx="17148">
                        <c:v>2.11</c:v>
                      </c:pt>
                      <c:pt idx="17149">
                        <c:v>2.11</c:v>
                      </c:pt>
                      <c:pt idx="17150">
                        <c:v>2.1</c:v>
                      </c:pt>
                      <c:pt idx="17151">
                        <c:v>2.11</c:v>
                      </c:pt>
                      <c:pt idx="17152">
                        <c:v>2.1</c:v>
                      </c:pt>
                      <c:pt idx="17153">
                        <c:v>2.1</c:v>
                      </c:pt>
                      <c:pt idx="17154">
                        <c:v>2.11</c:v>
                      </c:pt>
                      <c:pt idx="17155">
                        <c:v>2.11</c:v>
                      </c:pt>
                      <c:pt idx="17156">
                        <c:v>2.1</c:v>
                      </c:pt>
                      <c:pt idx="17157">
                        <c:v>2.1</c:v>
                      </c:pt>
                      <c:pt idx="17158">
                        <c:v>2.1</c:v>
                      </c:pt>
                      <c:pt idx="17159">
                        <c:v>2.1</c:v>
                      </c:pt>
                      <c:pt idx="17160">
                        <c:v>2.1</c:v>
                      </c:pt>
                      <c:pt idx="17161">
                        <c:v>2.1</c:v>
                      </c:pt>
                      <c:pt idx="17162">
                        <c:v>2.1</c:v>
                      </c:pt>
                      <c:pt idx="17163">
                        <c:v>2.1</c:v>
                      </c:pt>
                      <c:pt idx="17164">
                        <c:v>2.1</c:v>
                      </c:pt>
                      <c:pt idx="17165">
                        <c:v>2.1</c:v>
                      </c:pt>
                      <c:pt idx="17166">
                        <c:v>2.09</c:v>
                      </c:pt>
                      <c:pt idx="17167">
                        <c:v>2.09</c:v>
                      </c:pt>
                      <c:pt idx="17168">
                        <c:v>2.09</c:v>
                      </c:pt>
                      <c:pt idx="17169">
                        <c:v>2.09</c:v>
                      </c:pt>
                      <c:pt idx="17170">
                        <c:v>2.09</c:v>
                      </c:pt>
                      <c:pt idx="17171">
                        <c:v>2.09</c:v>
                      </c:pt>
                      <c:pt idx="17172">
                        <c:v>2.09</c:v>
                      </c:pt>
                      <c:pt idx="17173">
                        <c:v>2.08</c:v>
                      </c:pt>
                      <c:pt idx="17174">
                        <c:v>2.09</c:v>
                      </c:pt>
                      <c:pt idx="17175">
                        <c:v>2.08</c:v>
                      </c:pt>
                      <c:pt idx="17176">
                        <c:v>2.09</c:v>
                      </c:pt>
                      <c:pt idx="17177">
                        <c:v>2.08</c:v>
                      </c:pt>
                      <c:pt idx="17178">
                        <c:v>2.09</c:v>
                      </c:pt>
                      <c:pt idx="17179">
                        <c:v>2.08</c:v>
                      </c:pt>
                      <c:pt idx="17180">
                        <c:v>2.08</c:v>
                      </c:pt>
                      <c:pt idx="17181">
                        <c:v>2.08</c:v>
                      </c:pt>
                      <c:pt idx="17182">
                        <c:v>2.08</c:v>
                      </c:pt>
                      <c:pt idx="17183">
                        <c:v>2.08</c:v>
                      </c:pt>
                      <c:pt idx="17184">
                        <c:v>2.08</c:v>
                      </c:pt>
                      <c:pt idx="17185">
                        <c:v>2.0699999999999998</c:v>
                      </c:pt>
                      <c:pt idx="17186">
                        <c:v>2.0699999999999998</c:v>
                      </c:pt>
                      <c:pt idx="17187">
                        <c:v>2.0699999999999998</c:v>
                      </c:pt>
                      <c:pt idx="17188">
                        <c:v>2.0699999999999998</c:v>
                      </c:pt>
                      <c:pt idx="17189">
                        <c:v>2.06</c:v>
                      </c:pt>
                      <c:pt idx="17190">
                        <c:v>2.06</c:v>
                      </c:pt>
                      <c:pt idx="17191">
                        <c:v>2.06</c:v>
                      </c:pt>
                      <c:pt idx="17192">
                        <c:v>2.06</c:v>
                      </c:pt>
                      <c:pt idx="17193">
                        <c:v>2.06</c:v>
                      </c:pt>
                      <c:pt idx="17194">
                        <c:v>2.0499999999999998</c:v>
                      </c:pt>
                      <c:pt idx="17195">
                        <c:v>2.0499999999999998</c:v>
                      </c:pt>
                      <c:pt idx="17196">
                        <c:v>2.0499999999999998</c:v>
                      </c:pt>
                      <c:pt idx="17197">
                        <c:v>2.0499999999999998</c:v>
                      </c:pt>
                      <c:pt idx="17198">
                        <c:v>2.0499999999999998</c:v>
                      </c:pt>
                      <c:pt idx="17199">
                        <c:v>2.0499999999999998</c:v>
                      </c:pt>
                      <c:pt idx="17200">
                        <c:v>2.0499999999999998</c:v>
                      </c:pt>
                      <c:pt idx="17201">
                        <c:v>2.0499999999999998</c:v>
                      </c:pt>
                      <c:pt idx="17202">
                        <c:v>2.0499999999999998</c:v>
                      </c:pt>
                      <c:pt idx="17203">
                        <c:v>2.0499999999999998</c:v>
                      </c:pt>
                      <c:pt idx="17204">
                        <c:v>2.0499999999999998</c:v>
                      </c:pt>
                      <c:pt idx="17205">
                        <c:v>2.0499999999999998</c:v>
                      </c:pt>
                      <c:pt idx="17206">
                        <c:v>2.0499999999999998</c:v>
                      </c:pt>
                      <c:pt idx="17207">
                        <c:v>2.0499999999999998</c:v>
                      </c:pt>
                      <c:pt idx="17208">
                        <c:v>2.0499999999999998</c:v>
                      </c:pt>
                      <c:pt idx="17209">
                        <c:v>2.0499999999999998</c:v>
                      </c:pt>
                      <c:pt idx="17210">
                        <c:v>2.0499999999999998</c:v>
                      </c:pt>
                      <c:pt idx="17211">
                        <c:v>2.0499999999999998</c:v>
                      </c:pt>
                      <c:pt idx="17212">
                        <c:v>2.0499999999999998</c:v>
                      </c:pt>
                      <c:pt idx="17213">
                        <c:v>2.04</c:v>
                      </c:pt>
                      <c:pt idx="17214">
                        <c:v>2.0499999999999998</c:v>
                      </c:pt>
                      <c:pt idx="17215">
                        <c:v>2.04</c:v>
                      </c:pt>
                      <c:pt idx="17216">
                        <c:v>2.04</c:v>
                      </c:pt>
                      <c:pt idx="17217">
                        <c:v>2.04</c:v>
                      </c:pt>
                      <c:pt idx="17218">
                        <c:v>2.04</c:v>
                      </c:pt>
                      <c:pt idx="17219">
                        <c:v>2.0499999999999998</c:v>
                      </c:pt>
                      <c:pt idx="17220">
                        <c:v>2.04</c:v>
                      </c:pt>
                      <c:pt idx="17221">
                        <c:v>2.04</c:v>
                      </c:pt>
                      <c:pt idx="17222">
                        <c:v>2.04</c:v>
                      </c:pt>
                      <c:pt idx="17223">
                        <c:v>2.04</c:v>
                      </c:pt>
                      <c:pt idx="17224">
                        <c:v>2.04</c:v>
                      </c:pt>
                      <c:pt idx="17225">
                        <c:v>2.04</c:v>
                      </c:pt>
                      <c:pt idx="17226">
                        <c:v>2.04</c:v>
                      </c:pt>
                      <c:pt idx="17227">
                        <c:v>2.04</c:v>
                      </c:pt>
                      <c:pt idx="17228">
                        <c:v>2.04</c:v>
                      </c:pt>
                      <c:pt idx="17229">
                        <c:v>2.04</c:v>
                      </c:pt>
                      <c:pt idx="17230">
                        <c:v>2.04</c:v>
                      </c:pt>
                      <c:pt idx="17231">
                        <c:v>2.04</c:v>
                      </c:pt>
                      <c:pt idx="17232">
                        <c:v>2.04</c:v>
                      </c:pt>
                      <c:pt idx="17233">
                        <c:v>2.04</c:v>
                      </c:pt>
                      <c:pt idx="17234">
                        <c:v>2.04</c:v>
                      </c:pt>
                      <c:pt idx="17235">
                        <c:v>2.04</c:v>
                      </c:pt>
                      <c:pt idx="17236">
                        <c:v>2.04</c:v>
                      </c:pt>
                      <c:pt idx="17237">
                        <c:v>2.04</c:v>
                      </c:pt>
                      <c:pt idx="17238">
                        <c:v>2.04</c:v>
                      </c:pt>
                      <c:pt idx="17239">
                        <c:v>2.04</c:v>
                      </c:pt>
                      <c:pt idx="17240">
                        <c:v>2.04</c:v>
                      </c:pt>
                      <c:pt idx="17241">
                        <c:v>2.0299999999999998</c:v>
                      </c:pt>
                      <c:pt idx="17242">
                        <c:v>2.0299999999999998</c:v>
                      </c:pt>
                      <c:pt idx="17243">
                        <c:v>2.0299999999999998</c:v>
                      </c:pt>
                      <c:pt idx="17244">
                        <c:v>2.0299999999999998</c:v>
                      </c:pt>
                      <c:pt idx="17245">
                        <c:v>2.0299999999999998</c:v>
                      </c:pt>
                      <c:pt idx="17246">
                        <c:v>2.0299999999999998</c:v>
                      </c:pt>
                      <c:pt idx="17247">
                        <c:v>2.02</c:v>
                      </c:pt>
                      <c:pt idx="17248">
                        <c:v>2.02</c:v>
                      </c:pt>
                      <c:pt idx="17249">
                        <c:v>2.0299999999999998</c:v>
                      </c:pt>
                      <c:pt idx="17250">
                        <c:v>2.02</c:v>
                      </c:pt>
                      <c:pt idx="17251">
                        <c:v>2.02</c:v>
                      </c:pt>
                      <c:pt idx="17252">
                        <c:v>2.0299999999999998</c:v>
                      </c:pt>
                      <c:pt idx="17253">
                        <c:v>2.0299999999999998</c:v>
                      </c:pt>
                      <c:pt idx="17254">
                        <c:v>2.02</c:v>
                      </c:pt>
                      <c:pt idx="17255">
                        <c:v>2.02</c:v>
                      </c:pt>
                      <c:pt idx="17256">
                        <c:v>2.02</c:v>
                      </c:pt>
                      <c:pt idx="17257">
                        <c:v>2.02</c:v>
                      </c:pt>
                      <c:pt idx="17258">
                        <c:v>2.02</c:v>
                      </c:pt>
                      <c:pt idx="17259">
                        <c:v>2.02</c:v>
                      </c:pt>
                      <c:pt idx="17260">
                        <c:v>2.02</c:v>
                      </c:pt>
                      <c:pt idx="17261">
                        <c:v>2.02</c:v>
                      </c:pt>
                      <c:pt idx="17262">
                        <c:v>2.02</c:v>
                      </c:pt>
                      <c:pt idx="17263">
                        <c:v>2.0099999999999998</c:v>
                      </c:pt>
                      <c:pt idx="17264">
                        <c:v>2.0099999999999998</c:v>
                      </c:pt>
                      <c:pt idx="17265">
                        <c:v>2.0099999999999998</c:v>
                      </c:pt>
                      <c:pt idx="17266">
                        <c:v>2.0099999999999998</c:v>
                      </c:pt>
                      <c:pt idx="17267">
                        <c:v>2.0099999999999998</c:v>
                      </c:pt>
                      <c:pt idx="17268">
                        <c:v>2.0099999999999998</c:v>
                      </c:pt>
                      <c:pt idx="17269">
                        <c:v>2.0099999999999998</c:v>
                      </c:pt>
                      <c:pt idx="17270">
                        <c:v>2.0099999999999998</c:v>
                      </c:pt>
                      <c:pt idx="17271">
                        <c:v>2.0099999999999998</c:v>
                      </c:pt>
                      <c:pt idx="17272">
                        <c:v>2</c:v>
                      </c:pt>
                      <c:pt idx="17273">
                        <c:v>2</c:v>
                      </c:pt>
                      <c:pt idx="17274">
                        <c:v>2</c:v>
                      </c:pt>
                      <c:pt idx="17275">
                        <c:v>2</c:v>
                      </c:pt>
                      <c:pt idx="17276">
                        <c:v>2</c:v>
                      </c:pt>
                      <c:pt idx="17277">
                        <c:v>2</c:v>
                      </c:pt>
                      <c:pt idx="17278">
                        <c:v>2</c:v>
                      </c:pt>
                      <c:pt idx="17279">
                        <c:v>1.99</c:v>
                      </c:pt>
                      <c:pt idx="17280">
                        <c:v>1.99</c:v>
                      </c:pt>
                      <c:pt idx="17281">
                        <c:v>1.99</c:v>
                      </c:pt>
                      <c:pt idx="17282">
                        <c:v>1.99</c:v>
                      </c:pt>
                      <c:pt idx="17283">
                        <c:v>1.99</c:v>
                      </c:pt>
                      <c:pt idx="17284">
                        <c:v>1.99</c:v>
                      </c:pt>
                      <c:pt idx="17285">
                        <c:v>1.98</c:v>
                      </c:pt>
                      <c:pt idx="17286">
                        <c:v>1.98</c:v>
                      </c:pt>
                      <c:pt idx="17287">
                        <c:v>1.98</c:v>
                      </c:pt>
                      <c:pt idx="17288">
                        <c:v>1.98</c:v>
                      </c:pt>
                      <c:pt idx="17289">
                        <c:v>1.98</c:v>
                      </c:pt>
                      <c:pt idx="17290">
                        <c:v>1.98</c:v>
                      </c:pt>
                      <c:pt idx="17291">
                        <c:v>1.98</c:v>
                      </c:pt>
                      <c:pt idx="17292">
                        <c:v>1.98</c:v>
                      </c:pt>
                      <c:pt idx="17293">
                        <c:v>1.97</c:v>
                      </c:pt>
                      <c:pt idx="17294">
                        <c:v>1.98</c:v>
                      </c:pt>
                      <c:pt idx="17295">
                        <c:v>1.98</c:v>
                      </c:pt>
                      <c:pt idx="17296">
                        <c:v>1.98</c:v>
                      </c:pt>
                      <c:pt idx="17297">
                        <c:v>1.98</c:v>
                      </c:pt>
                      <c:pt idx="17298">
                        <c:v>1.98</c:v>
                      </c:pt>
                      <c:pt idx="17299">
                        <c:v>1.97</c:v>
                      </c:pt>
                      <c:pt idx="17300">
                        <c:v>1.98</c:v>
                      </c:pt>
                      <c:pt idx="17301">
                        <c:v>1.97</c:v>
                      </c:pt>
                      <c:pt idx="17302">
                        <c:v>1.97</c:v>
                      </c:pt>
                      <c:pt idx="17303">
                        <c:v>1.97</c:v>
                      </c:pt>
                      <c:pt idx="17304">
                        <c:v>1.97</c:v>
                      </c:pt>
                      <c:pt idx="17305">
                        <c:v>1.97</c:v>
                      </c:pt>
                      <c:pt idx="17306">
                        <c:v>1.97</c:v>
                      </c:pt>
                      <c:pt idx="17307">
                        <c:v>1.97</c:v>
                      </c:pt>
                      <c:pt idx="17308">
                        <c:v>1.97</c:v>
                      </c:pt>
                      <c:pt idx="17309">
                        <c:v>1.97</c:v>
                      </c:pt>
                      <c:pt idx="17310">
                        <c:v>1.97</c:v>
                      </c:pt>
                      <c:pt idx="17311">
                        <c:v>1.97</c:v>
                      </c:pt>
                      <c:pt idx="17312">
                        <c:v>1.97</c:v>
                      </c:pt>
                      <c:pt idx="17313">
                        <c:v>1.97</c:v>
                      </c:pt>
                      <c:pt idx="17314">
                        <c:v>1.97</c:v>
                      </c:pt>
                      <c:pt idx="17315">
                        <c:v>1.97</c:v>
                      </c:pt>
                      <c:pt idx="17316">
                        <c:v>1.97</c:v>
                      </c:pt>
                      <c:pt idx="17317">
                        <c:v>1.97</c:v>
                      </c:pt>
                      <c:pt idx="17318">
                        <c:v>1.97</c:v>
                      </c:pt>
                      <c:pt idx="17319">
                        <c:v>1.97</c:v>
                      </c:pt>
                      <c:pt idx="17320">
                        <c:v>1.97</c:v>
                      </c:pt>
                      <c:pt idx="17321">
                        <c:v>1.97</c:v>
                      </c:pt>
                      <c:pt idx="17322">
                        <c:v>1.97</c:v>
                      </c:pt>
                      <c:pt idx="17323">
                        <c:v>1.97</c:v>
                      </c:pt>
                      <c:pt idx="17324">
                        <c:v>1.97</c:v>
                      </c:pt>
                      <c:pt idx="17325">
                        <c:v>1.96</c:v>
                      </c:pt>
                      <c:pt idx="17326">
                        <c:v>1.97</c:v>
                      </c:pt>
                      <c:pt idx="17327">
                        <c:v>1.97</c:v>
                      </c:pt>
                      <c:pt idx="17328">
                        <c:v>1.97</c:v>
                      </c:pt>
                      <c:pt idx="17329">
                        <c:v>1.97</c:v>
                      </c:pt>
                      <c:pt idx="17330">
                        <c:v>1.97</c:v>
                      </c:pt>
                      <c:pt idx="17331">
                        <c:v>1.97</c:v>
                      </c:pt>
                      <c:pt idx="17332">
                        <c:v>1.97</c:v>
                      </c:pt>
                      <c:pt idx="17333">
                        <c:v>1.97</c:v>
                      </c:pt>
                      <c:pt idx="17334">
                        <c:v>1.96</c:v>
                      </c:pt>
                      <c:pt idx="17335">
                        <c:v>1.97</c:v>
                      </c:pt>
                      <c:pt idx="17336">
                        <c:v>1.96</c:v>
                      </c:pt>
                      <c:pt idx="17337">
                        <c:v>1.96</c:v>
                      </c:pt>
                      <c:pt idx="17338">
                        <c:v>1.96</c:v>
                      </c:pt>
                      <c:pt idx="17339">
                        <c:v>1.96</c:v>
                      </c:pt>
                      <c:pt idx="17340">
                        <c:v>1.97</c:v>
                      </c:pt>
                      <c:pt idx="17341">
                        <c:v>1.96</c:v>
                      </c:pt>
                      <c:pt idx="17342">
                        <c:v>1.96</c:v>
                      </c:pt>
                      <c:pt idx="17343">
                        <c:v>1.96</c:v>
                      </c:pt>
                      <c:pt idx="17344">
                        <c:v>1.96</c:v>
                      </c:pt>
                      <c:pt idx="17345">
                        <c:v>1.96</c:v>
                      </c:pt>
                      <c:pt idx="17346">
                        <c:v>1.96</c:v>
                      </c:pt>
                      <c:pt idx="17347">
                        <c:v>1.95</c:v>
                      </c:pt>
                      <c:pt idx="17348">
                        <c:v>1.96</c:v>
                      </c:pt>
                      <c:pt idx="17349">
                        <c:v>1.96</c:v>
                      </c:pt>
                      <c:pt idx="17350">
                        <c:v>1.95</c:v>
                      </c:pt>
                      <c:pt idx="17351">
                        <c:v>1.95</c:v>
                      </c:pt>
                      <c:pt idx="17352">
                        <c:v>1.95</c:v>
                      </c:pt>
                      <c:pt idx="17353">
                        <c:v>1.95</c:v>
                      </c:pt>
                      <c:pt idx="17354">
                        <c:v>1.95</c:v>
                      </c:pt>
                      <c:pt idx="17355">
                        <c:v>1.95</c:v>
                      </c:pt>
                      <c:pt idx="17356">
                        <c:v>1.95</c:v>
                      </c:pt>
                      <c:pt idx="17357">
                        <c:v>1.95</c:v>
                      </c:pt>
                      <c:pt idx="17358">
                        <c:v>1.95</c:v>
                      </c:pt>
                      <c:pt idx="17359">
                        <c:v>1.95</c:v>
                      </c:pt>
                      <c:pt idx="17360">
                        <c:v>1.95</c:v>
                      </c:pt>
                      <c:pt idx="17361">
                        <c:v>1.95</c:v>
                      </c:pt>
                      <c:pt idx="17362">
                        <c:v>1.95</c:v>
                      </c:pt>
                      <c:pt idx="17363">
                        <c:v>1.94</c:v>
                      </c:pt>
                      <c:pt idx="17364">
                        <c:v>1.95</c:v>
                      </c:pt>
                      <c:pt idx="17365">
                        <c:v>1.95</c:v>
                      </c:pt>
                      <c:pt idx="17366">
                        <c:v>1.95</c:v>
                      </c:pt>
                      <c:pt idx="17367">
                        <c:v>1.94</c:v>
                      </c:pt>
                      <c:pt idx="17368">
                        <c:v>1.94</c:v>
                      </c:pt>
                      <c:pt idx="17369">
                        <c:v>1.94</c:v>
                      </c:pt>
                      <c:pt idx="17370">
                        <c:v>1.94</c:v>
                      </c:pt>
                      <c:pt idx="17371">
                        <c:v>1.94</c:v>
                      </c:pt>
                      <c:pt idx="17372">
                        <c:v>1.94</c:v>
                      </c:pt>
                      <c:pt idx="17373">
                        <c:v>1.93</c:v>
                      </c:pt>
                      <c:pt idx="17374">
                        <c:v>1.93</c:v>
                      </c:pt>
                      <c:pt idx="17375">
                        <c:v>1.93</c:v>
                      </c:pt>
                      <c:pt idx="17376">
                        <c:v>1.93</c:v>
                      </c:pt>
                      <c:pt idx="17377">
                        <c:v>1.93</c:v>
                      </c:pt>
                      <c:pt idx="17378">
                        <c:v>1.93</c:v>
                      </c:pt>
                      <c:pt idx="17379">
                        <c:v>1.93</c:v>
                      </c:pt>
                      <c:pt idx="17380">
                        <c:v>1.93</c:v>
                      </c:pt>
                      <c:pt idx="17381">
                        <c:v>1.93</c:v>
                      </c:pt>
                      <c:pt idx="17382">
                        <c:v>1.93</c:v>
                      </c:pt>
                      <c:pt idx="17383">
                        <c:v>1.93</c:v>
                      </c:pt>
                      <c:pt idx="17384">
                        <c:v>1.93</c:v>
                      </c:pt>
                      <c:pt idx="17385">
                        <c:v>1.93</c:v>
                      </c:pt>
                      <c:pt idx="17386">
                        <c:v>1.92</c:v>
                      </c:pt>
                      <c:pt idx="17387">
                        <c:v>1.93</c:v>
                      </c:pt>
                      <c:pt idx="17388">
                        <c:v>1.92</c:v>
                      </c:pt>
                      <c:pt idx="17389">
                        <c:v>1.93</c:v>
                      </c:pt>
                      <c:pt idx="17390">
                        <c:v>1.92</c:v>
                      </c:pt>
                      <c:pt idx="17391">
                        <c:v>1.93</c:v>
                      </c:pt>
                      <c:pt idx="17392">
                        <c:v>1.93</c:v>
                      </c:pt>
                      <c:pt idx="17393">
                        <c:v>1.92</c:v>
                      </c:pt>
                      <c:pt idx="17394">
                        <c:v>1.93</c:v>
                      </c:pt>
                      <c:pt idx="17395">
                        <c:v>1.92</c:v>
                      </c:pt>
                      <c:pt idx="17396">
                        <c:v>1.92</c:v>
                      </c:pt>
                      <c:pt idx="17397">
                        <c:v>1.93</c:v>
                      </c:pt>
                      <c:pt idx="17398">
                        <c:v>1.92</c:v>
                      </c:pt>
                      <c:pt idx="17399">
                        <c:v>1.92</c:v>
                      </c:pt>
                      <c:pt idx="17400">
                        <c:v>1.92</c:v>
                      </c:pt>
                      <c:pt idx="17401">
                        <c:v>1.92</c:v>
                      </c:pt>
                      <c:pt idx="17402">
                        <c:v>1.92</c:v>
                      </c:pt>
                      <c:pt idx="17403">
                        <c:v>1.92</c:v>
                      </c:pt>
                      <c:pt idx="17404">
                        <c:v>1.92</c:v>
                      </c:pt>
                      <c:pt idx="17405">
                        <c:v>1.92</c:v>
                      </c:pt>
                      <c:pt idx="17406">
                        <c:v>1.92</c:v>
                      </c:pt>
                      <c:pt idx="17407">
                        <c:v>1.92</c:v>
                      </c:pt>
                      <c:pt idx="17408">
                        <c:v>1.92</c:v>
                      </c:pt>
                      <c:pt idx="17409">
                        <c:v>1.93</c:v>
                      </c:pt>
                      <c:pt idx="17410">
                        <c:v>1.93</c:v>
                      </c:pt>
                      <c:pt idx="17411">
                        <c:v>1.93</c:v>
                      </c:pt>
                      <c:pt idx="17412">
                        <c:v>1.93</c:v>
                      </c:pt>
                      <c:pt idx="17413">
                        <c:v>1.92</c:v>
                      </c:pt>
                      <c:pt idx="17414">
                        <c:v>1.93</c:v>
                      </c:pt>
                      <c:pt idx="17415">
                        <c:v>1.93</c:v>
                      </c:pt>
                      <c:pt idx="17416">
                        <c:v>1.93</c:v>
                      </c:pt>
                      <c:pt idx="17417">
                        <c:v>1.93</c:v>
                      </c:pt>
                      <c:pt idx="17418">
                        <c:v>1.93</c:v>
                      </c:pt>
                      <c:pt idx="17419">
                        <c:v>1.93</c:v>
                      </c:pt>
                      <c:pt idx="17420">
                        <c:v>1.93</c:v>
                      </c:pt>
                      <c:pt idx="17421">
                        <c:v>1.93</c:v>
                      </c:pt>
                      <c:pt idx="17422">
                        <c:v>1.93</c:v>
                      </c:pt>
                      <c:pt idx="17423">
                        <c:v>1.93</c:v>
                      </c:pt>
                      <c:pt idx="17424">
                        <c:v>1.93</c:v>
                      </c:pt>
                      <c:pt idx="17425">
                        <c:v>1.93</c:v>
                      </c:pt>
                      <c:pt idx="17426">
                        <c:v>1.93</c:v>
                      </c:pt>
                      <c:pt idx="17427">
                        <c:v>1.93</c:v>
                      </c:pt>
                      <c:pt idx="17428">
                        <c:v>1.93</c:v>
                      </c:pt>
                      <c:pt idx="17429">
                        <c:v>1.93</c:v>
                      </c:pt>
                      <c:pt idx="17430">
                        <c:v>1.93</c:v>
                      </c:pt>
                      <c:pt idx="17431">
                        <c:v>1.93</c:v>
                      </c:pt>
                      <c:pt idx="17432">
                        <c:v>1.93</c:v>
                      </c:pt>
                      <c:pt idx="17433">
                        <c:v>1.93</c:v>
                      </c:pt>
                      <c:pt idx="17434">
                        <c:v>1.93</c:v>
                      </c:pt>
                      <c:pt idx="17435">
                        <c:v>1.93</c:v>
                      </c:pt>
                      <c:pt idx="17436">
                        <c:v>1.93</c:v>
                      </c:pt>
                      <c:pt idx="17437">
                        <c:v>1.93</c:v>
                      </c:pt>
                      <c:pt idx="17438">
                        <c:v>1.93</c:v>
                      </c:pt>
                      <c:pt idx="17439">
                        <c:v>1.93</c:v>
                      </c:pt>
                      <c:pt idx="17440">
                        <c:v>1.92</c:v>
                      </c:pt>
                      <c:pt idx="17441">
                        <c:v>1.93</c:v>
                      </c:pt>
                      <c:pt idx="17442">
                        <c:v>1.93</c:v>
                      </c:pt>
                      <c:pt idx="17443">
                        <c:v>1.93</c:v>
                      </c:pt>
                      <c:pt idx="17444">
                        <c:v>1.92</c:v>
                      </c:pt>
                      <c:pt idx="17445">
                        <c:v>1.93</c:v>
                      </c:pt>
                      <c:pt idx="17446">
                        <c:v>1.93</c:v>
                      </c:pt>
                      <c:pt idx="17447">
                        <c:v>1.93</c:v>
                      </c:pt>
                      <c:pt idx="17448">
                        <c:v>1.92</c:v>
                      </c:pt>
                      <c:pt idx="17449">
                        <c:v>1.93</c:v>
                      </c:pt>
                      <c:pt idx="17450">
                        <c:v>1.93</c:v>
                      </c:pt>
                      <c:pt idx="17451">
                        <c:v>1.93</c:v>
                      </c:pt>
                      <c:pt idx="17452">
                        <c:v>1.93</c:v>
                      </c:pt>
                      <c:pt idx="17453">
                        <c:v>1.92</c:v>
                      </c:pt>
                      <c:pt idx="17454">
                        <c:v>1.92</c:v>
                      </c:pt>
                      <c:pt idx="17455">
                        <c:v>1.92</c:v>
                      </c:pt>
                      <c:pt idx="17456">
                        <c:v>1.93</c:v>
                      </c:pt>
                      <c:pt idx="17457">
                        <c:v>1.92</c:v>
                      </c:pt>
                      <c:pt idx="17458">
                        <c:v>1.92</c:v>
                      </c:pt>
                      <c:pt idx="17459">
                        <c:v>1.92</c:v>
                      </c:pt>
                      <c:pt idx="17460">
                        <c:v>1.92</c:v>
                      </c:pt>
                      <c:pt idx="17461">
                        <c:v>1.92</c:v>
                      </c:pt>
                      <c:pt idx="17462">
                        <c:v>1.91</c:v>
                      </c:pt>
                      <c:pt idx="17463">
                        <c:v>1.91</c:v>
                      </c:pt>
                      <c:pt idx="17464">
                        <c:v>1.92</c:v>
                      </c:pt>
                      <c:pt idx="17465">
                        <c:v>1.92</c:v>
                      </c:pt>
                      <c:pt idx="17466">
                        <c:v>1.91</c:v>
                      </c:pt>
                      <c:pt idx="17467">
                        <c:v>1.91</c:v>
                      </c:pt>
                      <c:pt idx="17468">
                        <c:v>1.91</c:v>
                      </c:pt>
                      <c:pt idx="17469">
                        <c:v>1.91</c:v>
                      </c:pt>
                      <c:pt idx="17470">
                        <c:v>1.91</c:v>
                      </c:pt>
                      <c:pt idx="17471">
                        <c:v>1.91</c:v>
                      </c:pt>
                      <c:pt idx="17472">
                        <c:v>1.91</c:v>
                      </c:pt>
                      <c:pt idx="17473">
                        <c:v>1.9</c:v>
                      </c:pt>
                      <c:pt idx="17474">
                        <c:v>1.9</c:v>
                      </c:pt>
                      <c:pt idx="17475">
                        <c:v>1.9</c:v>
                      </c:pt>
                      <c:pt idx="17476">
                        <c:v>1.9</c:v>
                      </c:pt>
                      <c:pt idx="17477">
                        <c:v>1.9</c:v>
                      </c:pt>
                      <c:pt idx="17478">
                        <c:v>1.9</c:v>
                      </c:pt>
                      <c:pt idx="17479">
                        <c:v>1.9</c:v>
                      </c:pt>
                      <c:pt idx="17480">
                        <c:v>1.9</c:v>
                      </c:pt>
                      <c:pt idx="17481">
                        <c:v>1.9</c:v>
                      </c:pt>
                      <c:pt idx="17482">
                        <c:v>1.89</c:v>
                      </c:pt>
                      <c:pt idx="17483">
                        <c:v>1.89</c:v>
                      </c:pt>
                      <c:pt idx="17484">
                        <c:v>1.89</c:v>
                      </c:pt>
                      <c:pt idx="17485">
                        <c:v>1.89</c:v>
                      </c:pt>
                      <c:pt idx="17486">
                        <c:v>1.89</c:v>
                      </c:pt>
                      <c:pt idx="17487">
                        <c:v>1.89</c:v>
                      </c:pt>
                      <c:pt idx="17488">
                        <c:v>1.89</c:v>
                      </c:pt>
                      <c:pt idx="17489">
                        <c:v>1.89</c:v>
                      </c:pt>
                      <c:pt idx="17490">
                        <c:v>1.89</c:v>
                      </c:pt>
                      <c:pt idx="17491">
                        <c:v>1.89</c:v>
                      </c:pt>
                      <c:pt idx="17492">
                        <c:v>1.89</c:v>
                      </c:pt>
                      <c:pt idx="17493">
                        <c:v>1.88</c:v>
                      </c:pt>
                      <c:pt idx="17494">
                        <c:v>1.88</c:v>
                      </c:pt>
                      <c:pt idx="17495">
                        <c:v>1.89</c:v>
                      </c:pt>
                      <c:pt idx="17496">
                        <c:v>1.89</c:v>
                      </c:pt>
                      <c:pt idx="17497">
                        <c:v>1.89</c:v>
                      </c:pt>
                      <c:pt idx="17498">
                        <c:v>1.88</c:v>
                      </c:pt>
                      <c:pt idx="17499">
                        <c:v>1.89</c:v>
                      </c:pt>
                      <c:pt idx="17500">
                        <c:v>1.89</c:v>
                      </c:pt>
                      <c:pt idx="17501">
                        <c:v>1.89</c:v>
                      </c:pt>
                      <c:pt idx="17502">
                        <c:v>1.89</c:v>
                      </c:pt>
                      <c:pt idx="17503">
                        <c:v>1.88</c:v>
                      </c:pt>
                      <c:pt idx="17504">
                        <c:v>1.89</c:v>
                      </c:pt>
                      <c:pt idx="17505">
                        <c:v>1.89</c:v>
                      </c:pt>
                      <c:pt idx="17506">
                        <c:v>1.88</c:v>
                      </c:pt>
                      <c:pt idx="17507">
                        <c:v>1.89</c:v>
                      </c:pt>
                      <c:pt idx="17508">
                        <c:v>1.89</c:v>
                      </c:pt>
                      <c:pt idx="17509">
                        <c:v>1.89</c:v>
                      </c:pt>
                      <c:pt idx="17510">
                        <c:v>1.88</c:v>
                      </c:pt>
                      <c:pt idx="17511">
                        <c:v>1.88</c:v>
                      </c:pt>
                      <c:pt idx="17512">
                        <c:v>1.88</c:v>
                      </c:pt>
                      <c:pt idx="17513">
                        <c:v>1.89</c:v>
                      </c:pt>
                      <c:pt idx="17514">
                        <c:v>1.88</c:v>
                      </c:pt>
                      <c:pt idx="17515">
                        <c:v>1.89</c:v>
                      </c:pt>
                      <c:pt idx="17516">
                        <c:v>1.88</c:v>
                      </c:pt>
                      <c:pt idx="17517">
                        <c:v>1.88</c:v>
                      </c:pt>
                      <c:pt idx="17518">
                        <c:v>1.88</c:v>
                      </c:pt>
                      <c:pt idx="17519">
                        <c:v>1.89</c:v>
                      </c:pt>
                      <c:pt idx="17520">
                        <c:v>1.89</c:v>
                      </c:pt>
                      <c:pt idx="17521">
                        <c:v>1.88</c:v>
                      </c:pt>
                      <c:pt idx="17522">
                        <c:v>1.88</c:v>
                      </c:pt>
                      <c:pt idx="17523">
                        <c:v>1.88</c:v>
                      </c:pt>
                      <c:pt idx="17524">
                        <c:v>1.88</c:v>
                      </c:pt>
                      <c:pt idx="17525">
                        <c:v>1.88</c:v>
                      </c:pt>
                      <c:pt idx="17526">
                        <c:v>1.88</c:v>
                      </c:pt>
                      <c:pt idx="17527">
                        <c:v>1.88</c:v>
                      </c:pt>
                      <c:pt idx="17528">
                        <c:v>1.88</c:v>
                      </c:pt>
                      <c:pt idx="17529">
                        <c:v>1.88</c:v>
                      </c:pt>
                      <c:pt idx="17530">
                        <c:v>1.88</c:v>
                      </c:pt>
                      <c:pt idx="17531">
                        <c:v>1.88</c:v>
                      </c:pt>
                      <c:pt idx="17532">
                        <c:v>1.88</c:v>
                      </c:pt>
                      <c:pt idx="17533">
                        <c:v>1.88</c:v>
                      </c:pt>
                      <c:pt idx="17534">
                        <c:v>1.88</c:v>
                      </c:pt>
                      <c:pt idx="17535">
                        <c:v>1.88</c:v>
                      </c:pt>
                      <c:pt idx="17536">
                        <c:v>1.88</c:v>
                      </c:pt>
                      <c:pt idx="17537">
                        <c:v>1.88</c:v>
                      </c:pt>
                      <c:pt idx="17538">
                        <c:v>1.88</c:v>
                      </c:pt>
                      <c:pt idx="17539">
                        <c:v>1.88</c:v>
                      </c:pt>
                      <c:pt idx="17540">
                        <c:v>1.88</c:v>
                      </c:pt>
                      <c:pt idx="17541">
                        <c:v>1.88</c:v>
                      </c:pt>
                      <c:pt idx="17542">
                        <c:v>1.87</c:v>
                      </c:pt>
                      <c:pt idx="17543">
                        <c:v>1.87</c:v>
                      </c:pt>
                      <c:pt idx="17544">
                        <c:v>1.87</c:v>
                      </c:pt>
                      <c:pt idx="17545">
                        <c:v>1.88</c:v>
                      </c:pt>
                      <c:pt idx="17546">
                        <c:v>1.88</c:v>
                      </c:pt>
                      <c:pt idx="17547">
                        <c:v>1.88</c:v>
                      </c:pt>
                      <c:pt idx="17548">
                        <c:v>1.87</c:v>
                      </c:pt>
                      <c:pt idx="17549">
                        <c:v>1.87</c:v>
                      </c:pt>
                      <c:pt idx="17550">
                        <c:v>1.87</c:v>
                      </c:pt>
                      <c:pt idx="17551">
                        <c:v>1.87</c:v>
                      </c:pt>
                      <c:pt idx="17552">
                        <c:v>1.87</c:v>
                      </c:pt>
                      <c:pt idx="17553">
                        <c:v>1.87</c:v>
                      </c:pt>
                      <c:pt idx="17554">
                        <c:v>1.87</c:v>
                      </c:pt>
                      <c:pt idx="17555">
                        <c:v>1.86</c:v>
                      </c:pt>
                      <c:pt idx="17556">
                        <c:v>1.86</c:v>
                      </c:pt>
                      <c:pt idx="17557">
                        <c:v>1.86</c:v>
                      </c:pt>
                      <c:pt idx="17558">
                        <c:v>1.86</c:v>
                      </c:pt>
                      <c:pt idx="17559">
                        <c:v>1.86</c:v>
                      </c:pt>
                      <c:pt idx="17560">
                        <c:v>1.86</c:v>
                      </c:pt>
                      <c:pt idx="17561">
                        <c:v>1.86</c:v>
                      </c:pt>
                      <c:pt idx="17562">
                        <c:v>1.85</c:v>
                      </c:pt>
                      <c:pt idx="17563">
                        <c:v>1.85</c:v>
                      </c:pt>
                      <c:pt idx="17564">
                        <c:v>1.85</c:v>
                      </c:pt>
                      <c:pt idx="17565">
                        <c:v>1.85</c:v>
                      </c:pt>
                      <c:pt idx="17566">
                        <c:v>1.85</c:v>
                      </c:pt>
                      <c:pt idx="17567">
                        <c:v>1.85</c:v>
                      </c:pt>
                      <c:pt idx="17568">
                        <c:v>1.85</c:v>
                      </c:pt>
                      <c:pt idx="17569">
                        <c:v>1.85</c:v>
                      </c:pt>
                      <c:pt idx="17570">
                        <c:v>1.84</c:v>
                      </c:pt>
                      <c:pt idx="17571">
                        <c:v>1.84</c:v>
                      </c:pt>
                      <c:pt idx="17572">
                        <c:v>1.84</c:v>
                      </c:pt>
                      <c:pt idx="17573">
                        <c:v>1.84</c:v>
                      </c:pt>
                      <c:pt idx="17574">
                        <c:v>1.84</c:v>
                      </c:pt>
                      <c:pt idx="17575">
                        <c:v>1.84</c:v>
                      </c:pt>
                      <c:pt idx="17576">
                        <c:v>1.84</c:v>
                      </c:pt>
                      <c:pt idx="17577">
                        <c:v>1.84</c:v>
                      </c:pt>
                      <c:pt idx="17578">
                        <c:v>1.84</c:v>
                      </c:pt>
                      <c:pt idx="17579">
                        <c:v>1.84</c:v>
                      </c:pt>
                      <c:pt idx="17580">
                        <c:v>1.84</c:v>
                      </c:pt>
                      <c:pt idx="17581">
                        <c:v>1.84</c:v>
                      </c:pt>
                      <c:pt idx="17582">
                        <c:v>1.84</c:v>
                      </c:pt>
                      <c:pt idx="17583">
                        <c:v>1.84</c:v>
                      </c:pt>
                      <c:pt idx="17584">
                        <c:v>1.84</c:v>
                      </c:pt>
                      <c:pt idx="17585">
                        <c:v>1.83</c:v>
                      </c:pt>
                      <c:pt idx="17586">
                        <c:v>1.84</c:v>
                      </c:pt>
                      <c:pt idx="17587">
                        <c:v>1.83</c:v>
                      </c:pt>
                      <c:pt idx="17588">
                        <c:v>1.83</c:v>
                      </c:pt>
                      <c:pt idx="17589">
                        <c:v>1.84</c:v>
                      </c:pt>
                      <c:pt idx="17590">
                        <c:v>1.84</c:v>
                      </c:pt>
                      <c:pt idx="17591">
                        <c:v>1.84</c:v>
                      </c:pt>
                      <c:pt idx="17592">
                        <c:v>1.84</c:v>
                      </c:pt>
                      <c:pt idx="17593">
                        <c:v>1.84</c:v>
                      </c:pt>
                      <c:pt idx="17594">
                        <c:v>1.84</c:v>
                      </c:pt>
                      <c:pt idx="17595">
                        <c:v>1.84</c:v>
                      </c:pt>
                      <c:pt idx="17596">
                        <c:v>1.83</c:v>
                      </c:pt>
                      <c:pt idx="17597">
                        <c:v>1.84</c:v>
                      </c:pt>
                      <c:pt idx="17598">
                        <c:v>1.84</c:v>
                      </c:pt>
                      <c:pt idx="17599">
                        <c:v>1.84</c:v>
                      </c:pt>
                      <c:pt idx="17600">
                        <c:v>1.84</c:v>
                      </c:pt>
                      <c:pt idx="17601">
                        <c:v>1.84</c:v>
                      </c:pt>
                      <c:pt idx="17602">
                        <c:v>1.84</c:v>
                      </c:pt>
                      <c:pt idx="17603">
                        <c:v>1.84</c:v>
                      </c:pt>
                      <c:pt idx="17604">
                        <c:v>1.84</c:v>
                      </c:pt>
                      <c:pt idx="17605">
                        <c:v>1.84</c:v>
                      </c:pt>
                      <c:pt idx="17606">
                        <c:v>1.84</c:v>
                      </c:pt>
                      <c:pt idx="17607">
                        <c:v>1.84</c:v>
                      </c:pt>
                      <c:pt idx="17608">
                        <c:v>1.84</c:v>
                      </c:pt>
                      <c:pt idx="17609">
                        <c:v>1.84</c:v>
                      </c:pt>
                      <c:pt idx="17610">
                        <c:v>1.84</c:v>
                      </c:pt>
                      <c:pt idx="17611">
                        <c:v>1.84</c:v>
                      </c:pt>
                      <c:pt idx="17612">
                        <c:v>1.84</c:v>
                      </c:pt>
                      <c:pt idx="17613">
                        <c:v>1.84</c:v>
                      </c:pt>
                      <c:pt idx="17614">
                        <c:v>1.84</c:v>
                      </c:pt>
                      <c:pt idx="17615">
                        <c:v>1.84</c:v>
                      </c:pt>
                      <c:pt idx="17616">
                        <c:v>1.85</c:v>
                      </c:pt>
                      <c:pt idx="17617">
                        <c:v>1.85</c:v>
                      </c:pt>
                      <c:pt idx="17618">
                        <c:v>1.84</c:v>
                      </c:pt>
                      <c:pt idx="17619">
                        <c:v>1.85</c:v>
                      </c:pt>
                      <c:pt idx="17620">
                        <c:v>1.85</c:v>
                      </c:pt>
                      <c:pt idx="17621">
                        <c:v>1.85</c:v>
                      </c:pt>
                      <c:pt idx="17622">
                        <c:v>1.85</c:v>
                      </c:pt>
                      <c:pt idx="17623">
                        <c:v>1.85</c:v>
                      </c:pt>
                      <c:pt idx="17624">
                        <c:v>1.85</c:v>
                      </c:pt>
                      <c:pt idx="17625">
                        <c:v>1.85</c:v>
                      </c:pt>
                      <c:pt idx="17626">
                        <c:v>1.85</c:v>
                      </c:pt>
                      <c:pt idx="17627">
                        <c:v>1.85</c:v>
                      </c:pt>
                      <c:pt idx="17628">
                        <c:v>1.85</c:v>
                      </c:pt>
                      <c:pt idx="17629">
                        <c:v>1.85</c:v>
                      </c:pt>
                      <c:pt idx="17630">
                        <c:v>1.84</c:v>
                      </c:pt>
                      <c:pt idx="17631">
                        <c:v>1.84</c:v>
                      </c:pt>
                      <c:pt idx="17632">
                        <c:v>1.84</c:v>
                      </c:pt>
                      <c:pt idx="17633">
                        <c:v>1.84</c:v>
                      </c:pt>
                      <c:pt idx="17634">
                        <c:v>1.84</c:v>
                      </c:pt>
                      <c:pt idx="17635">
                        <c:v>1.84</c:v>
                      </c:pt>
                      <c:pt idx="17636">
                        <c:v>1.84</c:v>
                      </c:pt>
                      <c:pt idx="17637">
                        <c:v>1.84</c:v>
                      </c:pt>
                      <c:pt idx="17638">
                        <c:v>1.84</c:v>
                      </c:pt>
                      <c:pt idx="17639">
                        <c:v>1.84</c:v>
                      </c:pt>
                      <c:pt idx="17640">
                        <c:v>1.84</c:v>
                      </c:pt>
                      <c:pt idx="17641">
                        <c:v>1.84</c:v>
                      </c:pt>
                      <c:pt idx="17642">
                        <c:v>1.84</c:v>
                      </c:pt>
                      <c:pt idx="17643">
                        <c:v>1.84</c:v>
                      </c:pt>
                      <c:pt idx="17644">
                        <c:v>1.83</c:v>
                      </c:pt>
                      <c:pt idx="17645">
                        <c:v>1.83</c:v>
                      </c:pt>
                      <c:pt idx="17646">
                        <c:v>1.83</c:v>
                      </c:pt>
                      <c:pt idx="17647">
                        <c:v>1.84</c:v>
                      </c:pt>
                      <c:pt idx="17648">
                        <c:v>1.84</c:v>
                      </c:pt>
                      <c:pt idx="17649">
                        <c:v>1.84</c:v>
                      </c:pt>
                      <c:pt idx="17650">
                        <c:v>1.84</c:v>
                      </c:pt>
                      <c:pt idx="17651">
                        <c:v>1.83</c:v>
                      </c:pt>
                      <c:pt idx="17652">
                        <c:v>1.84</c:v>
                      </c:pt>
                      <c:pt idx="17653">
                        <c:v>1.83</c:v>
                      </c:pt>
                      <c:pt idx="17654">
                        <c:v>1.83</c:v>
                      </c:pt>
                      <c:pt idx="17655">
                        <c:v>1.83</c:v>
                      </c:pt>
                      <c:pt idx="17656">
                        <c:v>1.83</c:v>
                      </c:pt>
                      <c:pt idx="17657">
                        <c:v>1.83</c:v>
                      </c:pt>
                      <c:pt idx="17658">
                        <c:v>1.83</c:v>
                      </c:pt>
                      <c:pt idx="17659">
                        <c:v>1.82</c:v>
                      </c:pt>
                      <c:pt idx="17660">
                        <c:v>1.82</c:v>
                      </c:pt>
                      <c:pt idx="17661">
                        <c:v>1.82</c:v>
                      </c:pt>
                      <c:pt idx="17662">
                        <c:v>1.82</c:v>
                      </c:pt>
                      <c:pt idx="17663">
                        <c:v>1.82</c:v>
                      </c:pt>
                      <c:pt idx="17664">
                        <c:v>1.82</c:v>
                      </c:pt>
                      <c:pt idx="17665">
                        <c:v>1.81</c:v>
                      </c:pt>
                      <c:pt idx="17666">
                        <c:v>1.81</c:v>
                      </c:pt>
                      <c:pt idx="17667">
                        <c:v>1.81</c:v>
                      </c:pt>
                      <c:pt idx="17668">
                        <c:v>1.81</c:v>
                      </c:pt>
                      <c:pt idx="17669">
                        <c:v>1.81</c:v>
                      </c:pt>
                      <c:pt idx="17670">
                        <c:v>1.81</c:v>
                      </c:pt>
                      <c:pt idx="17671">
                        <c:v>1.81</c:v>
                      </c:pt>
                      <c:pt idx="17672">
                        <c:v>1.81</c:v>
                      </c:pt>
                      <c:pt idx="17673">
                        <c:v>1.81</c:v>
                      </c:pt>
                      <c:pt idx="17674">
                        <c:v>1.8</c:v>
                      </c:pt>
                      <c:pt idx="17675">
                        <c:v>1.81</c:v>
                      </c:pt>
                      <c:pt idx="17676">
                        <c:v>1.81</c:v>
                      </c:pt>
                      <c:pt idx="17677">
                        <c:v>1.81</c:v>
                      </c:pt>
                      <c:pt idx="17678">
                        <c:v>1.8</c:v>
                      </c:pt>
                      <c:pt idx="17679">
                        <c:v>1.8</c:v>
                      </c:pt>
                      <c:pt idx="17680">
                        <c:v>1.8</c:v>
                      </c:pt>
                      <c:pt idx="17681">
                        <c:v>1.8</c:v>
                      </c:pt>
                      <c:pt idx="17682">
                        <c:v>1.81</c:v>
                      </c:pt>
                      <c:pt idx="17683">
                        <c:v>1.8</c:v>
                      </c:pt>
                      <c:pt idx="17684">
                        <c:v>1.8</c:v>
                      </c:pt>
                      <c:pt idx="17685">
                        <c:v>1.8</c:v>
                      </c:pt>
                      <c:pt idx="17686">
                        <c:v>1.8</c:v>
                      </c:pt>
                      <c:pt idx="17687">
                        <c:v>1.8</c:v>
                      </c:pt>
                      <c:pt idx="17688">
                        <c:v>1.8</c:v>
                      </c:pt>
                      <c:pt idx="17689">
                        <c:v>1.8</c:v>
                      </c:pt>
                      <c:pt idx="17690">
                        <c:v>1.8</c:v>
                      </c:pt>
                      <c:pt idx="17691">
                        <c:v>1.8</c:v>
                      </c:pt>
                      <c:pt idx="17692">
                        <c:v>1.8</c:v>
                      </c:pt>
                      <c:pt idx="17693">
                        <c:v>1.81</c:v>
                      </c:pt>
                      <c:pt idx="17694">
                        <c:v>1.81</c:v>
                      </c:pt>
                      <c:pt idx="17695">
                        <c:v>1.82</c:v>
                      </c:pt>
                      <c:pt idx="17696">
                        <c:v>1.84</c:v>
                      </c:pt>
                      <c:pt idx="17697">
                        <c:v>1.87</c:v>
                      </c:pt>
                      <c:pt idx="17698">
                        <c:v>1.89</c:v>
                      </c:pt>
                      <c:pt idx="17699">
                        <c:v>1.91</c:v>
                      </c:pt>
                      <c:pt idx="17700">
                        <c:v>1.93</c:v>
                      </c:pt>
                      <c:pt idx="17701">
                        <c:v>1.94</c:v>
                      </c:pt>
                      <c:pt idx="17702">
                        <c:v>1.94</c:v>
                      </c:pt>
                      <c:pt idx="17703">
                        <c:v>1.94</c:v>
                      </c:pt>
                      <c:pt idx="17704">
                        <c:v>1.94</c:v>
                      </c:pt>
                      <c:pt idx="17705">
                        <c:v>1.94</c:v>
                      </c:pt>
                      <c:pt idx="17706">
                        <c:v>1.94</c:v>
                      </c:pt>
                      <c:pt idx="17707">
                        <c:v>1.93</c:v>
                      </c:pt>
                      <c:pt idx="17708">
                        <c:v>1.93</c:v>
                      </c:pt>
                      <c:pt idx="17709">
                        <c:v>1.92</c:v>
                      </c:pt>
                      <c:pt idx="17710">
                        <c:v>1.92</c:v>
                      </c:pt>
                      <c:pt idx="17711">
                        <c:v>1.91</c:v>
                      </c:pt>
                      <c:pt idx="17712">
                        <c:v>1.91</c:v>
                      </c:pt>
                      <c:pt idx="17713">
                        <c:v>1.91</c:v>
                      </c:pt>
                      <c:pt idx="17714">
                        <c:v>1.9</c:v>
                      </c:pt>
                      <c:pt idx="17715">
                        <c:v>1.9</c:v>
                      </c:pt>
                      <c:pt idx="17716">
                        <c:v>1.89</c:v>
                      </c:pt>
                      <c:pt idx="17717">
                        <c:v>1.88</c:v>
                      </c:pt>
                      <c:pt idx="17718">
                        <c:v>1.88</c:v>
                      </c:pt>
                      <c:pt idx="17719">
                        <c:v>1.88</c:v>
                      </c:pt>
                      <c:pt idx="17720">
                        <c:v>1.87</c:v>
                      </c:pt>
                      <c:pt idx="17721">
                        <c:v>1.88</c:v>
                      </c:pt>
                      <c:pt idx="17722">
                        <c:v>1.88</c:v>
                      </c:pt>
                      <c:pt idx="17723">
                        <c:v>1.88</c:v>
                      </c:pt>
                      <c:pt idx="17724">
                        <c:v>1.87</c:v>
                      </c:pt>
                      <c:pt idx="17725">
                        <c:v>1.86</c:v>
                      </c:pt>
                      <c:pt idx="17726">
                        <c:v>1.85</c:v>
                      </c:pt>
                      <c:pt idx="17727">
                        <c:v>1.85</c:v>
                      </c:pt>
                      <c:pt idx="17728">
                        <c:v>1.85</c:v>
                      </c:pt>
                      <c:pt idx="17729">
                        <c:v>1.85</c:v>
                      </c:pt>
                      <c:pt idx="17730">
                        <c:v>1.85</c:v>
                      </c:pt>
                      <c:pt idx="17731">
                        <c:v>1.84</c:v>
                      </c:pt>
                      <c:pt idx="17732">
                        <c:v>1.84</c:v>
                      </c:pt>
                      <c:pt idx="17733">
                        <c:v>1.84</c:v>
                      </c:pt>
                      <c:pt idx="17734">
                        <c:v>1.84</c:v>
                      </c:pt>
                      <c:pt idx="17735">
                        <c:v>1.84</c:v>
                      </c:pt>
                      <c:pt idx="17736">
                        <c:v>1.83</c:v>
                      </c:pt>
                      <c:pt idx="17737">
                        <c:v>1.83</c:v>
                      </c:pt>
                      <c:pt idx="17738">
                        <c:v>1.83</c:v>
                      </c:pt>
                      <c:pt idx="17739">
                        <c:v>1.83</c:v>
                      </c:pt>
                      <c:pt idx="17740">
                        <c:v>1.83</c:v>
                      </c:pt>
                      <c:pt idx="17741">
                        <c:v>1.83</c:v>
                      </c:pt>
                      <c:pt idx="17742">
                        <c:v>1.82</c:v>
                      </c:pt>
                      <c:pt idx="17743">
                        <c:v>1.82</c:v>
                      </c:pt>
                      <c:pt idx="17744">
                        <c:v>1.82</c:v>
                      </c:pt>
                      <c:pt idx="17745">
                        <c:v>1.82</c:v>
                      </c:pt>
                      <c:pt idx="17746">
                        <c:v>1.82</c:v>
                      </c:pt>
                      <c:pt idx="17747">
                        <c:v>1.82</c:v>
                      </c:pt>
                      <c:pt idx="17748">
                        <c:v>1.81</c:v>
                      </c:pt>
                      <c:pt idx="17749">
                        <c:v>1.82</c:v>
                      </c:pt>
                      <c:pt idx="17750">
                        <c:v>1.81</c:v>
                      </c:pt>
                      <c:pt idx="17751">
                        <c:v>1.81</c:v>
                      </c:pt>
                      <c:pt idx="17752">
                        <c:v>1.81</c:v>
                      </c:pt>
                      <c:pt idx="17753">
                        <c:v>1.81</c:v>
                      </c:pt>
                      <c:pt idx="17754">
                        <c:v>1.81</c:v>
                      </c:pt>
                      <c:pt idx="17755">
                        <c:v>1.8</c:v>
                      </c:pt>
                      <c:pt idx="17756">
                        <c:v>1.8</c:v>
                      </c:pt>
                      <c:pt idx="17757">
                        <c:v>1.81</c:v>
                      </c:pt>
                      <c:pt idx="17758">
                        <c:v>1.8</c:v>
                      </c:pt>
                      <c:pt idx="17759">
                        <c:v>1.8</c:v>
                      </c:pt>
                      <c:pt idx="17760">
                        <c:v>1.8</c:v>
                      </c:pt>
                      <c:pt idx="17761">
                        <c:v>1.8</c:v>
                      </c:pt>
                      <c:pt idx="17762">
                        <c:v>1.8</c:v>
                      </c:pt>
                      <c:pt idx="17763">
                        <c:v>1.8</c:v>
                      </c:pt>
                      <c:pt idx="17764">
                        <c:v>1.8</c:v>
                      </c:pt>
                      <c:pt idx="17765">
                        <c:v>1.8</c:v>
                      </c:pt>
                      <c:pt idx="17766">
                        <c:v>1.8</c:v>
                      </c:pt>
                      <c:pt idx="17767">
                        <c:v>1.8</c:v>
                      </c:pt>
                      <c:pt idx="17768">
                        <c:v>1.8</c:v>
                      </c:pt>
                      <c:pt idx="17769">
                        <c:v>1.8</c:v>
                      </c:pt>
                      <c:pt idx="17770">
                        <c:v>1.8</c:v>
                      </c:pt>
                      <c:pt idx="17771">
                        <c:v>1.8</c:v>
                      </c:pt>
                      <c:pt idx="17772">
                        <c:v>1.8</c:v>
                      </c:pt>
                      <c:pt idx="17773">
                        <c:v>1.8</c:v>
                      </c:pt>
                      <c:pt idx="17774">
                        <c:v>1.8</c:v>
                      </c:pt>
                      <c:pt idx="17775">
                        <c:v>1.8</c:v>
                      </c:pt>
                      <c:pt idx="17776">
                        <c:v>1.8</c:v>
                      </c:pt>
                      <c:pt idx="17777">
                        <c:v>1.8</c:v>
                      </c:pt>
                      <c:pt idx="17778">
                        <c:v>1.8</c:v>
                      </c:pt>
                      <c:pt idx="17779">
                        <c:v>1.8</c:v>
                      </c:pt>
                      <c:pt idx="17780">
                        <c:v>1.8</c:v>
                      </c:pt>
                      <c:pt idx="17781">
                        <c:v>1.8</c:v>
                      </c:pt>
                      <c:pt idx="17782">
                        <c:v>1.8</c:v>
                      </c:pt>
                      <c:pt idx="17783">
                        <c:v>1.8</c:v>
                      </c:pt>
                      <c:pt idx="17784">
                        <c:v>1.8</c:v>
                      </c:pt>
                      <c:pt idx="17785">
                        <c:v>1.79</c:v>
                      </c:pt>
                      <c:pt idx="17786">
                        <c:v>1.8</c:v>
                      </c:pt>
                      <c:pt idx="17787">
                        <c:v>1.8</c:v>
                      </c:pt>
                      <c:pt idx="17788">
                        <c:v>1.79</c:v>
                      </c:pt>
                      <c:pt idx="17789">
                        <c:v>1.79</c:v>
                      </c:pt>
                      <c:pt idx="17790">
                        <c:v>1.79</c:v>
                      </c:pt>
                      <c:pt idx="17791">
                        <c:v>1.79</c:v>
                      </c:pt>
                      <c:pt idx="17792">
                        <c:v>1.79</c:v>
                      </c:pt>
                      <c:pt idx="17793">
                        <c:v>1.8</c:v>
                      </c:pt>
                      <c:pt idx="17794">
                        <c:v>1.79</c:v>
                      </c:pt>
                      <c:pt idx="17795">
                        <c:v>1.79</c:v>
                      </c:pt>
                      <c:pt idx="17796">
                        <c:v>1.79</c:v>
                      </c:pt>
                      <c:pt idx="17797">
                        <c:v>1.79</c:v>
                      </c:pt>
                      <c:pt idx="17798">
                        <c:v>1.79</c:v>
                      </c:pt>
                      <c:pt idx="17799">
                        <c:v>1.79</c:v>
                      </c:pt>
                      <c:pt idx="17800">
                        <c:v>1.79</c:v>
                      </c:pt>
                      <c:pt idx="17801">
                        <c:v>1.79</c:v>
                      </c:pt>
                      <c:pt idx="17802">
                        <c:v>1.79</c:v>
                      </c:pt>
                      <c:pt idx="17803">
                        <c:v>1.8</c:v>
                      </c:pt>
                      <c:pt idx="17804">
                        <c:v>1.8</c:v>
                      </c:pt>
                      <c:pt idx="17805">
                        <c:v>1.8</c:v>
                      </c:pt>
                      <c:pt idx="17806">
                        <c:v>1.8</c:v>
                      </c:pt>
                      <c:pt idx="17807">
                        <c:v>1.8</c:v>
                      </c:pt>
                      <c:pt idx="17808">
                        <c:v>1.8</c:v>
                      </c:pt>
                      <c:pt idx="17809">
                        <c:v>1.86</c:v>
                      </c:pt>
                      <c:pt idx="17810">
                        <c:v>1.92</c:v>
                      </c:pt>
                      <c:pt idx="17811">
                        <c:v>1.92</c:v>
                      </c:pt>
                      <c:pt idx="17812">
                        <c:v>1.92</c:v>
                      </c:pt>
                      <c:pt idx="17813">
                        <c:v>1.9</c:v>
                      </c:pt>
                      <c:pt idx="17814">
                        <c:v>1.9</c:v>
                      </c:pt>
                      <c:pt idx="17815">
                        <c:v>1.89</c:v>
                      </c:pt>
                      <c:pt idx="17816">
                        <c:v>1.89</c:v>
                      </c:pt>
                      <c:pt idx="17817">
                        <c:v>1.89</c:v>
                      </c:pt>
                      <c:pt idx="17818">
                        <c:v>1.9</c:v>
                      </c:pt>
                      <c:pt idx="17819">
                        <c:v>1.91</c:v>
                      </c:pt>
                      <c:pt idx="17820">
                        <c:v>1.92</c:v>
                      </c:pt>
                      <c:pt idx="17821">
                        <c:v>1.93</c:v>
                      </c:pt>
                      <c:pt idx="17822">
                        <c:v>1.94</c:v>
                      </c:pt>
                      <c:pt idx="17823">
                        <c:v>1.93</c:v>
                      </c:pt>
                      <c:pt idx="17824">
                        <c:v>1.93</c:v>
                      </c:pt>
                      <c:pt idx="17825">
                        <c:v>1.92</c:v>
                      </c:pt>
                      <c:pt idx="17826">
                        <c:v>1.91</c:v>
                      </c:pt>
                      <c:pt idx="17827">
                        <c:v>1.9</c:v>
                      </c:pt>
                      <c:pt idx="17828">
                        <c:v>1.89</c:v>
                      </c:pt>
                      <c:pt idx="17829">
                        <c:v>1.89</c:v>
                      </c:pt>
                      <c:pt idx="17830">
                        <c:v>1.88</c:v>
                      </c:pt>
                      <c:pt idx="17831">
                        <c:v>1.88</c:v>
                      </c:pt>
                      <c:pt idx="17832">
                        <c:v>1.87</c:v>
                      </c:pt>
                      <c:pt idx="17833">
                        <c:v>1.87</c:v>
                      </c:pt>
                      <c:pt idx="17834">
                        <c:v>1.87</c:v>
                      </c:pt>
                      <c:pt idx="17835">
                        <c:v>1.86</c:v>
                      </c:pt>
                      <c:pt idx="17836">
                        <c:v>1.86</c:v>
                      </c:pt>
                      <c:pt idx="17837">
                        <c:v>1.86</c:v>
                      </c:pt>
                      <c:pt idx="17838">
                        <c:v>1.86</c:v>
                      </c:pt>
                      <c:pt idx="17839">
                        <c:v>1.86</c:v>
                      </c:pt>
                      <c:pt idx="17840">
                        <c:v>1.86</c:v>
                      </c:pt>
                      <c:pt idx="17841">
                        <c:v>1.86</c:v>
                      </c:pt>
                      <c:pt idx="17842">
                        <c:v>1.85</c:v>
                      </c:pt>
                      <c:pt idx="17843">
                        <c:v>1.85</c:v>
                      </c:pt>
                      <c:pt idx="17844">
                        <c:v>1.85</c:v>
                      </c:pt>
                      <c:pt idx="17845">
                        <c:v>1.85</c:v>
                      </c:pt>
                      <c:pt idx="17846">
                        <c:v>1.85</c:v>
                      </c:pt>
                      <c:pt idx="17847">
                        <c:v>1.85</c:v>
                      </c:pt>
                      <c:pt idx="17848">
                        <c:v>1.85</c:v>
                      </c:pt>
                      <c:pt idx="17849">
                        <c:v>1.85</c:v>
                      </c:pt>
                      <c:pt idx="17850">
                        <c:v>1.86</c:v>
                      </c:pt>
                      <c:pt idx="17851">
                        <c:v>1.86</c:v>
                      </c:pt>
                      <c:pt idx="17852">
                        <c:v>1.87</c:v>
                      </c:pt>
                      <c:pt idx="17853">
                        <c:v>1.88</c:v>
                      </c:pt>
                      <c:pt idx="17854">
                        <c:v>1.88</c:v>
                      </c:pt>
                      <c:pt idx="17855">
                        <c:v>1.89</c:v>
                      </c:pt>
                      <c:pt idx="17856">
                        <c:v>1.9</c:v>
                      </c:pt>
                      <c:pt idx="17857">
                        <c:v>1.9</c:v>
                      </c:pt>
                      <c:pt idx="17858">
                        <c:v>1.91</c:v>
                      </c:pt>
                      <c:pt idx="17859">
                        <c:v>1.91</c:v>
                      </c:pt>
                      <c:pt idx="17860">
                        <c:v>1.91</c:v>
                      </c:pt>
                      <c:pt idx="17861">
                        <c:v>1.91</c:v>
                      </c:pt>
                      <c:pt idx="17862">
                        <c:v>1.91</c:v>
                      </c:pt>
                      <c:pt idx="17863">
                        <c:v>1.91</c:v>
                      </c:pt>
                      <c:pt idx="17864">
                        <c:v>1.91</c:v>
                      </c:pt>
                      <c:pt idx="17865">
                        <c:v>1.91</c:v>
                      </c:pt>
                      <c:pt idx="17866">
                        <c:v>1.9</c:v>
                      </c:pt>
                      <c:pt idx="17867">
                        <c:v>1.9</c:v>
                      </c:pt>
                      <c:pt idx="17868">
                        <c:v>1.9</c:v>
                      </c:pt>
                      <c:pt idx="17869">
                        <c:v>1.9</c:v>
                      </c:pt>
                      <c:pt idx="17870">
                        <c:v>1.89</c:v>
                      </c:pt>
                      <c:pt idx="17871">
                        <c:v>1.88</c:v>
                      </c:pt>
                      <c:pt idx="17872">
                        <c:v>1.88</c:v>
                      </c:pt>
                      <c:pt idx="17873">
                        <c:v>1.88</c:v>
                      </c:pt>
                      <c:pt idx="17874">
                        <c:v>1.87</c:v>
                      </c:pt>
                      <c:pt idx="17875">
                        <c:v>1.87</c:v>
                      </c:pt>
                      <c:pt idx="17876">
                        <c:v>1.87</c:v>
                      </c:pt>
                      <c:pt idx="17877">
                        <c:v>1.86</c:v>
                      </c:pt>
                      <c:pt idx="17878">
                        <c:v>1.86</c:v>
                      </c:pt>
                      <c:pt idx="17879">
                        <c:v>1.87</c:v>
                      </c:pt>
                      <c:pt idx="17880">
                        <c:v>1.86</c:v>
                      </c:pt>
                      <c:pt idx="17881">
                        <c:v>1.86</c:v>
                      </c:pt>
                      <c:pt idx="17882">
                        <c:v>1.86</c:v>
                      </c:pt>
                      <c:pt idx="17883">
                        <c:v>1.86</c:v>
                      </c:pt>
                      <c:pt idx="17884">
                        <c:v>1.86</c:v>
                      </c:pt>
                      <c:pt idx="17885">
                        <c:v>1.87</c:v>
                      </c:pt>
                      <c:pt idx="17886">
                        <c:v>1.87</c:v>
                      </c:pt>
                      <c:pt idx="17887">
                        <c:v>1.87</c:v>
                      </c:pt>
                      <c:pt idx="17888">
                        <c:v>1.88</c:v>
                      </c:pt>
                      <c:pt idx="17889">
                        <c:v>1.88</c:v>
                      </c:pt>
                      <c:pt idx="17890">
                        <c:v>1.89</c:v>
                      </c:pt>
                      <c:pt idx="17891">
                        <c:v>1.9</c:v>
                      </c:pt>
                      <c:pt idx="17892">
                        <c:v>1.9</c:v>
                      </c:pt>
                      <c:pt idx="17893">
                        <c:v>1.91</c:v>
                      </c:pt>
                      <c:pt idx="17894">
                        <c:v>1.91</c:v>
                      </c:pt>
                      <c:pt idx="17895">
                        <c:v>1.91</c:v>
                      </c:pt>
                      <c:pt idx="17896">
                        <c:v>1.91</c:v>
                      </c:pt>
                      <c:pt idx="17897">
                        <c:v>1.91</c:v>
                      </c:pt>
                      <c:pt idx="17898">
                        <c:v>1.9</c:v>
                      </c:pt>
                      <c:pt idx="17899">
                        <c:v>1.9</c:v>
                      </c:pt>
                      <c:pt idx="17900">
                        <c:v>1.91</c:v>
                      </c:pt>
                      <c:pt idx="17901">
                        <c:v>1.91</c:v>
                      </c:pt>
                      <c:pt idx="17902">
                        <c:v>1.9</c:v>
                      </c:pt>
                      <c:pt idx="17903">
                        <c:v>1.9</c:v>
                      </c:pt>
                      <c:pt idx="17904">
                        <c:v>1.9</c:v>
                      </c:pt>
                      <c:pt idx="17905">
                        <c:v>1.9</c:v>
                      </c:pt>
                      <c:pt idx="17906">
                        <c:v>1.9</c:v>
                      </c:pt>
                      <c:pt idx="17907">
                        <c:v>1.9</c:v>
                      </c:pt>
                      <c:pt idx="17908">
                        <c:v>1.89</c:v>
                      </c:pt>
                      <c:pt idx="17909">
                        <c:v>1.89</c:v>
                      </c:pt>
                      <c:pt idx="17910">
                        <c:v>1.89</c:v>
                      </c:pt>
                      <c:pt idx="17911">
                        <c:v>1.89</c:v>
                      </c:pt>
                      <c:pt idx="17912">
                        <c:v>1.89</c:v>
                      </c:pt>
                      <c:pt idx="17913">
                        <c:v>1.89</c:v>
                      </c:pt>
                      <c:pt idx="17914">
                        <c:v>1.88</c:v>
                      </c:pt>
                      <c:pt idx="17915">
                        <c:v>1.89</c:v>
                      </c:pt>
                      <c:pt idx="17916">
                        <c:v>1.88</c:v>
                      </c:pt>
                      <c:pt idx="17917">
                        <c:v>1.88</c:v>
                      </c:pt>
                      <c:pt idx="17918">
                        <c:v>1.88</c:v>
                      </c:pt>
                      <c:pt idx="17919">
                        <c:v>1.88</c:v>
                      </c:pt>
                      <c:pt idx="17920">
                        <c:v>1.88</c:v>
                      </c:pt>
                      <c:pt idx="17921">
                        <c:v>1.88</c:v>
                      </c:pt>
                      <c:pt idx="17922">
                        <c:v>1.88</c:v>
                      </c:pt>
                      <c:pt idx="17923">
                        <c:v>1.89</c:v>
                      </c:pt>
                      <c:pt idx="17924">
                        <c:v>1.88</c:v>
                      </c:pt>
                      <c:pt idx="17925">
                        <c:v>1.88</c:v>
                      </c:pt>
                      <c:pt idx="17926">
                        <c:v>1.89</c:v>
                      </c:pt>
                      <c:pt idx="17927">
                        <c:v>1.89</c:v>
                      </c:pt>
                      <c:pt idx="17928">
                        <c:v>1.89</c:v>
                      </c:pt>
                      <c:pt idx="17929">
                        <c:v>1.89</c:v>
                      </c:pt>
                      <c:pt idx="17930">
                        <c:v>1.89</c:v>
                      </c:pt>
                      <c:pt idx="17931">
                        <c:v>1.89</c:v>
                      </c:pt>
                      <c:pt idx="17932">
                        <c:v>1.89</c:v>
                      </c:pt>
                      <c:pt idx="17933">
                        <c:v>1.89</c:v>
                      </c:pt>
                      <c:pt idx="17934">
                        <c:v>1.89</c:v>
                      </c:pt>
                      <c:pt idx="17935">
                        <c:v>1.89</c:v>
                      </c:pt>
                      <c:pt idx="17936">
                        <c:v>1.89</c:v>
                      </c:pt>
                      <c:pt idx="17937">
                        <c:v>1.89</c:v>
                      </c:pt>
                      <c:pt idx="17938">
                        <c:v>1.89</c:v>
                      </c:pt>
                      <c:pt idx="17939">
                        <c:v>1.89</c:v>
                      </c:pt>
                      <c:pt idx="17940">
                        <c:v>1.89</c:v>
                      </c:pt>
                      <c:pt idx="17941">
                        <c:v>1.88</c:v>
                      </c:pt>
                      <c:pt idx="17942">
                        <c:v>1.88</c:v>
                      </c:pt>
                      <c:pt idx="17943">
                        <c:v>1.88</c:v>
                      </c:pt>
                      <c:pt idx="17944">
                        <c:v>1.88</c:v>
                      </c:pt>
                      <c:pt idx="17945">
                        <c:v>1.88</c:v>
                      </c:pt>
                      <c:pt idx="17946">
                        <c:v>1.88</c:v>
                      </c:pt>
                      <c:pt idx="17947">
                        <c:v>1.88</c:v>
                      </c:pt>
                      <c:pt idx="17948">
                        <c:v>1.87</c:v>
                      </c:pt>
                      <c:pt idx="17949">
                        <c:v>1.88</c:v>
                      </c:pt>
                      <c:pt idx="17950">
                        <c:v>1.88</c:v>
                      </c:pt>
                      <c:pt idx="17951">
                        <c:v>1.87</c:v>
                      </c:pt>
                      <c:pt idx="17952">
                        <c:v>1.87</c:v>
                      </c:pt>
                      <c:pt idx="17953">
                        <c:v>1.87</c:v>
                      </c:pt>
                      <c:pt idx="17954">
                        <c:v>1.87</c:v>
                      </c:pt>
                      <c:pt idx="17955">
                        <c:v>1.87</c:v>
                      </c:pt>
                      <c:pt idx="17956">
                        <c:v>1.87</c:v>
                      </c:pt>
                      <c:pt idx="17957">
                        <c:v>1.87</c:v>
                      </c:pt>
                      <c:pt idx="17958">
                        <c:v>1.87</c:v>
                      </c:pt>
                      <c:pt idx="17959">
                        <c:v>1.87</c:v>
                      </c:pt>
                      <c:pt idx="17960">
                        <c:v>1.87</c:v>
                      </c:pt>
                      <c:pt idx="17961">
                        <c:v>1.86</c:v>
                      </c:pt>
                      <c:pt idx="17962">
                        <c:v>1.86</c:v>
                      </c:pt>
                      <c:pt idx="17963">
                        <c:v>1.87</c:v>
                      </c:pt>
                      <c:pt idx="17964">
                        <c:v>1.86</c:v>
                      </c:pt>
                      <c:pt idx="17965">
                        <c:v>1.86</c:v>
                      </c:pt>
                      <c:pt idx="17966">
                        <c:v>1.86</c:v>
                      </c:pt>
                      <c:pt idx="17967">
                        <c:v>1.86</c:v>
                      </c:pt>
                      <c:pt idx="17968">
                        <c:v>1.86</c:v>
                      </c:pt>
                      <c:pt idx="17969">
                        <c:v>1.86</c:v>
                      </c:pt>
                      <c:pt idx="17970">
                        <c:v>1.86</c:v>
                      </c:pt>
                      <c:pt idx="17971">
                        <c:v>1.86</c:v>
                      </c:pt>
                      <c:pt idx="17972">
                        <c:v>1.86</c:v>
                      </c:pt>
                      <c:pt idx="17973">
                        <c:v>1.86</c:v>
                      </c:pt>
                      <c:pt idx="17974">
                        <c:v>1.86</c:v>
                      </c:pt>
                      <c:pt idx="17975">
                        <c:v>1.86</c:v>
                      </c:pt>
                      <c:pt idx="17976">
                        <c:v>1.86</c:v>
                      </c:pt>
                      <c:pt idx="17977">
                        <c:v>1.86</c:v>
                      </c:pt>
                      <c:pt idx="17978">
                        <c:v>1.86</c:v>
                      </c:pt>
                      <c:pt idx="17979">
                        <c:v>1.86</c:v>
                      </c:pt>
                      <c:pt idx="17980">
                        <c:v>1.87</c:v>
                      </c:pt>
                      <c:pt idx="17981">
                        <c:v>1.87</c:v>
                      </c:pt>
                      <c:pt idx="17982">
                        <c:v>1.87</c:v>
                      </c:pt>
                      <c:pt idx="17983">
                        <c:v>1.87</c:v>
                      </c:pt>
                      <c:pt idx="17984">
                        <c:v>1.87</c:v>
                      </c:pt>
                      <c:pt idx="17985">
                        <c:v>1.88</c:v>
                      </c:pt>
                      <c:pt idx="17986">
                        <c:v>1.88</c:v>
                      </c:pt>
                      <c:pt idx="17987">
                        <c:v>1.88</c:v>
                      </c:pt>
                      <c:pt idx="17988">
                        <c:v>1.88</c:v>
                      </c:pt>
                      <c:pt idx="17989">
                        <c:v>1.88</c:v>
                      </c:pt>
                      <c:pt idx="17990">
                        <c:v>1.88</c:v>
                      </c:pt>
                      <c:pt idx="17991">
                        <c:v>1.88</c:v>
                      </c:pt>
                      <c:pt idx="17992">
                        <c:v>1.88</c:v>
                      </c:pt>
                      <c:pt idx="17993">
                        <c:v>1.88</c:v>
                      </c:pt>
                      <c:pt idx="17994">
                        <c:v>1.88</c:v>
                      </c:pt>
                      <c:pt idx="17995">
                        <c:v>1.87</c:v>
                      </c:pt>
                      <c:pt idx="17996">
                        <c:v>1.87</c:v>
                      </c:pt>
                      <c:pt idx="17997">
                        <c:v>1.86</c:v>
                      </c:pt>
                      <c:pt idx="17998">
                        <c:v>1.86</c:v>
                      </c:pt>
                      <c:pt idx="17999">
                        <c:v>1.86</c:v>
                      </c:pt>
                      <c:pt idx="18000">
                        <c:v>1.85</c:v>
                      </c:pt>
                      <c:pt idx="18001">
                        <c:v>1.85</c:v>
                      </c:pt>
                      <c:pt idx="18002">
                        <c:v>1.85</c:v>
                      </c:pt>
                      <c:pt idx="18003">
                        <c:v>1.84</c:v>
                      </c:pt>
                      <c:pt idx="18004">
                        <c:v>1.84</c:v>
                      </c:pt>
                      <c:pt idx="18005">
                        <c:v>1.84</c:v>
                      </c:pt>
                      <c:pt idx="18006">
                        <c:v>1.84</c:v>
                      </c:pt>
                      <c:pt idx="18007">
                        <c:v>1.84</c:v>
                      </c:pt>
                      <c:pt idx="18008">
                        <c:v>1.84</c:v>
                      </c:pt>
                      <c:pt idx="18009">
                        <c:v>1.84</c:v>
                      </c:pt>
                      <c:pt idx="18010">
                        <c:v>1.84</c:v>
                      </c:pt>
                      <c:pt idx="18011">
                        <c:v>1.83</c:v>
                      </c:pt>
                      <c:pt idx="18012">
                        <c:v>1.84</c:v>
                      </c:pt>
                      <c:pt idx="18013">
                        <c:v>1.84</c:v>
                      </c:pt>
                      <c:pt idx="18014">
                        <c:v>1.84</c:v>
                      </c:pt>
                      <c:pt idx="18015">
                        <c:v>1.83</c:v>
                      </c:pt>
                      <c:pt idx="18016">
                        <c:v>1.83</c:v>
                      </c:pt>
                      <c:pt idx="18017">
                        <c:v>1.83</c:v>
                      </c:pt>
                      <c:pt idx="18018">
                        <c:v>1.83</c:v>
                      </c:pt>
                      <c:pt idx="18019">
                        <c:v>1.83</c:v>
                      </c:pt>
                      <c:pt idx="18020">
                        <c:v>1.83</c:v>
                      </c:pt>
                      <c:pt idx="18021">
                        <c:v>1.83</c:v>
                      </c:pt>
                      <c:pt idx="18022">
                        <c:v>1.83</c:v>
                      </c:pt>
                      <c:pt idx="18023">
                        <c:v>1.83</c:v>
                      </c:pt>
                      <c:pt idx="18024">
                        <c:v>1.82</c:v>
                      </c:pt>
                      <c:pt idx="18025">
                        <c:v>1.82</c:v>
                      </c:pt>
                      <c:pt idx="18026">
                        <c:v>1.82</c:v>
                      </c:pt>
                      <c:pt idx="18027">
                        <c:v>1.82</c:v>
                      </c:pt>
                      <c:pt idx="18028">
                        <c:v>1.82</c:v>
                      </c:pt>
                      <c:pt idx="18029">
                        <c:v>1.82</c:v>
                      </c:pt>
                      <c:pt idx="18030">
                        <c:v>1.82</c:v>
                      </c:pt>
                      <c:pt idx="18031">
                        <c:v>1.8</c:v>
                      </c:pt>
                      <c:pt idx="18032">
                        <c:v>1.8</c:v>
                      </c:pt>
                      <c:pt idx="18033">
                        <c:v>1.8</c:v>
                      </c:pt>
                      <c:pt idx="18034">
                        <c:v>1.8</c:v>
                      </c:pt>
                      <c:pt idx="18035">
                        <c:v>1.8</c:v>
                      </c:pt>
                      <c:pt idx="18036">
                        <c:v>1.8</c:v>
                      </c:pt>
                      <c:pt idx="18037">
                        <c:v>1.79</c:v>
                      </c:pt>
                      <c:pt idx="18038">
                        <c:v>1.8</c:v>
                      </c:pt>
                      <c:pt idx="18039">
                        <c:v>1.79</c:v>
                      </c:pt>
                      <c:pt idx="18040">
                        <c:v>1.79</c:v>
                      </c:pt>
                      <c:pt idx="18041">
                        <c:v>1.79</c:v>
                      </c:pt>
                      <c:pt idx="18042">
                        <c:v>1.79</c:v>
                      </c:pt>
                      <c:pt idx="18043">
                        <c:v>1.79</c:v>
                      </c:pt>
                      <c:pt idx="18044">
                        <c:v>1.79</c:v>
                      </c:pt>
                      <c:pt idx="18045">
                        <c:v>1.79</c:v>
                      </c:pt>
                      <c:pt idx="18046">
                        <c:v>1.79</c:v>
                      </c:pt>
                      <c:pt idx="18047">
                        <c:v>1.79</c:v>
                      </c:pt>
                      <c:pt idx="18048">
                        <c:v>1.79</c:v>
                      </c:pt>
                      <c:pt idx="18049">
                        <c:v>1.79</c:v>
                      </c:pt>
                      <c:pt idx="18050">
                        <c:v>1.78</c:v>
                      </c:pt>
                      <c:pt idx="18051">
                        <c:v>1.79</c:v>
                      </c:pt>
                      <c:pt idx="18052">
                        <c:v>1.78</c:v>
                      </c:pt>
                      <c:pt idx="18053">
                        <c:v>1.78</c:v>
                      </c:pt>
                      <c:pt idx="18054">
                        <c:v>1.78</c:v>
                      </c:pt>
                      <c:pt idx="18055">
                        <c:v>1.78</c:v>
                      </c:pt>
                      <c:pt idx="18056">
                        <c:v>1.78</c:v>
                      </c:pt>
                      <c:pt idx="18057">
                        <c:v>1.77</c:v>
                      </c:pt>
                      <c:pt idx="18058">
                        <c:v>1.77</c:v>
                      </c:pt>
                      <c:pt idx="18059">
                        <c:v>1.77</c:v>
                      </c:pt>
                      <c:pt idx="18060">
                        <c:v>1.77</c:v>
                      </c:pt>
                      <c:pt idx="18061">
                        <c:v>1.77</c:v>
                      </c:pt>
                      <c:pt idx="18062">
                        <c:v>1.77</c:v>
                      </c:pt>
                      <c:pt idx="18063">
                        <c:v>1.77</c:v>
                      </c:pt>
                      <c:pt idx="18064">
                        <c:v>1.76</c:v>
                      </c:pt>
                      <c:pt idx="18065">
                        <c:v>1.76</c:v>
                      </c:pt>
                      <c:pt idx="18066">
                        <c:v>1.76</c:v>
                      </c:pt>
                      <c:pt idx="18067">
                        <c:v>1.76</c:v>
                      </c:pt>
                      <c:pt idx="18068">
                        <c:v>1.76</c:v>
                      </c:pt>
                      <c:pt idx="18069">
                        <c:v>1.76</c:v>
                      </c:pt>
                      <c:pt idx="18070">
                        <c:v>1.76</c:v>
                      </c:pt>
                      <c:pt idx="18071">
                        <c:v>1.76</c:v>
                      </c:pt>
                      <c:pt idx="18072">
                        <c:v>1.76</c:v>
                      </c:pt>
                      <c:pt idx="18073">
                        <c:v>1.76</c:v>
                      </c:pt>
                      <c:pt idx="18074">
                        <c:v>1.76</c:v>
                      </c:pt>
                      <c:pt idx="18075">
                        <c:v>1.76</c:v>
                      </c:pt>
                      <c:pt idx="18076">
                        <c:v>1.76</c:v>
                      </c:pt>
                      <c:pt idx="18077">
                        <c:v>1.76</c:v>
                      </c:pt>
                      <c:pt idx="18078">
                        <c:v>1.75</c:v>
                      </c:pt>
                      <c:pt idx="18079">
                        <c:v>1.75</c:v>
                      </c:pt>
                      <c:pt idx="18080">
                        <c:v>1.75</c:v>
                      </c:pt>
                      <c:pt idx="18081">
                        <c:v>1.75</c:v>
                      </c:pt>
                      <c:pt idx="18082">
                        <c:v>1.75</c:v>
                      </c:pt>
                      <c:pt idx="18083">
                        <c:v>1.75</c:v>
                      </c:pt>
                      <c:pt idx="18084">
                        <c:v>1.75</c:v>
                      </c:pt>
                      <c:pt idx="18085">
                        <c:v>1.75</c:v>
                      </c:pt>
                      <c:pt idx="18086">
                        <c:v>1.75</c:v>
                      </c:pt>
                      <c:pt idx="18087">
                        <c:v>1.75</c:v>
                      </c:pt>
                      <c:pt idx="18088">
                        <c:v>1.75</c:v>
                      </c:pt>
                      <c:pt idx="18089">
                        <c:v>1.75</c:v>
                      </c:pt>
                      <c:pt idx="18090">
                        <c:v>1.75</c:v>
                      </c:pt>
                      <c:pt idx="18091">
                        <c:v>1.75</c:v>
                      </c:pt>
                      <c:pt idx="18092">
                        <c:v>1.75</c:v>
                      </c:pt>
                      <c:pt idx="18093">
                        <c:v>1.75</c:v>
                      </c:pt>
                      <c:pt idx="18094">
                        <c:v>1.75</c:v>
                      </c:pt>
                      <c:pt idx="18095">
                        <c:v>1.75</c:v>
                      </c:pt>
                      <c:pt idx="18096">
                        <c:v>1.75</c:v>
                      </c:pt>
                      <c:pt idx="18097">
                        <c:v>1.75</c:v>
                      </c:pt>
                      <c:pt idx="18098">
                        <c:v>1.75</c:v>
                      </c:pt>
                      <c:pt idx="18099">
                        <c:v>1.75</c:v>
                      </c:pt>
                      <c:pt idx="18100">
                        <c:v>1.76</c:v>
                      </c:pt>
                      <c:pt idx="18101">
                        <c:v>1.75</c:v>
                      </c:pt>
                      <c:pt idx="18102">
                        <c:v>1.76</c:v>
                      </c:pt>
                      <c:pt idx="18103">
                        <c:v>1.75</c:v>
                      </c:pt>
                      <c:pt idx="18104">
                        <c:v>1.76</c:v>
                      </c:pt>
                      <c:pt idx="18105">
                        <c:v>1.75</c:v>
                      </c:pt>
                      <c:pt idx="18106">
                        <c:v>1.76</c:v>
                      </c:pt>
                      <c:pt idx="18107">
                        <c:v>1.75</c:v>
                      </c:pt>
                      <c:pt idx="18108">
                        <c:v>1.76</c:v>
                      </c:pt>
                      <c:pt idx="18109">
                        <c:v>1.76</c:v>
                      </c:pt>
                      <c:pt idx="18110">
                        <c:v>1.76</c:v>
                      </c:pt>
                      <c:pt idx="18111">
                        <c:v>1.76</c:v>
                      </c:pt>
                      <c:pt idx="18112">
                        <c:v>1.76</c:v>
                      </c:pt>
                      <c:pt idx="18113">
                        <c:v>1.76</c:v>
                      </c:pt>
                      <c:pt idx="18114">
                        <c:v>1.76</c:v>
                      </c:pt>
                      <c:pt idx="18115">
                        <c:v>1.76</c:v>
                      </c:pt>
                      <c:pt idx="18116">
                        <c:v>1.76</c:v>
                      </c:pt>
                      <c:pt idx="18117">
                        <c:v>1.76</c:v>
                      </c:pt>
                      <c:pt idx="18118">
                        <c:v>1.76</c:v>
                      </c:pt>
                      <c:pt idx="18119">
                        <c:v>1.76</c:v>
                      </c:pt>
                      <c:pt idx="18120">
                        <c:v>1.75</c:v>
                      </c:pt>
                      <c:pt idx="18121">
                        <c:v>1.75</c:v>
                      </c:pt>
                      <c:pt idx="18122">
                        <c:v>1.75</c:v>
                      </c:pt>
                      <c:pt idx="18123">
                        <c:v>1.75</c:v>
                      </c:pt>
                      <c:pt idx="18124">
                        <c:v>1.75</c:v>
                      </c:pt>
                      <c:pt idx="18125">
                        <c:v>1.75</c:v>
                      </c:pt>
                      <c:pt idx="18126">
                        <c:v>1.75</c:v>
                      </c:pt>
                      <c:pt idx="18127">
                        <c:v>1.75</c:v>
                      </c:pt>
                      <c:pt idx="18128">
                        <c:v>1.75</c:v>
                      </c:pt>
                      <c:pt idx="18129">
                        <c:v>1.74</c:v>
                      </c:pt>
                      <c:pt idx="18130">
                        <c:v>1.74</c:v>
                      </c:pt>
                      <c:pt idx="18131">
                        <c:v>1.74</c:v>
                      </c:pt>
                      <c:pt idx="18132">
                        <c:v>1.74</c:v>
                      </c:pt>
                      <c:pt idx="18133">
                        <c:v>1.74</c:v>
                      </c:pt>
                      <c:pt idx="18134">
                        <c:v>1.74</c:v>
                      </c:pt>
                      <c:pt idx="18135">
                        <c:v>1.74</c:v>
                      </c:pt>
                      <c:pt idx="18136">
                        <c:v>1.74</c:v>
                      </c:pt>
                      <c:pt idx="18137">
                        <c:v>1.74</c:v>
                      </c:pt>
                      <c:pt idx="18138">
                        <c:v>1.74</c:v>
                      </c:pt>
                      <c:pt idx="18139">
                        <c:v>1.74</c:v>
                      </c:pt>
                      <c:pt idx="18140">
                        <c:v>1.74</c:v>
                      </c:pt>
                      <c:pt idx="18141">
                        <c:v>1.74</c:v>
                      </c:pt>
                      <c:pt idx="18142">
                        <c:v>1.74</c:v>
                      </c:pt>
                      <c:pt idx="18143">
                        <c:v>1.74</c:v>
                      </c:pt>
                      <c:pt idx="18144">
                        <c:v>1.74</c:v>
                      </c:pt>
                      <c:pt idx="18145">
                        <c:v>1.74</c:v>
                      </c:pt>
                      <c:pt idx="18146">
                        <c:v>1.73</c:v>
                      </c:pt>
                      <c:pt idx="18147">
                        <c:v>1.74</c:v>
                      </c:pt>
                      <c:pt idx="18148">
                        <c:v>1.73</c:v>
                      </c:pt>
                      <c:pt idx="18149">
                        <c:v>1.74</c:v>
                      </c:pt>
                      <c:pt idx="18150">
                        <c:v>1.73</c:v>
                      </c:pt>
                      <c:pt idx="18151">
                        <c:v>1.73</c:v>
                      </c:pt>
                      <c:pt idx="18152">
                        <c:v>1.73</c:v>
                      </c:pt>
                      <c:pt idx="18153">
                        <c:v>1.73</c:v>
                      </c:pt>
                      <c:pt idx="18154">
                        <c:v>1.73</c:v>
                      </c:pt>
                      <c:pt idx="18155">
                        <c:v>1.73</c:v>
                      </c:pt>
                      <c:pt idx="18156">
                        <c:v>1.73</c:v>
                      </c:pt>
                      <c:pt idx="18157">
                        <c:v>1.73</c:v>
                      </c:pt>
                      <c:pt idx="18158">
                        <c:v>1.73</c:v>
                      </c:pt>
                      <c:pt idx="18159">
                        <c:v>1.73</c:v>
                      </c:pt>
                      <c:pt idx="18160">
                        <c:v>1.73</c:v>
                      </c:pt>
                      <c:pt idx="18161">
                        <c:v>1.73</c:v>
                      </c:pt>
                      <c:pt idx="18162">
                        <c:v>1.73</c:v>
                      </c:pt>
                      <c:pt idx="18163">
                        <c:v>1.73</c:v>
                      </c:pt>
                      <c:pt idx="18164">
                        <c:v>1.73</c:v>
                      </c:pt>
                      <c:pt idx="18165">
                        <c:v>1.72</c:v>
                      </c:pt>
                      <c:pt idx="18166">
                        <c:v>1.72</c:v>
                      </c:pt>
                      <c:pt idx="18167">
                        <c:v>1.72</c:v>
                      </c:pt>
                      <c:pt idx="18168">
                        <c:v>1.73</c:v>
                      </c:pt>
                      <c:pt idx="18169">
                        <c:v>1.72</c:v>
                      </c:pt>
                      <c:pt idx="18170">
                        <c:v>1.72</c:v>
                      </c:pt>
                      <c:pt idx="18171">
                        <c:v>1.72</c:v>
                      </c:pt>
                      <c:pt idx="18172">
                        <c:v>1.72</c:v>
                      </c:pt>
                      <c:pt idx="18173">
                        <c:v>1.72</c:v>
                      </c:pt>
                      <c:pt idx="18174">
                        <c:v>1.72</c:v>
                      </c:pt>
                      <c:pt idx="18175">
                        <c:v>1.72</c:v>
                      </c:pt>
                      <c:pt idx="18176">
                        <c:v>1.72</c:v>
                      </c:pt>
                      <c:pt idx="18177">
                        <c:v>1.72</c:v>
                      </c:pt>
                      <c:pt idx="18178">
                        <c:v>1.72</c:v>
                      </c:pt>
                      <c:pt idx="18179">
                        <c:v>1.72</c:v>
                      </c:pt>
                      <c:pt idx="18180">
                        <c:v>1.72</c:v>
                      </c:pt>
                      <c:pt idx="18181">
                        <c:v>1.72</c:v>
                      </c:pt>
                      <c:pt idx="18182">
                        <c:v>1.72</c:v>
                      </c:pt>
                      <c:pt idx="18183">
                        <c:v>1.72</c:v>
                      </c:pt>
                      <c:pt idx="18184">
                        <c:v>1.72</c:v>
                      </c:pt>
                      <c:pt idx="18185">
                        <c:v>1.72</c:v>
                      </c:pt>
                      <c:pt idx="18186">
                        <c:v>1.72</c:v>
                      </c:pt>
                      <c:pt idx="18187">
                        <c:v>1.72</c:v>
                      </c:pt>
                      <c:pt idx="18188">
                        <c:v>1.72</c:v>
                      </c:pt>
                      <c:pt idx="18189">
                        <c:v>1.72</c:v>
                      </c:pt>
                      <c:pt idx="18190">
                        <c:v>1.72</c:v>
                      </c:pt>
                      <c:pt idx="18191">
                        <c:v>1.72</c:v>
                      </c:pt>
                      <c:pt idx="18192">
                        <c:v>1.72</c:v>
                      </c:pt>
                      <c:pt idx="18193">
                        <c:v>1.72</c:v>
                      </c:pt>
                      <c:pt idx="18194">
                        <c:v>1.72</c:v>
                      </c:pt>
                      <c:pt idx="18195">
                        <c:v>1.72</c:v>
                      </c:pt>
                      <c:pt idx="18196">
                        <c:v>1.72</c:v>
                      </c:pt>
                      <c:pt idx="18197">
                        <c:v>1.72</c:v>
                      </c:pt>
                      <c:pt idx="18198">
                        <c:v>1.72</c:v>
                      </c:pt>
                      <c:pt idx="18199">
                        <c:v>1.72</c:v>
                      </c:pt>
                      <c:pt idx="18200">
                        <c:v>1.72</c:v>
                      </c:pt>
                      <c:pt idx="18201">
                        <c:v>1.72</c:v>
                      </c:pt>
                      <c:pt idx="18202">
                        <c:v>1.72</c:v>
                      </c:pt>
                      <c:pt idx="18203">
                        <c:v>1.72</c:v>
                      </c:pt>
                      <c:pt idx="18204">
                        <c:v>1.72</c:v>
                      </c:pt>
                      <c:pt idx="18205">
                        <c:v>1.72</c:v>
                      </c:pt>
                      <c:pt idx="18206">
                        <c:v>1.72</c:v>
                      </c:pt>
                      <c:pt idx="18207">
                        <c:v>1.72</c:v>
                      </c:pt>
                      <c:pt idx="18208">
                        <c:v>1.72</c:v>
                      </c:pt>
                      <c:pt idx="18209">
                        <c:v>1.73</c:v>
                      </c:pt>
                      <c:pt idx="18210">
                        <c:v>1.72</c:v>
                      </c:pt>
                      <c:pt idx="18211">
                        <c:v>1.72</c:v>
                      </c:pt>
                      <c:pt idx="18212">
                        <c:v>1.72</c:v>
                      </c:pt>
                      <c:pt idx="18213">
                        <c:v>1.72</c:v>
                      </c:pt>
                      <c:pt idx="18214">
                        <c:v>1.72</c:v>
                      </c:pt>
                      <c:pt idx="18215">
                        <c:v>1.72</c:v>
                      </c:pt>
                      <c:pt idx="18216">
                        <c:v>1.72</c:v>
                      </c:pt>
                      <c:pt idx="18217">
                        <c:v>1.72</c:v>
                      </c:pt>
                      <c:pt idx="18218">
                        <c:v>1.72</c:v>
                      </c:pt>
                      <c:pt idx="18219">
                        <c:v>1.72</c:v>
                      </c:pt>
                      <c:pt idx="18220">
                        <c:v>1.72</c:v>
                      </c:pt>
                      <c:pt idx="18221">
                        <c:v>1.72</c:v>
                      </c:pt>
                      <c:pt idx="18222">
                        <c:v>1.72</c:v>
                      </c:pt>
                      <c:pt idx="18223">
                        <c:v>1.72</c:v>
                      </c:pt>
                      <c:pt idx="18224">
                        <c:v>1.71</c:v>
                      </c:pt>
                      <c:pt idx="18225">
                        <c:v>1.71</c:v>
                      </c:pt>
                      <c:pt idx="18226">
                        <c:v>1.71</c:v>
                      </c:pt>
                      <c:pt idx="18227">
                        <c:v>1.71</c:v>
                      </c:pt>
                      <c:pt idx="18228">
                        <c:v>1.71</c:v>
                      </c:pt>
                      <c:pt idx="18229">
                        <c:v>1.71</c:v>
                      </c:pt>
                      <c:pt idx="18230">
                        <c:v>1.71</c:v>
                      </c:pt>
                      <c:pt idx="18231">
                        <c:v>1.71</c:v>
                      </c:pt>
                      <c:pt idx="18232">
                        <c:v>1.71</c:v>
                      </c:pt>
                      <c:pt idx="18233">
                        <c:v>1.71</c:v>
                      </c:pt>
                      <c:pt idx="18234">
                        <c:v>1.71</c:v>
                      </c:pt>
                      <c:pt idx="18235">
                        <c:v>1.71</c:v>
                      </c:pt>
                      <c:pt idx="18236">
                        <c:v>1.71</c:v>
                      </c:pt>
                      <c:pt idx="18237">
                        <c:v>1.71</c:v>
                      </c:pt>
                      <c:pt idx="18238">
                        <c:v>1.71</c:v>
                      </c:pt>
                      <c:pt idx="18239">
                        <c:v>1.71</c:v>
                      </c:pt>
                      <c:pt idx="18240">
                        <c:v>1.7</c:v>
                      </c:pt>
                      <c:pt idx="18241">
                        <c:v>1.7</c:v>
                      </c:pt>
                      <c:pt idx="18242">
                        <c:v>1.71</c:v>
                      </c:pt>
                      <c:pt idx="18243">
                        <c:v>1.7</c:v>
                      </c:pt>
                      <c:pt idx="18244">
                        <c:v>1.7</c:v>
                      </c:pt>
                      <c:pt idx="18245">
                        <c:v>1.7</c:v>
                      </c:pt>
                      <c:pt idx="18246">
                        <c:v>1.7</c:v>
                      </c:pt>
                      <c:pt idx="18247">
                        <c:v>1.7</c:v>
                      </c:pt>
                      <c:pt idx="18248">
                        <c:v>1.7</c:v>
                      </c:pt>
                      <c:pt idx="18249">
                        <c:v>1.7</c:v>
                      </c:pt>
                      <c:pt idx="18250">
                        <c:v>1.7</c:v>
                      </c:pt>
                      <c:pt idx="18251">
                        <c:v>1.7</c:v>
                      </c:pt>
                      <c:pt idx="18252">
                        <c:v>1.7</c:v>
                      </c:pt>
                      <c:pt idx="18253">
                        <c:v>1.7</c:v>
                      </c:pt>
                      <c:pt idx="18254">
                        <c:v>1.7</c:v>
                      </c:pt>
                      <c:pt idx="18255">
                        <c:v>1.7</c:v>
                      </c:pt>
                      <c:pt idx="18256">
                        <c:v>1.7</c:v>
                      </c:pt>
                      <c:pt idx="18257">
                        <c:v>1.7</c:v>
                      </c:pt>
                      <c:pt idx="18258">
                        <c:v>1.7</c:v>
                      </c:pt>
                      <c:pt idx="18259">
                        <c:v>1.7</c:v>
                      </c:pt>
                      <c:pt idx="18260">
                        <c:v>1.7</c:v>
                      </c:pt>
                      <c:pt idx="18261">
                        <c:v>1.7</c:v>
                      </c:pt>
                      <c:pt idx="18262">
                        <c:v>1.7</c:v>
                      </c:pt>
                      <c:pt idx="18263">
                        <c:v>1.7</c:v>
                      </c:pt>
                      <c:pt idx="18264">
                        <c:v>1.69</c:v>
                      </c:pt>
                      <c:pt idx="18265">
                        <c:v>1.69</c:v>
                      </c:pt>
                      <c:pt idx="18266">
                        <c:v>1.7</c:v>
                      </c:pt>
                      <c:pt idx="18267">
                        <c:v>1.7</c:v>
                      </c:pt>
                      <c:pt idx="18268">
                        <c:v>1.69</c:v>
                      </c:pt>
                      <c:pt idx="18269">
                        <c:v>1.69</c:v>
                      </c:pt>
                      <c:pt idx="18270">
                        <c:v>1.7</c:v>
                      </c:pt>
                      <c:pt idx="18271">
                        <c:v>1.7</c:v>
                      </c:pt>
                      <c:pt idx="18272">
                        <c:v>1.69</c:v>
                      </c:pt>
                      <c:pt idx="18273">
                        <c:v>1.69</c:v>
                      </c:pt>
                      <c:pt idx="18274">
                        <c:v>1.69</c:v>
                      </c:pt>
                      <c:pt idx="18275">
                        <c:v>1.7</c:v>
                      </c:pt>
                      <c:pt idx="18276">
                        <c:v>1.7</c:v>
                      </c:pt>
                      <c:pt idx="18277">
                        <c:v>1.69</c:v>
                      </c:pt>
                      <c:pt idx="18278">
                        <c:v>1.69</c:v>
                      </c:pt>
                      <c:pt idx="18279">
                        <c:v>1.69</c:v>
                      </c:pt>
                      <c:pt idx="18280">
                        <c:v>1.69</c:v>
                      </c:pt>
                      <c:pt idx="18281">
                        <c:v>1.7</c:v>
                      </c:pt>
                      <c:pt idx="18282">
                        <c:v>1.69</c:v>
                      </c:pt>
                      <c:pt idx="18283">
                        <c:v>1.7</c:v>
                      </c:pt>
                      <c:pt idx="18284">
                        <c:v>1.7</c:v>
                      </c:pt>
                      <c:pt idx="18285">
                        <c:v>1.69</c:v>
                      </c:pt>
                      <c:pt idx="18286">
                        <c:v>1.7</c:v>
                      </c:pt>
                      <c:pt idx="18287">
                        <c:v>1.7</c:v>
                      </c:pt>
                      <c:pt idx="18288">
                        <c:v>1.7</c:v>
                      </c:pt>
                      <c:pt idx="18289">
                        <c:v>1.7</c:v>
                      </c:pt>
                      <c:pt idx="18290">
                        <c:v>1.7</c:v>
                      </c:pt>
                      <c:pt idx="18291">
                        <c:v>1.7</c:v>
                      </c:pt>
                      <c:pt idx="18292">
                        <c:v>1.7</c:v>
                      </c:pt>
                      <c:pt idx="18293">
                        <c:v>1.7</c:v>
                      </c:pt>
                      <c:pt idx="18294">
                        <c:v>1.7</c:v>
                      </c:pt>
                      <c:pt idx="18295">
                        <c:v>1.7</c:v>
                      </c:pt>
                      <c:pt idx="18296">
                        <c:v>1.7</c:v>
                      </c:pt>
                      <c:pt idx="18297">
                        <c:v>1.7</c:v>
                      </c:pt>
                      <c:pt idx="18298">
                        <c:v>1.7</c:v>
                      </c:pt>
                      <c:pt idx="18299">
                        <c:v>1.7</c:v>
                      </c:pt>
                      <c:pt idx="18300">
                        <c:v>1.71</c:v>
                      </c:pt>
                      <c:pt idx="18301">
                        <c:v>1.7</c:v>
                      </c:pt>
                      <c:pt idx="18302">
                        <c:v>1.7</c:v>
                      </c:pt>
                      <c:pt idx="18303">
                        <c:v>1.71</c:v>
                      </c:pt>
                      <c:pt idx="18304">
                        <c:v>1.7</c:v>
                      </c:pt>
                      <c:pt idx="18305">
                        <c:v>1.71</c:v>
                      </c:pt>
                      <c:pt idx="18306">
                        <c:v>1.7</c:v>
                      </c:pt>
                      <c:pt idx="18307">
                        <c:v>1.7</c:v>
                      </c:pt>
                      <c:pt idx="18308">
                        <c:v>1.7</c:v>
                      </c:pt>
                      <c:pt idx="18309">
                        <c:v>1.7</c:v>
                      </c:pt>
                      <c:pt idx="18310">
                        <c:v>1.7</c:v>
                      </c:pt>
                      <c:pt idx="18311">
                        <c:v>1.71</c:v>
                      </c:pt>
                      <c:pt idx="18312">
                        <c:v>1.7</c:v>
                      </c:pt>
                      <c:pt idx="18313">
                        <c:v>1.7</c:v>
                      </c:pt>
                      <c:pt idx="18314">
                        <c:v>1.7</c:v>
                      </c:pt>
                      <c:pt idx="18315">
                        <c:v>1.7</c:v>
                      </c:pt>
                      <c:pt idx="18316">
                        <c:v>1.7</c:v>
                      </c:pt>
                      <c:pt idx="18317">
                        <c:v>1.7</c:v>
                      </c:pt>
                      <c:pt idx="18318">
                        <c:v>1.7</c:v>
                      </c:pt>
                      <c:pt idx="18319">
                        <c:v>1.7</c:v>
                      </c:pt>
                      <c:pt idx="18320">
                        <c:v>1.7</c:v>
                      </c:pt>
                      <c:pt idx="18321">
                        <c:v>1.7</c:v>
                      </c:pt>
                      <c:pt idx="18322">
                        <c:v>1.7</c:v>
                      </c:pt>
                      <c:pt idx="18323">
                        <c:v>1.7</c:v>
                      </c:pt>
                      <c:pt idx="18324">
                        <c:v>1.7</c:v>
                      </c:pt>
                      <c:pt idx="18325">
                        <c:v>1.7</c:v>
                      </c:pt>
                      <c:pt idx="18326">
                        <c:v>1.7</c:v>
                      </c:pt>
                      <c:pt idx="18327">
                        <c:v>1.7</c:v>
                      </c:pt>
                      <c:pt idx="18328">
                        <c:v>1.7</c:v>
                      </c:pt>
                      <c:pt idx="18329">
                        <c:v>1.7</c:v>
                      </c:pt>
                      <c:pt idx="18330">
                        <c:v>1.7</c:v>
                      </c:pt>
                      <c:pt idx="18331">
                        <c:v>1.7</c:v>
                      </c:pt>
                      <c:pt idx="18332">
                        <c:v>1.7</c:v>
                      </c:pt>
                      <c:pt idx="18333">
                        <c:v>1.7</c:v>
                      </c:pt>
                      <c:pt idx="18334">
                        <c:v>1.7</c:v>
                      </c:pt>
                      <c:pt idx="18335">
                        <c:v>1.7</c:v>
                      </c:pt>
                      <c:pt idx="18336">
                        <c:v>1.7</c:v>
                      </c:pt>
                      <c:pt idx="18337">
                        <c:v>1.7</c:v>
                      </c:pt>
                      <c:pt idx="18338">
                        <c:v>1.7</c:v>
                      </c:pt>
                      <c:pt idx="18339">
                        <c:v>1.69</c:v>
                      </c:pt>
                      <c:pt idx="18340">
                        <c:v>1.7</c:v>
                      </c:pt>
                      <c:pt idx="18341">
                        <c:v>1.69</c:v>
                      </c:pt>
                      <c:pt idx="18342">
                        <c:v>1.69</c:v>
                      </c:pt>
                      <c:pt idx="18343">
                        <c:v>1.69</c:v>
                      </c:pt>
                      <c:pt idx="18344">
                        <c:v>1.7</c:v>
                      </c:pt>
                      <c:pt idx="18345">
                        <c:v>1.69</c:v>
                      </c:pt>
                      <c:pt idx="18346">
                        <c:v>1.7</c:v>
                      </c:pt>
                      <c:pt idx="18347">
                        <c:v>1.69</c:v>
                      </c:pt>
                      <c:pt idx="18348">
                        <c:v>1.69</c:v>
                      </c:pt>
                      <c:pt idx="18349">
                        <c:v>1.7</c:v>
                      </c:pt>
                      <c:pt idx="18350">
                        <c:v>1.69</c:v>
                      </c:pt>
                      <c:pt idx="18351">
                        <c:v>1.69</c:v>
                      </c:pt>
                      <c:pt idx="18352">
                        <c:v>1.69</c:v>
                      </c:pt>
                      <c:pt idx="18353">
                        <c:v>1.69</c:v>
                      </c:pt>
                      <c:pt idx="18354">
                        <c:v>1.69</c:v>
                      </c:pt>
                      <c:pt idx="18355">
                        <c:v>1.69</c:v>
                      </c:pt>
                      <c:pt idx="18356">
                        <c:v>1.69</c:v>
                      </c:pt>
                      <c:pt idx="18357">
                        <c:v>1.69</c:v>
                      </c:pt>
                      <c:pt idx="18358">
                        <c:v>1.69</c:v>
                      </c:pt>
                      <c:pt idx="18359">
                        <c:v>1.69</c:v>
                      </c:pt>
                      <c:pt idx="18360">
                        <c:v>1.69</c:v>
                      </c:pt>
                      <c:pt idx="18361">
                        <c:v>1.69</c:v>
                      </c:pt>
                      <c:pt idx="18362">
                        <c:v>1.69</c:v>
                      </c:pt>
                      <c:pt idx="18363">
                        <c:v>1.68</c:v>
                      </c:pt>
                      <c:pt idx="18364">
                        <c:v>1.69</c:v>
                      </c:pt>
                      <c:pt idx="18365">
                        <c:v>1.68</c:v>
                      </c:pt>
                      <c:pt idx="18366">
                        <c:v>1.68</c:v>
                      </c:pt>
                      <c:pt idx="18367">
                        <c:v>1.69</c:v>
                      </c:pt>
                      <c:pt idx="18368">
                        <c:v>1.69</c:v>
                      </c:pt>
                      <c:pt idx="18369">
                        <c:v>1.69</c:v>
                      </c:pt>
                      <c:pt idx="18370">
                        <c:v>1.69</c:v>
                      </c:pt>
                      <c:pt idx="18371">
                        <c:v>1.68</c:v>
                      </c:pt>
                      <c:pt idx="18372">
                        <c:v>1.69</c:v>
                      </c:pt>
                      <c:pt idx="18373">
                        <c:v>1.69</c:v>
                      </c:pt>
                      <c:pt idx="18374">
                        <c:v>1.68</c:v>
                      </c:pt>
                      <c:pt idx="18375">
                        <c:v>1.69</c:v>
                      </c:pt>
                      <c:pt idx="18376">
                        <c:v>1.68</c:v>
                      </c:pt>
                      <c:pt idx="18377">
                        <c:v>1.68</c:v>
                      </c:pt>
                      <c:pt idx="18378">
                        <c:v>1.69</c:v>
                      </c:pt>
                      <c:pt idx="18379">
                        <c:v>1.69</c:v>
                      </c:pt>
                      <c:pt idx="18380">
                        <c:v>1.68</c:v>
                      </c:pt>
                      <c:pt idx="18381">
                        <c:v>1.69</c:v>
                      </c:pt>
                      <c:pt idx="18382">
                        <c:v>1.68</c:v>
                      </c:pt>
                      <c:pt idx="18383">
                        <c:v>1.68</c:v>
                      </c:pt>
                      <c:pt idx="18384">
                        <c:v>1.68</c:v>
                      </c:pt>
                      <c:pt idx="18385">
                        <c:v>1.68</c:v>
                      </c:pt>
                      <c:pt idx="18386">
                        <c:v>1.68</c:v>
                      </c:pt>
                      <c:pt idx="18387">
                        <c:v>1.68</c:v>
                      </c:pt>
                      <c:pt idx="18388">
                        <c:v>1.69</c:v>
                      </c:pt>
                      <c:pt idx="18389">
                        <c:v>1.68</c:v>
                      </c:pt>
                      <c:pt idx="18390">
                        <c:v>1.68</c:v>
                      </c:pt>
                      <c:pt idx="18391">
                        <c:v>1.68</c:v>
                      </c:pt>
                      <c:pt idx="18392">
                        <c:v>1.68</c:v>
                      </c:pt>
                      <c:pt idx="18393">
                        <c:v>1.69</c:v>
                      </c:pt>
                      <c:pt idx="18394">
                        <c:v>1.69</c:v>
                      </c:pt>
                      <c:pt idx="18395">
                        <c:v>1.69</c:v>
                      </c:pt>
                      <c:pt idx="18396">
                        <c:v>1.69</c:v>
                      </c:pt>
                      <c:pt idx="18397">
                        <c:v>1.69</c:v>
                      </c:pt>
                      <c:pt idx="18398">
                        <c:v>1.69</c:v>
                      </c:pt>
                      <c:pt idx="18399">
                        <c:v>1.69</c:v>
                      </c:pt>
                      <c:pt idx="18400">
                        <c:v>1.69</c:v>
                      </c:pt>
                      <c:pt idx="18401">
                        <c:v>1.69</c:v>
                      </c:pt>
                      <c:pt idx="18402">
                        <c:v>1.69</c:v>
                      </c:pt>
                      <c:pt idx="18403">
                        <c:v>1.69</c:v>
                      </c:pt>
                      <c:pt idx="18404">
                        <c:v>1.69</c:v>
                      </c:pt>
                      <c:pt idx="18405">
                        <c:v>1.69</c:v>
                      </c:pt>
                      <c:pt idx="18406">
                        <c:v>1.69</c:v>
                      </c:pt>
                      <c:pt idx="18407">
                        <c:v>1.7</c:v>
                      </c:pt>
                      <c:pt idx="18408">
                        <c:v>1.7</c:v>
                      </c:pt>
                      <c:pt idx="18409">
                        <c:v>1.7</c:v>
                      </c:pt>
                      <c:pt idx="18410">
                        <c:v>1.7</c:v>
                      </c:pt>
                      <c:pt idx="18411">
                        <c:v>1.7</c:v>
                      </c:pt>
                      <c:pt idx="18412">
                        <c:v>1.71</c:v>
                      </c:pt>
                      <c:pt idx="18413">
                        <c:v>1.7</c:v>
                      </c:pt>
                      <c:pt idx="18414">
                        <c:v>1.7</c:v>
                      </c:pt>
                      <c:pt idx="18415">
                        <c:v>1.71</c:v>
                      </c:pt>
                      <c:pt idx="18416">
                        <c:v>1.7</c:v>
                      </c:pt>
                      <c:pt idx="18417">
                        <c:v>1.7</c:v>
                      </c:pt>
                      <c:pt idx="18418">
                        <c:v>1.7</c:v>
                      </c:pt>
                      <c:pt idx="18419">
                        <c:v>1.7</c:v>
                      </c:pt>
                      <c:pt idx="18420">
                        <c:v>1.7</c:v>
                      </c:pt>
                      <c:pt idx="18421">
                        <c:v>1.7</c:v>
                      </c:pt>
                      <c:pt idx="18422">
                        <c:v>1.7</c:v>
                      </c:pt>
                      <c:pt idx="18423">
                        <c:v>1.69</c:v>
                      </c:pt>
                      <c:pt idx="18424">
                        <c:v>1.7</c:v>
                      </c:pt>
                      <c:pt idx="18425">
                        <c:v>1.69</c:v>
                      </c:pt>
                      <c:pt idx="18426">
                        <c:v>1.69</c:v>
                      </c:pt>
                      <c:pt idx="18427">
                        <c:v>1.69</c:v>
                      </c:pt>
                      <c:pt idx="18428">
                        <c:v>1.7</c:v>
                      </c:pt>
                      <c:pt idx="18429">
                        <c:v>1.7</c:v>
                      </c:pt>
                      <c:pt idx="18430">
                        <c:v>1.7</c:v>
                      </c:pt>
                      <c:pt idx="18431">
                        <c:v>1.7</c:v>
                      </c:pt>
                      <c:pt idx="18432">
                        <c:v>1.7</c:v>
                      </c:pt>
                      <c:pt idx="18433">
                        <c:v>1.69</c:v>
                      </c:pt>
                      <c:pt idx="18434">
                        <c:v>1.69</c:v>
                      </c:pt>
                      <c:pt idx="18435">
                        <c:v>1.7</c:v>
                      </c:pt>
                      <c:pt idx="18436">
                        <c:v>1.7</c:v>
                      </c:pt>
                      <c:pt idx="18437">
                        <c:v>1.69</c:v>
                      </c:pt>
                      <c:pt idx="18438">
                        <c:v>1.69</c:v>
                      </c:pt>
                      <c:pt idx="18439">
                        <c:v>1.69</c:v>
                      </c:pt>
                      <c:pt idx="18440">
                        <c:v>1.69</c:v>
                      </c:pt>
                      <c:pt idx="18441">
                        <c:v>1.69</c:v>
                      </c:pt>
                      <c:pt idx="18442">
                        <c:v>1.68</c:v>
                      </c:pt>
                      <c:pt idx="18443">
                        <c:v>1.68</c:v>
                      </c:pt>
                      <c:pt idx="18444">
                        <c:v>1.68</c:v>
                      </c:pt>
                      <c:pt idx="18445">
                        <c:v>1.68</c:v>
                      </c:pt>
                      <c:pt idx="18446">
                        <c:v>1.68</c:v>
                      </c:pt>
                      <c:pt idx="18447">
                        <c:v>1.68</c:v>
                      </c:pt>
                      <c:pt idx="18448">
                        <c:v>1.67</c:v>
                      </c:pt>
                      <c:pt idx="18449">
                        <c:v>1.68</c:v>
                      </c:pt>
                      <c:pt idx="18450">
                        <c:v>1.68</c:v>
                      </c:pt>
                      <c:pt idx="18451">
                        <c:v>1.67</c:v>
                      </c:pt>
                      <c:pt idx="18452">
                        <c:v>1.67</c:v>
                      </c:pt>
                      <c:pt idx="18453">
                        <c:v>1.67</c:v>
                      </c:pt>
                      <c:pt idx="18454">
                        <c:v>1.67</c:v>
                      </c:pt>
                      <c:pt idx="18455">
                        <c:v>1.67</c:v>
                      </c:pt>
                      <c:pt idx="18456">
                        <c:v>1.67</c:v>
                      </c:pt>
                      <c:pt idx="18457">
                        <c:v>1.67</c:v>
                      </c:pt>
                      <c:pt idx="18458">
                        <c:v>1.66</c:v>
                      </c:pt>
                      <c:pt idx="18459">
                        <c:v>1.66</c:v>
                      </c:pt>
                      <c:pt idx="18460">
                        <c:v>1.66</c:v>
                      </c:pt>
                      <c:pt idx="18461">
                        <c:v>1.66</c:v>
                      </c:pt>
                      <c:pt idx="18462">
                        <c:v>1.66</c:v>
                      </c:pt>
                      <c:pt idx="18463">
                        <c:v>1.66</c:v>
                      </c:pt>
                      <c:pt idx="18464">
                        <c:v>1.66</c:v>
                      </c:pt>
                      <c:pt idx="18465">
                        <c:v>1.66</c:v>
                      </c:pt>
                      <c:pt idx="18466">
                        <c:v>1.66</c:v>
                      </c:pt>
                      <c:pt idx="18467">
                        <c:v>1.66</c:v>
                      </c:pt>
                      <c:pt idx="18468">
                        <c:v>1.66</c:v>
                      </c:pt>
                      <c:pt idx="18469">
                        <c:v>1.66</c:v>
                      </c:pt>
                      <c:pt idx="18470">
                        <c:v>1.66</c:v>
                      </c:pt>
                      <c:pt idx="18471">
                        <c:v>1.66</c:v>
                      </c:pt>
                      <c:pt idx="18472">
                        <c:v>1.66</c:v>
                      </c:pt>
                      <c:pt idx="18473">
                        <c:v>1.66</c:v>
                      </c:pt>
                      <c:pt idx="18474">
                        <c:v>1.66</c:v>
                      </c:pt>
                      <c:pt idx="18475">
                        <c:v>1.66</c:v>
                      </c:pt>
                      <c:pt idx="18476">
                        <c:v>1.66</c:v>
                      </c:pt>
                      <c:pt idx="18477">
                        <c:v>1.66</c:v>
                      </c:pt>
                      <c:pt idx="18478">
                        <c:v>1.65</c:v>
                      </c:pt>
                      <c:pt idx="18479">
                        <c:v>1.65</c:v>
                      </c:pt>
                      <c:pt idx="18480">
                        <c:v>1.65</c:v>
                      </c:pt>
                      <c:pt idx="18481">
                        <c:v>1.65</c:v>
                      </c:pt>
                      <c:pt idx="18482">
                        <c:v>1.65</c:v>
                      </c:pt>
                      <c:pt idx="18483">
                        <c:v>1.65</c:v>
                      </c:pt>
                      <c:pt idx="18484">
                        <c:v>1.65</c:v>
                      </c:pt>
                      <c:pt idx="18485">
                        <c:v>1.65</c:v>
                      </c:pt>
                      <c:pt idx="18486">
                        <c:v>1.65</c:v>
                      </c:pt>
                      <c:pt idx="18487">
                        <c:v>1.65</c:v>
                      </c:pt>
                      <c:pt idx="18488">
                        <c:v>1.65</c:v>
                      </c:pt>
                      <c:pt idx="18489">
                        <c:v>1.66</c:v>
                      </c:pt>
                      <c:pt idx="18490">
                        <c:v>1.65</c:v>
                      </c:pt>
                      <c:pt idx="18491">
                        <c:v>1.66</c:v>
                      </c:pt>
                      <c:pt idx="18492">
                        <c:v>1.66</c:v>
                      </c:pt>
                      <c:pt idx="18493">
                        <c:v>1.66</c:v>
                      </c:pt>
                      <c:pt idx="18494">
                        <c:v>1.65</c:v>
                      </c:pt>
                      <c:pt idx="18495">
                        <c:v>1.65</c:v>
                      </c:pt>
                      <c:pt idx="18496">
                        <c:v>1.65</c:v>
                      </c:pt>
                      <c:pt idx="18497">
                        <c:v>1.65</c:v>
                      </c:pt>
                      <c:pt idx="18498">
                        <c:v>1.66</c:v>
                      </c:pt>
                      <c:pt idx="18499">
                        <c:v>1.66</c:v>
                      </c:pt>
                      <c:pt idx="18500">
                        <c:v>1.66</c:v>
                      </c:pt>
                      <c:pt idx="18501">
                        <c:v>1.66</c:v>
                      </c:pt>
                      <c:pt idx="18502">
                        <c:v>1.66</c:v>
                      </c:pt>
                      <c:pt idx="18503">
                        <c:v>1.66</c:v>
                      </c:pt>
                      <c:pt idx="18504">
                        <c:v>1.66</c:v>
                      </c:pt>
                      <c:pt idx="18505">
                        <c:v>1.66</c:v>
                      </c:pt>
                      <c:pt idx="18506">
                        <c:v>1.66</c:v>
                      </c:pt>
                      <c:pt idx="18507">
                        <c:v>1.65</c:v>
                      </c:pt>
                      <c:pt idx="18508">
                        <c:v>1.65</c:v>
                      </c:pt>
                      <c:pt idx="18509">
                        <c:v>1.65</c:v>
                      </c:pt>
                      <c:pt idx="18510">
                        <c:v>1.65</c:v>
                      </c:pt>
                      <c:pt idx="18511">
                        <c:v>1.66</c:v>
                      </c:pt>
                      <c:pt idx="18512">
                        <c:v>1.65</c:v>
                      </c:pt>
                      <c:pt idx="18513">
                        <c:v>1.65</c:v>
                      </c:pt>
                      <c:pt idx="18514">
                        <c:v>1.65</c:v>
                      </c:pt>
                      <c:pt idx="18515">
                        <c:v>1.65</c:v>
                      </c:pt>
                      <c:pt idx="18516">
                        <c:v>1.65</c:v>
                      </c:pt>
                      <c:pt idx="18517">
                        <c:v>1.65</c:v>
                      </c:pt>
                      <c:pt idx="18518">
                        <c:v>1.65</c:v>
                      </c:pt>
                      <c:pt idx="18519">
                        <c:v>1.65</c:v>
                      </c:pt>
                      <c:pt idx="18520">
                        <c:v>1.65</c:v>
                      </c:pt>
                      <c:pt idx="18521">
                        <c:v>1.65</c:v>
                      </c:pt>
                      <c:pt idx="18522">
                        <c:v>1.64</c:v>
                      </c:pt>
                      <c:pt idx="18523">
                        <c:v>1.65</c:v>
                      </c:pt>
                      <c:pt idx="18524">
                        <c:v>1.64</c:v>
                      </c:pt>
                      <c:pt idx="18525">
                        <c:v>1.64</c:v>
                      </c:pt>
                      <c:pt idx="18526">
                        <c:v>1.64</c:v>
                      </c:pt>
                      <c:pt idx="18527">
                        <c:v>1.64</c:v>
                      </c:pt>
                      <c:pt idx="18528">
                        <c:v>1.64</c:v>
                      </c:pt>
                      <c:pt idx="18529">
                        <c:v>1.64</c:v>
                      </c:pt>
                      <c:pt idx="18530">
                        <c:v>1.64</c:v>
                      </c:pt>
                      <c:pt idx="18531">
                        <c:v>1.64</c:v>
                      </c:pt>
                      <c:pt idx="18532">
                        <c:v>1.64</c:v>
                      </c:pt>
                      <c:pt idx="18533">
                        <c:v>1.64</c:v>
                      </c:pt>
                      <c:pt idx="18534">
                        <c:v>1.64</c:v>
                      </c:pt>
                      <c:pt idx="18535">
                        <c:v>1.64</c:v>
                      </c:pt>
                      <c:pt idx="18536">
                        <c:v>1.64</c:v>
                      </c:pt>
                      <c:pt idx="18537">
                        <c:v>1.64</c:v>
                      </c:pt>
                      <c:pt idx="18538">
                        <c:v>1.64</c:v>
                      </c:pt>
                      <c:pt idx="18539">
                        <c:v>1.64</c:v>
                      </c:pt>
                      <c:pt idx="18540">
                        <c:v>1.63</c:v>
                      </c:pt>
                      <c:pt idx="18541">
                        <c:v>1.63</c:v>
                      </c:pt>
                      <c:pt idx="18542">
                        <c:v>1.63</c:v>
                      </c:pt>
                      <c:pt idx="18543">
                        <c:v>1.64</c:v>
                      </c:pt>
                      <c:pt idx="18544">
                        <c:v>1.64</c:v>
                      </c:pt>
                      <c:pt idx="18545">
                        <c:v>1.63</c:v>
                      </c:pt>
                      <c:pt idx="18546">
                        <c:v>1.63</c:v>
                      </c:pt>
                      <c:pt idx="18547">
                        <c:v>1.64</c:v>
                      </c:pt>
                      <c:pt idx="18548">
                        <c:v>1.64</c:v>
                      </c:pt>
                      <c:pt idx="18549">
                        <c:v>1.63</c:v>
                      </c:pt>
                      <c:pt idx="18550">
                        <c:v>1.63</c:v>
                      </c:pt>
                      <c:pt idx="18551">
                        <c:v>1.64</c:v>
                      </c:pt>
                      <c:pt idx="18552">
                        <c:v>1.63</c:v>
                      </c:pt>
                      <c:pt idx="18553">
                        <c:v>1.63</c:v>
                      </c:pt>
                      <c:pt idx="18554">
                        <c:v>1.63</c:v>
                      </c:pt>
                      <c:pt idx="18555">
                        <c:v>1.63</c:v>
                      </c:pt>
                      <c:pt idx="18556">
                        <c:v>1.64</c:v>
                      </c:pt>
                      <c:pt idx="18557">
                        <c:v>1.63</c:v>
                      </c:pt>
                      <c:pt idx="18558">
                        <c:v>1.64</c:v>
                      </c:pt>
                      <c:pt idx="18559">
                        <c:v>1.64</c:v>
                      </c:pt>
                      <c:pt idx="18560">
                        <c:v>1.63</c:v>
                      </c:pt>
                      <c:pt idx="18561">
                        <c:v>1.64</c:v>
                      </c:pt>
                      <c:pt idx="18562">
                        <c:v>1.63</c:v>
                      </c:pt>
                      <c:pt idx="18563">
                        <c:v>1.63</c:v>
                      </c:pt>
                      <c:pt idx="18564">
                        <c:v>1.63</c:v>
                      </c:pt>
                      <c:pt idx="18565">
                        <c:v>1.64</c:v>
                      </c:pt>
                      <c:pt idx="18566">
                        <c:v>1.63</c:v>
                      </c:pt>
                      <c:pt idx="18567">
                        <c:v>1.63</c:v>
                      </c:pt>
                      <c:pt idx="18568">
                        <c:v>1.63</c:v>
                      </c:pt>
                      <c:pt idx="18569">
                        <c:v>1.63</c:v>
                      </c:pt>
                      <c:pt idx="18570">
                        <c:v>1.63</c:v>
                      </c:pt>
                      <c:pt idx="18571">
                        <c:v>1.63</c:v>
                      </c:pt>
                      <c:pt idx="18572">
                        <c:v>1.63</c:v>
                      </c:pt>
                      <c:pt idx="18573">
                        <c:v>1.63</c:v>
                      </c:pt>
                      <c:pt idx="18574">
                        <c:v>1.63</c:v>
                      </c:pt>
                      <c:pt idx="18575">
                        <c:v>1.63</c:v>
                      </c:pt>
                      <c:pt idx="18576">
                        <c:v>1.63</c:v>
                      </c:pt>
                      <c:pt idx="18577">
                        <c:v>1.63</c:v>
                      </c:pt>
                      <c:pt idx="18578">
                        <c:v>1.63</c:v>
                      </c:pt>
                      <c:pt idx="18579">
                        <c:v>1.63</c:v>
                      </c:pt>
                      <c:pt idx="18580">
                        <c:v>1.63</c:v>
                      </c:pt>
                      <c:pt idx="18581">
                        <c:v>1.63</c:v>
                      </c:pt>
                      <c:pt idx="18582">
                        <c:v>1.63</c:v>
                      </c:pt>
                      <c:pt idx="18583">
                        <c:v>1.63</c:v>
                      </c:pt>
                      <c:pt idx="18584">
                        <c:v>1.63</c:v>
                      </c:pt>
                      <c:pt idx="18585">
                        <c:v>1.63</c:v>
                      </c:pt>
                      <c:pt idx="18586">
                        <c:v>1.63</c:v>
                      </c:pt>
                      <c:pt idx="18587">
                        <c:v>1.63</c:v>
                      </c:pt>
                      <c:pt idx="18588">
                        <c:v>1.63</c:v>
                      </c:pt>
                      <c:pt idx="18589">
                        <c:v>1.63</c:v>
                      </c:pt>
                      <c:pt idx="18590">
                        <c:v>1.63</c:v>
                      </c:pt>
                      <c:pt idx="18591">
                        <c:v>1.63</c:v>
                      </c:pt>
                      <c:pt idx="18592">
                        <c:v>1.63</c:v>
                      </c:pt>
                      <c:pt idx="18593">
                        <c:v>1.63</c:v>
                      </c:pt>
                      <c:pt idx="18594">
                        <c:v>1.63</c:v>
                      </c:pt>
                      <c:pt idx="18595">
                        <c:v>1.64</c:v>
                      </c:pt>
                      <c:pt idx="18596">
                        <c:v>1.64</c:v>
                      </c:pt>
                      <c:pt idx="18597">
                        <c:v>1.64</c:v>
                      </c:pt>
                      <c:pt idx="18598">
                        <c:v>1.64</c:v>
                      </c:pt>
                      <c:pt idx="18599">
                        <c:v>1.64</c:v>
                      </c:pt>
                      <c:pt idx="18600">
                        <c:v>1.64</c:v>
                      </c:pt>
                      <c:pt idx="18601">
                        <c:v>1.64</c:v>
                      </c:pt>
                      <c:pt idx="18602">
                        <c:v>1.64</c:v>
                      </c:pt>
                      <c:pt idx="18603">
                        <c:v>1.63</c:v>
                      </c:pt>
                      <c:pt idx="18604">
                        <c:v>1.63</c:v>
                      </c:pt>
                      <c:pt idx="18605">
                        <c:v>1.63</c:v>
                      </c:pt>
                      <c:pt idx="18606">
                        <c:v>1.63</c:v>
                      </c:pt>
                      <c:pt idx="18607">
                        <c:v>1.63</c:v>
                      </c:pt>
                      <c:pt idx="18608">
                        <c:v>1.64</c:v>
                      </c:pt>
                      <c:pt idx="18609">
                        <c:v>1.63</c:v>
                      </c:pt>
                      <c:pt idx="18610">
                        <c:v>1.63</c:v>
                      </c:pt>
                      <c:pt idx="18611">
                        <c:v>1.63</c:v>
                      </c:pt>
                      <c:pt idx="18612">
                        <c:v>1.63</c:v>
                      </c:pt>
                      <c:pt idx="18613">
                        <c:v>1.63</c:v>
                      </c:pt>
                      <c:pt idx="18614">
                        <c:v>1.63</c:v>
                      </c:pt>
                      <c:pt idx="18615">
                        <c:v>1.63</c:v>
                      </c:pt>
                      <c:pt idx="18616">
                        <c:v>1.63</c:v>
                      </c:pt>
                      <c:pt idx="18617">
                        <c:v>1.63</c:v>
                      </c:pt>
                      <c:pt idx="18618">
                        <c:v>1.63</c:v>
                      </c:pt>
                      <c:pt idx="18619">
                        <c:v>1.63</c:v>
                      </c:pt>
                      <c:pt idx="18620">
                        <c:v>1.63</c:v>
                      </c:pt>
                      <c:pt idx="18621">
                        <c:v>1.63</c:v>
                      </c:pt>
                      <c:pt idx="18622">
                        <c:v>1.63</c:v>
                      </c:pt>
                      <c:pt idx="18623">
                        <c:v>1.62</c:v>
                      </c:pt>
                      <c:pt idx="18624">
                        <c:v>1.63</c:v>
                      </c:pt>
                      <c:pt idx="18625">
                        <c:v>1.63</c:v>
                      </c:pt>
                      <c:pt idx="18626">
                        <c:v>1.62</c:v>
                      </c:pt>
                      <c:pt idx="18627">
                        <c:v>1.63</c:v>
                      </c:pt>
                      <c:pt idx="18628">
                        <c:v>1.62</c:v>
                      </c:pt>
                      <c:pt idx="18629">
                        <c:v>1.63</c:v>
                      </c:pt>
                      <c:pt idx="18630">
                        <c:v>1.62</c:v>
                      </c:pt>
                      <c:pt idx="18631">
                        <c:v>1.62</c:v>
                      </c:pt>
                      <c:pt idx="18632">
                        <c:v>1.62</c:v>
                      </c:pt>
                      <c:pt idx="18633">
                        <c:v>1.62</c:v>
                      </c:pt>
                      <c:pt idx="18634">
                        <c:v>1.62</c:v>
                      </c:pt>
                      <c:pt idx="18635">
                        <c:v>1.62</c:v>
                      </c:pt>
                      <c:pt idx="18636">
                        <c:v>1.62</c:v>
                      </c:pt>
                      <c:pt idx="18637">
                        <c:v>1.62</c:v>
                      </c:pt>
                      <c:pt idx="18638">
                        <c:v>1.62</c:v>
                      </c:pt>
                      <c:pt idx="18639">
                        <c:v>1.62</c:v>
                      </c:pt>
                      <c:pt idx="18640">
                        <c:v>1.62</c:v>
                      </c:pt>
                      <c:pt idx="18641">
                        <c:v>1.62</c:v>
                      </c:pt>
                      <c:pt idx="18642">
                        <c:v>1.62</c:v>
                      </c:pt>
                      <c:pt idx="18643">
                        <c:v>1.62</c:v>
                      </c:pt>
                      <c:pt idx="18644">
                        <c:v>1.62</c:v>
                      </c:pt>
                      <c:pt idx="18645">
                        <c:v>1.62</c:v>
                      </c:pt>
                      <c:pt idx="18646">
                        <c:v>1.62</c:v>
                      </c:pt>
                      <c:pt idx="18647">
                        <c:v>1.62</c:v>
                      </c:pt>
                      <c:pt idx="18648">
                        <c:v>1.62</c:v>
                      </c:pt>
                      <c:pt idx="18649">
                        <c:v>1.62</c:v>
                      </c:pt>
                      <c:pt idx="18650">
                        <c:v>1.62</c:v>
                      </c:pt>
                      <c:pt idx="18651">
                        <c:v>1.62</c:v>
                      </c:pt>
                      <c:pt idx="18652">
                        <c:v>1.62</c:v>
                      </c:pt>
                      <c:pt idx="18653">
                        <c:v>1.62</c:v>
                      </c:pt>
                      <c:pt idx="18654">
                        <c:v>1.62</c:v>
                      </c:pt>
                      <c:pt idx="18655">
                        <c:v>1.62</c:v>
                      </c:pt>
                      <c:pt idx="18656">
                        <c:v>1.62</c:v>
                      </c:pt>
                      <c:pt idx="18657">
                        <c:v>1.62</c:v>
                      </c:pt>
                      <c:pt idx="18658">
                        <c:v>1.62</c:v>
                      </c:pt>
                      <c:pt idx="18659">
                        <c:v>1.62</c:v>
                      </c:pt>
                      <c:pt idx="18660">
                        <c:v>1.62</c:v>
                      </c:pt>
                      <c:pt idx="18661">
                        <c:v>1.62</c:v>
                      </c:pt>
                      <c:pt idx="18662">
                        <c:v>1.62</c:v>
                      </c:pt>
                      <c:pt idx="18663">
                        <c:v>1.62</c:v>
                      </c:pt>
                      <c:pt idx="18664">
                        <c:v>1.62</c:v>
                      </c:pt>
                      <c:pt idx="18665">
                        <c:v>1.62</c:v>
                      </c:pt>
                      <c:pt idx="18666">
                        <c:v>1.62</c:v>
                      </c:pt>
                      <c:pt idx="18667">
                        <c:v>1.62</c:v>
                      </c:pt>
                      <c:pt idx="18668">
                        <c:v>1.62</c:v>
                      </c:pt>
                      <c:pt idx="18669">
                        <c:v>1.62</c:v>
                      </c:pt>
                      <c:pt idx="18670">
                        <c:v>1.62</c:v>
                      </c:pt>
                      <c:pt idx="18671">
                        <c:v>1.62</c:v>
                      </c:pt>
                      <c:pt idx="18672">
                        <c:v>1.62</c:v>
                      </c:pt>
                      <c:pt idx="18673">
                        <c:v>1.62</c:v>
                      </c:pt>
                      <c:pt idx="18674">
                        <c:v>1.62</c:v>
                      </c:pt>
                      <c:pt idx="18675">
                        <c:v>1.62</c:v>
                      </c:pt>
                      <c:pt idx="18676">
                        <c:v>1.62</c:v>
                      </c:pt>
                      <c:pt idx="18677">
                        <c:v>1.62</c:v>
                      </c:pt>
                      <c:pt idx="18678">
                        <c:v>1.62</c:v>
                      </c:pt>
                      <c:pt idx="18679">
                        <c:v>1.62</c:v>
                      </c:pt>
                      <c:pt idx="18680">
                        <c:v>1.62</c:v>
                      </c:pt>
                      <c:pt idx="18681">
                        <c:v>1.62</c:v>
                      </c:pt>
                      <c:pt idx="18682">
                        <c:v>1.62</c:v>
                      </c:pt>
                      <c:pt idx="18683">
                        <c:v>1.62</c:v>
                      </c:pt>
                      <c:pt idx="18684">
                        <c:v>1.62</c:v>
                      </c:pt>
                      <c:pt idx="18685">
                        <c:v>1.62</c:v>
                      </c:pt>
                      <c:pt idx="18686">
                        <c:v>1.62</c:v>
                      </c:pt>
                      <c:pt idx="18687">
                        <c:v>1.62</c:v>
                      </c:pt>
                      <c:pt idx="18688">
                        <c:v>1.62</c:v>
                      </c:pt>
                      <c:pt idx="18689">
                        <c:v>1.62</c:v>
                      </c:pt>
                      <c:pt idx="18690">
                        <c:v>1.62</c:v>
                      </c:pt>
                      <c:pt idx="18691">
                        <c:v>1.62</c:v>
                      </c:pt>
                      <c:pt idx="18692">
                        <c:v>1.62</c:v>
                      </c:pt>
                      <c:pt idx="18693">
                        <c:v>1.62</c:v>
                      </c:pt>
                      <c:pt idx="18694">
                        <c:v>1.62</c:v>
                      </c:pt>
                      <c:pt idx="18695">
                        <c:v>1.62</c:v>
                      </c:pt>
                      <c:pt idx="18696">
                        <c:v>1.62</c:v>
                      </c:pt>
                      <c:pt idx="18697">
                        <c:v>1.62</c:v>
                      </c:pt>
                      <c:pt idx="18698">
                        <c:v>1.62</c:v>
                      </c:pt>
                      <c:pt idx="18699">
                        <c:v>1.62</c:v>
                      </c:pt>
                      <c:pt idx="18700">
                        <c:v>1.62</c:v>
                      </c:pt>
                      <c:pt idx="18701">
                        <c:v>1.62</c:v>
                      </c:pt>
                      <c:pt idx="18702">
                        <c:v>1.62</c:v>
                      </c:pt>
                      <c:pt idx="18703">
                        <c:v>1.62</c:v>
                      </c:pt>
                      <c:pt idx="18704">
                        <c:v>1.62</c:v>
                      </c:pt>
                      <c:pt idx="18705">
                        <c:v>1.62</c:v>
                      </c:pt>
                      <c:pt idx="18706">
                        <c:v>1.62</c:v>
                      </c:pt>
                      <c:pt idx="18707">
                        <c:v>1.61</c:v>
                      </c:pt>
                      <c:pt idx="18708">
                        <c:v>1.62</c:v>
                      </c:pt>
                      <c:pt idx="18709">
                        <c:v>1.62</c:v>
                      </c:pt>
                      <c:pt idx="18710">
                        <c:v>1.61</c:v>
                      </c:pt>
                      <c:pt idx="18711">
                        <c:v>1.61</c:v>
                      </c:pt>
                      <c:pt idx="18712">
                        <c:v>1.62</c:v>
                      </c:pt>
                      <c:pt idx="18713">
                        <c:v>1.61</c:v>
                      </c:pt>
                      <c:pt idx="18714">
                        <c:v>1.61</c:v>
                      </c:pt>
                      <c:pt idx="18715">
                        <c:v>1.61</c:v>
                      </c:pt>
                      <c:pt idx="18716">
                        <c:v>1.61</c:v>
                      </c:pt>
                      <c:pt idx="18717">
                        <c:v>1.61</c:v>
                      </c:pt>
                      <c:pt idx="18718">
                        <c:v>1.61</c:v>
                      </c:pt>
                      <c:pt idx="18719">
                        <c:v>1.61</c:v>
                      </c:pt>
                      <c:pt idx="18720">
                        <c:v>1.61</c:v>
                      </c:pt>
                      <c:pt idx="18721">
                        <c:v>1.61</c:v>
                      </c:pt>
                      <c:pt idx="18722">
                        <c:v>1.61</c:v>
                      </c:pt>
                      <c:pt idx="18723">
                        <c:v>1.61</c:v>
                      </c:pt>
                      <c:pt idx="18724">
                        <c:v>1.61</c:v>
                      </c:pt>
                      <c:pt idx="18725">
                        <c:v>1.6</c:v>
                      </c:pt>
                      <c:pt idx="18726">
                        <c:v>1.6</c:v>
                      </c:pt>
                      <c:pt idx="18727">
                        <c:v>1.61</c:v>
                      </c:pt>
                      <c:pt idx="18728">
                        <c:v>1.6</c:v>
                      </c:pt>
                      <c:pt idx="18729">
                        <c:v>1.61</c:v>
                      </c:pt>
                      <c:pt idx="18730">
                        <c:v>1.6</c:v>
                      </c:pt>
                      <c:pt idx="18731">
                        <c:v>1.6</c:v>
                      </c:pt>
                      <c:pt idx="18732">
                        <c:v>1.61</c:v>
                      </c:pt>
                      <c:pt idx="18733">
                        <c:v>1.6</c:v>
                      </c:pt>
                      <c:pt idx="18734">
                        <c:v>1.61</c:v>
                      </c:pt>
                      <c:pt idx="18735">
                        <c:v>1.61</c:v>
                      </c:pt>
                      <c:pt idx="18736">
                        <c:v>1.61</c:v>
                      </c:pt>
                      <c:pt idx="18737">
                        <c:v>1.61</c:v>
                      </c:pt>
                      <c:pt idx="18738">
                        <c:v>1.61</c:v>
                      </c:pt>
                      <c:pt idx="18739">
                        <c:v>1.6</c:v>
                      </c:pt>
                      <c:pt idx="18740">
                        <c:v>1.6</c:v>
                      </c:pt>
                      <c:pt idx="18741">
                        <c:v>1.61</c:v>
                      </c:pt>
                      <c:pt idx="18742">
                        <c:v>1.61</c:v>
                      </c:pt>
                      <c:pt idx="18743">
                        <c:v>1.61</c:v>
                      </c:pt>
                      <c:pt idx="18744">
                        <c:v>1.61</c:v>
                      </c:pt>
                      <c:pt idx="18745">
                        <c:v>1.61</c:v>
                      </c:pt>
                      <c:pt idx="18746">
                        <c:v>1.6</c:v>
                      </c:pt>
                      <c:pt idx="18747">
                        <c:v>1.61</c:v>
                      </c:pt>
                      <c:pt idx="18748">
                        <c:v>1.61</c:v>
                      </c:pt>
                      <c:pt idx="18749">
                        <c:v>1.61</c:v>
                      </c:pt>
                      <c:pt idx="18750">
                        <c:v>1.6</c:v>
                      </c:pt>
                      <c:pt idx="18751">
                        <c:v>1.61</c:v>
                      </c:pt>
                      <c:pt idx="18752">
                        <c:v>1.6</c:v>
                      </c:pt>
                      <c:pt idx="18753">
                        <c:v>1.61</c:v>
                      </c:pt>
                      <c:pt idx="18754">
                        <c:v>1.61</c:v>
                      </c:pt>
                      <c:pt idx="18755">
                        <c:v>1.61</c:v>
                      </c:pt>
                      <c:pt idx="18756">
                        <c:v>1.61</c:v>
                      </c:pt>
                      <c:pt idx="18757">
                        <c:v>1.61</c:v>
                      </c:pt>
                      <c:pt idx="18758">
                        <c:v>1.61</c:v>
                      </c:pt>
                      <c:pt idx="18759">
                        <c:v>1.61</c:v>
                      </c:pt>
                      <c:pt idx="18760">
                        <c:v>1.61</c:v>
                      </c:pt>
                      <c:pt idx="18761">
                        <c:v>1.61</c:v>
                      </c:pt>
                      <c:pt idx="18762">
                        <c:v>1.61</c:v>
                      </c:pt>
                      <c:pt idx="18763">
                        <c:v>1.61</c:v>
                      </c:pt>
                      <c:pt idx="18764">
                        <c:v>1.61</c:v>
                      </c:pt>
                      <c:pt idx="18765">
                        <c:v>1.61</c:v>
                      </c:pt>
                      <c:pt idx="18766">
                        <c:v>1.61</c:v>
                      </c:pt>
                      <c:pt idx="18767">
                        <c:v>1.61</c:v>
                      </c:pt>
                      <c:pt idx="18768">
                        <c:v>1.61</c:v>
                      </c:pt>
                      <c:pt idx="18769">
                        <c:v>1.61</c:v>
                      </c:pt>
                      <c:pt idx="18770">
                        <c:v>1.61</c:v>
                      </c:pt>
                      <c:pt idx="18771">
                        <c:v>1.61</c:v>
                      </c:pt>
                      <c:pt idx="18772">
                        <c:v>1.61</c:v>
                      </c:pt>
                      <c:pt idx="18773">
                        <c:v>1.61</c:v>
                      </c:pt>
                      <c:pt idx="18774">
                        <c:v>1.61</c:v>
                      </c:pt>
                      <c:pt idx="18775">
                        <c:v>1.62</c:v>
                      </c:pt>
                      <c:pt idx="18776">
                        <c:v>1.62</c:v>
                      </c:pt>
                      <c:pt idx="18777">
                        <c:v>1.61</c:v>
                      </c:pt>
                      <c:pt idx="18778">
                        <c:v>1.62</c:v>
                      </c:pt>
                      <c:pt idx="18779">
                        <c:v>1.62</c:v>
                      </c:pt>
                      <c:pt idx="18780">
                        <c:v>1.61</c:v>
                      </c:pt>
                      <c:pt idx="18781">
                        <c:v>1.62</c:v>
                      </c:pt>
                      <c:pt idx="18782">
                        <c:v>1.62</c:v>
                      </c:pt>
                      <c:pt idx="18783">
                        <c:v>1.62</c:v>
                      </c:pt>
                      <c:pt idx="18784">
                        <c:v>1.62</c:v>
                      </c:pt>
                      <c:pt idx="18785">
                        <c:v>1.62</c:v>
                      </c:pt>
                      <c:pt idx="18786">
                        <c:v>1.62</c:v>
                      </c:pt>
                      <c:pt idx="18787">
                        <c:v>1.62</c:v>
                      </c:pt>
                      <c:pt idx="18788">
                        <c:v>1.62</c:v>
                      </c:pt>
                      <c:pt idx="18789">
                        <c:v>1.62</c:v>
                      </c:pt>
                      <c:pt idx="18790">
                        <c:v>1.62</c:v>
                      </c:pt>
                      <c:pt idx="18791">
                        <c:v>1.62</c:v>
                      </c:pt>
                      <c:pt idx="18792">
                        <c:v>1.62</c:v>
                      </c:pt>
                      <c:pt idx="18793">
                        <c:v>1.62</c:v>
                      </c:pt>
                      <c:pt idx="18794">
                        <c:v>1.62</c:v>
                      </c:pt>
                      <c:pt idx="18795">
                        <c:v>1.62</c:v>
                      </c:pt>
                      <c:pt idx="18796">
                        <c:v>1.62</c:v>
                      </c:pt>
                      <c:pt idx="18797">
                        <c:v>1.63</c:v>
                      </c:pt>
                      <c:pt idx="18798">
                        <c:v>1.63</c:v>
                      </c:pt>
                      <c:pt idx="18799">
                        <c:v>1.63</c:v>
                      </c:pt>
                      <c:pt idx="18800">
                        <c:v>1.63</c:v>
                      </c:pt>
                      <c:pt idx="18801">
                        <c:v>1.63</c:v>
                      </c:pt>
                      <c:pt idx="18802">
                        <c:v>1.63</c:v>
                      </c:pt>
                      <c:pt idx="18803">
                        <c:v>1.64</c:v>
                      </c:pt>
                      <c:pt idx="18804">
                        <c:v>1.63</c:v>
                      </c:pt>
                      <c:pt idx="18805">
                        <c:v>1.63</c:v>
                      </c:pt>
                      <c:pt idx="18806">
                        <c:v>1.63</c:v>
                      </c:pt>
                      <c:pt idx="18807">
                        <c:v>1.63</c:v>
                      </c:pt>
                      <c:pt idx="18808">
                        <c:v>1.63</c:v>
                      </c:pt>
                      <c:pt idx="18809">
                        <c:v>1.64</c:v>
                      </c:pt>
                      <c:pt idx="18810">
                        <c:v>1.63</c:v>
                      </c:pt>
                      <c:pt idx="18811">
                        <c:v>1.63</c:v>
                      </c:pt>
                      <c:pt idx="18812">
                        <c:v>1.63</c:v>
                      </c:pt>
                      <c:pt idx="18813">
                        <c:v>1.63</c:v>
                      </c:pt>
                      <c:pt idx="18814">
                        <c:v>1.63</c:v>
                      </c:pt>
                      <c:pt idx="18815">
                        <c:v>1.63</c:v>
                      </c:pt>
                      <c:pt idx="18816">
                        <c:v>1.63</c:v>
                      </c:pt>
                      <c:pt idx="18817">
                        <c:v>1.63</c:v>
                      </c:pt>
                      <c:pt idx="18818">
                        <c:v>1.63</c:v>
                      </c:pt>
                      <c:pt idx="18819">
                        <c:v>1.63</c:v>
                      </c:pt>
                      <c:pt idx="18820">
                        <c:v>1.63</c:v>
                      </c:pt>
                      <c:pt idx="18821">
                        <c:v>1.63</c:v>
                      </c:pt>
                      <c:pt idx="18822">
                        <c:v>1.63</c:v>
                      </c:pt>
                      <c:pt idx="18823">
                        <c:v>1.63</c:v>
                      </c:pt>
                      <c:pt idx="18824">
                        <c:v>1.63</c:v>
                      </c:pt>
                      <c:pt idx="18825">
                        <c:v>1.63</c:v>
                      </c:pt>
                      <c:pt idx="18826">
                        <c:v>1.63</c:v>
                      </c:pt>
                      <c:pt idx="18827">
                        <c:v>1.63</c:v>
                      </c:pt>
                      <c:pt idx="18828">
                        <c:v>1.63</c:v>
                      </c:pt>
                      <c:pt idx="18829">
                        <c:v>1.63</c:v>
                      </c:pt>
                      <c:pt idx="18830">
                        <c:v>1.63</c:v>
                      </c:pt>
                      <c:pt idx="18831">
                        <c:v>1.63</c:v>
                      </c:pt>
                      <c:pt idx="18832">
                        <c:v>1.63</c:v>
                      </c:pt>
                      <c:pt idx="18833">
                        <c:v>1.64</c:v>
                      </c:pt>
                      <c:pt idx="18834">
                        <c:v>1.64</c:v>
                      </c:pt>
                      <c:pt idx="18835">
                        <c:v>1.64</c:v>
                      </c:pt>
                      <c:pt idx="18836">
                        <c:v>1.64</c:v>
                      </c:pt>
                      <c:pt idx="18837">
                        <c:v>1.64</c:v>
                      </c:pt>
                      <c:pt idx="18838">
                        <c:v>1.65</c:v>
                      </c:pt>
                      <c:pt idx="18839">
                        <c:v>1.65</c:v>
                      </c:pt>
                      <c:pt idx="18840">
                        <c:v>1.65</c:v>
                      </c:pt>
                      <c:pt idx="18841">
                        <c:v>1.65</c:v>
                      </c:pt>
                      <c:pt idx="18842">
                        <c:v>1.65</c:v>
                      </c:pt>
                      <c:pt idx="18843">
                        <c:v>1.65</c:v>
                      </c:pt>
                      <c:pt idx="18844">
                        <c:v>1.66</c:v>
                      </c:pt>
                      <c:pt idx="18845">
                        <c:v>1.66</c:v>
                      </c:pt>
                      <c:pt idx="18846">
                        <c:v>1.66</c:v>
                      </c:pt>
                      <c:pt idx="18847">
                        <c:v>1.66</c:v>
                      </c:pt>
                      <c:pt idx="18848">
                        <c:v>1.66</c:v>
                      </c:pt>
                      <c:pt idx="18849">
                        <c:v>1.66</c:v>
                      </c:pt>
                      <c:pt idx="18850">
                        <c:v>1.66</c:v>
                      </c:pt>
                      <c:pt idx="18851">
                        <c:v>1.66</c:v>
                      </c:pt>
                      <c:pt idx="18852">
                        <c:v>1.66</c:v>
                      </c:pt>
                      <c:pt idx="18853">
                        <c:v>1.66</c:v>
                      </c:pt>
                      <c:pt idx="18854">
                        <c:v>1.66</c:v>
                      </c:pt>
                      <c:pt idx="18855">
                        <c:v>1.66</c:v>
                      </c:pt>
                      <c:pt idx="18856">
                        <c:v>1.65</c:v>
                      </c:pt>
                      <c:pt idx="18857">
                        <c:v>1.65</c:v>
                      </c:pt>
                      <c:pt idx="18858">
                        <c:v>1.65</c:v>
                      </c:pt>
                      <c:pt idx="18859">
                        <c:v>1.65</c:v>
                      </c:pt>
                      <c:pt idx="18860">
                        <c:v>1.65</c:v>
                      </c:pt>
                      <c:pt idx="18861">
                        <c:v>1.65</c:v>
                      </c:pt>
                      <c:pt idx="18862">
                        <c:v>1.65</c:v>
                      </c:pt>
                      <c:pt idx="18863">
                        <c:v>1.64</c:v>
                      </c:pt>
                      <c:pt idx="18864">
                        <c:v>1.65</c:v>
                      </c:pt>
                      <c:pt idx="18865">
                        <c:v>1.65</c:v>
                      </c:pt>
                      <c:pt idx="18866">
                        <c:v>1.64</c:v>
                      </c:pt>
                      <c:pt idx="18867">
                        <c:v>1.64</c:v>
                      </c:pt>
                      <c:pt idx="18868">
                        <c:v>1.64</c:v>
                      </c:pt>
                      <c:pt idx="18869">
                        <c:v>1.64</c:v>
                      </c:pt>
                      <c:pt idx="18870">
                        <c:v>1.64</c:v>
                      </c:pt>
                      <c:pt idx="18871">
                        <c:v>1.64</c:v>
                      </c:pt>
                      <c:pt idx="18872">
                        <c:v>1.64</c:v>
                      </c:pt>
                      <c:pt idx="18873">
                        <c:v>1.64</c:v>
                      </c:pt>
                      <c:pt idx="18874">
                        <c:v>1.64</c:v>
                      </c:pt>
                      <c:pt idx="18875">
                        <c:v>1.64</c:v>
                      </c:pt>
                      <c:pt idx="18876">
                        <c:v>1.64</c:v>
                      </c:pt>
                      <c:pt idx="18877">
                        <c:v>1.64</c:v>
                      </c:pt>
                      <c:pt idx="18878">
                        <c:v>1.64</c:v>
                      </c:pt>
                      <c:pt idx="18879">
                        <c:v>1.64</c:v>
                      </c:pt>
                      <c:pt idx="18880">
                        <c:v>1.64</c:v>
                      </c:pt>
                      <c:pt idx="18881">
                        <c:v>1.64</c:v>
                      </c:pt>
                      <c:pt idx="18882">
                        <c:v>1.64</c:v>
                      </c:pt>
                      <c:pt idx="18883">
                        <c:v>1.64</c:v>
                      </c:pt>
                      <c:pt idx="18884">
                        <c:v>1.64</c:v>
                      </c:pt>
                      <c:pt idx="18885">
                        <c:v>1.65</c:v>
                      </c:pt>
                      <c:pt idx="18886">
                        <c:v>1.65</c:v>
                      </c:pt>
                      <c:pt idx="18887">
                        <c:v>1.65</c:v>
                      </c:pt>
                      <c:pt idx="18888">
                        <c:v>1.64</c:v>
                      </c:pt>
                      <c:pt idx="18889">
                        <c:v>1.64</c:v>
                      </c:pt>
                      <c:pt idx="18890">
                        <c:v>1.64</c:v>
                      </c:pt>
                      <c:pt idx="18891">
                        <c:v>1.65</c:v>
                      </c:pt>
                      <c:pt idx="18892">
                        <c:v>1.65</c:v>
                      </c:pt>
                      <c:pt idx="18893">
                        <c:v>1.65</c:v>
                      </c:pt>
                      <c:pt idx="18894">
                        <c:v>1.66</c:v>
                      </c:pt>
                      <c:pt idx="18895">
                        <c:v>1.66</c:v>
                      </c:pt>
                      <c:pt idx="18896">
                        <c:v>1.66</c:v>
                      </c:pt>
                      <c:pt idx="18897">
                        <c:v>1.67</c:v>
                      </c:pt>
                      <c:pt idx="18898">
                        <c:v>1.68</c:v>
                      </c:pt>
                      <c:pt idx="18899">
                        <c:v>1.68</c:v>
                      </c:pt>
                      <c:pt idx="18900">
                        <c:v>1.68</c:v>
                      </c:pt>
                      <c:pt idx="18901">
                        <c:v>1.69</c:v>
                      </c:pt>
                      <c:pt idx="18902">
                        <c:v>1.69</c:v>
                      </c:pt>
                      <c:pt idx="18903">
                        <c:v>1.69</c:v>
                      </c:pt>
                      <c:pt idx="18904">
                        <c:v>1.69</c:v>
                      </c:pt>
                      <c:pt idx="18905">
                        <c:v>1.69</c:v>
                      </c:pt>
                      <c:pt idx="18906">
                        <c:v>1.69</c:v>
                      </c:pt>
                      <c:pt idx="18907">
                        <c:v>1.69</c:v>
                      </c:pt>
                      <c:pt idx="18908">
                        <c:v>1.7</c:v>
                      </c:pt>
                      <c:pt idx="18909">
                        <c:v>1.7</c:v>
                      </c:pt>
                      <c:pt idx="18910">
                        <c:v>1.71</c:v>
                      </c:pt>
                      <c:pt idx="18911">
                        <c:v>1.71</c:v>
                      </c:pt>
                      <c:pt idx="18912">
                        <c:v>1.72</c:v>
                      </c:pt>
                      <c:pt idx="18913">
                        <c:v>1.73</c:v>
                      </c:pt>
                      <c:pt idx="18914">
                        <c:v>1.76</c:v>
                      </c:pt>
                      <c:pt idx="18915">
                        <c:v>1.8</c:v>
                      </c:pt>
                      <c:pt idx="18916">
                        <c:v>1.86</c:v>
                      </c:pt>
                      <c:pt idx="18917">
                        <c:v>1.9</c:v>
                      </c:pt>
                      <c:pt idx="18918">
                        <c:v>1.93</c:v>
                      </c:pt>
                      <c:pt idx="18919">
                        <c:v>1.96</c:v>
                      </c:pt>
                      <c:pt idx="18920">
                        <c:v>1.97</c:v>
                      </c:pt>
                      <c:pt idx="18921">
                        <c:v>1.97</c:v>
                      </c:pt>
                      <c:pt idx="18922">
                        <c:v>1.97</c:v>
                      </c:pt>
                      <c:pt idx="18923">
                        <c:v>1.96</c:v>
                      </c:pt>
                      <c:pt idx="18924">
                        <c:v>1.96</c:v>
                      </c:pt>
                      <c:pt idx="18925">
                        <c:v>1.95</c:v>
                      </c:pt>
                      <c:pt idx="18926">
                        <c:v>1.94</c:v>
                      </c:pt>
                      <c:pt idx="18927">
                        <c:v>1.93</c:v>
                      </c:pt>
                      <c:pt idx="18928">
                        <c:v>1.91</c:v>
                      </c:pt>
                      <c:pt idx="18929">
                        <c:v>1.9</c:v>
                      </c:pt>
                      <c:pt idx="18930">
                        <c:v>1.89</c:v>
                      </c:pt>
                      <c:pt idx="18931">
                        <c:v>1.88</c:v>
                      </c:pt>
                      <c:pt idx="18932">
                        <c:v>1.87</c:v>
                      </c:pt>
                      <c:pt idx="18933">
                        <c:v>1.86</c:v>
                      </c:pt>
                      <c:pt idx="18934">
                        <c:v>1.85</c:v>
                      </c:pt>
                      <c:pt idx="18935">
                        <c:v>1.84</c:v>
                      </c:pt>
                      <c:pt idx="18936">
                        <c:v>1.83</c:v>
                      </c:pt>
                      <c:pt idx="18937">
                        <c:v>1.82</c:v>
                      </c:pt>
                      <c:pt idx="18938">
                        <c:v>1.8</c:v>
                      </c:pt>
                      <c:pt idx="18939">
                        <c:v>1.79</c:v>
                      </c:pt>
                      <c:pt idx="18940">
                        <c:v>1.79</c:v>
                      </c:pt>
                      <c:pt idx="18941">
                        <c:v>1.78</c:v>
                      </c:pt>
                      <c:pt idx="18942">
                        <c:v>1.78</c:v>
                      </c:pt>
                      <c:pt idx="18943">
                        <c:v>1.77</c:v>
                      </c:pt>
                      <c:pt idx="18944">
                        <c:v>1.77</c:v>
                      </c:pt>
                      <c:pt idx="18945">
                        <c:v>1.76</c:v>
                      </c:pt>
                      <c:pt idx="18946">
                        <c:v>1.76</c:v>
                      </c:pt>
                      <c:pt idx="18947">
                        <c:v>1.76</c:v>
                      </c:pt>
                      <c:pt idx="18948">
                        <c:v>1.76</c:v>
                      </c:pt>
                      <c:pt idx="18949">
                        <c:v>1.76</c:v>
                      </c:pt>
                      <c:pt idx="18950">
                        <c:v>1.76</c:v>
                      </c:pt>
                      <c:pt idx="18951">
                        <c:v>1.76</c:v>
                      </c:pt>
                      <c:pt idx="18952">
                        <c:v>1.76</c:v>
                      </c:pt>
                      <c:pt idx="18953">
                        <c:v>1.75</c:v>
                      </c:pt>
                      <c:pt idx="18954">
                        <c:v>1.75</c:v>
                      </c:pt>
                      <c:pt idx="18955">
                        <c:v>1.75</c:v>
                      </c:pt>
                      <c:pt idx="18956">
                        <c:v>1.74</c:v>
                      </c:pt>
                      <c:pt idx="18957">
                        <c:v>1.74</c:v>
                      </c:pt>
                      <c:pt idx="18958">
                        <c:v>1.74</c:v>
                      </c:pt>
                      <c:pt idx="18959">
                        <c:v>1.73</c:v>
                      </c:pt>
                      <c:pt idx="18960">
                        <c:v>1.74</c:v>
                      </c:pt>
                      <c:pt idx="18961">
                        <c:v>1.73</c:v>
                      </c:pt>
                      <c:pt idx="18962">
                        <c:v>1.73</c:v>
                      </c:pt>
                      <c:pt idx="18963">
                        <c:v>1.73</c:v>
                      </c:pt>
                      <c:pt idx="18964">
                        <c:v>1.72</c:v>
                      </c:pt>
                      <c:pt idx="18965">
                        <c:v>1.72</c:v>
                      </c:pt>
                      <c:pt idx="18966">
                        <c:v>1.72</c:v>
                      </c:pt>
                      <c:pt idx="18967">
                        <c:v>1.71</c:v>
                      </c:pt>
                      <c:pt idx="18968">
                        <c:v>1.71</c:v>
                      </c:pt>
                      <c:pt idx="18969">
                        <c:v>1.71</c:v>
                      </c:pt>
                      <c:pt idx="18970">
                        <c:v>1.71</c:v>
                      </c:pt>
                      <c:pt idx="18971">
                        <c:v>1.71</c:v>
                      </c:pt>
                      <c:pt idx="18972">
                        <c:v>1.71</c:v>
                      </c:pt>
                      <c:pt idx="18973">
                        <c:v>1.7</c:v>
                      </c:pt>
                      <c:pt idx="18974">
                        <c:v>1.7</c:v>
                      </c:pt>
                      <c:pt idx="18975">
                        <c:v>1.7</c:v>
                      </c:pt>
                      <c:pt idx="18976">
                        <c:v>1.7</c:v>
                      </c:pt>
                      <c:pt idx="18977">
                        <c:v>1.7</c:v>
                      </c:pt>
                      <c:pt idx="18978">
                        <c:v>1.7</c:v>
                      </c:pt>
                      <c:pt idx="18979">
                        <c:v>1.7</c:v>
                      </c:pt>
                      <c:pt idx="18980">
                        <c:v>1.69</c:v>
                      </c:pt>
                      <c:pt idx="18981">
                        <c:v>1.69</c:v>
                      </c:pt>
                      <c:pt idx="18982">
                        <c:v>1.69</c:v>
                      </c:pt>
                      <c:pt idx="18983">
                        <c:v>1.69</c:v>
                      </c:pt>
                      <c:pt idx="18984">
                        <c:v>1.69</c:v>
                      </c:pt>
                      <c:pt idx="18985">
                        <c:v>1.69</c:v>
                      </c:pt>
                      <c:pt idx="18986">
                        <c:v>1.69</c:v>
                      </c:pt>
                      <c:pt idx="18987">
                        <c:v>1.69</c:v>
                      </c:pt>
                      <c:pt idx="18988">
                        <c:v>1.68</c:v>
                      </c:pt>
                      <c:pt idx="18989">
                        <c:v>1.68</c:v>
                      </c:pt>
                      <c:pt idx="18990">
                        <c:v>1.68</c:v>
                      </c:pt>
                      <c:pt idx="18991">
                        <c:v>1.68</c:v>
                      </c:pt>
                      <c:pt idx="18992">
                        <c:v>1.68</c:v>
                      </c:pt>
                      <c:pt idx="18993">
                        <c:v>1.68</c:v>
                      </c:pt>
                      <c:pt idx="18994">
                        <c:v>1.68</c:v>
                      </c:pt>
                      <c:pt idx="18995">
                        <c:v>1.68</c:v>
                      </c:pt>
                      <c:pt idx="18996">
                        <c:v>1.68</c:v>
                      </c:pt>
                      <c:pt idx="18997">
                        <c:v>1.69</c:v>
                      </c:pt>
                      <c:pt idx="18998">
                        <c:v>1.7</c:v>
                      </c:pt>
                      <c:pt idx="18999">
                        <c:v>1.7</c:v>
                      </c:pt>
                      <c:pt idx="19000">
                        <c:v>1.7</c:v>
                      </c:pt>
                      <c:pt idx="19001">
                        <c:v>1.71</c:v>
                      </c:pt>
                      <c:pt idx="19002">
                        <c:v>1.7</c:v>
                      </c:pt>
                      <c:pt idx="19003">
                        <c:v>1.7</c:v>
                      </c:pt>
                      <c:pt idx="19004">
                        <c:v>1.71</c:v>
                      </c:pt>
                      <c:pt idx="19005">
                        <c:v>1.71</c:v>
                      </c:pt>
                      <c:pt idx="19006">
                        <c:v>1.74</c:v>
                      </c:pt>
                      <c:pt idx="19007">
                        <c:v>1.76</c:v>
                      </c:pt>
                      <c:pt idx="19008">
                        <c:v>1.76</c:v>
                      </c:pt>
                      <c:pt idx="19009">
                        <c:v>1.76</c:v>
                      </c:pt>
                      <c:pt idx="19010">
                        <c:v>1.76</c:v>
                      </c:pt>
                      <c:pt idx="19011">
                        <c:v>1.76</c:v>
                      </c:pt>
                      <c:pt idx="19012">
                        <c:v>1.75</c:v>
                      </c:pt>
                      <c:pt idx="19013">
                        <c:v>1.75</c:v>
                      </c:pt>
                      <c:pt idx="19014">
                        <c:v>1.75</c:v>
                      </c:pt>
                      <c:pt idx="19015">
                        <c:v>1.75</c:v>
                      </c:pt>
                      <c:pt idx="19016">
                        <c:v>1.74</c:v>
                      </c:pt>
                      <c:pt idx="19017">
                        <c:v>1.74</c:v>
                      </c:pt>
                      <c:pt idx="19018">
                        <c:v>1.74</c:v>
                      </c:pt>
                      <c:pt idx="19019">
                        <c:v>1.74</c:v>
                      </c:pt>
                      <c:pt idx="19020">
                        <c:v>1.74</c:v>
                      </c:pt>
                      <c:pt idx="19021">
                        <c:v>1.74</c:v>
                      </c:pt>
                      <c:pt idx="19022">
                        <c:v>1.74</c:v>
                      </c:pt>
                      <c:pt idx="19023">
                        <c:v>1.74</c:v>
                      </c:pt>
                      <c:pt idx="19024">
                        <c:v>1.74</c:v>
                      </c:pt>
                      <c:pt idx="19025">
                        <c:v>1.74</c:v>
                      </c:pt>
                      <c:pt idx="19026">
                        <c:v>1.75</c:v>
                      </c:pt>
                      <c:pt idx="19027">
                        <c:v>1.75</c:v>
                      </c:pt>
                      <c:pt idx="19028">
                        <c:v>1.77</c:v>
                      </c:pt>
                      <c:pt idx="19029">
                        <c:v>1.78</c:v>
                      </c:pt>
                      <c:pt idx="19030">
                        <c:v>1.79</c:v>
                      </c:pt>
                      <c:pt idx="19031">
                        <c:v>1.82</c:v>
                      </c:pt>
                      <c:pt idx="19032">
                        <c:v>1.85</c:v>
                      </c:pt>
                      <c:pt idx="19033">
                        <c:v>1.87</c:v>
                      </c:pt>
                      <c:pt idx="19034">
                        <c:v>1.89</c:v>
                      </c:pt>
                      <c:pt idx="19035">
                        <c:v>1.9</c:v>
                      </c:pt>
                      <c:pt idx="19036">
                        <c:v>1.91</c:v>
                      </c:pt>
                      <c:pt idx="19037">
                        <c:v>1.92</c:v>
                      </c:pt>
                      <c:pt idx="19038">
                        <c:v>1.92</c:v>
                      </c:pt>
                      <c:pt idx="19039">
                        <c:v>1.93</c:v>
                      </c:pt>
                      <c:pt idx="19040">
                        <c:v>1.93</c:v>
                      </c:pt>
                      <c:pt idx="19041">
                        <c:v>1.93</c:v>
                      </c:pt>
                      <c:pt idx="19042">
                        <c:v>1.94</c:v>
                      </c:pt>
                      <c:pt idx="19043">
                        <c:v>1.94</c:v>
                      </c:pt>
                      <c:pt idx="19044">
                        <c:v>1.94</c:v>
                      </c:pt>
                      <c:pt idx="19045">
                        <c:v>1.93</c:v>
                      </c:pt>
                      <c:pt idx="19046">
                        <c:v>1.93</c:v>
                      </c:pt>
                      <c:pt idx="19047">
                        <c:v>1.93</c:v>
                      </c:pt>
                      <c:pt idx="19048">
                        <c:v>1.92</c:v>
                      </c:pt>
                      <c:pt idx="19049">
                        <c:v>1.92</c:v>
                      </c:pt>
                      <c:pt idx="19050">
                        <c:v>1.91</c:v>
                      </c:pt>
                      <c:pt idx="19051">
                        <c:v>1.91</c:v>
                      </c:pt>
                      <c:pt idx="19052">
                        <c:v>1.9</c:v>
                      </c:pt>
                      <c:pt idx="19053">
                        <c:v>1.89</c:v>
                      </c:pt>
                      <c:pt idx="19054">
                        <c:v>1.88</c:v>
                      </c:pt>
                      <c:pt idx="19055">
                        <c:v>1.88</c:v>
                      </c:pt>
                      <c:pt idx="19056">
                        <c:v>1.87</c:v>
                      </c:pt>
                      <c:pt idx="19057">
                        <c:v>1.86</c:v>
                      </c:pt>
                      <c:pt idx="19058">
                        <c:v>1.86</c:v>
                      </c:pt>
                      <c:pt idx="19059">
                        <c:v>1.85</c:v>
                      </c:pt>
                      <c:pt idx="19060">
                        <c:v>1.84</c:v>
                      </c:pt>
                      <c:pt idx="19061">
                        <c:v>1.84</c:v>
                      </c:pt>
                      <c:pt idx="19062">
                        <c:v>1.83</c:v>
                      </c:pt>
                      <c:pt idx="19063">
                        <c:v>1.82</c:v>
                      </c:pt>
                      <c:pt idx="19064">
                        <c:v>1.82</c:v>
                      </c:pt>
                      <c:pt idx="19065">
                        <c:v>1.82</c:v>
                      </c:pt>
                      <c:pt idx="19066">
                        <c:v>1.8</c:v>
                      </c:pt>
                      <c:pt idx="19067">
                        <c:v>1.79</c:v>
                      </c:pt>
                      <c:pt idx="19068">
                        <c:v>1.79</c:v>
                      </c:pt>
                      <c:pt idx="19069">
                        <c:v>1.78</c:v>
                      </c:pt>
                      <c:pt idx="19070">
                        <c:v>1.78</c:v>
                      </c:pt>
                      <c:pt idx="19071">
                        <c:v>1.77</c:v>
                      </c:pt>
                      <c:pt idx="19072">
                        <c:v>1.77</c:v>
                      </c:pt>
                      <c:pt idx="19073">
                        <c:v>1.77</c:v>
                      </c:pt>
                      <c:pt idx="19074">
                        <c:v>1.76</c:v>
                      </c:pt>
                      <c:pt idx="19075">
                        <c:v>1.76</c:v>
                      </c:pt>
                      <c:pt idx="19076">
                        <c:v>1.75</c:v>
                      </c:pt>
                      <c:pt idx="19077">
                        <c:v>1.75</c:v>
                      </c:pt>
                      <c:pt idx="19078">
                        <c:v>1.75</c:v>
                      </c:pt>
                      <c:pt idx="19079">
                        <c:v>1.75</c:v>
                      </c:pt>
                      <c:pt idx="19080">
                        <c:v>1.74</c:v>
                      </c:pt>
                      <c:pt idx="19081">
                        <c:v>1.74</c:v>
                      </c:pt>
                      <c:pt idx="19082">
                        <c:v>1.74</c:v>
                      </c:pt>
                      <c:pt idx="19083">
                        <c:v>1.73</c:v>
                      </c:pt>
                      <c:pt idx="19084">
                        <c:v>1.73</c:v>
                      </c:pt>
                      <c:pt idx="19085">
                        <c:v>1.73</c:v>
                      </c:pt>
                      <c:pt idx="19086">
                        <c:v>1.73</c:v>
                      </c:pt>
                      <c:pt idx="19087">
                        <c:v>1.73</c:v>
                      </c:pt>
                      <c:pt idx="19088">
                        <c:v>1.72</c:v>
                      </c:pt>
                      <c:pt idx="19089">
                        <c:v>1.72</c:v>
                      </c:pt>
                      <c:pt idx="19090">
                        <c:v>1.72</c:v>
                      </c:pt>
                      <c:pt idx="19091">
                        <c:v>1.72</c:v>
                      </c:pt>
                      <c:pt idx="19092">
                        <c:v>1.72</c:v>
                      </c:pt>
                      <c:pt idx="19093">
                        <c:v>1.72</c:v>
                      </c:pt>
                      <c:pt idx="19094">
                        <c:v>1.71</c:v>
                      </c:pt>
                      <c:pt idx="19095">
                        <c:v>1.71</c:v>
                      </c:pt>
                      <c:pt idx="19096">
                        <c:v>1.71</c:v>
                      </c:pt>
                      <c:pt idx="19097">
                        <c:v>1.71</c:v>
                      </c:pt>
                      <c:pt idx="19098">
                        <c:v>1.71</c:v>
                      </c:pt>
                      <c:pt idx="19099">
                        <c:v>1.71</c:v>
                      </c:pt>
                      <c:pt idx="19100">
                        <c:v>1.7</c:v>
                      </c:pt>
                      <c:pt idx="19101">
                        <c:v>1.7</c:v>
                      </c:pt>
                      <c:pt idx="19102">
                        <c:v>1.7</c:v>
                      </c:pt>
                      <c:pt idx="19103">
                        <c:v>1.7</c:v>
                      </c:pt>
                      <c:pt idx="19104">
                        <c:v>1.7</c:v>
                      </c:pt>
                      <c:pt idx="19105">
                        <c:v>1.7</c:v>
                      </c:pt>
                      <c:pt idx="19106">
                        <c:v>1.69</c:v>
                      </c:pt>
                      <c:pt idx="19107">
                        <c:v>1.7</c:v>
                      </c:pt>
                      <c:pt idx="19108">
                        <c:v>1.69</c:v>
                      </c:pt>
                      <c:pt idx="19109">
                        <c:v>1.69</c:v>
                      </c:pt>
                      <c:pt idx="19110">
                        <c:v>1.69</c:v>
                      </c:pt>
                      <c:pt idx="19111">
                        <c:v>1.69</c:v>
                      </c:pt>
                      <c:pt idx="19112">
                        <c:v>1.69</c:v>
                      </c:pt>
                      <c:pt idx="19113">
                        <c:v>1.69</c:v>
                      </c:pt>
                      <c:pt idx="19114">
                        <c:v>1.68</c:v>
                      </c:pt>
                      <c:pt idx="19115">
                        <c:v>1.68</c:v>
                      </c:pt>
                      <c:pt idx="19116">
                        <c:v>1.68</c:v>
                      </c:pt>
                      <c:pt idx="19117">
                        <c:v>1.68</c:v>
                      </c:pt>
                      <c:pt idx="19118">
                        <c:v>1.68</c:v>
                      </c:pt>
                      <c:pt idx="19119">
                        <c:v>1.68</c:v>
                      </c:pt>
                      <c:pt idx="19120">
                        <c:v>1.68</c:v>
                      </c:pt>
                      <c:pt idx="19121">
                        <c:v>1.68</c:v>
                      </c:pt>
                      <c:pt idx="19122">
                        <c:v>1.68</c:v>
                      </c:pt>
                      <c:pt idx="19123">
                        <c:v>1.68</c:v>
                      </c:pt>
                      <c:pt idx="19124">
                        <c:v>1.67</c:v>
                      </c:pt>
                      <c:pt idx="19125">
                        <c:v>1.67</c:v>
                      </c:pt>
                      <c:pt idx="19126">
                        <c:v>1.67</c:v>
                      </c:pt>
                      <c:pt idx="19127">
                        <c:v>1.67</c:v>
                      </c:pt>
                      <c:pt idx="19128">
                        <c:v>1.67</c:v>
                      </c:pt>
                      <c:pt idx="19129">
                        <c:v>1.67</c:v>
                      </c:pt>
                      <c:pt idx="19130">
                        <c:v>1.67</c:v>
                      </c:pt>
                      <c:pt idx="19131">
                        <c:v>1.67</c:v>
                      </c:pt>
                      <c:pt idx="19132">
                        <c:v>1.67</c:v>
                      </c:pt>
                      <c:pt idx="19133">
                        <c:v>1.67</c:v>
                      </c:pt>
                      <c:pt idx="19134">
                        <c:v>1.66</c:v>
                      </c:pt>
                      <c:pt idx="19135">
                        <c:v>1.66</c:v>
                      </c:pt>
                      <c:pt idx="19136">
                        <c:v>1.66</c:v>
                      </c:pt>
                      <c:pt idx="19137">
                        <c:v>1.66</c:v>
                      </c:pt>
                      <c:pt idx="19138">
                        <c:v>1.66</c:v>
                      </c:pt>
                      <c:pt idx="19139">
                        <c:v>1.66</c:v>
                      </c:pt>
                      <c:pt idx="19140">
                        <c:v>1.66</c:v>
                      </c:pt>
                      <c:pt idx="19141">
                        <c:v>1.66</c:v>
                      </c:pt>
                      <c:pt idx="19142">
                        <c:v>1.66</c:v>
                      </c:pt>
                      <c:pt idx="19143">
                        <c:v>1.66</c:v>
                      </c:pt>
                      <c:pt idx="19144">
                        <c:v>1.66</c:v>
                      </c:pt>
                      <c:pt idx="19145">
                        <c:v>1.66</c:v>
                      </c:pt>
                      <c:pt idx="19146">
                        <c:v>1.66</c:v>
                      </c:pt>
                      <c:pt idx="19147">
                        <c:v>1.66</c:v>
                      </c:pt>
                      <c:pt idx="19148">
                        <c:v>1.66</c:v>
                      </c:pt>
                      <c:pt idx="19149">
                        <c:v>1.66</c:v>
                      </c:pt>
                      <c:pt idx="19150">
                        <c:v>1.66</c:v>
                      </c:pt>
                      <c:pt idx="19151">
                        <c:v>1.65</c:v>
                      </c:pt>
                      <c:pt idx="19152">
                        <c:v>1.65</c:v>
                      </c:pt>
                      <c:pt idx="19153">
                        <c:v>1.65</c:v>
                      </c:pt>
                      <c:pt idx="19154">
                        <c:v>1.65</c:v>
                      </c:pt>
                      <c:pt idx="19155">
                        <c:v>1.65</c:v>
                      </c:pt>
                      <c:pt idx="19156">
                        <c:v>1.65</c:v>
                      </c:pt>
                      <c:pt idx="19157">
                        <c:v>1.65</c:v>
                      </c:pt>
                      <c:pt idx="19158">
                        <c:v>1.65</c:v>
                      </c:pt>
                      <c:pt idx="19159">
                        <c:v>1.65</c:v>
                      </c:pt>
                      <c:pt idx="19160">
                        <c:v>1.65</c:v>
                      </c:pt>
                      <c:pt idx="19161">
                        <c:v>1.65</c:v>
                      </c:pt>
                      <c:pt idx="19162">
                        <c:v>1.65</c:v>
                      </c:pt>
                      <c:pt idx="19163">
                        <c:v>1.65</c:v>
                      </c:pt>
                      <c:pt idx="19164">
                        <c:v>1.65</c:v>
                      </c:pt>
                      <c:pt idx="19165">
                        <c:v>1.65</c:v>
                      </c:pt>
                      <c:pt idx="19166">
                        <c:v>1.65</c:v>
                      </c:pt>
                      <c:pt idx="19167">
                        <c:v>1.65</c:v>
                      </c:pt>
                      <c:pt idx="19168">
                        <c:v>1.64</c:v>
                      </c:pt>
                      <c:pt idx="19169">
                        <c:v>1.64</c:v>
                      </c:pt>
                      <c:pt idx="19170">
                        <c:v>1.65</c:v>
                      </c:pt>
                      <c:pt idx="19171">
                        <c:v>1.65</c:v>
                      </c:pt>
                      <c:pt idx="19172">
                        <c:v>1.65</c:v>
                      </c:pt>
                      <c:pt idx="19173">
                        <c:v>1.64</c:v>
                      </c:pt>
                      <c:pt idx="19174">
                        <c:v>1.64</c:v>
                      </c:pt>
                      <c:pt idx="19175">
                        <c:v>1.64</c:v>
                      </c:pt>
                      <c:pt idx="19176">
                        <c:v>1.64</c:v>
                      </c:pt>
                      <c:pt idx="19177">
                        <c:v>1.64</c:v>
                      </c:pt>
                      <c:pt idx="19178">
                        <c:v>1.64</c:v>
                      </c:pt>
                      <c:pt idx="19179">
                        <c:v>1.64</c:v>
                      </c:pt>
                      <c:pt idx="19180">
                        <c:v>1.64</c:v>
                      </c:pt>
                      <c:pt idx="19181">
                        <c:v>1.63</c:v>
                      </c:pt>
                      <c:pt idx="19182">
                        <c:v>1.64</c:v>
                      </c:pt>
                      <c:pt idx="19183">
                        <c:v>1.64</c:v>
                      </c:pt>
                      <c:pt idx="19184">
                        <c:v>1.64</c:v>
                      </c:pt>
                      <c:pt idx="19185">
                        <c:v>1.64</c:v>
                      </c:pt>
                      <c:pt idx="19186">
                        <c:v>1.63</c:v>
                      </c:pt>
                      <c:pt idx="19187">
                        <c:v>1.64</c:v>
                      </c:pt>
                      <c:pt idx="19188">
                        <c:v>1.63</c:v>
                      </c:pt>
                      <c:pt idx="19189">
                        <c:v>1.63</c:v>
                      </c:pt>
                      <c:pt idx="19190">
                        <c:v>1.63</c:v>
                      </c:pt>
                      <c:pt idx="19191">
                        <c:v>1.63</c:v>
                      </c:pt>
                      <c:pt idx="19192">
                        <c:v>1.63</c:v>
                      </c:pt>
                      <c:pt idx="19193">
                        <c:v>1.63</c:v>
                      </c:pt>
                      <c:pt idx="19194">
                        <c:v>1.63</c:v>
                      </c:pt>
                      <c:pt idx="19195">
                        <c:v>1.63</c:v>
                      </c:pt>
                      <c:pt idx="19196">
                        <c:v>1.63</c:v>
                      </c:pt>
                      <c:pt idx="19197">
                        <c:v>1.63</c:v>
                      </c:pt>
                      <c:pt idx="19198">
                        <c:v>1.63</c:v>
                      </c:pt>
                      <c:pt idx="19199">
                        <c:v>1.63</c:v>
                      </c:pt>
                      <c:pt idx="19200">
                        <c:v>1.63</c:v>
                      </c:pt>
                      <c:pt idx="19201">
                        <c:v>1.63</c:v>
                      </c:pt>
                      <c:pt idx="19202">
                        <c:v>1.63</c:v>
                      </c:pt>
                      <c:pt idx="19203">
                        <c:v>1.63</c:v>
                      </c:pt>
                      <c:pt idx="19204">
                        <c:v>1.63</c:v>
                      </c:pt>
                      <c:pt idx="19205">
                        <c:v>1.63</c:v>
                      </c:pt>
                      <c:pt idx="19206">
                        <c:v>1.63</c:v>
                      </c:pt>
                      <c:pt idx="19207">
                        <c:v>1.63</c:v>
                      </c:pt>
                      <c:pt idx="19208">
                        <c:v>1.63</c:v>
                      </c:pt>
                      <c:pt idx="19209">
                        <c:v>1.63</c:v>
                      </c:pt>
                      <c:pt idx="19210">
                        <c:v>1.63</c:v>
                      </c:pt>
                      <c:pt idx="19211">
                        <c:v>1.62</c:v>
                      </c:pt>
                      <c:pt idx="19212">
                        <c:v>1.62</c:v>
                      </c:pt>
                      <c:pt idx="19213">
                        <c:v>1.62</c:v>
                      </c:pt>
                      <c:pt idx="19214">
                        <c:v>1.62</c:v>
                      </c:pt>
                      <c:pt idx="19215">
                        <c:v>1.62</c:v>
                      </c:pt>
                      <c:pt idx="19216">
                        <c:v>1.62</c:v>
                      </c:pt>
                      <c:pt idx="19217">
                        <c:v>1.62</c:v>
                      </c:pt>
                      <c:pt idx="19218">
                        <c:v>1.62</c:v>
                      </c:pt>
                      <c:pt idx="19219">
                        <c:v>1.62</c:v>
                      </c:pt>
                      <c:pt idx="19220">
                        <c:v>1.62</c:v>
                      </c:pt>
                      <c:pt idx="19221">
                        <c:v>1.62</c:v>
                      </c:pt>
                      <c:pt idx="19222">
                        <c:v>1.62</c:v>
                      </c:pt>
                      <c:pt idx="19223">
                        <c:v>1.62</c:v>
                      </c:pt>
                      <c:pt idx="19224">
                        <c:v>1.62</c:v>
                      </c:pt>
                      <c:pt idx="19225">
                        <c:v>1.62</c:v>
                      </c:pt>
                      <c:pt idx="19226">
                        <c:v>1.62</c:v>
                      </c:pt>
                      <c:pt idx="19227">
                        <c:v>1.62</c:v>
                      </c:pt>
                      <c:pt idx="19228">
                        <c:v>1.62</c:v>
                      </c:pt>
                      <c:pt idx="19229">
                        <c:v>1.62</c:v>
                      </c:pt>
                      <c:pt idx="19230">
                        <c:v>1.62</c:v>
                      </c:pt>
                      <c:pt idx="19231">
                        <c:v>1.62</c:v>
                      </c:pt>
                      <c:pt idx="19232">
                        <c:v>1.62</c:v>
                      </c:pt>
                      <c:pt idx="19233">
                        <c:v>1.62</c:v>
                      </c:pt>
                      <c:pt idx="19234">
                        <c:v>1.62</c:v>
                      </c:pt>
                      <c:pt idx="19235">
                        <c:v>1.61</c:v>
                      </c:pt>
                      <c:pt idx="19236">
                        <c:v>1.62</c:v>
                      </c:pt>
                      <c:pt idx="19237">
                        <c:v>1.61</c:v>
                      </c:pt>
                      <c:pt idx="19238">
                        <c:v>1.61</c:v>
                      </c:pt>
                      <c:pt idx="19239">
                        <c:v>1.62</c:v>
                      </c:pt>
                      <c:pt idx="19240">
                        <c:v>1.62</c:v>
                      </c:pt>
                      <c:pt idx="19241">
                        <c:v>1.61</c:v>
                      </c:pt>
                      <c:pt idx="19242">
                        <c:v>1.62</c:v>
                      </c:pt>
                      <c:pt idx="19243">
                        <c:v>1.62</c:v>
                      </c:pt>
                      <c:pt idx="19244">
                        <c:v>1.61</c:v>
                      </c:pt>
                      <c:pt idx="19245">
                        <c:v>1.61</c:v>
                      </c:pt>
                      <c:pt idx="19246">
                        <c:v>1.61</c:v>
                      </c:pt>
                      <c:pt idx="19247">
                        <c:v>1.61</c:v>
                      </c:pt>
                      <c:pt idx="19248">
                        <c:v>1.61</c:v>
                      </c:pt>
                      <c:pt idx="19249">
                        <c:v>1.61</c:v>
                      </c:pt>
                      <c:pt idx="19250">
                        <c:v>1.61</c:v>
                      </c:pt>
                      <c:pt idx="19251">
                        <c:v>1.61</c:v>
                      </c:pt>
                      <c:pt idx="19252">
                        <c:v>1.61</c:v>
                      </c:pt>
                      <c:pt idx="19253">
                        <c:v>1.61</c:v>
                      </c:pt>
                      <c:pt idx="19254">
                        <c:v>1.61</c:v>
                      </c:pt>
                      <c:pt idx="19255">
                        <c:v>1.62</c:v>
                      </c:pt>
                      <c:pt idx="19256">
                        <c:v>1.62</c:v>
                      </c:pt>
                      <c:pt idx="19257">
                        <c:v>1.61</c:v>
                      </c:pt>
                      <c:pt idx="19258">
                        <c:v>1.61</c:v>
                      </c:pt>
                      <c:pt idx="19259">
                        <c:v>1.62</c:v>
                      </c:pt>
                      <c:pt idx="19260">
                        <c:v>1.61</c:v>
                      </c:pt>
                      <c:pt idx="19261">
                        <c:v>1.61</c:v>
                      </c:pt>
                      <c:pt idx="19262">
                        <c:v>1.61</c:v>
                      </c:pt>
                      <c:pt idx="19263">
                        <c:v>1.61</c:v>
                      </c:pt>
                      <c:pt idx="19264">
                        <c:v>1.61</c:v>
                      </c:pt>
                      <c:pt idx="19265">
                        <c:v>1.62</c:v>
                      </c:pt>
                      <c:pt idx="19266">
                        <c:v>1.61</c:v>
                      </c:pt>
                      <c:pt idx="19267">
                        <c:v>1.62</c:v>
                      </c:pt>
                      <c:pt idx="19268">
                        <c:v>1.62</c:v>
                      </c:pt>
                      <c:pt idx="19269">
                        <c:v>1.61</c:v>
                      </c:pt>
                      <c:pt idx="19270">
                        <c:v>1.61</c:v>
                      </c:pt>
                      <c:pt idx="19271">
                        <c:v>1.62</c:v>
                      </c:pt>
                      <c:pt idx="19272">
                        <c:v>1.61</c:v>
                      </c:pt>
                      <c:pt idx="19273">
                        <c:v>1.61</c:v>
                      </c:pt>
                      <c:pt idx="19274">
                        <c:v>1.61</c:v>
                      </c:pt>
                      <c:pt idx="19275">
                        <c:v>1.62</c:v>
                      </c:pt>
                      <c:pt idx="19276">
                        <c:v>1.61</c:v>
                      </c:pt>
                      <c:pt idx="19277">
                        <c:v>1.61</c:v>
                      </c:pt>
                      <c:pt idx="19278">
                        <c:v>1.61</c:v>
                      </c:pt>
                      <c:pt idx="19279">
                        <c:v>1.61</c:v>
                      </c:pt>
                      <c:pt idx="19280">
                        <c:v>1.61</c:v>
                      </c:pt>
                      <c:pt idx="19281">
                        <c:v>1.61</c:v>
                      </c:pt>
                      <c:pt idx="19282">
                        <c:v>1.61</c:v>
                      </c:pt>
                      <c:pt idx="19283">
                        <c:v>1.61</c:v>
                      </c:pt>
                      <c:pt idx="19284">
                        <c:v>1.61</c:v>
                      </c:pt>
                      <c:pt idx="19285">
                        <c:v>1.61</c:v>
                      </c:pt>
                      <c:pt idx="19286">
                        <c:v>1.6</c:v>
                      </c:pt>
                      <c:pt idx="19287">
                        <c:v>1.6</c:v>
                      </c:pt>
                      <c:pt idx="19288">
                        <c:v>1.6</c:v>
                      </c:pt>
                      <c:pt idx="19289">
                        <c:v>1.61</c:v>
                      </c:pt>
                      <c:pt idx="19290">
                        <c:v>1.6</c:v>
                      </c:pt>
                      <c:pt idx="19291">
                        <c:v>1.6</c:v>
                      </c:pt>
                      <c:pt idx="19292">
                        <c:v>1.6</c:v>
                      </c:pt>
                      <c:pt idx="19293">
                        <c:v>1.6</c:v>
                      </c:pt>
                      <c:pt idx="19294">
                        <c:v>1.61</c:v>
                      </c:pt>
                      <c:pt idx="19295">
                        <c:v>1.6</c:v>
                      </c:pt>
                      <c:pt idx="19296">
                        <c:v>1.61</c:v>
                      </c:pt>
                      <c:pt idx="19297">
                        <c:v>1.61</c:v>
                      </c:pt>
                      <c:pt idx="19298">
                        <c:v>1.6</c:v>
                      </c:pt>
                      <c:pt idx="19299">
                        <c:v>1.6</c:v>
                      </c:pt>
                      <c:pt idx="19300">
                        <c:v>1.6</c:v>
                      </c:pt>
                      <c:pt idx="19301">
                        <c:v>1.6</c:v>
                      </c:pt>
                      <c:pt idx="19302">
                        <c:v>1.6</c:v>
                      </c:pt>
                      <c:pt idx="19303">
                        <c:v>1.6</c:v>
                      </c:pt>
                      <c:pt idx="19304">
                        <c:v>1.6</c:v>
                      </c:pt>
                      <c:pt idx="19305">
                        <c:v>1.6</c:v>
                      </c:pt>
                      <c:pt idx="19306">
                        <c:v>1.6</c:v>
                      </c:pt>
                      <c:pt idx="19307">
                        <c:v>1.6</c:v>
                      </c:pt>
                      <c:pt idx="19308">
                        <c:v>1.6</c:v>
                      </c:pt>
                      <c:pt idx="19309">
                        <c:v>1.6</c:v>
                      </c:pt>
                      <c:pt idx="19310">
                        <c:v>1.6</c:v>
                      </c:pt>
                      <c:pt idx="19311">
                        <c:v>1.6</c:v>
                      </c:pt>
                      <c:pt idx="19312">
                        <c:v>1.6</c:v>
                      </c:pt>
                      <c:pt idx="19313">
                        <c:v>1.6</c:v>
                      </c:pt>
                      <c:pt idx="19314">
                        <c:v>1.6</c:v>
                      </c:pt>
                      <c:pt idx="19315">
                        <c:v>1.6</c:v>
                      </c:pt>
                      <c:pt idx="19316">
                        <c:v>1.6</c:v>
                      </c:pt>
                      <c:pt idx="19317">
                        <c:v>1.6</c:v>
                      </c:pt>
                      <c:pt idx="19318">
                        <c:v>1.6</c:v>
                      </c:pt>
                      <c:pt idx="19319">
                        <c:v>1.6</c:v>
                      </c:pt>
                      <c:pt idx="19320">
                        <c:v>1.6</c:v>
                      </c:pt>
                      <c:pt idx="19321">
                        <c:v>1.6</c:v>
                      </c:pt>
                      <c:pt idx="19322">
                        <c:v>1.6</c:v>
                      </c:pt>
                      <c:pt idx="19323">
                        <c:v>1.6</c:v>
                      </c:pt>
                      <c:pt idx="19324">
                        <c:v>1.6</c:v>
                      </c:pt>
                      <c:pt idx="19325">
                        <c:v>1.6</c:v>
                      </c:pt>
                      <c:pt idx="19326">
                        <c:v>1.6</c:v>
                      </c:pt>
                      <c:pt idx="19327">
                        <c:v>1.6</c:v>
                      </c:pt>
                      <c:pt idx="19328">
                        <c:v>1.6</c:v>
                      </c:pt>
                      <c:pt idx="19329">
                        <c:v>1.6</c:v>
                      </c:pt>
                      <c:pt idx="19330">
                        <c:v>1.6</c:v>
                      </c:pt>
                      <c:pt idx="19331">
                        <c:v>1.6</c:v>
                      </c:pt>
                      <c:pt idx="19332">
                        <c:v>1.6</c:v>
                      </c:pt>
                      <c:pt idx="19333">
                        <c:v>1.6</c:v>
                      </c:pt>
                      <c:pt idx="19334">
                        <c:v>1.6</c:v>
                      </c:pt>
                      <c:pt idx="19335">
                        <c:v>1.61</c:v>
                      </c:pt>
                      <c:pt idx="19336">
                        <c:v>1.61</c:v>
                      </c:pt>
                      <c:pt idx="19337">
                        <c:v>1.61</c:v>
                      </c:pt>
                      <c:pt idx="19338">
                        <c:v>1.61</c:v>
                      </c:pt>
                      <c:pt idx="19339">
                        <c:v>1.62</c:v>
                      </c:pt>
                      <c:pt idx="19340">
                        <c:v>1.62</c:v>
                      </c:pt>
                      <c:pt idx="19341">
                        <c:v>1.62</c:v>
                      </c:pt>
                      <c:pt idx="19342">
                        <c:v>1.62</c:v>
                      </c:pt>
                      <c:pt idx="19343">
                        <c:v>1.63</c:v>
                      </c:pt>
                      <c:pt idx="19344">
                        <c:v>1.63</c:v>
                      </c:pt>
                      <c:pt idx="19345">
                        <c:v>1.64</c:v>
                      </c:pt>
                      <c:pt idx="19346">
                        <c:v>1.65</c:v>
                      </c:pt>
                      <c:pt idx="19347">
                        <c:v>1.67</c:v>
                      </c:pt>
                      <c:pt idx="19348">
                        <c:v>1.68</c:v>
                      </c:pt>
                      <c:pt idx="19349">
                        <c:v>1.69</c:v>
                      </c:pt>
                      <c:pt idx="19350">
                        <c:v>1.71</c:v>
                      </c:pt>
                      <c:pt idx="19351">
                        <c:v>1.73</c:v>
                      </c:pt>
                      <c:pt idx="19352">
                        <c:v>1.75</c:v>
                      </c:pt>
                      <c:pt idx="19353">
                        <c:v>1.8</c:v>
                      </c:pt>
                      <c:pt idx="19354">
                        <c:v>1.86</c:v>
                      </c:pt>
                      <c:pt idx="19355">
                        <c:v>1.98</c:v>
                      </c:pt>
                      <c:pt idx="19356">
                        <c:v>2.04</c:v>
                      </c:pt>
                      <c:pt idx="19357">
                        <c:v>2.0499999999999998</c:v>
                      </c:pt>
                      <c:pt idx="19358">
                        <c:v>2.0499999999999998</c:v>
                      </c:pt>
                      <c:pt idx="19359">
                        <c:v>2.06</c:v>
                      </c:pt>
                      <c:pt idx="19360">
                        <c:v>2.0699999999999998</c:v>
                      </c:pt>
                      <c:pt idx="19361">
                        <c:v>2.1</c:v>
                      </c:pt>
                      <c:pt idx="19362">
                        <c:v>2.15</c:v>
                      </c:pt>
                      <c:pt idx="19363">
                        <c:v>2.19</c:v>
                      </c:pt>
                      <c:pt idx="19364">
                        <c:v>2.27</c:v>
                      </c:pt>
                      <c:pt idx="19365">
                        <c:v>2.39</c:v>
                      </c:pt>
                      <c:pt idx="19366">
                        <c:v>2.54</c:v>
                      </c:pt>
                      <c:pt idx="19367">
                        <c:v>2.63</c:v>
                      </c:pt>
                      <c:pt idx="19368">
                        <c:v>2.67</c:v>
                      </c:pt>
                      <c:pt idx="19369">
                        <c:v>2.68</c:v>
                      </c:pt>
                      <c:pt idx="19370">
                        <c:v>2.68</c:v>
                      </c:pt>
                      <c:pt idx="19371">
                        <c:v>2.68</c:v>
                      </c:pt>
                      <c:pt idx="19372">
                        <c:v>2.68</c:v>
                      </c:pt>
                      <c:pt idx="19373">
                        <c:v>2.7</c:v>
                      </c:pt>
                      <c:pt idx="19374">
                        <c:v>2.73</c:v>
                      </c:pt>
                      <c:pt idx="19375">
                        <c:v>2.76</c:v>
                      </c:pt>
                      <c:pt idx="19376">
                        <c:v>2.79</c:v>
                      </c:pt>
                      <c:pt idx="19377">
                        <c:v>2.85</c:v>
                      </c:pt>
                      <c:pt idx="19378">
                        <c:v>2.93</c:v>
                      </c:pt>
                      <c:pt idx="19379">
                        <c:v>3.02</c:v>
                      </c:pt>
                      <c:pt idx="19380">
                        <c:v>3.14</c:v>
                      </c:pt>
                      <c:pt idx="19381">
                        <c:v>3.28</c:v>
                      </c:pt>
                      <c:pt idx="19382">
                        <c:v>3.43</c:v>
                      </c:pt>
                      <c:pt idx="19383">
                        <c:v>3.56</c:v>
                      </c:pt>
                      <c:pt idx="19384">
                        <c:v>3.75</c:v>
                      </c:pt>
                      <c:pt idx="19385">
                        <c:v>3.97</c:v>
                      </c:pt>
                      <c:pt idx="19386">
                        <c:v>4.29</c:v>
                      </c:pt>
                      <c:pt idx="19387">
                        <c:v>4.7300000000000004</c:v>
                      </c:pt>
                      <c:pt idx="19388">
                        <c:v>5.1100000000000003</c:v>
                      </c:pt>
                      <c:pt idx="19389">
                        <c:v>5.36</c:v>
                      </c:pt>
                      <c:pt idx="19390">
                        <c:v>5.61</c:v>
                      </c:pt>
                      <c:pt idx="19391">
                        <c:v>5.64</c:v>
                      </c:pt>
                      <c:pt idx="19392">
                        <c:v>5.6</c:v>
                      </c:pt>
                      <c:pt idx="19393">
                        <c:v>5.5</c:v>
                      </c:pt>
                      <c:pt idx="19394">
                        <c:v>5.46</c:v>
                      </c:pt>
                      <c:pt idx="19395">
                        <c:v>5.5</c:v>
                      </c:pt>
                      <c:pt idx="19396">
                        <c:v>5.56</c:v>
                      </c:pt>
                      <c:pt idx="19397">
                        <c:v>5.61</c:v>
                      </c:pt>
                      <c:pt idx="19398">
                        <c:v>5.67</c:v>
                      </c:pt>
                      <c:pt idx="19399">
                        <c:v>5.74</c:v>
                      </c:pt>
                      <c:pt idx="19400">
                        <c:v>5.8</c:v>
                      </c:pt>
                      <c:pt idx="19401">
                        <c:v>5.84</c:v>
                      </c:pt>
                      <c:pt idx="19402">
                        <c:v>5.86</c:v>
                      </c:pt>
                      <c:pt idx="19403">
                        <c:v>5.87</c:v>
                      </c:pt>
                      <c:pt idx="19404">
                        <c:v>5.87</c:v>
                      </c:pt>
                      <c:pt idx="19405">
                        <c:v>5.88</c:v>
                      </c:pt>
                      <c:pt idx="19406">
                        <c:v>5.92</c:v>
                      </c:pt>
                      <c:pt idx="19407">
                        <c:v>5.88</c:v>
                      </c:pt>
                      <c:pt idx="19408">
                        <c:v>5.88</c:v>
                      </c:pt>
                      <c:pt idx="19409">
                        <c:v>5.9</c:v>
                      </c:pt>
                      <c:pt idx="19410">
                        <c:v>5.88</c:v>
                      </c:pt>
                      <c:pt idx="19411">
                        <c:v>5.89</c:v>
                      </c:pt>
                      <c:pt idx="19412">
                        <c:v>5.89</c:v>
                      </c:pt>
                      <c:pt idx="19413">
                        <c:v>5.88</c:v>
                      </c:pt>
                      <c:pt idx="19414">
                        <c:v>5.92</c:v>
                      </c:pt>
                      <c:pt idx="19415">
                        <c:v>5.86</c:v>
                      </c:pt>
                      <c:pt idx="19416">
                        <c:v>5.87</c:v>
                      </c:pt>
                      <c:pt idx="19417">
                        <c:v>5.87</c:v>
                      </c:pt>
                      <c:pt idx="19418">
                        <c:v>5.86</c:v>
                      </c:pt>
                      <c:pt idx="19419">
                        <c:v>5.85</c:v>
                      </c:pt>
                      <c:pt idx="19420">
                        <c:v>5.88</c:v>
                      </c:pt>
                      <c:pt idx="19421">
                        <c:v>5.86</c:v>
                      </c:pt>
                      <c:pt idx="19422">
                        <c:v>5.79</c:v>
                      </c:pt>
                      <c:pt idx="19423">
                        <c:v>5.73</c:v>
                      </c:pt>
                      <c:pt idx="19424">
                        <c:v>5.65</c:v>
                      </c:pt>
                      <c:pt idx="19425">
                        <c:v>5.53</c:v>
                      </c:pt>
                      <c:pt idx="19426">
                        <c:v>5.4</c:v>
                      </c:pt>
                      <c:pt idx="19427">
                        <c:v>5.29</c:v>
                      </c:pt>
                      <c:pt idx="19428">
                        <c:v>5.15</c:v>
                      </c:pt>
                      <c:pt idx="19429">
                        <c:v>5.03</c:v>
                      </c:pt>
                      <c:pt idx="19430">
                        <c:v>4.92</c:v>
                      </c:pt>
                      <c:pt idx="19431">
                        <c:v>4.82</c:v>
                      </c:pt>
                      <c:pt idx="19432">
                        <c:v>4.72</c:v>
                      </c:pt>
                      <c:pt idx="19433">
                        <c:v>4.66</c:v>
                      </c:pt>
                      <c:pt idx="19434">
                        <c:v>4.59</c:v>
                      </c:pt>
                      <c:pt idx="19435">
                        <c:v>4.5199999999999996</c:v>
                      </c:pt>
                      <c:pt idx="19436">
                        <c:v>4.47</c:v>
                      </c:pt>
                      <c:pt idx="19437">
                        <c:v>4.43</c:v>
                      </c:pt>
                      <c:pt idx="19438">
                        <c:v>4.38</c:v>
                      </c:pt>
                      <c:pt idx="19439">
                        <c:v>4.33</c:v>
                      </c:pt>
                      <c:pt idx="19440">
                        <c:v>4.29</c:v>
                      </c:pt>
                      <c:pt idx="19441">
                        <c:v>4.2699999999999996</c:v>
                      </c:pt>
                      <c:pt idx="19442">
                        <c:v>4.25</c:v>
                      </c:pt>
                      <c:pt idx="19443">
                        <c:v>4.22</c:v>
                      </c:pt>
                      <c:pt idx="19444">
                        <c:v>4.18</c:v>
                      </c:pt>
                      <c:pt idx="19445">
                        <c:v>4.1500000000000004</c:v>
                      </c:pt>
                      <c:pt idx="19446">
                        <c:v>4.13</c:v>
                      </c:pt>
                      <c:pt idx="19447">
                        <c:v>4.0999999999999996</c:v>
                      </c:pt>
                      <c:pt idx="19448">
                        <c:v>4.08</c:v>
                      </c:pt>
                      <c:pt idx="19449">
                        <c:v>4.07</c:v>
                      </c:pt>
                      <c:pt idx="19450">
                        <c:v>4.05</c:v>
                      </c:pt>
                      <c:pt idx="19451">
                        <c:v>4.04</c:v>
                      </c:pt>
                      <c:pt idx="19452">
                        <c:v>4.03</c:v>
                      </c:pt>
                      <c:pt idx="19453">
                        <c:v>4.01</c:v>
                      </c:pt>
                      <c:pt idx="19454">
                        <c:v>3.99</c:v>
                      </c:pt>
                      <c:pt idx="19455">
                        <c:v>3.99</c:v>
                      </c:pt>
                      <c:pt idx="19456">
                        <c:v>4.0599999999999996</c:v>
                      </c:pt>
                      <c:pt idx="19457">
                        <c:v>4.0199999999999996</c:v>
                      </c:pt>
                      <c:pt idx="19458">
                        <c:v>3.98</c:v>
                      </c:pt>
                      <c:pt idx="19459">
                        <c:v>3.95</c:v>
                      </c:pt>
                      <c:pt idx="19460">
                        <c:v>3.92</c:v>
                      </c:pt>
                      <c:pt idx="19461">
                        <c:v>3.88</c:v>
                      </c:pt>
                      <c:pt idx="19462">
                        <c:v>3.89</c:v>
                      </c:pt>
                      <c:pt idx="19463">
                        <c:v>3.89</c:v>
                      </c:pt>
                      <c:pt idx="19464">
                        <c:v>3.92</c:v>
                      </c:pt>
                      <c:pt idx="19465">
                        <c:v>3.94</c:v>
                      </c:pt>
                      <c:pt idx="19466">
                        <c:v>3.98</c:v>
                      </c:pt>
                      <c:pt idx="19467">
                        <c:v>4.01</c:v>
                      </c:pt>
                      <c:pt idx="19468">
                        <c:v>4.04</c:v>
                      </c:pt>
                      <c:pt idx="19469">
                        <c:v>4.07</c:v>
                      </c:pt>
                      <c:pt idx="19470">
                        <c:v>4.08</c:v>
                      </c:pt>
                      <c:pt idx="19471">
                        <c:v>4.07</c:v>
                      </c:pt>
                      <c:pt idx="19472">
                        <c:v>4.07</c:v>
                      </c:pt>
                      <c:pt idx="19473">
                        <c:v>4.0599999999999996</c:v>
                      </c:pt>
                      <c:pt idx="19474">
                        <c:v>4.05</c:v>
                      </c:pt>
                      <c:pt idx="19475">
                        <c:v>4.04</c:v>
                      </c:pt>
                      <c:pt idx="19476">
                        <c:v>4.04</c:v>
                      </c:pt>
                      <c:pt idx="19477">
                        <c:v>4.03</c:v>
                      </c:pt>
                      <c:pt idx="19478">
                        <c:v>4.01</c:v>
                      </c:pt>
                      <c:pt idx="19479">
                        <c:v>4.01</c:v>
                      </c:pt>
                      <c:pt idx="19480">
                        <c:v>3.98</c:v>
                      </c:pt>
                      <c:pt idx="19481">
                        <c:v>3.97</c:v>
                      </c:pt>
                      <c:pt idx="19482">
                        <c:v>3.95</c:v>
                      </c:pt>
                      <c:pt idx="19483">
                        <c:v>3.94</c:v>
                      </c:pt>
                      <c:pt idx="19484">
                        <c:v>3.93</c:v>
                      </c:pt>
                      <c:pt idx="19485">
                        <c:v>3.9</c:v>
                      </c:pt>
                      <c:pt idx="19486">
                        <c:v>3.9</c:v>
                      </c:pt>
                      <c:pt idx="19487">
                        <c:v>3.89</c:v>
                      </c:pt>
                      <c:pt idx="19488">
                        <c:v>3.87</c:v>
                      </c:pt>
                      <c:pt idx="19489">
                        <c:v>3.87</c:v>
                      </c:pt>
                      <c:pt idx="19490">
                        <c:v>3.91</c:v>
                      </c:pt>
                      <c:pt idx="19491">
                        <c:v>3.98</c:v>
                      </c:pt>
                      <c:pt idx="19492">
                        <c:v>4.0999999999999996</c:v>
                      </c:pt>
                      <c:pt idx="19493">
                        <c:v>4.3</c:v>
                      </c:pt>
                      <c:pt idx="19494">
                        <c:v>4.6500000000000004</c:v>
                      </c:pt>
                      <c:pt idx="19495">
                        <c:v>5.25</c:v>
                      </c:pt>
                      <c:pt idx="19496">
                        <c:v>5.97</c:v>
                      </c:pt>
                      <c:pt idx="19497">
                        <c:v>6.5</c:v>
                      </c:pt>
                      <c:pt idx="19498">
                        <c:v>6.81</c:v>
                      </c:pt>
                      <c:pt idx="19499">
                        <c:v>6.98</c:v>
                      </c:pt>
                      <c:pt idx="19500">
                        <c:v>7.09</c:v>
                      </c:pt>
                      <c:pt idx="19501">
                        <c:v>7.05</c:v>
                      </c:pt>
                      <c:pt idx="19502">
                        <c:v>6.97</c:v>
                      </c:pt>
                      <c:pt idx="19503">
                        <c:v>6.88</c:v>
                      </c:pt>
                      <c:pt idx="19504">
                        <c:v>6.8</c:v>
                      </c:pt>
                      <c:pt idx="19505">
                        <c:v>6.68</c:v>
                      </c:pt>
                      <c:pt idx="19506">
                        <c:v>6.64</c:v>
                      </c:pt>
                      <c:pt idx="19507">
                        <c:v>6.47</c:v>
                      </c:pt>
                      <c:pt idx="19508">
                        <c:v>6.33</c:v>
                      </c:pt>
                      <c:pt idx="19509">
                        <c:v>6.19</c:v>
                      </c:pt>
                      <c:pt idx="19510">
                        <c:v>6.1</c:v>
                      </c:pt>
                      <c:pt idx="19511">
                        <c:v>5.97</c:v>
                      </c:pt>
                      <c:pt idx="19512">
                        <c:v>5.92</c:v>
                      </c:pt>
                      <c:pt idx="19513">
                        <c:v>5.84</c:v>
                      </c:pt>
                      <c:pt idx="19514">
                        <c:v>5.76</c:v>
                      </c:pt>
                      <c:pt idx="19515">
                        <c:v>5.72</c:v>
                      </c:pt>
                      <c:pt idx="19516">
                        <c:v>5.7</c:v>
                      </c:pt>
                      <c:pt idx="19517">
                        <c:v>5.66</c:v>
                      </c:pt>
                      <c:pt idx="19518">
                        <c:v>5.6</c:v>
                      </c:pt>
                      <c:pt idx="19519">
                        <c:v>5.6</c:v>
                      </c:pt>
                      <c:pt idx="19520">
                        <c:v>5.58</c:v>
                      </c:pt>
                      <c:pt idx="19521">
                        <c:v>5.55</c:v>
                      </c:pt>
                      <c:pt idx="19522">
                        <c:v>5.56</c:v>
                      </c:pt>
                      <c:pt idx="19523">
                        <c:v>5.52</c:v>
                      </c:pt>
                      <c:pt idx="19524">
                        <c:v>5.53</c:v>
                      </c:pt>
                      <c:pt idx="19525">
                        <c:v>5.5</c:v>
                      </c:pt>
                      <c:pt idx="19526">
                        <c:v>5.46</c:v>
                      </c:pt>
                      <c:pt idx="19527">
                        <c:v>5.47</c:v>
                      </c:pt>
                      <c:pt idx="19528">
                        <c:v>5.43</c:v>
                      </c:pt>
                      <c:pt idx="19529">
                        <c:v>5.39</c:v>
                      </c:pt>
                      <c:pt idx="19530">
                        <c:v>5.38</c:v>
                      </c:pt>
                      <c:pt idx="19531">
                        <c:v>5.35</c:v>
                      </c:pt>
                      <c:pt idx="19532">
                        <c:v>5.33</c:v>
                      </c:pt>
                      <c:pt idx="19533">
                        <c:v>5.29</c:v>
                      </c:pt>
                      <c:pt idx="19534">
                        <c:v>5.29</c:v>
                      </c:pt>
                      <c:pt idx="19535">
                        <c:v>5.25</c:v>
                      </c:pt>
                      <c:pt idx="19536">
                        <c:v>5.22</c:v>
                      </c:pt>
                      <c:pt idx="19537">
                        <c:v>5.19</c:v>
                      </c:pt>
                      <c:pt idx="19538">
                        <c:v>5.14</c:v>
                      </c:pt>
                      <c:pt idx="19539">
                        <c:v>5.13</c:v>
                      </c:pt>
                      <c:pt idx="19540">
                        <c:v>5.08</c:v>
                      </c:pt>
                      <c:pt idx="19541">
                        <c:v>5.05</c:v>
                      </c:pt>
                      <c:pt idx="19542">
                        <c:v>5.0199999999999996</c:v>
                      </c:pt>
                      <c:pt idx="19543">
                        <c:v>4.99</c:v>
                      </c:pt>
                      <c:pt idx="19544">
                        <c:v>4.95</c:v>
                      </c:pt>
                      <c:pt idx="19545">
                        <c:v>4.95</c:v>
                      </c:pt>
                      <c:pt idx="19546">
                        <c:v>4.91</c:v>
                      </c:pt>
                      <c:pt idx="19547">
                        <c:v>4.88</c:v>
                      </c:pt>
                      <c:pt idx="19548">
                        <c:v>4.8499999999999996</c:v>
                      </c:pt>
                      <c:pt idx="19549">
                        <c:v>4.8499999999999996</c:v>
                      </c:pt>
                      <c:pt idx="19550">
                        <c:v>4.8099999999999996</c:v>
                      </c:pt>
                      <c:pt idx="19551">
                        <c:v>4.8</c:v>
                      </c:pt>
                      <c:pt idx="19552">
                        <c:v>4.78</c:v>
                      </c:pt>
                      <c:pt idx="19553">
                        <c:v>4.78</c:v>
                      </c:pt>
                      <c:pt idx="19554">
                        <c:v>4.76</c:v>
                      </c:pt>
                      <c:pt idx="19555">
                        <c:v>4.7300000000000004</c:v>
                      </c:pt>
                      <c:pt idx="19556">
                        <c:v>4.7300000000000004</c:v>
                      </c:pt>
                      <c:pt idx="19557">
                        <c:v>4.72</c:v>
                      </c:pt>
                      <c:pt idx="19558">
                        <c:v>4.68</c:v>
                      </c:pt>
                      <c:pt idx="19559">
                        <c:v>4.66</c:v>
                      </c:pt>
                      <c:pt idx="19560">
                        <c:v>4.6399999999999997</c:v>
                      </c:pt>
                      <c:pt idx="19561">
                        <c:v>4.63</c:v>
                      </c:pt>
                      <c:pt idx="19562">
                        <c:v>4.6100000000000003</c:v>
                      </c:pt>
                      <c:pt idx="19563">
                        <c:v>4.59</c:v>
                      </c:pt>
                      <c:pt idx="19564">
                        <c:v>4.58</c:v>
                      </c:pt>
                      <c:pt idx="19565">
                        <c:v>4.54</c:v>
                      </c:pt>
                      <c:pt idx="19566">
                        <c:v>4.57</c:v>
                      </c:pt>
                      <c:pt idx="19567">
                        <c:v>4.57</c:v>
                      </c:pt>
                      <c:pt idx="19568">
                        <c:v>4.7</c:v>
                      </c:pt>
                      <c:pt idx="19569">
                        <c:v>5.0199999999999996</c:v>
                      </c:pt>
                      <c:pt idx="19570">
                        <c:v>5.37</c:v>
                      </c:pt>
                      <c:pt idx="19571">
                        <c:v>5.76</c:v>
                      </c:pt>
                      <c:pt idx="19572">
                        <c:v>6.28</c:v>
                      </c:pt>
                      <c:pt idx="19573">
                        <c:v>6.71</c:v>
                      </c:pt>
                      <c:pt idx="19574">
                        <c:v>6.94</c:v>
                      </c:pt>
                      <c:pt idx="19575">
                        <c:v>7.16</c:v>
                      </c:pt>
                      <c:pt idx="19576">
                        <c:v>7.15</c:v>
                      </c:pt>
                      <c:pt idx="19577">
                        <c:v>6.94</c:v>
                      </c:pt>
                      <c:pt idx="19578">
                        <c:v>6.64</c:v>
                      </c:pt>
                      <c:pt idx="19579">
                        <c:v>6.34</c:v>
                      </c:pt>
                      <c:pt idx="19580">
                        <c:v>6.08</c:v>
                      </c:pt>
                      <c:pt idx="19581">
                        <c:v>5.88</c:v>
                      </c:pt>
                      <c:pt idx="19582">
                        <c:v>5.68</c:v>
                      </c:pt>
                      <c:pt idx="19583">
                        <c:v>5.52</c:v>
                      </c:pt>
                      <c:pt idx="19584">
                        <c:v>5.37</c:v>
                      </c:pt>
                      <c:pt idx="19585">
                        <c:v>5.27</c:v>
                      </c:pt>
                      <c:pt idx="19586">
                        <c:v>5.19</c:v>
                      </c:pt>
                      <c:pt idx="19587">
                        <c:v>5.12</c:v>
                      </c:pt>
                      <c:pt idx="19588">
                        <c:v>5.0599999999999996</c:v>
                      </c:pt>
                      <c:pt idx="19589">
                        <c:v>5.03</c:v>
                      </c:pt>
                      <c:pt idx="19590">
                        <c:v>5.01</c:v>
                      </c:pt>
                      <c:pt idx="19591">
                        <c:v>5.01</c:v>
                      </c:pt>
                      <c:pt idx="19592">
                        <c:v>4.97</c:v>
                      </c:pt>
                      <c:pt idx="19593">
                        <c:v>4.99</c:v>
                      </c:pt>
                      <c:pt idx="19594">
                        <c:v>4.97</c:v>
                      </c:pt>
                      <c:pt idx="19595">
                        <c:v>4.9800000000000004</c:v>
                      </c:pt>
                      <c:pt idx="19596">
                        <c:v>4.9800000000000004</c:v>
                      </c:pt>
                      <c:pt idx="19597">
                        <c:v>4.99</c:v>
                      </c:pt>
                      <c:pt idx="19598">
                        <c:v>4.9800000000000004</c:v>
                      </c:pt>
                      <c:pt idx="19599">
                        <c:v>4.99</c:v>
                      </c:pt>
                      <c:pt idx="19600">
                        <c:v>5</c:v>
                      </c:pt>
                      <c:pt idx="19601">
                        <c:v>5</c:v>
                      </c:pt>
                      <c:pt idx="19602">
                        <c:v>5.0199999999999996</c:v>
                      </c:pt>
                      <c:pt idx="19603">
                        <c:v>5</c:v>
                      </c:pt>
                      <c:pt idx="19604">
                        <c:v>5.03</c:v>
                      </c:pt>
                      <c:pt idx="19605">
                        <c:v>5.01</c:v>
                      </c:pt>
                      <c:pt idx="19606">
                        <c:v>5.07</c:v>
                      </c:pt>
                      <c:pt idx="19607">
                        <c:v>5.04</c:v>
                      </c:pt>
                      <c:pt idx="19608">
                        <c:v>5.15</c:v>
                      </c:pt>
                      <c:pt idx="19609">
                        <c:v>5.24</c:v>
                      </c:pt>
                      <c:pt idx="19610">
                        <c:v>5.32</c:v>
                      </c:pt>
                      <c:pt idx="19611">
                        <c:v>5.34</c:v>
                      </c:pt>
                      <c:pt idx="19612">
                        <c:v>5.3</c:v>
                      </c:pt>
                      <c:pt idx="19613">
                        <c:v>5.19</c:v>
                      </c:pt>
                      <c:pt idx="19614">
                        <c:v>5.15</c:v>
                      </c:pt>
                      <c:pt idx="19615">
                        <c:v>5.0999999999999996</c:v>
                      </c:pt>
                      <c:pt idx="19616">
                        <c:v>5.07</c:v>
                      </c:pt>
                      <c:pt idx="19617">
                        <c:v>5.08</c:v>
                      </c:pt>
                      <c:pt idx="19618">
                        <c:v>5.0999999999999996</c:v>
                      </c:pt>
                      <c:pt idx="19619">
                        <c:v>5.16</c:v>
                      </c:pt>
                      <c:pt idx="19620">
                        <c:v>5.23</c:v>
                      </c:pt>
                      <c:pt idx="19621">
                        <c:v>5.39</c:v>
                      </c:pt>
                      <c:pt idx="19622">
                        <c:v>5.57</c:v>
                      </c:pt>
                      <c:pt idx="19623">
                        <c:v>5.64</c:v>
                      </c:pt>
                      <c:pt idx="19624">
                        <c:v>5.71</c:v>
                      </c:pt>
                      <c:pt idx="19625">
                        <c:v>5.77</c:v>
                      </c:pt>
                      <c:pt idx="19626">
                        <c:v>5.72</c:v>
                      </c:pt>
                      <c:pt idx="19627">
                        <c:v>5.69</c:v>
                      </c:pt>
                      <c:pt idx="19628">
                        <c:v>5.59</c:v>
                      </c:pt>
                      <c:pt idx="19629">
                        <c:v>5.49</c:v>
                      </c:pt>
                      <c:pt idx="19630">
                        <c:v>5.4</c:v>
                      </c:pt>
                      <c:pt idx="19631">
                        <c:v>5.32</c:v>
                      </c:pt>
                      <c:pt idx="19632">
                        <c:v>5.23</c:v>
                      </c:pt>
                      <c:pt idx="19633">
                        <c:v>5.21</c:v>
                      </c:pt>
                      <c:pt idx="19634">
                        <c:v>5.16</c:v>
                      </c:pt>
                      <c:pt idx="19635">
                        <c:v>5.14</c:v>
                      </c:pt>
                      <c:pt idx="19636">
                        <c:v>5.17</c:v>
                      </c:pt>
                      <c:pt idx="19637">
                        <c:v>5.1100000000000003</c:v>
                      </c:pt>
                      <c:pt idx="19638">
                        <c:v>5.0999999999999996</c:v>
                      </c:pt>
                      <c:pt idx="19639">
                        <c:v>5.09</c:v>
                      </c:pt>
                      <c:pt idx="19640">
                        <c:v>5.09</c:v>
                      </c:pt>
                      <c:pt idx="19641">
                        <c:v>5.0599999999999996</c:v>
                      </c:pt>
                      <c:pt idx="19642">
                        <c:v>5.05</c:v>
                      </c:pt>
                      <c:pt idx="19643">
                        <c:v>5.0199999999999996</c:v>
                      </c:pt>
                      <c:pt idx="19644">
                        <c:v>5</c:v>
                      </c:pt>
                      <c:pt idx="19645">
                        <c:v>5.0199999999999996</c:v>
                      </c:pt>
                      <c:pt idx="19646">
                        <c:v>4.99</c:v>
                      </c:pt>
                      <c:pt idx="19647">
                        <c:v>4.97</c:v>
                      </c:pt>
                      <c:pt idx="19648">
                        <c:v>4.99</c:v>
                      </c:pt>
                      <c:pt idx="19649">
                        <c:v>4.9800000000000004</c:v>
                      </c:pt>
                      <c:pt idx="19650">
                        <c:v>4.95</c:v>
                      </c:pt>
                      <c:pt idx="19651">
                        <c:v>4.97</c:v>
                      </c:pt>
                      <c:pt idx="19652">
                        <c:v>4.97</c:v>
                      </c:pt>
                      <c:pt idx="19653">
                        <c:v>4.96</c:v>
                      </c:pt>
                      <c:pt idx="19654">
                        <c:v>4.9800000000000004</c:v>
                      </c:pt>
                      <c:pt idx="19655">
                        <c:v>4.95</c:v>
                      </c:pt>
                      <c:pt idx="19656">
                        <c:v>4.9400000000000004</c:v>
                      </c:pt>
                      <c:pt idx="19657">
                        <c:v>4.9400000000000004</c:v>
                      </c:pt>
                      <c:pt idx="19658">
                        <c:v>4.9400000000000004</c:v>
                      </c:pt>
                      <c:pt idx="19659">
                        <c:v>4.92</c:v>
                      </c:pt>
                      <c:pt idx="19660">
                        <c:v>4.91</c:v>
                      </c:pt>
                      <c:pt idx="19661">
                        <c:v>4.92</c:v>
                      </c:pt>
                      <c:pt idx="19662">
                        <c:v>4.88</c:v>
                      </c:pt>
                      <c:pt idx="19663">
                        <c:v>4.87</c:v>
                      </c:pt>
                      <c:pt idx="19664">
                        <c:v>4.84</c:v>
                      </c:pt>
                      <c:pt idx="19665">
                        <c:v>4.8600000000000003</c:v>
                      </c:pt>
                      <c:pt idx="19666">
                        <c:v>4.8899999999999997</c:v>
                      </c:pt>
                      <c:pt idx="19667">
                        <c:v>4.9400000000000004</c:v>
                      </c:pt>
                      <c:pt idx="19668">
                        <c:v>5.05</c:v>
                      </c:pt>
                      <c:pt idx="19669">
                        <c:v>5.16</c:v>
                      </c:pt>
                      <c:pt idx="19670">
                        <c:v>5.21</c:v>
                      </c:pt>
                      <c:pt idx="19671">
                        <c:v>5.24</c:v>
                      </c:pt>
                      <c:pt idx="19672">
                        <c:v>5.25</c:v>
                      </c:pt>
                      <c:pt idx="19673">
                        <c:v>5.28</c:v>
                      </c:pt>
                      <c:pt idx="19674">
                        <c:v>5.33</c:v>
                      </c:pt>
                      <c:pt idx="19675">
                        <c:v>5.39</c:v>
                      </c:pt>
                      <c:pt idx="19676">
                        <c:v>5.45</c:v>
                      </c:pt>
                      <c:pt idx="19677">
                        <c:v>5.51</c:v>
                      </c:pt>
                      <c:pt idx="19678">
                        <c:v>5.52</c:v>
                      </c:pt>
                      <c:pt idx="19679">
                        <c:v>5.53</c:v>
                      </c:pt>
                      <c:pt idx="19680">
                        <c:v>5.52</c:v>
                      </c:pt>
                      <c:pt idx="19681">
                        <c:v>5.48</c:v>
                      </c:pt>
                      <c:pt idx="19682">
                        <c:v>5.49</c:v>
                      </c:pt>
                      <c:pt idx="19683">
                        <c:v>5.49</c:v>
                      </c:pt>
                      <c:pt idx="19684">
                        <c:v>5.44</c:v>
                      </c:pt>
                      <c:pt idx="19685">
                        <c:v>5.4</c:v>
                      </c:pt>
                      <c:pt idx="19686">
                        <c:v>5.39</c:v>
                      </c:pt>
                      <c:pt idx="19687">
                        <c:v>5.37</c:v>
                      </c:pt>
                      <c:pt idx="19688">
                        <c:v>5.36</c:v>
                      </c:pt>
                      <c:pt idx="19689">
                        <c:v>5.35</c:v>
                      </c:pt>
                      <c:pt idx="19690">
                        <c:v>5.34</c:v>
                      </c:pt>
                      <c:pt idx="19691">
                        <c:v>5.33</c:v>
                      </c:pt>
                      <c:pt idx="19692">
                        <c:v>5.32</c:v>
                      </c:pt>
                      <c:pt idx="19693">
                        <c:v>5.29</c:v>
                      </c:pt>
                      <c:pt idx="19694">
                        <c:v>5.29</c:v>
                      </c:pt>
                      <c:pt idx="19695">
                        <c:v>5.29</c:v>
                      </c:pt>
                      <c:pt idx="19696">
                        <c:v>5.29</c:v>
                      </c:pt>
                      <c:pt idx="19697">
                        <c:v>5.29</c:v>
                      </c:pt>
                      <c:pt idx="19698">
                        <c:v>5.25</c:v>
                      </c:pt>
                      <c:pt idx="19699">
                        <c:v>5.28</c:v>
                      </c:pt>
                      <c:pt idx="19700">
                        <c:v>5.26</c:v>
                      </c:pt>
                      <c:pt idx="19701">
                        <c:v>5.25</c:v>
                      </c:pt>
                      <c:pt idx="19702">
                        <c:v>5.24</c:v>
                      </c:pt>
                      <c:pt idx="19703">
                        <c:v>5.2</c:v>
                      </c:pt>
                      <c:pt idx="19704">
                        <c:v>5.19</c:v>
                      </c:pt>
                      <c:pt idx="19705">
                        <c:v>5.18</c:v>
                      </c:pt>
                      <c:pt idx="19706">
                        <c:v>5.15</c:v>
                      </c:pt>
                      <c:pt idx="19707">
                        <c:v>5.16</c:v>
                      </c:pt>
                      <c:pt idx="19708">
                        <c:v>5.0999999999999996</c:v>
                      </c:pt>
                      <c:pt idx="19709">
                        <c:v>5.09</c:v>
                      </c:pt>
                      <c:pt idx="19710">
                        <c:v>5.07</c:v>
                      </c:pt>
                      <c:pt idx="19711">
                        <c:v>5.0599999999999996</c:v>
                      </c:pt>
                      <c:pt idx="19712">
                        <c:v>5.04</c:v>
                      </c:pt>
                      <c:pt idx="19713">
                        <c:v>5.0199999999999996</c:v>
                      </c:pt>
                      <c:pt idx="19714">
                        <c:v>5</c:v>
                      </c:pt>
                      <c:pt idx="19715">
                        <c:v>4.9800000000000004</c:v>
                      </c:pt>
                      <c:pt idx="19716">
                        <c:v>4.96</c:v>
                      </c:pt>
                      <c:pt idx="19717">
                        <c:v>4.93</c:v>
                      </c:pt>
                      <c:pt idx="19718">
                        <c:v>4.91</c:v>
                      </c:pt>
                      <c:pt idx="19719">
                        <c:v>4.9000000000000004</c:v>
                      </c:pt>
                      <c:pt idx="19720">
                        <c:v>4.8600000000000003</c:v>
                      </c:pt>
                      <c:pt idx="19721">
                        <c:v>4.87</c:v>
                      </c:pt>
                      <c:pt idx="19722">
                        <c:v>4.83</c:v>
                      </c:pt>
                      <c:pt idx="19723">
                        <c:v>4.8</c:v>
                      </c:pt>
                      <c:pt idx="19724">
                        <c:v>4.7699999999999996</c:v>
                      </c:pt>
                      <c:pt idx="19725">
                        <c:v>4.76</c:v>
                      </c:pt>
                      <c:pt idx="19726">
                        <c:v>4.75</c:v>
                      </c:pt>
                      <c:pt idx="19727">
                        <c:v>4.7300000000000004</c:v>
                      </c:pt>
                      <c:pt idx="19728">
                        <c:v>4.72</c:v>
                      </c:pt>
                      <c:pt idx="19729">
                        <c:v>4.68</c:v>
                      </c:pt>
                      <c:pt idx="19730">
                        <c:v>4.67</c:v>
                      </c:pt>
                      <c:pt idx="19731">
                        <c:v>4.6399999999999997</c:v>
                      </c:pt>
                      <c:pt idx="19732">
                        <c:v>4.63</c:v>
                      </c:pt>
                      <c:pt idx="19733">
                        <c:v>4.5999999999999996</c:v>
                      </c:pt>
                      <c:pt idx="19734">
                        <c:v>4.5599999999999996</c:v>
                      </c:pt>
                      <c:pt idx="19735">
                        <c:v>4.57</c:v>
                      </c:pt>
                      <c:pt idx="19736">
                        <c:v>4.54</c:v>
                      </c:pt>
                      <c:pt idx="19737">
                        <c:v>4.53</c:v>
                      </c:pt>
                      <c:pt idx="19738">
                        <c:v>4.5199999999999996</c:v>
                      </c:pt>
                      <c:pt idx="19739">
                        <c:v>4.51</c:v>
                      </c:pt>
                      <c:pt idx="19740">
                        <c:v>4.4800000000000004</c:v>
                      </c:pt>
                      <c:pt idx="19741">
                        <c:v>4.47</c:v>
                      </c:pt>
                      <c:pt idx="19742">
                        <c:v>4.46</c:v>
                      </c:pt>
                      <c:pt idx="19743">
                        <c:v>4.42</c:v>
                      </c:pt>
                      <c:pt idx="19744">
                        <c:v>4.43</c:v>
                      </c:pt>
                      <c:pt idx="19745">
                        <c:v>4.4000000000000004</c:v>
                      </c:pt>
                      <c:pt idx="19746">
                        <c:v>4.3899999999999997</c:v>
                      </c:pt>
                      <c:pt idx="19747">
                        <c:v>4.37</c:v>
                      </c:pt>
                      <c:pt idx="19748">
                        <c:v>4.3499999999999996</c:v>
                      </c:pt>
                      <c:pt idx="19749">
                        <c:v>4.3499999999999996</c:v>
                      </c:pt>
                      <c:pt idx="19750">
                        <c:v>4.3099999999999996</c:v>
                      </c:pt>
                      <c:pt idx="19751">
                        <c:v>4.3099999999999996</c:v>
                      </c:pt>
                      <c:pt idx="19752">
                        <c:v>4.29</c:v>
                      </c:pt>
                      <c:pt idx="19753">
                        <c:v>4.29</c:v>
                      </c:pt>
                      <c:pt idx="19754">
                        <c:v>4.34</c:v>
                      </c:pt>
                      <c:pt idx="19755">
                        <c:v>4.47</c:v>
                      </c:pt>
                      <c:pt idx="19756">
                        <c:v>4.6100000000000003</c:v>
                      </c:pt>
                      <c:pt idx="19757">
                        <c:v>4.82</c:v>
                      </c:pt>
                      <c:pt idx="19758">
                        <c:v>4.95</c:v>
                      </c:pt>
                      <c:pt idx="19759">
                        <c:v>5.21</c:v>
                      </c:pt>
                      <c:pt idx="19760">
                        <c:v>5.23</c:v>
                      </c:pt>
                      <c:pt idx="19761">
                        <c:v>5.16</c:v>
                      </c:pt>
                      <c:pt idx="19762">
                        <c:v>5.13</c:v>
                      </c:pt>
                      <c:pt idx="19763">
                        <c:v>5.14</c:v>
                      </c:pt>
                      <c:pt idx="19764">
                        <c:v>5.17</c:v>
                      </c:pt>
                      <c:pt idx="19765">
                        <c:v>5.21</c:v>
                      </c:pt>
                      <c:pt idx="19766">
                        <c:v>5.24</c:v>
                      </c:pt>
                      <c:pt idx="19767">
                        <c:v>5.36</c:v>
                      </c:pt>
                      <c:pt idx="19768">
                        <c:v>5.42</c:v>
                      </c:pt>
                      <c:pt idx="19769">
                        <c:v>5.47</c:v>
                      </c:pt>
                      <c:pt idx="19770">
                        <c:v>5.58</c:v>
                      </c:pt>
                      <c:pt idx="19771">
                        <c:v>5.73</c:v>
                      </c:pt>
                      <c:pt idx="19772">
                        <c:v>5.9</c:v>
                      </c:pt>
                      <c:pt idx="19773">
                        <c:v>6.09</c:v>
                      </c:pt>
                      <c:pt idx="19774">
                        <c:v>6.28</c:v>
                      </c:pt>
                      <c:pt idx="19775">
                        <c:v>6.44</c:v>
                      </c:pt>
                      <c:pt idx="19776">
                        <c:v>6.62</c:v>
                      </c:pt>
                      <c:pt idx="19777">
                        <c:v>6.69</c:v>
                      </c:pt>
                      <c:pt idx="19778">
                        <c:v>6.82</c:v>
                      </c:pt>
                      <c:pt idx="19779">
                        <c:v>6.87</c:v>
                      </c:pt>
                      <c:pt idx="19780">
                        <c:v>6.88</c:v>
                      </c:pt>
                      <c:pt idx="19781">
                        <c:v>6.98</c:v>
                      </c:pt>
                      <c:pt idx="19782">
                        <c:v>7.04</c:v>
                      </c:pt>
                      <c:pt idx="19783">
                        <c:v>7.12</c:v>
                      </c:pt>
                      <c:pt idx="19784">
                        <c:v>7.12</c:v>
                      </c:pt>
                      <c:pt idx="19785">
                        <c:v>7.1</c:v>
                      </c:pt>
                      <c:pt idx="19786">
                        <c:v>7.11</c:v>
                      </c:pt>
                      <c:pt idx="19787">
                        <c:v>7.11</c:v>
                      </c:pt>
                      <c:pt idx="19788">
                        <c:v>7.11</c:v>
                      </c:pt>
                      <c:pt idx="19789">
                        <c:v>7.12</c:v>
                      </c:pt>
                      <c:pt idx="19790">
                        <c:v>7.18</c:v>
                      </c:pt>
                      <c:pt idx="19791">
                        <c:v>7.09</c:v>
                      </c:pt>
                      <c:pt idx="19792">
                        <c:v>7.08</c:v>
                      </c:pt>
                      <c:pt idx="19793">
                        <c:v>7.07</c:v>
                      </c:pt>
                      <c:pt idx="19794">
                        <c:v>7.08</c:v>
                      </c:pt>
                      <c:pt idx="19795">
                        <c:v>7.01</c:v>
                      </c:pt>
                      <c:pt idx="19796">
                        <c:v>7.02</c:v>
                      </c:pt>
                      <c:pt idx="19797">
                        <c:v>6.98</c:v>
                      </c:pt>
                      <c:pt idx="19798">
                        <c:v>6.97</c:v>
                      </c:pt>
                      <c:pt idx="19799">
                        <c:v>6.93</c:v>
                      </c:pt>
                      <c:pt idx="19800">
                        <c:v>6.87</c:v>
                      </c:pt>
                      <c:pt idx="19801">
                        <c:v>6.89</c:v>
                      </c:pt>
                      <c:pt idx="19802">
                        <c:v>6.81</c:v>
                      </c:pt>
                      <c:pt idx="19803">
                        <c:v>6.72</c:v>
                      </c:pt>
                      <c:pt idx="19804">
                        <c:v>6.64</c:v>
                      </c:pt>
                      <c:pt idx="19805">
                        <c:v>6.64</c:v>
                      </c:pt>
                      <c:pt idx="19806">
                        <c:v>6.56</c:v>
                      </c:pt>
                      <c:pt idx="19807">
                        <c:v>6.48</c:v>
                      </c:pt>
                      <c:pt idx="19808">
                        <c:v>6.42</c:v>
                      </c:pt>
                      <c:pt idx="19809">
                        <c:v>6.37</c:v>
                      </c:pt>
                      <c:pt idx="19810">
                        <c:v>6.35</c:v>
                      </c:pt>
                      <c:pt idx="19811">
                        <c:v>6.3</c:v>
                      </c:pt>
                      <c:pt idx="19812">
                        <c:v>6.25</c:v>
                      </c:pt>
                      <c:pt idx="19813">
                        <c:v>6.18</c:v>
                      </c:pt>
                      <c:pt idx="19814">
                        <c:v>6.15</c:v>
                      </c:pt>
                      <c:pt idx="19815">
                        <c:v>6.09</c:v>
                      </c:pt>
                      <c:pt idx="19816">
                        <c:v>6.04</c:v>
                      </c:pt>
                      <c:pt idx="19817">
                        <c:v>6.04</c:v>
                      </c:pt>
                      <c:pt idx="19818">
                        <c:v>5.95</c:v>
                      </c:pt>
                      <c:pt idx="19819">
                        <c:v>5.92</c:v>
                      </c:pt>
                      <c:pt idx="19820">
                        <c:v>5.88</c:v>
                      </c:pt>
                      <c:pt idx="19821">
                        <c:v>5.82</c:v>
                      </c:pt>
                      <c:pt idx="19822">
                        <c:v>5.81</c:v>
                      </c:pt>
                      <c:pt idx="19823">
                        <c:v>5.75</c:v>
                      </c:pt>
                      <c:pt idx="19824">
                        <c:v>5.7</c:v>
                      </c:pt>
                      <c:pt idx="19825">
                        <c:v>5.66</c:v>
                      </c:pt>
                      <c:pt idx="19826">
                        <c:v>5.63</c:v>
                      </c:pt>
                      <c:pt idx="19827">
                        <c:v>5.6</c:v>
                      </c:pt>
                      <c:pt idx="19828">
                        <c:v>5.57</c:v>
                      </c:pt>
                      <c:pt idx="19829">
                        <c:v>5.54</c:v>
                      </c:pt>
                      <c:pt idx="19830">
                        <c:v>5.49</c:v>
                      </c:pt>
                      <c:pt idx="19831">
                        <c:v>5.48</c:v>
                      </c:pt>
                      <c:pt idx="19832">
                        <c:v>5.48</c:v>
                      </c:pt>
                      <c:pt idx="19833">
                        <c:v>5.41</c:v>
                      </c:pt>
                      <c:pt idx="19834">
                        <c:v>5.41</c:v>
                      </c:pt>
                      <c:pt idx="19835">
                        <c:v>5.39</c:v>
                      </c:pt>
                      <c:pt idx="19836">
                        <c:v>5.36</c:v>
                      </c:pt>
                      <c:pt idx="19837">
                        <c:v>5.31</c:v>
                      </c:pt>
                      <c:pt idx="19838">
                        <c:v>5.29</c:v>
                      </c:pt>
                      <c:pt idx="19839">
                        <c:v>5.24</c:v>
                      </c:pt>
                      <c:pt idx="19840">
                        <c:v>5.2</c:v>
                      </c:pt>
                      <c:pt idx="19841">
                        <c:v>5.17</c:v>
                      </c:pt>
                      <c:pt idx="19842">
                        <c:v>5.2</c:v>
                      </c:pt>
                      <c:pt idx="19843">
                        <c:v>5.14</c:v>
                      </c:pt>
                      <c:pt idx="19844">
                        <c:v>5.08</c:v>
                      </c:pt>
                      <c:pt idx="19845">
                        <c:v>5.08</c:v>
                      </c:pt>
                      <c:pt idx="19846">
                        <c:v>5.07</c:v>
                      </c:pt>
                      <c:pt idx="19847">
                        <c:v>5.01</c:v>
                      </c:pt>
                      <c:pt idx="19848">
                        <c:v>5</c:v>
                      </c:pt>
                      <c:pt idx="19849">
                        <c:v>4.97</c:v>
                      </c:pt>
                      <c:pt idx="19850">
                        <c:v>4.95</c:v>
                      </c:pt>
                      <c:pt idx="19851">
                        <c:v>4.91</c:v>
                      </c:pt>
                      <c:pt idx="19852">
                        <c:v>4.88</c:v>
                      </c:pt>
                      <c:pt idx="19853">
                        <c:v>4.88</c:v>
                      </c:pt>
                      <c:pt idx="19854">
                        <c:v>4.84</c:v>
                      </c:pt>
                      <c:pt idx="19855">
                        <c:v>4.83</c:v>
                      </c:pt>
                      <c:pt idx="19856">
                        <c:v>4.8099999999999996</c:v>
                      </c:pt>
                      <c:pt idx="19857">
                        <c:v>4.79</c:v>
                      </c:pt>
                      <c:pt idx="19858">
                        <c:v>4.76</c:v>
                      </c:pt>
                      <c:pt idx="19859">
                        <c:v>4.72</c:v>
                      </c:pt>
                      <c:pt idx="19860">
                        <c:v>4.74</c:v>
                      </c:pt>
                      <c:pt idx="19861">
                        <c:v>4.68</c:v>
                      </c:pt>
                      <c:pt idx="19862">
                        <c:v>4.6500000000000004</c:v>
                      </c:pt>
                      <c:pt idx="19863">
                        <c:v>4.63</c:v>
                      </c:pt>
                      <c:pt idx="19864">
                        <c:v>4.63</c:v>
                      </c:pt>
                      <c:pt idx="19865">
                        <c:v>4.63</c:v>
                      </c:pt>
                      <c:pt idx="19866">
                        <c:v>4.5999999999999996</c:v>
                      </c:pt>
                      <c:pt idx="19867">
                        <c:v>4.59</c:v>
                      </c:pt>
                      <c:pt idx="19868">
                        <c:v>4.5599999999999996</c:v>
                      </c:pt>
                      <c:pt idx="19869">
                        <c:v>4.54</c:v>
                      </c:pt>
                      <c:pt idx="19870">
                        <c:v>4.54</c:v>
                      </c:pt>
                      <c:pt idx="19871">
                        <c:v>4.53</c:v>
                      </c:pt>
                      <c:pt idx="19872">
                        <c:v>4.4800000000000004</c:v>
                      </c:pt>
                      <c:pt idx="19873">
                        <c:v>4.47</c:v>
                      </c:pt>
                      <c:pt idx="19874">
                        <c:v>4.46</c:v>
                      </c:pt>
                      <c:pt idx="19875">
                        <c:v>4.43</c:v>
                      </c:pt>
                      <c:pt idx="19876">
                        <c:v>4.43</c:v>
                      </c:pt>
                      <c:pt idx="19877">
                        <c:v>4.4000000000000004</c:v>
                      </c:pt>
                      <c:pt idx="19878">
                        <c:v>4.3899999999999997</c:v>
                      </c:pt>
                      <c:pt idx="19879">
                        <c:v>4.3600000000000003</c:v>
                      </c:pt>
                      <c:pt idx="19880">
                        <c:v>4.3600000000000003</c:v>
                      </c:pt>
                      <c:pt idx="19881">
                        <c:v>4.33</c:v>
                      </c:pt>
                      <c:pt idx="19882">
                        <c:v>4.32</c:v>
                      </c:pt>
                      <c:pt idx="19883">
                        <c:v>4.3</c:v>
                      </c:pt>
                      <c:pt idx="19884">
                        <c:v>4.2699999999999996</c:v>
                      </c:pt>
                      <c:pt idx="19885">
                        <c:v>4.26</c:v>
                      </c:pt>
                      <c:pt idx="19886">
                        <c:v>4.25</c:v>
                      </c:pt>
                      <c:pt idx="19887">
                        <c:v>4.25</c:v>
                      </c:pt>
                      <c:pt idx="19888">
                        <c:v>4.2300000000000004</c:v>
                      </c:pt>
                      <c:pt idx="19889">
                        <c:v>4.2</c:v>
                      </c:pt>
                      <c:pt idx="19890">
                        <c:v>4.2</c:v>
                      </c:pt>
                      <c:pt idx="19891">
                        <c:v>4.21</c:v>
                      </c:pt>
                      <c:pt idx="19892">
                        <c:v>4.18</c:v>
                      </c:pt>
                      <c:pt idx="19893">
                        <c:v>4.17</c:v>
                      </c:pt>
                      <c:pt idx="19894">
                        <c:v>4.1500000000000004</c:v>
                      </c:pt>
                      <c:pt idx="19895">
                        <c:v>4.1500000000000004</c:v>
                      </c:pt>
                      <c:pt idx="19896">
                        <c:v>4.13</c:v>
                      </c:pt>
                      <c:pt idx="19897">
                        <c:v>4.12</c:v>
                      </c:pt>
                      <c:pt idx="19898">
                        <c:v>4.08</c:v>
                      </c:pt>
                      <c:pt idx="19899">
                        <c:v>4.08</c:v>
                      </c:pt>
                      <c:pt idx="19900">
                        <c:v>4.07</c:v>
                      </c:pt>
                      <c:pt idx="19901">
                        <c:v>4.05</c:v>
                      </c:pt>
                      <c:pt idx="19902">
                        <c:v>4.04</c:v>
                      </c:pt>
                      <c:pt idx="19903">
                        <c:v>4.03</c:v>
                      </c:pt>
                      <c:pt idx="19904">
                        <c:v>4.04</c:v>
                      </c:pt>
                      <c:pt idx="19905">
                        <c:v>3.99</c:v>
                      </c:pt>
                      <c:pt idx="19906">
                        <c:v>4.0199999999999996</c:v>
                      </c:pt>
                      <c:pt idx="19907">
                        <c:v>3.98</c:v>
                      </c:pt>
                      <c:pt idx="19908">
                        <c:v>3.97</c:v>
                      </c:pt>
                      <c:pt idx="19909">
                        <c:v>3.96</c:v>
                      </c:pt>
                      <c:pt idx="19910">
                        <c:v>3.95</c:v>
                      </c:pt>
                      <c:pt idx="19911">
                        <c:v>3.94</c:v>
                      </c:pt>
                      <c:pt idx="19912">
                        <c:v>3.92</c:v>
                      </c:pt>
                      <c:pt idx="19913">
                        <c:v>3.92</c:v>
                      </c:pt>
                      <c:pt idx="19914">
                        <c:v>3.91</c:v>
                      </c:pt>
                      <c:pt idx="19915">
                        <c:v>3.89</c:v>
                      </c:pt>
                      <c:pt idx="19916">
                        <c:v>3.88</c:v>
                      </c:pt>
                      <c:pt idx="19917">
                        <c:v>3.87</c:v>
                      </c:pt>
                      <c:pt idx="19918">
                        <c:v>3.85</c:v>
                      </c:pt>
                      <c:pt idx="19919">
                        <c:v>3.85</c:v>
                      </c:pt>
                      <c:pt idx="19920">
                        <c:v>3.84</c:v>
                      </c:pt>
                      <c:pt idx="19921">
                        <c:v>3.83</c:v>
                      </c:pt>
                      <c:pt idx="19922">
                        <c:v>3.82</c:v>
                      </c:pt>
                      <c:pt idx="19923">
                        <c:v>3.81</c:v>
                      </c:pt>
                      <c:pt idx="19924">
                        <c:v>3.79</c:v>
                      </c:pt>
                      <c:pt idx="19925">
                        <c:v>3.79</c:v>
                      </c:pt>
                      <c:pt idx="19926">
                        <c:v>3.78</c:v>
                      </c:pt>
                      <c:pt idx="19927">
                        <c:v>3.77</c:v>
                      </c:pt>
                      <c:pt idx="19928">
                        <c:v>3.74</c:v>
                      </c:pt>
                      <c:pt idx="19929">
                        <c:v>3.73</c:v>
                      </c:pt>
                      <c:pt idx="19930">
                        <c:v>3.71</c:v>
                      </c:pt>
                      <c:pt idx="19931">
                        <c:v>3.7</c:v>
                      </c:pt>
                      <c:pt idx="19932">
                        <c:v>3.71</c:v>
                      </c:pt>
                      <c:pt idx="19933">
                        <c:v>3.69</c:v>
                      </c:pt>
                      <c:pt idx="19934">
                        <c:v>3.68</c:v>
                      </c:pt>
                      <c:pt idx="19935">
                        <c:v>3.66</c:v>
                      </c:pt>
                      <c:pt idx="19936">
                        <c:v>3.67</c:v>
                      </c:pt>
                      <c:pt idx="19937">
                        <c:v>3.64</c:v>
                      </c:pt>
                      <c:pt idx="19938">
                        <c:v>3.63</c:v>
                      </c:pt>
                      <c:pt idx="19939">
                        <c:v>3.66</c:v>
                      </c:pt>
                      <c:pt idx="19940">
                        <c:v>3.68</c:v>
                      </c:pt>
                      <c:pt idx="19941">
                        <c:v>3.87</c:v>
                      </c:pt>
                      <c:pt idx="19942">
                        <c:v>4.05</c:v>
                      </c:pt>
                      <c:pt idx="19943">
                        <c:v>4.25</c:v>
                      </c:pt>
                      <c:pt idx="19944">
                        <c:v>4.3600000000000003</c:v>
                      </c:pt>
                      <c:pt idx="19945">
                        <c:v>4.53</c:v>
                      </c:pt>
                      <c:pt idx="19946">
                        <c:v>4.8899999999999997</c:v>
                      </c:pt>
                      <c:pt idx="19947">
                        <c:v>5</c:v>
                      </c:pt>
                      <c:pt idx="19948">
                        <c:v>4.93</c:v>
                      </c:pt>
                      <c:pt idx="19949">
                        <c:v>4.8499999999999996</c:v>
                      </c:pt>
                      <c:pt idx="19950">
                        <c:v>4.8099999999999996</c:v>
                      </c:pt>
                      <c:pt idx="19951">
                        <c:v>4.72</c:v>
                      </c:pt>
                      <c:pt idx="19952">
                        <c:v>4.62</c:v>
                      </c:pt>
                      <c:pt idx="19953">
                        <c:v>4.47</c:v>
                      </c:pt>
                      <c:pt idx="19954">
                        <c:v>4.3499999999999996</c:v>
                      </c:pt>
                      <c:pt idx="19955">
                        <c:v>4.26</c:v>
                      </c:pt>
                      <c:pt idx="19956">
                        <c:v>4.1900000000000004</c:v>
                      </c:pt>
                      <c:pt idx="19957">
                        <c:v>4.1500000000000004</c:v>
                      </c:pt>
                      <c:pt idx="19958">
                        <c:v>4.1100000000000003</c:v>
                      </c:pt>
                      <c:pt idx="19959">
                        <c:v>4.0999999999999996</c:v>
                      </c:pt>
                      <c:pt idx="19960">
                        <c:v>4.08</c:v>
                      </c:pt>
                      <c:pt idx="19961">
                        <c:v>4.05</c:v>
                      </c:pt>
                      <c:pt idx="19962">
                        <c:v>4.0199999999999996</c:v>
                      </c:pt>
                      <c:pt idx="19963">
                        <c:v>4</c:v>
                      </c:pt>
                      <c:pt idx="19964">
                        <c:v>3.98</c:v>
                      </c:pt>
                      <c:pt idx="19965">
                        <c:v>3.95</c:v>
                      </c:pt>
                      <c:pt idx="19966">
                        <c:v>3.92</c:v>
                      </c:pt>
                      <c:pt idx="19967">
                        <c:v>3.9</c:v>
                      </c:pt>
                      <c:pt idx="19968">
                        <c:v>3.88</c:v>
                      </c:pt>
                      <c:pt idx="19969">
                        <c:v>3.84</c:v>
                      </c:pt>
                      <c:pt idx="19970">
                        <c:v>3.81</c:v>
                      </c:pt>
                      <c:pt idx="19971">
                        <c:v>3.8</c:v>
                      </c:pt>
                      <c:pt idx="19972">
                        <c:v>3.81</c:v>
                      </c:pt>
                      <c:pt idx="19973">
                        <c:v>3.8</c:v>
                      </c:pt>
                      <c:pt idx="19974">
                        <c:v>3.81</c:v>
                      </c:pt>
                      <c:pt idx="19975">
                        <c:v>3.79</c:v>
                      </c:pt>
                      <c:pt idx="19976">
                        <c:v>3.79</c:v>
                      </c:pt>
                      <c:pt idx="19977">
                        <c:v>3.79</c:v>
                      </c:pt>
                      <c:pt idx="19978">
                        <c:v>3.77</c:v>
                      </c:pt>
                      <c:pt idx="19979">
                        <c:v>3.76</c:v>
                      </c:pt>
                      <c:pt idx="19980">
                        <c:v>3.75</c:v>
                      </c:pt>
                      <c:pt idx="19981">
                        <c:v>3.73</c:v>
                      </c:pt>
                      <c:pt idx="19982">
                        <c:v>3.7</c:v>
                      </c:pt>
                      <c:pt idx="19983">
                        <c:v>3.68</c:v>
                      </c:pt>
                      <c:pt idx="19984">
                        <c:v>3.66</c:v>
                      </c:pt>
                      <c:pt idx="19985">
                        <c:v>3.65</c:v>
                      </c:pt>
                      <c:pt idx="19986">
                        <c:v>3.63</c:v>
                      </c:pt>
                      <c:pt idx="19987">
                        <c:v>3.65</c:v>
                      </c:pt>
                      <c:pt idx="19988">
                        <c:v>3.6</c:v>
                      </c:pt>
                      <c:pt idx="19989">
                        <c:v>3.59</c:v>
                      </c:pt>
                      <c:pt idx="19990">
                        <c:v>3.57</c:v>
                      </c:pt>
                      <c:pt idx="19991">
                        <c:v>3.58</c:v>
                      </c:pt>
                      <c:pt idx="19992">
                        <c:v>3.55</c:v>
                      </c:pt>
                      <c:pt idx="19993">
                        <c:v>3.55</c:v>
                      </c:pt>
                      <c:pt idx="19994">
                        <c:v>3.53</c:v>
                      </c:pt>
                      <c:pt idx="19995">
                        <c:v>3.51</c:v>
                      </c:pt>
                      <c:pt idx="19996">
                        <c:v>3.51</c:v>
                      </c:pt>
                      <c:pt idx="19997">
                        <c:v>3.49</c:v>
                      </c:pt>
                      <c:pt idx="19998">
                        <c:v>3.5</c:v>
                      </c:pt>
                      <c:pt idx="19999">
                        <c:v>3.49</c:v>
                      </c:pt>
                      <c:pt idx="20000">
                        <c:v>3.47</c:v>
                      </c:pt>
                      <c:pt idx="20001">
                        <c:v>3.46</c:v>
                      </c:pt>
                      <c:pt idx="20002">
                        <c:v>3.46</c:v>
                      </c:pt>
                      <c:pt idx="20003">
                        <c:v>3.45</c:v>
                      </c:pt>
                      <c:pt idx="20004">
                        <c:v>3.44</c:v>
                      </c:pt>
                      <c:pt idx="20005">
                        <c:v>3.43</c:v>
                      </c:pt>
                      <c:pt idx="20006">
                        <c:v>3.43</c:v>
                      </c:pt>
                      <c:pt idx="20007">
                        <c:v>3.42</c:v>
                      </c:pt>
                      <c:pt idx="20008">
                        <c:v>3.41</c:v>
                      </c:pt>
                      <c:pt idx="20009">
                        <c:v>3.41</c:v>
                      </c:pt>
                      <c:pt idx="20010">
                        <c:v>3.39</c:v>
                      </c:pt>
                      <c:pt idx="20011">
                        <c:v>3.4</c:v>
                      </c:pt>
                      <c:pt idx="20012">
                        <c:v>3.38</c:v>
                      </c:pt>
                      <c:pt idx="20013">
                        <c:v>3.36</c:v>
                      </c:pt>
                      <c:pt idx="20014">
                        <c:v>3.36</c:v>
                      </c:pt>
                      <c:pt idx="20015">
                        <c:v>3.36</c:v>
                      </c:pt>
                      <c:pt idx="20016">
                        <c:v>3.35</c:v>
                      </c:pt>
                      <c:pt idx="20017">
                        <c:v>3.35</c:v>
                      </c:pt>
                      <c:pt idx="20018">
                        <c:v>3.35</c:v>
                      </c:pt>
                      <c:pt idx="20019">
                        <c:v>3.34</c:v>
                      </c:pt>
                      <c:pt idx="20020">
                        <c:v>3.34</c:v>
                      </c:pt>
                      <c:pt idx="20021">
                        <c:v>3.33</c:v>
                      </c:pt>
                      <c:pt idx="20022">
                        <c:v>3.32</c:v>
                      </c:pt>
                      <c:pt idx="20023">
                        <c:v>3.32</c:v>
                      </c:pt>
                      <c:pt idx="20024">
                        <c:v>3.31</c:v>
                      </c:pt>
                      <c:pt idx="20025">
                        <c:v>3.3</c:v>
                      </c:pt>
                      <c:pt idx="20026">
                        <c:v>3.29</c:v>
                      </c:pt>
                      <c:pt idx="20027">
                        <c:v>3.28</c:v>
                      </c:pt>
                      <c:pt idx="20028">
                        <c:v>3.29</c:v>
                      </c:pt>
                      <c:pt idx="20029">
                        <c:v>3.28</c:v>
                      </c:pt>
                      <c:pt idx="20030">
                        <c:v>3.26</c:v>
                      </c:pt>
                      <c:pt idx="20031">
                        <c:v>3.25</c:v>
                      </c:pt>
                      <c:pt idx="20032">
                        <c:v>3.25</c:v>
                      </c:pt>
                      <c:pt idx="20033">
                        <c:v>3.25</c:v>
                      </c:pt>
                      <c:pt idx="20034">
                        <c:v>3.24</c:v>
                      </c:pt>
                      <c:pt idx="20035">
                        <c:v>3.24</c:v>
                      </c:pt>
                      <c:pt idx="20036">
                        <c:v>3.22</c:v>
                      </c:pt>
                      <c:pt idx="20037">
                        <c:v>3.22</c:v>
                      </c:pt>
                      <c:pt idx="20038">
                        <c:v>3.21</c:v>
                      </c:pt>
                      <c:pt idx="20039">
                        <c:v>3.22</c:v>
                      </c:pt>
                      <c:pt idx="20040">
                        <c:v>3.21</c:v>
                      </c:pt>
                      <c:pt idx="20041">
                        <c:v>3.19</c:v>
                      </c:pt>
                      <c:pt idx="20042">
                        <c:v>3.19</c:v>
                      </c:pt>
                      <c:pt idx="20043">
                        <c:v>3.19</c:v>
                      </c:pt>
                      <c:pt idx="20044">
                        <c:v>3.18</c:v>
                      </c:pt>
                      <c:pt idx="20045">
                        <c:v>3.18</c:v>
                      </c:pt>
                      <c:pt idx="20046">
                        <c:v>3.17</c:v>
                      </c:pt>
                      <c:pt idx="20047">
                        <c:v>3.15</c:v>
                      </c:pt>
                      <c:pt idx="20048">
                        <c:v>3.13</c:v>
                      </c:pt>
                      <c:pt idx="20049">
                        <c:v>3.13</c:v>
                      </c:pt>
                      <c:pt idx="20050">
                        <c:v>3.12</c:v>
                      </c:pt>
                      <c:pt idx="20051">
                        <c:v>3.12</c:v>
                      </c:pt>
                      <c:pt idx="20052">
                        <c:v>3.12</c:v>
                      </c:pt>
                      <c:pt idx="20053">
                        <c:v>3.11</c:v>
                      </c:pt>
                      <c:pt idx="20054">
                        <c:v>3.1</c:v>
                      </c:pt>
                      <c:pt idx="20055">
                        <c:v>3.1</c:v>
                      </c:pt>
                      <c:pt idx="20056">
                        <c:v>3.09</c:v>
                      </c:pt>
                      <c:pt idx="20057">
                        <c:v>3.09</c:v>
                      </c:pt>
                      <c:pt idx="20058">
                        <c:v>3.07</c:v>
                      </c:pt>
                      <c:pt idx="20059">
                        <c:v>3.07</c:v>
                      </c:pt>
                      <c:pt idx="20060">
                        <c:v>3.07</c:v>
                      </c:pt>
                      <c:pt idx="20061">
                        <c:v>3.07</c:v>
                      </c:pt>
                      <c:pt idx="20062">
                        <c:v>3.05</c:v>
                      </c:pt>
                      <c:pt idx="20063">
                        <c:v>3.06</c:v>
                      </c:pt>
                      <c:pt idx="20064">
                        <c:v>3.04</c:v>
                      </c:pt>
                      <c:pt idx="20065">
                        <c:v>3.04</c:v>
                      </c:pt>
                      <c:pt idx="20066">
                        <c:v>3.04</c:v>
                      </c:pt>
                      <c:pt idx="20067">
                        <c:v>3.04</c:v>
                      </c:pt>
                      <c:pt idx="20068">
                        <c:v>3.03</c:v>
                      </c:pt>
                      <c:pt idx="20069">
                        <c:v>3.02</c:v>
                      </c:pt>
                      <c:pt idx="20070">
                        <c:v>3.02</c:v>
                      </c:pt>
                      <c:pt idx="20071">
                        <c:v>3.02</c:v>
                      </c:pt>
                      <c:pt idx="20072">
                        <c:v>3.02</c:v>
                      </c:pt>
                      <c:pt idx="20073">
                        <c:v>3.01</c:v>
                      </c:pt>
                      <c:pt idx="20074">
                        <c:v>3.01</c:v>
                      </c:pt>
                      <c:pt idx="20075">
                        <c:v>3</c:v>
                      </c:pt>
                      <c:pt idx="20076">
                        <c:v>2.99</c:v>
                      </c:pt>
                      <c:pt idx="20077">
                        <c:v>2.99</c:v>
                      </c:pt>
                      <c:pt idx="20078">
                        <c:v>2.99</c:v>
                      </c:pt>
                      <c:pt idx="20079">
                        <c:v>2.99</c:v>
                      </c:pt>
                      <c:pt idx="20080">
                        <c:v>2.98</c:v>
                      </c:pt>
                      <c:pt idx="20081">
                        <c:v>2.98</c:v>
                      </c:pt>
                      <c:pt idx="20082">
                        <c:v>2.98</c:v>
                      </c:pt>
                      <c:pt idx="20083">
                        <c:v>2.97</c:v>
                      </c:pt>
                      <c:pt idx="20084">
                        <c:v>2.97</c:v>
                      </c:pt>
                      <c:pt idx="20085">
                        <c:v>2.97</c:v>
                      </c:pt>
                      <c:pt idx="20086">
                        <c:v>2.97</c:v>
                      </c:pt>
                      <c:pt idx="20087">
                        <c:v>2.96</c:v>
                      </c:pt>
                      <c:pt idx="20088">
                        <c:v>2.95</c:v>
                      </c:pt>
                      <c:pt idx="20089">
                        <c:v>2.96</c:v>
                      </c:pt>
                      <c:pt idx="20090">
                        <c:v>2.94</c:v>
                      </c:pt>
                      <c:pt idx="20091">
                        <c:v>2.95</c:v>
                      </c:pt>
                      <c:pt idx="20092">
                        <c:v>2.95</c:v>
                      </c:pt>
                      <c:pt idx="20093">
                        <c:v>2.95</c:v>
                      </c:pt>
                      <c:pt idx="20094">
                        <c:v>2.94</c:v>
                      </c:pt>
                      <c:pt idx="20095">
                        <c:v>2.94</c:v>
                      </c:pt>
                      <c:pt idx="20096">
                        <c:v>2.93</c:v>
                      </c:pt>
                      <c:pt idx="20097">
                        <c:v>2.93</c:v>
                      </c:pt>
                      <c:pt idx="20098">
                        <c:v>2.93</c:v>
                      </c:pt>
                      <c:pt idx="20099">
                        <c:v>2.93</c:v>
                      </c:pt>
                      <c:pt idx="20100">
                        <c:v>2.93</c:v>
                      </c:pt>
                      <c:pt idx="20101">
                        <c:v>2.92</c:v>
                      </c:pt>
                      <c:pt idx="20102">
                        <c:v>2.92</c:v>
                      </c:pt>
                      <c:pt idx="20103">
                        <c:v>2.92</c:v>
                      </c:pt>
                      <c:pt idx="20104">
                        <c:v>2.91</c:v>
                      </c:pt>
                      <c:pt idx="20105">
                        <c:v>2.91</c:v>
                      </c:pt>
                      <c:pt idx="20106">
                        <c:v>2.91</c:v>
                      </c:pt>
                      <c:pt idx="20107">
                        <c:v>2.9</c:v>
                      </c:pt>
                      <c:pt idx="20108">
                        <c:v>2.9</c:v>
                      </c:pt>
                      <c:pt idx="20109">
                        <c:v>2.89</c:v>
                      </c:pt>
                      <c:pt idx="20110">
                        <c:v>2.9</c:v>
                      </c:pt>
                      <c:pt idx="20111">
                        <c:v>2.89</c:v>
                      </c:pt>
                      <c:pt idx="20112">
                        <c:v>2.89</c:v>
                      </c:pt>
                      <c:pt idx="20113">
                        <c:v>2.88</c:v>
                      </c:pt>
                      <c:pt idx="20114">
                        <c:v>2.88</c:v>
                      </c:pt>
                      <c:pt idx="20115">
                        <c:v>2.87</c:v>
                      </c:pt>
                      <c:pt idx="20116">
                        <c:v>2.88</c:v>
                      </c:pt>
                      <c:pt idx="20117">
                        <c:v>2.87</c:v>
                      </c:pt>
                      <c:pt idx="20118">
                        <c:v>2.87</c:v>
                      </c:pt>
                      <c:pt idx="20119">
                        <c:v>2.86</c:v>
                      </c:pt>
                      <c:pt idx="20120">
                        <c:v>2.86</c:v>
                      </c:pt>
                      <c:pt idx="20121">
                        <c:v>2.85</c:v>
                      </c:pt>
                      <c:pt idx="20122">
                        <c:v>2.86</c:v>
                      </c:pt>
                      <c:pt idx="20123">
                        <c:v>2.85</c:v>
                      </c:pt>
                      <c:pt idx="20124">
                        <c:v>2.85</c:v>
                      </c:pt>
                      <c:pt idx="20125">
                        <c:v>2.85</c:v>
                      </c:pt>
                      <c:pt idx="20126">
                        <c:v>2.84</c:v>
                      </c:pt>
                      <c:pt idx="20127">
                        <c:v>2.84</c:v>
                      </c:pt>
                      <c:pt idx="20128">
                        <c:v>2.84</c:v>
                      </c:pt>
                      <c:pt idx="20129">
                        <c:v>2.83</c:v>
                      </c:pt>
                      <c:pt idx="20130">
                        <c:v>2.83</c:v>
                      </c:pt>
                      <c:pt idx="20131">
                        <c:v>2.83</c:v>
                      </c:pt>
                      <c:pt idx="20132">
                        <c:v>2.82</c:v>
                      </c:pt>
                      <c:pt idx="20133">
                        <c:v>2.82</c:v>
                      </c:pt>
                      <c:pt idx="20134">
                        <c:v>2.82</c:v>
                      </c:pt>
                      <c:pt idx="20135">
                        <c:v>2.82</c:v>
                      </c:pt>
                      <c:pt idx="20136">
                        <c:v>2.82</c:v>
                      </c:pt>
                      <c:pt idx="20137">
                        <c:v>2.81</c:v>
                      </c:pt>
                      <c:pt idx="20138">
                        <c:v>2.81</c:v>
                      </c:pt>
                      <c:pt idx="20139">
                        <c:v>2.8</c:v>
                      </c:pt>
                      <c:pt idx="20140">
                        <c:v>2.79</c:v>
                      </c:pt>
                      <c:pt idx="20141">
                        <c:v>2.8</c:v>
                      </c:pt>
                      <c:pt idx="20142">
                        <c:v>2.78</c:v>
                      </c:pt>
                      <c:pt idx="20143">
                        <c:v>2.78</c:v>
                      </c:pt>
                      <c:pt idx="20144">
                        <c:v>2.78</c:v>
                      </c:pt>
                      <c:pt idx="20145">
                        <c:v>2.78</c:v>
                      </c:pt>
                      <c:pt idx="20146">
                        <c:v>2.77</c:v>
                      </c:pt>
                      <c:pt idx="20147">
                        <c:v>2.77</c:v>
                      </c:pt>
                      <c:pt idx="20148">
                        <c:v>2.77</c:v>
                      </c:pt>
                      <c:pt idx="20149">
                        <c:v>2.76</c:v>
                      </c:pt>
                      <c:pt idx="20150">
                        <c:v>2.76</c:v>
                      </c:pt>
                      <c:pt idx="20151">
                        <c:v>2.76</c:v>
                      </c:pt>
                      <c:pt idx="20152">
                        <c:v>2.76</c:v>
                      </c:pt>
                      <c:pt idx="20153">
                        <c:v>2.76</c:v>
                      </c:pt>
                      <c:pt idx="20154">
                        <c:v>2.75</c:v>
                      </c:pt>
                      <c:pt idx="20155">
                        <c:v>2.75</c:v>
                      </c:pt>
                      <c:pt idx="20156">
                        <c:v>2.75</c:v>
                      </c:pt>
                      <c:pt idx="20157">
                        <c:v>2.74</c:v>
                      </c:pt>
                      <c:pt idx="20158">
                        <c:v>2.74</c:v>
                      </c:pt>
                      <c:pt idx="20159">
                        <c:v>2.74</c:v>
                      </c:pt>
                      <c:pt idx="20160">
                        <c:v>2.74</c:v>
                      </c:pt>
                      <c:pt idx="20161">
                        <c:v>2.73</c:v>
                      </c:pt>
                      <c:pt idx="20162">
                        <c:v>2.72</c:v>
                      </c:pt>
                      <c:pt idx="20163">
                        <c:v>2.73</c:v>
                      </c:pt>
                      <c:pt idx="20164">
                        <c:v>2.72</c:v>
                      </c:pt>
                      <c:pt idx="20165">
                        <c:v>2.71</c:v>
                      </c:pt>
                      <c:pt idx="20166">
                        <c:v>2.71</c:v>
                      </c:pt>
                      <c:pt idx="20167">
                        <c:v>2.71</c:v>
                      </c:pt>
                      <c:pt idx="20168">
                        <c:v>2.71</c:v>
                      </c:pt>
                      <c:pt idx="20169">
                        <c:v>2.72</c:v>
                      </c:pt>
                      <c:pt idx="20170">
                        <c:v>2.71</c:v>
                      </c:pt>
                      <c:pt idx="20171">
                        <c:v>2.71</c:v>
                      </c:pt>
                      <c:pt idx="20172">
                        <c:v>2.71</c:v>
                      </c:pt>
                      <c:pt idx="20173">
                        <c:v>2.7</c:v>
                      </c:pt>
                      <c:pt idx="20174">
                        <c:v>2.7</c:v>
                      </c:pt>
                      <c:pt idx="20175">
                        <c:v>2.7</c:v>
                      </c:pt>
                      <c:pt idx="20176">
                        <c:v>2.7</c:v>
                      </c:pt>
                      <c:pt idx="20177">
                        <c:v>2.7</c:v>
                      </c:pt>
                      <c:pt idx="20178">
                        <c:v>2.7</c:v>
                      </c:pt>
                      <c:pt idx="20179">
                        <c:v>2.7</c:v>
                      </c:pt>
                      <c:pt idx="20180">
                        <c:v>2.7</c:v>
                      </c:pt>
                      <c:pt idx="20181">
                        <c:v>2.69</c:v>
                      </c:pt>
                      <c:pt idx="20182">
                        <c:v>2.69</c:v>
                      </c:pt>
                      <c:pt idx="20183">
                        <c:v>2.69</c:v>
                      </c:pt>
                      <c:pt idx="20184">
                        <c:v>2.69</c:v>
                      </c:pt>
                      <c:pt idx="20185">
                        <c:v>2.68</c:v>
                      </c:pt>
                      <c:pt idx="20186">
                        <c:v>2.68</c:v>
                      </c:pt>
                      <c:pt idx="20187">
                        <c:v>2.68</c:v>
                      </c:pt>
                      <c:pt idx="20188">
                        <c:v>2.68</c:v>
                      </c:pt>
                      <c:pt idx="20189">
                        <c:v>2.68</c:v>
                      </c:pt>
                      <c:pt idx="20190">
                        <c:v>2.67</c:v>
                      </c:pt>
                      <c:pt idx="20191">
                        <c:v>2.68</c:v>
                      </c:pt>
                      <c:pt idx="20192">
                        <c:v>2.67</c:v>
                      </c:pt>
                      <c:pt idx="20193">
                        <c:v>2.67</c:v>
                      </c:pt>
                      <c:pt idx="20194">
                        <c:v>2.67</c:v>
                      </c:pt>
                      <c:pt idx="20195">
                        <c:v>2.67</c:v>
                      </c:pt>
                      <c:pt idx="20196">
                        <c:v>2.67</c:v>
                      </c:pt>
                      <c:pt idx="20197">
                        <c:v>2.67</c:v>
                      </c:pt>
                      <c:pt idx="20198">
                        <c:v>2.66</c:v>
                      </c:pt>
                      <c:pt idx="20199">
                        <c:v>2.66</c:v>
                      </c:pt>
                      <c:pt idx="20200">
                        <c:v>2.66</c:v>
                      </c:pt>
                      <c:pt idx="20201">
                        <c:v>2.66</c:v>
                      </c:pt>
                      <c:pt idx="20202">
                        <c:v>2.66</c:v>
                      </c:pt>
                      <c:pt idx="20203">
                        <c:v>2.67</c:v>
                      </c:pt>
                      <c:pt idx="20204">
                        <c:v>2.66</c:v>
                      </c:pt>
                      <c:pt idx="20205">
                        <c:v>2.65</c:v>
                      </c:pt>
                      <c:pt idx="20206">
                        <c:v>2.65</c:v>
                      </c:pt>
                      <c:pt idx="20207">
                        <c:v>2.66</c:v>
                      </c:pt>
                      <c:pt idx="20208">
                        <c:v>2.66</c:v>
                      </c:pt>
                      <c:pt idx="20209">
                        <c:v>2.65</c:v>
                      </c:pt>
                      <c:pt idx="20210">
                        <c:v>2.65</c:v>
                      </c:pt>
                      <c:pt idx="20211">
                        <c:v>2.65</c:v>
                      </c:pt>
                      <c:pt idx="20212">
                        <c:v>2.64</c:v>
                      </c:pt>
                      <c:pt idx="20213">
                        <c:v>2.64</c:v>
                      </c:pt>
                      <c:pt idx="20214">
                        <c:v>2.64</c:v>
                      </c:pt>
                      <c:pt idx="20215">
                        <c:v>2.64</c:v>
                      </c:pt>
                      <c:pt idx="20216">
                        <c:v>2.63</c:v>
                      </c:pt>
                      <c:pt idx="20217">
                        <c:v>2.63</c:v>
                      </c:pt>
                      <c:pt idx="20218">
                        <c:v>2.63</c:v>
                      </c:pt>
                      <c:pt idx="20219">
                        <c:v>2.62</c:v>
                      </c:pt>
                      <c:pt idx="20220">
                        <c:v>2.62</c:v>
                      </c:pt>
                      <c:pt idx="20221">
                        <c:v>2.63</c:v>
                      </c:pt>
                      <c:pt idx="20222">
                        <c:v>2.63</c:v>
                      </c:pt>
                      <c:pt idx="20223">
                        <c:v>2.62</c:v>
                      </c:pt>
                      <c:pt idx="20224">
                        <c:v>2.62</c:v>
                      </c:pt>
                      <c:pt idx="20225">
                        <c:v>2.62</c:v>
                      </c:pt>
                      <c:pt idx="20226">
                        <c:v>2.62</c:v>
                      </c:pt>
                      <c:pt idx="20227">
                        <c:v>2.62</c:v>
                      </c:pt>
                      <c:pt idx="20228">
                        <c:v>2.62</c:v>
                      </c:pt>
                      <c:pt idx="20229">
                        <c:v>2.62</c:v>
                      </c:pt>
                      <c:pt idx="20230">
                        <c:v>2.62</c:v>
                      </c:pt>
                      <c:pt idx="20231">
                        <c:v>2.62</c:v>
                      </c:pt>
                      <c:pt idx="20232">
                        <c:v>2.63</c:v>
                      </c:pt>
                      <c:pt idx="20233">
                        <c:v>2.62</c:v>
                      </c:pt>
                      <c:pt idx="20234">
                        <c:v>2.62</c:v>
                      </c:pt>
                      <c:pt idx="20235">
                        <c:v>2.62</c:v>
                      </c:pt>
                      <c:pt idx="20236">
                        <c:v>2.62</c:v>
                      </c:pt>
                      <c:pt idx="20237">
                        <c:v>2.62</c:v>
                      </c:pt>
                      <c:pt idx="20238">
                        <c:v>2.63</c:v>
                      </c:pt>
                      <c:pt idx="20239">
                        <c:v>2.63</c:v>
                      </c:pt>
                      <c:pt idx="20240">
                        <c:v>2.64</c:v>
                      </c:pt>
                      <c:pt idx="20241">
                        <c:v>2.64</c:v>
                      </c:pt>
                      <c:pt idx="20242">
                        <c:v>2.65</c:v>
                      </c:pt>
                      <c:pt idx="20243">
                        <c:v>2.65</c:v>
                      </c:pt>
                      <c:pt idx="20244">
                        <c:v>2.67</c:v>
                      </c:pt>
                      <c:pt idx="20245">
                        <c:v>2.67</c:v>
                      </c:pt>
                      <c:pt idx="20246">
                        <c:v>2.67</c:v>
                      </c:pt>
                      <c:pt idx="20247">
                        <c:v>2.68</c:v>
                      </c:pt>
                      <c:pt idx="20248">
                        <c:v>2.68</c:v>
                      </c:pt>
                      <c:pt idx="20249">
                        <c:v>2.68</c:v>
                      </c:pt>
                      <c:pt idx="20250">
                        <c:v>2.69</c:v>
                      </c:pt>
                      <c:pt idx="20251">
                        <c:v>2.69</c:v>
                      </c:pt>
                      <c:pt idx="20252">
                        <c:v>2.7</c:v>
                      </c:pt>
                      <c:pt idx="20253">
                        <c:v>2.69</c:v>
                      </c:pt>
                      <c:pt idx="20254">
                        <c:v>2.7</c:v>
                      </c:pt>
                      <c:pt idx="20255">
                        <c:v>2.71</c:v>
                      </c:pt>
                      <c:pt idx="20256">
                        <c:v>2.71</c:v>
                      </c:pt>
                      <c:pt idx="20257">
                        <c:v>2.71</c:v>
                      </c:pt>
                      <c:pt idx="20258">
                        <c:v>2.72</c:v>
                      </c:pt>
                      <c:pt idx="20259">
                        <c:v>2.72</c:v>
                      </c:pt>
                      <c:pt idx="20260">
                        <c:v>2.72</c:v>
                      </c:pt>
                      <c:pt idx="20261">
                        <c:v>2.72</c:v>
                      </c:pt>
                      <c:pt idx="20262">
                        <c:v>2.72</c:v>
                      </c:pt>
                      <c:pt idx="20263">
                        <c:v>2.73</c:v>
                      </c:pt>
                      <c:pt idx="20264">
                        <c:v>2.72</c:v>
                      </c:pt>
                      <c:pt idx="20265">
                        <c:v>2.73</c:v>
                      </c:pt>
                      <c:pt idx="20266">
                        <c:v>2.73</c:v>
                      </c:pt>
                      <c:pt idx="20267">
                        <c:v>2.73</c:v>
                      </c:pt>
                      <c:pt idx="20268">
                        <c:v>2.73</c:v>
                      </c:pt>
                      <c:pt idx="20269">
                        <c:v>2.73</c:v>
                      </c:pt>
                      <c:pt idx="20270">
                        <c:v>2.73</c:v>
                      </c:pt>
                      <c:pt idx="20271">
                        <c:v>2.74</c:v>
                      </c:pt>
                      <c:pt idx="20272">
                        <c:v>2.74</c:v>
                      </c:pt>
                      <c:pt idx="20273">
                        <c:v>2.73</c:v>
                      </c:pt>
                      <c:pt idx="20274">
                        <c:v>2.73</c:v>
                      </c:pt>
                      <c:pt idx="20275">
                        <c:v>2.73</c:v>
                      </c:pt>
                      <c:pt idx="20276">
                        <c:v>2.72</c:v>
                      </c:pt>
                      <c:pt idx="20277">
                        <c:v>2.73</c:v>
                      </c:pt>
                      <c:pt idx="20278">
                        <c:v>2.72</c:v>
                      </c:pt>
                      <c:pt idx="20279">
                        <c:v>2.71</c:v>
                      </c:pt>
                      <c:pt idx="20280">
                        <c:v>2.71</c:v>
                      </c:pt>
                      <c:pt idx="20281">
                        <c:v>2.7</c:v>
                      </c:pt>
                      <c:pt idx="20282">
                        <c:v>2.7</c:v>
                      </c:pt>
                      <c:pt idx="20283">
                        <c:v>2.7</c:v>
                      </c:pt>
                      <c:pt idx="20284">
                        <c:v>2.69</c:v>
                      </c:pt>
                      <c:pt idx="20285">
                        <c:v>2.69</c:v>
                      </c:pt>
                      <c:pt idx="20286">
                        <c:v>2.68</c:v>
                      </c:pt>
                      <c:pt idx="20287">
                        <c:v>2.68</c:v>
                      </c:pt>
                      <c:pt idx="20288">
                        <c:v>2.68</c:v>
                      </c:pt>
                      <c:pt idx="20289">
                        <c:v>2.68</c:v>
                      </c:pt>
                      <c:pt idx="20290">
                        <c:v>2.68</c:v>
                      </c:pt>
                      <c:pt idx="20291">
                        <c:v>2.67</c:v>
                      </c:pt>
                      <c:pt idx="20292">
                        <c:v>2.67</c:v>
                      </c:pt>
                      <c:pt idx="20293">
                        <c:v>2.67</c:v>
                      </c:pt>
                      <c:pt idx="20294">
                        <c:v>2.67</c:v>
                      </c:pt>
                      <c:pt idx="20295">
                        <c:v>2.66</c:v>
                      </c:pt>
                      <c:pt idx="20296">
                        <c:v>2.66</c:v>
                      </c:pt>
                      <c:pt idx="20297">
                        <c:v>2.66</c:v>
                      </c:pt>
                      <c:pt idx="20298">
                        <c:v>2.66</c:v>
                      </c:pt>
                      <c:pt idx="20299">
                        <c:v>2.66</c:v>
                      </c:pt>
                      <c:pt idx="20300">
                        <c:v>2.66</c:v>
                      </c:pt>
                      <c:pt idx="20301">
                        <c:v>2.65</c:v>
                      </c:pt>
                      <c:pt idx="20302">
                        <c:v>2.65</c:v>
                      </c:pt>
                      <c:pt idx="20303">
                        <c:v>2.65</c:v>
                      </c:pt>
                      <c:pt idx="20304">
                        <c:v>2.65</c:v>
                      </c:pt>
                      <c:pt idx="20305">
                        <c:v>2.65</c:v>
                      </c:pt>
                      <c:pt idx="20306">
                        <c:v>2.65</c:v>
                      </c:pt>
                      <c:pt idx="20307">
                        <c:v>2.65</c:v>
                      </c:pt>
                      <c:pt idx="20308">
                        <c:v>2.65</c:v>
                      </c:pt>
                      <c:pt idx="20309">
                        <c:v>2.64</c:v>
                      </c:pt>
                      <c:pt idx="20310">
                        <c:v>2.64</c:v>
                      </c:pt>
                      <c:pt idx="20311">
                        <c:v>2.64</c:v>
                      </c:pt>
                      <c:pt idx="20312">
                        <c:v>2.64</c:v>
                      </c:pt>
                      <c:pt idx="20313">
                        <c:v>2.63</c:v>
                      </c:pt>
                      <c:pt idx="20314">
                        <c:v>2.63</c:v>
                      </c:pt>
                      <c:pt idx="20315">
                        <c:v>2.64</c:v>
                      </c:pt>
                      <c:pt idx="20316">
                        <c:v>2.63</c:v>
                      </c:pt>
                      <c:pt idx="20317">
                        <c:v>2.63</c:v>
                      </c:pt>
                      <c:pt idx="20318">
                        <c:v>2.64</c:v>
                      </c:pt>
                      <c:pt idx="20319">
                        <c:v>2.62</c:v>
                      </c:pt>
                      <c:pt idx="20320">
                        <c:v>2.62</c:v>
                      </c:pt>
                      <c:pt idx="20321">
                        <c:v>2.62</c:v>
                      </c:pt>
                      <c:pt idx="20322">
                        <c:v>2.62</c:v>
                      </c:pt>
                      <c:pt idx="20323">
                        <c:v>2.62</c:v>
                      </c:pt>
                      <c:pt idx="20324">
                        <c:v>2.62</c:v>
                      </c:pt>
                      <c:pt idx="20325">
                        <c:v>2.62</c:v>
                      </c:pt>
                      <c:pt idx="20326">
                        <c:v>2.61</c:v>
                      </c:pt>
                      <c:pt idx="20327">
                        <c:v>2.61</c:v>
                      </c:pt>
                      <c:pt idx="20328">
                        <c:v>2.61</c:v>
                      </c:pt>
                      <c:pt idx="20329">
                        <c:v>2.61</c:v>
                      </c:pt>
                      <c:pt idx="20330">
                        <c:v>2.61</c:v>
                      </c:pt>
                      <c:pt idx="20331">
                        <c:v>2.61</c:v>
                      </c:pt>
                      <c:pt idx="20332">
                        <c:v>2.61</c:v>
                      </c:pt>
                      <c:pt idx="20333">
                        <c:v>2.6</c:v>
                      </c:pt>
                      <c:pt idx="20334">
                        <c:v>2.6</c:v>
                      </c:pt>
                      <c:pt idx="20335">
                        <c:v>2.6</c:v>
                      </c:pt>
                      <c:pt idx="20336">
                        <c:v>2.6</c:v>
                      </c:pt>
                      <c:pt idx="20337">
                        <c:v>2.61</c:v>
                      </c:pt>
                      <c:pt idx="20338">
                        <c:v>2.6</c:v>
                      </c:pt>
                      <c:pt idx="20339">
                        <c:v>2.6</c:v>
                      </c:pt>
                      <c:pt idx="20340">
                        <c:v>2.6</c:v>
                      </c:pt>
                      <c:pt idx="20341">
                        <c:v>2.59</c:v>
                      </c:pt>
                      <c:pt idx="20342">
                        <c:v>2.59</c:v>
                      </c:pt>
                      <c:pt idx="20343">
                        <c:v>2.6</c:v>
                      </c:pt>
                      <c:pt idx="20344">
                        <c:v>2.59</c:v>
                      </c:pt>
                      <c:pt idx="20345">
                        <c:v>2.59</c:v>
                      </c:pt>
                      <c:pt idx="20346">
                        <c:v>2.59</c:v>
                      </c:pt>
                      <c:pt idx="20347">
                        <c:v>2.58</c:v>
                      </c:pt>
                      <c:pt idx="20348">
                        <c:v>2.58</c:v>
                      </c:pt>
                      <c:pt idx="20349">
                        <c:v>2.58</c:v>
                      </c:pt>
                      <c:pt idx="20350">
                        <c:v>2.58</c:v>
                      </c:pt>
                      <c:pt idx="20351">
                        <c:v>2.58</c:v>
                      </c:pt>
                      <c:pt idx="20352">
                        <c:v>2.58</c:v>
                      </c:pt>
                      <c:pt idx="20353">
                        <c:v>2.58</c:v>
                      </c:pt>
                      <c:pt idx="20354">
                        <c:v>2.57</c:v>
                      </c:pt>
                      <c:pt idx="20355">
                        <c:v>2.57</c:v>
                      </c:pt>
                      <c:pt idx="20356">
                        <c:v>2.58</c:v>
                      </c:pt>
                      <c:pt idx="20357">
                        <c:v>2.57</c:v>
                      </c:pt>
                      <c:pt idx="20358">
                        <c:v>2.57</c:v>
                      </c:pt>
                      <c:pt idx="20359">
                        <c:v>2.57</c:v>
                      </c:pt>
                      <c:pt idx="20360">
                        <c:v>2.58</c:v>
                      </c:pt>
                      <c:pt idx="20361">
                        <c:v>2.59</c:v>
                      </c:pt>
                      <c:pt idx="20362">
                        <c:v>2.6</c:v>
                      </c:pt>
                      <c:pt idx="20363">
                        <c:v>2.65</c:v>
                      </c:pt>
                      <c:pt idx="20364">
                        <c:v>2.7</c:v>
                      </c:pt>
                      <c:pt idx="20365">
                        <c:v>2.77</c:v>
                      </c:pt>
                      <c:pt idx="20366">
                        <c:v>2.88</c:v>
                      </c:pt>
                      <c:pt idx="20367">
                        <c:v>3.1</c:v>
                      </c:pt>
                      <c:pt idx="20368">
                        <c:v>3.57</c:v>
                      </c:pt>
                      <c:pt idx="20369">
                        <c:v>3.94</c:v>
                      </c:pt>
                      <c:pt idx="20370">
                        <c:v>4.0999999999999996</c:v>
                      </c:pt>
                      <c:pt idx="20371">
                        <c:v>4.09</c:v>
                      </c:pt>
                      <c:pt idx="20372">
                        <c:v>4.0199999999999996</c:v>
                      </c:pt>
                      <c:pt idx="20373">
                        <c:v>3.89</c:v>
                      </c:pt>
                      <c:pt idx="20374">
                        <c:v>3.77</c:v>
                      </c:pt>
                      <c:pt idx="20375">
                        <c:v>3.65</c:v>
                      </c:pt>
                      <c:pt idx="20376">
                        <c:v>3.55</c:v>
                      </c:pt>
                      <c:pt idx="20377">
                        <c:v>3.48</c:v>
                      </c:pt>
                      <c:pt idx="20378">
                        <c:v>3.41</c:v>
                      </c:pt>
                      <c:pt idx="20379">
                        <c:v>3.37</c:v>
                      </c:pt>
                      <c:pt idx="20380">
                        <c:v>3.3</c:v>
                      </c:pt>
                      <c:pt idx="20381">
                        <c:v>3.26</c:v>
                      </c:pt>
                      <c:pt idx="20382">
                        <c:v>3.22</c:v>
                      </c:pt>
                      <c:pt idx="20383">
                        <c:v>3.19</c:v>
                      </c:pt>
                      <c:pt idx="20384">
                        <c:v>3.15</c:v>
                      </c:pt>
                      <c:pt idx="20385">
                        <c:v>3.13</c:v>
                      </c:pt>
                      <c:pt idx="20386">
                        <c:v>3.11</c:v>
                      </c:pt>
                      <c:pt idx="20387">
                        <c:v>3.09</c:v>
                      </c:pt>
                      <c:pt idx="20388">
                        <c:v>3.07</c:v>
                      </c:pt>
                      <c:pt idx="20389">
                        <c:v>3.04</c:v>
                      </c:pt>
                      <c:pt idx="20390">
                        <c:v>3.04</c:v>
                      </c:pt>
                      <c:pt idx="20391">
                        <c:v>3.02</c:v>
                      </c:pt>
                      <c:pt idx="20392">
                        <c:v>3.01</c:v>
                      </c:pt>
                      <c:pt idx="20393">
                        <c:v>3</c:v>
                      </c:pt>
                      <c:pt idx="20394">
                        <c:v>2.99</c:v>
                      </c:pt>
                      <c:pt idx="20395">
                        <c:v>2.97</c:v>
                      </c:pt>
                      <c:pt idx="20396">
                        <c:v>2.98</c:v>
                      </c:pt>
                      <c:pt idx="20397">
                        <c:v>2.97</c:v>
                      </c:pt>
                      <c:pt idx="20398">
                        <c:v>2.97</c:v>
                      </c:pt>
                      <c:pt idx="20399">
                        <c:v>2.97</c:v>
                      </c:pt>
                      <c:pt idx="20400">
                        <c:v>2.98</c:v>
                      </c:pt>
                      <c:pt idx="20401">
                        <c:v>2.97</c:v>
                      </c:pt>
                      <c:pt idx="20402">
                        <c:v>2.97</c:v>
                      </c:pt>
                      <c:pt idx="20403">
                        <c:v>2.97</c:v>
                      </c:pt>
                      <c:pt idx="20404">
                        <c:v>2.97</c:v>
                      </c:pt>
                      <c:pt idx="20405">
                        <c:v>2.97</c:v>
                      </c:pt>
                      <c:pt idx="20406">
                        <c:v>2.96</c:v>
                      </c:pt>
                      <c:pt idx="20407">
                        <c:v>2.96</c:v>
                      </c:pt>
                      <c:pt idx="20408">
                        <c:v>2.95</c:v>
                      </c:pt>
                      <c:pt idx="20409">
                        <c:v>2.94</c:v>
                      </c:pt>
                      <c:pt idx="20410">
                        <c:v>2.92</c:v>
                      </c:pt>
                      <c:pt idx="20411">
                        <c:v>2.92</c:v>
                      </c:pt>
                      <c:pt idx="20412">
                        <c:v>2.92</c:v>
                      </c:pt>
                      <c:pt idx="20413">
                        <c:v>2.91</c:v>
                      </c:pt>
                      <c:pt idx="20414">
                        <c:v>2.9</c:v>
                      </c:pt>
                      <c:pt idx="20415">
                        <c:v>2.89</c:v>
                      </c:pt>
                      <c:pt idx="20416">
                        <c:v>2.88</c:v>
                      </c:pt>
                      <c:pt idx="20417">
                        <c:v>2.87</c:v>
                      </c:pt>
                      <c:pt idx="20418">
                        <c:v>2.87</c:v>
                      </c:pt>
                      <c:pt idx="20419">
                        <c:v>2.86</c:v>
                      </c:pt>
                      <c:pt idx="20420">
                        <c:v>2.85</c:v>
                      </c:pt>
                      <c:pt idx="20421">
                        <c:v>2.84</c:v>
                      </c:pt>
                      <c:pt idx="20422">
                        <c:v>2.84</c:v>
                      </c:pt>
                      <c:pt idx="20423">
                        <c:v>2.83</c:v>
                      </c:pt>
                      <c:pt idx="20424">
                        <c:v>2.83</c:v>
                      </c:pt>
                      <c:pt idx="20425">
                        <c:v>2.82</c:v>
                      </c:pt>
                      <c:pt idx="20426">
                        <c:v>2.81</c:v>
                      </c:pt>
                      <c:pt idx="20427">
                        <c:v>2.8</c:v>
                      </c:pt>
                      <c:pt idx="20428">
                        <c:v>2.8</c:v>
                      </c:pt>
                      <c:pt idx="20429">
                        <c:v>2.8</c:v>
                      </c:pt>
                      <c:pt idx="20430">
                        <c:v>2.79</c:v>
                      </c:pt>
                      <c:pt idx="20431">
                        <c:v>2.78</c:v>
                      </c:pt>
                      <c:pt idx="20432">
                        <c:v>2.78</c:v>
                      </c:pt>
                      <c:pt idx="20433">
                        <c:v>2.78</c:v>
                      </c:pt>
                      <c:pt idx="20434">
                        <c:v>2.77</c:v>
                      </c:pt>
                      <c:pt idx="20435">
                        <c:v>2.77</c:v>
                      </c:pt>
                      <c:pt idx="20436">
                        <c:v>2.77</c:v>
                      </c:pt>
                      <c:pt idx="20437">
                        <c:v>2.77</c:v>
                      </c:pt>
                      <c:pt idx="20438">
                        <c:v>2.79</c:v>
                      </c:pt>
                      <c:pt idx="20439">
                        <c:v>2.79</c:v>
                      </c:pt>
                      <c:pt idx="20440">
                        <c:v>2.8</c:v>
                      </c:pt>
                      <c:pt idx="20441">
                        <c:v>2.82</c:v>
                      </c:pt>
                      <c:pt idx="20442">
                        <c:v>2.85</c:v>
                      </c:pt>
                      <c:pt idx="20443">
                        <c:v>3.1</c:v>
                      </c:pt>
                      <c:pt idx="20444">
                        <c:v>3.24</c:v>
                      </c:pt>
                      <c:pt idx="20445">
                        <c:v>3.21</c:v>
                      </c:pt>
                      <c:pt idx="20446">
                        <c:v>3.19</c:v>
                      </c:pt>
                      <c:pt idx="20447">
                        <c:v>3.22</c:v>
                      </c:pt>
                      <c:pt idx="20448">
                        <c:v>3.26</c:v>
                      </c:pt>
                      <c:pt idx="20449">
                        <c:v>3.34</c:v>
                      </c:pt>
                      <c:pt idx="20450">
                        <c:v>3.42</c:v>
                      </c:pt>
                      <c:pt idx="20451">
                        <c:v>3.49</c:v>
                      </c:pt>
                      <c:pt idx="20452">
                        <c:v>3.52</c:v>
                      </c:pt>
                      <c:pt idx="20453">
                        <c:v>3.54</c:v>
                      </c:pt>
                      <c:pt idx="20454">
                        <c:v>3.54</c:v>
                      </c:pt>
                      <c:pt idx="20455">
                        <c:v>3.52</c:v>
                      </c:pt>
                      <c:pt idx="20456">
                        <c:v>3.51</c:v>
                      </c:pt>
                      <c:pt idx="20457">
                        <c:v>3.49</c:v>
                      </c:pt>
                      <c:pt idx="20458">
                        <c:v>3.48</c:v>
                      </c:pt>
                      <c:pt idx="20459">
                        <c:v>3.45</c:v>
                      </c:pt>
                      <c:pt idx="20460">
                        <c:v>3.42</c:v>
                      </c:pt>
                      <c:pt idx="20461">
                        <c:v>3.42</c:v>
                      </c:pt>
                      <c:pt idx="20462">
                        <c:v>3.41</c:v>
                      </c:pt>
                      <c:pt idx="20463">
                        <c:v>3.38</c:v>
                      </c:pt>
                      <c:pt idx="20464">
                        <c:v>3.38</c:v>
                      </c:pt>
                      <c:pt idx="20465">
                        <c:v>3.35</c:v>
                      </c:pt>
                      <c:pt idx="20466">
                        <c:v>3.34</c:v>
                      </c:pt>
                      <c:pt idx="20467">
                        <c:v>3.32</c:v>
                      </c:pt>
                      <c:pt idx="20468">
                        <c:v>3.29</c:v>
                      </c:pt>
                      <c:pt idx="20469">
                        <c:v>3.28</c:v>
                      </c:pt>
                      <c:pt idx="20470">
                        <c:v>3.26</c:v>
                      </c:pt>
                      <c:pt idx="20471">
                        <c:v>3.25</c:v>
                      </c:pt>
                      <c:pt idx="20472">
                        <c:v>3.24</c:v>
                      </c:pt>
                      <c:pt idx="20473">
                        <c:v>3.23</c:v>
                      </c:pt>
                      <c:pt idx="20474">
                        <c:v>3.24</c:v>
                      </c:pt>
                      <c:pt idx="20475">
                        <c:v>3.22</c:v>
                      </c:pt>
                      <c:pt idx="20476">
                        <c:v>3.23</c:v>
                      </c:pt>
                      <c:pt idx="20477">
                        <c:v>3.23</c:v>
                      </c:pt>
                      <c:pt idx="20478">
                        <c:v>3.21</c:v>
                      </c:pt>
                      <c:pt idx="20479">
                        <c:v>3.2</c:v>
                      </c:pt>
                      <c:pt idx="20480">
                        <c:v>3.2</c:v>
                      </c:pt>
                      <c:pt idx="20481">
                        <c:v>3.19</c:v>
                      </c:pt>
                      <c:pt idx="20482">
                        <c:v>3.18</c:v>
                      </c:pt>
                      <c:pt idx="20483">
                        <c:v>3.17</c:v>
                      </c:pt>
                      <c:pt idx="20484">
                        <c:v>3.13</c:v>
                      </c:pt>
                      <c:pt idx="20485">
                        <c:v>3.14</c:v>
                      </c:pt>
                      <c:pt idx="20486">
                        <c:v>3.13</c:v>
                      </c:pt>
                      <c:pt idx="20487">
                        <c:v>3.11</c:v>
                      </c:pt>
                      <c:pt idx="20488">
                        <c:v>3.11</c:v>
                      </c:pt>
                      <c:pt idx="20489">
                        <c:v>3.1</c:v>
                      </c:pt>
                      <c:pt idx="20490">
                        <c:v>3.09</c:v>
                      </c:pt>
                      <c:pt idx="20491">
                        <c:v>3.08</c:v>
                      </c:pt>
                      <c:pt idx="20492">
                        <c:v>3.07</c:v>
                      </c:pt>
                      <c:pt idx="20493">
                        <c:v>3.05</c:v>
                      </c:pt>
                      <c:pt idx="20494">
                        <c:v>3.06</c:v>
                      </c:pt>
                      <c:pt idx="20495">
                        <c:v>3.04</c:v>
                      </c:pt>
                      <c:pt idx="20496">
                        <c:v>3.03</c:v>
                      </c:pt>
                      <c:pt idx="20497">
                        <c:v>3.03</c:v>
                      </c:pt>
                      <c:pt idx="20498">
                        <c:v>3.02</c:v>
                      </c:pt>
                      <c:pt idx="20499">
                        <c:v>3.01</c:v>
                      </c:pt>
                      <c:pt idx="20500">
                        <c:v>3.01</c:v>
                      </c:pt>
                      <c:pt idx="20501">
                        <c:v>3</c:v>
                      </c:pt>
                      <c:pt idx="20502">
                        <c:v>2.99</c:v>
                      </c:pt>
                      <c:pt idx="20503">
                        <c:v>2.99</c:v>
                      </c:pt>
                      <c:pt idx="20504">
                        <c:v>2.98</c:v>
                      </c:pt>
                      <c:pt idx="20505">
                        <c:v>2.97</c:v>
                      </c:pt>
                      <c:pt idx="20506">
                        <c:v>2.97</c:v>
                      </c:pt>
                      <c:pt idx="20507">
                        <c:v>2.95</c:v>
                      </c:pt>
                      <c:pt idx="20508">
                        <c:v>2.95</c:v>
                      </c:pt>
                      <c:pt idx="20509">
                        <c:v>2.95</c:v>
                      </c:pt>
                      <c:pt idx="20510">
                        <c:v>2.95</c:v>
                      </c:pt>
                      <c:pt idx="20511">
                        <c:v>2.96</c:v>
                      </c:pt>
                      <c:pt idx="20512">
                        <c:v>2.94</c:v>
                      </c:pt>
                      <c:pt idx="20513">
                        <c:v>2.94</c:v>
                      </c:pt>
                      <c:pt idx="20514">
                        <c:v>2.93</c:v>
                      </c:pt>
                      <c:pt idx="20515">
                        <c:v>2.94</c:v>
                      </c:pt>
                      <c:pt idx="20516">
                        <c:v>2.96</c:v>
                      </c:pt>
                      <c:pt idx="20517">
                        <c:v>2.95</c:v>
                      </c:pt>
                      <c:pt idx="20518">
                        <c:v>2.94</c:v>
                      </c:pt>
                      <c:pt idx="20519">
                        <c:v>2.94</c:v>
                      </c:pt>
                      <c:pt idx="20520">
                        <c:v>2.95</c:v>
                      </c:pt>
                      <c:pt idx="20521">
                        <c:v>2.95</c:v>
                      </c:pt>
                      <c:pt idx="20522">
                        <c:v>2.95</c:v>
                      </c:pt>
                      <c:pt idx="20523">
                        <c:v>2.95</c:v>
                      </c:pt>
                      <c:pt idx="20524">
                        <c:v>2.95</c:v>
                      </c:pt>
                      <c:pt idx="20525">
                        <c:v>2.95</c:v>
                      </c:pt>
                      <c:pt idx="20526">
                        <c:v>2.94</c:v>
                      </c:pt>
                      <c:pt idx="20527">
                        <c:v>2.94</c:v>
                      </c:pt>
                      <c:pt idx="20528">
                        <c:v>2.94</c:v>
                      </c:pt>
                      <c:pt idx="20529">
                        <c:v>2.93</c:v>
                      </c:pt>
                      <c:pt idx="20530">
                        <c:v>2.94</c:v>
                      </c:pt>
                      <c:pt idx="20531">
                        <c:v>2.94</c:v>
                      </c:pt>
                      <c:pt idx="20532">
                        <c:v>2.94</c:v>
                      </c:pt>
                      <c:pt idx="20533">
                        <c:v>2.94</c:v>
                      </c:pt>
                      <c:pt idx="20534">
                        <c:v>2.93</c:v>
                      </c:pt>
                      <c:pt idx="20535">
                        <c:v>2.93</c:v>
                      </c:pt>
                      <c:pt idx="20536">
                        <c:v>2.93</c:v>
                      </c:pt>
                      <c:pt idx="20537">
                        <c:v>2.93</c:v>
                      </c:pt>
                      <c:pt idx="20538">
                        <c:v>2.93</c:v>
                      </c:pt>
                      <c:pt idx="20539">
                        <c:v>2.93</c:v>
                      </c:pt>
                      <c:pt idx="20540">
                        <c:v>2.92</c:v>
                      </c:pt>
                      <c:pt idx="20541">
                        <c:v>2.92</c:v>
                      </c:pt>
                      <c:pt idx="20542">
                        <c:v>2.92</c:v>
                      </c:pt>
                      <c:pt idx="20543">
                        <c:v>2.92</c:v>
                      </c:pt>
                      <c:pt idx="20544">
                        <c:v>2.92</c:v>
                      </c:pt>
                      <c:pt idx="20545">
                        <c:v>2.92</c:v>
                      </c:pt>
                      <c:pt idx="20546">
                        <c:v>2.91</c:v>
                      </c:pt>
                      <c:pt idx="20547">
                        <c:v>2.91</c:v>
                      </c:pt>
                      <c:pt idx="20548">
                        <c:v>2.9</c:v>
                      </c:pt>
                      <c:pt idx="20549">
                        <c:v>2.9</c:v>
                      </c:pt>
                      <c:pt idx="20550">
                        <c:v>2.91</c:v>
                      </c:pt>
                      <c:pt idx="20551">
                        <c:v>2.9</c:v>
                      </c:pt>
                      <c:pt idx="20552">
                        <c:v>2.9</c:v>
                      </c:pt>
                      <c:pt idx="20553">
                        <c:v>2.9</c:v>
                      </c:pt>
                      <c:pt idx="20554">
                        <c:v>2.9</c:v>
                      </c:pt>
                      <c:pt idx="20555">
                        <c:v>2.9</c:v>
                      </c:pt>
                      <c:pt idx="20556">
                        <c:v>2.89</c:v>
                      </c:pt>
                      <c:pt idx="20557">
                        <c:v>2.89</c:v>
                      </c:pt>
                      <c:pt idx="20558">
                        <c:v>2.88</c:v>
                      </c:pt>
                      <c:pt idx="20559">
                        <c:v>2.88</c:v>
                      </c:pt>
                      <c:pt idx="20560">
                        <c:v>2.88</c:v>
                      </c:pt>
                      <c:pt idx="20561">
                        <c:v>2.88</c:v>
                      </c:pt>
                      <c:pt idx="20562">
                        <c:v>2.88</c:v>
                      </c:pt>
                      <c:pt idx="20563">
                        <c:v>2.87</c:v>
                      </c:pt>
                      <c:pt idx="20564">
                        <c:v>2.87</c:v>
                      </c:pt>
                      <c:pt idx="20565">
                        <c:v>2.87</c:v>
                      </c:pt>
                      <c:pt idx="20566">
                        <c:v>2.86</c:v>
                      </c:pt>
                      <c:pt idx="20567">
                        <c:v>2.86</c:v>
                      </c:pt>
                      <c:pt idx="20568">
                        <c:v>2.86</c:v>
                      </c:pt>
                      <c:pt idx="20569">
                        <c:v>2.85</c:v>
                      </c:pt>
                      <c:pt idx="20570">
                        <c:v>2.85</c:v>
                      </c:pt>
                      <c:pt idx="20571">
                        <c:v>2.85</c:v>
                      </c:pt>
                      <c:pt idx="20572">
                        <c:v>2.84</c:v>
                      </c:pt>
                      <c:pt idx="20573">
                        <c:v>2.84</c:v>
                      </c:pt>
                      <c:pt idx="20574">
                        <c:v>2.84</c:v>
                      </c:pt>
                      <c:pt idx="20575">
                        <c:v>2.83</c:v>
                      </c:pt>
                      <c:pt idx="20576">
                        <c:v>2.83</c:v>
                      </c:pt>
                      <c:pt idx="20577">
                        <c:v>2.83</c:v>
                      </c:pt>
                      <c:pt idx="20578">
                        <c:v>2.82</c:v>
                      </c:pt>
                      <c:pt idx="20579">
                        <c:v>2.82</c:v>
                      </c:pt>
                      <c:pt idx="20580">
                        <c:v>2.81</c:v>
                      </c:pt>
                      <c:pt idx="20581">
                        <c:v>2.82</c:v>
                      </c:pt>
                      <c:pt idx="20582">
                        <c:v>2.82</c:v>
                      </c:pt>
                      <c:pt idx="20583">
                        <c:v>2.81</c:v>
                      </c:pt>
                      <c:pt idx="20584">
                        <c:v>2.81</c:v>
                      </c:pt>
                      <c:pt idx="20585">
                        <c:v>2.81</c:v>
                      </c:pt>
                      <c:pt idx="20586">
                        <c:v>2.8</c:v>
                      </c:pt>
                      <c:pt idx="20587">
                        <c:v>2.8</c:v>
                      </c:pt>
                      <c:pt idx="20588">
                        <c:v>2.8</c:v>
                      </c:pt>
                      <c:pt idx="20589">
                        <c:v>2.8</c:v>
                      </c:pt>
                      <c:pt idx="20590">
                        <c:v>2.79</c:v>
                      </c:pt>
                      <c:pt idx="20591">
                        <c:v>2.79</c:v>
                      </c:pt>
                      <c:pt idx="20592">
                        <c:v>2.79</c:v>
                      </c:pt>
                      <c:pt idx="20593">
                        <c:v>2.79</c:v>
                      </c:pt>
                      <c:pt idx="20594">
                        <c:v>2.79</c:v>
                      </c:pt>
                      <c:pt idx="20595">
                        <c:v>2.79</c:v>
                      </c:pt>
                      <c:pt idx="20596">
                        <c:v>2.79</c:v>
                      </c:pt>
                      <c:pt idx="20597">
                        <c:v>2.78</c:v>
                      </c:pt>
                      <c:pt idx="20598">
                        <c:v>2.78</c:v>
                      </c:pt>
                      <c:pt idx="20599">
                        <c:v>2.79</c:v>
                      </c:pt>
                      <c:pt idx="20600">
                        <c:v>2.78</c:v>
                      </c:pt>
                      <c:pt idx="20601">
                        <c:v>2.78</c:v>
                      </c:pt>
                      <c:pt idx="20602">
                        <c:v>2.78</c:v>
                      </c:pt>
                      <c:pt idx="20603">
                        <c:v>2.78</c:v>
                      </c:pt>
                      <c:pt idx="20604">
                        <c:v>2.78</c:v>
                      </c:pt>
                      <c:pt idx="20605">
                        <c:v>2.78</c:v>
                      </c:pt>
                      <c:pt idx="20606">
                        <c:v>2.78</c:v>
                      </c:pt>
                      <c:pt idx="20607">
                        <c:v>2.8</c:v>
                      </c:pt>
                      <c:pt idx="20608">
                        <c:v>2.79</c:v>
                      </c:pt>
                      <c:pt idx="20609">
                        <c:v>2.78</c:v>
                      </c:pt>
                      <c:pt idx="20610">
                        <c:v>2.78</c:v>
                      </c:pt>
                      <c:pt idx="20611">
                        <c:v>2.78</c:v>
                      </c:pt>
                      <c:pt idx="20612">
                        <c:v>2.77</c:v>
                      </c:pt>
                      <c:pt idx="20613">
                        <c:v>2.77</c:v>
                      </c:pt>
                      <c:pt idx="20614">
                        <c:v>2.76</c:v>
                      </c:pt>
                      <c:pt idx="20615">
                        <c:v>2.76</c:v>
                      </c:pt>
                      <c:pt idx="20616">
                        <c:v>2.76</c:v>
                      </c:pt>
                      <c:pt idx="20617">
                        <c:v>2.77</c:v>
                      </c:pt>
                      <c:pt idx="20618">
                        <c:v>2.78</c:v>
                      </c:pt>
                      <c:pt idx="20619">
                        <c:v>2.77</c:v>
                      </c:pt>
                      <c:pt idx="20620">
                        <c:v>2.78</c:v>
                      </c:pt>
                      <c:pt idx="20621">
                        <c:v>2.79</c:v>
                      </c:pt>
                      <c:pt idx="20622">
                        <c:v>2.79</c:v>
                      </c:pt>
                      <c:pt idx="20623">
                        <c:v>2.81</c:v>
                      </c:pt>
                      <c:pt idx="20624">
                        <c:v>2.82</c:v>
                      </c:pt>
                      <c:pt idx="20625">
                        <c:v>2.82</c:v>
                      </c:pt>
                      <c:pt idx="20626">
                        <c:v>2.84</c:v>
                      </c:pt>
                      <c:pt idx="20627">
                        <c:v>2.87</c:v>
                      </c:pt>
                      <c:pt idx="20628">
                        <c:v>2.89</c:v>
                      </c:pt>
                      <c:pt idx="20629">
                        <c:v>2.92</c:v>
                      </c:pt>
                      <c:pt idx="20630">
                        <c:v>2.97</c:v>
                      </c:pt>
                      <c:pt idx="20631">
                        <c:v>3.04</c:v>
                      </c:pt>
                      <c:pt idx="20632">
                        <c:v>3.14</c:v>
                      </c:pt>
                      <c:pt idx="20633">
                        <c:v>3.31</c:v>
                      </c:pt>
                      <c:pt idx="20634">
                        <c:v>3.54</c:v>
                      </c:pt>
                      <c:pt idx="20635">
                        <c:v>3.82</c:v>
                      </c:pt>
                      <c:pt idx="20636">
                        <c:v>4.03</c:v>
                      </c:pt>
                      <c:pt idx="20637">
                        <c:v>4.2300000000000004</c:v>
                      </c:pt>
                      <c:pt idx="20638">
                        <c:v>4.3499999999999996</c:v>
                      </c:pt>
                      <c:pt idx="20639">
                        <c:v>4.38</c:v>
                      </c:pt>
                      <c:pt idx="20640">
                        <c:v>4.42</c:v>
                      </c:pt>
                      <c:pt idx="20641">
                        <c:v>4.4000000000000004</c:v>
                      </c:pt>
                      <c:pt idx="20642">
                        <c:v>4.41</c:v>
                      </c:pt>
                      <c:pt idx="20643">
                        <c:v>4.38</c:v>
                      </c:pt>
                      <c:pt idx="20644">
                        <c:v>4.33</c:v>
                      </c:pt>
                      <c:pt idx="20645">
                        <c:v>4.29</c:v>
                      </c:pt>
                      <c:pt idx="20646">
                        <c:v>4.22</c:v>
                      </c:pt>
                      <c:pt idx="20647">
                        <c:v>4.2</c:v>
                      </c:pt>
                      <c:pt idx="20648">
                        <c:v>4.1500000000000004</c:v>
                      </c:pt>
                      <c:pt idx="20649">
                        <c:v>4.09</c:v>
                      </c:pt>
                      <c:pt idx="20650">
                        <c:v>4.0599999999999996</c:v>
                      </c:pt>
                      <c:pt idx="20651">
                        <c:v>4.0199999999999996</c:v>
                      </c:pt>
                      <c:pt idx="20652">
                        <c:v>4</c:v>
                      </c:pt>
                      <c:pt idx="20653">
                        <c:v>3.98</c:v>
                      </c:pt>
                      <c:pt idx="20654">
                        <c:v>3.95</c:v>
                      </c:pt>
                      <c:pt idx="20655">
                        <c:v>3.94</c:v>
                      </c:pt>
                      <c:pt idx="20656">
                        <c:v>3.92</c:v>
                      </c:pt>
                      <c:pt idx="20657">
                        <c:v>3.94</c:v>
                      </c:pt>
                      <c:pt idx="20658">
                        <c:v>3.97</c:v>
                      </c:pt>
                      <c:pt idx="20659">
                        <c:v>4.04</c:v>
                      </c:pt>
                      <c:pt idx="20660">
                        <c:v>4.1500000000000004</c:v>
                      </c:pt>
                      <c:pt idx="20661">
                        <c:v>4.37</c:v>
                      </c:pt>
                      <c:pt idx="20662">
                        <c:v>4.76</c:v>
                      </c:pt>
                      <c:pt idx="20663">
                        <c:v>5.32</c:v>
                      </c:pt>
                      <c:pt idx="20664">
                        <c:v>5.83</c:v>
                      </c:pt>
                      <c:pt idx="20665">
                        <c:v>6.37</c:v>
                      </c:pt>
                      <c:pt idx="20666">
                        <c:v>6.82</c:v>
                      </c:pt>
                      <c:pt idx="20667">
                        <c:v>7.24</c:v>
                      </c:pt>
                      <c:pt idx="20668">
                        <c:v>7.57</c:v>
                      </c:pt>
                      <c:pt idx="20669">
                        <c:v>7.88</c:v>
                      </c:pt>
                      <c:pt idx="20670">
                        <c:v>8.18</c:v>
                      </c:pt>
                      <c:pt idx="20671">
                        <c:v>8.36</c:v>
                      </c:pt>
                      <c:pt idx="20672">
                        <c:v>8.48</c:v>
                      </c:pt>
                      <c:pt idx="20673">
                        <c:v>8.56</c:v>
                      </c:pt>
                      <c:pt idx="20674">
                        <c:v>8.68</c:v>
                      </c:pt>
                      <c:pt idx="20675">
                        <c:v>8.86</c:v>
                      </c:pt>
                      <c:pt idx="20676">
                        <c:v>8.94</c:v>
                      </c:pt>
                      <c:pt idx="20677">
                        <c:v>9</c:v>
                      </c:pt>
                      <c:pt idx="20678">
                        <c:v>9.07</c:v>
                      </c:pt>
                      <c:pt idx="20679">
                        <c:v>9.07</c:v>
                      </c:pt>
                      <c:pt idx="20680">
                        <c:v>9.07</c:v>
                      </c:pt>
                      <c:pt idx="20681">
                        <c:v>9</c:v>
                      </c:pt>
                      <c:pt idx="20682">
                        <c:v>8.85</c:v>
                      </c:pt>
                      <c:pt idx="20683">
                        <c:v>8.6199999999999992</c:v>
                      </c:pt>
                      <c:pt idx="20684">
                        <c:v>8.3800000000000008</c:v>
                      </c:pt>
                      <c:pt idx="20685">
                        <c:v>8.11</c:v>
                      </c:pt>
                      <c:pt idx="20686">
                        <c:v>7.85</c:v>
                      </c:pt>
                      <c:pt idx="20687">
                        <c:v>7.59</c:v>
                      </c:pt>
                      <c:pt idx="20688">
                        <c:v>7.41</c:v>
                      </c:pt>
                      <c:pt idx="20689">
                        <c:v>7.21</c:v>
                      </c:pt>
                      <c:pt idx="20690">
                        <c:v>7.08</c:v>
                      </c:pt>
                      <c:pt idx="20691">
                        <c:v>6.9</c:v>
                      </c:pt>
                      <c:pt idx="20692">
                        <c:v>6.78</c:v>
                      </c:pt>
                      <c:pt idx="20693">
                        <c:v>6.66</c:v>
                      </c:pt>
                      <c:pt idx="20694">
                        <c:v>6.56</c:v>
                      </c:pt>
                      <c:pt idx="20695">
                        <c:v>6.5</c:v>
                      </c:pt>
                      <c:pt idx="20696">
                        <c:v>6.42</c:v>
                      </c:pt>
                      <c:pt idx="20697">
                        <c:v>6.37</c:v>
                      </c:pt>
                      <c:pt idx="20698">
                        <c:v>6.25</c:v>
                      </c:pt>
                      <c:pt idx="20699">
                        <c:v>6.2</c:v>
                      </c:pt>
                      <c:pt idx="20700">
                        <c:v>6.16</c:v>
                      </c:pt>
                      <c:pt idx="20701">
                        <c:v>6.1</c:v>
                      </c:pt>
                      <c:pt idx="20702">
                        <c:v>6.07</c:v>
                      </c:pt>
                      <c:pt idx="20703">
                        <c:v>6.02</c:v>
                      </c:pt>
                      <c:pt idx="20704">
                        <c:v>5.97</c:v>
                      </c:pt>
                      <c:pt idx="20705">
                        <c:v>5.94</c:v>
                      </c:pt>
                      <c:pt idx="20706">
                        <c:v>5.86</c:v>
                      </c:pt>
                      <c:pt idx="20707">
                        <c:v>5.84</c:v>
                      </c:pt>
                      <c:pt idx="20708">
                        <c:v>5.77</c:v>
                      </c:pt>
                      <c:pt idx="20709">
                        <c:v>5.73</c:v>
                      </c:pt>
                      <c:pt idx="20710">
                        <c:v>5.69</c:v>
                      </c:pt>
                      <c:pt idx="20711">
                        <c:v>5.64</c:v>
                      </c:pt>
                      <c:pt idx="20712">
                        <c:v>5.59</c:v>
                      </c:pt>
                      <c:pt idx="20713">
                        <c:v>5.59</c:v>
                      </c:pt>
                      <c:pt idx="20714">
                        <c:v>5.58</c:v>
                      </c:pt>
                      <c:pt idx="20715">
                        <c:v>5.53</c:v>
                      </c:pt>
                      <c:pt idx="20716">
                        <c:v>5.48</c:v>
                      </c:pt>
                      <c:pt idx="20717">
                        <c:v>5.44</c:v>
                      </c:pt>
                      <c:pt idx="20718">
                        <c:v>5.44</c:v>
                      </c:pt>
                      <c:pt idx="20719">
                        <c:v>5.39</c:v>
                      </c:pt>
                      <c:pt idx="20720">
                        <c:v>5.34</c:v>
                      </c:pt>
                      <c:pt idx="20721">
                        <c:v>5.32</c:v>
                      </c:pt>
                      <c:pt idx="20722">
                        <c:v>5.3</c:v>
                      </c:pt>
                      <c:pt idx="20723">
                        <c:v>5.3</c:v>
                      </c:pt>
                      <c:pt idx="20724">
                        <c:v>5.25</c:v>
                      </c:pt>
                      <c:pt idx="20725">
                        <c:v>5.21</c:v>
                      </c:pt>
                      <c:pt idx="20726">
                        <c:v>5.2</c:v>
                      </c:pt>
                      <c:pt idx="20727">
                        <c:v>5.18</c:v>
                      </c:pt>
                      <c:pt idx="20728">
                        <c:v>5.14</c:v>
                      </c:pt>
                      <c:pt idx="20729">
                        <c:v>5.13</c:v>
                      </c:pt>
                      <c:pt idx="20730">
                        <c:v>5.09</c:v>
                      </c:pt>
                      <c:pt idx="20731">
                        <c:v>5.08</c:v>
                      </c:pt>
                      <c:pt idx="20732">
                        <c:v>5.05</c:v>
                      </c:pt>
                      <c:pt idx="20733">
                        <c:v>5.0199999999999996</c:v>
                      </c:pt>
                      <c:pt idx="20734">
                        <c:v>5.03</c:v>
                      </c:pt>
                      <c:pt idx="20735">
                        <c:v>4.9800000000000004</c:v>
                      </c:pt>
                      <c:pt idx="20736">
                        <c:v>4.9400000000000004</c:v>
                      </c:pt>
                      <c:pt idx="20737">
                        <c:v>4.9400000000000004</c:v>
                      </c:pt>
                      <c:pt idx="20738">
                        <c:v>4.91</c:v>
                      </c:pt>
                      <c:pt idx="20739">
                        <c:v>4.9000000000000004</c:v>
                      </c:pt>
                      <c:pt idx="20740">
                        <c:v>4.87</c:v>
                      </c:pt>
                      <c:pt idx="20741">
                        <c:v>4.8600000000000003</c:v>
                      </c:pt>
                      <c:pt idx="20742">
                        <c:v>4.83</c:v>
                      </c:pt>
                      <c:pt idx="20743">
                        <c:v>4.83</c:v>
                      </c:pt>
                      <c:pt idx="20744">
                        <c:v>4.7699999999999996</c:v>
                      </c:pt>
                      <c:pt idx="20745">
                        <c:v>4.78</c:v>
                      </c:pt>
                      <c:pt idx="20746">
                        <c:v>4.75</c:v>
                      </c:pt>
                      <c:pt idx="20747">
                        <c:v>4.7300000000000004</c:v>
                      </c:pt>
                      <c:pt idx="20748">
                        <c:v>4.71</c:v>
                      </c:pt>
                      <c:pt idx="20749">
                        <c:v>4.7</c:v>
                      </c:pt>
                      <c:pt idx="20750">
                        <c:v>4.6900000000000004</c:v>
                      </c:pt>
                      <c:pt idx="20751">
                        <c:v>4.6500000000000004</c:v>
                      </c:pt>
                      <c:pt idx="20752">
                        <c:v>4.66</c:v>
                      </c:pt>
                      <c:pt idx="20753">
                        <c:v>4.63</c:v>
                      </c:pt>
                      <c:pt idx="20754">
                        <c:v>4.62</c:v>
                      </c:pt>
                      <c:pt idx="20755">
                        <c:v>4.5999999999999996</c:v>
                      </c:pt>
                      <c:pt idx="20756">
                        <c:v>4.57</c:v>
                      </c:pt>
                      <c:pt idx="20757">
                        <c:v>4.5599999999999996</c:v>
                      </c:pt>
                      <c:pt idx="20758">
                        <c:v>4.55</c:v>
                      </c:pt>
                      <c:pt idx="20759">
                        <c:v>4.54</c:v>
                      </c:pt>
                      <c:pt idx="20760">
                        <c:v>4.5199999999999996</c:v>
                      </c:pt>
                      <c:pt idx="20761">
                        <c:v>4.5</c:v>
                      </c:pt>
                      <c:pt idx="20762">
                        <c:v>4.4800000000000004</c:v>
                      </c:pt>
                      <c:pt idx="20763">
                        <c:v>4.4800000000000004</c:v>
                      </c:pt>
                      <c:pt idx="20764">
                        <c:v>4.46</c:v>
                      </c:pt>
                      <c:pt idx="20765">
                        <c:v>4.43</c:v>
                      </c:pt>
                      <c:pt idx="20766">
                        <c:v>4.41</c:v>
                      </c:pt>
                      <c:pt idx="20767">
                        <c:v>4.41</c:v>
                      </c:pt>
                      <c:pt idx="20768">
                        <c:v>4.3899999999999997</c:v>
                      </c:pt>
                      <c:pt idx="20769">
                        <c:v>4.38</c:v>
                      </c:pt>
                      <c:pt idx="20770">
                        <c:v>4.37</c:v>
                      </c:pt>
                      <c:pt idx="20771">
                        <c:v>4.3499999999999996</c:v>
                      </c:pt>
                      <c:pt idx="20772">
                        <c:v>4.34</c:v>
                      </c:pt>
                      <c:pt idx="20773">
                        <c:v>4.32</c:v>
                      </c:pt>
                      <c:pt idx="20774">
                        <c:v>4.3099999999999996</c:v>
                      </c:pt>
                      <c:pt idx="20775">
                        <c:v>4.3</c:v>
                      </c:pt>
                      <c:pt idx="20776">
                        <c:v>4.29</c:v>
                      </c:pt>
                      <c:pt idx="20777">
                        <c:v>4.28</c:v>
                      </c:pt>
                      <c:pt idx="20778">
                        <c:v>4.2300000000000004</c:v>
                      </c:pt>
                      <c:pt idx="20779">
                        <c:v>4.2300000000000004</c:v>
                      </c:pt>
                      <c:pt idx="20780">
                        <c:v>4.2300000000000004</c:v>
                      </c:pt>
                      <c:pt idx="20781">
                        <c:v>4.2</c:v>
                      </c:pt>
                      <c:pt idx="20782">
                        <c:v>4.1900000000000004</c:v>
                      </c:pt>
                      <c:pt idx="20783">
                        <c:v>4.17</c:v>
                      </c:pt>
                      <c:pt idx="20784">
                        <c:v>4.16</c:v>
                      </c:pt>
                      <c:pt idx="20785">
                        <c:v>4.12</c:v>
                      </c:pt>
                      <c:pt idx="20786">
                        <c:v>4.0999999999999996</c:v>
                      </c:pt>
                      <c:pt idx="20787">
                        <c:v>4.09</c:v>
                      </c:pt>
                      <c:pt idx="20788">
                        <c:v>4.08</c:v>
                      </c:pt>
                      <c:pt idx="20789">
                        <c:v>4.05</c:v>
                      </c:pt>
                      <c:pt idx="20790">
                        <c:v>4.03</c:v>
                      </c:pt>
                      <c:pt idx="20791">
                        <c:v>4.03</c:v>
                      </c:pt>
                      <c:pt idx="20792">
                        <c:v>4.03</c:v>
                      </c:pt>
                      <c:pt idx="20793">
                        <c:v>4.0199999999999996</c:v>
                      </c:pt>
                      <c:pt idx="20794">
                        <c:v>3.99</c:v>
                      </c:pt>
                      <c:pt idx="20795">
                        <c:v>3.98</c:v>
                      </c:pt>
                      <c:pt idx="20796">
                        <c:v>3.97</c:v>
                      </c:pt>
                      <c:pt idx="20797">
                        <c:v>3.96</c:v>
                      </c:pt>
                      <c:pt idx="20798">
                        <c:v>3.95</c:v>
                      </c:pt>
                      <c:pt idx="20799">
                        <c:v>3.94</c:v>
                      </c:pt>
                      <c:pt idx="20800">
                        <c:v>3.92</c:v>
                      </c:pt>
                      <c:pt idx="20801">
                        <c:v>3.91</c:v>
                      </c:pt>
                      <c:pt idx="20802">
                        <c:v>3.9</c:v>
                      </c:pt>
                      <c:pt idx="20803">
                        <c:v>3.9</c:v>
                      </c:pt>
                      <c:pt idx="20804">
                        <c:v>3.88</c:v>
                      </c:pt>
                      <c:pt idx="20805">
                        <c:v>3.88</c:v>
                      </c:pt>
                      <c:pt idx="20806">
                        <c:v>3.85</c:v>
                      </c:pt>
                      <c:pt idx="20807">
                        <c:v>3.84</c:v>
                      </c:pt>
                      <c:pt idx="20808">
                        <c:v>3.83</c:v>
                      </c:pt>
                      <c:pt idx="20809">
                        <c:v>3.83</c:v>
                      </c:pt>
                      <c:pt idx="20810">
                        <c:v>3.8</c:v>
                      </c:pt>
                      <c:pt idx="20811">
                        <c:v>3.78</c:v>
                      </c:pt>
                      <c:pt idx="20812">
                        <c:v>3.8</c:v>
                      </c:pt>
                      <c:pt idx="20813">
                        <c:v>3.77</c:v>
                      </c:pt>
                      <c:pt idx="20814">
                        <c:v>3.77</c:v>
                      </c:pt>
                      <c:pt idx="20815">
                        <c:v>3.75</c:v>
                      </c:pt>
                      <c:pt idx="20816">
                        <c:v>3.76</c:v>
                      </c:pt>
                      <c:pt idx="20817">
                        <c:v>3.74</c:v>
                      </c:pt>
                      <c:pt idx="20818">
                        <c:v>3.72</c:v>
                      </c:pt>
                      <c:pt idx="20819">
                        <c:v>3.71</c:v>
                      </c:pt>
                      <c:pt idx="20820">
                        <c:v>3.72</c:v>
                      </c:pt>
                      <c:pt idx="20821">
                        <c:v>3.69</c:v>
                      </c:pt>
                      <c:pt idx="20822">
                        <c:v>3.69</c:v>
                      </c:pt>
                      <c:pt idx="20823">
                        <c:v>3.68</c:v>
                      </c:pt>
                      <c:pt idx="20824">
                        <c:v>3.66</c:v>
                      </c:pt>
                      <c:pt idx="20825">
                        <c:v>3.66</c:v>
                      </c:pt>
                      <c:pt idx="20826">
                        <c:v>3.65</c:v>
                      </c:pt>
                      <c:pt idx="20827">
                        <c:v>3.64</c:v>
                      </c:pt>
                      <c:pt idx="20828">
                        <c:v>3.64</c:v>
                      </c:pt>
                      <c:pt idx="20829">
                        <c:v>3.62</c:v>
                      </c:pt>
                      <c:pt idx="20830">
                        <c:v>3.63</c:v>
                      </c:pt>
                      <c:pt idx="20831">
                        <c:v>3.6</c:v>
                      </c:pt>
                      <c:pt idx="20832">
                        <c:v>3.59</c:v>
                      </c:pt>
                      <c:pt idx="20833">
                        <c:v>3.59</c:v>
                      </c:pt>
                      <c:pt idx="20834">
                        <c:v>3.59</c:v>
                      </c:pt>
                      <c:pt idx="20835">
                        <c:v>3.57</c:v>
                      </c:pt>
                      <c:pt idx="20836">
                        <c:v>3.57</c:v>
                      </c:pt>
                      <c:pt idx="20837">
                        <c:v>3.56</c:v>
                      </c:pt>
                      <c:pt idx="20838">
                        <c:v>3.56</c:v>
                      </c:pt>
                      <c:pt idx="20839">
                        <c:v>3.55</c:v>
                      </c:pt>
                      <c:pt idx="20840">
                        <c:v>3.53</c:v>
                      </c:pt>
                      <c:pt idx="20841">
                        <c:v>3.53</c:v>
                      </c:pt>
                      <c:pt idx="20842">
                        <c:v>3.52</c:v>
                      </c:pt>
                      <c:pt idx="20843">
                        <c:v>3.51</c:v>
                      </c:pt>
                      <c:pt idx="20844">
                        <c:v>3.5</c:v>
                      </c:pt>
                      <c:pt idx="20845">
                        <c:v>3.5</c:v>
                      </c:pt>
                      <c:pt idx="20846">
                        <c:v>3.49</c:v>
                      </c:pt>
                      <c:pt idx="20847">
                        <c:v>3.48</c:v>
                      </c:pt>
                      <c:pt idx="20848">
                        <c:v>3.46</c:v>
                      </c:pt>
                      <c:pt idx="20849">
                        <c:v>3.47</c:v>
                      </c:pt>
                      <c:pt idx="20850">
                        <c:v>3.47</c:v>
                      </c:pt>
                      <c:pt idx="20851">
                        <c:v>3.47</c:v>
                      </c:pt>
                      <c:pt idx="20852">
                        <c:v>3.46</c:v>
                      </c:pt>
                      <c:pt idx="20853">
                        <c:v>3.45</c:v>
                      </c:pt>
                      <c:pt idx="20854">
                        <c:v>3.44</c:v>
                      </c:pt>
                      <c:pt idx="20855">
                        <c:v>3.44</c:v>
                      </c:pt>
                      <c:pt idx="20856">
                        <c:v>3.43</c:v>
                      </c:pt>
                      <c:pt idx="20857">
                        <c:v>3.43</c:v>
                      </c:pt>
                      <c:pt idx="20858">
                        <c:v>3.42</c:v>
                      </c:pt>
                      <c:pt idx="20859">
                        <c:v>3.42</c:v>
                      </c:pt>
                      <c:pt idx="20860">
                        <c:v>3.41</c:v>
                      </c:pt>
                      <c:pt idx="20861">
                        <c:v>3.41</c:v>
                      </c:pt>
                      <c:pt idx="20862">
                        <c:v>3.41</c:v>
                      </c:pt>
                      <c:pt idx="20863">
                        <c:v>3.39</c:v>
                      </c:pt>
                      <c:pt idx="20864">
                        <c:v>3.39</c:v>
                      </c:pt>
                      <c:pt idx="20865">
                        <c:v>3.38</c:v>
                      </c:pt>
                      <c:pt idx="20866">
                        <c:v>3.38</c:v>
                      </c:pt>
                      <c:pt idx="20867">
                        <c:v>3.37</c:v>
                      </c:pt>
                      <c:pt idx="20868">
                        <c:v>3.37</c:v>
                      </c:pt>
                      <c:pt idx="20869">
                        <c:v>3.36</c:v>
                      </c:pt>
                      <c:pt idx="20870">
                        <c:v>3.36</c:v>
                      </c:pt>
                      <c:pt idx="20871">
                        <c:v>3.35</c:v>
                      </c:pt>
                      <c:pt idx="20872">
                        <c:v>3.34</c:v>
                      </c:pt>
                      <c:pt idx="20873">
                        <c:v>3.33</c:v>
                      </c:pt>
                      <c:pt idx="20874">
                        <c:v>3.34</c:v>
                      </c:pt>
                      <c:pt idx="20875">
                        <c:v>3.33</c:v>
                      </c:pt>
                      <c:pt idx="20876">
                        <c:v>3.32</c:v>
                      </c:pt>
                      <c:pt idx="20877">
                        <c:v>3.32</c:v>
                      </c:pt>
                      <c:pt idx="20878">
                        <c:v>3.32</c:v>
                      </c:pt>
                      <c:pt idx="20879">
                        <c:v>3.31</c:v>
                      </c:pt>
                      <c:pt idx="20880">
                        <c:v>3.31</c:v>
                      </c:pt>
                      <c:pt idx="20881">
                        <c:v>3.3</c:v>
                      </c:pt>
                      <c:pt idx="20882">
                        <c:v>3.3</c:v>
                      </c:pt>
                      <c:pt idx="20883">
                        <c:v>3.3</c:v>
                      </c:pt>
                      <c:pt idx="20884">
                        <c:v>3.29</c:v>
                      </c:pt>
                      <c:pt idx="20885">
                        <c:v>3.28</c:v>
                      </c:pt>
                      <c:pt idx="20886">
                        <c:v>3.28</c:v>
                      </c:pt>
                      <c:pt idx="20887">
                        <c:v>3.26</c:v>
                      </c:pt>
                      <c:pt idx="20888">
                        <c:v>3.26</c:v>
                      </c:pt>
                      <c:pt idx="20889">
                        <c:v>3.26</c:v>
                      </c:pt>
                      <c:pt idx="20890">
                        <c:v>3.25</c:v>
                      </c:pt>
                      <c:pt idx="20891">
                        <c:v>3.26</c:v>
                      </c:pt>
                      <c:pt idx="20892">
                        <c:v>3.3</c:v>
                      </c:pt>
                      <c:pt idx="20893">
                        <c:v>3.28</c:v>
                      </c:pt>
                      <c:pt idx="20894">
                        <c:v>3.35</c:v>
                      </c:pt>
                      <c:pt idx="20895">
                        <c:v>3.36</c:v>
                      </c:pt>
                      <c:pt idx="20896">
                        <c:v>3.34</c:v>
                      </c:pt>
                      <c:pt idx="20897">
                        <c:v>3.31</c:v>
                      </c:pt>
                      <c:pt idx="20898">
                        <c:v>3.29</c:v>
                      </c:pt>
                      <c:pt idx="20899">
                        <c:v>3.27</c:v>
                      </c:pt>
                      <c:pt idx="20900">
                        <c:v>3.25</c:v>
                      </c:pt>
                      <c:pt idx="20901">
                        <c:v>3.24</c:v>
                      </c:pt>
                      <c:pt idx="20902">
                        <c:v>3.24</c:v>
                      </c:pt>
                      <c:pt idx="20903">
                        <c:v>3.22</c:v>
                      </c:pt>
                      <c:pt idx="20904">
                        <c:v>3.21</c:v>
                      </c:pt>
                      <c:pt idx="20905">
                        <c:v>3.21</c:v>
                      </c:pt>
                      <c:pt idx="20906">
                        <c:v>3.2</c:v>
                      </c:pt>
                      <c:pt idx="20907">
                        <c:v>3.18</c:v>
                      </c:pt>
                      <c:pt idx="20908">
                        <c:v>3.18</c:v>
                      </c:pt>
                      <c:pt idx="20909">
                        <c:v>3.18</c:v>
                      </c:pt>
                      <c:pt idx="20910">
                        <c:v>3.17</c:v>
                      </c:pt>
                      <c:pt idx="20911">
                        <c:v>3.17</c:v>
                      </c:pt>
                      <c:pt idx="20912">
                        <c:v>3.14</c:v>
                      </c:pt>
                      <c:pt idx="20913">
                        <c:v>3.15</c:v>
                      </c:pt>
                      <c:pt idx="20914">
                        <c:v>3.14</c:v>
                      </c:pt>
                      <c:pt idx="20915">
                        <c:v>3.13</c:v>
                      </c:pt>
                      <c:pt idx="20916">
                        <c:v>3.12</c:v>
                      </c:pt>
                      <c:pt idx="20917">
                        <c:v>3.13</c:v>
                      </c:pt>
                      <c:pt idx="20918">
                        <c:v>3.12</c:v>
                      </c:pt>
                      <c:pt idx="20919">
                        <c:v>3.11</c:v>
                      </c:pt>
                      <c:pt idx="20920">
                        <c:v>3.1</c:v>
                      </c:pt>
                      <c:pt idx="20921">
                        <c:v>3.1</c:v>
                      </c:pt>
                      <c:pt idx="20922">
                        <c:v>3.1</c:v>
                      </c:pt>
                      <c:pt idx="20923">
                        <c:v>3.1</c:v>
                      </c:pt>
                      <c:pt idx="20924">
                        <c:v>3.08</c:v>
                      </c:pt>
                      <c:pt idx="20925">
                        <c:v>3.08</c:v>
                      </c:pt>
                      <c:pt idx="20926">
                        <c:v>3.08</c:v>
                      </c:pt>
                      <c:pt idx="20927">
                        <c:v>3.07</c:v>
                      </c:pt>
                      <c:pt idx="20928">
                        <c:v>3.07</c:v>
                      </c:pt>
                      <c:pt idx="20929">
                        <c:v>3.06</c:v>
                      </c:pt>
                      <c:pt idx="20930">
                        <c:v>3.07</c:v>
                      </c:pt>
                      <c:pt idx="20931">
                        <c:v>3.05</c:v>
                      </c:pt>
                      <c:pt idx="20932">
                        <c:v>3.05</c:v>
                      </c:pt>
                      <c:pt idx="20933">
                        <c:v>3.05</c:v>
                      </c:pt>
                      <c:pt idx="20934">
                        <c:v>3.04</c:v>
                      </c:pt>
                      <c:pt idx="20935">
                        <c:v>3.04</c:v>
                      </c:pt>
                      <c:pt idx="20936">
                        <c:v>3.05</c:v>
                      </c:pt>
                      <c:pt idx="20937">
                        <c:v>3.05</c:v>
                      </c:pt>
                      <c:pt idx="20938">
                        <c:v>3.04</c:v>
                      </c:pt>
                      <c:pt idx="20939">
                        <c:v>3.03</c:v>
                      </c:pt>
                      <c:pt idx="20940">
                        <c:v>3.03</c:v>
                      </c:pt>
                      <c:pt idx="20941">
                        <c:v>3.03</c:v>
                      </c:pt>
                      <c:pt idx="20942">
                        <c:v>3.02</c:v>
                      </c:pt>
                      <c:pt idx="20943">
                        <c:v>3.02</c:v>
                      </c:pt>
                      <c:pt idx="20944">
                        <c:v>3.02</c:v>
                      </c:pt>
                      <c:pt idx="20945">
                        <c:v>3.01</c:v>
                      </c:pt>
                      <c:pt idx="20946">
                        <c:v>3.01</c:v>
                      </c:pt>
                      <c:pt idx="20947">
                        <c:v>3.01</c:v>
                      </c:pt>
                      <c:pt idx="20948">
                        <c:v>3</c:v>
                      </c:pt>
                      <c:pt idx="20949">
                        <c:v>3</c:v>
                      </c:pt>
                      <c:pt idx="20950">
                        <c:v>3.01</c:v>
                      </c:pt>
                      <c:pt idx="20951">
                        <c:v>3</c:v>
                      </c:pt>
                      <c:pt idx="20952">
                        <c:v>3</c:v>
                      </c:pt>
                      <c:pt idx="20953">
                        <c:v>2.99</c:v>
                      </c:pt>
                      <c:pt idx="20954">
                        <c:v>2.99</c:v>
                      </c:pt>
                      <c:pt idx="20955">
                        <c:v>2.99</c:v>
                      </c:pt>
                      <c:pt idx="20956">
                        <c:v>2.99</c:v>
                      </c:pt>
                      <c:pt idx="20957">
                        <c:v>2.98</c:v>
                      </c:pt>
                      <c:pt idx="20958">
                        <c:v>2.98</c:v>
                      </c:pt>
                      <c:pt idx="20959">
                        <c:v>2.98</c:v>
                      </c:pt>
                      <c:pt idx="20960">
                        <c:v>2.97</c:v>
                      </c:pt>
                      <c:pt idx="20961">
                        <c:v>2.98</c:v>
                      </c:pt>
                      <c:pt idx="20962">
                        <c:v>2.97</c:v>
                      </c:pt>
                      <c:pt idx="20963">
                        <c:v>2.97</c:v>
                      </c:pt>
                      <c:pt idx="20964">
                        <c:v>2.95</c:v>
                      </c:pt>
                      <c:pt idx="20965">
                        <c:v>2.96</c:v>
                      </c:pt>
                      <c:pt idx="20966">
                        <c:v>2.96</c:v>
                      </c:pt>
                      <c:pt idx="20967">
                        <c:v>2.96</c:v>
                      </c:pt>
                      <c:pt idx="20968">
                        <c:v>2.96</c:v>
                      </c:pt>
                      <c:pt idx="20969">
                        <c:v>2.95</c:v>
                      </c:pt>
                      <c:pt idx="20970">
                        <c:v>2.94</c:v>
                      </c:pt>
                      <c:pt idx="20971">
                        <c:v>2.95</c:v>
                      </c:pt>
                      <c:pt idx="20972">
                        <c:v>2.95</c:v>
                      </c:pt>
                      <c:pt idx="20973">
                        <c:v>2.94</c:v>
                      </c:pt>
                      <c:pt idx="20974">
                        <c:v>2.94</c:v>
                      </c:pt>
                      <c:pt idx="20975">
                        <c:v>2.94</c:v>
                      </c:pt>
                      <c:pt idx="20976">
                        <c:v>2.94</c:v>
                      </c:pt>
                      <c:pt idx="20977">
                        <c:v>2.93</c:v>
                      </c:pt>
                      <c:pt idx="20978">
                        <c:v>2.93</c:v>
                      </c:pt>
                      <c:pt idx="20979">
                        <c:v>2.93</c:v>
                      </c:pt>
                      <c:pt idx="20980">
                        <c:v>2.92</c:v>
                      </c:pt>
                      <c:pt idx="20981">
                        <c:v>2.92</c:v>
                      </c:pt>
                      <c:pt idx="20982">
                        <c:v>2.92</c:v>
                      </c:pt>
                      <c:pt idx="20983">
                        <c:v>2.91</c:v>
                      </c:pt>
                      <c:pt idx="20984">
                        <c:v>2.9</c:v>
                      </c:pt>
                      <c:pt idx="20985">
                        <c:v>2.89</c:v>
                      </c:pt>
                      <c:pt idx="20986">
                        <c:v>2.89</c:v>
                      </c:pt>
                      <c:pt idx="20987">
                        <c:v>2.88</c:v>
                      </c:pt>
                      <c:pt idx="20988">
                        <c:v>2.87</c:v>
                      </c:pt>
                      <c:pt idx="20989">
                        <c:v>2.87</c:v>
                      </c:pt>
                      <c:pt idx="20990">
                        <c:v>2.87</c:v>
                      </c:pt>
                      <c:pt idx="20991">
                        <c:v>2.87</c:v>
                      </c:pt>
                      <c:pt idx="20992">
                        <c:v>2.87</c:v>
                      </c:pt>
                      <c:pt idx="20993">
                        <c:v>2.86</c:v>
                      </c:pt>
                      <c:pt idx="20994">
                        <c:v>2.86</c:v>
                      </c:pt>
                      <c:pt idx="20995">
                        <c:v>2.86</c:v>
                      </c:pt>
                      <c:pt idx="20996">
                        <c:v>2.85</c:v>
                      </c:pt>
                      <c:pt idx="20997">
                        <c:v>2.85</c:v>
                      </c:pt>
                      <c:pt idx="20998">
                        <c:v>2.85</c:v>
                      </c:pt>
                      <c:pt idx="20999">
                        <c:v>2.84</c:v>
                      </c:pt>
                      <c:pt idx="21000">
                        <c:v>2.83</c:v>
                      </c:pt>
                      <c:pt idx="21001">
                        <c:v>2.83</c:v>
                      </c:pt>
                      <c:pt idx="21002">
                        <c:v>2.83</c:v>
                      </c:pt>
                      <c:pt idx="21003">
                        <c:v>2.82</c:v>
                      </c:pt>
                      <c:pt idx="21004">
                        <c:v>2.82</c:v>
                      </c:pt>
                      <c:pt idx="21005">
                        <c:v>2.82</c:v>
                      </c:pt>
                      <c:pt idx="21006">
                        <c:v>2.83</c:v>
                      </c:pt>
                      <c:pt idx="21007">
                        <c:v>2.82</c:v>
                      </c:pt>
                      <c:pt idx="21008">
                        <c:v>2.81</c:v>
                      </c:pt>
                      <c:pt idx="21009">
                        <c:v>2.81</c:v>
                      </c:pt>
                      <c:pt idx="21010">
                        <c:v>2.81</c:v>
                      </c:pt>
                      <c:pt idx="21011">
                        <c:v>2.81</c:v>
                      </c:pt>
                      <c:pt idx="21012">
                        <c:v>2.79</c:v>
                      </c:pt>
                      <c:pt idx="21013">
                        <c:v>2.81</c:v>
                      </c:pt>
                      <c:pt idx="21014">
                        <c:v>2.8</c:v>
                      </c:pt>
                      <c:pt idx="21015">
                        <c:v>2.79</c:v>
                      </c:pt>
                      <c:pt idx="21016">
                        <c:v>2.79</c:v>
                      </c:pt>
                      <c:pt idx="21017">
                        <c:v>2.79</c:v>
                      </c:pt>
                      <c:pt idx="21018">
                        <c:v>2.79</c:v>
                      </c:pt>
                      <c:pt idx="21019">
                        <c:v>2.79</c:v>
                      </c:pt>
                      <c:pt idx="21020">
                        <c:v>2.79</c:v>
                      </c:pt>
                      <c:pt idx="21021">
                        <c:v>2.79</c:v>
                      </c:pt>
                      <c:pt idx="21022">
                        <c:v>2.79</c:v>
                      </c:pt>
                      <c:pt idx="21023">
                        <c:v>2.78</c:v>
                      </c:pt>
                      <c:pt idx="21024">
                        <c:v>2.78</c:v>
                      </c:pt>
                      <c:pt idx="21025">
                        <c:v>2.78</c:v>
                      </c:pt>
                      <c:pt idx="21026">
                        <c:v>2.78</c:v>
                      </c:pt>
                      <c:pt idx="21027">
                        <c:v>2.77</c:v>
                      </c:pt>
                      <c:pt idx="21028">
                        <c:v>2.77</c:v>
                      </c:pt>
                      <c:pt idx="21029">
                        <c:v>2.77</c:v>
                      </c:pt>
                      <c:pt idx="21030">
                        <c:v>2.77</c:v>
                      </c:pt>
                      <c:pt idx="21031">
                        <c:v>2.77</c:v>
                      </c:pt>
                      <c:pt idx="21032">
                        <c:v>2.77</c:v>
                      </c:pt>
                      <c:pt idx="21033">
                        <c:v>2.77</c:v>
                      </c:pt>
                      <c:pt idx="21034">
                        <c:v>2.76</c:v>
                      </c:pt>
                      <c:pt idx="21035">
                        <c:v>2.76</c:v>
                      </c:pt>
                      <c:pt idx="21036">
                        <c:v>2.76</c:v>
                      </c:pt>
                      <c:pt idx="21037">
                        <c:v>2.76</c:v>
                      </c:pt>
                      <c:pt idx="21038">
                        <c:v>2.76</c:v>
                      </c:pt>
                      <c:pt idx="21039">
                        <c:v>2.75</c:v>
                      </c:pt>
                      <c:pt idx="21040">
                        <c:v>2.76</c:v>
                      </c:pt>
                      <c:pt idx="21041">
                        <c:v>2.76</c:v>
                      </c:pt>
                      <c:pt idx="21042">
                        <c:v>2.76</c:v>
                      </c:pt>
                      <c:pt idx="21043">
                        <c:v>2.75</c:v>
                      </c:pt>
                      <c:pt idx="21044">
                        <c:v>2.75</c:v>
                      </c:pt>
                      <c:pt idx="21045">
                        <c:v>2.75</c:v>
                      </c:pt>
                      <c:pt idx="21046">
                        <c:v>2.75</c:v>
                      </c:pt>
                      <c:pt idx="21047">
                        <c:v>2.75</c:v>
                      </c:pt>
                      <c:pt idx="21048">
                        <c:v>2.74</c:v>
                      </c:pt>
                      <c:pt idx="21049">
                        <c:v>2.74</c:v>
                      </c:pt>
                      <c:pt idx="21050">
                        <c:v>2.74</c:v>
                      </c:pt>
                      <c:pt idx="21051">
                        <c:v>2.74</c:v>
                      </c:pt>
                      <c:pt idx="21052">
                        <c:v>2.74</c:v>
                      </c:pt>
                      <c:pt idx="21053">
                        <c:v>2.74</c:v>
                      </c:pt>
                      <c:pt idx="21054">
                        <c:v>2.74</c:v>
                      </c:pt>
                      <c:pt idx="21055">
                        <c:v>2.74</c:v>
                      </c:pt>
                      <c:pt idx="21056">
                        <c:v>2.74</c:v>
                      </c:pt>
                      <c:pt idx="21057">
                        <c:v>2.74</c:v>
                      </c:pt>
                      <c:pt idx="21058">
                        <c:v>2.73</c:v>
                      </c:pt>
                      <c:pt idx="21059">
                        <c:v>2.74</c:v>
                      </c:pt>
                      <c:pt idx="21060">
                        <c:v>2.73</c:v>
                      </c:pt>
                      <c:pt idx="21061">
                        <c:v>2.74</c:v>
                      </c:pt>
                      <c:pt idx="21062">
                        <c:v>2.72</c:v>
                      </c:pt>
                      <c:pt idx="21063">
                        <c:v>2.73</c:v>
                      </c:pt>
                      <c:pt idx="21064">
                        <c:v>2.73</c:v>
                      </c:pt>
                      <c:pt idx="21065">
                        <c:v>2.72</c:v>
                      </c:pt>
                      <c:pt idx="21066">
                        <c:v>2.72</c:v>
                      </c:pt>
                      <c:pt idx="21067">
                        <c:v>2.73</c:v>
                      </c:pt>
                      <c:pt idx="21068">
                        <c:v>2.73</c:v>
                      </c:pt>
                      <c:pt idx="21069">
                        <c:v>2.73</c:v>
                      </c:pt>
                      <c:pt idx="21070">
                        <c:v>2.72</c:v>
                      </c:pt>
                      <c:pt idx="21071">
                        <c:v>2.72</c:v>
                      </c:pt>
                      <c:pt idx="21072">
                        <c:v>2.72</c:v>
                      </c:pt>
                      <c:pt idx="21073">
                        <c:v>2.71</c:v>
                      </c:pt>
                      <c:pt idx="21074">
                        <c:v>2.71</c:v>
                      </c:pt>
                      <c:pt idx="21075">
                        <c:v>2.72</c:v>
                      </c:pt>
                      <c:pt idx="21076">
                        <c:v>2.72</c:v>
                      </c:pt>
                      <c:pt idx="21077">
                        <c:v>2.71</c:v>
                      </c:pt>
                      <c:pt idx="21078">
                        <c:v>2.72</c:v>
                      </c:pt>
                      <c:pt idx="21079">
                        <c:v>2.72</c:v>
                      </c:pt>
                      <c:pt idx="21080">
                        <c:v>2.71</c:v>
                      </c:pt>
                      <c:pt idx="21081">
                        <c:v>2.71</c:v>
                      </c:pt>
                      <c:pt idx="21082">
                        <c:v>2.7</c:v>
                      </c:pt>
                      <c:pt idx="21083">
                        <c:v>2.7</c:v>
                      </c:pt>
                      <c:pt idx="21084">
                        <c:v>2.7</c:v>
                      </c:pt>
                      <c:pt idx="21085">
                        <c:v>2.7</c:v>
                      </c:pt>
                      <c:pt idx="21086">
                        <c:v>2.69</c:v>
                      </c:pt>
                      <c:pt idx="21087">
                        <c:v>2.69</c:v>
                      </c:pt>
                      <c:pt idx="21088">
                        <c:v>2.69</c:v>
                      </c:pt>
                      <c:pt idx="21089">
                        <c:v>2.69</c:v>
                      </c:pt>
                      <c:pt idx="21090">
                        <c:v>2.68</c:v>
                      </c:pt>
                      <c:pt idx="21091">
                        <c:v>2.68</c:v>
                      </c:pt>
                      <c:pt idx="21092">
                        <c:v>2.68</c:v>
                      </c:pt>
                      <c:pt idx="21093">
                        <c:v>2.68</c:v>
                      </c:pt>
                      <c:pt idx="21094">
                        <c:v>2.68</c:v>
                      </c:pt>
                      <c:pt idx="21095">
                        <c:v>2.67</c:v>
                      </c:pt>
                      <c:pt idx="21096">
                        <c:v>2.67</c:v>
                      </c:pt>
                      <c:pt idx="21097">
                        <c:v>2.67</c:v>
                      </c:pt>
                      <c:pt idx="21098">
                        <c:v>2.67</c:v>
                      </c:pt>
                      <c:pt idx="21099">
                        <c:v>2.66</c:v>
                      </c:pt>
                      <c:pt idx="21100">
                        <c:v>2.65</c:v>
                      </c:pt>
                      <c:pt idx="21101">
                        <c:v>2.66</c:v>
                      </c:pt>
                      <c:pt idx="21102">
                        <c:v>2.65</c:v>
                      </c:pt>
                      <c:pt idx="21103">
                        <c:v>2.65</c:v>
                      </c:pt>
                      <c:pt idx="21104">
                        <c:v>2.65</c:v>
                      </c:pt>
                      <c:pt idx="21105">
                        <c:v>2.65</c:v>
                      </c:pt>
                      <c:pt idx="21106">
                        <c:v>2.64</c:v>
                      </c:pt>
                      <c:pt idx="21107">
                        <c:v>2.65</c:v>
                      </c:pt>
                      <c:pt idx="21108">
                        <c:v>2.64</c:v>
                      </c:pt>
                      <c:pt idx="21109">
                        <c:v>2.63</c:v>
                      </c:pt>
                      <c:pt idx="21110">
                        <c:v>2.64</c:v>
                      </c:pt>
                      <c:pt idx="21111">
                        <c:v>2.64</c:v>
                      </c:pt>
                      <c:pt idx="21112">
                        <c:v>2.64</c:v>
                      </c:pt>
                      <c:pt idx="21113">
                        <c:v>2.64</c:v>
                      </c:pt>
                      <c:pt idx="21114">
                        <c:v>2.63</c:v>
                      </c:pt>
                      <c:pt idx="21115">
                        <c:v>2.63</c:v>
                      </c:pt>
                      <c:pt idx="21116">
                        <c:v>2.63</c:v>
                      </c:pt>
                      <c:pt idx="21117">
                        <c:v>2.63</c:v>
                      </c:pt>
                      <c:pt idx="21118">
                        <c:v>2.62</c:v>
                      </c:pt>
                      <c:pt idx="21119">
                        <c:v>2.62</c:v>
                      </c:pt>
                      <c:pt idx="21120">
                        <c:v>2.62</c:v>
                      </c:pt>
                      <c:pt idx="21121">
                        <c:v>2.62</c:v>
                      </c:pt>
                      <c:pt idx="21122">
                        <c:v>2.63</c:v>
                      </c:pt>
                      <c:pt idx="21123">
                        <c:v>2.64</c:v>
                      </c:pt>
                      <c:pt idx="21124">
                        <c:v>2.64</c:v>
                      </c:pt>
                      <c:pt idx="21125">
                        <c:v>2.65</c:v>
                      </c:pt>
                      <c:pt idx="21126">
                        <c:v>2.66</c:v>
                      </c:pt>
                      <c:pt idx="21127">
                        <c:v>2.67</c:v>
                      </c:pt>
                      <c:pt idx="21128">
                        <c:v>2.67</c:v>
                      </c:pt>
                      <c:pt idx="21129">
                        <c:v>2.68</c:v>
                      </c:pt>
                      <c:pt idx="21130">
                        <c:v>2.68</c:v>
                      </c:pt>
                      <c:pt idx="21131">
                        <c:v>2.69</c:v>
                      </c:pt>
                      <c:pt idx="21132">
                        <c:v>2.68</c:v>
                      </c:pt>
                      <c:pt idx="21133">
                        <c:v>2.69</c:v>
                      </c:pt>
                      <c:pt idx="21134">
                        <c:v>2.69</c:v>
                      </c:pt>
                      <c:pt idx="21135">
                        <c:v>2.7</c:v>
                      </c:pt>
                      <c:pt idx="21136">
                        <c:v>2.7</c:v>
                      </c:pt>
                      <c:pt idx="21137">
                        <c:v>2.72</c:v>
                      </c:pt>
                      <c:pt idx="21138">
                        <c:v>2.73</c:v>
                      </c:pt>
                      <c:pt idx="21139">
                        <c:v>2.73</c:v>
                      </c:pt>
                      <c:pt idx="21140">
                        <c:v>2.74</c:v>
                      </c:pt>
                      <c:pt idx="21141">
                        <c:v>2.75</c:v>
                      </c:pt>
                      <c:pt idx="21142">
                        <c:v>2.76</c:v>
                      </c:pt>
                      <c:pt idx="21143">
                        <c:v>2.77</c:v>
                      </c:pt>
                      <c:pt idx="21144">
                        <c:v>2.79</c:v>
                      </c:pt>
                      <c:pt idx="21145">
                        <c:v>2.79</c:v>
                      </c:pt>
                      <c:pt idx="21146">
                        <c:v>2.8</c:v>
                      </c:pt>
                      <c:pt idx="21147">
                        <c:v>2.81</c:v>
                      </c:pt>
                      <c:pt idx="21148">
                        <c:v>2.81</c:v>
                      </c:pt>
                      <c:pt idx="21149">
                        <c:v>2.82</c:v>
                      </c:pt>
                      <c:pt idx="21150">
                        <c:v>2.83</c:v>
                      </c:pt>
                      <c:pt idx="21151">
                        <c:v>2.83</c:v>
                      </c:pt>
                      <c:pt idx="21152">
                        <c:v>2.85</c:v>
                      </c:pt>
                      <c:pt idx="21153">
                        <c:v>2.86</c:v>
                      </c:pt>
                      <c:pt idx="21154">
                        <c:v>2.87</c:v>
                      </c:pt>
                      <c:pt idx="21155">
                        <c:v>2.87</c:v>
                      </c:pt>
                      <c:pt idx="21156">
                        <c:v>2.88</c:v>
                      </c:pt>
                      <c:pt idx="21157">
                        <c:v>2.88</c:v>
                      </c:pt>
                      <c:pt idx="21158">
                        <c:v>2.88</c:v>
                      </c:pt>
                      <c:pt idx="21159">
                        <c:v>2.88</c:v>
                      </c:pt>
                      <c:pt idx="21160">
                        <c:v>2.87</c:v>
                      </c:pt>
                      <c:pt idx="21161">
                        <c:v>2.86</c:v>
                      </c:pt>
                      <c:pt idx="21162">
                        <c:v>2.87</c:v>
                      </c:pt>
                      <c:pt idx="21163">
                        <c:v>2.86</c:v>
                      </c:pt>
                      <c:pt idx="21164">
                        <c:v>2.85</c:v>
                      </c:pt>
                      <c:pt idx="21165">
                        <c:v>2.85</c:v>
                      </c:pt>
                      <c:pt idx="21166">
                        <c:v>2.85</c:v>
                      </c:pt>
                      <c:pt idx="21167">
                        <c:v>2.84</c:v>
                      </c:pt>
                      <c:pt idx="21168">
                        <c:v>2.84</c:v>
                      </c:pt>
                      <c:pt idx="21169">
                        <c:v>2.84</c:v>
                      </c:pt>
                      <c:pt idx="21170">
                        <c:v>2.84</c:v>
                      </c:pt>
                      <c:pt idx="21171">
                        <c:v>2.83</c:v>
                      </c:pt>
                      <c:pt idx="21172">
                        <c:v>2.82</c:v>
                      </c:pt>
                      <c:pt idx="21173">
                        <c:v>2.83</c:v>
                      </c:pt>
                      <c:pt idx="21174">
                        <c:v>2.82</c:v>
                      </c:pt>
                      <c:pt idx="21175">
                        <c:v>2.83</c:v>
                      </c:pt>
                      <c:pt idx="21176">
                        <c:v>2.83</c:v>
                      </c:pt>
                      <c:pt idx="21177">
                        <c:v>2.83</c:v>
                      </c:pt>
                      <c:pt idx="21178">
                        <c:v>2.82</c:v>
                      </c:pt>
                      <c:pt idx="21179">
                        <c:v>2.82</c:v>
                      </c:pt>
                      <c:pt idx="21180">
                        <c:v>2.82</c:v>
                      </c:pt>
                      <c:pt idx="21181">
                        <c:v>2.82</c:v>
                      </c:pt>
                      <c:pt idx="21182">
                        <c:v>2.81</c:v>
                      </c:pt>
                      <c:pt idx="21183">
                        <c:v>2.81</c:v>
                      </c:pt>
                      <c:pt idx="21184">
                        <c:v>2.81</c:v>
                      </c:pt>
                      <c:pt idx="21185">
                        <c:v>2.81</c:v>
                      </c:pt>
                      <c:pt idx="21186">
                        <c:v>2.8</c:v>
                      </c:pt>
                      <c:pt idx="21187">
                        <c:v>2.8</c:v>
                      </c:pt>
                      <c:pt idx="21188">
                        <c:v>2.8</c:v>
                      </c:pt>
                      <c:pt idx="21189">
                        <c:v>2.79</c:v>
                      </c:pt>
                      <c:pt idx="21190">
                        <c:v>2.79</c:v>
                      </c:pt>
                      <c:pt idx="21191">
                        <c:v>2.8</c:v>
                      </c:pt>
                      <c:pt idx="21192">
                        <c:v>2.79</c:v>
                      </c:pt>
                      <c:pt idx="21193">
                        <c:v>2.78</c:v>
                      </c:pt>
                      <c:pt idx="21194">
                        <c:v>2.78</c:v>
                      </c:pt>
                      <c:pt idx="21195">
                        <c:v>2.78</c:v>
                      </c:pt>
                      <c:pt idx="21196">
                        <c:v>2.77</c:v>
                      </c:pt>
                      <c:pt idx="21197">
                        <c:v>2.77</c:v>
                      </c:pt>
                      <c:pt idx="21198">
                        <c:v>2.77</c:v>
                      </c:pt>
                      <c:pt idx="21199">
                        <c:v>2.76</c:v>
                      </c:pt>
                      <c:pt idx="21200">
                        <c:v>2.76</c:v>
                      </c:pt>
                      <c:pt idx="21201">
                        <c:v>2.76</c:v>
                      </c:pt>
                      <c:pt idx="21202">
                        <c:v>2.76</c:v>
                      </c:pt>
                      <c:pt idx="21203">
                        <c:v>2.75</c:v>
                      </c:pt>
                      <c:pt idx="21204">
                        <c:v>2.75</c:v>
                      </c:pt>
                      <c:pt idx="21205">
                        <c:v>2.75</c:v>
                      </c:pt>
                      <c:pt idx="21206">
                        <c:v>2.74</c:v>
                      </c:pt>
                      <c:pt idx="21207">
                        <c:v>2.74</c:v>
                      </c:pt>
                      <c:pt idx="21208">
                        <c:v>2.74</c:v>
                      </c:pt>
                      <c:pt idx="21209">
                        <c:v>2.74</c:v>
                      </c:pt>
                      <c:pt idx="21210">
                        <c:v>2.73</c:v>
                      </c:pt>
                      <c:pt idx="21211">
                        <c:v>2.74</c:v>
                      </c:pt>
                      <c:pt idx="21212">
                        <c:v>2.73</c:v>
                      </c:pt>
                      <c:pt idx="21213">
                        <c:v>2.72</c:v>
                      </c:pt>
                      <c:pt idx="21214">
                        <c:v>2.73</c:v>
                      </c:pt>
                      <c:pt idx="21215">
                        <c:v>2.72</c:v>
                      </c:pt>
                      <c:pt idx="21216">
                        <c:v>2.72</c:v>
                      </c:pt>
                      <c:pt idx="21217">
                        <c:v>2.72</c:v>
                      </c:pt>
                      <c:pt idx="21218">
                        <c:v>2.71</c:v>
                      </c:pt>
                      <c:pt idx="21219">
                        <c:v>2.71</c:v>
                      </c:pt>
                      <c:pt idx="21220">
                        <c:v>2.7</c:v>
                      </c:pt>
                      <c:pt idx="21221">
                        <c:v>2.7</c:v>
                      </c:pt>
                      <c:pt idx="21222">
                        <c:v>2.7</c:v>
                      </c:pt>
                      <c:pt idx="21223">
                        <c:v>2.7</c:v>
                      </c:pt>
                      <c:pt idx="21224">
                        <c:v>2.7</c:v>
                      </c:pt>
                      <c:pt idx="21225">
                        <c:v>2.7</c:v>
                      </c:pt>
                      <c:pt idx="21226">
                        <c:v>2.69</c:v>
                      </c:pt>
                      <c:pt idx="21227">
                        <c:v>2.7</c:v>
                      </c:pt>
                      <c:pt idx="21228">
                        <c:v>2.69</c:v>
                      </c:pt>
                      <c:pt idx="21229">
                        <c:v>2.69</c:v>
                      </c:pt>
                      <c:pt idx="21230">
                        <c:v>2.69</c:v>
                      </c:pt>
                      <c:pt idx="21231">
                        <c:v>2.68</c:v>
                      </c:pt>
                      <c:pt idx="21232">
                        <c:v>2.69</c:v>
                      </c:pt>
                      <c:pt idx="21233">
                        <c:v>2.68</c:v>
                      </c:pt>
                      <c:pt idx="21234">
                        <c:v>2.68</c:v>
                      </c:pt>
                      <c:pt idx="21235">
                        <c:v>2.68</c:v>
                      </c:pt>
                      <c:pt idx="21236">
                        <c:v>2.67</c:v>
                      </c:pt>
                      <c:pt idx="21237">
                        <c:v>2.68</c:v>
                      </c:pt>
                      <c:pt idx="21238">
                        <c:v>2.68</c:v>
                      </c:pt>
                      <c:pt idx="21239">
                        <c:v>2.68</c:v>
                      </c:pt>
                      <c:pt idx="21240">
                        <c:v>2.67</c:v>
                      </c:pt>
                      <c:pt idx="21241">
                        <c:v>2.67</c:v>
                      </c:pt>
                      <c:pt idx="21242">
                        <c:v>2.67</c:v>
                      </c:pt>
                      <c:pt idx="21243">
                        <c:v>2.67</c:v>
                      </c:pt>
                      <c:pt idx="21244">
                        <c:v>2.67</c:v>
                      </c:pt>
                      <c:pt idx="21245">
                        <c:v>2.67</c:v>
                      </c:pt>
                      <c:pt idx="21246">
                        <c:v>2.67</c:v>
                      </c:pt>
                      <c:pt idx="21247">
                        <c:v>2.67</c:v>
                      </c:pt>
                      <c:pt idx="21248">
                        <c:v>2.67</c:v>
                      </c:pt>
                      <c:pt idx="21249">
                        <c:v>2.66</c:v>
                      </c:pt>
                      <c:pt idx="21250">
                        <c:v>2.67</c:v>
                      </c:pt>
                      <c:pt idx="21251">
                        <c:v>2.66</c:v>
                      </c:pt>
                      <c:pt idx="21252">
                        <c:v>2.66</c:v>
                      </c:pt>
                      <c:pt idx="21253">
                        <c:v>2.66</c:v>
                      </c:pt>
                      <c:pt idx="21254">
                        <c:v>2.66</c:v>
                      </c:pt>
                      <c:pt idx="21255">
                        <c:v>2.66</c:v>
                      </c:pt>
                      <c:pt idx="21256">
                        <c:v>2.66</c:v>
                      </c:pt>
                      <c:pt idx="21257">
                        <c:v>2.66</c:v>
                      </c:pt>
                      <c:pt idx="21258">
                        <c:v>2.66</c:v>
                      </c:pt>
                      <c:pt idx="21259">
                        <c:v>2.66</c:v>
                      </c:pt>
                      <c:pt idx="21260">
                        <c:v>2.66</c:v>
                      </c:pt>
                      <c:pt idx="21261">
                        <c:v>2.65</c:v>
                      </c:pt>
                      <c:pt idx="21262">
                        <c:v>2.66</c:v>
                      </c:pt>
                      <c:pt idx="21263">
                        <c:v>2.65</c:v>
                      </c:pt>
                      <c:pt idx="21264">
                        <c:v>2.65</c:v>
                      </c:pt>
                      <c:pt idx="21265">
                        <c:v>2.65</c:v>
                      </c:pt>
                      <c:pt idx="21266">
                        <c:v>2.65</c:v>
                      </c:pt>
                      <c:pt idx="21267">
                        <c:v>2.65</c:v>
                      </c:pt>
                      <c:pt idx="21268">
                        <c:v>2.64</c:v>
                      </c:pt>
                      <c:pt idx="21269">
                        <c:v>2.64</c:v>
                      </c:pt>
                      <c:pt idx="21270">
                        <c:v>2.64</c:v>
                      </c:pt>
                      <c:pt idx="21271">
                        <c:v>2.64</c:v>
                      </c:pt>
                      <c:pt idx="21272">
                        <c:v>2.63</c:v>
                      </c:pt>
                      <c:pt idx="21273">
                        <c:v>2.64</c:v>
                      </c:pt>
                      <c:pt idx="21274">
                        <c:v>2.63</c:v>
                      </c:pt>
                      <c:pt idx="21275">
                        <c:v>2.63</c:v>
                      </c:pt>
                      <c:pt idx="21276">
                        <c:v>2.63</c:v>
                      </c:pt>
                      <c:pt idx="21277">
                        <c:v>2.62</c:v>
                      </c:pt>
                      <c:pt idx="21278">
                        <c:v>2.62</c:v>
                      </c:pt>
                      <c:pt idx="21279">
                        <c:v>2.62</c:v>
                      </c:pt>
                      <c:pt idx="21280">
                        <c:v>2.62</c:v>
                      </c:pt>
                      <c:pt idx="21281">
                        <c:v>2.62</c:v>
                      </c:pt>
                      <c:pt idx="21282">
                        <c:v>2.61</c:v>
                      </c:pt>
                      <c:pt idx="21283">
                        <c:v>2.62</c:v>
                      </c:pt>
                      <c:pt idx="21284">
                        <c:v>2.62</c:v>
                      </c:pt>
                      <c:pt idx="21285">
                        <c:v>2.62</c:v>
                      </c:pt>
                      <c:pt idx="21286">
                        <c:v>2.61</c:v>
                      </c:pt>
                      <c:pt idx="21287">
                        <c:v>2.61</c:v>
                      </c:pt>
                      <c:pt idx="21288">
                        <c:v>2.61</c:v>
                      </c:pt>
                      <c:pt idx="21289">
                        <c:v>2.61</c:v>
                      </c:pt>
                      <c:pt idx="21290">
                        <c:v>2.6</c:v>
                      </c:pt>
                      <c:pt idx="21291">
                        <c:v>2.6</c:v>
                      </c:pt>
                      <c:pt idx="21292">
                        <c:v>2.6</c:v>
                      </c:pt>
                      <c:pt idx="21293">
                        <c:v>2.59</c:v>
                      </c:pt>
                      <c:pt idx="21294">
                        <c:v>2.59</c:v>
                      </c:pt>
                      <c:pt idx="21295">
                        <c:v>2.59</c:v>
                      </c:pt>
                      <c:pt idx="21296">
                        <c:v>2.58</c:v>
                      </c:pt>
                      <c:pt idx="21297">
                        <c:v>2.58</c:v>
                      </c:pt>
                      <c:pt idx="21298">
                        <c:v>2.58</c:v>
                      </c:pt>
                      <c:pt idx="21299">
                        <c:v>2.58</c:v>
                      </c:pt>
                      <c:pt idx="21300">
                        <c:v>2.58</c:v>
                      </c:pt>
                      <c:pt idx="21301">
                        <c:v>2.57</c:v>
                      </c:pt>
                      <c:pt idx="21302">
                        <c:v>2.57</c:v>
                      </c:pt>
                      <c:pt idx="21303">
                        <c:v>2.57</c:v>
                      </c:pt>
                      <c:pt idx="21304">
                        <c:v>2.56</c:v>
                      </c:pt>
                      <c:pt idx="21305">
                        <c:v>2.56</c:v>
                      </c:pt>
                      <c:pt idx="21306">
                        <c:v>2.57</c:v>
                      </c:pt>
                      <c:pt idx="21307">
                        <c:v>2.56</c:v>
                      </c:pt>
                      <c:pt idx="21308">
                        <c:v>2.56</c:v>
                      </c:pt>
                      <c:pt idx="21309">
                        <c:v>2.56</c:v>
                      </c:pt>
                      <c:pt idx="21310">
                        <c:v>2.5499999999999998</c:v>
                      </c:pt>
                      <c:pt idx="21311">
                        <c:v>2.5499999999999998</c:v>
                      </c:pt>
                      <c:pt idx="21312">
                        <c:v>2.54</c:v>
                      </c:pt>
                      <c:pt idx="21313">
                        <c:v>2.5499999999999998</c:v>
                      </c:pt>
                      <c:pt idx="21314">
                        <c:v>2.54</c:v>
                      </c:pt>
                      <c:pt idx="21315">
                        <c:v>2.54</c:v>
                      </c:pt>
                      <c:pt idx="21316">
                        <c:v>2.54</c:v>
                      </c:pt>
                      <c:pt idx="21317">
                        <c:v>2.54</c:v>
                      </c:pt>
                      <c:pt idx="21318">
                        <c:v>2.54</c:v>
                      </c:pt>
                      <c:pt idx="21319">
                        <c:v>2.54</c:v>
                      </c:pt>
                      <c:pt idx="21320">
                        <c:v>2.5299999999999998</c:v>
                      </c:pt>
                      <c:pt idx="21321">
                        <c:v>2.5299999999999998</c:v>
                      </c:pt>
                      <c:pt idx="21322">
                        <c:v>2.5299999999999998</c:v>
                      </c:pt>
                      <c:pt idx="21323">
                        <c:v>2.5299999999999998</c:v>
                      </c:pt>
                      <c:pt idx="21324">
                        <c:v>2.5299999999999998</c:v>
                      </c:pt>
                      <c:pt idx="21325">
                        <c:v>2.5299999999999998</c:v>
                      </c:pt>
                      <c:pt idx="21326">
                        <c:v>2.5299999999999998</c:v>
                      </c:pt>
                      <c:pt idx="21327">
                        <c:v>2.5299999999999998</c:v>
                      </c:pt>
                      <c:pt idx="21328">
                        <c:v>2.5299999999999998</c:v>
                      </c:pt>
                      <c:pt idx="21329">
                        <c:v>2.5299999999999998</c:v>
                      </c:pt>
                      <c:pt idx="21330">
                        <c:v>2.52</c:v>
                      </c:pt>
                      <c:pt idx="21331">
                        <c:v>2.52</c:v>
                      </c:pt>
                      <c:pt idx="21332">
                        <c:v>2.52</c:v>
                      </c:pt>
                      <c:pt idx="21333">
                        <c:v>2.52</c:v>
                      </c:pt>
                      <c:pt idx="21334">
                        <c:v>2.52</c:v>
                      </c:pt>
                      <c:pt idx="21335">
                        <c:v>2.52</c:v>
                      </c:pt>
                      <c:pt idx="21336">
                        <c:v>2.52</c:v>
                      </c:pt>
                      <c:pt idx="21337">
                        <c:v>2.5099999999999998</c:v>
                      </c:pt>
                      <c:pt idx="21338">
                        <c:v>2.52</c:v>
                      </c:pt>
                      <c:pt idx="21339">
                        <c:v>2.5099999999999998</c:v>
                      </c:pt>
                      <c:pt idx="21340">
                        <c:v>2.52</c:v>
                      </c:pt>
                      <c:pt idx="21341">
                        <c:v>2.52</c:v>
                      </c:pt>
                      <c:pt idx="21342">
                        <c:v>2.52</c:v>
                      </c:pt>
                      <c:pt idx="21343">
                        <c:v>2.52</c:v>
                      </c:pt>
                      <c:pt idx="21344">
                        <c:v>2.5099999999999998</c:v>
                      </c:pt>
                      <c:pt idx="21345">
                        <c:v>2.52</c:v>
                      </c:pt>
                      <c:pt idx="21346">
                        <c:v>2.5099999999999998</c:v>
                      </c:pt>
                      <c:pt idx="21347">
                        <c:v>2.5099999999999998</c:v>
                      </c:pt>
                      <c:pt idx="21348">
                        <c:v>2.5099999999999998</c:v>
                      </c:pt>
                      <c:pt idx="21349">
                        <c:v>2.5099999999999998</c:v>
                      </c:pt>
                      <c:pt idx="21350">
                        <c:v>2.5099999999999998</c:v>
                      </c:pt>
                      <c:pt idx="21351">
                        <c:v>2.5099999999999998</c:v>
                      </c:pt>
                      <c:pt idx="21352">
                        <c:v>2.52</c:v>
                      </c:pt>
                      <c:pt idx="21353">
                        <c:v>2.5099999999999998</c:v>
                      </c:pt>
                      <c:pt idx="21354">
                        <c:v>2.5099999999999998</c:v>
                      </c:pt>
                      <c:pt idx="21355">
                        <c:v>2.5099999999999998</c:v>
                      </c:pt>
                      <c:pt idx="21356">
                        <c:v>2.5099999999999998</c:v>
                      </c:pt>
                      <c:pt idx="21357">
                        <c:v>2.5099999999999998</c:v>
                      </c:pt>
                      <c:pt idx="21358">
                        <c:v>2.5099999999999998</c:v>
                      </c:pt>
                      <c:pt idx="21359">
                        <c:v>2.5099999999999998</c:v>
                      </c:pt>
                      <c:pt idx="21360">
                        <c:v>2.5099999999999998</c:v>
                      </c:pt>
                      <c:pt idx="21361">
                        <c:v>2.5099999999999998</c:v>
                      </c:pt>
                      <c:pt idx="21362">
                        <c:v>2.5099999999999998</c:v>
                      </c:pt>
                      <c:pt idx="21363">
                        <c:v>2.5099999999999998</c:v>
                      </c:pt>
                      <c:pt idx="21364">
                        <c:v>2.5099999999999998</c:v>
                      </c:pt>
                      <c:pt idx="21365">
                        <c:v>2.5099999999999998</c:v>
                      </c:pt>
                      <c:pt idx="21366">
                        <c:v>2.5099999999999998</c:v>
                      </c:pt>
                      <c:pt idx="21367">
                        <c:v>2.5099999999999998</c:v>
                      </c:pt>
                      <c:pt idx="21368">
                        <c:v>2.5</c:v>
                      </c:pt>
                      <c:pt idx="21369">
                        <c:v>2.5</c:v>
                      </c:pt>
                      <c:pt idx="21370">
                        <c:v>2.5</c:v>
                      </c:pt>
                      <c:pt idx="21371">
                        <c:v>2.5099999999999998</c:v>
                      </c:pt>
                      <c:pt idx="21372">
                        <c:v>2.5</c:v>
                      </c:pt>
                      <c:pt idx="21373">
                        <c:v>2.5</c:v>
                      </c:pt>
                      <c:pt idx="21374">
                        <c:v>2.5</c:v>
                      </c:pt>
                      <c:pt idx="21375">
                        <c:v>2.5</c:v>
                      </c:pt>
                      <c:pt idx="21376">
                        <c:v>2.5</c:v>
                      </c:pt>
                      <c:pt idx="21377">
                        <c:v>2.5</c:v>
                      </c:pt>
                      <c:pt idx="21378">
                        <c:v>2.48</c:v>
                      </c:pt>
                      <c:pt idx="21379">
                        <c:v>2.48</c:v>
                      </c:pt>
                      <c:pt idx="21380">
                        <c:v>2.48</c:v>
                      </c:pt>
                      <c:pt idx="21381">
                        <c:v>2.48</c:v>
                      </c:pt>
                      <c:pt idx="21382">
                        <c:v>2.48</c:v>
                      </c:pt>
                      <c:pt idx="21383">
                        <c:v>2.5</c:v>
                      </c:pt>
                      <c:pt idx="21384">
                        <c:v>2.48</c:v>
                      </c:pt>
                      <c:pt idx="21385">
                        <c:v>2.48</c:v>
                      </c:pt>
                      <c:pt idx="21386">
                        <c:v>2.48</c:v>
                      </c:pt>
                      <c:pt idx="21387">
                        <c:v>2.48</c:v>
                      </c:pt>
                      <c:pt idx="21388">
                        <c:v>2.4700000000000002</c:v>
                      </c:pt>
                      <c:pt idx="21389">
                        <c:v>2.4700000000000002</c:v>
                      </c:pt>
                      <c:pt idx="21390">
                        <c:v>2.48</c:v>
                      </c:pt>
                      <c:pt idx="21391">
                        <c:v>2.5099999999999998</c:v>
                      </c:pt>
                      <c:pt idx="21392">
                        <c:v>2.52</c:v>
                      </c:pt>
                      <c:pt idx="21393">
                        <c:v>2.57</c:v>
                      </c:pt>
                      <c:pt idx="21394">
                        <c:v>2.6</c:v>
                      </c:pt>
                      <c:pt idx="21395">
                        <c:v>2.61</c:v>
                      </c:pt>
                      <c:pt idx="21396">
                        <c:v>2.64</c:v>
                      </c:pt>
                      <c:pt idx="21397">
                        <c:v>2.65</c:v>
                      </c:pt>
                      <c:pt idx="21398">
                        <c:v>2.66</c:v>
                      </c:pt>
                      <c:pt idx="21399">
                        <c:v>2.66</c:v>
                      </c:pt>
                      <c:pt idx="21400">
                        <c:v>2.64</c:v>
                      </c:pt>
                      <c:pt idx="21401">
                        <c:v>2.63</c:v>
                      </c:pt>
                      <c:pt idx="21402">
                        <c:v>2.62</c:v>
                      </c:pt>
                      <c:pt idx="21403">
                        <c:v>2.6</c:v>
                      </c:pt>
                      <c:pt idx="21404">
                        <c:v>2.59</c:v>
                      </c:pt>
                      <c:pt idx="21405">
                        <c:v>2.58</c:v>
                      </c:pt>
                      <c:pt idx="21406">
                        <c:v>2.57</c:v>
                      </c:pt>
                      <c:pt idx="21407">
                        <c:v>2.5499999999999998</c:v>
                      </c:pt>
                      <c:pt idx="21408">
                        <c:v>2.5499999999999998</c:v>
                      </c:pt>
                      <c:pt idx="21409">
                        <c:v>2.5499999999999998</c:v>
                      </c:pt>
                      <c:pt idx="21410">
                        <c:v>2.54</c:v>
                      </c:pt>
                      <c:pt idx="21411">
                        <c:v>2.54</c:v>
                      </c:pt>
                      <c:pt idx="21412">
                        <c:v>2.5299999999999998</c:v>
                      </c:pt>
                      <c:pt idx="21413">
                        <c:v>2.5299999999999998</c:v>
                      </c:pt>
                      <c:pt idx="21414">
                        <c:v>2.5299999999999998</c:v>
                      </c:pt>
                      <c:pt idx="21415">
                        <c:v>2.5299999999999998</c:v>
                      </c:pt>
                      <c:pt idx="21416">
                        <c:v>2.5299999999999998</c:v>
                      </c:pt>
                      <c:pt idx="21417">
                        <c:v>2.52</c:v>
                      </c:pt>
                      <c:pt idx="21418">
                        <c:v>2.52</c:v>
                      </c:pt>
                      <c:pt idx="21419">
                        <c:v>2.52</c:v>
                      </c:pt>
                      <c:pt idx="21420">
                        <c:v>2.52</c:v>
                      </c:pt>
                      <c:pt idx="21421">
                        <c:v>2.5099999999999998</c:v>
                      </c:pt>
                      <c:pt idx="21422">
                        <c:v>2.5099999999999998</c:v>
                      </c:pt>
                      <c:pt idx="21423">
                        <c:v>2.5099999999999998</c:v>
                      </c:pt>
                      <c:pt idx="21424">
                        <c:v>2.5</c:v>
                      </c:pt>
                      <c:pt idx="21425">
                        <c:v>2.5</c:v>
                      </c:pt>
                      <c:pt idx="21426">
                        <c:v>2.5</c:v>
                      </c:pt>
                      <c:pt idx="21427">
                        <c:v>2.48</c:v>
                      </c:pt>
                      <c:pt idx="21428">
                        <c:v>2.48</c:v>
                      </c:pt>
                      <c:pt idx="21429">
                        <c:v>2.5</c:v>
                      </c:pt>
                      <c:pt idx="21430">
                        <c:v>2.48</c:v>
                      </c:pt>
                      <c:pt idx="21431">
                        <c:v>2.48</c:v>
                      </c:pt>
                      <c:pt idx="21432">
                        <c:v>2.4700000000000002</c:v>
                      </c:pt>
                      <c:pt idx="21433">
                        <c:v>2.4700000000000002</c:v>
                      </c:pt>
                      <c:pt idx="21434">
                        <c:v>2.4700000000000002</c:v>
                      </c:pt>
                      <c:pt idx="21435">
                        <c:v>2.4700000000000002</c:v>
                      </c:pt>
                      <c:pt idx="21436">
                        <c:v>2.4700000000000002</c:v>
                      </c:pt>
                      <c:pt idx="21437">
                        <c:v>2.4700000000000002</c:v>
                      </c:pt>
                      <c:pt idx="21438">
                        <c:v>2.4700000000000002</c:v>
                      </c:pt>
                      <c:pt idx="21439">
                        <c:v>2.4700000000000002</c:v>
                      </c:pt>
                      <c:pt idx="21440">
                        <c:v>2.4700000000000002</c:v>
                      </c:pt>
                      <c:pt idx="21441">
                        <c:v>2.46</c:v>
                      </c:pt>
                      <c:pt idx="21442">
                        <c:v>2.46</c:v>
                      </c:pt>
                      <c:pt idx="21443">
                        <c:v>2.46</c:v>
                      </c:pt>
                      <c:pt idx="21444">
                        <c:v>2.46</c:v>
                      </c:pt>
                      <c:pt idx="21445">
                        <c:v>2.46</c:v>
                      </c:pt>
                      <c:pt idx="21446">
                        <c:v>2.46</c:v>
                      </c:pt>
                      <c:pt idx="21447">
                        <c:v>2.46</c:v>
                      </c:pt>
                      <c:pt idx="21448">
                        <c:v>2.46</c:v>
                      </c:pt>
                      <c:pt idx="21449">
                        <c:v>2.46</c:v>
                      </c:pt>
                      <c:pt idx="21450">
                        <c:v>2.4500000000000002</c:v>
                      </c:pt>
                      <c:pt idx="21451">
                        <c:v>2.4500000000000002</c:v>
                      </c:pt>
                      <c:pt idx="21452">
                        <c:v>2.46</c:v>
                      </c:pt>
                      <c:pt idx="21453">
                        <c:v>2.46</c:v>
                      </c:pt>
                      <c:pt idx="21454">
                        <c:v>2.46</c:v>
                      </c:pt>
                      <c:pt idx="21455">
                        <c:v>2.46</c:v>
                      </c:pt>
                      <c:pt idx="21456">
                        <c:v>2.4500000000000002</c:v>
                      </c:pt>
                      <c:pt idx="21457">
                        <c:v>2.46</c:v>
                      </c:pt>
                      <c:pt idx="21458">
                        <c:v>2.4500000000000002</c:v>
                      </c:pt>
                      <c:pt idx="21459">
                        <c:v>2.4500000000000002</c:v>
                      </c:pt>
                      <c:pt idx="21460">
                        <c:v>2.4500000000000002</c:v>
                      </c:pt>
                      <c:pt idx="21461">
                        <c:v>2.4500000000000002</c:v>
                      </c:pt>
                      <c:pt idx="21462">
                        <c:v>2.4500000000000002</c:v>
                      </c:pt>
                      <c:pt idx="21463">
                        <c:v>2.4500000000000002</c:v>
                      </c:pt>
                      <c:pt idx="21464">
                        <c:v>2.4500000000000002</c:v>
                      </c:pt>
                      <c:pt idx="21465">
                        <c:v>2.4500000000000002</c:v>
                      </c:pt>
                      <c:pt idx="21466">
                        <c:v>2.4500000000000002</c:v>
                      </c:pt>
                      <c:pt idx="21467">
                        <c:v>2.44</c:v>
                      </c:pt>
                      <c:pt idx="21468">
                        <c:v>2.4500000000000002</c:v>
                      </c:pt>
                      <c:pt idx="21469">
                        <c:v>2.4500000000000002</c:v>
                      </c:pt>
                      <c:pt idx="21470">
                        <c:v>2.4500000000000002</c:v>
                      </c:pt>
                      <c:pt idx="21471">
                        <c:v>2.4500000000000002</c:v>
                      </c:pt>
                      <c:pt idx="21472">
                        <c:v>2.4500000000000002</c:v>
                      </c:pt>
                      <c:pt idx="21473">
                        <c:v>2.44</c:v>
                      </c:pt>
                      <c:pt idx="21474">
                        <c:v>2.4500000000000002</c:v>
                      </c:pt>
                      <c:pt idx="21475">
                        <c:v>2.4500000000000002</c:v>
                      </c:pt>
                      <c:pt idx="21476">
                        <c:v>2.44</c:v>
                      </c:pt>
                      <c:pt idx="21477">
                        <c:v>2.4500000000000002</c:v>
                      </c:pt>
                      <c:pt idx="21478">
                        <c:v>2.4500000000000002</c:v>
                      </c:pt>
                      <c:pt idx="21479">
                        <c:v>2.4500000000000002</c:v>
                      </c:pt>
                      <c:pt idx="21480">
                        <c:v>2.4500000000000002</c:v>
                      </c:pt>
                      <c:pt idx="21481">
                        <c:v>2.44</c:v>
                      </c:pt>
                      <c:pt idx="21482">
                        <c:v>2.4500000000000002</c:v>
                      </c:pt>
                      <c:pt idx="21483">
                        <c:v>2.4500000000000002</c:v>
                      </c:pt>
                      <c:pt idx="21484">
                        <c:v>2.4500000000000002</c:v>
                      </c:pt>
                      <c:pt idx="21485">
                        <c:v>2.4500000000000002</c:v>
                      </c:pt>
                      <c:pt idx="21486">
                        <c:v>2.44</c:v>
                      </c:pt>
                      <c:pt idx="21487">
                        <c:v>2.44</c:v>
                      </c:pt>
                      <c:pt idx="21488">
                        <c:v>2.4500000000000002</c:v>
                      </c:pt>
                      <c:pt idx="21489">
                        <c:v>2.44</c:v>
                      </c:pt>
                      <c:pt idx="21490">
                        <c:v>2.4300000000000002</c:v>
                      </c:pt>
                      <c:pt idx="21491">
                        <c:v>2.44</c:v>
                      </c:pt>
                      <c:pt idx="21492">
                        <c:v>2.4300000000000002</c:v>
                      </c:pt>
                      <c:pt idx="21493">
                        <c:v>2.4300000000000002</c:v>
                      </c:pt>
                      <c:pt idx="21494">
                        <c:v>2.4300000000000002</c:v>
                      </c:pt>
                      <c:pt idx="21495">
                        <c:v>2.4300000000000002</c:v>
                      </c:pt>
                      <c:pt idx="21496">
                        <c:v>2.42</c:v>
                      </c:pt>
                      <c:pt idx="21497">
                        <c:v>2.42</c:v>
                      </c:pt>
                      <c:pt idx="21498">
                        <c:v>2.42</c:v>
                      </c:pt>
                      <c:pt idx="21499">
                        <c:v>2.42</c:v>
                      </c:pt>
                      <c:pt idx="21500">
                        <c:v>2.42</c:v>
                      </c:pt>
                      <c:pt idx="21501">
                        <c:v>2.42</c:v>
                      </c:pt>
                      <c:pt idx="21502">
                        <c:v>2.42</c:v>
                      </c:pt>
                      <c:pt idx="21503">
                        <c:v>2.42</c:v>
                      </c:pt>
                      <c:pt idx="21504">
                        <c:v>2.42</c:v>
                      </c:pt>
                      <c:pt idx="21505">
                        <c:v>2.42</c:v>
                      </c:pt>
                      <c:pt idx="21506">
                        <c:v>2.42</c:v>
                      </c:pt>
                      <c:pt idx="21507">
                        <c:v>2.44</c:v>
                      </c:pt>
                      <c:pt idx="21508">
                        <c:v>2.44</c:v>
                      </c:pt>
                      <c:pt idx="21509">
                        <c:v>2.44</c:v>
                      </c:pt>
                      <c:pt idx="21510">
                        <c:v>2.44</c:v>
                      </c:pt>
                      <c:pt idx="21511">
                        <c:v>2.44</c:v>
                      </c:pt>
                      <c:pt idx="21512">
                        <c:v>2.48</c:v>
                      </c:pt>
                      <c:pt idx="21513">
                        <c:v>2.5</c:v>
                      </c:pt>
                      <c:pt idx="21514">
                        <c:v>2.48</c:v>
                      </c:pt>
                      <c:pt idx="21515">
                        <c:v>2.4700000000000002</c:v>
                      </c:pt>
                      <c:pt idx="21516">
                        <c:v>2.46</c:v>
                      </c:pt>
                      <c:pt idx="21517">
                        <c:v>2.52</c:v>
                      </c:pt>
                      <c:pt idx="21518">
                        <c:v>2.5299999999999998</c:v>
                      </c:pt>
                      <c:pt idx="21519">
                        <c:v>2.52</c:v>
                      </c:pt>
                      <c:pt idx="21520">
                        <c:v>2.52</c:v>
                      </c:pt>
                      <c:pt idx="21521">
                        <c:v>2.5299999999999998</c:v>
                      </c:pt>
                      <c:pt idx="21522">
                        <c:v>2.54</c:v>
                      </c:pt>
                      <c:pt idx="21523">
                        <c:v>2.5299999999999998</c:v>
                      </c:pt>
                      <c:pt idx="21524">
                        <c:v>2.5299999999999998</c:v>
                      </c:pt>
                      <c:pt idx="21525">
                        <c:v>2.5299999999999998</c:v>
                      </c:pt>
                      <c:pt idx="21526">
                        <c:v>2.52</c:v>
                      </c:pt>
                      <c:pt idx="21527">
                        <c:v>2.5099999999999998</c:v>
                      </c:pt>
                      <c:pt idx="21528">
                        <c:v>2.5099999999999998</c:v>
                      </c:pt>
                      <c:pt idx="21529">
                        <c:v>2.52</c:v>
                      </c:pt>
                      <c:pt idx="21530">
                        <c:v>2.5299999999999998</c:v>
                      </c:pt>
                      <c:pt idx="21531">
                        <c:v>2.5299999999999998</c:v>
                      </c:pt>
                      <c:pt idx="21532">
                        <c:v>2.5299999999999998</c:v>
                      </c:pt>
                      <c:pt idx="21533">
                        <c:v>2.5299999999999998</c:v>
                      </c:pt>
                      <c:pt idx="21534">
                        <c:v>2.5299999999999998</c:v>
                      </c:pt>
                      <c:pt idx="21535">
                        <c:v>2.5299999999999998</c:v>
                      </c:pt>
                      <c:pt idx="21536">
                        <c:v>2.5299999999999998</c:v>
                      </c:pt>
                      <c:pt idx="21537">
                        <c:v>2.5299999999999998</c:v>
                      </c:pt>
                      <c:pt idx="21538">
                        <c:v>2.54</c:v>
                      </c:pt>
                      <c:pt idx="21539">
                        <c:v>2.5499999999999998</c:v>
                      </c:pt>
                      <c:pt idx="21540">
                        <c:v>2.5499999999999998</c:v>
                      </c:pt>
                      <c:pt idx="21541">
                        <c:v>2.56</c:v>
                      </c:pt>
                      <c:pt idx="21542">
                        <c:v>2.58</c:v>
                      </c:pt>
                      <c:pt idx="21543">
                        <c:v>2.59</c:v>
                      </c:pt>
                      <c:pt idx="21544">
                        <c:v>2.6</c:v>
                      </c:pt>
                      <c:pt idx="21545">
                        <c:v>2.61</c:v>
                      </c:pt>
                      <c:pt idx="21546">
                        <c:v>2.63</c:v>
                      </c:pt>
                      <c:pt idx="21547">
                        <c:v>2.64</c:v>
                      </c:pt>
                      <c:pt idx="21548">
                        <c:v>2.65</c:v>
                      </c:pt>
                      <c:pt idx="21549">
                        <c:v>2.66</c:v>
                      </c:pt>
                      <c:pt idx="21550">
                        <c:v>2.67</c:v>
                      </c:pt>
                      <c:pt idx="21551">
                        <c:v>2.67</c:v>
                      </c:pt>
                      <c:pt idx="21552">
                        <c:v>2.68</c:v>
                      </c:pt>
                      <c:pt idx="21553">
                        <c:v>2.68</c:v>
                      </c:pt>
                      <c:pt idx="21554">
                        <c:v>2.68</c:v>
                      </c:pt>
                      <c:pt idx="21555">
                        <c:v>2.68</c:v>
                      </c:pt>
                      <c:pt idx="21556">
                        <c:v>2.68</c:v>
                      </c:pt>
                      <c:pt idx="21557">
                        <c:v>2.68</c:v>
                      </c:pt>
                      <c:pt idx="21558">
                        <c:v>2.69</c:v>
                      </c:pt>
                      <c:pt idx="21559">
                        <c:v>2.68</c:v>
                      </c:pt>
                      <c:pt idx="21560">
                        <c:v>2.69</c:v>
                      </c:pt>
                      <c:pt idx="21561">
                        <c:v>2.69</c:v>
                      </c:pt>
                      <c:pt idx="21562">
                        <c:v>2.68</c:v>
                      </c:pt>
                      <c:pt idx="21563">
                        <c:v>2.68</c:v>
                      </c:pt>
                      <c:pt idx="21564">
                        <c:v>2.68</c:v>
                      </c:pt>
                      <c:pt idx="21565">
                        <c:v>2.68</c:v>
                      </c:pt>
                      <c:pt idx="21566">
                        <c:v>2.69</c:v>
                      </c:pt>
                      <c:pt idx="21567">
                        <c:v>2.68</c:v>
                      </c:pt>
                      <c:pt idx="21568">
                        <c:v>2.68</c:v>
                      </c:pt>
                      <c:pt idx="21569">
                        <c:v>2.68</c:v>
                      </c:pt>
                      <c:pt idx="21570">
                        <c:v>2.7</c:v>
                      </c:pt>
                      <c:pt idx="21571">
                        <c:v>2.72</c:v>
                      </c:pt>
                      <c:pt idx="21572">
                        <c:v>2.73</c:v>
                      </c:pt>
                      <c:pt idx="21573">
                        <c:v>2.73</c:v>
                      </c:pt>
                      <c:pt idx="21574">
                        <c:v>2.73</c:v>
                      </c:pt>
                      <c:pt idx="21575">
                        <c:v>2.8</c:v>
                      </c:pt>
                      <c:pt idx="21576">
                        <c:v>2.88</c:v>
                      </c:pt>
                      <c:pt idx="21577">
                        <c:v>2.85</c:v>
                      </c:pt>
                      <c:pt idx="21578">
                        <c:v>2.9</c:v>
                      </c:pt>
                      <c:pt idx="21579">
                        <c:v>2.88</c:v>
                      </c:pt>
                      <c:pt idx="21580">
                        <c:v>2.86</c:v>
                      </c:pt>
                      <c:pt idx="21581">
                        <c:v>2.84</c:v>
                      </c:pt>
                      <c:pt idx="21582">
                        <c:v>2.81</c:v>
                      </c:pt>
                      <c:pt idx="21583">
                        <c:v>2.8</c:v>
                      </c:pt>
                      <c:pt idx="21584">
                        <c:v>2.78</c:v>
                      </c:pt>
                      <c:pt idx="21585">
                        <c:v>2.77</c:v>
                      </c:pt>
                      <c:pt idx="21586">
                        <c:v>2.78</c:v>
                      </c:pt>
                      <c:pt idx="21587">
                        <c:v>2.82</c:v>
                      </c:pt>
                      <c:pt idx="21588">
                        <c:v>2.91</c:v>
                      </c:pt>
                      <c:pt idx="21589">
                        <c:v>3.03</c:v>
                      </c:pt>
                      <c:pt idx="21590">
                        <c:v>3.12</c:v>
                      </c:pt>
                      <c:pt idx="21591">
                        <c:v>3.19</c:v>
                      </c:pt>
                      <c:pt idx="21592">
                        <c:v>3.24</c:v>
                      </c:pt>
                      <c:pt idx="21593">
                        <c:v>3.31</c:v>
                      </c:pt>
                      <c:pt idx="21594">
                        <c:v>3.41</c:v>
                      </c:pt>
                      <c:pt idx="21595">
                        <c:v>3.48</c:v>
                      </c:pt>
                      <c:pt idx="21596">
                        <c:v>3.54</c:v>
                      </c:pt>
                      <c:pt idx="21597">
                        <c:v>3.57</c:v>
                      </c:pt>
                      <c:pt idx="21598">
                        <c:v>3.57</c:v>
                      </c:pt>
                      <c:pt idx="21599">
                        <c:v>3.58</c:v>
                      </c:pt>
                      <c:pt idx="21600">
                        <c:v>3.55</c:v>
                      </c:pt>
                      <c:pt idx="21601">
                        <c:v>3.52</c:v>
                      </c:pt>
                      <c:pt idx="21602">
                        <c:v>3.49</c:v>
                      </c:pt>
                      <c:pt idx="21603">
                        <c:v>3.46</c:v>
                      </c:pt>
                      <c:pt idx="21604">
                        <c:v>3.43</c:v>
                      </c:pt>
                      <c:pt idx="21605">
                        <c:v>3.39</c:v>
                      </c:pt>
                      <c:pt idx="21606">
                        <c:v>3.38</c:v>
                      </c:pt>
                      <c:pt idx="21607">
                        <c:v>3.35</c:v>
                      </c:pt>
                      <c:pt idx="21608">
                        <c:v>3.31</c:v>
                      </c:pt>
                      <c:pt idx="21609">
                        <c:v>3.29</c:v>
                      </c:pt>
                      <c:pt idx="21610">
                        <c:v>3.26</c:v>
                      </c:pt>
                      <c:pt idx="21611">
                        <c:v>3.24</c:v>
                      </c:pt>
                      <c:pt idx="21612">
                        <c:v>3.21</c:v>
                      </c:pt>
                      <c:pt idx="21613">
                        <c:v>3.19</c:v>
                      </c:pt>
                      <c:pt idx="21614">
                        <c:v>3.18</c:v>
                      </c:pt>
                      <c:pt idx="21615">
                        <c:v>3.15</c:v>
                      </c:pt>
                      <c:pt idx="21616">
                        <c:v>3.14</c:v>
                      </c:pt>
                      <c:pt idx="21617">
                        <c:v>3.13</c:v>
                      </c:pt>
                      <c:pt idx="21618">
                        <c:v>3.1</c:v>
                      </c:pt>
                      <c:pt idx="21619">
                        <c:v>3.1</c:v>
                      </c:pt>
                      <c:pt idx="21620">
                        <c:v>3.08</c:v>
                      </c:pt>
                      <c:pt idx="21621">
                        <c:v>3.07</c:v>
                      </c:pt>
                      <c:pt idx="21622">
                        <c:v>3.06</c:v>
                      </c:pt>
                      <c:pt idx="21623">
                        <c:v>3.05</c:v>
                      </c:pt>
                      <c:pt idx="21624">
                        <c:v>3.04</c:v>
                      </c:pt>
                      <c:pt idx="21625">
                        <c:v>3.04</c:v>
                      </c:pt>
                      <c:pt idx="21626">
                        <c:v>3.02</c:v>
                      </c:pt>
                      <c:pt idx="21627">
                        <c:v>3.01</c:v>
                      </c:pt>
                      <c:pt idx="21628">
                        <c:v>3.01</c:v>
                      </c:pt>
                      <c:pt idx="21629">
                        <c:v>3</c:v>
                      </c:pt>
                      <c:pt idx="21630">
                        <c:v>2.99</c:v>
                      </c:pt>
                      <c:pt idx="21631">
                        <c:v>2.98</c:v>
                      </c:pt>
                      <c:pt idx="21632">
                        <c:v>2.97</c:v>
                      </c:pt>
                      <c:pt idx="21633">
                        <c:v>2.97</c:v>
                      </c:pt>
                      <c:pt idx="21634">
                        <c:v>2.97</c:v>
                      </c:pt>
                      <c:pt idx="21635">
                        <c:v>2.95</c:v>
                      </c:pt>
                      <c:pt idx="21636">
                        <c:v>2.95</c:v>
                      </c:pt>
                      <c:pt idx="21637">
                        <c:v>2.94</c:v>
                      </c:pt>
                      <c:pt idx="21638">
                        <c:v>2.95</c:v>
                      </c:pt>
                      <c:pt idx="21639">
                        <c:v>2.94</c:v>
                      </c:pt>
                      <c:pt idx="21640">
                        <c:v>2.93</c:v>
                      </c:pt>
                      <c:pt idx="21641">
                        <c:v>2.93</c:v>
                      </c:pt>
                      <c:pt idx="21642">
                        <c:v>2.92</c:v>
                      </c:pt>
                      <c:pt idx="21643">
                        <c:v>2.93</c:v>
                      </c:pt>
                      <c:pt idx="21644">
                        <c:v>2.93</c:v>
                      </c:pt>
                      <c:pt idx="21645">
                        <c:v>2.92</c:v>
                      </c:pt>
                      <c:pt idx="21646">
                        <c:v>2.92</c:v>
                      </c:pt>
                      <c:pt idx="21647">
                        <c:v>2.91</c:v>
                      </c:pt>
                      <c:pt idx="21648">
                        <c:v>2.9</c:v>
                      </c:pt>
                      <c:pt idx="21649">
                        <c:v>2.9</c:v>
                      </c:pt>
                      <c:pt idx="21650">
                        <c:v>2.9</c:v>
                      </c:pt>
                      <c:pt idx="21651">
                        <c:v>2.89</c:v>
                      </c:pt>
                      <c:pt idx="21652">
                        <c:v>2.9</c:v>
                      </c:pt>
                      <c:pt idx="21653">
                        <c:v>2.88</c:v>
                      </c:pt>
                      <c:pt idx="21654">
                        <c:v>2.88</c:v>
                      </c:pt>
                      <c:pt idx="21655">
                        <c:v>2.88</c:v>
                      </c:pt>
                      <c:pt idx="21656">
                        <c:v>2.88</c:v>
                      </c:pt>
                      <c:pt idx="21657">
                        <c:v>2.88</c:v>
                      </c:pt>
                      <c:pt idx="21658">
                        <c:v>2.86</c:v>
                      </c:pt>
                      <c:pt idx="21659">
                        <c:v>2.86</c:v>
                      </c:pt>
                      <c:pt idx="21660">
                        <c:v>2.86</c:v>
                      </c:pt>
                      <c:pt idx="21661">
                        <c:v>2.85</c:v>
                      </c:pt>
                      <c:pt idx="21662">
                        <c:v>2.86</c:v>
                      </c:pt>
                      <c:pt idx="21663">
                        <c:v>2.84</c:v>
                      </c:pt>
                      <c:pt idx="21664">
                        <c:v>2.84</c:v>
                      </c:pt>
                      <c:pt idx="21665">
                        <c:v>2.84</c:v>
                      </c:pt>
                      <c:pt idx="21666">
                        <c:v>2.84</c:v>
                      </c:pt>
                      <c:pt idx="21667">
                        <c:v>2.84</c:v>
                      </c:pt>
                      <c:pt idx="21668">
                        <c:v>2.83</c:v>
                      </c:pt>
                      <c:pt idx="21669">
                        <c:v>2.83</c:v>
                      </c:pt>
                      <c:pt idx="21670">
                        <c:v>2.82</c:v>
                      </c:pt>
                      <c:pt idx="21671">
                        <c:v>2.82</c:v>
                      </c:pt>
                      <c:pt idx="21672">
                        <c:v>2.82</c:v>
                      </c:pt>
                      <c:pt idx="21673">
                        <c:v>2.81</c:v>
                      </c:pt>
                      <c:pt idx="21674">
                        <c:v>2.81</c:v>
                      </c:pt>
                      <c:pt idx="21675">
                        <c:v>2.8</c:v>
                      </c:pt>
                      <c:pt idx="21676">
                        <c:v>2.81</c:v>
                      </c:pt>
                      <c:pt idx="21677">
                        <c:v>2.8</c:v>
                      </c:pt>
                      <c:pt idx="21678">
                        <c:v>2.81</c:v>
                      </c:pt>
                      <c:pt idx="21679">
                        <c:v>2.8</c:v>
                      </c:pt>
                      <c:pt idx="21680">
                        <c:v>2.8</c:v>
                      </c:pt>
                      <c:pt idx="21681">
                        <c:v>2.79</c:v>
                      </c:pt>
                      <c:pt idx="21682">
                        <c:v>2.79</c:v>
                      </c:pt>
                      <c:pt idx="21683">
                        <c:v>2.79</c:v>
                      </c:pt>
                      <c:pt idx="21684">
                        <c:v>2.78</c:v>
                      </c:pt>
                      <c:pt idx="21685">
                        <c:v>2.79</c:v>
                      </c:pt>
                      <c:pt idx="21686">
                        <c:v>2.77</c:v>
                      </c:pt>
                      <c:pt idx="21687">
                        <c:v>2.77</c:v>
                      </c:pt>
                      <c:pt idx="21688">
                        <c:v>2.77</c:v>
                      </c:pt>
                      <c:pt idx="21689">
                        <c:v>2.77</c:v>
                      </c:pt>
                      <c:pt idx="21690">
                        <c:v>2.76</c:v>
                      </c:pt>
                      <c:pt idx="21691">
                        <c:v>2.76</c:v>
                      </c:pt>
                      <c:pt idx="21692">
                        <c:v>2.75</c:v>
                      </c:pt>
                      <c:pt idx="21693">
                        <c:v>2.74</c:v>
                      </c:pt>
                      <c:pt idx="21694">
                        <c:v>2.75</c:v>
                      </c:pt>
                      <c:pt idx="21695">
                        <c:v>2.75</c:v>
                      </c:pt>
                      <c:pt idx="21696">
                        <c:v>2.74</c:v>
                      </c:pt>
                      <c:pt idx="21697">
                        <c:v>2.73</c:v>
                      </c:pt>
                      <c:pt idx="21698">
                        <c:v>2.73</c:v>
                      </c:pt>
                      <c:pt idx="21699">
                        <c:v>2.73</c:v>
                      </c:pt>
                      <c:pt idx="21700">
                        <c:v>2.73</c:v>
                      </c:pt>
                      <c:pt idx="21701">
                        <c:v>2.72</c:v>
                      </c:pt>
                      <c:pt idx="21702">
                        <c:v>2.72</c:v>
                      </c:pt>
                      <c:pt idx="21703">
                        <c:v>2.72</c:v>
                      </c:pt>
                      <c:pt idx="21704">
                        <c:v>2.71</c:v>
                      </c:pt>
                      <c:pt idx="21705">
                        <c:v>2.71</c:v>
                      </c:pt>
                      <c:pt idx="21706">
                        <c:v>2.72</c:v>
                      </c:pt>
                      <c:pt idx="21707">
                        <c:v>2.71</c:v>
                      </c:pt>
                      <c:pt idx="21708">
                        <c:v>2.7</c:v>
                      </c:pt>
                      <c:pt idx="21709">
                        <c:v>2.71</c:v>
                      </c:pt>
                      <c:pt idx="21710">
                        <c:v>2.71</c:v>
                      </c:pt>
                      <c:pt idx="21711">
                        <c:v>2.7</c:v>
                      </c:pt>
                      <c:pt idx="21712">
                        <c:v>2.7</c:v>
                      </c:pt>
                      <c:pt idx="21713">
                        <c:v>2.7</c:v>
                      </c:pt>
                      <c:pt idx="21714">
                        <c:v>2.7</c:v>
                      </c:pt>
                      <c:pt idx="21715">
                        <c:v>2.69</c:v>
                      </c:pt>
                      <c:pt idx="21716">
                        <c:v>2.69</c:v>
                      </c:pt>
                      <c:pt idx="21717">
                        <c:v>2.69</c:v>
                      </c:pt>
                      <c:pt idx="21718">
                        <c:v>2.7</c:v>
                      </c:pt>
                      <c:pt idx="21719">
                        <c:v>2.69</c:v>
                      </c:pt>
                      <c:pt idx="21720">
                        <c:v>2.69</c:v>
                      </c:pt>
                      <c:pt idx="21721">
                        <c:v>2.69</c:v>
                      </c:pt>
                      <c:pt idx="21722">
                        <c:v>2.69</c:v>
                      </c:pt>
                      <c:pt idx="21723">
                        <c:v>2.68</c:v>
                      </c:pt>
                      <c:pt idx="21724">
                        <c:v>2.68</c:v>
                      </c:pt>
                      <c:pt idx="21725">
                        <c:v>2.68</c:v>
                      </c:pt>
                      <c:pt idx="21726">
                        <c:v>2.67</c:v>
                      </c:pt>
                      <c:pt idx="21727">
                        <c:v>2.68</c:v>
                      </c:pt>
                      <c:pt idx="21728">
                        <c:v>2.67</c:v>
                      </c:pt>
                      <c:pt idx="21729">
                        <c:v>2.67</c:v>
                      </c:pt>
                      <c:pt idx="21730">
                        <c:v>2.67</c:v>
                      </c:pt>
                      <c:pt idx="21731">
                        <c:v>2.67</c:v>
                      </c:pt>
                      <c:pt idx="21732">
                        <c:v>2.67</c:v>
                      </c:pt>
                      <c:pt idx="21733">
                        <c:v>2.66</c:v>
                      </c:pt>
                      <c:pt idx="21734">
                        <c:v>2.66</c:v>
                      </c:pt>
                      <c:pt idx="21735">
                        <c:v>2.66</c:v>
                      </c:pt>
                      <c:pt idx="21736">
                        <c:v>2.66</c:v>
                      </c:pt>
                      <c:pt idx="21737">
                        <c:v>2.66</c:v>
                      </c:pt>
                      <c:pt idx="21738">
                        <c:v>2.65</c:v>
                      </c:pt>
                      <c:pt idx="21739">
                        <c:v>2.66</c:v>
                      </c:pt>
                      <c:pt idx="21740">
                        <c:v>2.66</c:v>
                      </c:pt>
                      <c:pt idx="21741">
                        <c:v>2.66</c:v>
                      </c:pt>
                      <c:pt idx="21742">
                        <c:v>2.65</c:v>
                      </c:pt>
                      <c:pt idx="21743">
                        <c:v>2.65</c:v>
                      </c:pt>
                      <c:pt idx="21744">
                        <c:v>2.65</c:v>
                      </c:pt>
                      <c:pt idx="21745">
                        <c:v>2.65</c:v>
                      </c:pt>
                      <c:pt idx="21746">
                        <c:v>2.65</c:v>
                      </c:pt>
                      <c:pt idx="21747">
                        <c:v>2.65</c:v>
                      </c:pt>
                      <c:pt idx="21748">
                        <c:v>2.65</c:v>
                      </c:pt>
                      <c:pt idx="21749">
                        <c:v>2.64</c:v>
                      </c:pt>
                      <c:pt idx="21750">
                        <c:v>2.64</c:v>
                      </c:pt>
                      <c:pt idx="21751">
                        <c:v>2.64</c:v>
                      </c:pt>
                      <c:pt idx="21752">
                        <c:v>2.63</c:v>
                      </c:pt>
                      <c:pt idx="21753">
                        <c:v>2.63</c:v>
                      </c:pt>
                      <c:pt idx="21754">
                        <c:v>2.63</c:v>
                      </c:pt>
                      <c:pt idx="21755">
                        <c:v>2.63</c:v>
                      </c:pt>
                      <c:pt idx="21756">
                        <c:v>2.63</c:v>
                      </c:pt>
                      <c:pt idx="21757">
                        <c:v>2.62</c:v>
                      </c:pt>
                      <c:pt idx="21758">
                        <c:v>2.62</c:v>
                      </c:pt>
                      <c:pt idx="21759">
                        <c:v>2.62</c:v>
                      </c:pt>
                      <c:pt idx="21760">
                        <c:v>2.61</c:v>
                      </c:pt>
                      <c:pt idx="21761">
                        <c:v>2.61</c:v>
                      </c:pt>
                      <c:pt idx="21762">
                        <c:v>2.61</c:v>
                      </c:pt>
                      <c:pt idx="21763">
                        <c:v>2.61</c:v>
                      </c:pt>
                      <c:pt idx="21764">
                        <c:v>2.61</c:v>
                      </c:pt>
                      <c:pt idx="21765">
                        <c:v>2.61</c:v>
                      </c:pt>
                      <c:pt idx="21766">
                        <c:v>2.6</c:v>
                      </c:pt>
                      <c:pt idx="21767">
                        <c:v>2.61</c:v>
                      </c:pt>
                      <c:pt idx="21768">
                        <c:v>2.6</c:v>
                      </c:pt>
                      <c:pt idx="21769">
                        <c:v>2.6</c:v>
                      </c:pt>
                      <c:pt idx="21770">
                        <c:v>2.6</c:v>
                      </c:pt>
                      <c:pt idx="21771">
                        <c:v>2.59</c:v>
                      </c:pt>
                      <c:pt idx="21772">
                        <c:v>2.59</c:v>
                      </c:pt>
                      <c:pt idx="21773">
                        <c:v>2.59</c:v>
                      </c:pt>
                      <c:pt idx="21774">
                        <c:v>2.59</c:v>
                      </c:pt>
                      <c:pt idx="21775">
                        <c:v>2.58</c:v>
                      </c:pt>
                      <c:pt idx="21776">
                        <c:v>2.58</c:v>
                      </c:pt>
                      <c:pt idx="21777">
                        <c:v>2.58</c:v>
                      </c:pt>
                      <c:pt idx="21778">
                        <c:v>2.58</c:v>
                      </c:pt>
                      <c:pt idx="21779">
                        <c:v>2.58</c:v>
                      </c:pt>
                      <c:pt idx="21780">
                        <c:v>2.57</c:v>
                      </c:pt>
                      <c:pt idx="21781">
                        <c:v>2.57</c:v>
                      </c:pt>
                      <c:pt idx="21782">
                        <c:v>2.56</c:v>
                      </c:pt>
                      <c:pt idx="21783">
                        <c:v>2.56</c:v>
                      </c:pt>
                      <c:pt idx="21784">
                        <c:v>2.56</c:v>
                      </c:pt>
                      <c:pt idx="21785">
                        <c:v>2.5499999999999998</c:v>
                      </c:pt>
                      <c:pt idx="21786">
                        <c:v>2.56</c:v>
                      </c:pt>
                      <c:pt idx="21787">
                        <c:v>2.56</c:v>
                      </c:pt>
                      <c:pt idx="21788">
                        <c:v>2.5499999999999998</c:v>
                      </c:pt>
                      <c:pt idx="21789">
                        <c:v>2.5499999999999998</c:v>
                      </c:pt>
                      <c:pt idx="21790">
                        <c:v>2.5499999999999998</c:v>
                      </c:pt>
                      <c:pt idx="21791">
                        <c:v>2.5499999999999998</c:v>
                      </c:pt>
                      <c:pt idx="21792">
                        <c:v>2.54</c:v>
                      </c:pt>
                      <c:pt idx="21793">
                        <c:v>2.54</c:v>
                      </c:pt>
                      <c:pt idx="21794">
                        <c:v>2.54</c:v>
                      </c:pt>
                      <c:pt idx="21795">
                        <c:v>2.54</c:v>
                      </c:pt>
                      <c:pt idx="21796">
                        <c:v>2.5299999999999998</c:v>
                      </c:pt>
                      <c:pt idx="21797">
                        <c:v>2.5299999999999998</c:v>
                      </c:pt>
                      <c:pt idx="21798">
                        <c:v>2.5299999999999998</c:v>
                      </c:pt>
                      <c:pt idx="21799">
                        <c:v>2.5299999999999998</c:v>
                      </c:pt>
                      <c:pt idx="21800">
                        <c:v>2.5299999999999998</c:v>
                      </c:pt>
                      <c:pt idx="21801">
                        <c:v>2.52</c:v>
                      </c:pt>
                      <c:pt idx="21802">
                        <c:v>2.52</c:v>
                      </c:pt>
                      <c:pt idx="21803">
                        <c:v>2.52</c:v>
                      </c:pt>
                      <c:pt idx="21804">
                        <c:v>2.52</c:v>
                      </c:pt>
                      <c:pt idx="21805">
                        <c:v>2.52</c:v>
                      </c:pt>
                      <c:pt idx="21806">
                        <c:v>2.52</c:v>
                      </c:pt>
                      <c:pt idx="21807">
                        <c:v>2.5099999999999998</c:v>
                      </c:pt>
                      <c:pt idx="21808">
                        <c:v>2.5099999999999998</c:v>
                      </c:pt>
                      <c:pt idx="21809">
                        <c:v>2.5099999999999998</c:v>
                      </c:pt>
                      <c:pt idx="21810">
                        <c:v>2.5099999999999998</c:v>
                      </c:pt>
                      <c:pt idx="21811">
                        <c:v>2.5099999999999998</c:v>
                      </c:pt>
                      <c:pt idx="21812">
                        <c:v>2.5099999999999998</c:v>
                      </c:pt>
                      <c:pt idx="21813">
                        <c:v>2.5099999999999998</c:v>
                      </c:pt>
                      <c:pt idx="21814">
                        <c:v>2.5</c:v>
                      </c:pt>
                      <c:pt idx="21815">
                        <c:v>2.5099999999999998</c:v>
                      </c:pt>
                      <c:pt idx="21816">
                        <c:v>2.5099999999999998</c:v>
                      </c:pt>
                      <c:pt idx="21817">
                        <c:v>2.5</c:v>
                      </c:pt>
                      <c:pt idx="21818">
                        <c:v>2.5</c:v>
                      </c:pt>
                      <c:pt idx="21819">
                        <c:v>2.5</c:v>
                      </c:pt>
                      <c:pt idx="21820">
                        <c:v>2.5</c:v>
                      </c:pt>
                      <c:pt idx="21821">
                        <c:v>2.5</c:v>
                      </c:pt>
                      <c:pt idx="21822">
                        <c:v>2.5</c:v>
                      </c:pt>
                      <c:pt idx="21823">
                        <c:v>2.5</c:v>
                      </c:pt>
                      <c:pt idx="21824">
                        <c:v>2.5</c:v>
                      </c:pt>
                      <c:pt idx="21825">
                        <c:v>2.5</c:v>
                      </c:pt>
                      <c:pt idx="21826">
                        <c:v>2.5</c:v>
                      </c:pt>
                      <c:pt idx="21827">
                        <c:v>2.5</c:v>
                      </c:pt>
                      <c:pt idx="21828">
                        <c:v>2.5</c:v>
                      </c:pt>
                      <c:pt idx="21829">
                        <c:v>2.5</c:v>
                      </c:pt>
                      <c:pt idx="21830">
                        <c:v>2.5</c:v>
                      </c:pt>
                      <c:pt idx="21831">
                        <c:v>2.5</c:v>
                      </c:pt>
                      <c:pt idx="21832">
                        <c:v>2.5</c:v>
                      </c:pt>
                      <c:pt idx="21833">
                        <c:v>2.5</c:v>
                      </c:pt>
                      <c:pt idx="21834">
                        <c:v>2.5</c:v>
                      </c:pt>
                      <c:pt idx="21835">
                        <c:v>2.48</c:v>
                      </c:pt>
                      <c:pt idx="21836">
                        <c:v>2.5</c:v>
                      </c:pt>
                      <c:pt idx="21837">
                        <c:v>2.5</c:v>
                      </c:pt>
                      <c:pt idx="21838">
                        <c:v>2.48</c:v>
                      </c:pt>
                      <c:pt idx="21839">
                        <c:v>2.5</c:v>
                      </c:pt>
                      <c:pt idx="21840">
                        <c:v>2.5</c:v>
                      </c:pt>
                      <c:pt idx="21841">
                        <c:v>2.48</c:v>
                      </c:pt>
                      <c:pt idx="21842">
                        <c:v>2.48</c:v>
                      </c:pt>
                      <c:pt idx="21843">
                        <c:v>2.48</c:v>
                      </c:pt>
                      <c:pt idx="21844">
                        <c:v>2.48</c:v>
                      </c:pt>
                      <c:pt idx="21845">
                        <c:v>2.48</c:v>
                      </c:pt>
                      <c:pt idx="21846">
                        <c:v>2.4700000000000002</c:v>
                      </c:pt>
                      <c:pt idx="21847">
                        <c:v>2.48</c:v>
                      </c:pt>
                      <c:pt idx="21848">
                        <c:v>2.48</c:v>
                      </c:pt>
                      <c:pt idx="21849">
                        <c:v>2.48</c:v>
                      </c:pt>
                      <c:pt idx="21850">
                        <c:v>2.4700000000000002</c:v>
                      </c:pt>
                      <c:pt idx="21851">
                        <c:v>2.4700000000000002</c:v>
                      </c:pt>
                      <c:pt idx="21852">
                        <c:v>2.4700000000000002</c:v>
                      </c:pt>
                      <c:pt idx="21853">
                        <c:v>2.4700000000000002</c:v>
                      </c:pt>
                      <c:pt idx="21854">
                        <c:v>2.4700000000000002</c:v>
                      </c:pt>
                      <c:pt idx="21855">
                        <c:v>2.4700000000000002</c:v>
                      </c:pt>
                      <c:pt idx="21856">
                        <c:v>2.4700000000000002</c:v>
                      </c:pt>
                      <c:pt idx="21857">
                        <c:v>2.4700000000000002</c:v>
                      </c:pt>
                      <c:pt idx="21858">
                        <c:v>2.46</c:v>
                      </c:pt>
                      <c:pt idx="21859">
                        <c:v>2.46</c:v>
                      </c:pt>
                      <c:pt idx="21860">
                        <c:v>2.46</c:v>
                      </c:pt>
                      <c:pt idx="21861">
                        <c:v>2.46</c:v>
                      </c:pt>
                      <c:pt idx="21862">
                        <c:v>2.46</c:v>
                      </c:pt>
                      <c:pt idx="21863">
                        <c:v>2.46</c:v>
                      </c:pt>
                      <c:pt idx="21864">
                        <c:v>2.46</c:v>
                      </c:pt>
                      <c:pt idx="21865">
                        <c:v>2.4500000000000002</c:v>
                      </c:pt>
                      <c:pt idx="21866">
                        <c:v>2.46</c:v>
                      </c:pt>
                      <c:pt idx="21867">
                        <c:v>2.4500000000000002</c:v>
                      </c:pt>
                      <c:pt idx="21868">
                        <c:v>2.4500000000000002</c:v>
                      </c:pt>
                      <c:pt idx="21869">
                        <c:v>2.4500000000000002</c:v>
                      </c:pt>
                      <c:pt idx="21870">
                        <c:v>2.4500000000000002</c:v>
                      </c:pt>
                      <c:pt idx="21871">
                        <c:v>2.4500000000000002</c:v>
                      </c:pt>
                      <c:pt idx="21872">
                        <c:v>2.44</c:v>
                      </c:pt>
                      <c:pt idx="21873">
                        <c:v>2.4500000000000002</c:v>
                      </c:pt>
                      <c:pt idx="21874">
                        <c:v>2.44</c:v>
                      </c:pt>
                      <c:pt idx="21875">
                        <c:v>2.44</c:v>
                      </c:pt>
                      <c:pt idx="21876">
                        <c:v>2.44</c:v>
                      </c:pt>
                      <c:pt idx="21877">
                        <c:v>2.44</c:v>
                      </c:pt>
                      <c:pt idx="21878">
                        <c:v>2.4300000000000002</c:v>
                      </c:pt>
                      <c:pt idx="21879">
                        <c:v>2.44</c:v>
                      </c:pt>
                      <c:pt idx="21880">
                        <c:v>2.44</c:v>
                      </c:pt>
                      <c:pt idx="21881">
                        <c:v>2.44</c:v>
                      </c:pt>
                      <c:pt idx="21882">
                        <c:v>2.44</c:v>
                      </c:pt>
                      <c:pt idx="21883">
                        <c:v>2.4300000000000002</c:v>
                      </c:pt>
                      <c:pt idx="21884">
                        <c:v>2.4300000000000002</c:v>
                      </c:pt>
                      <c:pt idx="21885">
                        <c:v>2.4300000000000002</c:v>
                      </c:pt>
                      <c:pt idx="21886">
                        <c:v>2.4300000000000002</c:v>
                      </c:pt>
                      <c:pt idx="21887">
                        <c:v>2.42</c:v>
                      </c:pt>
                      <c:pt idx="21888">
                        <c:v>2.42</c:v>
                      </c:pt>
                      <c:pt idx="21889">
                        <c:v>2.42</c:v>
                      </c:pt>
                      <c:pt idx="21890">
                        <c:v>2.42</c:v>
                      </c:pt>
                      <c:pt idx="21891">
                        <c:v>2.41</c:v>
                      </c:pt>
                      <c:pt idx="21892">
                        <c:v>2.41</c:v>
                      </c:pt>
                      <c:pt idx="21893">
                        <c:v>2.41</c:v>
                      </c:pt>
                      <c:pt idx="21894">
                        <c:v>2.41</c:v>
                      </c:pt>
                      <c:pt idx="21895">
                        <c:v>2.41</c:v>
                      </c:pt>
                      <c:pt idx="21896">
                        <c:v>2.41</c:v>
                      </c:pt>
                      <c:pt idx="21897">
                        <c:v>2.4</c:v>
                      </c:pt>
                      <c:pt idx="21898">
                        <c:v>2.41</c:v>
                      </c:pt>
                      <c:pt idx="21899">
                        <c:v>2.4</c:v>
                      </c:pt>
                      <c:pt idx="21900">
                        <c:v>2.4</c:v>
                      </c:pt>
                      <c:pt idx="21901">
                        <c:v>2.4</c:v>
                      </c:pt>
                      <c:pt idx="21902">
                        <c:v>2.4</c:v>
                      </c:pt>
                      <c:pt idx="21903">
                        <c:v>2.4</c:v>
                      </c:pt>
                      <c:pt idx="21904">
                        <c:v>2.4</c:v>
                      </c:pt>
                      <c:pt idx="21905">
                        <c:v>2.4</c:v>
                      </c:pt>
                      <c:pt idx="21906">
                        <c:v>2.4</c:v>
                      </c:pt>
                      <c:pt idx="21907">
                        <c:v>2.4</c:v>
                      </c:pt>
                      <c:pt idx="21908">
                        <c:v>2.4</c:v>
                      </c:pt>
                      <c:pt idx="21909">
                        <c:v>2.39</c:v>
                      </c:pt>
                      <c:pt idx="21910">
                        <c:v>2.39</c:v>
                      </c:pt>
                      <c:pt idx="21911">
                        <c:v>2.39</c:v>
                      </c:pt>
                      <c:pt idx="21912">
                        <c:v>2.39</c:v>
                      </c:pt>
                      <c:pt idx="21913">
                        <c:v>2.39</c:v>
                      </c:pt>
                      <c:pt idx="21914">
                        <c:v>2.39</c:v>
                      </c:pt>
                      <c:pt idx="21915">
                        <c:v>2.39</c:v>
                      </c:pt>
                      <c:pt idx="21916">
                        <c:v>2.39</c:v>
                      </c:pt>
                      <c:pt idx="21917">
                        <c:v>2.38</c:v>
                      </c:pt>
                      <c:pt idx="21918">
                        <c:v>2.38</c:v>
                      </c:pt>
                      <c:pt idx="21919">
                        <c:v>2.38</c:v>
                      </c:pt>
                      <c:pt idx="21920">
                        <c:v>2.39</c:v>
                      </c:pt>
                      <c:pt idx="21921">
                        <c:v>2.38</c:v>
                      </c:pt>
                      <c:pt idx="21922">
                        <c:v>2.38</c:v>
                      </c:pt>
                      <c:pt idx="21923">
                        <c:v>2.38</c:v>
                      </c:pt>
                      <c:pt idx="21924">
                        <c:v>2.38</c:v>
                      </c:pt>
                      <c:pt idx="21925">
                        <c:v>2.38</c:v>
                      </c:pt>
                      <c:pt idx="21926">
                        <c:v>2.38</c:v>
                      </c:pt>
                      <c:pt idx="21927">
                        <c:v>2.38</c:v>
                      </c:pt>
                      <c:pt idx="21928">
                        <c:v>2.38</c:v>
                      </c:pt>
                      <c:pt idx="21929">
                        <c:v>2.38</c:v>
                      </c:pt>
                      <c:pt idx="21930">
                        <c:v>2.37</c:v>
                      </c:pt>
                      <c:pt idx="21931">
                        <c:v>2.37</c:v>
                      </c:pt>
                      <c:pt idx="21932">
                        <c:v>2.37</c:v>
                      </c:pt>
                      <c:pt idx="21933">
                        <c:v>2.37</c:v>
                      </c:pt>
                      <c:pt idx="21934">
                        <c:v>2.37</c:v>
                      </c:pt>
                      <c:pt idx="21935">
                        <c:v>2.37</c:v>
                      </c:pt>
                      <c:pt idx="21936">
                        <c:v>2.37</c:v>
                      </c:pt>
                      <c:pt idx="21937">
                        <c:v>2.37</c:v>
                      </c:pt>
                      <c:pt idx="21938">
                        <c:v>2.37</c:v>
                      </c:pt>
                      <c:pt idx="21939">
                        <c:v>2.37</c:v>
                      </c:pt>
                      <c:pt idx="21940">
                        <c:v>2.37</c:v>
                      </c:pt>
                      <c:pt idx="21941">
                        <c:v>2.37</c:v>
                      </c:pt>
                      <c:pt idx="21942">
                        <c:v>2.37</c:v>
                      </c:pt>
                      <c:pt idx="21943">
                        <c:v>2.37</c:v>
                      </c:pt>
                      <c:pt idx="21944">
                        <c:v>2.37</c:v>
                      </c:pt>
                      <c:pt idx="21945">
                        <c:v>2.36</c:v>
                      </c:pt>
                      <c:pt idx="21946">
                        <c:v>2.36</c:v>
                      </c:pt>
                      <c:pt idx="21947">
                        <c:v>2.36</c:v>
                      </c:pt>
                      <c:pt idx="21948">
                        <c:v>2.36</c:v>
                      </c:pt>
                      <c:pt idx="21949">
                        <c:v>2.36</c:v>
                      </c:pt>
                      <c:pt idx="21950">
                        <c:v>2.36</c:v>
                      </c:pt>
                      <c:pt idx="21951">
                        <c:v>2.36</c:v>
                      </c:pt>
                      <c:pt idx="21952">
                        <c:v>2.35</c:v>
                      </c:pt>
                      <c:pt idx="21953">
                        <c:v>2.35</c:v>
                      </c:pt>
                      <c:pt idx="21954">
                        <c:v>2.35</c:v>
                      </c:pt>
                      <c:pt idx="21955">
                        <c:v>2.35</c:v>
                      </c:pt>
                      <c:pt idx="21956">
                        <c:v>2.35</c:v>
                      </c:pt>
                      <c:pt idx="21957">
                        <c:v>2.35</c:v>
                      </c:pt>
                      <c:pt idx="21958">
                        <c:v>2.35</c:v>
                      </c:pt>
                      <c:pt idx="21959">
                        <c:v>2.35</c:v>
                      </c:pt>
                      <c:pt idx="21960">
                        <c:v>2.35</c:v>
                      </c:pt>
                      <c:pt idx="21961">
                        <c:v>2.35</c:v>
                      </c:pt>
                      <c:pt idx="21962">
                        <c:v>2.34</c:v>
                      </c:pt>
                      <c:pt idx="21963">
                        <c:v>2.34</c:v>
                      </c:pt>
                      <c:pt idx="21964">
                        <c:v>2.34</c:v>
                      </c:pt>
                      <c:pt idx="21965">
                        <c:v>2.34</c:v>
                      </c:pt>
                      <c:pt idx="21966">
                        <c:v>2.34</c:v>
                      </c:pt>
                      <c:pt idx="21967">
                        <c:v>2.34</c:v>
                      </c:pt>
                      <c:pt idx="21968">
                        <c:v>2.34</c:v>
                      </c:pt>
                      <c:pt idx="21969">
                        <c:v>2.33</c:v>
                      </c:pt>
                      <c:pt idx="21970">
                        <c:v>2.33</c:v>
                      </c:pt>
                      <c:pt idx="21971">
                        <c:v>2.33</c:v>
                      </c:pt>
                      <c:pt idx="21972">
                        <c:v>2.33</c:v>
                      </c:pt>
                      <c:pt idx="21973">
                        <c:v>2.33</c:v>
                      </c:pt>
                      <c:pt idx="21974">
                        <c:v>2.33</c:v>
                      </c:pt>
                      <c:pt idx="21975">
                        <c:v>2.33</c:v>
                      </c:pt>
                      <c:pt idx="21976">
                        <c:v>2.33</c:v>
                      </c:pt>
                      <c:pt idx="21977">
                        <c:v>2.3199999999999998</c:v>
                      </c:pt>
                      <c:pt idx="21978">
                        <c:v>2.3199999999999998</c:v>
                      </c:pt>
                      <c:pt idx="21979">
                        <c:v>2.3199999999999998</c:v>
                      </c:pt>
                      <c:pt idx="21980">
                        <c:v>2.3199999999999998</c:v>
                      </c:pt>
                      <c:pt idx="21981">
                        <c:v>2.3199999999999998</c:v>
                      </c:pt>
                      <c:pt idx="21982">
                        <c:v>2.3199999999999998</c:v>
                      </c:pt>
                      <c:pt idx="21983">
                        <c:v>2.3199999999999998</c:v>
                      </c:pt>
                      <c:pt idx="21984">
                        <c:v>2.3199999999999998</c:v>
                      </c:pt>
                      <c:pt idx="21985">
                        <c:v>2.3199999999999998</c:v>
                      </c:pt>
                      <c:pt idx="21986">
                        <c:v>2.3199999999999998</c:v>
                      </c:pt>
                      <c:pt idx="21987">
                        <c:v>2.3199999999999998</c:v>
                      </c:pt>
                      <c:pt idx="21988">
                        <c:v>2.3199999999999998</c:v>
                      </c:pt>
                      <c:pt idx="21989">
                        <c:v>2.3199999999999998</c:v>
                      </c:pt>
                      <c:pt idx="21990">
                        <c:v>2.3199999999999998</c:v>
                      </c:pt>
                      <c:pt idx="21991">
                        <c:v>2.3199999999999998</c:v>
                      </c:pt>
                      <c:pt idx="21992">
                        <c:v>2.3199999999999998</c:v>
                      </c:pt>
                      <c:pt idx="21993">
                        <c:v>2.3199999999999998</c:v>
                      </c:pt>
                      <c:pt idx="21994">
                        <c:v>2.31</c:v>
                      </c:pt>
                      <c:pt idx="21995">
                        <c:v>2.31</c:v>
                      </c:pt>
                      <c:pt idx="21996">
                        <c:v>2.3199999999999998</c:v>
                      </c:pt>
                      <c:pt idx="21997">
                        <c:v>2.3199999999999998</c:v>
                      </c:pt>
                      <c:pt idx="21998">
                        <c:v>2.31</c:v>
                      </c:pt>
                      <c:pt idx="21999">
                        <c:v>2.3199999999999998</c:v>
                      </c:pt>
                      <c:pt idx="22000">
                        <c:v>2.31</c:v>
                      </c:pt>
                      <c:pt idx="22001">
                        <c:v>2.31</c:v>
                      </c:pt>
                      <c:pt idx="22002">
                        <c:v>2.31</c:v>
                      </c:pt>
                      <c:pt idx="22003">
                        <c:v>2.31</c:v>
                      </c:pt>
                      <c:pt idx="22004">
                        <c:v>2.31</c:v>
                      </c:pt>
                      <c:pt idx="22005">
                        <c:v>2.31</c:v>
                      </c:pt>
                      <c:pt idx="22006">
                        <c:v>2.31</c:v>
                      </c:pt>
                      <c:pt idx="22007">
                        <c:v>2.31</c:v>
                      </c:pt>
                      <c:pt idx="22008">
                        <c:v>2.31</c:v>
                      </c:pt>
                      <c:pt idx="22009">
                        <c:v>2.3199999999999998</c:v>
                      </c:pt>
                      <c:pt idx="22010">
                        <c:v>2.3199999999999998</c:v>
                      </c:pt>
                      <c:pt idx="22011">
                        <c:v>2.3199999999999998</c:v>
                      </c:pt>
                      <c:pt idx="22012">
                        <c:v>2.3199999999999998</c:v>
                      </c:pt>
                      <c:pt idx="22013">
                        <c:v>2.3199999999999998</c:v>
                      </c:pt>
                      <c:pt idx="22014">
                        <c:v>2.3199999999999998</c:v>
                      </c:pt>
                      <c:pt idx="22015">
                        <c:v>2.33</c:v>
                      </c:pt>
                      <c:pt idx="22016">
                        <c:v>2.33</c:v>
                      </c:pt>
                      <c:pt idx="22017">
                        <c:v>2.33</c:v>
                      </c:pt>
                      <c:pt idx="22018">
                        <c:v>2.33</c:v>
                      </c:pt>
                      <c:pt idx="22019">
                        <c:v>2.33</c:v>
                      </c:pt>
                      <c:pt idx="22020">
                        <c:v>2.34</c:v>
                      </c:pt>
                      <c:pt idx="22021">
                        <c:v>2.33</c:v>
                      </c:pt>
                      <c:pt idx="22022">
                        <c:v>2.33</c:v>
                      </c:pt>
                      <c:pt idx="22023">
                        <c:v>2.34</c:v>
                      </c:pt>
                      <c:pt idx="22024">
                        <c:v>2.34</c:v>
                      </c:pt>
                      <c:pt idx="22025">
                        <c:v>2.34</c:v>
                      </c:pt>
                      <c:pt idx="22026">
                        <c:v>2.34</c:v>
                      </c:pt>
                      <c:pt idx="22027">
                        <c:v>2.34</c:v>
                      </c:pt>
                      <c:pt idx="22028">
                        <c:v>2.34</c:v>
                      </c:pt>
                      <c:pt idx="22029">
                        <c:v>2.35</c:v>
                      </c:pt>
                      <c:pt idx="22030">
                        <c:v>2.35</c:v>
                      </c:pt>
                      <c:pt idx="22031">
                        <c:v>2.35</c:v>
                      </c:pt>
                      <c:pt idx="22032">
                        <c:v>2.35</c:v>
                      </c:pt>
                      <c:pt idx="22033">
                        <c:v>2.35</c:v>
                      </c:pt>
                      <c:pt idx="22034">
                        <c:v>2.35</c:v>
                      </c:pt>
                      <c:pt idx="22035">
                        <c:v>2.35</c:v>
                      </c:pt>
                      <c:pt idx="22036">
                        <c:v>2.35</c:v>
                      </c:pt>
                      <c:pt idx="22037">
                        <c:v>2.35</c:v>
                      </c:pt>
                      <c:pt idx="22038">
                        <c:v>2.35</c:v>
                      </c:pt>
                      <c:pt idx="22039">
                        <c:v>2.36</c:v>
                      </c:pt>
                      <c:pt idx="22040">
                        <c:v>2.36</c:v>
                      </c:pt>
                      <c:pt idx="22041">
                        <c:v>2.36</c:v>
                      </c:pt>
                      <c:pt idx="22042">
                        <c:v>2.36</c:v>
                      </c:pt>
                      <c:pt idx="22043">
                        <c:v>2.36</c:v>
                      </c:pt>
                      <c:pt idx="22044">
                        <c:v>2.36</c:v>
                      </c:pt>
                      <c:pt idx="22045">
                        <c:v>2.36</c:v>
                      </c:pt>
                      <c:pt idx="22046">
                        <c:v>2.36</c:v>
                      </c:pt>
                      <c:pt idx="22047">
                        <c:v>2.37</c:v>
                      </c:pt>
                      <c:pt idx="22048">
                        <c:v>2.36</c:v>
                      </c:pt>
                      <c:pt idx="22049">
                        <c:v>2.36</c:v>
                      </c:pt>
                      <c:pt idx="22050">
                        <c:v>2.37</c:v>
                      </c:pt>
                      <c:pt idx="22051">
                        <c:v>2.36</c:v>
                      </c:pt>
                      <c:pt idx="22052">
                        <c:v>2.36</c:v>
                      </c:pt>
                      <c:pt idx="22053">
                        <c:v>2.36</c:v>
                      </c:pt>
                      <c:pt idx="22054">
                        <c:v>2.36</c:v>
                      </c:pt>
                      <c:pt idx="22055">
                        <c:v>2.37</c:v>
                      </c:pt>
                      <c:pt idx="22056">
                        <c:v>2.37</c:v>
                      </c:pt>
                      <c:pt idx="22057">
                        <c:v>2.36</c:v>
                      </c:pt>
                      <c:pt idx="22058">
                        <c:v>2.36</c:v>
                      </c:pt>
                      <c:pt idx="22059">
                        <c:v>2.36</c:v>
                      </c:pt>
                      <c:pt idx="22060">
                        <c:v>2.36</c:v>
                      </c:pt>
                      <c:pt idx="22061">
                        <c:v>2.36</c:v>
                      </c:pt>
                      <c:pt idx="22062">
                        <c:v>2.36</c:v>
                      </c:pt>
                      <c:pt idx="22063">
                        <c:v>2.36</c:v>
                      </c:pt>
                      <c:pt idx="22064">
                        <c:v>2.36</c:v>
                      </c:pt>
                      <c:pt idx="22065">
                        <c:v>2.36</c:v>
                      </c:pt>
                      <c:pt idx="22066">
                        <c:v>2.36</c:v>
                      </c:pt>
                      <c:pt idx="22067">
                        <c:v>2.36</c:v>
                      </c:pt>
                      <c:pt idx="22068">
                        <c:v>2.36</c:v>
                      </c:pt>
                      <c:pt idx="22069">
                        <c:v>2.36</c:v>
                      </c:pt>
                      <c:pt idx="22070">
                        <c:v>2.36</c:v>
                      </c:pt>
                      <c:pt idx="22071">
                        <c:v>2.36</c:v>
                      </c:pt>
                      <c:pt idx="22072">
                        <c:v>2.36</c:v>
                      </c:pt>
                      <c:pt idx="22073">
                        <c:v>2.35</c:v>
                      </c:pt>
                      <c:pt idx="22074">
                        <c:v>2.35</c:v>
                      </c:pt>
                      <c:pt idx="22075">
                        <c:v>2.35</c:v>
                      </c:pt>
                      <c:pt idx="22076">
                        <c:v>2.35</c:v>
                      </c:pt>
                      <c:pt idx="22077">
                        <c:v>2.35</c:v>
                      </c:pt>
                      <c:pt idx="22078">
                        <c:v>2.35</c:v>
                      </c:pt>
                      <c:pt idx="22079">
                        <c:v>2.35</c:v>
                      </c:pt>
                      <c:pt idx="22080">
                        <c:v>2.35</c:v>
                      </c:pt>
                      <c:pt idx="22081">
                        <c:v>2.34</c:v>
                      </c:pt>
                      <c:pt idx="22082">
                        <c:v>2.34</c:v>
                      </c:pt>
                      <c:pt idx="22083">
                        <c:v>2.34</c:v>
                      </c:pt>
                      <c:pt idx="22084">
                        <c:v>2.34</c:v>
                      </c:pt>
                      <c:pt idx="22085">
                        <c:v>2.34</c:v>
                      </c:pt>
                      <c:pt idx="22086">
                        <c:v>2.34</c:v>
                      </c:pt>
                      <c:pt idx="22087">
                        <c:v>2.34</c:v>
                      </c:pt>
                      <c:pt idx="22088">
                        <c:v>2.34</c:v>
                      </c:pt>
                      <c:pt idx="22089">
                        <c:v>2.34</c:v>
                      </c:pt>
                      <c:pt idx="22090">
                        <c:v>2.34</c:v>
                      </c:pt>
                      <c:pt idx="22091">
                        <c:v>2.34</c:v>
                      </c:pt>
                      <c:pt idx="22092">
                        <c:v>2.34</c:v>
                      </c:pt>
                      <c:pt idx="22093">
                        <c:v>2.34</c:v>
                      </c:pt>
                      <c:pt idx="22094">
                        <c:v>2.34</c:v>
                      </c:pt>
                      <c:pt idx="22095">
                        <c:v>2.34</c:v>
                      </c:pt>
                      <c:pt idx="22096">
                        <c:v>2.34</c:v>
                      </c:pt>
                      <c:pt idx="22097">
                        <c:v>2.34</c:v>
                      </c:pt>
                      <c:pt idx="22098">
                        <c:v>2.34</c:v>
                      </c:pt>
                      <c:pt idx="22099">
                        <c:v>2.34</c:v>
                      </c:pt>
                      <c:pt idx="22100">
                        <c:v>2.34</c:v>
                      </c:pt>
                      <c:pt idx="22101">
                        <c:v>2.34</c:v>
                      </c:pt>
                      <c:pt idx="22102">
                        <c:v>2.35</c:v>
                      </c:pt>
                      <c:pt idx="22103">
                        <c:v>2.34</c:v>
                      </c:pt>
                      <c:pt idx="22104">
                        <c:v>2.35</c:v>
                      </c:pt>
                      <c:pt idx="22105">
                        <c:v>2.35</c:v>
                      </c:pt>
                      <c:pt idx="22106">
                        <c:v>2.35</c:v>
                      </c:pt>
                      <c:pt idx="22107">
                        <c:v>2.35</c:v>
                      </c:pt>
                      <c:pt idx="22108">
                        <c:v>2.35</c:v>
                      </c:pt>
                      <c:pt idx="22109">
                        <c:v>2.35</c:v>
                      </c:pt>
                      <c:pt idx="22110">
                        <c:v>2.35</c:v>
                      </c:pt>
                      <c:pt idx="22111">
                        <c:v>2.35</c:v>
                      </c:pt>
                      <c:pt idx="22112">
                        <c:v>2.35</c:v>
                      </c:pt>
                      <c:pt idx="22113">
                        <c:v>2.35</c:v>
                      </c:pt>
                      <c:pt idx="22114">
                        <c:v>2.35</c:v>
                      </c:pt>
                      <c:pt idx="22115">
                        <c:v>2.35</c:v>
                      </c:pt>
                      <c:pt idx="22116">
                        <c:v>2.35</c:v>
                      </c:pt>
                      <c:pt idx="22117">
                        <c:v>2.34</c:v>
                      </c:pt>
                      <c:pt idx="22118">
                        <c:v>2.34</c:v>
                      </c:pt>
                      <c:pt idx="22119">
                        <c:v>2.34</c:v>
                      </c:pt>
                      <c:pt idx="22120">
                        <c:v>2.34</c:v>
                      </c:pt>
                      <c:pt idx="22121">
                        <c:v>2.34</c:v>
                      </c:pt>
                      <c:pt idx="22122">
                        <c:v>2.34</c:v>
                      </c:pt>
                      <c:pt idx="22123">
                        <c:v>2.34</c:v>
                      </c:pt>
                      <c:pt idx="22124">
                        <c:v>2.33</c:v>
                      </c:pt>
                      <c:pt idx="22125">
                        <c:v>2.34</c:v>
                      </c:pt>
                      <c:pt idx="22126">
                        <c:v>2.34</c:v>
                      </c:pt>
                      <c:pt idx="22127">
                        <c:v>2.33</c:v>
                      </c:pt>
                      <c:pt idx="22128">
                        <c:v>2.34</c:v>
                      </c:pt>
                      <c:pt idx="22129">
                        <c:v>2.33</c:v>
                      </c:pt>
                      <c:pt idx="22130">
                        <c:v>2.33</c:v>
                      </c:pt>
                      <c:pt idx="22131">
                        <c:v>2.34</c:v>
                      </c:pt>
                      <c:pt idx="22132">
                        <c:v>2.33</c:v>
                      </c:pt>
                      <c:pt idx="22133">
                        <c:v>2.33</c:v>
                      </c:pt>
                      <c:pt idx="22134">
                        <c:v>2.33</c:v>
                      </c:pt>
                      <c:pt idx="22135">
                        <c:v>2.33</c:v>
                      </c:pt>
                      <c:pt idx="22136">
                        <c:v>2.33</c:v>
                      </c:pt>
                      <c:pt idx="22137">
                        <c:v>2.33</c:v>
                      </c:pt>
                      <c:pt idx="22138">
                        <c:v>2.33</c:v>
                      </c:pt>
                      <c:pt idx="22139">
                        <c:v>2.3199999999999998</c:v>
                      </c:pt>
                      <c:pt idx="22140">
                        <c:v>2.3199999999999998</c:v>
                      </c:pt>
                      <c:pt idx="22141">
                        <c:v>2.3199999999999998</c:v>
                      </c:pt>
                      <c:pt idx="22142">
                        <c:v>2.3199999999999998</c:v>
                      </c:pt>
                      <c:pt idx="22143">
                        <c:v>2.3199999999999998</c:v>
                      </c:pt>
                      <c:pt idx="22144">
                        <c:v>2.33</c:v>
                      </c:pt>
                      <c:pt idx="22145">
                        <c:v>2.3199999999999998</c:v>
                      </c:pt>
                      <c:pt idx="22146">
                        <c:v>2.3199999999999998</c:v>
                      </c:pt>
                      <c:pt idx="22147">
                        <c:v>2.3199999999999998</c:v>
                      </c:pt>
                      <c:pt idx="22148">
                        <c:v>2.3199999999999998</c:v>
                      </c:pt>
                      <c:pt idx="22149">
                        <c:v>2.3199999999999998</c:v>
                      </c:pt>
                      <c:pt idx="22150">
                        <c:v>2.3199999999999998</c:v>
                      </c:pt>
                      <c:pt idx="22151">
                        <c:v>2.3199999999999998</c:v>
                      </c:pt>
                      <c:pt idx="22152">
                        <c:v>2.31</c:v>
                      </c:pt>
                      <c:pt idx="22153">
                        <c:v>2.31</c:v>
                      </c:pt>
                      <c:pt idx="22154">
                        <c:v>2.31</c:v>
                      </c:pt>
                      <c:pt idx="22155">
                        <c:v>2.31</c:v>
                      </c:pt>
                      <c:pt idx="22156">
                        <c:v>2.31</c:v>
                      </c:pt>
                      <c:pt idx="22157">
                        <c:v>2.31</c:v>
                      </c:pt>
                      <c:pt idx="22158">
                        <c:v>2.31</c:v>
                      </c:pt>
                      <c:pt idx="22159">
                        <c:v>2.31</c:v>
                      </c:pt>
                      <c:pt idx="22160">
                        <c:v>2.31</c:v>
                      </c:pt>
                      <c:pt idx="22161">
                        <c:v>2.31</c:v>
                      </c:pt>
                      <c:pt idx="22162">
                        <c:v>2.31</c:v>
                      </c:pt>
                      <c:pt idx="22163">
                        <c:v>2.2999999999999998</c:v>
                      </c:pt>
                      <c:pt idx="22164">
                        <c:v>2.31</c:v>
                      </c:pt>
                      <c:pt idx="22165">
                        <c:v>2.31</c:v>
                      </c:pt>
                      <c:pt idx="22166">
                        <c:v>2.31</c:v>
                      </c:pt>
                      <c:pt idx="22167">
                        <c:v>2.31</c:v>
                      </c:pt>
                      <c:pt idx="22168">
                        <c:v>2.31</c:v>
                      </c:pt>
                      <c:pt idx="22169">
                        <c:v>2.31</c:v>
                      </c:pt>
                      <c:pt idx="22170">
                        <c:v>2.31</c:v>
                      </c:pt>
                      <c:pt idx="22171">
                        <c:v>2.31</c:v>
                      </c:pt>
                      <c:pt idx="22172">
                        <c:v>2.31</c:v>
                      </c:pt>
                      <c:pt idx="22173">
                        <c:v>2.31</c:v>
                      </c:pt>
                      <c:pt idx="22174">
                        <c:v>2.2999999999999998</c:v>
                      </c:pt>
                      <c:pt idx="22175">
                        <c:v>2.2999999999999998</c:v>
                      </c:pt>
                      <c:pt idx="22176">
                        <c:v>2.2999999999999998</c:v>
                      </c:pt>
                      <c:pt idx="22177">
                        <c:v>2.2999999999999998</c:v>
                      </c:pt>
                      <c:pt idx="22178">
                        <c:v>2.2999999999999998</c:v>
                      </c:pt>
                      <c:pt idx="22179">
                        <c:v>2.29</c:v>
                      </c:pt>
                      <c:pt idx="22180">
                        <c:v>2.2999999999999998</c:v>
                      </c:pt>
                      <c:pt idx="22181">
                        <c:v>2.2999999999999998</c:v>
                      </c:pt>
                      <c:pt idx="22182">
                        <c:v>2.29</c:v>
                      </c:pt>
                      <c:pt idx="22183">
                        <c:v>2.2999999999999998</c:v>
                      </c:pt>
                      <c:pt idx="22184">
                        <c:v>2.29</c:v>
                      </c:pt>
                      <c:pt idx="22185">
                        <c:v>2.29</c:v>
                      </c:pt>
                      <c:pt idx="22186">
                        <c:v>2.29</c:v>
                      </c:pt>
                      <c:pt idx="22187">
                        <c:v>2.29</c:v>
                      </c:pt>
                      <c:pt idx="22188">
                        <c:v>2.29</c:v>
                      </c:pt>
                      <c:pt idx="22189">
                        <c:v>2.29</c:v>
                      </c:pt>
                      <c:pt idx="22190">
                        <c:v>2.29</c:v>
                      </c:pt>
                      <c:pt idx="22191">
                        <c:v>2.29</c:v>
                      </c:pt>
                      <c:pt idx="22192">
                        <c:v>2.29</c:v>
                      </c:pt>
                      <c:pt idx="22193">
                        <c:v>2.29</c:v>
                      </c:pt>
                      <c:pt idx="22194">
                        <c:v>2.29</c:v>
                      </c:pt>
                      <c:pt idx="22195">
                        <c:v>2.29</c:v>
                      </c:pt>
                      <c:pt idx="22196">
                        <c:v>2.29</c:v>
                      </c:pt>
                      <c:pt idx="22197">
                        <c:v>2.29</c:v>
                      </c:pt>
                      <c:pt idx="22198">
                        <c:v>2.29</c:v>
                      </c:pt>
                      <c:pt idx="22199">
                        <c:v>2.29</c:v>
                      </c:pt>
                      <c:pt idx="22200">
                        <c:v>2.29</c:v>
                      </c:pt>
                      <c:pt idx="22201">
                        <c:v>2.29</c:v>
                      </c:pt>
                      <c:pt idx="22202">
                        <c:v>2.29</c:v>
                      </c:pt>
                      <c:pt idx="22203">
                        <c:v>2.29</c:v>
                      </c:pt>
                      <c:pt idx="22204">
                        <c:v>2.29</c:v>
                      </c:pt>
                      <c:pt idx="22205">
                        <c:v>2.29</c:v>
                      </c:pt>
                      <c:pt idx="22206">
                        <c:v>2.29</c:v>
                      </c:pt>
                      <c:pt idx="22207">
                        <c:v>2.29</c:v>
                      </c:pt>
                      <c:pt idx="22208">
                        <c:v>2.29</c:v>
                      </c:pt>
                      <c:pt idx="22209">
                        <c:v>2.29</c:v>
                      </c:pt>
                      <c:pt idx="22210">
                        <c:v>2.29</c:v>
                      </c:pt>
                      <c:pt idx="22211">
                        <c:v>2.29</c:v>
                      </c:pt>
                      <c:pt idx="22212">
                        <c:v>2.2799999999999998</c:v>
                      </c:pt>
                      <c:pt idx="22213">
                        <c:v>2.29</c:v>
                      </c:pt>
                      <c:pt idx="22214">
                        <c:v>2.2799999999999998</c:v>
                      </c:pt>
                      <c:pt idx="22215">
                        <c:v>2.2799999999999998</c:v>
                      </c:pt>
                      <c:pt idx="22216">
                        <c:v>2.2799999999999998</c:v>
                      </c:pt>
                      <c:pt idx="22217">
                        <c:v>2.2799999999999998</c:v>
                      </c:pt>
                      <c:pt idx="22218">
                        <c:v>2.2799999999999998</c:v>
                      </c:pt>
                      <c:pt idx="22219">
                        <c:v>2.2799999999999998</c:v>
                      </c:pt>
                      <c:pt idx="22220">
                        <c:v>2.2799999999999998</c:v>
                      </c:pt>
                      <c:pt idx="22221">
                        <c:v>2.2799999999999998</c:v>
                      </c:pt>
                      <c:pt idx="22222">
                        <c:v>2.2799999999999998</c:v>
                      </c:pt>
                      <c:pt idx="22223">
                        <c:v>2.2799999999999998</c:v>
                      </c:pt>
                      <c:pt idx="22224">
                        <c:v>2.2799999999999998</c:v>
                      </c:pt>
                      <c:pt idx="22225">
                        <c:v>2.2799999999999998</c:v>
                      </c:pt>
                      <c:pt idx="22226">
                        <c:v>2.2799999999999998</c:v>
                      </c:pt>
                      <c:pt idx="22227">
                        <c:v>2.2799999999999998</c:v>
                      </c:pt>
                      <c:pt idx="22228">
                        <c:v>2.27</c:v>
                      </c:pt>
                      <c:pt idx="22229">
                        <c:v>2.2799999999999998</c:v>
                      </c:pt>
                      <c:pt idx="22230">
                        <c:v>2.2799999999999998</c:v>
                      </c:pt>
                      <c:pt idx="22231">
                        <c:v>2.27</c:v>
                      </c:pt>
                      <c:pt idx="22232">
                        <c:v>2.27</c:v>
                      </c:pt>
                      <c:pt idx="22233">
                        <c:v>2.27</c:v>
                      </c:pt>
                      <c:pt idx="22234">
                        <c:v>2.2799999999999998</c:v>
                      </c:pt>
                      <c:pt idx="22235">
                        <c:v>2.27</c:v>
                      </c:pt>
                      <c:pt idx="22236">
                        <c:v>2.27</c:v>
                      </c:pt>
                      <c:pt idx="22237">
                        <c:v>2.2799999999999998</c:v>
                      </c:pt>
                      <c:pt idx="22238">
                        <c:v>2.2799999999999998</c:v>
                      </c:pt>
                      <c:pt idx="22239">
                        <c:v>2.27</c:v>
                      </c:pt>
                      <c:pt idx="22240">
                        <c:v>2.27</c:v>
                      </c:pt>
                      <c:pt idx="22241">
                        <c:v>2.27</c:v>
                      </c:pt>
                      <c:pt idx="22242">
                        <c:v>2.27</c:v>
                      </c:pt>
                      <c:pt idx="22243">
                        <c:v>2.27</c:v>
                      </c:pt>
                      <c:pt idx="22244">
                        <c:v>2.27</c:v>
                      </c:pt>
                      <c:pt idx="22245">
                        <c:v>2.27</c:v>
                      </c:pt>
                      <c:pt idx="22246">
                        <c:v>2.27</c:v>
                      </c:pt>
                      <c:pt idx="22247">
                        <c:v>2.2599999999999998</c:v>
                      </c:pt>
                      <c:pt idx="22248">
                        <c:v>2.27</c:v>
                      </c:pt>
                      <c:pt idx="22249">
                        <c:v>2.27</c:v>
                      </c:pt>
                      <c:pt idx="22250">
                        <c:v>2.27</c:v>
                      </c:pt>
                      <c:pt idx="22251">
                        <c:v>2.2599999999999998</c:v>
                      </c:pt>
                      <c:pt idx="22252">
                        <c:v>2.2599999999999998</c:v>
                      </c:pt>
                      <c:pt idx="22253">
                        <c:v>2.2599999999999998</c:v>
                      </c:pt>
                      <c:pt idx="22254">
                        <c:v>2.2599999999999998</c:v>
                      </c:pt>
                      <c:pt idx="22255">
                        <c:v>2.2599999999999998</c:v>
                      </c:pt>
                      <c:pt idx="22256">
                        <c:v>2.2599999999999998</c:v>
                      </c:pt>
                      <c:pt idx="22257">
                        <c:v>2.2599999999999998</c:v>
                      </c:pt>
                      <c:pt idx="22258">
                        <c:v>2.2599999999999998</c:v>
                      </c:pt>
                      <c:pt idx="22259">
                        <c:v>2.2599999999999998</c:v>
                      </c:pt>
                      <c:pt idx="22260">
                        <c:v>2.2599999999999998</c:v>
                      </c:pt>
                      <c:pt idx="22261">
                        <c:v>2.25</c:v>
                      </c:pt>
                      <c:pt idx="22262">
                        <c:v>2.25</c:v>
                      </c:pt>
                      <c:pt idx="22263">
                        <c:v>2.2599999999999998</c:v>
                      </c:pt>
                      <c:pt idx="22264">
                        <c:v>2.25</c:v>
                      </c:pt>
                      <c:pt idx="22265">
                        <c:v>2.25</c:v>
                      </c:pt>
                      <c:pt idx="22266">
                        <c:v>2.2599999999999998</c:v>
                      </c:pt>
                      <c:pt idx="22267">
                        <c:v>2.25</c:v>
                      </c:pt>
                      <c:pt idx="22268">
                        <c:v>2.25</c:v>
                      </c:pt>
                      <c:pt idx="22269">
                        <c:v>2.25</c:v>
                      </c:pt>
                      <c:pt idx="22270">
                        <c:v>2.25</c:v>
                      </c:pt>
                      <c:pt idx="22271">
                        <c:v>2.25</c:v>
                      </c:pt>
                      <c:pt idx="22272">
                        <c:v>2.25</c:v>
                      </c:pt>
                      <c:pt idx="22273">
                        <c:v>2.25</c:v>
                      </c:pt>
                      <c:pt idx="22274">
                        <c:v>2.25</c:v>
                      </c:pt>
                      <c:pt idx="22275">
                        <c:v>2.25</c:v>
                      </c:pt>
                      <c:pt idx="22276">
                        <c:v>2.25</c:v>
                      </c:pt>
                      <c:pt idx="22277">
                        <c:v>2.2400000000000002</c:v>
                      </c:pt>
                      <c:pt idx="22278">
                        <c:v>2.2400000000000002</c:v>
                      </c:pt>
                      <c:pt idx="22279">
                        <c:v>2.2400000000000002</c:v>
                      </c:pt>
                      <c:pt idx="22280">
                        <c:v>2.2400000000000002</c:v>
                      </c:pt>
                      <c:pt idx="22281">
                        <c:v>2.25</c:v>
                      </c:pt>
                      <c:pt idx="22282">
                        <c:v>2.2400000000000002</c:v>
                      </c:pt>
                      <c:pt idx="22283">
                        <c:v>2.2400000000000002</c:v>
                      </c:pt>
                      <c:pt idx="22284">
                        <c:v>2.2400000000000002</c:v>
                      </c:pt>
                      <c:pt idx="22285">
                        <c:v>2.2400000000000002</c:v>
                      </c:pt>
                      <c:pt idx="22286">
                        <c:v>2.2400000000000002</c:v>
                      </c:pt>
                      <c:pt idx="22287">
                        <c:v>2.2400000000000002</c:v>
                      </c:pt>
                      <c:pt idx="22288">
                        <c:v>2.2400000000000002</c:v>
                      </c:pt>
                      <c:pt idx="22289">
                        <c:v>2.2400000000000002</c:v>
                      </c:pt>
                      <c:pt idx="22290">
                        <c:v>2.2400000000000002</c:v>
                      </c:pt>
                      <c:pt idx="22291">
                        <c:v>2.2400000000000002</c:v>
                      </c:pt>
                      <c:pt idx="22292">
                        <c:v>2.2400000000000002</c:v>
                      </c:pt>
                      <c:pt idx="22293">
                        <c:v>2.2400000000000002</c:v>
                      </c:pt>
                      <c:pt idx="22294">
                        <c:v>2.23</c:v>
                      </c:pt>
                      <c:pt idx="22295">
                        <c:v>2.23</c:v>
                      </c:pt>
                      <c:pt idx="22296">
                        <c:v>2.2400000000000002</c:v>
                      </c:pt>
                      <c:pt idx="22297">
                        <c:v>2.2400000000000002</c:v>
                      </c:pt>
                      <c:pt idx="22298">
                        <c:v>2.2400000000000002</c:v>
                      </c:pt>
                      <c:pt idx="22299">
                        <c:v>2.2400000000000002</c:v>
                      </c:pt>
                      <c:pt idx="22300">
                        <c:v>2.2400000000000002</c:v>
                      </c:pt>
                      <c:pt idx="22301">
                        <c:v>2.2400000000000002</c:v>
                      </c:pt>
                      <c:pt idx="22302">
                        <c:v>2.2400000000000002</c:v>
                      </c:pt>
                      <c:pt idx="22303">
                        <c:v>2.2400000000000002</c:v>
                      </c:pt>
                      <c:pt idx="22304">
                        <c:v>2.23</c:v>
                      </c:pt>
                      <c:pt idx="22305">
                        <c:v>2.2400000000000002</c:v>
                      </c:pt>
                      <c:pt idx="22306">
                        <c:v>2.2400000000000002</c:v>
                      </c:pt>
                      <c:pt idx="22307">
                        <c:v>2.2400000000000002</c:v>
                      </c:pt>
                      <c:pt idx="22308">
                        <c:v>2.2400000000000002</c:v>
                      </c:pt>
                      <c:pt idx="22309">
                        <c:v>2.23</c:v>
                      </c:pt>
                      <c:pt idx="22310">
                        <c:v>2.2400000000000002</c:v>
                      </c:pt>
                      <c:pt idx="22311">
                        <c:v>2.23</c:v>
                      </c:pt>
                      <c:pt idx="22312">
                        <c:v>2.23</c:v>
                      </c:pt>
                      <c:pt idx="22313">
                        <c:v>2.2400000000000002</c:v>
                      </c:pt>
                      <c:pt idx="22314">
                        <c:v>2.2400000000000002</c:v>
                      </c:pt>
                      <c:pt idx="22315">
                        <c:v>2.2400000000000002</c:v>
                      </c:pt>
                      <c:pt idx="22316">
                        <c:v>2.2400000000000002</c:v>
                      </c:pt>
                      <c:pt idx="22317">
                        <c:v>2.2400000000000002</c:v>
                      </c:pt>
                      <c:pt idx="22318">
                        <c:v>2.2400000000000002</c:v>
                      </c:pt>
                      <c:pt idx="22319">
                        <c:v>2.2400000000000002</c:v>
                      </c:pt>
                      <c:pt idx="22320">
                        <c:v>2.2400000000000002</c:v>
                      </c:pt>
                      <c:pt idx="22321">
                        <c:v>2.2400000000000002</c:v>
                      </c:pt>
                      <c:pt idx="22322">
                        <c:v>2.2400000000000002</c:v>
                      </c:pt>
                      <c:pt idx="22323">
                        <c:v>2.2400000000000002</c:v>
                      </c:pt>
                      <c:pt idx="22324">
                        <c:v>2.2400000000000002</c:v>
                      </c:pt>
                      <c:pt idx="22325">
                        <c:v>2.2400000000000002</c:v>
                      </c:pt>
                      <c:pt idx="22326">
                        <c:v>2.25</c:v>
                      </c:pt>
                      <c:pt idx="22327">
                        <c:v>2.25</c:v>
                      </c:pt>
                      <c:pt idx="22328">
                        <c:v>2.2599999999999998</c:v>
                      </c:pt>
                      <c:pt idx="22329">
                        <c:v>2.27</c:v>
                      </c:pt>
                      <c:pt idx="22330">
                        <c:v>2.27</c:v>
                      </c:pt>
                      <c:pt idx="22331">
                        <c:v>2.27</c:v>
                      </c:pt>
                      <c:pt idx="22332">
                        <c:v>2.27</c:v>
                      </c:pt>
                      <c:pt idx="22333">
                        <c:v>2.2799999999999998</c:v>
                      </c:pt>
                      <c:pt idx="22334">
                        <c:v>2.29</c:v>
                      </c:pt>
                      <c:pt idx="22335">
                        <c:v>2.29</c:v>
                      </c:pt>
                      <c:pt idx="22336">
                        <c:v>2.2999999999999998</c:v>
                      </c:pt>
                      <c:pt idx="22337">
                        <c:v>2.31</c:v>
                      </c:pt>
                      <c:pt idx="22338">
                        <c:v>2.33</c:v>
                      </c:pt>
                      <c:pt idx="22339">
                        <c:v>2.37</c:v>
                      </c:pt>
                      <c:pt idx="22340">
                        <c:v>2.38</c:v>
                      </c:pt>
                      <c:pt idx="22341">
                        <c:v>2.37</c:v>
                      </c:pt>
                      <c:pt idx="22342">
                        <c:v>2.36</c:v>
                      </c:pt>
                      <c:pt idx="22343">
                        <c:v>2.36</c:v>
                      </c:pt>
                      <c:pt idx="22344">
                        <c:v>2.35</c:v>
                      </c:pt>
                      <c:pt idx="22345">
                        <c:v>2.35</c:v>
                      </c:pt>
                      <c:pt idx="22346">
                        <c:v>2.35</c:v>
                      </c:pt>
                      <c:pt idx="22347">
                        <c:v>2.35</c:v>
                      </c:pt>
                      <c:pt idx="22348">
                        <c:v>2.35</c:v>
                      </c:pt>
                      <c:pt idx="22349">
                        <c:v>2.35</c:v>
                      </c:pt>
                      <c:pt idx="22350">
                        <c:v>2.35</c:v>
                      </c:pt>
                      <c:pt idx="22351">
                        <c:v>2.35</c:v>
                      </c:pt>
                      <c:pt idx="22352">
                        <c:v>2.36</c:v>
                      </c:pt>
                      <c:pt idx="22353">
                        <c:v>2.37</c:v>
                      </c:pt>
                      <c:pt idx="22354">
                        <c:v>2.36</c:v>
                      </c:pt>
                      <c:pt idx="22355">
                        <c:v>2.38</c:v>
                      </c:pt>
                      <c:pt idx="22356">
                        <c:v>2.38</c:v>
                      </c:pt>
                      <c:pt idx="22357">
                        <c:v>2.38</c:v>
                      </c:pt>
                      <c:pt idx="22358">
                        <c:v>2.38</c:v>
                      </c:pt>
                      <c:pt idx="22359">
                        <c:v>2.4</c:v>
                      </c:pt>
                      <c:pt idx="22360">
                        <c:v>2.41</c:v>
                      </c:pt>
                      <c:pt idx="22361">
                        <c:v>2.46</c:v>
                      </c:pt>
                      <c:pt idx="22362">
                        <c:v>2.52</c:v>
                      </c:pt>
                      <c:pt idx="22363">
                        <c:v>2.61</c:v>
                      </c:pt>
                      <c:pt idx="22364">
                        <c:v>2.9</c:v>
                      </c:pt>
                      <c:pt idx="22365">
                        <c:v>3.19</c:v>
                      </c:pt>
                      <c:pt idx="22366">
                        <c:v>3.23</c:v>
                      </c:pt>
                      <c:pt idx="22367">
                        <c:v>3.22</c:v>
                      </c:pt>
                      <c:pt idx="22368">
                        <c:v>3.27</c:v>
                      </c:pt>
                      <c:pt idx="22369">
                        <c:v>3.34</c:v>
                      </c:pt>
                      <c:pt idx="22370">
                        <c:v>3.46</c:v>
                      </c:pt>
                      <c:pt idx="22371">
                        <c:v>3.65</c:v>
                      </c:pt>
                      <c:pt idx="22372">
                        <c:v>3.82</c:v>
                      </c:pt>
                      <c:pt idx="22373">
                        <c:v>3.98</c:v>
                      </c:pt>
                      <c:pt idx="22374">
                        <c:v>4.13</c:v>
                      </c:pt>
                      <c:pt idx="22375">
                        <c:v>4.24</c:v>
                      </c:pt>
                      <c:pt idx="22376">
                        <c:v>4.3499999999999996</c:v>
                      </c:pt>
                      <c:pt idx="22377">
                        <c:v>4.51</c:v>
                      </c:pt>
                      <c:pt idx="22378">
                        <c:v>4.68</c:v>
                      </c:pt>
                      <c:pt idx="22379">
                        <c:v>4.87</c:v>
                      </c:pt>
                      <c:pt idx="22380">
                        <c:v>5.0199999999999996</c:v>
                      </c:pt>
                      <c:pt idx="22381">
                        <c:v>5.15</c:v>
                      </c:pt>
                      <c:pt idx="22382">
                        <c:v>5.25</c:v>
                      </c:pt>
                      <c:pt idx="22383">
                        <c:v>5.34</c:v>
                      </c:pt>
                      <c:pt idx="22384">
                        <c:v>5.42</c:v>
                      </c:pt>
                      <c:pt idx="22385">
                        <c:v>5.45</c:v>
                      </c:pt>
                      <c:pt idx="22386">
                        <c:v>5.47</c:v>
                      </c:pt>
                      <c:pt idx="22387">
                        <c:v>5.45</c:v>
                      </c:pt>
                      <c:pt idx="22388">
                        <c:v>5.46</c:v>
                      </c:pt>
                      <c:pt idx="22389">
                        <c:v>5.44</c:v>
                      </c:pt>
                      <c:pt idx="22390">
                        <c:v>5.39</c:v>
                      </c:pt>
                      <c:pt idx="22391">
                        <c:v>5.32</c:v>
                      </c:pt>
                      <c:pt idx="22392">
                        <c:v>5.23</c:v>
                      </c:pt>
                      <c:pt idx="22393">
                        <c:v>5.18</c:v>
                      </c:pt>
                      <c:pt idx="22394">
                        <c:v>5.08</c:v>
                      </c:pt>
                      <c:pt idx="22395">
                        <c:v>5.01</c:v>
                      </c:pt>
                      <c:pt idx="22396">
                        <c:v>4.92</c:v>
                      </c:pt>
                      <c:pt idx="22397">
                        <c:v>4.8600000000000003</c:v>
                      </c:pt>
                      <c:pt idx="22398">
                        <c:v>4.79</c:v>
                      </c:pt>
                      <c:pt idx="22399">
                        <c:v>4.74</c:v>
                      </c:pt>
                      <c:pt idx="22400">
                        <c:v>4.71</c:v>
                      </c:pt>
                      <c:pt idx="22401">
                        <c:v>4.67</c:v>
                      </c:pt>
                      <c:pt idx="22402">
                        <c:v>4.6100000000000003</c:v>
                      </c:pt>
                      <c:pt idx="22403">
                        <c:v>4.6100000000000003</c:v>
                      </c:pt>
                      <c:pt idx="22404">
                        <c:v>4.5599999999999996</c:v>
                      </c:pt>
                      <c:pt idx="22405">
                        <c:v>4.53</c:v>
                      </c:pt>
                      <c:pt idx="22406">
                        <c:v>4.49</c:v>
                      </c:pt>
                      <c:pt idx="22407">
                        <c:v>4.47</c:v>
                      </c:pt>
                      <c:pt idx="22408">
                        <c:v>4.45</c:v>
                      </c:pt>
                      <c:pt idx="22409">
                        <c:v>4.42</c:v>
                      </c:pt>
                      <c:pt idx="22410">
                        <c:v>4.4000000000000004</c:v>
                      </c:pt>
                      <c:pt idx="22411">
                        <c:v>4.37</c:v>
                      </c:pt>
                      <c:pt idx="22412">
                        <c:v>4.3600000000000003</c:v>
                      </c:pt>
                      <c:pt idx="22413">
                        <c:v>4.3499999999999996</c:v>
                      </c:pt>
                      <c:pt idx="22414">
                        <c:v>4.3099999999999996</c:v>
                      </c:pt>
                      <c:pt idx="22415">
                        <c:v>4.3</c:v>
                      </c:pt>
                      <c:pt idx="22416">
                        <c:v>4.29</c:v>
                      </c:pt>
                      <c:pt idx="22417">
                        <c:v>4.25</c:v>
                      </c:pt>
                      <c:pt idx="22418">
                        <c:v>4.25</c:v>
                      </c:pt>
                      <c:pt idx="22419">
                        <c:v>4.22</c:v>
                      </c:pt>
                      <c:pt idx="22420">
                        <c:v>4.21</c:v>
                      </c:pt>
                      <c:pt idx="22421">
                        <c:v>4.21</c:v>
                      </c:pt>
                      <c:pt idx="22422">
                        <c:v>4.1900000000000004</c:v>
                      </c:pt>
                      <c:pt idx="22423">
                        <c:v>4.17</c:v>
                      </c:pt>
                      <c:pt idx="22424">
                        <c:v>4.1500000000000004</c:v>
                      </c:pt>
                      <c:pt idx="22425">
                        <c:v>4.13</c:v>
                      </c:pt>
                      <c:pt idx="22426">
                        <c:v>4.13</c:v>
                      </c:pt>
                      <c:pt idx="22427">
                        <c:v>4.1100000000000003</c:v>
                      </c:pt>
                      <c:pt idx="22428">
                        <c:v>4.09</c:v>
                      </c:pt>
                      <c:pt idx="22429">
                        <c:v>4.08</c:v>
                      </c:pt>
                      <c:pt idx="22430">
                        <c:v>4.0599999999999996</c:v>
                      </c:pt>
                      <c:pt idx="22431">
                        <c:v>4.04</c:v>
                      </c:pt>
                      <c:pt idx="22432">
                        <c:v>4.04</c:v>
                      </c:pt>
                      <c:pt idx="22433">
                        <c:v>4.01</c:v>
                      </c:pt>
                      <c:pt idx="22434">
                        <c:v>3.99</c:v>
                      </c:pt>
                      <c:pt idx="22435">
                        <c:v>3.98</c:v>
                      </c:pt>
                      <c:pt idx="22436">
                        <c:v>3.96</c:v>
                      </c:pt>
                      <c:pt idx="22437">
                        <c:v>3.96</c:v>
                      </c:pt>
                      <c:pt idx="22438">
                        <c:v>3.93</c:v>
                      </c:pt>
                      <c:pt idx="22439">
                        <c:v>3.93</c:v>
                      </c:pt>
                      <c:pt idx="22440">
                        <c:v>3.91</c:v>
                      </c:pt>
                      <c:pt idx="22441">
                        <c:v>3.9</c:v>
                      </c:pt>
                      <c:pt idx="22442">
                        <c:v>3.89</c:v>
                      </c:pt>
                      <c:pt idx="22443">
                        <c:v>3.87</c:v>
                      </c:pt>
                      <c:pt idx="22444">
                        <c:v>3.85</c:v>
                      </c:pt>
                      <c:pt idx="22445">
                        <c:v>3.84</c:v>
                      </c:pt>
                      <c:pt idx="22446">
                        <c:v>3.82</c:v>
                      </c:pt>
                      <c:pt idx="22447">
                        <c:v>3.81</c:v>
                      </c:pt>
                      <c:pt idx="22448">
                        <c:v>3.8</c:v>
                      </c:pt>
                      <c:pt idx="22449">
                        <c:v>3.79</c:v>
                      </c:pt>
                      <c:pt idx="22450">
                        <c:v>3.79</c:v>
                      </c:pt>
                      <c:pt idx="22451">
                        <c:v>3.77</c:v>
                      </c:pt>
                      <c:pt idx="22452">
                        <c:v>3.75</c:v>
                      </c:pt>
                      <c:pt idx="22453">
                        <c:v>3.74</c:v>
                      </c:pt>
                      <c:pt idx="22454">
                        <c:v>3.72</c:v>
                      </c:pt>
                      <c:pt idx="22455">
                        <c:v>3.72</c:v>
                      </c:pt>
                      <c:pt idx="22456">
                        <c:v>3.7</c:v>
                      </c:pt>
                      <c:pt idx="22457">
                        <c:v>3.7</c:v>
                      </c:pt>
                      <c:pt idx="22458">
                        <c:v>3.68</c:v>
                      </c:pt>
                      <c:pt idx="22459">
                        <c:v>3.67</c:v>
                      </c:pt>
                      <c:pt idx="22460">
                        <c:v>3.67</c:v>
                      </c:pt>
                      <c:pt idx="22461">
                        <c:v>3.65</c:v>
                      </c:pt>
                      <c:pt idx="22462">
                        <c:v>3.65</c:v>
                      </c:pt>
                      <c:pt idx="22463">
                        <c:v>3.63</c:v>
                      </c:pt>
                      <c:pt idx="22464">
                        <c:v>3.62</c:v>
                      </c:pt>
                      <c:pt idx="22465">
                        <c:v>3.6</c:v>
                      </c:pt>
                      <c:pt idx="22466">
                        <c:v>3.6</c:v>
                      </c:pt>
                      <c:pt idx="22467">
                        <c:v>3.59</c:v>
                      </c:pt>
                      <c:pt idx="22468">
                        <c:v>3.58</c:v>
                      </c:pt>
                      <c:pt idx="22469">
                        <c:v>3.57</c:v>
                      </c:pt>
                      <c:pt idx="22470">
                        <c:v>3.56</c:v>
                      </c:pt>
                      <c:pt idx="22471">
                        <c:v>3.55</c:v>
                      </c:pt>
                      <c:pt idx="22472">
                        <c:v>3.54</c:v>
                      </c:pt>
                      <c:pt idx="22473">
                        <c:v>3.53</c:v>
                      </c:pt>
                      <c:pt idx="22474">
                        <c:v>3.52</c:v>
                      </c:pt>
                      <c:pt idx="22475">
                        <c:v>3.51</c:v>
                      </c:pt>
                      <c:pt idx="22476">
                        <c:v>3.5</c:v>
                      </c:pt>
                      <c:pt idx="22477">
                        <c:v>3.5</c:v>
                      </c:pt>
                      <c:pt idx="22478">
                        <c:v>3.48</c:v>
                      </c:pt>
                      <c:pt idx="22479">
                        <c:v>3.48</c:v>
                      </c:pt>
                      <c:pt idx="22480">
                        <c:v>3.47</c:v>
                      </c:pt>
                      <c:pt idx="22481">
                        <c:v>3.46</c:v>
                      </c:pt>
                      <c:pt idx="22482">
                        <c:v>3.46</c:v>
                      </c:pt>
                      <c:pt idx="22483">
                        <c:v>3.44</c:v>
                      </c:pt>
                      <c:pt idx="22484">
                        <c:v>3.44</c:v>
                      </c:pt>
                      <c:pt idx="22485">
                        <c:v>3.43</c:v>
                      </c:pt>
                      <c:pt idx="22486">
                        <c:v>3.42</c:v>
                      </c:pt>
                      <c:pt idx="22487">
                        <c:v>3.41</c:v>
                      </c:pt>
                      <c:pt idx="22488">
                        <c:v>3.4</c:v>
                      </c:pt>
                      <c:pt idx="22489">
                        <c:v>3.39</c:v>
                      </c:pt>
                      <c:pt idx="22490">
                        <c:v>3.39</c:v>
                      </c:pt>
                      <c:pt idx="22491">
                        <c:v>3.37</c:v>
                      </c:pt>
                      <c:pt idx="22492">
                        <c:v>3.36</c:v>
                      </c:pt>
                      <c:pt idx="22493">
                        <c:v>3.36</c:v>
                      </c:pt>
                      <c:pt idx="22494">
                        <c:v>3.35</c:v>
                      </c:pt>
                      <c:pt idx="22495">
                        <c:v>3.34</c:v>
                      </c:pt>
                      <c:pt idx="22496">
                        <c:v>3.33</c:v>
                      </c:pt>
                      <c:pt idx="22497">
                        <c:v>3.32</c:v>
                      </c:pt>
                      <c:pt idx="22498">
                        <c:v>3.33</c:v>
                      </c:pt>
                      <c:pt idx="22499">
                        <c:v>3.32</c:v>
                      </c:pt>
                      <c:pt idx="22500">
                        <c:v>3.3</c:v>
                      </c:pt>
                      <c:pt idx="22501">
                        <c:v>3.3</c:v>
                      </c:pt>
                      <c:pt idx="22502">
                        <c:v>3.29</c:v>
                      </c:pt>
                      <c:pt idx="22503">
                        <c:v>3.29</c:v>
                      </c:pt>
                      <c:pt idx="22504">
                        <c:v>3.29</c:v>
                      </c:pt>
                      <c:pt idx="22505">
                        <c:v>3.28</c:v>
                      </c:pt>
                      <c:pt idx="22506">
                        <c:v>3.26</c:v>
                      </c:pt>
                      <c:pt idx="22507">
                        <c:v>3.26</c:v>
                      </c:pt>
                      <c:pt idx="22508">
                        <c:v>3.26</c:v>
                      </c:pt>
                      <c:pt idx="22509">
                        <c:v>3.25</c:v>
                      </c:pt>
                      <c:pt idx="22510">
                        <c:v>3.25</c:v>
                      </c:pt>
                      <c:pt idx="22511">
                        <c:v>3.25</c:v>
                      </c:pt>
                      <c:pt idx="22512">
                        <c:v>3.23</c:v>
                      </c:pt>
                      <c:pt idx="22513">
                        <c:v>3.23</c:v>
                      </c:pt>
                      <c:pt idx="22514">
                        <c:v>3.22</c:v>
                      </c:pt>
                      <c:pt idx="22515">
                        <c:v>3.22</c:v>
                      </c:pt>
                      <c:pt idx="22516">
                        <c:v>3.21</c:v>
                      </c:pt>
                      <c:pt idx="22517">
                        <c:v>3.2</c:v>
                      </c:pt>
                      <c:pt idx="22518">
                        <c:v>3.19</c:v>
                      </c:pt>
                      <c:pt idx="22519">
                        <c:v>3.19</c:v>
                      </c:pt>
                      <c:pt idx="22520">
                        <c:v>3.18</c:v>
                      </c:pt>
                      <c:pt idx="22521">
                        <c:v>3.18</c:v>
                      </c:pt>
                      <c:pt idx="22522">
                        <c:v>3.15</c:v>
                      </c:pt>
                      <c:pt idx="22523">
                        <c:v>3.15</c:v>
                      </c:pt>
                      <c:pt idx="22524">
                        <c:v>3.15</c:v>
                      </c:pt>
                      <c:pt idx="22525">
                        <c:v>3.14</c:v>
                      </c:pt>
                      <c:pt idx="22526">
                        <c:v>3.13</c:v>
                      </c:pt>
                      <c:pt idx="22527">
                        <c:v>3.13</c:v>
                      </c:pt>
                      <c:pt idx="22528">
                        <c:v>3.12</c:v>
                      </c:pt>
                      <c:pt idx="22529">
                        <c:v>3.12</c:v>
                      </c:pt>
                      <c:pt idx="22530">
                        <c:v>3.11</c:v>
                      </c:pt>
                      <c:pt idx="22531">
                        <c:v>3.1</c:v>
                      </c:pt>
                      <c:pt idx="22532">
                        <c:v>3.09</c:v>
                      </c:pt>
                      <c:pt idx="22533">
                        <c:v>3.09</c:v>
                      </c:pt>
                      <c:pt idx="22534">
                        <c:v>3.08</c:v>
                      </c:pt>
                      <c:pt idx="22535">
                        <c:v>3.07</c:v>
                      </c:pt>
                      <c:pt idx="22536">
                        <c:v>3.06</c:v>
                      </c:pt>
                      <c:pt idx="22537">
                        <c:v>3.05</c:v>
                      </c:pt>
                      <c:pt idx="22538">
                        <c:v>3.05</c:v>
                      </c:pt>
                      <c:pt idx="22539">
                        <c:v>3.04</c:v>
                      </c:pt>
                      <c:pt idx="22540">
                        <c:v>3.04</c:v>
                      </c:pt>
                      <c:pt idx="22541">
                        <c:v>3.02</c:v>
                      </c:pt>
                      <c:pt idx="22542">
                        <c:v>3.01</c:v>
                      </c:pt>
                      <c:pt idx="22543">
                        <c:v>3.01</c:v>
                      </c:pt>
                      <c:pt idx="22544">
                        <c:v>3</c:v>
                      </c:pt>
                      <c:pt idx="22545">
                        <c:v>3</c:v>
                      </c:pt>
                      <c:pt idx="22546">
                        <c:v>2.99</c:v>
                      </c:pt>
                      <c:pt idx="22547">
                        <c:v>2.98</c:v>
                      </c:pt>
                      <c:pt idx="22548">
                        <c:v>2.97</c:v>
                      </c:pt>
                      <c:pt idx="22549">
                        <c:v>2.97</c:v>
                      </c:pt>
                      <c:pt idx="22550">
                        <c:v>2.97</c:v>
                      </c:pt>
                      <c:pt idx="22551">
                        <c:v>2.97</c:v>
                      </c:pt>
                      <c:pt idx="22552">
                        <c:v>2.96</c:v>
                      </c:pt>
                      <c:pt idx="22553">
                        <c:v>2.96</c:v>
                      </c:pt>
                      <c:pt idx="22554">
                        <c:v>2.95</c:v>
                      </c:pt>
                      <c:pt idx="22555">
                        <c:v>2.95</c:v>
                      </c:pt>
                      <c:pt idx="22556">
                        <c:v>2.94</c:v>
                      </c:pt>
                      <c:pt idx="22557">
                        <c:v>2.93</c:v>
                      </c:pt>
                      <c:pt idx="22558">
                        <c:v>2.93</c:v>
                      </c:pt>
                      <c:pt idx="22559">
                        <c:v>2.93</c:v>
                      </c:pt>
                      <c:pt idx="22560">
                        <c:v>2.93</c:v>
                      </c:pt>
                      <c:pt idx="22561">
                        <c:v>2.91</c:v>
                      </c:pt>
                      <c:pt idx="22562">
                        <c:v>2.91</c:v>
                      </c:pt>
                      <c:pt idx="22563">
                        <c:v>2.91</c:v>
                      </c:pt>
                      <c:pt idx="22564">
                        <c:v>2.9</c:v>
                      </c:pt>
                      <c:pt idx="22565">
                        <c:v>2.9</c:v>
                      </c:pt>
                      <c:pt idx="22566">
                        <c:v>2.9</c:v>
                      </c:pt>
                      <c:pt idx="22567">
                        <c:v>2.89</c:v>
                      </c:pt>
                      <c:pt idx="22568">
                        <c:v>2.88</c:v>
                      </c:pt>
                      <c:pt idx="22569">
                        <c:v>2.89</c:v>
                      </c:pt>
                      <c:pt idx="22570">
                        <c:v>2.88</c:v>
                      </c:pt>
                      <c:pt idx="22571">
                        <c:v>2.87</c:v>
                      </c:pt>
                      <c:pt idx="22572">
                        <c:v>2.87</c:v>
                      </c:pt>
                      <c:pt idx="22573">
                        <c:v>2.87</c:v>
                      </c:pt>
                      <c:pt idx="22574">
                        <c:v>2.86</c:v>
                      </c:pt>
                      <c:pt idx="22575">
                        <c:v>2.86</c:v>
                      </c:pt>
                      <c:pt idx="22576">
                        <c:v>2.85</c:v>
                      </c:pt>
                      <c:pt idx="22577">
                        <c:v>2.85</c:v>
                      </c:pt>
                      <c:pt idx="22578">
                        <c:v>2.84</c:v>
                      </c:pt>
                      <c:pt idx="22579">
                        <c:v>2.84</c:v>
                      </c:pt>
                      <c:pt idx="22580">
                        <c:v>2.83</c:v>
                      </c:pt>
                      <c:pt idx="22581">
                        <c:v>2.83</c:v>
                      </c:pt>
                      <c:pt idx="22582">
                        <c:v>2.83</c:v>
                      </c:pt>
                      <c:pt idx="22583">
                        <c:v>2.82</c:v>
                      </c:pt>
                      <c:pt idx="22584">
                        <c:v>2.82</c:v>
                      </c:pt>
                      <c:pt idx="22585">
                        <c:v>2.83</c:v>
                      </c:pt>
                      <c:pt idx="22586">
                        <c:v>2.83</c:v>
                      </c:pt>
                      <c:pt idx="22587">
                        <c:v>2.82</c:v>
                      </c:pt>
                      <c:pt idx="22588">
                        <c:v>2.82</c:v>
                      </c:pt>
                      <c:pt idx="22589">
                        <c:v>2.81</c:v>
                      </c:pt>
                      <c:pt idx="22590">
                        <c:v>2.81</c:v>
                      </c:pt>
                      <c:pt idx="22591">
                        <c:v>2.81</c:v>
                      </c:pt>
                      <c:pt idx="22592">
                        <c:v>2.8</c:v>
                      </c:pt>
                      <c:pt idx="22593">
                        <c:v>2.8</c:v>
                      </c:pt>
                      <c:pt idx="22594">
                        <c:v>2.8</c:v>
                      </c:pt>
                      <c:pt idx="22595">
                        <c:v>2.8</c:v>
                      </c:pt>
                      <c:pt idx="22596">
                        <c:v>2.79</c:v>
                      </c:pt>
                      <c:pt idx="22597">
                        <c:v>2.79</c:v>
                      </c:pt>
                      <c:pt idx="22598">
                        <c:v>2.79</c:v>
                      </c:pt>
                      <c:pt idx="22599">
                        <c:v>2.79</c:v>
                      </c:pt>
                      <c:pt idx="22600">
                        <c:v>2.78</c:v>
                      </c:pt>
                      <c:pt idx="22601">
                        <c:v>2.78</c:v>
                      </c:pt>
                      <c:pt idx="22602">
                        <c:v>2.77</c:v>
                      </c:pt>
                      <c:pt idx="22603">
                        <c:v>2.77</c:v>
                      </c:pt>
                      <c:pt idx="22604">
                        <c:v>2.77</c:v>
                      </c:pt>
                      <c:pt idx="22605">
                        <c:v>2.77</c:v>
                      </c:pt>
                      <c:pt idx="22606">
                        <c:v>2.76</c:v>
                      </c:pt>
                      <c:pt idx="22607">
                        <c:v>2.76</c:v>
                      </c:pt>
                      <c:pt idx="22608">
                        <c:v>2.75</c:v>
                      </c:pt>
                      <c:pt idx="22609">
                        <c:v>2.75</c:v>
                      </c:pt>
                      <c:pt idx="22610">
                        <c:v>2.74</c:v>
                      </c:pt>
                      <c:pt idx="22611">
                        <c:v>2.73</c:v>
                      </c:pt>
                      <c:pt idx="22612">
                        <c:v>2.74</c:v>
                      </c:pt>
                      <c:pt idx="22613">
                        <c:v>2.73</c:v>
                      </c:pt>
                      <c:pt idx="22614">
                        <c:v>2.73</c:v>
                      </c:pt>
                      <c:pt idx="22615">
                        <c:v>2.72</c:v>
                      </c:pt>
                      <c:pt idx="22616">
                        <c:v>2.72</c:v>
                      </c:pt>
                      <c:pt idx="22617">
                        <c:v>2.72</c:v>
                      </c:pt>
                      <c:pt idx="22618">
                        <c:v>2.71</c:v>
                      </c:pt>
                      <c:pt idx="22619">
                        <c:v>2.71</c:v>
                      </c:pt>
                      <c:pt idx="22620">
                        <c:v>2.71</c:v>
                      </c:pt>
                      <c:pt idx="22621">
                        <c:v>2.71</c:v>
                      </c:pt>
                      <c:pt idx="22622">
                        <c:v>2.7</c:v>
                      </c:pt>
                      <c:pt idx="22623">
                        <c:v>2.7</c:v>
                      </c:pt>
                      <c:pt idx="22624">
                        <c:v>2.69</c:v>
                      </c:pt>
                      <c:pt idx="22625">
                        <c:v>2.7</c:v>
                      </c:pt>
                      <c:pt idx="22626">
                        <c:v>2.69</c:v>
                      </c:pt>
                      <c:pt idx="22627">
                        <c:v>2.69</c:v>
                      </c:pt>
                      <c:pt idx="22628">
                        <c:v>2.68</c:v>
                      </c:pt>
                      <c:pt idx="22629">
                        <c:v>2.68</c:v>
                      </c:pt>
                      <c:pt idx="22630">
                        <c:v>2.68</c:v>
                      </c:pt>
                      <c:pt idx="22631">
                        <c:v>2.67</c:v>
                      </c:pt>
                      <c:pt idx="22632">
                        <c:v>2.67</c:v>
                      </c:pt>
                      <c:pt idx="22633">
                        <c:v>2.68</c:v>
                      </c:pt>
                      <c:pt idx="22634">
                        <c:v>2.67</c:v>
                      </c:pt>
                      <c:pt idx="22635">
                        <c:v>2.66</c:v>
                      </c:pt>
                      <c:pt idx="22636">
                        <c:v>2.66</c:v>
                      </c:pt>
                      <c:pt idx="22637">
                        <c:v>2.65</c:v>
                      </c:pt>
                      <c:pt idx="22638">
                        <c:v>2.65</c:v>
                      </c:pt>
                      <c:pt idx="22639">
                        <c:v>2.65</c:v>
                      </c:pt>
                      <c:pt idx="22640">
                        <c:v>2.65</c:v>
                      </c:pt>
                      <c:pt idx="22641">
                        <c:v>2.64</c:v>
                      </c:pt>
                      <c:pt idx="22642">
                        <c:v>2.64</c:v>
                      </c:pt>
                      <c:pt idx="22643">
                        <c:v>2.64</c:v>
                      </c:pt>
                      <c:pt idx="22644">
                        <c:v>2.63</c:v>
                      </c:pt>
                      <c:pt idx="22645">
                        <c:v>2.63</c:v>
                      </c:pt>
                      <c:pt idx="22646">
                        <c:v>2.63</c:v>
                      </c:pt>
                      <c:pt idx="22647">
                        <c:v>2.63</c:v>
                      </c:pt>
                      <c:pt idx="22648">
                        <c:v>2.62</c:v>
                      </c:pt>
                      <c:pt idx="22649">
                        <c:v>2.62</c:v>
                      </c:pt>
                      <c:pt idx="22650">
                        <c:v>2.62</c:v>
                      </c:pt>
                      <c:pt idx="22651">
                        <c:v>2.61</c:v>
                      </c:pt>
                      <c:pt idx="22652">
                        <c:v>2.61</c:v>
                      </c:pt>
                      <c:pt idx="22653">
                        <c:v>2.61</c:v>
                      </c:pt>
                      <c:pt idx="22654">
                        <c:v>2.6</c:v>
                      </c:pt>
                      <c:pt idx="22655">
                        <c:v>2.61</c:v>
                      </c:pt>
                      <c:pt idx="22656">
                        <c:v>2.61</c:v>
                      </c:pt>
                      <c:pt idx="22657">
                        <c:v>2.6</c:v>
                      </c:pt>
                      <c:pt idx="22658">
                        <c:v>2.6</c:v>
                      </c:pt>
                      <c:pt idx="22659">
                        <c:v>2.59</c:v>
                      </c:pt>
                      <c:pt idx="22660">
                        <c:v>2.59</c:v>
                      </c:pt>
                      <c:pt idx="22661">
                        <c:v>2.59</c:v>
                      </c:pt>
                      <c:pt idx="22662">
                        <c:v>2.59</c:v>
                      </c:pt>
                      <c:pt idx="22663">
                        <c:v>2.58</c:v>
                      </c:pt>
                      <c:pt idx="22664">
                        <c:v>2.59</c:v>
                      </c:pt>
                      <c:pt idx="22665">
                        <c:v>2.58</c:v>
                      </c:pt>
                      <c:pt idx="22666">
                        <c:v>2.59</c:v>
                      </c:pt>
                      <c:pt idx="22667">
                        <c:v>2.58</c:v>
                      </c:pt>
                      <c:pt idx="22668">
                        <c:v>2.58</c:v>
                      </c:pt>
                      <c:pt idx="22669">
                        <c:v>2.58</c:v>
                      </c:pt>
                      <c:pt idx="22670">
                        <c:v>2.57</c:v>
                      </c:pt>
                      <c:pt idx="22671">
                        <c:v>2.57</c:v>
                      </c:pt>
                      <c:pt idx="22672">
                        <c:v>2.57</c:v>
                      </c:pt>
                      <c:pt idx="22673">
                        <c:v>2.57</c:v>
                      </c:pt>
                      <c:pt idx="22674">
                        <c:v>2.57</c:v>
                      </c:pt>
                      <c:pt idx="22675">
                        <c:v>2.56</c:v>
                      </c:pt>
                      <c:pt idx="22676">
                        <c:v>2.56</c:v>
                      </c:pt>
                      <c:pt idx="22677">
                        <c:v>2.56</c:v>
                      </c:pt>
                      <c:pt idx="22678">
                        <c:v>2.56</c:v>
                      </c:pt>
                      <c:pt idx="22679">
                        <c:v>2.56</c:v>
                      </c:pt>
                      <c:pt idx="22680">
                        <c:v>2.5499999999999998</c:v>
                      </c:pt>
                      <c:pt idx="22681">
                        <c:v>2.5499999999999998</c:v>
                      </c:pt>
                      <c:pt idx="22682">
                        <c:v>2.5499999999999998</c:v>
                      </c:pt>
                      <c:pt idx="22683">
                        <c:v>2.5499999999999998</c:v>
                      </c:pt>
                      <c:pt idx="22684">
                        <c:v>2.5499999999999998</c:v>
                      </c:pt>
                      <c:pt idx="22685">
                        <c:v>2.5499999999999998</c:v>
                      </c:pt>
                      <c:pt idx="22686">
                        <c:v>2.5499999999999998</c:v>
                      </c:pt>
                      <c:pt idx="22687">
                        <c:v>2.5499999999999998</c:v>
                      </c:pt>
                      <c:pt idx="22688">
                        <c:v>2.5499999999999998</c:v>
                      </c:pt>
                      <c:pt idx="22689">
                        <c:v>2.5499999999999998</c:v>
                      </c:pt>
                      <c:pt idx="22690">
                        <c:v>2.54</c:v>
                      </c:pt>
                      <c:pt idx="22691">
                        <c:v>2.5499999999999998</c:v>
                      </c:pt>
                      <c:pt idx="22692">
                        <c:v>2.5499999999999998</c:v>
                      </c:pt>
                      <c:pt idx="22693">
                        <c:v>2.54</c:v>
                      </c:pt>
                      <c:pt idx="22694">
                        <c:v>2.54</c:v>
                      </c:pt>
                      <c:pt idx="22695">
                        <c:v>2.54</c:v>
                      </c:pt>
                      <c:pt idx="22696">
                        <c:v>2.5299999999999998</c:v>
                      </c:pt>
                      <c:pt idx="22697">
                        <c:v>2.54</c:v>
                      </c:pt>
                      <c:pt idx="22698">
                        <c:v>2.5299999999999998</c:v>
                      </c:pt>
                      <c:pt idx="22699">
                        <c:v>2.5299999999999998</c:v>
                      </c:pt>
                      <c:pt idx="22700">
                        <c:v>2.5299999999999998</c:v>
                      </c:pt>
                      <c:pt idx="22701">
                        <c:v>2.5299999999999998</c:v>
                      </c:pt>
                      <c:pt idx="22702">
                        <c:v>2.5299999999999998</c:v>
                      </c:pt>
                      <c:pt idx="22703">
                        <c:v>2.5299999999999998</c:v>
                      </c:pt>
                      <c:pt idx="22704">
                        <c:v>2.52</c:v>
                      </c:pt>
                      <c:pt idx="22705">
                        <c:v>2.52</c:v>
                      </c:pt>
                      <c:pt idx="22706">
                        <c:v>2.52</c:v>
                      </c:pt>
                      <c:pt idx="22707">
                        <c:v>2.52</c:v>
                      </c:pt>
                      <c:pt idx="22708">
                        <c:v>2.52</c:v>
                      </c:pt>
                      <c:pt idx="22709">
                        <c:v>2.5099999999999998</c:v>
                      </c:pt>
                      <c:pt idx="22710">
                        <c:v>2.5099999999999998</c:v>
                      </c:pt>
                      <c:pt idx="22711">
                        <c:v>2.5099999999999998</c:v>
                      </c:pt>
                      <c:pt idx="22712">
                        <c:v>2.5099999999999998</c:v>
                      </c:pt>
                      <c:pt idx="22713">
                        <c:v>2.5</c:v>
                      </c:pt>
                      <c:pt idx="22714">
                        <c:v>2.5099999999999998</c:v>
                      </c:pt>
                      <c:pt idx="22715">
                        <c:v>2.5</c:v>
                      </c:pt>
                      <c:pt idx="22716">
                        <c:v>2.5</c:v>
                      </c:pt>
                      <c:pt idx="22717">
                        <c:v>2.5</c:v>
                      </c:pt>
                      <c:pt idx="22718">
                        <c:v>2.5</c:v>
                      </c:pt>
                      <c:pt idx="22719">
                        <c:v>2.48</c:v>
                      </c:pt>
                      <c:pt idx="22720">
                        <c:v>2.48</c:v>
                      </c:pt>
                      <c:pt idx="22721">
                        <c:v>2.48</c:v>
                      </c:pt>
                      <c:pt idx="22722">
                        <c:v>2.48</c:v>
                      </c:pt>
                      <c:pt idx="22723">
                        <c:v>2.48</c:v>
                      </c:pt>
                      <c:pt idx="22724">
                        <c:v>2.48</c:v>
                      </c:pt>
                      <c:pt idx="22725">
                        <c:v>2.4700000000000002</c:v>
                      </c:pt>
                      <c:pt idx="22726">
                        <c:v>2.48</c:v>
                      </c:pt>
                      <c:pt idx="22727">
                        <c:v>2.4700000000000002</c:v>
                      </c:pt>
                      <c:pt idx="22728">
                        <c:v>2.4700000000000002</c:v>
                      </c:pt>
                      <c:pt idx="22729">
                        <c:v>2.4700000000000002</c:v>
                      </c:pt>
                      <c:pt idx="22730">
                        <c:v>2.46</c:v>
                      </c:pt>
                      <c:pt idx="22731">
                        <c:v>2.46</c:v>
                      </c:pt>
                      <c:pt idx="22732">
                        <c:v>2.46</c:v>
                      </c:pt>
                      <c:pt idx="22733">
                        <c:v>2.46</c:v>
                      </c:pt>
                      <c:pt idx="22734">
                        <c:v>2.46</c:v>
                      </c:pt>
                      <c:pt idx="22735">
                        <c:v>2.46</c:v>
                      </c:pt>
                      <c:pt idx="22736">
                        <c:v>2.4500000000000002</c:v>
                      </c:pt>
                      <c:pt idx="22737">
                        <c:v>2.4500000000000002</c:v>
                      </c:pt>
                      <c:pt idx="22738">
                        <c:v>2.4500000000000002</c:v>
                      </c:pt>
                      <c:pt idx="22739">
                        <c:v>2.4500000000000002</c:v>
                      </c:pt>
                      <c:pt idx="22740">
                        <c:v>2.4500000000000002</c:v>
                      </c:pt>
                      <c:pt idx="22741">
                        <c:v>2.44</c:v>
                      </c:pt>
                      <c:pt idx="22742">
                        <c:v>2.44</c:v>
                      </c:pt>
                      <c:pt idx="22743">
                        <c:v>2.44</c:v>
                      </c:pt>
                      <c:pt idx="22744">
                        <c:v>2.44</c:v>
                      </c:pt>
                      <c:pt idx="22745">
                        <c:v>2.44</c:v>
                      </c:pt>
                      <c:pt idx="22746">
                        <c:v>2.44</c:v>
                      </c:pt>
                      <c:pt idx="22747">
                        <c:v>2.44</c:v>
                      </c:pt>
                      <c:pt idx="22748">
                        <c:v>2.4300000000000002</c:v>
                      </c:pt>
                      <c:pt idx="22749">
                        <c:v>2.44</c:v>
                      </c:pt>
                      <c:pt idx="22750">
                        <c:v>2.4300000000000002</c:v>
                      </c:pt>
                      <c:pt idx="22751">
                        <c:v>2.4300000000000002</c:v>
                      </c:pt>
                      <c:pt idx="22752">
                        <c:v>2.4300000000000002</c:v>
                      </c:pt>
                      <c:pt idx="22753">
                        <c:v>2.42</c:v>
                      </c:pt>
                      <c:pt idx="22754">
                        <c:v>2.42</c:v>
                      </c:pt>
                      <c:pt idx="22755">
                        <c:v>2.42</c:v>
                      </c:pt>
                      <c:pt idx="22756">
                        <c:v>2.42</c:v>
                      </c:pt>
                      <c:pt idx="22757">
                        <c:v>2.42</c:v>
                      </c:pt>
                      <c:pt idx="22758">
                        <c:v>2.42</c:v>
                      </c:pt>
                      <c:pt idx="22759">
                        <c:v>2.42</c:v>
                      </c:pt>
                      <c:pt idx="22760">
                        <c:v>2.42</c:v>
                      </c:pt>
                      <c:pt idx="22761">
                        <c:v>2.42</c:v>
                      </c:pt>
                      <c:pt idx="22762">
                        <c:v>2.42</c:v>
                      </c:pt>
                      <c:pt idx="22763">
                        <c:v>2.41</c:v>
                      </c:pt>
                      <c:pt idx="22764">
                        <c:v>2.41</c:v>
                      </c:pt>
                      <c:pt idx="22765">
                        <c:v>2.41</c:v>
                      </c:pt>
                      <c:pt idx="22766">
                        <c:v>2.41</c:v>
                      </c:pt>
                      <c:pt idx="22767">
                        <c:v>2.41</c:v>
                      </c:pt>
                      <c:pt idx="22768">
                        <c:v>2.41</c:v>
                      </c:pt>
                      <c:pt idx="22769">
                        <c:v>2.41</c:v>
                      </c:pt>
                      <c:pt idx="22770">
                        <c:v>2.41</c:v>
                      </c:pt>
                      <c:pt idx="22771">
                        <c:v>2.41</c:v>
                      </c:pt>
                      <c:pt idx="22772">
                        <c:v>2.41</c:v>
                      </c:pt>
                      <c:pt idx="22773">
                        <c:v>2.41</c:v>
                      </c:pt>
                      <c:pt idx="22774">
                        <c:v>2.41</c:v>
                      </c:pt>
                      <c:pt idx="22775">
                        <c:v>2.41</c:v>
                      </c:pt>
                      <c:pt idx="22776">
                        <c:v>2.4</c:v>
                      </c:pt>
                      <c:pt idx="22777">
                        <c:v>2.4</c:v>
                      </c:pt>
                      <c:pt idx="22778">
                        <c:v>2.4</c:v>
                      </c:pt>
                      <c:pt idx="22779">
                        <c:v>2.4</c:v>
                      </c:pt>
                      <c:pt idx="22780">
                        <c:v>2.4</c:v>
                      </c:pt>
                      <c:pt idx="22781">
                        <c:v>2.4</c:v>
                      </c:pt>
                      <c:pt idx="22782">
                        <c:v>2.4</c:v>
                      </c:pt>
                      <c:pt idx="22783">
                        <c:v>2.4</c:v>
                      </c:pt>
                      <c:pt idx="22784">
                        <c:v>2.39</c:v>
                      </c:pt>
                      <c:pt idx="22785">
                        <c:v>2.4</c:v>
                      </c:pt>
                      <c:pt idx="22786">
                        <c:v>2.4</c:v>
                      </c:pt>
                      <c:pt idx="22787">
                        <c:v>2.39</c:v>
                      </c:pt>
                      <c:pt idx="22788">
                        <c:v>2.39</c:v>
                      </c:pt>
                      <c:pt idx="22789">
                        <c:v>2.4</c:v>
                      </c:pt>
                      <c:pt idx="22790">
                        <c:v>2.39</c:v>
                      </c:pt>
                      <c:pt idx="22791">
                        <c:v>2.39</c:v>
                      </c:pt>
                      <c:pt idx="22792">
                        <c:v>2.39</c:v>
                      </c:pt>
                      <c:pt idx="22793">
                        <c:v>2.39</c:v>
                      </c:pt>
                      <c:pt idx="22794">
                        <c:v>2.38</c:v>
                      </c:pt>
                      <c:pt idx="22795">
                        <c:v>2.39</c:v>
                      </c:pt>
                      <c:pt idx="22796">
                        <c:v>2.39</c:v>
                      </c:pt>
                      <c:pt idx="22797">
                        <c:v>2.39</c:v>
                      </c:pt>
                      <c:pt idx="22798">
                        <c:v>2.39</c:v>
                      </c:pt>
                      <c:pt idx="22799">
                        <c:v>2.38</c:v>
                      </c:pt>
                      <c:pt idx="22800">
                        <c:v>2.38</c:v>
                      </c:pt>
                      <c:pt idx="22801">
                        <c:v>2.38</c:v>
                      </c:pt>
                      <c:pt idx="22802">
                        <c:v>2.39</c:v>
                      </c:pt>
                      <c:pt idx="22803">
                        <c:v>2.38</c:v>
                      </c:pt>
                      <c:pt idx="22804">
                        <c:v>2.38</c:v>
                      </c:pt>
                      <c:pt idx="22805">
                        <c:v>2.38</c:v>
                      </c:pt>
                      <c:pt idx="22806">
                        <c:v>2.38</c:v>
                      </c:pt>
                      <c:pt idx="22807">
                        <c:v>2.38</c:v>
                      </c:pt>
                      <c:pt idx="22808">
                        <c:v>2.38</c:v>
                      </c:pt>
                      <c:pt idx="22809">
                        <c:v>2.38</c:v>
                      </c:pt>
                      <c:pt idx="22810">
                        <c:v>2.38</c:v>
                      </c:pt>
                      <c:pt idx="22811">
                        <c:v>2.37</c:v>
                      </c:pt>
                      <c:pt idx="22812">
                        <c:v>2.38</c:v>
                      </c:pt>
                      <c:pt idx="22813">
                        <c:v>2.38</c:v>
                      </c:pt>
                      <c:pt idx="22814">
                        <c:v>2.37</c:v>
                      </c:pt>
                      <c:pt idx="22815">
                        <c:v>2.37</c:v>
                      </c:pt>
                      <c:pt idx="22816">
                        <c:v>2.37</c:v>
                      </c:pt>
                      <c:pt idx="22817">
                        <c:v>2.37</c:v>
                      </c:pt>
                      <c:pt idx="22818">
                        <c:v>2.37</c:v>
                      </c:pt>
                      <c:pt idx="22819">
                        <c:v>2.37</c:v>
                      </c:pt>
                      <c:pt idx="22820">
                        <c:v>2.37</c:v>
                      </c:pt>
                      <c:pt idx="22821">
                        <c:v>2.37</c:v>
                      </c:pt>
                      <c:pt idx="22822">
                        <c:v>2.37</c:v>
                      </c:pt>
                      <c:pt idx="22823">
                        <c:v>2.36</c:v>
                      </c:pt>
                      <c:pt idx="22824">
                        <c:v>2.36</c:v>
                      </c:pt>
                      <c:pt idx="22825">
                        <c:v>2.36</c:v>
                      </c:pt>
                      <c:pt idx="22826">
                        <c:v>2.36</c:v>
                      </c:pt>
                      <c:pt idx="22827">
                        <c:v>2.36</c:v>
                      </c:pt>
                      <c:pt idx="22828">
                        <c:v>2.36</c:v>
                      </c:pt>
                      <c:pt idx="22829">
                        <c:v>2.36</c:v>
                      </c:pt>
                      <c:pt idx="22830">
                        <c:v>2.35</c:v>
                      </c:pt>
                      <c:pt idx="22831">
                        <c:v>2.35</c:v>
                      </c:pt>
                      <c:pt idx="22832">
                        <c:v>2.35</c:v>
                      </c:pt>
                      <c:pt idx="22833">
                        <c:v>2.36</c:v>
                      </c:pt>
                      <c:pt idx="22834">
                        <c:v>2.35</c:v>
                      </c:pt>
                      <c:pt idx="22835">
                        <c:v>2.35</c:v>
                      </c:pt>
                      <c:pt idx="22836">
                        <c:v>2.35</c:v>
                      </c:pt>
                      <c:pt idx="22837">
                        <c:v>2.35</c:v>
                      </c:pt>
                      <c:pt idx="22838">
                        <c:v>2.35</c:v>
                      </c:pt>
                      <c:pt idx="22839">
                        <c:v>2.35</c:v>
                      </c:pt>
                      <c:pt idx="22840">
                        <c:v>2.35</c:v>
                      </c:pt>
                      <c:pt idx="22841">
                        <c:v>2.35</c:v>
                      </c:pt>
                      <c:pt idx="22842">
                        <c:v>2.35</c:v>
                      </c:pt>
                      <c:pt idx="22843">
                        <c:v>2.34</c:v>
                      </c:pt>
                      <c:pt idx="22844">
                        <c:v>2.35</c:v>
                      </c:pt>
                      <c:pt idx="22845">
                        <c:v>2.34</c:v>
                      </c:pt>
                      <c:pt idx="22846">
                        <c:v>2.34</c:v>
                      </c:pt>
                      <c:pt idx="22847">
                        <c:v>2.34</c:v>
                      </c:pt>
                      <c:pt idx="22848">
                        <c:v>2.34</c:v>
                      </c:pt>
                      <c:pt idx="22849">
                        <c:v>2.34</c:v>
                      </c:pt>
                      <c:pt idx="22850">
                        <c:v>2.34</c:v>
                      </c:pt>
                      <c:pt idx="22851">
                        <c:v>2.34</c:v>
                      </c:pt>
                      <c:pt idx="22852">
                        <c:v>2.34</c:v>
                      </c:pt>
                      <c:pt idx="22853">
                        <c:v>2.34</c:v>
                      </c:pt>
                      <c:pt idx="22854">
                        <c:v>2.34</c:v>
                      </c:pt>
                      <c:pt idx="22855">
                        <c:v>2.34</c:v>
                      </c:pt>
                      <c:pt idx="22856">
                        <c:v>2.33</c:v>
                      </c:pt>
                      <c:pt idx="22857">
                        <c:v>2.34</c:v>
                      </c:pt>
                      <c:pt idx="22858">
                        <c:v>2.34</c:v>
                      </c:pt>
                      <c:pt idx="22859">
                        <c:v>2.34</c:v>
                      </c:pt>
                      <c:pt idx="22860">
                        <c:v>2.34</c:v>
                      </c:pt>
                      <c:pt idx="22861">
                        <c:v>2.34</c:v>
                      </c:pt>
                      <c:pt idx="22862">
                        <c:v>2.34</c:v>
                      </c:pt>
                      <c:pt idx="22863">
                        <c:v>2.33</c:v>
                      </c:pt>
                      <c:pt idx="22864">
                        <c:v>2.33</c:v>
                      </c:pt>
                      <c:pt idx="22865">
                        <c:v>2.33</c:v>
                      </c:pt>
                      <c:pt idx="22866">
                        <c:v>2.33</c:v>
                      </c:pt>
                      <c:pt idx="22867">
                        <c:v>2.34</c:v>
                      </c:pt>
                      <c:pt idx="22868">
                        <c:v>2.34</c:v>
                      </c:pt>
                      <c:pt idx="22869">
                        <c:v>2.33</c:v>
                      </c:pt>
                      <c:pt idx="22870">
                        <c:v>2.34</c:v>
                      </c:pt>
                      <c:pt idx="22871">
                        <c:v>2.33</c:v>
                      </c:pt>
                      <c:pt idx="22872">
                        <c:v>2.33</c:v>
                      </c:pt>
                      <c:pt idx="22873">
                        <c:v>2.33</c:v>
                      </c:pt>
                      <c:pt idx="22874">
                        <c:v>2.33</c:v>
                      </c:pt>
                      <c:pt idx="22875">
                        <c:v>2.33</c:v>
                      </c:pt>
                      <c:pt idx="22876">
                        <c:v>2.33</c:v>
                      </c:pt>
                      <c:pt idx="22877">
                        <c:v>2.33</c:v>
                      </c:pt>
                      <c:pt idx="22878">
                        <c:v>2.33</c:v>
                      </c:pt>
                      <c:pt idx="22879">
                        <c:v>2.33</c:v>
                      </c:pt>
                      <c:pt idx="22880">
                        <c:v>2.33</c:v>
                      </c:pt>
                      <c:pt idx="22881">
                        <c:v>2.33</c:v>
                      </c:pt>
                      <c:pt idx="22882">
                        <c:v>2.33</c:v>
                      </c:pt>
                      <c:pt idx="22883">
                        <c:v>2.33</c:v>
                      </c:pt>
                      <c:pt idx="22884">
                        <c:v>2.33</c:v>
                      </c:pt>
                      <c:pt idx="22885">
                        <c:v>2.33</c:v>
                      </c:pt>
                      <c:pt idx="22886">
                        <c:v>2.33</c:v>
                      </c:pt>
                      <c:pt idx="22887">
                        <c:v>2.33</c:v>
                      </c:pt>
                      <c:pt idx="22888">
                        <c:v>2.33</c:v>
                      </c:pt>
                      <c:pt idx="22889">
                        <c:v>2.33</c:v>
                      </c:pt>
                      <c:pt idx="22890">
                        <c:v>2.33</c:v>
                      </c:pt>
                      <c:pt idx="22891">
                        <c:v>2.33</c:v>
                      </c:pt>
                      <c:pt idx="22892">
                        <c:v>2.33</c:v>
                      </c:pt>
                      <c:pt idx="22893">
                        <c:v>2.33</c:v>
                      </c:pt>
                      <c:pt idx="22894">
                        <c:v>2.33</c:v>
                      </c:pt>
                      <c:pt idx="22895">
                        <c:v>2.33</c:v>
                      </c:pt>
                      <c:pt idx="22896">
                        <c:v>2.33</c:v>
                      </c:pt>
                      <c:pt idx="22897">
                        <c:v>2.33</c:v>
                      </c:pt>
                      <c:pt idx="22898">
                        <c:v>2.33</c:v>
                      </c:pt>
                      <c:pt idx="22899">
                        <c:v>2.33</c:v>
                      </c:pt>
                      <c:pt idx="22900">
                        <c:v>2.33</c:v>
                      </c:pt>
                      <c:pt idx="22901">
                        <c:v>2.33</c:v>
                      </c:pt>
                      <c:pt idx="22902">
                        <c:v>2.3199999999999998</c:v>
                      </c:pt>
                      <c:pt idx="22903">
                        <c:v>2.3199999999999998</c:v>
                      </c:pt>
                      <c:pt idx="22904">
                        <c:v>2.3199999999999998</c:v>
                      </c:pt>
                      <c:pt idx="22905">
                        <c:v>2.3199999999999998</c:v>
                      </c:pt>
                      <c:pt idx="22906">
                        <c:v>2.3199999999999998</c:v>
                      </c:pt>
                      <c:pt idx="22907">
                        <c:v>2.3199999999999998</c:v>
                      </c:pt>
                      <c:pt idx="22908">
                        <c:v>2.3199999999999998</c:v>
                      </c:pt>
                      <c:pt idx="22909">
                        <c:v>2.3199999999999998</c:v>
                      </c:pt>
                      <c:pt idx="22910">
                        <c:v>2.3199999999999998</c:v>
                      </c:pt>
                      <c:pt idx="22911">
                        <c:v>2.3199999999999998</c:v>
                      </c:pt>
                      <c:pt idx="22912">
                        <c:v>2.3199999999999998</c:v>
                      </c:pt>
                      <c:pt idx="22913">
                        <c:v>2.3199999999999998</c:v>
                      </c:pt>
                      <c:pt idx="22914">
                        <c:v>2.3199999999999998</c:v>
                      </c:pt>
                      <c:pt idx="22915">
                        <c:v>2.31</c:v>
                      </c:pt>
                      <c:pt idx="22916">
                        <c:v>2.3199999999999998</c:v>
                      </c:pt>
                      <c:pt idx="22917">
                        <c:v>2.31</c:v>
                      </c:pt>
                      <c:pt idx="22918">
                        <c:v>2.31</c:v>
                      </c:pt>
                      <c:pt idx="22919">
                        <c:v>2.31</c:v>
                      </c:pt>
                      <c:pt idx="22920">
                        <c:v>2.31</c:v>
                      </c:pt>
                      <c:pt idx="22921">
                        <c:v>2.31</c:v>
                      </c:pt>
                      <c:pt idx="22922">
                        <c:v>2.31</c:v>
                      </c:pt>
                      <c:pt idx="22923">
                        <c:v>2.31</c:v>
                      </c:pt>
                      <c:pt idx="22924">
                        <c:v>2.2999999999999998</c:v>
                      </c:pt>
                      <c:pt idx="22925">
                        <c:v>2.2999999999999998</c:v>
                      </c:pt>
                      <c:pt idx="22926">
                        <c:v>2.2999999999999998</c:v>
                      </c:pt>
                      <c:pt idx="22927">
                        <c:v>2.31</c:v>
                      </c:pt>
                      <c:pt idx="22928">
                        <c:v>2.2999999999999998</c:v>
                      </c:pt>
                      <c:pt idx="22929">
                        <c:v>2.2999999999999998</c:v>
                      </c:pt>
                      <c:pt idx="22930">
                        <c:v>2.2999999999999998</c:v>
                      </c:pt>
                      <c:pt idx="22931">
                        <c:v>2.2999999999999998</c:v>
                      </c:pt>
                      <c:pt idx="22932">
                        <c:v>2.2999999999999998</c:v>
                      </c:pt>
                      <c:pt idx="22933">
                        <c:v>2.2999999999999998</c:v>
                      </c:pt>
                      <c:pt idx="22934">
                        <c:v>2.2999999999999998</c:v>
                      </c:pt>
                      <c:pt idx="22935">
                        <c:v>2.2999999999999998</c:v>
                      </c:pt>
                      <c:pt idx="22936">
                        <c:v>2.2999999999999998</c:v>
                      </c:pt>
                      <c:pt idx="22937">
                        <c:v>2.29</c:v>
                      </c:pt>
                      <c:pt idx="22938">
                        <c:v>2.29</c:v>
                      </c:pt>
                      <c:pt idx="22939">
                        <c:v>2.29</c:v>
                      </c:pt>
                      <c:pt idx="22940">
                        <c:v>2.29</c:v>
                      </c:pt>
                      <c:pt idx="22941">
                        <c:v>2.29</c:v>
                      </c:pt>
                      <c:pt idx="22942">
                        <c:v>2.2799999999999998</c:v>
                      </c:pt>
                      <c:pt idx="22943">
                        <c:v>2.29</c:v>
                      </c:pt>
                      <c:pt idx="22944">
                        <c:v>2.2799999999999998</c:v>
                      </c:pt>
                      <c:pt idx="22945">
                        <c:v>2.2799999999999998</c:v>
                      </c:pt>
                      <c:pt idx="22946">
                        <c:v>2.2799999999999998</c:v>
                      </c:pt>
                      <c:pt idx="22947">
                        <c:v>2.2799999999999998</c:v>
                      </c:pt>
                      <c:pt idx="22948">
                        <c:v>2.2799999999999998</c:v>
                      </c:pt>
                      <c:pt idx="22949">
                        <c:v>2.2799999999999998</c:v>
                      </c:pt>
                      <c:pt idx="22950">
                        <c:v>2.2799999999999998</c:v>
                      </c:pt>
                      <c:pt idx="22951">
                        <c:v>2.2799999999999998</c:v>
                      </c:pt>
                      <c:pt idx="22952">
                        <c:v>2.2799999999999998</c:v>
                      </c:pt>
                      <c:pt idx="22953">
                        <c:v>2.2799999999999998</c:v>
                      </c:pt>
                      <c:pt idx="22954">
                        <c:v>2.27</c:v>
                      </c:pt>
                      <c:pt idx="22955">
                        <c:v>2.2799999999999998</c:v>
                      </c:pt>
                      <c:pt idx="22956">
                        <c:v>2.27</c:v>
                      </c:pt>
                      <c:pt idx="22957">
                        <c:v>2.27</c:v>
                      </c:pt>
                      <c:pt idx="22958">
                        <c:v>2.27</c:v>
                      </c:pt>
                      <c:pt idx="22959">
                        <c:v>2.27</c:v>
                      </c:pt>
                      <c:pt idx="22960">
                        <c:v>2.27</c:v>
                      </c:pt>
                      <c:pt idx="22961">
                        <c:v>2.27</c:v>
                      </c:pt>
                      <c:pt idx="22962">
                        <c:v>2.27</c:v>
                      </c:pt>
                      <c:pt idx="22963">
                        <c:v>2.27</c:v>
                      </c:pt>
                      <c:pt idx="22964">
                        <c:v>2.27</c:v>
                      </c:pt>
                      <c:pt idx="22965">
                        <c:v>2.27</c:v>
                      </c:pt>
                      <c:pt idx="22966">
                        <c:v>2.27</c:v>
                      </c:pt>
                      <c:pt idx="22967">
                        <c:v>2.27</c:v>
                      </c:pt>
                      <c:pt idx="22968">
                        <c:v>2.27</c:v>
                      </c:pt>
                      <c:pt idx="22969">
                        <c:v>2.27</c:v>
                      </c:pt>
                      <c:pt idx="22970">
                        <c:v>2.27</c:v>
                      </c:pt>
                      <c:pt idx="22971">
                        <c:v>2.27</c:v>
                      </c:pt>
                      <c:pt idx="22972">
                        <c:v>2.27</c:v>
                      </c:pt>
                      <c:pt idx="22973">
                        <c:v>2.27</c:v>
                      </c:pt>
                      <c:pt idx="22974">
                        <c:v>2.27</c:v>
                      </c:pt>
                      <c:pt idx="22975">
                        <c:v>2.27</c:v>
                      </c:pt>
                      <c:pt idx="22976">
                        <c:v>2.27</c:v>
                      </c:pt>
                      <c:pt idx="22977">
                        <c:v>2.27</c:v>
                      </c:pt>
                      <c:pt idx="22978">
                        <c:v>2.2799999999999998</c:v>
                      </c:pt>
                      <c:pt idx="22979">
                        <c:v>2.27</c:v>
                      </c:pt>
                      <c:pt idx="22980">
                        <c:v>2.27</c:v>
                      </c:pt>
                      <c:pt idx="22981">
                        <c:v>2.27</c:v>
                      </c:pt>
                      <c:pt idx="22982">
                        <c:v>2.27</c:v>
                      </c:pt>
                      <c:pt idx="22983">
                        <c:v>2.27</c:v>
                      </c:pt>
                      <c:pt idx="22984">
                        <c:v>2.27</c:v>
                      </c:pt>
                      <c:pt idx="22985">
                        <c:v>2.27</c:v>
                      </c:pt>
                      <c:pt idx="22986">
                        <c:v>2.27</c:v>
                      </c:pt>
                      <c:pt idx="22987">
                        <c:v>2.27</c:v>
                      </c:pt>
                      <c:pt idx="22988">
                        <c:v>2.27</c:v>
                      </c:pt>
                      <c:pt idx="22989">
                        <c:v>2.27</c:v>
                      </c:pt>
                      <c:pt idx="22990">
                        <c:v>2.27</c:v>
                      </c:pt>
                      <c:pt idx="22991">
                        <c:v>2.27</c:v>
                      </c:pt>
                      <c:pt idx="22992">
                        <c:v>2.27</c:v>
                      </c:pt>
                      <c:pt idx="22993">
                        <c:v>2.27</c:v>
                      </c:pt>
                      <c:pt idx="22994">
                        <c:v>2.27</c:v>
                      </c:pt>
                      <c:pt idx="22995">
                        <c:v>2.27</c:v>
                      </c:pt>
                      <c:pt idx="22996">
                        <c:v>2.27</c:v>
                      </c:pt>
                      <c:pt idx="22997">
                        <c:v>2.27</c:v>
                      </c:pt>
                      <c:pt idx="22998">
                        <c:v>2.27</c:v>
                      </c:pt>
                      <c:pt idx="22999">
                        <c:v>2.27</c:v>
                      </c:pt>
                      <c:pt idx="23000">
                        <c:v>2.27</c:v>
                      </c:pt>
                      <c:pt idx="23001">
                        <c:v>2.27</c:v>
                      </c:pt>
                      <c:pt idx="23002">
                        <c:v>2.27</c:v>
                      </c:pt>
                      <c:pt idx="23003">
                        <c:v>2.2599999999999998</c:v>
                      </c:pt>
                      <c:pt idx="23004">
                        <c:v>2.27</c:v>
                      </c:pt>
                      <c:pt idx="23005">
                        <c:v>2.2599999999999998</c:v>
                      </c:pt>
                      <c:pt idx="23006">
                        <c:v>2.2599999999999998</c:v>
                      </c:pt>
                      <c:pt idx="23007">
                        <c:v>2.2599999999999998</c:v>
                      </c:pt>
                      <c:pt idx="23008">
                        <c:v>2.2599999999999998</c:v>
                      </c:pt>
                      <c:pt idx="23009">
                        <c:v>2.2599999999999998</c:v>
                      </c:pt>
                      <c:pt idx="23010">
                        <c:v>2.27</c:v>
                      </c:pt>
                      <c:pt idx="23011">
                        <c:v>2.2599999999999998</c:v>
                      </c:pt>
                      <c:pt idx="23012">
                        <c:v>2.2599999999999998</c:v>
                      </c:pt>
                      <c:pt idx="23013">
                        <c:v>2.2599999999999998</c:v>
                      </c:pt>
                      <c:pt idx="23014">
                        <c:v>2.2599999999999998</c:v>
                      </c:pt>
                      <c:pt idx="23015">
                        <c:v>2.2599999999999998</c:v>
                      </c:pt>
                      <c:pt idx="23016">
                        <c:v>2.2599999999999998</c:v>
                      </c:pt>
                      <c:pt idx="23017">
                        <c:v>2.2599999999999998</c:v>
                      </c:pt>
                      <c:pt idx="23018">
                        <c:v>2.2599999999999998</c:v>
                      </c:pt>
                      <c:pt idx="23019">
                        <c:v>2.25</c:v>
                      </c:pt>
                      <c:pt idx="23020">
                        <c:v>2.25</c:v>
                      </c:pt>
                      <c:pt idx="23021">
                        <c:v>2.25</c:v>
                      </c:pt>
                      <c:pt idx="23022">
                        <c:v>2.25</c:v>
                      </c:pt>
                      <c:pt idx="23023">
                        <c:v>2.25</c:v>
                      </c:pt>
                      <c:pt idx="23024">
                        <c:v>2.25</c:v>
                      </c:pt>
                      <c:pt idx="23025">
                        <c:v>2.25</c:v>
                      </c:pt>
                      <c:pt idx="23026">
                        <c:v>2.2400000000000002</c:v>
                      </c:pt>
                      <c:pt idx="23027">
                        <c:v>2.25</c:v>
                      </c:pt>
                      <c:pt idx="23028">
                        <c:v>2.25</c:v>
                      </c:pt>
                      <c:pt idx="23029">
                        <c:v>2.25</c:v>
                      </c:pt>
                      <c:pt idx="23030">
                        <c:v>2.2400000000000002</c:v>
                      </c:pt>
                      <c:pt idx="23031">
                        <c:v>2.2400000000000002</c:v>
                      </c:pt>
                      <c:pt idx="23032">
                        <c:v>2.2400000000000002</c:v>
                      </c:pt>
                      <c:pt idx="23033">
                        <c:v>2.2400000000000002</c:v>
                      </c:pt>
                      <c:pt idx="23034">
                        <c:v>2.2400000000000002</c:v>
                      </c:pt>
                      <c:pt idx="23035">
                        <c:v>2.2400000000000002</c:v>
                      </c:pt>
                      <c:pt idx="23036">
                        <c:v>2.2400000000000002</c:v>
                      </c:pt>
                      <c:pt idx="23037">
                        <c:v>2.23</c:v>
                      </c:pt>
                      <c:pt idx="23038">
                        <c:v>2.2400000000000002</c:v>
                      </c:pt>
                      <c:pt idx="23039">
                        <c:v>2.23</c:v>
                      </c:pt>
                      <c:pt idx="23040">
                        <c:v>2.23</c:v>
                      </c:pt>
                      <c:pt idx="23041">
                        <c:v>2.23</c:v>
                      </c:pt>
                      <c:pt idx="23042">
                        <c:v>2.23</c:v>
                      </c:pt>
                      <c:pt idx="23043">
                        <c:v>2.23</c:v>
                      </c:pt>
                      <c:pt idx="23044">
                        <c:v>2.23</c:v>
                      </c:pt>
                      <c:pt idx="23045">
                        <c:v>2.23</c:v>
                      </c:pt>
                      <c:pt idx="23046">
                        <c:v>2.2200000000000002</c:v>
                      </c:pt>
                      <c:pt idx="23047">
                        <c:v>2.2200000000000002</c:v>
                      </c:pt>
                      <c:pt idx="23048">
                        <c:v>2.23</c:v>
                      </c:pt>
                      <c:pt idx="23049">
                        <c:v>2.23</c:v>
                      </c:pt>
                      <c:pt idx="23050">
                        <c:v>2.2200000000000002</c:v>
                      </c:pt>
                      <c:pt idx="23051">
                        <c:v>2.23</c:v>
                      </c:pt>
                      <c:pt idx="23052">
                        <c:v>2.2200000000000002</c:v>
                      </c:pt>
                      <c:pt idx="23053">
                        <c:v>2.2200000000000002</c:v>
                      </c:pt>
                      <c:pt idx="23054">
                        <c:v>2.2200000000000002</c:v>
                      </c:pt>
                      <c:pt idx="23055">
                        <c:v>2.2200000000000002</c:v>
                      </c:pt>
                      <c:pt idx="23056">
                        <c:v>2.2200000000000002</c:v>
                      </c:pt>
                      <c:pt idx="23057">
                        <c:v>2.2200000000000002</c:v>
                      </c:pt>
                      <c:pt idx="23058">
                        <c:v>2.2200000000000002</c:v>
                      </c:pt>
                      <c:pt idx="23059">
                        <c:v>2.2200000000000002</c:v>
                      </c:pt>
                      <c:pt idx="23060">
                        <c:v>2.2200000000000002</c:v>
                      </c:pt>
                      <c:pt idx="23061">
                        <c:v>2.2200000000000002</c:v>
                      </c:pt>
                      <c:pt idx="23062">
                        <c:v>2.2200000000000002</c:v>
                      </c:pt>
                      <c:pt idx="23063">
                        <c:v>2.2200000000000002</c:v>
                      </c:pt>
                      <c:pt idx="23064">
                        <c:v>2.2200000000000002</c:v>
                      </c:pt>
                      <c:pt idx="23065">
                        <c:v>2.2200000000000002</c:v>
                      </c:pt>
                      <c:pt idx="23066">
                        <c:v>2.2200000000000002</c:v>
                      </c:pt>
                      <c:pt idx="23067">
                        <c:v>2.2200000000000002</c:v>
                      </c:pt>
                      <c:pt idx="23068">
                        <c:v>2.2200000000000002</c:v>
                      </c:pt>
                      <c:pt idx="23069">
                        <c:v>2.2200000000000002</c:v>
                      </c:pt>
                      <c:pt idx="23070">
                        <c:v>2.2200000000000002</c:v>
                      </c:pt>
                      <c:pt idx="23071">
                        <c:v>2.2200000000000002</c:v>
                      </c:pt>
                      <c:pt idx="23072">
                        <c:v>2.2200000000000002</c:v>
                      </c:pt>
                      <c:pt idx="23073">
                        <c:v>2.2200000000000002</c:v>
                      </c:pt>
                      <c:pt idx="23074">
                        <c:v>2.2200000000000002</c:v>
                      </c:pt>
                      <c:pt idx="23075">
                        <c:v>2.2200000000000002</c:v>
                      </c:pt>
                      <c:pt idx="23076">
                        <c:v>2.2200000000000002</c:v>
                      </c:pt>
                      <c:pt idx="23077">
                        <c:v>2.2200000000000002</c:v>
                      </c:pt>
                      <c:pt idx="23078">
                        <c:v>2.21</c:v>
                      </c:pt>
                      <c:pt idx="23079">
                        <c:v>2.2200000000000002</c:v>
                      </c:pt>
                      <c:pt idx="23080">
                        <c:v>2.2200000000000002</c:v>
                      </c:pt>
                      <c:pt idx="23081">
                        <c:v>2.21</c:v>
                      </c:pt>
                      <c:pt idx="23082">
                        <c:v>2.2200000000000002</c:v>
                      </c:pt>
                      <c:pt idx="23083">
                        <c:v>2.21</c:v>
                      </c:pt>
                      <c:pt idx="23084">
                        <c:v>2.2200000000000002</c:v>
                      </c:pt>
                      <c:pt idx="23085">
                        <c:v>2.2200000000000002</c:v>
                      </c:pt>
                      <c:pt idx="23086">
                        <c:v>2.2200000000000002</c:v>
                      </c:pt>
                      <c:pt idx="23087">
                        <c:v>2.2200000000000002</c:v>
                      </c:pt>
                      <c:pt idx="23088">
                        <c:v>2.2200000000000002</c:v>
                      </c:pt>
                      <c:pt idx="23089">
                        <c:v>2.2200000000000002</c:v>
                      </c:pt>
                      <c:pt idx="23090">
                        <c:v>2.2200000000000002</c:v>
                      </c:pt>
                      <c:pt idx="23091">
                        <c:v>2.21</c:v>
                      </c:pt>
                      <c:pt idx="23092">
                        <c:v>2.2200000000000002</c:v>
                      </c:pt>
                      <c:pt idx="23093">
                        <c:v>2.21</c:v>
                      </c:pt>
                      <c:pt idx="23094">
                        <c:v>2.21</c:v>
                      </c:pt>
                      <c:pt idx="23095">
                        <c:v>2.21</c:v>
                      </c:pt>
                      <c:pt idx="23096">
                        <c:v>2.2200000000000002</c:v>
                      </c:pt>
                      <c:pt idx="23097">
                        <c:v>2.21</c:v>
                      </c:pt>
                      <c:pt idx="23098">
                        <c:v>2.21</c:v>
                      </c:pt>
                      <c:pt idx="23099">
                        <c:v>2.21</c:v>
                      </c:pt>
                      <c:pt idx="23100">
                        <c:v>2.21</c:v>
                      </c:pt>
                      <c:pt idx="23101">
                        <c:v>2.21</c:v>
                      </c:pt>
                      <c:pt idx="23102">
                        <c:v>2.21</c:v>
                      </c:pt>
                      <c:pt idx="23103">
                        <c:v>2.21</c:v>
                      </c:pt>
                      <c:pt idx="23104">
                        <c:v>2.21</c:v>
                      </c:pt>
                      <c:pt idx="23105">
                        <c:v>2.21</c:v>
                      </c:pt>
                      <c:pt idx="23106">
                        <c:v>2.21</c:v>
                      </c:pt>
                      <c:pt idx="23107">
                        <c:v>2.21</c:v>
                      </c:pt>
                      <c:pt idx="23108">
                        <c:v>2.21</c:v>
                      </c:pt>
                      <c:pt idx="23109">
                        <c:v>2.2200000000000002</c:v>
                      </c:pt>
                      <c:pt idx="23110">
                        <c:v>2.21</c:v>
                      </c:pt>
                      <c:pt idx="23111">
                        <c:v>2.2000000000000002</c:v>
                      </c:pt>
                      <c:pt idx="23112">
                        <c:v>2.2000000000000002</c:v>
                      </c:pt>
                      <c:pt idx="23113">
                        <c:v>2.2000000000000002</c:v>
                      </c:pt>
                      <c:pt idx="23114">
                        <c:v>2.2000000000000002</c:v>
                      </c:pt>
                      <c:pt idx="23115">
                        <c:v>2.2000000000000002</c:v>
                      </c:pt>
                      <c:pt idx="23116">
                        <c:v>2.2000000000000002</c:v>
                      </c:pt>
                      <c:pt idx="23117">
                        <c:v>2.2000000000000002</c:v>
                      </c:pt>
                      <c:pt idx="23118">
                        <c:v>2.2000000000000002</c:v>
                      </c:pt>
                      <c:pt idx="23119">
                        <c:v>2.2000000000000002</c:v>
                      </c:pt>
                      <c:pt idx="23120">
                        <c:v>2.2000000000000002</c:v>
                      </c:pt>
                      <c:pt idx="23121">
                        <c:v>2.2000000000000002</c:v>
                      </c:pt>
                      <c:pt idx="23122">
                        <c:v>2.2000000000000002</c:v>
                      </c:pt>
                      <c:pt idx="23123">
                        <c:v>2.19</c:v>
                      </c:pt>
                      <c:pt idx="23124">
                        <c:v>2.19</c:v>
                      </c:pt>
                      <c:pt idx="23125">
                        <c:v>2.19</c:v>
                      </c:pt>
                      <c:pt idx="23126">
                        <c:v>2.19</c:v>
                      </c:pt>
                      <c:pt idx="23127">
                        <c:v>2.19</c:v>
                      </c:pt>
                      <c:pt idx="23128">
                        <c:v>2.19</c:v>
                      </c:pt>
                      <c:pt idx="23129">
                        <c:v>2.19</c:v>
                      </c:pt>
                      <c:pt idx="23130">
                        <c:v>2.19</c:v>
                      </c:pt>
                      <c:pt idx="23131">
                        <c:v>2.19</c:v>
                      </c:pt>
                      <c:pt idx="23132">
                        <c:v>2.19</c:v>
                      </c:pt>
                      <c:pt idx="23133">
                        <c:v>2.19</c:v>
                      </c:pt>
                      <c:pt idx="23134">
                        <c:v>2.1800000000000002</c:v>
                      </c:pt>
                      <c:pt idx="23135">
                        <c:v>2.19</c:v>
                      </c:pt>
                      <c:pt idx="23136">
                        <c:v>2.1800000000000002</c:v>
                      </c:pt>
                      <c:pt idx="23137">
                        <c:v>2.1800000000000002</c:v>
                      </c:pt>
                      <c:pt idx="23138">
                        <c:v>2.1800000000000002</c:v>
                      </c:pt>
                      <c:pt idx="23139">
                        <c:v>2.1800000000000002</c:v>
                      </c:pt>
                      <c:pt idx="23140">
                        <c:v>2.1800000000000002</c:v>
                      </c:pt>
                      <c:pt idx="23141">
                        <c:v>2.1800000000000002</c:v>
                      </c:pt>
                      <c:pt idx="23142">
                        <c:v>2.1800000000000002</c:v>
                      </c:pt>
                      <c:pt idx="23143">
                        <c:v>2.1800000000000002</c:v>
                      </c:pt>
                      <c:pt idx="23144">
                        <c:v>2.1800000000000002</c:v>
                      </c:pt>
                      <c:pt idx="23145">
                        <c:v>2.17</c:v>
                      </c:pt>
                      <c:pt idx="23146">
                        <c:v>2.17</c:v>
                      </c:pt>
                      <c:pt idx="23147">
                        <c:v>2.17</c:v>
                      </c:pt>
                      <c:pt idx="23148">
                        <c:v>2.17</c:v>
                      </c:pt>
                      <c:pt idx="23149">
                        <c:v>2.17</c:v>
                      </c:pt>
                      <c:pt idx="23150">
                        <c:v>2.17</c:v>
                      </c:pt>
                      <c:pt idx="23151">
                        <c:v>2.17</c:v>
                      </c:pt>
                      <c:pt idx="23152">
                        <c:v>2.17</c:v>
                      </c:pt>
                      <c:pt idx="23153">
                        <c:v>2.17</c:v>
                      </c:pt>
                      <c:pt idx="23154">
                        <c:v>2.1800000000000002</c:v>
                      </c:pt>
                      <c:pt idx="23155">
                        <c:v>2.17</c:v>
                      </c:pt>
                      <c:pt idx="23156">
                        <c:v>2.17</c:v>
                      </c:pt>
                      <c:pt idx="23157">
                        <c:v>2.17</c:v>
                      </c:pt>
                      <c:pt idx="23158">
                        <c:v>2.17</c:v>
                      </c:pt>
                      <c:pt idx="23159">
                        <c:v>2.17</c:v>
                      </c:pt>
                      <c:pt idx="23160">
                        <c:v>2.17</c:v>
                      </c:pt>
                      <c:pt idx="23161">
                        <c:v>2.17</c:v>
                      </c:pt>
                      <c:pt idx="23162">
                        <c:v>2.17</c:v>
                      </c:pt>
                      <c:pt idx="23163">
                        <c:v>2.17</c:v>
                      </c:pt>
                      <c:pt idx="23164">
                        <c:v>2.17</c:v>
                      </c:pt>
                      <c:pt idx="23165">
                        <c:v>2.17</c:v>
                      </c:pt>
                      <c:pt idx="23166">
                        <c:v>2.17</c:v>
                      </c:pt>
                      <c:pt idx="23167">
                        <c:v>2.17</c:v>
                      </c:pt>
                      <c:pt idx="23168">
                        <c:v>2.17</c:v>
                      </c:pt>
                      <c:pt idx="23169">
                        <c:v>2.17</c:v>
                      </c:pt>
                      <c:pt idx="23170">
                        <c:v>2.1800000000000002</c:v>
                      </c:pt>
                      <c:pt idx="23171">
                        <c:v>2.1800000000000002</c:v>
                      </c:pt>
                      <c:pt idx="23172">
                        <c:v>2.1800000000000002</c:v>
                      </c:pt>
                      <c:pt idx="23173">
                        <c:v>2.1800000000000002</c:v>
                      </c:pt>
                      <c:pt idx="23174">
                        <c:v>2.17</c:v>
                      </c:pt>
                      <c:pt idx="23175">
                        <c:v>2.1800000000000002</c:v>
                      </c:pt>
                      <c:pt idx="23176">
                        <c:v>2.1800000000000002</c:v>
                      </c:pt>
                      <c:pt idx="23177">
                        <c:v>2.1800000000000002</c:v>
                      </c:pt>
                      <c:pt idx="23178">
                        <c:v>2.1800000000000002</c:v>
                      </c:pt>
                      <c:pt idx="23179">
                        <c:v>2.1800000000000002</c:v>
                      </c:pt>
                      <c:pt idx="23180">
                        <c:v>2.1800000000000002</c:v>
                      </c:pt>
                      <c:pt idx="23181">
                        <c:v>2.1800000000000002</c:v>
                      </c:pt>
                      <c:pt idx="23182">
                        <c:v>2.1800000000000002</c:v>
                      </c:pt>
                      <c:pt idx="23183">
                        <c:v>2.1800000000000002</c:v>
                      </c:pt>
                      <c:pt idx="23184">
                        <c:v>2.1800000000000002</c:v>
                      </c:pt>
                      <c:pt idx="23185">
                        <c:v>2.1800000000000002</c:v>
                      </c:pt>
                      <c:pt idx="23186">
                        <c:v>2.1800000000000002</c:v>
                      </c:pt>
                      <c:pt idx="23187">
                        <c:v>2.1800000000000002</c:v>
                      </c:pt>
                      <c:pt idx="23188">
                        <c:v>2.1800000000000002</c:v>
                      </c:pt>
                      <c:pt idx="23189">
                        <c:v>2.19</c:v>
                      </c:pt>
                      <c:pt idx="23190">
                        <c:v>2.19</c:v>
                      </c:pt>
                      <c:pt idx="23191">
                        <c:v>2.19</c:v>
                      </c:pt>
                      <c:pt idx="23192">
                        <c:v>2.19</c:v>
                      </c:pt>
                      <c:pt idx="23193">
                        <c:v>2.19</c:v>
                      </c:pt>
                      <c:pt idx="23194">
                        <c:v>2.19</c:v>
                      </c:pt>
                      <c:pt idx="23195">
                        <c:v>2.19</c:v>
                      </c:pt>
                      <c:pt idx="23196">
                        <c:v>2.1800000000000002</c:v>
                      </c:pt>
                      <c:pt idx="23197">
                        <c:v>2.19</c:v>
                      </c:pt>
                      <c:pt idx="23198">
                        <c:v>2.19</c:v>
                      </c:pt>
                      <c:pt idx="23199">
                        <c:v>2.1800000000000002</c:v>
                      </c:pt>
                      <c:pt idx="23200">
                        <c:v>2.1800000000000002</c:v>
                      </c:pt>
                      <c:pt idx="23201">
                        <c:v>2.1800000000000002</c:v>
                      </c:pt>
                      <c:pt idx="23202">
                        <c:v>2.1800000000000002</c:v>
                      </c:pt>
                      <c:pt idx="23203">
                        <c:v>2.1800000000000002</c:v>
                      </c:pt>
                      <c:pt idx="23204">
                        <c:v>2.1800000000000002</c:v>
                      </c:pt>
                      <c:pt idx="23205">
                        <c:v>2.17</c:v>
                      </c:pt>
                      <c:pt idx="23206">
                        <c:v>2.17</c:v>
                      </c:pt>
                      <c:pt idx="23207">
                        <c:v>2.17</c:v>
                      </c:pt>
                      <c:pt idx="23208">
                        <c:v>2.17</c:v>
                      </c:pt>
                      <c:pt idx="23209">
                        <c:v>2.17</c:v>
                      </c:pt>
                      <c:pt idx="23210">
                        <c:v>2.17</c:v>
                      </c:pt>
                      <c:pt idx="23211">
                        <c:v>2.17</c:v>
                      </c:pt>
                      <c:pt idx="23212">
                        <c:v>2.17</c:v>
                      </c:pt>
                      <c:pt idx="23213">
                        <c:v>2.16</c:v>
                      </c:pt>
                      <c:pt idx="23214">
                        <c:v>2.17</c:v>
                      </c:pt>
                      <c:pt idx="23215">
                        <c:v>2.16</c:v>
                      </c:pt>
                      <c:pt idx="23216">
                        <c:v>2.16</c:v>
                      </c:pt>
                      <c:pt idx="23217">
                        <c:v>2.16</c:v>
                      </c:pt>
                      <c:pt idx="23218">
                        <c:v>2.16</c:v>
                      </c:pt>
                      <c:pt idx="23219">
                        <c:v>2.16</c:v>
                      </c:pt>
                      <c:pt idx="23220">
                        <c:v>2.16</c:v>
                      </c:pt>
                      <c:pt idx="23221">
                        <c:v>2.16</c:v>
                      </c:pt>
                      <c:pt idx="23222">
                        <c:v>2.15</c:v>
                      </c:pt>
                      <c:pt idx="23223">
                        <c:v>2.15</c:v>
                      </c:pt>
                      <c:pt idx="23224">
                        <c:v>2.15</c:v>
                      </c:pt>
                      <c:pt idx="23225">
                        <c:v>2.15</c:v>
                      </c:pt>
                      <c:pt idx="23226">
                        <c:v>2.15</c:v>
                      </c:pt>
                      <c:pt idx="23227">
                        <c:v>2.15</c:v>
                      </c:pt>
                      <c:pt idx="23228">
                        <c:v>2.15</c:v>
                      </c:pt>
                      <c:pt idx="23229">
                        <c:v>2.15</c:v>
                      </c:pt>
                      <c:pt idx="23230">
                        <c:v>2.15</c:v>
                      </c:pt>
                      <c:pt idx="23231">
                        <c:v>2.15</c:v>
                      </c:pt>
                      <c:pt idx="23232">
                        <c:v>2.15</c:v>
                      </c:pt>
                      <c:pt idx="23233">
                        <c:v>2.15</c:v>
                      </c:pt>
                      <c:pt idx="23234">
                        <c:v>2.15</c:v>
                      </c:pt>
                      <c:pt idx="23235">
                        <c:v>2.14</c:v>
                      </c:pt>
                      <c:pt idx="23236">
                        <c:v>2.14</c:v>
                      </c:pt>
                      <c:pt idx="23237">
                        <c:v>2.14</c:v>
                      </c:pt>
                      <c:pt idx="23238">
                        <c:v>2.14</c:v>
                      </c:pt>
                      <c:pt idx="23239">
                        <c:v>2.14</c:v>
                      </c:pt>
                      <c:pt idx="23240">
                        <c:v>2.14</c:v>
                      </c:pt>
                      <c:pt idx="23241">
                        <c:v>2.14</c:v>
                      </c:pt>
                      <c:pt idx="23242">
                        <c:v>2.13</c:v>
                      </c:pt>
                      <c:pt idx="23243">
                        <c:v>2.14</c:v>
                      </c:pt>
                      <c:pt idx="23244">
                        <c:v>2.14</c:v>
                      </c:pt>
                      <c:pt idx="23245">
                        <c:v>2.13</c:v>
                      </c:pt>
                      <c:pt idx="23246">
                        <c:v>2.14</c:v>
                      </c:pt>
                      <c:pt idx="23247">
                        <c:v>2.13</c:v>
                      </c:pt>
                      <c:pt idx="23248">
                        <c:v>2.13</c:v>
                      </c:pt>
                      <c:pt idx="23249">
                        <c:v>2.13</c:v>
                      </c:pt>
                      <c:pt idx="23250">
                        <c:v>2.13</c:v>
                      </c:pt>
                      <c:pt idx="23251">
                        <c:v>2.13</c:v>
                      </c:pt>
                      <c:pt idx="23252">
                        <c:v>2.13</c:v>
                      </c:pt>
                      <c:pt idx="23253">
                        <c:v>2.13</c:v>
                      </c:pt>
                      <c:pt idx="23254">
                        <c:v>2.13</c:v>
                      </c:pt>
                      <c:pt idx="23255">
                        <c:v>2.13</c:v>
                      </c:pt>
                      <c:pt idx="23256">
                        <c:v>2.13</c:v>
                      </c:pt>
                      <c:pt idx="23257">
                        <c:v>2.13</c:v>
                      </c:pt>
                      <c:pt idx="23258">
                        <c:v>2.13</c:v>
                      </c:pt>
                      <c:pt idx="23259">
                        <c:v>2.13</c:v>
                      </c:pt>
                      <c:pt idx="23260">
                        <c:v>2.13</c:v>
                      </c:pt>
                      <c:pt idx="23261">
                        <c:v>2.13</c:v>
                      </c:pt>
                      <c:pt idx="23262">
                        <c:v>2.13</c:v>
                      </c:pt>
                      <c:pt idx="23263">
                        <c:v>2.13</c:v>
                      </c:pt>
                      <c:pt idx="23264">
                        <c:v>2.13</c:v>
                      </c:pt>
                      <c:pt idx="23265">
                        <c:v>2.13</c:v>
                      </c:pt>
                      <c:pt idx="23266">
                        <c:v>2.13</c:v>
                      </c:pt>
                      <c:pt idx="23267">
                        <c:v>2.13</c:v>
                      </c:pt>
                      <c:pt idx="23268">
                        <c:v>2.13</c:v>
                      </c:pt>
                      <c:pt idx="23269">
                        <c:v>2.13</c:v>
                      </c:pt>
                      <c:pt idx="23270">
                        <c:v>2.13</c:v>
                      </c:pt>
                      <c:pt idx="23271">
                        <c:v>2.13</c:v>
                      </c:pt>
                      <c:pt idx="23272">
                        <c:v>2.13</c:v>
                      </c:pt>
                      <c:pt idx="23273">
                        <c:v>2.13</c:v>
                      </c:pt>
                      <c:pt idx="23274">
                        <c:v>2.13</c:v>
                      </c:pt>
                      <c:pt idx="23275">
                        <c:v>2.13</c:v>
                      </c:pt>
                      <c:pt idx="23276">
                        <c:v>2.13</c:v>
                      </c:pt>
                      <c:pt idx="23277">
                        <c:v>2.14</c:v>
                      </c:pt>
                      <c:pt idx="23278">
                        <c:v>2.14</c:v>
                      </c:pt>
                      <c:pt idx="23279">
                        <c:v>2.14</c:v>
                      </c:pt>
                      <c:pt idx="23280">
                        <c:v>2.14</c:v>
                      </c:pt>
                      <c:pt idx="23281">
                        <c:v>2.14</c:v>
                      </c:pt>
                      <c:pt idx="23282">
                        <c:v>2.14</c:v>
                      </c:pt>
                      <c:pt idx="23283">
                        <c:v>2.14</c:v>
                      </c:pt>
                      <c:pt idx="23284">
                        <c:v>2.15</c:v>
                      </c:pt>
                      <c:pt idx="23285">
                        <c:v>2.15</c:v>
                      </c:pt>
                      <c:pt idx="23286">
                        <c:v>2.15</c:v>
                      </c:pt>
                      <c:pt idx="23287">
                        <c:v>2.16</c:v>
                      </c:pt>
                      <c:pt idx="23288">
                        <c:v>2.16</c:v>
                      </c:pt>
                      <c:pt idx="23289">
                        <c:v>2.17</c:v>
                      </c:pt>
                      <c:pt idx="23290">
                        <c:v>2.17</c:v>
                      </c:pt>
                      <c:pt idx="23291">
                        <c:v>2.1800000000000002</c:v>
                      </c:pt>
                      <c:pt idx="23292">
                        <c:v>2.19</c:v>
                      </c:pt>
                      <c:pt idx="23293">
                        <c:v>2.19</c:v>
                      </c:pt>
                      <c:pt idx="23294">
                        <c:v>2.19</c:v>
                      </c:pt>
                      <c:pt idx="23295">
                        <c:v>2.21</c:v>
                      </c:pt>
                      <c:pt idx="23296">
                        <c:v>2.23</c:v>
                      </c:pt>
                      <c:pt idx="23297">
                        <c:v>2.27</c:v>
                      </c:pt>
                      <c:pt idx="23298">
                        <c:v>2.29</c:v>
                      </c:pt>
                      <c:pt idx="23299">
                        <c:v>2.29</c:v>
                      </c:pt>
                      <c:pt idx="23300">
                        <c:v>2.2799999999999998</c:v>
                      </c:pt>
                      <c:pt idx="23301">
                        <c:v>2.27</c:v>
                      </c:pt>
                      <c:pt idx="23302">
                        <c:v>2.2599999999999998</c:v>
                      </c:pt>
                      <c:pt idx="23303">
                        <c:v>2.25</c:v>
                      </c:pt>
                      <c:pt idx="23304">
                        <c:v>2.2400000000000002</c:v>
                      </c:pt>
                      <c:pt idx="23305">
                        <c:v>2.2400000000000002</c:v>
                      </c:pt>
                      <c:pt idx="23306">
                        <c:v>2.23</c:v>
                      </c:pt>
                      <c:pt idx="23307">
                        <c:v>2.23</c:v>
                      </c:pt>
                      <c:pt idx="23308">
                        <c:v>2.23</c:v>
                      </c:pt>
                      <c:pt idx="23309">
                        <c:v>2.23</c:v>
                      </c:pt>
                      <c:pt idx="23310">
                        <c:v>2.2400000000000002</c:v>
                      </c:pt>
                      <c:pt idx="23311">
                        <c:v>2.25</c:v>
                      </c:pt>
                      <c:pt idx="23312">
                        <c:v>2.27</c:v>
                      </c:pt>
                      <c:pt idx="23313">
                        <c:v>2.2999999999999998</c:v>
                      </c:pt>
                      <c:pt idx="23314">
                        <c:v>2.33</c:v>
                      </c:pt>
                      <c:pt idx="23315">
                        <c:v>2.35</c:v>
                      </c:pt>
                      <c:pt idx="23316">
                        <c:v>2.36</c:v>
                      </c:pt>
                      <c:pt idx="23317">
                        <c:v>2.37</c:v>
                      </c:pt>
                      <c:pt idx="23318">
                        <c:v>2.37</c:v>
                      </c:pt>
                      <c:pt idx="23319">
                        <c:v>2.37</c:v>
                      </c:pt>
                      <c:pt idx="23320">
                        <c:v>2.37</c:v>
                      </c:pt>
                      <c:pt idx="23321">
                        <c:v>2.37</c:v>
                      </c:pt>
                      <c:pt idx="23322">
                        <c:v>2.36</c:v>
                      </c:pt>
                      <c:pt idx="23323">
                        <c:v>2.35</c:v>
                      </c:pt>
                      <c:pt idx="23324">
                        <c:v>2.34</c:v>
                      </c:pt>
                      <c:pt idx="23325">
                        <c:v>2.33</c:v>
                      </c:pt>
                      <c:pt idx="23326">
                        <c:v>2.3199999999999998</c:v>
                      </c:pt>
                      <c:pt idx="23327">
                        <c:v>2.31</c:v>
                      </c:pt>
                      <c:pt idx="23328">
                        <c:v>2.2999999999999998</c:v>
                      </c:pt>
                      <c:pt idx="23329">
                        <c:v>2.2999999999999998</c:v>
                      </c:pt>
                      <c:pt idx="23330">
                        <c:v>2.29</c:v>
                      </c:pt>
                      <c:pt idx="23331">
                        <c:v>2.2799999999999998</c:v>
                      </c:pt>
                      <c:pt idx="23332">
                        <c:v>2.2799999999999998</c:v>
                      </c:pt>
                      <c:pt idx="23333">
                        <c:v>2.2799999999999998</c:v>
                      </c:pt>
                      <c:pt idx="23334">
                        <c:v>2.3199999999999998</c:v>
                      </c:pt>
                      <c:pt idx="23335">
                        <c:v>2.48</c:v>
                      </c:pt>
                      <c:pt idx="23336">
                        <c:v>2.78</c:v>
                      </c:pt>
                      <c:pt idx="23337">
                        <c:v>3.01</c:v>
                      </c:pt>
                      <c:pt idx="23338">
                        <c:v>3.14</c:v>
                      </c:pt>
                      <c:pt idx="23339">
                        <c:v>3.21</c:v>
                      </c:pt>
                      <c:pt idx="23340">
                        <c:v>3.24</c:v>
                      </c:pt>
                      <c:pt idx="23341">
                        <c:v>3.25</c:v>
                      </c:pt>
                      <c:pt idx="23342">
                        <c:v>3.22</c:v>
                      </c:pt>
                      <c:pt idx="23343">
                        <c:v>3.19</c:v>
                      </c:pt>
                      <c:pt idx="23344">
                        <c:v>3.15</c:v>
                      </c:pt>
                      <c:pt idx="23345">
                        <c:v>3.11</c:v>
                      </c:pt>
                      <c:pt idx="23346">
                        <c:v>3.08</c:v>
                      </c:pt>
                      <c:pt idx="23347">
                        <c:v>3.04</c:v>
                      </c:pt>
                      <c:pt idx="23348">
                        <c:v>2.99</c:v>
                      </c:pt>
                      <c:pt idx="23349">
                        <c:v>2.96</c:v>
                      </c:pt>
                      <c:pt idx="23350">
                        <c:v>2.92</c:v>
                      </c:pt>
                      <c:pt idx="23351">
                        <c:v>2.89</c:v>
                      </c:pt>
                      <c:pt idx="23352">
                        <c:v>2.87</c:v>
                      </c:pt>
                      <c:pt idx="23353">
                        <c:v>2.84</c:v>
                      </c:pt>
                      <c:pt idx="23354">
                        <c:v>2.81</c:v>
                      </c:pt>
                      <c:pt idx="23355">
                        <c:v>2.79</c:v>
                      </c:pt>
                      <c:pt idx="23356">
                        <c:v>2.77</c:v>
                      </c:pt>
                      <c:pt idx="23357">
                        <c:v>2.75</c:v>
                      </c:pt>
                      <c:pt idx="23358">
                        <c:v>2.75</c:v>
                      </c:pt>
                      <c:pt idx="23359">
                        <c:v>2.73</c:v>
                      </c:pt>
                      <c:pt idx="23360">
                        <c:v>2.72</c:v>
                      </c:pt>
                      <c:pt idx="23361">
                        <c:v>2.71</c:v>
                      </c:pt>
                      <c:pt idx="23362">
                        <c:v>2.7</c:v>
                      </c:pt>
                      <c:pt idx="23363">
                        <c:v>2.69</c:v>
                      </c:pt>
                      <c:pt idx="23364">
                        <c:v>2.68</c:v>
                      </c:pt>
                      <c:pt idx="23365">
                        <c:v>2.67</c:v>
                      </c:pt>
                      <c:pt idx="23366">
                        <c:v>2.66</c:v>
                      </c:pt>
                      <c:pt idx="23367">
                        <c:v>2.66</c:v>
                      </c:pt>
                      <c:pt idx="23368">
                        <c:v>2.65</c:v>
                      </c:pt>
                      <c:pt idx="23369">
                        <c:v>2.64</c:v>
                      </c:pt>
                      <c:pt idx="23370">
                        <c:v>2.64</c:v>
                      </c:pt>
                      <c:pt idx="23371">
                        <c:v>2.64</c:v>
                      </c:pt>
                      <c:pt idx="23372">
                        <c:v>2.62</c:v>
                      </c:pt>
                      <c:pt idx="23373">
                        <c:v>2.62</c:v>
                      </c:pt>
                      <c:pt idx="23374">
                        <c:v>2.62</c:v>
                      </c:pt>
                      <c:pt idx="23375">
                        <c:v>2.62</c:v>
                      </c:pt>
                      <c:pt idx="23376">
                        <c:v>2.61</c:v>
                      </c:pt>
                      <c:pt idx="23377">
                        <c:v>2.61</c:v>
                      </c:pt>
                      <c:pt idx="23378">
                        <c:v>2.6</c:v>
                      </c:pt>
                      <c:pt idx="23379">
                        <c:v>2.6</c:v>
                      </c:pt>
                      <c:pt idx="23380">
                        <c:v>2.59</c:v>
                      </c:pt>
                      <c:pt idx="23381">
                        <c:v>2.6</c:v>
                      </c:pt>
                      <c:pt idx="23382">
                        <c:v>2.59</c:v>
                      </c:pt>
                      <c:pt idx="23383">
                        <c:v>2.59</c:v>
                      </c:pt>
                      <c:pt idx="23384">
                        <c:v>2.59</c:v>
                      </c:pt>
                      <c:pt idx="23385">
                        <c:v>2.58</c:v>
                      </c:pt>
                      <c:pt idx="23386">
                        <c:v>2.58</c:v>
                      </c:pt>
                      <c:pt idx="23387">
                        <c:v>2.57</c:v>
                      </c:pt>
                      <c:pt idx="23388">
                        <c:v>2.57</c:v>
                      </c:pt>
                      <c:pt idx="23389">
                        <c:v>2.57</c:v>
                      </c:pt>
                      <c:pt idx="23390">
                        <c:v>2.57</c:v>
                      </c:pt>
                      <c:pt idx="23391">
                        <c:v>2.57</c:v>
                      </c:pt>
                      <c:pt idx="23392">
                        <c:v>2.57</c:v>
                      </c:pt>
                      <c:pt idx="23393">
                        <c:v>2.56</c:v>
                      </c:pt>
                      <c:pt idx="23394">
                        <c:v>2.56</c:v>
                      </c:pt>
                      <c:pt idx="23395">
                        <c:v>2.5499999999999998</c:v>
                      </c:pt>
                      <c:pt idx="23396">
                        <c:v>2.56</c:v>
                      </c:pt>
                      <c:pt idx="23397">
                        <c:v>2.5499999999999998</c:v>
                      </c:pt>
                      <c:pt idx="23398">
                        <c:v>2.5499999999999998</c:v>
                      </c:pt>
                      <c:pt idx="23399">
                        <c:v>2.5499999999999998</c:v>
                      </c:pt>
                      <c:pt idx="23400">
                        <c:v>2.5499999999999998</c:v>
                      </c:pt>
                      <c:pt idx="23401">
                        <c:v>2.5499999999999998</c:v>
                      </c:pt>
                      <c:pt idx="23402">
                        <c:v>2.54</c:v>
                      </c:pt>
                      <c:pt idx="23403">
                        <c:v>2.54</c:v>
                      </c:pt>
                      <c:pt idx="23404">
                        <c:v>2.54</c:v>
                      </c:pt>
                      <c:pt idx="23405">
                        <c:v>2.5299999999999998</c:v>
                      </c:pt>
                      <c:pt idx="23406">
                        <c:v>2.5299999999999998</c:v>
                      </c:pt>
                      <c:pt idx="23407">
                        <c:v>2.5299999999999998</c:v>
                      </c:pt>
                      <c:pt idx="23408">
                        <c:v>2.5299999999999998</c:v>
                      </c:pt>
                      <c:pt idx="23409">
                        <c:v>2.5299999999999998</c:v>
                      </c:pt>
                      <c:pt idx="23410">
                        <c:v>2.5299999999999998</c:v>
                      </c:pt>
                      <c:pt idx="23411">
                        <c:v>2.5299999999999998</c:v>
                      </c:pt>
                      <c:pt idx="23412">
                        <c:v>2.5299999999999998</c:v>
                      </c:pt>
                      <c:pt idx="23413">
                        <c:v>2.52</c:v>
                      </c:pt>
                      <c:pt idx="23414">
                        <c:v>2.52</c:v>
                      </c:pt>
                      <c:pt idx="23415">
                        <c:v>2.5099999999999998</c:v>
                      </c:pt>
                      <c:pt idx="23416">
                        <c:v>2.5099999999999998</c:v>
                      </c:pt>
                      <c:pt idx="23417">
                        <c:v>2.5099999999999998</c:v>
                      </c:pt>
                      <c:pt idx="23418">
                        <c:v>2.5099999999999998</c:v>
                      </c:pt>
                      <c:pt idx="23419">
                        <c:v>2.5099999999999998</c:v>
                      </c:pt>
                      <c:pt idx="23420">
                        <c:v>2.5</c:v>
                      </c:pt>
                      <c:pt idx="23421">
                        <c:v>2.5</c:v>
                      </c:pt>
                      <c:pt idx="23422">
                        <c:v>2.5</c:v>
                      </c:pt>
                      <c:pt idx="23423">
                        <c:v>2.5</c:v>
                      </c:pt>
                      <c:pt idx="23424">
                        <c:v>2.48</c:v>
                      </c:pt>
                      <c:pt idx="23425">
                        <c:v>2.5</c:v>
                      </c:pt>
                      <c:pt idx="23426">
                        <c:v>2.48</c:v>
                      </c:pt>
                      <c:pt idx="23427">
                        <c:v>2.48</c:v>
                      </c:pt>
                      <c:pt idx="23428">
                        <c:v>2.48</c:v>
                      </c:pt>
                      <c:pt idx="23429">
                        <c:v>2.4700000000000002</c:v>
                      </c:pt>
                      <c:pt idx="23430">
                        <c:v>2.4700000000000002</c:v>
                      </c:pt>
                      <c:pt idx="23431">
                        <c:v>2.48</c:v>
                      </c:pt>
                      <c:pt idx="23432">
                        <c:v>2.4700000000000002</c:v>
                      </c:pt>
                      <c:pt idx="23433">
                        <c:v>2.4700000000000002</c:v>
                      </c:pt>
                      <c:pt idx="23434">
                        <c:v>2.4700000000000002</c:v>
                      </c:pt>
                      <c:pt idx="23435">
                        <c:v>2.4700000000000002</c:v>
                      </c:pt>
                      <c:pt idx="23436">
                        <c:v>2.4700000000000002</c:v>
                      </c:pt>
                      <c:pt idx="23437">
                        <c:v>2.46</c:v>
                      </c:pt>
                      <c:pt idx="23438">
                        <c:v>2.46</c:v>
                      </c:pt>
                      <c:pt idx="23439">
                        <c:v>2.46</c:v>
                      </c:pt>
                      <c:pt idx="23440">
                        <c:v>2.46</c:v>
                      </c:pt>
                      <c:pt idx="23441">
                        <c:v>2.46</c:v>
                      </c:pt>
                      <c:pt idx="23442">
                        <c:v>2.46</c:v>
                      </c:pt>
                      <c:pt idx="23443">
                        <c:v>2.4500000000000002</c:v>
                      </c:pt>
                      <c:pt idx="23444">
                        <c:v>2.4500000000000002</c:v>
                      </c:pt>
                      <c:pt idx="23445">
                        <c:v>2.4500000000000002</c:v>
                      </c:pt>
                      <c:pt idx="23446">
                        <c:v>2.4500000000000002</c:v>
                      </c:pt>
                      <c:pt idx="23447">
                        <c:v>2.4500000000000002</c:v>
                      </c:pt>
                      <c:pt idx="23448">
                        <c:v>2.4500000000000002</c:v>
                      </c:pt>
                      <c:pt idx="23449">
                        <c:v>2.4500000000000002</c:v>
                      </c:pt>
                      <c:pt idx="23450">
                        <c:v>2.4500000000000002</c:v>
                      </c:pt>
                      <c:pt idx="23451">
                        <c:v>2.44</c:v>
                      </c:pt>
                      <c:pt idx="23452">
                        <c:v>2.4500000000000002</c:v>
                      </c:pt>
                      <c:pt idx="23453">
                        <c:v>2.4500000000000002</c:v>
                      </c:pt>
                      <c:pt idx="23454">
                        <c:v>2.44</c:v>
                      </c:pt>
                      <c:pt idx="23455">
                        <c:v>2.44</c:v>
                      </c:pt>
                      <c:pt idx="23456">
                        <c:v>2.4500000000000002</c:v>
                      </c:pt>
                      <c:pt idx="23457">
                        <c:v>2.46</c:v>
                      </c:pt>
                      <c:pt idx="23458">
                        <c:v>2.46</c:v>
                      </c:pt>
                      <c:pt idx="23459">
                        <c:v>2.48</c:v>
                      </c:pt>
                      <c:pt idx="23460">
                        <c:v>2.5</c:v>
                      </c:pt>
                      <c:pt idx="23461">
                        <c:v>2.5099999999999998</c:v>
                      </c:pt>
                      <c:pt idx="23462">
                        <c:v>2.52</c:v>
                      </c:pt>
                      <c:pt idx="23463">
                        <c:v>2.5299999999999998</c:v>
                      </c:pt>
                      <c:pt idx="23464">
                        <c:v>2.54</c:v>
                      </c:pt>
                      <c:pt idx="23465">
                        <c:v>2.54</c:v>
                      </c:pt>
                      <c:pt idx="23466">
                        <c:v>2.54</c:v>
                      </c:pt>
                      <c:pt idx="23467">
                        <c:v>2.5299999999999998</c:v>
                      </c:pt>
                      <c:pt idx="23468">
                        <c:v>2.5299999999999998</c:v>
                      </c:pt>
                      <c:pt idx="23469">
                        <c:v>2.52</c:v>
                      </c:pt>
                      <c:pt idx="23470">
                        <c:v>2.52</c:v>
                      </c:pt>
                      <c:pt idx="23471">
                        <c:v>2.52</c:v>
                      </c:pt>
                      <c:pt idx="23472">
                        <c:v>2.5099999999999998</c:v>
                      </c:pt>
                      <c:pt idx="23473">
                        <c:v>2.5099999999999998</c:v>
                      </c:pt>
                      <c:pt idx="23474">
                        <c:v>2.5</c:v>
                      </c:pt>
                      <c:pt idx="23475">
                        <c:v>2.48</c:v>
                      </c:pt>
                      <c:pt idx="23476">
                        <c:v>2.48</c:v>
                      </c:pt>
                      <c:pt idx="23477">
                        <c:v>2.48</c:v>
                      </c:pt>
                      <c:pt idx="23478">
                        <c:v>2.4700000000000002</c:v>
                      </c:pt>
                      <c:pt idx="23479">
                        <c:v>2.4700000000000002</c:v>
                      </c:pt>
                      <c:pt idx="23480">
                        <c:v>2.4700000000000002</c:v>
                      </c:pt>
                      <c:pt idx="23481">
                        <c:v>2.46</c:v>
                      </c:pt>
                      <c:pt idx="23482">
                        <c:v>2.46</c:v>
                      </c:pt>
                      <c:pt idx="23483">
                        <c:v>2.46</c:v>
                      </c:pt>
                      <c:pt idx="23484">
                        <c:v>2.4500000000000002</c:v>
                      </c:pt>
                      <c:pt idx="23485">
                        <c:v>2.4500000000000002</c:v>
                      </c:pt>
                      <c:pt idx="23486">
                        <c:v>2.44</c:v>
                      </c:pt>
                      <c:pt idx="23487">
                        <c:v>2.44</c:v>
                      </c:pt>
                      <c:pt idx="23488">
                        <c:v>2.44</c:v>
                      </c:pt>
                      <c:pt idx="23489">
                        <c:v>2.44</c:v>
                      </c:pt>
                      <c:pt idx="23490">
                        <c:v>2.4300000000000002</c:v>
                      </c:pt>
                      <c:pt idx="23491">
                        <c:v>2.4300000000000002</c:v>
                      </c:pt>
                      <c:pt idx="23492">
                        <c:v>2.4300000000000002</c:v>
                      </c:pt>
                      <c:pt idx="23493">
                        <c:v>2.4300000000000002</c:v>
                      </c:pt>
                      <c:pt idx="23494">
                        <c:v>2.4300000000000002</c:v>
                      </c:pt>
                      <c:pt idx="23495">
                        <c:v>2.42</c:v>
                      </c:pt>
                      <c:pt idx="23496">
                        <c:v>2.42</c:v>
                      </c:pt>
                      <c:pt idx="23497">
                        <c:v>2.42</c:v>
                      </c:pt>
                      <c:pt idx="23498">
                        <c:v>2.42</c:v>
                      </c:pt>
                      <c:pt idx="23499">
                        <c:v>2.41</c:v>
                      </c:pt>
                      <c:pt idx="23500">
                        <c:v>2.41</c:v>
                      </c:pt>
                      <c:pt idx="23501">
                        <c:v>2.41</c:v>
                      </c:pt>
                      <c:pt idx="23502">
                        <c:v>2.41</c:v>
                      </c:pt>
                      <c:pt idx="23503">
                        <c:v>2.41</c:v>
                      </c:pt>
                      <c:pt idx="23504">
                        <c:v>2.41</c:v>
                      </c:pt>
                      <c:pt idx="23505">
                        <c:v>2.41</c:v>
                      </c:pt>
                      <c:pt idx="23506">
                        <c:v>2.4</c:v>
                      </c:pt>
                      <c:pt idx="23507">
                        <c:v>2.4</c:v>
                      </c:pt>
                      <c:pt idx="23508">
                        <c:v>2.4</c:v>
                      </c:pt>
                      <c:pt idx="23509">
                        <c:v>2.4</c:v>
                      </c:pt>
                      <c:pt idx="23510">
                        <c:v>2.4</c:v>
                      </c:pt>
                      <c:pt idx="23511">
                        <c:v>2.4</c:v>
                      </c:pt>
                      <c:pt idx="23512">
                        <c:v>2.39</c:v>
                      </c:pt>
                      <c:pt idx="23513">
                        <c:v>2.39</c:v>
                      </c:pt>
                      <c:pt idx="23514">
                        <c:v>2.39</c:v>
                      </c:pt>
                      <c:pt idx="23515">
                        <c:v>2.39</c:v>
                      </c:pt>
                      <c:pt idx="23516">
                        <c:v>2.38</c:v>
                      </c:pt>
                      <c:pt idx="23517">
                        <c:v>2.38</c:v>
                      </c:pt>
                      <c:pt idx="23518">
                        <c:v>2.38</c:v>
                      </c:pt>
                      <c:pt idx="23519">
                        <c:v>2.38</c:v>
                      </c:pt>
                      <c:pt idx="23520">
                        <c:v>2.38</c:v>
                      </c:pt>
                      <c:pt idx="23521">
                        <c:v>2.38</c:v>
                      </c:pt>
                      <c:pt idx="23522">
                        <c:v>2.37</c:v>
                      </c:pt>
                      <c:pt idx="23523">
                        <c:v>2.37</c:v>
                      </c:pt>
                      <c:pt idx="23524">
                        <c:v>2.37</c:v>
                      </c:pt>
                      <c:pt idx="23525">
                        <c:v>2.36</c:v>
                      </c:pt>
                      <c:pt idx="23526">
                        <c:v>2.37</c:v>
                      </c:pt>
                      <c:pt idx="23527">
                        <c:v>2.37</c:v>
                      </c:pt>
                      <c:pt idx="23528">
                        <c:v>2.36</c:v>
                      </c:pt>
                      <c:pt idx="23529">
                        <c:v>2.36</c:v>
                      </c:pt>
                      <c:pt idx="23530">
                        <c:v>2.36</c:v>
                      </c:pt>
                      <c:pt idx="23531">
                        <c:v>2.36</c:v>
                      </c:pt>
                      <c:pt idx="23532">
                        <c:v>2.35</c:v>
                      </c:pt>
                      <c:pt idx="23533">
                        <c:v>2.35</c:v>
                      </c:pt>
                      <c:pt idx="23534">
                        <c:v>2.35</c:v>
                      </c:pt>
                      <c:pt idx="23535">
                        <c:v>2.35</c:v>
                      </c:pt>
                      <c:pt idx="23536">
                        <c:v>2.35</c:v>
                      </c:pt>
                      <c:pt idx="23537">
                        <c:v>2.35</c:v>
                      </c:pt>
                      <c:pt idx="23538">
                        <c:v>2.35</c:v>
                      </c:pt>
                      <c:pt idx="23539">
                        <c:v>2.35</c:v>
                      </c:pt>
                      <c:pt idx="23540">
                        <c:v>2.34</c:v>
                      </c:pt>
                      <c:pt idx="23541">
                        <c:v>2.34</c:v>
                      </c:pt>
                      <c:pt idx="23542">
                        <c:v>2.35</c:v>
                      </c:pt>
                      <c:pt idx="23543">
                        <c:v>2.35</c:v>
                      </c:pt>
                      <c:pt idx="23544">
                        <c:v>2.34</c:v>
                      </c:pt>
                      <c:pt idx="23545">
                        <c:v>2.34</c:v>
                      </c:pt>
                      <c:pt idx="23546">
                        <c:v>2.34</c:v>
                      </c:pt>
                      <c:pt idx="23547">
                        <c:v>2.34</c:v>
                      </c:pt>
                      <c:pt idx="23548">
                        <c:v>2.34</c:v>
                      </c:pt>
                      <c:pt idx="23549">
                        <c:v>2.34</c:v>
                      </c:pt>
                      <c:pt idx="23550">
                        <c:v>2.34</c:v>
                      </c:pt>
                      <c:pt idx="23551">
                        <c:v>2.34</c:v>
                      </c:pt>
                      <c:pt idx="23552">
                        <c:v>2.34</c:v>
                      </c:pt>
                      <c:pt idx="23553">
                        <c:v>2.34</c:v>
                      </c:pt>
                      <c:pt idx="23554">
                        <c:v>2.33</c:v>
                      </c:pt>
                      <c:pt idx="23555">
                        <c:v>2.33</c:v>
                      </c:pt>
                      <c:pt idx="23556">
                        <c:v>2.34</c:v>
                      </c:pt>
                      <c:pt idx="23557">
                        <c:v>2.33</c:v>
                      </c:pt>
                      <c:pt idx="23558">
                        <c:v>2.33</c:v>
                      </c:pt>
                      <c:pt idx="23559">
                        <c:v>2.33</c:v>
                      </c:pt>
                      <c:pt idx="23560">
                        <c:v>2.33</c:v>
                      </c:pt>
                      <c:pt idx="23561">
                        <c:v>2.33</c:v>
                      </c:pt>
                      <c:pt idx="23562">
                        <c:v>2.33</c:v>
                      </c:pt>
                      <c:pt idx="23563">
                        <c:v>2.33</c:v>
                      </c:pt>
                      <c:pt idx="23564">
                        <c:v>2.3199999999999998</c:v>
                      </c:pt>
                      <c:pt idx="23565">
                        <c:v>2.3199999999999998</c:v>
                      </c:pt>
                      <c:pt idx="23566">
                        <c:v>2.3199999999999998</c:v>
                      </c:pt>
                      <c:pt idx="23567">
                        <c:v>2.3199999999999998</c:v>
                      </c:pt>
                      <c:pt idx="23568">
                        <c:v>2.3199999999999998</c:v>
                      </c:pt>
                      <c:pt idx="23569">
                        <c:v>2.3199999999999998</c:v>
                      </c:pt>
                      <c:pt idx="23570">
                        <c:v>2.3199999999999998</c:v>
                      </c:pt>
                      <c:pt idx="23571">
                        <c:v>2.3199999999999998</c:v>
                      </c:pt>
                      <c:pt idx="23572">
                        <c:v>2.3199999999999998</c:v>
                      </c:pt>
                      <c:pt idx="23573">
                        <c:v>2.3199999999999998</c:v>
                      </c:pt>
                      <c:pt idx="23574">
                        <c:v>2.31</c:v>
                      </c:pt>
                      <c:pt idx="23575">
                        <c:v>2.31</c:v>
                      </c:pt>
                      <c:pt idx="23576">
                        <c:v>2.3199999999999998</c:v>
                      </c:pt>
                      <c:pt idx="23577">
                        <c:v>2.31</c:v>
                      </c:pt>
                      <c:pt idx="23578">
                        <c:v>2.31</c:v>
                      </c:pt>
                      <c:pt idx="23579">
                        <c:v>2.31</c:v>
                      </c:pt>
                      <c:pt idx="23580">
                        <c:v>2.31</c:v>
                      </c:pt>
                      <c:pt idx="23581">
                        <c:v>2.31</c:v>
                      </c:pt>
                      <c:pt idx="23582">
                        <c:v>2.31</c:v>
                      </c:pt>
                      <c:pt idx="23583">
                        <c:v>2.2999999999999998</c:v>
                      </c:pt>
                      <c:pt idx="23584">
                        <c:v>2.31</c:v>
                      </c:pt>
                      <c:pt idx="23585">
                        <c:v>2.2999999999999998</c:v>
                      </c:pt>
                      <c:pt idx="23586">
                        <c:v>2.2999999999999998</c:v>
                      </c:pt>
                      <c:pt idx="23587">
                        <c:v>2.2999999999999998</c:v>
                      </c:pt>
                      <c:pt idx="23588">
                        <c:v>2.2999999999999998</c:v>
                      </c:pt>
                      <c:pt idx="23589">
                        <c:v>2.2999999999999998</c:v>
                      </c:pt>
                      <c:pt idx="23590">
                        <c:v>2.2999999999999998</c:v>
                      </c:pt>
                      <c:pt idx="23591">
                        <c:v>2.2999999999999998</c:v>
                      </c:pt>
                      <c:pt idx="23592">
                        <c:v>2.29</c:v>
                      </c:pt>
                      <c:pt idx="23593">
                        <c:v>2.29</c:v>
                      </c:pt>
                      <c:pt idx="23594">
                        <c:v>2.29</c:v>
                      </c:pt>
                      <c:pt idx="23595">
                        <c:v>2.29</c:v>
                      </c:pt>
                      <c:pt idx="23596">
                        <c:v>2.29</c:v>
                      </c:pt>
                      <c:pt idx="23597">
                        <c:v>2.29</c:v>
                      </c:pt>
                      <c:pt idx="23598">
                        <c:v>2.29</c:v>
                      </c:pt>
                      <c:pt idx="23599">
                        <c:v>2.29</c:v>
                      </c:pt>
                      <c:pt idx="23600">
                        <c:v>2.2799999999999998</c:v>
                      </c:pt>
                      <c:pt idx="23601">
                        <c:v>2.29</c:v>
                      </c:pt>
                      <c:pt idx="23602">
                        <c:v>2.2799999999999998</c:v>
                      </c:pt>
                      <c:pt idx="23603">
                        <c:v>2.2799999999999998</c:v>
                      </c:pt>
                      <c:pt idx="23604">
                        <c:v>2.2799999999999998</c:v>
                      </c:pt>
                      <c:pt idx="23605">
                        <c:v>2.2799999999999998</c:v>
                      </c:pt>
                      <c:pt idx="23606">
                        <c:v>2.2799999999999998</c:v>
                      </c:pt>
                      <c:pt idx="23607">
                        <c:v>2.2799999999999998</c:v>
                      </c:pt>
                      <c:pt idx="23608">
                        <c:v>2.2799999999999998</c:v>
                      </c:pt>
                      <c:pt idx="23609">
                        <c:v>2.27</c:v>
                      </c:pt>
                      <c:pt idx="23610">
                        <c:v>2.27</c:v>
                      </c:pt>
                      <c:pt idx="23611">
                        <c:v>2.27</c:v>
                      </c:pt>
                      <c:pt idx="23612">
                        <c:v>2.27</c:v>
                      </c:pt>
                      <c:pt idx="23613">
                        <c:v>2.27</c:v>
                      </c:pt>
                      <c:pt idx="23614">
                        <c:v>2.27</c:v>
                      </c:pt>
                      <c:pt idx="23615">
                        <c:v>2.27</c:v>
                      </c:pt>
                      <c:pt idx="23616">
                        <c:v>2.2599999999999998</c:v>
                      </c:pt>
                      <c:pt idx="23617">
                        <c:v>2.2599999999999998</c:v>
                      </c:pt>
                      <c:pt idx="23618">
                        <c:v>2.27</c:v>
                      </c:pt>
                      <c:pt idx="23619">
                        <c:v>2.2599999999999998</c:v>
                      </c:pt>
                      <c:pt idx="23620">
                        <c:v>2.2599999999999998</c:v>
                      </c:pt>
                      <c:pt idx="23621">
                        <c:v>2.27</c:v>
                      </c:pt>
                      <c:pt idx="23622">
                        <c:v>2.2599999999999998</c:v>
                      </c:pt>
                      <c:pt idx="23623">
                        <c:v>2.2599999999999998</c:v>
                      </c:pt>
                      <c:pt idx="23624">
                        <c:v>2.2599999999999998</c:v>
                      </c:pt>
                      <c:pt idx="23625">
                        <c:v>2.2599999999999998</c:v>
                      </c:pt>
                      <c:pt idx="23626">
                        <c:v>2.2599999999999998</c:v>
                      </c:pt>
                      <c:pt idx="23627">
                        <c:v>2.2599999999999998</c:v>
                      </c:pt>
                      <c:pt idx="23628">
                        <c:v>2.25</c:v>
                      </c:pt>
                      <c:pt idx="23629">
                        <c:v>2.25</c:v>
                      </c:pt>
                      <c:pt idx="23630">
                        <c:v>2.25</c:v>
                      </c:pt>
                      <c:pt idx="23631">
                        <c:v>2.25</c:v>
                      </c:pt>
                      <c:pt idx="23632">
                        <c:v>2.25</c:v>
                      </c:pt>
                      <c:pt idx="23633">
                        <c:v>2.25</c:v>
                      </c:pt>
                      <c:pt idx="23634">
                        <c:v>2.25</c:v>
                      </c:pt>
                      <c:pt idx="23635">
                        <c:v>2.25</c:v>
                      </c:pt>
                      <c:pt idx="23636">
                        <c:v>2.25</c:v>
                      </c:pt>
                      <c:pt idx="23637">
                        <c:v>2.25</c:v>
                      </c:pt>
                      <c:pt idx="23638">
                        <c:v>2.2400000000000002</c:v>
                      </c:pt>
                      <c:pt idx="23639">
                        <c:v>2.25</c:v>
                      </c:pt>
                      <c:pt idx="23640">
                        <c:v>2.2400000000000002</c:v>
                      </c:pt>
                      <c:pt idx="23641">
                        <c:v>2.2400000000000002</c:v>
                      </c:pt>
                      <c:pt idx="23642">
                        <c:v>2.2400000000000002</c:v>
                      </c:pt>
                      <c:pt idx="23643">
                        <c:v>2.2400000000000002</c:v>
                      </c:pt>
                      <c:pt idx="23644">
                        <c:v>2.2400000000000002</c:v>
                      </c:pt>
                      <c:pt idx="23645">
                        <c:v>2.2400000000000002</c:v>
                      </c:pt>
                      <c:pt idx="23646">
                        <c:v>2.2400000000000002</c:v>
                      </c:pt>
                      <c:pt idx="23647">
                        <c:v>2.2400000000000002</c:v>
                      </c:pt>
                      <c:pt idx="23648">
                        <c:v>2.2400000000000002</c:v>
                      </c:pt>
                      <c:pt idx="23649">
                        <c:v>2.2400000000000002</c:v>
                      </c:pt>
                      <c:pt idx="23650">
                        <c:v>2.23</c:v>
                      </c:pt>
                      <c:pt idx="23651">
                        <c:v>2.2400000000000002</c:v>
                      </c:pt>
                      <c:pt idx="23652">
                        <c:v>2.2400000000000002</c:v>
                      </c:pt>
                      <c:pt idx="23653">
                        <c:v>2.2400000000000002</c:v>
                      </c:pt>
                      <c:pt idx="23654">
                        <c:v>2.2400000000000002</c:v>
                      </c:pt>
                      <c:pt idx="23655">
                        <c:v>2.2400000000000002</c:v>
                      </c:pt>
                      <c:pt idx="23656">
                        <c:v>2.2400000000000002</c:v>
                      </c:pt>
                      <c:pt idx="23657">
                        <c:v>2.2400000000000002</c:v>
                      </c:pt>
                      <c:pt idx="23658">
                        <c:v>2.2400000000000002</c:v>
                      </c:pt>
                      <c:pt idx="23659">
                        <c:v>2.2400000000000002</c:v>
                      </c:pt>
                      <c:pt idx="23660">
                        <c:v>2.2400000000000002</c:v>
                      </c:pt>
                      <c:pt idx="23661">
                        <c:v>2.2400000000000002</c:v>
                      </c:pt>
                      <c:pt idx="23662">
                        <c:v>2.2400000000000002</c:v>
                      </c:pt>
                      <c:pt idx="23663">
                        <c:v>2.23</c:v>
                      </c:pt>
                      <c:pt idx="23664">
                        <c:v>2.23</c:v>
                      </c:pt>
                      <c:pt idx="23665">
                        <c:v>2.23</c:v>
                      </c:pt>
                      <c:pt idx="23666">
                        <c:v>2.23</c:v>
                      </c:pt>
                      <c:pt idx="23667">
                        <c:v>2.23</c:v>
                      </c:pt>
                      <c:pt idx="23668">
                        <c:v>2.23</c:v>
                      </c:pt>
                      <c:pt idx="23669">
                        <c:v>2.23</c:v>
                      </c:pt>
                      <c:pt idx="23670">
                        <c:v>2.2200000000000002</c:v>
                      </c:pt>
                      <c:pt idx="23671">
                        <c:v>2.2200000000000002</c:v>
                      </c:pt>
                      <c:pt idx="23672">
                        <c:v>2.2200000000000002</c:v>
                      </c:pt>
                      <c:pt idx="23673">
                        <c:v>2.2200000000000002</c:v>
                      </c:pt>
                      <c:pt idx="23674">
                        <c:v>2.2200000000000002</c:v>
                      </c:pt>
                      <c:pt idx="23675">
                        <c:v>2.2200000000000002</c:v>
                      </c:pt>
                      <c:pt idx="23676">
                        <c:v>2.2200000000000002</c:v>
                      </c:pt>
                      <c:pt idx="23677">
                        <c:v>2.2200000000000002</c:v>
                      </c:pt>
                      <c:pt idx="23678">
                        <c:v>2.2200000000000002</c:v>
                      </c:pt>
                      <c:pt idx="23679">
                        <c:v>2.2200000000000002</c:v>
                      </c:pt>
                      <c:pt idx="23680">
                        <c:v>2.21</c:v>
                      </c:pt>
                      <c:pt idx="23681">
                        <c:v>2.21</c:v>
                      </c:pt>
                      <c:pt idx="23682">
                        <c:v>2.21</c:v>
                      </c:pt>
                      <c:pt idx="23683">
                        <c:v>2.21</c:v>
                      </c:pt>
                      <c:pt idx="23684">
                        <c:v>2.21</c:v>
                      </c:pt>
                      <c:pt idx="23685">
                        <c:v>2.21</c:v>
                      </c:pt>
                      <c:pt idx="23686">
                        <c:v>2.21</c:v>
                      </c:pt>
                      <c:pt idx="23687">
                        <c:v>2.2000000000000002</c:v>
                      </c:pt>
                      <c:pt idx="23688">
                        <c:v>2.21</c:v>
                      </c:pt>
                      <c:pt idx="23689">
                        <c:v>2.2000000000000002</c:v>
                      </c:pt>
                      <c:pt idx="23690">
                        <c:v>2.2000000000000002</c:v>
                      </c:pt>
                      <c:pt idx="23691">
                        <c:v>2.2000000000000002</c:v>
                      </c:pt>
                      <c:pt idx="23692">
                        <c:v>2.2000000000000002</c:v>
                      </c:pt>
                      <c:pt idx="23693">
                        <c:v>2.2000000000000002</c:v>
                      </c:pt>
                      <c:pt idx="23694">
                        <c:v>2.2000000000000002</c:v>
                      </c:pt>
                      <c:pt idx="23695">
                        <c:v>2.2000000000000002</c:v>
                      </c:pt>
                      <c:pt idx="23696">
                        <c:v>2.2000000000000002</c:v>
                      </c:pt>
                      <c:pt idx="23697">
                        <c:v>2.2000000000000002</c:v>
                      </c:pt>
                      <c:pt idx="23698">
                        <c:v>2.19</c:v>
                      </c:pt>
                      <c:pt idx="23699">
                        <c:v>2.19</c:v>
                      </c:pt>
                      <c:pt idx="23700">
                        <c:v>2.19</c:v>
                      </c:pt>
                      <c:pt idx="23701">
                        <c:v>2.19</c:v>
                      </c:pt>
                      <c:pt idx="23702">
                        <c:v>2.19</c:v>
                      </c:pt>
                      <c:pt idx="23703">
                        <c:v>2.19</c:v>
                      </c:pt>
                      <c:pt idx="23704">
                        <c:v>2.19</c:v>
                      </c:pt>
                      <c:pt idx="23705">
                        <c:v>2.19</c:v>
                      </c:pt>
                      <c:pt idx="23706">
                        <c:v>2.1800000000000002</c:v>
                      </c:pt>
                      <c:pt idx="23707">
                        <c:v>2.1800000000000002</c:v>
                      </c:pt>
                      <c:pt idx="23708">
                        <c:v>2.1800000000000002</c:v>
                      </c:pt>
                      <c:pt idx="23709">
                        <c:v>2.1800000000000002</c:v>
                      </c:pt>
                      <c:pt idx="23710">
                        <c:v>2.1800000000000002</c:v>
                      </c:pt>
                      <c:pt idx="23711">
                        <c:v>2.1800000000000002</c:v>
                      </c:pt>
                      <c:pt idx="23712">
                        <c:v>2.1800000000000002</c:v>
                      </c:pt>
                      <c:pt idx="23713">
                        <c:v>2.17</c:v>
                      </c:pt>
                      <c:pt idx="23714">
                        <c:v>2.1800000000000002</c:v>
                      </c:pt>
                      <c:pt idx="23715">
                        <c:v>2.17</c:v>
                      </c:pt>
                      <c:pt idx="23716">
                        <c:v>2.17</c:v>
                      </c:pt>
                      <c:pt idx="23717">
                        <c:v>2.17</c:v>
                      </c:pt>
                      <c:pt idx="23718">
                        <c:v>2.17</c:v>
                      </c:pt>
                      <c:pt idx="23719">
                        <c:v>2.17</c:v>
                      </c:pt>
                      <c:pt idx="23720">
                        <c:v>2.17</c:v>
                      </c:pt>
                      <c:pt idx="23721">
                        <c:v>2.17</c:v>
                      </c:pt>
                      <c:pt idx="23722">
                        <c:v>2.16</c:v>
                      </c:pt>
                      <c:pt idx="23723">
                        <c:v>2.16</c:v>
                      </c:pt>
                      <c:pt idx="23724">
                        <c:v>2.17</c:v>
                      </c:pt>
                      <c:pt idx="23725">
                        <c:v>2.16</c:v>
                      </c:pt>
                      <c:pt idx="23726">
                        <c:v>2.16</c:v>
                      </c:pt>
                      <c:pt idx="23727">
                        <c:v>2.16</c:v>
                      </c:pt>
                      <c:pt idx="23728">
                        <c:v>2.16</c:v>
                      </c:pt>
                      <c:pt idx="23729">
                        <c:v>2.16</c:v>
                      </c:pt>
                      <c:pt idx="23730">
                        <c:v>2.16</c:v>
                      </c:pt>
                      <c:pt idx="23731">
                        <c:v>2.16</c:v>
                      </c:pt>
                      <c:pt idx="23732">
                        <c:v>2.16</c:v>
                      </c:pt>
                      <c:pt idx="23733">
                        <c:v>2.16</c:v>
                      </c:pt>
                      <c:pt idx="23734">
                        <c:v>2.16</c:v>
                      </c:pt>
                      <c:pt idx="23735">
                        <c:v>2.16</c:v>
                      </c:pt>
                      <c:pt idx="23736">
                        <c:v>2.16</c:v>
                      </c:pt>
                      <c:pt idx="23737">
                        <c:v>2.16</c:v>
                      </c:pt>
                      <c:pt idx="23738">
                        <c:v>2.16</c:v>
                      </c:pt>
                      <c:pt idx="23739">
                        <c:v>2.17</c:v>
                      </c:pt>
                      <c:pt idx="23740">
                        <c:v>2.17</c:v>
                      </c:pt>
                      <c:pt idx="23741">
                        <c:v>2.17</c:v>
                      </c:pt>
                      <c:pt idx="23742">
                        <c:v>2.17</c:v>
                      </c:pt>
                      <c:pt idx="23743">
                        <c:v>2.17</c:v>
                      </c:pt>
                      <c:pt idx="23744">
                        <c:v>2.17</c:v>
                      </c:pt>
                      <c:pt idx="23745">
                        <c:v>2.17</c:v>
                      </c:pt>
                      <c:pt idx="23746">
                        <c:v>2.17</c:v>
                      </c:pt>
                      <c:pt idx="23747">
                        <c:v>2.16</c:v>
                      </c:pt>
                      <c:pt idx="23748">
                        <c:v>2.16</c:v>
                      </c:pt>
                      <c:pt idx="23749">
                        <c:v>2.16</c:v>
                      </c:pt>
                      <c:pt idx="23750">
                        <c:v>2.16</c:v>
                      </c:pt>
                      <c:pt idx="23751">
                        <c:v>2.16</c:v>
                      </c:pt>
                      <c:pt idx="23752">
                        <c:v>2.16</c:v>
                      </c:pt>
                      <c:pt idx="23753">
                        <c:v>2.16</c:v>
                      </c:pt>
                      <c:pt idx="23754">
                        <c:v>2.16</c:v>
                      </c:pt>
                      <c:pt idx="23755">
                        <c:v>2.16</c:v>
                      </c:pt>
                      <c:pt idx="23756">
                        <c:v>2.15</c:v>
                      </c:pt>
                      <c:pt idx="23757">
                        <c:v>2.15</c:v>
                      </c:pt>
                      <c:pt idx="23758">
                        <c:v>2.15</c:v>
                      </c:pt>
                      <c:pt idx="23759">
                        <c:v>2.15</c:v>
                      </c:pt>
                      <c:pt idx="23760">
                        <c:v>2.15</c:v>
                      </c:pt>
                      <c:pt idx="23761">
                        <c:v>2.15</c:v>
                      </c:pt>
                      <c:pt idx="23762">
                        <c:v>2.15</c:v>
                      </c:pt>
                      <c:pt idx="23763">
                        <c:v>2.15</c:v>
                      </c:pt>
                      <c:pt idx="23764">
                        <c:v>2.15</c:v>
                      </c:pt>
                      <c:pt idx="23765">
                        <c:v>2.15</c:v>
                      </c:pt>
                      <c:pt idx="23766">
                        <c:v>2.15</c:v>
                      </c:pt>
                      <c:pt idx="23767">
                        <c:v>2.15</c:v>
                      </c:pt>
                      <c:pt idx="23768">
                        <c:v>2.15</c:v>
                      </c:pt>
                      <c:pt idx="23769">
                        <c:v>2.15</c:v>
                      </c:pt>
                      <c:pt idx="23770">
                        <c:v>2.15</c:v>
                      </c:pt>
                      <c:pt idx="23771">
                        <c:v>2.15</c:v>
                      </c:pt>
                      <c:pt idx="23772">
                        <c:v>2.14</c:v>
                      </c:pt>
                      <c:pt idx="23773">
                        <c:v>2.14</c:v>
                      </c:pt>
                      <c:pt idx="23774">
                        <c:v>2.15</c:v>
                      </c:pt>
                      <c:pt idx="23775">
                        <c:v>2.15</c:v>
                      </c:pt>
                      <c:pt idx="23776">
                        <c:v>2.14</c:v>
                      </c:pt>
                      <c:pt idx="23777">
                        <c:v>2.14</c:v>
                      </c:pt>
                      <c:pt idx="23778">
                        <c:v>2.14</c:v>
                      </c:pt>
                      <c:pt idx="23779">
                        <c:v>2.14</c:v>
                      </c:pt>
                      <c:pt idx="23780">
                        <c:v>2.14</c:v>
                      </c:pt>
                      <c:pt idx="23781">
                        <c:v>2.14</c:v>
                      </c:pt>
                      <c:pt idx="23782">
                        <c:v>2.13</c:v>
                      </c:pt>
                      <c:pt idx="23783">
                        <c:v>2.13</c:v>
                      </c:pt>
                      <c:pt idx="23784">
                        <c:v>2.13</c:v>
                      </c:pt>
                      <c:pt idx="23785">
                        <c:v>2.13</c:v>
                      </c:pt>
                      <c:pt idx="23786">
                        <c:v>2.13</c:v>
                      </c:pt>
                      <c:pt idx="23787">
                        <c:v>2.13</c:v>
                      </c:pt>
                      <c:pt idx="23788">
                        <c:v>2.13</c:v>
                      </c:pt>
                      <c:pt idx="23789">
                        <c:v>2.13</c:v>
                      </c:pt>
                      <c:pt idx="23790">
                        <c:v>2.13</c:v>
                      </c:pt>
                      <c:pt idx="23791">
                        <c:v>2.13</c:v>
                      </c:pt>
                      <c:pt idx="23792">
                        <c:v>2.13</c:v>
                      </c:pt>
                      <c:pt idx="23793">
                        <c:v>2.12</c:v>
                      </c:pt>
                      <c:pt idx="23794">
                        <c:v>2.12</c:v>
                      </c:pt>
                      <c:pt idx="23795">
                        <c:v>2.12</c:v>
                      </c:pt>
                      <c:pt idx="23796">
                        <c:v>2.12</c:v>
                      </c:pt>
                      <c:pt idx="23797">
                        <c:v>2.12</c:v>
                      </c:pt>
                      <c:pt idx="23798">
                        <c:v>2.12</c:v>
                      </c:pt>
                      <c:pt idx="23799">
                        <c:v>2.12</c:v>
                      </c:pt>
                      <c:pt idx="23800">
                        <c:v>2.12</c:v>
                      </c:pt>
                      <c:pt idx="23801">
                        <c:v>2.12</c:v>
                      </c:pt>
                      <c:pt idx="23802">
                        <c:v>2.12</c:v>
                      </c:pt>
                      <c:pt idx="23803">
                        <c:v>2.12</c:v>
                      </c:pt>
                      <c:pt idx="23804">
                        <c:v>2.11</c:v>
                      </c:pt>
                      <c:pt idx="23805">
                        <c:v>2.12</c:v>
                      </c:pt>
                      <c:pt idx="23806">
                        <c:v>2.11</c:v>
                      </c:pt>
                      <c:pt idx="23807">
                        <c:v>2.11</c:v>
                      </c:pt>
                      <c:pt idx="23808">
                        <c:v>2.11</c:v>
                      </c:pt>
                      <c:pt idx="23809">
                        <c:v>2.11</c:v>
                      </c:pt>
                      <c:pt idx="23810">
                        <c:v>2.11</c:v>
                      </c:pt>
                      <c:pt idx="23811">
                        <c:v>2.11</c:v>
                      </c:pt>
                      <c:pt idx="23812">
                        <c:v>2.11</c:v>
                      </c:pt>
                      <c:pt idx="23813">
                        <c:v>2.11</c:v>
                      </c:pt>
                      <c:pt idx="23814">
                        <c:v>2.11</c:v>
                      </c:pt>
                      <c:pt idx="23815">
                        <c:v>2.1</c:v>
                      </c:pt>
                      <c:pt idx="23816">
                        <c:v>2.11</c:v>
                      </c:pt>
                      <c:pt idx="23817">
                        <c:v>2.11</c:v>
                      </c:pt>
                      <c:pt idx="23818">
                        <c:v>2.1</c:v>
                      </c:pt>
                      <c:pt idx="23819">
                        <c:v>2.1</c:v>
                      </c:pt>
                      <c:pt idx="23820">
                        <c:v>2.11</c:v>
                      </c:pt>
                      <c:pt idx="23821">
                        <c:v>2.1</c:v>
                      </c:pt>
                      <c:pt idx="23822">
                        <c:v>2.1</c:v>
                      </c:pt>
                      <c:pt idx="23823">
                        <c:v>2.1</c:v>
                      </c:pt>
                      <c:pt idx="23824">
                        <c:v>2.1</c:v>
                      </c:pt>
                      <c:pt idx="23825">
                        <c:v>2.1</c:v>
                      </c:pt>
                      <c:pt idx="23826">
                        <c:v>2.1</c:v>
                      </c:pt>
                      <c:pt idx="23827">
                        <c:v>2.1</c:v>
                      </c:pt>
                      <c:pt idx="23828">
                        <c:v>2.1</c:v>
                      </c:pt>
                      <c:pt idx="23829">
                        <c:v>2.1</c:v>
                      </c:pt>
                      <c:pt idx="23830">
                        <c:v>2.1</c:v>
                      </c:pt>
                      <c:pt idx="23831">
                        <c:v>2.1</c:v>
                      </c:pt>
                      <c:pt idx="23832">
                        <c:v>2.1</c:v>
                      </c:pt>
                      <c:pt idx="23833">
                        <c:v>2.1</c:v>
                      </c:pt>
                      <c:pt idx="23834">
                        <c:v>2.1</c:v>
                      </c:pt>
                      <c:pt idx="23835">
                        <c:v>2.1</c:v>
                      </c:pt>
                      <c:pt idx="23836">
                        <c:v>2.1</c:v>
                      </c:pt>
                      <c:pt idx="23837">
                        <c:v>2.1</c:v>
                      </c:pt>
                      <c:pt idx="23838">
                        <c:v>2.1</c:v>
                      </c:pt>
                      <c:pt idx="23839">
                        <c:v>2.1</c:v>
                      </c:pt>
                      <c:pt idx="23840">
                        <c:v>2.1</c:v>
                      </c:pt>
                      <c:pt idx="23841">
                        <c:v>2.09</c:v>
                      </c:pt>
                      <c:pt idx="23842">
                        <c:v>2.09</c:v>
                      </c:pt>
                      <c:pt idx="23843">
                        <c:v>2.09</c:v>
                      </c:pt>
                      <c:pt idx="23844">
                        <c:v>2.09</c:v>
                      </c:pt>
                      <c:pt idx="23845">
                        <c:v>2.09</c:v>
                      </c:pt>
                      <c:pt idx="23846">
                        <c:v>2.09</c:v>
                      </c:pt>
                      <c:pt idx="23847">
                        <c:v>2.09</c:v>
                      </c:pt>
                      <c:pt idx="23848">
                        <c:v>2.09</c:v>
                      </c:pt>
                      <c:pt idx="23849">
                        <c:v>2.09</c:v>
                      </c:pt>
                      <c:pt idx="23850">
                        <c:v>2.09</c:v>
                      </c:pt>
                      <c:pt idx="23851">
                        <c:v>2.09</c:v>
                      </c:pt>
                      <c:pt idx="23852">
                        <c:v>2.09</c:v>
                      </c:pt>
                      <c:pt idx="23853">
                        <c:v>2.1</c:v>
                      </c:pt>
                      <c:pt idx="23854">
                        <c:v>2.09</c:v>
                      </c:pt>
                      <c:pt idx="23855">
                        <c:v>2.1</c:v>
                      </c:pt>
                      <c:pt idx="23856">
                        <c:v>2.09</c:v>
                      </c:pt>
                      <c:pt idx="23857">
                        <c:v>2.09</c:v>
                      </c:pt>
                      <c:pt idx="23858">
                        <c:v>2.09</c:v>
                      </c:pt>
                      <c:pt idx="23859">
                        <c:v>2.09</c:v>
                      </c:pt>
                      <c:pt idx="23860">
                        <c:v>2.09</c:v>
                      </c:pt>
                      <c:pt idx="23861">
                        <c:v>2.09</c:v>
                      </c:pt>
                      <c:pt idx="23862">
                        <c:v>2.09</c:v>
                      </c:pt>
                      <c:pt idx="23863">
                        <c:v>2.09</c:v>
                      </c:pt>
                      <c:pt idx="23864">
                        <c:v>2.09</c:v>
                      </c:pt>
                      <c:pt idx="23865">
                        <c:v>2.09</c:v>
                      </c:pt>
                      <c:pt idx="23866">
                        <c:v>2.09</c:v>
                      </c:pt>
                      <c:pt idx="23867">
                        <c:v>2.09</c:v>
                      </c:pt>
                      <c:pt idx="23868">
                        <c:v>2.09</c:v>
                      </c:pt>
                      <c:pt idx="23869">
                        <c:v>2.09</c:v>
                      </c:pt>
                      <c:pt idx="23870">
                        <c:v>2.09</c:v>
                      </c:pt>
                      <c:pt idx="23871">
                        <c:v>2.09</c:v>
                      </c:pt>
                      <c:pt idx="23872">
                        <c:v>2.09</c:v>
                      </c:pt>
                      <c:pt idx="23873">
                        <c:v>2.09</c:v>
                      </c:pt>
                      <c:pt idx="23874">
                        <c:v>2.08</c:v>
                      </c:pt>
                      <c:pt idx="23875">
                        <c:v>2.09</c:v>
                      </c:pt>
                      <c:pt idx="23876">
                        <c:v>2.09</c:v>
                      </c:pt>
                      <c:pt idx="23877">
                        <c:v>2.09</c:v>
                      </c:pt>
                      <c:pt idx="23878">
                        <c:v>2.08</c:v>
                      </c:pt>
                      <c:pt idx="23879">
                        <c:v>2.08</c:v>
                      </c:pt>
                      <c:pt idx="23880">
                        <c:v>2.08</c:v>
                      </c:pt>
                      <c:pt idx="23881">
                        <c:v>2.08</c:v>
                      </c:pt>
                      <c:pt idx="23882">
                        <c:v>2.08</c:v>
                      </c:pt>
                      <c:pt idx="23883">
                        <c:v>2.08</c:v>
                      </c:pt>
                      <c:pt idx="23884">
                        <c:v>2.08</c:v>
                      </c:pt>
                      <c:pt idx="23885">
                        <c:v>2.08</c:v>
                      </c:pt>
                      <c:pt idx="23886">
                        <c:v>2.08</c:v>
                      </c:pt>
                      <c:pt idx="23887">
                        <c:v>2.08</c:v>
                      </c:pt>
                      <c:pt idx="23888">
                        <c:v>2.08</c:v>
                      </c:pt>
                      <c:pt idx="23889">
                        <c:v>2.08</c:v>
                      </c:pt>
                      <c:pt idx="23890">
                        <c:v>2.08</c:v>
                      </c:pt>
                      <c:pt idx="23891">
                        <c:v>2.08</c:v>
                      </c:pt>
                      <c:pt idx="23892">
                        <c:v>2.0699999999999998</c:v>
                      </c:pt>
                      <c:pt idx="23893">
                        <c:v>2.08</c:v>
                      </c:pt>
                      <c:pt idx="23894">
                        <c:v>2.08</c:v>
                      </c:pt>
                      <c:pt idx="23895">
                        <c:v>2.0699999999999998</c:v>
                      </c:pt>
                      <c:pt idx="23896">
                        <c:v>2.08</c:v>
                      </c:pt>
                      <c:pt idx="23897">
                        <c:v>2.08</c:v>
                      </c:pt>
                      <c:pt idx="23898">
                        <c:v>2.08</c:v>
                      </c:pt>
                      <c:pt idx="23899">
                        <c:v>2.08</c:v>
                      </c:pt>
                      <c:pt idx="23900">
                        <c:v>2.08</c:v>
                      </c:pt>
                      <c:pt idx="23901">
                        <c:v>2.08</c:v>
                      </c:pt>
                      <c:pt idx="23902">
                        <c:v>2.09</c:v>
                      </c:pt>
                      <c:pt idx="23903">
                        <c:v>2.08</c:v>
                      </c:pt>
                      <c:pt idx="23904">
                        <c:v>2.08</c:v>
                      </c:pt>
                      <c:pt idx="23905">
                        <c:v>2.09</c:v>
                      </c:pt>
                      <c:pt idx="23906">
                        <c:v>2.09</c:v>
                      </c:pt>
                      <c:pt idx="23907">
                        <c:v>2.08</c:v>
                      </c:pt>
                      <c:pt idx="23908">
                        <c:v>2.08</c:v>
                      </c:pt>
                      <c:pt idx="23909">
                        <c:v>2.08</c:v>
                      </c:pt>
                      <c:pt idx="23910">
                        <c:v>2.08</c:v>
                      </c:pt>
                      <c:pt idx="23911">
                        <c:v>2.08</c:v>
                      </c:pt>
                      <c:pt idx="23912">
                        <c:v>2.08</c:v>
                      </c:pt>
                      <c:pt idx="23913">
                        <c:v>2.08</c:v>
                      </c:pt>
                      <c:pt idx="23914">
                        <c:v>2.08</c:v>
                      </c:pt>
                      <c:pt idx="23915">
                        <c:v>2.08</c:v>
                      </c:pt>
                      <c:pt idx="23916">
                        <c:v>2.08</c:v>
                      </c:pt>
                      <c:pt idx="23917">
                        <c:v>2.08</c:v>
                      </c:pt>
                      <c:pt idx="23918">
                        <c:v>2.0699999999999998</c:v>
                      </c:pt>
                      <c:pt idx="23919">
                        <c:v>2.08</c:v>
                      </c:pt>
                      <c:pt idx="23920">
                        <c:v>2.08</c:v>
                      </c:pt>
                      <c:pt idx="23921">
                        <c:v>2.08</c:v>
                      </c:pt>
                      <c:pt idx="23922">
                        <c:v>2.09</c:v>
                      </c:pt>
                      <c:pt idx="23923">
                        <c:v>2.08</c:v>
                      </c:pt>
                      <c:pt idx="23924">
                        <c:v>2.08</c:v>
                      </c:pt>
                      <c:pt idx="23925">
                        <c:v>2.09</c:v>
                      </c:pt>
                      <c:pt idx="23926">
                        <c:v>2.08</c:v>
                      </c:pt>
                      <c:pt idx="23927">
                        <c:v>2.08</c:v>
                      </c:pt>
                      <c:pt idx="23928">
                        <c:v>2.09</c:v>
                      </c:pt>
                      <c:pt idx="23929">
                        <c:v>2.09</c:v>
                      </c:pt>
                      <c:pt idx="23930">
                        <c:v>2.08</c:v>
                      </c:pt>
                      <c:pt idx="23931">
                        <c:v>2.09</c:v>
                      </c:pt>
                      <c:pt idx="23932">
                        <c:v>2.09</c:v>
                      </c:pt>
                      <c:pt idx="23933">
                        <c:v>2.09</c:v>
                      </c:pt>
                      <c:pt idx="23934">
                        <c:v>2.09</c:v>
                      </c:pt>
                      <c:pt idx="23935">
                        <c:v>2.09</c:v>
                      </c:pt>
                      <c:pt idx="23936">
                        <c:v>2.09</c:v>
                      </c:pt>
                      <c:pt idx="23937">
                        <c:v>2.09</c:v>
                      </c:pt>
                      <c:pt idx="23938">
                        <c:v>2.09</c:v>
                      </c:pt>
                      <c:pt idx="23939">
                        <c:v>2.09</c:v>
                      </c:pt>
                      <c:pt idx="23940">
                        <c:v>2.1</c:v>
                      </c:pt>
                      <c:pt idx="23941">
                        <c:v>2.09</c:v>
                      </c:pt>
                      <c:pt idx="23942">
                        <c:v>2.09</c:v>
                      </c:pt>
                      <c:pt idx="23943">
                        <c:v>2.09</c:v>
                      </c:pt>
                      <c:pt idx="23944">
                        <c:v>2.1</c:v>
                      </c:pt>
                      <c:pt idx="23945">
                        <c:v>2.09</c:v>
                      </c:pt>
                      <c:pt idx="23946">
                        <c:v>2.1</c:v>
                      </c:pt>
                      <c:pt idx="23947">
                        <c:v>2.09</c:v>
                      </c:pt>
                      <c:pt idx="23948">
                        <c:v>2.09</c:v>
                      </c:pt>
                      <c:pt idx="23949">
                        <c:v>2.09</c:v>
                      </c:pt>
                      <c:pt idx="23950">
                        <c:v>2.09</c:v>
                      </c:pt>
                      <c:pt idx="23951">
                        <c:v>2.09</c:v>
                      </c:pt>
                      <c:pt idx="23952">
                        <c:v>2.09</c:v>
                      </c:pt>
                      <c:pt idx="23953">
                        <c:v>2.1</c:v>
                      </c:pt>
                      <c:pt idx="23954">
                        <c:v>2.09</c:v>
                      </c:pt>
                      <c:pt idx="23955">
                        <c:v>2.1</c:v>
                      </c:pt>
                      <c:pt idx="23956">
                        <c:v>2.1</c:v>
                      </c:pt>
                      <c:pt idx="23957">
                        <c:v>2.1</c:v>
                      </c:pt>
                      <c:pt idx="23958">
                        <c:v>2.1</c:v>
                      </c:pt>
                      <c:pt idx="23959">
                        <c:v>2.1</c:v>
                      </c:pt>
                      <c:pt idx="23960">
                        <c:v>2.1</c:v>
                      </c:pt>
                      <c:pt idx="23961">
                        <c:v>2.1</c:v>
                      </c:pt>
                      <c:pt idx="23962">
                        <c:v>2.09</c:v>
                      </c:pt>
                      <c:pt idx="23963">
                        <c:v>2.09</c:v>
                      </c:pt>
                      <c:pt idx="23964">
                        <c:v>2.09</c:v>
                      </c:pt>
                      <c:pt idx="23965">
                        <c:v>2.09</c:v>
                      </c:pt>
                      <c:pt idx="23966">
                        <c:v>2.09</c:v>
                      </c:pt>
                      <c:pt idx="23967">
                        <c:v>2.09</c:v>
                      </c:pt>
                      <c:pt idx="23968">
                        <c:v>2.09</c:v>
                      </c:pt>
                      <c:pt idx="23969">
                        <c:v>2.09</c:v>
                      </c:pt>
                      <c:pt idx="23970">
                        <c:v>2.09</c:v>
                      </c:pt>
                      <c:pt idx="23971">
                        <c:v>2.09</c:v>
                      </c:pt>
                      <c:pt idx="23972">
                        <c:v>2.09</c:v>
                      </c:pt>
                      <c:pt idx="23973">
                        <c:v>2.09</c:v>
                      </c:pt>
                      <c:pt idx="23974">
                        <c:v>2.09</c:v>
                      </c:pt>
                      <c:pt idx="23975">
                        <c:v>2.11</c:v>
                      </c:pt>
                      <c:pt idx="23976">
                        <c:v>2.11</c:v>
                      </c:pt>
                      <c:pt idx="23977">
                        <c:v>2.13</c:v>
                      </c:pt>
                      <c:pt idx="23978">
                        <c:v>2.16</c:v>
                      </c:pt>
                      <c:pt idx="23979">
                        <c:v>2.19</c:v>
                      </c:pt>
                      <c:pt idx="23980">
                        <c:v>2.2200000000000002</c:v>
                      </c:pt>
                      <c:pt idx="23981">
                        <c:v>2.2400000000000002</c:v>
                      </c:pt>
                      <c:pt idx="23982">
                        <c:v>2.2599999999999998</c:v>
                      </c:pt>
                      <c:pt idx="23983">
                        <c:v>2.2599999999999998</c:v>
                      </c:pt>
                      <c:pt idx="23984">
                        <c:v>2.2599999999999998</c:v>
                      </c:pt>
                      <c:pt idx="23985">
                        <c:v>2.25</c:v>
                      </c:pt>
                      <c:pt idx="23986">
                        <c:v>2.25</c:v>
                      </c:pt>
                      <c:pt idx="23987">
                        <c:v>2.27</c:v>
                      </c:pt>
                      <c:pt idx="23988">
                        <c:v>2.2599999999999998</c:v>
                      </c:pt>
                      <c:pt idx="23989">
                        <c:v>2.29</c:v>
                      </c:pt>
                      <c:pt idx="23990">
                        <c:v>2.3199999999999998</c:v>
                      </c:pt>
                      <c:pt idx="23991">
                        <c:v>2.4300000000000002</c:v>
                      </c:pt>
                      <c:pt idx="23992">
                        <c:v>2.73</c:v>
                      </c:pt>
                      <c:pt idx="23993">
                        <c:v>3.12</c:v>
                      </c:pt>
                      <c:pt idx="23994">
                        <c:v>3.46</c:v>
                      </c:pt>
                      <c:pt idx="23995">
                        <c:v>3.68</c:v>
                      </c:pt>
                      <c:pt idx="23996">
                        <c:v>3.84</c:v>
                      </c:pt>
                      <c:pt idx="23997">
                        <c:v>3.97</c:v>
                      </c:pt>
                      <c:pt idx="23998">
                        <c:v>4.03</c:v>
                      </c:pt>
                      <c:pt idx="23999">
                        <c:v>4.12</c:v>
                      </c:pt>
                      <c:pt idx="24000">
                        <c:v>4.24</c:v>
                      </c:pt>
                      <c:pt idx="24001">
                        <c:v>4.37</c:v>
                      </c:pt>
                      <c:pt idx="24002">
                        <c:v>4.54</c:v>
                      </c:pt>
                      <c:pt idx="24003">
                        <c:v>4.6500000000000004</c:v>
                      </c:pt>
                      <c:pt idx="24004">
                        <c:v>4.72</c:v>
                      </c:pt>
                      <c:pt idx="24005">
                        <c:v>4.76</c:v>
                      </c:pt>
                      <c:pt idx="24006">
                        <c:v>4.79</c:v>
                      </c:pt>
                      <c:pt idx="24007">
                        <c:v>4.7699999999999996</c:v>
                      </c:pt>
                      <c:pt idx="24008">
                        <c:v>4.7699999999999996</c:v>
                      </c:pt>
                      <c:pt idx="24009">
                        <c:v>4.71</c:v>
                      </c:pt>
                      <c:pt idx="24010">
                        <c:v>4.67</c:v>
                      </c:pt>
                      <c:pt idx="24011">
                        <c:v>4.58</c:v>
                      </c:pt>
                      <c:pt idx="24012">
                        <c:v>4.47</c:v>
                      </c:pt>
                      <c:pt idx="24013">
                        <c:v>4.3600000000000003</c:v>
                      </c:pt>
                      <c:pt idx="24014">
                        <c:v>4.25</c:v>
                      </c:pt>
                      <c:pt idx="24015">
                        <c:v>4.1399999999999997</c:v>
                      </c:pt>
                      <c:pt idx="24016">
                        <c:v>4.04</c:v>
                      </c:pt>
                      <c:pt idx="24017">
                        <c:v>3.93</c:v>
                      </c:pt>
                      <c:pt idx="24018">
                        <c:v>3.86</c:v>
                      </c:pt>
                      <c:pt idx="24019">
                        <c:v>3.77</c:v>
                      </c:pt>
                      <c:pt idx="24020">
                        <c:v>3.7</c:v>
                      </c:pt>
                      <c:pt idx="24021">
                        <c:v>3.64</c:v>
                      </c:pt>
                      <c:pt idx="24022">
                        <c:v>3.59</c:v>
                      </c:pt>
                      <c:pt idx="24023">
                        <c:v>3.53</c:v>
                      </c:pt>
                      <c:pt idx="24024">
                        <c:v>3.5</c:v>
                      </c:pt>
                      <c:pt idx="24025">
                        <c:v>3.47</c:v>
                      </c:pt>
                      <c:pt idx="24026">
                        <c:v>3.43</c:v>
                      </c:pt>
                      <c:pt idx="24027">
                        <c:v>3.39</c:v>
                      </c:pt>
                      <c:pt idx="24028">
                        <c:v>3.37</c:v>
                      </c:pt>
                      <c:pt idx="24029">
                        <c:v>3.34</c:v>
                      </c:pt>
                      <c:pt idx="24030">
                        <c:v>3.32</c:v>
                      </c:pt>
                      <c:pt idx="24031">
                        <c:v>3.3</c:v>
                      </c:pt>
                      <c:pt idx="24032">
                        <c:v>3.29</c:v>
                      </c:pt>
                      <c:pt idx="24033">
                        <c:v>3.26</c:v>
                      </c:pt>
                      <c:pt idx="24034">
                        <c:v>3.25</c:v>
                      </c:pt>
                      <c:pt idx="24035">
                        <c:v>3.23</c:v>
                      </c:pt>
                      <c:pt idx="24036">
                        <c:v>3.21</c:v>
                      </c:pt>
                      <c:pt idx="24037">
                        <c:v>3.21</c:v>
                      </c:pt>
                      <c:pt idx="24038">
                        <c:v>3.2</c:v>
                      </c:pt>
                      <c:pt idx="24039">
                        <c:v>3.19</c:v>
                      </c:pt>
                      <c:pt idx="24040">
                        <c:v>3.2</c:v>
                      </c:pt>
                      <c:pt idx="24041">
                        <c:v>3.18</c:v>
                      </c:pt>
                      <c:pt idx="24042">
                        <c:v>3.17</c:v>
                      </c:pt>
                      <c:pt idx="24043">
                        <c:v>3.17</c:v>
                      </c:pt>
                      <c:pt idx="24044">
                        <c:v>3.17</c:v>
                      </c:pt>
                      <c:pt idx="24045">
                        <c:v>3.15</c:v>
                      </c:pt>
                      <c:pt idx="24046">
                        <c:v>3.15</c:v>
                      </c:pt>
                      <c:pt idx="24047">
                        <c:v>3.15</c:v>
                      </c:pt>
                      <c:pt idx="24048">
                        <c:v>3.14</c:v>
                      </c:pt>
                      <c:pt idx="24049">
                        <c:v>3.15</c:v>
                      </c:pt>
                      <c:pt idx="24050">
                        <c:v>3.18</c:v>
                      </c:pt>
                      <c:pt idx="24051">
                        <c:v>3.2</c:v>
                      </c:pt>
                      <c:pt idx="24052">
                        <c:v>3.21</c:v>
                      </c:pt>
                      <c:pt idx="24053">
                        <c:v>3.22</c:v>
                      </c:pt>
                      <c:pt idx="24054">
                        <c:v>3.23</c:v>
                      </c:pt>
                      <c:pt idx="24055">
                        <c:v>3.25</c:v>
                      </c:pt>
                      <c:pt idx="24056">
                        <c:v>3.29</c:v>
                      </c:pt>
                      <c:pt idx="24057">
                        <c:v>3.35</c:v>
                      </c:pt>
                      <c:pt idx="24058">
                        <c:v>3.42</c:v>
                      </c:pt>
                      <c:pt idx="24059">
                        <c:v>3.51</c:v>
                      </c:pt>
                      <c:pt idx="24060">
                        <c:v>3.57</c:v>
                      </c:pt>
                      <c:pt idx="24061">
                        <c:v>3.64</c:v>
                      </c:pt>
                      <c:pt idx="24062">
                        <c:v>3.67</c:v>
                      </c:pt>
                      <c:pt idx="24063">
                        <c:v>3.71</c:v>
                      </c:pt>
                      <c:pt idx="24064">
                        <c:v>3.77</c:v>
                      </c:pt>
                      <c:pt idx="24065">
                        <c:v>3.81</c:v>
                      </c:pt>
                      <c:pt idx="24066">
                        <c:v>3.79</c:v>
                      </c:pt>
                      <c:pt idx="24067">
                        <c:v>3.77</c:v>
                      </c:pt>
                      <c:pt idx="24068">
                        <c:v>3.72</c:v>
                      </c:pt>
                      <c:pt idx="24069">
                        <c:v>3.7</c:v>
                      </c:pt>
                      <c:pt idx="24070">
                        <c:v>3.7</c:v>
                      </c:pt>
                      <c:pt idx="24071">
                        <c:v>3.68</c:v>
                      </c:pt>
                      <c:pt idx="24072">
                        <c:v>3.68</c:v>
                      </c:pt>
                      <c:pt idx="24073">
                        <c:v>3.67</c:v>
                      </c:pt>
                      <c:pt idx="24074">
                        <c:v>3.68</c:v>
                      </c:pt>
                      <c:pt idx="24075">
                        <c:v>3.68</c:v>
                      </c:pt>
                      <c:pt idx="24076">
                        <c:v>3.67</c:v>
                      </c:pt>
                      <c:pt idx="24077">
                        <c:v>3.69</c:v>
                      </c:pt>
                      <c:pt idx="24078">
                        <c:v>3.68</c:v>
                      </c:pt>
                      <c:pt idx="24079">
                        <c:v>3.69</c:v>
                      </c:pt>
                      <c:pt idx="24080">
                        <c:v>3.72</c:v>
                      </c:pt>
                      <c:pt idx="24081">
                        <c:v>3.71</c:v>
                      </c:pt>
                      <c:pt idx="24082">
                        <c:v>3.7</c:v>
                      </c:pt>
                      <c:pt idx="24083">
                        <c:v>3.74</c:v>
                      </c:pt>
                      <c:pt idx="24084">
                        <c:v>3.74</c:v>
                      </c:pt>
                      <c:pt idx="24085">
                        <c:v>3.77</c:v>
                      </c:pt>
                      <c:pt idx="24086">
                        <c:v>3.81</c:v>
                      </c:pt>
                      <c:pt idx="24087">
                        <c:v>3.85</c:v>
                      </c:pt>
                      <c:pt idx="24088">
                        <c:v>3.88</c:v>
                      </c:pt>
                      <c:pt idx="24089">
                        <c:v>3.88</c:v>
                      </c:pt>
                      <c:pt idx="24090">
                        <c:v>3.87</c:v>
                      </c:pt>
                      <c:pt idx="24091">
                        <c:v>3.86</c:v>
                      </c:pt>
                      <c:pt idx="24092">
                        <c:v>3.85</c:v>
                      </c:pt>
                      <c:pt idx="24093">
                        <c:v>3.82</c:v>
                      </c:pt>
                      <c:pt idx="24094">
                        <c:v>3.8</c:v>
                      </c:pt>
                      <c:pt idx="24095">
                        <c:v>3.77</c:v>
                      </c:pt>
                      <c:pt idx="24096">
                        <c:v>3.74</c:v>
                      </c:pt>
                      <c:pt idx="24097">
                        <c:v>3.73</c:v>
                      </c:pt>
                      <c:pt idx="24098">
                        <c:v>3.71</c:v>
                      </c:pt>
                      <c:pt idx="24099">
                        <c:v>3.68</c:v>
                      </c:pt>
                      <c:pt idx="24100">
                        <c:v>3.67</c:v>
                      </c:pt>
                      <c:pt idx="24101">
                        <c:v>3.65</c:v>
                      </c:pt>
                      <c:pt idx="24102">
                        <c:v>3.65</c:v>
                      </c:pt>
                      <c:pt idx="24103">
                        <c:v>3.63</c:v>
                      </c:pt>
                      <c:pt idx="24104">
                        <c:v>3.64</c:v>
                      </c:pt>
                      <c:pt idx="24105">
                        <c:v>3.63</c:v>
                      </c:pt>
                      <c:pt idx="24106">
                        <c:v>3.65</c:v>
                      </c:pt>
                      <c:pt idx="24107">
                        <c:v>3.68</c:v>
                      </c:pt>
                      <c:pt idx="24108">
                        <c:v>3.68</c:v>
                      </c:pt>
                      <c:pt idx="24109">
                        <c:v>3.69</c:v>
                      </c:pt>
                      <c:pt idx="24110">
                        <c:v>3.69</c:v>
                      </c:pt>
                      <c:pt idx="24111">
                        <c:v>3.72</c:v>
                      </c:pt>
                      <c:pt idx="24112">
                        <c:v>3.75</c:v>
                      </c:pt>
                      <c:pt idx="24113">
                        <c:v>3.78</c:v>
                      </c:pt>
                      <c:pt idx="24114">
                        <c:v>3.81</c:v>
                      </c:pt>
                      <c:pt idx="24115">
                        <c:v>3.86</c:v>
                      </c:pt>
                      <c:pt idx="24116">
                        <c:v>3.9</c:v>
                      </c:pt>
                      <c:pt idx="24117">
                        <c:v>3.96</c:v>
                      </c:pt>
                      <c:pt idx="24118">
                        <c:v>4.03</c:v>
                      </c:pt>
                      <c:pt idx="24119">
                        <c:v>4.08</c:v>
                      </c:pt>
                      <c:pt idx="24120">
                        <c:v>4.17</c:v>
                      </c:pt>
                      <c:pt idx="24121">
                        <c:v>4.21</c:v>
                      </c:pt>
                      <c:pt idx="24122">
                        <c:v>4.2699999999999996</c:v>
                      </c:pt>
                      <c:pt idx="24123">
                        <c:v>4.3499999999999996</c:v>
                      </c:pt>
                      <c:pt idx="24124">
                        <c:v>4.41</c:v>
                      </c:pt>
                      <c:pt idx="24125">
                        <c:v>4.5599999999999996</c:v>
                      </c:pt>
                      <c:pt idx="24126">
                        <c:v>4.6399999999999997</c:v>
                      </c:pt>
                      <c:pt idx="24127">
                        <c:v>4.76</c:v>
                      </c:pt>
                      <c:pt idx="24128">
                        <c:v>4.84</c:v>
                      </c:pt>
                      <c:pt idx="24129">
                        <c:v>4.9800000000000004</c:v>
                      </c:pt>
                      <c:pt idx="24130">
                        <c:v>5.07</c:v>
                      </c:pt>
                      <c:pt idx="24131">
                        <c:v>5.14</c:v>
                      </c:pt>
                      <c:pt idx="24132">
                        <c:v>5.22</c:v>
                      </c:pt>
                      <c:pt idx="24133">
                        <c:v>5.27</c:v>
                      </c:pt>
                      <c:pt idx="24134">
                        <c:v>5.3</c:v>
                      </c:pt>
                      <c:pt idx="24135">
                        <c:v>5.33</c:v>
                      </c:pt>
                      <c:pt idx="24136">
                        <c:v>5.33</c:v>
                      </c:pt>
                      <c:pt idx="24137">
                        <c:v>5.37</c:v>
                      </c:pt>
                      <c:pt idx="24138">
                        <c:v>5.36</c:v>
                      </c:pt>
                      <c:pt idx="24139">
                        <c:v>5.41</c:v>
                      </c:pt>
                      <c:pt idx="24140">
                        <c:v>5.4</c:v>
                      </c:pt>
                      <c:pt idx="24141">
                        <c:v>5.43</c:v>
                      </c:pt>
                      <c:pt idx="24142">
                        <c:v>5.5</c:v>
                      </c:pt>
                      <c:pt idx="24143">
                        <c:v>5.49</c:v>
                      </c:pt>
                      <c:pt idx="24144">
                        <c:v>5.52</c:v>
                      </c:pt>
                      <c:pt idx="24145">
                        <c:v>5.57</c:v>
                      </c:pt>
                      <c:pt idx="24146">
                        <c:v>5.64</c:v>
                      </c:pt>
                      <c:pt idx="24147">
                        <c:v>5.73</c:v>
                      </c:pt>
                      <c:pt idx="24148">
                        <c:v>5.76</c:v>
                      </c:pt>
                      <c:pt idx="24149">
                        <c:v>5.87</c:v>
                      </c:pt>
                      <c:pt idx="24150">
                        <c:v>5.9</c:v>
                      </c:pt>
                      <c:pt idx="24151">
                        <c:v>5.94</c:v>
                      </c:pt>
                      <c:pt idx="24152">
                        <c:v>5.98</c:v>
                      </c:pt>
                      <c:pt idx="24153">
                        <c:v>6.04</c:v>
                      </c:pt>
                      <c:pt idx="24154">
                        <c:v>6.09</c:v>
                      </c:pt>
                      <c:pt idx="24155">
                        <c:v>6.19</c:v>
                      </c:pt>
                      <c:pt idx="24156">
                        <c:v>6.22</c:v>
                      </c:pt>
                      <c:pt idx="24157">
                        <c:v>6.35</c:v>
                      </c:pt>
                      <c:pt idx="24158">
                        <c:v>6.35</c:v>
                      </c:pt>
                      <c:pt idx="24159">
                        <c:v>6.44</c:v>
                      </c:pt>
                      <c:pt idx="24160">
                        <c:v>6.57</c:v>
                      </c:pt>
                      <c:pt idx="24161">
                        <c:v>6.59</c:v>
                      </c:pt>
                      <c:pt idx="24162">
                        <c:v>6.69</c:v>
                      </c:pt>
                      <c:pt idx="24163">
                        <c:v>6.74</c:v>
                      </c:pt>
                      <c:pt idx="24164">
                        <c:v>6.86</c:v>
                      </c:pt>
                      <c:pt idx="24165">
                        <c:v>6.93</c:v>
                      </c:pt>
                      <c:pt idx="24166">
                        <c:v>6.97</c:v>
                      </c:pt>
                      <c:pt idx="24167">
                        <c:v>6.99</c:v>
                      </c:pt>
                      <c:pt idx="24168">
                        <c:v>7.08</c:v>
                      </c:pt>
                      <c:pt idx="24169">
                        <c:v>7.12</c:v>
                      </c:pt>
                      <c:pt idx="24170">
                        <c:v>7.13</c:v>
                      </c:pt>
                      <c:pt idx="24171">
                        <c:v>7.13</c:v>
                      </c:pt>
                      <c:pt idx="24172">
                        <c:v>7.09</c:v>
                      </c:pt>
                      <c:pt idx="24173">
                        <c:v>7.13</c:v>
                      </c:pt>
                      <c:pt idx="24174">
                        <c:v>7.1</c:v>
                      </c:pt>
                      <c:pt idx="24175">
                        <c:v>7.08</c:v>
                      </c:pt>
                      <c:pt idx="24176">
                        <c:v>7.06</c:v>
                      </c:pt>
                      <c:pt idx="24177">
                        <c:v>6.92</c:v>
                      </c:pt>
                      <c:pt idx="24178">
                        <c:v>6.91</c:v>
                      </c:pt>
                      <c:pt idx="24179">
                        <c:v>6.79</c:v>
                      </c:pt>
                      <c:pt idx="24180">
                        <c:v>6.71</c:v>
                      </c:pt>
                      <c:pt idx="24181">
                        <c:v>6.66</c:v>
                      </c:pt>
                      <c:pt idx="24182">
                        <c:v>6.57</c:v>
                      </c:pt>
                      <c:pt idx="24183">
                        <c:v>6.44</c:v>
                      </c:pt>
                      <c:pt idx="24184">
                        <c:v>6.36</c:v>
                      </c:pt>
                      <c:pt idx="24185">
                        <c:v>6.28</c:v>
                      </c:pt>
                      <c:pt idx="24186">
                        <c:v>6.2</c:v>
                      </c:pt>
                      <c:pt idx="24187">
                        <c:v>6.1</c:v>
                      </c:pt>
                      <c:pt idx="24188">
                        <c:v>6.05</c:v>
                      </c:pt>
                      <c:pt idx="24189">
                        <c:v>5.97</c:v>
                      </c:pt>
                      <c:pt idx="24190">
                        <c:v>5.9</c:v>
                      </c:pt>
                      <c:pt idx="24191">
                        <c:v>5.84</c:v>
                      </c:pt>
                      <c:pt idx="24192">
                        <c:v>5.79</c:v>
                      </c:pt>
                      <c:pt idx="24193">
                        <c:v>5.73</c:v>
                      </c:pt>
                      <c:pt idx="24194">
                        <c:v>5.72</c:v>
                      </c:pt>
                      <c:pt idx="24195">
                        <c:v>5.67</c:v>
                      </c:pt>
                      <c:pt idx="24196">
                        <c:v>5.65</c:v>
                      </c:pt>
                      <c:pt idx="24197">
                        <c:v>5.59</c:v>
                      </c:pt>
                      <c:pt idx="24198">
                        <c:v>5.56</c:v>
                      </c:pt>
                      <c:pt idx="24199">
                        <c:v>5.52</c:v>
                      </c:pt>
                      <c:pt idx="24200">
                        <c:v>5.53</c:v>
                      </c:pt>
                      <c:pt idx="24201">
                        <c:v>5.49</c:v>
                      </c:pt>
                      <c:pt idx="24202">
                        <c:v>5.47</c:v>
                      </c:pt>
                      <c:pt idx="24203">
                        <c:v>5.43</c:v>
                      </c:pt>
                      <c:pt idx="24204">
                        <c:v>5.4</c:v>
                      </c:pt>
                      <c:pt idx="24205">
                        <c:v>5.37</c:v>
                      </c:pt>
                      <c:pt idx="24206">
                        <c:v>5.33</c:v>
                      </c:pt>
                      <c:pt idx="24207">
                        <c:v>5.32</c:v>
                      </c:pt>
                      <c:pt idx="24208">
                        <c:v>5.28</c:v>
                      </c:pt>
                      <c:pt idx="24209">
                        <c:v>5.28</c:v>
                      </c:pt>
                      <c:pt idx="24210">
                        <c:v>5.24</c:v>
                      </c:pt>
                      <c:pt idx="24211">
                        <c:v>5.22</c:v>
                      </c:pt>
                      <c:pt idx="24212">
                        <c:v>5.21</c:v>
                      </c:pt>
                      <c:pt idx="24213">
                        <c:v>5.17</c:v>
                      </c:pt>
                      <c:pt idx="24214">
                        <c:v>5.16</c:v>
                      </c:pt>
                      <c:pt idx="24215">
                        <c:v>5.16</c:v>
                      </c:pt>
                      <c:pt idx="24216">
                        <c:v>5.13</c:v>
                      </c:pt>
                      <c:pt idx="24217">
                        <c:v>5.12</c:v>
                      </c:pt>
                      <c:pt idx="24218">
                        <c:v>5.1100000000000003</c:v>
                      </c:pt>
                      <c:pt idx="24219">
                        <c:v>5.05</c:v>
                      </c:pt>
                      <c:pt idx="24220">
                        <c:v>5.04</c:v>
                      </c:pt>
                      <c:pt idx="24221">
                        <c:v>5.01</c:v>
                      </c:pt>
                      <c:pt idx="24222">
                        <c:v>5</c:v>
                      </c:pt>
                      <c:pt idx="24223">
                        <c:v>4.97</c:v>
                      </c:pt>
                      <c:pt idx="24224">
                        <c:v>4.95</c:v>
                      </c:pt>
                      <c:pt idx="24225">
                        <c:v>4.93</c:v>
                      </c:pt>
                      <c:pt idx="24226">
                        <c:v>4.8899999999999997</c:v>
                      </c:pt>
                      <c:pt idx="24227">
                        <c:v>4.8600000000000003</c:v>
                      </c:pt>
                      <c:pt idx="24228">
                        <c:v>4.84</c:v>
                      </c:pt>
                      <c:pt idx="24229">
                        <c:v>4.83</c:v>
                      </c:pt>
                      <c:pt idx="24230">
                        <c:v>4.82</c:v>
                      </c:pt>
                      <c:pt idx="24231">
                        <c:v>4.79</c:v>
                      </c:pt>
                      <c:pt idx="24232">
                        <c:v>4.76</c:v>
                      </c:pt>
                      <c:pt idx="24233">
                        <c:v>4.7300000000000004</c:v>
                      </c:pt>
                      <c:pt idx="24234">
                        <c:v>4.72</c:v>
                      </c:pt>
                      <c:pt idx="24235">
                        <c:v>4.71</c:v>
                      </c:pt>
                      <c:pt idx="24236">
                        <c:v>4.67</c:v>
                      </c:pt>
                      <c:pt idx="24237">
                        <c:v>4.6500000000000004</c:v>
                      </c:pt>
                      <c:pt idx="24238">
                        <c:v>4.63</c:v>
                      </c:pt>
                      <c:pt idx="24239">
                        <c:v>4.62</c:v>
                      </c:pt>
                      <c:pt idx="24240">
                        <c:v>4.6399999999999997</c:v>
                      </c:pt>
                      <c:pt idx="24241">
                        <c:v>4.59</c:v>
                      </c:pt>
                      <c:pt idx="24242">
                        <c:v>4.5599999999999996</c:v>
                      </c:pt>
                      <c:pt idx="24243">
                        <c:v>4.5599999999999996</c:v>
                      </c:pt>
                      <c:pt idx="24244">
                        <c:v>4.55</c:v>
                      </c:pt>
                      <c:pt idx="24245">
                        <c:v>4.54</c:v>
                      </c:pt>
                      <c:pt idx="24246">
                        <c:v>4.5199999999999996</c:v>
                      </c:pt>
                      <c:pt idx="24247">
                        <c:v>4.5</c:v>
                      </c:pt>
                      <c:pt idx="24248">
                        <c:v>4.49</c:v>
                      </c:pt>
                      <c:pt idx="24249">
                        <c:v>4.4800000000000004</c:v>
                      </c:pt>
                      <c:pt idx="24250">
                        <c:v>4.47</c:v>
                      </c:pt>
                      <c:pt idx="24251">
                        <c:v>4.46</c:v>
                      </c:pt>
                      <c:pt idx="24252">
                        <c:v>4.4400000000000004</c:v>
                      </c:pt>
                      <c:pt idx="24253">
                        <c:v>4.42</c:v>
                      </c:pt>
                      <c:pt idx="24254">
                        <c:v>4.41</c:v>
                      </c:pt>
                      <c:pt idx="24255">
                        <c:v>4.41</c:v>
                      </c:pt>
                      <c:pt idx="24256">
                        <c:v>4.38</c:v>
                      </c:pt>
                      <c:pt idx="24257">
                        <c:v>4.3899999999999997</c:v>
                      </c:pt>
                      <c:pt idx="24258">
                        <c:v>4.3600000000000003</c:v>
                      </c:pt>
                      <c:pt idx="24259">
                        <c:v>4.3600000000000003</c:v>
                      </c:pt>
                      <c:pt idx="24260">
                        <c:v>4.34</c:v>
                      </c:pt>
                      <c:pt idx="24261">
                        <c:v>4.34</c:v>
                      </c:pt>
                      <c:pt idx="24262">
                        <c:v>4.3099999999999996</c:v>
                      </c:pt>
                      <c:pt idx="24263">
                        <c:v>4.3</c:v>
                      </c:pt>
                      <c:pt idx="24264">
                        <c:v>4.29</c:v>
                      </c:pt>
                      <c:pt idx="24265">
                        <c:v>4.2699999999999996</c:v>
                      </c:pt>
                      <c:pt idx="24266">
                        <c:v>4.28</c:v>
                      </c:pt>
                      <c:pt idx="24267">
                        <c:v>4.25</c:v>
                      </c:pt>
                      <c:pt idx="24268">
                        <c:v>4.25</c:v>
                      </c:pt>
                      <c:pt idx="24269">
                        <c:v>4.24</c:v>
                      </c:pt>
                      <c:pt idx="24270">
                        <c:v>4.2300000000000004</c:v>
                      </c:pt>
                      <c:pt idx="24271">
                        <c:v>4.22</c:v>
                      </c:pt>
                      <c:pt idx="24272">
                        <c:v>4.21</c:v>
                      </c:pt>
                      <c:pt idx="24273">
                        <c:v>4.18</c:v>
                      </c:pt>
                      <c:pt idx="24274">
                        <c:v>4.1900000000000004</c:v>
                      </c:pt>
                      <c:pt idx="24275">
                        <c:v>4.18</c:v>
                      </c:pt>
                      <c:pt idx="24276">
                        <c:v>4.16</c:v>
                      </c:pt>
                      <c:pt idx="24277">
                        <c:v>4.1399999999999997</c:v>
                      </c:pt>
                      <c:pt idx="24278">
                        <c:v>4.13</c:v>
                      </c:pt>
                      <c:pt idx="24279">
                        <c:v>4.12</c:v>
                      </c:pt>
                      <c:pt idx="24280">
                        <c:v>4.12</c:v>
                      </c:pt>
                      <c:pt idx="24281">
                        <c:v>4.1100000000000003</c:v>
                      </c:pt>
                      <c:pt idx="24282">
                        <c:v>4.0999999999999996</c:v>
                      </c:pt>
                      <c:pt idx="24283">
                        <c:v>4.08</c:v>
                      </c:pt>
                      <c:pt idx="24284">
                        <c:v>4.07</c:v>
                      </c:pt>
                      <c:pt idx="24285">
                        <c:v>4.07</c:v>
                      </c:pt>
                      <c:pt idx="24286">
                        <c:v>4.0599999999999996</c:v>
                      </c:pt>
                      <c:pt idx="24287">
                        <c:v>4.04</c:v>
                      </c:pt>
                      <c:pt idx="24288">
                        <c:v>4.03</c:v>
                      </c:pt>
                      <c:pt idx="24289">
                        <c:v>4.0199999999999996</c:v>
                      </c:pt>
                      <c:pt idx="24290">
                        <c:v>4.01</c:v>
                      </c:pt>
                      <c:pt idx="24291">
                        <c:v>4.0199999999999996</c:v>
                      </c:pt>
                      <c:pt idx="24292">
                        <c:v>4</c:v>
                      </c:pt>
                      <c:pt idx="24293">
                        <c:v>3.98</c:v>
                      </c:pt>
                      <c:pt idx="24294">
                        <c:v>3.99</c:v>
                      </c:pt>
                      <c:pt idx="24295">
                        <c:v>3.99</c:v>
                      </c:pt>
                      <c:pt idx="24296">
                        <c:v>3.96</c:v>
                      </c:pt>
                      <c:pt idx="24297">
                        <c:v>3.96</c:v>
                      </c:pt>
                      <c:pt idx="24298">
                        <c:v>3.95</c:v>
                      </c:pt>
                      <c:pt idx="24299">
                        <c:v>3.93</c:v>
                      </c:pt>
                      <c:pt idx="24300">
                        <c:v>3.92</c:v>
                      </c:pt>
                      <c:pt idx="24301">
                        <c:v>3.91</c:v>
                      </c:pt>
                      <c:pt idx="24302">
                        <c:v>3.91</c:v>
                      </c:pt>
                      <c:pt idx="24303">
                        <c:v>3.9</c:v>
                      </c:pt>
                      <c:pt idx="24304">
                        <c:v>3.9</c:v>
                      </c:pt>
                      <c:pt idx="24305">
                        <c:v>3.88</c:v>
                      </c:pt>
                      <c:pt idx="24306">
                        <c:v>3.87</c:v>
                      </c:pt>
                      <c:pt idx="24307">
                        <c:v>3.86</c:v>
                      </c:pt>
                      <c:pt idx="24308">
                        <c:v>3.86</c:v>
                      </c:pt>
                      <c:pt idx="24309">
                        <c:v>3.84</c:v>
                      </c:pt>
                      <c:pt idx="24310">
                        <c:v>3.83</c:v>
                      </c:pt>
                      <c:pt idx="24311">
                        <c:v>3.84</c:v>
                      </c:pt>
                      <c:pt idx="24312">
                        <c:v>3.83</c:v>
                      </c:pt>
                      <c:pt idx="24313">
                        <c:v>3.81</c:v>
                      </c:pt>
                      <c:pt idx="24314">
                        <c:v>3.81</c:v>
                      </c:pt>
                      <c:pt idx="24315">
                        <c:v>3.8</c:v>
                      </c:pt>
                      <c:pt idx="24316">
                        <c:v>3.77</c:v>
                      </c:pt>
                      <c:pt idx="24317">
                        <c:v>3.78</c:v>
                      </c:pt>
                      <c:pt idx="24318">
                        <c:v>3.77</c:v>
                      </c:pt>
                      <c:pt idx="24319">
                        <c:v>3.76</c:v>
                      </c:pt>
                      <c:pt idx="24320">
                        <c:v>3.74</c:v>
                      </c:pt>
                      <c:pt idx="24321">
                        <c:v>3.75</c:v>
                      </c:pt>
                      <c:pt idx="24322">
                        <c:v>3.74</c:v>
                      </c:pt>
                      <c:pt idx="24323">
                        <c:v>3.74</c:v>
                      </c:pt>
                      <c:pt idx="24324">
                        <c:v>3.73</c:v>
                      </c:pt>
                      <c:pt idx="24325">
                        <c:v>3.72</c:v>
                      </c:pt>
                      <c:pt idx="24326">
                        <c:v>3.71</c:v>
                      </c:pt>
                      <c:pt idx="24327">
                        <c:v>3.71</c:v>
                      </c:pt>
                      <c:pt idx="24328">
                        <c:v>3.7</c:v>
                      </c:pt>
                      <c:pt idx="24329">
                        <c:v>3.69</c:v>
                      </c:pt>
                      <c:pt idx="24330">
                        <c:v>3.69</c:v>
                      </c:pt>
                      <c:pt idx="24331">
                        <c:v>3.67</c:v>
                      </c:pt>
                      <c:pt idx="24332">
                        <c:v>3.67</c:v>
                      </c:pt>
                      <c:pt idx="24333">
                        <c:v>3.68</c:v>
                      </c:pt>
                      <c:pt idx="24334">
                        <c:v>3.66</c:v>
                      </c:pt>
                      <c:pt idx="24335">
                        <c:v>3.65</c:v>
                      </c:pt>
                      <c:pt idx="24336">
                        <c:v>3.64</c:v>
                      </c:pt>
                      <c:pt idx="24337">
                        <c:v>3.64</c:v>
                      </c:pt>
                      <c:pt idx="24338">
                        <c:v>3.63</c:v>
                      </c:pt>
                      <c:pt idx="24339">
                        <c:v>3.62</c:v>
                      </c:pt>
                      <c:pt idx="24340">
                        <c:v>3.62</c:v>
                      </c:pt>
                      <c:pt idx="24341">
                        <c:v>3.62</c:v>
                      </c:pt>
                      <c:pt idx="24342">
                        <c:v>3.61</c:v>
                      </c:pt>
                      <c:pt idx="24343">
                        <c:v>3.61</c:v>
                      </c:pt>
                      <c:pt idx="24344">
                        <c:v>3.6</c:v>
                      </c:pt>
                      <c:pt idx="24345">
                        <c:v>3.59</c:v>
                      </c:pt>
                      <c:pt idx="24346">
                        <c:v>3.58</c:v>
                      </c:pt>
                      <c:pt idx="24347">
                        <c:v>3.58</c:v>
                      </c:pt>
                      <c:pt idx="24348">
                        <c:v>3.58</c:v>
                      </c:pt>
                      <c:pt idx="24349">
                        <c:v>3.58</c:v>
                      </c:pt>
                      <c:pt idx="24350">
                        <c:v>3.56</c:v>
                      </c:pt>
                      <c:pt idx="24351">
                        <c:v>3.56</c:v>
                      </c:pt>
                      <c:pt idx="24352">
                        <c:v>3.56</c:v>
                      </c:pt>
                      <c:pt idx="24353">
                        <c:v>3.55</c:v>
                      </c:pt>
                      <c:pt idx="24354">
                        <c:v>3.55</c:v>
                      </c:pt>
                      <c:pt idx="24355">
                        <c:v>3.54</c:v>
                      </c:pt>
                      <c:pt idx="24356">
                        <c:v>3.54</c:v>
                      </c:pt>
                      <c:pt idx="24357">
                        <c:v>3.54</c:v>
                      </c:pt>
                      <c:pt idx="24358">
                        <c:v>3.54</c:v>
                      </c:pt>
                      <c:pt idx="24359">
                        <c:v>3.54</c:v>
                      </c:pt>
                      <c:pt idx="24360">
                        <c:v>3.56</c:v>
                      </c:pt>
                      <c:pt idx="24361">
                        <c:v>3.58</c:v>
                      </c:pt>
                      <c:pt idx="24362">
                        <c:v>3.61</c:v>
                      </c:pt>
                      <c:pt idx="24363">
                        <c:v>3.64</c:v>
                      </c:pt>
                      <c:pt idx="24364">
                        <c:v>3.67</c:v>
                      </c:pt>
                      <c:pt idx="24365">
                        <c:v>3.69</c:v>
                      </c:pt>
                      <c:pt idx="24366">
                        <c:v>3.7</c:v>
                      </c:pt>
                      <c:pt idx="24367">
                        <c:v>3.71</c:v>
                      </c:pt>
                      <c:pt idx="24368">
                        <c:v>3.71</c:v>
                      </c:pt>
                      <c:pt idx="24369">
                        <c:v>3.71</c:v>
                      </c:pt>
                      <c:pt idx="24370">
                        <c:v>3.72</c:v>
                      </c:pt>
                      <c:pt idx="24371">
                        <c:v>3.7</c:v>
                      </c:pt>
                      <c:pt idx="24372">
                        <c:v>3.7</c:v>
                      </c:pt>
                      <c:pt idx="24373">
                        <c:v>3.69</c:v>
                      </c:pt>
                      <c:pt idx="24374">
                        <c:v>3.68</c:v>
                      </c:pt>
                      <c:pt idx="24375">
                        <c:v>3.68</c:v>
                      </c:pt>
                      <c:pt idx="24376">
                        <c:v>3.66</c:v>
                      </c:pt>
                      <c:pt idx="24377">
                        <c:v>3.65</c:v>
                      </c:pt>
                      <c:pt idx="24378">
                        <c:v>3.63</c:v>
                      </c:pt>
                      <c:pt idx="24379">
                        <c:v>3.62</c:v>
                      </c:pt>
                      <c:pt idx="24380">
                        <c:v>3.61</c:v>
                      </c:pt>
                      <c:pt idx="24381">
                        <c:v>3.61</c:v>
                      </c:pt>
                      <c:pt idx="24382">
                        <c:v>3.59</c:v>
                      </c:pt>
                      <c:pt idx="24383">
                        <c:v>3.58</c:v>
                      </c:pt>
                      <c:pt idx="24384">
                        <c:v>3.57</c:v>
                      </c:pt>
                      <c:pt idx="24385">
                        <c:v>3.56</c:v>
                      </c:pt>
                      <c:pt idx="24386">
                        <c:v>3.55</c:v>
                      </c:pt>
                      <c:pt idx="24387">
                        <c:v>3.54</c:v>
                      </c:pt>
                      <c:pt idx="24388">
                        <c:v>3.54</c:v>
                      </c:pt>
                      <c:pt idx="24389">
                        <c:v>3.52</c:v>
                      </c:pt>
                      <c:pt idx="24390">
                        <c:v>3.51</c:v>
                      </c:pt>
                      <c:pt idx="24391">
                        <c:v>3.52</c:v>
                      </c:pt>
                      <c:pt idx="24392">
                        <c:v>3.5</c:v>
                      </c:pt>
                      <c:pt idx="24393">
                        <c:v>3.49</c:v>
                      </c:pt>
                      <c:pt idx="24394">
                        <c:v>3.49</c:v>
                      </c:pt>
                      <c:pt idx="24395">
                        <c:v>3.49</c:v>
                      </c:pt>
                      <c:pt idx="24396">
                        <c:v>3.48</c:v>
                      </c:pt>
                      <c:pt idx="24397">
                        <c:v>3.47</c:v>
                      </c:pt>
                      <c:pt idx="24398">
                        <c:v>3.47</c:v>
                      </c:pt>
                      <c:pt idx="24399">
                        <c:v>3.46</c:v>
                      </c:pt>
                      <c:pt idx="24400">
                        <c:v>3.46</c:v>
                      </c:pt>
                      <c:pt idx="24401">
                        <c:v>3.45</c:v>
                      </c:pt>
                      <c:pt idx="24402">
                        <c:v>3.44</c:v>
                      </c:pt>
                      <c:pt idx="24403">
                        <c:v>3.44</c:v>
                      </c:pt>
                      <c:pt idx="24404">
                        <c:v>3.43</c:v>
                      </c:pt>
                      <c:pt idx="24405">
                        <c:v>3.41</c:v>
                      </c:pt>
                      <c:pt idx="24406">
                        <c:v>3.41</c:v>
                      </c:pt>
                      <c:pt idx="24407">
                        <c:v>3.41</c:v>
                      </c:pt>
                      <c:pt idx="24408">
                        <c:v>3.4</c:v>
                      </c:pt>
                      <c:pt idx="24409">
                        <c:v>3.41</c:v>
                      </c:pt>
                      <c:pt idx="24410">
                        <c:v>3.4</c:v>
                      </c:pt>
                      <c:pt idx="24411">
                        <c:v>3.39</c:v>
                      </c:pt>
                      <c:pt idx="24412">
                        <c:v>3.37</c:v>
                      </c:pt>
                      <c:pt idx="24413">
                        <c:v>3.38</c:v>
                      </c:pt>
                      <c:pt idx="24414">
                        <c:v>3.37</c:v>
                      </c:pt>
                      <c:pt idx="24415">
                        <c:v>3.37</c:v>
                      </c:pt>
                      <c:pt idx="24416">
                        <c:v>3.36</c:v>
                      </c:pt>
                      <c:pt idx="24417">
                        <c:v>3.36</c:v>
                      </c:pt>
                      <c:pt idx="24418">
                        <c:v>3.36</c:v>
                      </c:pt>
                      <c:pt idx="24419">
                        <c:v>3.35</c:v>
                      </c:pt>
                      <c:pt idx="24420">
                        <c:v>3.34</c:v>
                      </c:pt>
                      <c:pt idx="24421">
                        <c:v>3.33</c:v>
                      </c:pt>
                      <c:pt idx="24422">
                        <c:v>3.34</c:v>
                      </c:pt>
                      <c:pt idx="24423">
                        <c:v>3.32</c:v>
                      </c:pt>
                      <c:pt idx="24424">
                        <c:v>3.33</c:v>
                      </c:pt>
                      <c:pt idx="24425">
                        <c:v>3.32</c:v>
                      </c:pt>
                      <c:pt idx="24426">
                        <c:v>3.32</c:v>
                      </c:pt>
                      <c:pt idx="24427">
                        <c:v>3.31</c:v>
                      </c:pt>
                      <c:pt idx="24428">
                        <c:v>3.31</c:v>
                      </c:pt>
                      <c:pt idx="24429">
                        <c:v>3.3</c:v>
                      </c:pt>
                      <c:pt idx="24430">
                        <c:v>3.29</c:v>
                      </c:pt>
                      <c:pt idx="24431">
                        <c:v>3.3</c:v>
                      </c:pt>
                      <c:pt idx="24432">
                        <c:v>3.29</c:v>
                      </c:pt>
                      <c:pt idx="24433">
                        <c:v>3.29</c:v>
                      </c:pt>
                      <c:pt idx="24434">
                        <c:v>3.28</c:v>
                      </c:pt>
                      <c:pt idx="24435">
                        <c:v>3.27</c:v>
                      </c:pt>
                      <c:pt idx="24436">
                        <c:v>3.27</c:v>
                      </c:pt>
                      <c:pt idx="24437">
                        <c:v>3.26</c:v>
                      </c:pt>
                      <c:pt idx="24438">
                        <c:v>3.25</c:v>
                      </c:pt>
                      <c:pt idx="24439">
                        <c:v>3.25</c:v>
                      </c:pt>
                      <c:pt idx="24440">
                        <c:v>3.23</c:v>
                      </c:pt>
                      <c:pt idx="24441">
                        <c:v>3.24</c:v>
                      </c:pt>
                      <c:pt idx="24442">
                        <c:v>3.24</c:v>
                      </c:pt>
                      <c:pt idx="24443">
                        <c:v>3.23</c:v>
                      </c:pt>
                      <c:pt idx="24444">
                        <c:v>3.23</c:v>
                      </c:pt>
                      <c:pt idx="24445">
                        <c:v>3.22</c:v>
                      </c:pt>
                      <c:pt idx="24446">
                        <c:v>3.23</c:v>
                      </c:pt>
                      <c:pt idx="24447">
                        <c:v>3.21</c:v>
                      </c:pt>
                      <c:pt idx="24448">
                        <c:v>3.22</c:v>
                      </c:pt>
                      <c:pt idx="24449">
                        <c:v>3.21</c:v>
                      </c:pt>
                      <c:pt idx="24450">
                        <c:v>3.22</c:v>
                      </c:pt>
                      <c:pt idx="24451">
                        <c:v>3.21</c:v>
                      </c:pt>
                      <c:pt idx="24452">
                        <c:v>3.21</c:v>
                      </c:pt>
                      <c:pt idx="24453">
                        <c:v>3.22</c:v>
                      </c:pt>
                      <c:pt idx="24454">
                        <c:v>3.2</c:v>
                      </c:pt>
                      <c:pt idx="24455">
                        <c:v>3.21</c:v>
                      </c:pt>
                      <c:pt idx="24456">
                        <c:v>3.2</c:v>
                      </c:pt>
                      <c:pt idx="24457">
                        <c:v>3.2</c:v>
                      </c:pt>
                      <c:pt idx="24458">
                        <c:v>3.2</c:v>
                      </c:pt>
                      <c:pt idx="24459">
                        <c:v>3.2</c:v>
                      </c:pt>
                      <c:pt idx="24460">
                        <c:v>3.19</c:v>
                      </c:pt>
                      <c:pt idx="24461">
                        <c:v>3.2</c:v>
                      </c:pt>
                      <c:pt idx="24462">
                        <c:v>3.21</c:v>
                      </c:pt>
                      <c:pt idx="24463">
                        <c:v>3.21</c:v>
                      </c:pt>
                      <c:pt idx="24464">
                        <c:v>3.21</c:v>
                      </c:pt>
                      <c:pt idx="24465">
                        <c:v>3.22</c:v>
                      </c:pt>
                      <c:pt idx="24466">
                        <c:v>3.25</c:v>
                      </c:pt>
                      <c:pt idx="24467">
                        <c:v>3.32</c:v>
                      </c:pt>
                      <c:pt idx="24468">
                        <c:v>3.44</c:v>
                      </c:pt>
                      <c:pt idx="24469">
                        <c:v>3.57</c:v>
                      </c:pt>
                      <c:pt idx="24470">
                        <c:v>3.67</c:v>
                      </c:pt>
                      <c:pt idx="24471">
                        <c:v>3.7</c:v>
                      </c:pt>
                      <c:pt idx="24472">
                        <c:v>3.72</c:v>
                      </c:pt>
                      <c:pt idx="24473">
                        <c:v>3.72</c:v>
                      </c:pt>
                      <c:pt idx="24474">
                        <c:v>3.68</c:v>
                      </c:pt>
                      <c:pt idx="24475">
                        <c:v>3.63</c:v>
                      </c:pt>
                      <c:pt idx="24476">
                        <c:v>3.6</c:v>
                      </c:pt>
                      <c:pt idx="24477">
                        <c:v>3.58</c:v>
                      </c:pt>
                      <c:pt idx="24478">
                        <c:v>3.55</c:v>
                      </c:pt>
                      <c:pt idx="24479">
                        <c:v>3.54</c:v>
                      </c:pt>
                      <c:pt idx="24480">
                        <c:v>3.54</c:v>
                      </c:pt>
                      <c:pt idx="24481">
                        <c:v>3.55</c:v>
                      </c:pt>
                      <c:pt idx="24482">
                        <c:v>3.55</c:v>
                      </c:pt>
                      <c:pt idx="24483">
                        <c:v>3.55</c:v>
                      </c:pt>
                      <c:pt idx="24484">
                        <c:v>3.54</c:v>
                      </c:pt>
                      <c:pt idx="24485">
                        <c:v>3.53</c:v>
                      </c:pt>
                      <c:pt idx="24486">
                        <c:v>3.5</c:v>
                      </c:pt>
                      <c:pt idx="24487">
                        <c:v>3.49</c:v>
                      </c:pt>
                      <c:pt idx="24488">
                        <c:v>3.47</c:v>
                      </c:pt>
                      <c:pt idx="24489">
                        <c:v>3.45</c:v>
                      </c:pt>
                      <c:pt idx="24490">
                        <c:v>3.44</c:v>
                      </c:pt>
                      <c:pt idx="24491">
                        <c:v>3.42</c:v>
                      </c:pt>
                      <c:pt idx="24492">
                        <c:v>3.4</c:v>
                      </c:pt>
                      <c:pt idx="24493">
                        <c:v>3.38</c:v>
                      </c:pt>
                      <c:pt idx="24494">
                        <c:v>3.38</c:v>
                      </c:pt>
                      <c:pt idx="24495">
                        <c:v>3.36</c:v>
                      </c:pt>
                      <c:pt idx="24496">
                        <c:v>3.35</c:v>
                      </c:pt>
                      <c:pt idx="24497">
                        <c:v>3.33</c:v>
                      </c:pt>
                      <c:pt idx="24498">
                        <c:v>3.32</c:v>
                      </c:pt>
                      <c:pt idx="24499">
                        <c:v>3.32</c:v>
                      </c:pt>
                      <c:pt idx="24500">
                        <c:v>3.31</c:v>
                      </c:pt>
                      <c:pt idx="24501">
                        <c:v>3.3</c:v>
                      </c:pt>
                      <c:pt idx="24502">
                        <c:v>3.28</c:v>
                      </c:pt>
                      <c:pt idx="24503">
                        <c:v>3.28</c:v>
                      </c:pt>
                      <c:pt idx="24504">
                        <c:v>3.27</c:v>
                      </c:pt>
                      <c:pt idx="24505">
                        <c:v>3.26</c:v>
                      </c:pt>
                      <c:pt idx="24506">
                        <c:v>3.26</c:v>
                      </c:pt>
                      <c:pt idx="24507">
                        <c:v>3.25</c:v>
                      </c:pt>
                      <c:pt idx="24508">
                        <c:v>3.24</c:v>
                      </c:pt>
                      <c:pt idx="24509">
                        <c:v>3.24</c:v>
                      </c:pt>
                      <c:pt idx="24510">
                        <c:v>3.23</c:v>
                      </c:pt>
                      <c:pt idx="24511">
                        <c:v>3.22</c:v>
                      </c:pt>
                      <c:pt idx="24512">
                        <c:v>3.22</c:v>
                      </c:pt>
                      <c:pt idx="24513">
                        <c:v>3.21</c:v>
                      </c:pt>
                      <c:pt idx="24514">
                        <c:v>3.21</c:v>
                      </c:pt>
                      <c:pt idx="24515">
                        <c:v>3.2</c:v>
                      </c:pt>
                      <c:pt idx="24516">
                        <c:v>3.19</c:v>
                      </c:pt>
                      <c:pt idx="24517">
                        <c:v>3.2</c:v>
                      </c:pt>
                      <c:pt idx="24518">
                        <c:v>3.19</c:v>
                      </c:pt>
                      <c:pt idx="24519">
                        <c:v>3.19</c:v>
                      </c:pt>
                      <c:pt idx="24520">
                        <c:v>3.19</c:v>
                      </c:pt>
                      <c:pt idx="24521">
                        <c:v>3.17</c:v>
                      </c:pt>
                      <c:pt idx="24522">
                        <c:v>3.18</c:v>
                      </c:pt>
                      <c:pt idx="24523">
                        <c:v>3.17</c:v>
                      </c:pt>
                      <c:pt idx="24524">
                        <c:v>3.15</c:v>
                      </c:pt>
                      <c:pt idx="24525">
                        <c:v>3.17</c:v>
                      </c:pt>
                      <c:pt idx="24526">
                        <c:v>3.14</c:v>
                      </c:pt>
                      <c:pt idx="24527">
                        <c:v>3.14</c:v>
                      </c:pt>
                      <c:pt idx="24528">
                        <c:v>3.14</c:v>
                      </c:pt>
                      <c:pt idx="24529">
                        <c:v>3.14</c:v>
                      </c:pt>
                      <c:pt idx="24530">
                        <c:v>3.14</c:v>
                      </c:pt>
                      <c:pt idx="24531">
                        <c:v>3.13</c:v>
                      </c:pt>
                      <c:pt idx="24532">
                        <c:v>3.13</c:v>
                      </c:pt>
                      <c:pt idx="24533">
                        <c:v>3.13</c:v>
                      </c:pt>
                      <c:pt idx="24534">
                        <c:v>3.12</c:v>
                      </c:pt>
                      <c:pt idx="24535">
                        <c:v>3.11</c:v>
                      </c:pt>
                      <c:pt idx="24536">
                        <c:v>3.11</c:v>
                      </c:pt>
                      <c:pt idx="24537">
                        <c:v>3.12</c:v>
                      </c:pt>
                      <c:pt idx="24538">
                        <c:v>3.11</c:v>
                      </c:pt>
                      <c:pt idx="24539">
                        <c:v>3.11</c:v>
                      </c:pt>
                      <c:pt idx="24540">
                        <c:v>3.11</c:v>
                      </c:pt>
                      <c:pt idx="24541">
                        <c:v>3.1</c:v>
                      </c:pt>
                      <c:pt idx="24542">
                        <c:v>3.1</c:v>
                      </c:pt>
                      <c:pt idx="24543">
                        <c:v>3.1</c:v>
                      </c:pt>
                      <c:pt idx="24544">
                        <c:v>3.09</c:v>
                      </c:pt>
                      <c:pt idx="24545">
                        <c:v>3.09</c:v>
                      </c:pt>
                      <c:pt idx="24546">
                        <c:v>3.09</c:v>
                      </c:pt>
                      <c:pt idx="24547">
                        <c:v>3.08</c:v>
                      </c:pt>
                      <c:pt idx="24548">
                        <c:v>3.08</c:v>
                      </c:pt>
                      <c:pt idx="24549">
                        <c:v>3.07</c:v>
                      </c:pt>
                      <c:pt idx="24550">
                        <c:v>3.07</c:v>
                      </c:pt>
                      <c:pt idx="24551">
                        <c:v>3.07</c:v>
                      </c:pt>
                      <c:pt idx="24552">
                        <c:v>3.07</c:v>
                      </c:pt>
                      <c:pt idx="24553">
                        <c:v>3.07</c:v>
                      </c:pt>
                      <c:pt idx="24554">
                        <c:v>3.06</c:v>
                      </c:pt>
                      <c:pt idx="24555">
                        <c:v>3.07</c:v>
                      </c:pt>
                      <c:pt idx="24556">
                        <c:v>3.06</c:v>
                      </c:pt>
                      <c:pt idx="24557">
                        <c:v>3.06</c:v>
                      </c:pt>
                      <c:pt idx="24558">
                        <c:v>3.06</c:v>
                      </c:pt>
                      <c:pt idx="24559">
                        <c:v>3.06</c:v>
                      </c:pt>
                      <c:pt idx="24560">
                        <c:v>3.05</c:v>
                      </c:pt>
                      <c:pt idx="24561">
                        <c:v>3.05</c:v>
                      </c:pt>
                      <c:pt idx="24562">
                        <c:v>3.04</c:v>
                      </c:pt>
                      <c:pt idx="24563">
                        <c:v>3.04</c:v>
                      </c:pt>
                      <c:pt idx="24564">
                        <c:v>3.04</c:v>
                      </c:pt>
                      <c:pt idx="24565">
                        <c:v>3.04</c:v>
                      </c:pt>
                      <c:pt idx="24566">
                        <c:v>3.03</c:v>
                      </c:pt>
                      <c:pt idx="24567">
                        <c:v>3.03</c:v>
                      </c:pt>
                      <c:pt idx="24568">
                        <c:v>3.03</c:v>
                      </c:pt>
                      <c:pt idx="24569">
                        <c:v>3.03</c:v>
                      </c:pt>
                      <c:pt idx="24570">
                        <c:v>3.02</c:v>
                      </c:pt>
                      <c:pt idx="24571">
                        <c:v>3.03</c:v>
                      </c:pt>
                      <c:pt idx="24572">
                        <c:v>3.02</c:v>
                      </c:pt>
                      <c:pt idx="24573">
                        <c:v>3.03</c:v>
                      </c:pt>
                      <c:pt idx="24574">
                        <c:v>3.02</c:v>
                      </c:pt>
                      <c:pt idx="24575">
                        <c:v>3.01</c:v>
                      </c:pt>
                      <c:pt idx="24576">
                        <c:v>3</c:v>
                      </c:pt>
                      <c:pt idx="24577">
                        <c:v>3.01</c:v>
                      </c:pt>
                      <c:pt idx="24578">
                        <c:v>3.01</c:v>
                      </c:pt>
                      <c:pt idx="24579">
                        <c:v>3</c:v>
                      </c:pt>
                      <c:pt idx="24580">
                        <c:v>3</c:v>
                      </c:pt>
                      <c:pt idx="24581">
                        <c:v>3</c:v>
                      </c:pt>
                      <c:pt idx="24582">
                        <c:v>3</c:v>
                      </c:pt>
                      <c:pt idx="24583">
                        <c:v>3</c:v>
                      </c:pt>
                      <c:pt idx="24584">
                        <c:v>3</c:v>
                      </c:pt>
                      <c:pt idx="24585">
                        <c:v>3</c:v>
                      </c:pt>
                      <c:pt idx="24586">
                        <c:v>2.99</c:v>
                      </c:pt>
                      <c:pt idx="24587">
                        <c:v>2.99</c:v>
                      </c:pt>
                      <c:pt idx="24588">
                        <c:v>2.99</c:v>
                      </c:pt>
                      <c:pt idx="24589">
                        <c:v>2.99</c:v>
                      </c:pt>
                      <c:pt idx="24590">
                        <c:v>2.98</c:v>
                      </c:pt>
                      <c:pt idx="24591">
                        <c:v>2.98</c:v>
                      </c:pt>
                      <c:pt idx="24592">
                        <c:v>2.98</c:v>
                      </c:pt>
                      <c:pt idx="24593">
                        <c:v>2.99</c:v>
                      </c:pt>
                      <c:pt idx="24594">
                        <c:v>2.98</c:v>
                      </c:pt>
                      <c:pt idx="24595">
                        <c:v>2.98</c:v>
                      </c:pt>
                      <c:pt idx="24596">
                        <c:v>2.98</c:v>
                      </c:pt>
                      <c:pt idx="24597">
                        <c:v>2.98</c:v>
                      </c:pt>
                      <c:pt idx="24598">
                        <c:v>2.97</c:v>
                      </c:pt>
                      <c:pt idx="24599">
                        <c:v>2.98</c:v>
                      </c:pt>
                      <c:pt idx="24600">
                        <c:v>2.97</c:v>
                      </c:pt>
                      <c:pt idx="24601">
                        <c:v>2.97</c:v>
                      </c:pt>
                      <c:pt idx="24602">
                        <c:v>2.97</c:v>
                      </c:pt>
                      <c:pt idx="24603">
                        <c:v>2.97</c:v>
                      </c:pt>
                      <c:pt idx="24604">
                        <c:v>2.96</c:v>
                      </c:pt>
                      <c:pt idx="24605">
                        <c:v>2.96</c:v>
                      </c:pt>
                      <c:pt idx="24606">
                        <c:v>2.97</c:v>
                      </c:pt>
                      <c:pt idx="24607">
                        <c:v>2.96</c:v>
                      </c:pt>
                      <c:pt idx="24608">
                        <c:v>2.96</c:v>
                      </c:pt>
                      <c:pt idx="24609">
                        <c:v>2.96</c:v>
                      </c:pt>
                      <c:pt idx="24610">
                        <c:v>2.96</c:v>
                      </c:pt>
                      <c:pt idx="24611">
                        <c:v>2.96</c:v>
                      </c:pt>
                      <c:pt idx="24612">
                        <c:v>2.95</c:v>
                      </c:pt>
                      <c:pt idx="24613">
                        <c:v>2.95</c:v>
                      </c:pt>
                      <c:pt idx="24614">
                        <c:v>2.94</c:v>
                      </c:pt>
                      <c:pt idx="24615">
                        <c:v>2.94</c:v>
                      </c:pt>
                      <c:pt idx="24616">
                        <c:v>2.94</c:v>
                      </c:pt>
                      <c:pt idx="24617">
                        <c:v>2.94</c:v>
                      </c:pt>
                      <c:pt idx="24618">
                        <c:v>2.95</c:v>
                      </c:pt>
                      <c:pt idx="24619">
                        <c:v>2.94</c:v>
                      </c:pt>
                      <c:pt idx="24620">
                        <c:v>2.95</c:v>
                      </c:pt>
                      <c:pt idx="24621">
                        <c:v>2.95</c:v>
                      </c:pt>
                      <c:pt idx="24622">
                        <c:v>2.94</c:v>
                      </c:pt>
                      <c:pt idx="24623">
                        <c:v>2.95</c:v>
                      </c:pt>
                      <c:pt idx="24624">
                        <c:v>2.94</c:v>
                      </c:pt>
                      <c:pt idx="24625">
                        <c:v>2.94</c:v>
                      </c:pt>
                      <c:pt idx="24626">
                        <c:v>2.94</c:v>
                      </c:pt>
                      <c:pt idx="24627">
                        <c:v>2.93</c:v>
                      </c:pt>
                      <c:pt idx="24628">
                        <c:v>2.93</c:v>
                      </c:pt>
                      <c:pt idx="24629">
                        <c:v>2.93</c:v>
                      </c:pt>
                      <c:pt idx="24630">
                        <c:v>2.93</c:v>
                      </c:pt>
                      <c:pt idx="24631">
                        <c:v>2.93</c:v>
                      </c:pt>
                      <c:pt idx="24632">
                        <c:v>2.93</c:v>
                      </c:pt>
                      <c:pt idx="24633">
                        <c:v>2.92</c:v>
                      </c:pt>
                      <c:pt idx="24634">
                        <c:v>2.93</c:v>
                      </c:pt>
                      <c:pt idx="24635">
                        <c:v>2.93</c:v>
                      </c:pt>
                      <c:pt idx="24636">
                        <c:v>2.92</c:v>
                      </c:pt>
                      <c:pt idx="24637">
                        <c:v>2.92</c:v>
                      </c:pt>
                      <c:pt idx="24638">
                        <c:v>2.91</c:v>
                      </c:pt>
                      <c:pt idx="24639">
                        <c:v>2.91</c:v>
                      </c:pt>
                      <c:pt idx="24640">
                        <c:v>2.92</c:v>
                      </c:pt>
                      <c:pt idx="24641">
                        <c:v>2.92</c:v>
                      </c:pt>
                      <c:pt idx="24642">
                        <c:v>2.92</c:v>
                      </c:pt>
                      <c:pt idx="24643">
                        <c:v>2.92</c:v>
                      </c:pt>
                      <c:pt idx="24644">
                        <c:v>2.91</c:v>
                      </c:pt>
                      <c:pt idx="24645">
                        <c:v>2.92</c:v>
                      </c:pt>
                      <c:pt idx="24646">
                        <c:v>2.91</c:v>
                      </c:pt>
                      <c:pt idx="24647">
                        <c:v>2.92</c:v>
                      </c:pt>
                      <c:pt idx="24648">
                        <c:v>2.92</c:v>
                      </c:pt>
                      <c:pt idx="24649">
                        <c:v>2.91</c:v>
                      </c:pt>
                      <c:pt idx="24650">
                        <c:v>2.91</c:v>
                      </c:pt>
                      <c:pt idx="24651">
                        <c:v>2.91</c:v>
                      </c:pt>
                      <c:pt idx="24652">
                        <c:v>2.9</c:v>
                      </c:pt>
                      <c:pt idx="24653">
                        <c:v>2.91</c:v>
                      </c:pt>
                      <c:pt idx="24654">
                        <c:v>2.9</c:v>
                      </c:pt>
                      <c:pt idx="24655">
                        <c:v>2.9</c:v>
                      </c:pt>
                      <c:pt idx="24656">
                        <c:v>2.91</c:v>
                      </c:pt>
                      <c:pt idx="24657">
                        <c:v>2.9</c:v>
                      </c:pt>
                      <c:pt idx="24658">
                        <c:v>2.9</c:v>
                      </c:pt>
                      <c:pt idx="24659">
                        <c:v>2.9</c:v>
                      </c:pt>
                      <c:pt idx="24660">
                        <c:v>2.9</c:v>
                      </c:pt>
                      <c:pt idx="24661">
                        <c:v>2.9</c:v>
                      </c:pt>
                      <c:pt idx="24662">
                        <c:v>2.9</c:v>
                      </c:pt>
                      <c:pt idx="24663">
                        <c:v>2.89</c:v>
                      </c:pt>
                      <c:pt idx="24664">
                        <c:v>2.89</c:v>
                      </c:pt>
                      <c:pt idx="24665">
                        <c:v>2.9</c:v>
                      </c:pt>
                      <c:pt idx="24666">
                        <c:v>2.9</c:v>
                      </c:pt>
                      <c:pt idx="24667">
                        <c:v>2.9</c:v>
                      </c:pt>
                      <c:pt idx="24668">
                        <c:v>2.89</c:v>
                      </c:pt>
                      <c:pt idx="24669">
                        <c:v>2.89</c:v>
                      </c:pt>
                      <c:pt idx="24670">
                        <c:v>2.89</c:v>
                      </c:pt>
                      <c:pt idx="24671">
                        <c:v>2.88</c:v>
                      </c:pt>
                      <c:pt idx="24672">
                        <c:v>2.89</c:v>
                      </c:pt>
                      <c:pt idx="24673">
                        <c:v>2.88</c:v>
                      </c:pt>
                      <c:pt idx="24674">
                        <c:v>2.88</c:v>
                      </c:pt>
                      <c:pt idx="24675">
                        <c:v>2.88</c:v>
                      </c:pt>
                      <c:pt idx="24676">
                        <c:v>2.88</c:v>
                      </c:pt>
                      <c:pt idx="24677">
                        <c:v>2.87</c:v>
                      </c:pt>
                      <c:pt idx="24678">
                        <c:v>2.87</c:v>
                      </c:pt>
                      <c:pt idx="24679">
                        <c:v>2.87</c:v>
                      </c:pt>
                      <c:pt idx="24680">
                        <c:v>2.86</c:v>
                      </c:pt>
                      <c:pt idx="24681">
                        <c:v>2.87</c:v>
                      </c:pt>
                      <c:pt idx="24682">
                        <c:v>2.86</c:v>
                      </c:pt>
                      <c:pt idx="24683">
                        <c:v>2.86</c:v>
                      </c:pt>
                      <c:pt idx="24684">
                        <c:v>2.86</c:v>
                      </c:pt>
                      <c:pt idx="24685">
                        <c:v>2.86</c:v>
                      </c:pt>
                      <c:pt idx="24686">
                        <c:v>2.85</c:v>
                      </c:pt>
                      <c:pt idx="24687">
                        <c:v>2.85</c:v>
                      </c:pt>
                      <c:pt idx="24688">
                        <c:v>2.85</c:v>
                      </c:pt>
                      <c:pt idx="24689">
                        <c:v>2.85</c:v>
                      </c:pt>
                      <c:pt idx="24690">
                        <c:v>2.85</c:v>
                      </c:pt>
                      <c:pt idx="24691">
                        <c:v>2.85</c:v>
                      </c:pt>
                      <c:pt idx="24692">
                        <c:v>2.84</c:v>
                      </c:pt>
                      <c:pt idx="24693">
                        <c:v>2.84</c:v>
                      </c:pt>
                      <c:pt idx="24694">
                        <c:v>2.85</c:v>
                      </c:pt>
                      <c:pt idx="24695">
                        <c:v>2.84</c:v>
                      </c:pt>
                      <c:pt idx="24696">
                        <c:v>2.84</c:v>
                      </c:pt>
                      <c:pt idx="24697">
                        <c:v>2.83</c:v>
                      </c:pt>
                      <c:pt idx="24698">
                        <c:v>2.84</c:v>
                      </c:pt>
                      <c:pt idx="24699">
                        <c:v>2.84</c:v>
                      </c:pt>
                      <c:pt idx="24700">
                        <c:v>2.84</c:v>
                      </c:pt>
                      <c:pt idx="24701">
                        <c:v>2.84</c:v>
                      </c:pt>
                      <c:pt idx="24702">
                        <c:v>2.83</c:v>
                      </c:pt>
                      <c:pt idx="24703">
                        <c:v>2.83</c:v>
                      </c:pt>
                      <c:pt idx="24704">
                        <c:v>2.83</c:v>
                      </c:pt>
                      <c:pt idx="24705">
                        <c:v>2.84</c:v>
                      </c:pt>
                      <c:pt idx="24706">
                        <c:v>2.83</c:v>
                      </c:pt>
                      <c:pt idx="24707">
                        <c:v>2.82</c:v>
                      </c:pt>
                      <c:pt idx="24708">
                        <c:v>2.83</c:v>
                      </c:pt>
                      <c:pt idx="24709">
                        <c:v>2.82</c:v>
                      </c:pt>
                      <c:pt idx="24710">
                        <c:v>2.82</c:v>
                      </c:pt>
                      <c:pt idx="24711">
                        <c:v>2.82</c:v>
                      </c:pt>
                      <c:pt idx="24712">
                        <c:v>2.82</c:v>
                      </c:pt>
                      <c:pt idx="24713">
                        <c:v>2.81</c:v>
                      </c:pt>
                      <c:pt idx="24714">
                        <c:v>2.81</c:v>
                      </c:pt>
                      <c:pt idx="24715">
                        <c:v>2.81</c:v>
                      </c:pt>
                      <c:pt idx="24716">
                        <c:v>2.81</c:v>
                      </c:pt>
                      <c:pt idx="24717">
                        <c:v>2.81</c:v>
                      </c:pt>
                      <c:pt idx="24718">
                        <c:v>2.81</c:v>
                      </c:pt>
                      <c:pt idx="24719">
                        <c:v>2.8</c:v>
                      </c:pt>
                      <c:pt idx="24720">
                        <c:v>2.81</c:v>
                      </c:pt>
                      <c:pt idx="24721">
                        <c:v>2.81</c:v>
                      </c:pt>
                      <c:pt idx="24722">
                        <c:v>2.8</c:v>
                      </c:pt>
                      <c:pt idx="24723">
                        <c:v>2.8</c:v>
                      </c:pt>
                      <c:pt idx="24724">
                        <c:v>2.8</c:v>
                      </c:pt>
                      <c:pt idx="24725">
                        <c:v>2.81</c:v>
                      </c:pt>
                      <c:pt idx="24726">
                        <c:v>2.8</c:v>
                      </c:pt>
                      <c:pt idx="24727">
                        <c:v>2.8</c:v>
                      </c:pt>
                      <c:pt idx="24728">
                        <c:v>2.8</c:v>
                      </c:pt>
                      <c:pt idx="24729">
                        <c:v>2.79</c:v>
                      </c:pt>
                      <c:pt idx="24730">
                        <c:v>2.8</c:v>
                      </c:pt>
                      <c:pt idx="24731">
                        <c:v>2.79</c:v>
                      </c:pt>
                      <c:pt idx="24732">
                        <c:v>2.79</c:v>
                      </c:pt>
                      <c:pt idx="24733">
                        <c:v>2.79</c:v>
                      </c:pt>
                      <c:pt idx="24734">
                        <c:v>2.79</c:v>
                      </c:pt>
                      <c:pt idx="24735">
                        <c:v>2.79</c:v>
                      </c:pt>
                      <c:pt idx="24736">
                        <c:v>2.78</c:v>
                      </c:pt>
                      <c:pt idx="24737">
                        <c:v>2.79</c:v>
                      </c:pt>
                      <c:pt idx="24738">
                        <c:v>2.79</c:v>
                      </c:pt>
                      <c:pt idx="24739">
                        <c:v>2.78</c:v>
                      </c:pt>
                      <c:pt idx="24740">
                        <c:v>2.78</c:v>
                      </c:pt>
                      <c:pt idx="24741">
                        <c:v>2.78</c:v>
                      </c:pt>
                      <c:pt idx="24742">
                        <c:v>2.78</c:v>
                      </c:pt>
                      <c:pt idx="24743">
                        <c:v>2.77</c:v>
                      </c:pt>
                      <c:pt idx="24744">
                        <c:v>2.78</c:v>
                      </c:pt>
                      <c:pt idx="24745">
                        <c:v>2.78</c:v>
                      </c:pt>
                      <c:pt idx="24746">
                        <c:v>2.77</c:v>
                      </c:pt>
                      <c:pt idx="24747">
                        <c:v>2.77</c:v>
                      </c:pt>
                      <c:pt idx="24748">
                        <c:v>2.77</c:v>
                      </c:pt>
                      <c:pt idx="24749">
                        <c:v>2.77</c:v>
                      </c:pt>
                      <c:pt idx="24750">
                        <c:v>2.77</c:v>
                      </c:pt>
                      <c:pt idx="24751">
                        <c:v>2.76</c:v>
                      </c:pt>
                      <c:pt idx="24752">
                        <c:v>2.77</c:v>
                      </c:pt>
                      <c:pt idx="24753">
                        <c:v>2.76</c:v>
                      </c:pt>
                      <c:pt idx="24754">
                        <c:v>2.76</c:v>
                      </c:pt>
                      <c:pt idx="24755">
                        <c:v>2.76</c:v>
                      </c:pt>
                      <c:pt idx="24756">
                        <c:v>2.76</c:v>
                      </c:pt>
                      <c:pt idx="24757">
                        <c:v>2.76</c:v>
                      </c:pt>
                      <c:pt idx="24758">
                        <c:v>2.75</c:v>
                      </c:pt>
                      <c:pt idx="24759">
                        <c:v>2.76</c:v>
                      </c:pt>
                      <c:pt idx="24760">
                        <c:v>2.76</c:v>
                      </c:pt>
                      <c:pt idx="24761">
                        <c:v>2.75</c:v>
                      </c:pt>
                      <c:pt idx="24762">
                        <c:v>2.75</c:v>
                      </c:pt>
                      <c:pt idx="24763">
                        <c:v>2.75</c:v>
                      </c:pt>
                      <c:pt idx="24764">
                        <c:v>2.75</c:v>
                      </c:pt>
                      <c:pt idx="24765">
                        <c:v>2.74</c:v>
                      </c:pt>
                      <c:pt idx="24766">
                        <c:v>2.74</c:v>
                      </c:pt>
                      <c:pt idx="24767">
                        <c:v>2.73</c:v>
                      </c:pt>
                      <c:pt idx="24768">
                        <c:v>2.74</c:v>
                      </c:pt>
                      <c:pt idx="24769">
                        <c:v>2.74</c:v>
                      </c:pt>
                      <c:pt idx="24770">
                        <c:v>2.73</c:v>
                      </c:pt>
                      <c:pt idx="24771">
                        <c:v>2.74</c:v>
                      </c:pt>
                      <c:pt idx="24772">
                        <c:v>2.73</c:v>
                      </c:pt>
                      <c:pt idx="24773">
                        <c:v>2.73</c:v>
                      </c:pt>
                      <c:pt idx="24774">
                        <c:v>2.73</c:v>
                      </c:pt>
                      <c:pt idx="24775">
                        <c:v>2.73</c:v>
                      </c:pt>
                      <c:pt idx="24776">
                        <c:v>2.72</c:v>
                      </c:pt>
                      <c:pt idx="24777">
                        <c:v>2.72</c:v>
                      </c:pt>
                      <c:pt idx="24778">
                        <c:v>2.72</c:v>
                      </c:pt>
                      <c:pt idx="24779">
                        <c:v>2.72</c:v>
                      </c:pt>
                      <c:pt idx="24780">
                        <c:v>2.72</c:v>
                      </c:pt>
                      <c:pt idx="24781">
                        <c:v>2.72</c:v>
                      </c:pt>
                      <c:pt idx="24782">
                        <c:v>2.72</c:v>
                      </c:pt>
                      <c:pt idx="24783">
                        <c:v>2.72</c:v>
                      </c:pt>
                      <c:pt idx="24784">
                        <c:v>2.72</c:v>
                      </c:pt>
                      <c:pt idx="24785">
                        <c:v>2.72</c:v>
                      </c:pt>
                      <c:pt idx="24786">
                        <c:v>2.72</c:v>
                      </c:pt>
                      <c:pt idx="24787">
                        <c:v>2.72</c:v>
                      </c:pt>
                      <c:pt idx="24788">
                        <c:v>2.72</c:v>
                      </c:pt>
                      <c:pt idx="24789">
                        <c:v>2.72</c:v>
                      </c:pt>
                      <c:pt idx="24790">
                        <c:v>2.71</c:v>
                      </c:pt>
                      <c:pt idx="24791">
                        <c:v>2.71</c:v>
                      </c:pt>
                      <c:pt idx="24792">
                        <c:v>2.72</c:v>
                      </c:pt>
                      <c:pt idx="24793">
                        <c:v>2.71</c:v>
                      </c:pt>
                      <c:pt idx="24794">
                        <c:v>2.71</c:v>
                      </c:pt>
                      <c:pt idx="24795">
                        <c:v>2.71</c:v>
                      </c:pt>
                      <c:pt idx="24796">
                        <c:v>2.71</c:v>
                      </c:pt>
                      <c:pt idx="24797">
                        <c:v>2.71</c:v>
                      </c:pt>
                      <c:pt idx="24798">
                        <c:v>2.71</c:v>
                      </c:pt>
                      <c:pt idx="24799">
                        <c:v>2.71</c:v>
                      </c:pt>
                      <c:pt idx="24800">
                        <c:v>2.71</c:v>
                      </c:pt>
                      <c:pt idx="24801">
                        <c:v>2.7</c:v>
                      </c:pt>
                      <c:pt idx="24802">
                        <c:v>2.71</c:v>
                      </c:pt>
                      <c:pt idx="24803">
                        <c:v>2.7</c:v>
                      </c:pt>
                      <c:pt idx="24804">
                        <c:v>2.71</c:v>
                      </c:pt>
                      <c:pt idx="24805">
                        <c:v>2.7</c:v>
                      </c:pt>
                      <c:pt idx="24806">
                        <c:v>2.7</c:v>
                      </c:pt>
                      <c:pt idx="24807">
                        <c:v>2.7</c:v>
                      </c:pt>
                      <c:pt idx="24808">
                        <c:v>2.7</c:v>
                      </c:pt>
                      <c:pt idx="24809">
                        <c:v>2.7</c:v>
                      </c:pt>
                      <c:pt idx="24810">
                        <c:v>2.7</c:v>
                      </c:pt>
                      <c:pt idx="24811">
                        <c:v>2.69</c:v>
                      </c:pt>
                      <c:pt idx="24812">
                        <c:v>2.7</c:v>
                      </c:pt>
                      <c:pt idx="24813">
                        <c:v>2.69</c:v>
                      </c:pt>
                      <c:pt idx="24814">
                        <c:v>2.7</c:v>
                      </c:pt>
                      <c:pt idx="24815">
                        <c:v>2.69</c:v>
                      </c:pt>
                      <c:pt idx="24816">
                        <c:v>2.69</c:v>
                      </c:pt>
                      <c:pt idx="24817">
                        <c:v>2.69</c:v>
                      </c:pt>
                      <c:pt idx="24818">
                        <c:v>2.69</c:v>
                      </c:pt>
                      <c:pt idx="24819">
                        <c:v>2.69</c:v>
                      </c:pt>
                      <c:pt idx="24820">
                        <c:v>2.69</c:v>
                      </c:pt>
                      <c:pt idx="24821">
                        <c:v>2.69</c:v>
                      </c:pt>
                      <c:pt idx="24822">
                        <c:v>2.68</c:v>
                      </c:pt>
                      <c:pt idx="24823">
                        <c:v>2.68</c:v>
                      </c:pt>
                      <c:pt idx="24824">
                        <c:v>2.68</c:v>
                      </c:pt>
                      <c:pt idx="24825">
                        <c:v>2.68</c:v>
                      </c:pt>
                      <c:pt idx="24826">
                        <c:v>2.68</c:v>
                      </c:pt>
                      <c:pt idx="24827">
                        <c:v>2.68</c:v>
                      </c:pt>
                      <c:pt idx="24828">
                        <c:v>2.68</c:v>
                      </c:pt>
                      <c:pt idx="24829">
                        <c:v>2.68</c:v>
                      </c:pt>
                      <c:pt idx="24830">
                        <c:v>2.68</c:v>
                      </c:pt>
                      <c:pt idx="24831">
                        <c:v>2.68</c:v>
                      </c:pt>
                      <c:pt idx="24832">
                        <c:v>2.67</c:v>
                      </c:pt>
                      <c:pt idx="24833">
                        <c:v>2.67</c:v>
                      </c:pt>
                      <c:pt idx="24834">
                        <c:v>2.67</c:v>
                      </c:pt>
                      <c:pt idx="24835">
                        <c:v>2.67</c:v>
                      </c:pt>
                      <c:pt idx="24836">
                        <c:v>2.67</c:v>
                      </c:pt>
                      <c:pt idx="24837">
                        <c:v>2.67</c:v>
                      </c:pt>
                      <c:pt idx="24838">
                        <c:v>2.66</c:v>
                      </c:pt>
                      <c:pt idx="24839">
                        <c:v>2.67</c:v>
                      </c:pt>
                      <c:pt idx="24840">
                        <c:v>2.66</c:v>
                      </c:pt>
                      <c:pt idx="24841">
                        <c:v>2.67</c:v>
                      </c:pt>
                      <c:pt idx="24842">
                        <c:v>2.66</c:v>
                      </c:pt>
                      <c:pt idx="24843">
                        <c:v>2.66</c:v>
                      </c:pt>
                      <c:pt idx="24844">
                        <c:v>2.66</c:v>
                      </c:pt>
                      <c:pt idx="24845">
                        <c:v>2.65</c:v>
                      </c:pt>
                      <c:pt idx="24846">
                        <c:v>2.66</c:v>
                      </c:pt>
                      <c:pt idx="24847">
                        <c:v>2.65</c:v>
                      </c:pt>
                      <c:pt idx="24848">
                        <c:v>2.65</c:v>
                      </c:pt>
                      <c:pt idx="24849">
                        <c:v>2.65</c:v>
                      </c:pt>
                      <c:pt idx="24850">
                        <c:v>2.65</c:v>
                      </c:pt>
                      <c:pt idx="24851">
                        <c:v>2.66</c:v>
                      </c:pt>
                      <c:pt idx="24852">
                        <c:v>2.65</c:v>
                      </c:pt>
                      <c:pt idx="24853">
                        <c:v>2.65</c:v>
                      </c:pt>
                      <c:pt idx="24854">
                        <c:v>2.65</c:v>
                      </c:pt>
                      <c:pt idx="24855">
                        <c:v>2.65</c:v>
                      </c:pt>
                      <c:pt idx="24856">
                        <c:v>2.65</c:v>
                      </c:pt>
                      <c:pt idx="24857">
                        <c:v>2.64</c:v>
                      </c:pt>
                      <c:pt idx="24858">
                        <c:v>2.64</c:v>
                      </c:pt>
                      <c:pt idx="24859">
                        <c:v>2.64</c:v>
                      </c:pt>
                      <c:pt idx="24860">
                        <c:v>2.64</c:v>
                      </c:pt>
                      <c:pt idx="24861">
                        <c:v>2.64</c:v>
                      </c:pt>
                      <c:pt idx="24862">
                        <c:v>2.64</c:v>
                      </c:pt>
                      <c:pt idx="24863">
                        <c:v>2.63</c:v>
                      </c:pt>
                      <c:pt idx="24864">
                        <c:v>2.63</c:v>
                      </c:pt>
                      <c:pt idx="24865">
                        <c:v>2.63</c:v>
                      </c:pt>
                      <c:pt idx="24866">
                        <c:v>2.62</c:v>
                      </c:pt>
                      <c:pt idx="24867">
                        <c:v>2.63</c:v>
                      </c:pt>
                      <c:pt idx="24868">
                        <c:v>2.62</c:v>
                      </c:pt>
                      <c:pt idx="24869">
                        <c:v>2.62</c:v>
                      </c:pt>
                      <c:pt idx="24870">
                        <c:v>2.62</c:v>
                      </c:pt>
                      <c:pt idx="24871">
                        <c:v>2.62</c:v>
                      </c:pt>
                      <c:pt idx="24872">
                        <c:v>2.63</c:v>
                      </c:pt>
                      <c:pt idx="24873">
                        <c:v>2.62</c:v>
                      </c:pt>
                      <c:pt idx="24874">
                        <c:v>2.62</c:v>
                      </c:pt>
                      <c:pt idx="24875">
                        <c:v>2.61</c:v>
                      </c:pt>
                      <c:pt idx="24876">
                        <c:v>2.62</c:v>
                      </c:pt>
                      <c:pt idx="24877">
                        <c:v>2.62</c:v>
                      </c:pt>
                      <c:pt idx="24878">
                        <c:v>2.61</c:v>
                      </c:pt>
                      <c:pt idx="24879">
                        <c:v>2.62</c:v>
                      </c:pt>
                      <c:pt idx="24880">
                        <c:v>2.61</c:v>
                      </c:pt>
                      <c:pt idx="24881">
                        <c:v>2.61</c:v>
                      </c:pt>
                      <c:pt idx="24882">
                        <c:v>2.61</c:v>
                      </c:pt>
                      <c:pt idx="24883">
                        <c:v>2.61</c:v>
                      </c:pt>
                      <c:pt idx="24884">
                        <c:v>2.62</c:v>
                      </c:pt>
                      <c:pt idx="24885">
                        <c:v>2.61</c:v>
                      </c:pt>
                      <c:pt idx="24886">
                        <c:v>2.61</c:v>
                      </c:pt>
                      <c:pt idx="24887">
                        <c:v>2.61</c:v>
                      </c:pt>
                      <c:pt idx="24888">
                        <c:v>2.61</c:v>
                      </c:pt>
                      <c:pt idx="24889">
                        <c:v>2.61</c:v>
                      </c:pt>
                      <c:pt idx="24890">
                        <c:v>2.61</c:v>
                      </c:pt>
                      <c:pt idx="24891">
                        <c:v>2.61</c:v>
                      </c:pt>
                      <c:pt idx="24892">
                        <c:v>2.61</c:v>
                      </c:pt>
                      <c:pt idx="24893">
                        <c:v>2.61</c:v>
                      </c:pt>
                      <c:pt idx="24894">
                        <c:v>2.6</c:v>
                      </c:pt>
                      <c:pt idx="24895">
                        <c:v>2.61</c:v>
                      </c:pt>
                      <c:pt idx="24896">
                        <c:v>2.61</c:v>
                      </c:pt>
                      <c:pt idx="24897">
                        <c:v>2.61</c:v>
                      </c:pt>
                      <c:pt idx="24898">
                        <c:v>2.6</c:v>
                      </c:pt>
                      <c:pt idx="24899">
                        <c:v>2.6</c:v>
                      </c:pt>
                      <c:pt idx="24900">
                        <c:v>2.6</c:v>
                      </c:pt>
                      <c:pt idx="24901">
                        <c:v>2.6</c:v>
                      </c:pt>
                      <c:pt idx="24902">
                        <c:v>2.6</c:v>
                      </c:pt>
                      <c:pt idx="24903">
                        <c:v>2.6</c:v>
                      </c:pt>
                      <c:pt idx="24904">
                        <c:v>2.6</c:v>
                      </c:pt>
                      <c:pt idx="24905">
                        <c:v>2.6</c:v>
                      </c:pt>
                      <c:pt idx="24906">
                        <c:v>2.6</c:v>
                      </c:pt>
                      <c:pt idx="24907">
                        <c:v>2.6</c:v>
                      </c:pt>
                      <c:pt idx="24908">
                        <c:v>2.6</c:v>
                      </c:pt>
                      <c:pt idx="24909">
                        <c:v>2.6</c:v>
                      </c:pt>
                      <c:pt idx="24910">
                        <c:v>2.59</c:v>
                      </c:pt>
                      <c:pt idx="24911">
                        <c:v>2.59</c:v>
                      </c:pt>
                      <c:pt idx="24912">
                        <c:v>2.6</c:v>
                      </c:pt>
                      <c:pt idx="24913">
                        <c:v>2.6</c:v>
                      </c:pt>
                      <c:pt idx="24914">
                        <c:v>2.6</c:v>
                      </c:pt>
                      <c:pt idx="24915">
                        <c:v>2.6</c:v>
                      </c:pt>
                      <c:pt idx="24916">
                        <c:v>2.6</c:v>
                      </c:pt>
                      <c:pt idx="24917">
                        <c:v>2.6</c:v>
                      </c:pt>
                      <c:pt idx="24918">
                        <c:v>2.6</c:v>
                      </c:pt>
                      <c:pt idx="24919">
                        <c:v>2.6</c:v>
                      </c:pt>
                      <c:pt idx="24920">
                        <c:v>2.6</c:v>
                      </c:pt>
                      <c:pt idx="24921">
                        <c:v>2.61</c:v>
                      </c:pt>
                      <c:pt idx="24922">
                        <c:v>2.61</c:v>
                      </c:pt>
                      <c:pt idx="24923">
                        <c:v>2.61</c:v>
                      </c:pt>
                      <c:pt idx="24924">
                        <c:v>2.62</c:v>
                      </c:pt>
                      <c:pt idx="24925">
                        <c:v>2.62</c:v>
                      </c:pt>
                      <c:pt idx="24926">
                        <c:v>2.62</c:v>
                      </c:pt>
                      <c:pt idx="24927">
                        <c:v>2.62</c:v>
                      </c:pt>
                      <c:pt idx="24928">
                        <c:v>2.62</c:v>
                      </c:pt>
                      <c:pt idx="24929">
                        <c:v>2.63</c:v>
                      </c:pt>
                      <c:pt idx="24930">
                        <c:v>2.63</c:v>
                      </c:pt>
                      <c:pt idx="24931">
                        <c:v>2.64</c:v>
                      </c:pt>
                      <c:pt idx="24932">
                        <c:v>2.65</c:v>
                      </c:pt>
                      <c:pt idx="24933">
                        <c:v>2.67</c:v>
                      </c:pt>
                      <c:pt idx="24934">
                        <c:v>2.68</c:v>
                      </c:pt>
                      <c:pt idx="24935">
                        <c:v>2.7</c:v>
                      </c:pt>
                      <c:pt idx="24936">
                        <c:v>2.72</c:v>
                      </c:pt>
                      <c:pt idx="24937">
                        <c:v>2.74</c:v>
                      </c:pt>
                      <c:pt idx="24938">
                        <c:v>2.78</c:v>
                      </c:pt>
                      <c:pt idx="24939">
                        <c:v>2.83</c:v>
                      </c:pt>
                      <c:pt idx="24940">
                        <c:v>2.87</c:v>
                      </c:pt>
                      <c:pt idx="24941">
                        <c:v>2.91</c:v>
                      </c:pt>
                      <c:pt idx="24942">
                        <c:v>2.99</c:v>
                      </c:pt>
                      <c:pt idx="24943">
                        <c:v>2.99</c:v>
                      </c:pt>
                      <c:pt idx="24944">
                        <c:v>2.97</c:v>
                      </c:pt>
                      <c:pt idx="24945">
                        <c:v>2.95</c:v>
                      </c:pt>
                      <c:pt idx="24946">
                        <c:v>2.95</c:v>
                      </c:pt>
                      <c:pt idx="24947">
                        <c:v>2.98</c:v>
                      </c:pt>
                      <c:pt idx="24948">
                        <c:v>3</c:v>
                      </c:pt>
                      <c:pt idx="24949">
                        <c:v>3.01</c:v>
                      </c:pt>
                      <c:pt idx="24950">
                        <c:v>3.02</c:v>
                      </c:pt>
                      <c:pt idx="24951">
                        <c:v>3.03</c:v>
                      </c:pt>
                      <c:pt idx="24952">
                        <c:v>3.04</c:v>
                      </c:pt>
                      <c:pt idx="24953">
                        <c:v>3.05</c:v>
                      </c:pt>
                      <c:pt idx="24954">
                        <c:v>3.06</c:v>
                      </c:pt>
                      <c:pt idx="24955">
                        <c:v>3.06</c:v>
                      </c:pt>
                      <c:pt idx="24956">
                        <c:v>3.07</c:v>
                      </c:pt>
                      <c:pt idx="24957">
                        <c:v>3.07</c:v>
                      </c:pt>
                      <c:pt idx="24958">
                        <c:v>3.07</c:v>
                      </c:pt>
                      <c:pt idx="24959">
                        <c:v>3.07</c:v>
                      </c:pt>
                      <c:pt idx="24960">
                        <c:v>3.06</c:v>
                      </c:pt>
                      <c:pt idx="24961">
                        <c:v>3.05</c:v>
                      </c:pt>
                      <c:pt idx="24962">
                        <c:v>3.04</c:v>
                      </c:pt>
                      <c:pt idx="24963">
                        <c:v>3.03</c:v>
                      </c:pt>
                      <c:pt idx="24964">
                        <c:v>3.03</c:v>
                      </c:pt>
                      <c:pt idx="24965">
                        <c:v>3.02</c:v>
                      </c:pt>
                      <c:pt idx="24966">
                        <c:v>3.02</c:v>
                      </c:pt>
                      <c:pt idx="24967">
                        <c:v>3.01</c:v>
                      </c:pt>
                      <c:pt idx="24968">
                        <c:v>2.99</c:v>
                      </c:pt>
                      <c:pt idx="24969">
                        <c:v>3</c:v>
                      </c:pt>
                      <c:pt idx="24970">
                        <c:v>3.01</c:v>
                      </c:pt>
                      <c:pt idx="24971">
                        <c:v>3.01</c:v>
                      </c:pt>
                      <c:pt idx="24972">
                        <c:v>2.99</c:v>
                      </c:pt>
                      <c:pt idx="24973">
                        <c:v>2.98</c:v>
                      </c:pt>
                      <c:pt idx="24974">
                        <c:v>2.97</c:v>
                      </c:pt>
                      <c:pt idx="24975">
                        <c:v>2.96</c:v>
                      </c:pt>
                      <c:pt idx="24976">
                        <c:v>2.95</c:v>
                      </c:pt>
                      <c:pt idx="24977">
                        <c:v>2.94</c:v>
                      </c:pt>
                      <c:pt idx="24978">
                        <c:v>2.94</c:v>
                      </c:pt>
                      <c:pt idx="24979">
                        <c:v>2.93</c:v>
                      </c:pt>
                      <c:pt idx="24980">
                        <c:v>2.93</c:v>
                      </c:pt>
                      <c:pt idx="24981">
                        <c:v>2.93</c:v>
                      </c:pt>
                      <c:pt idx="24982">
                        <c:v>2.93</c:v>
                      </c:pt>
                      <c:pt idx="24983">
                        <c:v>2.92</c:v>
                      </c:pt>
                      <c:pt idx="24984">
                        <c:v>2.93</c:v>
                      </c:pt>
                      <c:pt idx="24985">
                        <c:v>2.94</c:v>
                      </c:pt>
                      <c:pt idx="24986">
                        <c:v>2.95</c:v>
                      </c:pt>
                      <c:pt idx="24987">
                        <c:v>2.96</c:v>
                      </c:pt>
                      <c:pt idx="24988">
                        <c:v>2.99</c:v>
                      </c:pt>
                      <c:pt idx="24989">
                        <c:v>3</c:v>
                      </c:pt>
                      <c:pt idx="24990">
                        <c:v>3.01</c:v>
                      </c:pt>
                      <c:pt idx="24991">
                        <c:v>3.04</c:v>
                      </c:pt>
                      <c:pt idx="24992">
                        <c:v>3.06</c:v>
                      </c:pt>
                      <c:pt idx="24993">
                        <c:v>3.1</c:v>
                      </c:pt>
                      <c:pt idx="24994">
                        <c:v>3.14</c:v>
                      </c:pt>
                      <c:pt idx="24995">
                        <c:v>3.18</c:v>
                      </c:pt>
                      <c:pt idx="24996">
                        <c:v>3.23</c:v>
                      </c:pt>
                      <c:pt idx="24997">
                        <c:v>3.25</c:v>
                      </c:pt>
                      <c:pt idx="24998">
                        <c:v>3.27</c:v>
                      </c:pt>
                      <c:pt idx="24999">
                        <c:v>3.26</c:v>
                      </c:pt>
                      <c:pt idx="25000">
                        <c:v>3.27</c:v>
                      </c:pt>
                      <c:pt idx="25001">
                        <c:v>3.28</c:v>
                      </c:pt>
                      <c:pt idx="25002">
                        <c:v>3.28</c:v>
                      </c:pt>
                      <c:pt idx="25003">
                        <c:v>3.4</c:v>
                      </c:pt>
                      <c:pt idx="25004">
                        <c:v>3.42</c:v>
                      </c:pt>
                      <c:pt idx="25005">
                        <c:v>3.41</c:v>
                      </c:pt>
                      <c:pt idx="25006">
                        <c:v>3.39</c:v>
                      </c:pt>
                      <c:pt idx="25007">
                        <c:v>3.39</c:v>
                      </c:pt>
                      <c:pt idx="25008">
                        <c:v>3.38</c:v>
                      </c:pt>
                      <c:pt idx="25009">
                        <c:v>3.36</c:v>
                      </c:pt>
                      <c:pt idx="25010">
                        <c:v>3.34</c:v>
                      </c:pt>
                      <c:pt idx="25011">
                        <c:v>3.33</c:v>
                      </c:pt>
                      <c:pt idx="25012">
                        <c:v>3.3</c:v>
                      </c:pt>
                      <c:pt idx="25013">
                        <c:v>3.28</c:v>
                      </c:pt>
                      <c:pt idx="25014">
                        <c:v>3.27</c:v>
                      </c:pt>
                      <c:pt idx="25015">
                        <c:v>3.25</c:v>
                      </c:pt>
                      <c:pt idx="25016">
                        <c:v>3.24</c:v>
                      </c:pt>
                      <c:pt idx="25017">
                        <c:v>3.23</c:v>
                      </c:pt>
                      <c:pt idx="25018">
                        <c:v>3.22</c:v>
                      </c:pt>
                      <c:pt idx="25019">
                        <c:v>3.23</c:v>
                      </c:pt>
                      <c:pt idx="25020">
                        <c:v>3.21</c:v>
                      </c:pt>
                      <c:pt idx="25021">
                        <c:v>3.2</c:v>
                      </c:pt>
                      <c:pt idx="25022">
                        <c:v>3.2</c:v>
                      </c:pt>
                      <c:pt idx="25023">
                        <c:v>3.19</c:v>
                      </c:pt>
                      <c:pt idx="25024">
                        <c:v>3.18</c:v>
                      </c:pt>
                      <c:pt idx="25025">
                        <c:v>3.18</c:v>
                      </c:pt>
                      <c:pt idx="25026">
                        <c:v>3.17</c:v>
                      </c:pt>
                      <c:pt idx="25027">
                        <c:v>3.15</c:v>
                      </c:pt>
                      <c:pt idx="25028">
                        <c:v>3.13</c:v>
                      </c:pt>
                      <c:pt idx="25029">
                        <c:v>3.13</c:v>
                      </c:pt>
                      <c:pt idx="25030">
                        <c:v>3.12</c:v>
                      </c:pt>
                      <c:pt idx="25031">
                        <c:v>3.11</c:v>
                      </c:pt>
                      <c:pt idx="25032">
                        <c:v>3.11</c:v>
                      </c:pt>
                      <c:pt idx="25033">
                        <c:v>3.1</c:v>
                      </c:pt>
                      <c:pt idx="25034">
                        <c:v>3.1</c:v>
                      </c:pt>
                      <c:pt idx="25035">
                        <c:v>3.09</c:v>
                      </c:pt>
                      <c:pt idx="25036">
                        <c:v>3.08</c:v>
                      </c:pt>
                      <c:pt idx="25037">
                        <c:v>3.08</c:v>
                      </c:pt>
                      <c:pt idx="25038">
                        <c:v>3.07</c:v>
                      </c:pt>
                      <c:pt idx="25039">
                        <c:v>3.06</c:v>
                      </c:pt>
                      <c:pt idx="25040">
                        <c:v>3.05</c:v>
                      </c:pt>
                      <c:pt idx="25041">
                        <c:v>3.05</c:v>
                      </c:pt>
                      <c:pt idx="25042">
                        <c:v>3.05</c:v>
                      </c:pt>
                      <c:pt idx="25043">
                        <c:v>3.03</c:v>
                      </c:pt>
                      <c:pt idx="25044">
                        <c:v>3.03</c:v>
                      </c:pt>
                      <c:pt idx="25045">
                        <c:v>3.03</c:v>
                      </c:pt>
                      <c:pt idx="25046">
                        <c:v>3.02</c:v>
                      </c:pt>
                      <c:pt idx="25047">
                        <c:v>3.02</c:v>
                      </c:pt>
                      <c:pt idx="25048">
                        <c:v>3.01</c:v>
                      </c:pt>
                      <c:pt idx="25049">
                        <c:v>3</c:v>
                      </c:pt>
                      <c:pt idx="25050">
                        <c:v>3</c:v>
                      </c:pt>
                      <c:pt idx="25051">
                        <c:v>3</c:v>
                      </c:pt>
                      <c:pt idx="25052">
                        <c:v>3</c:v>
                      </c:pt>
                      <c:pt idx="25053">
                        <c:v>2.99</c:v>
                      </c:pt>
                      <c:pt idx="25054">
                        <c:v>2.98</c:v>
                      </c:pt>
                      <c:pt idx="25055">
                        <c:v>2.98</c:v>
                      </c:pt>
                      <c:pt idx="25056">
                        <c:v>2.98</c:v>
                      </c:pt>
                      <c:pt idx="25057">
                        <c:v>2.97</c:v>
                      </c:pt>
                      <c:pt idx="25058">
                        <c:v>2.97</c:v>
                      </c:pt>
                      <c:pt idx="25059">
                        <c:v>2.97</c:v>
                      </c:pt>
                      <c:pt idx="25060">
                        <c:v>2.97</c:v>
                      </c:pt>
                      <c:pt idx="25061">
                        <c:v>2.96</c:v>
                      </c:pt>
                      <c:pt idx="25062">
                        <c:v>2.95</c:v>
                      </c:pt>
                      <c:pt idx="25063">
                        <c:v>2.96</c:v>
                      </c:pt>
                      <c:pt idx="25064">
                        <c:v>2.95</c:v>
                      </c:pt>
                      <c:pt idx="25065">
                        <c:v>2.95</c:v>
                      </c:pt>
                      <c:pt idx="25066">
                        <c:v>2.94</c:v>
                      </c:pt>
                      <c:pt idx="25067">
                        <c:v>2.94</c:v>
                      </c:pt>
                      <c:pt idx="25068">
                        <c:v>2.93</c:v>
                      </c:pt>
                      <c:pt idx="25069">
                        <c:v>2.93</c:v>
                      </c:pt>
                      <c:pt idx="25070">
                        <c:v>2.93</c:v>
                      </c:pt>
                      <c:pt idx="25071">
                        <c:v>2.93</c:v>
                      </c:pt>
                      <c:pt idx="25072">
                        <c:v>2.92</c:v>
                      </c:pt>
                      <c:pt idx="25073">
                        <c:v>2.92</c:v>
                      </c:pt>
                      <c:pt idx="25074">
                        <c:v>2.92</c:v>
                      </c:pt>
                      <c:pt idx="25075">
                        <c:v>2.91</c:v>
                      </c:pt>
                      <c:pt idx="25076">
                        <c:v>2.92</c:v>
                      </c:pt>
                      <c:pt idx="25077">
                        <c:v>2.91</c:v>
                      </c:pt>
                      <c:pt idx="25078">
                        <c:v>2.9</c:v>
                      </c:pt>
                      <c:pt idx="25079">
                        <c:v>2.91</c:v>
                      </c:pt>
                      <c:pt idx="25080">
                        <c:v>2.9</c:v>
                      </c:pt>
                      <c:pt idx="25081">
                        <c:v>2.9</c:v>
                      </c:pt>
                      <c:pt idx="25082">
                        <c:v>2.89</c:v>
                      </c:pt>
                      <c:pt idx="25083">
                        <c:v>2.9</c:v>
                      </c:pt>
                      <c:pt idx="25084">
                        <c:v>2.9</c:v>
                      </c:pt>
                      <c:pt idx="25085">
                        <c:v>2.9</c:v>
                      </c:pt>
                      <c:pt idx="25086">
                        <c:v>2.88</c:v>
                      </c:pt>
                      <c:pt idx="25087">
                        <c:v>2.88</c:v>
                      </c:pt>
                      <c:pt idx="25088">
                        <c:v>2.88</c:v>
                      </c:pt>
                      <c:pt idx="25089">
                        <c:v>2.88</c:v>
                      </c:pt>
                      <c:pt idx="25090">
                        <c:v>2.87</c:v>
                      </c:pt>
                      <c:pt idx="25091">
                        <c:v>2.88</c:v>
                      </c:pt>
                      <c:pt idx="25092">
                        <c:v>2.86</c:v>
                      </c:pt>
                      <c:pt idx="25093">
                        <c:v>2.87</c:v>
                      </c:pt>
                      <c:pt idx="25094">
                        <c:v>2.87</c:v>
                      </c:pt>
                      <c:pt idx="25095">
                        <c:v>2.87</c:v>
                      </c:pt>
                      <c:pt idx="25096">
                        <c:v>2.86</c:v>
                      </c:pt>
                      <c:pt idx="25097">
                        <c:v>2.86</c:v>
                      </c:pt>
                      <c:pt idx="25098">
                        <c:v>2.85</c:v>
                      </c:pt>
                      <c:pt idx="25099">
                        <c:v>2.86</c:v>
                      </c:pt>
                      <c:pt idx="25100">
                        <c:v>2.86</c:v>
                      </c:pt>
                      <c:pt idx="25101">
                        <c:v>2.85</c:v>
                      </c:pt>
                      <c:pt idx="25102">
                        <c:v>2.86</c:v>
                      </c:pt>
                      <c:pt idx="25103">
                        <c:v>2.85</c:v>
                      </c:pt>
                      <c:pt idx="25104">
                        <c:v>2.85</c:v>
                      </c:pt>
                      <c:pt idx="25105">
                        <c:v>2.85</c:v>
                      </c:pt>
                      <c:pt idx="25106">
                        <c:v>2.85</c:v>
                      </c:pt>
                      <c:pt idx="25107">
                        <c:v>2.85</c:v>
                      </c:pt>
                      <c:pt idx="25108">
                        <c:v>2.85</c:v>
                      </c:pt>
                      <c:pt idx="25109">
                        <c:v>2.85</c:v>
                      </c:pt>
                      <c:pt idx="25110">
                        <c:v>2.85</c:v>
                      </c:pt>
                      <c:pt idx="25111">
                        <c:v>2.85</c:v>
                      </c:pt>
                      <c:pt idx="25112">
                        <c:v>2.85</c:v>
                      </c:pt>
                      <c:pt idx="25113">
                        <c:v>2.85</c:v>
                      </c:pt>
                      <c:pt idx="25114">
                        <c:v>2.85</c:v>
                      </c:pt>
                      <c:pt idx="25115">
                        <c:v>2.85</c:v>
                      </c:pt>
                      <c:pt idx="25116">
                        <c:v>2.85</c:v>
                      </c:pt>
                      <c:pt idx="25117">
                        <c:v>2.84</c:v>
                      </c:pt>
                      <c:pt idx="25118">
                        <c:v>2.84</c:v>
                      </c:pt>
                      <c:pt idx="25119">
                        <c:v>2.84</c:v>
                      </c:pt>
                      <c:pt idx="25120">
                        <c:v>2.83</c:v>
                      </c:pt>
                      <c:pt idx="25121">
                        <c:v>2.83</c:v>
                      </c:pt>
                      <c:pt idx="25122">
                        <c:v>2.82</c:v>
                      </c:pt>
                      <c:pt idx="25123">
                        <c:v>2.82</c:v>
                      </c:pt>
                      <c:pt idx="25124">
                        <c:v>2.82</c:v>
                      </c:pt>
                      <c:pt idx="25125">
                        <c:v>2.81</c:v>
                      </c:pt>
                      <c:pt idx="25126">
                        <c:v>2.81</c:v>
                      </c:pt>
                      <c:pt idx="25127">
                        <c:v>2.81</c:v>
                      </c:pt>
                      <c:pt idx="25128">
                        <c:v>2.8</c:v>
                      </c:pt>
                      <c:pt idx="25129">
                        <c:v>2.8</c:v>
                      </c:pt>
                      <c:pt idx="25130">
                        <c:v>2.79</c:v>
                      </c:pt>
                      <c:pt idx="25131">
                        <c:v>2.8</c:v>
                      </c:pt>
                      <c:pt idx="25132">
                        <c:v>2.79</c:v>
                      </c:pt>
                      <c:pt idx="25133">
                        <c:v>2.78</c:v>
                      </c:pt>
                      <c:pt idx="25134">
                        <c:v>2.78</c:v>
                      </c:pt>
                      <c:pt idx="25135">
                        <c:v>2.78</c:v>
                      </c:pt>
                      <c:pt idx="25136">
                        <c:v>2.78</c:v>
                      </c:pt>
                      <c:pt idx="25137">
                        <c:v>2.77</c:v>
                      </c:pt>
                      <c:pt idx="25138">
                        <c:v>2.77</c:v>
                      </c:pt>
                      <c:pt idx="25139">
                        <c:v>2.77</c:v>
                      </c:pt>
                      <c:pt idx="25140">
                        <c:v>2.76</c:v>
                      </c:pt>
                      <c:pt idx="25141">
                        <c:v>2.75</c:v>
                      </c:pt>
                      <c:pt idx="25142">
                        <c:v>2.76</c:v>
                      </c:pt>
                      <c:pt idx="25143">
                        <c:v>2.75</c:v>
                      </c:pt>
                      <c:pt idx="25144">
                        <c:v>2.76</c:v>
                      </c:pt>
                      <c:pt idx="25145">
                        <c:v>2.76</c:v>
                      </c:pt>
                      <c:pt idx="25146">
                        <c:v>2.76</c:v>
                      </c:pt>
                      <c:pt idx="25147">
                        <c:v>2.75</c:v>
                      </c:pt>
                      <c:pt idx="25148">
                        <c:v>2.75</c:v>
                      </c:pt>
                      <c:pt idx="25149">
                        <c:v>2.74</c:v>
                      </c:pt>
                      <c:pt idx="25150">
                        <c:v>2.74</c:v>
                      </c:pt>
                      <c:pt idx="25151">
                        <c:v>2.74</c:v>
                      </c:pt>
                      <c:pt idx="25152">
                        <c:v>2.73</c:v>
                      </c:pt>
                      <c:pt idx="25153">
                        <c:v>2.72</c:v>
                      </c:pt>
                      <c:pt idx="25154">
                        <c:v>2.72</c:v>
                      </c:pt>
                      <c:pt idx="25155">
                        <c:v>2.71</c:v>
                      </c:pt>
                      <c:pt idx="25156">
                        <c:v>2.71</c:v>
                      </c:pt>
                      <c:pt idx="25157">
                        <c:v>2.71</c:v>
                      </c:pt>
                      <c:pt idx="25158">
                        <c:v>2.71</c:v>
                      </c:pt>
                      <c:pt idx="25159">
                        <c:v>2.71</c:v>
                      </c:pt>
                      <c:pt idx="25160">
                        <c:v>2.7</c:v>
                      </c:pt>
                      <c:pt idx="25161">
                        <c:v>2.7</c:v>
                      </c:pt>
                      <c:pt idx="25162">
                        <c:v>2.69</c:v>
                      </c:pt>
                      <c:pt idx="25163">
                        <c:v>2.7</c:v>
                      </c:pt>
                      <c:pt idx="25164">
                        <c:v>2.69</c:v>
                      </c:pt>
                      <c:pt idx="25165">
                        <c:v>2.69</c:v>
                      </c:pt>
                      <c:pt idx="25166">
                        <c:v>2.69</c:v>
                      </c:pt>
                      <c:pt idx="25167">
                        <c:v>2.69</c:v>
                      </c:pt>
                      <c:pt idx="25168">
                        <c:v>2.69</c:v>
                      </c:pt>
                      <c:pt idx="25169">
                        <c:v>2.68</c:v>
                      </c:pt>
                      <c:pt idx="25170">
                        <c:v>2.69</c:v>
                      </c:pt>
                      <c:pt idx="25171">
                        <c:v>2.68</c:v>
                      </c:pt>
                      <c:pt idx="25172">
                        <c:v>2.68</c:v>
                      </c:pt>
                      <c:pt idx="25173">
                        <c:v>2.68</c:v>
                      </c:pt>
                      <c:pt idx="25174">
                        <c:v>2.68</c:v>
                      </c:pt>
                      <c:pt idx="25175">
                        <c:v>2.68</c:v>
                      </c:pt>
                      <c:pt idx="25176">
                        <c:v>2.67</c:v>
                      </c:pt>
                      <c:pt idx="25177">
                        <c:v>2.68</c:v>
                      </c:pt>
                      <c:pt idx="25178">
                        <c:v>2.68</c:v>
                      </c:pt>
                      <c:pt idx="25179">
                        <c:v>2.67</c:v>
                      </c:pt>
                      <c:pt idx="25180">
                        <c:v>2.67</c:v>
                      </c:pt>
                      <c:pt idx="25181">
                        <c:v>2.67</c:v>
                      </c:pt>
                      <c:pt idx="25182">
                        <c:v>2.67</c:v>
                      </c:pt>
                      <c:pt idx="25183">
                        <c:v>2.67</c:v>
                      </c:pt>
                      <c:pt idx="25184">
                        <c:v>2.66</c:v>
                      </c:pt>
                      <c:pt idx="25185">
                        <c:v>2.66</c:v>
                      </c:pt>
                      <c:pt idx="25186">
                        <c:v>2.66</c:v>
                      </c:pt>
                      <c:pt idx="25187">
                        <c:v>2.66</c:v>
                      </c:pt>
                      <c:pt idx="25188">
                        <c:v>2.66</c:v>
                      </c:pt>
                      <c:pt idx="25189">
                        <c:v>2.66</c:v>
                      </c:pt>
                      <c:pt idx="25190">
                        <c:v>2.66</c:v>
                      </c:pt>
                      <c:pt idx="25191">
                        <c:v>2.66</c:v>
                      </c:pt>
                      <c:pt idx="25192">
                        <c:v>2.66</c:v>
                      </c:pt>
                      <c:pt idx="25193">
                        <c:v>2.65</c:v>
                      </c:pt>
                      <c:pt idx="25194">
                        <c:v>2.66</c:v>
                      </c:pt>
                      <c:pt idx="25195">
                        <c:v>2.66</c:v>
                      </c:pt>
                      <c:pt idx="25196">
                        <c:v>2.65</c:v>
                      </c:pt>
                      <c:pt idx="25197">
                        <c:v>2.65</c:v>
                      </c:pt>
                      <c:pt idx="25198">
                        <c:v>2.65</c:v>
                      </c:pt>
                      <c:pt idx="25199">
                        <c:v>2.65</c:v>
                      </c:pt>
                      <c:pt idx="25200">
                        <c:v>2.64</c:v>
                      </c:pt>
                      <c:pt idx="25201">
                        <c:v>2.65</c:v>
                      </c:pt>
                      <c:pt idx="25202">
                        <c:v>2.66</c:v>
                      </c:pt>
                      <c:pt idx="25203">
                        <c:v>2.65</c:v>
                      </c:pt>
                      <c:pt idx="25204">
                        <c:v>2.65</c:v>
                      </c:pt>
                      <c:pt idx="25205">
                        <c:v>2.65</c:v>
                      </c:pt>
                      <c:pt idx="25206">
                        <c:v>2.64</c:v>
                      </c:pt>
                      <c:pt idx="25207">
                        <c:v>2.64</c:v>
                      </c:pt>
                      <c:pt idx="25208">
                        <c:v>2.64</c:v>
                      </c:pt>
                      <c:pt idx="25209">
                        <c:v>2.63</c:v>
                      </c:pt>
                      <c:pt idx="25210">
                        <c:v>2.64</c:v>
                      </c:pt>
                      <c:pt idx="25211">
                        <c:v>2.63</c:v>
                      </c:pt>
                      <c:pt idx="25212">
                        <c:v>2.64</c:v>
                      </c:pt>
                      <c:pt idx="25213">
                        <c:v>2.64</c:v>
                      </c:pt>
                      <c:pt idx="25214">
                        <c:v>2.63</c:v>
                      </c:pt>
                      <c:pt idx="25215">
                        <c:v>2.63</c:v>
                      </c:pt>
                      <c:pt idx="25216">
                        <c:v>2.63</c:v>
                      </c:pt>
                      <c:pt idx="25217">
                        <c:v>2.63</c:v>
                      </c:pt>
                      <c:pt idx="25218">
                        <c:v>2.63</c:v>
                      </c:pt>
                      <c:pt idx="25219">
                        <c:v>2.62</c:v>
                      </c:pt>
                      <c:pt idx="25220">
                        <c:v>2.63</c:v>
                      </c:pt>
                      <c:pt idx="25221">
                        <c:v>2.62</c:v>
                      </c:pt>
                      <c:pt idx="25222">
                        <c:v>2.62</c:v>
                      </c:pt>
                      <c:pt idx="25223">
                        <c:v>2.62</c:v>
                      </c:pt>
                      <c:pt idx="25224">
                        <c:v>2.62</c:v>
                      </c:pt>
                      <c:pt idx="25225">
                        <c:v>2.62</c:v>
                      </c:pt>
                      <c:pt idx="25226">
                        <c:v>2.62</c:v>
                      </c:pt>
                      <c:pt idx="25227">
                        <c:v>2.62</c:v>
                      </c:pt>
                      <c:pt idx="25228">
                        <c:v>2.61</c:v>
                      </c:pt>
                      <c:pt idx="25229">
                        <c:v>2.61</c:v>
                      </c:pt>
                      <c:pt idx="25230">
                        <c:v>2.61</c:v>
                      </c:pt>
                      <c:pt idx="25231">
                        <c:v>2.61</c:v>
                      </c:pt>
                      <c:pt idx="25232">
                        <c:v>2.61</c:v>
                      </c:pt>
                      <c:pt idx="25233">
                        <c:v>2.6</c:v>
                      </c:pt>
                      <c:pt idx="25234">
                        <c:v>2.61</c:v>
                      </c:pt>
                      <c:pt idx="25235">
                        <c:v>2.61</c:v>
                      </c:pt>
                      <c:pt idx="25236">
                        <c:v>2.61</c:v>
                      </c:pt>
                      <c:pt idx="25237">
                        <c:v>2.6</c:v>
                      </c:pt>
                      <c:pt idx="25238">
                        <c:v>2.6</c:v>
                      </c:pt>
                      <c:pt idx="25239">
                        <c:v>2.6</c:v>
                      </c:pt>
                      <c:pt idx="25240">
                        <c:v>2.6</c:v>
                      </c:pt>
                      <c:pt idx="25241">
                        <c:v>2.6</c:v>
                      </c:pt>
                      <c:pt idx="25242">
                        <c:v>2.6</c:v>
                      </c:pt>
                      <c:pt idx="25243">
                        <c:v>2.6</c:v>
                      </c:pt>
                      <c:pt idx="25244">
                        <c:v>2.6</c:v>
                      </c:pt>
                      <c:pt idx="25245">
                        <c:v>2.59</c:v>
                      </c:pt>
                      <c:pt idx="25246">
                        <c:v>2.59</c:v>
                      </c:pt>
                      <c:pt idx="25247">
                        <c:v>2.59</c:v>
                      </c:pt>
                      <c:pt idx="25248">
                        <c:v>2.59</c:v>
                      </c:pt>
                      <c:pt idx="25249">
                        <c:v>2.59</c:v>
                      </c:pt>
                      <c:pt idx="25250">
                        <c:v>2.59</c:v>
                      </c:pt>
                      <c:pt idx="25251">
                        <c:v>2.58</c:v>
                      </c:pt>
                      <c:pt idx="25252">
                        <c:v>2.58</c:v>
                      </c:pt>
                      <c:pt idx="25253">
                        <c:v>2.58</c:v>
                      </c:pt>
                      <c:pt idx="25254">
                        <c:v>2.58</c:v>
                      </c:pt>
                      <c:pt idx="25255">
                        <c:v>2.58</c:v>
                      </c:pt>
                      <c:pt idx="25256">
                        <c:v>2.57</c:v>
                      </c:pt>
                      <c:pt idx="25257">
                        <c:v>2.57</c:v>
                      </c:pt>
                      <c:pt idx="25258">
                        <c:v>2.57</c:v>
                      </c:pt>
                      <c:pt idx="25259">
                        <c:v>2.57</c:v>
                      </c:pt>
                      <c:pt idx="25260">
                        <c:v>2.57</c:v>
                      </c:pt>
                      <c:pt idx="25261">
                        <c:v>2.57</c:v>
                      </c:pt>
                      <c:pt idx="25262">
                        <c:v>2.57</c:v>
                      </c:pt>
                      <c:pt idx="25263">
                        <c:v>2.57</c:v>
                      </c:pt>
                      <c:pt idx="25264">
                        <c:v>2.57</c:v>
                      </c:pt>
                      <c:pt idx="25265">
                        <c:v>2.57</c:v>
                      </c:pt>
                      <c:pt idx="25266">
                        <c:v>2.57</c:v>
                      </c:pt>
                      <c:pt idx="25267">
                        <c:v>2.57</c:v>
                      </c:pt>
                      <c:pt idx="25268">
                        <c:v>2.57</c:v>
                      </c:pt>
                      <c:pt idx="25269">
                        <c:v>2.56</c:v>
                      </c:pt>
                      <c:pt idx="25270">
                        <c:v>2.56</c:v>
                      </c:pt>
                      <c:pt idx="25271">
                        <c:v>2.56</c:v>
                      </c:pt>
                      <c:pt idx="25272">
                        <c:v>2.56</c:v>
                      </c:pt>
                      <c:pt idx="25273">
                        <c:v>2.56</c:v>
                      </c:pt>
                      <c:pt idx="25274">
                        <c:v>2.56</c:v>
                      </c:pt>
                      <c:pt idx="25275">
                        <c:v>2.5499999999999998</c:v>
                      </c:pt>
                      <c:pt idx="25276">
                        <c:v>2.5499999999999998</c:v>
                      </c:pt>
                      <c:pt idx="25277">
                        <c:v>2.5499999999999998</c:v>
                      </c:pt>
                      <c:pt idx="25278">
                        <c:v>2.5499999999999998</c:v>
                      </c:pt>
                      <c:pt idx="25279">
                        <c:v>2.5499999999999998</c:v>
                      </c:pt>
                      <c:pt idx="25280">
                        <c:v>2.5499999999999998</c:v>
                      </c:pt>
                      <c:pt idx="25281">
                        <c:v>2.56</c:v>
                      </c:pt>
                      <c:pt idx="25282">
                        <c:v>2.5499999999999998</c:v>
                      </c:pt>
                      <c:pt idx="25283">
                        <c:v>2.5499999999999998</c:v>
                      </c:pt>
                      <c:pt idx="25284">
                        <c:v>2.5499999999999998</c:v>
                      </c:pt>
                      <c:pt idx="25285">
                        <c:v>2.56</c:v>
                      </c:pt>
                      <c:pt idx="25286">
                        <c:v>2.5499999999999998</c:v>
                      </c:pt>
                      <c:pt idx="25287">
                        <c:v>2.5499999999999998</c:v>
                      </c:pt>
                      <c:pt idx="25288">
                        <c:v>2.5499999999999998</c:v>
                      </c:pt>
                      <c:pt idx="25289">
                        <c:v>2.54</c:v>
                      </c:pt>
                      <c:pt idx="25290">
                        <c:v>2.54</c:v>
                      </c:pt>
                      <c:pt idx="25291">
                        <c:v>2.54</c:v>
                      </c:pt>
                      <c:pt idx="25292">
                        <c:v>2.54</c:v>
                      </c:pt>
                      <c:pt idx="25293">
                        <c:v>2.54</c:v>
                      </c:pt>
                      <c:pt idx="25294">
                        <c:v>2.54</c:v>
                      </c:pt>
                      <c:pt idx="25295">
                        <c:v>2.54</c:v>
                      </c:pt>
                      <c:pt idx="25296">
                        <c:v>2.54</c:v>
                      </c:pt>
                      <c:pt idx="25297">
                        <c:v>2.54</c:v>
                      </c:pt>
                      <c:pt idx="25298">
                        <c:v>2.5499999999999998</c:v>
                      </c:pt>
                      <c:pt idx="25299">
                        <c:v>2.54</c:v>
                      </c:pt>
                      <c:pt idx="25300">
                        <c:v>2.54</c:v>
                      </c:pt>
                      <c:pt idx="25301">
                        <c:v>2.54</c:v>
                      </c:pt>
                      <c:pt idx="25302">
                        <c:v>2.54</c:v>
                      </c:pt>
                      <c:pt idx="25303">
                        <c:v>2.54</c:v>
                      </c:pt>
                      <c:pt idx="25304">
                        <c:v>2.54</c:v>
                      </c:pt>
                      <c:pt idx="25305">
                        <c:v>2.54</c:v>
                      </c:pt>
                      <c:pt idx="25306">
                        <c:v>2.54</c:v>
                      </c:pt>
                      <c:pt idx="25307">
                        <c:v>2.5299999999999998</c:v>
                      </c:pt>
                      <c:pt idx="25308">
                        <c:v>2.54</c:v>
                      </c:pt>
                      <c:pt idx="25309">
                        <c:v>2.54</c:v>
                      </c:pt>
                      <c:pt idx="25310">
                        <c:v>2.5299999999999998</c:v>
                      </c:pt>
                      <c:pt idx="25311">
                        <c:v>2.5299999999999998</c:v>
                      </c:pt>
                      <c:pt idx="25312">
                        <c:v>2.5299999999999998</c:v>
                      </c:pt>
                      <c:pt idx="25313">
                        <c:v>2.54</c:v>
                      </c:pt>
                      <c:pt idx="25314">
                        <c:v>2.5299999999999998</c:v>
                      </c:pt>
                      <c:pt idx="25315">
                        <c:v>2.5299999999999998</c:v>
                      </c:pt>
                      <c:pt idx="25316">
                        <c:v>2.5299999999999998</c:v>
                      </c:pt>
                      <c:pt idx="25317">
                        <c:v>2.5299999999999998</c:v>
                      </c:pt>
                      <c:pt idx="25318">
                        <c:v>2.5299999999999998</c:v>
                      </c:pt>
                      <c:pt idx="25319">
                        <c:v>2.5299999999999998</c:v>
                      </c:pt>
                      <c:pt idx="25320">
                        <c:v>2.5299999999999998</c:v>
                      </c:pt>
                      <c:pt idx="25321">
                        <c:v>2.5299999999999998</c:v>
                      </c:pt>
                      <c:pt idx="25322">
                        <c:v>2.5299999999999998</c:v>
                      </c:pt>
                      <c:pt idx="25323">
                        <c:v>2.5299999999999998</c:v>
                      </c:pt>
                      <c:pt idx="25324">
                        <c:v>2.5299999999999998</c:v>
                      </c:pt>
                      <c:pt idx="25325">
                        <c:v>2.5299999999999998</c:v>
                      </c:pt>
                      <c:pt idx="25326">
                        <c:v>2.52</c:v>
                      </c:pt>
                      <c:pt idx="25327">
                        <c:v>2.52</c:v>
                      </c:pt>
                      <c:pt idx="25328">
                        <c:v>2.5299999999999998</c:v>
                      </c:pt>
                      <c:pt idx="25329">
                        <c:v>2.52</c:v>
                      </c:pt>
                      <c:pt idx="25330">
                        <c:v>2.52</c:v>
                      </c:pt>
                      <c:pt idx="25331">
                        <c:v>2.52</c:v>
                      </c:pt>
                      <c:pt idx="25332">
                        <c:v>2.52</c:v>
                      </c:pt>
                      <c:pt idx="25333">
                        <c:v>2.52</c:v>
                      </c:pt>
                      <c:pt idx="25334">
                        <c:v>2.52</c:v>
                      </c:pt>
                      <c:pt idx="25335">
                        <c:v>2.52</c:v>
                      </c:pt>
                      <c:pt idx="25336">
                        <c:v>2.52</c:v>
                      </c:pt>
                      <c:pt idx="25337">
                        <c:v>2.52</c:v>
                      </c:pt>
                      <c:pt idx="25338">
                        <c:v>2.52</c:v>
                      </c:pt>
                      <c:pt idx="25339">
                        <c:v>2.52</c:v>
                      </c:pt>
                      <c:pt idx="25340">
                        <c:v>2.5099999999999998</c:v>
                      </c:pt>
                      <c:pt idx="25341">
                        <c:v>2.52</c:v>
                      </c:pt>
                      <c:pt idx="25342">
                        <c:v>2.52</c:v>
                      </c:pt>
                      <c:pt idx="25343">
                        <c:v>2.5099999999999998</c:v>
                      </c:pt>
                      <c:pt idx="25344">
                        <c:v>2.5099999999999998</c:v>
                      </c:pt>
                      <c:pt idx="25345">
                        <c:v>2.52</c:v>
                      </c:pt>
                      <c:pt idx="25346">
                        <c:v>2.52</c:v>
                      </c:pt>
                      <c:pt idx="25347">
                        <c:v>2.5099999999999998</c:v>
                      </c:pt>
                      <c:pt idx="25348">
                        <c:v>2.5099999999999998</c:v>
                      </c:pt>
                      <c:pt idx="25349">
                        <c:v>2.52</c:v>
                      </c:pt>
                      <c:pt idx="25350">
                        <c:v>2.5099999999999998</c:v>
                      </c:pt>
                      <c:pt idx="25351">
                        <c:v>2.5099999999999998</c:v>
                      </c:pt>
                      <c:pt idx="25352">
                        <c:v>2.5099999999999998</c:v>
                      </c:pt>
                      <c:pt idx="25353">
                        <c:v>2.5099999999999998</c:v>
                      </c:pt>
                      <c:pt idx="25354">
                        <c:v>2.5099999999999998</c:v>
                      </c:pt>
                      <c:pt idx="25355">
                        <c:v>2.5099999999999998</c:v>
                      </c:pt>
                      <c:pt idx="25356">
                        <c:v>2.5099999999999998</c:v>
                      </c:pt>
                      <c:pt idx="25357">
                        <c:v>2.5099999999999998</c:v>
                      </c:pt>
                      <c:pt idx="25358">
                        <c:v>2.5099999999999998</c:v>
                      </c:pt>
                      <c:pt idx="25359">
                        <c:v>2.5099999999999998</c:v>
                      </c:pt>
                      <c:pt idx="25360">
                        <c:v>2.5099999999999998</c:v>
                      </c:pt>
                      <c:pt idx="25361">
                        <c:v>2.5099999999999998</c:v>
                      </c:pt>
                      <c:pt idx="25362">
                        <c:v>2.5099999999999998</c:v>
                      </c:pt>
                      <c:pt idx="25363">
                        <c:v>2.5099999999999998</c:v>
                      </c:pt>
                      <c:pt idx="25364">
                        <c:v>2.5099999999999998</c:v>
                      </c:pt>
                      <c:pt idx="25365">
                        <c:v>2.5099999999999998</c:v>
                      </c:pt>
                      <c:pt idx="25366">
                        <c:v>2.5099999999999998</c:v>
                      </c:pt>
                      <c:pt idx="25367">
                        <c:v>2.5099999999999998</c:v>
                      </c:pt>
                      <c:pt idx="25368">
                        <c:v>2.52</c:v>
                      </c:pt>
                      <c:pt idx="25369">
                        <c:v>2.5099999999999998</c:v>
                      </c:pt>
                      <c:pt idx="25370">
                        <c:v>2.52</c:v>
                      </c:pt>
                      <c:pt idx="25371">
                        <c:v>2.52</c:v>
                      </c:pt>
                      <c:pt idx="25372">
                        <c:v>2.52</c:v>
                      </c:pt>
                      <c:pt idx="25373">
                        <c:v>2.52</c:v>
                      </c:pt>
                      <c:pt idx="25374">
                        <c:v>2.52</c:v>
                      </c:pt>
                      <c:pt idx="25375">
                        <c:v>2.5099999999999998</c:v>
                      </c:pt>
                      <c:pt idx="25376">
                        <c:v>2.5099999999999998</c:v>
                      </c:pt>
                      <c:pt idx="25377">
                        <c:v>2.52</c:v>
                      </c:pt>
                      <c:pt idx="25378">
                        <c:v>2.52</c:v>
                      </c:pt>
                      <c:pt idx="25379">
                        <c:v>2.52</c:v>
                      </c:pt>
                      <c:pt idx="25380">
                        <c:v>2.52</c:v>
                      </c:pt>
                      <c:pt idx="25381">
                        <c:v>2.5099999999999998</c:v>
                      </c:pt>
                      <c:pt idx="25382">
                        <c:v>2.52</c:v>
                      </c:pt>
                      <c:pt idx="25383">
                        <c:v>2.52</c:v>
                      </c:pt>
                      <c:pt idx="25384">
                        <c:v>2.52</c:v>
                      </c:pt>
                      <c:pt idx="25385">
                        <c:v>2.52</c:v>
                      </c:pt>
                      <c:pt idx="25386">
                        <c:v>2.52</c:v>
                      </c:pt>
                      <c:pt idx="25387">
                        <c:v>2.5299999999999998</c:v>
                      </c:pt>
                      <c:pt idx="25388">
                        <c:v>2.5299999999999998</c:v>
                      </c:pt>
                      <c:pt idx="25389">
                        <c:v>2.5299999999999998</c:v>
                      </c:pt>
                      <c:pt idx="25390">
                        <c:v>2.5299999999999998</c:v>
                      </c:pt>
                      <c:pt idx="25391">
                        <c:v>2.54</c:v>
                      </c:pt>
                      <c:pt idx="25392">
                        <c:v>2.54</c:v>
                      </c:pt>
                      <c:pt idx="25393">
                        <c:v>2.5499999999999998</c:v>
                      </c:pt>
                      <c:pt idx="25394">
                        <c:v>2.5499999999999998</c:v>
                      </c:pt>
                      <c:pt idx="25395">
                        <c:v>2.5499999999999998</c:v>
                      </c:pt>
                      <c:pt idx="25396">
                        <c:v>2.5499999999999998</c:v>
                      </c:pt>
                      <c:pt idx="25397">
                        <c:v>2.5499999999999998</c:v>
                      </c:pt>
                      <c:pt idx="25398">
                        <c:v>2.5499999999999998</c:v>
                      </c:pt>
                      <c:pt idx="25399">
                        <c:v>2.5499999999999998</c:v>
                      </c:pt>
                      <c:pt idx="25400">
                        <c:v>2.54</c:v>
                      </c:pt>
                      <c:pt idx="25401">
                        <c:v>2.54</c:v>
                      </c:pt>
                      <c:pt idx="25402">
                        <c:v>2.54</c:v>
                      </c:pt>
                      <c:pt idx="25403">
                        <c:v>2.54</c:v>
                      </c:pt>
                      <c:pt idx="25404">
                        <c:v>2.5299999999999998</c:v>
                      </c:pt>
                      <c:pt idx="25405">
                        <c:v>2.5299999999999998</c:v>
                      </c:pt>
                      <c:pt idx="25406">
                        <c:v>2.54</c:v>
                      </c:pt>
                      <c:pt idx="25407">
                        <c:v>2.5299999999999998</c:v>
                      </c:pt>
                      <c:pt idx="25408">
                        <c:v>2.5299999999999998</c:v>
                      </c:pt>
                      <c:pt idx="25409">
                        <c:v>2.5299999999999998</c:v>
                      </c:pt>
                      <c:pt idx="25410">
                        <c:v>2.5299999999999998</c:v>
                      </c:pt>
                      <c:pt idx="25411">
                        <c:v>2.5299999999999998</c:v>
                      </c:pt>
                      <c:pt idx="25412">
                        <c:v>2.5299999999999998</c:v>
                      </c:pt>
                      <c:pt idx="25413">
                        <c:v>2.5299999999999998</c:v>
                      </c:pt>
                      <c:pt idx="25414">
                        <c:v>2.5299999999999998</c:v>
                      </c:pt>
                      <c:pt idx="25415">
                        <c:v>2.5299999999999998</c:v>
                      </c:pt>
                      <c:pt idx="25416">
                        <c:v>2.54</c:v>
                      </c:pt>
                      <c:pt idx="25417">
                        <c:v>2.54</c:v>
                      </c:pt>
                      <c:pt idx="25418">
                        <c:v>2.5299999999999998</c:v>
                      </c:pt>
                      <c:pt idx="25419">
                        <c:v>2.54</c:v>
                      </c:pt>
                      <c:pt idx="25420">
                        <c:v>2.54</c:v>
                      </c:pt>
                      <c:pt idx="25421">
                        <c:v>2.54</c:v>
                      </c:pt>
                      <c:pt idx="25422">
                        <c:v>2.54</c:v>
                      </c:pt>
                      <c:pt idx="25423">
                        <c:v>2.5299999999999998</c:v>
                      </c:pt>
                      <c:pt idx="25424">
                        <c:v>2.5299999999999998</c:v>
                      </c:pt>
                      <c:pt idx="25425">
                        <c:v>2.54</c:v>
                      </c:pt>
                      <c:pt idx="25426">
                        <c:v>2.5299999999999998</c:v>
                      </c:pt>
                      <c:pt idx="25427">
                        <c:v>2.5299999999999998</c:v>
                      </c:pt>
                      <c:pt idx="25428">
                        <c:v>2.5299999999999998</c:v>
                      </c:pt>
                      <c:pt idx="25429">
                        <c:v>2.5299999999999998</c:v>
                      </c:pt>
                      <c:pt idx="25430">
                        <c:v>2.52</c:v>
                      </c:pt>
                      <c:pt idx="25431">
                        <c:v>2.52</c:v>
                      </c:pt>
                      <c:pt idx="25432">
                        <c:v>2.52</c:v>
                      </c:pt>
                      <c:pt idx="25433">
                        <c:v>2.52</c:v>
                      </c:pt>
                      <c:pt idx="25434">
                        <c:v>2.5099999999999998</c:v>
                      </c:pt>
                      <c:pt idx="25435">
                        <c:v>2.5099999999999998</c:v>
                      </c:pt>
                      <c:pt idx="25436">
                        <c:v>2.5099999999999998</c:v>
                      </c:pt>
                      <c:pt idx="25437">
                        <c:v>2.5099999999999998</c:v>
                      </c:pt>
                      <c:pt idx="25438">
                        <c:v>2.5</c:v>
                      </c:pt>
                      <c:pt idx="25439">
                        <c:v>2.5</c:v>
                      </c:pt>
                      <c:pt idx="25440">
                        <c:v>2.5</c:v>
                      </c:pt>
                      <c:pt idx="25441">
                        <c:v>2.5</c:v>
                      </c:pt>
                      <c:pt idx="25442">
                        <c:v>2.5</c:v>
                      </c:pt>
                      <c:pt idx="25443">
                        <c:v>2.48</c:v>
                      </c:pt>
                      <c:pt idx="25444">
                        <c:v>2.48</c:v>
                      </c:pt>
                      <c:pt idx="25445">
                        <c:v>2.48</c:v>
                      </c:pt>
                      <c:pt idx="25446">
                        <c:v>2.48</c:v>
                      </c:pt>
                      <c:pt idx="25447">
                        <c:v>2.48</c:v>
                      </c:pt>
                      <c:pt idx="25448">
                        <c:v>2.48</c:v>
                      </c:pt>
                      <c:pt idx="25449">
                        <c:v>2.48</c:v>
                      </c:pt>
                      <c:pt idx="25450">
                        <c:v>2.48</c:v>
                      </c:pt>
                      <c:pt idx="25451">
                        <c:v>2.48</c:v>
                      </c:pt>
                      <c:pt idx="25452">
                        <c:v>2.48</c:v>
                      </c:pt>
                      <c:pt idx="25453">
                        <c:v>2.48</c:v>
                      </c:pt>
                      <c:pt idx="25454">
                        <c:v>2.48</c:v>
                      </c:pt>
                      <c:pt idx="25455">
                        <c:v>2.48</c:v>
                      </c:pt>
                      <c:pt idx="25456">
                        <c:v>2.48</c:v>
                      </c:pt>
                      <c:pt idx="25457">
                        <c:v>2.48</c:v>
                      </c:pt>
                      <c:pt idx="25458">
                        <c:v>2.48</c:v>
                      </c:pt>
                      <c:pt idx="25459">
                        <c:v>2.48</c:v>
                      </c:pt>
                      <c:pt idx="25460">
                        <c:v>2.48</c:v>
                      </c:pt>
                      <c:pt idx="25461">
                        <c:v>2.48</c:v>
                      </c:pt>
                      <c:pt idx="25462">
                        <c:v>2.48</c:v>
                      </c:pt>
                      <c:pt idx="25463">
                        <c:v>2.48</c:v>
                      </c:pt>
                      <c:pt idx="25464">
                        <c:v>2.48</c:v>
                      </c:pt>
                      <c:pt idx="25465">
                        <c:v>2.48</c:v>
                      </c:pt>
                      <c:pt idx="25466">
                        <c:v>2.48</c:v>
                      </c:pt>
                      <c:pt idx="25467">
                        <c:v>2.48</c:v>
                      </c:pt>
                      <c:pt idx="25468">
                        <c:v>2.48</c:v>
                      </c:pt>
                      <c:pt idx="25469">
                        <c:v>2.48</c:v>
                      </c:pt>
                      <c:pt idx="25470">
                        <c:v>2.48</c:v>
                      </c:pt>
                      <c:pt idx="25471">
                        <c:v>2.48</c:v>
                      </c:pt>
                      <c:pt idx="25472">
                        <c:v>2.5</c:v>
                      </c:pt>
                      <c:pt idx="25473">
                        <c:v>2.48</c:v>
                      </c:pt>
                      <c:pt idx="25474">
                        <c:v>2.5</c:v>
                      </c:pt>
                      <c:pt idx="25475">
                        <c:v>2.5</c:v>
                      </c:pt>
                      <c:pt idx="25476">
                        <c:v>2.5099999999999998</c:v>
                      </c:pt>
                      <c:pt idx="25477">
                        <c:v>2.52</c:v>
                      </c:pt>
                      <c:pt idx="25478">
                        <c:v>2.52</c:v>
                      </c:pt>
                      <c:pt idx="25479">
                        <c:v>2.5299999999999998</c:v>
                      </c:pt>
                      <c:pt idx="25480">
                        <c:v>2.54</c:v>
                      </c:pt>
                      <c:pt idx="25481">
                        <c:v>2.5499999999999998</c:v>
                      </c:pt>
                      <c:pt idx="25482">
                        <c:v>2.56</c:v>
                      </c:pt>
                      <c:pt idx="25483">
                        <c:v>2.57</c:v>
                      </c:pt>
                      <c:pt idx="25484">
                        <c:v>2.59</c:v>
                      </c:pt>
                      <c:pt idx="25485">
                        <c:v>2.63</c:v>
                      </c:pt>
                      <c:pt idx="25486">
                        <c:v>2.67</c:v>
                      </c:pt>
                      <c:pt idx="25487">
                        <c:v>2.7</c:v>
                      </c:pt>
                      <c:pt idx="25488">
                        <c:v>2.71</c:v>
                      </c:pt>
                      <c:pt idx="25489">
                        <c:v>2.71</c:v>
                      </c:pt>
                      <c:pt idx="25490">
                        <c:v>2.71</c:v>
                      </c:pt>
                      <c:pt idx="25491">
                        <c:v>2.71</c:v>
                      </c:pt>
                      <c:pt idx="25492">
                        <c:v>2.72</c:v>
                      </c:pt>
                      <c:pt idx="25493">
                        <c:v>2.73</c:v>
                      </c:pt>
                      <c:pt idx="25494">
                        <c:v>2.73</c:v>
                      </c:pt>
                      <c:pt idx="25495">
                        <c:v>2.74</c:v>
                      </c:pt>
                      <c:pt idx="25496">
                        <c:v>2.74</c:v>
                      </c:pt>
                      <c:pt idx="25497">
                        <c:v>2.75</c:v>
                      </c:pt>
                      <c:pt idx="25498">
                        <c:v>2.76</c:v>
                      </c:pt>
                      <c:pt idx="25499">
                        <c:v>2.77</c:v>
                      </c:pt>
                      <c:pt idx="25500">
                        <c:v>2.78</c:v>
                      </c:pt>
                      <c:pt idx="25501">
                        <c:v>2.78</c:v>
                      </c:pt>
                      <c:pt idx="25502">
                        <c:v>2.79</c:v>
                      </c:pt>
                      <c:pt idx="25503">
                        <c:v>2.8</c:v>
                      </c:pt>
                      <c:pt idx="25504">
                        <c:v>2.81</c:v>
                      </c:pt>
                      <c:pt idx="25505">
                        <c:v>2.81</c:v>
                      </c:pt>
                      <c:pt idx="25506">
                        <c:v>2.82</c:v>
                      </c:pt>
                      <c:pt idx="25507">
                        <c:v>2.82</c:v>
                      </c:pt>
                      <c:pt idx="25508">
                        <c:v>2.83</c:v>
                      </c:pt>
                      <c:pt idx="25509">
                        <c:v>2.83</c:v>
                      </c:pt>
                      <c:pt idx="25510">
                        <c:v>2.84</c:v>
                      </c:pt>
                      <c:pt idx="25511">
                        <c:v>2.84</c:v>
                      </c:pt>
                      <c:pt idx="25512">
                        <c:v>2.84</c:v>
                      </c:pt>
                      <c:pt idx="25513">
                        <c:v>2.85</c:v>
                      </c:pt>
                      <c:pt idx="25514">
                        <c:v>2.85</c:v>
                      </c:pt>
                      <c:pt idx="25515">
                        <c:v>2.86</c:v>
                      </c:pt>
                      <c:pt idx="25516">
                        <c:v>2.86</c:v>
                      </c:pt>
                      <c:pt idx="25517">
                        <c:v>2.87</c:v>
                      </c:pt>
                      <c:pt idx="25518">
                        <c:v>2.87</c:v>
                      </c:pt>
                      <c:pt idx="25519">
                        <c:v>2.88</c:v>
                      </c:pt>
                      <c:pt idx="25520">
                        <c:v>2.88</c:v>
                      </c:pt>
                      <c:pt idx="25521">
                        <c:v>2.89</c:v>
                      </c:pt>
                      <c:pt idx="25522">
                        <c:v>2.89</c:v>
                      </c:pt>
                      <c:pt idx="25523">
                        <c:v>2.9</c:v>
                      </c:pt>
                      <c:pt idx="25524">
                        <c:v>2.91</c:v>
                      </c:pt>
                      <c:pt idx="25525">
                        <c:v>2.92</c:v>
                      </c:pt>
                      <c:pt idx="25526">
                        <c:v>2.93</c:v>
                      </c:pt>
                      <c:pt idx="25527">
                        <c:v>2.94</c:v>
                      </c:pt>
                      <c:pt idx="25528">
                        <c:v>2.96</c:v>
                      </c:pt>
                      <c:pt idx="25529">
                        <c:v>2.97</c:v>
                      </c:pt>
                      <c:pt idx="25530">
                        <c:v>2.98</c:v>
                      </c:pt>
                      <c:pt idx="25531">
                        <c:v>2.98</c:v>
                      </c:pt>
                      <c:pt idx="25532">
                        <c:v>2.99</c:v>
                      </c:pt>
                      <c:pt idx="25533">
                        <c:v>3</c:v>
                      </c:pt>
                      <c:pt idx="25534">
                        <c:v>3</c:v>
                      </c:pt>
                      <c:pt idx="25535">
                        <c:v>3.01</c:v>
                      </c:pt>
                      <c:pt idx="25536">
                        <c:v>3.02</c:v>
                      </c:pt>
                      <c:pt idx="25537">
                        <c:v>3.04</c:v>
                      </c:pt>
                      <c:pt idx="25538">
                        <c:v>3.04</c:v>
                      </c:pt>
                      <c:pt idx="25539">
                        <c:v>3.05</c:v>
                      </c:pt>
                      <c:pt idx="25540">
                        <c:v>3.06</c:v>
                      </c:pt>
                      <c:pt idx="25541">
                        <c:v>3.07</c:v>
                      </c:pt>
                      <c:pt idx="25542">
                        <c:v>3.08</c:v>
                      </c:pt>
                      <c:pt idx="25543">
                        <c:v>3.09</c:v>
                      </c:pt>
                      <c:pt idx="25544">
                        <c:v>3.1</c:v>
                      </c:pt>
                      <c:pt idx="25545">
                        <c:v>3.12</c:v>
                      </c:pt>
                      <c:pt idx="25546">
                        <c:v>3.13</c:v>
                      </c:pt>
                      <c:pt idx="25547">
                        <c:v>3.14</c:v>
                      </c:pt>
                      <c:pt idx="25548">
                        <c:v>3.15</c:v>
                      </c:pt>
                      <c:pt idx="25549">
                        <c:v>3.17</c:v>
                      </c:pt>
                      <c:pt idx="25550">
                        <c:v>3.19</c:v>
                      </c:pt>
                      <c:pt idx="25551">
                        <c:v>3.2</c:v>
                      </c:pt>
                      <c:pt idx="25552">
                        <c:v>3.21</c:v>
                      </c:pt>
                      <c:pt idx="25553">
                        <c:v>3.22</c:v>
                      </c:pt>
                      <c:pt idx="25554">
                        <c:v>3.23</c:v>
                      </c:pt>
                      <c:pt idx="25555">
                        <c:v>3.25</c:v>
                      </c:pt>
                      <c:pt idx="25556">
                        <c:v>3.25</c:v>
                      </c:pt>
                      <c:pt idx="25557">
                        <c:v>3.26</c:v>
                      </c:pt>
                      <c:pt idx="25558">
                        <c:v>3.27</c:v>
                      </c:pt>
                      <c:pt idx="25559">
                        <c:v>3.27</c:v>
                      </c:pt>
                      <c:pt idx="25560">
                        <c:v>3.27</c:v>
                      </c:pt>
                      <c:pt idx="25561">
                        <c:v>3.26</c:v>
                      </c:pt>
                      <c:pt idx="25562">
                        <c:v>3.26</c:v>
                      </c:pt>
                      <c:pt idx="25563">
                        <c:v>3.25</c:v>
                      </c:pt>
                      <c:pt idx="25564">
                        <c:v>3.24</c:v>
                      </c:pt>
                      <c:pt idx="25565">
                        <c:v>3.23</c:v>
                      </c:pt>
                      <c:pt idx="25566">
                        <c:v>3.21</c:v>
                      </c:pt>
                      <c:pt idx="25567">
                        <c:v>3.2</c:v>
                      </c:pt>
                      <c:pt idx="25568">
                        <c:v>3.19</c:v>
                      </c:pt>
                      <c:pt idx="25569">
                        <c:v>3.15</c:v>
                      </c:pt>
                      <c:pt idx="25570">
                        <c:v>3.14</c:v>
                      </c:pt>
                      <c:pt idx="25571">
                        <c:v>3.13</c:v>
                      </c:pt>
                      <c:pt idx="25572">
                        <c:v>3.11</c:v>
                      </c:pt>
                      <c:pt idx="25573">
                        <c:v>3.1</c:v>
                      </c:pt>
                      <c:pt idx="25574">
                        <c:v>3.09</c:v>
                      </c:pt>
                      <c:pt idx="25575">
                        <c:v>3.08</c:v>
                      </c:pt>
                      <c:pt idx="25576">
                        <c:v>3.07</c:v>
                      </c:pt>
                      <c:pt idx="25577">
                        <c:v>3.06</c:v>
                      </c:pt>
                      <c:pt idx="25578">
                        <c:v>3.05</c:v>
                      </c:pt>
                      <c:pt idx="25579">
                        <c:v>3.04</c:v>
                      </c:pt>
                      <c:pt idx="25580">
                        <c:v>3.03</c:v>
                      </c:pt>
                      <c:pt idx="25581">
                        <c:v>3.02</c:v>
                      </c:pt>
                      <c:pt idx="25582">
                        <c:v>3.02</c:v>
                      </c:pt>
                      <c:pt idx="25583">
                        <c:v>3.01</c:v>
                      </c:pt>
                      <c:pt idx="25584">
                        <c:v>3.01</c:v>
                      </c:pt>
                      <c:pt idx="25585">
                        <c:v>3.01</c:v>
                      </c:pt>
                      <c:pt idx="25586">
                        <c:v>3</c:v>
                      </c:pt>
                      <c:pt idx="25587">
                        <c:v>2.98</c:v>
                      </c:pt>
                      <c:pt idx="25588">
                        <c:v>2.99</c:v>
                      </c:pt>
                      <c:pt idx="25589">
                        <c:v>2.98</c:v>
                      </c:pt>
                      <c:pt idx="25590">
                        <c:v>2.97</c:v>
                      </c:pt>
                      <c:pt idx="25591">
                        <c:v>2.97</c:v>
                      </c:pt>
                      <c:pt idx="25592">
                        <c:v>2.97</c:v>
                      </c:pt>
                      <c:pt idx="25593">
                        <c:v>2.97</c:v>
                      </c:pt>
                      <c:pt idx="25594">
                        <c:v>2.96</c:v>
                      </c:pt>
                      <c:pt idx="25595">
                        <c:v>2.95</c:v>
                      </c:pt>
                      <c:pt idx="25596">
                        <c:v>2.95</c:v>
                      </c:pt>
                      <c:pt idx="25597">
                        <c:v>2.94</c:v>
                      </c:pt>
                      <c:pt idx="25598">
                        <c:v>2.94</c:v>
                      </c:pt>
                      <c:pt idx="25599">
                        <c:v>2.93</c:v>
                      </c:pt>
                      <c:pt idx="25600">
                        <c:v>2.93</c:v>
                      </c:pt>
                      <c:pt idx="25601">
                        <c:v>2.94</c:v>
                      </c:pt>
                      <c:pt idx="25602">
                        <c:v>2.94</c:v>
                      </c:pt>
                      <c:pt idx="25603">
                        <c:v>2.93</c:v>
                      </c:pt>
                      <c:pt idx="25604">
                        <c:v>2.92</c:v>
                      </c:pt>
                      <c:pt idx="25605">
                        <c:v>2.91</c:v>
                      </c:pt>
                      <c:pt idx="25606">
                        <c:v>2.92</c:v>
                      </c:pt>
                      <c:pt idx="25607">
                        <c:v>2.91</c:v>
                      </c:pt>
                      <c:pt idx="25608">
                        <c:v>2.91</c:v>
                      </c:pt>
                      <c:pt idx="25609">
                        <c:v>2.91</c:v>
                      </c:pt>
                      <c:pt idx="25610">
                        <c:v>2.91</c:v>
                      </c:pt>
                      <c:pt idx="25611">
                        <c:v>2.91</c:v>
                      </c:pt>
                      <c:pt idx="25612">
                        <c:v>2.89</c:v>
                      </c:pt>
                      <c:pt idx="25613">
                        <c:v>2.89</c:v>
                      </c:pt>
                      <c:pt idx="25614">
                        <c:v>2.89</c:v>
                      </c:pt>
                      <c:pt idx="25615">
                        <c:v>2.88</c:v>
                      </c:pt>
                      <c:pt idx="25616">
                        <c:v>2.89</c:v>
                      </c:pt>
                      <c:pt idx="25617">
                        <c:v>2.89</c:v>
                      </c:pt>
                      <c:pt idx="25618">
                        <c:v>2.88</c:v>
                      </c:pt>
                      <c:pt idx="25619">
                        <c:v>2.88</c:v>
                      </c:pt>
                      <c:pt idx="25620">
                        <c:v>2.88</c:v>
                      </c:pt>
                      <c:pt idx="25621">
                        <c:v>2.88</c:v>
                      </c:pt>
                      <c:pt idx="25622">
                        <c:v>2.87</c:v>
                      </c:pt>
                      <c:pt idx="25623">
                        <c:v>2.87</c:v>
                      </c:pt>
                      <c:pt idx="25624">
                        <c:v>2.87</c:v>
                      </c:pt>
                      <c:pt idx="25625">
                        <c:v>2.87</c:v>
                      </c:pt>
                      <c:pt idx="25626">
                        <c:v>2.87</c:v>
                      </c:pt>
                      <c:pt idx="25627">
                        <c:v>2.87</c:v>
                      </c:pt>
                      <c:pt idx="25628">
                        <c:v>2.86</c:v>
                      </c:pt>
                      <c:pt idx="25629">
                        <c:v>2.86</c:v>
                      </c:pt>
                      <c:pt idx="25630">
                        <c:v>2.86</c:v>
                      </c:pt>
                      <c:pt idx="25631">
                        <c:v>2.86</c:v>
                      </c:pt>
                      <c:pt idx="25632">
                        <c:v>2.86</c:v>
                      </c:pt>
                      <c:pt idx="25633">
                        <c:v>2.87</c:v>
                      </c:pt>
                      <c:pt idx="25634">
                        <c:v>2.86</c:v>
                      </c:pt>
                      <c:pt idx="25635">
                        <c:v>2.87</c:v>
                      </c:pt>
                      <c:pt idx="25636">
                        <c:v>2.86</c:v>
                      </c:pt>
                      <c:pt idx="25637">
                        <c:v>2.87</c:v>
                      </c:pt>
                      <c:pt idx="25638">
                        <c:v>2.87</c:v>
                      </c:pt>
                      <c:pt idx="25639">
                        <c:v>2.87</c:v>
                      </c:pt>
                      <c:pt idx="25640">
                        <c:v>2.87</c:v>
                      </c:pt>
                      <c:pt idx="25641">
                        <c:v>2.88</c:v>
                      </c:pt>
                      <c:pt idx="25642">
                        <c:v>2.88</c:v>
                      </c:pt>
                      <c:pt idx="25643">
                        <c:v>2.88</c:v>
                      </c:pt>
                      <c:pt idx="25644">
                        <c:v>2.87</c:v>
                      </c:pt>
                      <c:pt idx="25645">
                        <c:v>2.88</c:v>
                      </c:pt>
                      <c:pt idx="25646">
                        <c:v>2.88</c:v>
                      </c:pt>
                      <c:pt idx="25647">
                        <c:v>2.89</c:v>
                      </c:pt>
                      <c:pt idx="25648">
                        <c:v>2.88</c:v>
                      </c:pt>
                      <c:pt idx="25649">
                        <c:v>2.89</c:v>
                      </c:pt>
                      <c:pt idx="25650">
                        <c:v>2.9</c:v>
                      </c:pt>
                      <c:pt idx="25651">
                        <c:v>2.9</c:v>
                      </c:pt>
                      <c:pt idx="25652">
                        <c:v>2.9</c:v>
                      </c:pt>
                      <c:pt idx="25653">
                        <c:v>2.9</c:v>
                      </c:pt>
                      <c:pt idx="25654">
                        <c:v>2.91</c:v>
                      </c:pt>
                      <c:pt idx="25655">
                        <c:v>2.91</c:v>
                      </c:pt>
                      <c:pt idx="25656">
                        <c:v>2.92</c:v>
                      </c:pt>
                      <c:pt idx="25657">
                        <c:v>2.91</c:v>
                      </c:pt>
                      <c:pt idx="25658">
                        <c:v>2.92</c:v>
                      </c:pt>
                      <c:pt idx="25659">
                        <c:v>2.92</c:v>
                      </c:pt>
                      <c:pt idx="25660">
                        <c:v>2.92</c:v>
                      </c:pt>
                      <c:pt idx="25661">
                        <c:v>2.92</c:v>
                      </c:pt>
                      <c:pt idx="25662">
                        <c:v>2.93</c:v>
                      </c:pt>
                      <c:pt idx="25663">
                        <c:v>2.94</c:v>
                      </c:pt>
                      <c:pt idx="25664">
                        <c:v>2.94</c:v>
                      </c:pt>
                      <c:pt idx="25665">
                        <c:v>2.94</c:v>
                      </c:pt>
                      <c:pt idx="25666">
                        <c:v>2.94</c:v>
                      </c:pt>
                      <c:pt idx="25667">
                        <c:v>2.94</c:v>
                      </c:pt>
                      <c:pt idx="25668">
                        <c:v>2.96</c:v>
                      </c:pt>
                      <c:pt idx="25669">
                        <c:v>2.95</c:v>
                      </c:pt>
                      <c:pt idx="25670">
                        <c:v>2.96</c:v>
                      </c:pt>
                      <c:pt idx="25671">
                        <c:v>2.97</c:v>
                      </c:pt>
                      <c:pt idx="25672">
                        <c:v>2.98</c:v>
                      </c:pt>
                      <c:pt idx="25673">
                        <c:v>2.99</c:v>
                      </c:pt>
                      <c:pt idx="25674">
                        <c:v>3</c:v>
                      </c:pt>
                      <c:pt idx="25675">
                        <c:v>3.01</c:v>
                      </c:pt>
                      <c:pt idx="25676">
                        <c:v>3.02</c:v>
                      </c:pt>
                      <c:pt idx="25677">
                        <c:v>3.03</c:v>
                      </c:pt>
                      <c:pt idx="25678">
                        <c:v>3.05</c:v>
                      </c:pt>
                      <c:pt idx="25679">
                        <c:v>3.07</c:v>
                      </c:pt>
                      <c:pt idx="25680">
                        <c:v>3.09</c:v>
                      </c:pt>
                      <c:pt idx="25681">
                        <c:v>3.12</c:v>
                      </c:pt>
                      <c:pt idx="25682">
                        <c:v>3.14</c:v>
                      </c:pt>
                      <c:pt idx="25683">
                        <c:v>3.18</c:v>
                      </c:pt>
                      <c:pt idx="25684">
                        <c:v>3.21</c:v>
                      </c:pt>
                      <c:pt idx="25685">
                        <c:v>3.23</c:v>
                      </c:pt>
                      <c:pt idx="25686">
                        <c:v>3.27</c:v>
                      </c:pt>
                      <c:pt idx="25687">
                        <c:v>3.27</c:v>
                      </c:pt>
                      <c:pt idx="25688">
                        <c:v>3.29</c:v>
                      </c:pt>
                      <c:pt idx="25689">
                        <c:v>3.31</c:v>
                      </c:pt>
                      <c:pt idx="25690">
                        <c:v>3.33</c:v>
                      </c:pt>
                      <c:pt idx="25691">
                        <c:v>3.34</c:v>
                      </c:pt>
                      <c:pt idx="25692">
                        <c:v>3.36</c:v>
                      </c:pt>
                      <c:pt idx="25693">
                        <c:v>3.38</c:v>
                      </c:pt>
                      <c:pt idx="25694">
                        <c:v>3.39</c:v>
                      </c:pt>
                      <c:pt idx="25695">
                        <c:v>3.43</c:v>
                      </c:pt>
                      <c:pt idx="25696">
                        <c:v>3.45</c:v>
                      </c:pt>
                      <c:pt idx="25697">
                        <c:v>3.47</c:v>
                      </c:pt>
                      <c:pt idx="25698">
                        <c:v>3.5</c:v>
                      </c:pt>
                      <c:pt idx="25699">
                        <c:v>3.52</c:v>
                      </c:pt>
                      <c:pt idx="25700">
                        <c:v>3.54</c:v>
                      </c:pt>
                      <c:pt idx="25701">
                        <c:v>3.55</c:v>
                      </c:pt>
                      <c:pt idx="25702">
                        <c:v>3.59</c:v>
                      </c:pt>
                      <c:pt idx="25703">
                        <c:v>3.6</c:v>
                      </c:pt>
                      <c:pt idx="25704">
                        <c:v>3.62</c:v>
                      </c:pt>
                      <c:pt idx="25705">
                        <c:v>3.63</c:v>
                      </c:pt>
                      <c:pt idx="25706">
                        <c:v>3.63</c:v>
                      </c:pt>
                      <c:pt idx="25707">
                        <c:v>3.65</c:v>
                      </c:pt>
                      <c:pt idx="25708">
                        <c:v>3.65</c:v>
                      </c:pt>
                      <c:pt idx="25709">
                        <c:v>3.64</c:v>
                      </c:pt>
                      <c:pt idx="25710">
                        <c:v>3.64</c:v>
                      </c:pt>
                      <c:pt idx="25711">
                        <c:v>3.63</c:v>
                      </c:pt>
                      <c:pt idx="25712">
                        <c:v>3.62</c:v>
                      </c:pt>
                      <c:pt idx="25713">
                        <c:v>3.6</c:v>
                      </c:pt>
                      <c:pt idx="25714">
                        <c:v>3.59</c:v>
                      </c:pt>
                      <c:pt idx="25715">
                        <c:v>3.58</c:v>
                      </c:pt>
                      <c:pt idx="25716">
                        <c:v>3.57</c:v>
                      </c:pt>
                      <c:pt idx="25717">
                        <c:v>3.56</c:v>
                      </c:pt>
                      <c:pt idx="25718">
                        <c:v>3.54</c:v>
                      </c:pt>
                      <c:pt idx="25719">
                        <c:v>3.53</c:v>
                      </c:pt>
                      <c:pt idx="25720">
                        <c:v>3.52</c:v>
                      </c:pt>
                      <c:pt idx="25721">
                        <c:v>3.51</c:v>
                      </c:pt>
                      <c:pt idx="25722">
                        <c:v>3.5</c:v>
                      </c:pt>
                      <c:pt idx="25723">
                        <c:v>3.48</c:v>
                      </c:pt>
                      <c:pt idx="25724">
                        <c:v>3.47</c:v>
                      </c:pt>
                      <c:pt idx="25725">
                        <c:v>3.46</c:v>
                      </c:pt>
                      <c:pt idx="25726">
                        <c:v>3.46</c:v>
                      </c:pt>
                      <c:pt idx="25727">
                        <c:v>3.45</c:v>
                      </c:pt>
                      <c:pt idx="25728">
                        <c:v>3.43</c:v>
                      </c:pt>
                      <c:pt idx="25729">
                        <c:v>3.43</c:v>
                      </c:pt>
                      <c:pt idx="25730">
                        <c:v>3.42</c:v>
                      </c:pt>
                      <c:pt idx="25731">
                        <c:v>3.41</c:v>
                      </c:pt>
                      <c:pt idx="25732">
                        <c:v>3.41</c:v>
                      </c:pt>
                      <c:pt idx="25733">
                        <c:v>3.4</c:v>
                      </c:pt>
                      <c:pt idx="25734">
                        <c:v>3.41</c:v>
                      </c:pt>
                      <c:pt idx="25735">
                        <c:v>3.39</c:v>
                      </c:pt>
                      <c:pt idx="25736">
                        <c:v>3.38</c:v>
                      </c:pt>
                      <c:pt idx="25737">
                        <c:v>3.38</c:v>
                      </c:pt>
                      <c:pt idx="25738">
                        <c:v>3.37</c:v>
                      </c:pt>
                      <c:pt idx="25739">
                        <c:v>3.37</c:v>
                      </c:pt>
                      <c:pt idx="25740">
                        <c:v>3.36</c:v>
                      </c:pt>
                      <c:pt idx="25741">
                        <c:v>3.35</c:v>
                      </c:pt>
                      <c:pt idx="25742">
                        <c:v>3.35</c:v>
                      </c:pt>
                      <c:pt idx="25743">
                        <c:v>3.35</c:v>
                      </c:pt>
                      <c:pt idx="25744">
                        <c:v>3.34</c:v>
                      </c:pt>
                      <c:pt idx="25745">
                        <c:v>3.33</c:v>
                      </c:pt>
                      <c:pt idx="25746">
                        <c:v>3.33</c:v>
                      </c:pt>
                      <c:pt idx="25747">
                        <c:v>3.32</c:v>
                      </c:pt>
                      <c:pt idx="25748">
                        <c:v>3.32</c:v>
                      </c:pt>
                      <c:pt idx="25749">
                        <c:v>3.31</c:v>
                      </c:pt>
                      <c:pt idx="25750">
                        <c:v>3.31</c:v>
                      </c:pt>
                      <c:pt idx="25751">
                        <c:v>3.31</c:v>
                      </c:pt>
                      <c:pt idx="25752">
                        <c:v>3.29</c:v>
                      </c:pt>
                      <c:pt idx="25753">
                        <c:v>3.29</c:v>
                      </c:pt>
                      <c:pt idx="25754">
                        <c:v>3.29</c:v>
                      </c:pt>
                      <c:pt idx="25755">
                        <c:v>3.29</c:v>
                      </c:pt>
                      <c:pt idx="25756">
                        <c:v>3.28</c:v>
                      </c:pt>
                      <c:pt idx="25757">
                        <c:v>3.27</c:v>
                      </c:pt>
                      <c:pt idx="25758">
                        <c:v>3.26</c:v>
                      </c:pt>
                      <c:pt idx="25759">
                        <c:v>3.26</c:v>
                      </c:pt>
                      <c:pt idx="25760">
                        <c:v>3.27</c:v>
                      </c:pt>
                      <c:pt idx="25761">
                        <c:v>3.25</c:v>
                      </c:pt>
                      <c:pt idx="25762">
                        <c:v>3.25</c:v>
                      </c:pt>
                      <c:pt idx="25763">
                        <c:v>3.24</c:v>
                      </c:pt>
                      <c:pt idx="25764">
                        <c:v>3.25</c:v>
                      </c:pt>
                      <c:pt idx="25765">
                        <c:v>3.23</c:v>
                      </c:pt>
                      <c:pt idx="25766">
                        <c:v>3.24</c:v>
                      </c:pt>
                      <c:pt idx="25767">
                        <c:v>3.24</c:v>
                      </c:pt>
                      <c:pt idx="25768">
                        <c:v>3.23</c:v>
                      </c:pt>
                      <c:pt idx="25769">
                        <c:v>3.23</c:v>
                      </c:pt>
                      <c:pt idx="25770">
                        <c:v>3.22</c:v>
                      </c:pt>
                      <c:pt idx="25771">
                        <c:v>3.22</c:v>
                      </c:pt>
                      <c:pt idx="25772">
                        <c:v>3.21</c:v>
                      </c:pt>
                      <c:pt idx="25773">
                        <c:v>3.22</c:v>
                      </c:pt>
                      <c:pt idx="25774">
                        <c:v>3.21</c:v>
                      </c:pt>
                      <c:pt idx="25775">
                        <c:v>3.21</c:v>
                      </c:pt>
                      <c:pt idx="25776">
                        <c:v>3.2</c:v>
                      </c:pt>
                      <c:pt idx="25777">
                        <c:v>3.2</c:v>
                      </c:pt>
                      <c:pt idx="25778">
                        <c:v>3.2</c:v>
                      </c:pt>
                      <c:pt idx="25779">
                        <c:v>3.19</c:v>
                      </c:pt>
                      <c:pt idx="25780">
                        <c:v>3.19</c:v>
                      </c:pt>
                      <c:pt idx="25781">
                        <c:v>3.19</c:v>
                      </c:pt>
                      <c:pt idx="25782">
                        <c:v>3.2</c:v>
                      </c:pt>
                      <c:pt idx="25783">
                        <c:v>3.18</c:v>
                      </c:pt>
                      <c:pt idx="25784">
                        <c:v>3.18</c:v>
                      </c:pt>
                      <c:pt idx="25785">
                        <c:v>3.17</c:v>
                      </c:pt>
                      <c:pt idx="25786">
                        <c:v>3.18</c:v>
                      </c:pt>
                      <c:pt idx="25787">
                        <c:v>3.17</c:v>
                      </c:pt>
                      <c:pt idx="25788">
                        <c:v>3.15</c:v>
                      </c:pt>
                      <c:pt idx="25789">
                        <c:v>3.14</c:v>
                      </c:pt>
                      <c:pt idx="25790">
                        <c:v>3.15</c:v>
                      </c:pt>
                      <c:pt idx="25791">
                        <c:v>3.15</c:v>
                      </c:pt>
                      <c:pt idx="25792">
                        <c:v>3.14</c:v>
                      </c:pt>
                      <c:pt idx="25793">
                        <c:v>3.14</c:v>
                      </c:pt>
                      <c:pt idx="25794">
                        <c:v>3.14</c:v>
                      </c:pt>
                      <c:pt idx="25795">
                        <c:v>3.13</c:v>
                      </c:pt>
                      <c:pt idx="25796">
                        <c:v>3.13</c:v>
                      </c:pt>
                      <c:pt idx="25797">
                        <c:v>3.13</c:v>
                      </c:pt>
                      <c:pt idx="25798">
                        <c:v>3.12</c:v>
                      </c:pt>
                      <c:pt idx="25799">
                        <c:v>3.14</c:v>
                      </c:pt>
                      <c:pt idx="25800">
                        <c:v>3.17</c:v>
                      </c:pt>
                      <c:pt idx="25801">
                        <c:v>3.21</c:v>
                      </c:pt>
                      <c:pt idx="25802">
                        <c:v>3.3</c:v>
                      </c:pt>
                      <c:pt idx="25803">
                        <c:v>3.54</c:v>
                      </c:pt>
                      <c:pt idx="25804">
                        <c:v>4.05</c:v>
                      </c:pt>
                      <c:pt idx="25805">
                        <c:v>4.12</c:v>
                      </c:pt>
                      <c:pt idx="25806">
                        <c:v>3.99</c:v>
                      </c:pt>
                      <c:pt idx="25807">
                        <c:v>3.93</c:v>
                      </c:pt>
                      <c:pt idx="25808">
                        <c:v>3.97</c:v>
                      </c:pt>
                      <c:pt idx="25809">
                        <c:v>4</c:v>
                      </c:pt>
                      <c:pt idx="25810">
                        <c:v>4.01</c:v>
                      </c:pt>
                      <c:pt idx="25811">
                        <c:v>4.0199999999999996</c:v>
                      </c:pt>
                      <c:pt idx="25812">
                        <c:v>4.01</c:v>
                      </c:pt>
                      <c:pt idx="25813">
                        <c:v>4.04</c:v>
                      </c:pt>
                      <c:pt idx="25814">
                        <c:v>4.0999999999999996</c:v>
                      </c:pt>
                      <c:pt idx="25815">
                        <c:v>4.1900000000000004</c:v>
                      </c:pt>
                      <c:pt idx="25816">
                        <c:v>4.28</c:v>
                      </c:pt>
                      <c:pt idx="25817">
                        <c:v>4.43</c:v>
                      </c:pt>
                      <c:pt idx="25818">
                        <c:v>4.5999999999999996</c:v>
                      </c:pt>
                      <c:pt idx="25819">
                        <c:v>4.75</c:v>
                      </c:pt>
                      <c:pt idx="25820">
                        <c:v>4.8600000000000003</c:v>
                      </c:pt>
                      <c:pt idx="25821">
                        <c:v>4.95</c:v>
                      </c:pt>
                      <c:pt idx="25822">
                        <c:v>5.0199999999999996</c:v>
                      </c:pt>
                      <c:pt idx="25823">
                        <c:v>5.07</c:v>
                      </c:pt>
                      <c:pt idx="25824">
                        <c:v>5.09</c:v>
                      </c:pt>
                      <c:pt idx="25825">
                        <c:v>5.08</c:v>
                      </c:pt>
                      <c:pt idx="25826">
                        <c:v>5.0599999999999996</c:v>
                      </c:pt>
                      <c:pt idx="25827">
                        <c:v>5.04</c:v>
                      </c:pt>
                      <c:pt idx="25828">
                        <c:v>4.99</c:v>
                      </c:pt>
                      <c:pt idx="25829">
                        <c:v>4.93</c:v>
                      </c:pt>
                      <c:pt idx="25830">
                        <c:v>4.87</c:v>
                      </c:pt>
                      <c:pt idx="25831">
                        <c:v>4.8</c:v>
                      </c:pt>
                      <c:pt idx="25832">
                        <c:v>4.71</c:v>
                      </c:pt>
                      <c:pt idx="25833">
                        <c:v>4.67</c:v>
                      </c:pt>
                      <c:pt idx="25834">
                        <c:v>4.55</c:v>
                      </c:pt>
                      <c:pt idx="25835">
                        <c:v>4.46</c:v>
                      </c:pt>
                      <c:pt idx="25836">
                        <c:v>4.41</c:v>
                      </c:pt>
                      <c:pt idx="25837">
                        <c:v>4.34</c:v>
                      </c:pt>
                      <c:pt idx="25838">
                        <c:v>4.29</c:v>
                      </c:pt>
                      <c:pt idx="25839">
                        <c:v>4.2300000000000004</c:v>
                      </c:pt>
                      <c:pt idx="25840">
                        <c:v>4.18</c:v>
                      </c:pt>
                      <c:pt idx="25841">
                        <c:v>4.1399999999999997</c:v>
                      </c:pt>
                      <c:pt idx="25842">
                        <c:v>4.0999999999999996</c:v>
                      </c:pt>
                      <c:pt idx="25843">
                        <c:v>4.07</c:v>
                      </c:pt>
                      <c:pt idx="25844">
                        <c:v>4.04</c:v>
                      </c:pt>
                      <c:pt idx="25845">
                        <c:v>4.0199999999999996</c:v>
                      </c:pt>
                      <c:pt idx="25846">
                        <c:v>3.99</c:v>
                      </c:pt>
                      <c:pt idx="25847">
                        <c:v>3.97</c:v>
                      </c:pt>
                      <c:pt idx="25848">
                        <c:v>3.95</c:v>
                      </c:pt>
                      <c:pt idx="25849">
                        <c:v>3.94</c:v>
                      </c:pt>
                      <c:pt idx="25850">
                        <c:v>3.89</c:v>
                      </c:pt>
                      <c:pt idx="25851">
                        <c:v>3.89</c:v>
                      </c:pt>
                      <c:pt idx="25852">
                        <c:v>3.87</c:v>
                      </c:pt>
                      <c:pt idx="25853">
                        <c:v>3.85</c:v>
                      </c:pt>
                      <c:pt idx="25854">
                        <c:v>3.85</c:v>
                      </c:pt>
                      <c:pt idx="25855">
                        <c:v>3.83</c:v>
                      </c:pt>
                      <c:pt idx="25856">
                        <c:v>3.81</c:v>
                      </c:pt>
                      <c:pt idx="25857">
                        <c:v>3.79</c:v>
                      </c:pt>
                      <c:pt idx="25858">
                        <c:v>3.78</c:v>
                      </c:pt>
                      <c:pt idx="25859">
                        <c:v>3.77</c:v>
                      </c:pt>
                      <c:pt idx="25860">
                        <c:v>3.75</c:v>
                      </c:pt>
                      <c:pt idx="25861">
                        <c:v>3.74</c:v>
                      </c:pt>
                      <c:pt idx="25862">
                        <c:v>3.73</c:v>
                      </c:pt>
                      <c:pt idx="25863">
                        <c:v>3.74</c:v>
                      </c:pt>
                      <c:pt idx="25864">
                        <c:v>3.7</c:v>
                      </c:pt>
                      <c:pt idx="25865">
                        <c:v>3.7</c:v>
                      </c:pt>
                      <c:pt idx="25866">
                        <c:v>3.69</c:v>
                      </c:pt>
                      <c:pt idx="25867">
                        <c:v>3.67</c:v>
                      </c:pt>
                      <c:pt idx="25868">
                        <c:v>3.68</c:v>
                      </c:pt>
                      <c:pt idx="25869">
                        <c:v>3.67</c:v>
                      </c:pt>
                      <c:pt idx="25870">
                        <c:v>3.65</c:v>
                      </c:pt>
                      <c:pt idx="25871">
                        <c:v>3.65</c:v>
                      </c:pt>
                      <c:pt idx="25872">
                        <c:v>3.63</c:v>
                      </c:pt>
                      <c:pt idx="25873">
                        <c:v>3.63</c:v>
                      </c:pt>
                      <c:pt idx="25874">
                        <c:v>3.62</c:v>
                      </c:pt>
                      <c:pt idx="25875">
                        <c:v>3.61</c:v>
                      </c:pt>
                      <c:pt idx="25876">
                        <c:v>3.6</c:v>
                      </c:pt>
                      <c:pt idx="25877">
                        <c:v>3.59</c:v>
                      </c:pt>
                      <c:pt idx="25878">
                        <c:v>3.58</c:v>
                      </c:pt>
                      <c:pt idx="25879">
                        <c:v>3.58</c:v>
                      </c:pt>
                      <c:pt idx="25880">
                        <c:v>3.57</c:v>
                      </c:pt>
                      <c:pt idx="25881">
                        <c:v>3.57</c:v>
                      </c:pt>
                      <c:pt idx="25882">
                        <c:v>3.56</c:v>
                      </c:pt>
                      <c:pt idx="25883">
                        <c:v>3.55</c:v>
                      </c:pt>
                      <c:pt idx="25884">
                        <c:v>3.54</c:v>
                      </c:pt>
                      <c:pt idx="25885">
                        <c:v>3.54</c:v>
                      </c:pt>
                      <c:pt idx="25886">
                        <c:v>3.53</c:v>
                      </c:pt>
                      <c:pt idx="25887">
                        <c:v>3.52</c:v>
                      </c:pt>
                      <c:pt idx="25888">
                        <c:v>3.52</c:v>
                      </c:pt>
                      <c:pt idx="25889">
                        <c:v>3.52</c:v>
                      </c:pt>
                      <c:pt idx="25890">
                        <c:v>3.53</c:v>
                      </c:pt>
                      <c:pt idx="25891">
                        <c:v>3.54</c:v>
                      </c:pt>
                      <c:pt idx="25892">
                        <c:v>3.56</c:v>
                      </c:pt>
                      <c:pt idx="25893">
                        <c:v>3.57</c:v>
                      </c:pt>
                      <c:pt idx="25894">
                        <c:v>3.62</c:v>
                      </c:pt>
                      <c:pt idx="25895">
                        <c:v>3.73</c:v>
                      </c:pt>
                      <c:pt idx="25896">
                        <c:v>3.82</c:v>
                      </c:pt>
                      <c:pt idx="25897">
                        <c:v>3.9</c:v>
                      </c:pt>
                      <c:pt idx="25898">
                        <c:v>3.97</c:v>
                      </c:pt>
                      <c:pt idx="25899">
                        <c:v>4.01</c:v>
                      </c:pt>
                      <c:pt idx="25900">
                        <c:v>4.0599999999999996</c:v>
                      </c:pt>
                      <c:pt idx="25901">
                        <c:v>4.1100000000000003</c:v>
                      </c:pt>
                      <c:pt idx="25902">
                        <c:v>4.16</c:v>
                      </c:pt>
                      <c:pt idx="25903">
                        <c:v>4.22</c:v>
                      </c:pt>
                      <c:pt idx="25904">
                        <c:v>4.2300000000000004</c:v>
                      </c:pt>
                      <c:pt idx="25905">
                        <c:v>4.24</c:v>
                      </c:pt>
                      <c:pt idx="25906">
                        <c:v>4.2699999999999996</c:v>
                      </c:pt>
                      <c:pt idx="25907">
                        <c:v>4.3</c:v>
                      </c:pt>
                      <c:pt idx="25908">
                        <c:v>4.33</c:v>
                      </c:pt>
                      <c:pt idx="25909">
                        <c:v>4.3600000000000003</c:v>
                      </c:pt>
                      <c:pt idx="25910">
                        <c:v>4.42</c:v>
                      </c:pt>
                      <c:pt idx="25911">
                        <c:v>4.47</c:v>
                      </c:pt>
                      <c:pt idx="25912">
                        <c:v>4.53</c:v>
                      </c:pt>
                      <c:pt idx="25913">
                        <c:v>4.5999999999999996</c:v>
                      </c:pt>
                      <c:pt idx="25914">
                        <c:v>4.67</c:v>
                      </c:pt>
                      <c:pt idx="25915">
                        <c:v>4.76</c:v>
                      </c:pt>
                      <c:pt idx="25916">
                        <c:v>4.8099999999999996</c:v>
                      </c:pt>
                      <c:pt idx="25917">
                        <c:v>4.9000000000000004</c:v>
                      </c:pt>
                      <c:pt idx="25918">
                        <c:v>4.95</c:v>
                      </c:pt>
                      <c:pt idx="25919">
                        <c:v>4.99</c:v>
                      </c:pt>
                      <c:pt idx="25920">
                        <c:v>5.0599999999999996</c:v>
                      </c:pt>
                      <c:pt idx="25921">
                        <c:v>5.0999999999999996</c:v>
                      </c:pt>
                      <c:pt idx="25922">
                        <c:v>5.19</c:v>
                      </c:pt>
                      <c:pt idx="25923">
                        <c:v>5.21</c:v>
                      </c:pt>
                      <c:pt idx="25924">
                        <c:v>5.26</c:v>
                      </c:pt>
                      <c:pt idx="25925">
                        <c:v>5.28</c:v>
                      </c:pt>
                      <c:pt idx="25926">
                        <c:v>5.33</c:v>
                      </c:pt>
                      <c:pt idx="25927">
                        <c:v>5.43</c:v>
                      </c:pt>
                      <c:pt idx="25928">
                        <c:v>5.58</c:v>
                      </c:pt>
                      <c:pt idx="25929">
                        <c:v>5.73</c:v>
                      </c:pt>
                      <c:pt idx="25930">
                        <c:v>5.78</c:v>
                      </c:pt>
                      <c:pt idx="25931">
                        <c:v>5.75</c:v>
                      </c:pt>
                      <c:pt idx="25932">
                        <c:v>5.72</c:v>
                      </c:pt>
                      <c:pt idx="25933">
                        <c:v>5.67</c:v>
                      </c:pt>
                      <c:pt idx="25934">
                        <c:v>5.66</c:v>
                      </c:pt>
                      <c:pt idx="25935">
                        <c:v>5.66</c:v>
                      </c:pt>
                      <c:pt idx="25936">
                        <c:v>5.65</c:v>
                      </c:pt>
                      <c:pt idx="25937">
                        <c:v>5.68</c:v>
                      </c:pt>
                      <c:pt idx="25938">
                        <c:v>5.74</c:v>
                      </c:pt>
                      <c:pt idx="25939">
                        <c:v>5.78</c:v>
                      </c:pt>
                      <c:pt idx="25940">
                        <c:v>5.89</c:v>
                      </c:pt>
                      <c:pt idx="25941">
                        <c:v>5.98</c:v>
                      </c:pt>
                      <c:pt idx="25942">
                        <c:v>6.08</c:v>
                      </c:pt>
                      <c:pt idx="25943">
                        <c:v>6.21</c:v>
                      </c:pt>
                      <c:pt idx="25944">
                        <c:v>6.26</c:v>
                      </c:pt>
                      <c:pt idx="25945">
                        <c:v>6.42</c:v>
                      </c:pt>
                      <c:pt idx="25946">
                        <c:v>6.46</c:v>
                      </c:pt>
                      <c:pt idx="25947">
                        <c:v>6.52</c:v>
                      </c:pt>
                      <c:pt idx="25948">
                        <c:v>6.59</c:v>
                      </c:pt>
                      <c:pt idx="25949">
                        <c:v>6.64</c:v>
                      </c:pt>
                      <c:pt idx="25950">
                        <c:v>6.64</c:v>
                      </c:pt>
                      <c:pt idx="25951">
                        <c:v>6.7</c:v>
                      </c:pt>
                      <c:pt idx="25952">
                        <c:v>6.72</c:v>
                      </c:pt>
                      <c:pt idx="25953">
                        <c:v>6.71</c:v>
                      </c:pt>
                      <c:pt idx="25954">
                        <c:v>6.69</c:v>
                      </c:pt>
                      <c:pt idx="25955">
                        <c:v>6.65</c:v>
                      </c:pt>
                      <c:pt idx="25956">
                        <c:v>6.57</c:v>
                      </c:pt>
                      <c:pt idx="25957">
                        <c:v>6.5</c:v>
                      </c:pt>
                      <c:pt idx="25958">
                        <c:v>6.36</c:v>
                      </c:pt>
                      <c:pt idx="25959">
                        <c:v>6.24</c:v>
                      </c:pt>
                      <c:pt idx="25960">
                        <c:v>6.11</c:v>
                      </c:pt>
                      <c:pt idx="25961">
                        <c:v>6</c:v>
                      </c:pt>
                      <c:pt idx="25962">
                        <c:v>5.92</c:v>
                      </c:pt>
                      <c:pt idx="25963">
                        <c:v>5.85</c:v>
                      </c:pt>
                      <c:pt idx="25964">
                        <c:v>5.69</c:v>
                      </c:pt>
                      <c:pt idx="25965">
                        <c:v>5.66</c:v>
                      </c:pt>
                      <c:pt idx="25966">
                        <c:v>5.59</c:v>
                      </c:pt>
                      <c:pt idx="25967">
                        <c:v>5.55</c:v>
                      </c:pt>
                      <c:pt idx="25968">
                        <c:v>5.51</c:v>
                      </c:pt>
                      <c:pt idx="25969">
                        <c:v>5.44</c:v>
                      </c:pt>
                      <c:pt idx="25970">
                        <c:v>5.44</c:v>
                      </c:pt>
                      <c:pt idx="25971">
                        <c:v>5.38</c:v>
                      </c:pt>
                      <c:pt idx="25972">
                        <c:v>5.37</c:v>
                      </c:pt>
                      <c:pt idx="25973">
                        <c:v>5.32</c:v>
                      </c:pt>
                      <c:pt idx="25974">
                        <c:v>5.29</c:v>
                      </c:pt>
                      <c:pt idx="25975">
                        <c:v>5.26</c:v>
                      </c:pt>
                      <c:pt idx="25976">
                        <c:v>5.23</c:v>
                      </c:pt>
                      <c:pt idx="25977">
                        <c:v>5.22</c:v>
                      </c:pt>
                      <c:pt idx="25978">
                        <c:v>5.2</c:v>
                      </c:pt>
                      <c:pt idx="25979">
                        <c:v>5.14</c:v>
                      </c:pt>
                      <c:pt idx="25980">
                        <c:v>5.13</c:v>
                      </c:pt>
                      <c:pt idx="25981">
                        <c:v>5.0999999999999996</c:v>
                      </c:pt>
                      <c:pt idx="25982">
                        <c:v>5.08</c:v>
                      </c:pt>
                      <c:pt idx="25983">
                        <c:v>5.0599999999999996</c:v>
                      </c:pt>
                      <c:pt idx="25984">
                        <c:v>5.04</c:v>
                      </c:pt>
                      <c:pt idx="25985">
                        <c:v>5.0199999999999996</c:v>
                      </c:pt>
                      <c:pt idx="25986">
                        <c:v>5.01</c:v>
                      </c:pt>
                      <c:pt idx="25987">
                        <c:v>4.95</c:v>
                      </c:pt>
                      <c:pt idx="25988">
                        <c:v>4.96</c:v>
                      </c:pt>
                      <c:pt idx="25989">
                        <c:v>4.93</c:v>
                      </c:pt>
                      <c:pt idx="25990">
                        <c:v>4.93</c:v>
                      </c:pt>
                      <c:pt idx="25991">
                        <c:v>4.8899999999999997</c:v>
                      </c:pt>
                      <c:pt idx="25992">
                        <c:v>4.8600000000000003</c:v>
                      </c:pt>
                      <c:pt idx="25993">
                        <c:v>4.87</c:v>
                      </c:pt>
                      <c:pt idx="25994">
                        <c:v>4.82</c:v>
                      </c:pt>
                      <c:pt idx="25995">
                        <c:v>4.8099999999999996</c:v>
                      </c:pt>
                      <c:pt idx="25996">
                        <c:v>4.79</c:v>
                      </c:pt>
                      <c:pt idx="25997">
                        <c:v>4.76</c:v>
                      </c:pt>
                      <c:pt idx="25998">
                        <c:v>4.79</c:v>
                      </c:pt>
                      <c:pt idx="25999">
                        <c:v>4.75</c:v>
                      </c:pt>
                      <c:pt idx="26000">
                        <c:v>4.75</c:v>
                      </c:pt>
                      <c:pt idx="26001">
                        <c:v>4.71</c:v>
                      </c:pt>
                      <c:pt idx="26002">
                        <c:v>4.7</c:v>
                      </c:pt>
                      <c:pt idx="26003">
                        <c:v>4.7</c:v>
                      </c:pt>
                      <c:pt idx="26004">
                        <c:v>4.68</c:v>
                      </c:pt>
                      <c:pt idx="26005">
                        <c:v>4.6500000000000004</c:v>
                      </c:pt>
                      <c:pt idx="26006">
                        <c:v>4.6100000000000003</c:v>
                      </c:pt>
                      <c:pt idx="26007">
                        <c:v>4.59</c:v>
                      </c:pt>
                      <c:pt idx="26008">
                        <c:v>4.58</c:v>
                      </c:pt>
                      <c:pt idx="26009">
                        <c:v>4.57</c:v>
                      </c:pt>
                      <c:pt idx="26010">
                        <c:v>4.55</c:v>
                      </c:pt>
                      <c:pt idx="26011">
                        <c:v>4.51</c:v>
                      </c:pt>
                      <c:pt idx="26012">
                        <c:v>4.5</c:v>
                      </c:pt>
                      <c:pt idx="26013">
                        <c:v>4.49</c:v>
                      </c:pt>
                      <c:pt idx="26014">
                        <c:v>4.45</c:v>
                      </c:pt>
                      <c:pt idx="26015">
                        <c:v>4.45</c:v>
                      </c:pt>
                      <c:pt idx="26016">
                        <c:v>4.46</c:v>
                      </c:pt>
                      <c:pt idx="26017">
                        <c:v>4.42</c:v>
                      </c:pt>
                      <c:pt idx="26018">
                        <c:v>4.4000000000000004</c:v>
                      </c:pt>
                      <c:pt idx="26019">
                        <c:v>4.3899999999999997</c:v>
                      </c:pt>
                      <c:pt idx="26020">
                        <c:v>4.3899999999999997</c:v>
                      </c:pt>
                      <c:pt idx="26021">
                        <c:v>4.3899999999999997</c:v>
                      </c:pt>
                      <c:pt idx="26022">
                        <c:v>4.37</c:v>
                      </c:pt>
                      <c:pt idx="26023">
                        <c:v>4.34</c:v>
                      </c:pt>
                      <c:pt idx="26024">
                        <c:v>4.33</c:v>
                      </c:pt>
                      <c:pt idx="26025">
                        <c:v>4.3099999999999996</c:v>
                      </c:pt>
                      <c:pt idx="26026">
                        <c:v>4.32</c:v>
                      </c:pt>
                      <c:pt idx="26027">
                        <c:v>4.3099999999999996</c:v>
                      </c:pt>
                      <c:pt idx="26028">
                        <c:v>4.28</c:v>
                      </c:pt>
                      <c:pt idx="26029">
                        <c:v>4.28</c:v>
                      </c:pt>
                      <c:pt idx="26030">
                        <c:v>4.2699999999999996</c:v>
                      </c:pt>
                      <c:pt idx="26031">
                        <c:v>4.25</c:v>
                      </c:pt>
                      <c:pt idx="26032">
                        <c:v>4.24</c:v>
                      </c:pt>
                      <c:pt idx="26033">
                        <c:v>4.24</c:v>
                      </c:pt>
                      <c:pt idx="26034">
                        <c:v>4.22</c:v>
                      </c:pt>
                      <c:pt idx="26035">
                        <c:v>4.24</c:v>
                      </c:pt>
                      <c:pt idx="26036">
                        <c:v>4.21</c:v>
                      </c:pt>
                      <c:pt idx="26037">
                        <c:v>4.18</c:v>
                      </c:pt>
                      <c:pt idx="26038">
                        <c:v>4.18</c:v>
                      </c:pt>
                      <c:pt idx="26039">
                        <c:v>4.18</c:v>
                      </c:pt>
                      <c:pt idx="26040">
                        <c:v>4.1500000000000004</c:v>
                      </c:pt>
                      <c:pt idx="26041">
                        <c:v>4.16</c:v>
                      </c:pt>
                      <c:pt idx="26042">
                        <c:v>4.16</c:v>
                      </c:pt>
                      <c:pt idx="26043">
                        <c:v>4.13</c:v>
                      </c:pt>
                      <c:pt idx="26044">
                        <c:v>4.12</c:v>
                      </c:pt>
                      <c:pt idx="26045">
                        <c:v>4.1100000000000003</c:v>
                      </c:pt>
                      <c:pt idx="26046">
                        <c:v>4.0999999999999996</c:v>
                      </c:pt>
                      <c:pt idx="26047">
                        <c:v>4.0999999999999996</c:v>
                      </c:pt>
                      <c:pt idx="26048">
                        <c:v>4.0999999999999996</c:v>
                      </c:pt>
                      <c:pt idx="26049">
                        <c:v>4.07</c:v>
                      </c:pt>
                      <c:pt idx="26050">
                        <c:v>4.08</c:v>
                      </c:pt>
                      <c:pt idx="26051">
                        <c:v>4.05</c:v>
                      </c:pt>
                      <c:pt idx="26052">
                        <c:v>4.07</c:v>
                      </c:pt>
                      <c:pt idx="26053">
                        <c:v>4.07</c:v>
                      </c:pt>
                      <c:pt idx="26054">
                        <c:v>4.04</c:v>
                      </c:pt>
                      <c:pt idx="26055">
                        <c:v>4.03</c:v>
                      </c:pt>
                      <c:pt idx="26056">
                        <c:v>4.01</c:v>
                      </c:pt>
                      <c:pt idx="26057">
                        <c:v>4</c:v>
                      </c:pt>
                      <c:pt idx="26058">
                        <c:v>4</c:v>
                      </c:pt>
                      <c:pt idx="26059">
                        <c:v>4</c:v>
                      </c:pt>
                      <c:pt idx="26060">
                        <c:v>4</c:v>
                      </c:pt>
                      <c:pt idx="26061">
                        <c:v>4</c:v>
                      </c:pt>
                      <c:pt idx="26062">
                        <c:v>3.96</c:v>
                      </c:pt>
                      <c:pt idx="26063">
                        <c:v>3.95</c:v>
                      </c:pt>
                      <c:pt idx="26064">
                        <c:v>3.94</c:v>
                      </c:pt>
                      <c:pt idx="26065">
                        <c:v>3.95</c:v>
                      </c:pt>
                      <c:pt idx="26066">
                        <c:v>3.93</c:v>
                      </c:pt>
                      <c:pt idx="26067">
                        <c:v>3.93</c:v>
                      </c:pt>
                      <c:pt idx="26068">
                        <c:v>3.92</c:v>
                      </c:pt>
                      <c:pt idx="26069">
                        <c:v>3.9</c:v>
                      </c:pt>
                      <c:pt idx="26070">
                        <c:v>3.91</c:v>
                      </c:pt>
                      <c:pt idx="26071">
                        <c:v>3.89</c:v>
                      </c:pt>
                      <c:pt idx="26072">
                        <c:v>3.88</c:v>
                      </c:pt>
                      <c:pt idx="26073">
                        <c:v>3.87</c:v>
                      </c:pt>
                      <c:pt idx="26074">
                        <c:v>3.86</c:v>
                      </c:pt>
                      <c:pt idx="26075">
                        <c:v>3.87</c:v>
                      </c:pt>
                      <c:pt idx="26076">
                        <c:v>3.85</c:v>
                      </c:pt>
                      <c:pt idx="26077">
                        <c:v>3.85</c:v>
                      </c:pt>
                      <c:pt idx="26078">
                        <c:v>3.84</c:v>
                      </c:pt>
                      <c:pt idx="26079">
                        <c:v>3.85</c:v>
                      </c:pt>
                      <c:pt idx="26080">
                        <c:v>3.82</c:v>
                      </c:pt>
                      <c:pt idx="26081">
                        <c:v>3.8</c:v>
                      </c:pt>
                      <c:pt idx="26082">
                        <c:v>3.79</c:v>
                      </c:pt>
                      <c:pt idx="26083">
                        <c:v>3.8</c:v>
                      </c:pt>
                      <c:pt idx="26084">
                        <c:v>3.79</c:v>
                      </c:pt>
                      <c:pt idx="26085">
                        <c:v>3.81</c:v>
                      </c:pt>
                      <c:pt idx="26086">
                        <c:v>3.77</c:v>
                      </c:pt>
                      <c:pt idx="26087">
                        <c:v>3.76</c:v>
                      </c:pt>
                      <c:pt idx="26088">
                        <c:v>3.76</c:v>
                      </c:pt>
                      <c:pt idx="26089">
                        <c:v>3.75</c:v>
                      </c:pt>
                      <c:pt idx="26090">
                        <c:v>3.75</c:v>
                      </c:pt>
                      <c:pt idx="26091">
                        <c:v>3.74</c:v>
                      </c:pt>
                      <c:pt idx="26092">
                        <c:v>3.73</c:v>
                      </c:pt>
                      <c:pt idx="26093">
                        <c:v>3.72</c:v>
                      </c:pt>
                      <c:pt idx="26094">
                        <c:v>3.72</c:v>
                      </c:pt>
                      <c:pt idx="26095">
                        <c:v>3.71</c:v>
                      </c:pt>
                      <c:pt idx="26096">
                        <c:v>3.7</c:v>
                      </c:pt>
                      <c:pt idx="26097">
                        <c:v>3.69</c:v>
                      </c:pt>
                      <c:pt idx="26098">
                        <c:v>3.69</c:v>
                      </c:pt>
                      <c:pt idx="26099">
                        <c:v>3.68</c:v>
                      </c:pt>
                      <c:pt idx="26100">
                        <c:v>3.68</c:v>
                      </c:pt>
                      <c:pt idx="26101">
                        <c:v>3.66</c:v>
                      </c:pt>
                      <c:pt idx="26102">
                        <c:v>3.67</c:v>
                      </c:pt>
                      <c:pt idx="26103">
                        <c:v>3.65</c:v>
                      </c:pt>
                      <c:pt idx="26104">
                        <c:v>3.64</c:v>
                      </c:pt>
                      <c:pt idx="26105">
                        <c:v>3.64</c:v>
                      </c:pt>
                      <c:pt idx="26106">
                        <c:v>3.64</c:v>
                      </c:pt>
                      <c:pt idx="26107">
                        <c:v>3.62</c:v>
                      </c:pt>
                      <c:pt idx="26108">
                        <c:v>3.62</c:v>
                      </c:pt>
                      <c:pt idx="26109">
                        <c:v>3.64</c:v>
                      </c:pt>
                      <c:pt idx="26110">
                        <c:v>3.62</c:v>
                      </c:pt>
                      <c:pt idx="26111">
                        <c:v>3.6</c:v>
                      </c:pt>
                      <c:pt idx="26112">
                        <c:v>3.6</c:v>
                      </c:pt>
                      <c:pt idx="26113">
                        <c:v>3.58</c:v>
                      </c:pt>
                      <c:pt idx="26114">
                        <c:v>3.58</c:v>
                      </c:pt>
                      <c:pt idx="26115">
                        <c:v>3.58</c:v>
                      </c:pt>
                      <c:pt idx="26116">
                        <c:v>3.58</c:v>
                      </c:pt>
                      <c:pt idx="26117">
                        <c:v>3.57</c:v>
                      </c:pt>
                      <c:pt idx="26118">
                        <c:v>3.57</c:v>
                      </c:pt>
                      <c:pt idx="26119">
                        <c:v>3.56</c:v>
                      </c:pt>
                      <c:pt idx="26120">
                        <c:v>3.56</c:v>
                      </c:pt>
                      <c:pt idx="26121">
                        <c:v>3.55</c:v>
                      </c:pt>
                      <c:pt idx="26122">
                        <c:v>3.54</c:v>
                      </c:pt>
                      <c:pt idx="26123">
                        <c:v>3.54</c:v>
                      </c:pt>
                      <c:pt idx="26124">
                        <c:v>3.53</c:v>
                      </c:pt>
                      <c:pt idx="26125">
                        <c:v>3.53</c:v>
                      </c:pt>
                      <c:pt idx="26126">
                        <c:v>3.53</c:v>
                      </c:pt>
                      <c:pt idx="26127">
                        <c:v>3.51</c:v>
                      </c:pt>
                      <c:pt idx="26128">
                        <c:v>3.51</c:v>
                      </c:pt>
                      <c:pt idx="26129">
                        <c:v>3.51</c:v>
                      </c:pt>
                      <c:pt idx="26130">
                        <c:v>3.5</c:v>
                      </c:pt>
                      <c:pt idx="26131">
                        <c:v>3.5</c:v>
                      </c:pt>
                      <c:pt idx="26132">
                        <c:v>3.49</c:v>
                      </c:pt>
                      <c:pt idx="26133">
                        <c:v>3.5</c:v>
                      </c:pt>
                      <c:pt idx="26134">
                        <c:v>3.48</c:v>
                      </c:pt>
                      <c:pt idx="26135">
                        <c:v>3.48</c:v>
                      </c:pt>
                      <c:pt idx="26136">
                        <c:v>3.48</c:v>
                      </c:pt>
                      <c:pt idx="26137">
                        <c:v>3.48</c:v>
                      </c:pt>
                      <c:pt idx="26138">
                        <c:v>3.47</c:v>
                      </c:pt>
                      <c:pt idx="26139">
                        <c:v>3.47</c:v>
                      </c:pt>
                      <c:pt idx="26140">
                        <c:v>3.46</c:v>
                      </c:pt>
                      <c:pt idx="26141">
                        <c:v>3.46</c:v>
                      </c:pt>
                      <c:pt idx="26142">
                        <c:v>3.45</c:v>
                      </c:pt>
                      <c:pt idx="26143">
                        <c:v>3.44</c:v>
                      </c:pt>
                      <c:pt idx="26144">
                        <c:v>3.44</c:v>
                      </c:pt>
                      <c:pt idx="26145">
                        <c:v>3.44</c:v>
                      </c:pt>
                      <c:pt idx="26146">
                        <c:v>3.44</c:v>
                      </c:pt>
                      <c:pt idx="26147">
                        <c:v>3.44</c:v>
                      </c:pt>
                      <c:pt idx="26148">
                        <c:v>3.43</c:v>
                      </c:pt>
                      <c:pt idx="26149">
                        <c:v>3.42</c:v>
                      </c:pt>
                      <c:pt idx="26150">
                        <c:v>3.42</c:v>
                      </c:pt>
                      <c:pt idx="26151">
                        <c:v>3.41</c:v>
                      </c:pt>
                      <c:pt idx="26152">
                        <c:v>3.41</c:v>
                      </c:pt>
                      <c:pt idx="26153">
                        <c:v>3.4</c:v>
                      </c:pt>
                      <c:pt idx="26154">
                        <c:v>3.41</c:v>
                      </c:pt>
                      <c:pt idx="26155">
                        <c:v>3.4</c:v>
                      </c:pt>
                      <c:pt idx="26156">
                        <c:v>3.41</c:v>
                      </c:pt>
                      <c:pt idx="26157">
                        <c:v>3.39</c:v>
                      </c:pt>
                      <c:pt idx="26158">
                        <c:v>3.4</c:v>
                      </c:pt>
                      <c:pt idx="26159">
                        <c:v>3.38</c:v>
                      </c:pt>
                      <c:pt idx="26160">
                        <c:v>3.38</c:v>
                      </c:pt>
                      <c:pt idx="26161">
                        <c:v>3.39</c:v>
                      </c:pt>
                      <c:pt idx="26162">
                        <c:v>3.38</c:v>
                      </c:pt>
                      <c:pt idx="26163">
                        <c:v>3.38</c:v>
                      </c:pt>
                      <c:pt idx="26164">
                        <c:v>3.38</c:v>
                      </c:pt>
                      <c:pt idx="26165">
                        <c:v>3.37</c:v>
                      </c:pt>
                      <c:pt idx="26166">
                        <c:v>3.37</c:v>
                      </c:pt>
                      <c:pt idx="26167">
                        <c:v>3.38</c:v>
                      </c:pt>
                      <c:pt idx="26168">
                        <c:v>3.35</c:v>
                      </c:pt>
                      <c:pt idx="26169">
                        <c:v>3.36</c:v>
                      </c:pt>
                      <c:pt idx="26170">
                        <c:v>3.35</c:v>
                      </c:pt>
                      <c:pt idx="26171">
                        <c:v>3.35</c:v>
                      </c:pt>
                      <c:pt idx="26172">
                        <c:v>3.34</c:v>
                      </c:pt>
                      <c:pt idx="26173">
                        <c:v>3.36</c:v>
                      </c:pt>
                      <c:pt idx="26174">
                        <c:v>3.34</c:v>
                      </c:pt>
                      <c:pt idx="26175">
                        <c:v>3.33</c:v>
                      </c:pt>
                      <c:pt idx="26176">
                        <c:v>3.33</c:v>
                      </c:pt>
                      <c:pt idx="26177">
                        <c:v>3.32</c:v>
                      </c:pt>
                      <c:pt idx="26178">
                        <c:v>3.32</c:v>
                      </c:pt>
                      <c:pt idx="26179">
                        <c:v>3.32</c:v>
                      </c:pt>
                      <c:pt idx="26180">
                        <c:v>3.31</c:v>
                      </c:pt>
                      <c:pt idx="26181">
                        <c:v>3.31</c:v>
                      </c:pt>
                      <c:pt idx="26182">
                        <c:v>3.3</c:v>
                      </c:pt>
                      <c:pt idx="26183">
                        <c:v>3.31</c:v>
                      </c:pt>
                      <c:pt idx="26184">
                        <c:v>3.29</c:v>
                      </c:pt>
                      <c:pt idx="26185">
                        <c:v>3.29</c:v>
                      </c:pt>
                      <c:pt idx="26186">
                        <c:v>3.29</c:v>
                      </c:pt>
                      <c:pt idx="26187">
                        <c:v>3.29</c:v>
                      </c:pt>
                      <c:pt idx="26188">
                        <c:v>3.28</c:v>
                      </c:pt>
                      <c:pt idx="26189">
                        <c:v>3.28</c:v>
                      </c:pt>
                      <c:pt idx="26190">
                        <c:v>3.27</c:v>
                      </c:pt>
                      <c:pt idx="26191">
                        <c:v>3.27</c:v>
                      </c:pt>
                      <c:pt idx="26192">
                        <c:v>3.26</c:v>
                      </c:pt>
                      <c:pt idx="26193">
                        <c:v>3.26</c:v>
                      </c:pt>
                      <c:pt idx="26194">
                        <c:v>3.26</c:v>
                      </c:pt>
                      <c:pt idx="26195">
                        <c:v>3.25</c:v>
                      </c:pt>
                      <c:pt idx="26196">
                        <c:v>3.26</c:v>
                      </c:pt>
                      <c:pt idx="26197">
                        <c:v>3.24</c:v>
                      </c:pt>
                      <c:pt idx="26198">
                        <c:v>3.25</c:v>
                      </c:pt>
                      <c:pt idx="26199">
                        <c:v>3.25</c:v>
                      </c:pt>
                      <c:pt idx="26200">
                        <c:v>3.24</c:v>
                      </c:pt>
                      <c:pt idx="26201">
                        <c:v>3.23</c:v>
                      </c:pt>
                      <c:pt idx="26202">
                        <c:v>3.23</c:v>
                      </c:pt>
                      <c:pt idx="26203">
                        <c:v>3.23</c:v>
                      </c:pt>
                      <c:pt idx="26204">
                        <c:v>3.22</c:v>
                      </c:pt>
                      <c:pt idx="26205">
                        <c:v>3.22</c:v>
                      </c:pt>
                      <c:pt idx="26206">
                        <c:v>3.22</c:v>
                      </c:pt>
                      <c:pt idx="26207">
                        <c:v>3.21</c:v>
                      </c:pt>
                      <c:pt idx="26208">
                        <c:v>3.21</c:v>
                      </c:pt>
                      <c:pt idx="26209">
                        <c:v>3.21</c:v>
                      </c:pt>
                      <c:pt idx="26210">
                        <c:v>3.2</c:v>
                      </c:pt>
                      <c:pt idx="26211">
                        <c:v>3.2</c:v>
                      </c:pt>
                      <c:pt idx="26212">
                        <c:v>3.2</c:v>
                      </c:pt>
                      <c:pt idx="26213">
                        <c:v>3.19</c:v>
                      </c:pt>
                      <c:pt idx="26214">
                        <c:v>3.19</c:v>
                      </c:pt>
                      <c:pt idx="26215">
                        <c:v>3.19</c:v>
                      </c:pt>
                      <c:pt idx="26216">
                        <c:v>3.19</c:v>
                      </c:pt>
                      <c:pt idx="26217">
                        <c:v>3.19</c:v>
                      </c:pt>
                      <c:pt idx="26218">
                        <c:v>3.18</c:v>
                      </c:pt>
                      <c:pt idx="26219">
                        <c:v>3.18</c:v>
                      </c:pt>
                      <c:pt idx="26220">
                        <c:v>3.19</c:v>
                      </c:pt>
                      <c:pt idx="26221">
                        <c:v>3.19</c:v>
                      </c:pt>
                      <c:pt idx="26222">
                        <c:v>3.17</c:v>
                      </c:pt>
                      <c:pt idx="26223">
                        <c:v>3.17</c:v>
                      </c:pt>
                      <c:pt idx="26224">
                        <c:v>3.17</c:v>
                      </c:pt>
                      <c:pt idx="26225">
                        <c:v>3.15</c:v>
                      </c:pt>
                      <c:pt idx="26226">
                        <c:v>3.17</c:v>
                      </c:pt>
                      <c:pt idx="26227">
                        <c:v>3.15</c:v>
                      </c:pt>
                      <c:pt idx="26228">
                        <c:v>3.15</c:v>
                      </c:pt>
                      <c:pt idx="26229">
                        <c:v>3.15</c:v>
                      </c:pt>
                      <c:pt idx="26230">
                        <c:v>3.15</c:v>
                      </c:pt>
                      <c:pt idx="26231">
                        <c:v>3.14</c:v>
                      </c:pt>
                      <c:pt idx="26232">
                        <c:v>3.14</c:v>
                      </c:pt>
                      <c:pt idx="26233">
                        <c:v>3.14</c:v>
                      </c:pt>
                      <c:pt idx="26234">
                        <c:v>3.13</c:v>
                      </c:pt>
                      <c:pt idx="26235">
                        <c:v>3.13</c:v>
                      </c:pt>
                      <c:pt idx="26236">
                        <c:v>3.14</c:v>
                      </c:pt>
                      <c:pt idx="26237">
                        <c:v>3.13</c:v>
                      </c:pt>
                      <c:pt idx="26238">
                        <c:v>3.14</c:v>
                      </c:pt>
                      <c:pt idx="26239">
                        <c:v>3.13</c:v>
                      </c:pt>
                      <c:pt idx="26240">
                        <c:v>3.13</c:v>
                      </c:pt>
                      <c:pt idx="26241">
                        <c:v>3.12</c:v>
                      </c:pt>
                      <c:pt idx="26242">
                        <c:v>3.12</c:v>
                      </c:pt>
                      <c:pt idx="26243">
                        <c:v>3.11</c:v>
                      </c:pt>
                      <c:pt idx="26244">
                        <c:v>3.11</c:v>
                      </c:pt>
                      <c:pt idx="26245">
                        <c:v>3.13</c:v>
                      </c:pt>
                      <c:pt idx="26246">
                        <c:v>3.11</c:v>
                      </c:pt>
                      <c:pt idx="26247">
                        <c:v>3.11</c:v>
                      </c:pt>
                      <c:pt idx="26248">
                        <c:v>3.11</c:v>
                      </c:pt>
                      <c:pt idx="26249">
                        <c:v>3.1</c:v>
                      </c:pt>
                      <c:pt idx="26250">
                        <c:v>3.11</c:v>
                      </c:pt>
                      <c:pt idx="26251">
                        <c:v>3.1</c:v>
                      </c:pt>
                      <c:pt idx="26252">
                        <c:v>3.11</c:v>
                      </c:pt>
                      <c:pt idx="26253">
                        <c:v>3.11</c:v>
                      </c:pt>
                      <c:pt idx="26254">
                        <c:v>3.1</c:v>
                      </c:pt>
                      <c:pt idx="26255">
                        <c:v>3.09</c:v>
                      </c:pt>
                      <c:pt idx="26256">
                        <c:v>3.1</c:v>
                      </c:pt>
                      <c:pt idx="26257">
                        <c:v>3.09</c:v>
                      </c:pt>
                      <c:pt idx="26258">
                        <c:v>3.1</c:v>
                      </c:pt>
                      <c:pt idx="26259">
                        <c:v>3.09</c:v>
                      </c:pt>
                      <c:pt idx="26260">
                        <c:v>3.09</c:v>
                      </c:pt>
                      <c:pt idx="26261">
                        <c:v>3.09</c:v>
                      </c:pt>
                      <c:pt idx="26262">
                        <c:v>3.09</c:v>
                      </c:pt>
                      <c:pt idx="26263">
                        <c:v>3.08</c:v>
                      </c:pt>
                      <c:pt idx="26264">
                        <c:v>3.08</c:v>
                      </c:pt>
                      <c:pt idx="26265">
                        <c:v>3.08</c:v>
                      </c:pt>
                      <c:pt idx="26266">
                        <c:v>3.08</c:v>
                      </c:pt>
                      <c:pt idx="26267">
                        <c:v>3.08</c:v>
                      </c:pt>
                      <c:pt idx="26268">
                        <c:v>3.07</c:v>
                      </c:pt>
                      <c:pt idx="26269">
                        <c:v>3.08</c:v>
                      </c:pt>
                      <c:pt idx="26270">
                        <c:v>3.06</c:v>
                      </c:pt>
                      <c:pt idx="26271">
                        <c:v>3.08</c:v>
                      </c:pt>
                      <c:pt idx="26272">
                        <c:v>3.07</c:v>
                      </c:pt>
                      <c:pt idx="26273">
                        <c:v>3.06</c:v>
                      </c:pt>
                      <c:pt idx="26274">
                        <c:v>3.06</c:v>
                      </c:pt>
                      <c:pt idx="26275">
                        <c:v>3.06</c:v>
                      </c:pt>
                      <c:pt idx="26276">
                        <c:v>3.06</c:v>
                      </c:pt>
                      <c:pt idx="26277">
                        <c:v>3.06</c:v>
                      </c:pt>
                      <c:pt idx="26278">
                        <c:v>3.05</c:v>
                      </c:pt>
                      <c:pt idx="26279">
                        <c:v>3.06</c:v>
                      </c:pt>
                      <c:pt idx="26280">
                        <c:v>3.05</c:v>
                      </c:pt>
                      <c:pt idx="26281">
                        <c:v>3.05</c:v>
                      </c:pt>
                      <c:pt idx="26282">
                        <c:v>3.05</c:v>
                      </c:pt>
                      <c:pt idx="26283">
                        <c:v>3.04</c:v>
                      </c:pt>
                      <c:pt idx="26284">
                        <c:v>3.04</c:v>
                      </c:pt>
                      <c:pt idx="26285">
                        <c:v>3.04</c:v>
                      </c:pt>
                      <c:pt idx="26286">
                        <c:v>3.03</c:v>
                      </c:pt>
                      <c:pt idx="26287">
                        <c:v>3.03</c:v>
                      </c:pt>
                      <c:pt idx="26288">
                        <c:v>3.04</c:v>
                      </c:pt>
                      <c:pt idx="26289">
                        <c:v>3.03</c:v>
                      </c:pt>
                      <c:pt idx="26290">
                        <c:v>3.04</c:v>
                      </c:pt>
                      <c:pt idx="26291">
                        <c:v>3.03</c:v>
                      </c:pt>
                      <c:pt idx="26292">
                        <c:v>3.03</c:v>
                      </c:pt>
                      <c:pt idx="26293">
                        <c:v>3.02</c:v>
                      </c:pt>
                      <c:pt idx="26294">
                        <c:v>3.02</c:v>
                      </c:pt>
                      <c:pt idx="26295">
                        <c:v>3.02</c:v>
                      </c:pt>
                      <c:pt idx="26296">
                        <c:v>3.02</c:v>
                      </c:pt>
                      <c:pt idx="26297">
                        <c:v>3.02</c:v>
                      </c:pt>
                      <c:pt idx="26298">
                        <c:v>3.01</c:v>
                      </c:pt>
                      <c:pt idx="26299">
                        <c:v>3.01</c:v>
                      </c:pt>
                      <c:pt idx="26300">
                        <c:v>3.01</c:v>
                      </c:pt>
                      <c:pt idx="26301">
                        <c:v>3.01</c:v>
                      </c:pt>
                      <c:pt idx="26302">
                        <c:v>3</c:v>
                      </c:pt>
                      <c:pt idx="26303">
                        <c:v>3</c:v>
                      </c:pt>
                      <c:pt idx="26304">
                        <c:v>3</c:v>
                      </c:pt>
                      <c:pt idx="26305">
                        <c:v>3</c:v>
                      </c:pt>
                      <c:pt idx="26306">
                        <c:v>2.99</c:v>
                      </c:pt>
                      <c:pt idx="26307">
                        <c:v>3</c:v>
                      </c:pt>
                      <c:pt idx="26308">
                        <c:v>2.99</c:v>
                      </c:pt>
                      <c:pt idx="26309">
                        <c:v>2.99</c:v>
                      </c:pt>
                      <c:pt idx="26310">
                        <c:v>3</c:v>
                      </c:pt>
                      <c:pt idx="26311">
                        <c:v>2.99</c:v>
                      </c:pt>
                      <c:pt idx="26312">
                        <c:v>2.99</c:v>
                      </c:pt>
                      <c:pt idx="26313">
                        <c:v>2.98</c:v>
                      </c:pt>
                      <c:pt idx="26314">
                        <c:v>2.99</c:v>
                      </c:pt>
                      <c:pt idx="26315">
                        <c:v>2.98</c:v>
                      </c:pt>
                      <c:pt idx="26316">
                        <c:v>2.98</c:v>
                      </c:pt>
                      <c:pt idx="26317">
                        <c:v>2.98</c:v>
                      </c:pt>
                      <c:pt idx="26318">
                        <c:v>2.98</c:v>
                      </c:pt>
                      <c:pt idx="26319">
                        <c:v>2.98</c:v>
                      </c:pt>
                      <c:pt idx="26320">
                        <c:v>2.98</c:v>
                      </c:pt>
                      <c:pt idx="26321">
                        <c:v>2.98</c:v>
                      </c:pt>
                      <c:pt idx="26322">
                        <c:v>2.98</c:v>
                      </c:pt>
                      <c:pt idx="26323">
                        <c:v>2.97</c:v>
                      </c:pt>
                      <c:pt idx="26324">
                        <c:v>2.98</c:v>
                      </c:pt>
                      <c:pt idx="26325">
                        <c:v>2.97</c:v>
                      </c:pt>
                      <c:pt idx="26326">
                        <c:v>2.97</c:v>
                      </c:pt>
                      <c:pt idx="26327">
                        <c:v>2.98</c:v>
                      </c:pt>
                      <c:pt idx="26328">
                        <c:v>2.97</c:v>
                      </c:pt>
                      <c:pt idx="26329">
                        <c:v>2.97</c:v>
                      </c:pt>
                      <c:pt idx="26330">
                        <c:v>2.97</c:v>
                      </c:pt>
                      <c:pt idx="26331">
                        <c:v>2.97</c:v>
                      </c:pt>
                      <c:pt idx="26332">
                        <c:v>2.96</c:v>
                      </c:pt>
                      <c:pt idx="26333">
                        <c:v>2.96</c:v>
                      </c:pt>
                      <c:pt idx="26334">
                        <c:v>2.96</c:v>
                      </c:pt>
                      <c:pt idx="26335">
                        <c:v>2.96</c:v>
                      </c:pt>
                      <c:pt idx="26336">
                        <c:v>2.96</c:v>
                      </c:pt>
                      <c:pt idx="26337">
                        <c:v>2.97</c:v>
                      </c:pt>
                      <c:pt idx="26338">
                        <c:v>2.96</c:v>
                      </c:pt>
                      <c:pt idx="26339">
                        <c:v>2.95</c:v>
                      </c:pt>
                      <c:pt idx="26340">
                        <c:v>2.95</c:v>
                      </c:pt>
                      <c:pt idx="26341">
                        <c:v>2.95</c:v>
                      </c:pt>
                      <c:pt idx="26342">
                        <c:v>2.95</c:v>
                      </c:pt>
                      <c:pt idx="26343">
                        <c:v>2.95</c:v>
                      </c:pt>
                      <c:pt idx="26344">
                        <c:v>2.96</c:v>
                      </c:pt>
                      <c:pt idx="26345">
                        <c:v>2.95</c:v>
                      </c:pt>
                      <c:pt idx="26346">
                        <c:v>2.95</c:v>
                      </c:pt>
                      <c:pt idx="26347">
                        <c:v>2.95</c:v>
                      </c:pt>
                      <c:pt idx="26348">
                        <c:v>2.95</c:v>
                      </c:pt>
                      <c:pt idx="26349">
                        <c:v>2.95</c:v>
                      </c:pt>
                      <c:pt idx="26350">
                        <c:v>2.94</c:v>
                      </c:pt>
                      <c:pt idx="26351">
                        <c:v>2.95</c:v>
                      </c:pt>
                      <c:pt idx="26352">
                        <c:v>2.94</c:v>
                      </c:pt>
                      <c:pt idx="26353">
                        <c:v>2.94</c:v>
                      </c:pt>
                      <c:pt idx="26354">
                        <c:v>2.93</c:v>
                      </c:pt>
                      <c:pt idx="26355">
                        <c:v>2.93</c:v>
                      </c:pt>
                      <c:pt idx="26356">
                        <c:v>2.93</c:v>
                      </c:pt>
                      <c:pt idx="26357">
                        <c:v>2.94</c:v>
                      </c:pt>
                      <c:pt idx="26358">
                        <c:v>2.94</c:v>
                      </c:pt>
                      <c:pt idx="26359">
                        <c:v>2.92</c:v>
                      </c:pt>
                      <c:pt idx="26360">
                        <c:v>2.93</c:v>
                      </c:pt>
                      <c:pt idx="26361">
                        <c:v>2.93</c:v>
                      </c:pt>
                      <c:pt idx="26362">
                        <c:v>2.93</c:v>
                      </c:pt>
                      <c:pt idx="26363">
                        <c:v>2.93</c:v>
                      </c:pt>
                      <c:pt idx="26364">
                        <c:v>2.93</c:v>
                      </c:pt>
                      <c:pt idx="26365">
                        <c:v>2.92</c:v>
                      </c:pt>
                      <c:pt idx="26366">
                        <c:v>2.93</c:v>
                      </c:pt>
                      <c:pt idx="26367">
                        <c:v>2.93</c:v>
                      </c:pt>
                      <c:pt idx="26368">
                        <c:v>2.92</c:v>
                      </c:pt>
                      <c:pt idx="26369">
                        <c:v>2.92</c:v>
                      </c:pt>
                      <c:pt idx="26370">
                        <c:v>2.93</c:v>
                      </c:pt>
                      <c:pt idx="26371">
                        <c:v>2.92</c:v>
                      </c:pt>
                      <c:pt idx="26372">
                        <c:v>2.92</c:v>
                      </c:pt>
                      <c:pt idx="26373">
                        <c:v>2.92</c:v>
                      </c:pt>
                      <c:pt idx="26374">
                        <c:v>2.92</c:v>
                      </c:pt>
                      <c:pt idx="26375">
                        <c:v>2.92</c:v>
                      </c:pt>
                      <c:pt idx="26376">
                        <c:v>2.92</c:v>
                      </c:pt>
                      <c:pt idx="26377">
                        <c:v>2.91</c:v>
                      </c:pt>
                      <c:pt idx="26378">
                        <c:v>2.92</c:v>
                      </c:pt>
                      <c:pt idx="26379">
                        <c:v>2.92</c:v>
                      </c:pt>
                      <c:pt idx="26380">
                        <c:v>2.9</c:v>
                      </c:pt>
                      <c:pt idx="26381">
                        <c:v>2.91</c:v>
                      </c:pt>
                      <c:pt idx="26382">
                        <c:v>2.91</c:v>
                      </c:pt>
                      <c:pt idx="26383">
                        <c:v>2.91</c:v>
                      </c:pt>
                      <c:pt idx="26384">
                        <c:v>2.9</c:v>
                      </c:pt>
                      <c:pt idx="26385">
                        <c:v>2.9</c:v>
                      </c:pt>
                      <c:pt idx="26386">
                        <c:v>2.91</c:v>
                      </c:pt>
                      <c:pt idx="26387">
                        <c:v>2.9</c:v>
                      </c:pt>
                      <c:pt idx="26388">
                        <c:v>2.9</c:v>
                      </c:pt>
                      <c:pt idx="26389">
                        <c:v>2.9</c:v>
                      </c:pt>
                      <c:pt idx="26390">
                        <c:v>2.9</c:v>
                      </c:pt>
                      <c:pt idx="26391">
                        <c:v>2.91</c:v>
                      </c:pt>
                      <c:pt idx="26392">
                        <c:v>2.89</c:v>
                      </c:pt>
                      <c:pt idx="26393">
                        <c:v>2.9</c:v>
                      </c:pt>
                      <c:pt idx="26394">
                        <c:v>2.89</c:v>
                      </c:pt>
                      <c:pt idx="26395">
                        <c:v>2.89</c:v>
                      </c:pt>
                      <c:pt idx="26396">
                        <c:v>2.89</c:v>
                      </c:pt>
                      <c:pt idx="26397">
                        <c:v>2.89</c:v>
                      </c:pt>
                      <c:pt idx="26398">
                        <c:v>2.9</c:v>
                      </c:pt>
                      <c:pt idx="26399">
                        <c:v>2.89</c:v>
                      </c:pt>
                      <c:pt idx="26400">
                        <c:v>2.89</c:v>
                      </c:pt>
                      <c:pt idx="26401">
                        <c:v>2.89</c:v>
                      </c:pt>
                      <c:pt idx="26402">
                        <c:v>2.89</c:v>
                      </c:pt>
                      <c:pt idx="26403">
                        <c:v>2.89</c:v>
                      </c:pt>
                      <c:pt idx="26404">
                        <c:v>2.88</c:v>
                      </c:pt>
                      <c:pt idx="26405">
                        <c:v>2.89</c:v>
                      </c:pt>
                      <c:pt idx="26406">
                        <c:v>2.88</c:v>
                      </c:pt>
                      <c:pt idx="26407">
                        <c:v>2.88</c:v>
                      </c:pt>
                      <c:pt idx="26408">
                        <c:v>2.89</c:v>
                      </c:pt>
                      <c:pt idx="26409">
                        <c:v>2.87</c:v>
                      </c:pt>
                      <c:pt idx="26410">
                        <c:v>2.88</c:v>
                      </c:pt>
                      <c:pt idx="26411">
                        <c:v>2.88</c:v>
                      </c:pt>
                      <c:pt idx="26412">
                        <c:v>2.89</c:v>
                      </c:pt>
                      <c:pt idx="26413">
                        <c:v>2.88</c:v>
                      </c:pt>
                      <c:pt idx="26414">
                        <c:v>2.88</c:v>
                      </c:pt>
                      <c:pt idx="26415">
                        <c:v>2.89</c:v>
                      </c:pt>
                      <c:pt idx="26416">
                        <c:v>2.87</c:v>
                      </c:pt>
                      <c:pt idx="26417">
                        <c:v>2.88</c:v>
                      </c:pt>
                      <c:pt idx="26418">
                        <c:v>2.88</c:v>
                      </c:pt>
                      <c:pt idx="26419">
                        <c:v>2.87</c:v>
                      </c:pt>
                      <c:pt idx="26420">
                        <c:v>2.87</c:v>
                      </c:pt>
                      <c:pt idx="26421">
                        <c:v>2.87</c:v>
                      </c:pt>
                      <c:pt idx="26422">
                        <c:v>2.88</c:v>
                      </c:pt>
                      <c:pt idx="26423">
                        <c:v>2.87</c:v>
                      </c:pt>
                      <c:pt idx="26424">
                        <c:v>2.88</c:v>
                      </c:pt>
                      <c:pt idx="26425">
                        <c:v>2.87</c:v>
                      </c:pt>
                      <c:pt idx="26426">
                        <c:v>2.87</c:v>
                      </c:pt>
                      <c:pt idx="26427">
                        <c:v>2.87</c:v>
                      </c:pt>
                      <c:pt idx="26428">
                        <c:v>2.87</c:v>
                      </c:pt>
                      <c:pt idx="26429">
                        <c:v>2.87</c:v>
                      </c:pt>
                      <c:pt idx="26430">
                        <c:v>2.87</c:v>
                      </c:pt>
                      <c:pt idx="26431">
                        <c:v>2.87</c:v>
                      </c:pt>
                      <c:pt idx="26432">
                        <c:v>2.88</c:v>
                      </c:pt>
                      <c:pt idx="26433">
                        <c:v>2.88</c:v>
                      </c:pt>
                      <c:pt idx="26434">
                        <c:v>2.87</c:v>
                      </c:pt>
                      <c:pt idx="26435">
                        <c:v>2.87</c:v>
                      </c:pt>
                      <c:pt idx="26436">
                        <c:v>2.86</c:v>
                      </c:pt>
                      <c:pt idx="26437">
                        <c:v>2.87</c:v>
                      </c:pt>
                      <c:pt idx="26438">
                        <c:v>2.87</c:v>
                      </c:pt>
                      <c:pt idx="26439">
                        <c:v>2.86</c:v>
                      </c:pt>
                      <c:pt idx="26440">
                        <c:v>2.86</c:v>
                      </c:pt>
                      <c:pt idx="26441">
                        <c:v>2.86</c:v>
                      </c:pt>
                      <c:pt idx="26442">
                        <c:v>2.86</c:v>
                      </c:pt>
                      <c:pt idx="26443">
                        <c:v>2.87</c:v>
                      </c:pt>
                      <c:pt idx="26444">
                        <c:v>2.86</c:v>
                      </c:pt>
                      <c:pt idx="26445">
                        <c:v>2.86</c:v>
                      </c:pt>
                      <c:pt idx="26446">
                        <c:v>2.87</c:v>
                      </c:pt>
                      <c:pt idx="26447">
                        <c:v>2.86</c:v>
                      </c:pt>
                      <c:pt idx="26448">
                        <c:v>2.86</c:v>
                      </c:pt>
                      <c:pt idx="26449">
                        <c:v>2.86</c:v>
                      </c:pt>
                      <c:pt idx="26450">
                        <c:v>2.86</c:v>
                      </c:pt>
                      <c:pt idx="26451">
                        <c:v>2.86</c:v>
                      </c:pt>
                      <c:pt idx="26452">
                        <c:v>2.87</c:v>
                      </c:pt>
                      <c:pt idx="26453">
                        <c:v>2.86</c:v>
                      </c:pt>
                      <c:pt idx="26454">
                        <c:v>2.86</c:v>
                      </c:pt>
                      <c:pt idx="26455">
                        <c:v>2.86</c:v>
                      </c:pt>
                      <c:pt idx="26456">
                        <c:v>2.86</c:v>
                      </c:pt>
                      <c:pt idx="26457">
                        <c:v>2.87</c:v>
                      </c:pt>
                      <c:pt idx="26458">
                        <c:v>2.87</c:v>
                      </c:pt>
                      <c:pt idx="26459">
                        <c:v>2.86</c:v>
                      </c:pt>
                      <c:pt idx="26460">
                        <c:v>2.86</c:v>
                      </c:pt>
                      <c:pt idx="26461">
                        <c:v>2.86</c:v>
                      </c:pt>
                      <c:pt idx="26462">
                        <c:v>2.86</c:v>
                      </c:pt>
                      <c:pt idx="26463">
                        <c:v>2.86</c:v>
                      </c:pt>
                      <c:pt idx="26464">
                        <c:v>2.86</c:v>
                      </c:pt>
                      <c:pt idx="26465">
                        <c:v>2.85</c:v>
                      </c:pt>
                      <c:pt idx="26466">
                        <c:v>2.85</c:v>
                      </c:pt>
                      <c:pt idx="26467">
                        <c:v>2.86</c:v>
                      </c:pt>
                      <c:pt idx="26468">
                        <c:v>2.85</c:v>
                      </c:pt>
                      <c:pt idx="26469">
                        <c:v>2.85</c:v>
                      </c:pt>
                      <c:pt idx="26470">
                        <c:v>2.85</c:v>
                      </c:pt>
                      <c:pt idx="26471">
                        <c:v>2.85</c:v>
                      </c:pt>
                      <c:pt idx="26472">
                        <c:v>2.85</c:v>
                      </c:pt>
                      <c:pt idx="26473">
                        <c:v>2.85</c:v>
                      </c:pt>
                      <c:pt idx="26474">
                        <c:v>2.85</c:v>
                      </c:pt>
                      <c:pt idx="26475">
                        <c:v>2.84</c:v>
                      </c:pt>
                      <c:pt idx="26476">
                        <c:v>2.84</c:v>
                      </c:pt>
                      <c:pt idx="26477">
                        <c:v>2.84</c:v>
                      </c:pt>
                      <c:pt idx="26478">
                        <c:v>2.83</c:v>
                      </c:pt>
                      <c:pt idx="26479">
                        <c:v>2.83</c:v>
                      </c:pt>
                      <c:pt idx="26480">
                        <c:v>2.83</c:v>
                      </c:pt>
                      <c:pt idx="26481">
                        <c:v>2.82</c:v>
                      </c:pt>
                      <c:pt idx="26482">
                        <c:v>2.83</c:v>
                      </c:pt>
                      <c:pt idx="26483">
                        <c:v>2.82</c:v>
                      </c:pt>
                      <c:pt idx="26484">
                        <c:v>2.82</c:v>
                      </c:pt>
                      <c:pt idx="26485">
                        <c:v>2.83</c:v>
                      </c:pt>
                      <c:pt idx="26486">
                        <c:v>2.82</c:v>
                      </c:pt>
                      <c:pt idx="26487">
                        <c:v>2.82</c:v>
                      </c:pt>
                      <c:pt idx="26488">
                        <c:v>2.81</c:v>
                      </c:pt>
                      <c:pt idx="26489">
                        <c:v>2.81</c:v>
                      </c:pt>
                      <c:pt idx="26490">
                        <c:v>2.81</c:v>
                      </c:pt>
                      <c:pt idx="26491">
                        <c:v>2.81</c:v>
                      </c:pt>
                      <c:pt idx="26492">
                        <c:v>2.81</c:v>
                      </c:pt>
                      <c:pt idx="26493">
                        <c:v>2.8</c:v>
                      </c:pt>
                      <c:pt idx="26494">
                        <c:v>2.81</c:v>
                      </c:pt>
                      <c:pt idx="26495">
                        <c:v>2.8</c:v>
                      </c:pt>
                      <c:pt idx="26496">
                        <c:v>2.8</c:v>
                      </c:pt>
                      <c:pt idx="26497">
                        <c:v>2.8</c:v>
                      </c:pt>
                      <c:pt idx="26498">
                        <c:v>2.79</c:v>
                      </c:pt>
                      <c:pt idx="26499">
                        <c:v>2.8</c:v>
                      </c:pt>
                      <c:pt idx="26500">
                        <c:v>2.8</c:v>
                      </c:pt>
                      <c:pt idx="26501">
                        <c:v>2.79</c:v>
                      </c:pt>
                      <c:pt idx="26502">
                        <c:v>2.79</c:v>
                      </c:pt>
                      <c:pt idx="26503">
                        <c:v>2.79</c:v>
                      </c:pt>
                      <c:pt idx="26504">
                        <c:v>2.79</c:v>
                      </c:pt>
                      <c:pt idx="26505">
                        <c:v>2.8</c:v>
                      </c:pt>
                      <c:pt idx="26506">
                        <c:v>2.78</c:v>
                      </c:pt>
                      <c:pt idx="26507">
                        <c:v>2.78</c:v>
                      </c:pt>
                      <c:pt idx="26508">
                        <c:v>2.79</c:v>
                      </c:pt>
                      <c:pt idx="26509">
                        <c:v>2.79</c:v>
                      </c:pt>
                      <c:pt idx="26510">
                        <c:v>2.79</c:v>
                      </c:pt>
                      <c:pt idx="26511">
                        <c:v>2.79</c:v>
                      </c:pt>
                      <c:pt idx="26512">
                        <c:v>2.79</c:v>
                      </c:pt>
                      <c:pt idx="26513">
                        <c:v>2.79</c:v>
                      </c:pt>
                      <c:pt idx="26514">
                        <c:v>2.78</c:v>
                      </c:pt>
                      <c:pt idx="26515">
                        <c:v>2.79</c:v>
                      </c:pt>
                      <c:pt idx="26516">
                        <c:v>2.78</c:v>
                      </c:pt>
                      <c:pt idx="26517">
                        <c:v>2.78</c:v>
                      </c:pt>
                      <c:pt idx="26518">
                        <c:v>2.79</c:v>
                      </c:pt>
                      <c:pt idx="26519">
                        <c:v>2.78</c:v>
                      </c:pt>
                      <c:pt idx="26520">
                        <c:v>2.78</c:v>
                      </c:pt>
                      <c:pt idx="26521">
                        <c:v>2.78</c:v>
                      </c:pt>
                      <c:pt idx="26522">
                        <c:v>2.78</c:v>
                      </c:pt>
                      <c:pt idx="26523">
                        <c:v>2.78</c:v>
                      </c:pt>
                      <c:pt idx="26524">
                        <c:v>2.78</c:v>
                      </c:pt>
                      <c:pt idx="26525">
                        <c:v>2.78</c:v>
                      </c:pt>
                      <c:pt idx="26526">
                        <c:v>2.77</c:v>
                      </c:pt>
                      <c:pt idx="26527">
                        <c:v>2.78</c:v>
                      </c:pt>
                      <c:pt idx="26528">
                        <c:v>2.78</c:v>
                      </c:pt>
                      <c:pt idx="26529">
                        <c:v>2.78</c:v>
                      </c:pt>
                      <c:pt idx="26530">
                        <c:v>2.78</c:v>
                      </c:pt>
                      <c:pt idx="26531">
                        <c:v>2.78</c:v>
                      </c:pt>
                      <c:pt idx="26532">
                        <c:v>2.78</c:v>
                      </c:pt>
                      <c:pt idx="26533">
                        <c:v>2.77</c:v>
                      </c:pt>
                      <c:pt idx="26534">
                        <c:v>2.77</c:v>
                      </c:pt>
                      <c:pt idx="26535">
                        <c:v>2.78</c:v>
                      </c:pt>
                      <c:pt idx="26536">
                        <c:v>2.77</c:v>
                      </c:pt>
                      <c:pt idx="26537">
                        <c:v>2.77</c:v>
                      </c:pt>
                      <c:pt idx="26538">
                        <c:v>2.78</c:v>
                      </c:pt>
                      <c:pt idx="26539">
                        <c:v>2.77</c:v>
                      </c:pt>
                      <c:pt idx="26540">
                        <c:v>2.77</c:v>
                      </c:pt>
                      <c:pt idx="26541">
                        <c:v>2.77</c:v>
                      </c:pt>
                      <c:pt idx="26542">
                        <c:v>2.77</c:v>
                      </c:pt>
                      <c:pt idx="26543">
                        <c:v>2.77</c:v>
                      </c:pt>
                      <c:pt idx="26544">
                        <c:v>2.77</c:v>
                      </c:pt>
                      <c:pt idx="26545">
                        <c:v>2.77</c:v>
                      </c:pt>
                      <c:pt idx="26546">
                        <c:v>2.76</c:v>
                      </c:pt>
                      <c:pt idx="26547">
                        <c:v>2.76</c:v>
                      </c:pt>
                      <c:pt idx="26548">
                        <c:v>2.76</c:v>
                      </c:pt>
                      <c:pt idx="26549">
                        <c:v>2.76</c:v>
                      </c:pt>
                      <c:pt idx="26550">
                        <c:v>2.76</c:v>
                      </c:pt>
                      <c:pt idx="26551">
                        <c:v>2.76</c:v>
                      </c:pt>
                      <c:pt idx="26552">
                        <c:v>2.77</c:v>
                      </c:pt>
                      <c:pt idx="26553">
                        <c:v>2.76</c:v>
                      </c:pt>
                      <c:pt idx="26554">
                        <c:v>2.77</c:v>
                      </c:pt>
                      <c:pt idx="26555">
                        <c:v>2.76</c:v>
                      </c:pt>
                      <c:pt idx="26556">
                        <c:v>2.76</c:v>
                      </c:pt>
                      <c:pt idx="26557">
                        <c:v>2.75</c:v>
                      </c:pt>
                      <c:pt idx="26558">
                        <c:v>2.76</c:v>
                      </c:pt>
                      <c:pt idx="26559">
                        <c:v>2.76</c:v>
                      </c:pt>
                      <c:pt idx="26560">
                        <c:v>2.75</c:v>
                      </c:pt>
                      <c:pt idx="26561">
                        <c:v>2.75</c:v>
                      </c:pt>
                      <c:pt idx="26562">
                        <c:v>2.75</c:v>
                      </c:pt>
                      <c:pt idx="26563">
                        <c:v>2.75</c:v>
                      </c:pt>
                      <c:pt idx="26564">
                        <c:v>2.75</c:v>
                      </c:pt>
                      <c:pt idx="26565">
                        <c:v>2.75</c:v>
                      </c:pt>
                      <c:pt idx="26566">
                        <c:v>2.76</c:v>
                      </c:pt>
                      <c:pt idx="26567">
                        <c:v>2.78</c:v>
                      </c:pt>
                      <c:pt idx="26568">
                        <c:v>2.8</c:v>
                      </c:pt>
                      <c:pt idx="26569">
                        <c:v>2.82</c:v>
                      </c:pt>
                      <c:pt idx="26570">
                        <c:v>2.84</c:v>
                      </c:pt>
                      <c:pt idx="26571">
                        <c:v>2.89</c:v>
                      </c:pt>
                      <c:pt idx="26572">
                        <c:v>2.95</c:v>
                      </c:pt>
                      <c:pt idx="26573">
                        <c:v>2.99</c:v>
                      </c:pt>
                      <c:pt idx="26574">
                        <c:v>3.05</c:v>
                      </c:pt>
                      <c:pt idx="26575">
                        <c:v>3.1</c:v>
                      </c:pt>
                      <c:pt idx="26576">
                        <c:v>3.13</c:v>
                      </c:pt>
                      <c:pt idx="26577">
                        <c:v>3.15</c:v>
                      </c:pt>
                      <c:pt idx="26578">
                        <c:v>3.17</c:v>
                      </c:pt>
                      <c:pt idx="26579">
                        <c:v>3.15</c:v>
                      </c:pt>
                      <c:pt idx="26580">
                        <c:v>3.18</c:v>
                      </c:pt>
                      <c:pt idx="26581">
                        <c:v>3.2</c:v>
                      </c:pt>
                      <c:pt idx="26582">
                        <c:v>3.25</c:v>
                      </c:pt>
                      <c:pt idx="26583">
                        <c:v>3.28</c:v>
                      </c:pt>
                      <c:pt idx="26584">
                        <c:v>3.31</c:v>
                      </c:pt>
                      <c:pt idx="26585">
                        <c:v>3.37</c:v>
                      </c:pt>
                      <c:pt idx="26586">
                        <c:v>3.41</c:v>
                      </c:pt>
                      <c:pt idx="26587">
                        <c:v>3.45</c:v>
                      </c:pt>
                      <c:pt idx="26588">
                        <c:v>3.48</c:v>
                      </c:pt>
                      <c:pt idx="26589">
                        <c:v>3.52</c:v>
                      </c:pt>
                      <c:pt idx="26590">
                        <c:v>3.53</c:v>
                      </c:pt>
                      <c:pt idx="26591">
                        <c:v>3.55</c:v>
                      </c:pt>
                      <c:pt idx="26592">
                        <c:v>3.54</c:v>
                      </c:pt>
                      <c:pt idx="26593">
                        <c:v>3.54</c:v>
                      </c:pt>
                      <c:pt idx="26594">
                        <c:v>3.56</c:v>
                      </c:pt>
                      <c:pt idx="26595">
                        <c:v>3.55</c:v>
                      </c:pt>
                      <c:pt idx="26596">
                        <c:v>3.53</c:v>
                      </c:pt>
                      <c:pt idx="26597">
                        <c:v>3.5</c:v>
                      </c:pt>
                      <c:pt idx="26598">
                        <c:v>3.52</c:v>
                      </c:pt>
                      <c:pt idx="26599">
                        <c:v>3.47</c:v>
                      </c:pt>
                      <c:pt idx="26600">
                        <c:v>3.46</c:v>
                      </c:pt>
                      <c:pt idx="26601">
                        <c:v>3.41</c:v>
                      </c:pt>
                      <c:pt idx="26602">
                        <c:v>3.39</c:v>
                      </c:pt>
                      <c:pt idx="26603">
                        <c:v>3.36</c:v>
                      </c:pt>
                      <c:pt idx="26604">
                        <c:v>3.34</c:v>
                      </c:pt>
                      <c:pt idx="26605">
                        <c:v>3.31</c:v>
                      </c:pt>
                      <c:pt idx="26606">
                        <c:v>3.28</c:v>
                      </c:pt>
                      <c:pt idx="26607">
                        <c:v>3.25</c:v>
                      </c:pt>
                      <c:pt idx="26608">
                        <c:v>3.23</c:v>
                      </c:pt>
                      <c:pt idx="26609">
                        <c:v>3.22</c:v>
                      </c:pt>
                      <c:pt idx="26610">
                        <c:v>3.2</c:v>
                      </c:pt>
                      <c:pt idx="26611">
                        <c:v>3.18</c:v>
                      </c:pt>
                      <c:pt idx="26612">
                        <c:v>3.15</c:v>
                      </c:pt>
                      <c:pt idx="26613">
                        <c:v>3.14</c:v>
                      </c:pt>
                      <c:pt idx="26614">
                        <c:v>3.13</c:v>
                      </c:pt>
                      <c:pt idx="26615">
                        <c:v>3.12</c:v>
                      </c:pt>
                      <c:pt idx="26616">
                        <c:v>3.11</c:v>
                      </c:pt>
                      <c:pt idx="26617">
                        <c:v>3.1</c:v>
                      </c:pt>
                      <c:pt idx="26618">
                        <c:v>3.09</c:v>
                      </c:pt>
                      <c:pt idx="26619">
                        <c:v>3.09</c:v>
                      </c:pt>
                      <c:pt idx="26620">
                        <c:v>3.08</c:v>
                      </c:pt>
                      <c:pt idx="26621">
                        <c:v>3.06</c:v>
                      </c:pt>
                      <c:pt idx="26622">
                        <c:v>3.07</c:v>
                      </c:pt>
                      <c:pt idx="26623">
                        <c:v>3.05</c:v>
                      </c:pt>
                      <c:pt idx="26624">
                        <c:v>3.05</c:v>
                      </c:pt>
                      <c:pt idx="26625">
                        <c:v>3.05</c:v>
                      </c:pt>
                      <c:pt idx="26626">
                        <c:v>3.04</c:v>
                      </c:pt>
                      <c:pt idx="26627">
                        <c:v>3.03</c:v>
                      </c:pt>
                      <c:pt idx="26628">
                        <c:v>3.03</c:v>
                      </c:pt>
                      <c:pt idx="26629">
                        <c:v>3.03</c:v>
                      </c:pt>
                      <c:pt idx="26630">
                        <c:v>3.03</c:v>
                      </c:pt>
                      <c:pt idx="26631">
                        <c:v>3.02</c:v>
                      </c:pt>
                      <c:pt idx="26632">
                        <c:v>3.03</c:v>
                      </c:pt>
                      <c:pt idx="26633">
                        <c:v>3.02</c:v>
                      </c:pt>
                      <c:pt idx="26634">
                        <c:v>3.01</c:v>
                      </c:pt>
                      <c:pt idx="26635">
                        <c:v>3</c:v>
                      </c:pt>
                      <c:pt idx="26636">
                        <c:v>3</c:v>
                      </c:pt>
                      <c:pt idx="26637">
                        <c:v>2.99</c:v>
                      </c:pt>
                      <c:pt idx="26638">
                        <c:v>2.99</c:v>
                      </c:pt>
                      <c:pt idx="26639">
                        <c:v>2.98</c:v>
                      </c:pt>
                      <c:pt idx="26640">
                        <c:v>2.98</c:v>
                      </c:pt>
                      <c:pt idx="26641">
                        <c:v>2.98</c:v>
                      </c:pt>
                      <c:pt idx="26642">
                        <c:v>2.98</c:v>
                      </c:pt>
                      <c:pt idx="26643">
                        <c:v>2.98</c:v>
                      </c:pt>
                      <c:pt idx="26644">
                        <c:v>2.97</c:v>
                      </c:pt>
                      <c:pt idx="26645">
                        <c:v>2.97</c:v>
                      </c:pt>
                      <c:pt idx="26646">
                        <c:v>2.97</c:v>
                      </c:pt>
                      <c:pt idx="26647">
                        <c:v>2.96</c:v>
                      </c:pt>
                      <c:pt idx="26648">
                        <c:v>2.96</c:v>
                      </c:pt>
                      <c:pt idx="26649">
                        <c:v>2.95</c:v>
                      </c:pt>
                      <c:pt idx="26650">
                        <c:v>2.96</c:v>
                      </c:pt>
                      <c:pt idx="26651">
                        <c:v>2.95</c:v>
                      </c:pt>
                      <c:pt idx="26652">
                        <c:v>2.95</c:v>
                      </c:pt>
                      <c:pt idx="26653">
                        <c:v>2.94</c:v>
                      </c:pt>
                      <c:pt idx="26654">
                        <c:v>2.93</c:v>
                      </c:pt>
                      <c:pt idx="26655">
                        <c:v>2.93</c:v>
                      </c:pt>
                      <c:pt idx="26656">
                        <c:v>2.92</c:v>
                      </c:pt>
                      <c:pt idx="26657">
                        <c:v>2.92</c:v>
                      </c:pt>
                      <c:pt idx="26658">
                        <c:v>2.92</c:v>
                      </c:pt>
                      <c:pt idx="26659">
                        <c:v>2.91</c:v>
                      </c:pt>
                      <c:pt idx="26660">
                        <c:v>2.91</c:v>
                      </c:pt>
                      <c:pt idx="26661">
                        <c:v>2.9</c:v>
                      </c:pt>
                      <c:pt idx="26662">
                        <c:v>2.9</c:v>
                      </c:pt>
                      <c:pt idx="26663">
                        <c:v>2.9</c:v>
                      </c:pt>
                      <c:pt idx="26664">
                        <c:v>2.9</c:v>
                      </c:pt>
                      <c:pt idx="26665">
                        <c:v>2.9</c:v>
                      </c:pt>
                      <c:pt idx="26666">
                        <c:v>2.89</c:v>
                      </c:pt>
                      <c:pt idx="26667">
                        <c:v>2.89</c:v>
                      </c:pt>
                      <c:pt idx="26668">
                        <c:v>2.89</c:v>
                      </c:pt>
                      <c:pt idx="26669">
                        <c:v>2.88</c:v>
                      </c:pt>
                      <c:pt idx="26670">
                        <c:v>2.89</c:v>
                      </c:pt>
                      <c:pt idx="26671">
                        <c:v>2.88</c:v>
                      </c:pt>
                      <c:pt idx="26672">
                        <c:v>2.89</c:v>
                      </c:pt>
                      <c:pt idx="26673">
                        <c:v>2.88</c:v>
                      </c:pt>
                      <c:pt idx="26674">
                        <c:v>2.88</c:v>
                      </c:pt>
                      <c:pt idx="26675">
                        <c:v>2.87</c:v>
                      </c:pt>
                      <c:pt idx="26676">
                        <c:v>2.87</c:v>
                      </c:pt>
                      <c:pt idx="26677">
                        <c:v>2.87</c:v>
                      </c:pt>
                      <c:pt idx="26678">
                        <c:v>2.86</c:v>
                      </c:pt>
                      <c:pt idx="26679">
                        <c:v>2.87</c:v>
                      </c:pt>
                      <c:pt idx="26680">
                        <c:v>2.86</c:v>
                      </c:pt>
                      <c:pt idx="26681">
                        <c:v>2.87</c:v>
                      </c:pt>
                      <c:pt idx="26682">
                        <c:v>2.86</c:v>
                      </c:pt>
                      <c:pt idx="26683">
                        <c:v>2.86</c:v>
                      </c:pt>
                      <c:pt idx="26684">
                        <c:v>2.85</c:v>
                      </c:pt>
                      <c:pt idx="26685">
                        <c:v>2.85</c:v>
                      </c:pt>
                      <c:pt idx="26686">
                        <c:v>2.86</c:v>
                      </c:pt>
                      <c:pt idx="26687">
                        <c:v>2.85</c:v>
                      </c:pt>
                      <c:pt idx="26688">
                        <c:v>2.84</c:v>
                      </c:pt>
                      <c:pt idx="26689">
                        <c:v>2.84</c:v>
                      </c:pt>
                      <c:pt idx="26690">
                        <c:v>2.85</c:v>
                      </c:pt>
                      <c:pt idx="26691">
                        <c:v>2.85</c:v>
                      </c:pt>
                      <c:pt idx="26692">
                        <c:v>2.84</c:v>
                      </c:pt>
                      <c:pt idx="26693">
                        <c:v>2.84</c:v>
                      </c:pt>
                      <c:pt idx="26694">
                        <c:v>2.85</c:v>
                      </c:pt>
                      <c:pt idx="26695">
                        <c:v>2.83</c:v>
                      </c:pt>
                      <c:pt idx="26696">
                        <c:v>2.84</c:v>
                      </c:pt>
                      <c:pt idx="26697">
                        <c:v>2.83</c:v>
                      </c:pt>
                      <c:pt idx="26698">
                        <c:v>2.84</c:v>
                      </c:pt>
                      <c:pt idx="26699">
                        <c:v>2.84</c:v>
                      </c:pt>
                      <c:pt idx="26700">
                        <c:v>2.84</c:v>
                      </c:pt>
                      <c:pt idx="26701">
                        <c:v>2.83</c:v>
                      </c:pt>
                      <c:pt idx="26702">
                        <c:v>2.83</c:v>
                      </c:pt>
                      <c:pt idx="26703">
                        <c:v>2.83</c:v>
                      </c:pt>
                      <c:pt idx="26704">
                        <c:v>2.82</c:v>
                      </c:pt>
                      <c:pt idx="26705">
                        <c:v>2.82</c:v>
                      </c:pt>
                      <c:pt idx="26706">
                        <c:v>2.82</c:v>
                      </c:pt>
                      <c:pt idx="26707">
                        <c:v>2.82</c:v>
                      </c:pt>
                      <c:pt idx="26708">
                        <c:v>2.82</c:v>
                      </c:pt>
                      <c:pt idx="26709">
                        <c:v>2.82</c:v>
                      </c:pt>
                      <c:pt idx="26710">
                        <c:v>2.82</c:v>
                      </c:pt>
                      <c:pt idx="26711">
                        <c:v>2.82</c:v>
                      </c:pt>
                      <c:pt idx="26712">
                        <c:v>2.81</c:v>
                      </c:pt>
                      <c:pt idx="26713">
                        <c:v>2.81</c:v>
                      </c:pt>
                      <c:pt idx="26714">
                        <c:v>2.82</c:v>
                      </c:pt>
                      <c:pt idx="26715">
                        <c:v>2.82</c:v>
                      </c:pt>
                      <c:pt idx="26716">
                        <c:v>2.81</c:v>
                      </c:pt>
                      <c:pt idx="26717">
                        <c:v>2.81</c:v>
                      </c:pt>
                      <c:pt idx="26718">
                        <c:v>2.81</c:v>
                      </c:pt>
                      <c:pt idx="26719">
                        <c:v>2.81</c:v>
                      </c:pt>
                      <c:pt idx="26720">
                        <c:v>2.81</c:v>
                      </c:pt>
                      <c:pt idx="26721">
                        <c:v>2.81</c:v>
                      </c:pt>
                      <c:pt idx="26722">
                        <c:v>2.81</c:v>
                      </c:pt>
                      <c:pt idx="26723">
                        <c:v>2.81</c:v>
                      </c:pt>
                      <c:pt idx="26724">
                        <c:v>2.8</c:v>
                      </c:pt>
                      <c:pt idx="26725">
                        <c:v>2.8</c:v>
                      </c:pt>
                      <c:pt idx="26726">
                        <c:v>2.8</c:v>
                      </c:pt>
                      <c:pt idx="26727">
                        <c:v>2.8</c:v>
                      </c:pt>
                      <c:pt idx="26728">
                        <c:v>2.8</c:v>
                      </c:pt>
                      <c:pt idx="26729">
                        <c:v>2.8</c:v>
                      </c:pt>
                      <c:pt idx="26730">
                        <c:v>2.8</c:v>
                      </c:pt>
                      <c:pt idx="26731">
                        <c:v>2.79</c:v>
                      </c:pt>
                      <c:pt idx="26732">
                        <c:v>2.79</c:v>
                      </c:pt>
                      <c:pt idx="26733">
                        <c:v>2.8</c:v>
                      </c:pt>
                      <c:pt idx="26734">
                        <c:v>2.79</c:v>
                      </c:pt>
                      <c:pt idx="26735">
                        <c:v>2.79</c:v>
                      </c:pt>
                      <c:pt idx="26736">
                        <c:v>2.79</c:v>
                      </c:pt>
                      <c:pt idx="26737">
                        <c:v>2.79</c:v>
                      </c:pt>
                      <c:pt idx="26738">
                        <c:v>2.79</c:v>
                      </c:pt>
                      <c:pt idx="26739">
                        <c:v>2.79</c:v>
                      </c:pt>
                      <c:pt idx="26740">
                        <c:v>2.79</c:v>
                      </c:pt>
                      <c:pt idx="26741">
                        <c:v>2.78</c:v>
                      </c:pt>
                      <c:pt idx="26742">
                        <c:v>2.79</c:v>
                      </c:pt>
                      <c:pt idx="26743">
                        <c:v>2.79</c:v>
                      </c:pt>
                      <c:pt idx="26744">
                        <c:v>2.79</c:v>
                      </c:pt>
                      <c:pt idx="26745">
                        <c:v>2.78</c:v>
                      </c:pt>
                      <c:pt idx="26746">
                        <c:v>2.79</c:v>
                      </c:pt>
                      <c:pt idx="26747">
                        <c:v>2.79</c:v>
                      </c:pt>
                      <c:pt idx="26748">
                        <c:v>2.79</c:v>
                      </c:pt>
                      <c:pt idx="26749">
                        <c:v>2.78</c:v>
                      </c:pt>
                      <c:pt idx="26750">
                        <c:v>2.78</c:v>
                      </c:pt>
                      <c:pt idx="26751">
                        <c:v>2.78</c:v>
                      </c:pt>
                      <c:pt idx="26752">
                        <c:v>2.78</c:v>
                      </c:pt>
                      <c:pt idx="26753">
                        <c:v>2.78</c:v>
                      </c:pt>
                      <c:pt idx="26754">
                        <c:v>2.78</c:v>
                      </c:pt>
                      <c:pt idx="26755">
                        <c:v>2.78</c:v>
                      </c:pt>
                      <c:pt idx="26756">
                        <c:v>2.78</c:v>
                      </c:pt>
                      <c:pt idx="26757">
                        <c:v>2.78</c:v>
                      </c:pt>
                      <c:pt idx="26758">
                        <c:v>2.78</c:v>
                      </c:pt>
                      <c:pt idx="26759">
                        <c:v>2.78</c:v>
                      </c:pt>
                      <c:pt idx="26760">
                        <c:v>2.77</c:v>
                      </c:pt>
                      <c:pt idx="26761">
                        <c:v>2.77</c:v>
                      </c:pt>
                      <c:pt idx="26762">
                        <c:v>2.77</c:v>
                      </c:pt>
                      <c:pt idx="26763">
                        <c:v>2.77</c:v>
                      </c:pt>
                      <c:pt idx="26764">
                        <c:v>2.77</c:v>
                      </c:pt>
                      <c:pt idx="26765">
                        <c:v>2.77</c:v>
                      </c:pt>
                      <c:pt idx="26766">
                        <c:v>2.76</c:v>
                      </c:pt>
                      <c:pt idx="26767">
                        <c:v>2.77</c:v>
                      </c:pt>
                      <c:pt idx="26768">
                        <c:v>2.77</c:v>
                      </c:pt>
                      <c:pt idx="26769">
                        <c:v>2.77</c:v>
                      </c:pt>
                      <c:pt idx="26770">
                        <c:v>2.77</c:v>
                      </c:pt>
                      <c:pt idx="26771">
                        <c:v>2.76</c:v>
                      </c:pt>
                      <c:pt idx="26772">
                        <c:v>2.76</c:v>
                      </c:pt>
                      <c:pt idx="26773">
                        <c:v>2.76</c:v>
                      </c:pt>
                      <c:pt idx="26774">
                        <c:v>2.77</c:v>
                      </c:pt>
                      <c:pt idx="26775">
                        <c:v>2.77</c:v>
                      </c:pt>
                      <c:pt idx="26776">
                        <c:v>2.76</c:v>
                      </c:pt>
                      <c:pt idx="26777">
                        <c:v>2.76</c:v>
                      </c:pt>
                      <c:pt idx="26778">
                        <c:v>2.76</c:v>
                      </c:pt>
                      <c:pt idx="26779">
                        <c:v>2.77</c:v>
                      </c:pt>
                      <c:pt idx="26780">
                        <c:v>2.76</c:v>
                      </c:pt>
                      <c:pt idx="26781">
                        <c:v>2.76</c:v>
                      </c:pt>
                      <c:pt idx="26782">
                        <c:v>2.76</c:v>
                      </c:pt>
                      <c:pt idx="26783">
                        <c:v>2.75</c:v>
                      </c:pt>
                      <c:pt idx="26784">
                        <c:v>2.75</c:v>
                      </c:pt>
                      <c:pt idx="26785">
                        <c:v>2.75</c:v>
                      </c:pt>
                      <c:pt idx="26786">
                        <c:v>2.76</c:v>
                      </c:pt>
                      <c:pt idx="26787">
                        <c:v>2.76</c:v>
                      </c:pt>
                      <c:pt idx="26788">
                        <c:v>2.76</c:v>
                      </c:pt>
                      <c:pt idx="26789">
                        <c:v>2.76</c:v>
                      </c:pt>
                      <c:pt idx="26790">
                        <c:v>2.76</c:v>
                      </c:pt>
                      <c:pt idx="26791">
                        <c:v>2.75</c:v>
                      </c:pt>
                      <c:pt idx="26792">
                        <c:v>2.75</c:v>
                      </c:pt>
                      <c:pt idx="26793">
                        <c:v>2.75</c:v>
                      </c:pt>
                      <c:pt idx="26794">
                        <c:v>2.75</c:v>
                      </c:pt>
                      <c:pt idx="26795">
                        <c:v>2.75</c:v>
                      </c:pt>
                      <c:pt idx="26796">
                        <c:v>2.75</c:v>
                      </c:pt>
                      <c:pt idx="26797">
                        <c:v>2.74</c:v>
                      </c:pt>
                      <c:pt idx="26798">
                        <c:v>2.75</c:v>
                      </c:pt>
                      <c:pt idx="26799">
                        <c:v>2.75</c:v>
                      </c:pt>
                      <c:pt idx="26800">
                        <c:v>2.75</c:v>
                      </c:pt>
                      <c:pt idx="26801">
                        <c:v>2.75</c:v>
                      </c:pt>
                      <c:pt idx="26802">
                        <c:v>2.75</c:v>
                      </c:pt>
                      <c:pt idx="26803">
                        <c:v>2.75</c:v>
                      </c:pt>
                      <c:pt idx="26804">
                        <c:v>2.75</c:v>
                      </c:pt>
                      <c:pt idx="26805">
                        <c:v>2.74</c:v>
                      </c:pt>
                      <c:pt idx="26806">
                        <c:v>2.74</c:v>
                      </c:pt>
                      <c:pt idx="26807">
                        <c:v>2.74</c:v>
                      </c:pt>
                      <c:pt idx="26808">
                        <c:v>2.74</c:v>
                      </c:pt>
                      <c:pt idx="26809">
                        <c:v>2.74</c:v>
                      </c:pt>
                      <c:pt idx="26810">
                        <c:v>2.74</c:v>
                      </c:pt>
                      <c:pt idx="26811">
                        <c:v>2.74</c:v>
                      </c:pt>
                      <c:pt idx="26812">
                        <c:v>2.74</c:v>
                      </c:pt>
                      <c:pt idx="26813">
                        <c:v>2.74</c:v>
                      </c:pt>
                      <c:pt idx="26814">
                        <c:v>2.74</c:v>
                      </c:pt>
                      <c:pt idx="26815">
                        <c:v>2.74</c:v>
                      </c:pt>
                      <c:pt idx="26816">
                        <c:v>2.73</c:v>
                      </c:pt>
                      <c:pt idx="26817">
                        <c:v>2.74</c:v>
                      </c:pt>
                      <c:pt idx="26818">
                        <c:v>2.73</c:v>
                      </c:pt>
                      <c:pt idx="26819">
                        <c:v>2.73</c:v>
                      </c:pt>
                      <c:pt idx="26820">
                        <c:v>2.73</c:v>
                      </c:pt>
                      <c:pt idx="26821">
                        <c:v>2.74</c:v>
                      </c:pt>
                      <c:pt idx="26822">
                        <c:v>2.73</c:v>
                      </c:pt>
                      <c:pt idx="26823">
                        <c:v>2.73</c:v>
                      </c:pt>
                      <c:pt idx="26824">
                        <c:v>2.73</c:v>
                      </c:pt>
                      <c:pt idx="26825">
                        <c:v>2.73</c:v>
                      </c:pt>
                      <c:pt idx="26826">
                        <c:v>2.73</c:v>
                      </c:pt>
                      <c:pt idx="26827">
                        <c:v>2.72</c:v>
                      </c:pt>
                      <c:pt idx="26828">
                        <c:v>2.73</c:v>
                      </c:pt>
                      <c:pt idx="26829">
                        <c:v>2.73</c:v>
                      </c:pt>
                      <c:pt idx="26830">
                        <c:v>2.72</c:v>
                      </c:pt>
                      <c:pt idx="26831">
                        <c:v>2.72</c:v>
                      </c:pt>
                      <c:pt idx="26832">
                        <c:v>2.72</c:v>
                      </c:pt>
                      <c:pt idx="26833">
                        <c:v>2.72</c:v>
                      </c:pt>
                      <c:pt idx="26834">
                        <c:v>2.72</c:v>
                      </c:pt>
                      <c:pt idx="26835">
                        <c:v>2.72</c:v>
                      </c:pt>
                      <c:pt idx="26836">
                        <c:v>2.72</c:v>
                      </c:pt>
                      <c:pt idx="26837">
                        <c:v>2.72</c:v>
                      </c:pt>
                      <c:pt idx="26838">
                        <c:v>2.72</c:v>
                      </c:pt>
                      <c:pt idx="26839">
                        <c:v>2.72</c:v>
                      </c:pt>
                      <c:pt idx="26840">
                        <c:v>2.72</c:v>
                      </c:pt>
                      <c:pt idx="26841">
                        <c:v>2.72</c:v>
                      </c:pt>
                      <c:pt idx="26842">
                        <c:v>2.72</c:v>
                      </c:pt>
                      <c:pt idx="26843">
                        <c:v>2.72</c:v>
                      </c:pt>
                      <c:pt idx="26844">
                        <c:v>2.72</c:v>
                      </c:pt>
                      <c:pt idx="26845">
                        <c:v>2.72</c:v>
                      </c:pt>
                      <c:pt idx="26846">
                        <c:v>2.72</c:v>
                      </c:pt>
                      <c:pt idx="26847">
                        <c:v>2.72</c:v>
                      </c:pt>
                      <c:pt idx="26848">
                        <c:v>2.71</c:v>
                      </c:pt>
                      <c:pt idx="26849">
                        <c:v>2.72</c:v>
                      </c:pt>
                      <c:pt idx="26850">
                        <c:v>2.71</c:v>
                      </c:pt>
                      <c:pt idx="26851">
                        <c:v>2.72</c:v>
                      </c:pt>
                      <c:pt idx="26852">
                        <c:v>2.71</c:v>
                      </c:pt>
                      <c:pt idx="26853">
                        <c:v>2.71</c:v>
                      </c:pt>
                      <c:pt idx="26854">
                        <c:v>2.71</c:v>
                      </c:pt>
                      <c:pt idx="26855">
                        <c:v>2.71</c:v>
                      </c:pt>
                      <c:pt idx="26856">
                        <c:v>2.71</c:v>
                      </c:pt>
                      <c:pt idx="26857">
                        <c:v>2.71</c:v>
                      </c:pt>
                      <c:pt idx="26858">
                        <c:v>2.71</c:v>
                      </c:pt>
                      <c:pt idx="26859">
                        <c:v>2.71</c:v>
                      </c:pt>
                      <c:pt idx="26860">
                        <c:v>2.7</c:v>
                      </c:pt>
                      <c:pt idx="26861">
                        <c:v>2.7</c:v>
                      </c:pt>
                      <c:pt idx="26862">
                        <c:v>2.7</c:v>
                      </c:pt>
                      <c:pt idx="26863">
                        <c:v>2.7</c:v>
                      </c:pt>
                      <c:pt idx="26864">
                        <c:v>2.7</c:v>
                      </c:pt>
                      <c:pt idx="26865">
                        <c:v>2.7</c:v>
                      </c:pt>
                      <c:pt idx="26866">
                        <c:v>2.7</c:v>
                      </c:pt>
                      <c:pt idx="26867">
                        <c:v>2.7</c:v>
                      </c:pt>
                      <c:pt idx="26868">
                        <c:v>2.7</c:v>
                      </c:pt>
                      <c:pt idx="26869">
                        <c:v>2.7</c:v>
                      </c:pt>
                      <c:pt idx="26870">
                        <c:v>2.7</c:v>
                      </c:pt>
                      <c:pt idx="26871">
                        <c:v>2.7</c:v>
                      </c:pt>
                      <c:pt idx="26872">
                        <c:v>2.69</c:v>
                      </c:pt>
                      <c:pt idx="26873">
                        <c:v>2.69</c:v>
                      </c:pt>
                      <c:pt idx="26874">
                        <c:v>2.69</c:v>
                      </c:pt>
                      <c:pt idx="26875">
                        <c:v>2.69</c:v>
                      </c:pt>
                      <c:pt idx="26876">
                        <c:v>2.69</c:v>
                      </c:pt>
                      <c:pt idx="26877">
                        <c:v>2.69</c:v>
                      </c:pt>
                      <c:pt idx="26878">
                        <c:v>2.69</c:v>
                      </c:pt>
                      <c:pt idx="26879">
                        <c:v>2.69</c:v>
                      </c:pt>
                      <c:pt idx="26880">
                        <c:v>2.69</c:v>
                      </c:pt>
                      <c:pt idx="26881">
                        <c:v>2.69</c:v>
                      </c:pt>
                      <c:pt idx="26882">
                        <c:v>2.69</c:v>
                      </c:pt>
                      <c:pt idx="26883">
                        <c:v>2.68</c:v>
                      </c:pt>
                      <c:pt idx="26884">
                        <c:v>2.69</c:v>
                      </c:pt>
                      <c:pt idx="26885">
                        <c:v>2.69</c:v>
                      </c:pt>
                      <c:pt idx="26886">
                        <c:v>2.68</c:v>
                      </c:pt>
                      <c:pt idx="26887">
                        <c:v>2.68</c:v>
                      </c:pt>
                      <c:pt idx="26888">
                        <c:v>2.68</c:v>
                      </c:pt>
                      <c:pt idx="26889">
                        <c:v>2.69</c:v>
                      </c:pt>
                      <c:pt idx="26890">
                        <c:v>2.68</c:v>
                      </c:pt>
                      <c:pt idx="26891">
                        <c:v>2.68</c:v>
                      </c:pt>
                      <c:pt idx="26892">
                        <c:v>2.68</c:v>
                      </c:pt>
                      <c:pt idx="26893">
                        <c:v>2.68</c:v>
                      </c:pt>
                      <c:pt idx="26894">
                        <c:v>2.67</c:v>
                      </c:pt>
                      <c:pt idx="26895">
                        <c:v>2.68</c:v>
                      </c:pt>
                      <c:pt idx="26896">
                        <c:v>2.68</c:v>
                      </c:pt>
                      <c:pt idx="26897">
                        <c:v>2.68</c:v>
                      </c:pt>
                      <c:pt idx="26898">
                        <c:v>2.67</c:v>
                      </c:pt>
                      <c:pt idx="26899">
                        <c:v>2.67</c:v>
                      </c:pt>
                      <c:pt idx="26900">
                        <c:v>2.68</c:v>
                      </c:pt>
                      <c:pt idx="26901">
                        <c:v>2.68</c:v>
                      </c:pt>
                      <c:pt idx="26902">
                        <c:v>2.67</c:v>
                      </c:pt>
                      <c:pt idx="26903">
                        <c:v>2.67</c:v>
                      </c:pt>
                      <c:pt idx="26904">
                        <c:v>2.67</c:v>
                      </c:pt>
                      <c:pt idx="26905">
                        <c:v>2.67</c:v>
                      </c:pt>
                      <c:pt idx="26906">
                        <c:v>2.67</c:v>
                      </c:pt>
                      <c:pt idx="26907">
                        <c:v>2.68</c:v>
                      </c:pt>
                      <c:pt idx="26908">
                        <c:v>2.67</c:v>
                      </c:pt>
                      <c:pt idx="26909">
                        <c:v>2.67</c:v>
                      </c:pt>
                      <c:pt idx="26910">
                        <c:v>2.67</c:v>
                      </c:pt>
                      <c:pt idx="26911">
                        <c:v>2.67</c:v>
                      </c:pt>
                      <c:pt idx="26912">
                        <c:v>2.67</c:v>
                      </c:pt>
                      <c:pt idx="26913">
                        <c:v>2.67</c:v>
                      </c:pt>
                      <c:pt idx="26914">
                        <c:v>2.67</c:v>
                      </c:pt>
                      <c:pt idx="26915">
                        <c:v>2.67</c:v>
                      </c:pt>
                      <c:pt idx="26916">
                        <c:v>2.67</c:v>
                      </c:pt>
                      <c:pt idx="26917">
                        <c:v>2.66</c:v>
                      </c:pt>
                      <c:pt idx="26918">
                        <c:v>2.67</c:v>
                      </c:pt>
                      <c:pt idx="26919">
                        <c:v>2.67</c:v>
                      </c:pt>
                      <c:pt idx="26920">
                        <c:v>2.67</c:v>
                      </c:pt>
                      <c:pt idx="26921">
                        <c:v>2.66</c:v>
                      </c:pt>
                      <c:pt idx="26922">
                        <c:v>2.66</c:v>
                      </c:pt>
                      <c:pt idx="26923">
                        <c:v>2.67</c:v>
                      </c:pt>
                      <c:pt idx="26924">
                        <c:v>2.66</c:v>
                      </c:pt>
                      <c:pt idx="26925">
                        <c:v>2.66</c:v>
                      </c:pt>
                      <c:pt idx="26926">
                        <c:v>2.66</c:v>
                      </c:pt>
                      <c:pt idx="26927">
                        <c:v>2.66</c:v>
                      </c:pt>
                      <c:pt idx="26928">
                        <c:v>2.66</c:v>
                      </c:pt>
                      <c:pt idx="26929">
                        <c:v>2.66</c:v>
                      </c:pt>
                      <c:pt idx="26930">
                        <c:v>2.66</c:v>
                      </c:pt>
                      <c:pt idx="26931">
                        <c:v>2.66</c:v>
                      </c:pt>
                      <c:pt idx="26932">
                        <c:v>2.65</c:v>
                      </c:pt>
                      <c:pt idx="26933">
                        <c:v>2.66</c:v>
                      </c:pt>
                      <c:pt idx="26934">
                        <c:v>2.66</c:v>
                      </c:pt>
                      <c:pt idx="26935">
                        <c:v>2.66</c:v>
                      </c:pt>
                      <c:pt idx="26936">
                        <c:v>2.66</c:v>
                      </c:pt>
                      <c:pt idx="26937">
                        <c:v>2.66</c:v>
                      </c:pt>
                      <c:pt idx="26938">
                        <c:v>2.66</c:v>
                      </c:pt>
                      <c:pt idx="26939">
                        <c:v>2.66</c:v>
                      </c:pt>
                      <c:pt idx="26940">
                        <c:v>2.65</c:v>
                      </c:pt>
                      <c:pt idx="26941">
                        <c:v>2.66</c:v>
                      </c:pt>
                      <c:pt idx="26942">
                        <c:v>2.66</c:v>
                      </c:pt>
                      <c:pt idx="26943">
                        <c:v>2.65</c:v>
                      </c:pt>
                      <c:pt idx="26944">
                        <c:v>2.66</c:v>
                      </c:pt>
                      <c:pt idx="26945">
                        <c:v>2.66</c:v>
                      </c:pt>
                      <c:pt idx="26946">
                        <c:v>2.65</c:v>
                      </c:pt>
                      <c:pt idx="26947">
                        <c:v>2.66</c:v>
                      </c:pt>
                      <c:pt idx="26948">
                        <c:v>2.65</c:v>
                      </c:pt>
                      <c:pt idx="26949">
                        <c:v>2.65</c:v>
                      </c:pt>
                      <c:pt idx="26950">
                        <c:v>2.65</c:v>
                      </c:pt>
                      <c:pt idx="26951">
                        <c:v>2.65</c:v>
                      </c:pt>
                      <c:pt idx="26952">
                        <c:v>2.65</c:v>
                      </c:pt>
                      <c:pt idx="26953">
                        <c:v>2.66</c:v>
                      </c:pt>
                      <c:pt idx="26954">
                        <c:v>2.65</c:v>
                      </c:pt>
                      <c:pt idx="26955">
                        <c:v>2.65</c:v>
                      </c:pt>
                      <c:pt idx="26956">
                        <c:v>2.65</c:v>
                      </c:pt>
                      <c:pt idx="26957">
                        <c:v>2.65</c:v>
                      </c:pt>
                      <c:pt idx="26958">
                        <c:v>2.64</c:v>
                      </c:pt>
                      <c:pt idx="26959">
                        <c:v>2.64</c:v>
                      </c:pt>
                      <c:pt idx="26960">
                        <c:v>2.64</c:v>
                      </c:pt>
                      <c:pt idx="26961">
                        <c:v>2.64</c:v>
                      </c:pt>
                      <c:pt idx="26962">
                        <c:v>2.64</c:v>
                      </c:pt>
                      <c:pt idx="26963">
                        <c:v>2.64</c:v>
                      </c:pt>
                      <c:pt idx="26964">
                        <c:v>2.64</c:v>
                      </c:pt>
                      <c:pt idx="26965">
                        <c:v>2.63</c:v>
                      </c:pt>
                      <c:pt idx="26966">
                        <c:v>2.64</c:v>
                      </c:pt>
                      <c:pt idx="26967">
                        <c:v>2.64</c:v>
                      </c:pt>
                      <c:pt idx="26968">
                        <c:v>2.63</c:v>
                      </c:pt>
                      <c:pt idx="26969">
                        <c:v>2.64</c:v>
                      </c:pt>
                      <c:pt idx="26970">
                        <c:v>2.63</c:v>
                      </c:pt>
                      <c:pt idx="26971">
                        <c:v>2.63</c:v>
                      </c:pt>
                      <c:pt idx="26972">
                        <c:v>2.63</c:v>
                      </c:pt>
                      <c:pt idx="26973">
                        <c:v>2.63</c:v>
                      </c:pt>
                      <c:pt idx="26974">
                        <c:v>2.63</c:v>
                      </c:pt>
                      <c:pt idx="26975">
                        <c:v>2.63</c:v>
                      </c:pt>
                      <c:pt idx="26976">
                        <c:v>2.63</c:v>
                      </c:pt>
                      <c:pt idx="26977">
                        <c:v>2.62</c:v>
                      </c:pt>
                      <c:pt idx="26978">
                        <c:v>2.63</c:v>
                      </c:pt>
                      <c:pt idx="26979">
                        <c:v>2.62</c:v>
                      </c:pt>
                      <c:pt idx="26980">
                        <c:v>2.62</c:v>
                      </c:pt>
                      <c:pt idx="26981">
                        <c:v>2.62</c:v>
                      </c:pt>
                      <c:pt idx="26982">
                        <c:v>2.62</c:v>
                      </c:pt>
                      <c:pt idx="26983">
                        <c:v>2.62</c:v>
                      </c:pt>
                      <c:pt idx="26984">
                        <c:v>2.62</c:v>
                      </c:pt>
                      <c:pt idx="26985">
                        <c:v>2.63</c:v>
                      </c:pt>
                      <c:pt idx="26986">
                        <c:v>2.62</c:v>
                      </c:pt>
                      <c:pt idx="26987">
                        <c:v>2.62</c:v>
                      </c:pt>
                      <c:pt idx="26988">
                        <c:v>2.62</c:v>
                      </c:pt>
                      <c:pt idx="26989">
                        <c:v>2.62</c:v>
                      </c:pt>
                      <c:pt idx="26990">
                        <c:v>2.62</c:v>
                      </c:pt>
                      <c:pt idx="26991">
                        <c:v>2.62</c:v>
                      </c:pt>
                      <c:pt idx="26992">
                        <c:v>2.62</c:v>
                      </c:pt>
                      <c:pt idx="26993">
                        <c:v>2.62</c:v>
                      </c:pt>
                      <c:pt idx="26994">
                        <c:v>2.62</c:v>
                      </c:pt>
                      <c:pt idx="26995">
                        <c:v>2.61</c:v>
                      </c:pt>
                      <c:pt idx="26996">
                        <c:v>2.62</c:v>
                      </c:pt>
                      <c:pt idx="26997">
                        <c:v>2.61</c:v>
                      </c:pt>
                      <c:pt idx="26998">
                        <c:v>2.61</c:v>
                      </c:pt>
                      <c:pt idx="26999">
                        <c:v>2.62</c:v>
                      </c:pt>
                      <c:pt idx="27000">
                        <c:v>2.61</c:v>
                      </c:pt>
                      <c:pt idx="27001">
                        <c:v>2.62</c:v>
                      </c:pt>
                      <c:pt idx="27002">
                        <c:v>2.61</c:v>
                      </c:pt>
                      <c:pt idx="27003">
                        <c:v>2.62</c:v>
                      </c:pt>
                      <c:pt idx="27004">
                        <c:v>2.62</c:v>
                      </c:pt>
                      <c:pt idx="27005">
                        <c:v>2.62</c:v>
                      </c:pt>
                      <c:pt idx="27006">
                        <c:v>2.62</c:v>
                      </c:pt>
                      <c:pt idx="27007">
                        <c:v>2.61</c:v>
                      </c:pt>
                      <c:pt idx="27008">
                        <c:v>2.61</c:v>
                      </c:pt>
                      <c:pt idx="27009">
                        <c:v>2.61</c:v>
                      </c:pt>
                      <c:pt idx="27010">
                        <c:v>2.61</c:v>
                      </c:pt>
                      <c:pt idx="27011">
                        <c:v>2.61</c:v>
                      </c:pt>
                      <c:pt idx="27012">
                        <c:v>2.62</c:v>
                      </c:pt>
                      <c:pt idx="27013">
                        <c:v>2.61</c:v>
                      </c:pt>
                      <c:pt idx="27014">
                        <c:v>2.61</c:v>
                      </c:pt>
                      <c:pt idx="27015">
                        <c:v>2.61</c:v>
                      </c:pt>
                      <c:pt idx="27016">
                        <c:v>2.61</c:v>
                      </c:pt>
                      <c:pt idx="27017">
                        <c:v>2.61</c:v>
                      </c:pt>
                      <c:pt idx="27018">
                        <c:v>2.61</c:v>
                      </c:pt>
                      <c:pt idx="27019">
                        <c:v>2.61</c:v>
                      </c:pt>
                      <c:pt idx="27020">
                        <c:v>2.61</c:v>
                      </c:pt>
                      <c:pt idx="27021">
                        <c:v>2.61</c:v>
                      </c:pt>
                      <c:pt idx="27022">
                        <c:v>2.61</c:v>
                      </c:pt>
                      <c:pt idx="27023">
                        <c:v>2.61</c:v>
                      </c:pt>
                      <c:pt idx="27024">
                        <c:v>2.61</c:v>
                      </c:pt>
                      <c:pt idx="27025">
                        <c:v>2.61</c:v>
                      </c:pt>
                      <c:pt idx="27026">
                        <c:v>2.61</c:v>
                      </c:pt>
                      <c:pt idx="27027">
                        <c:v>2.61</c:v>
                      </c:pt>
                      <c:pt idx="27028">
                        <c:v>2.62</c:v>
                      </c:pt>
                      <c:pt idx="27029">
                        <c:v>2.61</c:v>
                      </c:pt>
                      <c:pt idx="27030">
                        <c:v>2.61</c:v>
                      </c:pt>
                      <c:pt idx="27031">
                        <c:v>2.6</c:v>
                      </c:pt>
                      <c:pt idx="27032">
                        <c:v>2.61</c:v>
                      </c:pt>
                      <c:pt idx="27033">
                        <c:v>2.61</c:v>
                      </c:pt>
                      <c:pt idx="27034">
                        <c:v>2.61</c:v>
                      </c:pt>
                      <c:pt idx="27035">
                        <c:v>2.61</c:v>
                      </c:pt>
                      <c:pt idx="27036">
                        <c:v>2.61</c:v>
                      </c:pt>
                      <c:pt idx="27037">
                        <c:v>2.61</c:v>
                      </c:pt>
                      <c:pt idx="27038">
                        <c:v>2.61</c:v>
                      </c:pt>
                      <c:pt idx="27039">
                        <c:v>2.61</c:v>
                      </c:pt>
                      <c:pt idx="27040">
                        <c:v>2.61</c:v>
                      </c:pt>
                      <c:pt idx="27041">
                        <c:v>2.61</c:v>
                      </c:pt>
                      <c:pt idx="27042">
                        <c:v>2.6</c:v>
                      </c:pt>
                      <c:pt idx="27043">
                        <c:v>2.61</c:v>
                      </c:pt>
                      <c:pt idx="27044">
                        <c:v>2.61</c:v>
                      </c:pt>
                      <c:pt idx="27045">
                        <c:v>2.61</c:v>
                      </c:pt>
                      <c:pt idx="27046">
                        <c:v>2.61</c:v>
                      </c:pt>
                      <c:pt idx="27047">
                        <c:v>2.61</c:v>
                      </c:pt>
                      <c:pt idx="27048">
                        <c:v>2.6</c:v>
                      </c:pt>
                      <c:pt idx="27049">
                        <c:v>2.6</c:v>
                      </c:pt>
                      <c:pt idx="27050">
                        <c:v>2.6</c:v>
                      </c:pt>
                      <c:pt idx="27051">
                        <c:v>2.6</c:v>
                      </c:pt>
                      <c:pt idx="27052">
                        <c:v>2.59</c:v>
                      </c:pt>
                      <c:pt idx="27053">
                        <c:v>2.6</c:v>
                      </c:pt>
                      <c:pt idx="27054">
                        <c:v>2.6</c:v>
                      </c:pt>
                      <c:pt idx="27055">
                        <c:v>2.6</c:v>
                      </c:pt>
                      <c:pt idx="27056">
                        <c:v>2.6</c:v>
                      </c:pt>
                      <c:pt idx="27057">
                        <c:v>2.6</c:v>
                      </c:pt>
                      <c:pt idx="27058">
                        <c:v>2.6</c:v>
                      </c:pt>
                      <c:pt idx="27059">
                        <c:v>2.6</c:v>
                      </c:pt>
                      <c:pt idx="27060">
                        <c:v>2.6</c:v>
                      </c:pt>
                      <c:pt idx="27061">
                        <c:v>2.59</c:v>
                      </c:pt>
                      <c:pt idx="27062">
                        <c:v>2.6</c:v>
                      </c:pt>
                      <c:pt idx="27063">
                        <c:v>2.6</c:v>
                      </c:pt>
                      <c:pt idx="27064">
                        <c:v>2.6</c:v>
                      </c:pt>
                      <c:pt idx="27065">
                        <c:v>2.6</c:v>
                      </c:pt>
                      <c:pt idx="27066">
                        <c:v>2.6</c:v>
                      </c:pt>
                      <c:pt idx="27067">
                        <c:v>2.59</c:v>
                      </c:pt>
                      <c:pt idx="27068">
                        <c:v>2.59</c:v>
                      </c:pt>
                      <c:pt idx="27069">
                        <c:v>2.59</c:v>
                      </c:pt>
                      <c:pt idx="27070">
                        <c:v>2.59</c:v>
                      </c:pt>
                      <c:pt idx="27071">
                        <c:v>2.59</c:v>
                      </c:pt>
                      <c:pt idx="27072">
                        <c:v>2.59</c:v>
                      </c:pt>
                      <c:pt idx="27073">
                        <c:v>2.59</c:v>
                      </c:pt>
                      <c:pt idx="27074">
                        <c:v>2.59</c:v>
                      </c:pt>
                      <c:pt idx="27075">
                        <c:v>2.59</c:v>
                      </c:pt>
                      <c:pt idx="27076">
                        <c:v>2.59</c:v>
                      </c:pt>
                      <c:pt idx="27077">
                        <c:v>2.59</c:v>
                      </c:pt>
                      <c:pt idx="27078">
                        <c:v>2.58</c:v>
                      </c:pt>
                      <c:pt idx="27079">
                        <c:v>2.59</c:v>
                      </c:pt>
                      <c:pt idx="27080">
                        <c:v>2.58</c:v>
                      </c:pt>
                      <c:pt idx="27081">
                        <c:v>2.58</c:v>
                      </c:pt>
                      <c:pt idx="27082">
                        <c:v>2.58</c:v>
                      </c:pt>
                      <c:pt idx="27083">
                        <c:v>2.58</c:v>
                      </c:pt>
                      <c:pt idx="27084">
                        <c:v>2.59</c:v>
                      </c:pt>
                      <c:pt idx="27085">
                        <c:v>2.58</c:v>
                      </c:pt>
                      <c:pt idx="27086">
                        <c:v>2.58</c:v>
                      </c:pt>
                      <c:pt idx="27087">
                        <c:v>2.58</c:v>
                      </c:pt>
                      <c:pt idx="27088">
                        <c:v>2.58</c:v>
                      </c:pt>
                      <c:pt idx="27089">
                        <c:v>2.58</c:v>
                      </c:pt>
                      <c:pt idx="27090">
                        <c:v>2.58</c:v>
                      </c:pt>
                      <c:pt idx="27091">
                        <c:v>2.58</c:v>
                      </c:pt>
                      <c:pt idx="27092">
                        <c:v>2.58</c:v>
                      </c:pt>
                      <c:pt idx="27093">
                        <c:v>2.58</c:v>
                      </c:pt>
                      <c:pt idx="27094">
                        <c:v>2.58</c:v>
                      </c:pt>
                      <c:pt idx="27095">
                        <c:v>2.58</c:v>
                      </c:pt>
                      <c:pt idx="27096">
                        <c:v>2.58</c:v>
                      </c:pt>
                      <c:pt idx="27097">
                        <c:v>2.58</c:v>
                      </c:pt>
                      <c:pt idx="27098">
                        <c:v>2.58</c:v>
                      </c:pt>
                      <c:pt idx="27099">
                        <c:v>2.59</c:v>
                      </c:pt>
                      <c:pt idx="27100">
                        <c:v>2.59</c:v>
                      </c:pt>
                      <c:pt idx="27101">
                        <c:v>2.58</c:v>
                      </c:pt>
                      <c:pt idx="27102">
                        <c:v>2.59</c:v>
                      </c:pt>
                      <c:pt idx="27103">
                        <c:v>2.58</c:v>
                      </c:pt>
                      <c:pt idx="27104">
                        <c:v>2.59</c:v>
                      </c:pt>
                      <c:pt idx="27105">
                        <c:v>2.58</c:v>
                      </c:pt>
                      <c:pt idx="27106">
                        <c:v>2.58</c:v>
                      </c:pt>
                      <c:pt idx="27107">
                        <c:v>2.58</c:v>
                      </c:pt>
                      <c:pt idx="27108">
                        <c:v>2.58</c:v>
                      </c:pt>
                      <c:pt idx="27109">
                        <c:v>2.58</c:v>
                      </c:pt>
                      <c:pt idx="27110">
                        <c:v>2.59</c:v>
                      </c:pt>
                      <c:pt idx="27111">
                        <c:v>2.58</c:v>
                      </c:pt>
                      <c:pt idx="27112">
                        <c:v>2.58</c:v>
                      </c:pt>
                      <c:pt idx="27113">
                        <c:v>2.57</c:v>
                      </c:pt>
                      <c:pt idx="27114">
                        <c:v>2.58</c:v>
                      </c:pt>
                      <c:pt idx="27115">
                        <c:v>2.58</c:v>
                      </c:pt>
                      <c:pt idx="27116">
                        <c:v>2.57</c:v>
                      </c:pt>
                      <c:pt idx="27117">
                        <c:v>2.57</c:v>
                      </c:pt>
                      <c:pt idx="27118">
                        <c:v>2.58</c:v>
                      </c:pt>
                      <c:pt idx="27119">
                        <c:v>2.58</c:v>
                      </c:pt>
                      <c:pt idx="27120">
                        <c:v>2.58</c:v>
                      </c:pt>
                      <c:pt idx="27121">
                        <c:v>2.58</c:v>
                      </c:pt>
                      <c:pt idx="27122">
                        <c:v>2.58</c:v>
                      </c:pt>
                      <c:pt idx="27123">
                        <c:v>2.58</c:v>
                      </c:pt>
                      <c:pt idx="27124">
                        <c:v>2.58</c:v>
                      </c:pt>
                      <c:pt idx="27125">
                        <c:v>2.58</c:v>
                      </c:pt>
                      <c:pt idx="27126">
                        <c:v>2.58</c:v>
                      </c:pt>
                      <c:pt idx="27127">
                        <c:v>2.58</c:v>
                      </c:pt>
                      <c:pt idx="27128">
                        <c:v>2.58</c:v>
                      </c:pt>
                      <c:pt idx="27129">
                        <c:v>2.58</c:v>
                      </c:pt>
                      <c:pt idx="27130">
                        <c:v>2.58</c:v>
                      </c:pt>
                      <c:pt idx="27131">
                        <c:v>2.58</c:v>
                      </c:pt>
                      <c:pt idx="27132">
                        <c:v>2.58</c:v>
                      </c:pt>
                      <c:pt idx="27133">
                        <c:v>2.58</c:v>
                      </c:pt>
                      <c:pt idx="27134">
                        <c:v>2.58</c:v>
                      </c:pt>
                      <c:pt idx="27135">
                        <c:v>2.57</c:v>
                      </c:pt>
                      <c:pt idx="27136">
                        <c:v>2.58</c:v>
                      </c:pt>
                      <c:pt idx="27137">
                        <c:v>2.57</c:v>
                      </c:pt>
                      <c:pt idx="27138">
                        <c:v>2.57</c:v>
                      </c:pt>
                      <c:pt idx="27139">
                        <c:v>2.57</c:v>
                      </c:pt>
                      <c:pt idx="27140">
                        <c:v>2.57</c:v>
                      </c:pt>
                      <c:pt idx="27141">
                        <c:v>2.57</c:v>
                      </c:pt>
                      <c:pt idx="27142">
                        <c:v>2.57</c:v>
                      </c:pt>
                      <c:pt idx="27143">
                        <c:v>2.57</c:v>
                      </c:pt>
                      <c:pt idx="27144">
                        <c:v>2.57</c:v>
                      </c:pt>
                      <c:pt idx="27145">
                        <c:v>2.57</c:v>
                      </c:pt>
                      <c:pt idx="27146">
                        <c:v>2.57</c:v>
                      </c:pt>
                      <c:pt idx="27147">
                        <c:v>2.57</c:v>
                      </c:pt>
                      <c:pt idx="27148">
                        <c:v>2.57</c:v>
                      </c:pt>
                      <c:pt idx="27149">
                        <c:v>2.57</c:v>
                      </c:pt>
                      <c:pt idx="27150">
                        <c:v>2.57</c:v>
                      </c:pt>
                      <c:pt idx="27151">
                        <c:v>2.56</c:v>
                      </c:pt>
                      <c:pt idx="27152">
                        <c:v>2.57</c:v>
                      </c:pt>
                      <c:pt idx="27153">
                        <c:v>2.56</c:v>
                      </c:pt>
                      <c:pt idx="27154">
                        <c:v>2.56</c:v>
                      </c:pt>
                      <c:pt idx="27155">
                        <c:v>2.56</c:v>
                      </c:pt>
                      <c:pt idx="27156">
                        <c:v>2.57</c:v>
                      </c:pt>
                      <c:pt idx="27157">
                        <c:v>2.56</c:v>
                      </c:pt>
                      <c:pt idx="27158">
                        <c:v>2.56</c:v>
                      </c:pt>
                      <c:pt idx="27159">
                        <c:v>2.56</c:v>
                      </c:pt>
                      <c:pt idx="27160">
                        <c:v>2.56</c:v>
                      </c:pt>
                      <c:pt idx="27161">
                        <c:v>2.56</c:v>
                      </c:pt>
                      <c:pt idx="27162">
                        <c:v>2.56</c:v>
                      </c:pt>
                      <c:pt idx="27163">
                        <c:v>2.56</c:v>
                      </c:pt>
                      <c:pt idx="27164">
                        <c:v>2.56</c:v>
                      </c:pt>
                      <c:pt idx="27165">
                        <c:v>2.5499999999999998</c:v>
                      </c:pt>
                      <c:pt idx="27166">
                        <c:v>2.56</c:v>
                      </c:pt>
                      <c:pt idx="27167">
                        <c:v>2.56</c:v>
                      </c:pt>
                      <c:pt idx="27168">
                        <c:v>2.56</c:v>
                      </c:pt>
                      <c:pt idx="27169">
                        <c:v>2.5499999999999998</c:v>
                      </c:pt>
                      <c:pt idx="27170">
                        <c:v>2.5499999999999998</c:v>
                      </c:pt>
                      <c:pt idx="27171">
                        <c:v>2.5499999999999998</c:v>
                      </c:pt>
                      <c:pt idx="27172">
                        <c:v>2.56</c:v>
                      </c:pt>
                      <c:pt idx="27173">
                        <c:v>2.56</c:v>
                      </c:pt>
                      <c:pt idx="27174">
                        <c:v>2.56</c:v>
                      </c:pt>
                      <c:pt idx="27175">
                        <c:v>2.56</c:v>
                      </c:pt>
                      <c:pt idx="27176">
                        <c:v>2.56</c:v>
                      </c:pt>
                      <c:pt idx="27177">
                        <c:v>2.5499999999999998</c:v>
                      </c:pt>
                      <c:pt idx="27178">
                        <c:v>2.56</c:v>
                      </c:pt>
                      <c:pt idx="27179">
                        <c:v>2.56</c:v>
                      </c:pt>
                      <c:pt idx="27180">
                        <c:v>2.56</c:v>
                      </c:pt>
                      <c:pt idx="27181">
                        <c:v>2.5499999999999998</c:v>
                      </c:pt>
                      <c:pt idx="27182">
                        <c:v>2.5499999999999998</c:v>
                      </c:pt>
                      <c:pt idx="27183">
                        <c:v>2.5499999999999998</c:v>
                      </c:pt>
                      <c:pt idx="27184">
                        <c:v>2.5499999999999998</c:v>
                      </c:pt>
                      <c:pt idx="27185">
                        <c:v>2.56</c:v>
                      </c:pt>
                      <c:pt idx="27186">
                        <c:v>2.5499999999999998</c:v>
                      </c:pt>
                      <c:pt idx="27187">
                        <c:v>2.5499999999999998</c:v>
                      </c:pt>
                      <c:pt idx="27188">
                        <c:v>2.5499999999999998</c:v>
                      </c:pt>
                      <c:pt idx="27189">
                        <c:v>2.5499999999999998</c:v>
                      </c:pt>
                      <c:pt idx="27190">
                        <c:v>2.5499999999999998</c:v>
                      </c:pt>
                      <c:pt idx="27191">
                        <c:v>2.56</c:v>
                      </c:pt>
                      <c:pt idx="27192">
                        <c:v>2.5499999999999998</c:v>
                      </c:pt>
                      <c:pt idx="27193">
                        <c:v>2.56</c:v>
                      </c:pt>
                      <c:pt idx="27194">
                        <c:v>2.56</c:v>
                      </c:pt>
                      <c:pt idx="27195">
                        <c:v>2.57</c:v>
                      </c:pt>
                      <c:pt idx="27196">
                        <c:v>2.57</c:v>
                      </c:pt>
                      <c:pt idx="27197">
                        <c:v>2.57</c:v>
                      </c:pt>
                      <c:pt idx="27198">
                        <c:v>2.57</c:v>
                      </c:pt>
                      <c:pt idx="27199">
                        <c:v>2.57</c:v>
                      </c:pt>
                      <c:pt idx="27200">
                        <c:v>2.58</c:v>
                      </c:pt>
                      <c:pt idx="27201">
                        <c:v>2.58</c:v>
                      </c:pt>
                      <c:pt idx="27202">
                        <c:v>2.58</c:v>
                      </c:pt>
                      <c:pt idx="27203">
                        <c:v>2.59</c:v>
                      </c:pt>
                      <c:pt idx="27204">
                        <c:v>2.6</c:v>
                      </c:pt>
                      <c:pt idx="27205">
                        <c:v>2.6</c:v>
                      </c:pt>
                      <c:pt idx="27206">
                        <c:v>2.62</c:v>
                      </c:pt>
                      <c:pt idx="27207">
                        <c:v>2.62</c:v>
                      </c:pt>
                      <c:pt idx="27208">
                        <c:v>2.62</c:v>
                      </c:pt>
                      <c:pt idx="27209">
                        <c:v>2.63</c:v>
                      </c:pt>
                      <c:pt idx="27210">
                        <c:v>2.62</c:v>
                      </c:pt>
                      <c:pt idx="27211">
                        <c:v>2.62</c:v>
                      </c:pt>
                      <c:pt idx="27212">
                        <c:v>2.61</c:v>
                      </c:pt>
                      <c:pt idx="27213">
                        <c:v>2.61</c:v>
                      </c:pt>
                      <c:pt idx="27214">
                        <c:v>2.61</c:v>
                      </c:pt>
                      <c:pt idx="27215">
                        <c:v>2.61</c:v>
                      </c:pt>
                      <c:pt idx="27216">
                        <c:v>2.61</c:v>
                      </c:pt>
                      <c:pt idx="27217">
                        <c:v>2.6</c:v>
                      </c:pt>
                      <c:pt idx="27218">
                        <c:v>2.6</c:v>
                      </c:pt>
                      <c:pt idx="27219">
                        <c:v>2.6</c:v>
                      </c:pt>
                      <c:pt idx="27220">
                        <c:v>2.61</c:v>
                      </c:pt>
                      <c:pt idx="27221">
                        <c:v>2.6</c:v>
                      </c:pt>
                      <c:pt idx="27222">
                        <c:v>2.6</c:v>
                      </c:pt>
                      <c:pt idx="27223">
                        <c:v>2.6</c:v>
                      </c:pt>
                      <c:pt idx="27224">
                        <c:v>2.61</c:v>
                      </c:pt>
                      <c:pt idx="27225">
                        <c:v>2.59</c:v>
                      </c:pt>
                      <c:pt idx="27226">
                        <c:v>2.6</c:v>
                      </c:pt>
                      <c:pt idx="27227">
                        <c:v>2.59</c:v>
                      </c:pt>
                      <c:pt idx="27228">
                        <c:v>2.6</c:v>
                      </c:pt>
                      <c:pt idx="27229">
                        <c:v>2.6</c:v>
                      </c:pt>
                      <c:pt idx="27230">
                        <c:v>2.59</c:v>
                      </c:pt>
                      <c:pt idx="27231">
                        <c:v>2.6</c:v>
                      </c:pt>
                      <c:pt idx="27232">
                        <c:v>2.6</c:v>
                      </c:pt>
                      <c:pt idx="27233">
                        <c:v>2.6</c:v>
                      </c:pt>
                      <c:pt idx="27234">
                        <c:v>2.6</c:v>
                      </c:pt>
                      <c:pt idx="27235">
                        <c:v>2.61</c:v>
                      </c:pt>
                      <c:pt idx="27236">
                        <c:v>2.62</c:v>
                      </c:pt>
                      <c:pt idx="27237">
                        <c:v>2.62</c:v>
                      </c:pt>
                      <c:pt idx="27238">
                        <c:v>2.63</c:v>
                      </c:pt>
                      <c:pt idx="27239">
                        <c:v>2.63</c:v>
                      </c:pt>
                      <c:pt idx="27240">
                        <c:v>2.63</c:v>
                      </c:pt>
                      <c:pt idx="27241">
                        <c:v>2.65</c:v>
                      </c:pt>
                      <c:pt idx="27242">
                        <c:v>2.66</c:v>
                      </c:pt>
                      <c:pt idx="27243">
                        <c:v>2.66</c:v>
                      </c:pt>
                      <c:pt idx="27244">
                        <c:v>2.7</c:v>
                      </c:pt>
                      <c:pt idx="27245">
                        <c:v>2.74</c:v>
                      </c:pt>
                      <c:pt idx="27246">
                        <c:v>2.74</c:v>
                      </c:pt>
                      <c:pt idx="27247">
                        <c:v>2.74</c:v>
                      </c:pt>
                      <c:pt idx="27248">
                        <c:v>2.75</c:v>
                      </c:pt>
                      <c:pt idx="27249">
                        <c:v>2.76</c:v>
                      </c:pt>
                      <c:pt idx="27250">
                        <c:v>2.77</c:v>
                      </c:pt>
                      <c:pt idx="27251">
                        <c:v>2.81</c:v>
                      </c:pt>
                      <c:pt idx="27252">
                        <c:v>2.84</c:v>
                      </c:pt>
                      <c:pt idx="27253">
                        <c:v>2.89</c:v>
                      </c:pt>
                      <c:pt idx="27254">
                        <c:v>2.95</c:v>
                      </c:pt>
                      <c:pt idx="27255">
                        <c:v>2.99</c:v>
                      </c:pt>
                      <c:pt idx="27256">
                        <c:v>3</c:v>
                      </c:pt>
                      <c:pt idx="27257">
                        <c:v>3</c:v>
                      </c:pt>
                      <c:pt idx="27258">
                        <c:v>2.99</c:v>
                      </c:pt>
                      <c:pt idx="27259">
                        <c:v>3</c:v>
                      </c:pt>
                      <c:pt idx="27260">
                        <c:v>2.99</c:v>
                      </c:pt>
                      <c:pt idx="27261">
                        <c:v>2.99</c:v>
                      </c:pt>
                      <c:pt idx="27262">
                        <c:v>2.99</c:v>
                      </c:pt>
                      <c:pt idx="27263">
                        <c:v>2.98</c:v>
                      </c:pt>
                      <c:pt idx="27264">
                        <c:v>2.99</c:v>
                      </c:pt>
                      <c:pt idx="27265">
                        <c:v>2.99</c:v>
                      </c:pt>
                      <c:pt idx="27266">
                        <c:v>2.99</c:v>
                      </c:pt>
                      <c:pt idx="27267">
                        <c:v>3</c:v>
                      </c:pt>
                      <c:pt idx="27268">
                        <c:v>2.99</c:v>
                      </c:pt>
                      <c:pt idx="27269">
                        <c:v>3</c:v>
                      </c:pt>
                      <c:pt idx="27270">
                        <c:v>3.01</c:v>
                      </c:pt>
                      <c:pt idx="27271">
                        <c:v>3.01</c:v>
                      </c:pt>
                      <c:pt idx="27272">
                        <c:v>3.03</c:v>
                      </c:pt>
                      <c:pt idx="27273">
                        <c:v>3.02</c:v>
                      </c:pt>
                      <c:pt idx="27274">
                        <c:v>3.03</c:v>
                      </c:pt>
                      <c:pt idx="27275">
                        <c:v>3.03</c:v>
                      </c:pt>
                      <c:pt idx="27276">
                        <c:v>3.04</c:v>
                      </c:pt>
                      <c:pt idx="27277">
                        <c:v>3.04</c:v>
                      </c:pt>
                      <c:pt idx="27278">
                        <c:v>3.04</c:v>
                      </c:pt>
                      <c:pt idx="27279">
                        <c:v>3.05</c:v>
                      </c:pt>
                      <c:pt idx="27280">
                        <c:v>3.04</c:v>
                      </c:pt>
                      <c:pt idx="27281">
                        <c:v>3.03</c:v>
                      </c:pt>
                      <c:pt idx="27282">
                        <c:v>3.03</c:v>
                      </c:pt>
                      <c:pt idx="27283">
                        <c:v>3.02</c:v>
                      </c:pt>
                      <c:pt idx="27284">
                        <c:v>3.02</c:v>
                      </c:pt>
                      <c:pt idx="27285">
                        <c:v>3.01</c:v>
                      </c:pt>
                      <c:pt idx="27286">
                        <c:v>3</c:v>
                      </c:pt>
                      <c:pt idx="27287">
                        <c:v>2.99</c:v>
                      </c:pt>
                      <c:pt idx="27288">
                        <c:v>2.98</c:v>
                      </c:pt>
                      <c:pt idx="27289">
                        <c:v>2.97</c:v>
                      </c:pt>
                      <c:pt idx="27290">
                        <c:v>2.96</c:v>
                      </c:pt>
                      <c:pt idx="27291">
                        <c:v>2.95</c:v>
                      </c:pt>
                      <c:pt idx="27292">
                        <c:v>2.94</c:v>
                      </c:pt>
                      <c:pt idx="27293">
                        <c:v>2.93</c:v>
                      </c:pt>
                      <c:pt idx="27294">
                        <c:v>2.91</c:v>
                      </c:pt>
                      <c:pt idx="27295">
                        <c:v>2.91</c:v>
                      </c:pt>
                      <c:pt idx="27296">
                        <c:v>2.9</c:v>
                      </c:pt>
                      <c:pt idx="27297">
                        <c:v>2.89</c:v>
                      </c:pt>
                      <c:pt idx="27298">
                        <c:v>2.89</c:v>
                      </c:pt>
                      <c:pt idx="27299">
                        <c:v>2.87</c:v>
                      </c:pt>
                      <c:pt idx="27300">
                        <c:v>2.87</c:v>
                      </c:pt>
                      <c:pt idx="27301">
                        <c:v>2.86</c:v>
                      </c:pt>
                      <c:pt idx="27302">
                        <c:v>2.86</c:v>
                      </c:pt>
                      <c:pt idx="27303">
                        <c:v>2.85</c:v>
                      </c:pt>
                      <c:pt idx="27304">
                        <c:v>2.84</c:v>
                      </c:pt>
                      <c:pt idx="27305">
                        <c:v>2.84</c:v>
                      </c:pt>
                      <c:pt idx="27306">
                        <c:v>2.84</c:v>
                      </c:pt>
                      <c:pt idx="27307">
                        <c:v>2.83</c:v>
                      </c:pt>
                      <c:pt idx="27308">
                        <c:v>2.82</c:v>
                      </c:pt>
                      <c:pt idx="27309">
                        <c:v>2.81</c:v>
                      </c:pt>
                      <c:pt idx="27310">
                        <c:v>2.81</c:v>
                      </c:pt>
                      <c:pt idx="27311">
                        <c:v>2.8</c:v>
                      </c:pt>
                      <c:pt idx="27312">
                        <c:v>2.8</c:v>
                      </c:pt>
                      <c:pt idx="27313">
                        <c:v>2.79</c:v>
                      </c:pt>
                      <c:pt idx="27314">
                        <c:v>2.79</c:v>
                      </c:pt>
                      <c:pt idx="27315">
                        <c:v>2.79</c:v>
                      </c:pt>
                      <c:pt idx="27316">
                        <c:v>2.79</c:v>
                      </c:pt>
                      <c:pt idx="27317">
                        <c:v>2.79</c:v>
                      </c:pt>
                      <c:pt idx="27318">
                        <c:v>2.78</c:v>
                      </c:pt>
                      <c:pt idx="27319">
                        <c:v>2.78</c:v>
                      </c:pt>
                      <c:pt idx="27320">
                        <c:v>2.78</c:v>
                      </c:pt>
                      <c:pt idx="27321">
                        <c:v>2.77</c:v>
                      </c:pt>
                      <c:pt idx="27322">
                        <c:v>2.77</c:v>
                      </c:pt>
                      <c:pt idx="27323">
                        <c:v>2.76</c:v>
                      </c:pt>
                      <c:pt idx="27324">
                        <c:v>2.76</c:v>
                      </c:pt>
                      <c:pt idx="27325">
                        <c:v>2.75</c:v>
                      </c:pt>
                      <c:pt idx="27326">
                        <c:v>2.74</c:v>
                      </c:pt>
                      <c:pt idx="27327">
                        <c:v>2.74</c:v>
                      </c:pt>
                      <c:pt idx="27328">
                        <c:v>2.74</c:v>
                      </c:pt>
                      <c:pt idx="27329">
                        <c:v>2.73</c:v>
                      </c:pt>
                      <c:pt idx="27330">
                        <c:v>2.73</c:v>
                      </c:pt>
                      <c:pt idx="27331">
                        <c:v>2.72</c:v>
                      </c:pt>
                      <c:pt idx="27332">
                        <c:v>2.71</c:v>
                      </c:pt>
                      <c:pt idx="27333">
                        <c:v>2.71</c:v>
                      </c:pt>
                      <c:pt idx="27334">
                        <c:v>2.71</c:v>
                      </c:pt>
                      <c:pt idx="27335">
                        <c:v>2.71</c:v>
                      </c:pt>
                      <c:pt idx="27336">
                        <c:v>2.7</c:v>
                      </c:pt>
                      <c:pt idx="27337">
                        <c:v>2.7</c:v>
                      </c:pt>
                      <c:pt idx="27338">
                        <c:v>2.69</c:v>
                      </c:pt>
                      <c:pt idx="27339">
                        <c:v>2.69</c:v>
                      </c:pt>
                      <c:pt idx="27340">
                        <c:v>2.69</c:v>
                      </c:pt>
                      <c:pt idx="27341">
                        <c:v>2.69</c:v>
                      </c:pt>
                      <c:pt idx="27342">
                        <c:v>2.68</c:v>
                      </c:pt>
                      <c:pt idx="27343">
                        <c:v>2.67</c:v>
                      </c:pt>
                      <c:pt idx="27344">
                        <c:v>2.67</c:v>
                      </c:pt>
                      <c:pt idx="27345">
                        <c:v>2.67</c:v>
                      </c:pt>
                      <c:pt idx="27346">
                        <c:v>2.66</c:v>
                      </c:pt>
                      <c:pt idx="27347">
                        <c:v>2.66</c:v>
                      </c:pt>
                      <c:pt idx="27348">
                        <c:v>2.65</c:v>
                      </c:pt>
                      <c:pt idx="27349">
                        <c:v>2.64</c:v>
                      </c:pt>
                      <c:pt idx="27350">
                        <c:v>2.65</c:v>
                      </c:pt>
                      <c:pt idx="27351">
                        <c:v>2.64</c:v>
                      </c:pt>
                      <c:pt idx="27352">
                        <c:v>2.64</c:v>
                      </c:pt>
                      <c:pt idx="27353">
                        <c:v>2.63</c:v>
                      </c:pt>
                      <c:pt idx="27354">
                        <c:v>2.63</c:v>
                      </c:pt>
                      <c:pt idx="27355">
                        <c:v>2.63</c:v>
                      </c:pt>
                      <c:pt idx="27356">
                        <c:v>2.63</c:v>
                      </c:pt>
                      <c:pt idx="27357">
                        <c:v>2.62</c:v>
                      </c:pt>
                      <c:pt idx="27358">
                        <c:v>2.63</c:v>
                      </c:pt>
                      <c:pt idx="27359">
                        <c:v>2.63</c:v>
                      </c:pt>
                      <c:pt idx="27360">
                        <c:v>2.62</c:v>
                      </c:pt>
                      <c:pt idx="27361">
                        <c:v>2.62</c:v>
                      </c:pt>
                      <c:pt idx="27362">
                        <c:v>2.62</c:v>
                      </c:pt>
                      <c:pt idx="27363">
                        <c:v>2.62</c:v>
                      </c:pt>
                      <c:pt idx="27364">
                        <c:v>2.62</c:v>
                      </c:pt>
                      <c:pt idx="27365">
                        <c:v>2.61</c:v>
                      </c:pt>
                      <c:pt idx="27366">
                        <c:v>2.61</c:v>
                      </c:pt>
                      <c:pt idx="27367">
                        <c:v>2.61</c:v>
                      </c:pt>
                      <c:pt idx="27368">
                        <c:v>2.61</c:v>
                      </c:pt>
                      <c:pt idx="27369">
                        <c:v>2.61</c:v>
                      </c:pt>
                      <c:pt idx="27370">
                        <c:v>2.6</c:v>
                      </c:pt>
                      <c:pt idx="27371">
                        <c:v>2.61</c:v>
                      </c:pt>
                      <c:pt idx="27372">
                        <c:v>2.6</c:v>
                      </c:pt>
                      <c:pt idx="27373">
                        <c:v>2.6</c:v>
                      </c:pt>
                      <c:pt idx="27374">
                        <c:v>2.61</c:v>
                      </c:pt>
                      <c:pt idx="27375">
                        <c:v>2.6</c:v>
                      </c:pt>
                      <c:pt idx="27376">
                        <c:v>2.6</c:v>
                      </c:pt>
                      <c:pt idx="27377">
                        <c:v>2.6</c:v>
                      </c:pt>
                      <c:pt idx="27378">
                        <c:v>2.6</c:v>
                      </c:pt>
                      <c:pt idx="27379">
                        <c:v>2.6</c:v>
                      </c:pt>
                      <c:pt idx="27380">
                        <c:v>2.6</c:v>
                      </c:pt>
                      <c:pt idx="27381">
                        <c:v>2.59</c:v>
                      </c:pt>
                      <c:pt idx="27382">
                        <c:v>2.6</c:v>
                      </c:pt>
                      <c:pt idx="27383">
                        <c:v>2.59</c:v>
                      </c:pt>
                      <c:pt idx="27384">
                        <c:v>2.6</c:v>
                      </c:pt>
                      <c:pt idx="27385">
                        <c:v>2.59</c:v>
                      </c:pt>
                      <c:pt idx="27386">
                        <c:v>2.59</c:v>
                      </c:pt>
                      <c:pt idx="27387">
                        <c:v>2.59</c:v>
                      </c:pt>
                      <c:pt idx="27388">
                        <c:v>2.6</c:v>
                      </c:pt>
                      <c:pt idx="27389">
                        <c:v>2.59</c:v>
                      </c:pt>
                      <c:pt idx="27390">
                        <c:v>2.59</c:v>
                      </c:pt>
                      <c:pt idx="27391">
                        <c:v>2.6</c:v>
                      </c:pt>
                      <c:pt idx="27392">
                        <c:v>2.59</c:v>
                      </c:pt>
                      <c:pt idx="27393">
                        <c:v>2.6</c:v>
                      </c:pt>
                      <c:pt idx="27394">
                        <c:v>2.59</c:v>
                      </c:pt>
                      <c:pt idx="27395">
                        <c:v>2.6</c:v>
                      </c:pt>
                      <c:pt idx="27396">
                        <c:v>2.6</c:v>
                      </c:pt>
                      <c:pt idx="27397">
                        <c:v>2.6</c:v>
                      </c:pt>
                      <c:pt idx="27398">
                        <c:v>2.6</c:v>
                      </c:pt>
                      <c:pt idx="27399">
                        <c:v>2.6</c:v>
                      </c:pt>
                      <c:pt idx="27400">
                        <c:v>2.6</c:v>
                      </c:pt>
                      <c:pt idx="27401">
                        <c:v>2.6</c:v>
                      </c:pt>
                      <c:pt idx="27402">
                        <c:v>2.61</c:v>
                      </c:pt>
                      <c:pt idx="27403">
                        <c:v>2.6</c:v>
                      </c:pt>
                      <c:pt idx="27404">
                        <c:v>2.61</c:v>
                      </c:pt>
                      <c:pt idx="27405">
                        <c:v>2.61</c:v>
                      </c:pt>
                      <c:pt idx="27406">
                        <c:v>2.61</c:v>
                      </c:pt>
                      <c:pt idx="27407">
                        <c:v>2.61</c:v>
                      </c:pt>
                      <c:pt idx="27408">
                        <c:v>2.61</c:v>
                      </c:pt>
                      <c:pt idx="27409">
                        <c:v>2.62</c:v>
                      </c:pt>
                      <c:pt idx="27410">
                        <c:v>2.61</c:v>
                      </c:pt>
                      <c:pt idx="27411">
                        <c:v>2.61</c:v>
                      </c:pt>
                      <c:pt idx="27412">
                        <c:v>2.61</c:v>
                      </c:pt>
                      <c:pt idx="27413">
                        <c:v>2.62</c:v>
                      </c:pt>
                      <c:pt idx="27414">
                        <c:v>2.63</c:v>
                      </c:pt>
                      <c:pt idx="27415">
                        <c:v>2.62</c:v>
                      </c:pt>
                      <c:pt idx="27416">
                        <c:v>2.63</c:v>
                      </c:pt>
                      <c:pt idx="27417">
                        <c:v>2.63</c:v>
                      </c:pt>
                      <c:pt idx="27418">
                        <c:v>2.64</c:v>
                      </c:pt>
                      <c:pt idx="27419">
                        <c:v>2.64</c:v>
                      </c:pt>
                      <c:pt idx="27420">
                        <c:v>2.64</c:v>
                      </c:pt>
                      <c:pt idx="27421">
                        <c:v>2.65</c:v>
                      </c:pt>
                      <c:pt idx="27422">
                        <c:v>2.65</c:v>
                      </c:pt>
                      <c:pt idx="27423">
                        <c:v>2.64</c:v>
                      </c:pt>
                      <c:pt idx="27424">
                        <c:v>2.65</c:v>
                      </c:pt>
                      <c:pt idx="27425">
                        <c:v>2.64</c:v>
                      </c:pt>
                      <c:pt idx="27426">
                        <c:v>2.64</c:v>
                      </c:pt>
                      <c:pt idx="27427">
                        <c:v>2.63</c:v>
                      </c:pt>
                      <c:pt idx="27428">
                        <c:v>2.63</c:v>
                      </c:pt>
                      <c:pt idx="27429">
                        <c:v>2.63</c:v>
                      </c:pt>
                      <c:pt idx="27430">
                        <c:v>2.63</c:v>
                      </c:pt>
                      <c:pt idx="27431">
                        <c:v>2.63</c:v>
                      </c:pt>
                      <c:pt idx="27432">
                        <c:v>2.63</c:v>
                      </c:pt>
                      <c:pt idx="27433">
                        <c:v>2.62</c:v>
                      </c:pt>
                      <c:pt idx="27434">
                        <c:v>2.63</c:v>
                      </c:pt>
                      <c:pt idx="27435">
                        <c:v>2.62</c:v>
                      </c:pt>
                      <c:pt idx="27436">
                        <c:v>2.62</c:v>
                      </c:pt>
                      <c:pt idx="27437">
                        <c:v>2.62</c:v>
                      </c:pt>
                      <c:pt idx="27438">
                        <c:v>2.62</c:v>
                      </c:pt>
                      <c:pt idx="27439">
                        <c:v>2.62</c:v>
                      </c:pt>
                      <c:pt idx="27440">
                        <c:v>2.61</c:v>
                      </c:pt>
                      <c:pt idx="27441">
                        <c:v>2.61</c:v>
                      </c:pt>
                      <c:pt idx="27442">
                        <c:v>2.6</c:v>
                      </c:pt>
                      <c:pt idx="27443">
                        <c:v>2.6</c:v>
                      </c:pt>
                      <c:pt idx="27444">
                        <c:v>2.6</c:v>
                      </c:pt>
                      <c:pt idx="27445">
                        <c:v>2.59</c:v>
                      </c:pt>
                      <c:pt idx="27446">
                        <c:v>2.59</c:v>
                      </c:pt>
                      <c:pt idx="27447">
                        <c:v>2.58</c:v>
                      </c:pt>
                      <c:pt idx="27448">
                        <c:v>2.58</c:v>
                      </c:pt>
                      <c:pt idx="27449">
                        <c:v>2.58</c:v>
                      </c:pt>
                      <c:pt idx="27450">
                        <c:v>2.58</c:v>
                      </c:pt>
                      <c:pt idx="27451">
                        <c:v>2.58</c:v>
                      </c:pt>
                      <c:pt idx="27452">
                        <c:v>2.57</c:v>
                      </c:pt>
                      <c:pt idx="27453">
                        <c:v>2.57</c:v>
                      </c:pt>
                      <c:pt idx="27454">
                        <c:v>2.57</c:v>
                      </c:pt>
                      <c:pt idx="27455">
                        <c:v>2.57</c:v>
                      </c:pt>
                      <c:pt idx="27456">
                        <c:v>2.56</c:v>
                      </c:pt>
                      <c:pt idx="27457">
                        <c:v>2.56</c:v>
                      </c:pt>
                      <c:pt idx="27458">
                        <c:v>2.56</c:v>
                      </c:pt>
                      <c:pt idx="27459">
                        <c:v>2.56</c:v>
                      </c:pt>
                      <c:pt idx="27460">
                        <c:v>2.56</c:v>
                      </c:pt>
                      <c:pt idx="27461">
                        <c:v>2.56</c:v>
                      </c:pt>
                      <c:pt idx="27462">
                        <c:v>2.56</c:v>
                      </c:pt>
                      <c:pt idx="27463">
                        <c:v>2.56</c:v>
                      </c:pt>
                      <c:pt idx="27464">
                        <c:v>2.56</c:v>
                      </c:pt>
                      <c:pt idx="27465">
                        <c:v>2.5499999999999998</c:v>
                      </c:pt>
                      <c:pt idx="27466">
                        <c:v>2.5499999999999998</c:v>
                      </c:pt>
                      <c:pt idx="27467">
                        <c:v>2.5499999999999998</c:v>
                      </c:pt>
                      <c:pt idx="27468">
                        <c:v>2.5499999999999998</c:v>
                      </c:pt>
                      <c:pt idx="27469">
                        <c:v>2.5499999999999998</c:v>
                      </c:pt>
                      <c:pt idx="27470">
                        <c:v>2.5499999999999998</c:v>
                      </c:pt>
                      <c:pt idx="27471">
                        <c:v>2.5499999999999998</c:v>
                      </c:pt>
                      <c:pt idx="27472">
                        <c:v>2.5499999999999998</c:v>
                      </c:pt>
                      <c:pt idx="27473">
                        <c:v>2.5499999999999998</c:v>
                      </c:pt>
                      <c:pt idx="27474">
                        <c:v>2.5499999999999998</c:v>
                      </c:pt>
                      <c:pt idx="27475">
                        <c:v>2.5499999999999998</c:v>
                      </c:pt>
                      <c:pt idx="27476">
                        <c:v>2.54</c:v>
                      </c:pt>
                      <c:pt idx="27477">
                        <c:v>2.5499999999999998</c:v>
                      </c:pt>
                      <c:pt idx="27478">
                        <c:v>2.5499999999999998</c:v>
                      </c:pt>
                      <c:pt idx="27479">
                        <c:v>2.5499999999999998</c:v>
                      </c:pt>
                      <c:pt idx="27480">
                        <c:v>2.54</c:v>
                      </c:pt>
                      <c:pt idx="27481">
                        <c:v>2.54</c:v>
                      </c:pt>
                      <c:pt idx="27482">
                        <c:v>2.54</c:v>
                      </c:pt>
                      <c:pt idx="27483">
                        <c:v>2.54</c:v>
                      </c:pt>
                      <c:pt idx="27484">
                        <c:v>2.54</c:v>
                      </c:pt>
                      <c:pt idx="27485">
                        <c:v>2.54</c:v>
                      </c:pt>
                      <c:pt idx="27486">
                        <c:v>2.54</c:v>
                      </c:pt>
                      <c:pt idx="27487">
                        <c:v>2.5299999999999998</c:v>
                      </c:pt>
                      <c:pt idx="27488">
                        <c:v>2.54</c:v>
                      </c:pt>
                      <c:pt idx="27489">
                        <c:v>2.5299999999999998</c:v>
                      </c:pt>
                      <c:pt idx="27490">
                        <c:v>2.5299999999999998</c:v>
                      </c:pt>
                      <c:pt idx="27491">
                        <c:v>2.5299999999999998</c:v>
                      </c:pt>
                      <c:pt idx="27492">
                        <c:v>2.5299999999999998</c:v>
                      </c:pt>
                      <c:pt idx="27493">
                        <c:v>2.5299999999999998</c:v>
                      </c:pt>
                      <c:pt idx="27494">
                        <c:v>2.5299999999999998</c:v>
                      </c:pt>
                      <c:pt idx="27495">
                        <c:v>2.5299999999999998</c:v>
                      </c:pt>
                      <c:pt idx="27496">
                        <c:v>2.5299999999999998</c:v>
                      </c:pt>
                      <c:pt idx="27497">
                        <c:v>2.52</c:v>
                      </c:pt>
                      <c:pt idx="27498">
                        <c:v>2.5299999999999998</c:v>
                      </c:pt>
                      <c:pt idx="27499">
                        <c:v>2.5299999999999998</c:v>
                      </c:pt>
                      <c:pt idx="27500">
                        <c:v>2.5299999999999998</c:v>
                      </c:pt>
                      <c:pt idx="27501">
                        <c:v>2.5299999999999998</c:v>
                      </c:pt>
                      <c:pt idx="27502">
                        <c:v>2.5299999999999998</c:v>
                      </c:pt>
                      <c:pt idx="27503">
                        <c:v>2.5299999999999998</c:v>
                      </c:pt>
                      <c:pt idx="27504">
                        <c:v>2.52</c:v>
                      </c:pt>
                      <c:pt idx="27505">
                        <c:v>2.5299999999999998</c:v>
                      </c:pt>
                      <c:pt idx="27506">
                        <c:v>2.52</c:v>
                      </c:pt>
                      <c:pt idx="27507">
                        <c:v>2.52</c:v>
                      </c:pt>
                      <c:pt idx="27508">
                        <c:v>2.52</c:v>
                      </c:pt>
                      <c:pt idx="27509">
                        <c:v>2.52</c:v>
                      </c:pt>
                      <c:pt idx="27510">
                        <c:v>2.5299999999999998</c:v>
                      </c:pt>
                      <c:pt idx="27511">
                        <c:v>2.5299999999999998</c:v>
                      </c:pt>
                      <c:pt idx="27512">
                        <c:v>2.52</c:v>
                      </c:pt>
                      <c:pt idx="27513">
                        <c:v>2.52</c:v>
                      </c:pt>
                      <c:pt idx="27514">
                        <c:v>2.52</c:v>
                      </c:pt>
                      <c:pt idx="27515">
                        <c:v>2.52</c:v>
                      </c:pt>
                      <c:pt idx="27516">
                        <c:v>2.52</c:v>
                      </c:pt>
                      <c:pt idx="27517">
                        <c:v>2.52</c:v>
                      </c:pt>
                      <c:pt idx="27518">
                        <c:v>2.52</c:v>
                      </c:pt>
                      <c:pt idx="27519">
                        <c:v>2.52</c:v>
                      </c:pt>
                      <c:pt idx="27520">
                        <c:v>2.52</c:v>
                      </c:pt>
                      <c:pt idx="27521">
                        <c:v>2.5299999999999998</c:v>
                      </c:pt>
                      <c:pt idx="27522">
                        <c:v>2.52</c:v>
                      </c:pt>
                      <c:pt idx="27523">
                        <c:v>2.5299999999999998</c:v>
                      </c:pt>
                      <c:pt idx="27524">
                        <c:v>2.5299999999999998</c:v>
                      </c:pt>
                      <c:pt idx="27525">
                        <c:v>2.5299999999999998</c:v>
                      </c:pt>
                      <c:pt idx="27526">
                        <c:v>2.5299999999999998</c:v>
                      </c:pt>
                      <c:pt idx="27527">
                        <c:v>2.52</c:v>
                      </c:pt>
                      <c:pt idx="27528">
                        <c:v>2.52</c:v>
                      </c:pt>
                      <c:pt idx="27529">
                        <c:v>2.52</c:v>
                      </c:pt>
                      <c:pt idx="27530">
                        <c:v>2.52</c:v>
                      </c:pt>
                      <c:pt idx="27531">
                        <c:v>2.52</c:v>
                      </c:pt>
                      <c:pt idx="27532">
                        <c:v>2.52</c:v>
                      </c:pt>
                      <c:pt idx="27533">
                        <c:v>2.52</c:v>
                      </c:pt>
                      <c:pt idx="27534">
                        <c:v>2.5099999999999998</c:v>
                      </c:pt>
                      <c:pt idx="27535">
                        <c:v>2.52</c:v>
                      </c:pt>
                      <c:pt idx="27536">
                        <c:v>2.52</c:v>
                      </c:pt>
                      <c:pt idx="27537">
                        <c:v>2.52</c:v>
                      </c:pt>
                      <c:pt idx="27538">
                        <c:v>2.52</c:v>
                      </c:pt>
                      <c:pt idx="27539">
                        <c:v>2.52</c:v>
                      </c:pt>
                      <c:pt idx="27540">
                        <c:v>2.52</c:v>
                      </c:pt>
                      <c:pt idx="27541">
                        <c:v>2.52</c:v>
                      </c:pt>
                      <c:pt idx="27542">
                        <c:v>2.52</c:v>
                      </c:pt>
                      <c:pt idx="27543">
                        <c:v>2.5099999999999998</c:v>
                      </c:pt>
                      <c:pt idx="27544">
                        <c:v>2.52</c:v>
                      </c:pt>
                      <c:pt idx="27545">
                        <c:v>2.5099999999999998</c:v>
                      </c:pt>
                      <c:pt idx="27546">
                        <c:v>2.52</c:v>
                      </c:pt>
                      <c:pt idx="27547">
                        <c:v>2.52</c:v>
                      </c:pt>
                      <c:pt idx="27548">
                        <c:v>2.52</c:v>
                      </c:pt>
                      <c:pt idx="27549">
                        <c:v>2.5099999999999998</c:v>
                      </c:pt>
                      <c:pt idx="27550">
                        <c:v>2.5099999999999998</c:v>
                      </c:pt>
                      <c:pt idx="27551">
                        <c:v>2.52</c:v>
                      </c:pt>
                      <c:pt idx="27552">
                        <c:v>2.5099999999999998</c:v>
                      </c:pt>
                      <c:pt idx="27553">
                        <c:v>2.5099999999999998</c:v>
                      </c:pt>
                      <c:pt idx="27554">
                        <c:v>2.5099999999999998</c:v>
                      </c:pt>
                      <c:pt idx="27555">
                        <c:v>2.52</c:v>
                      </c:pt>
                      <c:pt idx="27556">
                        <c:v>2.5099999999999998</c:v>
                      </c:pt>
                      <c:pt idx="27557">
                        <c:v>2.5099999999999998</c:v>
                      </c:pt>
                      <c:pt idx="27558">
                        <c:v>2.5099999999999998</c:v>
                      </c:pt>
                      <c:pt idx="27559">
                        <c:v>2.5099999999999998</c:v>
                      </c:pt>
                      <c:pt idx="27560">
                        <c:v>2.5099999999999998</c:v>
                      </c:pt>
                      <c:pt idx="27561">
                        <c:v>2.5099999999999998</c:v>
                      </c:pt>
                      <c:pt idx="27562">
                        <c:v>2.5099999999999998</c:v>
                      </c:pt>
                      <c:pt idx="27563">
                        <c:v>2.5099999999999998</c:v>
                      </c:pt>
                      <c:pt idx="27564">
                        <c:v>2.5099999999999998</c:v>
                      </c:pt>
                      <c:pt idx="27565">
                        <c:v>2.5099999999999998</c:v>
                      </c:pt>
                      <c:pt idx="27566">
                        <c:v>2.5099999999999998</c:v>
                      </c:pt>
                      <c:pt idx="27567">
                        <c:v>2.5099999999999998</c:v>
                      </c:pt>
                      <c:pt idx="27568">
                        <c:v>2.5099999999999998</c:v>
                      </c:pt>
                      <c:pt idx="27569">
                        <c:v>2.5099999999999998</c:v>
                      </c:pt>
                      <c:pt idx="27570">
                        <c:v>2.5099999999999998</c:v>
                      </c:pt>
                      <c:pt idx="27571">
                        <c:v>2.5</c:v>
                      </c:pt>
                      <c:pt idx="27572">
                        <c:v>2.5099999999999998</c:v>
                      </c:pt>
                      <c:pt idx="27573">
                        <c:v>2.5099999999999998</c:v>
                      </c:pt>
                      <c:pt idx="27574">
                        <c:v>2.5</c:v>
                      </c:pt>
                      <c:pt idx="27575">
                        <c:v>2.5</c:v>
                      </c:pt>
                      <c:pt idx="27576">
                        <c:v>2.5</c:v>
                      </c:pt>
                      <c:pt idx="27577">
                        <c:v>2.5099999999999998</c:v>
                      </c:pt>
                      <c:pt idx="27578">
                        <c:v>2.5099999999999998</c:v>
                      </c:pt>
                      <c:pt idx="27579">
                        <c:v>2.5099999999999998</c:v>
                      </c:pt>
                      <c:pt idx="27580">
                        <c:v>2.5099999999999998</c:v>
                      </c:pt>
                      <c:pt idx="27581">
                        <c:v>2.5099999999999998</c:v>
                      </c:pt>
                      <c:pt idx="27582">
                        <c:v>2.5099999999999998</c:v>
                      </c:pt>
                      <c:pt idx="27583">
                        <c:v>2.5099999999999998</c:v>
                      </c:pt>
                      <c:pt idx="27584">
                        <c:v>2.5099999999999998</c:v>
                      </c:pt>
                      <c:pt idx="27585">
                        <c:v>2.5099999999999998</c:v>
                      </c:pt>
                      <c:pt idx="27586">
                        <c:v>2.5099999999999998</c:v>
                      </c:pt>
                      <c:pt idx="27587">
                        <c:v>2.5099999999999998</c:v>
                      </c:pt>
                      <c:pt idx="27588">
                        <c:v>2.5099999999999998</c:v>
                      </c:pt>
                      <c:pt idx="27589">
                        <c:v>2.5099999999999998</c:v>
                      </c:pt>
                      <c:pt idx="27590">
                        <c:v>2.5099999999999998</c:v>
                      </c:pt>
                      <c:pt idx="27591">
                        <c:v>2.5099999999999998</c:v>
                      </c:pt>
                      <c:pt idx="27592">
                        <c:v>2.5099999999999998</c:v>
                      </c:pt>
                      <c:pt idx="27593">
                        <c:v>2.5099999999999998</c:v>
                      </c:pt>
                      <c:pt idx="27594">
                        <c:v>2.5</c:v>
                      </c:pt>
                      <c:pt idx="27595">
                        <c:v>2.5</c:v>
                      </c:pt>
                      <c:pt idx="27596">
                        <c:v>2.5099999999999998</c:v>
                      </c:pt>
                      <c:pt idx="27597">
                        <c:v>2.5099999999999998</c:v>
                      </c:pt>
                      <c:pt idx="27598">
                        <c:v>2.5099999999999998</c:v>
                      </c:pt>
                      <c:pt idx="27599">
                        <c:v>2.5099999999999998</c:v>
                      </c:pt>
                      <c:pt idx="27600">
                        <c:v>2.5099999999999998</c:v>
                      </c:pt>
                      <c:pt idx="27601">
                        <c:v>2.5099999999999998</c:v>
                      </c:pt>
                      <c:pt idx="27602">
                        <c:v>2.52</c:v>
                      </c:pt>
                      <c:pt idx="27603">
                        <c:v>2.52</c:v>
                      </c:pt>
                      <c:pt idx="27604">
                        <c:v>2.52</c:v>
                      </c:pt>
                      <c:pt idx="27605">
                        <c:v>2.52</c:v>
                      </c:pt>
                      <c:pt idx="27606">
                        <c:v>2.5299999999999998</c:v>
                      </c:pt>
                      <c:pt idx="27607">
                        <c:v>2.52</c:v>
                      </c:pt>
                      <c:pt idx="27608">
                        <c:v>2.52</c:v>
                      </c:pt>
                      <c:pt idx="27609">
                        <c:v>2.52</c:v>
                      </c:pt>
                      <c:pt idx="27610">
                        <c:v>2.5299999999999998</c:v>
                      </c:pt>
                      <c:pt idx="27611">
                        <c:v>2.5299999999999998</c:v>
                      </c:pt>
                      <c:pt idx="27612">
                        <c:v>2.52</c:v>
                      </c:pt>
                      <c:pt idx="27613">
                        <c:v>2.52</c:v>
                      </c:pt>
                      <c:pt idx="27614">
                        <c:v>2.52</c:v>
                      </c:pt>
                      <c:pt idx="27615">
                        <c:v>2.52</c:v>
                      </c:pt>
                      <c:pt idx="27616">
                        <c:v>2.52</c:v>
                      </c:pt>
                      <c:pt idx="27617">
                        <c:v>2.5299999999999998</c:v>
                      </c:pt>
                      <c:pt idx="27618">
                        <c:v>2.5299999999999998</c:v>
                      </c:pt>
                      <c:pt idx="27619">
                        <c:v>2.5299999999999998</c:v>
                      </c:pt>
                      <c:pt idx="27620">
                        <c:v>2.5299999999999998</c:v>
                      </c:pt>
                      <c:pt idx="27621">
                        <c:v>2.5299999999999998</c:v>
                      </c:pt>
                      <c:pt idx="27622">
                        <c:v>2.5299999999999998</c:v>
                      </c:pt>
                      <c:pt idx="27623">
                        <c:v>2.5299999999999998</c:v>
                      </c:pt>
                      <c:pt idx="27624">
                        <c:v>2.54</c:v>
                      </c:pt>
                      <c:pt idx="27625">
                        <c:v>2.5299999999999998</c:v>
                      </c:pt>
                      <c:pt idx="27626">
                        <c:v>2.5299999999999998</c:v>
                      </c:pt>
                      <c:pt idx="27627">
                        <c:v>2.54</c:v>
                      </c:pt>
                      <c:pt idx="27628">
                        <c:v>2.54</c:v>
                      </c:pt>
                      <c:pt idx="27629">
                        <c:v>2.54</c:v>
                      </c:pt>
                      <c:pt idx="27630">
                        <c:v>2.5499999999999998</c:v>
                      </c:pt>
                      <c:pt idx="27631">
                        <c:v>2.54</c:v>
                      </c:pt>
                      <c:pt idx="27632">
                        <c:v>2.5499999999999998</c:v>
                      </c:pt>
                      <c:pt idx="27633">
                        <c:v>2.5499999999999998</c:v>
                      </c:pt>
                      <c:pt idx="27634">
                        <c:v>2.5499999999999998</c:v>
                      </c:pt>
                      <c:pt idx="27635">
                        <c:v>2.5499999999999998</c:v>
                      </c:pt>
                      <c:pt idx="27636">
                        <c:v>2.54</c:v>
                      </c:pt>
                      <c:pt idx="27637">
                        <c:v>2.5499999999999998</c:v>
                      </c:pt>
                      <c:pt idx="27638">
                        <c:v>2.5499999999999998</c:v>
                      </c:pt>
                      <c:pt idx="27639">
                        <c:v>2.5499999999999998</c:v>
                      </c:pt>
                      <c:pt idx="27640">
                        <c:v>2.5499999999999998</c:v>
                      </c:pt>
                      <c:pt idx="27641">
                        <c:v>2.56</c:v>
                      </c:pt>
                      <c:pt idx="27642">
                        <c:v>2.56</c:v>
                      </c:pt>
                      <c:pt idx="27643">
                        <c:v>2.56</c:v>
                      </c:pt>
                      <c:pt idx="27644">
                        <c:v>2.5499999999999998</c:v>
                      </c:pt>
                      <c:pt idx="27645">
                        <c:v>2.5499999999999998</c:v>
                      </c:pt>
                      <c:pt idx="27646">
                        <c:v>2.56</c:v>
                      </c:pt>
                      <c:pt idx="27647">
                        <c:v>2.5499999999999998</c:v>
                      </c:pt>
                      <c:pt idx="27648">
                        <c:v>2.5499999999999998</c:v>
                      </c:pt>
                      <c:pt idx="27649">
                        <c:v>2.5499999999999998</c:v>
                      </c:pt>
                      <c:pt idx="27650">
                        <c:v>2.5499999999999998</c:v>
                      </c:pt>
                      <c:pt idx="27651">
                        <c:v>2.5499999999999998</c:v>
                      </c:pt>
                      <c:pt idx="27652">
                        <c:v>2.5499999999999998</c:v>
                      </c:pt>
                      <c:pt idx="27653">
                        <c:v>2.56</c:v>
                      </c:pt>
                      <c:pt idx="27654">
                        <c:v>2.56</c:v>
                      </c:pt>
                      <c:pt idx="27655">
                        <c:v>2.56</c:v>
                      </c:pt>
                      <c:pt idx="27656">
                        <c:v>2.56</c:v>
                      </c:pt>
                      <c:pt idx="27657">
                        <c:v>2.57</c:v>
                      </c:pt>
                      <c:pt idx="27658">
                        <c:v>2.57</c:v>
                      </c:pt>
                      <c:pt idx="27659">
                        <c:v>2.57</c:v>
                      </c:pt>
                      <c:pt idx="27660">
                        <c:v>2.57</c:v>
                      </c:pt>
                      <c:pt idx="27661">
                        <c:v>2.57</c:v>
                      </c:pt>
                      <c:pt idx="27662">
                        <c:v>2.57</c:v>
                      </c:pt>
                      <c:pt idx="27663">
                        <c:v>2.58</c:v>
                      </c:pt>
                      <c:pt idx="27664">
                        <c:v>2.58</c:v>
                      </c:pt>
                      <c:pt idx="27665">
                        <c:v>2.58</c:v>
                      </c:pt>
                      <c:pt idx="27666">
                        <c:v>2.58</c:v>
                      </c:pt>
                      <c:pt idx="27667">
                        <c:v>2.57</c:v>
                      </c:pt>
                      <c:pt idx="27668">
                        <c:v>2.57</c:v>
                      </c:pt>
                      <c:pt idx="27669">
                        <c:v>2.57</c:v>
                      </c:pt>
                      <c:pt idx="27670">
                        <c:v>2.57</c:v>
                      </c:pt>
                      <c:pt idx="27671">
                        <c:v>2.57</c:v>
                      </c:pt>
                      <c:pt idx="27672">
                        <c:v>2.57</c:v>
                      </c:pt>
                      <c:pt idx="27673">
                        <c:v>2.5499999999999998</c:v>
                      </c:pt>
                      <c:pt idx="27674">
                        <c:v>2.5499999999999998</c:v>
                      </c:pt>
                      <c:pt idx="27675">
                        <c:v>2.5499999999999998</c:v>
                      </c:pt>
                      <c:pt idx="27676">
                        <c:v>2.5499999999999998</c:v>
                      </c:pt>
                      <c:pt idx="27677">
                        <c:v>2.5499999999999998</c:v>
                      </c:pt>
                      <c:pt idx="27678">
                        <c:v>2.54</c:v>
                      </c:pt>
                      <c:pt idx="27679">
                        <c:v>2.54</c:v>
                      </c:pt>
                      <c:pt idx="27680">
                        <c:v>2.54</c:v>
                      </c:pt>
                      <c:pt idx="27681">
                        <c:v>2.54</c:v>
                      </c:pt>
                      <c:pt idx="27682">
                        <c:v>2.54</c:v>
                      </c:pt>
                      <c:pt idx="27683">
                        <c:v>2.5299999999999998</c:v>
                      </c:pt>
                      <c:pt idx="27684">
                        <c:v>2.54</c:v>
                      </c:pt>
                      <c:pt idx="27685">
                        <c:v>2.5299999999999998</c:v>
                      </c:pt>
                      <c:pt idx="27686">
                        <c:v>2.5299999999999998</c:v>
                      </c:pt>
                      <c:pt idx="27687">
                        <c:v>2.5299999999999998</c:v>
                      </c:pt>
                      <c:pt idx="27688">
                        <c:v>2.5299999999999998</c:v>
                      </c:pt>
                      <c:pt idx="27689">
                        <c:v>2.5299999999999998</c:v>
                      </c:pt>
                      <c:pt idx="27690">
                        <c:v>2.5299999999999998</c:v>
                      </c:pt>
                      <c:pt idx="27691">
                        <c:v>2.5299999999999998</c:v>
                      </c:pt>
                      <c:pt idx="27692">
                        <c:v>2.5299999999999998</c:v>
                      </c:pt>
                      <c:pt idx="27693">
                        <c:v>2.52</c:v>
                      </c:pt>
                      <c:pt idx="27694">
                        <c:v>2.52</c:v>
                      </c:pt>
                      <c:pt idx="27695">
                        <c:v>2.52</c:v>
                      </c:pt>
                      <c:pt idx="27696">
                        <c:v>2.52</c:v>
                      </c:pt>
                      <c:pt idx="27697">
                        <c:v>2.52</c:v>
                      </c:pt>
                      <c:pt idx="27698">
                        <c:v>2.52</c:v>
                      </c:pt>
                      <c:pt idx="27699">
                        <c:v>2.52</c:v>
                      </c:pt>
                      <c:pt idx="27700">
                        <c:v>2.52</c:v>
                      </c:pt>
                      <c:pt idx="27701">
                        <c:v>2.52</c:v>
                      </c:pt>
                      <c:pt idx="27702">
                        <c:v>2.52</c:v>
                      </c:pt>
                      <c:pt idx="27703">
                        <c:v>2.52</c:v>
                      </c:pt>
                      <c:pt idx="27704">
                        <c:v>2.52</c:v>
                      </c:pt>
                      <c:pt idx="27705">
                        <c:v>2.52</c:v>
                      </c:pt>
                      <c:pt idx="27706">
                        <c:v>2.52</c:v>
                      </c:pt>
                      <c:pt idx="27707">
                        <c:v>2.5099999999999998</c:v>
                      </c:pt>
                      <c:pt idx="27708">
                        <c:v>2.5099999999999998</c:v>
                      </c:pt>
                      <c:pt idx="27709">
                        <c:v>2.5099999999999998</c:v>
                      </c:pt>
                      <c:pt idx="27710">
                        <c:v>2.5099999999999998</c:v>
                      </c:pt>
                      <c:pt idx="27711">
                        <c:v>2.5099999999999998</c:v>
                      </c:pt>
                      <c:pt idx="27712">
                        <c:v>2.5</c:v>
                      </c:pt>
                      <c:pt idx="27713">
                        <c:v>2.5</c:v>
                      </c:pt>
                      <c:pt idx="27714">
                        <c:v>2.5</c:v>
                      </c:pt>
                      <c:pt idx="27715">
                        <c:v>2.5</c:v>
                      </c:pt>
                      <c:pt idx="27716">
                        <c:v>2.5</c:v>
                      </c:pt>
                      <c:pt idx="27717">
                        <c:v>2.5</c:v>
                      </c:pt>
                      <c:pt idx="27718">
                        <c:v>2.5</c:v>
                      </c:pt>
                      <c:pt idx="27719">
                        <c:v>2.5</c:v>
                      </c:pt>
                      <c:pt idx="27720">
                        <c:v>2.48</c:v>
                      </c:pt>
                      <c:pt idx="27721">
                        <c:v>2.48</c:v>
                      </c:pt>
                      <c:pt idx="27722">
                        <c:v>2.48</c:v>
                      </c:pt>
                      <c:pt idx="27723">
                        <c:v>2.48</c:v>
                      </c:pt>
                      <c:pt idx="27724">
                        <c:v>2.48</c:v>
                      </c:pt>
                      <c:pt idx="27725">
                        <c:v>2.48</c:v>
                      </c:pt>
                      <c:pt idx="27726">
                        <c:v>2.48</c:v>
                      </c:pt>
                      <c:pt idx="27727">
                        <c:v>2.48</c:v>
                      </c:pt>
                      <c:pt idx="27728">
                        <c:v>2.48</c:v>
                      </c:pt>
                      <c:pt idx="27729">
                        <c:v>2.48</c:v>
                      </c:pt>
                      <c:pt idx="27730">
                        <c:v>2.48</c:v>
                      </c:pt>
                      <c:pt idx="27731">
                        <c:v>2.48</c:v>
                      </c:pt>
                      <c:pt idx="27732">
                        <c:v>2.48</c:v>
                      </c:pt>
                      <c:pt idx="27733">
                        <c:v>2.4700000000000002</c:v>
                      </c:pt>
                      <c:pt idx="27734">
                        <c:v>2.48</c:v>
                      </c:pt>
                      <c:pt idx="27735">
                        <c:v>2.4700000000000002</c:v>
                      </c:pt>
                      <c:pt idx="27736">
                        <c:v>2.4700000000000002</c:v>
                      </c:pt>
                      <c:pt idx="27737">
                        <c:v>2.48</c:v>
                      </c:pt>
                      <c:pt idx="27738">
                        <c:v>2.4700000000000002</c:v>
                      </c:pt>
                      <c:pt idx="27739">
                        <c:v>2.4700000000000002</c:v>
                      </c:pt>
                      <c:pt idx="27740">
                        <c:v>2.4700000000000002</c:v>
                      </c:pt>
                      <c:pt idx="27741">
                        <c:v>2.4700000000000002</c:v>
                      </c:pt>
                      <c:pt idx="27742">
                        <c:v>2.4700000000000002</c:v>
                      </c:pt>
                      <c:pt idx="27743">
                        <c:v>2.4700000000000002</c:v>
                      </c:pt>
                      <c:pt idx="27744">
                        <c:v>2.4700000000000002</c:v>
                      </c:pt>
                      <c:pt idx="27745">
                        <c:v>2.4700000000000002</c:v>
                      </c:pt>
                      <c:pt idx="27746">
                        <c:v>2.4700000000000002</c:v>
                      </c:pt>
                      <c:pt idx="27747">
                        <c:v>2.4700000000000002</c:v>
                      </c:pt>
                      <c:pt idx="27748">
                        <c:v>2.46</c:v>
                      </c:pt>
                      <c:pt idx="27749">
                        <c:v>2.4700000000000002</c:v>
                      </c:pt>
                      <c:pt idx="27750">
                        <c:v>2.4700000000000002</c:v>
                      </c:pt>
                      <c:pt idx="27751">
                        <c:v>2.4700000000000002</c:v>
                      </c:pt>
                      <c:pt idx="27752">
                        <c:v>2.4700000000000002</c:v>
                      </c:pt>
                      <c:pt idx="27753">
                        <c:v>2.4700000000000002</c:v>
                      </c:pt>
                      <c:pt idx="27754">
                        <c:v>2.4700000000000002</c:v>
                      </c:pt>
                      <c:pt idx="27755">
                        <c:v>2.4700000000000002</c:v>
                      </c:pt>
                      <c:pt idx="27756">
                        <c:v>2.4700000000000002</c:v>
                      </c:pt>
                      <c:pt idx="27757">
                        <c:v>2.4700000000000002</c:v>
                      </c:pt>
                      <c:pt idx="27758">
                        <c:v>2.4700000000000002</c:v>
                      </c:pt>
                      <c:pt idx="27759">
                        <c:v>2.4700000000000002</c:v>
                      </c:pt>
                      <c:pt idx="27760">
                        <c:v>2.4700000000000002</c:v>
                      </c:pt>
                      <c:pt idx="27761">
                        <c:v>2.4700000000000002</c:v>
                      </c:pt>
                      <c:pt idx="27762">
                        <c:v>2.4700000000000002</c:v>
                      </c:pt>
                      <c:pt idx="27763">
                        <c:v>2.4700000000000002</c:v>
                      </c:pt>
                      <c:pt idx="27764">
                        <c:v>2.48</c:v>
                      </c:pt>
                      <c:pt idx="27765">
                        <c:v>2.4700000000000002</c:v>
                      </c:pt>
                      <c:pt idx="27766">
                        <c:v>2.4700000000000002</c:v>
                      </c:pt>
                      <c:pt idx="27767">
                        <c:v>2.4700000000000002</c:v>
                      </c:pt>
                      <c:pt idx="27768">
                        <c:v>2.4700000000000002</c:v>
                      </c:pt>
                      <c:pt idx="27769">
                        <c:v>2.4700000000000002</c:v>
                      </c:pt>
                      <c:pt idx="27770">
                        <c:v>2.4700000000000002</c:v>
                      </c:pt>
                      <c:pt idx="27771">
                        <c:v>2.4700000000000002</c:v>
                      </c:pt>
                      <c:pt idx="27772">
                        <c:v>2.4700000000000002</c:v>
                      </c:pt>
                      <c:pt idx="27773">
                        <c:v>2.4700000000000002</c:v>
                      </c:pt>
                      <c:pt idx="27774">
                        <c:v>2.48</c:v>
                      </c:pt>
                      <c:pt idx="27775">
                        <c:v>2.48</c:v>
                      </c:pt>
                      <c:pt idx="27776">
                        <c:v>2.4700000000000002</c:v>
                      </c:pt>
                      <c:pt idx="27777">
                        <c:v>2.4700000000000002</c:v>
                      </c:pt>
                      <c:pt idx="27778">
                        <c:v>2.4700000000000002</c:v>
                      </c:pt>
                      <c:pt idx="27779">
                        <c:v>2.4700000000000002</c:v>
                      </c:pt>
                      <c:pt idx="27780">
                        <c:v>2.4700000000000002</c:v>
                      </c:pt>
                      <c:pt idx="27781">
                        <c:v>2.4700000000000002</c:v>
                      </c:pt>
                      <c:pt idx="27782">
                        <c:v>2.4700000000000002</c:v>
                      </c:pt>
                      <c:pt idx="27783">
                        <c:v>2.4700000000000002</c:v>
                      </c:pt>
                      <c:pt idx="27784">
                        <c:v>2.4700000000000002</c:v>
                      </c:pt>
                      <c:pt idx="27785">
                        <c:v>2.4700000000000002</c:v>
                      </c:pt>
                      <c:pt idx="27786">
                        <c:v>2.46</c:v>
                      </c:pt>
                      <c:pt idx="27787">
                        <c:v>2.4700000000000002</c:v>
                      </c:pt>
                      <c:pt idx="27788">
                        <c:v>2.4700000000000002</c:v>
                      </c:pt>
                      <c:pt idx="27789">
                        <c:v>2.46</c:v>
                      </c:pt>
                      <c:pt idx="27790">
                        <c:v>2.46</c:v>
                      </c:pt>
                      <c:pt idx="27791">
                        <c:v>2.46</c:v>
                      </c:pt>
                      <c:pt idx="27792">
                        <c:v>2.46</c:v>
                      </c:pt>
                      <c:pt idx="27793">
                        <c:v>2.4700000000000002</c:v>
                      </c:pt>
                      <c:pt idx="27794">
                        <c:v>2.4700000000000002</c:v>
                      </c:pt>
                      <c:pt idx="27795">
                        <c:v>2.46</c:v>
                      </c:pt>
                      <c:pt idx="27796">
                        <c:v>2.46</c:v>
                      </c:pt>
                      <c:pt idx="27797">
                        <c:v>2.4500000000000002</c:v>
                      </c:pt>
                      <c:pt idx="27798">
                        <c:v>2.46</c:v>
                      </c:pt>
                      <c:pt idx="27799">
                        <c:v>2.4500000000000002</c:v>
                      </c:pt>
                      <c:pt idx="27800">
                        <c:v>2.46</c:v>
                      </c:pt>
                      <c:pt idx="27801">
                        <c:v>2.46</c:v>
                      </c:pt>
                      <c:pt idx="27802">
                        <c:v>2.46</c:v>
                      </c:pt>
                      <c:pt idx="27803">
                        <c:v>2.46</c:v>
                      </c:pt>
                      <c:pt idx="27804">
                        <c:v>2.46</c:v>
                      </c:pt>
                      <c:pt idx="27805">
                        <c:v>2.46</c:v>
                      </c:pt>
                      <c:pt idx="27806">
                        <c:v>2.4500000000000002</c:v>
                      </c:pt>
                      <c:pt idx="27807">
                        <c:v>2.4500000000000002</c:v>
                      </c:pt>
                      <c:pt idx="27808">
                        <c:v>2.4500000000000002</c:v>
                      </c:pt>
                      <c:pt idx="27809">
                        <c:v>2.4500000000000002</c:v>
                      </c:pt>
                      <c:pt idx="27810">
                        <c:v>2.4500000000000002</c:v>
                      </c:pt>
                      <c:pt idx="27811">
                        <c:v>2.4500000000000002</c:v>
                      </c:pt>
                      <c:pt idx="27812">
                        <c:v>2.4500000000000002</c:v>
                      </c:pt>
                      <c:pt idx="27813">
                        <c:v>2.4500000000000002</c:v>
                      </c:pt>
                      <c:pt idx="27814">
                        <c:v>2.4500000000000002</c:v>
                      </c:pt>
                      <c:pt idx="27815">
                        <c:v>2.4500000000000002</c:v>
                      </c:pt>
                      <c:pt idx="27816">
                        <c:v>2.4500000000000002</c:v>
                      </c:pt>
                      <c:pt idx="27817">
                        <c:v>2.4500000000000002</c:v>
                      </c:pt>
                      <c:pt idx="27818">
                        <c:v>2.4500000000000002</c:v>
                      </c:pt>
                      <c:pt idx="27819">
                        <c:v>2.4500000000000002</c:v>
                      </c:pt>
                      <c:pt idx="27820">
                        <c:v>2.46</c:v>
                      </c:pt>
                      <c:pt idx="27821">
                        <c:v>2.46</c:v>
                      </c:pt>
                      <c:pt idx="27822">
                        <c:v>2.46</c:v>
                      </c:pt>
                      <c:pt idx="27823">
                        <c:v>2.46</c:v>
                      </c:pt>
                      <c:pt idx="27824">
                        <c:v>2.46</c:v>
                      </c:pt>
                      <c:pt idx="27825">
                        <c:v>2.46</c:v>
                      </c:pt>
                      <c:pt idx="27826">
                        <c:v>2.46</c:v>
                      </c:pt>
                      <c:pt idx="27827">
                        <c:v>2.4500000000000002</c:v>
                      </c:pt>
                      <c:pt idx="27828">
                        <c:v>2.46</c:v>
                      </c:pt>
                      <c:pt idx="27829">
                        <c:v>2.4500000000000002</c:v>
                      </c:pt>
                      <c:pt idx="27830">
                        <c:v>2.4500000000000002</c:v>
                      </c:pt>
                      <c:pt idx="27831">
                        <c:v>2.4500000000000002</c:v>
                      </c:pt>
                      <c:pt idx="27832">
                        <c:v>2.4500000000000002</c:v>
                      </c:pt>
                      <c:pt idx="27833">
                        <c:v>2.44</c:v>
                      </c:pt>
                      <c:pt idx="27834">
                        <c:v>2.44</c:v>
                      </c:pt>
                      <c:pt idx="27835">
                        <c:v>2.4300000000000002</c:v>
                      </c:pt>
                      <c:pt idx="27836">
                        <c:v>2.4300000000000002</c:v>
                      </c:pt>
                      <c:pt idx="27837">
                        <c:v>2.42</c:v>
                      </c:pt>
                      <c:pt idx="27838">
                        <c:v>2.42</c:v>
                      </c:pt>
                      <c:pt idx="27839">
                        <c:v>2.42</c:v>
                      </c:pt>
                      <c:pt idx="27840">
                        <c:v>2.42</c:v>
                      </c:pt>
                      <c:pt idx="27841">
                        <c:v>2.42</c:v>
                      </c:pt>
                      <c:pt idx="27842">
                        <c:v>2.42</c:v>
                      </c:pt>
                      <c:pt idx="27843">
                        <c:v>2.42</c:v>
                      </c:pt>
                      <c:pt idx="27844">
                        <c:v>2.42</c:v>
                      </c:pt>
                      <c:pt idx="27845">
                        <c:v>2.42</c:v>
                      </c:pt>
                      <c:pt idx="27846">
                        <c:v>2.42</c:v>
                      </c:pt>
                      <c:pt idx="27847">
                        <c:v>2.42</c:v>
                      </c:pt>
                      <c:pt idx="27848">
                        <c:v>2.42</c:v>
                      </c:pt>
                      <c:pt idx="27849">
                        <c:v>2.42</c:v>
                      </c:pt>
                      <c:pt idx="27850">
                        <c:v>2.42</c:v>
                      </c:pt>
                      <c:pt idx="27851">
                        <c:v>2.4300000000000002</c:v>
                      </c:pt>
                      <c:pt idx="27852">
                        <c:v>2.4300000000000002</c:v>
                      </c:pt>
                      <c:pt idx="27853">
                        <c:v>2.4300000000000002</c:v>
                      </c:pt>
                      <c:pt idx="27854">
                        <c:v>2.4300000000000002</c:v>
                      </c:pt>
                      <c:pt idx="27855">
                        <c:v>2.4300000000000002</c:v>
                      </c:pt>
                      <c:pt idx="27856">
                        <c:v>2.44</c:v>
                      </c:pt>
                      <c:pt idx="27857">
                        <c:v>2.4300000000000002</c:v>
                      </c:pt>
                      <c:pt idx="27858">
                        <c:v>2.4300000000000002</c:v>
                      </c:pt>
                      <c:pt idx="27859">
                        <c:v>2.4300000000000002</c:v>
                      </c:pt>
                      <c:pt idx="27860">
                        <c:v>2.4300000000000002</c:v>
                      </c:pt>
                      <c:pt idx="27861">
                        <c:v>2.42</c:v>
                      </c:pt>
                      <c:pt idx="27862">
                        <c:v>2.42</c:v>
                      </c:pt>
                      <c:pt idx="27863">
                        <c:v>2.41</c:v>
                      </c:pt>
                      <c:pt idx="27864">
                        <c:v>2.41</c:v>
                      </c:pt>
                      <c:pt idx="27865">
                        <c:v>2.41</c:v>
                      </c:pt>
                      <c:pt idx="27866">
                        <c:v>2.41</c:v>
                      </c:pt>
                      <c:pt idx="27867">
                        <c:v>2.4</c:v>
                      </c:pt>
                      <c:pt idx="27868">
                        <c:v>2.4</c:v>
                      </c:pt>
                      <c:pt idx="27869">
                        <c:v>2.4</c:v>
                      </c:pt>
                      <c:pt idx="27870">
                        <c:v>2.39</c:v>
                      </c:pt>
                      <c:pt idx="27871">
                        <c:v>2.39</c:v>
                      </c:pt>
                      <c:pt idx="27872">
                        <c:v>2.39</c:v>
                      </c:pt>
                      <c:pt idx="27873">
                        <c:v>2.39</c:v>
                      </c:pt>
                      <c:pt idx="27874">
                        <c:v>2.39</c:v>
                      </c:pt>
                      <c:pt idx="27875">
                        <c:v>2.39</c:v>
                      </c:pt>
                      <c:pt idx="27876">
                        <c:v>2.39</c:v>
                      </c:pt>
                      <c:pt idx="27877">
                        <c:v>2.38</c:v>
                      </c:pt>
                      <c:pt idx="27878">
                        <c:v>2.39</c:v>
                      </c:pt>
                      <c:pt idx="27879">
                        <c:v>2.39</c:v>
                      </c:pt>
                      <c:pt idx="27880">
                        <c:v>2.39</c:v>
                      </c:pt>
                      <c:pt idx="27881">
                        <c:v>2.39</c:v>
                      </c:pt>
                      <c:pt idx="27882">
                        <c:v>2.38</c:v>
                      </c:pt>
                      <c:pt idx="27883">
                        <c:v>2.38</c:v>
                      </c:pt>
                      <c:pt idx="27884">
                        <c:v>2.39</c:v>
                      </c:pt>
                      <c:pt idx="27885">
                        <c:v>2.38</c:v>
                      </c:pt>
                      <c:pt idx="27886">
                        <c:v>2.38</c:v>
                      </c:pt>
                      <c:pt idx="27887">
                        <c:v>2.39</c:v>
                      </c:pt>
                      <c:pt idx="27888">
                        <c:v>2.38</c:v>
                      </c:pt>
                      <c:pt idx="27889">
                        <c:v>2.38</c:v>
                      </c:pt>
                      <c:pt idx="27890">
                        <c:v>2.39</c:v>
                      </c:pt>
                      <c:pt idx="27891">
                        <c:v>2.38</c:v>
                      </c:pt>
                      <c:pt idx="27892">
                        <c:v>2.39</c:v>
                      </c:pt>
                      <c:pt idx="27893">
                        <c:v>2.39</c:v>
                      </c:pt>
                      <c:pt idx="27894">
                        <c:v>2.39</c:v>
                      </c:pt>
                      <c:pt idx="27895">
                        <c:v>2.4</c:v>
                      </c:pt>
                      <c:pt idx="27896">
                        <c:v>2.4</c:v>
                      </c:pt>
                      <c:pt idx="27897">
                        <c:v>2.39</c:v>
                      </c:pt>
                      <c:pt idx="27898">
                        <c:v>2.39</c:v>
                      </c:pt>
                      <c:pt idx="27899">
                        <c:v>2.4</c:v>
                      </c:pt>
                      <c:pt idx="27900">
                        <c:v>2.4</c:v>
                      </c:pt>
                      <c:pt idx="27901">
                        <c:v>2.4</c:v>
                      </c:pt>
                      <c:pt idx="27902">
                        <c:v>2.4</c:v>
                      </c:pt>
                      <c:pt idx="27903">
                        <c:v>2.4</c:v>
                      </c:pt>
                      <c:pt idx="27904">
                        <c:v>2.4</c:v>
                      </c:pt>
                      <c:pt idx="27905">
                        <c:v>2.4</c:v>
                      </c:pt>
                      <c:pt idx="27906">
                        <c:v>2.4</c:v>
                      </c:pt>
                      <c:pt idx="27907">
                        <c:v>2.4</c:v>
                      </c:pt>
                      <c:pt idx="27908">
                        <c:v>2.4</c:v>
                      </c:pt>
                      <c:pt idx="27909">
                        <c:v>2.39</c:v>
                      </c:pt>
                      <c:pt idx="27910">
                        <c:v>2.39</c:v>
                      </c:pt>
                      <c:pt idx="27911">
                        <c:v>2.39</c:v>
                      </c:pt>
                      <c:pt idx="27912">
                        <c:v>2.39</c:v>
                      </c:pt>
                      <c:pt idx="27913">
                        <c:v>2.39</c:v>
                      </c:pt>
                      <c:pt idx="27914">
                        <c:v>2.39</c:v>
                      </c:pt>
                      <c:pt idx="27915">
                        <c:v>2.39</c:v>
                      </c:pt>
                      <c:pt idx="27916">
                        <c:v>2.39</c:v>
                      </c:pt>
                      <c:pt idx="27917">
                        <c:v>2.39</c:v>
                      </c:pt>
                      <c:pt idx="27918">
                        <c:v>2.39</c:v>
                      </c:pt>
                      <c:pt idx="27919">
                        <c:v>2.39</c:v>
                      </c:pt>
                      <c:pt idx="27920">
                        <c:v>2.38</c:v>
                      </c:pt>
                      <c:pt idx="27921">
                        <c:v>2.38</c:v>
                      </c:pt>
                      <c:pt idx="27922">
                        <c:v>2.38</c:v>
                      </c:pt>
                      <c:pt idx="27923">
                        <c:v>2.38</c:v>
                      </c:pt>
                      <c:pt idx="27924">
                        <c:v>2.38</c:v>
                      </c:pt>
                      <c:pt idx="27925">
                        <c:v>2.38</c:v>
                      </c:pt>
                      <c:pt idx="27926">
                        <c:v>2.38</c:v>
                      </c:pt>
                      <c:pt idx="27927">
                        <c:v>2.37</c:v>
                      </c:pt>
                      <c:pt idx="27928">
                        <c:v>2.37</c:v>
                      </c:pt>
                      <c:pt idx="27929">
                        <c:v>2.37</c:v>
                      </c:pt>
                      <c:pt idx="27930">
                        <c:v>2.37</c:v>
                      </c:pt>
                      <c:pt idx="27931">
                        <c:v>2.37</c:v>
                      </c:pt>
                      <c:pt idx="27932">
                        <c:v>2.36</c:v>
                      </c:pt>
                      <c:pt idx="27933">
                        <c:v>2.37</c:v>
                      </c:pt>
                      <c:pt idx="27934">
                        <c:v>2.37</c:v>
                      </c:pt>
                      <c:pt idx="27935">
                        <c:v>2.37</c:v>
                      </c:pt>
                      <c:pt idx="27936">
                        <c:v>2.36</c:v>
                      </c:pt>
                      <c:pt idx="27937">
                        <c:v>2.37</c:v>
                      </c:pt>
                      <c:pt idx="27938">
                        <c:v>2.37</c:v>
                      </c:pt>
                      <c:pt idx="27939">
                        <c:v>2.37</c:v>
                      </c:pt>
                      <c:pt idx="27940">
                        <c:v>2.37</c:v>
                      </c:pt>
                      <c:pt idx="27941">
                        <c:v>2.37</c:v>
                      </c:pt>
                      <c:pt idx="27942">
                        <c:v>2.37</c:v>
                      </c:pt>
                      <c:pt idx="27943">
                        <c:v>2.37</c:v>
                      </c:pt>
                      <c:pt idx="27944">
                        <c:v>2.36</c:v>
                      </c:pt>
                      <c:pt idx="27945">
                        <c:v>2.36</c:v>
                      </c:pt>
                      <c:pt idx="27946">
                        <c:v>2.37</c:v>
                      </c:pt>
                      <c:pt idx="27947">
                        <c:v>2.36</c:v>
                      </c:pt>
                      <c:pt idx="27948">
                        <c:v>2.36</c:v>
                      </c:pt>
                      <c:pt idx="27949">
                        <c:v>2.37</c:v>
                      </c:pt>
                      <c:pt idx="27950">
                        <c:v>2.37</c:v>
                      </c:pt>
                      <c:pt idx="27951">
                        <c:v>2.36</c:v>
                      </c:pt>
                      <c:pt idx="27952">
                        <c:v>2.36</c:v>
                      </c:pt>
                      <c:pt idx="27953">
                        <c:v>2.36</c:v>
                      </c:pt>
                      <c:pt idx="27954">
                        <c:v>2.36</c:v>
                      </c:pt>
                      <c:pt idx="27955">
                        <c:v>2.37</c:v>
                      </c:pt>
                      <c:pt idx="27956">
                        <c:v>2.36</c:v>
                      </c:pt>
                      <c:pt idx="27957">
                        <c:v>2.36</c:v>
                      </c:pt>
                      <c:pt idx="27958">
                        <c:v>2.37</c:v>
                      </c:pt>
                      <c:pt idx="27959">
                        <c:v>2.37</c:v>
                      </c:pt>
                      <c:pt idx="27960">
                        <c:v>2.36</c:v>
                      </c:pt>
                      <c:pt idx="27961">
                        <c:v>2.36</c:v>
                      </c:pt>
                      <c:pt idx="27962">
                        <c:v>2.36</c:v>
                      </c:pt>
                      <c:pt idx="27963">
                        <c:v>2.37</c:v>
                      </c:pt>
                      <c:pt idx="27964">
                        <c:v>2.36</c:v>
                      </c:pt>
                      <c:pt idx="27965">
                        <c:v>2.36</c:v>
                      </c:pt>
                      <c:pt idx="27966">
                        <c:v>2.37</c:v>
                      </c:pt>
                      <c:pt idx="27967">
                        <c:v>2.36</c:v>
                      </c:pt>
                      <c:pt idx="27968">
                        <c:v>2.36</c:v>
                      </c:pt>
                      <c:pt idx="27969">
                        <c:v>2.36</c:v>
                      </c:pt>
                      <c:pt idx="27970">
                        <c:v>2.36</c:v>
                      </c:pt>
                      <c:pt idx="27971">
                        <c:v>2.36</c:v>
                      </c:pt>
                      <c:pt idx="27972">
                        <c:v>2.36</c:v>
                      </c:pt>
                      <c:pt idx="27973">
                        <c:v>2.36</c:v>
                      </c:pt>
                      <c:pt idx="27974">
                        <c:v>2.36</c:v>
                      </c:pt>
                      <c:pt idx="27975">
                        <c:v>2.36</c:v>
                      </c:pt>
                      <c:pt idx="27976">
                        <c:v>2.36</c:v>
                      </c:pt>
                      <c:pt idx="27977">
                        <c:v>2.36</c:v>
                      </c:pt>
                      <c:pt idx="27978">
                        <c:v>2.36</c:v>
                      </c:pt>
                      <c:pt idx="27979">
                        <c:v>2.36</c:v>
                      </c:pt>
                      <c:pt idx="27980">
                        <c:v>2.36</c:v>
                      </c:pt>
                      <c:pt idx="27981">
                        <c:v>2.36</c:v>
                      </c:pt>
                      <c:pt idx="27982">
                        <c:v>2.36</c:v>
                      </c:pt>
                      <c:pt idx="27983">
                        <c:v>2.36</c:v>
                      </c:pt>
                      <c:pt idx="27984">
                        <c:v>2.36</c:v>
                      </c:pt>
                      <c:pt idx="27985">
                        <c:v>2.36</c:v>
                      </c:pt>
                      <c:pt idx="27986">
                        <c:v>2.36</c:v>
                      </c:pt>
                      <c:pt idx="27987">
                        <c:v>2.36</c:v>
                      </c:pt>
                      <c:pt idx="27988">
                        <c:v>2.36</c:v>
                      </c:pt>
                      <c:pt idx="27989">
                        <c:v>2.36</c:v>
                      </c:pt>
                      <c:pt idx="27990">
                        <c:v>2.37</c:v>
                      </c:pt>
                      <c:pt idx="27991">
                        <c:v>2.37</c:v>
                      </c:pt>
                      <c:pt idx="27992">
                        <c:v>2.37</c:v>
                      </c:pt>
                      <c:pt idx="27993">
                        <c:v>2.37</c:v>
                      </c:pt>
                      <c:pt idx="27994">
                        <c:v>2.36</c:v>
                      </c:pt>
                      <c:pt idx="27995">
                        <c:v>2.37</c:v>
                      </c:pt>
                      <c:pt idx="27996">
                        <c:v>2.37</c:v>
                      </c:pt>
                      <c:pt idx="27997">
                        <c:v>2.36</c:v>
                      </c:pt>
                      <c:pt idx="27998">
                        <c:v>2.36</c:v>
                      </c:pt>
                      <c:pt idx="27999">
                        <c:v>2.36</c:v>
                      </c:pt>
                      <c:pt idx="28000">
                        <c:v>2.36</c:v>
                      </c:pt>
                      <c:pt idx="28001">
                        <c:v>2.36</c:v>
                      </c:pt>
                      <c:pt idx="28002">
                        <c:v>2.36</c:v>
                      </c:pt>
                      <c:pt idx="28003">
                        <c:v>2.36</c:v>
                      </c:pt>
                      <c:pt idx="28004">
                        <c:v>2.36</c:v>
                      </c:pt>
                      <c:pt idx="28005">
                        <c:v>2.36</c:v>
                      </c:pt>
                      <c:pt idx="28006">
                        <c:v>2.36</c:v>
                      </c:pt>
                      <c:pt idx="28007">
                        <c:v>2.36</c:v>
                      </c:pt>
                      <c:pt idx="28008">
                        <c:v>2.36</c:v>
                      </c:pt>
                      <c:pt idx="28009">
                        <c:v>2.36</c:v>
                      </c:pt>
                      <c:pt idx="28010">
                        <c:v>2.36</c:v>
                      </c:pt>
                      <c:pt idx="28011">
                        <c:v>2.36</c:v>
                      </c:pt>
                      <c:pt idx="28012">
                        <c:v>2.35</c:v>
                      </c:pt>
                      <c:pt idx="28013">
                        <c:v>2.35</c:v>
                      </c:pt>
                      <c:pt idx="28014">
                        <c:v>2.36</c:v>
                      </c:pt>
                      <c:pt idx="28015">
                        <c:v>2.35</c:v>
                      </c:pt>
                      <c:pt idx="28016">
                        <c:v>2.35</c:v>
                      </c:pt>
                      <c:pt idx="28017">
                        <c:v>2.35</c:v>
                      </c:pt>
                      <c:pt idx="28018">
                        <c:v>2.35</c:v>
                      </c:pt>
                      <c:pt idx="28019">
                        <c:v>2.35</c:v>
                      </c:pt>
                      <c:pt idx="28020">
                        <c:v>2.35</c:v>
                      </c:pt>
                      <c:pt idx="28021">
                        <c:v>2.35</c:v>
                      </c:pt>
                      <c:pt idx="28022">
                        <c:v>2.35</c:v>
                      </c:pt>
                      <c:pt idx="28023">
                        <c:v>2.35</c:v>
                      </c:pt>
                      <c:pt idx="28024">
                        <c:v>2.35</c:v>
                      </c:pt>
                      <c:pt idx="28025">
                        <c:v>2.35</c:v>
                      </c:pt>
                      <c:pt idx="28026">
                        <c:v>2.35</c:v>
                      </c:pt>
                      <c:pt idx="28027">
                        <c:v>2.35</c:v>
                      </c:pt>
                      <c:pt idx="28028">
                        <c:v>2.35</c:v>
                      </c:pt>
                      <c:pt idx="28029">
                        <c:v>2.35</c:v>
                      </c:pt>
                      <c:pt idx="28030">
                        <c:v>2.34</c:v>
                      </c:pt>
                      <c:pt idx="28031">
                        <c:v>2.35</c:v>
                      </c:pt>
                      <c:pt idx="28032">
                        <c:v>2.35</c:v>
                      </c:pt>
                      <c:pt idx="28033">
                        <c:v>2.35</c:v>
                      </c:pt>
                      <c:pt idx="28034">
                        <c:v>2.34</c:v>
                      </c:pt>
                      <c:pt idx="28035">
                        <c:v>2.34</c:v>
                      </c:pt>
                      <c:pt idx="28036">
                        <c:v>2.35</c:v>
                      </c:pt>
                      <c:pt idx="28037">
                        <c:v>2.35</c:v>
                      </c:pt>
                      <c:pt idx="28038">
                        <c:v>2.35</c:v>
                      </c:pt>
                      <c:pt idx="28039">
                        <c:v>2.35</c:v>
                      </c:pt>
                      <c:pt idx="28040">
                        <c:v>2.35</c:v>
                      </c:pt>
                      <c:pt idx="28041">
                        <c:v>2.35</c:v>
                      </c:pt>
                      <c:pt idx="28042">
                        <c:v>2.35</c:v>
                      </c:pt>
                      <c:pt idx="28043">
                        <c:v>2.35</c:v>
                      </c:pt>
                      <c:pt idx="28044">
                        <c:v>2.35</c:v>
                      </c:pt>
                      <c:pt idx="28045">
                        <c:v>2.35</c:v>
                      </c:pt>
                      <c:pt idx="28046">
                        <c:v>2.36</c:v>
                      </c:pt>
                      <c:pt idx="28047">
                        <c:v>2.36</c:v>
                      </c:pt>
                      <c:pt idx="28048">
                        <c:v>2.35</c:v>
                      </c:pt>
                      <c:pt idx="28049">
                        <c:v>2.36</c:v>
                      </c:pt>
                      <c:pt idx="28050">
                        <c:v>2.36</c:v>
                      </c:pt>
                      <c:pt idx="28051">
                        <c:v>2.36</c:v>
                      </c:pt>
                      <c:pt idx="28052">
                        <c:v>2.36</c:v>
                      </c:pt>
                      <c:pt idx="28053">
                        <c:v>2.36</c:v>
                      </c:pt>
                      <c:pt idx="28054">
                        <c:v>2.36</c:v>
                      </c:pt>
                      <c:pt idx="28055">
                        <c:v>2.36</c:v>
                      </c:pt>
                      <c:pt idx="28056">
                        <c:v>2.36</c:v>
                      </c:pt>
                      <c:pt idx="28057">
                        <c:v>2.36</c:v>
                      </c:pt>
                      <c:pt idx="28058">
                        <c:v>2.36</c:v>
                      </c:pt>
                      <c:pt idx="28059">
                        <c:v>2.36</c:v>
                      </c:pt>
                      <c:pt idx="28060">
                        <c:v>2.37</c:v>
                      </c:pt>
                      <c:pt idx="28061">
                        <c:v>2.37</c:v>
                      </c:pt>
                      <c:pt idx="28062">
                        <c:v>2.37</c:v>
                      </c:pt>
                      <c:pt idx="28063">
                        <c:v>2.38</c:v>
                      </c:pt>
                      <c:pt idx="28064">
                        <c:v>2.37</c:v>
                      </c:pt>
                      <c:pt idx="28065">
                        <c:v>2.38</c:v>
                      </c:pt>
                      <c:pt idx="28066">
                        <c:v>2.38</c:v>
                      </c:pt>
                      <c:pt idx="28067">
                        <c:v>2.38</c:v>
                      </c:pt>
                      <c:pt idx="28068">
                        <c:v>2.38</c:v>
                      </c:pt>
                      <c:pt idx="28069">
                        <c:v>2.38</c:v>
                      </c:pt>
                      <c:pt idx="28070">
                        <c:v>2.39</c:v>
                      </c:pt>
                      <c:pt idx="28071">
                        <c:v>2.38</c:v>
                      </c:pt>
                      <c:pt idx="28072">
                        <c:v>2.39</c:v>
                      </c:pt>
                      <c:pt idx="28073">
                        <c:v>2.39</c:v>
                      </c:pt>
                      <c:pt idx="28074">
                        <c:v>2.39</c:v>
                      </c:pt>
                      <c:pt idx="28075">
                        <c:v>2.39</c:v>
                      </c:pt>
                      <c:pt idx="28076">
                        <c:v>2.39</c:v>
                      </c:pt>
                      <c:pt idx="28077">
                        <c:v>2.39</c:v>
                      </c:pt>
                      <c:pt idx="28078">
                        <c:v>2.39</c:v>
                      </c:pt>
                      <c:pt idx="28079">
                        <c:v>2.39</c:v>
                      </c:pt>
                      <c:pt idx="28080">
                        <c:v>2.4</c:v>
                      </c:pt>
                      <c:pt idx="28081">
                        <c:v>2.4</c:v>
                      </c:pt>
                      <c:pt idx="28082">
                        <c:v>2.39</c:v>
                      </c:pt>
                      <c:pt idx="28083">
                        <c:v>2.39</c:v>
                      </c:pt>
                      <c:pt idx="28084">
                        <c:v>2.39</c:v>
                      </c:pt>
                      <c:pt idx="28085">
                        <c:v>2.4</c:v>
                      </c:pt>
                      <c:pt idx="28086">
                        <c:v>2.4</c:v>
                      </c:pt>
                      <c:pt idx="28087">
                        <c:v>2.4</c:v>
                      </c:pt>
                      <c:pt idx="28088">
                        <c:v>2.4</c:v>
                      </c:pt>
                      <c:pt idx="28089">
                        <c:v>2.4</c:v>
                      </c:pt>
                      <c:pt idx="28090">
                        <c:v>2.4</c:v>
                      </c:pt>
                      <c:pt idx="28091">
                        <c:v>2.4</c:v>
                      </c:pt>
                      <c:pt idx="28092">
                        <c:v>2.4</c:v>
                      </c:pt>
                      <c:pt idx="28093">
                        <c:v>2.4</c:v>
                      </c:pt>
                      <c:pt idx="28094">
                        <c:v>2.4</c:v>
                      </c:pt>
                      <c:pt idx="28095">
                        <c:v>2.4</c:v>
                      </c:pt>
                      <c:pt idx="28096">
                        <c:v>2.4</c:v>
                      </c:pt>
                      <c:pt idx="28097">
                        <c:v>2.41</c:v>
                      </c:pt>
                      <c:pt idx="28098">
                        <c:v>2.41</c:v>
                      </c:pt>
                      <c:pt idx="28099">
                        <c:v>2.41</c:v>
                      </c:pt>
                      <c:pt idx="28100">
                        <c:v>2.41</c:v>
                      </c:pt>
                      <c:pt idx="28101">
                        <c:v>2.41</c:v>
                      </c:pt>
                      <c:pt idx="28102">
                        <c:v>2.41</c:v>
                      </c:pt>
                      <c:pt idx="28103">
                        <c:v>2.41</c:v>
                      </c:pt>
                      <c:pt idx="28104">
                        <c:v>2.41</c:v>
                      </c:pt>
                      <c:pt idx="28105">
                        <c:v>2.41</c:v>
                      </c:pt>
                      <c:pt idx="28106">
                        <c:v>2.41</c:v>
                      </c:pt>
                      <c:pt idx="28107">
                        <c:v>2.41</c:v>
                      </c:pt>
                      <c:pt idx="28108">
                        <c:v>2.4</c:v>
                      </c:pt>
                      <c:pt idx="28109">
                        <c:v>2.4</c:v>
                      </c:pt>
                      <c:pt idx="28110">
                        <c:v>2.4</c:v>
                      </c:pt>
                      <c:pt idx="28111">
                        <c:v>2.41</c:v>
                      </c:pt>
                      <c:pt idx="28112">
                        <c:v>2.4</c:v>
                      </c:pt>
                      <c:pt idx="28113">
                        <c:v>2.4</c:v>
                      </c:pt>
                      <c:pt idx="28114">
                        <c:v>2.4</c:v>
                      </c:pt>
                      <c:pt idx="28115">
                        <c:v>2.39</c:v>
                      </c:pt>
                      <c:pt idx="28116">
                        <c:v>2.4</c:v>
                      </c:pt>
                      <c:pt idx="28117">
                        <c:v>2.41</c:v>
                      </c:pt>
                      <c:pt idx="28118">
                        <c:v>2.4</c:v>
                      </c:pt>
                      <c:pt idx="28119">
                        <c:v>2.39</c:v>
                      </c:pt>
                      <c:pt idx="28120">
                        <c:v>2.39</c:v>
                      </c:pt>
                      <c:pt idx="28121">
                        <c:v>2.39</c:v>
                      </c:pt>
                      <c:pt idx="28122">
                        <c:v>2.39</c:v>
                      </c:pt>
                      <c:pt idx="28123">
                        <c:v>2.39</c:v>
                      </c:pt>
                      <c:pt idx="28124">
                        <c:v>2.39</c:v>
                      </c:pt>
                      <c:pt idx="28125">
                        <c:v>2.39</c:v>
                      </c:pt>
                      <c:pt idx="28126">
                        <c:v>2.39</c:v>
                      </c:pt>
                      <c:pt idx="28127">
                        <c:v>2.39</c:v>
                      </c:pt>
                      <c:pt idx="28128">
                        <c:v>2.39</c:v>
                      </c:pt>
                      <c:pt idx="28129">
                        <c:v>2.38</c:v>
                      </c:pt>
                      <c:pt idx="28130">
                        <c:v>2.39</c:v>
                      </c:pt>
                      <c:pt idx="28131">
                        <c:v>2.4</c:v>
                      </c:pt>
                      <c:pt idx="28132">
                        <c:v>2.4</c:v>
                      </c:pt>
                      <c:pt idx="28133">
                        <c:v>2.4</c:v>
                      </c:pt>
                      <c:pt idx="28134">
                        <c:v>2.41</c:v>
                      </c:pt>
                      <c:pt idx="28135">
                        <c:v>2.4</c:v>
                      </c:pt>
                      <c:pt idx="28136">
                        <c:v>2.4</c:v>
                      </c:pt>
                      <c:pt idx="28137">
                        <c:v>2.4</c:v>
                      </c:pt>
                      <c:pt idx="28138">
                        <c:v>2.39</c:v>
                      </c:pt>
                      <c:pt idx="28139">
                        <c:v>2.39</c:v>
                      </c:pt>
                      <c:pt idx="28140">
                        <c:v>2.39</c:v>
                      </c:pt>
                      <c:pt idx="28141">
                        <c:v>2.39</c:v>
                      </c:pt>
                      <c:pt idx="28142">
                        <c:v>2.38</c:v>
                      </c:pt>
                      <c:pt idx="28143">
                        <c:v>2.39</c:v>
                      </c:pt>
                      <c:pt idx="28144">
                        <c:v>2.38</c:v>
                      </c:pt>
                      <c:pt idx="28145">
                        <c:v>2.39</c:v>
                      </c:pt>
                      <c:pt idx="28146">
                        <c:v>2.4</c:v>
                      </c:pt>
                      <c:pt idx="28147">
                        <c:v>2.39</c:v>
                      </c:pt>
                      <c:pt idx="28148">
                        <c:v>2.4</c:v>
                      </c:pt>
                      <c:pt idx="28149">
                        <c:v>2.4</c:v>
                      </c:pt>
                      <c:pt idx="28150">
                        <c:v>2.39</c:v>
                      </c:pt>
                      <c:pt idx="28151">
                        <c:v>2.39</c:v>
                      </c:pt>
                      <c:pt idx="28152">
                        <c:v>2.4</c:v>
                      </c:pt>
                      <c:pt idx="28153">
                        <c:v>2.39</c:v>
                      </c:pt>
                      <c:pt idx="28154">
                        <c:v>2.4</c:v>
                      </c:pt>
                      <c:pt idx="28155">
                        <c:v>2.39</c:v>
                      </c:pt>
                      <c:pt idx="28156">
                        <c:v>2.4</c:v>
                      </c:pt>
                      <c:pt idx="28157">
                        <c:v>2.39</c:v>
                      </c:pt>
                      <c:pt idx="28158">
                        <c:v>2.39</c:v>
                      </c:pt>
                      <c:pt idx="28159">
                        <c:v>2.39</c:v>
                      </c:pt>
                      <c:pt idx="28160">
                        <c:v>2.39</c:v>
                      </c:pt>
                      <c:pt idx="28161">
                        <c:v>2.39</c:v>
                      </c:pt>
                      <c:pt idx="28162">
                        <c:v>2.4</c:v>
                      </c:pt>
                      <c:pt idx="28163">
                        <c:v>2.39</c:v>
                      </c:pt>
                      <c:pt idx="28164">
                        <c:v>2.4</c:v>
                      </c:pt>
                      <c:pt idx="28165">
                        <c:v>2.41</c:v>
                      </c:pt>
                      <c:pt idx="28166">
                        <c:v>2.41</c:v>
                      </c:pt>
                      <c:pt idx="28167">
                        <c:v>2.4300000000000002</c:v>
                      </c:pt>
                      <c:pt idx="28168">
                        <c:v>2.42</c:v>
                      </c:pt>
                      <c:pt idx="28169">
                        <c:v>2.42</c:v>
                      </c:pt>
                      <c:pt idx="28170">
                        <c:v>2.42</c:v>
                      </c:pt>
                      <c:pt idx="28171">
                        <c:v>2.42</c:v>
                      </c:pt>
                      <c:pt idx="28172">
                        <c:v>2.41</c:v>
                      </c:pt>
                      <c:pt idx="28173">
                        <c:v>2.4</c:v>
                      </c:pt>
                      <c:pt idx="28174">
                        <c:v>2.39</c:v>
                      </c:pt>
                      <c:pt idx="28175">
                        <c:v>2.39</c:v>
                      </c:pt>
                      <c:pt idx="28176">
                        <c:v>2.39</c:v>
                      </c:pt>
                      <c:pt idx="28177">
                        <c:v>2.38</c:v>
                      </c:pt>
                      <c:pt idx="28178">
                        <c:v>2.39</c:v>
                      </c:pt>
                      <c:pt idx="28179">
                        <c:v>2.39</c:v>
                      </c:pt>
                      <c:pt idx="28180">
                        <c:v>2.39</c:v>
                      </c:pt>
                      <c:pt idx="28181">
                        <c:v>2.39</c:v>
                      </c:pt>
                      <c:pt idx="28182">
                        <c:v>2.39</c:v>
                      </c:pt>
                      <c:pt idx="28183">
                        <c:v>2.39</c:v>
                      </c:pt>
                      <c:pt idx="28184">
                        <c:v>2.4</c:v>
                      </c:pt>
                      <c:pt idx="28185">
                        <c:v>2.41</c:v>
                      </c:pt>
                      <c:pt idx="28186">
                        <c:v>2.41</c:v>
                      </c:pt>
                      <c:pt idx="28187">
                        <c:v>2.42</c:v>
                      </c:pt>
                      <c:pt idx="28188">
                        <c:v>2.42</c:v>
                      </c:pt>
                      <c:pt idx="28189">
                        <c:v>2.41</c:v>
                      </c:pt>
                      <c:pt idx="28190">
                        <c:v>2.41</c:v>
                      </c:pt>
                      <c:pt idx="28191">
                        <c:v>2.41</c:v>
                      </c:pt>
                      <c:pt idx="28192">
                        <c:v>2.42</c:v>
                      </c:pt>
                      <c:pt idx="28193">
                        <c:v>2.41</c:v>
                      </c:pt>
                      <c:pt idx="28194">
                        <c:v>2.4</c:v>
                      </c:pt>
                      <c:pt idx="28195">
                        <c:v>2.39</c:v>
                      </c:pt>
                      <c:pt idx="28196">
                        <c:v>2.39</c:v>
                      </c:pt>
                      <c:pt idx="28197">
                        <c:v>2.38</c:v>
                      </c:pt>
                      <c:pt idx="28198">
                        <c:v>2.38</c:v>
                      </c:pt>
                      <c:pt idx="28199">
                        <c:v>2.37</c:v>
                      </c:pt>
                      <c:pt idx="28200">
                        <c:v>2.37</c:v>
                      </c:pt>
                      <c:pt idx="28201">
                        <c:v>2.37</c:v>
                      </c:pt>
                      <c:pt idx="28202">
                        <c:v>2.37</c:v>
                      </c:pt>
                      <c:pt idx="28203">
                        <c:v>2.37</c:v>
                      </c:pt>
                      <c:pt idx="28204">
                        <c:v>2.37</c:v>
                      </c:pt>
                      <c:pt idx="28205">
                        <c:v>2.36</c:v>
                      </c:pt>
                      <c:pt idx="28206">
                        <c:v>2.36</c:v>
                      </c:pt>
                      <c:pt idx="28207">
                        <c:v>2.35</c:v>
                      </c:pt>
                      <c:pt idx="28208">
                        <c:v>2.35</c:v>
                      </c:pt>
                      <c:pt idx="28209">
                        <c:v>2.35</c:v>
                      </c:pt>
                      <c:pt idx="28210">
                        <c:v>2.35</c:v>
                      </c:pt>
                      <c:pt idx="28211">
                        <c:v>2.35</c:v>
                      </c:pt>
                      <c:pt idx="28212">
                        <c:v>2.35</c:v>
                      </c:pt>
                      <c:pt idx="28213">
                        <c:v>2.34</c:v>
                      </c:pt>
                      <c:pt idx="28214">
                        <c:v>2.34</c:v>
                      </c:pt>
                      <c:pt idx="28215">
                        <c:v>2.33</c:v>
                      </c:pt>
                      <c:pt idx="28216">
                        <c:v>2.33</c:v>
                      </c:pt>
                      <c:pt idx="28217">
                        <c:v>2.33</c:v>
                      </c:pt>
                      <c:pt idx="28218">
                        <c:v>2.3199999999999998</c:v>
                      </c:pt>
                      <c:pt idx="28219">
                        <c:v>2.3199999999999998</c:v>
                      </c:pt>
                      <c:pt idx="28220">
                        <c:v>2.3199999999999998</c:v>
                      </c:pt>
                      <c:pt idx="28221">
                        <c:v>2.3199999999999998</c:v>
                      </c:pt>
                      <c:pt idx="28222">
                        <c:v>2.3199999999999998</c:v>
                      </c:pt>
                      <c:pt idx="28223">
                        <c:v>2.3199999999999998</c:v>
                      </c:pt>
                      <c:pt idx="28224">
                        <c:v>2.31</c:v>
                      </c:pt>
                      <c:pt idx="28225">
                        <c:v>2.31</c:v>
                      </c:pt>
                      <c:pt idx="28226">
                        <c:v>2.31</c:v>
                      </c:pt>
                      <c:pt idx="28227">
                        <c:v>2.31</c:v>
                      </c:pt>
                      <c:pt idx="28228">
                        <c:v>2.31</c:v>
                      </c:pt>
                      <c:pt idx="28229">
                        <c:v>2.31</c:v>
                      </c:pt>
                      <c:pt idx="28230">
                        <c:v>2.31</c:v>
                      </c:pt>
                      <c:pt idx="28231">
                        <c:v>2.31</c:v>
                      </c:pt>
                      <c:pt idx="28232">
                        <c:v>2.2999999999999998</c:v>
                      </c:pt>
                      <c:pt idx="28233">
                        <c:v>2.31</c:v>
                      </c:pt>
                      <c:pt idx="28234">
                        <c:v>2.2999999999999998</c:v>
                      </c:pt>
                      <c:pt idx="28235">
                        <c:v>2.2999999999999998</c:v>
                      </c:pt>
                      <c:pt idx="28236">
                        <c:v>2.2999999999999998</c:v>
                      </c:pt>
                      <c:pt idx="28237">
                        <c:v>2.2999999999999998</c:v>
                      </c:pt>
                      <c:pt idx="28238">
                        <c:v>2.2999999999999998</c:v>
                      </c:pt>
                      <c:pt idx="28239">
                        <c:v>2.2999999999999998</c:v>
                      </c:pt>
                      <c:pt idx="28240">
                        <c:v>2.2999999999999998</c:v>
                      </c:pt>
                      <c:pt idx="28241">
                        <c:v>2.29</c:v>
                      </c:pt>
                      <c:pt idx="28242">
                        <c:v>2.2999999999999998</c:v>
                      </c:pt>
                      <c:pt idx="28243">
                        <c:v>2.29</c:v>
                      </c:pt>
                      <c:pt idx="28244">
                        <c:v>2.2999999999999998</c:v>
                      </c:pt>
                      <c:pt idx="28245">
                        <c:v>2.2999999999999998</c:v>
                      </c:pt>
                      <c:pt idx="28246">
                        <c:v>2.29</c:v>
                      </c:pt>
                      <c:pt idx="28247">
                        <c:v>2.2999999999999998</c:v>
                      </c:pt>
                      <c:pt idx="28248">
                        <c:v>2.29</c:v>
                      </c:pt>
                      <c:pt idx="28249">
                        <c:v>2.29</c:v>
                      </c:pt>
                      <c:pt idx="28250">
                        <c:v>2.29</c:v>
                      </c:pt>
                      <c:pt idx="28251">
                        <c:v>2.2999999999999998</c:v>
                      </c:pt>
                      <c:pt idx="28252">
                        <c:v>2.29</c:v>
                      </c:pt>
                      <c:pt idx="28253">
                        <c:v>2.29</c:v>
                      </c:pt>
                      <c:pt idx="28254">
                        <c:v>2.29</c:v>
                      </c:pt>
                      <c:pt idx="28255">
                        <c:v>2.29</c:v>
                      </c:pt>
                      <c:pt idx="28256">
                        <c:v>2.2999999999999998</c:v>
                      </c:pt>
                      <c:pt idx="28257">
                        <c:v>2.29</c:v>
                      </c:pt>
                      <c:pt idx="28258">
                        <c:v>2.29</c:v>
                      </c:pt>
                      <c:pt idx="28259">
                        <c:v>2.29</c:v>
                      </c:pt>
                      <c:pt idx="28260">
                        <c:v>2.29</c:v>
                      </c:pt>
                      <c:pt idx="28261">
                        <c:v>2.29</c:v>
                      </c:pt>
                      <c:pt idx="28262">
                        <c:v>2.29</c:v>
                      </c:pt>
                      <c:pt idx="28263">
                        <c:v>2.2999999999999998</c:v>
                      </c:pt>
                      <c:pt idx="28264">
                        <c:v>2.29</c:v>
                      </c:pt>
                      <c:pt idx="28265">
                        <c:v>2.2999999999999998</c:v>
                      </c:pt>
                      <c:pt idx="28266">
                        <c:v>2.29</c:v>
                      </c:pt>
                      <c:pt idx="28267">
                        <c:v>2.29</c:v>
                      </c:pt>
                      <c:pt idx="28268">
                        <c:v>2.29</c:v>
                      </c:pt>
                      <c:pt idx="28269">
                        <c:v>2.2999999999999998</c:v>
                      </c:pt>
                      <c:pt idx="28270">
                        <c:v>2.2999999999999998</c:v>
                      </c:pt>
                      <c:pt idx="28271">
                        <c:v>2.2999999999999998</c:v>
                      </c:pt>
                      <c:pt idx="28272">
                        <c:v>2.2999999999999998</c:v>
                      </c:pt>
                      <c:pt idx="28273">
                        <c:v>2.29</c:v>
                      </c:pt>
                      <c:pt idx="28274">
                        <c:v>2.2999999999999998</c:v>
                      </c:pt>
                      <c:pt idx="28275">
                        <c:v>2.29</c:v>
                      </c:pt>
                      <c:pt idx="28276">
                        <c:v>2.2999999999999998</c:v>
                      </c:pt>
                      <c:pt idx="28277">
                        <c:v>2.29</c:v>
                      </c:pt>
                      <c:pt idx="28278">
                        <c:v>2.2999999999999998</c:v>
                      </c:pt>
                      <c:pt idx="28279">
                        <c:v>2.29</c:v>
                      </c:pt>
                      <c:pt idx="28280">
                        <c:v>2.2999999999999998</c:v>
                      </c:pt>
                      <c:pt idx="28281">
                        <c:v>2.2999999999999998</c:v>
                      </c:pt>
                      <c:pt idx="28282">
                        <c:v>2.2999999999999998</c:v>
                      </c:pt>
                      <c:pt idx="28283">
                        <c:v>2.2999999999999998</c:v>
                      </c:pt>
                      <c:pt idx="28284">
                        <c:v>2.29</c:v>
                      </c:pt>
                      <c:pt idx="28285">
                        <c:v>2.29</c:v>
                      </c:pt>
                      <c:pt idx="28286">
                        <c:v>2.2999999999999998</c:v>
                      </c:pt>
                      <c:pt idx="28287">
                        <c:v>2.29</c:v>
                      </c:pt>
                      <c:pt idx="28288">
                        <c:v>2.29</c:v>
                      </c:pt>
                      <c:pt idx="28289">
                        <c:v>2.29</c:v>
                      </c:pt>
                      <c:pt idx="28290">
                        <c:v>2.29</c:v>
                      </c:pt>
                      <c:pt idx="28291">
                        <c:v>2.29</c:v>
                      </c:pt>
                      <c:pt idx="28292">
                        <c:v>2.2999999999999998</c:v>
                      </c:pt>
                      <c:pt idx="28293">
                        <c:v>2.2999999999999998</c:v>
                      </c:pt>
                      <c:pt idx="28294">
                        <c:v>2.29</c:v>
                      </c:pt>
                      <c:pt idx="28295">
                        <c:v>2.2999999999999998</c:v>
                      </c:pt>
                      <c:pt idx="28296">
                        <c:v>2.2999999999999998</c:v>
                      </c:pt>
                      <c:pt idx="28297">
                        <c:v>2.29</c:v>
                      </c:pt>
                      <c:pt idx="28298">
                        <c:v>2.29</c:v>
                      </c:pt>
                      <c:pt idx="28299">
                        <c:v>2.29</c:v>
                      </c:pt>
                      <c:pt idx="28300">
                        <c:v>2.2999999999999998</c:v>
                      </c:pt>
                      <c:pt idx="28301">
                        <c:v>2.2999999999999998</c:v>
                      </c:pt>
                      <c:pt idx="28302">
                        <c:v>2.29</c:v>
                      </c:pt>
                      <c:pt idx="28303">
                        <c:v>2.29</c:v>
                      </c:pt>
                      <c:pt idx="28304">
                        <c:v>2.2999999999999998</c:v>
                      </c:pt>
                      <c:pt idx="28305">
                        <c:v>2.29</c:v>
                      </c:pt>
                      <c:pt idx="28306">
                        <c:v>2.29</c:v>
                      </c:pt>
                      <c:pt idx="28307">
                        <c:v>2.29</c:v>
                      </c:pt>
                      <c:pt idx="28308">
                        <c:v>2.29</c:v>
                      </c:pt>
                      <c:pt idx="28309">
                        <c:v>2.29</c:v>
                      </c:pt>
                      <c:pt idx="28310">
                        <c:v>2.29</c:v>
                      </c:pt>
                      <c:pt idx="28311">
                        <c:v>2.29</c:v>
                      </c:pt>
                      <c:pt idx="28312">
                        <c:v>2.29</c:v>
                      </c:pt>
                      <c:pt idx="28313">
                        <c:v>2.29</c:v>
                      </c:pt>
                      <c:pt idx="28314">
                        <c:v>2.29</c:v>
                      </c:pt>
                      <c:pt idx="28315">
                        <c:v>2.29</c:v>
                      </c:pt>
                      <c:pt idx="28316">
                        <c:v>2.29</c:v>
                      </c:pt>
                      <c:pt idx="28317">
                        <c:v>2.29</c:v>
                      </c:pt>
                      <c:pt idx="28318">
                        <c:v>2.29</c:v>
                      </c:pt>
                      <c:pt idx="28319">
                        <c:v>2.29</c:v>
                      </c:pt>
                      <c:pt idx="28320">
                        <c:v>2.29</c:v>
                      </c:pt>
                      <c:pt idx="28321">
                        <c:v>2.29</c:v>
                      </c:pt>
                      <c:pt idx="28322">
                        <c:v>2.29</c:v>
                      </c:pt>
                      <c:pt idx="28323">
                        <c:v>2.29</c:v>
                      </c:pt>
                      <c:pt idx="28324">
                        <c:v>2.2999999999999998</c:v>
                      </c:pt>
                      <c:pt idx="28325">
                        <c:v>2.29</c:v>
                      </c:pt>
                      <c:pt idx="28326">
                        <c:v>2.29</c:v>
                      </c:pt>
                      <c:pt idx="28327">
                        <c:v>2.29</c:v>
                      </c:pt>
                      <c:pt idx="28328">
                        <c:v>2.29</c:v>
                      </c:pt>
                      <c:pt idx="28329">
                        <c:v>2.29</c:v>
                      </c:pt>
                      <c:pt idx="28330">
                        <c:v>2.2999999999999998</c:v>
                      </c:pt>
                      <c:pt idx="28331">
                        <c:v>2.29</c:v>
                      </c:pt>
                      <c:pt idx="28332">
                        <c:v>2.29</c:v>
                      </c:pt>
                      <c:pt idx="28333">
                        <c:v>2.29</c:v>
                      </c:pt>
                      <c:pt idx="28334">
                        <c:v>2.29</c:v>
                      </c:pt>
                      <c:pt idx="28335">
                        <c:v>2.29</c:v>
                      </c:pt>
                      <c:pt idx="28336">
                        <c:v>2.29</c:v>
                      </c:pt>
                      <c:pt idx="28337">
                        <c:v>2.29</c:v>
                      </c:pt>
                      <c:pt idx="28338">
                        <c:v>2.29</c:v>
                      </c:pt>
                      <c:pt idx="28339">
                        <c:v>2.2999999999999998</c:v>
                      </c:pt>
                      <c:pt idx="28340">
                        <c:v>2.29</c:v>
                      </c:pt>
                      <c:pt idx="28341">
                        <c:v>2.29</c:v>
                      </c:pt>
                      <c:pt idx="28342">
                        <c:v>2.29</c:v>
                      </c:pt>
                      <c:pt idx="28343">
                        <c:v>2.2999999999999998</c:v>
                      </c:pt>
                      <c:pt idx="28344">
                        <c:v>2.2999999999999998</c:v>
                      </c:pt>
                      <c:pt idx="28345">
                        <c:v>2.29</c:v>
                      </c:pt>
                      <c:pt idx="28346">
                        <c:v>2.2999999999999998</c:v>
                      </c:pt>
                      <c:pt idx="28347">
                        <c:v>2.2999999999999998</c:v>
                      </c:pt>
                      <c:pt idx="28348">
                        <c:v>2.29</c:v>
                      </c:pt>
                      <c:pt idx="28349">
                        <c:v>2.2999999999999998</c:v>
                      </c:pt>
                      <c:pt idx="28350">
                        <c:v>2.2999999999999998</c:v>
                      </c:pt>
                      <c:pt idx="28351">
                        <c:v>2.2999999999999998</c:v>
                      </c:pt>
                      <c:pt idx="28352">
                        <c:v>2.29</c:v>
                      </c:pt>
                      <c:pt idx="28353">
                        <c:v>2.2999999999999998</c:v>
                      </c:pt>
                      <c:pt idx="28354">
                        <c:v>2.2999999999999998</c:v>
                      </c:pt>
                      <c:pt idx="28355">
                        <c:v>2.29</c:v>
                      </c:pt>
                      <c:pt idx="28356">
                        <c:v>2.2999999999999998</c:v>
                      </c:pt>
                      <c:pt idx="28357">
                        <c:v>2.2999999999999998</c:v>
                      </c:pt>
                      <c:pt idx="28358">
                        <c:v>2.2999999999999998</c:v>
                      </c:pt>
                      <c:pt idx="28359">
                        <c:v>2.2999999999999998</c:v>
                      </c:pt>
                      <c:pt idx="28360">
                        <c:v>2.2999999999999998</c:v>
                      </c:pt>
                      <c:pt idx="28361">
                        <c:v>2.2999999999999998</c:v>
                      </c:pt>
                      <c:pt idx="28362">
                        <c:v>2.2999999999999998</c:v>
                      </c:pt>
                      <c:pt idx="28363">
                        <c:v>2.2999999999999998</c:v>
                      </c:pt>
                      <c:pt idx="28364">
                        <c:v>2.2999999999999998</c:v>
                      </c:pt>
                      <c:pt idx="28365">
                        <c:v>2.2999999999999998</c:v>
                      </c:pt>
                      <c:pt idx="28366">
                        <c:v>2.2999999999999998</c:v>
                      </c:pt>
                      <c:pt idx="28367">
                        <c:v>2.2999999999999998</c:v>
                      </c:pt>
                      <c:pt idx="28368">
                        <c:v>2.2999999999999998</c:v>
                      </c:pt>
                      <c:pt idx="28369">
                        <c:v>2.2999999999999998</c:v>
                      </c:pt>
                      <c:pt idx="28370">
                        <c:v>2.31</c:v>
                      </c:pt>
                      <c:pt idx="28371">
                        <c:v>2.31</c:v>
                      </c:pt>
                      <c:pt idx="28372">
                        <c:v>2.31</c:v>
                      </c:pt>
                      <c:pt idx="28373">
                        <c:v>2.2999999999999998</c:v>
                      </c:pt>
                      <c:pt idx="28374">
                        <c:v>2.31</c:v>
                      </c:pt>
                      <c:pt idx="28375">
                        <c:v>2.31</c:v>
                      </c:pt>
                      <c:pt idx="28376">
                        <c:v>2.31</c:v>
                      </c:pt>
                      <c:pt idx="28377">
                        <c:v>2.31</c:v>
                      </c:pt>
                      <c:pt idx="28378">
                        <c:v>2.31</c:v>
                      </c:pt>
                      <c:pt idx="28379">
                        <c:v>2.31</c:v>
                      </c:pt>
                      <c:pt idx="28380">
                        <c:v>2.31</c:v>
                      </c:pt>
                      <c:pt idx="28381">
                        <c:v>2.31</c:v>
                      </c:pt>
                      <c:pt idx="28382">
                        <c:v>2.31</c:v>
                      </c:pt>
                      <c:pt idx="28383">
                        <c:v>2.31</c:v>
                      </c:pt>
                      <c:pt idx="28384">
                        <c:v>2.31</c:v>
                      </c:pt>
                      <c:pt idx="28385">
                        <c:v>2.31</c:v>
                      </c:pt>
                      <c:pt idx="28386">
                        <c:v>2.31</c:v>
                      </c:pt>
                      <c:pt idx="28387">
                        <c:v>2.2999999999999998</c:v>
                      </c:pt>
                      <c:pt idx="28388">
                        <c:v>2.31</c:v>
                      </c:pt>
                      <c:pt idx="28389">
                        <c:v>2.31</c:v>
                      </c:pt>
                      <c:pt idx="28390">
                        <c:v>2.2999999999999998</c:v>
                      </c:pt>
                      <c:pt idx="28391">
                        <c:v>2.31</c:v>
                      </c:pt>
                      <c:pt idx="28392">
                        <c:v>2.31</c:v>
                      </c:pt>
                      <c:pt idx="28393">
                        <c:v>2.31</c:v>
                      </c:pt>
                      <c:pt idx="28394">
                        <c:v>2.2999999999999998</c:v>
                      </c:pt>
                      <c:pt idx="28395">
                        <c:v>2.2999999999999998</c:v>
                      </c:pt>
                      <c:pt idx="28396">
                        <c:v>2.2999999999999998</c:v>
                      </c:pt>
                      <c:pt idx="28397">
                        <c:v>2.2999999999999998</c:v>
                      </c:pt>
                      <c:pt idx="28398">
                        <c:v>2.2999999999999998</c:v>
                      </c:pt>
                      <c:pt idx="28399">
                        <c:v>2.29</c:v>
                      </c:pt>
                      <c:pt idx="28400">
                        <c:v>2.2999999999999998</c:v>
                      </c:pt>
                      <c:pt idx="28401">
                        <c:v>2.2999999999999998</c:v>
                      </c:pt>
                      <c:pt idx="28402">
                        <c:v>2.2999999999999998</c:v>
                      </c:pt>
                      <c:pt idx="28403">
                        <c:v>2.2999999999999998</c:v>
                      </c:pt>
                      <c:pt idx="28404">
                        <c:v>2.31</c:v>
                      </c:pt>
                      <c:pt idx="28405">
                        <c:v>2.31</c:v>
                      </c:pt>
                      <c:pt idx="28406">
                        <c:v>2.31</c:v>
                      </c:pt>
                      <c:pt idx="28407">
                        <c:v>2.31</c:v>
                      </c:pt>
                      <c:pt idx="28408">
                        <c:v>2.31</c:v>
                      </c:pt>
                      <c:pt idx="28409">
                        <c:v>2.31</c:v>
                      </c:pt>
                      <c:pt idx="28410">
                        <c:v>2.31</c:v>
                      </c:pt>
                      <c:pt idx="28411">
                        <c:v>2.31</c:v>
                      </c:pt>
                      <c:pt idx="28412">
                        <c:v>2.31</c:v>
                      </c:pt>
                      <c:pt idx="28413">
                        <c:v>2.31</c:v>
                      </c:pt>
                      <c:pt idx="28414">
                        <c:v>2.31</c:v>
                      </c:pt>
                      <c:pt idx="28415">
                        <c:v>2.31</c:v>
                      </c:pt>
                      <c:pt idx="28416">
                        <c:v>2.31</c:v>
                      </c:pt>
                      <c:pt idx="28417">
                        <c:v>2.31</c:v>
                      </c:pt>
                      <c:pt idx="28418">
                        <c:v>2.31</c:v>
                      </c:pt>
                      <c:pt idx="28419">
                        <c:v>2.31</c:v>
                      </c:pt>
                      <c:pt idx="28420">
                        <c:v>2.2999999999999998</c:v>
                      </c:pt>
                      <c:pt idx="28421">
                        <c:v>2.2999999999999998</c:v>
                      </c:pt>
                      <c:pt idx="28422">
                        <c:v>2.2999999999999998</c:v>
                      </c:pt>
                      <c:pt idx="28423">
                        <c:v>2.29</c:v>
                      </c:pt>
                      <c:pt idx="28424">
                        <c:v>2.29</c:v>
                      </c:pt>
                      <c:pt idx="28425">
                        <c:v>2.2999999999999998</c:v>
                      </c:pt>
                      <c:pt idx="28426">
                        <c:v>2.29</c:v>
                      </c:pt>
                      <c:pt idx="28427">
                        <c:v>2.29</c:v>
                      </c:pt>
                      <c:pt idx="28428">
                        <c:v>2.2999999999999998</c:v>
                      </c:pt>
                      <c:pt idx="28429">
                        <c:v>2.2999999999999998</c:v>
                      </c:pt>
                      <c:pt idx="28430">
                        <c:v>2.2999999999999998</c:v>
                      </c:pt>
                      <c:pt idx="28431">
                        <c:v>2.2999999999999998</c:v>
                      </c:pt>
                      <c:pt idx="28432">
                        <c:v>2.2999999999999998</c:v>
                      </c:pt>
                      <c:pt idx="28433">
                        <c:v>2.2999999999999998</c:v>
                      </c:pt>
                      <c:pt idx="28434">
                        <c:v>2.2999999999999998</c:v>
                      </c:pt>
                      <c:pt idx="28435">
                        <c:v>2.29</c:v>
                      </c:pt>
                      <c:pt idx="28436">
                        <c:v>2.29</c:v>
                      </c:pt>
                      <c:pt idx="28437">
                        <c:v>2.29</c:v>
                      </c:pt>
                      <c:pt idx="28438">
                        <c:v>2.29</c:v>
                      </c:pt>
                      <c:pt idx="28439">
                        <c:v>2.29</c:v>
                      </c:pt>
                      <c:pt idx="28440">
                        <c:v>2.29</c:v>
                      </c:pt>
                      <c:pt idx="28441">
                        <c:v>2.29</c:v>
                      </c:pt>
                      <c:pt idx="28442">
                        <c:v>2.29</c:v>
                      </c:pt>
                      <c:pt idx="28443">
                        <c:v>2.29</c:v>
                      </c:pt>
                      <c:pt idx="28444">
                        <c:v>2.29</c:v>
                      </c:pt>
                      <c:pt idx="28445">
                        <c:v>2.29</c:v>
                      </c:pt>
                      <c:pt idx="28446">
                        <c:v>2.2799999999999998</c:v>
                      </c:pt>
                      <c:pt idx="28447">
                        <c:v>2.29</c:v>
                      </c:pt>
                      <c:pt idx="28448">
                        <c:v>2.29</c:v>
                      </c:pt>
                      <c:pt idx="28449">
                        <c:v>2.2799999999999998</c:v>
                      </c:pt>
                      <c:pt idx="28450">
                        <c:v>2.29</c:v>
                      </c:pt>
                      <c:pt idx="28451">
                        <c:v>2.2799999999999998</c:v>
                      </c:pt>
                      <c:pt idx="28452">
                        <c:v>2.29</c:v>
                      </c:pt>
                      <c:pt idx="28453">
                        <c:v>2.29</c:v>
                      </c:pt>
                      <c:pt idx="28454">
                        <c:v>2.29</c:v>
                      </c:pt>
                      <c:pt idx="28455">
                        <c:v>2.2799999999999998</c:v>
                      </c:pt>
                      <c:pt idx="28456">
                        <c:v>2.2799999999999998</c:v>
                      </c:pt>
                      <c:pt idx="28457">
                        <c:v>2.2799999999999998</c:v>
                      </c:pt>
                      <c:pt idx="28458">
                        <c:v>2.2799999999999998</c:v>
                      </c:pt>
                      <c:pt idx="28459">
                        <c:v>2.2799999999999998</c:v>
                      </c:pt>
                      <c:pt idx="28460">
                        <c:v>2.2799999999999998</c:v>
                      </c:pt>
                      <c:pt idx="28461">
                        <c:v>2.2799999999999998</c:v>
                      </c:pt>
                      <c:pt idx="28462">
                        <c:v>2.2799999999999998</c:v>
                      </c:pt>
                      <c:pt idx="28463">
                        <c:v>2.2799999999999998</c:v>
                      </c:pt>
                      <c:pt idx="28464">
                        <c:v>2.2799999999999998</c:v>
                      </c:pt>
                      <c:pt idx="28465">
                        <c:v>2.29</c:v>
                      </c:pt>
                      <c:pt idx="28466">
                        <c:v>2.29</c:v>
                      </c:pt>
                      <c:pt idx="28467">
                        <c:v>2.29</c:v>
                      </c:pt>
                      <c:pt idx="28468">
                        <c:v>2.2999999999999998</c:v>
                      </c:pt>
                      <c:pt idx="28469">
                        <c:v>2.29</c:v>
                      </c:pt>
                      <c:pt idx="28470">
                        <c:v>2.2999999999999998</c:v>
                      </c:pt>
                      <c:pt idx="28471">
                        <c:v>2.2999999999999998</c:v>
                      </c:pt>
                      <c:pt idx="28472">
                        <c:v>2.31</c:v>
                      </c:pt>
                      <c:pt idx="28473">
                        <c:v>2.31</c:v>
                      </c:pt>
                      <c:pt idx="28474">
                        <c:v>2.31</c:v>
                      </c:pt>
                      <c:pt idx="28475">
                        <c:v>2.3199999999999998</c:v>
                      </c:pt>
                      <c:pt idx="28476">
                        <c:v>2.31</c:v>
                      </c:pt>
                      <c:pt idx="28477">
                        <c:v>2.31</c:v>
                      </c:pt>
                      <c:pt idx="28478">
                        <c:v>2.31</c:v>
                      </c:pt>
                      <c:pt idx="28479">
                        <c:v>2.31</c:v>
                      </c:pt>
                      <c:pt idx="28480">
                        <c:v>2.31</c:v>
                      </c:pt>
                      <c:pt idx="28481">
                        <c:v>2.2999999999999998</c:v>
                      </c:pt>
                      <c:pt idx="28482">
                        <c:v>2.2999999999999998</c:v>
                      </c:pt>
                      <c:pt idx="28483">
                        <c:v>2.2999999999999998</c:v>
                      </c:pt>
                      <c:pt idx="28484">
                        <c:v>2.2999999999999998</c:v>
                      </c:pt>
                      <c:pt idx="28485">
                        <c:v>2.2999999999999998</c:v>
                      </c:pt>
                      <c:pt idx="28486">
                        <c:v>2.31</c:v>
                      </c:pt>
                      <c:pt idx="28487">
                        <c:v>2.31</c:v>
                      </c:pt>
                      <c:pt idx="28488">
                        <c:v>2.2999999999999998</c:v>
                      </c:pt>
                      <c:pt idx="28489">
                        <c:v>2.2999999999999998</c:v>
                      </c:pt>
                      <c:pt idx="28490">
                        <c:v>2.2999999999999998</c:v>
                      </c:pt>
                      <c:pt idx="28491">
                        <c:v>2.2999999999999998</c:v>
                      </c:pt>
                      <c:pt idx="28492">
                        <c:v>2.2999999999999998</c:v>
                      </c:pt>
                      <c:pt idx="28493">
                        <c:v>2.2999999999999998</c:v>
                      </c:pt>
                      <c:pt idx="28494">
                        <c:v>2.2999999999999998</c:v>
                      </c:pt>
                      <c:pt idx="28495">
                        <c:v>2.29</c:v>
                      </c:pt>
                      <c:pt idx="28496">
                        <c:v>2.2999999999999998</c:v>
                      </c:pt>
                      <c:pt idx="28497">
                        <c:v>2.2999999999999998</c:v>
                      </c:pt>
                      <c:pt idx="28498">
                        <c:v>2.29</c:v>
                      </c:pt>
                      <c:pt idx="28499">
                        <c:v>2.2999999999999998</c:v>
                      </c:pt>
                      <c:pt idx="28500">
                        <c:v>2.29</c:v>
                      </c:pt>
                      <c:pt idx="28501">
                        <c:v>2.29</c:v>
                      </c:pt>
                      <c:pt idx="28502">
                        <c:v>2.29</c:v>
                      </c:pt>
                      <c:pt idx="28503">
                        <c:v>2.2799999999999998</c:v>
                      </c:pt>
                      <c:pt idx="28504">
                        <c:v>2.2799999999999998</c:v>
                      </c:pt>
                      <c:pt idx="28505">
                        <c:v>2.2799999999999998</c:v>
                      </c:pt>
                      <c:pt idx="28506">
                        <c:v>2.2799999999999998</c:v>
                      </c:pt>
                      <c:pt idx="28507">
                        <c:v>2.2799999999999998</c:v>
                      </c:pt>
                      <c:pt idx="28508">
                        <c:v>2.2799999999999998</c:v>
                      </c:pt>
                      <c:pt idx="28509">
                        <c:v>2.2799999999999998</c:v>
                      </c:pt>
                      <c:pt idx="28510">
                        <c:v>2.2799999999999998</c:v>
                      </c:pt>
                      <c:pt idx="28511">
                        <c:v>2.2799999999999998</c:v>
                      </c:pt>
                      <c:pt idx="28512">
                        <c:v>2.2799999999999998</c:v>
                      </c:pt>
                      <c:pt idx="28513">
                        <c:v>2.2799999999999998</c:v>
                      </c:pt>
                      <c:pt idx="28514">
                        <c:v>2.2799999999999998</c:v>
                      </c:pt>
                      <c:pt idx="28515">
                        <c:v>2.2799999999999998</c:v>
                      </c:pt>
                      <c:pt idx="28516">
                        <c:v>2.2799999999999998</c:v>
                      </c:pt>
                      <c:pt idx="28517">
                        <c:v>2.2799999999999998</c:v>
                      </c:pt>
                      <c:pt idx="28518">
                        <c:v>2.2799999999999998</c:v>
                      </c:pt>
                      <c:pt idx="28519">
                        <c:v>2.27</c:v>
                      </c:pt>
                      <c:pt idx="28520">
                        <c:v>2.2799999999999998</c:v>
                      </c:pt>
                      <c:pt idx="28521">
                        <c:v>2.27</c:v>
                      </c:pt>
                      <c:pt idx="28522">
                        <c:v>2.27</c:v>
                      </c:pt>
                      <c:pt idx="28523">
                        <c:v>2.27</c:v>
                      </c:pt>
                      <c:pt idx="28524">
                        <c:v>2.27</c:v>
                      </c:pt>
                      <c:pt idx="28525">
                        <c:v>2.27</c:v>
                      </c:pt>
                      <c:pt idx="28526">
                        <c:v>2.27</c:v>
                      </c:pt>
                      <c:pt idx="28527">
                        <c:v>2.2599999999999998</c:v>
                      </c:pt>
                      <c:pt idx="28528">
                        <c:v>2.27</c:v>
                      </c:pt>
                      <c:pt idx="28529">
                        <c:v>2.27</c:v>
                      </c:pt>
                      <c:pt idx="28530">
                        <c:v>2.27</c:v>
                      </c:pt>
                      <c:pt idx="28531">
                        <c:v>2.2599999999999998</c:v>
                      </c:pt>
                      <c:pt idx="28532">
                        <c:v>2.2599999999999998</c:v>
                      </c:pt>
                      <c:pt idx="28533">
                        <c:v>2.2599999999999998</c:v>
                      </c:pt>
                      <c:pt idx="28534">
                        <c:v>2.27</c:v>
                      </c:pt>
                      <c:pt idx="28535">
                        <c:v>2.2599999999999998</c:v>
                      </c:pt>
                      <c:pt idx="28536">
                        <c:v>2.2599999999999998</c:v>
                      </c:pt>
                      <c:pt idx="28537">
                        <c:v>2.2599999999999998</c:v>
                      </c:pt>
                      <c:pt idx="28538">
                        <c:v>2.2599999999999998</c:v>
                      </c:pt>
                      <c:pt idx="28539">
                        <c:v>2.2599999999999998</c:v>
                      </c:pt>
                      <c:pt idx="28540">
                        <c:v>2.2599999999999998</c:v>
                      </c:pt>
                      <c:pt idx="28541">
                        <c:v>2.2599999999999998</c:v>
                      </c:pt>
                      <c:pt idx="28542">
                        <c:v>2.2599999999999998</c:v>
                      </c:pt>
                      <c:pt idx="28543">
                        <c:v>2.27</c:v>
                      </c:pt>
                      <c:pt idx="28544">
                        <c:v>2.2599999999999998</c:v>
                      </c:pt>
                      <c:pt idx="28545">
                        <c:v>2.2599999999999998</c:v>
                      </c:pt>
                      <c:pt idx="28546">
                        <c:v>2.2599999999999998</c:v>
                      </c:pt>
                      <c:pt idx="28547">
                        <c:v>2.2599999999999998</c:v>
                      </c:pt>
                      <c:pt idx="28548">
                        <c:v>2.27</c:v>
                      </c:pt>
                      <c:pt idx="28549">
                        <c:v>2.2599999999999998</c:v>
                      </c:pt>
                      <c:pt idx="28550">
                        <c:v>2.2599999999999998</c:v>
                      </c:pt>
                      <c:pt idx="28551">
                        <c:v>2.2599999999999998</c:v>
                      </c:pt>
                      <c:pt idx="28552">
                        <c:v>2.2599999999999998</c:v>
                      </c:pt>
                      <c:pt idx="28553">
                        <c:v>2.2599999999999998</c:v>
                      </c:pt>
                      <c:pt idx="28554">
                        <c:v>2.27</c:v>
                      </c:pt>
                      <c:pt idx="28555">
                        <c:v>2.2599999999999998</c:v>
                      </c:pt>
                      <c:pt idx="28556">
                        <c:v>2.2599999999999998</c:v>
                      </c:pt>
                      <c:pt idx="28557">
                        <c:v>2.2599999999999998</c:v>
                      </c:pt>
                      <c:pt idx="28558">
                        <c:v>2.2599999999999998</c:v>
                      </c:pt>
                      <c:pt idx="28559">
                        <c:v>2.27</c:v>
                      </c:pt>
                      <c:pt idx="28560">
                        <c:v>2.27</c:v>
                      </c:pt>
                      <c:pt idx="28561">
                        <c:v>2.2599999999999998</c:v>
                      </c:pt>
                      <c:pt idx="28562">
                        <c:v>2.2599999999999998</c:v>
                      </c:pt>
                      <c:pt idx="28563">
                        <c:v>2.2599999999999998</c:v>
                      </c:pt>
                      <c:pt idx="28564">
                        <c:v>2.2599999999999998</c:v>
                      </c:pt>
                      <c:pt idx="28565">
                        <c:v>2.2599999999999998</c:v>
                      </c:pt>
                      <c:pt idx="28566">
                        <c:v>2.27</c:v>
                      </c:pt>
                      <c:pt idx="28567">
                        <c:v>2.27</c:v>
                      </c:pt>
                      <c:pt idx="28568">
                        <c:v>2.2799999999999998</c:v>
                      </c:pt>
                      <c:pt idx="28569">
                        <c:v>2.27</c:v>
                      </c:pt>
                      <c:pt idx="28570">
                        <c:v>2.2799999999999998</c:v>
                      </c:pt>
                      <c:pt idx="28571">
                        <c:v>2.2799999999999998</c:v>
                      </c:pt>
                      <c:pt idx="28572">
                        <c:v>2.2799999999999998</c:v>
                      </c:pt>
                      <c:pt idx="28573">
                        <c:v>2.2799999999999998</c:v>
                      </c:pt>
                      <c:pt idx="28574">
                        <c:v>2.2799999999999998</c:v>
                      </c:pt>
                      <c:pt idx="28575">
                        <c:v>2.2799999999999998</c:v>
                      </c:pt>
                      <c:pt idx="28576">
                        <c:v>2.2799999999999998</c:v>
                      </c:pt>
                      <c:pt idx="28577">
                        <c:v>2.2799999999999998</c:v>
                      </c:pt>
                      <c:pt idx="28578">
                        <c:v>2.2799999999999998</c:v>
                      </c:pt>
                      <c:pt idx="28579">
                        <c:v>2.2799999999999998</c:v>
                      </c:pt>
                      <c:pt idx="28580">
                        <c:v>2.27</c:v>
                      </c:pt>
                      <c:pt idx="28581">
                        <c:v>2.27</c:v>
                      </c:pt>
                      <c:pt idx="28582">
                        <c:v>2.2799999999999998</c:v>
                      </c:pt>
                      <c:pt idx="28583">
                        <c:v>2.27</c:v>
                      </c:pt>
                      <c:pt idx="28584">
                        <c:v>2.27</c:v>
                      </c:pt>
                      <c:pt idx="28585">
                        <c:v>2.2799999999999998</c:v>
                      </c:pt>
                      <c:pt idx="28586">
                        <c:v>2.27</c:v>
                      </c:pt>
                      <c:pt idx="28587">
                        <c:v>2.27</c:v>
                      </c:pt>
                      <c:pt idx="28588">
                        <c:v>2.2799999999999998</c:v>
                      </c:pt>
                      <c:pt idx="28589">
                        <c:v>2.27</c:v>
                      </c:pt>
                      <c:pt idx="28590">
                        <c:v>2.27</c:v>
                      </c:pt>
                      <c:pt idx="28591">
                        <c:v>2.27</c:v>
                      </c:pt>
                      <c:pt idx="28592">
                        <c:v>2.27</c:v>
                      </c:pt>
                      <c:pt idx="28593">
                        <c:v>2.27</c:v>
                      </c:pt>
                      <c:pt idx="28594">
                        <c:v>2.27</c:v>
                      </c:pt>
                      <c:pt idx="28595">
                        <c:v>2.27</c:v>
                      </c:pt>
                      <c:pt idx="28596">
                        <c:v>2.27</c:v>
                      </c:pt>
                      <c:pt idx="28597">
                        <c:v>2.27</c:v>
                      </c:pt>
                      <c:pt idx="28598">
                        <c:v>2.27</c:v>
                      </c:pt>
                      <c:pt idx="28599">
                        <c:v>2.2599999999999998</c:v>
                      </c:pt>
                      <c:pt idx="28600">
                        <c:v>2.27</c:v>
                      </c:pt>
                      <c:pt idx="28601">
                        <c:v>2.2599999999999998</c:v>
                      </c:pt>
                      <c:pt idx="28602">
                        <c:v>2.27</c:v>
                      </c:pt>
                      <c:pt idx="28603">
                        <c:v>2.27</c:v>
                      </c:pt>
                      <c:pt idx="28604">
                        <c:v>2.27</c:v>
                      </c:pt>
                      <c:pt idx="28605">
                        <c:v>2.27</c:v>
                      </c:pt>
                      <c:pt idx="28606">
                        <c:v>2.27</c:v>
                      </c:pt>
                      <c:pt idx="28607">
                        <c:v>2.27</c:v>
                      </c:pt>
                      <c:pt idx="28608">
                        <c:v>2.27</c:v>
                      </c:pt>
                      <c:pt idx="28609">
                        <c:v>2.27</c:v>
                      </c:pt>
                      <c:pt idx="28610">
                        <c:v>2.27</c:v>
                      </c:pt>
                      <c:pt idx="28611">
                        <c:v>2.27</c:v>
                      </c:pt>
                      <c:pt idx="28612">
                        <c:v>2.27</c:v>
                      </c:pt>
                      <c:pt idx="28613">
                        <c:v>2.27</c:v>
                      </c:pt>
                      <c:pt idx="28614">
                        <c:v>2.27</c:v>
                      </c:pt>
                      <c:pt idx="28615">
                        <c:v>2.27</c:v>
                      </c:pt>
                      <c:pt idx="28616">
                        <c:v>2.27</c:v>
                      </c:pt>
                      <c:pt idx="28617">
                        <c:v>2.27</c:v>
                      </c:pt>
                      <c:pt idx="28618">
                        <c:v>2.27</c:v>
                      </c:pt>
                      <c:pt idx="28619">
                        <c:v>2.27</c:v>
                      </c:pt>
                      <c:pt idx="28620">
                        <c:v>2.27</c:v>
                      </c:pt>
                      <c:pt idx="28621">
                        <c:v>2.27</c:v>
                      </c:pt>
                      <c:pt idx="28622">
                        <c:v>2.27</c:v>
                      </c:pt>
                      <c:pt idx="28623">
                        <c:v>2.27</c:v>
                      </c:pt>
                      <c:pt idx="28624">
                        <c:v>2.27</c:v>
                      </c:pt>
                      <c:pt idx="28625">
                        <c:v>2.27</c:v>
                      </c:pt>
                      <c:pt idx="28626">
                        <c:v>2.27</c:v>
                      </c:pt>
                      <c:pt idx="28627">
                        <c:v>2.27</c:v>
                      </c:pt>
                      <c:pt idx="28628">
                        <c:v>2.2799999999999998</c:v>
                      </c:pt>
                      <c:pt idx="28629">
                        <c:v>2.27</c:v>
                      </c:pt>
                      <c:pt idx="28630">
                        <c:v>2.2799999999999998</c:v>
                      </c:pt>
                      <c:pt idx="28631">
                        <c:v>2.2799999999999998</c:v>
                      </c:pt>
                      <c:pt idx="28632">
                        <c:v>2.2799999999999998</c:v>
                      </c:pt>
                      <c:pt idx="28633">
                        <c:v>2.2799999999999998</c:v>
                      </c:pt>
                      <c:pt idx="28634">
                        <c:v>2.2799999999999998</c:v>
                      </c:pt>
                      <c:pt idx="28635">
                        <c:v>2.27</c:v>
                      </c:pt>
                      <c:pt idx="28636">
                        <c:v>2.27</c:v>
                      </c:pt>
                      <c:pt idx="28637">
                        <c:v>2.2799999999999998</c:v>
                      </c:pt>
                      <c:pt idx="28638">
                        <c:v>2.27</c:v>
                      </c:pt>
                      <c:pt idx="28639">
                        <c:v>2.2799999999999998</c:v>
                      </c:pt>
                      <c:pt idx="28640">
                        <c:v>2.27</c:v>
                      </c:pt>
                      <c:pt idx="28641">
                        <c:v>2.2799999999999998</c:v>
                      </c:pt>
                      <c:pt idx="28642">
                        <c:v>2.27</c:v>
                      </c:pt>
                      <c:pt idx="28643">
                        <c:v>2.27</c:v>
                      </c:pt>
                      <c:pt idx="28644">
                        <c:v>2.27</c:v>
                      </c:pt>
                      <c:pt idx="28645">
                        <c:v>2.27</c:v>
                      </c:pt>
                      <c:pt idx="28646">
                        <c:v>2.2799999999999998</c:v>
                      </c:pt>
                      <c:pt idx="28647">
                        <c:v>2.27</c:v>
                      </c:pt>
                      <c:pt idx="28648">
                        <c:v>2.27</c:v>
                      </c:pt>
                      <c:pt idx="28649">
                        <c:v>2.27</c:v>
                      </c:pt>
                      <c:pt idx="28650">
                        <c:v>2.2799999999999998</c:v>
                      </c:pt>
                      <c:pt idx="28651">
                        <c:v>2.27</c:v>
                      </c:pt>
                      <c:pt idx="28652">
                        <c:v>2.2799999999999998</c:v>
                      </c:pt>
                      <c:pt idx="28653">
                        <c:v>2.2799999999999998</c:v>
                      </c:pt>
                      <c:pt idx="28654">
                        <c:v>2.2799999999999998</c:v>
                      </c:pt>
                      <c:pt idx="28655">
                        <c:v>2.27</c:v>
                      </c:pt>
                      <c:pt idx="28656">
                        <c:v>2.2799999999999998</c:v>
                      </c:pt>
                      <c:pt idx="28657">
                        <c:v>2.2799999999999998</c:v>
                      </c:pt>
                      <c:pt idx="28658">
                        <c:v>2.27</c:v>
                      </c:pt>
                      <c:pt idx="28659">
                        <c:v>2.27</c:v>
                      </c:pt>
                      <c:pt idx="28660">
                        <c:v>2.2799999999999998</c:v>
                      </c:pt>
                      <c:pt idx="28661">
                        <c:v>2.2799999999999998</c:v>
                      </c:pt>
                      <c:pt idx="28662">
                        <c:v>2.2799999999999998</c:v>
                      </c:pt>
                      <c:pt idx="28663">
                        <c:v>2.2799999999999998</c:v>
                      </c:pt>
                      <c:pt idx="28664">
                        <c:v>2.2799999999999998</c:v>
                      </c:pt>
                      <c:pt idx="28665">
                        <c:v>2.2799999999999998</c:v>
                      </c:pt>
                      <c:pt idx="28666">
                        <c:v>2.2799999999999998</c:v>
                      </c:pt>
                      <c:pt idx="28667">
                        <c:v>2.27</c:v>
                      </c:pt>
                      <c:pt idx="28668">
                        <c:v>2.2799999999999998</c:v>
                      </c:pt>
                      <c:pt idx="28669">
                        <c:v>2.2799999999999998</c:v>
                      </c:pt>
                      <c:pt idx="28670">
                        <c:v>2.2799999999999998</c:v>
                      </c:pt>
                      <c:pt idx="28671">
                        <c:v>2.2799999999999998</c:v>
                      </c:pt>
                      <c:pt idx="28672">
                        <c:v>2.27</c:v>
                      </c:pt>
                      <c:pt idx="28673">
                        <c:v>2.2799999999999998</c:v>
                      </c:pt>
                      <c:pt idx="28674">
                        <c:v>2.27</c:v>
                      </c:pt>
                      <c:pt idx="28675">
                        <c:v>2.2799999999999998</c:v>
                      </c:pt>
                      <c:pt idx="28676">
                        <c:v>2.2799999999999998</c:v>
                      </c:pt>
                      <c:pt idx="28677">
                        <c:v>2.2799999999999998</c:v>
                      </c:pt>
                      <c:pt idx="28678">
                        <c:v>2.2799999999999998</c:v>
                      </c:pt>
                      <c:pt idx="28679">
                        <c:v>2.2799999999999998</c:v>
                      </c:pt>
                      <c:pt idx="28680">
                        <c:v>2.2799999999999998</c:v>
                      </c:pt>
                      <c:pt idx="28681">
                        <c:v>2.2799999999999998</c:v>
                      </c:pt>
                      <c:pt idx="28682">
                        <c:v>2.2799999999999998</c:v>
                      </c:pt>
                      <c:pt idx="28683">
                        <c:v>2.29</c:v>
                      </c:pt>
                      <c:pt idx="28684">
                        <c:v>2.29</c:v>
                      </c:pt>
                      <c:pt idx="28685">
                        <c:v>2.29</c:v>
                      </c:pt>
                      <c:pt idx="28686">
                        <c:v>2.2799999999999998</c:v>
                      </c:pt>
                      <c:pt idx="28687">
                        <c:v>2.29</c:v>
                      </c:pt>
                      <c:pt idx="28688">
                        <c:v>2.29</c:v>
                      </c:pt>
                      <c:pt idx="28689">
                        <c:v>2.29</c:v>
                      </c:pt>
                      <c:pt idx="28690">
                        <c:v>2.29</c:v>
                      </c:pt>
                      <c:pt idx="28691">
                        <c:v>2.29</c:v>
                      </c:pt>
                      <c:pt idx="28692">
                        <c:v>2.2999999999999998</c:v>
                      </c:pt>
                      <c:pt idx="28693">
                        <c:v>2.2999999999999998</c:v>
                      </c:pt>
                      <c:pt idx="28694">
                        <c:v>2.31</c:v>
                      </c:pt>
                      <c:pt idx="28695">
                        <c:v>2.31</c:v>
                      </c:pt>
                      <c:pt idx="28696">
                        <c:v>2.3199999999999998</c:v>
                      </c:pt>
                      <c:pt idx="28697">
                        <c:v>2.3199999999999998</c:v>
                      </c:pt>
                      <c:pt idx="28698">
                        <c:v>2.3199999999999998</c:v>
                      </c:pt>
                      <c:pt idx="28699">
                        <c:v>2.33</c:v>
                      </c:pt>
                      <c:pt idx="28700">
                        <c:v>2.34</c:v>
                      </c:pt>
                      <c:pt idx="28701">
                        <c:v>2.34</c:v>
                      </c:pt>
                      <c:pt idx="28702">
                        <c:v>2.36</c:v>
                      </c:pt>
                      <c:pt idx="28703">
                        <c:v>2.38</c:v>
                      </c:pt>
                      <c:pt idx="28704">
                        <c:v>2.4</c:v>
                      </c:pt>
                      <c:pt idx="28705">
                        <c:v>2.42</c:v>
                      </c:pt>
                      <c:pt idx="28706">
                        <c:v>2.44</c:v>
                      </c:pt>
                      <c:pt idx="28707">
                        <c:v>2.46</c:v>
                      </c:pt>
                      <c:pt idx="28708">
                        <c:v>2.4700000000000002</c:v>
                      </c:pt>
                      <c:pt idx="28709">
                        <c:v>2.48</c:v>
                      </c:pt>
                      <c:pt idx="28710">
                        <c:v>2.5</c:v>
                      </c:pt>
                      <c:pt idx="28711">
                        <c:v>2.5099999999999998</c:v>
                      </c:pt>
                      <c:pt idx="28712">
                        <c:v>2.52</c:v>
                      </c:pt>
                      <c:pt idx="28713">
                        <c:v>2.54</c:v>
                      </c:pt>
                      <c:pt idx="28714">
                        <c:v>2.56</c:v>
                      </c:pt>
                      <c:pt idx="28715">
                        <c:v>2.59</c:v>
                      </c:pt>
                      <c:pt idx="28716">
                        <c:v>2.6</c:v>
                      </c:pt>
                      <c:pt idx="28717">
                        <c:v>2.61</c:v>
                      </c:pt>
                      <c:pt idx="28718">
                        <c:v>2.63</c:v>
                      </c:pt>
                      <c:pt idx="28719">
                        <c:v>2.64</c:v>
                      </c:pt>
                      <c:pt idx="28720">
                        <c:v>2.65</c:v>
                      </c:pt>
                      <c:pt idx="28721">
                        <c:v>2.66</c:v>
                      </c:pt>
                      <c:pt idx="28722">
                        <c:v>2.68</c:v>
                      </c:pt>
                      <c:pt idx="28723">
                        <c:v>2.7</c:v>
                      </c:pt>
                      <c:pt idx="28724">
                        <c:v>2.72</c:v>
                      </c:pt>
                      <c:pt idx="28725">
                        <c:v>2.73</c:v>
                      </c:pt>
                      <c:pt idx="28726">
                        <c:v>2.76</c:v>
                      </c:pt>
                      <c:pt idx="28727">
                        <c:v>2.78</c:v>
                      </c:pt>
                      <c:pt idx="28728">
                        <c:v>2.8</c:v>
                      </c:pt>
                      <c:pt idx="28729">
                        <c:v>2.83</c:v>
                      </c:pt>
                      <c:pt idx="28730">
                        <c:v>2.84</c:v>
                      </c:pt>
                      <c:pt idx="28731">
                        <c:v>2.86</c:v>
                      </c:pt>
                      <c:pt idx="28732">
                        <c:v>2.87</c:v>
                      </c:pt>
                      <c:pt idx="28733">
                        <c:v>2.88</c:v>
                      </c:pt>
                      <c:pt idx="28734">
                        <c:v>2.89</c:v>
                      </c:pt>
                      <c:pt idx="28735">
                        <c:v>2.9</c:v>
                      </c:pt>
                      <c:pt idx="28736">
                        <c:v>2.9</c:v>
                      </c:pt>
                      <c:pt idx="28737">
                        <c:v>2.9</c:v>
                      </c:pt>
                      <c:pt idx="28738">
                        <c:v>2.91</c:v>
                      </c:pt>
                      <c:pt idx="28739">
                        <c:v>2.91</c:v>
                      </c:pt>
                      <c:pt idx="28740">
                        <c:v>2.91</c:v>
                      </c:pt>
                      <c:pt idx="28741">
                        <c:v>2.91</c:v>
                      </c:pt>
                      <c:pt idx="28742">
                        <c:v>2.92</c:v>
                      </c:pt>
                      <c:pt idx="28743">
                        <c:v>2.92</c:v>
                      </c:pt>
                      <c:pt idx="28744">
                        <c:v>2.92</c:v>
                      </c:pt>
                      <c:pt idx="28745">
                        <c:v>2.93</c:v>
                      </c:pt>
                      <c:pt idx="28746">
                        <c:v>2.93</c:v>
                      </c:pt>
                      <c:pt idx="28747">
                        <c:v>2.93</c:v>
                      </c:pt>
                      <c:pt idx="28748">
                        <c:v>2.93</c:v>
                      </c:pt>
                      <c:pt idx="28749">
                        <c:v>2.94</c:v>
                      </c:pt>
                      <c:pt idx="28750">
                        <c:v>2.93</c:v>
                      </c:pt>
                      <c:pt idx="28751">
                        <c:v>2.94</c:v>
                      </c:pt>
                      <c:pt idx="28752">
                        <c:v>2.94</c:v>
                      </c:pt>
                      <c:pt idx="28753">
                        <c:v>2.94</c:v>
                      </c:pt>
                      <c:pt idx="28754">
                        <c:v>2.94</c:v>
                      </c:pt>
                      <c:pt idx="28755">
                        <c:v>2.95</c:v>
                      </c:pt>
                      <c:pt idx="28756">
                        <c:v>2.94</c:v>
                      </c:pt>
                      <c:pt idx="28757">
                        <c:v>2.94</c:v>
                      </c:pt>
                      <c:pt idx="28758">
                        <c:v>2.94</c:v>
                      </c:pt>
                      <c:pt idx="28759">
                        <c:v>2.95</c:v>
                      </c:pt>
                      <c:pt idx="28760">
                        <c:v>2.94</c:v>
                      </c:pt>
                      <c:pt idx="28761">
                        <c:v>2.93</c:v>
                      </c:pt>
                      <c:pt idx="28762">
                        <c:v>2.94</c:v>
                      </c:pt>
                      <c:pt idx="28763">
                        <c:v>2.94</c:v>
                      </c:pt>
                      <c:pt idx="28764">
                        <c:v>2.93</c:v>
                      </c:pt>
                      <c:pt idx="28765">
                        <c:v>2.93</c:v>
                      </c:pt>
                      <c:pt idx="28766">
                        <c:v>2.94</c:v>
                      </c:pt>
                      <c:pt idx="28767">
                        <c:v>2.94</c:v>
                      </c:pt>
                      <c:pt idx="28768">
                        <c:v>2.95</c:v>
                      </c:pt>
                      <c:pt idx="28769">
                        <c:v>2.94</c:v>
                      </c:pt>
                      <c:pt idx="28770">
                        <c:v>2.94</c:v>
                      </c:pt>
                      <c:pt idx="28771">
                        <c:v>2.95</c:v>
                      </c:pt>
                      <c:pt idx="28772">
                        <c:v>2.95</c:v>
                      </c:pt>
                      <c:pt idx="28773">
                        <c:v>2.96</c:v>
                      </c:pt>
                      <c:pt idx="28774">
                        <c:v>2.96</c:v>
                      </c:pt>
                      <c:pt idx="28775">
                        <c:v>2.96</c:v>
                      </c:pt>
                      <c:pt idx="28776">
                        <c:v>2.96</c:v>
                      </c:pt>
                      <c:pt idx="28777">
                        <c:v>2.96</c:v>
                      </c:pt>
                      <c:pt idx="28778">
                        <c:v>2.96</c:v>
                      </c:pt>
                      <c:pt idx="28779">
                        <c:v>2.96</c:v>
                      </c:pt>
                      <c:pt idx="28780">
                        <c:v>2.96</c:v>
                      </c:pt>
                      <c:pt idx="28781">
                        <c:v>2.95</c:v>
                      </c:pt>
                      <c:pt idx="28782">
                        <c:v>2.96</c:v>
                      </c:pt>
                      <c:pt idx="28783">
                        <c:v>2.96</c:v>
                      </c:pt>
                      <c:pt idx="28784">
                        <c:v>2.95</c:v>
                      </c:pt>
                      <c:pt idx="28785">
                        <c:v>2.96</c:v>
                      </c:pt>
                      <c:pt idx="28786">
                        <c:v>2.95</c:v>
                      </c:pt>
                      <c:pt idx="28787">
                        <c:v>2.94</c:v>
                      </c:pt>
                      <c:pt idx="28788">
                        <c:v>2.94</c:v>
                      </c:pt>
                      <c:pt idx="28789">
                        <c:v>2.93</c:v>
                      </c:pt>
                      <c:pt idx="28790">
                        <c:v>2.92</c:v>
                      </c:pt>
                      <c:pt idx="28791">
                        <c:v>2.92</c:v>
                      </c:pt>
                      <c:pt idx="28792">
                        <c:v>2.93</c:v>
                      </c:pt>
                      <c:pt idx="28793">
                        <c:v>2.92</c:v>
                      </c:pt>
                      <c:pt idx="28794">
                        <c:v>2.91</c:v>
                      </c:pt>
                      <c:pt idx="28795">
                        <c:v>2.9</c:v>
                      </c:pt>
                      <c:pt idx="28796">
                        <c:v>2.9</c:v>
                      </c:pt>
                      <c:pt idx="28797">
                        <c:v>2.9</c:v>
                      </c:pt>
                      <c:pt idx="28798">
                        <c:v>2.89</c:v>
                      </c:pt>
                      <c:pt idx="28799">
                        <c:v>2.88</c:v>
                      </c:pt>
                      <c:pt idx="28800">
                        <c:v>2.88</c:v>
                      </c:pt>
                      <c:pt idx="28801">
                        <c:v>2.88</c:v>
                      </c:pt>
                      <c:pt idx="28802">
                        <c:v>2.87</c:v>
                      </c:pt>
                      <c:pt idx="28803">
                        <c:v>2.87</c:v>
                      </c:pt>
                      <c:pt idx="28804">
                        <c:v>2.86</c:v>
                      </c:pt>
                      <c:pt idx="28805">
                        <c:v>2.85</c:v>
                      </c:pt>
                      <c:pt idx="28806">
                        <c:v>2.85</c:v>
                      </c:pt>
                      <c:pt idx="28807">
                        <c:v>2.85</c:v>
                      </c:pt>
                      <c:pt idx="28808">
                        <c:v>2.85</c:v>
                      </c:pt>
                      <c:pt idx="28809">
                        <c:v>2.84</c:v>
                      </c:pt>
                      <c:pt idx="28810">
                        <c:v>2.83</c:v>
                      </c:pt>
                      <c:pt idx="28811">
                        <c:v>2.83</c:v>
                      </c:pt>
                      <c:pt idx="28812">
                        <c:v>2.82</c:v>
                      </c:pt>
                      <c:pt idx="28813">
                        <c:v>2.82</c:v>
                      </c:pt>
                      <c:pt idx="28814">
                        <c:v>2.81</c:v>
                      </c:pt>
                      <c:pt idx="28815">
                        <c:v>2.8</c:v>
                      </c:pt>
                      <c:pt idx="28816">
                        <c:v>2.81</c:v>
                      </c:pt>
                      <c:pt idx="28817">
                        <c:v>2.8</c:v>
                      </c:pt>
                      <c:pt idx="28818">
                        <c:v>2.79</c:v>
                      </c:pt>
                      <c:pt idx="28819">
                        <c:v>2.79</c:v>
                      </c:pt>
                      <c:pt idx="28820">
                        <c:v>2.78</c:v>
                      </c:pt>
                      <c:pt idx="28821">
                        <c:v>2.77</c:v>
                      </c:pt>
                      <c:pt idx="28822">
                        <c:v>2.77</c:v>
                      </c:pt>
                      <c:pt idx="28823">
                        <c:v>2.76</c:v>
                      </c:pt>
                      <c:pt idx="28824">
                        <c:v>2.76</c:v>
                      </c:pt>
                      <c:pt idx="28825">
                        <c:v>2.76</c:v>
                      </c:pt>
                      <c:pt idx="28826">
                        <c:v>2.76</c:v>
                      </c:pt>
                      <c:pt idx="28827">
                        <c:v>2.75</c:v>
                      </c:pt>
                      <c:pt idx="28828">
                        <c:v>2.76</c:v>
                      </c:pt>
                      <c:pt idx="28829">
                        <c:v>2.75</c:v>
                      </c:pt>
                      <c:pt idx="28830">
                        <c:v>2.75</c:v>
                      </c:pt>
                      <c:pt idx="28831">
                        <c:v>2.74</c:v>
                      </c:pt>
                      <c:pt idx="28832">
                        <c:v>2.75</c:v>
                      </c:pt>
                      <c:pt idx="28833">
                        <c:v>2.74</c:v>
                      </c:pt>
                      <c:pt idx="28834">
                        <c:v>2.74</c:v>
                      </c:pt>
                      <c:pt idx="28835">
                        <c:v>2.74</c:v>
                      </c:pt>
                      <c:pt idx="28836">
                        <c:v>2.75</c:v>
                      </c:pt>
                      <c:pt idx="28837">
                        <c:v>2.73</c:v>
                      </c:pt>
                      <c:pt idx="28838">
                        <c:v>2.73</c:v>
                      </c:pt>
                      <c:pt idx="28839">
                        <c:v>2.73</c:v>
                      </c:pt>
                      <c:pt idx="28840">
                        <c:v>2.73</c:v>
                      </c:pt>
                      <c:pt idx="28841">
                        <c:v>2.72</c:v>
                      </c:pt>
                      <c:pt idx="28842">
                        <c:v>2.71</c:v>
                      </c:pt>
                      <c:pt idx="28843">
                        <c:v>2.71</c:v>
                      </c:pt>
                      <c:pt idx="28844">
                        <c:v>2.71</c:v>
                      </c:pt>
                      <c:pt idx="28845">
                        <c:v>2.71</c:v>
                      </c:pt>
                      <c:pt idx="28846">
                        <c:v>2.71</c:v>
                      </c:pt>
                      <c:pt idx="28847">
                        <c:v>2.7</c:v>
                      </c:pt>
                      <c:pt idx="28848">
                        <c:v>2.7</c:v>
                      </c:pt>
                      <c:pt idx="28849">
                        <c:v>2.69</c:v>
                      </c:pt>
                      <c:pt idx="28850">
                        <c:v>2.69</c:v>
                      </c:pt>
                      <c:pt idx="28851">
                        <c:v>2.69</c:v>
                      </c:pt>
                      <c:pt idx="28852">
                        <c:v>2.69</c:v>
                      </c:pt>
                      <c:pt idx="28853">
                        <c:v>2.68</c:v>
                      </c:pt>
                      <c:pt idx="28854">
                        <c:v>2.68</c:v>
                      </c:pt>
                      <c:pt idx="28855">
                        <c:v>2.68</c:v>
                      </c:pt>
                      <c:pt idx="28856">
                        <c:v>2.67</c:v>
                      </c:pt>
                      <c:pt idx="28857">
                        <c:v>2.68</c:v>
                      </c:pt>
                      <c:pt idx="28858">
                        <c:v>2.67</c:v>
                      </c:pt>
                      <c:pt idx="28859">
                        <c:v>2.67</c:v>
                      </c:pt>
                      <c:pt idx="28860">
                        <c:v>2.67</c:v>
                      </c:pt>
                      <c:pt idx="28861">
                        <c:v>2.67</c:v>
                      </c:pt>
                      <c:pt idx="28862">
                        <c:v>2.66</c:v>
                      </c:pt>
                      <c:pt idx="28863">
                        <c:v>2.66</c:v>
                      </c:pt>
                      <c:pt idx="28864">
                        <c:v>2.65</c:v>
                      </c:pt>
                      <c:pt idx="28865">
                        <c:v>2.66</c:v>
                      </c:pt>
                      <c:pt idx="28866">
                        <c:v>2.65</c:v>
                      </c:pt>
                      <c:pt idx="28867">
                        <c:v>2.65</c:v>
                      </c:pt>
                      <c:pt idx="28868">
                        <c:v>2.65</c:v>
                      </c:pt>
                      <c:pt idx="28869">
                        <c:v>2.65</c:v>
                      </c:pt>
                      <c:pt idx="28870">
                        <c:v>2.64</c:v>
                      </c:pt>
                      <c:pt idx="28871">
                        <c:v>2.64</c:v>
                      </c:pt>
                      <c:pt idx="28872">
                        <c:v>2.63</c:v>
                      </c:pt>
                      <c:pt idx="28873">
                        <c:v>2.64</c:v>
                      </c:pt>
                      <c:pt idx="28874">
                        <c:v>2.64</c:v>
                      </c:pt>
                      <c:pt idx="28875">
                        <c:v>2.63</c:v>
                      </c:pt>
                      <c:pt idx="28876">
                        <c:v>2.63</c:v>
                      </c:pt>
                      <c:pt idx="28877">
                        <c:v>2.63</c:v>
                      </c:pt>
                      <c:pt idx="28878">
                        <c:v>2.63</c:v>
                      </c:pt>
                      <c:pt idx="28879">
                        <c:v>2.62</c:v>
                      </c:pt>
                      <c:pt idx="28880">
                        <c:v>2.62</c:v>
                      </c:pt>
                      <c:pt idx="28881">
                        <c:v>2.62</c:v>
                      </c:pt>
                      <c:pt idx="28882">
                        <c:v>2.62</c:v>
                      </c:pt>
                      <c:pt idx="28883">
                        <c:v>2.62</c:v>
                      </c:pt>
                      <c:pt idx="28884">
                        <c:v>2.61</c:v>
                      </c:pt>
                      <c:pt idx="28885">
                        <c:v>2.61</c:v>
                      </c:pt>
                      <c:pt idx="28886">
                        <c:v>2.61</c:v>
                      </c:pt>
                      <c:pt idx="28887">
                        <c:v>2.59</c:v>
                      </c:pt>
                      <c:pt idx="28888">
                        <c:v>2.61</c:v>
                      </c:pt>
                      <c:pt idx="28889">
                        <c:v>2.61</c:v>
                      </c:pt>
                      <c:pt idx="28890">
                        <c:v>2.59</c:v>
                      </c:pt>
                      <c:pt idx="28891">
                        <c:v>2.59</c:v>
                      </c:pt>
                      <c:pt idx="28892">
                        <c:v>2.59</c:v>
                      </c:pt>
                      <c:pt idx="28893">
                        <c:v>2.59</c:v>
                      </c:pt>
                      <c:pt idx="28894">
                        <c:v>2.59</c:v>
                      </c:pt>
                      <c:pt idx="28895">
                        <c:v>2.59</c:v>
                      </c:pt>
                      <c:pt idx="28896">
                        <c:v>2.58</c:v>
                      </c:pt>
                      <c:pt idx="28897">
                        <c:v>2.58</c:v>
                      </c:pt>
                      <c:pt idx="28898">
                        <c:v>2.58</c:v>
                      </c:pt>
                      <c:pt idx="28899">
                        <c:v>2.58</c:v>
                      </c:pt>
                      <c:pt idx="28900">
                        <c:v>2.57</c:v>
                      </c:pt>
                      <c:pt idx="28901">
                        <c:v>2.57</c:v>
                      </c:pt>
                      <c:pt idx="28902">
                        <c:v>2.57</c:v>
                      </c:pt>
                      <c:pt idx="28903">
                        <c:v>2.57</c:v>
                      </c:pt>
                      <c:pt idx="28904">
                        <c:v>2.57</c:v>
                      </c:pt>
                      <c:pt idx="28905">
                        <c:v>2.57</c:v>
                      </c:pt>
                      <c:pt idx="28906">
                        <c:v>2.56</c:v>
                      </c:pt>
                      <c:pt idx="28907">
                        <c:v>2.56</c:v>
                      </c:pt>
                      <c:pt idx="28908">
                        <c:v>2.56</c:v>
                      </c:pt>
                      <c:pt idx="28909">
                        <c:v>2.56</c:v>
                      </c:pt>
                      <c:pt idx="28910">
                        <c:v>2.56</c:v>
                      </c:pt>
                      <c:pt idx="28911">
                        <c:v>2.5499999999999998</c:v>
                      </c:pt>
                      <c:pt idx="28912">
                        <c:v>2.56</c:v>
                      </c:pt>
                      <c:pt idx="28913">
                        <c:v>2.5499999999999998</c:v>
                      </c:pt>
                      <c:pt idx="28914">
                        <c:v>2.5499999999999998</c:v>
                      </c:pt>
                      <c:pt idx="28915">
                        <c:v>2.5499999999999998</c:v>
                      </c:pt>
                      <c:pt idx="28916">
                        <c:v>2.5499999999999998</c:v>
                      </c:pt>
                      <c:pt idx="28917">
                        <c:v>2.54</c:v>
                      </c:pt>
                      <c:pt idx="28918">
                        <c:v>2.5499999999999998</c:v>
                      </c:pt>
                      <c:pt idx="28919">
                        <c:v>2.5499999999999998</c:v>
                      </c:pt>
                      <c:pt idx="28920">
                        <c:v>2.54</c:v>
                      </c:pt>
                      <c:pt idx="28921">
                        <c:v>2.54</c:v>
                      </c:pt>
                      <c:pt idx="28922">
                        <c:v>2.54</c:v>
                      </c:pt>
                      <c:pt idx="28923">
                        <c:v>2.5299999999999998</c:v>
                      </c:pt>
                      <c:pt idx="28924">
                        <c:v>2.54</c:v>
                      </c:pt>
                      <c:pt idx="28925">
                        <c:v>2.5299999999999998</c:v>
                      </c:pt>
                      <c:pt idx="28926">
                        <c:v>2.5299999999999998</c:v>
                      </c:pt>
                      <c:pt idx="28927">
                        <c:v>2.5299999999999998</c:v>
                      </c:pt>
                      <c:pt idx="28928">
                        <c:v>2.5299999999999998</c:v>
                      </c:pt>
                      <c:pt idx="28929">
                        <c:v>2.5299999999999998</c:v>
                      </c:pt>
                      <c:pt idx="28930">
                        <c:v>2.52</c:v>
                      </c:pt>
                      <c:pt idx="28931">
                        <c:v>2.5299999999999998</c:v>
                      </c:pt>
                      <c:pt idx="28932">
                        <c:v>2.52</c:v>
                      </c:pt>
                      <c:pt idx="28933">
                        <c:v>2.5299999999999998</c:v>
                      </c:pt>
                      <c:pt idx="28934">
                        <c:v>2.52</c:v>
                      </c:pt>
                      <c:pt idx="28935">
                        <c:v>2.52</c:v>
                      </c:pt>
                      <c:pt idx="28936">
                        <c:v>2.52</c:v>
                      </c:pt>
                      <c:pt idx="28937">
                        <c:v>2.5099999999999998</c:v>
                      </c:pt>
                      <c:pt idx="28938">
                        <c:v>2.52</c:v>
                      </c:pt>
                      <c:pt idx="28939">
                        <c:v>2.5099999999999998</c:v>
                      </c:pt>
                      <c:pt idx="28940">
                        <c:v>2.5099999999999998</c:v>
                      </c:pt>
                      <c:pt idx="28941">
                        <c:v>2.5099999999999998</c:v>
                      </c:pt>
                      <c:pt idx="28942">
                        <c:v>2.5099999999999998</c:v>
                      </c:pt>
                      <c:pt idx="28943">
                        <c:v>2.5099999999999998</c:v>
                      </c:pt>
                      <c:pt idx="28944">
                        <c:v>2.5</c:v>
                      </c:pt>
                      <c:pt idx="28945">
                        <c:v>2.5</c:v>
                      </c:pt>
                      <c:pt idx="28946">
                        <c:v>2.5</c:v>
                      </c:pt>
                      <c:pt idx="28947">
                        <c:v>2.5</c:v>
                      </c:pt>
                      <c:pt idx="28948">
                        <c:v>2.5</c:v>
                      </c:pt>
                      <c:pt idx="28949">
                        <c:v>2.5099999999999998</c:v>
                      </c:pt>
                      <c:pt idx="28950">
                        <c:v>2.5</c:v>
                      </c:pt>
                      <c:pt idx="28951">
                        <c:v>2.5099999999999998</c:v>
                      </c:pt>
                      <c:pt idx="28952">
                        <c:v>2.5</c:v>
                      </c:pt>
                      <c:pt idx="28953">
                        <c:v>2.5</c:v>
                      </c:pt>
                      <c:pt idx="28954">
                        <c:v>2.5</c:v>
                      </c:pt>
                      <c:pt idx="28955">
                        <c:v>2.5</c:v>
                      </c:pt>
                      <c:pt idx="28956">
                        <c:v>2.5</c:v>
                      </c:pt>
                      <c:pt idx="28957">
                        <c:v>2.5</c:v>
                      </c:pt>
                      <c:pt idx="28958">
                        <c:v>2.5</c:v>
                      </c:pt>
                      <c:pt idx="28959">
                        <c:v>2.4900000000000002</c:v>
                      </c:pt>
                      <c:pt idx="28960">
                        <c:v>2.4900000000000002</c:v>
                      </c:pt>
                      <c:pt idx="28961">
                        <c:v>2.5</c:v>
                      </c:pt>
                      <c:pt idx="28962">
                        <c:v>2.4900000000000002</c:v>
                      </c:pt>
                      <c:pt idx="28963">
                        <c:v>2.4900000000000002</c:v>
                      </c:pt>
                      <c:pt idx="28964">
                        <c:v>2.4900000000000002</c:v>
                      </c:pt>
                      <c:pt idx="28965">
                        <c:v>2.4900000000000002</c:v>
                      </c:pt>
                      <c:pt idx="28966">
                        <c:v>2.4900000000000002</c:v>
                      </c:pt>
                      <c:pt idx="28967">
                        <c:v>2.5</c:v>
                      </c:pt>
                      <c:pt idx="28968">
                        <c:v>2.4900000000000002</c:v>
                      </c:pt>
                      <c:pt idx="28969">
                        <c:v>2.4900000000000002</c:v>
                      </c:pt>
                      <c:pt idx="28970">
                        <c:v>2.4900000000000002</c:v>
                      </c:pt>
                      <c:pt idx="28971">
                        <c:v>2.4900000000000002</c:v>
                      </c:pt>
                      <c:pt idx="28972">
                        <c:v>2.48</c:v>
                      </c:pt>
                      <c:pt idx="28973">
                        <c:v>2.4900000000000002</c:v>
                      </c:pt>
                      <c:pt idx="28974">
                        <c:v>2.48</c:v>
                      </c:pt>
                      <c:pt idx="28975">
                        <c:v>2.48</c:v>
                      </c:pt>
                      <c:pt idx="28976">
                        <c:v>2.48</c:v>
                      </c:pt>
                      <c:pt idx="28977">
                        <c:v>2.48</c:v>
                      </c:pt>
                      <c:pt idx="28978">
                        <c:v>2.4700000000000002</c:v>
                      </c:pt>
                      <c:pt idx="28979">
                        <c:v>2.4700000000000002</c:v>
                      </c:pt>
                      <c:pt idx="28980">
                        <c:v>2.4700000000000002</c:v>
                      </c:pt>
                      <c:pt idx="28981">
                        <c:v>2.4700000000000002</c:v>
                      </c:pt>
                      <c:pt idx="28982">
                        <c:v>2.46</c:v>
                      </c:pt>
                      <c:pt idx="28983">
                        <c:v>2.46</c:v>
                      </c:pt>
                      <c:pt idx="28984">
                        <c:v>2.4700000000000002</c:v>
                      </c:pt>
                      <c:pt idx="28985">
                        <c:v>2.46</c:v>
                      </c:pt>
                      <c:pt idx="28986">
                        <c:v>2.4500000000000002</c:v>
                      </c:pt>
                      <c:pt idx="28987">
                        <c:v>2.4500000000000002</c:v>
                      </c:pt>
                      <c:pt idx="28988">
                        <c:v>2.4500000000000002</c:v>
                      </c:pt>
                      <c:pt idx="28989">
                        <c:v>2.4500000000000002</c:v>
                      </c:pt>
                      <c:pt idx="28990">
                        <c:v>2.4500000000000002</c:v>
                      </c:pt>
                      <c:pt idx="28991">
                        <c:v>2.4500000000000002</c:v>
                      </c:pt>
                      <c:pt idx="28992">
                        <c:v>2.4500000000000002</c:v>
                      </c:pt>
                      <c:pt idx="28993">
                        <c:v>2.44</c:v>
                      </c:pt>
                      <c:pt idx="28994">
                        <c:v>2.44</c:v>
                      </c:pt>
                      <c:pt idx="28995">
                        <c:v>2.44</c:v>
                      </c:pt>
                      <c:pt idx="28996">
                        <c:v>2.44</c:v>
                      </c:pt>
                      <c:pt idx="28997">
                        <c:v>2.44</c:v>
                      </c:pt>
                      <c:pt idx="28998">
                        <c:v>2.44</c:v>
                      </c:pt>
                      <c:pt idx="28999">
                        <c:v>2.4300000000000002</c:v>
                      </c:pt>
                      <c:pt idx="29000">
                        <c:v>2.4300000000000002</c:v>
                      </c:pt>
                      <c:pt idx="29001">
                        <c:v>2.4300000000000002</c:v>
                      </c:pt>
                      <c:pt idx="29002">
                        <c:v>2.4300000000000002</c:v>
                      </c:pt>
                      <c:pt idx="29003">
                        <c:v>2.4300000000000002</c:v>
                      </c:pt>
                      <c:pt idx="29004">
                        <c:v>2.4300000000000002</c:v>
                      </c:pt>
                      <c:pt idx="29005">
                        <c:v>2.4300000000000002</c:v>
                      </c:pt>
                      <c:pt idx="29006">
                        <c:v>2.42</c:v>
                      </c:pt>
                      <c:pt idx="29007">
                        <c:v>2.42</c:v>
                      </c:pt>
                      <c:pt idx="29008">
                        <c:v>2.42</c:v>
                      </c:pt>
                      <c:pt idx="29009">
                        <c:v>2.42</c:v>
                      </c:pt>
                      <c:pt idx="29010">
                        <c:v>2.42</c:v>
                      </c:pt>
                      <c:pt idx="29011">
                        <c:v>2.42</c:v>
                      </c:pt>
                      <c:pt idx="29012">
                        <c:v>2.42</c:v>
                      </c:pt>
                      <c:pt idx="29013">
                        <c:v>2.4300000000000002</c:v>
                      </c:pt>
                      <c:pt idx="29014">
                        <c:v>2.42</c:v>
                      </c:pt>
                      <c:pt idx="29015">
                        <c:v>2.42</c:v>
                      </c:pt>
                      <c:pt idx="29016">
                        <c:v>2.42</c:v>
                      </c:pt>
                      <c:pt idx="29017">
                        <c:v>2.42</c:v>
                      </c:pt>
                      <c:pt idx="29018">
                        <c:v>2.42</c:v>
                      </c:pt>
                      <c:pt idx="29019">
                        <c:v>2.41</c:v>
                      </c:pt>
                      <c:pt idx="29020">
                        <c:v>2.41</c:v>
                      </c:pt>
                      <c:pt idx="29021">
                        <c:v>2.41</c:v>
                      </c:pt>
                      <c:pt idx="29022">
                        <c:v>2.41</c:v>
                      </c:pt>
                      <c:pt idx="29023">
                        <c:v>2.41</c:v>
                      </c:pt>
                      <c:pt idx="29024">
                        <c:v>2.41</c:v>
                      </c:pt>
                      <c:pt idx="29025">
                        <c:v>2.41</c:v>
                      </c:pt>
                      <c:pt idx="29026">
                        <c:v>2.41</c:v>
                      </c:pt>
                      <c:pt idx="29027">
                        <c:v>2.4</c:v>
                      </c:pt>
                      <c:pt idx="29028">
                        <c:v>2.4</c:v>
                      </c:pt>
                      <c:pt idx="29029">
                        <c:v>2.41</c:v>
                      </c:pt>
                      <c:pt idx="29030">
                        <c:v>2.41</c:v>
                      </c:pt>
                      <c:pt idx="29031">
                        <c:v>2.41</c:v>
                      </c:pt>
                      <c:pt idx="29032">
                        <c:v>2.4</c:v>
                      </c:pt>
                      <c:pt idx="29033">
                        <c:v>2.4</c:v>
                      </c:pt>
                      <c:pt idx="29034">
                        <c:v>2.4</c:v>
                      </c:pt>
                      <c:pt idx="29035">
                        <c:v>2.4</c:v>
                      </c:pt>
                      <c:pt idx="29036">
                        <c:v>2.39</c:v>
                      </c:pt>
                      <c:pt idx="29037">
                        <c:v>2.4</c:v>
                      </c:pt>
                      <c:pt idx="29038">
                        <c:v>2.4</c:v>
                      </c:pt>
                      <c:pt idx="29039">
                        <c:v>2.4</c:v>
                      </c:pt>
                      <c:pt idx="29040">
                        <c:v>2.4</c:v>
                      </c:pt>
                      <c:pt idx="29041">
                        <c:v>2.39</c:v>
                      </c:pt>
                      <c:pt idx="29042">
                        <c:v>2.4</c:v>
                      </c:pt>
                      <c:pt idx="29043">
                        <c:v>2.39</c:v>
                      </c:pt>
                      <c:pt idx="29044">
                        <c:v>2.4</c:v>
                      </c:pt>
                      <c:pt idx="29045">
                        <c:v>2.39</c:v>
                      </c:pt>
                      <c:pt idx="29046">
                        <c:v>2.39</c:v>
                      </c:pt>
                      <c:pt idx="29047">
                        <c:v>2.39</c:v>
                      </c:pt>
                      <c:pt idx="29048">
                        <c:v>2.39</c:v>
                      </c:pt>
                      <c:pt idx="29049">
                        <c:v>2.39</c:v>
                      </c:pt>
                      <c:pt idx="29050">
                        <c:v>2.39</c:v>
                      </c:pt>
                      <c:pt idx="29051">
                        <c:v>2.39</c:v>
                      </c:pt>
                      <c:pt idx="29052">
                        <c:v>2.39</c:v>
                      </c:pt>
                      <c:pt idx="29053">
                        <c:v>2.4</c:v>
                      </c:pt>
                      <c:pt idx="29054">
                        <c:v>2.4</c:v>
                      </c:pt>
                      <c:pt idx="29055">
                        <c:v>2.39</c:v>
                      </c:pt>
                      <c:pt idx="29056">
                        <c:v>2.4</c:v>
                      </c:pt>
                      <c:pt idx="29057">
                        <c:v>2.4</c:v>
                      </c:pt>
                      <c:pt idx="29058">
                        <c:v>2.4</c:v>
                      </c:pt>
                      <c:pt idx="29059">
                        <c:v>2.4</c:v>
                      </c:pt>
                      <c:pt idx="29060">
                        <c:v>2.4</c:v>
                      </c:pt>
                      <c:pt idx="29061">
                        <c:v>2.4</c:v>
                      </c:pt>
                      <c:pt idx="29062">
                        <c:v>2.4</c:v>
                      </c:pt>
                      <c:pt idx="29063">
                        <c:v>2.4</c:v>
                      </c:pt>
                      <c:pt idx="29064">
                        <c:v>2.4</c:v>
                      </c:pt>
                      <c:pt idx="29065">
                        <c:v>2.4</c:v>
                      </c:pt>
                      <c:pt idx="29066">
                        <c:v>2.4</c:v>
                      </c:pt>
                      <c:pt idx="29067">
                        <c:v>2.39</c:v>
                      </c:pt>
                      <c:pt idx="29068">
                        <c:v>2.39</c:v>
                      </c:pt>
                      <c:pt idx="29069">
                        <c:v>2.39</c:v>
                      </c:pt>
                      <c:pt idx="29070">
                        <c:v>2.39</c:v>
                      </c:pt>
                      <c:pt idx="29071">
                        <c:v>2.39</c:v>
                      </c:pt>
                      <c:pt idx="29072">
                        <c:v>2.38</c:v>
                      </c:pt>
                      <c:pt idx="29073">
                        <c:v>2.38</c:v>
                      </c:pt>
                      <c:pt idx="29074">
                        <c:v>2.38</c:v>
                      </c:pt>
                      <c:pt idx="29075">
                        <c:v>2.38</c:v>
                      </c:pt>
                      <c:pt idx="29076">
                        <c:v>2.38</c:v>
                      </c:pt>
                      <c:pt idx="29077">
                        <c:v>2.38</c:v>
                      </c:pt>
                      <c:pt idx="29078">
                        <c:v>2.37</c:v>
                      </c:pt>
                      <c:pt idx="29079">
                        <c:v>2.37</c:v>
                      </c:pt>
                      <c:pt idx="29080">
                        <c:v>2.38</c:v>
                      </c:pt>
                      <c:pt idx="29081">
                        <c:v>2.37</c:v>
                      </c:pt>
                      <c:pt idx="29082">
                        <c:v>2.37</c:v>
                      </c:pt>
                      <c:pt idx="29083">
                        <c:v>2.37</c:v>
                      </c:pt>
                      <c:pt idx="29084">
                        <c:v>2.37</c:v>
                      </c:pt>
                      <c:pt idx="29085">
                        <c:v>2.37</c:v>
                      </c:pt>
                      <c:pt idx="29086">
                        <c:v>2.37</c:v>
                      </c:pt>
                      <c:pt idx="29087">
                        <c:v>2.37</c:v>
                      </c:pt>
                      <c:pt idx="29088">
                        <c:v>2.37</c:v>
                      </c:pt>
                      <c:pt idx="29089">
                        <c:v>2.37</c:v>
                      </c:pt>
                      <c:pt idx="29090">
                        <c:v>2.37</c:v>
                      </c:pt>
                      <c:pt idx="29091">
                        <c:v>2.37</c:v>
                      </c:pt>
                      <c:pt idx="29092">
                        <c:v>2.37</c:v>
                      </c:pt>
                      <c:pt idx="29093">
                        <c:v>2.37</c:v>
                      </c:pt>
                      <c:pt idx="29094">
                        <c:v>2.36</c:v>
                      </c:pt>
                      <c:pt idx="29095">
                        <c:v>2.37</c:v>
                      </c:pt>
                      <c:pt idx="29096">
                        <c:v>2.36</c:v>
                      </c:pt>
                      <c:pt idx="29097">
                        <c:v>2.36</c:v>
                      </c:pt>
                      <c:pt idx="29098">
                        <c:v>2.36</c:v>
                      </c:pt>
                      <c:pt idx="29099">
                        <c:v>2.36</c:v>
                      </c:pt>
                      <c:pt idx="29100">
                        <c:v>2.36</c:v>
                      </c:pt>
                      <c:pt idx="29101">
                        <c:v>2.36</c:v>
                      </c:pt>
                      <c:pt idx="29102">
                        <c:v>2.36</c:v>
                      </c:pt>
                      <c:pt idx="29103">
                        <c:v>2.37</c:v>
                      </c:pt>
                      <c:pt idx="29104">
                        <c:v>2.37</c:v>
                      </c:pt>
                      <c:pt idx="29105">
                        <c:v>2.36</c:v>
                      </c:pt>
                      <c:pt idx="29106">
                        <c:v>2.36</c:v>
                      </c:pt>
                      <c:pt idx="29107">
                        <c:v>2.36</c:v>
                      </c:pt>
                      <c:pt idx="29108">
                        <c:v>2.36</c:v>
                      </c:pt>
                      <c:pt idx="29109">
                        <c:v>2.36</c:v>
                      </c:pt>
                      <c:pt idx="29110">
                        <c:v>2.36</c:v>
                      </c:pt>
                      <c:pt idx="29111">
                        <c:v>2.36</c:v>
                      </c:pt>
                      <c:pt idx="29112">
                        <c:v>2.36</c:v>
                      </c:pt>
                      <c:pt idx="29113">
                        <c:v>2.36</c:v>
                      </c:pt>
                      <c:pt idx="29114">
                        <c:v>2.36</c:v>
                      </c:pt>
                      <c:pt idx="29115">
                        <c:v>2.36</c:v>
                      </c:pt>
                      <c:pt idx="29116">
                        <c:v>2.36</c:v>
                      </c:pt>
                      <c:pt idx="29117">
                        <c:v>2.35</c:v>
                      </c:pt>
                      <c:pt idx="29118">
                        <c:v>2.35</c:v>
                      </c:pt>
                      <c:pt idx="29119">
                        <c:v>2.36</c:v>
                      </c:pt>
                      <c:pt idx="29120">
                        <c:v>2.36</c:v>
                      </c:pt>
                      <c:pt idx="29121">
                        <c:v>2.35</c:v>
                      </c:pt>
                      <c:pt idx="29122">
                        <c:v>2.35</c:v>
                      </c:pt>
                      <c:pt idx="29123">
                        <c:v>2.35</c:v>
                      </c:pt>
                      <c:pt idx="29124">
                        <c:v>2.35</c:v>
                      </c:pt>
                      <c:pt idx="29125">
                        <c:v>2.35</c:v>
                      </c:pt>
                      <c:pt idx="29126">
                        <c:v>2.35</c:v>
                      </c:pt>
                      <c:pt idx="29127">
                        <c:v>2.35</c:v>
                      </c:pt>
                      <c:pt idx="29128">
                        <c:v>2.35</c:v>
                      </c:pt>
                      <c:pt idx="29129">
                        <c:v>2.34</c:v>
                      </c:pt>
                      <c:pt idx="29130">
                        <c:v>2.35</c:v>
                      </c:pt>
                      <c:pt idx="29131">
                        <c:v>2.35</c:v>
                      </c:pt>
                      <c:pt idx="29132">
                        <c:v>2.35</c:v>
                      </c:pt>
                      <c:pt idx="29133">
                        <c:v>2.35</c:v>
                      </c:pt>
                      <c:pt idx="29134">
                        <c:v>2.35</c:v>
                      </c:pt>
                      <c:pt idx="29135">
                        <c:v>2.35</c:v>
                      </c:pt>
                      <c:pt idx="29136">
                        <c:v>2.35</c:v>
                      </c:pt>
                      <c:pt idx="29137">
                        <c:v>2.35</c:v>
                      </c:pt>
                      <c:pt idx="29138">
                        <c:v>2.35</c:v>
                      </c:pt>
                      <c:pt idx="29139">
                        <c:v>2.34</c:v>
                      </c:pt>
                      <c:pt idx="29140">
                        <c:v>2.35</c:v>
                      </c:pt>
                      <c:pt idx="29141">
                        <c:v>2.35</c:v>
                      </c:pt>
                      <c:pt idx="29142">
                        <c:v>2.35</c:v>
                      </c:pt>
                      <c:pt idx="29143">
                        <c:v>2.34</c:v>
                      </c:pt>
                      <c:pt idx="29144">
                        <c:v>2.35</c:v>
                      </c:pt>
                      <c:pt idx="29145">
                        <c:v>2.34</c:v>
                      </c:pt>
                      <c:pt idx="29146">
                        <c:v>2.34</c:v>
                      </c:pt>
                      <c:pt idx="29147">
                        <c:v>2.34</c:v>
                      </c:pt>
                      <c:pt idx="29148">
                        <c:v>2.35</c:v>
                      </c:pt>
                      <c:pt idx="29149">
                        <c:v>2.34</c:v>
                      </c:pt>
                      <c:pt idx="29150">
                        <c:v>2.35</c:v>
                      </c:pt>
                      <c:pt idx="29151">
                        <c:v>2.35</c:v>
                      </c:pt>
                      <c:pt idx="29152">
                        <c:v>2.35</c:v>
                      </c:pt>
                      <c:pt idx="29153">
                        <c:v>2.34</c:v>
                      </c:pt>
                      <c:pt idx="29154">
                        <c:v>2.35</c:v>
                      </c:pt>
                      <c:pt idx="29155">
                        <c:v>2.35</c:v>
                      </c:pt>
                      <c:pt idx="29156">
                        <c:v>2.35</c:v>
                      </c:pt>
                      <c:pt idx="29157">
                        <c:v>2.34</c:v>
                      </c:pt>
                      <c:pt idx="29158">
                        <c:v>2.34</c:v>
                      </c:pt>
                      <c:pt idx="29159">
                        <c:v>2.34</c:v>
                      </c:pt>
                      <c:pt idx="29160">
                        <c:v>2.34</c:v>
                      </c:pt>
                      <c:pt idx="29161">
                        <c:v>2.34</c:v>
                      </c:pt>
                      <c:pt idx="29162">
                        <c:v>2.34</c:v>
                      </c:pt>
                      <c:pt idx="29163">
                        <c:v>2.34</c:v>
                      </c:pt>
                      <c:pt idx="29164">
                        <c:v>2.34</c:v>
                      </c:pt>
                      <c:pt idx="29165">
                        <c:v>2.34</c:v>
                      </c:pt>
                      <c:pt idx="29166">
                        <c:v>2.34</c:v>
                      </c:pt>
                      <c:pt idx="29167">
                        <c:v>2.34</c:v>
                      </c:pt>
                      <c:pt idx="29168">
                        <c:v>2.34</c:v>
                      </c:pt>
                      <c:pt idx="29169">
                        <c:v>2.34</c:v>
                      </c:pt>
                      <c:pt idx="29170">
                        <c:v>2.34</c:v>
                      </c:pt>
                      <c:pt idx="29171">
                        <c:v>2.33</c:v>
                      </c:pt>
                      <c:pt idx="29172">
                        <c:v>2.33</c:v>
                      </c:pt>
                      <c:pt idx="29173">
                        <c:v>2.33</c:v>
                      </c:pt>
                      <c:pt idx="29174">
                        <c:v>2.33</c:v>
                      </c:pt>
                      <c:pt idx="29175">
                        <c:v>2.33</c:v>
                      </c:pt>
                      <c:pt idx="29176">
                        <c:v>2.34</c:v>
                      </c:pt>
                      <c:pt idx="29177">
                        <c:v>2.34</c:v>
                      </c:pt>
                      <c:pt idx="29178">
                        <c:v>2.33</c:v>
                      </c:pt>
                      <c:pt idx="29179">
                        <c:v>2.33</c:v>
                      </c:pt>
                      <c:pt idx="29180">
                        <c:v>2.33</c:v>
                      </c:pt>
                      <c:pt idx="29181">
                        <c:v>2.33</c:v>
                      </c:pt>
                      <c:pt idx="29182">
                        <c:v>2.33</c:v>
                      </c:pt>
                      <c:pt idx="29183">
                        <c:v>2.33</c:v>
                      </c:pt>
                      <c:pt idx="29184">
                        <c:v>2.33</c:v>
                      </c:pt>
                      <c:pt idx="29185">
                        <c:v>2.33</c:v>
                      </c:pt>
                      <c:pt idx="29186">
                        <c:v>2.33</c:v>
                      </c:pt>
                      <c:pt idx="29187">
                        <c:v>2.33</c:v>
                      </c:pt>
                      <c:pt idx="29188">
                        <c:v>2.33</c:v>
                      </c:pt>
                      <c:pt idx="29189">
                        <c:v>2.34</c:v>
                      </c:pt>
                      <c:pt idx="29190">
                        <c:v>2.33</c:v>
                      </c:pt>
                      <c:pt idx="29191">
                        <c:v>2.33</c:v>
                      </c:pt>
                      <c:pt idx="29192">
                        <c:v>2.3199999999999998</c:v>
                      </c:pt>
                      <c:pt idx="29193">
                        <c:v>2.33</c:v>
                      </c:pt>
                      <c:pt idx="29194">
                        <c:v>2.33</c:v>
                      </c:pt>
                      <c:pt idx="29195">
                        <c:v>2.33</c:v>
                      </c:pt>
                      <c:pt idx="29196">
                        <c:v>2.33</c:v>
                      </c:pt>
                      <c:pt idx="29197">
                        <c:v>2.33</c:v>
                      </c:pt>
                      <c:pt idx="29198">
                        <c:v>2.33</c:v>
                      </c:pt>
                      <c:pt idx="29199">
                        <c:v>2.33</c:v>
                      </c:pt>
                      <c:pt idx="29200">
                        <c:v>2.33</c:v>
                      </c:pt>
                      <c:pt idx="29201">
                        <c:v>2.33</c:v>
                      </c:pt>
                      <c:pt idx="29202">
                        <c:v>2.33</c:v>
                      </c:pt>
                      <c:pt idx="29203">
                        <c:v>2.33</c:v>
                      </c:pt>
                      <c:pt idx="29204">
                        <c:v>2.33</c:v>
                      </c:pt>
                      <c:pt idx="29205">
                        <c:v>2.33</c:v>
                      </c:pt>
                      <c:pt idx="29206">
                        <c:v>2.33</c:v>
                      </c:pt>
                      <c:pt idx="29207">
                        <c:v>2.33</c:v>
                      </c:pt>
                      <c:pt idx="29208">
                        <c:v>2.33</c:v>
                      </c:pt>
                      <c:pt idx="29209">
                        <c:v>2.33</c:v>
                      </c:pt>
                      <c:pt idx="29210">
                        <c:v>2.34</c:v>
                      </c:pt>
                      <c:pt idx="29211">
                        <c:v>2.33</c:v>
                      </c:pt>
                      <c:pt idx="29212">
                        <c:v>2.33</c:v>
                      </c:pt>
                      <c:pt idx="29213">
                        <c:v>2.33</c:v>
                      </c:pt>
                      <c:pt idx="29214">
                        <c:v>2.33</c:v>
                      </c:pt>
                      <c:pt idx="29215">
                        <c:v>2.33</c:v>
                      </c:pt>
                      <c:pt idx="29216">
                        <c:v>2.33</c:v>
                      </c:pt>
                      <c:pt idx="29217">
                        <c:v>2.33</c:v>
                      </c:pt>
                      <c:pt idx="29218">
                        <c:v>2.33</c:v>
                      </c:pt>
                      <c:pt idx="29219">
                        <c:v>2.33</c:v>
                      </c:pt>
                      <c:pt idx="29220">
                        <c:v>2.33</c:v>
                      </c:pt>
                      <c:pt idx="29221">
                        <c:v>2.3199999999999998</c:v>
                      </c:pt>
                      <c:pt idx="29222">
                        <c:v>2.33</c:v>
                      </c:pt>
                      <c:pt idx="29223">
                        <c:v>2.3199999999999998</c:v>
                      </c:pt>
                      <c:pt idx="29224">
                        <c:v>2.3199999999999998</c:v>
                      </c:pt>
                      <c:pt idx="29225">
                        <c:v>2.33</c:v>
                      </c:pt>
                      <c:pt idx="29226">
                        <c:v>2.33</c:v>
                      </c:pt>
                      <c:pt idx="29227">
                        <c:v>2.33</c:v>
                      </c:pt>
                      <c:pt idx="29228">
                        <c:v>2.33</c:v>
                      </c:pt>
                      <c:pt idx="29229">
                        <c:v>2.33</c:v>
                      </c:pt>
                      <c:pt idx="29230">
                        <c:v>2.33</c:v>
                      </c:pt>
                      <c:pt idx="29231">
                        <c:v>2.33</c:v>
                      </c:pt>
                      <c:pt idx="29232">
                        <c:v>2.33</c:v>
                      </c:pt>
                      <c:pt idx="29233">
                        <c:v>2.33</c:v>
                      </c:pt>
                      <c:pt idx="29234">
                        <c:v>2.33</c:v>
                      </c:pt>
                      <c:pt idx="29235">
                        <c:v>2.33</c:v>
                      </c:pt>
                      <c:pt idx="29236">
                        <c:v>2.33</c:v>
                      </c:pt>
                      <c:pt idx="29237">
                        <c:v>2.3199999999999998</c:v>
                      </c:pt>
                      <c:pt idx="29238">
                        <c:v>2.33</c:v>
                      </c:pt>
                      <c:pt idx="29239">
                        <c:v>2.3199999999999998</c:v>
                      </c:pt>
                      <c:pt idx="29240">
                        <c:v>2.3199999999999998</c:v>
                      </c:pt>
                      <c:pt idx="29241">
                        <c:v>2.3199999999999998</c:v>
                      </c:pt>
                      <c:pt idx="29242">
                        <c:v>2.3199999999999998</c:v>
                      </c:pt>
                      <c:pt idx="29243">
                        <c:v>2.33</c:v>
                      </c:pt>
                      <c:pt idx="29244">
                        <c:v>2.33</c:v>
                      </c:pt>
                      <c:pt idx="29245">
                        <c:v>2.3199999999999998</c:v>
                      </c:pt>
                      <c:pt idx="29246">
                        <c:v>2.3199999999999998</c:v>
                      </c:pt>
                      <c:pt idx="29247">
                        <c:v>2.33</c:v>
                      </c:pt>
                      <c:pt idx="29248">
                        <c:v>2.33</c:v>
                      </c:pt>
                      <c:pt idx="29249">
                        <c:v>2.33</c:v>
                      </c:pt>
                      <c:pt idx="29250">
                        <c:v>2.3199999999999998</c:v>
                      </c:pt>
                      <c:pt idx="29251">
                        <c:v>2.3199999999999998</c:v>
                      </c:pt>
                      <c:pt idx="29252">
                        <c:v>2.3199999999999998</c:v>
                      </c:pt>
                      <c:pt idx="29253">
                        <c:v>2.33</c:v>
                      </c:pt>
                      <c:pt idx="29254">
                        <c:v>2.3199999999999998</c:v>
                      </c:pt>
                      <c:pt idx="29255">
                        <c:v>2.3199999999999998</c:v>
                      </c:pt>
                      <c:pt idx="29256">
                        <c:v>2.33</c:v>
                      </c:pt>
                      <c:pt idx="29257">
                        <c:v>2.3199999999999998</c:v>
                      </c:pt>
                      <c:pt idx="29258">
                        <c:v>2.3199999999999998</c:v>
                      </c:pt>
                      <c:pt idx="29259">
                        <c:v>2.3199999999999998</c:v>
                      </c:pt>
                      <c:pt idx="29260">
                        <c:v>2.3199999999999998</c:v>
                      </c:pt>
                      <c:pt idx="29261">
                        <c:v>2.3199999999999998</c:v>
                      </c:pt>
                      <c:pt idx="29262">
                        <c:v>2.3199999999999998</c:v>
                      </c:pt>
                      <c:pt idx="29263">
                        <c:v>2.3199999999999998</c:v>
                      </c:pt>
                      <c:pt idx="29264">
                        <c:v>2.3199999999999998</c:v>
                      </c:pt>
                      <c:pt idx="29265">
                        <c:v>2.3199999999999998</c:v>
                      </c:pt>
                      <c:pt idx="29266">
                        <c:v>2.31</c:v>
                      </c:pt>
                      <c:pt idx="29267">
                        <c:v>2.3199999999999998</c:v>
                      </c:pt>
                      <c:pt idx="29268">
                        <c:v>2.3199999999999998</c:v>
                      </c:pt>
                      <c:pt idx="29269">
                        <c:v>2.31</c:v>
                      </c:pt>
                      <c:pt idx="29270">
                        <c:v>2.31</c:v>
                      </c:pt>
                      <c:pt idx="29271">
                        <c:v>2.3199999999999998</c:v>
                      </c:pt>
                      <c:pt idx="29272">
                        <c:v>2.3199999999999998</c:v>
                      </c:pt>
                      <c:pt idx="29273">
                        <c:v>2.31</c:v>
                      </c:pt>
                      <c:pt idx="29274">
                        <c:v>2.3199999999999998</c:v>
                      </c:pt>
                      <c:pt idx="29275">
                        <c:v>2.3199999999999998</c:v>
                      </c:pt>
                      <c:pt idx="29276">
                        <c:v>2.3199999999999998</c:v>
                      </c:pt>
                      <c:pt idx="29277">
                        <c:v>2.3199999999999998</c:v>
                      </c:pt>
                      <c:pt idx="29278">
                        <c:v>2.3199999999999998</c:v>
                      </c:pt>
                      <c:pt idx="29279">
                        <c:v>2.3199999999999998</c:v>
                      </c:pt>
                      <c:pt idx="29280">
                        <c:v>2.3199999999999998</c:v>
                      </c:pt>
                      <c:pt idx="29281">
                        <c:v>2.3199999999999998</c:v>
                      </c:pt>
                      <c:pt idx="29282">
                        <c:v>2.3199999999999998</c:v>
                      </c:pt>
                      <c:pt idx="29283">
                        <c:v>2.3199999999999998</c:v>
                      </c:pt>
                      <c:pt idx="29284">
                        <c:v>2.3199999999999998</c:v>
                      </c:pt>
                      <c:pt idx="29285">
                        <c:v>2.3199999999999998</c:v>
                      </c:pt>
                      <c:pt idx="29286">
                        <c:v>2.3199999999999998</c:v>
                      </c:pt>
                      <c:pt idx="29287">
                        <c:v>2.33</c:v>
                      </c:pt>
                      <c:pt idx="29288">
                        <c:v>2.3199999999999998</c:v>
                      </c:pt>
                      <c:pt idx="29289">
                        <c:v>2.33</c:v>
                      </c:pt>
                      <c:pt idx="29290">
                        <c:v>2.33</c:v>
                      </c:pt>
                      <c:pt idx="29291">
                        <c:v>2.3199999999999998</c:v>
                      </c:pt>
                      <c:pt idx="29292">
                        <c:v>2.3199999999999998</c:v>
                      </c:pt>
                      <c:pt idx="29293">
                        <c:v>2.33</c:v>
                      </c:pt>
                      <c:pt idx="29294">
                        <c:v>2.3199999999999998</c:v>
                      </c:pt>
                      <c:pt idx="29295">
                        <c:v>2.3199999999999998</c:v>
                      </c:pt>
                      <c:pt idx="29296">
                        <c:v>2.3199999999999998</c:v>
                      </c:pt>
                      <c:pt idx="29297">
                        <c:v>2.3199999999999998</c:v>
                      </c:pt>
                      <c:pt idx="29298">
                        <c:v>2.3199999999999998</c:v>
                      </c:pt>
                      <c:pt idx="29299">
                        <c:v>2.3199999999999998</c:v>
                      </c:pt>
                      <c:pt idx="29300">
                        <c:v>2.3199999999999998</c:v>
                      </c:pt>
                      <c:pt idx="29301">
                        <c:v>2.3199999999999998</c:v>
                      </c:pt>
                      <c:pt idx="29302">
                        <c:v>2.3199999999999998</c:v>
                      </c:pt>
                      <c:pt idx="29303">
                        <c:v>2.3199999999999998</c:v>
                      </c:pt>
                      <c:pt idx="29304">
                        <c:v>2.3199999999999998</c:v>
                      </c:pt>
                      <c:pt idx="29305">
                        <c:v>2.33</c:v>
                      </c:pt>
                      <c:pt idx="29306">
                        <c:v>2.3199999999999998</c:v>
                      </c:pt>
                      <c:pt idx="29307">
                        <c:v>2.3199999999999998</c:v>
                      </c:pt>
                      <c:pt idx="29308">
                        <c:v>2.3199999999999998</c:v>
                      </c:pt>
                      <c:pt idx="29309">
                        <c:v>2.3199999999999998</c:v>
                      </c:pt>
                      <c:pt idx="29310">
                        <c:v>2.3199999999999998</c:v>
                      </c:pt>
                      <c:pt idx="29311">
                        <c:v>2.3199999999999998</c:v>
                      </c:pt>
                      <c:pt idx="29312">
                        <c:v>2.3199999999999998</c:v>
                      </c:pt>
                      <c:pt idx="29313">
                        <c:v>2.3199999999999998</c:v>
                      </c:pt>
                      <c:pt idx="29314">
                        <c:v>2.3199999999999998</c:v>
                      </c:pt>
                      <c:pt idx="29315">
                        <c:v>2.3199999999999998</c:v>
                      </c:pt>
                      <c:pt idx="29316">
                        <c:v>2.3199999999999998</c:v>
                      </c:pt>
                      <c:pt idx="29317">
                        <c:v>2.3199999999999998</c:v>
                      </c:pt>
                      <c:pt idx="29318">
                        <c:v>2.3199999999999998</c:v>
                      </c:pt>
                      <c:pt idx="29319">
                        <c:v>2.3199999999999998</c:v>
                      </c:pt>
                      <c:pt idx="29320">
                        <c:v>2.3199999999999998</c:v>
                      </c:pt>
                      <c:pt idx="29321">
                        <c:v>2.3199999999999998</c:v>
                      </c:pt>
                      <c:pt idx="29322">
                        <c:v>2.3199999999999998</c:v>
                      </c:pt>
                      <c:pt idx="29323">
                        <c:v>2.33</c:v>
                      </c:pt>
                      <c:pt idx="29324">
                        <c:v>2.3199999999999998</c:v>
                      </c:pt>
                      <c:pt idx="29325">
                        <c:v>2.33</c:v>
                      </c:pt>
                      <c:pt idx="29326">
                        <c:v>2.33</c:v>
                      </c:pt>
                      <c:pt idx="29327">
                        <c:v>2.33</c:v>
                      </c:pt>
                      <c:pt idx="29328">
                        <c:v>2.3199999999999998</c:v>
                      </c:pt>
                      <c:pt idx="29329">
                        <c:v>2.33</c:v>
                      </c:pt>
                      <c:pt idx="29330">
                        <c:v>2.34</c:v>
                      </c:pt>
                      <c:pt idx="29331">
                        <c:v>2.33</c:v>
                      </c:pt>
                      <c:pt idx="29332">
                        <c:v>2.33</c:v>
                      </c:pt>
                      <c:pt idx="29333">
                        <c:v>2.33</c:v>
                      </c:pt>
                      <c:pt idx="29334">
                        <c:v>2.33</c:v>
                      </c:pt>
                      <c:pt idx="29335">
                        <c:v>2.3199999999999998</c:v>
                      </c:pt>
                      <c:pt idx="29336">
                        <c:v>2.33</c:v>
                      </c:pt>
                      <c:pt idx="29337">
                        <c:v>2.33</c:v>
                      </c:pt>
                      <c:pt idx="29338">
                        <c:v>2.33</c:v>
                      </c:pt>
                      <c:pt idx="29339">
                        <c:v>2.33</c:v>
                      </c:pt>
                      <c:pt idx="29340">
                        <c:v>2.33</c:v>
                      </c:pt>
                      <c:pt idx="29341">
                        <c:v>2.3199999999999998</c:v>
                      </c:pt>
                      <c:pt idx="29342">
                        <c:v>2.33</c:v>
                      </c:pt>
                      <c:pt idx="29343">
                        <c:v>2.3199999999999998</c:v>
                      </c:pt>
                      <c:pt idx="29344">
                        <c:v>2.33</c:v>
                      </c:pt>
                      <c:pt idx="29345">
                        <c:v>2.33</c:v>
                      </c:pt>
                      <c:pt idx="29346">
                        <c:v>2.33</c:v>
                      </c:pt>
                      <c:pt idx="29347">
                        <c:v>2.33</c:v>
                      </c:pt>
                      <c:pt idx="29348">
                        <c:v>2.33</c:v>
                      </c:pt>
                      <c:pt idx="29349">
                        <c:v>2.34</c:v>
                      </c:pt>
                      <c:pt idx="29350">
                        <c:v>2.34</c:v>
                      </c:pt>
                      <c:pt idx="29351">
                        <c:v>2.34</c:v>
                      </c:pt>
                      <c:pt idx="29352">
                        <c:v>2.35</c:v>
                      </c:pt>
                      <c:pt idx="29353">
                        <c:v>2.35</c:v>
                      </c:pt>
                      <c:pt idx="29354">
                        <c:v>2.36</c:v>
                      </c:pt>
                      <c:pt idx="29355">
                        <c:v>2.36</c:v>
                      </c:pt>
                      <c:pt idx="29356">
                        <c:v>2.37</c:v>
                      </c:pt>
                      <c:pt idx="29357">
                        <c:v>2.37</c:v>
                      </c:pt>
                      <c:pt idx="29358">
                        <c:v>2.37</c:v>
                      </c:pt>
                      <c:pt idx="29359">
                        <c:v>2.39</c:v>
                      </c:pt>
                      <c:pt idx="29360">
                        <c:v>2.39</c:v>
                      </c:pt>
                      <c:pt idx="29361">
                        <c:v>2.42</c:v>
                      </c:pt>
                      <c:pt idx="29362">
                        <c:v>2.5099999999999998</c:v>
                      </c:pt>
                      <c:pt idx="29363">
                        <c:v>2.58</c:v>
                      </c:pt>
                      <c:pt idx="29364">
                        <c:v>2.64</c:v>
                      </c:pt>
                      <c:pt idx="29365">
                        <c:v>2.82</c:v>
                      </c:pt>
                      <c:pt idx="29366">
                        <c:v>2.99</c:v>
                      </c:pt>
                      <c:pt idx="29367">
                        <c:v>3.14</c:v>
                      </c:pt>
                      <c:pt idx="29368">
                        <c:v>3.18</c:v>
                      </c:pt>
                      <c:pt idx="29369">
                        <c:v>3.18</c:v>
                      </c:pt>
                      <c:pt idx="29370">
                        <c:v>3.2</c:v>
                      </c:pt>
                      <c:pt idx="29371">
                        <c:v>3.21</c:v>
                      </c:pt>
                      <c:pt idx="29372">
                        <c:v>3.25</c:v>
                      </c:pt>
                      <c:pt idx="29373">
                        <c:v>3.25</c:v>
                      </c:pt>
                      <c:pt idx="29374">
                        <c:v>3.28</c:v>
                      </c:pt>
                      <c:pt idx="29375">
                        <c:v>3.32</c:v>
                      </c:pt>
                      <c:pt idx="29376">
                        <c:v>3.38</c:v>
                      </c:pt>
                      <c:pt idx="29377">
                        <c:v>3.44</c:v>
                      </c:pt>
                      <c:pt idx="29378">
                        <c:v>3.53</c:v>
                      </c:pt>
                      <c:pt idx="29379">
                        <c:v>3.6</c:v>
                      </c:pt>
                      <c:pt idx="29380">
                        <c:v>3.65</c:v>
                      </c:pt>
                      <c:pt idx="29381">
                        <c:v>3.69</c:v>
                      </c:pt>
                      <c:pt idx="29382">
                        <c:v>3.71</c:v>
                      </c:pt>
                      <c:pt idx="29383">
                        <c:v>3.75</c:v>
                      </c:pt>
                      <c:pt idx="29384">
                        <c:v>3.78</c:v>
                      </c:pt>
                      <c:pt idx="29385">
                        <c:v>3.83</c:v>
                      </c:pt>
                      <c:pt idx="29386">
                        <c:v>3.89</c:v>
                      </c:pt>
                      <c:pt idx="29387">
                        <c:v>3.89</c:v>
                      </c:pt>
                      <c:pt idx="29388">
                        <c:v>3.91</c:v>
                      </c:pt>
                      <c:pt idx="29389">
                        <c:v>3.97</c:v>
                      </c:pt>
                      <c:pt idx="29390">
                        <c:v>3.97</c:v>
                      </c:pt>
                      <c:pt idx="29391">
                        <c:v>3.95</c:v>
                      </c:pt>
                      <c:pt idx="29392">
                        <c:v>3.94</c:v>
                      </c:pt>
                      <c:pt idx="29393">
                        <c:v>3.91</c:v>
                      </c:pt>
                      <c:pt idx="29394">
                        <c:v>3.91</c:v>
                      </c:pt>
                      <c:pt idx="29395">
                        <c:v>3.87</c:v>
                      </c:pt>
                      <c:pt idx="29396">
                        <c:v>3.83</c:v>
                      </c:pt>
                      <c:pt idx="29397">
                        <c:v>3.81</c:v>
                      </c:pt>
                      <c:pt idx="29398">
                        <c:v>3.78</c:v>
                      </c:pt>
                      <c:pt idx="29399">
                        <c:v>3.72</c:v>
                      </c:pt>
                      <c:pt idx="29400">
                        <c:v>3.71</c:v>
                      </c:pt>
                      <c:pt idx="29401">
                        <c:v>3.67</c:v>
                      </c:pt>
                      <c:pt idx="29402">
                        <c:v>3.65</c:v>
                      </c:pt>
                      <c:pt idx="29403">
                        <c:v>3.6</c:v>
                      </c:pt>
                      <c:pt idx="29404">
                        <c:v>3.56</c:v>
                      </c:pt>
                      <c:pt idx="29405">
                        <c:v>3.55</c:v>
                      </c:pt>
                      <c:pt idx="29406">
                        <c:v>3.5</c:v>
                      </c:pt>
                      <c:pt idx="29407">
                        <c:v>3.49</c:v>
                      </c:pt>
                      <c:pt idx="29408">
                        <c:v>3.45</c:v>
                      </c:pt>
                      <c:pt idx="29409">
                        <c:v>3.44</c:v>
                      </c:pt>
                      <c:pt idx="29410">
                        <c:v>3.42</c:v>
                      </c:pt>
                      <c:pt idx="29411">
                        <c:v>3.38</c:v>
                      </c:pt>
                      <c:pt idx="29412">
                        <c:v>3.36</c:v>
                      </c:pt>
                      <c:pt idx="29413">
                        <c:v>3.36</c:v>
                      </c:pt>
                      <c:pt idx="29414">
                        <c:v>3.34</c:v>
                      </c:pt>
                      <c:pt idx="29415">
                        <c:v>3.32</c:v>
                      </c:pt>
                      <c:pt idx="29416">
                        <c:v>3.3</c:v>
                      </c:pt>
                      <c:pt idx="29417">
                        <c:v>3.29</c:v>
                      </c:pt>
                      <c:pt idx="29418">
                        <c:v>3.29</c:v>
                      </c:pt>
                      <c:pt idx="29419">
                        <c:v>3.26</c:v>
                      </c:pt>
                      <c:pt idx="29420">
                        <c:v>3.25</c:v>
                      </c:pt>
                      <c:pt idx="29421">
                        <c:v>3.25</c:v>
                      </c:pt>
                      <c:pt idx="29422">
                        <c:v>3.24</c:v>
                      </c:pt>
                      <c:pt idx="29423">
                        <c:v>3.23</c:v>
                      </c:pt>
                      <c:pt idx="29424">
                        <c:v>3.21</c:v>
                      </c:pt>
                      <c:pt idx="29425">
                        <c:v>3.21</c:v>
                      </c:pt>
                      <c:pt idx="29426">
                        <c:v>3.19</c:v>
                      </c:pt>
                      <c:pt idx="29427">
                        <c:v>3.19</c:v>
                      </c:pt>
                      <c:pt idx="29428">
                        <c:v>3.18</c:v>
                      </c:pt>
                      <c:pt idx="29429">
                        <c:v>3.19</c:v>
                      </c:pt>
                      <c:pt idx="29430">
                        <c:v>3.16</c:v>
                      </c:pt>
                      <c:pt idx="29431">
                        <c:v>3.16</c:v>
                      </c:pt>
                      <c:pt idx="29432">
                        <c:v>3.15</c:v>
                      </c:pt>
                      <c:pt idx="29433">
                        <c:v>3.14</c:v>
                      </c:pt>
                      <c:pt idx="29434">
                        <c:v>3.13</c:v>
                      </c:pt>
                      <c:pt idx="29435">
                        <c:v>3.13</c:v>
                      </c:pt>
                      <c:pt idx="29436">
                        <c:v>3.12</c:v>
                      </c:pt>
                      <c:pt idx="29437">
                        <c:v>3.11</c:v>
                      </c:pt>
                      <c:pt idx="29438">
                        <c:v>3.09</c:v>
                      </c:pt>
                      <c:pt idx="29439">
                        <c:v>3.1</c:v>
                      </c:pt>
                      <c:pt idx="29440">
                        <c:v>3.08</c:v>
                      </c:pt>
                      <c:pt idx="29441">
                        <c:v>3.07</c:v>
                      </c:pt>
                      <c:pt idx="29442">
                        <c:v>3.08</c:v>
                      </c:pt>
                      <c:pt idx="29443">
                        <c:v>3.08</c:v>
                      </c:pt>
                      <c:pt idx="29444">
                        <c:v>3.06</c:v>
                      </c:pt>
                      <c:pt idx="29445">
                        <c:v>3.05</c:v>
                      </c:pt>
                      <c:pt idx="29446">
                        <c:v>3.04</c:v>
                      </c:pt>
                      <c:pt idx="29447">
                        <c:v>3.03</c:v>
                      </c:pt>
                      <c:pt idx="29448">
                        <c:v>3.03</c:v>
                      </c:pt>
                      <c:pt idx="29449">
                        <c:v>3.03</c:v>
                      </c:pt>
                      <c:pt idx="29450">
                        <c:v>3.02</c:v>
                      </c:pt>
                      <c:pt idx="29451">
                        <c:v>3.02</c:v>
                      </c:pt>
                      <c:pt idx="29452">
                        <c:v>3.02</c:v>
                      </c:pt>
                      <c:pt idx="29453">
                        <c:v>3.01</c:v>
                      </c:pt>
                      <c:pt idx="29454">
                        <c:v>3.01</c:v>
                      </c:pt>
                      <c:pt idx="29455">
                        <c:v>3</c:v>
                      </c:pt>
                      <c:pt idx="29456">
                        <c:v>2.99</c:v>
                      </c:pt>
                      <c:pt idx="29457">
                        <c:v>2.99</c:v>
                      </c:pt>
                      <c:pt idx="29458">
                        <c:v>2.98</c:v>
                      </c:pt>
                      <c:pt idx="29459">
                        <c:v>2.97</c:v>
                      </c:pt>
                      <c:pt idx="29460">
                        <c:v>2.97</c:v>
                      </c:pt>
                      <c:pt idx="29461">
                        <c:v>2.96</c:v>
                      </c:pt>
                      <c:pt idx="29462">
                        <c:v>2.95</c:v>
                      </c:pt>
                      <c:pt idx="29463">
                        <c:v>2.95</c:v>
                      </c:pt>
                      <c:pt idx="29464">
                        <c:v>2.94</c:v>
                      </c:pt>
                      <c:pt idx="29465">
                        <c:v>2.93</c:v>
                      </c:pt>
                      <c:pt idx="29466">
                        <c:v>2.93</c:v>
                      </c:pt>
                      <c:pt idx="29467">
                        <c:v>2.92</c:v>
                      </c:pt>
                      <c:pt idx="29468">
                        <c:v>2.92</c:v>
                      </c:pt>
                      <c:pt idx="29469">
                        <c:v>2.91</c:v>
                      </c:pt>
                      <c:pt idx="29470">
                        <c:v>2.91</c:v>
                      </c:pt>
                      <c:pt idx="29471">
                        <c:v>2.9</c:v>
                      </c:pt>
                      <c:pt idx="29472">
                        <c:v>2.9</c:v>
                      </c:pt>
                      <c:pt idx="29473">
                        <c:v>2.89</c:v>
                      </c:pt>
                      <c:pt idx="29474">
                        <c:v>2.89</c:v>
                      </c:pt>
                      <c:pt idx="29475">
                        <c:v>2.88</c:v>
                      </c:pt>
                      <c:pt idx="29476">
                        <c:v>2.89</c:v>
                      </c:pt>
                      <c:pt idx="29477">
                        <c:v>2.88</c:v>
                      </c:pt>
                      <c:pt idx="29478">
                        <c:v>2.89</c:v>
                      </c:pt>
                      <c:pt idx="29479">
                        <c:v>2.88</c:v>
                      </c:pt>
                      <c:pt idx="29480">
                        <c:v>2.87</c:v>
                      </c:pt>
                      <c:pt idx="29481">
                        <c:v>2.88</c:v>
                      </c:pt>
                      <c:pt idx="29482">
                        <c:v>2.86</c:v>
                      </c:pt>
                      <c:pt idx="29483">
                        <c:v>2.86</c:v>
                      </c:pt>
                      <c:pt idx="29484">
                        <c:v>2.86</c:v>
                      </c:pt>
                      <c:pt idx="29485">
                        <c:v>2.86</c:v>
                      </c:pt>
                      <c:pt idx="29486">
                        <c:v>2.85</c:v>
                      </c:pt>
                      <c:pt idx="29487">
                        <c:v>2.84</c:v>
                      </c:pt>
                      <c:pt idx="29488">
                        <c:v>2.84</c:v>
                      </c:pt>
                      <c:pt idx="29489">
                        <c:v>2.83</c:v>
                      </c:pt>
                      <c:pt idx="29490">
                        <c:v>2.84</c:v>
                      </c:pt>
                      <c:pt idx="29491">
                        <c:v>2.82</c:v>
                      </c:pt>
                      <c:pt idx="29492">
                        <c:v>2.82</c:v>
                      </c:pt>
                      <c:pt idx="29493">
                        <c:v>2.82</c:v>
                      </c:pt>
                      <c:pt idx="29494">
                        <c:v>2.82</c:v>
                      </c:pt>
                      <c:pt idx="29495">
                        <c:v>2.82</c:v>
                      </c:pt>
                      <c:pt idx="29496">
                        <c:v>2.8</c:v>
                      </c:pt>
                      <c:pt idx="29497">
                        <c:v>2.81</c:v>
                      </c:pt>
                      <c:pt idx="29498">
                        <c:v>2.8</c:v>
                      </c:pt>
                      <c:pt idx="29499">
                        <c:v>2.8</c:v>
                      </c:pt>
                      <c:pt idx="29500">
                        <c:v>2.8</c:v>
                      </c:pt>
                      <c:pt idx="29501">
                        <c:v>2.79</c:v>
                      </c:pt>
                      <c:pt idx="29502">
                        <c:v>2.78</c:v>
                      </c:pt>
                      <c:pt idx="29503">
                        <c:v>2.78</c:v>
                      </c:pt>
                      <c:pt idx="29504">
                        <c:v>2.78</c:v>
                      </c:pt>
                      <c:pt idx="29505">
                        <c:v>2.78</c:v>
                      </c:pt>
                      <c:pt idx="29506">
                        <c:v>2.78</c:v>
                      </c:pt>
                      <c:pt idx="29507">
                        <c:v>2.78</c:v>
                      </c:pt>
                      <c:pt idx="29508">
                        <c:v>2.78</c:v>
                      </c:pt>
                      <c:pt idx="29509">
                        <c:v>2.78</c:v>
                      </c:pt>
                      <c:pt idx="29510">
                        <c:v>2.77</c:v>
                      </c:pt>
                      <c:pt idx="29511">
                        <c:v>2.77</c:v>
                      </c:pt>
                      <c:pt idx="29512">
                        <c:v>2.76</c:v>
                      </c:pt>
                      <c:pt idx="29513">
                        <c:v>2.76</c:v>
                      </c:pt>
                      <c:pt idx="29514">
                        <c:v>2.76</c:v>
                      </c:pt>
                      <c:pt idx="29515">
                        <c:v>2.75</c:v>
                      </c:pt>
                      <c:pt idx="29516">
                        <c:v>2.74</c:v>
                      </c:pt>
                      <c:pt idx="29517">
                        <c:v>2.75</c:v>
                      </c:pt>
                      <c:pt idx="29518">
                        <c:v>2.74</c:v>
                      </c:pt>
                      <c:pt idx="29519">
                        <c:v>2.74</c:v>
                      </c:pt>
                      <c:pt idx="29520">
                        <c:v>2.74</c:v>
                      </c:pt>
                      <c:pt idx="29521">
                        <c:v>2.74</c:v>
                      </c:pt>
                      <c:pt idx="29522">
                        <c:v>2.73</c:v>
                      </c:pt>
                      <c:pt idx="29523">
                        <c:v>2.73</c:v>
                      </c:pt>
                      <c:pt idx="29524">
                        <c:v>2.72</c:v>
                      </c:pt>
                      <c:pt idx="29525">
                        <c:v>2.72</c:v>
                      </c:pt>
                      <c:pt idx="29526">
                        <c:v>2.72</c:v>
                      </c:pt>
                      <c:pt idx="29527">
                        <c:v>2.72</c:v>
                      </c:pt>
                      <c:pt idx="29528">
                        <c:v>2.71</c:v>
                      </c:pt>
                      <c:pt idx="29529">
                        <c:v>2.71</c:v>
                      </c:pt>
                      <c:pt idx="29530">
                        <c:v>2.71</c:v>
                      </c:pt>
                      <c:pt idx="29531">
                        <c:v>2.7</c:v>
                      </c:pt>
                      <c:pt idx="29532">
                        <c:v>2.71</c:v>
                      </c:pt>
                      <c:pt idx="29533">
                        <c:v>2.7</c:v>
                      </c:pt>
                      <c:pt idx="29534">
                        <c:v>2.69</c:v>
                      </c:pt>
                      <c:pt idx="29535">
                        <c:v>2.7</c:v>
                      </c:pt>
                      <c:pt idx="29536">
                        <c:v>2.69</c:v>
                      </c:pt>
                      <c:pt idx="29537">
                        <c:v>2.69</c:v>
                      </c:pt>
                      <c:pt idx="29538">
                        <c:v>2.69</c:v>
                      </c:pt>
                      <c:pt idx="29539">
                        <c:v>2.68</c:v>
                      </c:pt>
                      <c:pt idx="29540">
                        <c:v>2.69</c:v>
                      </c:pt>
                      <c:pt idx="29541">
                        <c:v>2.68</c:v>
                      </c:pt>
                      <c:pt idx="29542">
                        <c:v>2.68</c:v>
                      </c:pt>
                      <c:pt idx="29543">
                        <c:v>2.66</c:v>
                      </c:pt>
                      <c:pt idx="29544">
                        <c:v>2.66</c:v>
                      </c:pt>
                      <c:pt idx="29545">
                        <c:v>2.66</c:v>
                      </c:pt>
                      <c:pt idx="29546">
                        <c:v>2.66</c:v>
                      </c:pt>
                      <c:pt idx="29547">
                        <c:v>2.65</c:v>
                      </c:pt>
                      <c:pt idx="29548">
                        <c:v>2.65</c:v>
                      </c:pt>
                      <c:pt idx="29549">
                        <c:v>2.66</c:v>
                      </c:pt>
                      <c:pt idx="29550">
                        <c:v>2.65</c:v>
                      </c:pt>
                      <c:pt idx="29551">
                        <c:v>2.65</c:v>
                      </c:pt>
                      <c:pt idx="29552">
                        <c:v>2.65</c:v>
                      </c:pt>
                      <c:pt idx="29553">
                        <c:v>2.64</c:v>
                      </c:pt>
                      <c:pt idx="29554">
                        <c:v>2.64</c:v>
                      </c:pt>
                      <c:pt idx="29555">
                        <c:v>2.64</c:v>
                      </c:pt>
                      <c:pt idx="29556">
                        <c:v>2.64</c:v>
                      </c:pt>
                      <c:pt idx="29557">
                        <c:v>2.63</c:v>
                      </c:pt>
                      <c:pt idx="29558">
                        <c:v>2.64</c:v>
                      </c:pt>
                      <c:pt idx="29559">
                        <c:v>2.63</c:v>
                      </c:pt>
                      <c:pt idx="29560">
                        <c:v>2.63</c:v>
                      </c:pt>
                      <c:pt idx="29561">
                        <c:v>2.63</c:v>
                      </c:pt>
                      <c:pt idx="29562">
                        <c:v>2.63</c:v>
                      </c:pt>
                      <c:pt idx="29563">
                        <c:v>2.63</c:v>
                      </c:pt>
                      <c:pt idx="29564">
                        <c:v>2.62</c:v>
                      </c:pt>
                      <c:pt idx="29565">
                        <c:v>2.62</c:v>
                      </c:pt>
                      <c:pt idx="29566">
                        <c:v>2.62</c:v>
                      </c:pt>
                      <c:pt idx="29567">
                        <c:v>2.62</c:v>
                      </c:pt>
                      <c:pt idx="29568">
                        <c:v>2.62</c:v>
                      </c:pt>
                      <c:pt idx="29569">
                        <c:v>2.62</c:v>
                      </c:pt>
                      <c:pt idx="29570">
                        <c:v>2.61</c:v>
                      </c:pt>
                      <c:pt idx="29571">
                        <c:v>2.61</c:v>
                      </c:pt>
                      <c:pt idx="29572">
                        <c:v>2.61</c:v>
                      </c:pt>
                      <c:pt idx="29573">
                        <c:v>2.61</c:v>
                      </c:pt>
                      <c:pt idx="29574">
                        <c:v>2.6</c:v>
                      </c:pt>
                      <c:pt idx="29575">
                        <c:v>2.6</c:v>
                      </c:pt>
                      <c:pt idx="29576">
                        <c:v>2.61</c:v>
                      </c:pt>
                      <c:pt idx="29577">
                        <c:v>2.6</c:v>
                      </c:pt>
                      <c:pt idx="29578">
                        <c:v>2.6</c:v>
                      </c:pt>
                      <c:pt idx="29579">
                        <c:v>2.6</c:v>
                      </c:pt>
                      <c:pt idx="29580">
                        <c:v>2.59</c:v>
                      </c:pt>
                      <c:pt idx="29581">
                        <c:v>2.6</c:v>
                      </c:pt>
                      <c:pt idx="29582">
                        <c:v>2.59</c:v>
                      </c:pt>
                      <c:pt idx="29583">
                        <c:v>2.59</c:v>
                      </c:pt>
                      <c:pt idx="29584">
                        <c:v>2.59</c:v>
                      </c:pt>
                      <c:pt idx="29585">
                        <c:v>2.58</c:v>
                      </c:pt>
                      <c:pt idx="29586">
                        <c:v>2.59</c:v>
                      </c:pt>
                      <c:pt idx="29587">
                        <c:v>2.58</c:v>
                      </c:pt>
                      <c:pt idx="29588">
                        <c:v>2.59</c:v>
                      </c:pt>
                      <c:pt idx="29589">
                        <c:v>2.59</c:v>
                      </c:pt>
                      <c:pt idx="29590">
                        <c:v>2.59</c:v>
                      </c:pt>
                      <c:pt idx="29591">
                        <c:v>2.59</c:v>
                      </c:pt>
                      <c:pt idx="29592">
                        <c:v>2.59</c:v>
                      </c:pt>
                      <c:pt idx="29593">
                        <c:v>2.59</c:v>
                      </c:pt>
                      <c:pt idx="29594">
                        <c:v>2.59</c:v>
                      </c:pt>
                      <c:pt idx="29595">
                        <c:v>2.58</c:v>
                      </c:pt>
                      <c:pt idx="29596">
                        <c:v>2.59</c:v>
                      </c:pt>
                      <c:pt idx="29597">
                        <c:v>2.59</c:v>
                      </c:pt>
                      <c:pt idx="29598">
                        <c:v>2.59</c:v>
                      </c:pt>
                      <c:pt idx="29599">
                        <c:v>2.6</c:v>
                      </c:pt>
                      <c:pt idx="29600">
                        <c:v>2.61</c:v>
                      </c:pt>
                      <c:pt idx="29601">
                        <c:v>2.61</c:v>
                      </c:pt>
                      <c:pt idx="29602">
                        <c:v>2.62</c:v>
                      </c:pt>
                      <c:pt idx="29603">
                        <c:v>2.63</c:v>
                      </c:pt>
                      <c:pt idx="29604">
                        <c:v>2.64</c:v>
                      </c:pt>
                      <c:pt idx="29605">
                        <c:v>2.69</c:v>
                      </c:pt>
                      <c:pt idx="29606">
                        <c:v>2.72</c:v>
                      </c:pt>
                      <c:pt idx="29607">
                        <c:v>2.76</c:v>
                      </c:pt>
                      <c:pt idx="29608">
                        <c:v>2.78</c:v>
                      </c:pt>
                      <c:pt idx="29609">
                        <c:v>2.79</c:v>
                      </c:pt>
                      <c:pt idx="29610">
                        <c:v>2.81</c:v>
                      </c:pt>
                      <c:pt idx="29611">
                        <c:v>2.82</c:v>
                      </c:pt>
                      <c:pt idx="29612">
                        <c:v>2.84</c:v>
                      </c:pt>
                      <c:pt idx="29613">
                        <c:v>2.86</c:v>
                      </c:pt>
                      <c:pt idx="29614">
                        <c:v>2.89</c:v>
                      </c:pt>
                      <c:pt idx="29615">
                        <c:v>2.94</c:v>
                      </c:pt>
                      <c:pt idx="29616">
                        <c:v>3</c:v>
                      </c:pt>
                      <c:pt idx="29617">
                        <c:v>3.05</c:v>
                      </c:pt>
                      <c:pt idx="29618">
                        <c:v>3.12</c:v>
                      </c:pt>
                      <c:pt idx="29619">
                        <c:v>3.17</c:v>
                      </c:pt>
                      <c:pt idx="29620">
                        <c:v>3.23</c:v>
                      </c:pt>
                      <c:pt idx="29621">
                        <c:v>3.27</c:v>
                      </c:pt>
                      <c:pt idx="29622">
                        <c:v>3.31</c:v>
                      </c:pt>
                      <c:pt idx="29623">
                        <c:v>3.35</c:v>
                      </c:pt>
                      <c:pt idx="29624">
                        <c:v>3.41</c:v>
                      </c:pt>
                      <c:pt idx="29625">
                        <c:v>3.45</c:v>
                      </c:pt>
                      <c:pt idx="29626">
                        <c:v>3.52</c:v>
                      </c:pt>
                      <c:pt idx="29627">
                        <c:v>3.55</c:v>
                      </c:pt>
                      <c:pt idx="29628">
                        <c:v>3.59</c:v>
                      </c:pt>
                      <c:pt idx="29629">
                        <c:v>3.63</c:v>
                      </c:pt>
                      <c:pt idx="29630">
                        <c:v>3.67</c:v>
                      </c:pt>
                      <c:pt idx="29631">
                        <c:v>3.71</c:v>
                      </c:pt>
                      <c:pt idx="29632">
                        <c:v>3.72</c:v>
                      </c:pt>
                      <c:pt idx="29633">
                        <c:v>3.75</c:v>
                      </c:pt>
                      <c:pt idx="29634">
                        <c:v>3.75</c:v>
                      </c:pt>
                      <c:pt idx="29635">
                        <c:v>3.77</c:v>
                      </c:pt>
                      <c:pt idx="29636">
                        <c:v>3.79</c:v>
                      </c:pt>
                      <c:pt idx="29637">
                        <c:v>3.8</c:v>
                      </c:pt>
                      <c:pt idx="29638">
                        <c:v>3.81</c:v>
                      </c:pt>
                      <c:pt idx="29639">
                        <c:v>3.79</c:v>
                      </c:pt>
                      <c:pt idx="29640">
                        <c:v>3.78</c:v>
                      </c:pt>
                      <c:pt idx="29641">
                        <c:v>3.8</c:v>
                      </c:pt>
                      <c:pt idx="29642">
                        <c:v>3.76</c:v>
                      </c:pt>
                      <c:pt idx="29643">
                        <c:v>3.77</c:v>
                      </c:pt>
                      <c:pt idx="29644">
                        <c:v>3.75</c:v>
                      </c:pt>
                      <c:pt idx="29645">
                        <c:v>3.73</c:v>
                      </c:pt>
                      <c:pt idx="29646">
                        <c:v>3.75</c:v>
                      </c:pt>
                      <c:pt idx="29647">
                        <c:v>3.71</c:v>
                      </c:pt>
                      <c:pt idx="29648">
                        <c:v>3.69</c:v>
                      </c:pt>
                      <c:pt idx="29649">
                        <c:v>3.68</c:v>
                      </c:pt>
                      <c:pt idx="29650">
                        <c:v>3.65</c:v>
                      </c:pt>
                      <c:pt idx="29651">
                        <c:v>3.65</c:v>
                      </c:pt>
                      <c:pt idx="29652">
                        <c:v>3.63</c:v>
                      </c:pt>
                      <c:pt idx="29653">
                        <c:v>3.61</c:v>
                      </c:pt>
                      <c:pt idx="29654">
                        <c:v>3.6</c:v>
                      </c:pt>
                      <c:pt idx="29655">
                        <c:v>3.57</c:v>
                      </c:pt>
                      <c:pt idx="29656">
                        <c:v>3.54</c:v>
                      </c:pt>
                      <c:pt idx="29657">
                        <c:v>3.53</c:v>
                      </c:pt>
                      <c:pt idx="29658">
                        <c:v>3.52</c:v>
                      </c:pt>
                      <c:pt idx="29659">
                        <c:v>3.5</c:v>
                      </c:pt>
                      <c:pt idx="29660">
                        <c:v>3.48</c:v>
                      </c:pt>
                      <c:pt idx="29661">
                        <c:v>3.48</c:v>
                      </c:pt>
                      <c:pt idx="29662">
                        <c:v>3.48</c:v>
                      </c:pt>
                      <c:pt idx="29663">
                        <c:v>3.46</c:v>
                      </c:pt>
                      <c:pt idx="29664">
                        <c:v>3.45</c:v>
                      </c:pt>
                      <c:pt idx="29665">
                        <c:v>3.41</c:v>
                      </c:pt>
                      <c:pt idx="29666">
                        <c:v>3.42</c:v>
                      </c:pt>
                      <c:pt idx="29667">
                        <c:v>3.41</c:v>
                      </c:pt>
                      <c:pt idx="29668">
                        <c:v>3.4</c:v>
                      </c:pt>
                      <c:pt idx="29669">
                        <c:v>3.38</c:v>
                      </c:pt>
                      <c:pt idx="29670">
                        <c:v>3.37</c:v>
                      </c:pt>
                      <c:pt idx="29671">
                        <c:v>3.39</c:v>
                      </c:pt>
                      <c:pt idx="29672">
                        <c:v>3.37</c:v>
                      </c:pt>
                      <c:pt idx="29673">
                        <c:v>3.36</c:v>
                      </c:pt>
                      <c:pt idx="29674">
                        <c:v>3.35</c:v>
                      </c:pt>
                      <c:pt idx="29675">
                        <c:v>3.34</c:v>
                      </c:pt>
                      <c:pt idx="29676">
                        <c:v>3.32</c:v>
                      </c:pt>
                      <c:pt idx="29677">
                        <c:v>3.32</c:v>
                      </c:pt>
                      <c:pt idx="29678">
                        <c:v>3.31</c:v>
                      </c:pt>
                      <c:pt idx="29679">
                        <c:v>3.31</c:v>
                      </c:pt>
                      <c:pt idx="29680">
                        <c:v>3.3</c:v>
                      </c:pt>
                      <c:pt idx="29681">
                        <c:v>3.3</c:v>
                      </c:pt>
                      <c:pt idx="29682">
                        <c:v>3.28</c:v>
                      </c:pt>
                      <c:pt idx="29683">
                        <c:v>3.27</c:v>
                      </c:pt>
                      <c:pt idx="29684">
                        <c:v>3.28</c:v>
                      </c:pt>
                      <c:pt idx="29685">
                        <c:v>3.27</c:v>
                      </c:pt>
                      <c:pt idx="29686">
                        <c:v>3.27</c:v>
                      </c:pt>
                      <c:pt idx="29687">
                        <c:v>3.26</c:v>
                      </c:pt>
                      <c:pt idx="29688">
                        <c:v>3.26</c:v>
                      </c:pt>
                      <c:pt idx="29689">
                        <c:v>3.25</c:v>
                      </c:pt>
                      <c:pt idx="29690">
                        <c:v>3.22</c:v>
                      </c:pt>
                      <c:pt idx="29691">
                        <c:v>3.24</c:v>
                      </c:pt>
                      <c:pt idx="29692">
                        <c:v>3.22</c:v>
                      </c:pt>
                      <c:pt idx="29693">
                        <c:v>3.22</c:v>
                      </c:pt>
                      <c:pt idx="29694">
                        <c:v>3.22</c:v>
                      </c:pt>
                      <c:pt idx="29695">
                        <c:v>3.21</c:v>
                      </c:pt>
                      <c:pt idx="29696">
                        <c:v>3.2</c:v>
                      </c:pt>
                      <c:pt idx="29697">
                        <c:v>3.21</c:v>
                      </c:pt>
                      <c:pt idx="29698">
                        <c:v>3.2</c:v>
                      </c:pt>
                      <c:pt idx="29699">
                        <c:v>3.2</c:v>
                      </c:pt>
                      <c:pt idx="29700">
                        <c:v>3.19</c:v>
                      </c:pt>
                      <c:pt idx="29701">
                        <c:v>3.2</c:v>
                      </c:pt>
                      <c:pt idx="29702">
                        <c:v>3.19</c:v>
                      </c:pt>
                      <c:pt idx="29703">
                        <c:v>3.2</c:v>
                      </c:pt>
                      <c:pt idx="29704">
                        <c:v>3.2</c:v>
                      </c:pt>
                      <c:pt idx="29705">
                        <c:v>3.21</c:v>
                      </c:pt>
                      <c:pt idx="29706">
                        <c:v>3.25</c:v>
                      </c:pt>
                      <c:pt idx="29707">
                        <c:v>3.29</c:v>
                      </c:pt>
                      <c:pt idx="29708">
                        <c:v>3.34</c:v>
                      </c:pt>
                      <c:pt idx="29709">
                        <c:v>3.39</c:v>
                      </c:pt>
                      <c:pt idx="29710">
                        <c:v>3.44</c:v>
                      </c:pt>
                      <c:pt idx="29711">
                        <c:v>3.49</c:v>
                      </c:pt>
                      <c:pt idx="29712">
                        <c:v>3.57</c:v>
                      </c:pt>
                      <c:pt idx="29713">
                        <c:v>3.63</c:v>
                      </c:pt>
                      <c:pt idx="29714">
                        <c:v>3.63</c:v>
                      </c:pt>
                      <c:pt idx="29715">
                        <c:v>3.64</c:v>
                      </c:pt>
                      <c:pt idx="29716">
                        <c:v>3.68</c:v>
                      </c:pt>
                      <c:pt idx="29717">
                        <c:v>3.7</c:v>
                      </c:pt>
                      <c:pt idx="29718">
                        <c:v>3.73</c:v>
                      </c:pt>
                      <c:pt idx="29719">
                        <c:v>3.78</c:v>
                      </c:pt>
                      <c:pt idx="29720">
                        <c:v>3.82</c:v>
                      </c:pt>
                      <c:pt idx="29721">
                        <c:v>3.86</c:v>
                      </c:pt>
                      <c:pt idx="29722">
                        <c:v>3.93</c:v>
                      </c:pt>
                      <c:pt idx="29723">
                        <c:v>3.94</c:v>
                      </c:pt>
                      <c:pt idx="29724">
                        <c:v>3.99</c:v>
                      </c:pt>
                      <c:pt idx="29725">
                        <c:v>4.03</c:v>
                      </c:pt>
                      <c:pt idx="29726">
                        <c:v>4.04</c:v>
                      </c:pt>
                      <c:pt idx="29727">
                        <c:v>4.08</c:v>
                      </c:pt>
                      <c:pt idx="29728">
                        <c:v>4.13</c:v>
                      </c:pt>
                      <c:pt idx="29729">
                        <c:v>4.2</c:v>
                      </c:pt>
                      <c:pt idx="29730">
                        <c:v>4.24</c:v>
                      </c:pt>
                      <c:pt idx="29731">
                        <c:v>4.34</c:v>
                      </c:pt>
                      <c:pt idx="29732">
                        <c:v>4.3499999999999996</c:v>
                      </c:pt>
                      <c:pt idx="29733">
                        <c:v>4.4000000000000004</c:v>
                      </c:pt>
                      <c:pt idx="29734">
                        <c:v>4.43</c:v>
                      </c:pt>
                      <c:pt idx="29735">
                        <c:v>4.43</c:v>
                      </c:pt>
                      <c:pt idx="29736">
                        <c:v>4.43</c:v>
                      </c:pt>
                      <c:pt idx="29737">
                        <c:v>4.38</c:v>
                      </c:pt>
                      <c:pt idx="29738">
                        <c:v>4.38</c:v>
                      </c:pt>
                      <c:pt idx="29739">
                        <c:v>4.34</c:v>
                      </c:pt>
                      <c:pt idx="29740">
                        <c:v>4.3099999999999996</c:v>
                      </c:pt>
                      <c:pt idx="29741">
                        <c:v>4.29</c:v>
                      </c:pt>
                      <c:pt idx="29742">
                        <c:v>4.25</c:v>
                      </c:pt>
                      <c:pt idx="29743">
                        <c:v>4.22</c:v>
                      </c:pt>
                      <c:pt idx="29744">
                        <c:v>4.1900000000000004</c:v>
                      </c:pt>
                      <c:pt idx="29745">
                        <c:v>4.1399999999999997</c:v>
                      </c:pt>
                      <c:pt idx="29746">
                        <c:v>4.0999999999999996</c:v>
                      </c:pt>
                      <c:pt idx="29747">
                        <c:v>4.08</c:v>
                      </c:pt>
                      <c:pt idx="29748">
                        <c:v>4.07</c:v>
                      </c:pt>
                      <c:pt idx="29749">
                        <c:v>4.03</c:v>
                      </c:pt>
                      <c:pt idx="29750">
                        <c:v>4.01</c:v>
                      </c:pt>
                      <c:pt idx="29751">
                        <c:v>3.98</c:v>
                      </c:pt>
                      <c:pt idx="29752">
                        <c:v>3.98</c:v>
                      </c:pt>
                      <c:pt idx="29753">
                        <c:v>3.96</c:v>
                      </c:pt>
                      <c:pt idx="29754">
                        <c:v>3.94</c:v>
                      </c:pt>
                      <c:pt idx="29755">
                        <c:v>3.92</c:v>
                      </c:pt>
                      <c:pt idx="29756">
                        <c:v>3.91</c:v>
                      </c:pt>
                      <c:pt idx="29757">
                        <c:v>3.87</c:v>
                      </c:pt>
                      <c:pt idx="29758">
                        <c:v>3.86</c:v>
                      </c:pt>
                      <c:pt idx="29759">
                        <c:v>3.85</c:v>
                      </c:pt>
                      <c:pt idx="29760">
                        <c:v>3.83</c:v>
                      </c:pt>
                      <c:pt idx="29761">
                        <c:v>3.82</c:v>
                      </c:pt>
                      <c:pt idx="29762">
                        <c:v>3.81</c:v>
                      </c:pt>
                      <c:pt idx="29763">
                        <c:v>3.81</c:v>
                      </c:pt>
                      <c:pt idx="29764">
                        <c:v>3.8</c:v>
                      </c:pt>
                      <c:pt idx="29765">
                        <c:v>3.77</c:v>
                      </c:pt>
                      <c:pt idx="29766">
                        <c:v>3.76</c:v>
                      </c:pt>
                      <c:pt idx="29767">
                        <c:v>3.76</c:v>
                      </c:pt>
                      <c:pt idx="29768">
                        <c:v>3.75</c:v>
                      </c:pt>
                      <c:pt idx="29769">
                        <c:v>3.74</c:v>
                      </c:pt>
                      <c:pt idx="29770">
                        <c:v>3.73</c:v>
                      </c:pt>
                      <c:pt idx="29771">
                        <c:v>3.73</c:v>
                      </c:pt>
                      <c:pt idx="29772">
                        <c:v>3.71</c:v>
                      </c:pt>
                      <c:pt idx="29773">
                        <c:v>3.69</c:v>
                      </c:pt>
                      <c:pt idx="29774">
                        <c:v>3.67</c:v>
                      </c:pt>
                      <c:pt idx="29775">
                        <c:v>3.67</c:v>
                      </c:pt>
                      <c:pt idx="29776">
                        <c:v>3.66</c:v>
                      </c:pt>
                      <c:pt idx="29777">
                        <c:v>3.65</c:v>
                      </c:pt>
                      <c:pt idx="29778">
                        <c:v>3.63</c:v>
                      </c:pt>
                      <c:pt idx="29779">
                        <c:v>3.65</c:v>
                      </c:pt>
                      <c:pt idx="29780">
                        <c:v>3.61</c:v>
                      </c:pt>
                      <c:pt idx="29781">
                        <c:v>3.61</c:v>
                      </c:pt>
                      <c:pt idx="29782">
                        <c:v>3.61</c:v>
                      </c:pt>
                      <c:pt idx="29783">
                        <c:v>3.59</c:v>
                      </c:pt>
                      <c:pt idx="29784">
                        <c:v>3.59</c:v>
                      </c:pt>
                      <c:pt idx="29785">
                        <c:v>3.57</c:v>
                      </c:pt>
                      <c:pt idx="29786">
                        <c:v>3.58</c:v>
                      </c:pt>
                      <c:pt idx="29787">
                        <c:v>3.57</c:v>
                      </c:pt>
                      <c:pt idx="29788">
                        <c:v>3.54</c:v>
                      </c:pt>
                      <c:pt idx="29789">
                        <c:v>3.54</c:v>
                      </c:pt>
                      <c:pt idx="29790">
                        <c:v>3.53</c:v>
                      </c:pt>
                      <c:pt idx="29791">
                        <c:v>3.53</c:v>
                      </c:pt>
                      <c:pt idx="29792">
                        <c:v>3.52</c:v>
                      </c:pt>
                      <c:pt idx="29793">
                        <c:v>3.52</c:v>
                      </c:pt>
                      <c:pt idx="29794">
                        <c:v>3.52</c:v>
                      </c:pt>
                      <c:pt idx="29795">
                        <c:v>3.51</c:v>
                      </c:pt>
                      <c:pt idx="29796">
                        <c:v>3.49</c:v>
                      </c:pt>
                      <c:pt idx="29797">
                        <c:v>3.49</c:v>
                      </c:pt>
                      <c:pt idx="29798">
                        <c:v>3.48</c:v>
                      </c:pt>
                      <c:pt idx="29799">
                        <c:v>3.48</c:v>
                      </c:pt>
                      <c:pt idx="29800">
                        <c:v>3.47</c:v>
                      </c:pt>
                      <c:pt idx="29801">
                        <c:v>3.45</c:v>
                      </c:pt>
                      <c:pt idx="29802">
                        <c:v>3.45</c:v>
                      </c:pt>
                      <c:pt idx="29803">
                        <c:v>3.44</c:v>
                      </c:pt>
                      <c:pt idx="29804">
                        <c:v>3.44</c:v>
                      </c:pt>
                      <c:pt idx="29805">
                        <c:v>3.43</c:v>
                      </c:pt>
                      <c:pt idx="29806">
                        <c:v>3.42</c:v>
                      </c:pt>
                      <c:pt idx="29807">
                        <c:v>3.42</c:v>
                      </c:pt>
                      <c:pt idx="29808">
                        <c:v>3.4</c:v>
                      </c:pt>
                      <c:pt idx="29809">
                        <c:v>3.4</c:v>
                      </c:pt>
                      <c:pt idx="29810">
                        <c:v>3.39</c:v>
                      </c:pt>
                      <c:pt idx="29811">
                        <c:v>3.39</c:v>
                      </c:pt>
                      <c:pt idx="29812">
                        <c:v>3.38</c:v>
                      </c:pt>
                      <c:pt idx="29813">
                        <c:v>3.38</c:v>
                      </c:pt>
                      <c:pt idx="29814">
                        <c:v>3.38</c:v>
                      </c:pt>
                      <c:pt idx="29815">
                        <c:v>3.37</c:v>
                      </c:pt>
                      <c:pt idx="29816">
                        <c:v>3.37</c:v>
                      </c:pt>
                      <c:pt idx="29817">
                        <c:v>3.36</c:v>
                      </c:pt>
                      <c:pt idx="29818">
                        <c:v>3.35</c:v>
                      </c:pt>
                      <c:pt idx="29819">
                        <c:v>3.36</c:v>
                      </c:pt>
                      <c:pt idx="29820">
                        <c:v>3.34</c:v>
                      </c:pt>
                      <c:pt idx="29821">
                        <c:v>3.34</c:v>
                      </c:pt>
                      <c:pt idx="29822">
                        <c:v>3.34</c:v>
                      </c:pt>
                      <c:pt idx="29823">
                        <c:v>3.33</c:v>
                      </c:pt>
                      <c:pt idx="29824">
                        <c:v>3.32</c:v>
                      </c:pt>
                      <c:pt idx="29825">
                        <c:v>3.3</c:v>
                      </c:pt>
                      <c:pt idx="29826">
                        <c:v>3.31</c:v>
                      </c:pt>
                      <c:pt idx="29827">
                        <c:v>3.3</c:v>
                      </c:pt>
                      <c:pt idx="29828">
                        <c:v>3.3</c:v>
                      </c:pt>
                      <c:pt idx="29829">
                        <c:v>3.29</c:v>
                      </c:pt>
                      <c:pt idx="29830">
                        <c:v>3.29</c:v>
                      </c:pt>
                      <c:pt idx="29831">
                        <c:v>3.28</c:v>
                      </c:pt>
                      <c:pt idx="29832">
                        <c:v>3.27</c:v>
                      </c:pt>
                      <c:pt idx="29833">
                        <c:v>3.27</c:v>
                      </c:pt>
                      <c:pt idx="29834">
                        <c:v>3.28</c:v>
                      </c:pt>
                      <c:pt idx="29835">
                        <c:v>3.26</c:v>
                      </c:pt>
                      <c:pt idx="29836">
                        <c:v>3.27</c:v>
                      </c:pt>
                      <c:pt idx="29837">
                        <c:v>3.26</c:v>
                      </c:pt>
                      <c:pt idx="29838">
                        <c:v>3.25</c:v>
                      </c:pt>
                      <c:pt idx="29839">
                        <c:v>3.25</c:v>
                      </c:pt>
                      <c:pt idx="29840">
                        <c:v>3.24</c:v>
                      </c:pt>
                      <c:pt idx="29841">
                        <c:v>3.22</c:v>
                      </c:pt>
                      <c:pt idx="29842">
                        <c:v>3.24</c:v>
                      </c:pt>
                      <c:pt idx="29843">
                        <c:v>3.21</c:v>
                      </c:pt>
                      <c:pt idx="29844">
                        <c:v>3.21</c:v>
                      </c:pt>
                      <c:pt idx="29845">
                        <c:v>3.21</c:v>
                      </c:pt>
                      <c:pt idx="29846">
                        <c:v>3.2</c:v>
                      </c:pt>
                      <c:pt idx="29847">
                        <c:v>3.2</c:v>
                      </c:pt>
                      <c:pt idx="29848">
                        <c:v>3.2</c:v>
                      </c:pt>
                      <c:pt idx="29849">
                        <c:v>3.19</c:v>
                      </c:pt>
                      <c:pt idx="29850">
                        <c:v>3.19</c:v>
                      </c:pt>
                      <c:pt idx="29851">
                        <c:v>3.18</c:v>
                      </c:pt>
                      <c:pt idx="29852">
                        <c:v>3.17</c:v>
                      </c:pt>
                      <c:pt idx="29853">
                        <c:v>3.17</c:v>
                      </c:pt>
                      <c:pt idx="29854">
                        <c:v>3.18</c:v>
                      </c:pt>
                      <c:pt idx="29855">
                        <c:v>3.17</c:v>
                      </c:pt>
                      <c:pt idx="29856">
                        <c:v>3.16</c:v>
                      </c:pt>
                      <c:pt idx="29857">
                        <c:v>3.16</c:v>
                      </c:pt>
                      <c:pt idx="29858">
                        <c:v>3.15</c:v>
                      </c:pt>
                      <c:pt idx="29859">
                        <c:v>3.15</c:v>
                      </c:pt>
                      <c:pt idx="29860">
                        <c:v>3.14</c:v>
                      </c:pt>
                      <c:pt idx="29861">
                        <c:v>3.14</c:v>
                      </c:pt>
                      <c:pt idx="29862">
                        <c:v>3.14</c:v>
                      </c:pt>
                      <c:pt idx="29863">
                        <c:v>3.14</c:v>
                      </c:pt>
                      <c:pt idx="29864">
                        <c:v>3.13</c:v>
                      </c:pt>
                      <c:pt idx="29865">
                        <c:v>3.12</c:v>
                      </c:pt>
                      <c:pt idx="29866">
                        <c:v>3.13</c:v>
                      </c:pt>
                      <c:pt idx="29867">
                        <c:v>3.12</c:v>
                      </c:pt>
                      <c:pt idx="29868">
                        <c:v>3.12</c:v>
                      </c:pt>
                      <c:pt idx="29869">
                        <c:v>3.11</c:v>
                      </c:pt>
                      <c:pt idx="29870">
                        <c:v>3.11</c:v>
                      </c:pt>
                      <c:pt idx="29871">
                        <c:v>3.11</c:v>
                      </c:pt>
                      <c:pt idx="29872">
                        <c:v>3.1</c:v>
                      </c:pt>
                      <c:pt idx="29873">
                        <c:v>3.1</c:v>
                      </c:pt>
                      <c:pt idx="29874">
                        <c:v>3.1</c:v>
                      </c:pt>
                      <c:pt idx="29875">
                        <c:v>3.12</c:v>
                      </c:pt>
                      <c:pt idx="29876">
                        <c:v>3.09</c:v>
                      </c:pt>
                      <c:pt idx="29877">
                        <c:v>3.09</c:v>
                      </c:pt>
                      <c:pt idx="29878">
                        <c:v>3.08</c:v>
                      </c:pt>
                      <c:pt idx="29879">
                        <c:v>3.08</c:v>
                      </c:pt>
                      <c:pt idx="29880">
                        <c:v>3.08</c:v>
                      </c:pt>
                      <c:pt idx="29881">
                        <c:v>3.08</c:v>
                      </c:pt>
                      <c:pt idx="29882">
                        <c:v>3.07</c:v>
                      </c:pt>
                      <c:pt idx="29883">
                        <c:v>3.08</c:v>
                      </c:pt>
                      <c:pt idx="29884">
                        <c:v>3.06</c:v>
                      </c:pt>
                      <c:pt idx="29885">
                        <c:v>3.06</c:v>
                      </c:pt>
                      <c:pt idx="29886">
                        <c:v>3.05</c:v>
                      </c:pt>
                      <c:pt idx="29887">
                        <c:v>3.05</c:v>
                      </c:pt>
                      <c:pt idx="29888">
                        <c:v>3.05</c:v>
                      </c:pt>
                      <c:pt idx="29889">
                        <c:v>3.04</c:v>
                      </c:pt>
                      <c:pt idx="29890">
                        <c:v>3.03</c:v>
                      </c:pt>
                      <c:pt idx="29891">
                        <c:v>3.04</c:v>
                      </c:pt>
                      <c:pt idx="29892">
                        <c:v>3.04</c:v>
                      </c:pt>
                      <c:pt idx="29893">
                        <c:v>3.03</c:v>
                      </c:pt>
                      <c:pt idx="29894">
                        <c:v>3.02</c:v>
                      </c:pt>
                      <c:pt idx="29895">
                        <c:v>3.02</c:v>
                      </c:pt>
                      <c:pt idx="29896">
                        <c:v>3.02</c:v>
                      </c:pt>
                      <c:pt idx="29897">
                        <c:v>3.01</c:v>
                      </c:pt>
                      <c:pt idx="29898">
                        <c:v>3.01</c:v>
                      </c:pt>
                      <c:pt idx="29899">
                        <c:v>3</c:v>
                      </c:pt>
                      <c:pt idx="29900">
                        <c:v>3</c:v>
                      </c:pt>
                      <c:pt idx="29901">
                        <c:v>3</c:v>
                      </c:pt>
                      <c:pt idx="29902">
                        <c:v>2.99</c:v>
                      </c:pt>
                      <c:pt idx="29903">
                        <c:v>3</c:v>
                      </c:pt>
                      <c:pt idx="29904">
                        <c:v>2.99</c:v>
                      </c:pt>
                      <c:pt idx="29905">
                        <c:v>3</c:v>
                      </c:pt>
                      <c:pt idx="29906">
                        <c:v>2.99</c:v>
                      </c:pt>
                      <c:pt idx="29907">
                        <c:v>2.99</c:v>
                      </c:pt>
                      <c:pt idx="29908">
                        <c:v>2.99</c:v>
                      </c:pt>
                      <c:pt idx="29909">
                        <c:v>2.98</c:v>
                      </c:pt>
                      <c:pt idx="29910">
                        <c:v>2.98</c:v>
                      </c:pt>
                      <c:pt idx="29911">
                        <c:v>2.98</c:v>
                      </c:pt>
                      <c:pt idx="29912">
                        <c:v>2.97</c:v>
                      </c:pt>
                      <c:pt idx="29913">
                        <c:v>2.97</c:v>
                      </c:pt>
                      <c:pt idx="29914">
                        <c:v>2.97</c:v>
                      </c:pt>
                      <c:pt idx="29915">
                        <c:v>2.97</c:v>
                      </c:pt>
                      <c:pt idx="29916">
                        <c:v>2.96</c:v>
                      </c:pt>
                      <c:pt idx="29917">
                        <c:v>2.96</c:v>
                      </c:pt>
                      <c:pt idx="29918">
                        <c:v>2.95</c:v>
                      </c:pt>
                      <c:pt idx="29919">
                        <c:v>2.95</c:v>
                      </c:pt>
                      <c:pt idx="29920">
                        <c:v>2.95</c:v>
                      </c:pt>
                      <c:pt idx="29921">
                        <c:v>2.94</c:v>
                      </c:pt>
                      <c:pt idx="29922">
                        <c:v>2.93</c:v>
                      </c:pt>
                      <c:pt idx="29923">
                        <c:v>2.94</c:v>
                      </c:pt>
                      <c:pt idx="29924">
                        <c:v>2.93</c:v>
                      </c:pt>
                      <c:pt idx="29925">
                        <c:v>2.92</c:v>
                      </c:pt>
                      <c:pt idx="29926">
                        <c:v>2.93</c:v>
                      </c:pt>
                      <c:pt idx="29927">
                        <c:v>2.93</c:v>
                      </c:pt>
                      <c:pt idx="29928">
                        <c:v>2.93</c:v>
                      </c:pt>
                      <c:pt idx="29929">
                        <c:v>2.92</c:v>
                      </c:pt>
                      <c:pt idx="29930">
                        <c:v>2.92</c:v>
                      </c:pt>
                      <c:pt idx="29931">
                        <c:v>2.91</c:v>
                      </c:pt>
                      <c:pt idx="29932">
                        <c:v>2.91</c:v>
                      </c:pt>
                      <c:pt idx="29933">
                        <c:v>2.91</c:v>
                      </c:pt>
                      <c:pt idx="29934">
                        <c:v>2.91</c:v>
                      </c:pt>
                      <c:pt idx="29935">
                        <c:v>2.9</c:v>
                      </c:pt>
                      <c:pt idx="29936">
                        <c:v>2.89</c:v>
                      </c:pt>
                      <c:pt idx="29937">
                        <c:v>2.89</c:v>
                      </c:pt>
                      <c:pt idx="29938">
                        <c:v>2.89</c:v>
                      </c:pt>
                      <c:pt idx="29939">
                        <c:v>2.88</c:v>
                      </c:pt>
                      <c:pt idx="29940">
                        <c:v>2.88</c:v>
                      </c:pt>
                      <c:pt idx="29941">
                        <c:v>2.87</c:v>
                      </c:pt>
                      <c:pt idx="29942">
                        <c:v>2.87</c:v>
                      </c:pt>
                      <c:pt idx="29943">
                        <c:v>2.87</c:v>
                      </c:pt>
                      <c:pt idx="29944">
                        <c:v>2.87</c:v>
                      </c:pt>
                      <c:pt idx="29945">
                        <c:v>2.87</c:v>
                      </c:pt>
                      <c:pt idx="29946">
                        <c:v>2.87</c:v>
                      </c:pt>
                      <c:pt idx="29947">
                        <c:v>2.87</c:v>
                      </c:pt>
                      <c:pt idx="29948">
                        <c:v>2.87</c:v>
                      </c:pt>
                      <c:pt idx="29949">
                        <c:v>2.86</c:v>
                      </c:pt>
                      <c:pt idx="29950">
                        <c:v>2.86</c:v>
                      </c:pt>
                      <c:pt idx="29951">
                        <c:v>2.86</c:v>
                      </c:pt>
                      <c:pt idx="29952">
                        <c:v>2.85</c:v>
                      </c:pt>
                      <c:pt idx="29953">
                        <c:v>2.85</c:v>
                      </c:pt>
                      <c:pt idx="29954">
                        <c:v>2.85</c:v>
                      </c:pt>
                      <c:pt idx="29955">
                        <c:v>2.85</c:v>
                      </c:pt>
                      <c:pt idx="29956">
                        <c:v>2.84</c:v>
                      </c:pt>
                      <c:pt idx="29957">
                        <c:v>2.84</c:v>
                      </c:pt>
                      <c:pt idx="29958">
                        <c:v>2.84</c:v>
                      </c:pt>
                      <c:pt idx="29959">
                        <c:v>2.84</c:v>
                      </c:pt>
                      <c:pt idx="29960">
                        <c:v>2.83</c:v>
                      </c:pt>
                      <c:pt idx="29961">
                        <c:v>2.83</c:v>
                      </c:pt>
                      <c:pt idx="29962">
                        <c:v>2.83</c:v>
                      </c:pt>
                      <c:pt idx="29963">
                        <c:v>2.83</c:v>
                      </c:pt>
                      <c:pt idx="29964">
                        <c:v>2.83</c:v>
                      </c:pt>
                      <c:pt idx="29965">
                        <c:v>2.82</c:v>
                      </c:pt>
                      <c:pt idx="29966">
                        <c:v>2.82</c:v>
                      </c:pt>
                      <c:pt idx="29967">
                        <c:v>2.82</c:v>
                      </c:pt>
                      <c:pt idx="29968">
                        <c:v>2.82</c:v>
                      </c:pt>
                      <c:pt idx="29969">
                        <c:v>2.82</c:v>
                      </c:pt>
                      <c:pt idx="29970">
                        <c:v>2.81</c:v>
                      </c:pt>
                      <c:pt idx="29971">
                        <c:v>2.81</c:v>
                      </c:pt>
                      <c:pt idx="29972">
                        <c:v>2.82</c:v>
                      </c:pt>
                      <c:pt idx="29973">
                        <c:v>2.81</c:v>
                      </c:pt>
                      <c:pt idx="29974">
                        <c:v>2.81</c:v>
                      </c:pt>
                      <c:pt idx="29975">
                        <c:v>2.81</c:v>
                      </c:pt>
                      <c:pt idx="29976">
                        <c:v>2.8</c:v>
                      </c:pt>
                      <c:pt idx="29977">
                        <c:v>2.8</c:v>
                      </c:pt>
                      <c:pt idx="29978">
                        <c:v>2.8</c:v>
                      </c:pt>
                      <c:pt idx="29979">
                        <c:v>2.8</c:v>
                      </c:pt>
                      <c:pt idx="29980">
                        <c:v>2.79</c:v>
                      </c:pt>
                      <c:pt idx="29981">
                        <c:v>2.8</c:v>
                      </c:pt>
                      <c:pt idx="29982">
                        <c:v>2.79</c:v>
                      </c:pt>
                      <c:pt idx="29983">
                        <c:v>2.79</c:v>
                      </c:pt>
                      <c:pt idx="29984">
                        <c:v>2.79</c:v>
                      </c:pt>
                      <c:pt idx="29985">
                        <c:v>2.79</c:v>
                      </c:pt>
                      <c:pt idx="29986">
                        <c:v>2.78</c:v>
                      </c:pt>
                      <c:pt idx="29987">
                        <c:v>2.78</c:v>
                      </c:pt>
                      <c:pt idx="29988">
                        <c:v>2.78</c:v>
                      </c:pt>
                      <c:pt idx="29989">
                        <c:v>2.78</c:v>
                      </c:pt>
                      <c:pt idx="29990">
                        <c:v>2.78</c:v>
                      </c:pt>
                      <c:pt idx="29991">
                        <c:v>2.77</c:v>
                      </c:pt>
                      <c:pt idx="29992">
                        <c:v>2.77</c:v>
                      </c:pt>
                      <c:pt idx="29993">
                        <c:v>2.77</c:v>
                      </c:pt>
                      <c:pt idx="29994">
                        <c:v>2.77</c:v>
                      </c:pt>
                      <c:pt idx="29995">
                        <c:v>2.77</c:v>
                      </c:pt>
                      <c:pt idx="29996">
                        <c:v>2.77</c:v>
                      </c:pt>
                      <c:pt idx="29997">
                        <c:v>2.77</c:v>
                      </c:pt>
                      <c:pt idx="29998">
                        <c:v>2.76</c:v>
                      </c:pt>
                      <c:pt idx="29999">
                        <c:v>2.76</c:v>
                      </c:pt>
                      <c:pt idx="30000">
                        <c:v>2.76</c:v>
                      </c:pt>
                      <c:pt idx="30001">
                        <c:v>2.76</c:v>
                      </c:pt>
                      <c:pt idx="30002">
                        <c:v>2.75</c:v>
                      </c:pt>
                      <c:pt idx="30003">
                        <c:v>2.76</c:v>
                      </c:pt>
                      <c:pt idx="30004">
                        <c:v>2.76</c:v>
                      </c:pt>
                      <c:pt idx="30005">
                        <c:v>2.76</c:v>
                      </c:pt>
                      <c:pt idx="30006">
                        <c:v>2.76</c:v>
                      </c:pt>
                      <c:pt idx="30007">
                        <c:v>2.76</c:v>
                      </c:pt>
                      <c:pt idx="30008">
                        <c:v>2.75</c:v>
                      </c:pt>
                      <c:pt idx="30009">
                        <c:v>2.77</c:v>
                      </c:pt>
                      <c:pt idx="30010">
                        <c:v>2.77</c:v>
                      </c:pt>
                      <c:pt idx="30011">
                        <c:v>2.77</c:v>
                      </c:pt>
                      <c:pt idx="30012">
                        <c:v>2.79</c:v>
                      </c:pt>
                      <c:pt idx="30013">
                        <c:v>2.79</c:v>
                      </c:pt>
                      <c:pt idx="30014">
                        <c:v>2.8</c:v>
                      </c:pt>
                      <c:pt idx="30015">
                        <c:v>2.81</c:v>
                      </c:pt>
                      <c:pt idx="30016">
                        <c:v>2.83</c:v>
                      </c:pt>
                      <c:pt idx="30017">
                        <c:v>2.9</c:v>
                      </c:pt>
                      <c:pt idx="30018">
                        <c:v>2.99</c:v>
                      </c:pt>
                      <c:pt idx="30019">
                        <c:v>3.01</c:v>
                      </c:pt>
                      <c:pt idx="30020">
                        <c:v>3.03</c:v>
                      </c:pt>
                      <c:pt idx="30021">
                        <c:v>3.03</c:v>
                      </c:pt>
                      <c:pt idx="30022">
                        <c:v>3.03</c:v>
                      </c:pt>
                      <c:pt idx="30023">
                        <c:v>3.04</c:v>
                      </c:pt>
                      <c:pt idx="30024">
                        <c:v>3.07</c:v>
                      </c:pt>
                      <c:pt idx="30025">
                        <c:v>3.07</c:v>
                      </c:pt>
                      <c:pt idx="30026">
                        <c:v>3.09</c:v>
                      </c:pt>
                      <c:pt idx="30027">
                        <c:v>3.1</c:v>
                      </c:pt>
                      <c:pt idx="30028">
                        <c:v>3.12</c:v>
                      </c:pt>
                      <c:pt idx="30029">
                        <c:v>3.12</c:v>
                      </c:pt>
                      <c:pt idx="30030">
                        <c:v>3.14</c:v>
                      </c:pt>
                      <c:pt idx="30031">
                        <c:v>3.17</c:v>
                      </c:pt>
                      <c:pt idx="30032">
                        <c:v>3.19</c:v>
                      </c:pt>
                      <c:pt idx="30033">
                        <c:v>3.21</c:v>
                      </c:pt>
                      <c:pt idx="30034">
                        <c:v>3.22</c:v>
                      </c:pt>
                      <c:pt idx="30035">
                        <c:v>3.25</c:v>
                      </c:pt>
                      <c:pt idx="30036">
                        <c:v>3.27</c:v>
                      </c:pt>
                      <c:pt idx="30037">
                        <c:v>3.28</c:v>
                      </c:pt>
                      <c:pt idx="30038">
                        <c:v>3.3</c:v>
                      </c:pt>
                      <c:pt idx="30039">
                        <c:v>3.31</c:v>
                      </c:pt>
                      <c:pt idx="30040">
                        <c:v>3.32</c:v>
                      </c:pt>
                      <c:pt idx="30041">
                        <c:v>3.33</c:v>
                      </c:pt>
                      <c:pt idx="30042">
                        <c:v>3.35</c:v>
                      </c:pt>
                      <c:pt idx="30043">
                        <c:v>3.37</c:v>
                      </c:pt>
                      <c:pt idx="30044">
                        <c:v>3.4</c:v>
                      </c:pt>
                      <c:pt idx="30045">
                        <c:v>3.44</c:v>
                      </c:pt>
                      <c:pt idx="30046">
                        <c:v>3.45</c:v>
                      </c:pt>
                      <c:pt idx="30047">
                        <c:v>3.48</c:v>
                      </c:pt>
                      <c:pt idx="30048">
                        <c:v>3.52</c:v>
                      </c:pt>
                      <c:pt idx="30049">
                        <c:v>3.57</c:v>
                      </c:pt>
                      <c:pt idx="30050">
                        <c:v>3.56</c:v>
                      </c:pt>
                      <c:pt idx="30051">
                        <c:v>3.58</c:v>
                      </c:pt>
                      <c:pt idx="30052">
                        <c:v>3.6</c:v>
                      </c:pt>
                      <c:pt idx="30053">
                        <c:v>3.59</c:v>
                      </c:pt>
                      <c:pt idx="30054">
                        <c:v>3.59</c:v>
                      </c:pt>
                      <c:pt idx="30055">
                        <c:v>3.61</c:v>
                      </c:pt>
                      <c:pt idx="30056">
                        <c:v>3.59</c:v>
                      </c:pt>
                      <c:pt idx="30057">
                        <c:v>3.58</c:v>
                      </c:pt>
                      <c:pt idx="30058">
                        <c:v>3.57</c:v>
                      </c:pt>
                      <c:pt idx="30059">
                        <c:v>3.58</c:v>
                      </c:pt>
                      <c:pt idx="30060">
                        <c:v>3.56</c:v>
                      </c:pt>
                      <c:pt idx="30061">
                        <c:v>3.55</c:v>
                      </c:pt>
                      <c:pt idx="30062">
                        <c:v>3.53</c:v>
                      </c:pt>
                      <c:pt idx="30063">
                        <c:v>3.53</c:v>
                      </c:pt>
                      <c:pt idx="30064">
                        <c:v>3.51</c:v>
                      </c:pt>
                      <c:pt idx="30065">
                        <c:v>3.48</c:v>
                      </c:pt>
                      <c:pt idx="30066">
                        <c:v>3.47</c:v>
                      </c:pt>
                      <c:pt idx="30067">
                        <c:v>3.46</c:v>
                      </c:pt>
                      <c:pt idx="30068">
                        <c:v>3.44</c:v>
                      </c:pt>
                      <c:pt idx="30069">
                        <c:v>3.44</c:v>
                      </c:pt>
                      <c:pt idx="30070">
                        <c:v>3.42</c:v>
                      </c:pt>
                      <c:pt idx="30071">
                        <c:v>3.4</c:v>
                      </c:pt>
                      <c:pt idx="30072">
                        <c:v>3.4</c:v>
                      </c:pt>
                      <c:pt idx="30073">
                        <c:v>3.38</c:v>
                      </c:pt>
                      <c:pt idx="30074">
                        <c:v>3.36</c:v>
                      </c:pt>
                      <c:pt idx="30075">
                        <c:v>3.37</c:v>
                      </c:pt>
                      <c:pt idx="30076">
                        <c:v>3.37</c:v>
                      </c:pt>
                      <c:pt idx="30077">
                        <c:v>3.34</c:v>
                      </c:pt>
                      <c:pt idx="30078">
                        <c:v>3.34</c:v>
                      </c:pt>
                      <c:pt idx="30079">
                        <c:v>3.33</c:v>
                      </c:pt>
                      <c:pt idx="30080">
                        <c:v>3.32</c:v>
                      </c:pt>
                      <c:pt idx="30081">
                        <c:v>3.32</c:v>
                      </c:pt>
                      <c:pt idx="30082">
                        <c:v>3.31</c:v>
                      </c:pt>
                      <c:pt idx="30083">
                        <c:v>3.31</c:v>
                      </c:pt>
                      <c:pt idx="30084">
                        <c:v>3.29</c:v>
                      </c:pt>
                      <c:pt idx="30085">
                        <c:v>3.29</c:v>
                      </c:pt>
                      <c:pt idx="30086">
                        <c:v>3.29</c:v>
                      </c:pt>
                      <c:pt idx="30087">
                        <c:v>3.28</c:v>
                      </c:pt>
                      <c:pt idx="30088">
                        <c:v>3.28</c:v>
                      </c:pt>
                      <c:pt idx="30089">
                        <c:v>3.27</c:v>
                      </c:pt>
                      <c:pt idx="30090">
                        <c:v>3.26</c:v>
                      </c:pt>
                      <c:pt idx="30091">
                        <c:v>3.27</c:v>
                      </c:pt>
                      <c:pt idx="30092">
                        <c:v>3.27</c:v>
                      </c:pt>
                      <c:pt idx="30093">
                        <c:v>3.26</c:v>
                      </c:pt>
                      <c:pt idx="30094">
                        <c:v>3.25</c:v>
                      </c:pt>
                      <c:pt idx="30095">
                        <c:v>3.26</c:v>
                      </c:pt>
                      <c:pt idx="30096">
                        <c:v>3.25</c:v>
                      </c:pt>
                      <c:pt idx="30097">
                        <c:v>3.25</c:v>
                      </c:pt>
                      <c:pt idx="30098">
                        <c:v>3.22</c:v>
                      </c:pt>
                      <c:pt idx="30099">
                        <c:v>3.22</c:v>
                      </c:pt>
                      <c:pt idx="30100">
                        <c:v>3.22</c:v>
                      </c:pt>
                      <c:pt idx="30101">
                        <c:v>3.2</c:v>
                      </c:pt>
                      <c:pt idx="30102">
                        <c:v>3.21</c:v>
                      </c:pt>
                      <c:pt idx="30103">
                        <c:v>3.2</c:v>
                      </c:pt>
                      <c:pt idx="30104">
                        <c:v>3.19</c:v>
                      </c:pt>
                      <c:pt idx="30105">
                        <c:v>3.19</c:v>
                      </c:pt>
                      <c:pt idx="30106">
                        <c:v>3.17</c:v>
                      </c:pt>
                      <c:pt idx="30107">
                        <c:v>3.16</c:v>
                      </c:pt>
                      <c:pt idx="30108">
                        <c:v>3.16</c:v>
                      </c:pt>
                      <c:pt idx="30109">
                        <c:v>3.17</c:v>
                      </c:pt>
                      <c:pt idx="30110">
                        <c:v>3.16</c:v>
                      </c:pt>
                      <c:pt idx="30111">
                        <c:v>3.15</c:v>
                      </c:pt>
                      <c:pt idx="30112">
                        <c:v>3.16</c:v>
                      </c:pt>
                      <c:pt idx="30113">
                        <c:v>3.16</c:v>
                      </c:pt>
                      <c:pt idx="30114">
                        <c:v>3.16</c:v>
                      </c:pt>
                      <c:pt idx="30115">
                        <c:v>3.16</c:v>
                      </c:pt>
                      <c:pt idx="30116">
                        <c:v>3.15</c:v>
                      </c:pt>
                      <c:pt idx="30117">
                        <c:v>3.15</c:v>
                      </c:pt>
                      <c:pt idx="30118">
                        <c:v>3.14</c:v>
                      </c:pt>
                      <c:pt idx="30119">
                        <c:v>3.14</c:v>
                      </c:pt>
                      <c:pt idx="30120">
                        <c:v>3.13</c:v>
                      </c:pt>
                      <c:pt idx="30121">
                        <c:v>3.13</c:v>
                      </c:pt>
                      <c:pt idx="30122">
                        <c:v>3.11</c:v>
                      </c:pt>
                      <c:pt idx="30123">
                        <c:v>3.12</c:v>
                      </c:pt>
                      <c:pt idx="30124">
                        <c:v>3.1</c:v>
                      </c:pt>
                      <c:pt idx="30125">
                        <c:v>3.09</c:v>
                      </c:pt>
                      <c:pt idx="30126">
                        <c:v>3.08</c:v>
                      </c:pt>
                      <c:pt idx="30127">
                        <c:v>3.07</c:v>
                      </c:pt>
                      <c:pt idx="30128">
                        <c:v>3.06</c:v>
                      </c:pt>
                      <c:pt idx="30129">
                        <c:v>3.05</c:v>
                      </c:pt>
                      <c:pt idx="30130">
                        <c:v>3.04</c:v>
                      </c:pt>
                      <c:pt idx="30131">
                        <c:v>3.05</c:v>
                      </c:pt>
                      <c:pt idx="30132">
                        <c:v>3.03</c:v>
                      </c:pt>
                      <c:pt idx="30133">
                        <c:v>3.03</c:v>
                      </c:pt>
                      <c:pt idx="30134">
                        <c:v>3.03</c:v>
                      </c:pt>
                      <c:pt idx="30135">
                        <c:v>3.02</c:v>
                      </c:pt>
                      <c:pt idx="30136">
                        <c:v>3.02</c:v>
                      </c:pt>
                      <c:pt idx="30137">
                        <c:v>3.01</c:v>
                      </c:pt>
                      <c:pt idx="30138">
                        <c:v>3.01</c:v>
                      </c:pt>
                      <c:pt idx="30139">
                        <c:v>3.01</c:v>
                      </c:pt>
                      <c:pt idx="30140">
                        <c:v>3</c:v>
                      </c:pt>
                      <c:pt idx="30141">
                        <c:v>3</c:v>
                      </c:pt>
                      <c:pt idx="30142">
                        <c:v>3</c:v>
                      </c:pt>
                      <c:pt idx="30143">
                        <c:v>2.99</c:v>
                      </c:pt>
                      <c:pt idx="30144">
                        <c:v>2.99</c:v>
                      </c:pt>
                      <c:pt idx="30145">
                        <c:v>2.98</c:v>
                      </c:pt>
                      <c:pt idx="30146">
                        <c:v>2.97</c:v>
                      </c:pt>
                      <c:pt idx="30147">
                        <c:v>2.98</c:v>
                      </c:pt>
                      <c:pt idx="30148">
                        <c:v>2.97</c:v>
                      </c:pt>
                      <c:pt idx="30149">
                        <c:v>2.97</c:v>
                      </c:pt>
                      <c:pt idx="30150">
                        <c:v>2.96</c:v>
                      </c:pt>
                      <c:pt idx="30151">
                        <c:v>2.96</c:v>
                      </c:pt>
                      <c:pt idx="30152">
                        <c:v>2.95</c:v>
                      </c:pt>
                      <c:pt idx="30153">
                        <c:v>2.96</c:v>
                      </c:pt>
                      <c:pt idx="30154">
                        <c:v>2.95</c:v>
                      </c:pt>
                      <c:pt idx="30155">
                        <c:v>2.96</c:v>
                      </c:pt>
                      <c:pt idx="30156">
                        <c:v>2.95</c:v>
                      </c:pt>
                      <c:pt idx="30157">
                        <c:v>2.94</c:v>
                      </c:pt>
                      <c:pt idx="30158">
                        <c:v>2.95</c:v>
                      </c:pt>
                      <c:pt idx="30159">
                        <c:v>2.94</c:v>
                      </c:pt>
                      <c:pt idx="30160">
                        <c:v>2.94</c:v>
                      </c:pt>
                      <c:pt idx="30161">
                        <c:v>2.93</c:v>
                      </c:pt>
                      <c:pt idx="30162">
                        <c:v>2.93</c:v>
                      </c:pt>
                      <c:pt idx="30163">
                        <c:v>2.93</c:v>
                      </c:pt>
                      <c:pt idx="30164">
                        <c:v>2.93</c:v>
                      </c:pt>
                      <c:pt idx="30165">
                        <c:v>2.93</c:v>
                      </c:pt>
                      <c:pt idx="30166">
                        <c:v>2.93</c:v>
                      </c:pt>
                      <c:pt idx="30167">
                        <c:v>2.92</c:v>
                      </c:pt>
                      <c:pt idx="30168">
                        <c:v>2.92</c:v>
                      </c:pt>
                      <c:pt idx="30169">
                        <c:v>2.91</c:v>
                      </c:pt>
                      <c:pt idx="30170">
                        <c:v>2.91</c:v>
                      </c:pt>
                      <c:pt idx="30171">
                        <c:v>2.91</c:v>
                      </c:pt>
                      <c:pt idx="30172">
                        <c:v>2.91</c:v>
                      </c:pt>
                      <c:pt idx="30173">
                        <c:v>2.9</c:v>
                      </c:pt>
                      <c:pt idx="30174">
                        <c:v>2.89</c:v>
                      </c:pt>
                      <c:pt idx="30175">
                        <c:v>2.89</c:v>
                      </c:pt>
                      <c:pt idx="30176">
                        <c:v>2.89</c:v>
                      </c:pt>
                      <c:pt idx="30177">
                        <c:v>2.89</c:v>
                      </c:pt>
                      <c:pt idx="30178">
                        <c:v>2.89</c:v>
                      </c:pt>
                      <c:pt idx="30179">
                        <c:v>2.89</c:v>
                      </c:pt>
                      <c:pt idx="30180">
                        <c:v>2.89</c:v>
                      </c:pt>
                      <c:pt idx="30181">
                        <c:v>2.88</c:v>
                      </c:pt>
                      <c:pt idx="30182">
                        <c:v>2.88</c:v>
                      </c:pt>
                      <c:pt idx="30183">
                        <c:v>2.88</c:v>
                      </c:pt>
                      <c:pt idx="30184">
                        <c:v>2.88</c:v>
                      </c:pt>
                      <c:pt idx="30185">
                        <c:v>2.87</c:v>
                      </c:pt>
                      <c:pt idx="30186">
                        <c:v>2.87</c:v>
                      </c:pt>
                      <c:pt idx="30187">
                        <c:v>2.87</c:v>
                      </c:pt>
                      <c:pt idx="30188">
                        <c:v>2.87</c:v>
                      </c:pt>
                      <c:pt idx="30189">
                        <c:v>2.87</c:v>
                      </c:pt>
                      <c:pt idx="30190">
                        <c:v>2.88</c:v>
                      </c:pt>
                      <c:pt idx="30191">
                        <c:v>2.87</c:v>
                      </c:pt>
                      <c:pt idx="30192">
                        <c:v>2.87</c:v>
                      </c:pt>
                      <c:pt idx="30193">
                        <c:v>2.86</c:v>
                      </c:pt>
                      <c:pt idx="30194">
                        <c:v>2.86</c:v>
                      </c:pt>
                      <c:pt idx="30195">
                        <c:v>2.86</c:v>
                      </c:pt>
                      <c:pt idx="30196">
                        <c:v>2.85</c:v>
                      </c:pt>
                      <c:pt idx="30197">
                        <c:v>2.85</c:v>
                      </c:pt>
                      <c:pt idx="30198">
                        <c:v>2.85</c:v>
                      </c:pt>
                      <c:pt idx="30199">
                        <c:v>2.85</c:v>
                      </c:pt>
                      <c:pt idx="30200">
                        <c:v>2.84</c:v>
                      </c:pt>
                      <c:pt idx="30201">
                        <c:v>2.85</c:v>
                      </c:pt>
                      <c:pt idx="30202">
                        <c:v>2.84</c:v>
                      </c:pt>
                      <c:pt idx="30203">
                        <c:v>2.84</c:v>
                      </c:pt>
                      <c:pt idx="30204">
                        <c:v>2.84</c:v>
                      </c:pt>
                      <c:pt idx="30205">
                        <c:v>2.85</c:v>
                      </c:pt>
                      <c:pt idx="30206">
                        <c:v>2.84</c:v>
                      </c:pt>
                      <c:pt idx="30207">
                        <c:v>2.84</c:v>
                      </c:pt>
                      <c:pt idx="30208">
                        <c:v>2.83</c:v>
                      </c:pt>
                      <c:pt idx="30209">
                        <c:v>2.83</c:v>
                      </c:pt>
                      <c:pt idx="30210">
                        <c:v>2.83</c:v>
                      </c:pt>
                      <c:pt idx="30211">
                        <c:v>2.83</c:v>
                      </c:pt>
                      <c:pt idx="30212">
                        <c:v>2.82</c:v>
                      </c:pt>
                      <c:pt idx="30213">
                        <c:v>2.83</c:v>
                      </c:pt>
                      <c:pt idx="30214">
                        <c:v>2.83</c:v>
                      </c:pt>
                      <c:pt idx="30215">
                        <c:v>2.83</c:v>
                      </c:pt>
                      <c:pt idx="30216">
                        <c:v>2.82</c:v>
                      </c:pt>
                      <c:pt idx="30217">
                        <c:v>2.82</c:v>
                      </c:pt>
                      <c:pt idx="30218">
                        <c:v>2.82</c:v>
                      </c:pt>
                      <c:pt idx="30219">
                        <c:v>2.82</c:v>
                      </c:pt>
                      <c:pt idx="30220">
                        <c:v>2.81</c:v>
                      </c:pt>
                      <c:pt idx="30221">
                        <c:v>2.81</c:v>
                      </c:pt>
                      <c:pt idx="30222">
                        <c:v>2.81</c:v>
                      </c:pt>
                      <c:pt idx="30223">
                        <c:v>2.81</c:v>
                      </c:pt>
                      <c:pt idx="30224">
                        <c:v>2.8</c:v>
                      </c:pt>
                      <c:pt idx="30225">
                        <c:v>2.8</c:v>
                      </c:pt>
                      <c:pt idx="30226">
                        <c:v>2.8</c:v>
                      </c:pt>
                      <c:pt idx="30227">
                        <c:v>2.8</c:v>
                      </c:pt>
                      <c:pt idx="30228">
                        <c:v>2.8</c:v>
                      </c:pt>
                      <c:pt idx="30229">
                        <c:v>2.8</c:v>
                      </c:pt>
                      <c:pt idx="30230">
                        <c:v>2.8</c:v>
                      </c:pt>
                      <c:pt idx="30231">
                        <c:v>2.79</c:v>
                      </c:pt>
                      <c:pt idx="30232">
                        <c:v>2.8</c:v>
                      </c:pt>
                      <c:pt idx="30233">
                        <c:v>2.8</c:v>
                      </c:pt>
                      <c:pt idx="30234">
                        <c:v>2.79</c:v>
                      </c:pt>
                      <c:pt idx="30235">
                        <c:v>2.79</c:v>
                      </c:pt>
                      <c:pt idx="30236">
                        <c:v>2.79</c:v>
                      </c:pt>
                      <c:pt idx="30237">
                        <c:v>2.78</c:v>
                      </c:pt>
                      <c:pt idx="30238">
                        <c:v>2.78</c:v>
                      </c:pt>
                      <c:pt idx="30239">
                        <c:v>2.79</c:v>
                      </c:pt>
                      <c:pt idx="30240">
                        <c:v>2.78</c:v>
                      </c:pt>
                      <c:pt idx="30241">
                        <c:v>2.78</c:v>
                      </c:pt>
                      <c:pt idx="30242">
                        <c:v>2.78</c:v>
                      </c:pt>
                      <c:pt idx="30243">
                        <c:v>2.78</c:v>
                      </c:pt>
                      <c:pt idx="30244">
                        <c:v>2.77</c:v>
                      </c:pt>
                      <c:pt idx="30245">
                        <c:v>2.78</c:v>
                      </c:pt>
                      <c:pt idx="30246">
                        <c:v>2.77</c:v>
                      </c:pt>
                      <c:pt idx="30247">
                        <c:v>2.77</c:v>
                      </c:pt>
                      <c:pt idx="30248">
                        <c:v>2.77</c:v>
                      </c:pt>
                      <c:pt idx="30249">
                        <c:v>2.77</c:v>
                      </c:pt>
                      <c:pt idx="30250">
                        <c:v>2.77</c:v>
                      </c:pt>
                      <c:pt idx="30251">
                        <c:v>2.77</c:v>
                      </c:pt>
                      <c:pt idx="30252">
                        <c:v>2.77</c:v>
                      </c:pt>
                      <c:pt idx="30253">
                        <c:v>2.77</c:v>
                      </c:pt>
                      <c:pt idx="30254">
                        <c:v>2.76</c:v>
                      </c:pt>
                      <c:pt idx="30255">
                        <c:v>2.76</c:v>
                      </c:pt>
                      <c:pt idx="30256">
                        <c:v>2.76</c:v>
                      </c:pt>
                      <c:pt idx="30257">
                        <c:v>2.77</c:v>
                      </c:pt>
                      <c:pt idx="30258">
                        <c:v>2.76</c:v>
                      </c:pt>
                      <c:pt idx="30259">
                        <c:v>2.76</c:v>
                      </c:pt>
                      <c:pt idx="30260">
                        <c:v>2.76</c:v>
                      </c:pt>
                      <c:pt idx="30261">
                        <c:v>2.76</c:v>
                      </c:pt>
                      <c:pt idx="30262">
                        <c:v>2.75</c:v>
                      </c:pt>
                      <c:pt idx="30263">
                        <c:v>2.75</c:v>
                      </c:pt>
                      <c:pt idx="30264">
                        <c:v>2.75</c:v>
                      </c:pt>
                      <c:pt idx="30265">
                        <c:v>2.75</c:v>
                      </c:pt>
                      <c:pt idx="30266">
                        <c:v>2.75</c:v>
                      </c:pt>
                      <c:pt idx="30267">
                        <c:v>2.75</c:v>
                      </c:pt>
                      <c:pt idx="30268">
                        <c:v>2.74</c:v>
                      </c:pt>
                      <c:pt idx="30269">
                        <c:v>2.75</c:v>
                      </c:pt>
                      <c:pt idx="30270">
                        <c:v>2.75</c:v>
                      </c:pt>
                      <c:pt idx="30271">
                        <c:v>2.74</c:v>
                      </c:pt>
                      <c:pt idx="30272">
                        <c:v>2.74</c:v>
                      </c:pt>
                      <c:pt idx="30273">
                        <c:v>2.74</c:v>
                      </c:pt>
                      <c:pt idx="30274">
                        <c:v>2.74</c:v>
                      </c:pt>
                      <c:pt idx="30275">
                        <c:v>2.72</c:v>
                      </c:pt>
                      <c:pt idx="30276">
                        <c:v>2.72</c:v>
                      </c:pt>
                      <c:pt idx="30277">
                        <c:v>2.72</c:v>
                      </c:pt>
                      <c:pt idx="30278">
                        <c:v>2.74</c:v>
                      </c:pt>
                      <c:pt idx="30279">
                        <c:v>2.72</c:v>
                      </c:pt>
                      <c:pt idx="30280">
                        <c:v>2.72</c:v>
                      </c:pt>
                      <c:pt idx="30281">
                        <c:v>2.72</c:v>
                      </c:pt>
                      <c:pt idx="30282">
                        <c:v>2.72</c:v>
                      </c:pt>
                      <c:pt idx="30283">
                        <c:v>2.72</c:v>
                      </c:pt>
                      <c:pt idx="30284">
                        <c:v>2.71</c:v>
                      </c:pt>
                      <c:pt idx="30285">
                        <c:v>2.71</c:v>
                      </c:pt>
                      <c:pt idx="30286">
                        <c:v>2.71</c:v>
                      </c:pt>
                      <c:pt idx="30287">
                        <c:v>2.71</c:v>
                      </c:pt>
                      <c:pt idx="30288">
                        <c:v>2.71</c:v>
                      </c:pt>
                      <c:pt idx="30289">
                        <c:v>2.71</c:v>
                      </c:pt>
                      <c:pt idx="30290">
                        <c:v>2.71</c:v>
                      </c:pt>
                      <c:pt idx="30291">
                        <c:v>2.71</c:v>
                      </c:pt>
                      <c:pt idx="30292">
                        <c:v>2.71</c:v>
                      </c:pt>
                      <c:pt idx="30293">
                        <c:v>2.7</c:v>
                      </c:pt>
                      <c:pt idx="30294">
                        <c:v>2.71</c:v>
                      </c:pt>
                      <c:pt idx="30295">
                        <c:v>2.71</c:v>
                      </c:pt>
                      <c:pt idx="30296">
                        <c:v>2.7</c:v>
                      </c:pt>
                      <c:pt idx="30297">
                        <c:v>2.7</c:v>
                      </c:pt>
                      <c:pt idx="30298">
                        <c:v>2.71</c:v>
                      </c:pt>
                      <c:pt idx="30299">
                        <c:v>2.7</c:v>
                      </c:pt>
                      <c:pt idx="30300">
                        <c:v>2.7</c:v>
                      </c:pt>
                      <c:pt idx="30301">
                        <c:v>2.69</c:v>
                      </c:pt>
                      <c:pt idx="30302">
                        <c:v>2.69</c:v>
                      </c:pt>
                      <c:pt idx="30303">
                        <c:v>2.69</c:v>
                      </c:pt>
                      <c:pt idx="30304">
                        <c:v>2.7</c:v>
                      </c:pt>
                      <c:pt idx="30305">
                        <c:v>2.7</c:v>
                      </c:pt>
                      <c:pt idx="30306">
                        <c:v>2.7</c:v>
                      </c:pt>
                      <c:pt idx="30307">
                        <c:v>2.69</c:v>
                      </c:pt>
                      <c:pt idx="30308">
                        <c:v>2.69</c:v>
                      </c:pt>
                      <c:pt idx="30309">
                        <c:v>2.69</c:v>
                      </c:pt>
                      <c:pt idx="30310">
                        <c:v>2.69</c:v>
                      </c:pt>
                      <c:pt idx="30311">
                        <c:v>2.69</c:v>
                      </c:pt>
                      <c:pt idx="30312">
                        <c:v>2.69</c:v>
                      </c:pt>
                      <c:pt idx="30313">
                        <c:v>2.69</c:v>
                      </c:pt>
                      <c:pt idx="30314">
                        <c:v>2.69</c:v>
                      </c:pt>
                      <c:pt idx="30315">
                        <c:v>2.68</c:v>
                      </c:pt>
                      <c:pt idx="30316">
                        <c:v>2.68</c:v>
                      </c:pt>
                      <c:pt idx="30317">
                        <c:v>2.68</c:v>
                      </c:pt>
                      <c:pt idx="30318">
                        <c:v>2.68</c:v>
                      </c:pt>
                      <c:pt idx="30319">
                        <c:v>2.69</c:v>
                      </c:pt>
                      <c:pt idx="30320">
                        <c:v>2.69</c:v>
                      </c:pt>
                      <c:pt idx="30321">
                        <c:v>2.68</c:v>
                      </c:pt>
                      <c:pt idx="30322">
                        <c:v>2.69</c:v>
                      </c:pt>
                      <c:pt idx="30323">
                        <c:v>2.69</c:v>
                      </c:pt>
                      <c:pt idx="30324">
                        <c:v>2.69</c:v>
                      </c:pt>
                      <c:pt idx="30325">
                        <c:v>2.69</c:v>
                      </c:pt>
                      <c:pt idx="30326">
                        <c:v>2.69</c:v>
                      </c:pt>
                      <c:pt idx="30327">
                        <c:v>2.7</c:v>
                      </c:pt>
                      <c:pt idx="30328">
                        <c:v>2.7</c:v>
                      </c:pt>
                      <c:pt idx="30329">
                        <c:v>2.71</c:v>
                      </c:pt>
                      <c:pt idx="30330">
                        <c:v>2.71</c:v>
                      </c:pt>
                      <c:pt idx="30331">
                        <c:v>2.71</c:v>
                      </c:pt>
                      <c:pt idx="30332">
                        <c:v>2.72</c:v>
                      </c:pt>
                      <c:pt idx="30333">
                        <c:v>2.73</c:v>
                      </c:pt>
                      <c:pt idx="30334">
                        <c:v>2.76</c:v>
                      </c:pt>
                      <c:pt idx="30335">
                        <c:v>2.79</c:v>
                      </c:pt>
                      <c:pt idx="30336">
                        <c:v>2.8</c:v>
                      </c:pt>
                      <c:pt idx="30337">
                        <c:v>2.82</c:v>
                      </c:pt>
                      <c:pt idx="30338">
                        <c:v>2.84</c:v>
                      </c:pt>
                      <c:pt idx="30339">
                        <c:v>2.86</c:v>
                      </c:pt>
                      <c:pt idx="30340">
                        <c:v>2.9</c:v>
                      </c:pt>
                      <c:pt idx="30341">
                        <c:v>2.92</c:v>
                      </c:pt>
                      <c:pt idx="30342">
                        <c:v>2.95</c:v>
                      </c:pt>
                      <c:pt idx="30343">
                        <c:v>2.97</c:v>
                      </c:pt>
                      <c:pt idx="30344">
                        <c:v>3</c:v>
                      </c:pt>
                      <c:pt idx="30345">
                        <c:v>3.02</c:v>
                      </c:pt>
                      <c:pt idx="30346">
                        <c:v>3.05</c:v>
                      </c:pt>
                      <c:pt idx="30347">
                        <c:v>3.07</c:v>
                      </c:pt>
                      <c:pt idx="30348">
                        <c:v>3.1</c:v>
                      </c:pt>
                      <c:pt idx="30349">
                        <c:v>3.12</c:v>
                      </c:pt>
                      <c:pt idx="30350">
                        <c:v>3.16</c:v>
                      </c:pt>
                      <c:pt idx="30351">
                        <c:v>3.19</c:v>
                      </c:pt>
                      <c:pt idx="30352">
                        <c:v>3.23</c:v>
                      </c:pt>
                      <c:pt idx="30353">
                        <c:v>3.31</c:v>
                      </c:pt>
                      <c:pt idx="30354">
                        <c:v>3.34</c:v>
                      </c:pt>
                      <c:pt idx="30355">
                        <c:v>3.38</c:v>
                      </c:pt>
                      <c:pt idx="30356">
                        <c:v>3.43</c:v>
                      </c:pt>
                      <c:pt idx="30357">
                        <c:v>3.45</c:v>
                      </c:pt>
                      <c:pt idx="30358">
                        <c:v>3.49</c:v>
                      </c:pt>
                      <c:pt idx="30359">
                        <c:v>3.54</c:v>
                      </c:pt>
                      <c:pt idx="30360">
                        <c:v>3.57</c:v>
                      </c:pt>
                      <c:pt idx="30361">
                        <c:v>3.6</c:v>
                      </c:pt>
                      <c:pt idx="30362">
                        <c:v>3.65</c:v>
                      </c:pt>
                      <c:pt idx="30363">
                        <c:v>3.69</c:v>
                      </c:pt>
                      <c:pt idx="30364">
                        <c:v>3.74</c:v>
                      </c:pt>
                      <c:pt idx="30365">
                        <c:v>3.78</c:v>
                      </c:pt>
                      <c:pt idx="30366">
                        <c:v>3.87</c:v>
                      </c:pt>
                      <c:pt idx="30367">
                        <c:v>3.91</c:v>
                      </c:pt>
                      <c:pt idx="30368">
                        <c:v>3.94</c:v>
                      </c:pt>
                      <c:pt idx="30369">
                        <c:v>4.0199999999999996</c:v>
                      </c:pt>
                      <c:pt idx="30370">
                        <c:v>4.04</c:v>
                      </c:pt>
                      <c:pt idx="30371">
                        <c:v>4.09</c:v>
                      </c:pt>
                      <c:pt idx="30372">
                        <c:v>4.1100000000000003</c:v>
                      </c:pt>
                      <c:pt idx="30373">
                        <c:v>4.12</c:v>
                      </c:pt>
                      <c:pt idx="30374">
                        <c:v>4.1399999999999997</c:v>
                      </c:pt>
                      <c:pt idx="30375">
                        <c:v>4.16</c:v>
                      </c:pt>
                      <c:pt idx="30376">
                        <c:v>4.1500000000000004</c:v>
                      </c:pt>
                      <c:pt idx="30377">
                        <c:v>4.17</c:v>
                      </c:pt>
                      <c:pt idx="30378">
                        <c:v>4.13</c:v>
                      </c:pt>
                      <c:pt idx="30379">
                        <c:v>4.13</c:v>
                      </c:pt>
                      <c:pt idx="30380">
                        <c:v>4.1399999999999997</c:v>
                      </c:pt>
                      <c:pt idx="30381">
                        <c:v>4.1100000000000003</c:v>
                      </c:pt>
                      <c:pt idx="30382">
                        <c:v>4.08</c:v>
                      </c:pt>
                      <c:pt idx="30383">
                        <c:v>4.07</c:v>
                      </c:pt>
                      <c:pt idx="30384">
                        <c:v>4.05</c:v>
                      </c:pt>
                      <c:pt idx="30385">
                        <c:v>4.0199999999999996</c:v>
                      </c:pt>
                      <c:pt idx="30386">
                        <c:v>3.99</c:v>
                      </c:pt>
                      <c:pt idx="30387">
                        <c:v>3.98</c:v>
                      </c:pt>
                      <c:pt idx="30388">
                        <c:v>3.94</c:v>
                      </c:pt>
                      <c:pt idx="30389">
                        <c:v>3.94</c:v>
                      </c:pt>
                      <c:pt idx="30390">
                        <c:v>3.93</c:v>
                      </c:pt>
                      <c:pt idx="30391">
                        <c:v>3.89</c:v>
                      </c:pt>
                      <c:pt idx="30392">
                        <c:v>3.86</c:v>
                      </c:pt>
                      <c:pt idx="30393">
                        <c:v>3.84</c:v>
                      </c:pt>
                      <c:pt idx="30394">
                        <c:v>3.82</c:v>
                      </c:pt>
                      <c:pt idx="30395">
                        <c:v>3.81</c:v>
                      </c:pt>
                      <c:pt idx="30396">
                        <c:v>3.79</c:v>
                      </c:pt>
                      <c:pt idx="30397">
                        <c:v>3.76</c:v>
                      </c:pt>
                      <c:pt idx="30398">
                        <c:v>3.74</c:v>
                      </c:pt>
                      <c:pt idx="30399">
                        <c:v>3.73</c:v>
                      </c:pt>
                      <c:pt idx="30400">
                        <c:v>3.72</c:v>
                      </c:pt>
                      <c:pt idx="30401">
                        <c:v>3.69</c:v>
                      </c:pt>
                      <c:pt idx="30402">
                        <c:v>3.68</c:v>
                      </c:pt>
                      <c:pt idx="30403">
                        <c:v>3.66</c:v>
                      </c:pt>
                      <c:pt idx="30404">
                        <c:v>3.64</c:v>
                      </c:pt>
                      <c:pt idx="30405">
                        <c:v>3.65</c:v>
                      </c:pt>
                      <c:pt idx="30406">
                        <c:v>3.63</c:v>
                      </c:pt>
                      <c:pt idx="30407">
                        <c:v>3.61</c:v>
                      </c:pt>
                      <c:pt idx="30408">
                        <c:v>3.59</c:v>
                      </c:pt>
                      <c:pt idx="30409">
                        <c:v>3.6</c:v>
                      </c:pt>
                      <c:pt idx="30410">
                        <c:v>3.57</c:v>
                      </c:pt>
                      <c:pt idx="30411">
                        <c:v>3.56</c:v>
                      </c:pt>
                      <c:pt idx="30412">
                        <c:v>3.54</c:v>
                      </c:pt>
                      <c:pt idx="30413">
                        <c:v>3.54</c:v>
                      </c:pt>
                      <c:pt idx="30414">
                        <c:v>3.54</c:v>
                      </c:pt>
                      <c:pt idx="30415">
                        <c:v>3.53</c:v>
                      </c:pt>
                      <c:pt idx="30416">
                        <c:v>3.53</c:v>
                      </c:pt>
                      <c:pt idx="30417">
                        <c:v>3.51</c:v>
                      </c:pt>
                      <c:pt idx="30418">
                        <c:v>3.53</c:v>
                      </c:pt>
                      <c:pt idx="30419">
                        <c:v>3.49</c:v>
                      </c:pt>
                      <c:pt idx="30420">
                        <c:v>3.47</c:v>
                      </c:pt>
                      <c:pt idx="30421">
                        <c:v>3.47</c:v>
                      </c:pt>
                      <c:pt idx="30422">
                        <c:v>3.48</c:v>
                      </c:pt>
                      <c:pt idx="30423">
                        <c:v>3.45</c:v>
                      </c:pt>
                      <c:pt idx="30424">
                        <c:v>3.44</c:v>
                      </c:pt>
                      <c:pt idx="30425">
                        <c:v>3.43</c:v>
                      </c:pt>
                      <c:pt idx="30426">
                        <c:v>3.44</c:v>
                      </c:pt>
                      <c:pt idx="30427">
                        <c:v>3.42</c:v>
                      </c:pt>
                      <c:pt idx="30428">
                        <c:v>3.41</c:v>
                      </c:pt>
                      <c:pt idx="30429">
                        <c:v>3.41</c:v>
                      </c:pt>
                      <c:pt idx="30430">
                        <c:v>3.4</c:v>
                      </c:pt>
                      <c:pt idx="30431">
                        <c:v>3.39</c:v>
                      </c:pt>
                      <c:pt idx="30432">
                        <c:v>3.39</c:v>
                      </c:pt>
                      <c:pt idx="30433">
                        <c:v>3.38</c:v>
                      </c:pt>
                      <c:pt idx="30434">
                        <c:v>3.37</c:v>
                      </c:pt>
                      <c:pt idx="30435">
                        <c:v>3.36</c:v>
                      </c:pt>
                      <c:pt idx="30436">
                        <c:v>3.35</c:v>
                      </c:pt>
                      <c:pt idx="30437">
                        <c:v>3.37</c:v>
                      </c:pt>
                      <c:pt idx="30438">
                        <c:v>3.35</c:v>
                      </c:pt>
                      <c:pt idx="30439">
                        <c:v>3.35</c:v>
                      </c:pt>
                      <c:pt idx="30440">
                        <c:v>3.34</c:v>
                      </c:pt>
                      <c:pt idx="30441">
                        <c:v>3.35</c:v>
                      </c:pt>
                      <c:pt idx="30442">
                        <c:v>3.34</c:v>
                      </c:pt>
                      <c:pt idx="30443">
                        <c:v>3.35</c:v>
                      </c:pt>
                      <c:pt idx="30444">
                        <c:v>3.33</c:v>
                      </c:pt>
                      <c:pt idx="30445">
                        <c:v>3.33</c:v>
                      </c:pt>
                      <c:pt idx="30446">
                        <c:v>3.33</c:v>
                      </c:pt>
                      <c:pt idx="30447">
                        <c:v>3.32</c:v>
                      </c:pt>
                      <c:pt idx="30448">
                        <c:v>3.3</c:v>
                      </c:pt>
                      <c:pt idx="30449">
                        <c:v>3.31</c:v>
                      </c:pt>
                      <c:pt idx="30450">
                        <c:v>3.29</c:v>
                      </c:pt>
                      <c:pt idx="30451">
                        <c:v>3.29</c:v>
                      </c:pt>
                      <c:pt idx="30452">
                        <c:v>3.29</c:v>
                      </c:pt>
                      <c:pt idx="30453">
                        <c:v>3.28</c:v>
                      </c:pt>
                      <c:pt idx="30454">
                        <c:v>3.27</c:v>
                      </c:pt>
                      <c:pt idx="30455">
                        <c:v>3.27</c:v>
                      </c:pt>
                      <c:pt idx="30456">
                        <c:v>3.24</c:v>
                      </c:pt>
                      <c:pt idx="30457">
                        <c:v>3.26</c:v>
                      </c:pt>
                      <c:pt idx="30458">
                        <c:v>3.24</c:v>
                      </c:pt>
                      <c:pt idx="30459">
                        <c:v>3.24</c:v>
                      </c:pt>
                      <c:pt idx="30460">
                        <c:v>3.24</c:v>
                      </c:pt>
                      <c:pt idx="30461">
                        <c:v>3.22</c:v>
                      </c:pt>
                      <c:pt idx="30462">
                        <c:v>3.22</c:v>
                      </c:pt>
                      <c:pt idx="30463">
                        <c:v>3.22</c:v>
                      </c:pt>
                      <c:pt idx="30464">
                        <c:v>3.22</c:v>
                      </c:pt>
                      <c:pt idx="30465">
                        <c:v>3.22</c:v>
                      </c:pt>
                      <c:pt idx="30466">
                        <c:v>3.2</c:v>
                      </c:pt>
                      <c:pt idx="30467">
                        <c:v>3.2</c:v>
                      </c:pt>
                      <c:pt idx="30468">
                        <c:v>3.19</c:v>
                      </c:pt>
                      <c:pt idx="30469">
                        <c:v>3.18</c:v>
                      </c:pt>
                      <c:pt idx="30470">
                        <c:v>3.18</c:v>
                      </c:pt>
                      <c:pt idx="30471">
                        <c:v>3.19</c:v>
                      </c:pt>
                      <c:pt idx="30472">
                        <c:v>3.17</c:v>
                      </c:pt>
                      <c:pt idx="30473">
                        <c:v>3.16</c:v>
                      </c:pt>
                      <c:pt idx="30474">
                        <c:v>3.16</c:v>
                      </c:pt>
                      <c:pt idx="30475">
                        <c:v>3.17</c:v>
                      </c:pt>
                      <c:pt idx="30476">
                        <c:v>3.16</c:v>
                      </c:pt>
                      <c:pt idx="30477">
                        <c:v>3.16</c:v>
                      </c:pt>
                      <c:pt idx="30478">
                        <c:v>3.15</c:v>
                      </c:pt>
                      <c:pt idx="30479">
                        <c:v>3.15</c:v>
                      </c:pt>
                      <c:pt idx="30480">
                        <c:v>3.15</c:v>
                      </c:pt>
                      <c:pt idx="30481">
                        <c:v>3.14</c:v>
                      </c:pt>
                      <c:pt idx="30482">
                        <c:v>3.14</c:v>
                      </c:pt>
                      <c:pt idx="30483">
                        <c:v>3.14</c:v>
                      </c:pt>
                      <c:pt idx="30484">
                        <c:v>3.14</c:v>
                      </c:pt>
                      <c:pt idx="30485">
                        <c:v>3.14</c:v>
                      </c:pt>
                      <c:pt idx="30486">
                        <c:v>3.14</c:v>
                      </c:pt>
                      <c:pt idx="30487">
                        <c:v>3.13</c:v>
                      </c:pt>
                      <c:pt idx="30488">
                        <c:v>3.13</c:v>
                      </c:pt>
                      <c:pt idx="30489">
                        <c:v>3.12</c:v>
                      </c:pt>
                      <c:pt idx="30490">
                        <c:v>3.12</c:v>
                      </c:pt>
                      <c:pt idx="30491">
                        <c:v>3.13</c:v>
                      </c:pt>
                      <c:pt idx="30492">
                        <c:v>3.13</c:v>
                      </c:pt>
                      <c:pt idx="30493">
                        <c:v>3.12</c:v>
                      </c:pt>
                      <c:pt idx="30494">
                        <c:v>3.12</c:v>
                      </c:pt>
                      <c:pt idx="30495">
                        <c:v>3.12</c:v>
                      </c:pt>
                      <c:pt idx="30496">
                        <c:v>3.11</c:v>
                      </c:pt>
                      <c:pt idx="30497">
                        <c:v>3.09</c:v>
                      </c:pt>
                      <c:pt idx="30498">
                        <c:v>3.09</c:v>
                      </c:pt>
                      <c:pt idx="30499">
                        <c:v>3.09</c:v>
                      </c:pt>
                      <c:pt idx="30500">
                        <c:v>3.09</c:v>
                      </c:pt>
                      <c:pt idx="30501">
                        <c:v>3.09</c:v>
                      </c:pt>
                      <c:pt idx="30502">
                        <c:v>3.09</c:v>
                      </c:pt>
                      <c:pt idx="30503">
                        <c:v>3.07</c:v>
                      </c:pt>
                      <c:pt idx="30504">
                        <c:v>3.07</c:v>
                      </c:pt>
                      <c:pt idx="30505">
                        <c:v>3.07</c:v>
                      </c:pt>
                      <c:pt idx="30506">
                        <c:v>3.06</c:v>
                      </c:pt>
                      <c:pt idx="30507">
                        <c:v>3.05</c:v>
                      </c:pt>
                      <c:pt idx="30508">
                        <c:v>3.06</c:v>
                      </c:pt>
                      <c:pt idx="30509">
                        <c:v>3.04</c:v>
                      </c:pt>
                      <c:pt idx="30510">
                        <c:v>3.05</c:v>
                      </c:pt>
                      <c:pt idx="30511">
                        <c:v>3.04</c:v>
                      </c:pt>
                      <c:pt idx="30512">
                        <c:v>3.03</c:v>
                      </c:pt>
                      <c:pt idx="30513">
                        <c:v>3.03</c:v>
                      </c:pt>
                      <c:pt idx="30514">
                        <c:v>3.02</c:v>
                      </c:pt>
                      <c:pt idx="30515">
                        <c:v>3.02</c:v>
                      </c:pt>
                      <c:pt idx="30516">
                        <c:v>3.03</c:v>
                      </c:pt>
                      <c:pt idx="30517">
                        <c:v>3.01</c:v>
                      </c:pt>
                      <c:pt idx="30518">
                        <c:v>3.01</c:v>
                      </c:pt>
                      <c:pt idx="30519">
                        <c:v>3</c:v>
                      </c:pt>
                      <c:pt idx="30520">
                        <c:v>3.01</c:v>
                      </c:pt>
                      <c:pt idx="30521">
                        <c:v>3.01</c:v>
                      </c:pt>
                      <c:pt idx="30522">
                        <c:v>3.01</c:v>
                      </c:pt>
                      <c:pt idx="30523">
                        <c:v>3</c:v>
                      </c:pt>
                      <c:pt idx="30524">
                        <c:v>3</c:v>
                      </c:pt>
                      <c:pt idx="30525">
                        <c:v>3.01</c:v>
                      </c:pt>
                      <c:pt idx="30526">
                        <c:v>2.99</c:v>
                      </c:pt>
                      <c:pt idx="30527">
                        <c:v>2.99</c:v>
                      </c:pt>
                      <c:pt idx="30528">
                        <c:v>2.99</c:v>
                      </c:pt>
                      <c:pt idx="30529">
                        <c:v>2.98</c:v>
                      </c:pt>
                      <c:pt idx="30530">
                        <c:v>2.97</c:v>
                      </c:pt>
                      <c:pt idx="30531">
                        <c:v>2.97</c:v>
                      </c:pt>
                      <c:pt idx="30532">
                        <c:v>2.97</c:v>
                      </c:pt>
                      <c:pt idx="30533">
                        <c:v>2.97</c:v>
                      </c:pt>
                      <c:pt idx="30534">
                        <c:v>2.97</c:v>
                      </c:pt>
                      <c:pt idx="30535">
                        <c:v>2.96</c:v>
                      </c:pt>
                      <c:pt idx="30536">
                        <c:v>2.95</c:v>
                      </c:pt>
                      <c:pt idx="30537">
                        <c:v>2.95</c:v>
                      </c:pt>
                      <c:pt idx="30538">
                        <c:v>2.95</c:v>
                      </c:pt>
                      <c:pt idx="30539">
                        <c:v>2.95</c:v>
                      </c:pt>
                      <c:pt idx="30540">
                        <c:v>2.95</c:v>
                      </c:pt>
                      <c:pt idx="30541">
                        <c:v>2.94</c:v>
                      </c:pt>
                      <c:pt idx="30542">
                        <c:v>2.94</c:v>
                      </c:pt>
                      <c:pt idx="30543">
                        <c:v>2.94</c:v>
                      </c:pt>
                      <c:pt idx="30544">
                        <c:v>2.94</c:v>
                      </c:pt>
                      <c:pt idx="30545">
                        <c:v>2.93</c:v>
                      </c:pt>
                      <c:pt idx="30546">
                        <c:v>2.94</c:v>
                      </c:pt>
                      <c:pt idx="30547">
                        <c:v>2.93</c:v>
                      </c:pt>
                      <c:pt idx="30548">
                        <c:v>2.93</c:v>
                      </c:pt>
                      <c:pt idx="30549">
                        <c:v>2.92</c:v>
                      </c:pt>
                      <c:pt idx="30550">
                        <c:v>2.92</c:v>
                      </c:pt>
                      <c:pt idx="30551">
                        <c:v>2.93</c:v>
                      </c:pt>
                      <c:pt idx="30552">
                        <c:v>2.93</c:v>
                      </c:pt>
                      <c:pt idx="30553">
                        <c:v>2.92</c:v>
                      </c:pt>
                      <c:pt idx="30554">
                        <c:v>2.91</c:v>
                      </c:pt>
                      <c:pt idx="30555">
                        <c:v>2.92</c:v>
                      </c:pt>
                      <c:pt idx="30556">
                        <c:v>2.91</c:v>
                      </c:pt>
                      <c:pt idx="30557">
                        <c:v>2.91</c:v>
                      </c:pt>
                      <c:pt idx="30558">
                        <c:v>2.91</c:v>
                      </c:pt>
                      <c:pt idx="30559">
                        <c:v>2.9</c:v>
                      </c:pt>
                      <c:pt idx="30560">
                        <c:v>2.91</c:v>
                      </c:pt>
                      <c:pt idx="30561">
                        <c:v>2.92</c:v>
                      </c:pt>
                      <c:pt idx="30562">
                        <c:v>2.91</c:v>
                      </c:pt>
                      <c:pt idx="30563">
                        <c:v>2.91</c:v>
                      </c:pt>
                      <c:pt idx="30564">
                        <c:v>2.91</c:v>
                      </c:pt>
                      <c:pt idx="30565">
                        <c:v>2.91</c:v>
                      </c:pt>
                      <c:pt idx="30566">
                        <c:v>2.9</c:v>
                      </c:pt>
                      <c:pt idx="30567">
                        <c:v>2.91</c:v>
                      </c:pt>
                      <c:pt idx="30568">
                        <c:v>2.91</c:v>
                      </c:pt>
                      <c:pt idx="30569">
                        <c:v>2.91</c:v>
                      </c:pt>
                      <c:pt idx="30570">
                        <c:v>2.91</c:v>
                      </c:pt>
                      <c:pt idx="30571">
                        <c:v>2.91</c:v>
                      </c:pt>
                      <c:pt idx="30572">
                        <c:v>2.92</c:v>
                      </c:pt>
                      <c:pt idx="30573">
                        <c:v>2.92</c:v>
                      </c:pt>
                      <c:pt idx="30574">
                        <c:v>2.92</c:v>
                      </c:pt>
                      <c:pt idx="30575">
                        <c:v>2.91</c:v>
                      </c:pt>
                      <c:pt idx="30576">
                        <c:v>2.93</c:v>
                      </c:pt>
                      <c:pt idx="30577">
                        <c:v>2.93</c:v>
                      </c:pt>
                      <c:pt idx="30578">
                        <c:v>2.93</c:v>
                      </c:pt>
                      <c:pt idx="30579">
                        <c:v>2.93</c:v>
                      </c:pt>
                      <c:pt idx="30580">
                        <c:v>2.94</c:v>
                      </c:pt>
                      <c:pt idx="30581">
                        <c:v>2.95</c:v>
                      </c:pt>
                      <c:pt idx="30582">
                        <c:v>2.95</c:v>
                      </c:pt>
                      <c:pt idx="30583">
                        <c:v>2.96</c:v>
                      </c:pt>
                      <c:pt idx="30584">
                        <c:v>2.96</c:v>
                      </c:pt>
                      <c:pt idx="30585">
                        <c:v>2.97</c:v>
                      </c:pt>
                      <c:pt idx="30586">
                        <c:v>2.97</c:v>
                      </c:pt>
                      <c:pt idx="30587">
                        <c:v>2.98</c:v>
                      </c:pt>
                      <c:pt idx="30588">
                        <c:v>2.98</c:v>
                      </c:pt>
                      <c:pt idx="30589">
                        <c:v>2.99</c:v>
                      </c:pt>
                      <c:pt idx="30590">
                        <c:v>2.99</c:v>
                      </c:pt>
                      <c:pt idx="30591">
                        <c:v>3.01</c:v>
                      </c:pt>
                      <c:pt idx="30592">
                        <c:v>3.02</c:v>
                      </c:pt>
                      <c:pt idx="30593">
                        <c:v>3.03</c:v>
                      </c:pt>
                      <c:pt idx="30594">
                        <c:v>3.04</c:v>
                      </c:pt>
                      <c:pt idx="30595">
                        <c:v>3.05</c:v>
                      </c:pt>
                      <c:pt idx="30596">
                        <c:v>3.07</c:v>
                      </c:pt>
                      <c:pt idx="30597">
                        <c:v>3.09</c:v>
                      </c:pt>
                      <c:pt idx="30598">
                        <c:v>3.12</c:v>
                      </c:pt>
                      <c:pt idx="30599">
                        <c:v>3.17</c:v>
                      </c:pt>
                      <c:pt idx="30600">
                        <c:v>3.19</c:v>
                      </c:pt>
                      <c:pt idx="30601">
                        <c:v>3.22</c:v>
                      </c:pt>
                      <c:pt idx="30602">
                        <c:v>3.27</c:v>
                      </c:pt>
                      <c:pt idx="30603">
                        <c:v>3.28</c:v>
                      </c:pt>
                      <c:pt idx="30604">
                        <c:v>3.3</c:v>
                      </c:pt>
                      <c:pt idx="30605">
                        <c:v>3.31</c:v>
                      </c:pt>
                      <c:pt idx="30606">
                        <c:v>3.32</c:v>
                      </c:pt>
                      <c:pt idx="30607">
                        <c:v>3.34</c:v>
                      </c:pt>
                      <c:pt idx="30608">
                        <c:v>3.36</c:v>
                      </c:pt>
                      <c:pt idx="30609">
                        <c:v>3.36</c:v>
                      </c:pt>
                      <c:pt idx="30610">
                        <c:v>3.38</c:v>
                      </c:pt>
                      <c:pt idx="30611">
                        <c:v>3.39</c:v>
                      </c:pt>
                      <c:pt idx="30612">
                        <c:v>3.42</c:v>
                      </c:pt>
                      <c:pt idx="30613">
                        <c:v>3.43</c:v>
                      </c:pt>
                      <c:pt idx="30614">
                        <c:v>3.45</c:v>
                      </c:pt>
                      <c:pt idx="30615">
                        <c:v>3.47</c:v>
                      </c:pt>
                      <c:pt idx="30616">
                        <c:v>3.48</c:v>
                      </c:pt>
                      <c:pt idx="30617">
                        <c:v>3.49</c:v>
                      </c:pt>
                      <c:pt idx="30618">
                        <c:v>3.51</c:v>
                      </c:pt>
                      <c:pt idx="30619">
                        <c:v>3.53</c:v>
                      </c:pt>
                      <c:pt idx="30620">
                        <c:v>3.56</c:v>
                      </c:pt>
                      <c:pt idx="30621">
                        <c:v>3.59</c:v>
                      </c:pt>
                      <c:pt idx="30622">
                        <c:v>3.61</c:v>
                      </c:pt>
                      <c:pt idx="30623">
                        <c:v>3.65</c:v>
                      </c:pt>
                      <c:pt idx="30624">
                        <c:v>3.69</c:v>
                      </c:pt>
                      <c:pt idx="30625">
                        <c:v>3.7</c:v>
                      </c:pt>
                      <c:pt idx="30626">
                        <c:v>3.73</c:v>
                      </c:pt>
                      <c:pt idx="30627">
                        <c:v>3.77</c:v>
                      </c:pt>
                      <c:pt idx="30628">
                        <c:v>3.79</c:v>
                      </c:pt>
                      <c:pt idx="30629">
                        <c:v>3.83</c:v>
                      </c:pt>
                      <c:pt idx="30630">
                        <c:v>3.89</c:v>
                      </c:pt>
                      <c:pt idx="30631">
                        <c:v>3.91</c:v>
                      </c:pt>
                      <c:pt idx="30632">
                        <c:v>3.93</c:v>
                      </c:pt>
                      <c:pt idx="30633">
                        <c:v>3.96</c:v>
                      </c:pt>
                      <c:pt idx="30634">
                        <c:v>3.99</c:v>
                      </c:pt>
                      <c:pt idx="30635">
                        <c:v>4</c:v>
                      </c:pt>
                      <c:pt idx="30636">
                        <c:v>4.04</c:v>
                      </c:pt>
                      <c:pt idx="30637">
                        <c:v>4.05</c:v>
                      </c:pt>
                      <c:pt idx="30638">
                        <c:v>4.07</c:v>
                      </c:pt>
                      <c:pt idx="30639">
                        <c:v>4.09</c:v>
                      </c:pt>
                      <c:pt idx="30640">
                        <c:v>4.12</c:v>
                      </c:pt>
                      <c:pt idx="30641">
                        <c:v>4.1500000000000004</c:v>
                      </c:pt>
                      <c:pt idx="30642">
                        <c:v>4.16</c:v>
                      </c:pt>
                      <c:pt idx="30643">
                        <c:v>4.16</c:v>
                      </c:pt>
                      <c:pt idx="30644">
                        <c:v>4.17</c:v>
                      </c:pt>
                      <c:pt idx="30645">
                        <c:v>4.2</c:v>
                      </c:pt>
                      <c:pt idx="30646">
                        <c:v>4.1900000000000004</c:v>
                      </c:pt>
                      <c:pt idx="30647">
                        <c:v>4.22</c:v>
                      </c:pt>
                      <c:pt idx="30648">
                        <c:v>4.2</c:v>
                      </c:pt>
                      <c:pt idx="30649">
                        <c:v>4.2</c:v>
                      </c:pt>
                      <c:pt idx="30650">
                        <c:v>4.2</c:v>
                      </c:pt>
                      <c:pt idx="30651">
                        <c:v>4.2</c:v>
                      </c:pt>
                      <c:pt idx="30652">
                        <c:v>4.2</c:v>
                      </c:pt>
                      <c:pt idx="30653">
                        <c:v>4.18</c:v>
                      </c:pt>
                      <c:pt idx="30654">
                        <c:v>4.16</c:v>
                      </c:pt>
                      <c:pt idx="30655">
                        <c:v>4.18</c:v>
                      </c:pt>
                      <c:pt idx="30656">
                        <c:v>4.1500000000000004</c:v>
                      </c:pt>
                      <c:pt idx="30657">
                        <c:v>4.16</c:v>
                      </c:pt>
                      <c:pt idx="30658">
                        <c:v>4.13</c:v>
                      </c:pt>
                      <c:pt idx="30659">
                        <c:v>4.1100000000000003</c:v>
                      </c:pt>
                      <c:pt idx="30660">
                        <c:v>4.1100000000000003</c:v>
                      </c:pt>
                      <c:pt idx="30661">
                        <c:v>4.08</c:v>
                      </c:pt>
                      <c:pt idx="30662">
                        <c:v>4.09</c:v>
                      </c:pt>
                      <c:pt idx="30663">
                        <c:v>4.04</c:v>
                      </c:pt>
                      <c:pt idx="30664">
                        <c:v>4.05</c:v>
                      </c:pt>
                      <c:pt idx="30665">
                        <c:v>4.04</c:v>
                      </c:pt>
                      <c:pt idx="30666">
                        <c:v>4.04</c:v>
                      </c:pt>
                      <c:pt idx="30667">
                        <c:v>3.93</c:v>
                      </c:pt>
                      <c:pt idx="30668">
                        <c:v>4.01</c:v>
                      </c:pt>
                      <c:pt idx="30669">
                        <c:v>3.98</c:v>
                      </c:pt>
                      <c:pt idx="30670">
                        <c:v>3.96</c:v>
                      </c:pt>
                      <c:pt idx="30671">
                        <c:v>3.93</c:v>
                      </c:pt>
                      <c:pt idx="30672">
                        <c:v>3.93</c:v>
                      </c:pt>
                      <c:pt idx="30673">
                        <c:v>3.92</c:v>
                      </c:pt>
                      <c:pt idx="30674">
                        <c:v>3.92</c:v>
                      </c:pt>
                      <c:pt idx="30675">
                        <c:v>3.9</c:v>
                      </c:pt>
                      <c:pt idx="30676">
                        <c:v>3.89</c:v>
                      </c:pt>
                      <c:pt idx="30677">
                        <c:v>3.89</c:v>
                      </c:pt>
                      <c:pt idx="30678">
                        <c:v>3.9</c:v>
                      </c:pt>
                      <c:pt idx="30679">
                        <c:v>3.89</c:v>
                      </c:pt>
                      <c:pt idx="30680">
                        <c:v>3.88</c:v>
                      </c:pt>
                      <c:pt idx="30681">
                        <c:v>3.87</c:v>
                      </c:pt>
                      <c:pt idx="30682">
                        <c:v>3.9</c:v>
                      </c:pt>
                      <c:pt idx="30683">
                        <c:v>3.9</c:v>
                      </c:pt>
                      <c:pt idx="30684">
                        <c:v>3.88</c:v>
                      </c:pt>
                      <c:pt idx="30685">
                        <c:v>3.87</c:v>
                      </c:pt>
                      <c:pt idx="30686">
                        <c:v>3.87</c:v>
                      </c:pt>
                      <c:pt idx="30687">
                        <c:v>3.86</c:v>
                      </c:pt>
                      <c:pt idx="30688">
                        <c:v>3.86</c:v>
                      </c:pt>
                      <c:pt idx="30689">
                        <c:v>3.85</c:v>
                      </c:pt>
                      <c:pt idx="30690">
                        <c:v>3.87</c:v>
                      </c:pt>
                      <c:pt idx="30691">
                        <c:v>3.83</c:v>
                      </c:pt>
                      <c:pt idx="30692">
                        <c:v>3.86</c:v>
                      </c:pt>
                      <c:pt idx="30693">
                        <c:v>3.87</c:v>
                      </c:pt>
                      <c:pt idx="30694">
                        <c:v>3.87</c:v>
                      </c:pt>
                      <c:pt idx="30695">
                        <c:v>3.86</c:v>
                      </c:pt>
                      <c:pt idx="30696">
                        <c:v>3.88</c:v>
                      </c:pt>
                      <c:pt idx="30697">
                        <c:v>3.88</c:v>
                      </c:pt>
                      <c:pt idx="30698">
                        <c:v>3.9</c:v>
                      </c:pt>
                      <c:pt idx="30699">
                        <c:v>3.88</c:v>
                      </c:pt>
                      <c:pt idx="30700">
                        <c:v>3.88</c:v>
                      </c:pt>
                      <c:pt idx="30701">
                        <c:v>3.88</c:v>
                      </c:pt>
                      <c:pt idx="30702">
                        <c:v>3.87</c:v>
                      </c:pt>
                      <c:pt idx="30703">
                        <c:v>3.91</c:v>
                      </c:pt>
                      <c:pt idx="30704">
                        <c:v>3.9</c:v>
                      </c:pt>
                      <c:pt idx="30705">
                        <c:v>3.88</c:v>
                      </c:pt>
                      <c:pt idx="30706">
                        <c:v>3.88</c:v>
                      </c:pt>
                      <c:pt idx="30707">
                        <c:v>3.92</c:v>
                      </c:pt>
                      <c:pt idx="30708">
                        <c:v>3.88</c:v>
                      </c:pt>
                      <c:pt idx="30709">
                        <c:v>3.88</c:v>
                      </c:pt>
                      <c:pt idx="30710">
                        <c:v>3.89</c:v>
                      </c:pt>
                      <c:pt idx="30711">
                        <c:v>3.88</c:v>
                      </c:pt>
                      <c:pt idx="30712">
                        <c:v>3.88</c:v>
                      </c:pt>
                      <c:pt idx="30713">
                        <c:v>3.87</c:v>
                      </c:pt>
                      <c:pt idx="30714">
                        <c:v>3.87</c:v>
                      </c:pt>
                      <c:pt idx="30715">
                        <c:v>3.89</c:v>
                      </c:pt>
                      <c:pt idx="30716">
                        <c:v>3.84</c:v>
                      </c:pt>
                      <c:pt idx="30717">
                        <c:v>3.85</c:v>
                      </c:pt>
                      <c:pt idx="30718">
                        <c:v>3.84</c:v>
                      </c:pt>
                      <c:pt idx="30719">
                        <c:v>3.83</c:v>
                      </c:pt>
                      <c:pt idx="30720">
                        <c:v>3.84</c:v>
                      </c:pt>
                      <c:pt idx="30721">
                        <c:v>3.8</c:v>
                      </c:pt>
                      <c:pt idx="30722">
                        <c:v>3.83</c:v>
                      </c:pt>
                      <c:pt idx="30723">
                        <c:v>3.8</c:v>
                      </c:pt>
                      <c:pt idx="30724">
                        <c:v>3.8</c:v>
                      </c:pt>
                      <c:pt idx="30725">
                        <c:v>3.79</c:v>
                      </c:pt>
                      <c:pt idx="30726">
                        <c:v>3.76</c:v>
                      </c:pt>
                      <c:pt idx="30727">
                        <c:v>3.74</c:v>
                      </c:pt>
                      <c:pt idx="30728">
                        <c:v>3.76</c:v>
                      </c:pt>
                      <c:pt idx="30729">
                        <c:v>3.74</c:v>
                      </c:pt>
                      <c:pt idx="30730">
                        <c:v>3.69</c:v>
                      </c:pt>
                      <c:pt idx="30731">
                        <c:v>3.72</c:v>
                      </c:pt>
                      <c:pt idx="30732">
                        <c:v>3.71</c:v>
                      </c:pt>
                      <c:pt idx="30733">
                        <c:v>3.71</c:v>
                      </c:pt>
                      <c:pt idx="30734">
                        <c:v>3.7</c:v>
                      </c:pt>
                      <c:pt idx="30735">
                        <c:v>3.68</c:v>
                      </c:pt>
                      <c:pt idx="30736">
                        <c:v>3.7</c:v>
                      </c:pt>
                      <c:pt idx="30737">
                        <c:v>3.67</c:v>
                      </c:pt>
                      <c:pt idx="30738">
                        <c:v>3.66</c:v>
                      </c:pt>
                      <c:pt idx="30739">
                        <c:v>3.63</c:v>
                      </c:pt>
                      <c:pt idx="30740">
                        <c:v>3.66</c:v>
                      </c:pt>
                      <c:pt idx="30741">
                        <c:v>3.65</c:v>
                      </c:pt>
                      <c:pt idx="30742">
                        <c:v>3.65</c:v>
                      </c:pt>
                      <c:pt idx="30743">
                        <c:v>3.63</c:v>
                      </c:pt>
                      <c:pt idx="30744">
                        <c:v>3.62</c:v>
                      </c:pt>
                      <c:pt idx="30745">
                        <c:v>3.62</c:v>
                      </c:pt>
                      <c:pt idx="30746">
                        <c:v>3.6</c:v>
                      </c:pt>
                      <c:pt idx="30747">
                        <c:v>3.63</c:v>
                      </c:pt>
                      <c:pt idx="30748">
                        <c:v>3.62</c:v>
                      </c:pt>
                      <c:pt idx="30749">
                        <c:v>3.59</c:v>
                      </c:pt>
                      <c:pt idx="30750">
                        <c:v>3.59</c:v>
                      </c:pt>
                      <c:pt idx="30751">
                        <c:v>3.6</c:v>
                      </c:pt>
                      <c:pt idx="30752">
                        <c:v>3.58</c:v>
                      </c:pt>
                      <c:pt idx="30753">
                        <c:v>3.6</c:v>
                      </c:pt>
                      <c:pt idx="30754">
                        <c:v>3.59</c:v>
                      </c:pt>
                      <c:pt idx="30755">
                        <c:v>3.57</c:v>
                      </c:pt>
                      <c:pt idx="30756">
                        <c:v>3.56</c:v>
                      </c:pt>
                      <c:pt idx="30757">
                        <c:v>3.55</c:v>
                      </c:pt>
                      <c:pt idx="30758">
                        <c:v>3.56</c:v>
                      </c:pt>
                      <c:pt idx="30759">
                        <c:v>3.55</c:v>
                      </c:pt>
                      <c:pt idx="30760">
                        <c:v>3.54</c:v>
                      </c:pt>
                      <c:pt idx="30761">
                        <c:v>3.55</c:v>
                      </c:pt>
                      <c:pt idx="30762">
                        <c:v>3.53</c:v>
                      </c:pt>
                      <c:pt idx="30763">
                        <c:v>3.53</c:v>
                      </c:pt>
                      <c:pt idx="30764">
                        <c:v>3.51</c:v>
                      </c:pt>
                      <c:pt idx="30765">
                        <c:v>3.52</c:v>
                      </c:pt>
                      <c:pt idx="30766">
                        <c:v>3.51</c:v>
                      </c:pt>
                      <c:pt idx="30767">
                        <c:v>3.5</c:v>
                      </c:pt>
                      <c:pt idx="30768">
                        <c:v>3.5</c:v>
                      </c:pt>
                      <c:pt idx="30769">
                        <c:v>3.5</c:v>
                      </c:pt>
                      <c:pt idx="30770">
                        <c:v>3.5</c:v>
                      </c:pt>
                      <c:pt idx="30771">
                        <c:v>3.5</c:v>
                      </c:pt>
                      <c:pt idx="30772">
                        <c:v>3.48</c:v>
                      </c:pt>
                      <c:pt idx="30773">
                        <c:v>3.48</c:v>
                      </c:pt>
                      <c:pt idx="30774">
                        <c:v>3.48</c:v>
                      </c:pt>
                      <c:pt idx="30775">
                        <c:v>3.49</c:v>
                      </c:pt>
                      <c:pt idx="30776">
                        <c:v>3.46</c:v>
                      </c:pt>
                      <c:pt idx="30777">
                        <c:v>3.47</c:v>
                      </c:pt>
                      <c:pt idx="30778">
                        <c:v>3.47</c:v>
                      </c:pt>
                      <c:pt idx="30779">
                        <c:v>3.46</c:v>
                      </c:pt>
                      <c:pt idx="30780">
                        <c:v>3.46</c:v>
                      </c:pt>
                      <c:pt idx="30781">
                        <c:v>3.45</c:v>
                      </c:pt>
                      <c:pt idx="30782">
                        <c:v>3.45</c:v>
                      </c:pt>
                      <c:pt idx="30783">
                        <c:v>3.46</c:v>
                      </c:pt>
                      <c:pt idx="30784">
                        <c:v>3.44</c:v>
                      </c:pt>
                      <c:pt idx="30785">
                        <c:v>3.43</c:v>
                      </c:pt>
                      <c:pt idx="30786">
                        <c:v>3.45</c:v>
                      </c:pt>
                      <c:pt idx="30787">
                        <c:v>3.43</c:v>
                      </c:pt>
                      <c:pt idx="30788">
                        <c:v>3.44</c:v>
                      </c:pt>
                      <c:pt idx="30789">
                        <c:v>3.43</c:v>
                      </c:pt>
                      <c:pt idx="30790">
                        <c:v>3.43</c:v>
                      </c:pt>
                      <c:pt idx="30791">
                        <c:v>3.43</c:v>
                      </c:pt>
                      <c:pt idx="30792">
                        <c:v>3.43</c:v>
                      </c:pt>
                      <c:pt idx="30793">
                        <c:v>3.42</c:v>
                      </c:pt>
                      <c:pt idx="30794">
                        <c:v>3.42</c:v>
                      </c:pt>
                      <c:pt idx="30795">
                        <c:v>3.41</c:v>
                      </c:pt>
                      <c:pt idx="30796">
                        <c:v>3.42</c:v>
                      </c:pt>
                      <c:pt idx="30797">
                        <c:v>3.41</c:v>
                      </c:pt>
                      <c:pt idx="30798">
                        <c:v>3.41</c:v>
                      </c:pt>
                      <c:pt idx="30799">
                        <c:v>3.41</c:v>
                      </c:pt>
                      <c:pt idx="30800">
                        <c:v>3.41</c:v>
                      </c:pt>
                      <c:pt idx="30801">
                        <c:v>3.4</c:v>
                      </c:pt>
                      <c:pt idx="30802">
                        <c:v>3.4</c:v>
                      </c:pt>
                      <c:pt idx="30803">
                        <c:v>3.41</c:v>
                      </c:pt>
                      <c:pt idx="30804">
                        <c:v>3.4</c:v>
                      </c:pt>
                      <c:pt idx="30805">
                        <c:v>3.4</c:v>
                      </c:pt>
                      <c:pt idx="30806">
                        <c:v>3.41</c:v>
                      </c:pt>
                      <c:pt idx="30807">
                        <c:v>3.39</c:v>
                      </c:pt>
                      <c:pt idx="30808">
                        <c:v>3.4</c:v>
                      </c:pt>
                      <c:pt idx="30809">
                        <c:v>3.4</c:v>
                      </c:pt>
                      <c:pt idx="30810">
                        <c:v>3.4</c:v>
                      </c:pt>
                      <c:pt idx="30811">
                        <c:v>3.39</c:v>
                      </c:pt>
                      <c:pt idx="30812">
                        <c:v>3.39</c:v>
                      </c:pt>
                      <c:pt idx="30813">
                        <c:v>3.39</c:v>
                      </c:pt>
                      <c:pt idx="30814">
                        <c:v>3.4</c:v>
                      </c:pt>
                      <c:pt idx="30815">
                        <c:v>3.39</c:v>
                      </c:pt>
                      <c:pt idx="30816">
                        <c:v>3.39</c:v>
                      </c:pt>
                      <c:pt idx="30817">
                        <c:v>3.39</c:v>
                      </c:pt>
                      <c:pt idx="30818">
                        <c:v>3.39</c:v>
                      </c:pt>
                      <c:pt idx="30819">
                        <c:v>3.38</c:v>
                      </c:pt>
                      <c:pt idx="30820">
                        <c:v>3.38</c:v>
                      </c:pt>
                      <c:pt idx="30821">
                        <c:v>3.38</c:v>
                      </c:pt>
                      <c:pt idx="30822">
                        <c:v>3.37</c:v>
                      </c:pt>
                      <c:pt idx="30823">
                        <c:v>3.37</c:v>
                      </c:pt>
                      <c:pt idx="30824">
                        <c:v>3.37</c:v>
                      </c:pt>
                      <c:pt idx="30825">
                        <c:v>3.36</c:v>
                      </c:pt>
                      <c:pt idx="30826">
                        <c:v>3.35</c:v>
                      </c:pt>
                      <c:pt idx="30827">
                        <c:v>3.36</c:v>
                      </c:pt>
                      <c:pt idx="30828">
                        <c:v>3.35</c:v>
                      </c:pt>
                      <c:pt idx="30829">
                        <c:v>3.34</c:v>
                      </c:pt>
                      <c:pt idx="30830">
                        <c:v>3.35</c:v>
                      </c:pt>
                      <c:pt idx="30831">
                        <c:v>3.34</c:v>
                      </c:pt>
                      <c:pt idx="30832">
                        <c:v>3.33</c:v>
                      </c:pt>
                      <c:pt idx="30833">
                        <c:v>3.34</c:v>
                      </c:pt>
                      <c:pt idx="30834">
                        <c:v>3.33</c:v>
                      </c:pt>
                      <c:pt idx="30835">
                        <c:v>3.31</c:v>
                      </c:pt>
                      <c:pt idx="30836">
                        <c:v>3.33</c:v>
                      </c:pt>
                      <c:pt idx="30837">
                        <c:v>3.32</c:v>
                      </c:pt>
                      <c:pt idx="30838">
                        <c:v>3.31</c:v>
                      </c:pt>
                      <c:pt idx="30839">
                        <c:v>3.32</c:v>
                      </c:pt>
                      <c:pt idx="30840">
                        <c:v>3.3</c:v>
                      </c:pt>
                      <c:pt idx="30841">
                        <c:v>3.3</c:v>
                      </c:pt>
                      <c:pt idx="30842">
                        <c:v>3.31</c:v>
                      </c:pt>
                      <c:pt idx="30843">
                        <c:v>3.29</c:v>
                      </c:pt>
                      <c:pt idx="30844">
                        <c:v>3.29</c:v>
                      </c:pt>
                      <c:pt idx="30845">
                        <c:v>3.28</c:v>
                      </c:pt>
                      <c:pt idx="30846">
                        <c:v>3.28</c:v>
                      </c:pt>
                      <c:pt idx="30847">
                        <c:v>3.29</c:v>
                      </c:pt>
                      <c:pt idx="30848">
                        <c:v>3.29</c:v>
                      </c:pt>
                      <c:pt idx="30849">
                        <c:v>3.28</c:v>
                      </c:pt>
                      <c:pt idx="30850">
                        <c:v>3.28</c:v>
                      </c:pt>
                      <c:pt idx="30851">
                        <c:v>3.27</c:v>
                      </c:pt>
                      <c:pt idx="30852">
                        <c:v>3.27</c:v>
                      </c:pt>
                      <c:pt idx="30853">
                        <c:v>3.27</c:v>
                      </c:pt>
                      <c:pt idx="30854">
                        <c:v>3.28</c:v>
                      </c:pt>
                      <c:pt idx="30855">
                        <c:v>3.25</c:v>
                      </c:pt>
                      <c:pt idx="30856">
                        <c:v>3.27</c:v>
                      </c:pt>
                      <c:pt idx="30857">
                        <c:v>3.25</c:v>
                      </c:pt>
                      <c:pt idx="30858">
                        <c:v>3.24</c:v>
                      </c:pt>
                      <c:pt idx="30859">
                        <c:v>3.24</c:v>
                      </c:pt>
                      <c:pt idx="30860">
                        <c:v>3.24</c:v>
                      </c:pt>
                      <c:pt idx="30861">
                        <c:v>3.24</c:v>
                      </c:pt>
                      <c:pt idx="30862">
                        <c:v>3.23</c:v>
                      </c:pt>
                      <c:pt idx="30863">
                        <c:v>3.23</c:v>
                      </c:pt>
                      <c:pt idx="30864">
                        <c:v>3.23</c:v>
                      </c:pt>
                      <c:pt idx="30865">
                        <c:v>3.23</c:v>
                      </c:pt>
                      <c:pt idx="30866">
                        <c:v>3.23</c:v>
                      </c:pt>
                      <c:pt idx="30867">
                        <c:v>3.23</c:v>
                      </c:pt>
                      <c:pt idx="30868">
                        <c:v>3.23</c:v>
                      </c:pt>
                      <c:pt idx="30869">
                        <c:v>3.21</c:v>
                      </c:pt>
                      <c:pt idx="30870">
                        <c:v>3.21</c:v>
                      </c:pt>
                      <c:pt idx="30871">
                        <c:v>3.23</c:v>
                      </c:pt>
                      <c:pt idx="30872">
                        <c:v>3.21</c:v>
                      </c:pt>
                      <c:pt idx="30873">
                        <c:v>3.22</c:v>
                      </c:pt>
                      <c:pt idx="30874">
                        <c:v>3.21</c:v>
                      </c:pt>
                      <c:pt idx="30875">
                        <c:v>3.2</c:v>
                      </c:pt>
                      <c:pt idx="30876">
                        <c:v>3.21</c:v>
                      </c:pt>
                      <c:pt idx="30877">
                        <c:v>3.2</c:v>
                      </c:pt>
                      <c:pt idx="30878">
                        <c:v>3.2</c:v>
                      </c:pt>
                      <c:pt idx="30879">
                        <c:v>3.2</c:v>
                      </c:pt>
                      <c:pt idx="30880">
                        <c:v>3.2</c:v>
                      </c:pt>
                      <c:pt idx="30881">
                        <c:v>3.21</c:v>
                      </c:pt>
                      <c:pt idx="30882">
                        <c:v>3.19</c:v>
                      </c:pt>
                      <c:pt idx="30883">
                        <c:v>3.18</c:v>
                      </c:pt>
                      <c:pt idx="30884">
                        <c:v>3.18</c:v>
                      </c:pt>
                      <c:pt idx="30885">
                        <c:v>3.18</c:v>
                      </c:pt>
                      <c:pt idx="30886">
                        <c:v>3.19</c:v>
                      </c:pt>
                      <c:pt idx="30887">
                        <c:v>3.18</c:v>
                      </c:pt>
                      <c:pt idx="30888">
                        <c:v>3.17</c:v>
                      </c:pt>
                      <c:pt idx="30889">
                        <c:v>3.18</c:v>
                      </c:pt>
                      <c:pt idx="30890">
                        <c:v>3.18</c:v>
                      </c:pt>
                      <c:pt idx="30891">
                        <c:v>3.17</c:v>
                      </c:pt>
                      <c:pt idx="30892">
                        <c:v>3.17</c:v>
                      </c:pt>
                      <c:pt idx="30893">
                        <c:v>3.16</c:v>
                      </c:pt>
                      <c:pt idx="30894">
                        <c:v>3.16</c:v>
                      </c:pt>
                      <c:pt idx="30895">
                        <c:v>3.17</c:v>
                      </c:pt>
                      <c:pt idx="30896">
                        <c:v>3.16</c:v>
                      </c:pt>
                      <c:pt idx="30897">
                        <c:v>3.16</c:v>
                      </c:pt>
                      <c:pt idx="30898">
                        <c:v>3.15</c:v>
                      </c:pt>
                      <c:pt idx="30899">
                        <c:v>3.16</c:v>
                      </c:pt>
                      <c:pt idx="30900">
                        <c:v>3.16</c:v>
                      </c:pt>
                      <c:pt idx="30901">
                        <c:v>3.15</c:v>
                      </c:pt>
                      <c:pt idx="30902">
                        <c:v>3.16</c:v>
                      </c:pt>
                      <c:pt idx="30903">
                        <c:v>3.15</c:v>
                      </c:pt>
                      <c:pt idx="30904">
                        <c:v>3.14</c:v>
                      </c:pt>
                      <c:pt idx="30905">
                        <c:v>3.14</c:v>
                      </c:pt>
                      <c:pt idx="30906">
                        <c:v>3.14</c:v>
                      </c:pt>
                      <c:pt idx="30907">
                        <c:v>3.14</c:v>
                      </c:pt>
                      <c:pt idx="30908">
                        <c:v>3.14</c:v>
                      </c:pt>
                      <c:pt idx="30909">
                        <c:v>3.13</c:v>
                      </c:pt>
                      <c:pt idx="30910">
                        <c:v>3.13</c:v>
                      </c:pt>
                      <c:pt idx="30911">
                        <c:v>3.13</c:v>
                      </c:pt>
                      <c:pt idx="30912">
                        <c:v>3.13</c:v>
                      </c:pt>
                      <c:pt idx="30913">
                        <c:v>3.13</c:v>
                      </c:pt>
                      <c:pt idx="30914">
                        <c:v>3.13</c:v>
                      </c:pt>
                      <c:pt idx="30915">
                        <c:v>3.13</c:v>
                      </c:pt>
                      <c:pt idx="30916">
                        <c:v>3.13</c:v>
                      </c:pt>
                      <c:pt idx="30917">
                        <c:v>3.12</c:v>
                      </c:pt>
                      <c:pt idx="30918">
                        <c:v>3.13</c:v>
                      </c:pt>
                      <c:pt idx="30919">
                        <c:v>3.12</c:v>
                      </c:pt>
                      <c:pt idx="30920">
                        <c:v>3.12</c:v>
                      </c:pt>
                      <c:pt idx="30921">
                        <c:v>3.12</c:v>
                      </c:pt>
                      <c:pt idx="30922">
                        <c:v>3.12</c:v>
                      </c:pt>
                      <c:pt idx="30923">
                        <c:v>3.12</c:v>
                      </c:pt>
                      <c:pt idx="30924">
                        <c:v>3.11</c:v>
                      </c:pt>
                      <c:pt idx="30925">
                        <c:v>3.11</c:v>
                      </c:pt>
                      <c:pt idx="30926">
                        <c:v>3.11</c:v>
                      </c:pt>
                      <c:pt idx="30927">
                        <c:v>3.1</c:v>
                      </c:pt>
                      <c:pt idx="30928">
                        <c:v>3.1</c:v>
                      </c:pt>
                      <c:pt idx="30929">
                        <c:v>3.1</c:v>
                      </c:pt>
                      <c:pt idx="30930">
                        <c:v>3.1</c:v>
                      </c:pt>
                      <c:pt idx="30931">
                        <c:v>3.1</c:v>
                      </c:pt>
                      <c:pt idx="30932">
                        <c:v>3.09</c:v>
                      </c:pt>
                      <c:pt idx="30933">
                        <c:v>3.1</c:v>
                      </c:pt>
                      <c:pt idx="30934">
                        <c:v>3.1</c:v>
                      </c:pt>
                      <c:pt idx="30935">
                        <c:v>3.09</c:v>
                      </c:pt>
                      <c:pt idx="30936">
                        <c:v>3.08</c:v>
                      </c:pt>
                      <c:pt idx="30937">
                        <c:v>3.09</c:v>
                      </c:pt>
                      <c:pt idx="30938">
                        <c:v>3.09</c:v>
                      </c:pt>
                      <c:pt idx="30939">
                        <c:v>3.08</c:v>
                      </c:pt>
                      <c:pt idx="30940">
                        <c:v>3.09</c:v>
                      </c:pt>
                      <c:pt idx="30941">
                        <c:v>3.08</c:v>
                      </c:pt>
                      <c:pt idx="30942">
                        <c:v>3.08</c:v>
                      </c:pt>
                      <c:pt idx="30943">
                        <c:v>3.08</c:v>
                      </c:pt>
                      <c:pt idx="30944">
                        <c:v>3.08</c:v>
                      </c:pt>
                      <c:pt idx="30945">
                        <c:v>3.07</c:v>
                      </c:pt>
                      <c:pt idx="30946">
                        <c:v>3.08</c:v>
                      </c:pt>
                      <c:pt idx="30947">
                        <c:v>3.08</c:v>
                      </c:pt>
                      <c:pt idx="30948">
                        <c:v>3.07</c:v>
                      </c:pt>
                      <c:pt idx="30949">
                        <c:v>3.07</c:v>
                      </c:pt>
                      <c:pt idx="30950">
                        <c:v>3.07</c:v>
                      </c:pt>
                      <c:pt idx="30951">
                        <c:v>3.07</c:v>
                      </c:pt>
                      <c:pt idx="30952">
                        <c:v>3.07</c:v>
                      </c:pt>
                      <c:pt idx="30953">
                        <c:v>3.07</c:v>
                      </c:pt>
                      <c:pt idx="30954">
                        <c:v>3.06</c:v>
                      </c:pt>
                      <c:pt idx="30955">
                        <c:v>3.06</c:v>
                      </c:pt>
                      <c:pt idx="30956">
                        <c:v>3.06</c:v>
                      </c:pt>
                      <c:pt idx="30957">
                        <c:v>3.06</c:v>
                      </c:pt>
                      <c:pt idx="30958">
                        <c:v>3.05</c:v>
                      </c:pt>
                      <c:pt idx="30959">
                        <c:v>3.06</c:v>
                      </c:pt>
                      <c:pt idx="30960">
                        <c:v>3.06</c:v>
                      </c:pt>
                      <c:pt idx="30961">
                        <c:v>3.07</c:v>
                      </c:pt>
                      <c:pt idx="30962">
                        <c:v>3.05</c:v>
                      </c:pt>
                      <c:pt idx="30963">
                        <c:v>3.05</c:v>
                      </c:pt>
                      <c:pt idx="30964">
                        <c:v>3.06</c:v>
                      </c:pt>
                      <c:pt idx="30965">
                        <c:v>3.05</c:v>
                      </c:pt>
                      <c:pt idx="30966">
                        <c:v>3.05</c:v>
                      </c:pt>
                      <c:pt idx="30967">
                        <c:v>3.04</c:v>
                      </c:pt>
                      <c:pt idx="30968">
                        <c:v>3.07</c:v>
                      </c:pt>
                      <c:pt idx="30969">
                        <c:v>3.05</c:v>
                      </c:pt>
                      <c:pt idx="30970">
                        <c:v>3.03</c:v>
                      </c:pt>
                      <c:pt idx="30971">
                        <c:v>3.05</c:v>
                      </c:pt>
                      <c:pt idx="30972">
                        <c:v>3.05</c:v>
                      </c:pt>
                      <c:pt idx="30973">
                        <c:v>3.04</c:v>
                      </c:pt>
                      <c:pt idx="30974">
                        <c:v>3.03</c:v>
                      </c:pt>
                      <c:pt idx="30975">
                        <c:v>3.04</c:v>
                      </c:pt>
                      <c:pt idx="30976">
                        <c:v>3.04</c:v>
                      </c:pt>
                      <c:pt idx="30977">
                        <c:v>3.04</c:v>
                      </c:pt>
                      <c:pt idx="30978">
                        <c:v>3.03</c:v>
                      </c:pt>
                      <c:pt idx="30979">
                        <c:v>3.04</c:v>
                      </c:pt>
                      <c:pt idx="30980">
                        <c:v>3.03</c:v>
                      </c:pt>
                      <c:pt idx="30981">
                        <c:v>3.03</c:v>
                      </c:pt>
                      <c:pt idx="30982">
                        <c:v>3.03</c:v>
                      </c:pt>
                      <c:pt idx="30983">
                        <c:v>3.02</c:v>
                      </c:pt>
                      <c:pt idx="30984">
                        <c:v>3.02</c:v>
                      </c:pt>
                      <c:pt idx="30985">
                        <c:v>3.02</c:v>
                      </c:pt>
                      <c:pt idx="30986">
                        <c:v>3.02</c:v>
                      </c:pt>
                      <c:pt idx="30987">
                        <c:v>3.02</c:v>
                      </c:pt>
                      <c:pt idx="30988">
                        <c:v>3.03</c:v>
                      </c:pt>
                      <c:pt idx="30989">
                        <c:v>3.02</c:v>
                      </c:pt>
                      <c:pt idx="30990">
                        <c:v>3.02</c:v>
                      </c:pt>
                      <c:pt idx="30991">
                        <c:v>3.02</c:v>
                      </c:pt>
                      <c:pt idx="30992">
                        <c:v>3.01</c:v>
                      </c:pt>
                      <c:pt idx="30993">
                        <c:v>3.01</c:v>
                      </c:pt>
                      <c:pt idx="30994">
                        <c:v>3.01</c:v>
                      </c:pt>
                      <c:pt idx="30995">
                        <c:v>3</c:v>
                      </c:pt>
                      <c:pt idx="30996">
                        <c:v>3.01</c:v>
                      </c:pt>
                      <c:pt idx="30997">
                        <c:v>3</c:v>
                      </c:pt>
                      <c:pt idx="30998">
                        <c:v>3.01</c:v>
                      </c:pt>
                      <c:pt idx="30999">
                        <c:v>3.02</c:v>
                      </c:pt>
                      <c:pt idx="31000">
                        <c:v>3</c:v>
                      </c:pt>
                      <c:pt idx="31001">
                        <c:v>3</c:v>
                      </c:pt>
                      <c:pt idx="31002">
                        <c:v>3</c:v>
                      </c:pt>
                      <c:pt idx="31003">
                        <c:v>3</c:v>
                      </c:pt>
                      <c:pt idx="31004">
                        <c:v>3</c:v>
                      </c:pt>
                      <c:pt idx="31005">
                        <c:v>3.01</c:v>
                      </c:pt>
                      <c:pt idx="31006">
                        <c:v>3</c:v>
                      </c:pt>
                      <c:pt idx="31007">
                        <c:v>3</c:v>
                      </c:pt>
                      <c:pt idx="31008">
                        <c:v>3</c:v>
                      </c:pt>
                      <c:pt idx="31009">
                        <c:v>3</c:v>
                      </c:pt>
                      <c:pt idx="31010">
                        <c:v>3</c:v>
                      </c:pt>
                      <c:pt idx="31011">
                        <c:v>3</c:v>
                      </c:pt>
                      <c:pt idx="31012">
                        <c:v>2.99</c:v>
                      </c:pt>
                      <c:pt idx="31013">
                        <c:v>3</c:v>
                      </c:pt>
                      <c:pt idx="31014">
                        <c:v>3</c:v>
                      </c:pt>
                      <c:pt idx="31015">
                        <c:v>2.99</c:v>
                      </c:pt>
                      <c:pt idx="31016">
                        <c:v>2.99</c:v>
                      </c:pt>
                      <c:pt idx="31017">
                        <c:v>3</c:v>
                      </c:pt>
                      <c:pt idx="31018">
                        <c:v>3</c:v>
                      </c:pt>
                      <c:pt idx="31019">
                        <c:v>2.99</c:v>
                      </c:pt>
                      <c:pt idx="31020">
                        <c:v>2.99</c:v>
                      </c:pt>
                      <c:pt idx="31021">
                        <c:v>2.99</c:v>
                      </c:pt>
                      <c:pt idx="31022">
                        <c:v>2.99</c:v>
                      </c:pt>
                      <c:pt idx="31023">
                        <c:v>2.99</c:v>
                      </c:pt>
                      <c:pt idx="31024">
                        <c:v>2.99</c:v>
                      </c:pt>
                      <c:pt idx="31025">
                        <c:v>2.98</c:v>
                      </c:pt>
                      <c:pt idx="31026">
                        <c:v>2.99</c:v>
                      </c:pt>
                      <c:pt idx="31027">
                        <c:v>2.99</c:v>
                      </c:pt>
                      <c:pt idx="31028">
                        <c:v>2.98</c:v>
                      </c:pt>
                      <c:pt idx="31029">
                        <c:v>2.98</c:v>
                      </c:pt>
                      <c:pt idx="31030">
                        <c:v>2.98</c:v>
                      </c:pt>
                      <c:pt idx="31031">
                        <c:v>2.97</c:v>
                      </c:pt>
                      <c:pt idx="31032">
                        <c:v>2.98</c:v>
                      </c:pt>
                      <c:pt idx="31033">
                        <c:v>2.99</c:v>
                      </c:pt>
                      <c:pt idx="31034">
                        <c:v>2.97</c:v>
                      </c:pt>
                      <c:pt idx="31035">
                        <c:v>2.97</c:v>
                      </c:pt>
                      <c:pt idx="31036">
                        <c:v>2.98</c:v>
                      </c:pt>
                      <c:pt idx="31037">
                        <c:v>2.97</c:v>
                      </c:pt>
                      <c:pt idx="31038">
                        <c:v>2.97</c:v>
                      </c:pt>
                      <c:pt idx="31039">
                        <c:v>2.97</c:v>
                      </c:pt>
                      <c:pt idx="31040">
                        <c:v>2.96</c:v>
                      </c:pt>
                      <c:pt idx="31041">
                        <c:v>2.97</c:v>
                      </c:pt>
                      <c:pt idx="31042">
                        <c:v>2.97</c:v>
                      </c:pt>
                      <c:pt idx="31043">
                        <c:v>2.98</c:v>
                      </c:pt>
                      <c:pt idx="31044">
                        <c:v>2.98</c:v>
                      </c:pt>
                      <c:pt idx="31045">
                        <c:v>2.97</c:v>
                      </c:pt>
                      <c:pt idx="31046">
                        <c:v>2.98</c:v>
                      </c:pt>
                      <c:pt idx="31047">
                        <c:v>2.97</c:v>
                      </c:pt>
                      <c:pt idx="31048">
                        <c:v>2.97</c:v>
                      </c:pt>
                      <c:pt idx="31049">
                        <c:v>2.96</c:v>
                      </c:pt>
                      <c:pt idx="31050">
                        <c:v>2.97</c:v>
                      </c:pt>
                      <c:pt idx="31051">
                        <c:v>2.97</c:v>
                      </c:pt>
                      <c:pt idx="31052">
                        <c:v>2.97</c:v>
                      </c:pt>
                      <c:pt idx="31053">
                        <c:v>2.97</c:v>
                      </c:pt>
                      <c:pt idx="31054">
                        <c:v>2.96</c:v>
                      </c:pt>
                      <c:pt idx="31055">
                        <c:v>2.96</c:v>
                      </c:pt>
                      <c:pt idx="31056">
                        <c:v>2.97</c:v>
                      </c:pt>
                      <c:pt idx="31057">
                        <c:v>2.96</c:v>
                      </c:pt>
                      <c:pt idx="31058">
                        <c:v>2.97</c:v>
                      </c:pt>
                      <c:pt idx="31059">
                        <c:v>2.96</c:v>
                      </c:pt>
                      <c:pt idx="31060">
                        <c:v>2.96</c:v>
                      </c:pt>
                      <c:pt idx="31061">
                        <c:v>2.96</c:v>
                      </c:pt>
                      <c:pt idx="31062">
                        <c:v>2.96</c:v>
                      </c:pt>
                      <c:pt idx="31063">
                        <c:v>2.96</c:v>
                      </c:pt>
                      <c:pt idx="31064">
                        <c:v>2.97</c:v>
                      </c:pt>
                      <c:pt idx="31065">
                        <c:v>2.96</c:v>
                      </c:pt>
                      <c:pt idx="31066">
                        <c:v>2.97</c:v>
                      </c:pt>
                      <c:pt idx="31067">
                        <c:v>2.97</c:v>
                      </c:pt>
                      <c:pt idx="31068">
                        <c:v>2.97</c:v>
                      </c:pt>
                      <c:pt idx="31069">
                        <c:v>2.96</c:v>
                      </c:pt>
                      <c:pt idx="31070">
                        <c:v>2.96</c:v>
                      </c:pt>
                      <c:pt idx="31071">
                        <c:v>2.95</c:v>
                      </c:pt>
                      <c:pt idx="31072">
                        <c:v>2.95</c:v>
                      </c:pt>
                      <c:pt idx="31073">
                        <c:v>2.95</c:v>
                      </c:pt>
                      <c:pt idx="31074">
                        <c:v>2.94</c:v>
                      </c:pt>
                      <c:pt idx="31075">
                        <c:v>2.95</c:v>
                      </c:pt>
                      <c:pt idx="31076">
                        <c:v>2.94</c:v>
                      </c:pt>
                      <c:pt idx="31077">
                        <c:v>2.94</c:v>
                      </c:pt>
                      <c:pt idx="31078">
                        <c:v>2.95</c:v>
                      </c:pt>
                      <c:pt idx="31079">
                        <c:v>2.93</c:v>
                      </c:pt>
                      <c:pt idx="31080">
                        <c:v>2.94</c:v>
                      </c:pt>
                      <c:pt idx="31081">
                        <c:v>2.94</c:v>
                      </c:pt>
                      <c:pt idx="31082">
                        <c:v>2.93</c:v>
                      </c:pt>
                      <c:pt idx="31083">
                        <c:v>2.93</c:v>
                      </c:pt>
                      <c:pt idx="31084">
                        <c:v>2.93</c:v>
                      </c:pt>
                      <c:pt idx="31085">
                        <c:v>2.93</c:v>
                      </c:pt>
                      <c:pt idx="31086">
                        <c:v>2.94</c:v>
                      </c:pt>
                      <c:pt idx="31087">
                        <c:v>2.92</c:v>
                      </c:pt>
                      <c:pt idx="31088">
                        <c:v>2.92</c:v>
                      </c:pt>
                      <c:pt idx="31089">
                        <c:v>2.91</c:v>
                      </c:pt>
                      <c:pt idx="31090">
                        <c:v>2.91</c:v>
                      </c:pt>
                      <c:pt idx="31091">
                        <c:v>2.92</c:v>
                      </c:pt>
                      <c:pt idx="31092">
                        <c:v>2.91</c:v>
                      </c:pt>
                      <c:pt idx="31093">
                        <c:v>2.9</c:v>
                      </c:pt>
                      <c:pt idx="31094">
                        <c:v>2.91</c:v>
                      </c:pt>
                      <c:pt idx="31095">
                        <c:v>2.91</c:v>
                      </c:pt>
                      <c:pt idx="31096">
                        <c:v>2.91</c:v>
                      </c:pt>
                      <c:pt idx="31097">
                        <c:v>2.91</c:v>
                      </c:pt>
                      <c:pt idx="31098">
                        <c:v>2.9</c:v>
                      </c:pt>
                      <c:pt idx="31099">
                        <c:v>2.9</c:v>
                      </c:pt>
                      <c:pt idx="31100">
                        <c:v>2.89</c:v>
                      </c:pt>
                      <c:pt idx="31101">
                        <c:v>2.9</c:v>
                      </c:pt>
                      <c:pt idx="31102">
                        <c:v>2.89</c:v>
                      </c:pt>
                      <c:pt idx="31103">
                        <c:v>2.9</c:v>
                      </c:pt>
                      <c:pt idx="31104">
                        <c:v>2.89</c:v>
                      </c:pt>
                      <c:pt idx="31105">
                        <c:v>2.88</c:v>
                      </c:pt>
                      <c:pt idx="31106">
                        <c:v>2.89</c:v>
                      </c:pt>
                      <c:pt idx="31107">
                        <c:v>2.88</c:v>
                      </c:pt>
                      <c:pt idx="31108">
                        <c:v>2.88</c:v>
                      </c:pt>
                      <c:pt idx="31109">
                        <c:v>2.87</c:v>
                      </c:pt>
                      <c:pt idx="31110">
                        <c:v>2.87</c:v>
                      </c:pt>
                      <c:pt idx="31111">
                        <c:v>2.87</c:v>
                      </c:pt>
                      <c:pt idx="31112">
                        <c:v>2.87</c:v>
                      </c:pt>
                      <c:pt idx="31113">
                        <c:v>2.87</c:v>
                      </c:pt>
                      <c:pt idx="31114">
                        <c:v>2.86</c:v>
                      </c:pt>
                      <c:pt idx="31115">
                        <c:v>2.87</c:v>
                      </c:pt>
                      <c:pt idx="31116">
                        <c:v>2.85</c:v>
                      </c:pt>
                      <c:pt idx="31117">
                        <c:v>2.86</c:v>
                      </c:pt>
                      <c:pt idx="31118">
                        <c:v>2.86</c:v>
                      </c:pt>
                      <c:pt idx="31119">
                        <c:v>2.85</c:v>
                      </c:pt>
                      <c:pt idx="31120">
                        <c:v>2.85</c:v>
                      </c:pt>
                      <c:pt idx="31121">
                        <c:v>2.85</c:v>
                      </c:pt>
                      <c:pt idx="31122">
                        <c:v>2.85</c:v>
                      </c:pt>
                      <c:pt idx="31123">
                        <c:v>2.85</c:v>
                      </c:pt>
                      <c:pt idx="31124">
                        <c:v>2.85</c:v>
                      </c:pt>
                      <c:pt idx="31125">
                        <c:v>2.85</c:v>
                      </c:pt>
                      <c:pt idx="31126">
                        <c:v>2.85</c:v>
                      </c:pt>
                      <c:pt idx="31127">
                        <c:v>2.85</c:v>
                      </c:pt>
                      <c:pt idx="31128">
                        <c:v>2.84</c:v>
                      </c:pt>
                      <c:pt idx="31129">
                        <c:v>2.85</c:v>
                      </c:pt>
                      <c:pt idx="31130">
                        <c:v>2.85</c:v>
                      </c:pt>
                      <c:pt idx="31131">
                        <c:v>2.83</c:v>
                      </c:pt>
                      <c:pt idx="31132">
                        <c:v>2.83</c:v>
                      </c:pt>
                      <c:pt idx="31133">
                        <c:v>2.84</c:v>
                      </c:pt>
                      <c:pt idx="31134">
                        <c:v>2.84</c:v>
                      </c:pt>
                      <c:pt idx="31135">
                        <c:v>2.83</c:v>
                      </c:pt>
                      <c:pt idx="31136">
                        <c:v>2.84</c:v>
                      </c:pt>
                      <c:pt idx="31137">
                        <c:v>2.83</c:v>
                      </c:pt>
                      <c:pt idx="31138">
                        <c:v>2.83</c:v>
                      </c:pt>
                      <c:pt idx="31139">
                        <c:v>2.83</c:v>
                      </c:pt>
                      <c:pt idx="31140">
                        <c:v>2.83</c:v>
                      </c:pt>
                      <c:pt idx="31141">
                        <c:v>2.84</c:v>
                      </c:pt>
                      <c:pt idx="31142">
                        <c:v>2.83</c:v>
                      </c:pt>
                      <c:pt idx="31143">
                        <c:v>2.83</c:v>
                      </c:pt>
                      <c:pt idx="31144">
                        <c:v>2.82</c:v>
                      </c:pt>
                      <c:pt idx="31145">
                        <c:v>2.83</c:v>
                      </c:pt>
                      <c:pt idx="31146">
                        <c:v>2.83</c:v>
                      </c:pt>
                      <c:pt idx="31147">
                        <c:v>2.83</c:v>
                      </c:pt>
                      <c:pt idx="31148">
                        <c:v>2.83</c:v>
                      </c:pt>
                      <c:pt idx="31149">
                        <c:v>2.83</c:v>
                      </c:pt>
                      <c:pt idx="31150">
                        <c:v>2.83</c:v>
                      </c:pt>
                      <c:pt idx="31151">
                        <c:v>2.83</c:v>
                      </c:pt>
                      <c:pt idx="31152">
                        <c:v>2.82</c:v>
                      </c:pt>
                      <c:pt idx="31153">
                        <c:v>2.81</c:v>
                      </c:pt>
                      <c:pt idx="31154">
                        <c:v>2.82</c:v>
                      </c:pt>
                      <c:pt idx="31155">
                        <c:v>2.81</c:v>
                      </c:pt>
                      <c:pt idx="31156">
                        <c:v>2.82</c:v>
                      </c:pt>
                      <c:pt idx="31157">
                        <c:v>2.82</c:v>
                      </c:pt>
                      <c:pt idx="31158">
                        <c:v>2.82</c:v>
                      </c:pt>
                      <c:pt idx="31159">
                        <c:v>2.82</c:v>
                      </c:pt>
                      <c:pt idx="31160">
                        <c:v>2.82</c:v>
                      </c:pt>
                      <c:pt idx="31161">
                        <c:v>2.81</c:v>
                      </c:pt>
                      <c:pt idx="31162">
                        <c:v>2.81</c:v>
                      </c:pt>
                      <c:pt idx="31163">
                        <c:v>2.81</c:v>
                      </c:pt>
                      <c:pt idx="31164">
                        <c:v>2.82</c:v>
                      </c:pt>
                      <c:pt idx="31165">
                        <c:v>2.81</c:v>
                      </c:pt>
                      <c:pt idx="31166">
                        <c:v>2.82</c:v>
                      </c:pt>
                      <c:pt idx="31167">
                        <c:v>2.81</c:v>
                      </c:pt>
                      <c:pt idx="31168">
                        <c:v>2.83</c:v>
                      </c:pt>
                      <c:pt idx="31169">
                        <c:v>2.82</c:v>
                      </c:pt>
                      <c:pt idx="31170">
                        <c:v>2.81</c:v>
                      </c:pt>
                      <c:pt idx="31171">
                        <c:v>2.82</c:v>
                      </c:pt>
                      <c:pt idx="31172">
                        <c:v>2.82</c:v>
                      </c:pt>
                      <c:pt idx="31173">
                        <c:v>2.81</c:v>
                      </c:pt>
                      <c:pt idx="31174">
                        <c:v>2.81</c:v>
                      </c:pt>
                      <c:pt idx="31175">
                        <c:v>2.81</c:v>
                      </c:pt>
                      <c:pt idx="31176">
                        <c:v>2.82</c:v>
                      </c:pt>
                      <c:pt idx="31177">
                        <c:v>2.82</c:v>
                      </c:pt>
                      <c:pt idx="31178">
                        <c:v>2.82</c:v>
                      </c:pt>
                      <c:pt idx="31179">
                        <c:v>2.83</c:v>
                      </c:pt>
                      <c:pt idx="31180">
                        <c:v>2.83</c:v>
                      </c:pt>
                      <c:pt idx="31181">
                        <c:v>2.84</c:v>
                      </c:pt>
                      <c:pt idx="31182">
                        <c:v>2.84</c:v>
                      </c:pt>
                      <c:pt idx="31183">
                        <c:v>2.84</c:v>
                      </c:pt>
                      <c:pt idx="31184">
                        <c:v>2.84</c:v>
                      </c:pt>
                      <c:pt idx="31185">
                        <c:v>2.84</c:v>
                      </c:pt>
                      <c:pt idx="31186">
                        <c:v>2.83</c:v>
                      </c:pt>
                      <c:pt idx="31187">
                        <c:v>2.83</c:v>
                      </c:pt>
                      <c:pt idx="31188">
                        <c:v>2.82</c:v>
                      </c:pt>
                      <c:pt idx="31189">
                        <c:v>2.82</c:v>
                      </c:pt>
                      <c:pt idx="31190">
                        <c:v>2.82</c:v>
                      </c:pt>
                      <c:pt idx="31191">
                        <c:v>2.82</c:v>
                      </c:pt>
                      <c:pt idx="31192">
                        <c:v>2.81</c:v>
                      </c:pt>
                      <c:pt idx="31193">
                        <c:v>2.81</c:v>
                      </c:pt>
                      <c:pt idx="31194">
                        <c:v>2.82</c:v>
                      </c:pt>
                      <c:pt idx="31195">
                        <c:v>2.81</c:v>
                      </c:pt>
                      <c:pt idx="31196">
                        <c:v>2.79</c:v>
                      </c:pt>
                      <c:pt idx="31197">
                        <c:v>2.79</c:v>
                      </c:pt>
                      <c:pt idx="31198">
                        <c:v>2.79</c:v>
                      </c:pt>
                      <c:pt idx="31199">
                        <c:v>2.82</c:v>
                      </c:pt>
                      <c:pt idx="31200">
                        <c:v>2.79</c:v>
                      </c:pt>
                      <c:pt idx="31201">
                        <c:v>2.78</c:v>
                      </c:pt>
                      <c:pt idx="31202">
                        <c:v>2.78</c:v>
                      </c:pt>
                      <c:pt idx="31203">
                        <c:v>2.78</c:v>
                      </c:pt>
                      <c:pt idx="31204">
                        <c:v>2.78</c:v>
                      </c:pt>
                      <c:pt idx="31205">
                        <c:v>2.78</c:v>
                      </c:pt>
                      <c:pt idx="31206">
                        <c:v>2.78</c:v>
                      </c:pt>
                      <c:pt idx="31207">
                        <c:v>2.78</c:v>
                      </c:pt>
                      <c:pt idx="31208">
                        <c:v>2.78</c:v>
                      </c:pt>
                      <c:pt idx="31209">
                        <c:v>2.78</c:v>
                      </c:pt>
                      <c:pt idx="31210">
                        <c:v>2.78</c:v>
                      </c:pt>
                      <c:pt idx="31211">
                        <c:v>2.78</c:v>
                      </c:pt>
                      <c:pt idx="31212">
                        <c:v>2.79</c:v>
                      </c:pt>
                      <c:pt idx="31213">
                        <c:v>2.78</c:v>
                      </c:pt>
                      <c:pt idx="31214">
                        <c:v>2.78</c:v>
                      </c:pt>
                      <c:pt idx="31215">
                        <c:v>2.79</c:v>
                      </c:pt>
                      <c:pt idx="31216">
                        <c:v>2.79</c:v>
                      </c:pt>
                      <c:pt idx="31217">
                        <c:v>2.78</c:v>
                      </c:pt>
                      <c:pt idx="31218">
                        <c:v>2.79</c:v>
                      </c:pt>
                      <c:pt idx="31219">
                        <c:v>2.78</c:v>
                      </c:pt>
                      <c:pt idx="31220">
                        <c:v>2.78</c:v>
                      </c:pt>
                      <c:pt idx="31221">
                        <c:v>2.78</c:v>
                      </c:pt>
                      <c:pt idx="31222">
                        <c:v>2.79</c:v>
                      </c:pt>
                      <c:pt idx="31223">
                        <c:v>2.78</c:v>
                      </c:pt>
                      <c:pt idx="31224">
                        <c:v>2.78</c:v>
                      </c:pt>
                      <c:pt idx="31225">
                        <c:v>2.79</c:v>
                      </c:pt>
                      <c:pt idx="31226">
                        <c:v>2.78</c:v>
                      </c:pt>
                      <c:pt idx="31227">
                        <c:v>2.77</c:v>
                      </c:pt>
                      <c:pt idx="31228">
                        <c:v>2.76</c:v>
                      </c:pt>
                      <c:pt idx="31229">
                        <c:v>2.77</c:v>
                      </c:pt>
                      <c:pt idx="31230">
                        <c:v>2.76</c:v>
                      </c:pt>
                      <c:pt idx="31231">
                        <c:v>2.77</c:v>
                      </c:pt>
                      <c:pt idx="31232">
                        <c:v>2.77</c:v>
                      </c:pt>
                      <c:pt idx="31233">
                        <c:v>2.76</c:v>
                      </c:pt>
                      <c:pt idx="31234">
                        <c:v>2.77</c:v>
                      </c:pt>
                      <c:pt idx="31235">
                        <c:v>2.76</c:v>
                      </c:pt>
                      <c:pt idx="31236">
                        <c:v>2.76</c:v>
                      </c:pt>
                      <c:pt idx="31237">
                        <c:v>2.76</c:v>
                      </c:pt>
                      <c:pt idx="31238">
                        <c:v>2.76</c:v>
                      </c:pt>
                      <c:pt idx="31239">
                        <c:v>2.76</c:v>
                      </c:pt>
                      <c:pt idx="31240">
                        <c:v>2.76</c:v>
                      </c:pt>
                      <c:pt idx="31241">
                        <c:v>2.75</c:v>
                      </c:pt>
                      <c:pt idx="31242">
                        <c:v>2.75</c:v>
                      </c:pt>
                      <c:pt idx="31243">
                        <c:v>2.75</c:v>
                      </c:pt>
                      <c:pt idx="31244">
                        <c:v>2.75</c:v>
                      </c:pt>
                      <c:pt idx="31245">
                        <c:v>2.75</c:v>
                      </c:pt>
                      <c:pt idx="31246">
                        <c:v>2.74</c:v>
                      </c:pt>
                      <c:pt idx="31247">
                        <c:v>2.75</c:v>
                      </c:pt>
                      <c:pt idx="31248">
                        <c:v>2.74</c:v>
                      </c:pt>
                      <c:pt idx="31249">
                        <c:v>2.74</c:v>
                      </c:pt>
                      <c:pt idx="31250">
                        <c:v>2.75</c:v>
                      </c:pt>
                      <c:pt idx="31251">
                        <c:v>2.76</c:v>
                      </c:pt>
                      <c:pt idx="31252">
                        <c:v>2.75</c:v>
                      </c:pt>
                      <c:pt idx="31253">
                        <c:v>2.75</c:v>
                      </c:pt>
                      <c:pt idx="31254">
                        <c:v>2.75</c:v>
                      </c:pt>
                      <c:pt idx="31255">
                        <c:v>2.75</c:v>
                      </c:pt>
                      <c:pt idx="31256">
                        <c:v>2.75</c:v>
                      </c:pt>
                      <c:pt idx="31257">
                        <c:v>2.74</c:v>
                      </c:pt>
                      <c:pt idx="31258">
                        <c:v>2.74</c:v>
                      </c:pt>
                      <c:pt idx="31259">
                        <c:v>2.74</c:v>
                      </c:pt>
                      <c:pt idx="31260">
                        <c:v>2.73</c:v>
                      </c:pt>
                      <c:pt idx="31261">
                        <c:v>2.75</c:v>
                      </c:pt>
                      <c:pt idx="31262">
                        <c:v>2.74</c:v>
                      </c:pt>
                      <c:pt idx="31263">
                        <c:v>2.74</c:v>
                      </c:pt>
                      <c:pt idx="31264">
                        <c:v>2.74</c:v>
                      </c:pt>
                      <c:pt idx="31265">
                        <c:v>2.73</c:v>
                      </c:pt>
                      <c:pt idx="31266">
                        <c:v>2.74</c:v>
                      </c:pt>
                      <c:pt idx="31267">
                        <c:v>2.74</c:v>
                      </c:pt>
                      <c:pt idx="31268">
                        <c:v>2.73</c:v>
                      </c:pt>
                      <c:pt idx="31269">
                        <c:v>2.73</c:v>
                      </c:pt>
                      <c:pt idx="31270">
                        <c:v>2.74</c:v>
                      </c:pt>
                      <c:pt idx="31271">
                        <c:v>2.73</c:v>
                      </c:pt>
                      <c:pt idx="31272">
                        <c:v>2.72</c:v>
                      </c:pt>
                      <c:pt idx="31273">
                        <c:v>2.73</c:v>
                      </c:pt>
                      <c:pt idx="31274">
                        <c:v>2.72</c:v>
                      </c:pt>
                      <c:pt idx="31275">
                        <c:v>2.72</c:v>
                      </c:pt>
                      <c:pt idx="31276">
                        <c:v>2.72</c:v>
                      </c:pt>
                      <c:pt idx="31277">
                        <c:v>2.72</c:v>
                      </c:pt>
                      <c:pt idx="31278">
                        <c:v>2.72</c:v>
                      </c:pt>
                      <c:pt idx="31279">
                        <c:v>2.72</c:v>
                      </c:pt>
                      <c:pt idx="31280">
                        <c:v>2.71</c:v>
                      </c:pt>
                      <c:pt idx="31281">
                        <c:v>2.71</c:v>
                      </c:pt>
                      <c:pt idx="31282">
                        <c:v>2.7</c:v>
                      </c:pt>
                      <c:pt idx="31283">
                        <c:v>2.7</c:v>
                      </c:pt>
                      <c:pt idx="31284">
                        <c:v>2.7</c:v>
                      </c:pt>
                      <c:pt idx="31285">
                        <c:v>2.7</c:v>
                      </c:pt>
                      <c:pt idx="31286">
                        <c:v>2.69</c:v>
                      </c:pt>
                      <c:pt idx="31287">
                        <c:v>2.69</c:v>
                      </c:pt>
                      <c:pt idx="31288">
                        <c:v>2.69</c:v>
                      </c:pt>
                      <c:pt idx="31289">
                        <c:v>2.7</c:v>
                      </c:pt>
                      <c:pt idx="31290">
                        <c:v>2.69</c:v>
                      </c:pt>
                      <c:pt idx="31291">
                        <c:v>2.7</c:v>
                      </c:pt>
                      <c:pt idx="31292">
                        <c:v>2.69</c:v>
                      </c:pt>
                      <c:pt idx="31293">
                        <c:v>2.69</c:v>
                      </c:pt>
                      <c:pt idx="31294">
                        <c:v>2.69</c:v>
                      </c:pt>
                      <c:pt idx="31295">
                        <c:v>2.69</c:v>
                      </c:pt>
                      <c:pt idx="31296">
                        <c:v>2.68</c:v>
                      </c:pt>
                      <c:pt idx="31297">
                        <c:v>2.68</c:v>
                      </c:pt>
                      <c:pt idx="31298">
                        <c:v>2.68</c:v>
                      </c:pt>
                      <c:pt idx="31299">
                        <c:v>2.68</c:v>
                      </c:pt>
                      <c:pt idx="31300">
                        <c:v>2.68</c:v>
                      </c:pt>
                      <c:pt idx="31301">
                        <c:v>2.68</c:v>
                      </c:pt>
                      <c:pt idx="31302">
                        <c:v>2.68</c:v>
                      </c:pt>
                      <c:pt idx="31303">
                        <c:v>2.67</c:v>
                      </c:pt>
                      <c:pt idx="31304">
                        <c:v>2.68</c:v>
                      </c:pt>
                      <c:pt idx="31305">
                        <c:v>2.68</c:v>
                      </c:pt>
                      <c:pt idx="31306">
                        <c:v>2.68</c:v>
                      </c:pt>
                      <c:pt idx="31307">
                        <c:v>2.68</c:v>
                      </c:pt>
                      <c:pt idx="31308">
                        <c:v>2.68</c:v>
                      </c:pt>
                      <c:pt idx="31309">
                        <c:v>2.68</c:v>
                      </c:pt>
                      <c:pt idx="31310">
                        <c:v>2.67</c:v>
                      </c:pt>
                      <c:pt idx="31311">
                        <c:v>2.67</c:v>
                      </c:pt>
                      <c:pt idx="31312">
                        <c:v>2.68</c:v>
                      </c:pt>
                      <c:pt idx="31313">
                        <c:v>2.67</c:v>
                      </c:pt>
                      <c:pt idx="31314">
                        <c:v>2.67</c:v>
                      </c:pt>
                      <c:pt idx="31315">
                        <c:v>2.67</c:v>
                      </c:pt>
                      <c:pt idx="31316">
                        <c:v>2.68</c:v>
                      </c:pt>
                      <c:pt idx="31317">
                        <c:v>2.67</c:v>
                      </c:pt>
                      <c:pt idx="31318">
                        <c:v>2.67</c:v>
                      </c:pt>
                      <c:pt idx="31319">
                        <c:v>2.67</c:v>
                      </c:pt>
                      <c:pt idx="31320">
                        <c:v>2.67</c:v>
                      </c:pt>
                      <c:pt idx="31321">
                        <c:v>2.67</c:v>
                      </c:pt>
                      <c:pt idx="31322">
                        <c:v>2.67</c:v>
                      </c:pt>
                      <c:pt idx="31323">
                        <c:v>2.66</c:v>
                      </c:pt>
                      <c:pt idx="31324">
                        <c:v>2.67</c:v>
                      </c:pt>
                      <c:pt idx="31325">
                        <c:v>2.66</c:v>
                      </c:pt>
                      <c:pt idx="31326">
                        <c:v>2.67</c:v>
                      </c:pt>
                      <c:pt idx="31327">
                        <c:v>2.67</c:v>
                      </c:pt>
                      <c:pt idx="31328">
                        <c:v>2.66</c:v>
                      </c:pt>
                      <c:pt idx="31329">
                        <c:v>2.67</c:v>
                      </c:pt>
                      <c:pt idx="31330">
                        <c:v>2.67</c:v>
                      </c:pt>
                      <c:pt idx="31331">
                        <c:v>2.66</c:v>
                      </c:pt>
                      <c:pt idx="31332">
                        <c:v>2.65</c:v>
                      </c:pt>
                      <c:pt idx="31333">
                        <c:v>2.66</c:v>
                      </c:pt>
                      <c:pt idx="31334">
                        <c:v>2.66</c:v>
                      </c:pt>
                      <c:pt idx="31335">
                        <c:v>2.66</c:v>
                      </c:pt>
                      <c:pt idx="31336">
                        <c:v>2.66</c:v>
                      </c:pt>
                      <c:pt idx="31337">
                        <c:v>2.66</c:v>
                      </c:pt>
                      <c:pt idx="31338">
                        <c:v>2.65</c:v>
                      </c:pt>
                      <c:pt idx="31339">
                        <c:v>2.66</c:v>
                      </c:pt>
                      <c:pt idx="31340">
                        <c:v>2.65</c:v>
                      </c:pt>
                      <c:pt idx="31341">
                        <c:v>2.66</c:v>
                      </c:pt>
                      <c:pt idx="31342">
                        <c:v>2.65</c:v>
                      </c:pt>
                      <c:pt idx="31343">
                        <c:v>2.65</c:v>
                      </c:pt>
                      <c:pt idx="31344">
                        <c:v>2.65</c:v>
                      </c:pt>
                      <c:pt idx="31345">
                        <c:v>2.65</c:v>
                      </c:pt>
                      <c:pt idx="31346">
                        <c:v>2.65</c:v>
                      </c:pt>
                      <c:pt idx="31347">
                        <c:v>2.65</c:v>
                      </c:pt>
                      <c:pt idx="31348">
                        <c:v>2.66</c:v>
                      </c:pt>
                      <c:pt idx="31349">
                        <c:v>2.65</c:v>
                      </c:pt>
                      <c:pt idx="31350">
                        <c:v>2.65</c:v>
                      </c:pt>
                      <c:pt idx="31351">
                        <c:v>2.65</c:v>
                      </c:pt>
                      <c:pt idx="31352">
                        <c:v>2.66</c:v>
                      </c:pt>
                      <c:pt idx="31353">
                        <c:v>2.66</c:v>
                      </c:pt>
                      <c:pt idx="31354">
                        <c:v>2.65</c:v>
                      </c:pt>
                      <c:pt idx="31355">
                        <c:v>2.64</c:v>
                      </c:pt>
                      <c:pt idx="31356">
                        <c:v>2.65</c:v>
                      </c:pt>
                      <c:pt idx="31357">
                        <c:v>2.65</c:v>
                      </c:pt>
                      <c:pt idx="31358">
                        <c:v>2.65</c:v>
                      </c:pt>
                      <c:pt idx="31359">
                        <c:v>2.65</c:v>
                      </c:pt>
                      <c:pt idx="31360">
                        <c:v>2.66</c:v>
                      </c:pt>
                      <c:pt idx="31361">
                        <c:v>2.65</c:v>
                      </c:pt>
                      <c:pt idx="31362">
                        <c:v>2.65</c:v>
                      </c:pt>
                      <c:pt idx="31363">
                        <c:v>2.65</c:v>
                      </c:pt>
                      <c:pt idx="31364">
                        <c:v>2.65</c:v>
                      </c:pt>
                      <c:pt idx="31365">
                        <c:v>2.65</c:v>
                      </c:pt>
                      <c:pt idx="31366">
                        <c:v>2.65</c:v>
                      </c:pt>
                      <c:pt idx="31367">
                        <c:v>2.64</c:v>
                      </c:pt>
                      <c:pt idx="31368">
                        <c:v>2.65</c:v>
                      </c:pt>
                      <c:pt idx="31369">
                        <c:v>2.66</c:v>
                      </c:pt>
                      <c:pt idx="31370">
                        <c:v>2.65</c:v>
                      </c:pt>
                      <c:pt idx="31371">
                        <c:v>2.65</c:v>
                      </c:pt>
                      <c:pt idx="31372">
                        <c:v>2.65</c:v>
                      </c:pt>
                      <c:pt idx="31373">
                        <c:v>2.65</c:v>
                      </c:pt>
                      <c:pt idx="31374">
                        <c:v>2.65</c:v>
                      </c:pt>
                      <c:pt idx="31375">
                        <c:v>2.65</c:v>
                      </c:pt>
                      <c:pt idx="31376">
                        <c:v>2.65</c:v>
                      </c:pt>
                      <c:pt idx="31377">
                        <c:v>2.65</c:v>
                      </c:pt>
                      <c:pt idx="31378">
                        <c:v>2.64</c:v>
                      </c:pt>
                      <c:pt idx="31379">
                        <c:v>2.64</c:v>
                      </c:pt>
                      <c:pt idx="31380">
                        <c:v>2.65</c:v>
                      </c:pt>
                      <c:pt idx="31381">
                        <c:v>2.65</c:v>
                      </c:pt>
                      <c:pt idx="31382">
                        <c:v>2.64</c:v>
                      </c:pt>
                      <c:pt idx="31383">
                        <c:v>2.64</c:v>
                      </c:pt>
                      <c:pt idx="31384">
                        <c:v>2.65</c:v>
                      </c:pt>
                      <c:pt idx="31385">
                        <c:v>2.64</c:v>
                      </c:pt>
                      <c:pt idx="31386">
                        <c:v>2.64</c:v>
                      </c:pt>
                      <c:pt idx="31387">
                        <c:v>2.64</c:v>
                      </c:pt>
                      <c:pt idx="31388">
                        <c:v>2.64</c:v>
                      </c:pt>
                      <c:pt idx="31389">
                        <c:v>2.64</c:v>
                      </c:pt>
                      <c:pt idx="31390">
                        <c:v>2.64</c:v>
                      </c:pt>
                      <c:pt idx="31391">
                        <c:v>2.65</c:v>
                      </c:pt>
                      <c:pt idx="31392">
                        <c:v>2.64</c:v>
                      </c:pt>
                      <c:pt idx="31393">
                        <c:v>2.65</c:v>
                      </c:pt>
                      <c:pt idx="31394">
                        <c:v>2.64</c:v>
                      </c:pt>
                      <c:pt idx="31395">
                        <c:v>2.64</c:v>
                      </c:pt>
                      <c:pt idx="31396">
                        <c:v>2.63</c:v>
                      </c:pt>
                      <c:pt idx="31397">
                        <c:v>2.64</c:v>
                      </c:pt>
                      <c:pt idx="31398">
                        <c:v>2.64</c:v>
                      </c:pt>
                      <c:pt idx="31399">
                        <c:v>2.64</c:v>
                      </c:pt>
                      <c:pt idx="31400">
                        <c:v>2.64</c:v>
                      </c:pt>
                      <c:pt idx="31401">
                        <c:v>2.63</c:v>
                      </c:pt>
                      <c:pt idx="31402">
                        <c:v>2.64</c:v>
                      </c:pt>
                      <c:pt idx="31403">
                        <c:v>2.64</c:v>
                      </c:pt>
                      <c:pt idx="31404">
                        <c:v>2.64</c:v>
                      </c:pt>
                      <c:pt idx="31405">
                        <c:v>2.63</c:v>
                      </c:pt>
                      <c:pt idx="31406">
                        <c:v>2.63</c:v>
                      </c:pt>
                      <c:pt idx="31407">
                        <c:v>2.64</c:v>
                      </c:pt>
                      <c:pt idx="31408">
                        <c:v>2.64</c:v>
                      </c:pt>
                      <c:pt idx="31409">
                        <c:v>2.64</c:v>
                      </c:pt>
                      <c:pt idx="31410">
                        <c:v>2.64</c:v>
                      </c:pt>
                      <c:pt idx="31411">
                        <c:v>2.64</c:v>
                      </c:pt>
                      <c:pt idx="31412">
                        <c:v>2.64</c:v>
                      </c:pt>
                      <c:pt idx="31413">
                        <c:v>2.64</c:v>
                      </c:pt>
                      <c:pt idx="31414">
                        <c:v>2.64</c:v>
                      </c:pt>
                      <c:pt idx="31415">
                        <c:v>2.64</c:v>
                      </c:pt>
                      <c:pt idx="31416">
                        <c:v>2.64</c:v>
                      </c:pt>
                      <c:pt idx="31417">
                        <c:v>2.63</c:v>
                      </c:pt>
                      <c:pt idx="31418">
                        <c:v>2.64</c:v>
                      </c:pt>
                      <c:pt idx="31419">
                        <c:v>2.64</c:v>
                      </c:pt>
                      <c:pt idx="31420">
                        <c:v>2.64</c:v>
                      </c:pt>
                      <c:pt idx="31421">
                        <c:v>2.64</c:v>
                      </c:pt>
                      <c:pt idx="31422">
                        <c:v>2.63</c:v>
                      </c:pt>
                      <c:pt idx="31423">
                        <c:v>2.64</c:v>
                      </c:pt>
                      <c:pt idx="31424">
                        <c:v>2.64</c:v>
                      </c:pt>
                      <c:pt idx="31425">
                        <c:v>2.64</c:v>
                      </c:pt>
                      <c:pt idx="31426">
                        <c:v>2.64</c:v>
                      </c:pt>
                      <c:pt idx="31427">
                        <c:v>2.64</c:v>
                      </c:pt>
                      <c:pt idx="31428">
                        <c:v>2.64</c:v>
                      </c:pt>
                      <c:pt idx="31429">
                        <c:v>2.63</c:v>
                      </c:pt>
                      <c:pt idx="31430">
                        <c:v>2.64</c:v>
                      </c:pt>
                      <c:pt idx="31431">
                        <c:v>2.64</c:v>
                      </c:pt>
                      <c:pt idx="31432">
                        <c:v>2.64</c:v>
                      </c:pt>
                      <c:pt idx="31433">
                        <c:v>2.64</c:v>
                      </c:pt>
                      <c:pt idx="31434">
                        <c:v>2.64</c:v>
                      </c:pt>
                      <c:pt idx="31435">
                        <c:v>2.63</c:v>
                      </c:pt>
                      <c:pt idx="31436">
                        <c:v>2.64</c:v>
                      </c:pt>
                      <c:pt idx="31437">
                        <c:v>2.64</c:v>
                      </c:pt>
                      <c:pt idx="31438">
                        <c:v>2.64</c:v>
                      </c:pt>
                      <c:pt idx="31439">
                        <c:v>2.65</c:v>
                      </c:pt>
                      <c:pt idx="31440">
                        <c:v>2.64</c:v>
                      </c:pt>
                      <c:pt idx="31441">
                        <c:v>2.64</c:v>
                      </c:pt>
                      <c:pt idx="31442">
                        <c:v>2.64</c:v>
                      </c:pt>
                      <c:pt idx="31443">
                        <c:v>2.64</c:v>
                      </c:pt>
                      <c:pt idx="31444">
                        <c:v>2.65</c:v>
                      </c:pt>
                      <c:pt idx="31445">
                        <c:v>2.65</c:v>
                      </c:pt>
                      <c:pt idx="31446">
                        <c:v>2.65</c:v>
                      </c:pt>
                      <c:pt idx="31447">
                        <c:v>2.65</c:v>
                      </c:pt>
                      <c:pt idx="31448">
                        <c:v>2.65</c:v>
                      </c:pt>
                      <c:pt idx="31449">
                        <c:v>2.65</c:v>
                      </c:pt>
                      <c:pt idx="31450">
                        <c:v>2.66</c:v>
                      </c:pt>
                      <c:pt idx="31451">
                        <c:v>2.66</c:v>
                      </c:pt>
                      <c:pt idx="31452">
                        <c:v>2.67</c:v>
                      </c:pt>
                      <c:pt idx="31453">
                        <c:v>2.67</c:v>
                      </c:pt>
                      <c:pt idx="31454">
                        <c:v>2.68</c:v>
                      </c:pt>
                      <c:pt idx="31455">
                        <c:v>2.69</c:v>
                      </c:pt>
                      <c:pt idx="31456">
                        <c:v>2.71</c:v>
                      </c:pt>
                      <c:pt idx="31457">
                        <c:v>2.73</c:v>
                      </c:pt>
                      <c:pt idx="31458">
                        <c:v>2.76</c:v>
                      </c:pt>
                      <c:pt idx="31459">
                        <c:v>2.81</c:v>
                      </c:pt>
                      <c:pt idx="31460">
                        <c:v>2.93</c:v>
                      </c:pt>
                      <c:pt idx="31461">
                        <c:v>3.16</c:v>
                      </c:pt>
                      <c:pt idx="31462">
                        <c:v>3.44</c:v>
                      </c:pt>
                      <c:pt idx="31463">
                        <c:v>3.61</c:v>
                      </c:pt>
                      <c:pt idx="31464">
                        <c:v>3.77</c:v>
                      </c:pt>
                      <c:pt idx="31465">
                        <c:v>3.85</c:v>
                      </c:pt>
                      <c:pt idx="31466">
                        <c:v>3.98</c:v>
                      </c:pt>
                      <c:pt idx="31467">
                        <c:v>4.1500000000000004</c:v>
                      </c:pt>
                      <c:pt idx="31468">
                        <c:v>4.33</c:v>
                      </c:pt>
                      <c:pt idx="31469">
                        <c:v>4.5</c:v>
                      </c:pt>
                      <c:pt idx="31470">
                        <c:v>4.58</c:v>
                      </c:pt>
                      <c:pt idx="31471">
                        <c:v>4.72</c:v>
                      </c:pt>
                      <c:pt idx="31472">
                        <c:v>4.91</c:v>
                      </c:pt>
                      <c:pt idx="31473">
                        <c:v>5.13</c:v>
                      </c:pt>
                      <c:pt idx="31474">
                        <c:v>5.35</c:v>
                      </c:pt>
                      <c:pt idx="31475">
                        <c:v>5.59</c:v>
                      </c:pt>
                      <c:pt idx="31476">
                        <c:v>5.81</c:v>
                      </c:pt>
                      <c:pt idx="31477">
                        <c:v>6.05</c:v>
                      </c:pt>
                      <c:pt idx="31478">
                        <c:v>6.22</c:v>
                      </c:pt>
                      <c:pt idx="31479">
                        <c:v>6.48</c:v>
                      </c:pt>
                      <c:pt idx="31480">
                        <c:v>6.53</c:v>
                      </c:pt>
                      <c:pt idx="31481">
                        <c:v>6.74</c:v>
                      </c:pt>
                      <c:pt idx="31482">
                        <c:v>6.8</c:v>
                      </c:pt>
                      <c:pt idx="31483">
                        <c:v>6.85</c:v>
                      </c:pt>
                      <c:pt idx="31484">
                        <c:v>6.88</c:v>
                      </c:pt>
                      <c:pt idx="31485">
                        <c:v>6.93</c:v>
                      </c:pt>
                      <c:pt idx="31486">
                        <c:v>6.95</c:v>
                      </c:pt>
                      <c:pt idx="31487">
                        <c:v>6.99</c:v>
                      </c:pt>
                      <c:pt idx="31488">
                        <c:v>7</c:v>
                      </c:pt>
                      <c:pt idx="31489">
                        <c:v>6.96</c:v>
                      </c:pt>
                      <c:pt idx="31490">
                        <c:v>6.9</c:v>
                      </c:pt>
                      <c:pt idx="31491">
                        <c:v>6.92</c:v>
                      </c:pt>
                      <c:pt idx="31492">
                        <c:v>6.88</c:v>
                      </c:pt>
                      <c:pt idx="31493">
                        <c:v>6.89</c:v>
                      </c:pt>
                      <c:pt idx="31494">
                        <c:v>6.88</c:v>
                      </c:pt>
                      <c:pt idx="31495">
                        <c:v>6.76</c:v>
                      </c:pt>
                      <c:pt idx="31496">
                        <c:v>6.7</c:v>
                      </c:pt>
                      <c:pt idx="31497">
                        <c:v>6.64</c:v>
                      </c:pt>
                      <c:pt idx="31498">
                        <c:v>6.59</c:v>
                      </c:pt>
                      <c:pt idx="31499">
                        <c:v>6.35</c:v>
                      </c:pt>
                      <c:pt idx="31500">
                        <c:v>6.24</c:v>
                      </c:pt>
                      <c:pt idx="31501">
                        <c:v>6.11</c:v>
                      </c:pt>
                      <c:pt idx="31502">
                        <c:v>5.93</c:v>
                      </c:pt>
                      <c:pt idx="31503">
                        <c:v>5.82</c:v>
                      </c:pt>
                      <c:pt idx="31504">
                        <c:v>5.7</c:v>
                      </c:pt>
                      <c:pt idx="31505">
                        <c:v>5.58</c:v>
                      </c:pt>
                      <c:pt idx="31506">
                        <c:v>5.46</c:v>
                      </c:pt>
                      <c:pt idx="31507">
                        <c:v>5.41</c:v>
                      </c:pt>
                      <c:pt idx="31508">
                        <c:v>5.33</c:v>
                      </c:pt>
                      <c:pt idx="31509">
                        <c:v>5.26</c:v>
                      </c:pt>
                      <c:pt idx="31510">
                        <c:v>5.21</c:v>
                      </c:pt>
                      <c:pt idx="31511">
                        <c:v>5.16</c:v>
                      </c:pt>
                      <c:pt idx="31512">
                        <c:v>5.0999999999999996</c:v>
                      </c:pt>
                      <c:pt idx="31513">
                        <c:v>5.09</c:v>
                      </c:pt>
                      <c:pt idx="31514">
                        <c:v>5.05</c:v>
                      </c:pt>
                      <c:pt idx="31515">
                        <c:v>5.0199999999999996</c:v>
                      </c:pt>
                      <c:pt idx="31516">
                        <c:v>4.99</c:v>
                      </c:pt>
                      <c:pt idx="31517">
                        <c:v>4.97</c:v>
                      </c:pt>
                      <c:pt idx="31518">
                        <c:v>4.9400000000000004</c:v>
                      </c:pt>
                      <c:pt idx="31519">
                        <c:v>4.8899999999999997</c:v>
                      </c:pt>
                      <c:pt idx="31520">
                        <c:v>4.8600000000000003</c:v>
                      </c:pt>
                      <c:pt idx="31521">
                        <c:v>4.84</c:v>
                      </c:pt>
                      <c:pt idx="31522">
                        <c:v>4.8499999999999996</c:v>
                      </c:pt>
                      <c:pt idx="31523">
                        <c:v>4.8</c:v>
                      </c:pt>
                      <c:pt idx="31524">
                        <c:v>4.7699999999999996</c:v>
                      </c:pt>
                      <c:pt idx="31525">
                        <c:v>4.75</c:v>
                      </c:pt>
                      <c:pt idx="31526">
                        <c:v>4.76</c:v>
                      </c:pt>
                      <c:pt idx="31527">
                        <c:v>4.72</c:v>
                      </c:pt>
                      <c:pt idx="31528">
                        <c:v>4.66</c:v>
                      </c:pt>
                      <c:pt idx="31529">
                        <c:v>4.63</c:v>
                      </c:pt>
                      <c:pt idx="31530">
                        <c:v>4.62</c:v>
                      </c:pt>
                      <c:pt idx="31531">
                        <c:v>4.6100000000000003</c:v>
                      </c:pt>
                      <c:pt idx="31532">
                        <c:v>4.58</c:v>
                      </c:pt>
                      <c:pt idx="31533">
                        <c:v>4.55</c:v>
                      </c:pt>
                      <c:pt idx="31534">
                        <c:v>4.55</c:v>
                      </c:pt>
                      <c:pt idx="31535">
                        <c:v>4.54</c:v>
                      </c:pt>
                      <c:pt idx="31536">
                        <c:v>4.51</c:v>
                      </c:pt>
                      <c:pt idx="31537">
                        <c:v>4.4800000000000004</c:v>
                      </c:pt>
                      <c:pt idx="31538">
                        <c:v>4.47</c:v>
                      </c:pt>
                      <c:pt idx="31539">
                        <c:v>4.4800000000000004</c:v>
                      </c:pt>
                      <c:pt idx="31540">
                        <c:v>4.46</c:v>
                      </c:pt>
                      <c:pt idx="31541">
                        <c:v>4.4400000000000004</c:v>
                      </c:pt>
                      <c:pt idx="31542">
                        <c:v>4.4400000000000004</c:v>
                      </c:pt>
                      <c:pt idx="31543">
                        <c:v>4.41</c:v>
                      </c:pt>
                      <c:pt idx="31544">
                        <c:v>4.38</c:v>
                      </c:pt>
                      <c:pt idx="31545">
                        <c:v>4.37</c:v>
                      </c:pt>
                      <c:pt idx="31546">
                        <c:v>4.3499999999999996</c:v>
                      </c:pt>
                      <c:pt idx="31547">
                        <c:v>4.3899999999999997</c:v>
                      </c:pt>
                      <c:pt idx="31548">
                        <c:v>4.34</c:v>
                      </c:pt>
                      <c:pt idx="31549">
                        <c:v>4.3099999999999996</c:v>
                      </c:pt>
                      <c:pt idx="31550">
                        <c:v>4.32</c:v>
                      </c:pt>
                      <c:pt idx="31551">
                        <c:v>4.28</c:v>
                      </c:pt>
                      <c:pt idx="31552">
                        <c:v>4.33</c:v>
                      </c:pt>
                      <c:pt idx="31553">
                        <c:v>4.2699999999999996</c:v>
                      </c:pt>
                      <c:pt idx="31554">
                        <c:v>4.24</c:v>
                      </c:pt>
                      <c:pt idx="31555">
                        <c:v>4.29</c:v>
                      </c:pt>
                      <c:pt idx="31556">
                        <c:v>4.24</c:v>
                      </c:pt>
                      <c:pt idx="31557">
                        <c:v>4.24</c:v>
                      </c:pt>
                      <c:pt idx="31558">
                        <c:v>4.1900000000000004</c:v>
                      </c:pt>
                      <c:pt idx="31559">
                        <c:v>4.1900000000000004</c:v>
                      </c:pt>
                      <c:pt idx="31560">
                        <c:v>4.18</c:v>
                      </c:pt>
                      <c:pt idx="31561">
                        <c:v>4.1900000000000004</c:v>
                      </c:pt>
                      <c:pt idx="31562">
                        <c:v>4.1399999999999997</c:v>
                      </c:pt>
                      <c:pt idx="31563">
                        <c:v>4.16</c:v>
                      </c:pt>
                      <c:pt idx="31564">
                        <c:v>4.1500000000000004</c:v>
                      </c:pt>
                      <c:pt idx="31565">
                        <c:v>4.12</c:v>
                      </c:pt>
                      <c:pt idx="31566">
                        <c:v>4.12</c:v>
                      </c:pt>
                      <c:pt idx="31567">
                        <c:v>4.0999999999999996</c:v>
                      </c:pt>
                      <c:pt idx="31568">
                        <c:v>4.09</c:v>
                      </c:pt>
                      <c:pt idx="31569">
                        <c:v>4.08</c:v>
                      </c:pt>
                      <c:pt idx="31570">
                        <c:v>4.0599999999999996</c:v>
                      </c:pt>
                      <c:pt idx="31571">
                        <c:v>4.0999999999999996</c:v>
                      </c:pt>
                      <c:pt idx="31572">
                        <c:v>4.05</c:v>
                      </c:pt>
                      <c:pt idx="31573">
                        <c:v>4.0199999999999996</c:v>
                      </c:pt>
                      <c:pt idx="31574">
                        <c:v>4.0199999999999996</c:v>
                      </c:pt>
                      <c:pt idx="31575">
                        <c:v>4.03</c:v>
                      </c:pt>
                      <c:pt idx="31576">
                        <c:v>4.01</c:v>
                      </c:pt>
                      <c:pt idx="31577">
                        <c:v>3.99</c:v>
                      </c:pt>
                      <c:pt idx="31578">
                        <c:v>4</c:v>
                      </c:pt>
                      <c:pt idx="31579">
                        <c:v>3.98</c:v>
                      </c:pt>
                      <c:pt idx="31580">
                        <c:v>3.98</c:v>
                      </c:pt>
                      <c:pt idx="31581">
                        <c:v>3.95</c:v>
                      </c:pt>
                      <c:pt idx="31582">
                        <c:v>3.97</c:v>
                      </c:pt>
                      <c:pt idx="31583">
                        <c:v>3.94</c:v>
                      </c:pt>
                      <c:pt idx="31584">
                        <c:v>3.94</c:v>
                      </c:pt>
                      <c:pt idx="31585">
                        <c:v>3.93</c:v>
                      </c:pt>
                      <c:pt idx="31586">
                        <c:v>3.93</c:v>
                      </c:pt>
                      <c:pt idx="31587">
                        <c:v>3.91</c:v>
                      </c:pt>
                      <c:pt idx="31588">
                        <c:v>3.88</c:v>
                      </c:pt>
                      <c:pt idx="31589">
                        <c:v>3.91</c:v>
                      </c:pt>
                      <c:pt idx="31590">
                        <c:v>3.87</c:v>
                      </c:pt>
                      <c:pt idx="31591">
                        <c:v>3.86</c:v>
                      </c:pt>
                      <c:pt idx="31592">
                        <c:v>3.86</c:v>
                      </c:pt>
                      <c:pt idx="31593">
                        <c:v>3.84</c:v>
                      </c:pt>
                      <c:pt idx="31594">
                        <c:v>3.84</c:v>
                      </c:pt>
                      <c:pt idx="31595">
                        <c:v>3.84</c:v>
                      </c:pt>
                      <c:pt idx="31596">
                        <c:v>3.82</c:v>
                      </c:pt>
                      <c:pt idx="31597">
                        <c:v>3.81</c:v>
                      </c:pt>
                      <c:pt idx="31598">
                        <c:v>3.82</c:v>
                      </c:pt>
                      <c:pt idx="31599">
                        <c:v>3.8</c:v>
                      </c:pt>
                      <c:pt idx="31600">
                        <c:v>3.8</c:v>
                      </c:pt>
                      <c:pt idx="31601">
                        <c:v>3.77</c:v>
                      </c:pt>
                      <c:pt idx="31602">
                        <c:v>3.79</c:v>
                      </c:pt>
                      <c:pt idx="31603">
                        <c:v>3.76</c:v>
                      </c:pt>
                      <c:pt idx="31604">
                        <c:v>3.75</c:v>
                      </c:pt>
                      <c:pt idx="31605">
                        <c:v>3.74</c:v>
                      </c:pt>
                      <c:pt idx="31606">
                        <c:v>3.75</c:v>
                      </c:pt>
                      <c:pt idx="31607">
                        <c:v>3.74</c:v>
                      </c:pt>
                      <c:pt idx="31608">
                        <c:v>3.73</c:v>
                      </c:pt>
                      <c:pt idx="31609">
                        <c:v>3.71</c:v>
                      </c:pt>
                      <c:pt idx="31610">
                        <c:v>3.71</c:v>
                      </c:pt>
                      <c:pt idx="31611">
                        <c:v>3.71</c:v>
                      </c:pt>
                      <c:pt idx="31612">
                        <c:v>3.72</c:v>
                      </c:pt>
                      <c:pt idx="31613">
                        <c:v>3.72</c:v>
                      </c:pt>
                      <c:pt idx="31614">
                        <c:v>3.69</c:v>
                      </c:pt>
                      <c:pt idx="31615">
                        <c:v>3.67</c:v>
                      </c:pt>
                      <c:pt idx="31616">
                        <c:v>3.67</c:v>
                      </c:pt>
                      <c:pt idx="31617">
                        <c:v>3.68</c:v>
                      </c:pt>
                      <c:pt idx="31618">
                        <c:v>3.66</c:v>
                      </c:pt>
                      <c:pt idx="31619">
                        <c:v>3.66</c:v>
                      </c:pt>
                      <c:pt idx="31620">
                        <c:v>3.65</c:v>
                      </c:pt>
                      <c:pt idx="31621">
                        <c:v>3.66</c:v>
                      </c:pt>
                      <c:pt idx="31622">
                        <c:v>3.65</c:v>
                      </c:pt>
                      <c:pt idx="31623">
                        <c:v>3.64</c:v>
                      </c:pt>
                      <c:pt idx="31624">
                        <c:v>3.64</c:v>
                      </c:pt>
                      <c:pt idx="31625">
                        <c:v>3.62</c:v>
                      </c:pt>
                      <c:pt idx="31626">
                        <c:v>3.64</c:v>
                      </c:pt>
                      <c:pt idx="31627">
                        <c:v>3.64</c:v>
                      </c:pt>
                      <c:pt idx="31628">
                        <c:v>3.62</c:v>
                      </c:pt>
                      <c:pt idx="31629">
                        <c:v>3.61</c:v>
                      </c:pt>
                      <c:pt idx="31630">
                        <c:v>3.62</c:v>
                      </c:pt>
                      <c:pt idx="31631">
                        <c:v>3.62</c:v>
                      </c:pt>
                      <c:pt idx="31632">
                        <c:v>3.6</c:v>
                      </c:pt>
                      <c:pt idx="31633">
                        <c:v>3.62</c:v>
                      </c:pt>
                      <c:pt idx="31634">
                        <c:v>3.6</c:v>
                      </c:pt>
                      <c:pt idx="31635">
                        <c:v>3.6</c:v>
                      </c:pt>
                      <c:pt idx="31636">
                        <c:v>3.61</c:v>
                      </c:pt>
                      <c:pt idx="31637">
                        <c:v>3.6</c:v>
                      </c:pt>
                      <c:pt idx="31638">
                        <c:v>3.61</c:v>
                      </c:pt>
                      <c:pt idx="31639">
                        <c:v>3.63</c:v>
                      </c:pt>
                      <c:pt idx="31640">
                        <c:v>3.66</c:v>
                      </c:pt>
                      <c:pt idx="31641">
                        <c:v>3.64</c:v>
                      </c:pt>
                      <c:pt idx="31642">
                        <c:v>3.64</c:v>
                      </c:pt>
                      <c:pt idx="31643">
                        <c:v>3.68</c:v>
                      </c:pt>
                      <c:pt idx="31644">
                        <c:v>3.65</c:v>
                      </c:pt>
                      <c:pt idx="31645">
                        <c:v>3.67</c:v>
                      </c:pt>
                      <c:pt idx="31646">
                        <c:v>3.67</c:v>
                      </c:pt>
                      <c:pt idx="31647">
                        <c:v>3.67</c:v>
                      </c:pt>
                      <c:pt idx="31648">
                        <c:v>3.68</c:v>
                      </c:pt>
                      <c:pt idx="31649">
                        <c:v>3.68</c:v>
                      </c:pt>
                      <c:pt idx="31650">
                        <c:v>3.71</c:v>
                      </c:pt>
                      <c:pt idx="31651">
                        <c:v>3.71</c:v>
                      </c:pt>
                      <c:pt idx="31652">
                        <c:v>3.72</c:v>
                      </c:pt>
                      <c:pt idx="31653">
                        <c:v>3.71</c:v>
                      </c:pt>
                      <c:pt idx="31654">
                        <c:v>3.71</c:v>
                      </c:pt>
                      <c:pt idx="31655">
                        <c:v>3.72</c:v>
                      </c:pt>
                      <c:pt idx="31656">
                        <c:v>3.71</c:v>
                      </c:pt>
                      <c:pt idx="31657">
                        <c:v>3.75</c:v>
                      </c:pt>
                      <c:pt idx="31658">
                        <c:v>3.72</c:v>
                      </c:pt>
                      <c:pt idx="31659">
                        <c:v>3.73</c:v>
                      </c:pt>
                      <c:pt idx="31660">
                        <c:v>3.71</c:v>
                      </c:pt>
                      <c:pt idx="31661">
                        <c:v>3.74</c:v>
                      </c:pt>
                      <c:pt idx="31662">
                        <c:v>3.74</c:v>
                      </c:pt>
                      <c:pt idx="31663">
                        <c:v>3.75</c:v>
                      </c:pt>
                      <c:pt idx="31664">
                        <c:v>3.75</c:v>
                      </c:pt>
                      <c:pt idx="31665">
                        <c:v>3.75</c:v>
                      </c:pt>
                      <c:pt idx="31666">
                        <c:v>3.78</c:v>
                      </c:pt>
                      <c:pt idx="31667">
                        <c:v>3.76</c:v>
                      </c:pt>
                      <c:pt idx="31668">
                        <c:v>3.74</c:v>
                      </c:pt>
                      <c:pt idx="31669">
                        <c:v>3.73</c:v>
                      </c:pt>
                      <c:pt idx="31670">
                        <c:v>3.73</c:v>
                      </c:pt>
                      <c:pt idx="31671">
                        <c:v>3.73</c:v>
                      </c:pt>
                      <c:pt idx="31672">
                        <c:v>3.71</c:v>
                      </c:pt>
                      <c:pt idx="31673">
                        <c:v>3.7</c:v>
                      </c:pt>
                      <c:pt idx="31674">
                        <c:v>3.69</c:v>
                      </c:pt>
                      <c:pt idx="31675">
                        <c:v>3.69</c:v>
                      </c:pt>
                      <c:pt idx="31676">
                        <c:v>3.7</c:v>
                      </c:pt>
                      <c:pt idx="31677">
                        <c:v>3.67</c:v>
                      </c:pt>
                      <c:pt idx="31678">
                        <c:v>3.67</c:v>
                      </c:pt>
                      <c:pt idx="31679">
                        <c:v>3.64</c:v>
                      </c:pt>
                      <c:pt idx="31680">
                        <c:v>3.63</c:v>
                      </c:pt>
                      <c:pt idx="31681">
                        <c:v>3.61</c:v>
                      </c:pt>
                      <c:pt idx="31682">
                        <c:v>3.6</c:v>
                      </c:pt>
                      <c:pt idx="31683">
                        <c:v>3.61</c:v>
                      </c:pt>
                      <c:pt idx="31684">
                        <c:v>3.59</c:v>
                      </c:pt>
                      <c:pt idx="31685">
                        <c:v>3.58</c:v>
                      </c:pt>
                      <c:pt idx="31686">
                        <c:v>3.57</c:v>
                      </c:pt>
                      <c:pt idx="31687">
                        <c:v>3.59</c:v>
                      </c:pt>
                      <c:pt idx="31688">
                        <c:v>3.56</c:v>
                      </c:pt>
                      <c:pt idx="31689">
                        <c:v>3.56</c:v>
                      </c:pt>
                      <c:pt idx="31690">
                        <c:v>3.55</c:v>
                      </c:pt>
                      <c:pt idx="31691">
                        <c:v>3.52</c:v>
                      </c:pt>
                      <c:pt idx="31692">
                        <c:v>3.54</c:v>
                      </c:pt>
                      <c:pt idx="31693">
                        <c:v>3.52</c:v>
                      </c:pt>
                      <c:pt idx="31694">
                        <c:v>3.51</c:v>
                      </c:pt>
                      <c:pt idx="31695">
                        <c:v>3.52</c:v>
                      </c:pt>
                      <c:pt idx="31696">
                        <c:v>3.52</c:v>
                      </c:pt>
                      <c:pt idx="31697">
                        <c:v>3.51</c:v>
                      </c:pt>
                      <c:pt idx="31698">
                        <c:v>3.5</c:v>
                      </c:pt>
                      <c:pt idx="31699">
                        <c:v>3.49</c:v>
                      </c:pt>
                      <c:pt idx="31700">
                        <c:v>3.51</c:v>
                      </c:pt>
                      <c:pt idx="31701">
                        <c:v>3.49</c:v>
                      </c:pt>
                      <c:pt idx="31702">
                        <c:v>3.49</c:v>
                      </c:pt>
                      <c:pt idx="31703">
                        <c:v>3.47</c:v>
                      </c:pt>
                      <c:pt idx="31704">
                        <c:v>3.47</c:v>
                      </c:pt>
                      <c:pt idx="31705">
                        <c:v>3.48</c:v>
                      </c:pt>
                      <c:pt idx="31706">
                        <c:v>3.48</c:v>
                      </c:pt>
                      <c:pt idx="31707">
                        <c:v>3.47</c:v>
                      </c:pt>
                      <c:pt idx="31708">
                        <c:v>3.47</c:v>
                      </c:pt>
                      <c:pt idx="31709">
                        <c:v>3.45</c:v>
                      </c:pt>
                      <c:pt idx="31710">
                        <c:v>3.45</c:v>
                      </c:pt>
                      <c:pt idx="31711">
                        <c:v>3.45</c:v>
                      </c:pt>
                      <c:pt idx="31712">
                        <c:v>3.44</c:v>
                      </c:pt>
                      <c:pt idx="31713">
                        <c:v>3.43</c:v>
                      </c:pt>
                      <c:pt idx="31714">
                        <c:v>3.44</c:v>
                      </c:pt>
                      <c:pt idx="31715">
                        <c:v>3.41</c:v>
                      </c:pt>
                      <c:pt idx="31716">
                        <c:v>3.41</c:v>
                      </c:pt>
                      <c:pt idx="31717">
                        <c:v>3.39</c:v>
                      </c:pt>
                      <c:pt idx="31718">
                        <c:v>3.4</c:v>
                      </c:pt>
                      <c:pt idx="31719">
                        <c:v>3.39</c:v>
                      </c:pt>
                      <c:pt idx="31720">
                        <c:v>3.4</c:v>
                      </c:pt>
                      <c:pt idx="31721">
                        <c:v>3.4</c:v>
                      </c:pt>
                      <c:pt idx="31722">
                        <c:v>3.39</c:v>
                      </c:pt>
                      <c:pt idx="31723">
                        <c:v>3.4</c:v>
                      </c:pt>
                      <c:pt idx="31724">
                        <c:v>3.38</c:v>
                      </c:pt>
                      <c:pt idx="31725">
                        <c:v>3.38</c:v>
                      </c:pt>
                      <c:pt idx="31726">
                        <c:v>3.37</c:v>
                      </c:pt>
                      <c:pt idx="31727">
                        <c:v>3.38</c:v>
                      </c:pt>
                      <c:pt idx="31728">
                        <c:v>3.38</c:v>
                      </c:pt>
                      <c:pt idx="31729">
                        <c:v>3.36</c:v>
                      </c:pt>
                      <c:pt idx="31730">
                        <c:v>3.37</c:v>
                      </c:pt>
                      <c:pt idx="31731">
                        <c:v>3.36</c:v>
                      </c:pt>
                      <c:pt idx="31732">
                        <c:v>3.36</c:v>
                      </c:pt>
                      <c:pt idx="31733">
                        <c:v>3.36</c:v>
                      </c:pt>
                      <c:pt idx="31734">
                        <c:v>3.34</c:v>
                      </c:pt>
                      <c:pt idx="31735">
                        <c:v>3.34</c:v>
                      </c:pt>
                      <c:pt idx="31736">
                        <c:v>3.34</c:v>
                      </c:pt>
                      <c:pt idx="31737">
                        <c:v>3.33</c:v>
                      </c:pt>
                      <c:pt idx="31738">
                        <c:v>3.33</c:v>
                      </c:pt>
                      <c:pt idx="31739">
                        <c:v>3.34</c:v>
                      </c:pt>
                      <c:pt idx="31740">
                        <c:v>3.33</c:v>
                      </c:pt>
                      <c:pt idx="31741">
                        <c:v>3.32</c:v>
                      </c:pt>
                      <c:pt idx="31742">
                        <c:v>3.33</c:v>
                      </c:pt>
                      <c:pt idx="31743">
                        <c:v>3.32</c:v>
                      </c:pt>
                      <c:pt idx="31744">
                        <c:v>3.31</c:v>
                      </c:pt>
                      <c:pt idx="31745">
                        <c:v>3.31</c:v>
                      </c:pt>
                      <c:pt idx="31746">
                        <c:v>3.32</c:v>
                      </c:pt>
                      <c:pt idx="31747">
                        <c:v>3.31</c:v>
                      </c:pt>
                      <c:pt idx="31748">
                        <c:v>3.31</c:v>
                      </c:pt>
                      <c:pt idx="31749">
                        <c:v>3.3</c:v>
                      </c:pt>
                      <c:pt idx="31750">
                        <c:v>3.29</c:v>
                      </c:pt>
                      <c:pt idx="31751">
                        <c:v>3.27</c:v>
                      </c:pt>
                      <c:pt idx="31752">
                        <c:v>3.27</c:v>
                      </c:pt>
                      <c:pt idx="31753">
                        <c:v>3.27</c:v>
                      </c:pt>
                      <c:pt idx="31754">
                        <c:v>3.27</c:v>
                      </c:pt>
                      <c:pt idx="31755">
                        <c:v>3.27</c:v>
                      </c:pt>
                      <c:pt idx="31756">
                        <c:v>3.26</c:v>
                      </c:pt>
                      <c:pt idx="31757">
                        <c:v>3.26</c:v>
                      </c:pt>
                      <c:pt idx="31758">
                        <c:v>3.25</c:v>
                      </c:pt>
                      <c:pt idx="31759">
                        <c:v>3.27</c:v>
                      </c:pt>
                      <c:pt idx="31760">
                        <c:v>3.24</c:v>
                      </c:pt>
                      <c:pt idx="31761">
                        <c:v>3.24</c:v>
                      </c:pt>
                      <c:pt idx="31762">
                        <c:v>3.23</c:v>
                      </c:pt>
                      <c:pt idx="31763">
                        <c:v>3.22</c:v>
                      </c:pt>
                      <c:pt idx="31764">
                        <c:v>3.25</c:v>
                      </c:pt>
                      <c:pt idx="31765">
                        <c:v>3.23</c:v>
                      </c:pt>
                      <c:pt idx="31766">
                        <c:v>3.22</c:v>
                      </c:pt>
                      <c:pt idx="31767">
                        <c:v>3.23</c:v>
                      </c:pt>
                      <c:pt idx="31768">
                        <c:v>3.24</c:v>
                      </c:pt>
                      <c:pt idx="31769">
                        <c:v>3.23</c:v>
                      </c:pt>
                      <c:pt idx="31770">
                        <c:v>3.23</c:v>
                      </c:pt>
                      <c:pt idx="31771">
                        <c:v>3.21</c:v>
                      </c:pt>
                      <c:pt idx="31772">
                        <c:v>3.22</c:v>
                      </c:pt>
                      <c:pt idx="31773">
                        <c:v>3.21</c:v>
                      </c:pt>
                      <c:pt idx="31774">
                        <c:v>3.21</c:v>
                      </c:pt>
                      <c:pt idx="31775">
                        <c:v>3.2</c:v>
                      </c:pt>
                      <c:pt idx="31776">
                        <c:v>3.19</c:v>
                      </c:pt>
                      <c:pt idx="31777">
                        <c:v>3.18</c:v>
                      </c:pt>
                      <c:pt idx="31778">
                        <c:v>3.18</c:v>
                      </c:pt>
                      <c:pt idx="31779">
                        <c:v>3.18</c:v>
                      </c:pt>
                      <c:pt idx="31780">
                        <c:v>3.19</c:v>
                      </c:pt>
                      <c:pt idx="31781">
                        <c:v>3.18</c:v>
                      </c:pt>
                      <c:pt idx="31782">
                        <c:v>3.19</c:v>
                      </c:pt>
                      <c:pt idx="31783">
                        <c:v>3.17</c:v>
                      </c:pt>
                      <c:pt idx="31784">
                        <c:v>3.17</c:v>
                      </c:pt>
                      <c:pt idx="31785">
                        <c:v>3.16</c:v>
                      </c:pt>
                      <c:pt idx="31786">
                        <c:v>3.16</c:v>
                      </c:pt>
                      <c:pt idx="31787">
                        <c:v>3.16</c:v>
                      </c:pt>
                      <c:pt idx="31788">
                        <c:v>3.15</c:v>
                      </c:pt>
                      <c:pt idx="31789">
                        <c:v>3.15</c:v>
                      </c:pt>
                      <c:pt idx="31790">
                        <c:v>3.15</c:v>
                      </c:pt>
                      <c:pt idx="31791">
                        <c:v>3.16</c:v>
                      </c:pt>
                      <c:pt idx="31792">
                        <c:v>3.16</c:v>
                      </c:pt>
                      <c:pt idx="31793">
                        <c:v>3.16</c:v>
                      </c:pt>
                      <c:pt idx="31794">
                        <c:v>3.15</c:v>
                      </c:pt>
                      <c:pt idx="31795">
                        <c:v>3.14</c:v>
                      </c:pt>
                      <c:pt idx="31796">
                        <c:v>3.14</c:v>
                      </c:pt>
                      <c:pt idx="31797">
                        <c:v>3.13</c:v>
                      </c:pt>
                      <c:pt idx="31798">
                        <c:v>3.14</c:v>
                      </c:pt>
                      <c:pt idx="31799">
                        <c:v>3.14</c:v>
                      </c:pt>
                      <c:pt idx="31800">
                        <c:v>3.13</c:v>
                      </c:pt>
                      <c:pt idx="31801">
                        <c:v>3.13</c:v>
                      </c:pt>
                      <c:pt idx="31802">
                        <c:v>3.13</c:v>
                      </c:pt>
                      <c:pt idx="31803">
                        <c:v>3.12</c:v>
                      </c:pt>
                      <c:pt idx="31804">
                        <c:v>3.14</c:v>
                      </c:pt>
                      <c:pt idx="31805">
                        <c:v>3.13</c:v>
                      </c:pt>
                      <c:pt idx="31806">
                        <c:v>3.13</c:v>
                      </c:pt>
                      <c:pt idx="31807">
                        <c:v>3.15</c:v>
                      </c:pt>
                      <c:pt idx="31808">
                        <c:v>3.13</c:v>
                      </c:pt>
                      <c:pt idx="31809">
                        <c:v>3.12</c:v>
                      </c:pt>
                      <c:pt idx="31810">
                        <c:v>3.11</c:v>
                      </c:pt>
                      <c:pt idx="31811">
                        <c:v>3.12</c:v>
                      </c:pt>
                      <c:pt idx="31812">
                        <c:v>3.1</c:v>
                      </c:pt>
                      <c:pt idx="31813">
                        <c:v>3.11</c:v>
                      </c:pt>
                      <c:pt idx="31814">
                        <c:v>3.1</c:v>
                      </c:pt>
                      <c:pt idx="31815">
                        <c:v>3.09</c:v>
                      </c:pt>
                      <c:pt idx="31816">
                        <c:v>3.11</c:v>
                      </c:pt>
                      <c:pt idx="31817">
                        <c:v>3.09</c:v>
                      </c:pt>
                      <c:pt idx="31818">
                        <c:v>3.1</c:v>
                      </c:pt>
                      <c:pt idx="31819">
                        <c:v>3.11</c:v>
                      </c:pt>
                      <c:pt idx="31820">
                        <c:v>3.08</c:v>
                      </c:pt>
                      <c:pt idx="31821">
                        <c:v>3.09</c:v>
                      </c:pt>
                      <c:pt idx="31822">
                        <c:v>3.08</c:v>
                      </c:pt>
                      <c:pt idx="31823">
                        <c:v>3.09</c:v>
                      </c:pt>
                      <c:pt idx="31824">
                        <c:v>3.09</c:v>
                      </c:pt>
                      <c:pt idx="31825">
                        <c:v>3.08</c:v>
                      </c:pt>
                      <c:pt idx="31826">
                        <c:v>3.08</c:v>
                      </c:pt>
                      <c:pt idx="31827">
                        <c:v>3.08</c:v>
                      </c:pt>
                      <c:pt idx="31828">
                        <c:v>3.09</c:v>
                      </c:pt>
                      <c:pt idx="31829">
                        <c:v>3.06</c:v>
                      </c:pt>
                      <c:pt idx="31830">
                        <c:v>3.07</c:v>
                      </c:pt>
                      <c:pt idx="31831">
                        <c:v>3.08</c:v>
                      </c:pt>
                      <c:pt idx="31832">
                        <c:v>3.05</c:v>
                      </c:pt>
                      <c:pt idx="31833">
                        <c:v>3.05</c:v>
                      </c:pt>
                      <c:pt idx="31834">
                        <c:v>3.05</c:v>
                      </c:pt>
                      <c:pt idx="31835">
                        <c:v>3.04</c:v>
                      </c:pt>
                      <c:pt idx="31836">
                        <c:v>3.04</c:v>
                      </c:pt>
                      <c:pt idx="31837">
                        <c:v>3.02</c:v>
                      </c:pt>
                      <c:pt idx="31838">
                        <c:v>3.02</c:v>
                      </c:pt>
                      <c:pt idx="31839">
                        <c:v>3.02</c:v>
                      </c:pt>
                      <c:pt idx="31840">
                        <c:v>3.02</c:v>
                      </c:pt>
                      <c:pt idx="31841">
                        <c:v>3.02</c:v>
                      </c:pt>
                      <c:pt idx="31842">
                        <c:v>3.01</c:v>
                      </c:pt>
                      <c:pt idx="31843">
                        <c:v>3</c:v>
                      </c:pt>
                      <c:pt idx="31844">
                        <c:v>3.01</c:v>
                      </c:pt>
                      <c:pt idx="31845">
                        <c:v>3.01</c:v>
                      </c:pt>
                      <c:pt idx="31846">
                        <c:v>3</c:v>
                      </c:pt>
                      <c:pt idx="31847">
                        <c:v>3.02</c:v>
                      </c:pt>
                      <c:pt idx="31848">
                        <c:v>2.99</c:v>
                      </c:pt>
                      <c:pt idx="31849">
                        <c:v>2.99</c:v>
                      </c:pt>
                      <c:pt idx="31850">
                        <c:v>2.99</c:v>
                      </c:pt>
                      <c:pt idx="31851">
                        <c:v>2.99</c:v>
                      </c:pt>
                      <c:pt idx="31852">
                        <c:v>2.99</c:v>
                      </c:pt>
                      <c:pt idx="31853">
                        <c:v>2.98</c:v>
                      </c:pt>
                      <c:pt idx="31854">
                        <c:v>2.97</c:v>
                      </c:pt>
                      <c:pt idx="31855">
                        <c:v>2.97</c:v>
                      </c:pt>
                      <c:pt idx="31856">
                        <c:v>2.97</c:v>
                      </c:pt>
                      <c:pt idx="31857">
                        <c:v>2.97</c:v>
                      </c:pt>
                      <c:pt idx="31858">
                        <c:v>2.97</c:v>
                      </c:pt>
                      <c:pt idx="31859">
                        <c:v>2.95</c:v>
                      </c:pt>
                      <c:pt idx="31860">
                        <c:v>2.96</c:v>
                      </c:pt>
                      <c:pt idx="31861">
                        <c:v>2.96</c:v>
                      </c:pt>
                      <c:pt idx="31862">
                        <c:v>2.95</c:v>
                      </c:pt>
                      <c:pt idx="31863">
                        <c:v>2.95</c:v>
                      </c:pt>
                      <c:pt idx="31864">
                        <c:v>2.95</c:v>
                      </c:pt>
                      <c:pt idx="31865">
                        <c:v>2.94</c:v>
                      </c:pt>
                      <c:pt idx="31866">
                        <c:v>2.95</c:v>
                      </c:pt>
                      <c:pt idx="31867">
                        <c:v>2.94</c:v>
                      </c:pt>
                      <c:pt idx="31868">
                        <c:v>2.94</c:v>
                      </c:pt>
                      <c:pt idx="31869">
                        <c:v>2.93</c:v>
                      </c:pt>
                      <c:pt idx="31870">
                        <c:v>2.93</c:v>
                      </c:pt>
                      <c:pt idx="31871">
                        <c:v>2.93</c:v>
                      </c:pt>
                      <c:pt idx="31872">
                        <c:v>2.93</c:v>
                      </c:pt>
                      <c:pt idx="31873">
                        <c:v>2.93</c:v>
                      </c:pt>
                      <c:pt idx="31874">
                        <c:v>2.93</c:v>
                      </c:pt>
                      <c:pt idx="31875">
                        <c:v>2.93</c:v>
                      </c:pt>
                      <c:pt idx="31876">
                        <c:v>2.92</c:v>
                      </c:pt>
                      <c:pt idx="31877">
                        <c:v>2.92</c:v>
                      </c:pt>
                      <c:pt idx="31878">
                        <c:v>2.92</c:v>
                      </c:pt>
                      <c:pt idx="31879">
                        <c:v>2.91</c:v>
                      </c:pt>
                      <c:pt idx="31880">
                        <c:v>2.92</c:v>
                      </c:pt>
                      <c:pt idx="31881">
                        <c:v>2.92</c:v>
                      </c:pt>
                      <c:pt idx="31882">
                        <c:v>2.91</c:v>
                      </c:pt>
                      <c:pt idx="31883">
                        <c:v>2.92</c:v>
                      </c:pt>
                      <c:pt idx="31884">
                        <c:v>2.91</c:v>
                      </c:pt>
                      <c:pt idx="31885">
                        <c:v>2.9</c:v>
                      </c:pt>
                      <c:pt idx="31886">
                        <c:v>2.91</c:v>
                      </c:pt>
                      <c:pt idx="31887">
                        <c:v>2.91</c:v>
                      </c:pt>
                      <c:pt idx="31888">
                        <c:v>2.9</c:v>
                      </c:pt>
                      <c:pt idx="31889">
                        <c:v>2.91</c:v>
                      </c:pt>
                      <c:pt idx="31890">
                        <c:v>2.9</c:v>
                      </c:pt>
                      <c:pt idx="31891">
                        <c:v>2.9</c:v>
                      </c:pt>
                      <c:pt idx="31892">
                        <c:v>2.91</c:v>
                      </c:pt>
                      <c:pt idx="31893">
                        <c:v>2.9</c:v>
                      </c:pt>
                      <c:pt idx="31894">
                        <c:v>2.91</c:v>
                      </c:pt>
                      <c:pt idx="31895">
                        <c:v>2.9</c:v>
                      </c:pt>
                      <c:pt idx="31896">
                        <c:v>2.9</c:v>
                      </c:pt>
                      <c:pt idx="31897">
                        <c:v>2.9</c:v>
                      </c:pt>
                      <c:pt idx="31898">
                        <c:v>2.9</c:v>
                      </c:pt>
                      <c:pt idx="31899">
                        <c:v>2.89</c:v>
                      </c:pt>
                      <c:pt idx="31900">
                        <c:v>2.9</c:v>
                      </c:pt>
                      <c:pt idx="31901">
                        <c:v>2.89</c:v>
                      </c:pt>
                      <c:pt idx="31902">
                        <c:v>2.89</c:v>
                      </c:pt>
                      <c:pt idx="31903">
                        <c:v>2.89</c:v>
                      </c:pt>
                      <c:pt idx="31904">
                        <c:v>2.9</c:v>
                      </c:pt>
                      <c:pt idx="31905">
                        <c:v>2.9</c:v>
                      </c:pt>
                      <c:pt idx="31906">
                        <c:v>2.9</c:v>
                      </c:pt>
                      <c:pt idx="31907">
                        <c:v>2.89</c:v>
                      </c:pt>
                      <c:pt idx="31908">
                        <c:v>2.89</c:v>
                      </c:pt>
                      <c:pt idx="31909">
                        <c:v>2.89</c:v>
                      </c:pt>
                      <c:pt idx="31910">
                        <c:v>2.88</c:v>
                      </c:pt>
                      <c:pt idx="31911">
                        <c:v>2.87</c:v>
                      </c:pt>
                      <c:pt idx="31912">
                        <c:v>2.88</c:v>
                      </c:pt>
                      <c:pt idx="31913">
                        <c:v>2.87</c:v>
                      </c:pt>
                      <c:pt idx="31914">
                        <c:v>2.87</c:v>
                      </c:pt>
                      <c:pt idx="31915">
                        <c:v>2.88</c:v>
                      </c:pt>
                      <c:pt idx="31916">
                        <c:v>2.88</c:v>
                      </c:pt>
                      <c:pt idx="31917">
                        <c:v>2.88</c:v>
                      </c:pt>
                      <c:pt idx="31918">
                        <c:v>2.88</c:v>
                      </c:pt>
                      <c:pt idx="31919">
                        <c:v>2.88</c:v>
                      </c:pt>
                      <c:pt idx="31920">
                        <c:v>2.88</c:v>
                      </c:pt>
                      <c:pt idx="31921">
                        <c:v>2.87</c:v>
                      </c:pt>
                      <c:pt idx="31922">
                        <c:v>2.87</c:v>
                      </c:pt>
                      <c:pt idx="31923">
                        <c:v>2.87</c:v>
                      </c:pt>
                      <c:pt idx="31924">
                        <c:v>2.87</c:v>
                      </c:pt>
                      <c:pt idx="31925">
                        <c:v>2.87</c:v>
                      </c:pt>
                      <c:pt idx="31926">
                        <c:v>2.87</c:v>
                      </c:pt>
                      <c:pt idx="31927">
                        <c:v>2.87</c:v>
                      </c:pt>
                      <c:pt idx="31928">
                        <c:v>2.86</c:v>
                      </c:pt>
                      <c:pt idx="31929">
                        <c:v>2.87</c:v>
                      </c:pt>
                      <c:pt idx="31930">
                        <c:v>2.87</c:v>
                      </c:pt>
                      <c:pt idx="31931">
                        <c:v>2.86</c:v>
                      </c:pt>
                      <c:pt idx="31932">
                        <c:v>2.86</c:v>
                      </c:pt>
                      <c:pt idx="31933">
                        <c:v>2.86</c:v>
                      </c:pt>
                      <c:pt idx="31934">
                        <c:v>2.87</c:v>
                      </c:pt>
                      <c:pt idx="31935">
                        <c:v>2.85</c:v>
                      </c:pt>
                      <c:pt idx="31936">
                        <c:v>2.85</c:v>
                      </c:pt>
                      <c:pt idx="31937">
                        <c:v>2.85</c:v>
                      </c:pt>
                      <c:pt idx="31938">
                        <c:v>2.85</c:v>
                      </c:pt>
                      <c:pt idx="31939">
                        <c:v>2.85</c:v>
                      </c:pt>
                      <c:pt idx="31940">
                        <c:v>2.85</c:v>
                      </c:pt>
                      <c:pt idx="31941">
                        <c:v>2.84</c:v>
                      </c:pt>
                      <c:pt idx="31942">
                        <c:v>2.84</c:v>
                      </c:pt>
                      <c:pt idx="31943">
                        <c:v>2.84</c:v>
                      </c:pt>
                      <c:pt idx="31944">
                        <c:v>2.84</c:v>
                      </c:pt>
                      <c:pt idx="31945">
                        <c:v>2.84</c:v>
                      </c:pt>
                      <c:pt idx="31946">
                        <c:v>2.83</c:v>
                      </c:pt>
                      <c:pt idx="31947">
                        <c:v>2.84</c:v>
                      </c:pt>
                      <c:pt idx="31948">
                        <c:v>2.83</c:v>
                      </c:pt>
                      <c:pt idx="31949">
                        <c:v>2.83</c:v>
                      </c:pt>
                      <c:pt idx="31950">
                        <c:v>2.83</c:v>
                      </c:pt>
                      <c:pt idx="31951">
                        <c:v>2.83</c:v>
                      </c:pt>
                      <c:pt idx="31952">
                        <c:v>2.83</c:v>
                      </c:pt>
                      <c:pt idx="31953">
                        <c:v>2.82</c:v>
                      </c:pt>
                      <c:pt idx="31954">
                        <c:v>2.81</c:v>
                      </c:pt>
                      <c:pt idx="31955">
                        <c:v>2.82</c:v>
                      </c:pt>
                      <c:pt idx="31956">
                        <c:v>2.82</c:v>
                      </c:pt>
                      <c:pt idx="31957">
                        <c:v>2.81</c:v>
                      </c:pt>
                      <c:pt idx="31958">
                        <c:v>2.82</c:v>
                      </c:pt>
                      <c:pt idx="31959">
                        <c:v>2.82</c:v>
                      </c:pt>
                      <c:pt idx="31960">
                        <c:v>2.82</c:v>
                      </c:pt>
                      <c:pt idx="31961">
                        <c:v>2.82</c:v>
                      </c:pt>
                      <c:pt idx="31962">
                        <c:v>2.82</c:v>
                      </c:pt>
                      <c:pt idx="31963">
                        <c:v>2.81</c:v>
                      </c:pt>
                      <c:pt idx="31964">
                        <c:v>2.82</c:v>
                      </c:pt>
                      <c:pt idx="31965">
                        <c:v>2.82</c:v>
                      </c:pt>
                      <c:pt idx="31966">
                        <c:v>2.81</c:v>
                      </c:pt>
                      <c:pt idx="31967">
                        <c:v>2.82</c:v>
                      </c:pt>
                      <c:pt idx="31968">
                        <c:v>2.82</c:v>
                      </c:pt>
                      <c:pt idx="31969">
                        <c:v>2.81</c:v>
                      </c:pt>
                      <c:pt idx="31970">
                        <c:v>2.81</c:v>
                      </c:pt>
                      <c:pt idx="31971">
                        <c:v>2.81</c:v>
                      </c:pt>
                      <c:pt idx="31972">
                        <c:v>2.82</c:v>
                      </c:pt>
                      <c:pt idx="31973">
                        <c:v>2.81</c:v>
                      </c:pt>
                      <c:pt idx="31974">
                        <c:v>2.81</c:v>
                      </c:pt>
                      <c:pt idx="31975">
                        <c:v>2.8</c:v>
                      </c:pt>
                      <c:pt idx="31976">
                        <c:v>2.8</c:v>
                      </c:pt>
                      <c:pt idx="31977">
                        <c:v>2.81</c:v>
                      </c:pt>
                      <c:pt idx="31978">
                        <c:v>2.8</c:v>
                      </c:pt>
                      <c:pt idx="31979">
                        <c:v>2.8</c:v>
                      </c:pt>
                      <c:pt idx="31980">
                        <c:v>2.81</c:v>
                      </c:pt>
                      <c:pt idx="31981">
                        <c:v>2.8</c:v>
                      </c:pt>
                      <c:pt idx="31982">
                        <c:v>2.8</c:v>
                      </c:pt>
                      <c:pt idx="31983">
                        <c:v>2.8</c:v>
                      </c:pt>
                      <c:pt idx="31984">
                        <c:v>2.81</c:v>
                      </c:pt>
                      <c:pt idx="31985">
                        <c:v>2.81</c:v>
                      </c:pt>
                      <c:pt idx="31986">
                        <c:v>2.8</c:v>
                      </c:pt>
                      <c:pt idx="31987">
                        <c:v>2.81</c:v>
                      </c:pt>
                      <c:pt idx="31988">
                        <c:v>2.8</c:v>
                      </c:pt>
                      <c:pt idx="31989">
                        <c:v>2.8</c:v>
                      </c:pt>
                      <c:pt idx="31990">
                        <c:v>2.8</c:v>
                      </c:pt>
                      <c:pt idx="31991">
                        <c:v>2.8</c:v>
                      </c:pt>
                      <c:pt idx="31992">
                        <c:v>2.8</c:v>
                      </c:pt>
                      <c:pt idx="31993">
                        <c:v>2.79</c:v>
                      </c:pt>
                      <c:pt idx="31994">
                        <c:v>2.8</c:v>
                      </c:pt>
                      <c:pt idx="31995">
                        <c:v>2.79</c:v>
                      </c:pt>
                      <c:pt idx="31996">
                        <c:v>2.8</c:v>
                      </c:pt>
                      <c:pt idx="31997">
                        <c:v>2.8</c:v>
                      </c:pt>
                      <c:pt idx="31998">
                        <c:v>2.79</c:v>
                      </c:pt>
                      <c:pt idx="31999">
                        <c:v>2.79</c:v>
                      </c:pt>
                      <c:pt idx="32000">
                        <c:v>2.79</c:v>
                      </c:pt>
                      <c:pt idx="32001">
                        <c:v>2.8</c:v>
                      </c:pt>
                      <c:pt idx="32002">
                        <c:v>2.79</c:v>
                      </c:pt>
                      <c:pt idx="32003">
                        <c:v>2.8</c:v>
                      </c:pt>
                      <c:pt idx="32004">
                        <c:v>2.8</c:v>
                      </c:pt>
                      <c:pt idx="32005">
                        <c:v>2.8</c:v>
                      </c:pt>
                      <c:pt idx="32006">
                        <c:v>2.79</c:v>
                      </c:pt>
                      <c:pt idx="32007">
                        <c:v>2.79</c:v>
                      </c:pt>
                      <c:pt idx="32008">
                        <c:v>2.79</c:v>
                      </c:pt>
                      <c:pt idx="32009">
                        <c:v>2.79</c:v>
                      </c:pt>
                      <c:pt idx="32010">
                        <c:v>2.79</c:v>
                      </c:pt>
                      <c:pt idx="32011">
                        <c:v>2.79</c:v>
                      </c:pt>
                      <c:pt idx="32012">
                        <c:v>2.79</c:v>
                      </c:pt>
                      <c:pt idx="32013">
                        <c:v>2.79</c:v>
                      </c:pt>
                      <c:pt idx="32014">
                        <c:v>2.79</c:v>
                      </c:pt>
                      <c:pt idx="32015">
                        <c:v>2.8</c:v>
                      </c:pt>
                      <c:pt idx="32016">
                        <c:v>2.79</c:v>
                      </c:pt>
                      <c:pt idx="32017">
                        <c:v>2.79</c:v>
                      </c:pt>
                      <c:pt idx="32018">
                        <c:v>2.79</c:v>
                      </c:pt>
                      <c:pt idx="32019">
                        <c:v>2.79</c:v>
                      </c:pt>
                      <c:pt idx="32020">
                        <c:v>2.79</c:v>
                      </c:pt>
                      <c:pt idx="32021">
                        <c:v>2.79</c:v>
                      </c:pt>
                      <c:pt idx="32022">
                        <c:v>2.79</c:v>
                      </c:pt>
                      <c:pt idx="32023">
                        <c:v>2.79</c:v>
                      </c:pt>
                      <c:pt idx="32024">
                        <c:v>2.79</c:v>
                      </c:pt>
                      <c:pt idx="32025">
                        <c:v>2.79</c:v>
                      </c:pt>
                      <c:pt idx="32026">
                        <c:v>2.79</c:v>
                      </c:pt>
                      <c:pt idx="32027">
                        <c:v>2.79</c:v>
                      </c:pt>
                      <c:pt idx="32028">
                        <c:v>2.79</c:v>
                      </c:pt>
                      <c:pt idx="32029">
                        <c:v>2.79</c:v>
                      </c:pt>
                      <c:pt idx="32030">
                        <c:v>2.8</c:v>
                      </c:pt>
                      <c:pt idx="32031">
                        <c:v>2.78</c:v>
                      </c:pt>
                      <c:pt idx="32032">
                        <c:v>2.78</c:v>
                      </c:pt>
                      <c:pt idx="32033">
                        <c:v>2.79</c:v>
                      </c:pt>
                      <c:pt idx="32034">
                        <c:v>2.78</c:v>
                      </c:pt>
                      <c:pt idx="32035">
                        <c:v>2.79</c:v>
                      </c:pt>
                      <c:pt idx="32036">
                        <c:v>2.79</c:v>
                      </c:pt>
                      <c:pt idx="32037">
                        <c:v>2.79</c:v>
                      </c:pt>
                      <c:pt idx="32038">
                        <c:v>2.8</c:v>
                      </c:pt>
                      <c:pt idx="32039">
                        <c:v>2.8</c:v>
                      </c:pt>
                      <c:pt idx="32040">
                        <c:v>2.8</c:v>
                      </c:pt>
                      <c:pt idx="32041">
                        <c:v>2.81</c:v>
                      </c:pt>
                      <c:pt idx="32042">
                        <c:v>2.8</c:v>
                      </c:pt>
                      <c:pt idx="32043">
                        <c:v>2.8</c:v>
                      </c:pt>
                      <c:pt idx="32044">
                        <c:v>2.8</c:v>
                      </c:pt>
                      <c:pt idx="32045">
                        <c:v>2.79</c:v>
                      </c:pt>
                      <c:pt idx="32046">
                        <c:v>2.8</c:v>
                      </c:pt>
                      <c:pt idx="32047">
                        <c:v>2.79</c:v>
                      </c:pt>
                      <c:pt idx="32048">
                        <c:v>2.8</c:v>
                      </c:pt>
                      <c:pt idx="32049">
                        <c:v>2.79</c:v>
                      </c:pt>
                      <c:pt idx="32050">
                        <c:v>2.79</c:v>
                      </c:pt>
                      <c:pt idx="32051">
                        <c:v>2.79</c:v>
                      </c:pt>
                      <c:pt idx="32052">
                        <c:v>2.79</c:v>
                      </c:pt>
                      <c:pt idx="32053">
                        <c:v>2.79</c:v>
                      </c:pt>
                      <c:pt idx="32054">
                        <c:v>2.79</c:v>
                      </c:pt>
                      <c:pt idx="32055">
                        <c:v>2.79</c:v>
                      </c:pt>
                      <c:pt idx="32056">
                        <c:v>2.8</c:v>
                      </c:pt>
                      <c:pt idx="32057">
                        <c:v>2.79</c:v>
                      </c:pt>
                      <c:pt idx="32058">
                        <c:v>2.79</c:v>
                      </c:pt>
                      <c:pt idx="32059">
                        <c:v>2.79</c:v>
                      </c:pt>
                      <c:pt idx="32060">
                        <c:v>2.8</c:v>
                      </c:pt>
                      <c:pt idx="32061">
                        <c:v>2.79</c:v>
                      </c:pt>
                      <c:pt idx="32062">
                        <c:v>2.79</c:v>
                      </c:pt>
                      <c:pt idx="32063">
                        <c:v>2.79</c:v>
                      </c:pt>
                      <c:pt idx="32064">
                        <c:v>2.79</c:v>
                      </c:pt>
                      <c:pt idx="32065">
                        <c:v>2.78</c:v>
                      </c:pt>
                      <c:pt idx="32066">
                        <c:v>2.8</c:v>
                      </c:pt>
                      <c:pt idx="32067">
                        <c:v>2.78</c:v>
                      </c:pt>
                      <c:pt idx="32068">
                        <c:v>2.79</c:v>
                      </c:pt>
                      <c:pt idx="32069">
                        <c:v>2.8</c:v>
                      </c:pt>
                      <c:pt idx="32070">
                        <c:v>2.78</c:v>
                      </c:pt>
                      <c:pt idx="32071">
                        <c:v>2.79</c:v>
                      </c:pt>
                      <c:pt idx="32072">
                        <c:v>2.79</c:v>
                      </c:pt>
                      <c:pt idx="32073">
                        <c:v>2.79</c:v>
                      </c:pt>
                      <c:pt idx="32074">
                        <c:v>2.8</c:v>
                      </c:pt>
                      <c:pt idx="32075">
                        <c:v>2.79</c:v>
                      </c:pt>
                      <c:pt idx="32076">
                        <c:v>2.79</c:v>
                      </c:pt>
                      <c:pt idx="32077">
                        <c:v>2.79</c:v>
                      </c:pt>
                      <c:pt idx="32078">
                        <c:v>2.79</c:v>
                      </c:pt>
                      <c:pt idx="32079">
                        <c:v>2.78</c:v>
                      </c:pt>
                      <c:pt idx="32080">
                        <c:v>2.79</c:v>
                      </c:pt>
                      <c:pt idx="32081">
                        <c:v>2.78</c:v>
                      </c:pt>
                      <c:pt idx="32082">
                        <c:v>2.78</c:v>
                      </c:pt>
                      <c:pt idx="32083">
                        <c:v>2.77</c:v>
                      </c:pt>
                      <c:pt idx="32084">
                        <c:v>2.77</c:v>
                      </c:pt>
                      <c:pt idx="32085">
                        <c:v>2.77</c:v>
                      </c:pt>
                      <c:pt idx="32086">
                        <c:v>2.77</c:v>
                      </c:pt>
                      <c:pt idx="32087">
                        <c:v>2.77</c:v>
                      </c:pt>
                      <c:pt idx="32088">
                        <c:v>2.76</c:v>
                      </c:pt>
                      <c:pt idx="32089">
                        <c:v>2.76</c:v>
                      </c:pt>
                      <c:pt idx="32090">
                        <c:v>2.77</c:v>
                      </c:pt>
                      <c:pt idx="32091">
                        <c:v>2.77</c:v>
                      </c:pt>
                      <c:pt idx="32092">
                        <c:v>2.76</c:v>
                      </c:pt>
                      <c:pt idx="32093">
                        <c:v>2.78</c:v>
                      </c:pt>
                      <c:pt idx="32094">
                        <c:v>2.77</c:v>
                      </c:pt>
                      <c:pt idx="32095">
                        <c:v>2.76</c:v>
                      </c:pt>
                      <c:pt idx="32096">
                        <c:v>2.77</c:v>
                      </c:pt>
                      <c:pt idx="32097">
                        <c:v>2.76</c:v>
                      </c:pt>
                      <c:pt idx="32098">
                        <c:v>2.76</c:v>
                      </c:pt>
                      <c:pt idx="32099">
                        <c:v>2.76</c:v>
                      </c:pt>
                      <c:pt idx="32100">
                        <c:v>2.76</c:v>
                      </c:pt>
                      <c:pt idx="32101">
                        <c:v>2.76</c:v>
                      </c:pt>
                      <c:pt idx="32102">
                        <c:v>2.76</c:v>
                      </c:pt>
                      <c:pt idx="32103">
                        <c:v>2.75</c:v>
                      </c:pt>
                      <c:pt idx="32104">
                        <c:v>2.76</c:v>
                      </c:pt>
                      <c:pt idx="32105">
                        <c:v>2.76</c:v>
                      </c:pt>
                      <c:pt idx="32106">
                        <c:v>2.75</c:v>
                      </c:pt>
                      <c:pt idx="32107">
                        <c:v>2.75</c:v>
                      </c:pt>
                      <c:pt idx="32108">
                        <c:v>2.76</c:v>
                      </c:pt>
                      <c:pt idx="32109">
                        <c:v>2.75</c:v>
                      </c:pt>
                      <c:pt idx="32110">
                        <c:v>2.75</c:v>
                      </c:pt>
                      <c:pt idx="32111">
                        <c:v>2.75</c:v>
                      </c:pt>
                      <c:pt idx="32112">
                        <c:v>2.76</c:v>
                      </c:pt>
                      <c:pt idx="32113">
                        <c:v>2.75</c:v>
                      </c:pt>
                      <c:pt idx="32114">
                        <c:v>2.75</c:v>
                      </c:pt>
                      <c:pt idx="32115">
                        <c:v>2.75</c:v>
                      </c:pt>
                      <c:pt idx="32116">
                        <c:v>2.75</c:v>
                      </c:pt>
                      <c:pt idx="32117">
                        <c:v>2.75</c:v>
                      </c:pt>
                      <c:pt idx="32118">
                        <c:v>2.76</c:v>
                      </c:pt>
                      <c:pt idx="32119">
                        <c:v>2.75</c:v>
                      </c:pt>
                      <c:pt idx="32120">
                        <c:v>2.76</c:v>
                      </c:pt>
                      <c:pt idx="32121">
                        <c:v>2.76</c:v>
                      </c:pt>
                      <c:pt idx="32122">
                        <c:v>2.76</c:v>
                      </c:pt>
                      <c:pt idx="32123">
                        <c:v>2.75</c:v>
                      </c:pt>
                      <c:pt idx="32124">
                        <c:v>2.77</c:v>
                      </c:pt>
                      <c:pt idx="32125">
                        <c:v>2.75</c:v>
                      </c:pt>
                      <c:pt idx="32126">
                        <c:v>2.76</c:v>
                      </c:pt>
                      <c:pt idx="32127">
                        <c:v>2.77</c:v>
                      </c:pt>
                      <c:pt idx="32128">
                        <c:v>2.77</c:v>
                      </c:pt>
                      <c:pt idx="32129">
                        <c:v>2.76</c:v>
                      </c:pt>
                      <c:pt idx="32130">
                        <c:v>2.77</c:v>
                      </c:pt>
                      <c:pt idx="32131">
                        <c:v>2.77</c:v>
                      </c:pt>
                      <c:pt idx="32132">
                        <c:v>2.78</c:v>
                      </c:pt>
                      <c:pt idx="32133">
                        <c:v>2.78</c:v>
                      </c:pt>
                      <c:pt idx="32134">
                        <c:v>2.79</c:v>
                      </c:pt>
                      <c:pt idx="32135">
                        <c:v>2.8</c:v>
                      </c:pt>
                      <c:pt idx="32136">
                        <c:v>2.81</c:v>
                      </c:pt>
                      <c:pt idx="32137">
                        <c:v>2.8</c:v>
                      </c:pt>
                      <c:pt idx="32138">
                        <c:v>2.81</c:v>
                      </c:pt>
                      <c:pt idx="32139">
                        <c:v>2.81</c:v>
                      </c:pt>
                      <c:pt idx="32140">
                        <c:v>2.82</c:v>
                      </c:pt>
                      <c:pt idx="32141">
                        <c:v>2.81</c:v>
                      </c:pt>
                      <c:pt idx="32142">
                        <c:v>2.82</c:v>
                      </c:pt>
                      <c:pt idx="32143">
                        <c:v>2.82</c:v>
                      </c:pt>
                      <c:pt idx="32144">
                        <c:v>2.82</c:v>
                      </c:pt>
                      <c:pt idx="32145">
                        <c:v>2.82</c:v>
                      </c:pt>
                      <c:pt idx="32146">
                        <c:v>2.83</c:v>
                      </c:pt>
                      <c:pt idx="32147">
                        <c:v>2.83</c:v>
                      </c:pt>
                      <c:pt idx="32148">
                        <c:v>2.84</c:v>
                      </c:pt>
                      <c:pt idx="32149">
                        <c:v>2.84</c:v>
                      </c:pt>
                      <c:pt idx="32150">
                        <c:v>2.84</c:v>
                      </c:pt>
                      <c:pt idx="32151">
                        <c:v>2.84</c:v>
                      </c:pt>
                      <c:pt idx="32152">
                        <c:v>2.84</c:v>
                      </c:pt>
                      <c:pt idx="32153">
                        <c:v>2.84</c:v>
                      </c:pt>
                      <c:pt idx="32154">
                        <c:v>2.85</c:v>
                      </c:pt>
                      <c:pt idx="32155">
                        <c:v>2.85</c:v>
                      </c:pt>
                      <c:pt idx="32156">
                        <c:v>2.84</c:v>
                      </c:pt>
                      <c:pt idx="32157">
                        <c:v>2.85</c:v>
                      </c:pt>
                      <c:pt idx="32158">
                        <c:v>2.85</c:v>
                      </c:pt>
                      <c:pt idx="32159">
                        <c:v>2.85</c:v>
                      </c:pt>
                      <c:pt idx="32160">
                        <c:v>2.87</c:v>
                      </c:pt>
                      <c:pt idx="32161">
                        <c:v>2.87</c:v>
                      </c:pt>
                      <c:pt idx="32162">
                        <c:v>2.87</c:v>
                      </c:pt>
                      <c:pt idx="32163">
                        <c:v>2.85</c:v>
                      </c:pt>
                      <c:pt idx="32164">
                        <c:v>2.87</c:v>
                      </c:pt>
                      <c:pt idx="32165">
                        <c:v>2.88</c:v>
                      </c:pt>
                      <c:pt idx="32166">
                        <c:v>2.88</c:v>
                      </c:pt>
                      <c:pt idx="32167">
                        <c:v>2.89</c:v>
                      </c:pt>
                      <c:pt idx="32168">
                        <c:v>2.89</c:v>
                      </c:pt>
                      <c:pt idx="32169">
                        <c:v>2.89</c:v>
                      </c:pt>
                      <c:pt idx="32170">
                        <c:v>2.9</c:v>
                      </c:pt>
                      <c:pt idx="32171">
                        <c:v>2.89</c:v>
                      </c:pt>
                      <c:pt idx="32172">
                        <c:v>2.88</c:v>
                      </c:pt>
                      <c:pt idx="32173">
                        <c:v>2.89</c:v>
                      </c:pt>
                      <c:pt idx="32174">
                        <c:v>2.91</c:v>
                      </c:pt>
                      <c:pt idx="32175">
                        <c:v>2.91</c:v>
                      </c:pt>
                      <c:pt idx="32176">
                        <c:v>2.92</c:v>
                      </c:pt>
                      <c:pt idx="32177">
                        <c:v>2.94</c:v>
                      </c:pt>
                      <c:pt idx="32178">
                        <c:v>2.94</c:v>
                      </c:pt>
                      <c:pt idx="32179">
                        <c:v>2.94</c:v>
                      </c:pt>
                      <c:pt idx="32180">
                        <c:v>2.94</c:v>
                      </c:pt>
                      <c:pt idx="32181">
                        <c:v>2.94</c:v>
                      </c:pt>
                      <c:pt idx="32182">
                        <c:v>2.95</c:v>
                      </c:pt>
                      <c:pt idx="32183">
                        <c:v>2.96</c:v>
                      </c:pt>
                      <c:pt idx="32184">
                        <c:v>2.95</c:v>
                      </c:pt>
                      <c:pt idx="32185">
                        <c:v>2.96</c:v>
                      </c:pt>
                      <c:pt idx="32186">
                        <c:v>2.97</c:v>
                      </c:pt>
                      <c:pt idx="32187">
                        <c:v>2.98</c:v>
                      </c:pt>
                      <c:pt idx="32188">
                        <c:v>2.98</c:v>
                      </c:pt>
                      <c:pt idx="32189">
                        <c:v>2.97</c:v>
                      </c:pt>
                      <c:pt idx="32190">
                        <c:v>2.99</c:v>
                      </c:pt>
                      <c:pt idx="32191">
                        <c:v>2.98</c:v>
                      </c:pt>
                      <c:pt idx="32192">
                        <c:v>2.99</c:v>
                      </c:pt>
                      <c:pt idx="32193">
                        <c:v>2.98</c:v>
                      </c:pt>
                      <c:pt idx="32194">
                        <c:v>2.99</c:v>
                      </c:pt>
                      <c:pt idx="32195">
                        <c:v>2.99</c:v>
                      </c:pt>
                      <c:pt idx="32196">
                        <c:v>2.99</c:v>
                      </c:pt>
                      <c:pt idx="32197">
                        <c:v>3</c:v>
                      </c:pt>
                      <c:pt idx="32198">
                        <c:v>2.99</c:v>
                      </c:pt>
                      <c:pt idx="32199">
                        <c:v>3</c:v>
                      </c:pt>
                      <c:pt idx="32200">
                        <c:v>2.99</c:v>
                      </c:pt>
                      <c:pt idx="32201">
                        <c:v>3</c:v>
                      </c:pt>
                      <c:pt idx="32202">
                        <c:v>3</c:v>
                      </c:pt>
                      <c:pt idx="32203">
                        <c:v>3</c:v>
                      </c:pt>
                      <c:pt idx="32204">
                        <c:v>3</c:v>
                      </c:pt>
                      <c:pt idx="32205">
                        <c:v>3</c:v>
                      </c:pt>
                      <c:pt idx="32206">
                        <c:v>3</c:v>
                      </c:pt>
                      <c:pt idx="32207">
                        <c:v>3.01</c:v>
                      </c:pt>
                      <c:pt idx="32208">
                        <c:v>3.01</c:v>
                      </c:pt>
                      <c:pt idx="32209">
                        <c:v>3</c:v>
                      </c:pt>
                      <c:pt idx="32210">
                        <c:v>3</c:v>
                      </c:pt>
                      <c:pt idx="32211">
                        <c:v>3</c:v>
                      </c:pt>
                      <c:pt idx="32212">
                        <c:v>3.01</c:v>
                      </c:pt>
                      <c:pt idx="32213">
                        <c:v>3.01</c:v>
                      </c:pt>
                      <c:pt idx="32214">
                        <c:v>3</c:v>
                      </c:pt>
                      <c:pt idx="32215">
                        <c:v>3</c:v>
                      </c:pt>
                      <c:pt idx="32216">
                        <c:v>3</c:v>
                      </c:pt>
                      <c:pt idx="32217">
                        <c:v>3</c:v>
                      </c:pt>
                      <c:pt idx="32218">
                        <c:v>3</c:v>
                      </c:pt>
                      <c:pt idx="32219">
                        <c:v>3</c:v>
                      </c:pt>
                      <c:pt idx="32220">
                        <c:v>3</c:v>
                      </c:pt>
                      <c:pt idx="32221">
                        <c:v>3</c:v>
                      </c:pt>
                      <c:pt idx="32222">
                        <c:v>3</c:v>
                      </c:pt>
                      <c:pt idx="32223">
                        <c:v>3</c:v>
                      </c:pt>
                      <c:pt idx="32224">
                        <c:v>2.98</c:v>
                      </c:pt>
                      <c:pt idx="32225">
                        <c:v>2.99</c:v>
                      </c:pt>
                      <c:pt idx="32226">
                        <c:v>2.98</c:v>
                      </c:pt>
                      <c:pt idx="32227">
                        <c:v>2.98</c:v>
                      </c:pt>
                      <c:pt idx="32228">
                        <c:v>2.97</c:v>
                      </c:pt>
                      <c:pt idx="32229">
                        <c:v>2.98</c:v>
                      </c:pt>
                      <c:pt idx="32230">
                        <c:v>2.99</c:v>
                      </c:pt>
                      <c:pt idx="32231">
                        <c:v>2.97</c:v>
                      </c:pt>
                      <c:pt idx="32232">
                        <c:v>2.97</c:v>
                      </c:pt>
                      <c:pt idx="32233">
                        <c:v>2.97</c:v>
                      </c:pt>
                      <c:pt idx="32234">
                        <c:v>2.97</c:v>
                      </c:pt>
                      <c:pt idx="32235">
                        <c:v>2.98</c:v>
                      </c:pt>
                      <c:pt idx="32236">
                        <c:v>2.96</c:v>
                      </c:pt>
                      <c:pt idx="32237">
                        <c:v>2.96</c:v>
                      </c:pt>
                      <c:pt idx="32238">
                        <c:v>2.97</c:v>
                      </c:pt>
                      <c:pt idx="32239">
                        <c:v>2.97</c:v>
                      </c:pt>
                      <c:pt idx="32240">
                        <c:v>2.95</c:v>
                      </c:pt>
                      <c:pt idx="32241">
                        <c:v>2.95</c:v>
                      </c:pt>
                      <c:pt idx="32242">
                        <c:v>2.96</c:v>
                      </c:pt>
                      <c:pt idx="32243">
                        <c:v>2.96</c:v>
                      </c:pt>
                      <c:pt idx="32244">
                        <c:v>2.94</c:v>
                      </c:pt>
                      <c:pt idx="32245">
                        <c:v>2.95</c:v>
                      </c:pt>
                      <c:pt idx="32246">
                        <c:v>2.95</c:v>
                      </c:pt>
                      <c:pt idx="32247">
                        <c:v>2.95</c:v>
                      </c:pt>
                      <c:pt idx="32248">
                        <c:v>2.94</c:v>
                      </c:pt>
                      <c:pt idx="32249">
                        <c:v>2.94</c:v>
                      </c:pt>
                      <c:pt idx="32250">
                        <c:v>2.94</c:v>
                      </c:pt>
                      <c:pt idx="32251">
                        <c:v>2.95</c:v>
                      </c:pt>
                      <c:pt idx="32252">
                        <c:v>2.94</c:v>
                      </c:pt>
                      <c:pt idx="32253">
                        <c:v>2.94</c:v>
                      </c:pt>
                      <c:pt idx="32254">
                        <c:v>2.94</c:v>
                      </c:pt>
                      <c:pt idx="32255">
                        <c:v>2.95</c:v>
                      </c:pt>
                      <c:pt idx="32256">
                        <c:v>2.94</c:v>
                      </c:pt>
                      <c:pt idx="32257">
                        <c:v>2.93</c:v>
                      </c:pt>
                      <c:pt idx="32258">
                        <c:v>2.93</c:v>
                      </c:pt>
                      <c:pt idx="32259">
                        <c:v>2.93</c:v>
                      </c:pt>
                      <c:pt idx="32260">
                        <c:v>2.94</c:v>
                      </c:pt>
                      <c:pt idx="32261">
                        <c:v>2.92</c:v>
                      </c:pt>
                      <c:pt idx="32262">
                        <c:v>2.93</c:v>
                      </c:pt>
                      <c:pt idx="32263">
                        <c:v>2.92</c:v>
                      </c:pt>
                      <c:pt idx="32264">
                        <c:v>2.93</c:v>
                      </c:pt>
                      <c:pt idx="32265">
                        <c:v>2.92</c:v>
                      </c:pt>
                      <c:pt idx="32266">
                        <c:v>2.92</c:v>
                      </c:pt>
                      <c:pt idx="32267">
                        <c:v>2.92</c:v>
                      </c:pt>
                      <c:pt idx="32268">
                        <c:v>2.91</c:v>
                      </c:pt>
                      <c:pt idx="32269">
                        <c:v>2.91</c:v>
                      </c:pt>
                      <c:pt idx="32270">
                        <c:v>2.91</c:v>
                      </c:pt>
                      <c:pt idx="32271">
                        <c:v>2.92</c:v>
                      </c:pt>
                      <c:pt idx="32272">
                        <c:v>2.91</c:v>
                      </c:pt>
                      <c:pt idx="32273">
                        <c:v>2.9</c:v>
                      </c:pt>
                      <c:pt idx="32274">
                        <c:v>2.91</c:v>
                      </c:pt>
                      <c:pt idx="32275">
                        <c:v>2.9</c:v>
                      </c:pt>
                      <c:pt idx="32276">
                        <c:v>2.9</c:v>
                      </c:pt>
                      <c:pt idx="32277">
                        <c:v>2.9</c:v>
                      </c:pt>
                      <c:pt idx="32278">
                        <c:v>2.9</c:v>
                      </c:pt>
                      <c:pt idx="32279">
                        <c:v>2.91</c:v>
                      </c:pt>
                      <c:pt idx="32280">
                        <c:v>2.9</c:v>
                      </c:pt>
                      <c:pt idx="32281">
                        <c:v>2.89</c:v>
                      </c:pt>
                      <c:pt idx="32282">
                        <c:v>2.89</c:v>
                      </c:pt>
                      <c:pt idx="32283">
                        <c:v>2.91</c:v>
                      </c:pt>
                      <c:pt idx="32284">
                        <c:v>2.89</c:v>
                      </c:pt>
                      <c:pt idx="32285">
                        <c:v>2.9</c:v>
                      </c:pt>
                      <c:pt idx="32286">
                        <c:v>2.89</c:v>
                      </c:pt>
                      <c:pt idx="32287">
                        <c:v>2.89</c:v>
                      </c:pt>
                      <c:pt idx="32288">
                        <c:v>2.89</c:v>
                      </c:pt>
                      <c:pt idx="32289">
                        <c:v>2.89</c:v>
                      </c:pt>
                      <c:pt idx="32290">
                        <c:v>2.89</c:v>
                      </c:pt>
                      <c:pt idx="32291">
                        <c:v>2.88</c:v>
                      </c:pt>
                      <c:pt idx="32292">
                        <c:v>2.89</c:v>
                      </c:pt>
                      <c:pt idx="32293">
                        <c:v>2.88</c:v>
                      </c:pt>
                      <c:pt idx="32294">
                        <c:v>2.87</c:v>
                      </c:pt>
                      <c:pt idx="32295">
                        <c:v>2.87</c:v>
                      </c:pt>
                      <c:pt idx="32296">
                        <c:v>2.87</c:v>
                      </c:pt>
                      <c:pt idx="32297">
                        <c:v>2.86</c:v>
                      </c:pt>
                      <c:pt idx="32298">
                        <c:v>2.85</c:v>
                      </c:pt>
                      <c:pt idx="32299">
                        <c:v>2.86</c:v>
                      </c:pt>
                      <c:pt idx="32300">
                        <c:v>2.88</c:v>
                      </c:pt>
                      <c:pt idx="32301">
                        <c:v>2.86</c:v>
                      </c:pt>
                      <c:pt idx="32302">
                        <c:v>2.85</c:v>
                      </c:pt>
                      <c:pt idx="32303">
                        <c:v>2.85</c:v>
                      </c:pt>
                      <c:pt idx="32304">
                        <c:v>2.85</c:v>
                      </c:pt>
                      <c:pt idx="32305">
                        <c:v>2.85</c:v>
                      </c:pt>
                      <c:pt idx="32306">
                        <c:v>2.85</c:v>
                      </c:pt>
                      <c:pt idx="32307">
                        <c:v>2.86</c:v>
                      </c:pt>
                      <c:pt idx="32308">
                        <c:v>2.85</c:v>
                      </c:pt>
                      <c:pt idx="32309">
                        <c:v>2.84</c:v>
                      </c:pt>
                      <c:pt idx="32310">
                        <c:v>2.85</c:v>
                      </c:pt>
                      <c:pt idx="32311">
                        <c:v>2.85</c:v>
                      </c:pt>
                      <c:pt idx="32312">
                        <c:v>2.84</c:v>
                      </c:pt>
                      <c:pt idx="32313">
                        <c:v>2.85</c:v>
                      </c:pt>
                      <c:pt idx="32314">
                        <c:v>2.85</c:v>
                      </c:pt>
                      <c:pt idx="32315">
                        <c:v>2.86</c:v>
                      </c:pt>
                      <c:pt idx="32316">
                        <c:v>2.84</c:v>
                      </c:pt>
                      <c:pt idx="32317">
                        <c:v>2.84</c:v>
                      </c:pt>
                      <c:pt idx="32318">
                        <c:v>2.84</c:v>
                      </c:pt>
                      <c:pt idx="32319">
                        <c:v>2.85</c:v>
                      </c:pt>
                      <c:pt idx="32320">
                        <c:v>2.85</c:v>
                      </c:pt>
                      <c:pt idx="32321">
                        <c:v>2.85</c:v>
                      </c:pt>
                      <c:pt idx="32322">
                        <c:v>2.85</c:v>
                      </c:pt>
                      <c:pt idx="32323">
                        <c:v>2.85</c:v>
                      </c:pt>
                      <c:pt idx="32324">
                        <c:v>2.85</c:v>
                      </c:pt>
                      <c:pt idx="32325">
                        <c:v>2.85</c:v>
                      </c:pt>
                      <c:pt idx="32326">
                        <c:v>2.86</c:v>
                      </c:pt>
                      <c:pt idx="32327">
                        <c:v>2.86</c:v>
                      </c:pt>
                      <c:pt idx="32328">
                        <c:v>2.85</c:v>
                      </c:pt>
                      <c:pt idx="32329">
                        <c:v>2.85</c:v>
                      </c:pt>
                      <c:pt idx="32330">
                        <c:v>2.84</c:v>
                      </c:pt>
                      <c:pt idx="32331">
                        <c:v>2.85</c:v>
                      </c:pt>
                      <c:pt idx="32332">
                        <c:v>2.84</c:v>
                      </c:pt>
                      <c:pt idx="32333">
                        <c:v>2.85</c:v>
                      </c:pt>
                      <c:pt idx="32334">
                        <c:v>2.84</c:v>
                      </c:pt>
                      <c:pt idx="32335">
                        <c:v>2.85</c:v>
                      </c:pt>
                      <c:pt idx="32336">
                        <c:v>2.84</c:v>
                      </c:pt>
                      <c:pt idx="32337">
                        <c:v>2.84</c:v>
                      </c:pt>
                      <c:pt idx="32338">
                        <c:v>2.84</c:v>
                      </c:pt>
                      <c:pt idx="32339">
                        <c:v>2.83</c:v>
                      </c:pt>
                      <c:pt idx="32340">
                        <c:v>2.82</c:v>
                      </c:pt>
                      <c:pt idx="32341">
                        <c:v>2.82</c:v>
                      </c:pt>
                      <c:pt idx="32342">
                        <c:v>2.82</c:v>
                      </c:pt>
                      <c:pt idx="32343">
                        <c:v>2.81</c:v>
                      </c:pt>
                      <c:pt idx="32344">
                        <c:v>2.81</c:v>
                      </c:pt>
                      <c:pt idx="32345">
                        <c:v>2.81</c:v>
                      </c:pt>
                      <c:pt idx="32346">
                        <c:v>2.81</c:v>
                      </c:pt>
                      <c:pt idx="32347">
                        <c:v>2.8</c:v>
                      </c:pt>
                      <c:pt idx="32348">
                        <c:v>2.8</c:v>
                      </c:pt>
                      <c:pt idx="32349">
                        <c:v>2.8</c:v>
                      </c:pt>
                      <c:pt idx="32350">
                        <c:v>2.79</c:v>
                      </c:pt>
                      <c:pt idx="32351">
                        <c:v>2.79</c:v>
                      </c:pt>
                      <c:pt idx="32352">
                        <c:v>2.79</c:v>
                      </c:pt>
                      <c:pt idx="32353">
                        <c:v>2.79</c:v>
                      </c:pt>
                      <c:pt idx="32354">
                        <c:v>2.79</c:v>
                      </c:pt>
                      <c:pt idx="32355">
                        <c:v>2.78</c:v>
                      </c:pt>
                      <c:pt idx="32356">
                        <c:v>2.78</c:v>
                      </c:pt>
                      <c:pt idx="32357">
                        <c:v>2.78</c:v>
                      </c:pt>
                      <c:pt idx="32358">
                        <c:v>2.78</c:v>
                      </c:pt>
                      <c:pt idx="32359">
                        <c:v>2.78</c:v>
                      </c:pt>
                      <c:pt idx="32360">
                        <c:v>2.78</c:v>
                      </c:pt>
                      <c:pt idx="32361">
                        <c:v>2.78</c:v>
                      </c:pt>
                      <c:pt idx="32362">
                        <c:v>2.77</c:v>
                      </c:pt>
                      <c:pt idx="32363">
                        <c:v>2.76</c:v>
                      </c:pt>
                      <c:pt idx="32364">
                        <c:v>2.77</c:v>
                      </c:pt>
                      <c:pt idx="32365">
                        <c:v>2.77</c:v>
                      </c:pt>
                      <c:pt idx="32366">
                        <c:v>2.76</c:v>
                      </c:pt>
                      <c:pt idx="32367">
                        <c:v>2.77</c:v>
                      </c:pt>
                      <c:pt idx="32368">
                        <c:v>2.78</c:v>
                      </c:pt>
                      <c:pt idx="32369">
                        <c:v>2.77</c:v>
                      </c:pt>
                      <c:pt idx="32370">
                        <c:v>2.77</c:v>
                      </c:pt>
                      <c:pt idx="32371">
                        <c:v>2.78</c:v>
                      </c:pt>
                      <c:pt idx="32372">
                        <c:v>2.76</c:v>
                      </c:pt>
                      <c:pt idx="32373">
                        <c:v>2.77</c:v>
                      </c:pt>
                      <c:pt idx="32374">
                        <c:v>2.78</c:v>
                      </c:pt>
                      <c:pt idx="32375">
                        <c:v>2.77</c:v>
                      </c:pt>
                      <c:pt idx="32376">
                        <c:v>2.77</c:v>
                      </c:pt>
                      <c:pt idx="32377">
                        <c:v>2.77</c:v>
                      </c:pt>
                      <c:pt idx="32378">
                        <c:v>2.77</c:v>
                      </c:pt>
                      <c:pt idx="32379">
                        <c:v>2.77</c:v>
                      </c:pt>
                      <c:pt idx="32380">
                        <c:v>2.77</c:v>
                      </c:pt>
                      <c:pt idx="32381">
                        <c:v>2.76</c:v>
                      </c:pt>
                      <c:pt idx="32382">
                        <c:v>2.76</c:v>
                      </c:pt>
                      <c:pt idx="32383">
                        <c:v>2.76</c:v>
                      </c:pt>
                      <c:pt idx="32384">
                        <c:v>2.76</c:v>
                      </c:pt>
                      <c:pt idx="32385">
                        <c:v>2.76</c:v>
                      </c:pt>
                      <c:pt idx="32386">
                        <c:v>2.76</c:v>
                      </c:pt>
                      <c:pt idx="32387">
                        <c:v>2.76</c:v>
                      </c:pt>
                      <c:pt idx="32388">
                        <c:v>2.76</c:v>
                      </c:pt>
                      <c:pt idx="32389">
                        <c:v>2.76</c:v>
                      </c:pt>
                      <c:pt idx="32390">
                        <c:v>2.76</c:v>
                      </c:pt>
                      <c:pt idx="32391">
                        <c:v>2.76</c:v>
                      </c:pt>
                      <c:pt idx="32392">
                        <c:v>2.76</c:v>
                      </c:pt>
                      <c:pt idx="32393">
                        <c:v>2.75</c:v>
                      </c:pt>
                      <c:pt idx="32394">
                        <c:v>2.76</c:v>
                      </c:pt>
                      <c:pt idx="32395">
                        <c:v>2.76</c:v>
                      </c:pt>
                      <c:pt idx="32396">
                        <c:v>2.76</c:v>
                      </c:pt>
                      <c:pt idx="32397">
                        <c:v>2.76</c:v>
                      </c:pt>
                      <c:pt idx="32398">
                        <c:v>2.76</c:v>
                      </c:pt>
                      <c:pt idx="32399">
                        <c:v>2.75</c:v>
                      </c:pt>
                      <c:pt idx="32400">
                        <c:v>2.75</c:v>
                      </c:pt>
                      <c:pt idx="32401">
                        <c:v>2.76</c:v>
                      </c:pt>
                      <c:pt idx="32402">
                        <c:v>2.75</c:v>
                      </c:pt>
                      <c:pt idx="32403">
                        <c:v>2.75</c:v>
                      </c:pt>
                      <c:pt idx="32404">
                        <c:v>2.75</c:v>
                      </c:pt>
                      <c:pt idx="32405">
                        <c:v>2.75</c:v>
                      </c:pt>
                      <c:pt idx="32406">
                        <c:v>2.75</c:v>
                      </c:pt>
                      <c:pt idx="32407">
                        <c:v>2.76</c:v>
                      </c:pt>
                      <c:pt idx="32408">
                        <c:v>2.76</c:v>
                      </c:pt>
                      <c:pt idx="32409">
                        <c:v>2.76</c:v>
                      </c:pt>
                      <c:pt idx="32410">
                        <c:v>2.75</c:v>
                      </c:pt>
                      <c:pt idx="32411">
                        <c:v>2.74</c:v>
                      </c:pt>
                      <c:pt idx="32412">
                        <c:v>2.74</c:v>
                      </c:pt>
                      <c:pt idx="32413">
                        <c:v>2.74</c:v>
                      </c:pt>
                      <c:pt idx="32414">
                        <c:v>2.75</c:v>
                      </c:pt>
                      <c:pt idx="32415">
                        <c:v>2.74</c:v>
                      </c:pt>
                      <c:pt idx="32416">
                        <c:v>2.74</c:v>
                      </c:pt>
                      <c:pt idx="32417">
                        <c:v>2.74</c:v>
                      </c:pt>
                      <c:pt idx="32418">
                        <c:v>2.75</c:v>
                      </c:pt>
                      <c:pt idx="32419">
                        <c:v>2.73</c:v>
                      </c:pt>
                      <c:pt idx="32420">
                        <c:v>2.73</c:v>
                      </c:pt>
                      <c:pt idx="32421">
                        <c:v>2.74</c:v>
                      </c:pt>
                      <c:pt idx="32422">
                        <c:v>2.73</c:v>
                      </c:pt>
                      <c:pt idx="32423">
                        <c:v>2.73</c:v>
                      </c:pt>
                      <c:pt idx="32424">
                        <c:v>2.74</c:v>
                      </c:pt>
                      <c:pt idx="32425">
                        <c:v>2.73</c:v>
                      </c:pt>
                      <c:pt idx="32426">
                        <c:v>2.73</c:v>
                      </c:pt>
                      <c:pt idx="32427">
                        <c:v>2.73</c:v>
                      </c:pt>
                      <c:pt idx="32428">
                        <c:v>2.72</c:v>
                      </c:pt>
                      <c:pt idx="32429">
                        <c:v>2.73</c:v>
                      </c:pt>
                      <c:pt idx="32430">
                        <c:v>2.72</c:v>
                      </c:pt>
                      <c:pt idx="32431">
                        <c:v>2.72</c:v>
                      </c:pt>
                      <c:pt idx="32432">
                        <c:v>2.72</c:v>
                      </c:pt>
                      <c:pt idx="32433">
                        <c:v>2.72</c:v>
                      </c:pt>
                      <c:pt idx="32434">
                        <c:v>2.71</c:v>
                      </c:pt>
                      <c:pt idx="32435">
                        <c:v>2.71</c:v>
                      </c:pt>
                      <c:pt idx="32436">
                        <c:v>2.72</c:v>
                      </c:pt>
                      <c:pt idx="32437">
                        <c:v>2.71</c:v>
                      </c:pt>
                      <c:pt idx="32438">
                        <c:v>2.7</c:v>
                      </c:pt>
                      <c:pt idx="32439">
                        <c:v>2.72</c:v>
                      </c:pt>
                      <c:pt idx="32440">
                        <c:v>2.71</c:v>
                      </c:pt>
                      <c:pt idx="32441">
                        <c:v>2.7</c:v>
                      </c:pt>
                      <c:pt idx="32442">
                        <c:v>2.7</c:v>
                      </c:pt>
                      <c:pt idx="32443">
                        <c:v>2.7</c:v>
                      </c:pt>
                      <c:pt idx="32444">
                        <c:v>2.7</c:v>
                      </c:pt>
                      <c:pt idx="32445">
                        <c:v>2.7</c:v>
                      </c:pt>
                      <c:pt idx="32446">
                        <c:v>2.71</c:v>
                      </c:pt>
                      <c:pt idx="32447">
                        <c:v>2.7</c:v>
                      </c:pt>
                      <c:pt idx="32448">
                        <c:v>2.71</c:v>
                      </c:pt>
                      <c:pt idx="32449">
                        <c:v>2.69</c:v>
                      </c:pt>
                      <c:pt idx="32450">
                        <c:v>2.69</c:v>
                      </c:pt>
                      <c:pt idx="32451">
                        <c:v>2.69</c:v>
                      </c:pt>
                      <c:pt idx="32452">
                        <c:v>2.69</c:v>
                      </c:pt>
                      <c:pt idx="32453">
                        <c:v>2.69</c:v>
                      </c:pt>
                      <c:pt idx="32454">
                        <c:v>2.69</c:v>
                      </c:pt>
                      <c:pt idx="32455">
                        <c:v>2.69</c:v>
                      </c:pt>
                      <c:pt idx="32456">
                        <c:v>2.69</c:v>
                      </c:pt>
                      <c:pt idx="32457">
                        <c:v>2.69</c:v>
                      </c:pt>
                      <c:pt idx="32458">
                        <c:v>2.69</c:v>
                      </c:pt>
                      <c:pt idx="32459">
                        <c:v>2.69</c:v>
                      </c:pt>
                      <c:pt idx="32460">
                        <c:v>2.69</c:v>
                      </c:pt>
                      <c:pt idx="32461">
                        <c:v>2.7</c:v>
                      </c:pt>
                      <c:pt idx="32462">
                        <c:v>2.69</c:v>
                      </c:pt>
                      <c:pt idx="32463">
                        <c:v>2.69</c:v>
                      </c:pt>
                      <c:pt idx="32464">
                        <c:v>2.69</c:v>
                      </c:pt>
                      <c:pt idx="32465">
                        <c:v>2.69</c:v>
                      </c:pt>
                      <c:pt idx="32466">
                        <c:v>2.69</c:v>
                      </c:pt>
                      <c:pt idx="32467">
                        <c:v>2.69</c:v>
                      </c:pt>
                      <c:pt idx="32468">
                        <c:v>2.68</c:v>
                      </c:pt>
                      <c:pt idx="32469">
                        <c:v>2.69</c:v>
                      </c:pt>
                      <c:pt idx="32470">
                        <c:v>2.68</c:v>
                      </c:pt>
                      <c:pt idx="32471">
                        <c:v>2.69</c:v>
                      </c:pt>
                      <c:pt idx="32472">
                        <c:v>2.68</c:v>
                      </c:pt>
                      <c:pt idx="32473">
                        <c:v>2.68</c:v>
                      </c:pt>
                      <c:pt idx="32474">
                        <c:v>2.69</c:v>
                      </c:pt>
                      <c:pt idx="32475">
                        <c:v>2.69</c:v>
                      </c:pt>
                      <c:pt idx="32476">
                        <c:v>2.68</c:v>
                      </c:pt>
                      <c:pt idx="32477">
                        <c:v>2.69</c:v>
                      </c:pt>
                      <c:pt idx="32478">
                        <c:v>2.69</c:v>
                      </c:pt>
                      <c:pt idx="32479">
                        <c:v>2.68</c:v>
                      </c:pt>
                      <c:pt idx="32480">
                        <c:v>2.68</c:v>
                      </c:pt>
                      <c:pt idx="32481">
                        <c:v>2.68</c:v>
                      </c:pt>
                      <c:pt idx="32482">
                        <c:v>2.68</c:v>
                      </c:pt>
                      <c:pt idx="32483">
                        <c:v>2.67</c:v>
                      </c:pt>
                      <c:pt idx="32484">
                        <c:v>2.68</c:v>
                      </c:pt>
                      <c:pt idx="32485">
                        <c:v>2.68</c:v>
                      </c:pt>
                      <c:pt idx="32486">
                        <c:v>2.68</c:v>
                      </c:pt>
                      <c:pt idx="32487">
                        <c:v>2.67</c:v>
                      </c:pt>
                      <c:pt idx="32488">
                        <c:v>2.68</c:v>
                      </c:pt>
                      <c:pt idx="32489">
                        <c:v>2.68</c:v>
                      </c:pt>
                      <c:pt idx="32490">
                        <c:v>2.67</c:v>
                      </c:pt>
                      <c:pt idx="32491">
                        <c:v>2.67</c:v>
                      </c:pt>
                      <c:pt idx="32492">
                        <c:v>2.68</c:v>
                      </c:pt>
                      <c:pt idx="32493">
                        <c:v>2.67</c:v>
                      </c:pt>
                      <c:pt idx="32494">
                        <c:v>2.68</c:v>
                      </c:pt>
                      <c:pt idx="32495">
                        <c:v>2.68</c:v>
                      </c:pt>
                      <c:pt idx="32496">
                        <c:v>2.67</c:v>
                      </c:pt>
                      <c:pt idx="32497">
                        <c:v>2.67</c:v>
                      </c:pt>
                      <c:pt idx="32498">
                        <c:v>2.67</c:v>
                      </c:pt>
                      <c:pt idx="32499">
                        <c:v>2.67</c:v>
                      </c:pt>
                      <c:pt idx="32500">
                        <c:v>2.67</c:v>
                      </c:pt>
                      <c:pt idx="32501">
                        <c:v>2.66</c:v>
                      </c:pt>
                      <c:pt idx="32502">
                        <c:v>2.67</c:v>
                      </c:pt>
                      <c:pt idx="32503">
                        <c:v>2.67</c:v>
                      </c:pt>
                      <c:pt idx="32504">
                        <c:v>2.67</c:v>
                      </c:pt>
                      <c:pt idx="32505">
                        <c:v>2.66</c:v>
                      </c:pt>
                      <c:pt idx="32506">
                        <c:v>2.67</c:v>
                      </c:pt>
                      <c:pt idx="32507">
                        <c:v>2.67</c:v>
                      </c:pt>
                      <c:pt idx="32508">
                        <c:v>2.66</c:v>
                      </c:pt>
                      <c:pt idx="32509">
                        <c:v>2.67</c:v>
                      </c:pt>
                      <c:pt idx="32510">
                        <c:v>2.67</c:v>
                      </c:pt>
                      <c:pt idx="32511">
                        <c:v>2.66</c:v>
                      </c:pt>
                      <c:pt idx="32512">
                        <c:v>2.67</c:v>
                      </c:pt>
                      <c:pt idx="32513">
                        <c:v>2.67</c:v>
                      </c:pt>
                      <c:pt idx="32514">
                        <c:v>2.67</c:v>
                      </c:pt>
                      <c:pt idx="32515">
                        <c:v>2.68</c:v>
                      </c:pt>
                      <c:pt idx="32516">
                        <c:v>2.67</c:v>
                      </c:pt>
                      <c:pt idx="32517">
                        <c:v>2.68</c:v>
                      </c:pt>
                      <c:pt idx="32518">
                        <c:v>2.67</c:v>
                      </c:pt>
                      <c:pt idx="32519">
                        <c:v>2.68</c:v>
                      </c:pt>
                      <c:pt idx="32520">
                        <c:v>2.67</c:v>
                      </c:pt>
                      <c:pt idx="32521">
                        <c:v>2.67</c:v>
                      </c:pt>
                      <c:pt idx="32522">
                        <c:v>2.68</c:v>
                      </c:pt>
                      <c:pt idx="32523">
                        <c:v>2.68</c:v>
                      </c:pt>
                      <c:pt idx="32524">
                        <c:v>2.66</c:v>
                      </c:pt>
                      <c:pt idx="32525">
                        <c:v>2.67</c:v>
                      </c:pt>
                      <c:pt idx="32526">
                        <c:v>2.67</c:v>
                      </c:pt>
                      <c:pt idx="32527">
                        <c:v>2.66</c:v>
                      </c:pt>
                      <c:pt idx="32528">
                        <c:v>2.67</c:v>
                      </c:pt>
                      <c:pt idx="32529">
                        <c:v>2.67</c:v>
                      </c:pt>
                      <c:pt idx="32530">
                        <c:v>2.66</c:v>
                      </c:pt>
                      <c:pt idx="32531">
                        <c:v>2.65</c:v>
                      </c:pt>
                      <c:pt idx="32532">
                        <c:v>2.65</c:v>
                      </c:pt>
                      <c:pt idx="32533">
                        <c:v>2.65</c:v>
                      </c:pt>
                      <c:pt idx="32534">
                        <c:v>2.65</c:v>
                      </c:pt>
                      <c:pt idx="32535">
                        <c:v>2.65</c:v>
                      </c:pt>
                      <c:pt idx="32536">
                        <c:v>2.65</c:v>
                      </c:pt>
                      <c:pt idx="32537">
                        <c:v>2.65</c:v>
                      </c:pt>
                      <c:pt idx="32538">
                        <c:v>2.65</c:v>
                      </c:pt>
                      <c:pt idx="32539">
                        <c:v>2.65</c:v>
                      </c:pt>
                      <c:pt idx="32540">
                        <c:v>2.65</c:v>
                      </c:pt>
                      <c:pt idx="32541">
                        <c:v>2.65</c:v>
                      </c:pt>
                      <c:pt idx="32542">
                        <c:v>2.64</c:v>
                      </c:pt>
                      <c:pt idx="32543">
                        <c:v>2.65</c:v>
                      </c:pt>
                      <c:pt idx="32544">
                        <c:v>2.65</c:v>
                      </c:pt>
                      <c:pt idx="32545">
                        <c:v>2.65</c:v>
                      </c:pt>
                      <c:pt idx="32546">
                        <c:v>2.65</c:v>
                      </c:pt>
                      <c:pt idx="32547">
                        <c:v>2.66</c:v>
                      </c:pt>
                      <c:pt idx="32548">
                        <c:v>2.65</c:v>
                      </c:pt>
                      <c:pt idx="32549">
                        <c:v>2.65</c:v>
                      </c:pt>
                      <c:pt idx="32550">
                        <c:v>2.65</c:v>
                      </c:pt>
                      <c:pt idx="32551">
                        <c:v>2.65</c:v>
                      </c:pt>
                      <c:pt idx="32552">
                        <c:v>2.65</c:v>
                      </c:pt>
                      <c:pt idx="32553">
                        <c:v>2.65</c:v>
                      </c:pt>
                      <c:pt idx="32554">
                        <c:v>2.64</c:v>
                      </c:pt>
                      <c:pt idx="32555">
                        <c:v>2.65</c:v>
                      </c:pt>
                      <c:pt idx="32556">
                        <c:v>2.65</c:v>
                      </c:pt>
                      <c:pt idx="32557">
                        <c:v>2.64</c:v>
                      </c:pt>
                      <c:pt idx="32558">
                        <c:v>2.64</c:v>
                      </c:pt>
                      <c:pt idx="32559">
                        <c:v>2.65</c:v>
                      </c:pt>
                      <c:pt idx="32560">
                        <c:v>2.65</c:v>
                      </c:pt>
                      <c:pt idx="32561">
                        <c:v>2.64</c:v>
                      </c:pt>
                      <c:pt idx="32562">
                        <c:v>2.64</c:v>
                      </c:pt>
                      <c:pt idx="32563">
                        <c:v>2.63</c:v>
                      </c:pt>
                      <c:pt idx="32564">
                        <c:v>2.64</c:v>
                      </c:pt>
                      <c:pt idx="32565">
                        <c:v>2.63</c:v>
                      </c:pt>
                      <c:pt idx="32566">
                        <c:v>2.64</c:v>
                      </c:pt>
                      <c:pt idx="32567">
                        <c:v>2.63</c:v>
                      </c:pt>
                      <c:pt idx="32568">
                        <c:v>2.63</c:v>
                      </c:pt>
                      <c:pt idx="32569">
                        <c:v>2.63</c:v>
                      </c:pt>
                      <c:pt idx="32570">
                        <c:v>2.63</c:v>
                      </c:pt>
                      <c:pt idx="32571">
                        <c:v>2.63</c:v>
                      </c:pt>
                      <c:pt idx="32572">
                        <c:v>2.64</c:v>
                      </c:pt>
                      <c:pt idx="32573">
                        <c:v>2.63</c:v>
                      </c:pt>
                      <c:pt idx="32574">
                        <c:v>2.63</c:v>
                      </c:pt>
                      <c:pt idx="32575">
                        <c:v>2.63</c:v>
                      </c:pt>
                      <c:pt idx="32576">
                        <c:v>2.63</c:v>
                      </c:pt>
                      <c:pt idx="32577">
                        <c:v>2.63</c:v>
                      </c:pt>
                      <c:pt idx="32578">
                        <c:v>2.63</c:v>
                      </c:pt>
                      <c:pt idx="32579">
                        <c:v>2.63</c:v>
                      </c:pt>
                      <c:pt idx="32580">
                        <c:v>2.62</c:v>
                      </c:pt>
                      <c:pt idx="32581">
                        <c:v>2.63</c:v>
                      </c:pt>
                      <c:pt idx="32582">
                        <c:v>2.62</c:v>
                      </c:pt>
                      <c:pt idx="32583">
                        <c:v>2.62</c:v>
                      </c:pt>
                      <c:pt idx="32584">
                        <c:v>2.62</c:v>
                      </c:pt>
                      <c:pt idx="32585">
                        <c:v>2.63</c:v>
                      </c:pt>
                      <c:pt idx="32586">
                        <c:v>2.62</c:v>
                      </c:pt>
                      <c:pt idx="32587">
                        <c:v>2.62</c:v>
                      </c:pt>
                      <c:pt idx="32588">
                        <c:v>2.62</c:v>
                      </c:pt>
                      <c:pt idx="32589">
                        <c:v>2.62</c:v>
                      </c:pt>
                      <c:pt idx="32590">
                        <c:v>2.62</c:v>
                      </c:pt>
                      <c:pt idx="32591">
                        <c:v>2.62</c:v>
                      </c:pt>
                      <c:pt idx="32592">
                        <c:v>2.62</c:v>
                      </c:pt>
                      <c:pt idx="32593">
                        <c:v>2.62</c:v>
                      </c:pt>
                      <c:pt idx="32594">
                        <c:v>2.62</c:v>
                      </c:pt>
                      <c:pt idx="32595">
                        <c:v>2.62</c:v>
                      </c:pt>
                      <c:pt idx="32596">
                        <c:v>2.62</c:v>
                      </c:pt>
                      <c:pt idx="32597">
                        <c:v>2.62</c:v>
                      </c:pt>
                      <c:pt idx="32598">
                        <c:v>2.62</c:v>
                      </c:pt>
                      <c:pt idx="32599">
                        <c:v>2.62</c:v>
                      </c:pt>
                      <c:pt idx="32600">
                        <c:v>2.62</c:v>
                      </c:pt>
                      <c:pt idx="32601">
                        <c:v>2.62</c:v>
                      </c:pt>
                      <c:pt idx="32602">
                        <c:v>2.62</c:v>
                      </c:pt>
                      <c:pt idx="32603">
                        <c:v>2.63</c:v>
                      </c:pt>
                      <c:pt idx="32604">
                        <c:v>2.62</c:v>
                      </c:pt>
                      <c:pt idx="32605">
                        <c:v>2.62</c:v>
                      </c:pt>
                      <c:pt idx="32606">
                        <c:v>2.62</c:v>
                      </c:pt>
                      <c:pt idx="32607">
                        <c:v>2.62</c:v>
                      </c:pt>
                      <c:pt idx="32608">
                        <c:v>2.62</c:v>
                      </c:pt>
                      <c:pt idx="32609">
                        <c:v>2.62</c:v>
                      </c:pt>
                      <c:pt idx="32610">
                        <c:v>2.62</c:v>
                      </c:pt>
                      <c:pt idx="32611">
                        <c:v>2.62</c:v>
                      </c:pt>
                      <c:pt idx="32612">
                        <c:v>2.61</c:v>
                      </c:pt>
                      <c:pt idx="32613">
                        <c:v>2.62</c:v>
                      </c:pt>
                      <c:pt idx="32614">
                        <c:v>2.61</c:v>
                      </c:pt>
                      <c:pt idx="32615">
                        <c:v>2.61</c:v>
                      </c:pt>
                      <c:pt idx="32616">
                        <c:v>2.62</c:v>
                      </c:pt>
                      <c:pt idx="32617">
                        <c:v>2.62</c:v>
                      </c:pt>
                      <c:pt idx="32618">
                        <c:v>2.61</c:v>
                      </c:pt>
                      <c:pt idx="32619">
                        <c:v>2.6</c:v>
                      </c:pt>
                      <c:pt idx="32620">
                        <c:v>2.61</c:v>
                      </c:pt>
                      <c:pt idx="32621">
                        <c:v>2.61</c:v>
                      </c:pt>
                      <c:pt idx="32622">
                        <c:v>2.6</c:v>
                      </c:pt>
                      <c:pt idx="32623">
                        <c:v>2.6</c:v>
                      </c:pt>
                      <c:pt idx="32624">
                        <c:v>2.59</c:v>
                      </c:pt>
                      <c:pt idx="32625">
                        <c:v>2.59</c:v>
                      </c:pt>
                      <c:pt idx="32626">
                        <c:v>2.6</c:v>
                      </c:pt>
                      <c:pt idx="32627">
                        <c:v>2.59</c:v>
                      </c:pt>
                      <c:pt idx="32628">
                        <c:v>2.6</c:v>
                      </c:pt>
                      <c:pt idx="32629">
                        <c:v>2.59</c:v>
                      </c:pt>
                      <c:pt idx="32630">
                        <c:v>2.59</c:v>
                      </c:pt>
                      <c:pt idx="32631">
                        <c:v>2.59</c:v>
                      </c:pt>
                      <c:pt idx="32632">
                        <c:v>2.59</c:v>
                      </c:pt>
                      <c:pt idx="32633">
                        <c:v>2.59</c:v>
                      </c:pt>
                      <c:pt idx="32634">
                        <c:v>2.59</c:v>
                      </c:pt>
                      <c:pt idx="32635">
                        <c:v>2.58</c:v>
                      </c:pt>
                      <c:pt idx="32636">
                        <c:v>2.59</c:v>
                      </c:pt>
                      <c:pt idx="32637">
                        <c:v>2.58</c:v>
                      </c:pt>
                      <c:pt idx="32638">
                        <c:v>2.59</c:v>
                      </c:pt>
                      <c:pt idx="32639">
                        <c:v>2.58</c:v>
                      </c:pt>
                      <c:pt idx="32640">
                        <c:v>2.58</c:v>
                      </c:pt>
                      <c:pt idx="32641">
                        <c:v>2.58</c:v>
                      </c:pt>
                      <c:pt idx="32642">
                        <c:v>2.59</c:v>
                      </c:pt>
                      <c:pt idx="32643">
                        <c:v>2.59</c:v>
                      </c:pt>
                      <c:pt idx="32644">
                        <c:v>2.58</c:v>
                      </c:pt>
                      <c:pt idx="32645">
                        <c:v>2.58</c:v>
                      </c:pt>
                      <c:pt idx="32646">
                        <c:v>2.59</c:v>
                      </c:pt>
                      <c:pt idx="32647">
                        <c:v>2.58</c:v>
                      </c:pt>
                      <c:pt idx="32648">
                        <c:v>2.58</c:v>
                      </c:pt>
                      <c:pt idx="32649">
                        <c:v>2.58</c:v>
                      </c:pt>
                      <c:pt idx="32650">
                        <c:v>2.58</c:v>
                      </c:pt>
                      <c:pt idx="32651">
                        <c:v>2.59</c:v>
                      </c:pt>
                      <c:pt idx="32652">
                        <c:v>2.58</c:v>
                      </c:pt>
                      <c:pt idx="32653">
                        <c:v>2.58</c:v>
                      </c:pt>
                      <c:pt idx="32654">
                        <c:v>2.58</c:v>
                      </c:pt>
                      <c:pt idx="32655">
                        <c:v>2.58</c:v>
                      </c:pt>
                      <c:pt idx="32656">
                        <c:v>2.58</c:v>
                      </c:pt>
                      <c:pt idx="32657">
                        <c:v>2.58</c:v>
                      </c:pt>
                      <c:pt idx="32658">
                        <c:v>2.58</c:v>
                      </c:pt>
                      <c:pt idx="32659">
                        <c:v>2.58</c:v>
                      </c:pt>
                      <c:pt idx="32660">
                        <c:v>2.58</c:v>
                      </c:pt>
                      <c:pt idx="32661">
                        <c:v>2.58</c:v>
                      </c:pt>
                      <c:pt idx="32662">
                        <c:v>2.58</c:v>
                      </c:pt>
                      <c:pt idx="32663">
                        <c:v>2.58</c:v>
                      </c:pt>
                      <c:pt idx="32664">
                        <c:v>2.58</c:v>
                      </c:pt>
                      <c:pt idx="32665">
                        <c:v>2.57</c:v>
                      </c:pt>
                      <c:pt idx="32666">
                        <c:v>2.58</c:v>
                      </c:pt>
                      <c:pt idx="32667">
                        <c:v>2.58</c:v>
                      </c:pt>
                      <c:pt idx="32668">
                        <c:v>2.58</c:v>
                      </c:pt>
                      <c:pt idx="32669">
                        <c:v>2.58</c:v>
                      </c:pt>
                      <c:pt idx="32670">
                        <c:v>2.57</c:v>
                      </c:pt>
                      <c:pt idx="32671">
                        <c:v>2.58</c:v>
                      </c:pt>
                      <c:pt idx="32672">
                        <c:v>2.58</c:v>
                      </c:pt>
                      <c:pt idx="32673">
                        <c:v>2.58</c:v>
                      </c:pt>
                      <c:pt idx="32674">
                        <c:v>2.58</c:v>
                      </c:pt>
                      <c:pt idx="32675">
                        <c:v>2.58</c:v>
                      </c:pt>
                      <c:pt idx="32676">
                        <c:v>2.59</c:v>
                      </c:pt>
                      <c:pt idx="32677">
                        <c:v>2.6</c:v>
                      </c:pt>
                      <c:pt idx="32678">
                        <c:v>2.6</c:v>
                      </c:pt>
                      <c:pt idx="32679">
                        <c:v>2.59</c:v>
                      </c:pt>
                      <c:pt idx="32680">
                        <c:v>2.59</c:v>
                      </c:pt>
                      <c:pt idx="32681">
                        <c:v>2.58</c:v>
                      </c:pt>
                      <c:pt idx="32682">
                        <c:v>2.59</c:v>
                      </c:pt>
                      <c:pt idx="32683">
                        <c:v>2.59</c:v>
                      </c:pt>
                      <c:pt idx="32684">
                        <c:v>2.59</c:v>
                      </c:pt>
                      <c:pt idx="32685">
                        <c:v>2.59</c:v>
                      </c:pt>
                      <c:pt idx="32686">
                        <c:v>2.59</c:v>
                      </c:pt>
                      <c:pt idx="32687">
                        <c:v>2.59</c:v>
                      </c:pt>
                      <c:pt idx="32688">
                        <c:v>2.6</c:v>
                      </c:pt>
                      <c:pt idx="32689">
                        <c:v>2.59</c:v>
                      </c:pt>
                      <c:pt idx="32690">
                        <c:v>2.6</c:v>
                      </c:pt>
                      <c:pt idx="32691">
                        <c:v>2.59</c:v>
                      </c:pt>
                      <c:pt idx="32692">
                        <c:v>2.6</c:v>
                      </c:pt>
                      <c:pt idx="32693">
                        <c:v>2.59</c:v>
                      </c:pt>
                      <c:pt idx="32694">
                        <c:v>2.6</c:v>
                      </c:pt>
                      <c:pt idx="32695">
                        <c:v>2.6</c:v>
                      </c:pt>
                      <c:pt idx="32696">
                        <c:v>2.61</c:v>
                      </c:pt>
                      <c:pt idx="32697">
                        <c:v>2.6</c:v>
                      </c:pt>
                      <c:pt idx="32698">
                        <c:v>2.6</c:v>
                      </c:pt>
                      <c:pt idx="32699">
                        <c:v>2.59</c:v>
                      </c:pt>
                      <c:pt idx="32700">
                        <c:v>2.59</c:v>
                      </c:pt>
                      <c:pt idx="32701">
                        <c:v>2.6</c:v>
                      </c:pt>
                      <c:pt idx="32702">
                        <c:v>2.59</c:v>
                      </c:pt>
                      <c:pt idx="32703">
                        <c:v>2.59</c:v>
                      </c:pt>
                      <c:pt idx="32704">
                        <c:v>2.59</c:v>
                      </c:pt>
                      <c:pt idx="32705">
                        <c:v>2.6</c:v>
                      </c:pt>
                      <c:pt idx="32706">
                        <c:v>2.59</c:v>
                      </c:pt>
                      <c:pt idx="32707">
                        <c:v>2.59</c:v>
                      </c:pt>
                      <c:pt idx="32708">
                        <c:v>2.59</c:v>
                      </c:pt>
                      <c:pt idx="32709">
                        <c:v>2.59</c:v>
                      </c:pt>
                      <c:pt idx="32710">
                        <c:v>2.58</c:v>
                      </c:pt>
                      <c:pt idx="32711">
                        <c:v>2.59</c:v>
                      </c:pt>
                      <c:pt idx="32712">
                        <c:v>2.59</c:v>
                      </c:pt>
                      <c:pt idx="32713">
                        <c:v>2.58</c:v>
                      </c:pt>
                      <c:pt idx="32714">
                        <c:v>2.58</c:v>
                      </c:pt>
                      <c:pt idx="32715">
                        <c:v>2.58</c:v>
                      </c:pt>
                      <c:pt idx="32716">
                        <c:v>2.58</c:v>
                      </c:pt>
                      <c:pt idx="32717">
                        <c:v>2.58</c:v>
                      </c:pt>
                      <c:pt idx="32718">
                        <c:v>2.57</c:v>
                      </c:pt>
                      <c:pt idx="32719">
                        <c:v>2.58</c:v>
                      </c:pt>
                      <c:pt idx="32720">
                        <c:v>2.58</c:v>
                      </c:pt>
                      <c:pt idx="32721">
                        <c:v>2.57</c:v>
                      </c:pt>
                      <c:pt idx="32722">
                        <c:v>2.56</c:v>
                      </c:pt>
                      <c:pt idx="32723">
                        <c:v>2.56</c:v>
                      </c:pt>
                      <c:pt idx="32724">
                        <c:v>2.56</c:v>
                      </c:pt>
                      <c:pt idx="32725">
                        <c:v>2.56</c:v>
                      </c:pt>
                      <c:pt idx="32726">
                        <c:v>2.56</c:v>
                      </c:pt>
                      <c:pt idx="32727">
                        <c:v>2.5499999999999998</c:v>
                      </c:pt>
                      <c:pt idx="32728">
                        <c:v>2.56</c:v>
                      </c:pt>
                      <c:pt idx="32729">
                        <c:v>2.56</c:v>
                      </c:pt>
                      <c:pt idx="32730">
                        <c:v>2.5499999999999998</c:v>
                      </c:pt>
                      <c:pt idx="32731">
                        <c:v>2.5499999999999998</c:v>
                      </c:pt>
                      <c:pt idx="32732">
                        <c:v>2.5499999999999998</c:v>
                      </c:pt>
                      <c:pt idx="32733">
                        <c:v>2.54</c:v>
                      </c:pt>
                      <c:pt idx="32734">
                        <c:v>2.54</c:v>
                      </c:pt>
                      <c:pt idx="32735">
                        <c:v>2.5499999999999998</c:v>
                      </c:pt>
                      <c:pt idx="32736">
                        <c:v>2.5499999999999998</c:v>
                      </c:pt>
                      <c:pt idx="32737">
                        <c:v>2.5499999999999998</c:v>
                      </c:pt>
                      <c:pt idx="32738">
                        <c:v>2.56</c:v>
                      </c:pt>
                      <c:pt idx="32739">
                        <c:v>2.5499999999999998</c:v>
                      </c:pt>
                      <c:pt idx="32740">
                        <c:v>2.54</c:v>
                      </c:pt>
                      <c:pt idx="32741">
                        <c:v>2.54</c:v>
                      </c:pt>
                      <c:pt idx="32742">
                        <c:v>2.54</c:v>
                      </c:pt>
                      <c:pt idx="32743">
                        <c:v>2.5499999999999998</c:v>
                      </c:pt>
                      <c:pt idx="32744">
                        <c:v>2.54</c:v>
                      </c:pt>
                      <c:pt idx="32745">
                        <c:v>2.54</c:v>
                      </c:pt>
                      <c:pt idx="32746">
                        <c:v>2.54</c:v>
                      </c:pt>
                      <c:pt idx="32747">
                        <c:v>2.54</c:v>
                      </c:pt>
                      <c:pt idx="32748">
                        <c:v>2.54</c:v>
                      </c:pt>
                      <c:pt idx="32749">
                        <c:v>2.54</c:v>
                      </c:pt>
                      <c:pt idx="32750">
                        <c:v>2.54</c:v>
                      </c:pt>
                      <c:pt idx="32751">
                        <c:v>2.54</c:v>
                      </c:pt>
                      <c:pt idx="32752">
                        <c:v>2.54</c:v>
                      </c:pt>
                      <c:pt idx="32753">
                        <c:v>2.54</c:v>
                      </c:pt>
                      <c:pt idx="32754">
                        <c:v>2.54</c:v>
                      </c:pt>
                      <c:pt idx="32755">
                        <c:v>2.54</c:v>
                      </c:pt>
                      <c:pt idx="32756">
                        <c:v>2.5299999999999998</c:v>
                      </c:pt>
                      <c:pt idx="32757">
                        <c:v>2.54</c:v>
                      </c:pt>
                      <c:pt idx="32758">
                        <c:v>2.54</c:v>
                      </c:pt>
                      <c:pt idx="32759">
                        <c:v>2.54</c:v>
                      </c:pt>
                      <c:pt idx="32760">
                        <c:v>2.54</c:v>
                      </c:pt>
                      <c:pt idx="32761">
                        <c:v>2.5299999999999998</c:v>
                      </c:pt>
                      <c:pt idx="32762">
                        <c:v>2.54</c:v>
                      </c:pt>
                      <c:pt idx="32763">
                        <c:v>2.5299999999999998</c:v>
                      </c:pt>
                      <c:pt idx="32764">
                        <c:v>2.5299999999999998</c:v>
                      </c:pt>
                      <c:pt idx="32765">
                        <c:v>2.5299999999999998</c:v>
                      </c:pt>
                      <c:pt idx="32766">
                        <c:v>2.5299999999999998</c:v>
                      </c:pt>
                      <c:pt idx="32767">
                        <c:v>2.5299999999999998</c:v>
                      </c:pt>
                      <c:pt idx="32768">
                        <c:v>2.5299999999999998</c:v>
                      </c:pt>
                      <c:pt idx="32769">
                        <c:v>2.5299999999999998</c:v>
                      </c:pt>
                      <c:pt idx="32770">
                        <c:v>2.5299999999999998</c:v>
                      </c:pt>
                      <c:pt idx="32771">
                        <c:v>2.5299999999999998</c:v>
                      </c:pt>
                      <c:pt idx="32772">
                        <c:v>2.5299999999999998</c:v>
                      </c:pt>
                      <c:pt idx="32773">
                        <c:v>2.52</c:v>
                      </c:pt>
                      <c:pt idx="32774">
                        <c:v>2.52</c:v>
                      </c:pt>
                      <c:pt idx="32775">
                        <c:v>2.5299999999999998</c:v>
                      </c:pt>
                      <c:pt idx="32776">
                        <c:v>2.52</c:v>
                      </c:pt>
                      <c:pt idx="32777">
                        <c:v>2.52</c:v>
                      </c:pt>
                      <c:pt idx="32778">
                        <c:v>2.52</c:v>
                      </c:pt>
                      <c:pt idx="32779">
                        <c:v>2.52</c:v>
                      </c:pt>
                      <c:pt idx="32780">
                        <c:v>2.52</c:v>
                      </c:pt>
                      <c:pt idx="32781">
                        <c:v>2.52</c:v>
                      </c:pt>
                      <c:pt idx="32782">
                        <c:v>2.52</c:v>
                      </c:pt>
                      <c:pt idx="32783">
                        <c:v>2.52</c:v>
                      </c:pt>
                      <c:pt idx="32784">
                        <c:v>2.52</c:v>
                      </c:pt>
                      <c:pt idx="32785">
                        <c:v>2.52</c:v>
                      </c:pt>
                      <c:pt idx="32786">
                        <c:v>2.52</c:v>
                      </c:pt>
                      <c:pt idx="32787">
                        <c:v>2.52</c:v>
                      </c:pt>
                      <c:pt idx="32788">
                        <c:v>2.52</c:v>
                      </c:pt>
                      <c:pt idx="32789">
                        <c:v>2.52</c:v>
                      </c:pt>
                      <c:pt idx="32790">
                        <c:v>2.52</c:v>
                      </c:pt>
                      <c:pt idx="32791">
                        <c:v>2.52</c:v>
                      </c:pt>
                      <c:pt idx="32792">
                        <c:v>2.52</c:v>
                      </c:pt>
                      <c:pt idx="32793">
                        <c:v>2.5099999999999998</c:v>
                      </c:pt>
                      <c:pt idx="32794">
                        <c:v>2.5299999999999998</c:v>
                      </c:pt>
                      <c:pt idx="32795">
                        <c:v>2.52</c:v>
                      </c:pt>
                      <c:pt idx="32796">
                        <c:v>2.5099999999999998</c:v>
                      </c:pt>
                      <c:pt idx="32797">
                        <c:v>2.52</c:v>
                      </c:pt>
                      <c:pt idx="32798">
                        <c:v>2.52</c:v>
                      </c:pt>
                      <c:pt idx="32799">
                        <c:v>2.52</c:v>
                      </c:pt>
                      <c:pt idx="32800">
                        <c:v>2.52</c:v>
                      </c:pt>
                      <c:pt idx="32801">
                        <c:v>2.52</c:v>
                      </c:pt>
                      <c:pt idx="32802">
                        <c:v>2.52</c:v>
                      </c:pt>
                      <c:pt idx="32803">
                        <c:v>2.5299999999999998</c:v>
                      </c:pt>
                      <c:pt idx="32804">
                        <c:v>2.52</c:v>
                      </c:pt>
                      <c:pt idx="32805">
                        <c:v>2.5299999999999998</c:v>
                      </c:pt>
                      <c:pt idx="32806">
                        <c:v>2.5299999999999998</c:v>
                      </c:pt>
                      <c:pt idx="32807">
                        <c:v>2.5299999999999998</c:v>
                      </c:pt>
                      <c:pt idx="32808">
                        <c:v>2.5299999999999998</c:v>
                      </c:pt>
                      <c:pt idx="32809">
                        <c:v>2.5299999999999998</c:v>
                      </c:pt>
                      <c:pt idx="32810">
                        <c:v>2.5299999999999998</c:v>
                      </c:pt>
                      <c:pt idx="32811">
                        <c:v>2.5299999999999998</c:v>
                      </c:pt>
                      <c:pt idx="32812">
                        <c:v>2.52</c:v>
                      </c:pt>
                      <c:pt idx="32813">
                        <c:v>2.5299999999999998</c:v>
                      </c:pt>
                      <c:pt idx="32814">
                        <c:v>2.5299999999999998</c:v>
                      </c:pt>
                      <c:pt idx="32815">
                        <c:v>2.5299999999999998</c:v>
                      </c:pt>
                      <c:pt idx="32816">
                        <c:v>2.52</c:v>
                      </c:pt>
                      <c:pt idx="32817">
                        <c:v>2.52</c:v>
                      </c:pt>
                      <c:pt idx="32818">
                        <c:v>2.52</c:v>
                      </c:pt>
                      <c:pt idx="32819">
                        <c:v>2.5299999999999998</c:v>
                      </c:pt>
                      <c:pt idx="32820">
                        <c:v>2.52</c:v>
                      </c:pt>
                      <c:pt idx="32821">
                        <c:v>2.52</c:v>
                      </c:pt>
                      <c:pt idx="32822">
                        <c:v>2.52</c:v>
                      </c:pt>
                      <c:pt idx="32823">
                        <c:v>2.5099999999999998</c:v>
                      </c:pt>
                      <c:pt idx="32824">
                        <c:v>2.52</c:v>
                      </c:pt>
                      <c:pt idx="32825">
                        <c:v>2.52</c:v>
                      </c:pt>
                      <c:pt idx="32826">
                        <c:v>2.52</c:v>
                      </c:pt>
                      <c:pt idx="32827">
                        <c:v>2.52</c:v>
                      </c:pt>
                      <c:pt idx="32828">
                        <c:v>2.5099999999999998</c:v>
                      </c:pt>
                      <c:pt idx="32829">
                        <c:v>2.52</c:v>
                      </c:pt>
                      <c:pt idx="32830">
                        <c:v>2.52</c:v>
                      </c:pt>
                      <c:pt idx="32831">
                        <c:v>2.52</c:v>
                      </c:pt>
                      <c:pt idx="32832">
                        <c:v>2.5099999999999998</c:v>
                      </c:pt>
                      <c:pt idx="32833">
                        <c:v>2.52</c:v>
                      </c:pt>
                      <c:pt idx="32834">
                        <c:v>2.5099999999999998</c:v>
                      </c:pt>
                      <c:pt idx="32835">
                        <c:v>2.52</c:v>
                      </c:pt>
                      <c:pt idx="32836">
                        <c:v>2.5099999999999998</c:v>
                      </c:pt>
                      <c:pt idx="32837">
                        <c:v>2.52</c:v>
                      </c:pt>
                      <c:pt idx="32838">
                        <c:v>2.52</c:v>
                      </c:pt>
                      <c:pt idx="32839">
                        <c:v>2.52</c:v>
                      </c:pt>
                      <c:pt idx="32840">
                        <c:v>2.5099999999999998</c:v>
                      </c:pt>
                      <c:pt idx="32841">
                        <c:v>2.52</c:v>
                      </c:pt>
                      <c:pt idx="32842">
                        <c:v>2.52</c:v>
                      </c:pt>
                      <c:pt idx="32843">
                        <c:v>2.5099999999999998</c:v>
                      </c:pt>
                      <c:pt idx="32844">
                        <c:v>2.52</c:v>
                      </c:pt>
                      <c:pt idx="32845">
                        <c:v>2.52</c:v>
                      </c:pt>
                      <c:pt idx="32846">
                        <c:v>2.5099999999999998</c:v>
                      </c:pt>
                      <c:pt idx="32847">
                        <c:v>2.52</c:v>
                      </c:pt>
                      <c:pt idx="32848">
                        <c:v>2.52</c:v>
                      </c:pt>
                      <c:pt idx="32849">
                        <c:v>2.52</c:v>
                      </c:pt>
                      <c:pt idx="32850">
                        <c:v>2.5099999999999998</c:v>
                      </c:pt>
                      <c:pt idx="32851">
                        <c:v>2.5099999999999998</c:v>
                      </c:pt>
                      <c:pt idx="32852">
                        <c:v>2.52</c:v>
                      </c:pt>
                      <c:pt idx="32853">
                        <c:v>2.52</c:v>
                      </c:pt>
                      <c:pt idx="32854">
                        <c:v>2.5099999999999998</c:v>
                      </c:pt>
                      <c:pt idx="32855">
                        <c:v>2.5099999999999998</c:v>
                      </c:pt>
                      <c:pt idx="32856">
                        <c:v>2.5099999999999998</c:v>
                      </c:pt>
                      <c:pt idx="32857">
                        <c:v>2.52</c:v>
                      </c:pt>
                      <c:pt idx="32858">
                        <c:v>2.5099999999999998</c:v>
                      </c:pt>
                      <c:pt idx="32859">
                        <c:v>2.5099999999999998</c:v>
                      </c:pt>
                      <c:pt idx="32860">
                        <c:v>2.5099999999999998</c:v>
                      </c:pt>
                      <c:pt idx="32861">
                        <c:v>2.5099999999999998</c:v>
                      </c:pt>
                      <c:pt idx="32862">
                        <c:v>2.5099999999999998</c:v>
                      </c:pt>
                      <c:pt idx="32863">
                        <c:v>2.52</c:v>
                      </c:pt>
                      <c:pt idx="32864">
                        <c:v>2.5099999999999998</c:v>
                      </c:pt>
                      <c:pt idx="32865">
                        <c:v>2.5099999999999998</c:v>
                      </c:pt>
                      <c:pt idx="32866">
                        <c:v>2.5099999999999998</c:v>
                      </c:pt>
                      <c:pt idx="32867">
                        <c:v>2.5099999999999998</c:v>
                      </c:pt>
                      <c:pt idx="32868">
                        <c:v>2.5</c:v>
                      </c:pt>
                      <c:pt idx="32869">
                        <c:v>2.5099999999999998</c:v>
                      </c:pt>
                      <c:pt idx="32870">
                        <c:v>2.5</c:v>
                      </c:pt>
                      <c:pt idx="32871">
                        <c:v>2.5099999999999998</c:v>
                      </c:pt>
                      <c:pt idx="32872">
                        <c:v>2.5</c:v>
                      </c:pt>
                      <c:pt idx="32873">
                        <c:v>2.5099999999999998</c:v>
                      </c:pt>
                      <c:pt idx="32874">
                        <c:v>2.5</c:v>
                      </c:pt>
                      <c:pt idx="32875">
                        <c:v>2.5</c:v>
                      </c:pt>
                      <c:pt idx="32876">
                        <c:v>2.5</c:v>
                      </c:pt>
                      <c:pt idx="32877">
                        <c:v>2.5099999999999998</c:v>
                      </c:pt>
                      <c:pt idx="32878">
                        <c:v>2.5</c:v>
                      </c:pt>
                      <c:pt idx="32879">
                        <c:v>2.5</c:v>
                      </c:pt>
                      <c:pt idx="32880">
                        <c:v>2.5</c:v>
                      </c:pt>
                      <c:pt idx="32881">
                        <c:v>2.5</c:v>
                      </c:pt>
                      <c:pt idx="32882">
                        <c:v>2.5</c:v>
                      </c:pt>
                      <c:pt idx="32883">
                        <c:v>2.5</c:v>
                      </c:pt>
                      <c:pt idx="32884">
                        <c:v>2.5</c:v>
                      </c:pt>
                      <c:pt idx="32885">
                        <c:v>2.5</c:v>
                      </c:pt>
                      <c:pt idx="32886">
                        <c:v>2.5</c:v>
                      </c:pt>
                      <c:pt idx="32887">
                        <c:v>2.5099999999999998</c:v>
                      </c:pt>
                      <c:pt idx="32888">
                        <c:v>2.5</c:v>
                      </c:pt>
                      <c:pt idx="32889">
                        <c:v>2.5</c:v>
                      </c:pt>
                      <c:pt idx="32890">
                        <c:v>2.5</c:v>
                      </c:pt>
                      <c:pt idx="32891">
                        <c:v>2.5</c:v>
                      </c:pt>
                      <c:pt idx="32892">
                        <c:v>2.5</c:v>
                      </c:pt>
                      <c:pt idx="32893">
                        <c:v>2.52</c:v>
                      </c:pt>
                      <c:pt idx="32894">
                        <c:v>2.5099999999999998</c:v>
                      </c:pt>
                      <c:pt idx="32895">
                        <c:v>2.5</c:v>
                      </c:pt>
                      <c:pt idx="32896">
                        <c:v>2.5</c:v>
                      </c:pt>
                      <c:pt idx="32897">
                        <c:v>2.5099999999999998</c:v>
                      </c:pt>
                      <c:pt idx="32898">
                        <c:v>2.5</c:v>
                      </c:pt>
                      <c:pt idx="32899">
                        <c:v>2.5</c:v>
                      </c:pt>
                      <c:pt idx="32900">
                        <c:v>2.5</c:v>
                      </c:pt>
                      <c:pt idx="32901">
                        <c:v>2.5099999999999998</c:v>
                      </c:pt>
                      <c:pt idx="32902">
                        <c:v>2.5</c:v>
                      </c:pt>
                      <c:pt idx="32903">
                        <c:v>2.5</c:v>
                      </c:pt>
                      <c:pt idx="32904">
                        <c:v>2.5</c:v>
                      </c:pt>
                      <c:pt idx="32905">
                        <c:v>2.5099999999999998</c:v>
                      </c:pt>
                      <c:pt idx="32906">
                        <c:v>2.5</c:v>
                      </c:pt>
                      <c:pt idx="32907">
                        <c:v>2.5099999999999998</c:v>
                      </c:pt>
                      <c:pt idx="32908">
                        <c:v>2.5</c:v>
                      </c:pt>
                      <c:pt idx="32909">
                        <c:v>2.5099999999999998</c:v>
                      </c:pt>
                      <c:pt idx="32910">
                        <c:v>2.52</c:v>
                      </c:pt>
                      <c:pt idx="32911">
                        <c:v>2.5099999999999998</c:v>
                      </c:pt>
                      <c:pt idx="32912">
                        <c:v>2.5099999999999998</c:v>
                      </c:pt>
                      <c:pt idx="32913">
                        <c:v>2.52</c:v>
                      </c:pt>
                      <c:pt idx="32914">
                        <c:v>2.5099999999999998</c:v>
                      </c:pt>
                      <c:pt idx="32915">
                        <c:v>2.5099999999999998</c:v>
                      </c:pt>
                      <c:pt idx="32916">
                        <c:v>2.5099999999999998</c:v>
                      </c:pt>
                      <c:pt idx="32917">
                        <c:v>2.52</c:v>
                      </c:pt>
                      <c:pt idx="32918">
                        <c:v>2.5099999999999998</c:v>
                      </c:pt>
                      <c:pt idx="32919">
                        <c:v>2.5099999999999998</c:v>
                      </c:pt>
                      <c:pt idx="32920">
                        <c:v>2.5099999999999998</c:v>
                      </c:pt>
                      <c:pt idx="32921">
                        <c:v>2.5</c:v>
                      </c:pt>
                      <c:pt idx="32922">
                        <c:v>2.5099999999999998</c:v>
                      </c:pt>
                      <c:pt idx="32923">
                        <c:v>2.5</c:v>
                      </c:pt>
                      <c:pt idx="32924">
                        <c:v>2.5</c:v>
                      </c:pt>
                      <c:pt idx="32925">
                        <c:v>2.5</c:v>
                      </c:pt>
                      <c:pt idx="32926">
                        <c:v>2.5</c:v>
                      </c:pt>
                      <c:pt idx="32927">
                        <c:v>2.5</c:v>
                      </c:pt>
                      <c:pt idx="32928">
                        <c:v>2.5</c:v>
                      </c:pt>
                      <c:pt idx="32929">
                        <c:v>2.5</c:v>
                      </c:pt>
                      <c:pt idx="32930">
                        <c:v>2.5</c:v>
                      </c:pt>
                      <c:pt idx="32931">
                        <c:v>2.5</c:v>
                      </c:pt>
                      <c:pt idx="32932">
                        <c:v>2.5</c:v>
                      </c:pt>
                      <c:pt idx="32933">
                        <c:v>2.5</c:v>
                      </c:pt>
                      <c:pt idx="32934">
                        <c:v>2.4900000000000002</c:v>
                      </c:pt>
                      <c:pt idx="32935">
                        <c:v>2.5</c:v>
                      </c:pt>
                      <c:pt idx="32936">
                        <c:v>2.5</c:v>
                      </c:pt>
                      <c:pt idx="32937">
                        <c:v>2.5</c:v>
                      </c:pt>
                      <c:pt idx="32938">
                        <c:v>2.5</c:v>
                      </c:pt>
                      <c:pt idx="32939">
                        <c:v>2.4900000000000002</c:v>
                      </c:pt>
                      <c:pt idx="32940">
                        <c:v>2.5</c:v>
                      </c:pt>
                      <c:pt idx="32941">
                        <c:v>2.5</c:v>
                      </c:pt>
                      <c:pt idx="32942">
                        <c:v>2.5</c:v>
                      </c:pt>
                      <c:pt idx="32943">
                        <c:v>2.5</c:v>
                      </c:pt>
                      <c:pt idx="32944">
                        <c:v>2.5099999999999998</c:v>
                      </c:pt>
                      <c:pt idx="32945">
                        <c:v>2.5</c:v>
                      </c:pt>
                      <c:pt idx="32946">
                        <c:v>2.5099999999999998</c:v>
                      </c:pt>
                      <c:pt idx="32947">
                        <c:v>2.5</c:v>
                      </c:pt>
                      <c:pt idx="32948">
                        <c:v>2.5</c:v>
                      </c:pt>
                      <c:pt idx="32949">
                        <c:v>2.5</c:v>
                      </c:pt>
                      <c:pt idx="32950">
                        <c:v>2.4900000000000002</c:v>
                      </c:pt>
                      <c:pt idx="32951">
                        <c:v>2.5</c:v>
                      </c:pt>
                      <c:pt idx="32952">
                        <c:v>2.5</c:v>
                      </c:pt>
                      <c:pt idx="32953">
                        <c:v>2.4900000000000002</c:v>
                      </c:pt>
                      <c:pt idx="32954">
                        <c:v>2.5</c:v>
                      </c:pt>
                      <c:pt idx="32955">
                        <c:v>2.4900000000000002</c:v>
                      </c:pt>
                      <c:pt idx="32956">
                        <c:v>2.4900000000000002</c:v>
                      </c:pt>
                      <c:pt idx="32957">
                        <c:v>2.4900000000000002</c:v>
                      </c:pt>
                      <c:pt idx="32958">
                        <c:v>2.4900000000000002</c:v>
                      </c:pt>
                      <c:pt idx="32959">
                        <c:v>2.4900000000000002</c:v>
                      </c:pt>
                      <c:pt idx="32960">
                        <c:v>2.48</c:v>
                      </c:pt>
                      <c:pt idx="32961">
                        <c:v>2.4900000000000002</c:v>
                      </c:pt>
                      <c:pt idx="32962">
                        <c:v>2.48</c:v>
                      </c:pt>
                      <c:pt idx="32963">
                        <c:v>2.4900000000000002</c:v>
                      </c:pt>
                      <c:pt idx="32964">
                        <c:v>2.48</c:v>
                      </c:pt>
                      <c:pt idx="32965">
                        <c:v>2.48</c:v>
                      </c:pt>
                      <c:pt idx="32966">
                        <c:v>2.48</c:v>
                      </c:pt>
                      <c:pt idx="32967">
                        <c:v>2.48</c:v>
                      </c:pt>
                      <c:pt idx="32968">
                        <c:v>2.48</c:v>
                      </c:pt>
                      <c:pt idx="32969">
                        <c:v>2.48</c:v>
                      </c:pt>
                      <c:pt idx="32970">
                        <c:v>2.48</c:v>
                      </c:pt>
                      <c:pt idx="32971">
                        <c:v>2.48</c:v>
                      </c:pt>
                      <c:pt idx="32972">
                        <c:v>2.46</c:v>
                      </c:pt>
                      <c:pt idx="32973">
                        <c:v>2.46</c:v>
                      </c:pt>
                      <c:pt idx="32974">
                        <c:v>2.46</c:v>
                      </c:pt>
                      <c:pt idx="32975">
                        <c:v>2.46</c:v>
                      </c:pt>
                      <c:pt idx="32976">
                        <c:v>2.48</c:v>
                      </c:pt>
                      <c:pt idx="32977">
                        <c:v>2.46</c:v>
                      </c:pt>
                      <c:pt idx="32978">
                        <c:v>2.46</c:v>
                      </c:pt>
                      <c:pt idx="32979">
                        <c:v>2.48</c:v>
                      </c:pt>
                      <c:pt idx="32980">
                        <c:v>2.48</c:v>
                      </c:pt>
                      <c:pt idx="32981">
                        <c:v>2.46</c:v>
                      </c:pt>
                      <c:pt idx="32982">
                        <c:v>2.46</c:v>
                      </c:pt>
                      <c:pt idx="32983">
                        <c:v>2.46</c:v>
                      </c:pt>
                      <c:pt idx="32984">
                        <c:v>2.46</c:v>
                      </c:pt>
                      <c:pt idx="32985">
                        <c:v>2.48</c:v>
                      </c:pt>
                      <c:pt idx="32986">
                        <c:v>2.48</c:v>
                      </c:pt>
                      <c:pt idx="32987">
                        <c:v>2.48</c:v>
                      </c:pt>
                      <c:pt idx="32988">
                        <c:v>2.46</c:v>
                      </c:pt>
                      <c:pt idx="32989">
                        <c:v>2.46</c:v>
                      </c:pt>
                      <c:pt idx="32990">
                        <c:v>2.46</c:v>
                      </c:pt>
                      <c:pt idx="32991">
                        <c:v>2.48</c:v>
                      </c:pt>
                      <c:pt idx="32992">
                        <c:v>2.4900000000000002</c:v>
                      </c:pt>
                      <c:pt idx="32993">
                        <c:v>2.48</c:v>
                      </c:pt>
                      <c:pt idx="32994">
                        <c:v>2.48</c:v>
                      </c:pt>
                      <c:pt idx="32995">
                        <c:v>2.46</c:v>
                      </c:pt>
                      <c:pt idx="32996">
                        <c:v>2.48</c:v>
                      </c:pt>
                      <c:pt idx="32997">
                        <c:v>2.48</c:v>
                      </c:pt>
                      <c:pt idx="32998">
                        <c:v>2.48</c:v>
                      </c:pt>
                      <c:pt idx="32999">
                        <c:v>2.48</c:v>
                      </c:pt>
                      <c:pt idx="33000">
                        <c:v>2.4900000000000002</c:v>
                      </c:pt>
                      <c:pt idx="33001">
                        <c:v>2.48</c:v>
                      </c:pt>
                      <c:pt idx="33002">
                        <c:v>2.48</c:v>
                      </c:pt>
                      <c:pt idx="33003">
                        <c:v>2.48</c:v>
                      </c:pt>
                      <c:pt idx="33004">
                        <c:v>2.48</c:v>
                      </c:pt>
                      <c:pt idx="33005">
                        <c:v>2.48</c:v>
                      </c:pt>
                      <c:pt idx="33006">
                        <c:v>2.48</c:v>
                      </c:pt>
                      <c:pt idx="33007">
                        <c:v>2.48</c:v>
                      </c:pt>
                      <c:pt idx="33008">
                        <c:v>2.48</c:v>
                      </c:pt>
                      <c:pt idx="33009">
                        <c:v>2.46</c:v>
                      </c:pt>
                      <c:pt idx="33010">
                        <c:v>2.48</c:v>
                      </c:pt>
                      <c:pt idx="33011">
                        <c:v>2.48</c:v>
                      </c:pt>
                      <c:pt idx="33012">
                        <c:v>2.48</c:v>
                      </c:pt>
                      <c:pt idx="33013">
                        <c:v>2.46</c:v>
                      </c:pt>
                      <c:pt idx="33014">
                        <c:v>2.46</c:v>
                      </c:pt>
                      <c:pt idx="33015">
                        <c:v>2.48</c:v>
                      </c:pt>
                      <c:pt idx="33016">
                        <c:v>2.48</c:v>
                      </c:pt>
                      <c:pt idx="33017">
                        <c:v>2.46</c:v>
                      </c:pt>
                      <c:pt idx="33018">
                        <c:v>2.48</c:v>
                      </c:pt>
                      <c:pt idx="33019">
                        <c:v>2.48</c:v>
                      </c:pt>
                      <c:pt idx="33020">
                        <c:v>2.46</c:v>
                      </c:pt>
                      <c:pt idx="33021">
                        <c:v>2.46</c:v>
                      </c:pt>
                      <c:pt idx="33022">
                        <c:v>2.4500000000000002</c:v>
                      </c:pt>
                      <c:pt idx="33023">
                        <c:v>2.46</c:v>
                      </c:pt>
                      <c:pt idx="33024">
                        <c:v>2.4500000000000002</c:v>
                      </c:pt>
                      <c:pt idx="33025">
                        <c:v>2.46</c:v>
                      </c:pt>
                      <c:pt idx="33026">
                        <c:v>2.4500000000000002</c:v>
                      </c:pt>
                      <c:pt idx="33027">
                        <c:v>2.4500000000000002</c:v>
                      </c:pt>
                      <c:pt idx="33028">
                        <c:v>2.4500000000000002</c:v>
                      </c:pt>
                      <c:pt idx="33029">
                        <c:v>2.4500000000000002</c:v>
                      </c:pt>
                      <c:pt idx="33030">
                        <c:v>2.4500000000000002</c:v>
                      </c:pt>
                      <c:pt idx="33031">
                        <c:v>2.4500000000000002</c:v>
                      </c:pt>
                      <c:pt idx="33032">
                        <c:v>2.4500000000000002</c:v>
                      </c:pt>
                      <c:pt idx="33033">
                        <c:v>2.4500000000000002</c:v>
                      </c:pt>
                      <c:pt idx="33034">
                        <c:v>2.4500000000000002</c:v>
                      </c:pt>
                      <c:pt idx="33035">
                        <c:v>2.4500000000000002</c:v>
                      </c:pt>
                      <c:pt idx="33036">
                        <c:v>2.46</c:v>
                      </c:pt>
                      <c:pt idx="33037">
                        <c:v>2.46</c:v>
                      </c:pt>
                      <c:pt idx="33038">
                        <c:v>2.4500000000000002</c:v>
                      </c:pt>
                      <c:pt idx="33039">
                        <c:v>2.4500000000000002</c:v>
                      </c:pt>
                      <c:pt idx="33040">
                        <c:v>2.4500000000000002</c:v>
                      </c:pt>
                      <c:pt idx="33041">
                        <c:v>2.4500000000000002</c:v>
                      </c:pt>
                      <c:pt idx="33042">
                        <c:v>2.4500000000000002</c:v>
                      </c:pt>
                      <c:pt idx="33043">
                        <c:v>2.4500000000000002</c:v>
                      </c:pt>
                      <c:pt idx="33044">
                        <c:v>2.4500000000000002</c:v>
                      </c:pt>
                      <c:pt idx="33045">
                        <c:v>2.4500000000000002</c:v>
                      </c:pt>
                      <c:pt idx="33046">
                        <c:v>2.4500000000000002</c:v>
                      </c:pt>
                      <c:pt idx="33047">
                        <c:v>2.4500000000000002</c:v>
                      </c:pt>
                      <c:pt idx="33048">
                        <c:v>2.4500000000000002</c:v>
                      </c:pt>
                      <c:pt idx="33049">
                        <c:v>2.4500000000000002</c:v>
                      </c:pt>
                      <c:pt idx="33050">
                        <c:v>2.4500000000000002</c:v>
                      </c:pt>
                      <c:pt idx="33051">
                        <c:v>2.44</c:v>
                      </c:pt>
                      <c:pt idx="33052">
                        <c:v>2.4500000000000002</c:v>
                      </c:pt>
                      <c:pt idx="33053">
                        <c:v>2.4500000000000002</c:v>
                      </c:pt>
                      <c:pt idx="33054">
                        <c:v>2.4500000000000002</c:v>
                      </c:pt>
                      <c:pt idx="33055">
                        <c:v>2.44</c:v>
                      </c:pt>
                      <c:pt idx="33056">
                        <c:v>2.4500000000000002</c:v>
                      </c:pt>
                      <c:pt idx="33057">
                        <c:v>2.4500000000000002</c:v>
                      </c:pt>
                      <c:pt idx="33058">
                        <c:v>2.44</c:v>
                      </c:pt>
                      <c:pt idx="33059">
                        <c:v>2.4500000000000002</c:v>
                      </c:pt>
                      <c:pt idx="33060">
                        <c:v>2.44</c:v>
                      </c:pt>
                      <c:pt idx="33061">
                        <c:v>2.44</c:v>
                      </c:pt>
                      <c:pt idx="33062">
                        <c:v>2.44</c:v>
                      </c:pt>
                      <c:pt idx="33063">
                        <c:v>2.44</c:v>
                      </c:pt>
                      <c:pt idx="33064">
                        <c:v>2.4500000000000002</c:v>
                      </c:pt>
                      <c:pt idx="33065">
                        <c:v>2.44</c:v>
                      </c:pt>
                      <c:pt idx="33066">
                        <c:v>2.44</c:v>
                      </c:pt>
                      <c:pt idx="33067">
                        <c:v>2.4300000000000002</c:v>
                      </c:pt>
                      <c:pt idx="33068">
                        <c:v>2.44</c:v>
                      </c:pt>
                      <c:pt idx="33069">
                        <c:v>2.44</c:v>
                      </c:pt>
                      <c:pt idx="33070">
                        <c:v>2.44</c:v>
                      </c:pt>
                      <c:pt idx="33071">
                        <c:v>2.44</c:v>
                      </c:pt>
                      <c:pt idx="33072">
                        <c:v>2.44</c:v>
                      </c:pt>
                      <c:pt idx="33073">
                        <c:v>2.44</c:v>
                      </c:pt>
                      <c:pt idx="33074">
                        <c:v>2.44</c:v>
                      </c:pt>
                      <c:pt idx="33075">
                        <c:v>2.44</c:v>
                      </c:pt>
                      <c:pt idx="33076">
                        <c:v>2.44</c:v>
                      </c:pt>
                      <c:pt idx="33077">
                        <c:v>2.44</c:v>
                      </c:pt>
                      <c:pt idx="33078">
                        <c:v>2.4300000000000002</c:v>
                      </c:pt>
                      <c:pt idx="33079">
                        <c:v>2.4300000000000002</c:v>
                      </c:pt>
                      <c:pt idx="33080">
                        <c:v>2.4300000000000002</c:v>
                      </c:pt>
                      <c:pt idx="33081">
                        <c:v>2.44</c:v>
                      </c:pt>
                      <c:pt idx="33082">
                        <c:v>2.4300000000000002</c:v>
                      </c:pt>
                      <c:pt idx="33083">
                        <c:v>2.4300000000000002</c:v>
                      </c:pt>
                      <c:pt idx="33084">
                        <c:v>2.4300000000000002</c:v>
                      </c:pt>
                      <c:pt idx="33085">
                        <c:v>2.44</c:v>
                      </c:pt>
                      <c:pt idx="33086">
                        <c:v>2.44</c:v>
                      </c:pt>
                      <c:pt idx="33087">
                        <c:v>2.4300000000000002</c:v>
                      </c:pt>
                      <c:pt idx="33088">
                        <c:v>2.44</c:v>
                      </c:pt>
                      <c:pt idx="33089">
                        <c:v>2.44</c:v>
                      </c:pt>
                      <c:pt idx="33090">
                        <c:v>2.44</c:v>
                      </c:pt>
                      <c:pt idx="33091">
                        <c:v>2.4500000000000002</c:v>
                      </c:pt>
                      <c:pt idx="33092">
                        <c:v>2.44</c:v>
                      </c:pt>
                      <c:pt idx="33093">
                        <c:v>2.44</c:v>
                      </c:pt>
                      <c:pt idx="33094">
                        <c:v>2.44</c:v>
                      </c:pt>
                      <c:pt idx="33095">
                        <c:v>2.44</c:v>
                      </c:pt>
                      <c:pt idx="33096">
                        <c:v>2.44</c:v>
                      </c:pt>
                      <c:pt idx="33097">
                        <c:v>2.44</c:v>
                      </c:pt>
                      <c:pt idx="33098">
                        <c:v>2.44</c:v>
                      </c:pt>
                      <c:pt idx="33099">
                        <c:v>2.44</c:v>
                      </c:pt>
                      <c:pt idx="33100">
                        <c:v>2.44</c:v>
                      </c:pt>
                      <c:pt idx="33101">
                        <c:v>2.44</c:v>
                      </c:pt>
                      <c:pt idx="33102">
                        <c:v>2.4300000000000002</c:v>
                      </c:pt>
                      <c:pt idx="33103">
                        <c:v>2.4300000000000002</c:v>
                      </c:pt>
                      <c:pt idx="33104">
                        <c:v>2.44</c:v>
                      </c:pt>
                      <c:pt idx="33105">
                        <c:v>2.44</c:v>
                      </c:pt>
                      <c:pt idx="33106">
                        <c:v>2.44</c:v>
                      </c:pt>
                      <c:pt idx="33107">
                        <c:v>2.44</c:v>
                      </c:pt>
                      <c:pt idx="33108">
                        <c:v>2.44</c:v>
                      </c:pt>
                      <c:pt idx="33109">
                        <c:v>2.44</c:v>
                      </c:pt>
                      <c:pt idx="33110">
                        <c:v>2.4500000000000002</c:v>
                      </c:pt>
                      <c:pt idx="33111">
                        <c:v>2.44</c:v>
                      </c:pt>
                      <c:pt idx="33112">
                        <c:v>2.44</c:v>
                      </c:pt>
                      <c:pt idx="33113">
                        <c:v>2.44</c:v>
                      </c:pt>
                      <c:pt idx="33114">
                        <c:v>2.44</c:v>
                      </c:pt>
                      <c:pt idx="33115">
                        <c:v>2.4500000000000002</c:v>
                      </c:pt>
                      <c:pt idx="33116">
                        <c:v>2.4500000000000002</c:v>
                      </c:pt>
                      <c:pt idx="33117">
                        <c:v>2.44</c:v>
                      </c:pt>
                      <c:pt idx="33118">
                        <c:v>2.4500000000000002</c:v>
                      </c:pt>
                      <c:pt idx="33119">
                        <c:v>2.4500000000000002</c:v>
                      </c:pt>
                      <c:pt idx="33120">
                        <c:v>2.4500000000000002</c:v>
                      </c:pt>
                      <c:pt idx="33121">
                        <c:v>2.4500000000000002</c:v>
                      </c:pt>
                      <c:pt idx="33122">
                        <c:v>2.4500000000000002</c:v>
                      </c:pt>
                      <c:pt idx="33123">
                        <c:v>2.46</c:v>
                      </c:pt>
                      <c:pt idx="33124">
                        <c:v>2.4500000000000002</c:v>
                      </c:pt>
                      <c:pt idx="33125">
                        <c:v>2.4500000000000002</c:v>
                      </c:pt>
                      <c:pt idx="33126">
                        <c:v>2.4500000000000002</c:v>
                      </c:pt>
                      <c:pt idx="33127">
                        <c:v>2.46</c:v>
                      </c:pt>
                      <c:pt idx="33128">
                        <c:v>2.46</c:v>
                      </c:pt>
                      <c:pt idx="33129">
                        <c:v>2.4500000000000002</c:v>
                      </c:pt>
                      <c:pt idx="33130">
                        <c:v>2.46</c:v>
                      </c:pt>
                      <c:pt idx="33131">
                        <c:v>2.46</c:v>
                      </c:pt>
                      <c:pt idx="33132">
                        <c:v>2.4500000000000002</c:v>
                      </c:pt>
                      <c:pt idx="33133">
                        <c:v>2.46</c:v>
                      </c:pt>
                      <c:pt idx="33134">
                        <c:v>2.4500000000000002</c:v>
                      </c:pt>
                      <c:pt idx="33135">
                        <c:v>2.4500000000000002</c:v>
                      </c:pt>
                      <c:pt idx="33136">
                        <c:v>2.4500000000000002</c:v>
                      </c:pt>
                      <c:pt idx="33137">
                        <c:v>2.4500000000000002</c:v>
                      </c:pt>
                      <c:pt idx="33138">
                        <c:v>2.4500000000000002</c:v>
                      </c:pt>
                      <c:pt idx="33139">
                        <c:v>2.44</c:v>
                      </c:pt>
                      <c:pt idx="33140">
                        <c:v>2.4500000000000002</c:v>
                      </c:pt>
                      <c:pt idx="33141">
                        <c:v>2.4500000000000002</c:v>
                      </c:pt>
                      <c:pt idx="33142">
                        <c:v>2.4500000000000002</c:v>
                      </c:pt>
                      <c:pt idx="33143">
                        <c:v>2.4500000000000002</c:v>
                      </c:pt>
                      <c:pt idx="33144">
                        <c:v>2.44</c:v>
                      </c:pt>
                      <c:pt idx="33145">
                        <c:v>2.44</c:v>
                      </c:pt>
                      <c:pt idx="33146">
                        <c:v>2.4500000000000002</c:v>
                      </c:pt>
                      <c:pt idx="33147">
                        <c:v>2.44</c:v>
                      </c:pt>
                      <c:pt idx="33148">
                        <c:v>2.44</c:v>
                      </c:pt>
                      <c:pt idx="33149">
                        <c:v>2.44</c:v>
                      </c:pt>
                      <c:pt idx="33150">
                        <c:v>2.44</c:v>
                      </c:pt>
                      <c:pt idx="33151">
                        <c:v>2.44</c:v>
                      </c:pt>
                      <c:pt idx="33152">
                        <c:v>2.4500000000000002</c:v>
                      </c:pt>
                      <c:pt idx="33153">
                        <c:v>2.44</c:v>
                      </c:pt>
                      <c:pt idx="33154">
                        <c:v>2.44</c:v>
                      </c:pt>
                      <c:pt idx="33155">
                        <c:v>2.44</c:v>
                      </c:pt>
                      <c:pt idx="33156">
                        <c:v>2.44</c:v>
                      </c:pt>
                      <c:pt idx="33157">
                        <c:v>2.44</c:v>
                      </c:pt>
                      <c:pt idx="33158">
                        <c:v>2.44</c:v>
                      </c:pt>
                      <c:pt idx="33159">
                        <c:v>2.44</c:v>
                      </c:pt>
                      <c:pt idx="33160">
                        <c:v>2.44</c:v>
                      </c:pt>
                      <c:pt idx="33161">
                        <c:v>2.44</c:v>
                      </c:pt>
                      <c:pt idx="33162">
                        <c:v>2.44</c:v>
                      </c:pt>
                      <c:pt idx="33163">
                        <c:v>2.44</c:v>
                      </c:pt>
                      <c:pt idx="33164">
                        <c:v>2.44</c:v>
                      </c:pt>
                      <c:pt idx="33165">
                        <c:v>2.44</c:v>
                      </c:pt>
                      <c:pt idx="33166">
                        <c:v>2.4300000000000002</c:v>
                      </c:pt>
                      <c:pt idx="33167">
                        <c:v>2.44</c:v>
                      </c:pt>
                      <c:pt idx="33168">
                        <c:v>2.44</c:v>
                      </c:pt>
                      <c:pt idx="33169">
                        <c:v>2.44</c:v>
                      </c:pt>
                      <c:pt idx="33170">
                        <c:v>2.44</c:v>
                      </c:pt>
                      <c:pt idx="33171">
                        <c:v>2.44</c:v>
                      </c:pt>
                      <c:pt idx="33172">
                        <c:v>2.44</c:v>
                      </c:pt>
                      <c:pt idx="33173">
                        <c:v>2.44</c:v>
                      </c:pt>
                      <c:pt idx="33174">
                        <c:v>2.44</c:v>
                      </c:pt>
                      <c:pt idx="33175">
                        <c:v>2.4500000000000002</c:v>
                      </c:pt>
                      <c:pt idx="33176">
                        <c:v>2.4500000000000002</c:v>
                      </c:pt>
                      <c:pt idx="33177">
                        <c:v>2.44</c:v>
                      </c:pt>
                      <c:pt idx="33178">
                        <c:v>2.44</c:v>
                      </c:pt>
                      <c:pt idx="33179">
                        <c:v>2.4500000000000002</c:v>
                      </c:pt>
                      <c:pt idx="33180">
                        <c:v>2.4500000000000002</c:v>
                      </c:pt>
                      <c:pt idx="33181">
                        <c:v>2.44</c:v>
                      </c:pt>
                      <c:pt idx="33182">
                        <c:v>2.4500000000000002</c:v>
                      </c:pt>
                      <c:pt idx="33183">
                        <c:v>2.4500000000000002</c:v>
                      </c:pt>
                      <c:pt idx="33184">
                        <c:v>2.4500000000000002</c:v>
                      </c:pt>
                      <c:pt idx="33185">
                        <c:v>2.4500000000000002</c:v>
                      </c:pt>
                      <c:pt idx="33186">
                        <c:v>2.4500000000000002</c:v>
                      </c:pt>
                      <c:pt idx="33187">
                        <c:v>2.4500000000000002</c:v>
                      </c:pt>
                      <c:pt idx="33188">
                        <c:v>2.4500000000000002</c:v>
                      </c:pt>
                      <c:pt idx="33189">
                        <c:v>2.4500000000000002</c:v>
                      </c:pt>
                      <c:pt idx="33190">
                        <c:v>2.4500000000000002</c:v>
                      </c:pt>
                      <c:pt idx="33191">
                        <c:v>2.4500000000000002</c:v>
                      </c:pt>
                      <c:pt idx="33192">
                        <c:v>2.4500000000000002</c:v>
                      </c:pt>
                      <c:pt idx="33193">
                        <c:v>2.4500000000000002</c:v>
                      </c:pt>
                      <c:pt idx="33194">
                        <c:v>2.4500000000000002</c:v>
                      </c:pt>
                      <c:pt idx="33195">
                        <c:v>2.4500000000000002</c:v>
                      </c:pt>
                      <c:pt idx="33196">
                        <c:v>2.4500000000000002</c:v>
                      </c:pt>
                      <c:pt idx="33197">
                        <c:v>2.4500000000000002</c:v>
                      </c:pt>
                      <c:pt idx="33198">
                        <c:v>2.4500000000000002</c:v>
                      </c:pt>
                      <c:pt idx="33199">
                        <c:v>2.4500000000000002</c:v>
                      </c:pt>
                      <c:pt idx="33200">
                        <c:v>2.4500000000000002</c:v>
                      </c:pt>
                      <c:pt idx="33201">
                        <c:v>2.4500000000000002</c:v>
                      </c:pt>
                      <c:pt idx="33202">
                        <c:v>2.4500000000000002</c:v>
                      </c:pt>
                      <c:pt idx="33203">
                        <c:v>2.4500000000000002</c:v>
                      </c:pt>
                      <c:pt idx="33204">
                        <c:v>2.4500000000000002</c:v>
                      </c:pt>
                      <c:pt idx="33205">
                        <c:v>2.4500000000000002</c:v>
                      </c:pt>
                      <c:pt idx="33206">
                        <c:v>2.4500000000000002</c:v>
                      </c:pt>
                      <c:pt idx="33207">
                        <c:v>2.4500000000000002</c:v>
                      </c:pt>
                      <c:pt idx="33208">
                        <c:v>2.44</c:v>
                      </c:pt>
                      <c:pt idx="33209">
                        <c:v>2.4500000000000002</c:v>
                      </c:pt>
                      <c:pt idx="33210">
                        <c:v>2.4500000000000002</c:v>
                      </c:pt>
                      <c:pt idx="33211">
                        <c:v>2.4500000000000002</c:v>
                      </c:pt>
                      <c:pt idx="33212">
                        <c:v>2.4500000000000002</c:v>
                      </c:pt>
                      <c:pt idx="33213">
                        <c:v>2.4500000000000002</c:v>
                      </c:pt>
                      <c:pt idx="33214">
                        <c:v>2.44</c:v>
                      </c:pt>
                      <c:pt idx="33215">
                        <c:v>2.4500000000000002</c:v>
                      </c:pt>
                      <c:pt idx="33216">
                        <c:v>2.4500000000000002</c:v>
                      </c:pt>
                      <c:pt idx="33217">
                        <c:v>2.4500000000000002</c:v>
                      </c:pt>
                      <c:pt idx="33218">
                        <c:v>2.44</c:v>
                      </c:pt>
                      <c:pt idx="33219">
                        <c:v>2.4500000000000002</c:v>
                      </c:pt>
                      <c:pt idx="33220">
                        <c:v>2.4500000000000002</c:v>
                      </c:pt>
                      <c:pt idx="33221">
                        <c:v>2.4500000000000002</c:v>
                      </c:pt>
                      <c:pt idx="33222">
                        <c:v>2.4500000000000002</c:v>
                      </c:pt>
                      <c:pt idx="33223">
                        <c:v>2.4500000000000002</c:v>
                      </c:pt>
                      <c:pt idx="33224">
                        <c:v>2.4500000000000002</c:v>
                      </c:pt>
                      <c:pt idx="33225">
                        <c:v>2.4500000000000002</c:v>
                      </c:pt>
                      <c:pt idx="33226">
                        <c:v>2.4500000000000002</c:v>
                      </c:pt>
                      <c:pt idx="33227">
                        <c:v>2.4500000000000002</c:v>
                      </c:pt>
                      <c:pt idx="33228">
                        <c:v>2.4500000000000002</c:v>
                      </c:pt>
                      <c:pt idx="33229">
                        <c:v>2.4500000000000002</c:v>
                      </c:pt>
                      <c:pt idx="33230">
                        <c:v>2.4500000000000002</c:v>
                      </c:pt>
                      <c:pt idx="33231">
                        <c:v>2.4500000000000002</c:v>
                      </c:pt>
                      <c:pt idx="33232">
                        <c:v>2.46</c:v>
                      </c:pt>
                      <c:pt idx="33233">
                        <c:v>2.4500000000000002</c:v>
                      </c:pt>
                      <c:pt idx="33234">
                        <c:v>2.4500000000000002</c:v>
                      </c:pt>
                      <c:pt idx="33235">
                        <c:v>2.46</c:v>
                      </c:pt>
                      <c:pt idx="33236">
                        <c:v>2.4500000000000002</c:v>
                      </c:pt>
                      <c:pt idx="33237">
                        <c:v>2.46</c:v>
                      </c:pt>
                      <c:pt idx="33238">
                        <c:v>2.4500000000000002</c:v>
                      </c:pt>
                      <c:pt idx="33239">
                        <c:v>2.4500000000000002</c:v>
                      </c:pt>
                      <c:pt idx="33240">
                        <c:v>2.4500000000000002</c:v>
                      </c:pt>
                      <c:pt idx="33241">
                        <c:v>2.4500000000000002</c:v>
                      </c:pt>
                      <c:pt idx="33242">
                        <c:v>2.4500000000000002</c:v>
                      </c:pt>
                      <c:pt idx="33243">
                        <c:v>2.4500000000000002</c:v>
                      </c:pt>
                      <c:pt idx="33244">
                        <c:v>2.44</c:v>
                      </c:pt>
                      <c:pt idx="33245">
                        <c:v>2.4500000000000002</c:v>
                      </c:pt>
                      <c:pt idx="33246">
                        <c:v>2.44</c:v>
                      </c:pt>
                      <c:pt idx="33247">
                        <c:v>2.4500000000000002</c:v>
                      </c:pt>
                      <c:pt idx="33248">
                        <c:v>2.4500000000000002</c:v>
                      </c:pt>
                      <c:pt idx="33249">
                        <c:v>2.44</c:v>
                      </c:pt>
                      <c:pt idx="33250">
                        <c:v>2.44</c:v>
                      </c:pt>
                      <c:pt idx="33251">
                        <c:v>2.4500000000000002</c:v>
                      </c:pt>
                      <c:pt idx="33252">
                        <c:v>2.44</c:v>
                      </c:pt>
                      <c:pt idx="33253">
                        <c:v>2.44</c:v>
                      </c:pt>
                      <c:pt idx="33254">
                        <c:v>2.4500000000000002</c:v>
                      </c:pt>
                      <c:pt idx="33255">
                        <c:v>2.44</c:v>
                      </c:pt>
                      <c:pt idx="33256">
                        <c:v>2.44</c:v>
                      </c:pt>
                      <c:pt idx="33257">
                        <c:v>2.44</c:v>
                      </c:pt>
                      <c:pt idx="33258">
                        <c:v>2.4500000000000002</c:v>
                      </c:pt>
                      <c:pt idx="33259">
                        <c:v>2.44</c:v>
                      </c:pt>
                      <c:pt idx="33260">
                        <c:v>2.44</c:v>
                      </c:pt>
                      <c:pt idx="33261">
                        <c:v>2.44</c:v>
                      </c:pt>
                      <c:pt idx="33262">
                        <c:v>2.4500000000000002</c:v>
                      </c:pt>
                      <c:pt idx="33263">
                        <c:v>2.44</c:v>
                      </c:pt>
                      <c:pt idx="33264">
                        <c:v>2.44</c:v>
                      </c:pt>
                      <c:pt idx="33265">
                        <c:v>2.44</c:v>
                      </c:pt>
                      <c:pt idx="33266">
                        <c:v>2.44</c:v>
                      </c:pt>
                      <c:pt idx="33267">
                        <c:v>2.44</c:v>
                      </c:pt>
                      <c:pt idx="33268">
                        <c:v>2.4500000000000002</c:v>
                      </c:pt>
                      <c:pt idx="33269">
                        <c:v>2.4500000000000002</c:v>
                      </c:pt>
                      <c:pt idx="33270">
                        <c:v>2.44</c:v>
                      </c:pt>
                      <c:pt idx="33271">
                        <c:v>2.44</c:v>
                      </c:pt>
                      <c:pt idx="33272">
                        <c:v>2.44</c:v>
                      </c:pt>
                      <c:pt idx="33273">
                        <c:v>2.44</c:v>
                      </c:pt>
                      <c:pt idx="33274">
                        <c:v>2.44</c:v>
                      </c:pt>
                      <c:pt idx="33275">
                        <c:v>2.44</c:v>
                      </c:pt>
                      <c:pt idx="33276">
                        <c:v>2.44</c:v>
                      </c:pt>
                      <c:pt idx="33277">
                        <c:v>2.44</c:v>
                      </c:pt>
                      <c:pt idx="33278">
                        <c:v>2.44</c:v>
                      </c:pt>
                      <c:pt idx="33279">
                        <c:v>2.44</c:v>
                      </c:pt>
                      <c:pt idx="33280">
                        <c:v>2.44</c:v>
                      </c:pt>
                      <c:pt idx="33281">
                        <c:v>2.44</c:v>
                      </c:pt>
                      <c:pt idx="33282">
                        <c:v>2.44</c:v>
                      </c:pt>
                      <c:pt idx="33283">
                        <c:v>2.44</c:v>
                      </c:pt>
                      <c:pt idx="33284">
                        <c:v>2.44</c:v>
                      </c:pt>
                      <c:pt idx="33285">
                        <c:v>2.44</c:v>
                      </c:pt>
                      <c:pt idx="33286">
                        <c:v>2.44</c:v>
                      </c:pt>
                      <c:pt idx="33287">
                        <c:v>2.44</c:v>
                      </c:pt>
                      <c:pt idx="33288">
                        <c:v>2.44</c:v>
                      </c:pt>
                      <c:pt idx="33289">
                        <c:v>2.44</c:v>
                      </c:pt>
                      <c:pt idx="33290">
                        <c:v>2.44</c:v>
                      </c:pt>
                      <c:pt idx="33291">
                        <c:v>2.44</c:v>
                      </c:pt>
                      <c:pt idx="33292">
                        <c:v>2.44</c:v>
                      </c:pt>
                      <c:pt idx="33293">
                        <c:v>2.44</c:v>
                      </c:pt>
                      <c:pt idx="33294">
                        <c:v>2.44</c:v>
                      </c:pt>
                      <c:pt idx="33295">
                        <c:v>2.4500000000000002</c:v>
                      </c:pt>
                      <c:pt idx="33296">
                        <c:v>2.44</c:v>
                      </c:pt>
                      <c:pt idx="33297">
                        <c:v>2.44</c:v>
                      </c:pt>
                      <c:pt idx="33298">
                        <c:v>2.4500000000000002</c:v>
                      </c:pt>
                      <c:pt idx="33299">
                        <c:v>2.44</c:v>
                      </c:pt>
                      <c:pt idx="33300">
                        <c:v>2.4500000000000002</c:v>
                      </c:pt>
                      <c:pt idx="33301">
                        <c:v>2.4500000000000002</c:v>
                      </c:pt>
                      <c:pt idx="33302">
                        <c:v>2.4500000000000002</c:v>
                      </c:pt>
                      <c:pt idx="33303">
                        <c:v>2.4500000000000002</c:v>
                      </c:pt>
                      <c:pt idx="33304">
                        <c:v>2.4500000000000002</c:v>
                      </c:pt>
                      <c:pt idx="33305">
                        <c:v>2.4500000000000002</c:v>
                      </c:pt>
                      <c:pt idx="33306">
                        <c:v>2.4500000000000002</c:v>
                      </c:pt>
                      <c:pt idx="33307">
                        <c:v>2.4500000000000002</c:v>
                      </c:pt>
                      <c:pt idx="33308">
                        <c:v>2.4500000000000002</c:v>
                      </c:pt>
                      <c:pt idx="33309">
                        <c:v>2.4500000000000002</c:v>
                      </c:pt>
                      <c:pt idx="33310">
                        <c:v>2.4500000000000002</c:v>
                      </c:pt>
                      <c:pt idx="33311">
                        <c:v>2.4500000000000002</c:v>
                      </c:pt>
                      <c:pt idx="33312">
                        <c:v>2.46</c:v>
                      </c:pt>
                      <c:pt idx="33313">
                        <c:v>2.4500000000000002</c:v>
                      </c:pt>
                      <c:pt idx="33314">
                        <c:v>2.4500000000000002</c:v>
                      </c:pt>
                      <c:pt idx="33315">
                        <c:v>2.4500000000000002</c:v>
                      </c:pt>
                      <c:pt idx="33316">
                        <c:v>2.4500000000000002</c:v>
                      </c:pt>
                      <c:pt idx="33317">
                        <c:v>2.44</c:v>
                      </c:pt>
                      <c:pt idx="33318">
                        <c:v>2.4500000000000002</c:v>
                      </c:pt>
                      <c:pt idx="33319">
                        <c:v>2.44</c:v>
                      </c:pt>
                      <c:pt idx="33320">
                        <c:v>2.4500000000000002</c:v>
                      </c:pt>
                      <c:pt idx="33321">
                        <c:v>2.44</c:v>
                      </c:pt>
                      <c:pt idx="33322">
                        <c:v>2.44</c:v>
                      </c:pt>
                      <c:pt idx="33323">
                        <c:v>2.44</c:v>
                      </c:pt>
                      <c:pt idx="33324">
                        <c:v>2.44</c:v>
                      </c:pt>
                      <c:pt idx="33325">
                        <c:v>2.44</c:v>
                      </c:pt>
                      <c:pt idx="33326">
                        <c:v>2.44</c:v>
                      </c:pt>
                      <c:pt idx="33327">
                        <c:v>2.44</c:v>
                      </c:pt>
                      <c:pt idx="33328">
                        <c:v>2.44</c:v>
                      </c:pt>
                      <c:pt idx="33329">
                        <c:v>2.44</c:v>
                      </c:pt>
                      <c:pt idx="33330">
                        <c:v>2.44</c:v>
                      </c:pt>
                      <c:pt idx="33331">
                        <c:v>2.44</c:v>
                      </c:pt>
                      <c:pt idx="33332">
                        <c:v>2.4300000000000002</c:v>
                      </c:pt>
                      <c:pt idx="33333">
                        <c:v>2.44</c:v>
                      </c:pt>
                      <c:pt idx="33334">
                        <c:v>2.44</c:v>
                      </c:pt>
                      <c:pt idx="33335">
                        <c:v>2.44</c:v>
                      </c:pt>
                      <c:pt idx="33336">
                        <c:v>2.44</c:v>
                      </c:pt>
                      <c:pt idx="33337">
                        <c:v>2.44</c:v>
                      </c:pt>
                      <c:pt idx="33338">
                        <c:v>2.4300000000000002</c:v>
                      </c:pt>
                      <c:pt idx="33339">
                        <c:v>2.44</c:v>
                      </c:pt>
                      <c:pt idx="33340">
                        <c:v>2.44</c:v>
                      </c:pt>
                      <c:pt idx="33341">
                        <c:v>2.44</c:v>
                      </c:pt>
                      <c:pt idx="33342">
                        <c:v>2.44</c:v>
                      </c:pt>
                      <c:pt idx="33343">
                        <c:v>2.4300000000000002</c:v>
                      </c:pt>
                      <c:pt idx="33344">
                        <c:v>2.4300000000000002</c:v>
                      </c:pt>
                      <c:pt idx="33345">
                        <c:v>2.4300000000000002</c:v>
                      </c:pt>
                      <c:pt idx="33346">
                        <c:v>2.44</c:v>
                      </c:pt>
                      <c:pt idx="33347">
                        <c:v>2.4300000000000002</c:v>
                      </c:pt>
                      <c:pt idx="33348">
                        <c:v>2.4300000000000002</c:v>
                      </c:pt>
                      <c:pt idx="33349">
                        <c:v>2.4300000000000002</c:v>
                      </c:pt>
                      <c:pt idx="33350">
                        <c:v>2.4300000000000002</c:v>
                      </c:pt>
                      <c:pt idx="33351">
                        <c:v>2.4300000000000002</c:v>
                      </c:pt>
                      <c:pt idx="33352">
                        <c:v>2.4300000000000002</c:v>
                      </c:pt>
                      <c:pt idx="33353">
                        <c:v>2.4300000000000002</c:v>
                      </c:pt>
                      <c:pt idx="33354">
                        <c:v>2.4300000000000002</c:v>
                      </c:pt>
                      <c:pt idx="33355">
                        <c:v>2.4300000000000002</c:v>
                      </c:pt>
                      <c:pt idx="33356">
                        <c:v>2.4300000000000002</c:v>
                      </c:pt>
                      <c:pt idx="33357">
                        <c:v>2.4300000000000002</c:v>
                      </c:pt>
                      <c:pt idx="33358">
                        <c:v>2.4300000000000002</c:v>
                      </c:pt>
                      <c:pt idx="33359">
                        <c:v>2.4300000000000002</c:v>
                      </c:pt>
                      <c:pt idx="33360">
                        <c:v>2.4300000000000002</c:v>
                      </c:pt>
                      <c:pt idx="33361">
                        <c:v>2.4300000000000002</c:v>
                      </c:pt>
                      <c:pt idx="33362">
                        <c:v>2.4300000000000002</c:v>
                      </c:pt>
                      <c:pt idx="33363">
                        <c:v>2.4300000000000002</c:v>
                      </c:pt>
                      <c:pt idx="33364">
                        <c:v>2.4300000000000002</c:v>
                      </c:pt>
                      <c:pt idx="33365">
                        <c:v>2.4300000000000002</c:v>
                      </c:pt>
                      <c:pt idx="33366">
                        <c:v>2.4300000000000002</c:v>
                      </c:pt>
                      <c:pt idx="33367">
                        <c:v>2.4300000000000002</c:v>
                      </c:pt>
                      <c:pt idx="33368">
                        <c:v>2.42</c:v>
                      </c:pt>
                      <c:pt idx="33369">
                        <c:v>2.4300000000000002</c:v>
                      </c:pt>
                      <c:pt idx="33370">
                        <c:v>2.4300000000000002</c:v>
                      </c:pt>
                      <c:pt idx="33371">
                        <c:v>2.4300000000000002</c:v>
                      </c:pt>
                      <c:pt idx="33372">
                        <c:v>2.4300000000000002</c:v>
                      </c:pt>
                      <c:pt idx="33373">
                        <c:v>2.4300000000000002</c:v>
                      </c:pt>
                      <c:pt idx="33374">
                        <c:v>2.4300000000000002</c:v>
                      </c:pt>
                      <c:pt idx="33375">
                        <c:v>2.4300000000000002</c:v>
                      </c:pt>
                      <c:pt idx="33376">
                        <c:v>2.42</c:v>
                      </c:pt>
                      <c:pt idx="33377">
                        <c:v>2.4300000000000002</c:v>
                      </c:pt>
                      <c:pt idx="33378">
                        <c:v>2.4300000000000002</c:v>
                      </c:pt>
                      <c:pt idx="33379">
                        <c:v>2.4300000000000002</c:v>
                      </c:pt>
                      <c:pt idx="33380">
                        <c:v>2.4300000000000002</c:v>
                      </c:pt>
                      <c:pt idx="33381">
                        <c:v>2.42</c:v>
                      </c:pt>
                      <c:pt idx="33382">
                        <c:v>2.4300000000000002</c:v>
                      </c:pt>
                      <c:pt idx="33383">
                        <c:v>2.4300000000000002</c:v>
                      </c:pt>
                      <c:pt idx="33384">
                        <c:v>2.42</c:v>
                      </c:pt>
                      <c:pt idx="33385">
                        <c:v>2.4300000000000002</c:v>
                      </c:pt>
                      <c:pt idx="33386">
                        <c:v>2.4300000000000002</c:v>
                      </c:pt>
                      <c:pt idx="33387">
                        <c:v>2.4300000000000002</c:v>
                      </c:pt>
                      <c:pt idx="33388">
                        <c:v>2.4300000000000002</c:v>
                      </c:pt>
                      <c:pt idx="33389">
                        <c:v>2.4300000000000002</c:v>
                      </c:pt>
                      <c:pt idx="33390">
                        <c:v>2.4300000000000002</c:v>
                      </c:pt>
                      <c:pt idx="33391">
                        <c:v>2.44</c:v>
                      </c:pt>
                      <c:pt idx="33392">
                        <c:v>2.44</c:v>
                      </c:pt>
                      <c:pt idx="33393">
                        <c:v>2.44</c:v>
                      </c:pt>
                      <c:pt idx="33394">
                        <c:v>2.44</c:v>
                      </c:pt>
                      <c:pt idx="33395">
                        <c:v>2.44</c:v>
                      </c:pt>
                      <c:pt idx="33396">
                        <c:v>2.44</c:v>
                      </c:pt>
                      <c:pt idx="33397">
                        <c:v>2.4500000000000002</c:v>
                      </c:pt>
                      <c:pt idx="33398">
                        <c:v>2.4500000000000002</c:v>
                      </c:pt>
                      <c:pt idx="33399">
                        <c:v>2.4500000000000002</c:v>
                      </c:pt>
                      <c:pt idx="33400">
                        <c:v>2.46</c:v>
                      </c:pt>
                      <c:pt idx="33401">
                        <c:v>2.46</c:v>
                      </c:pt>
                      <c:pt idx="33402">
                        <c:v>2.4500000000000002</c:v>
                      </c:pt>
                      <c:pt idx="33403">
                        <c:v>2.46</c:v>
                      </c:pt>
                      <c:pt idx="33404">
                        <c:v>2.46</c:v>
                      </c:pt>
                      <c:pt idx="33405">
                        <c:v>2.46</c:v>
                      </c:pt>
                      <c:pt idx="33406">
                        <c:v>2.48</c:v>
                      </c:pt>
                      <c:pt idx="33407">
                        <c:v>2.48</c:v>
                      </c:pt>
                      <c:pt idx="33408">
                        <c:v>2.4900000000000002</c:v>
                      </c:pt>
                      <c:pt idx="33409">
                        <c:v>2.4900000000000002</c:v>
                      </c:pt>
                      <c:pt idx="33410">
                        <c:v>2.4900000000000002</c:v>
                      </c:pt>
                      <c:pt idx="33411">
                        <c:v>2.5</c:v>
                      </c:pt>
                      <c:pt idx="33412">
                        <c:v>2.5099999999999998</c:v>
                      </c:pt>
                      <c:pt idx="33413">
                        <c:v>2.52</c:v>
                      </c:pt>
                      <c:pt idx="33414">
                        <c:v>2.5099999999999998</c:v>
                      </c:pt>
                      <c:pt idx="33415">
                        <c:v>2.52</c:v>
                      </c:pt>
                      <c:pt idx="33416">
                        <c:v>2.5299999999999998</c:v>
                      </c:pt>
                      <c:pt idx="33417">
                        <c:v>2.5299999999999998</c:v>
                      </c:pt>
                      <c:pt idx="33418">
                        <c:v>2.5299999999999998</c:v>
                      </c:pt>
                      <c:pt idx="33419">
                        <c:v>2.54</c:v>
                      </c:pt>
                      <c:pt idx="33420">
                        <c:v>2.54</c:v>
                      </c:pt>
                      <c:pt idx="33421">
                        <c:v>2.54</c:v>
                      </c:pt>
                      <c:pt idx="33422">
                        <c:v>2.56</c:v>
                      </c:pt>
                      <c:pt idx="33423">
                        <c:v>2.56</c:v>
                      </c:pt>
                      <c:pt idx="33424">
                        <c:v>2.57</c:v>
                      </c:pt>
                      <c:pt idx="33425">
                        <c:v>2.57</c:v>
                      </c:pt>
                      <c:pt idx="33426">
                        <c:v>2.57</c:v>
                      </c:pt>
                      <c:pt idx="33427">
                        <c:v>2.58</c:v>
                      </c:pt>
                      <c:pt idx="33428">
                        <c:v>2.59</c:v>
                      </c:pt>
                      <c:pt idx="33429">
                        <c:v>2.6</c:v>
                      </c:pt>
                      <c:pt idx="33430">
                        <c:v>2.61</c:v>
                      </c:pt>
                      <c:pt idx="33431">
                        <c:v>2.6</c:v>
                      </c:pt>
                      <c:pt idx="33432">
                        <c:v>2.62</c:v>
                      </c:pt>
                      <c:pt idx="33433">
                        <c:v>2.63</c:v>
                      </c:pt>
                      <c:pt idx="33434">
                        <c:v>2.63</c:v>
                      </c:pt>
                      <c:pt idx="33435">
                        <c:v>2.65</c:v>
                      </c:pt>
                      <c:pt idx="33436">
                        <c:v>2.66</c:v>
                      </c:pt>
                      <c:pt idx="33437">
                        <c:v>2.66</c:v>
                      </c:pt>
                      <c:pt idx="33438">
                        <c:v>2.67</c:v>
                      </c:pt>
                      <c:pt idx="33439">
                        <c:v>2.68</c:v>
                      </c:pt>
                      <c:pt idx="33440">
                        <c:v>2.69</c:v>
                      </c:pt>
                      <c:pt idx="33441">
                        <c:v>2.7</c:v>
                      </c:pt>
                      <c:pt idx="33442">
                        <c:v>2.71</c:v>
                      </c:pt>
                      <c:pt idx="33443">
                        <c:v>2.71</c:v>
                      </c:pt>
                      <c:pt idx="33444">
                        <c:v>2.72</c:v>
                      </c:pt>
                      <c:pt idx="33445">
                        <c:v>2.72</c:v>
                      </c:pt>
                      <c:pt idx="33446">
                        <c:v>2.73</c:v>
                      </c:pt>
                      <c:pt idx="33447">
                        <c:v>2.74</c:v>
                      </c:pt>
                      <c:pt idx="33448">
                        <c:v>2.75</c:v>
                      </c:pt>
                      <c:pt idx="33449">
                        <c:v>2.77</c:v>
                      </c:pt>
                      <c:pt idx="33450">
                        <c:v>2.78</c:v>
                      </c:pt>
                      <c:pt idx="33451">
                        <c:v>2.8</c:v>
                      </c:pt>
                      <c:pt idx="33452">
                        <c:v>2.81</c:v>
                      </c:pt>
                      <c:pt idx="33453">
                        <c:v>2.84</c:v>
                      </c:pt>
                      <c:pt idx="33454">
                        <c:v>2.88</c:v>
                      </c:pt>
                      <c:pt idx="33455">
                        <c:v>2.93</c:v>
                      </c:pt>
                      <c:pt idx="33456">
                        <c:v>2.97</c:v>
                      </c:pt>
                      <c:pt idx="33457">
                        <c:v>3.02</c:v>
                      </c:pt>
                      <c:pt idx="33458">
                        <c:v>3.04</c:v>
                      </c:pt>
                      <c:pt idx="33459">
                        <c:v>3.05</c:v>
                      </c:pt>
                      <c:pt idx="33460">
                        <c:v>3.07</c:v>
                      </c:pt>
                      <c:pt idx="33461">
                        <c:v>3.09</c:v>
                      </c:pt>
                      <c:pt idx="33462">
                        <c:v>3.13</c:v>
                      </c:pt>
                      <c:pt idx="33463">
                        <c:v>3.16</c:v>
                      </c:pt>
                      <c:pt idx="33464">
                        <c:v>3.21</c:v>
                      </c:pt>
                      <c:pt idx="33465">
                        <c:v>3.24</c:v>
                      </c:pt>
                      <c:pt idx="33466">
                        <c:v>3.31</c:v>
                      </c:pt>
                      <c:pt idx="33467">
                        <c:v>3.35</c:v>
                      </c:pt>
                      <c:pt idx="33468">
                        <c:v>3.39</c:v>
                      </c:pt>
                      <c:pt idx="33469">
                        <c:v>3.44</c:v>
                      </c:pt>
                      <c:pt idx="33470">
                        <c:v>3.49</c:v>
                      </c:pt>
                      <c:pt idx="33471">
                        <c:v>3.52</c:v>
                      </c:pt>
                      <c:pt idx="33472">
                        <c:v>3.56</c:v>
                      </c:pt>
                      <c:pt idx="33473">
                        <c:v>3.62</c:v>
                      </c:pt>
                      <c:pt idx="33474">
                        <c:v>3.65</c:v>
                      </c:pt>
                      <c:pt idx="33475">
                        <c:v>3.73</c:v>
                      </c:pt>
                      <c:pt idx="33476">
                        <c:v>3.79</c:v>
                      </c:pt>
                      <c:pt idx="33477">
                        <c:v>3.87</c:v>
                      </c:pt>
                      <c:pt idx="33478">
                        <c:v>3.94</c:v>
                      </c:pt>
                      <c:pt idx="33479">
                        <c:v>3.99</c:v>
                      </c:pt>
                      <c:pt idx="33480">
                        <c:v>4.07</c:v>
                      </c:pt>
                      <c:pt idx="33481">
                        <c:v>4.1399999999999997</c:v>
                      </c:pt>
                      <c:pt idx="33482">
                        <c:v>4.2</c:v>
                      </c:pt>
                      <c:pt idx="33483">
                        <c:v>4.25</c:v>
                      </c:pt>
                      <c:pt idx="33484">
                        <c:v>4.2699999999999996</c:v>
                      </c:pt>
                      <c:pt idx="33485">
                        <c:v>4.26</c:v>
                      </c:pt>
                      <c:pt idx="33486">
                        <c:v>4.3</c:v>
                      </c:pt>
                      <c:pt idx="33487">
                        <c:v>4.3499999999999996</c:v>
                      </c:pt>
                      <c:pt idx="33488">
                        <c:v>4.41</c:v>
                      </c:pt>
                      <c:pt idx="33489">
                        <c:v>4.45</c:v>
                      </c:pt>
                      <c:pt idx="33490">
                        <c:v>4.46</c:v>
                      </c:pt>
                      <c:pt idx="33491">
                        <c:v>4.59</c:v>
                      </c:pt>
                      <c:pt idx="33492">
                        <c:v>4.62</c:v>
                      </c:pt>
                      <c:pt idx="33493">
                        <c:v>4.7</c:v>
                      </c:pt>
                      <c:pt idx="33494">
                        <c:v>4.76</c:v>
                      </c:pt>
                      <c:pt idx="33495">
                        <c:v>4.84</c:v>
                      </c:pt>
                      <c:pt idx="33496">
                        <c:v>4.9000000000000004</c:v>
                      </c:pt>
                      <c:pt idx="33497">
                        <c:v>4.96</c:v>
                      </c:pt>
                      <c:pt idx="33498">
                        <c:v>5.07</c:v>
                      </c:pt>
                      <c:pt idx="33499">
                        <c:v>5.15</c:v>
                      </c:pt>
                      <c:pt idx="33500">
                        <c:v>5.16</c:v>
                      </c:pt>
                      <c:pt idx="33501">
                        <c:v>5.21</c:v>
                      </c:pt>
                      <c:pt idx="33502">
                        <c:v>5.32</c:v>
                      </c:pt>
                      <c:pt idx="33503">
                        <c:v>5.45</c:v>
                      </c:pt>
                      <c:pt idx="33504">
                        <c:v>5.55</c:v>
                      </c:pt>
                      <c:pt idx="33505">
                        <c:v>5.73</c:v>
                      </c:pt>
                      <c:pt idx="33506">
                        <c:v>5.92</c:v>
                      </c:pt>
                      <c:pt idx="33507">
                        <c:v>6.14</c:v>
                      </c:pt>
                      <c:pt idx="33508">
                        <c:v>6.33</c:v>
                      </c:pt>
                      <c:pt idx="33509">
                        <c:v>6.52</c:v>
                      </c:pt>
                      <c:pt idx="33510">
                        <c:v>6.73</c:v>
                      </c:pt>
                      <c:pt idx="33511">
                        <c:v>6.85</c:v>
                      </c:pt>
                      <c:pt idx="33512">
                        <c:v>7.04</c:v>
                      </c:pt>
                      <c:pt idx="33513">
                        <c:v>7.16</c:v>
                      </c:pt>
                      <c:pt idx="33514">
                        <c:v>7.34</c:v>
                      </c:pt>
                      <c:pt idx="33515">
                        <c:v>7.56</c:v>
                      </c:pt>
                      <c:pt idx="33516">
                        <c:v>7.58</c:v>
                      </c:pt>
                      <c:pt idx="33517">
                        <c:v>7.75</c:v>
                      </c:pt>
                      <c:pt idx="33518">
                        <c:v>7.85</c:v>
                      </c:pt>
                      <c:pt idx="33519">
                        <c:v>7.97</c:v>
                      </c:pt>
                      <c:pt idx="33520">
                        <c:v>7.98</c:v>
                      </c:pt>
                      <c:pt idx="33521">
                        <c:v>8.0299999999999994</c:v>
                      </c:pt>
                      <c:pt idx="33522">
                        <c:v>8.06</c:v>
                      </c:pt>
                      <c:pt idx="33523">
                        <c:v>8.06</c:v>
                      </c:pt>
                      <c:pt idx="33524">
                        <c:v>8.01</c:v>
                      </c:pt>
                      <c:pt idx="33525">
                        <c:v>8.08</c:v>
                      </c:pt>
                      <c:pt idx="33526">
                        <c:v>8.0500000000000007</c:v>
                      </c:pt>
                      <c:pt idx="33527">
                        <c:v>8.0299999999999994</c:v>
                      </c:pt>
                      <c:pt idx="33528">
                        <c:v>7.94</c:v>
                      </c:pt>
                      <c:pt idx="33529">
                        <c:v>7.9</c:v>
                      </c:pt>
                      <c:pt idx="33530">
                        <c:v>7.84</c:v>
                      </c:pt>
                      <c:pt idx="33531">
                        <c:v>7.8</c:v>
                      </c:pt>
                      <c:pt idx="33532">
                        <c:v>7.73</c:v>
                      </c:pt>
                      <c:pt idx="33533">
                        <c:v>7.62</c:v>
                      </c:pt>
                      <c:pt idx="33534">
                        <c:v>7.51</c:v>
                      </c:pt>
                      <c:pt idx="33535">
                        <c:v>7.34</c:v>
                      </c:pt>
                      <c:pt idx="33536">
                        <c:v>7.25</c:v>
                      </c:pt>
                      <c:pt idx="33537">
                        <c:v>7.12</c:v>
                      </c:pt>
                      <c:pt idx="33538">
                        <c:v>6.97</c:v>
                      </c:pt>
                      <c:pt idx="33539">
                        <c:v>6.85</c:v>
                      </c:pt>
                      <c:pt idx="33540">
                        <c:v>6.69</c:v>
                      </c:pt>
                      <c:pt idx="33541">
                        <c:v>6.6</c:v>
                      </c:pt>
                      <c:pt idx="33542">
                        <c:v>6.46</c:v>
                      </c:pt>
                      <c:pt idx="33543">
                        <c:v>6.32</c:v>
                      </c:pt>
                      <c:pt idx="33544">
                        <c:v>6.28</c:v>
                      </c:pt>
                      <c:pt idx="33545">
                        <c:v>6.18</c:v>
                      </c:pt>
                      <c:pt idx="33546">
                        <c:v>6.14</c:v>
                      </c:pt>
                      <c:pt idx="33547">
                        <c:v>6.04</c:v>
                      </c:pt>
                      <c:pt idx="33548">
                        <c:v>6.02</c:v>
                      </c:pt>
                      <c:pt idx="33549">
                        <c:v>5.98</c:v>
                      </c:pt>
                      <c:pt idx="33550">
                        <c:v>5.92</c:v>
                      </c:pt>
                      <c:pt idx="33551">
                        <c:v>5.88</c:v>
                      </c:pt>
                      <c:pt idx="33552">
                        <c:v>5.85</c:v>
                      </c:pt>
                      <c:pt idx="33553">
                        <c:v>5.8</c:v>
                      </c:pt>
                      <c:pt idx="33554">
                        <c:v>5.75</c:v>
                      </c:pt>
                      <c:pt idx="33555">
                        <c:v>5.73</c:v>
                      </c:pt>
                      <c:pt idx="33556">
                        <c:v>5.7</c:v>
                      </c:pt>
                      <c:pt idx="33557">
                        <c:v>5.66</c:v>
                      </c:pt>
                      <c:pt idx="33558">
                        <c:v>5.63</c:v>
                      </c:pt>
                      <c:pt idx="33559">
                        <c:v>5.62</c:v>
                      </c:pt>
                      <c:pt idx="33560">
                        <c:v>5.58</c:v>
                      </c:pt>
                      <c:pt idx="33561">
                        <c:v>5.57</c:v>
                      </c:pt>
                      <c:pt idx="33562">
                        <c:v>5.54</c:v>
                      </c:pt>
                      <c:pt idx="33563">
                        <c:v>5.54</c:v>
                      </c:pt>
                      <c:pt idx="33564">
                        <c:v>5.52</c:v>
                      </c:pt>
                      <c:pt idx="33565">
                        <c:v>5.5</c:v>
                      </c:pt>
                      <c:pt idx="33566">
                        <c:v>5.5</c:v>
                      </c:pt>
                      <c:pt idx="33567">
                        <c:v>5.46</c:v>
                      </c:pt>
                      <c:pt idx="33568">
                        <c:v>5.43</c:v>
                      </c:pt>
                      <c:pt idx="33569">
                        <c:v>5.45</c:v>
                      </c:pt>
                      <c:pt idx="33570">
                        <c:v>5.43</c:v>
                      </c:pt>
                      <c:pt idx="33571">
                        <c:v>5.4</c:v>
                      </c:pt>
                      <c:pt idx="33572">
                        <c:v>5.35</c:v>
                      </c:pt>
                      <c:pt idx="33573">
                        <c:v>5.35</c:v>
                      </c:pt>
                      <c:pt idx="33574">
                        <c:v>5.33</c:v>
                      </c:pt>
                      <c:pt idx="33575">
                        <c:v>5.28</c:v>
                      </c:pt>
                      <c:pt idx="33576">
                        <c:v>5.27</c:v>
                      </c:pt>
                      <c:pt idx="33577">
                        <c:v>5.25</c:v>
                      </c:pt>
                      <c:pt idx="33578">
                        <c:v>5.2</c:v>
                      </c:pt>
                      <c:pt idx="33579">
                        <c:v>5.19</c:v>
                      </c:pt>
                      <c:pt idx="33580">
                        <c:v>5.17</c:v>
                      </c:pt>
                      <c:pt idx="33581">
                        <c:v>5.12</c:v>
                      </c:pt>
                      <c:pt idx="33582">
                        <c:v>5.12</c:v>
                      </c:pt>
                      <c:pt idx="33583">
                        <c:v>5.09</c:v>
                      </c:pt>
                      <c:pt idx="33584">
                        <c:v>5.07</c:v>
                      </c:pt>
                      <c:pt idx="33585">
                        <c:v>5.0599999999999996</c:v>
                      </c:pt>
                      <c:pt idx="33586">
                        <c:v>5.0199999999999996</c:v>
                      </c:pt>
                      <c:pt idx="33587">
                        <c:v>5</c:v>
                      </c:pt>
                      <c:pt idx="33588">
                        <c:v>4.9800000000000004</c:v>
                      </c:pt>
                      <c:pt idx="33589">
                        <c:v>4.96</c:v>
                      </c:pt>
                      <c:pt idx="33590">
                        <c:v>4.9400000000000004</c:v>
                      </c:pt>
                      <c:pt idx="33591">
                        <c:v>4.92</c:v>
                      </c:pt>
                      <c:pt idx="33592">
                        <c:v>4.8899999999999997</c:v>
                      </c:pt>
                      <c:pt idx="33593">
                        <c:v>4.84</c:v>
                      </c:pt>
                      <c:pt idx="33594">
                        <c:v>4.84</c:v>
                      </c:pt>
                      <c:pt idx="33595">
                        <c:v>4.83</c:v>
                      </c:pt>
                      <c:pt idx="33596">
                        <c:v>4.8099999999999996</c:v>
                      </c:pt>
                      <c:pt idx="33597">
                        <c:v>4.8</c:v>
                      </c:pt>
                      <c:pt idx="33598">
                        <c:v>4.78</c:v>
                      </c:pt>
                      <c:pt idx="33599">
                        <c:v>4.75</c:v>
                      </c:pt>
                      <c:pt idx="33600">
                        <c:v>4.75</c:v>
                      </c:pt>
                      <c:pt idx="33601">
                        <c:v>4.7</c:v>
                      </c:pt>
                      <c:pt idx="33602">
                        <c:v>4.6900000000000004</c:v>
                      </c:pt>
                      <c:pt idx="33603">
                        <c:v>4.66</c:v>
                      </c:pt>
                      <c:pt idx="33604">
                        <c:v>4.6399999999999997</c:v>
                      </c:pt>
                      <c:pt idx="33605">
                        <c:v>4.6399999999999997</c:v>
                      </c:pt>
                      <c:pt idx="33606">
                        <c:v>4.59</c:v>
                      </c:pt>
                      <c:pt idx="33607">
                        <c:v>4.5599999999999996</c:v>
                      </c:pt>
                      <c:pt idx="33608">
                        <c:v>4.5599999999999996</c:v>
                      </c:pt>
                      <c:pt idx="33609">
                        <c:v>4.55</c:v>
                      </c:pt>
                      <c:pt idx="33610">
                        <c:v>4.51</c:v>
                      </c:pt>
                      <c:pt idx="33611">
                        <c:v>4.4800000000000004</c:v>
                      </c:pt>
                      <c:pt idx="33612">
                        <c:v>4.47</c:v>
                      </c:pt>
                      <c:pt idx="33613">
                        <c:v>4.43</c:v>
                      </c:pt>
                      <c:pt idx="33614">
                        <c:v>4.42</c:v>
                      </c:pt>
                      <c:pt idx="33615">
                        <c:v>4.41</c:v>
                      </c:pt>
                      <c:pt idx="33616">
                        <c:v>4.4000000000000004</c:v>
                      </c:pt>
                      <c:pt idx="33617">
                        <c:v>4.3899999999999997</c:v>
                      </c:pt>
                      <c:pt idx="33618">
                        <c:v>4.37</c:v>
                      </c:pt>
                      <c:pt idx="33619">
                        <c:v>4.3600000000000003</c:v>
                      </c:pt>
                      <c:pt idx="33620">
                        <c:v>4.3600000000000003</c:v>
                      </c:pt>
                      <c:pt idx="33621">
                        <c:v>4.3099999999999996</c:v>
                      </c:pt>
                      <c:pt idx="33622">
                        <c:v>4.33</c:v>
                      </c:pt>
                      <c:pt idx="33623">
                        <c:v>4.3</c:v>
                      </c:pt>
                      <c:pt idx="33624">
                        <c:v>4.28</c:v>
                      </c:pt>
                      <c:pt idx="33625">
                        <c:v>4.28</c:v>
                      </c:pt>
                      <c:pt idx="33626">
                        <c:v>4.25</c:v>
                      </c:pt>
                      <c:pt idx="33627">
                        <c:v>4.24</c:v>
                      </c:pt>
                      <c:pt idx="33628">
                        <c:v>4.2300000000000004</c:v>
                      </c:pt>
                      <c:pt idx="33629">
                        <c:v>4.2300000000000004</c:v>
                      </c:pt>
                      <c:pt idx="33630">
                        <c:v>4.21</c:v>
                      </c:pt>
                      <c:pt idx="33631">
                        <c:v>4.21</c:v>
                      </c:pt>
                      <c:pt idx="33632">
                        <c:v>4.2</c:v>
                      </c:pt>
                      <c:pt idx="33633">
                        <c:v>4.1900000000000004</c:v>
                      </c:pt>
                      <c:pt idx="33634">
                        <c:v>4.17</c:v>
                      </c:pt>
                      <c:pt idx="33635">
                        <c:v>4.17</c:v>
                      </c:pt>
                      <c:pt idx="33636">
                        <c:v>4.1500000000000004</c:v>
                      </c:pt>
                      <c:pt idx="33637">
                        <c:v>4.13</c:v>
                      </c:pt>
                      <c:pt idx="33638">
                        <c:v>4.12</c:v>
                      </c:pt>
                      <c:pt idx="33639">
                        <c:v>4.1100000000000003</c:v>
                      </c:pt>
                      <c:pt idx="33640">
                        <c:v>4.09</c:v>
                      </c:pt>
                      <c:pt idx="33641">
                        <c:v>4.08</c:v>
                      </c:pt>
                      <c:pt idx="33642">
                        <c:v>4.08</c:v>
                      </c:pt>
                      <c:pt idx="33643">
                        <c:v>4.0599999999999996</c:v>
                      </c:pt>
                      <c:pt idx="33644">
                        <c:v>4.0599999999999996</c:v>
                      </c:pt>
                      <c:pt idx="33645">
                        <c:v>4.07</c:v>
                      </c:pt>
                      <c:pt idx="33646">
                        <c:v>4.05</c:v>
                      </c:pt>
                      <c:pt idx="33647">
                        <c:v>4.04</c:v>
                      </c:pt>
                      <c:pt idx="33648">
                        <c:v>4.03</c:v>
                      </c:pt>
                      <c:pt idx="33649">
                        <c:v>4.03</c:v>
                      </c:pt>
                      <c:pt idx="33650">
                        <c:v>4.01</c:v>
                      </c:pt>
                      <c:pt idx="33651">
                        <c:v>4</c:v>
                      </c:pt>
                      <c:pt idx="33652">
                        <c:v>3.99</c:v>
                      </c:pt>
                      <c:pt idx="33653">
                        <c:v>3.99</c:v>
                      </c:pt>
                      <c:pt idx="33654">
                        <c:v>3.97</c:v>
                      </c:pt>
                      <c:pt idx="33655">
                        <c:v>3.94</c:v>
                      </c:pt>
                      <c:pt idx="33656">
                        <c:v>3.97</c:v>
                      </c:pt>
                      <c:pt idx="33657">
                        <c:v>3.93</c:v>
                      </c:pt>
                      <c:pt idx="33658">
                        <c:v>3.94</c:v>
                      </c:pt>
                      <c:pt idx="33659">
                        <c:v>3.93</c:v>
                      </c:pt>
                      <c:pt idx="33660">
                        <c:v>3.93</c:v>
                      </c:pt>
                      <c:pt idx="33661">
                        <c:v>3.91</c:v>
                      </c:pt>
                      <c:pt idx="33662">
                        <c:v>3.9</c:v>
                      </c:pt>
                      <c:pt idx="33663">
                        <c:v>3.92</c:v>
                      </c:pt>
                      <c:pt idx="33664">
                        <c:v>3.89</c:v>
                      </c:pt>
                      <c:pt idx="33665">
                        <c:v>3.89</c:v>
                      </c:pt>
                      <c:pt idx="33666">
                        <c:v>3.87</c:v>
                      </c:pt>
                      <c:pt idx="33667">
                        <c:v>3.87</c:v>
                      </c:pt>
                      <c:pt idx="33668">
                        <c:v>3.88</c:v>
                      </c:pt>
                      <c:pt idx="33669">
                        <c:v>3.88</c:v>
                      </c:pt>
                      <c:pt idx="33670">
                        <c:v>3.86</c:v>
                      </c:pt>
                      <c:pt idx="33671">
                        <c:v>3.86</c:v>
                      </c:pt>
                      <c:pt idx="33672">
                        <c:v>3.85</c:v>
                      </c:pt>
                      <c:pt idx="33673">
                        <c:v>3.85</c:v>
                      </c:pt>
                      <c:pt idx="33674">
                        <c:v>3.84</c:v>
                      </c:pt>
                      <c:pt idx="33675">
                        <c:v>3.83</c:v>
                      </c:pt>
                      <c:pt idx="33676">
                        <c:v>3.83</c:v>
                      </c:pt>
                      <c:pt idx="33677">
                        <c:v>3.83</c:v>
                      </c:pt>
                      <c:pt idx="33678">
                        <c:v>3.81</c:v>
                      </c:pt>
                      <c:pt idx="33679">
                        <c:v>3.8</c:v>
                      </c:pt>
                      <c:pt idx="33680">
                        <c:v>3.79</c:v>
                      </c:pt>
                      <c:pt idx="33681">
                        <c:v>3.8</c:v>
                      </c:pt>
                      <c:pt idx="33682">
                        <c:v>3.79</c:v>
                      </c:pt>
                      <c:pt idx="33683">
                        <c:v>3.77</c:v>
                      </c:pt>
                      <c:pt idx="33684">
                        <c:v>3.76</c:v>
                      </c:pt>
                      <c:pt idx="33685">
                        <c:v>3.76</c:v>
                      </c:pt>
                      <c:pt idx="33686">
                        <c:v>3.75</c:v>
                      </c:pt>
                      <c:pt idx="33687">
                        <c:v>3.74</c:v>
                      </c:pt>
                      <c:pt idx="33688">
                        <c:v>3.72</c:v>
                      </c:pt>
                      <c:pt idx="33689">
                        <c:v>3.71</c:v>
                      </c:pt>
                      <c:pt idx="33690">
                        <c:v>3.71</c:v>
                      </c:pt>
                      <c:pt idx="33691">
                        <c:v>3.7</c:v>
                      </c:pt>
                      <c:pt idx="33692">
                        <c:v>3.69</c:v>
                      </c:pt>
                      <c:pt idx="33693">
                        <c:v>3.69</c:v>
                      </c:pt>
                      <c:pt idx="33694">
                        <c:v>3.7</c:v>
                      </c:pt>
                      <c:pt idx="33695">
                        <c:v>3.68</c:v>
                      </c:pt>
                      <c:pt idx="33696">
                        <c:v>3.68</c:v>
                      </c:pt>
                      <c:pt idx="33697">
                        <c:v>3.67</c:v>
                      </c:pt>
                      <c:pt idx="33698">
                        <c:v>3.67</c:v>
                      </c:pt>
                      <c:pt idx="33699">
                        <c:v>3.65</c:v>
                      </c:pt>
                      <c:pt idx="33700">
                        <c:v>3.66</c:v>
                      </c:pt>
                      <c:pt idx="33701">
                        <c:v>3.63</c:v>
                      </c:pt>
                      <c:pt idx="33702">
                        <c:v>3.63</c:v>
                      </c:pt>
                      <c:pt idx="33703">
                        <c:v>3.63</c:v>
                      </c:pt>
                      <c:pt idx="33704">
                        <c:v>3.62</c:v>
                      </c:pt>
                      <c:pt idx="33705">
                        <c:v>3.61</c:v>
                      </c:pt>
                      <c:pt idx="33706">
                        <c:v>3.6</c:v>
                      </c:pt>
                      <c:pt idx="33707">
                        <c:v>3.6</c:v>
                      </c:pt>
                      <c:pt idx="33708">
                        <c:v>3.6</c:v>
                      </c:pt>
                      <c:pt idx="33709">
                        <c:v>3.57</c:v>
                      </c:pt>
                      <c:pt idx="33710">
                        <c:v>3.57</c:v>
                      </c:pt>
                      <c:pt idx="33711">
                        <c:v>3.57</c:v>
                      </c:pt>
                      <c:pt idx="33712">
                        <c:v>3.57</c:v>
                      </c:pt>
                      <c:pt idx="33713">
                        <c:v>3.56</c:v>
                      </c:pt>
                      <c:pt idx="33714">
                        <c:v>3.55</c:v>
                      </c:pt>
                      <c:pt idx="33715">
                        <c:v>3.56</c:v>
                      </c:pt>
                      <c:pt idx="33716">
                        <c:v>3.54</c:v>
                      </c:pt>
                      <c:pt idx="33717">
                        <c:v>3.53</c:v>
                      </c:pt>
                      <c:pt idx="33718">
                        <c:v>3.54</c:v>
                      </c:pt>
                      <c:pt idx="33719">
                        <c:v>3.53</c:v>
                      </c:pt>
                      <c:pt idx="33720">
                        <c:v>3.54</c:v>
                      </c:pt>
                      <c:pt idx="33721">
                        <c:v>3.53</c:v>
                      </c:pt>
                      <c:pt idx="33722">
                        <c:v>3.52</c:v>
                      </c:pt>
                      <c:pt idx="33723">
                        <c:v>3.51</c:v>
                      </c:pt>
                      <c:pt idx="33724">
                        <c:v>3.5</c:v>
                      </c:pt>
                      <c:pt idx="33725">
                        <c:v>3.51</c:v>
                      </c:pt>
                      <c:pt idx="33726">
                        <c:v>3.5</c:v>
                      </c:pt>
                      <c:pt idx="33727">
                        <c:v>3.49</c:v>
                      </c:pt>
                      <c:pt idx="33728">
                        <c:v>3.48</c:v>
                      </c:pt>
                      <c:pt idx="33729">
                        <c:v>3.48</c:v>
                      </c:pt>
                      <c:pt idx="33730">
                        <c:v>3.47</c:v>
                      </c:pt>
                      <c:pt idx="33731">
                        <c:v>3.47</c:v>
                      </c:pt>
                      <c:pt idx="33732">
                        <c:v>3.46</c:v>
                      </c:pt>
                      <c:pt idx="33733">
                        <c:v>3.46</c:v>
                      </c:pt>
                      <c:pt idx="33734">
                        <c:v>3.46</c:v>
                      </c:pt>
                      <c:pt idx="33735">
                        <c:v>3.45</c:v>
                      </c:pt>
                      <c:pt idx="33736">
                        <c:v>3.44</c:v>
                      </c:pt>
                      <c:pt idx="33737">
                        <c:v>3.44</c:v>
                      </c:pt>
                      <c:pt idx="33738">
                        <c:v>3.43</c:v>
                      </c:pt>
                      <c:pt idx="33739">
                        <c:v>3.43</c:v>
                      </c:pt>
                      <c:pt idx="33740">
                        <c:v>3.41</c:v>
                      </c:pt>
                      <c:pt idx="33741">
                        <c:v>3.4</c:v>
                      </c:pt>
                      <c:pt idx="33742">
                        <c:v>3.4</c:v>
                      </c:pt>
                      <c:pt idx="33743">
                        <c:v>3.4</c:v>
                      </c:pt>
                      <c:pt idx="33744">
                        <c:v>3.4</c:v>
                      </c:pt>
                      <c:pt idx="33745">
                        <c:v>3.4</c:v>
                      </c:pt>
                      <c:pt idx="33746">
                        <c:v>3.4</c:v>
                      </c:pt>
                      <c:pt idx="33747">
                        <c:v>3.39</c:v>
                      </c:pt>
                      <c:pt idx="33748">
                        <c:v>3.4</c:v>
                      </c:pt>
                      <c:pt idx="33749">
                        <c:v>3.39</c:v>
                      </c:pt>
                      <c:pt idx="33750">
                        <c:v>3.38</c:v>
                      </c:pt>
                      <c:pt idx="33751">
                        <c:v>3.39</c:v>
                      </c:pt>
                      <c:pt idx="33752">
                        <c:v>3.38</c:v>
                      </c:pt>
                      <c:pt idx="33753">
                        <c:v>3.38</c:v>
                      </c:pt>
                      <c:pt idx="33754">
                        <c:v>3.37</c:v>
                      </c:pt>
                      <c:pt idx="33755">
                        <c:v>3.36</c:v>
                      </c:pt>
                      <c:pt idx="33756">
                        <c:v>3.36</c:v>
                      </c:pt>
                      <c:pt idx="33757">
                        <c:v>3.35</c:v>
                      </c:pt>
                      <c:pt idx="33758">
                        <c:v>3.35</c:v>
                      </c:pt>
                      <c:pt idx="33759">
                        <c:v>3.34</c:v>
                      </c:pt>
                      <c:pt idx="33760">
                        <c:v>3.33</c:v>
                      </c:pt>
                      <c:pt idx="33761">
                        <c:v>3.33</c:v>
                      </c:pt>
                      <c:pt idx="33762">
                        <c:v>3.32</c:v>
                      </c:pt>
                      <c:pt idx="33763">
                        <c:v>3.32</c:v>
                      </c:pt>
                      <c:pt idx="33764">
                        <c:v>3.32</c:v>
                      </c:pt>
                      <c:pt idx="33765">
                        <c:v>3.32</c:v>
                      </c:pt>
                      <c:pt idx="33766">
                        <c:v>3.31</c:v>
                      </c:pt>
                      <c:pt idx="33767">
                        <c:v>3.31</c:v>
                      </c:pt>
                      <c:pt idx="33768">
                        <c:v>3.3</c:v>
                      </c:pt>
                      <c:pt idx="33769">
                        <c:v>3.3</c:v>
                      </c:pt>
                      <c:pt idx="33770">
                        <c:v>3.28</c:v>
                      </c:pt>
                      <c:pt idx="33771">
                        <c:v>3.3</c:v>
                      </c:pt>
                      <c:pt idx="33772">
                        <c:v>3.28</c:v>
                      </c:pt>
                      <c:pt idx="33773">
                        <c:v>3.27</c:v>
                      </c:pt>
                      <c:pt idx="33774">
                        <c:v>3.28</c:v>
                      </c:pt>
                      <c:pt idx="33775">
                        <c:v>3.26</c:v>
                      </c:pt>
                      <c:pt idx="33776">
                        <c:v>3.26</c:v>
                      </c:pt>
                      <c:pt idx="33777">
                        <c:v>3.26</c:v>
                      </c:pt>
                      <c:pt idx="33778">
                        <c:v>3.25</c:v>
                      </c:pt>
                      <c:pt idx="33779">
                        <c:v>3.25</c:v>
                      </c:pt>
                      <c:pt idx="33780">
                        <c:v>3.23</c:v>
                      </c:pt>
                      <c:pt idx="33781">
                        <c:v>3.25</c:v>
                      </c:pt>
                      <c:pt idx="33782">
                        <c:v>3.24</c:v>
                      </c:pt>
                      <c:pt idx="33783">
                        <c:v>3.23</c:v>
                      </c:pt>
                      <c:pt idx="33784">
                        <c:v>3.23</c:v>
                      </c:pt>
                      <c:pt idx="33785">
                        <c:v>3.23</c:v>
                      </c:pt>
                      <c:pt idx="33786">
                        <c:v>3.21</c:v>
                      </c:pt>
                      <c:pt idx="33787">
                        <c:v>3.22</c:v>
                      </c:pt>
                      <c:pt idx="33788">
                        <c:v>3.22</c:v>
                      </c:pt>
                      <c:pt idx="33789">
                        <c:v>3.21</c:v>
                      </c:pt>
                      <c:pt idx="33790">
                        <c:v>3.22</c:v>
                      </c:pt>
                      <c:pt idx="33791">
                        <c:v>3.2</c:v>
                      </c:pt>
                      <c:pt idx="33792">
                        <c:v>3.2</c:v>
                      </c:pt>
                      <c:pt idx="33793">
                        <c:v>3.2</c:v>
                      </c:pt>
                      <c:pt idx="33794">
                        <c:v>3.2</c:v>
                      </c:pt>
                      <c:pt idx="33795">
                        <c:v>3.2</c:v>
                      </c:pt>
                      <c:pt idx="33796">
                        <c:v>3.2</c:v>
                      </c:pt>
                      <c:pt idx="33797">
                        <c:v>3.18</c:v>
                      </c:pt>
                      <c:pt idx="33798">
                        <c:v>3.19</c:v>
                      </c:pt>
                      <c:pt idx="33799">
                        <c:v>3.19</c:v>
                      </c:pt>
                      <c:pt idx="33800">
                        <c:v>3.19</c:v>
                      </c:pt>
                      <c:pt idx="33801">
                        <c:v>3.17</c:v>
                      </c:pt>
                      <c:pt idx="33802">
                        <c:v>3.17</c:v>
                      </c:pt>
                      <c:pt idx="33803">
                        <c:v>3.18</c:v>
                      </c:pt>
                      <c:pt idx="33804">
                        <c:v>3.18</c:v>
                      </c:pt>
                      <c:pt idx="33805">
                        <c:v>3.17</c:v>
                      </c:pt>
                      <c:pt idx="33806">
                        <c:v>3.18</c:v>
                      </c:pt>
                      <c:pt idx="33807">
                        <c:v>3.16</c:v>
                      </c:pt>
                      <c:pt idx="33808">
                        <c:v>3.16</c:v>
                      </c:pt>
                      <c:pt idx="33809">
                        <c:v>3.17</c:v>
                      </c:pt>
                      <c:pt idx="33810">
                        <c:v>3.16</c:v>
                      </c:pt>
                      <c:pt idx="33811">
                        <c:v>3.16</c:v>
                      </c:pt>
                      <c:pt idx="33812">
                        <c:v>3.15</c:v>
                      </c:pt>
                      <c:pt idx="33813">
                        <c:v>3.15</c:v>
                      </c:pt>
                      <c:pt idx="33814">
                        <c:v>3.15</c:v>
                      </c:pt>
                      <c:pt idx="33815">
                        <c:v>3.14</c:v>
                      </c:pt>
                      <c:pt idx="33816">
                        <c:v>3.14</c:v>
                      </c:pt>
                      <c:pt idx="33817">
                        <c:v>3.14</c:v>
                      </c:pt>
                      <c:pt idx="33818">
                        <c:v>3.14</c:v>
                      </c:pt>
                      <c:pt idx="33819">
                        <c:v>3.13</c:v>
                      </c:pt>
                      <c:pt idx="33820">
                        <c:v>3.13</c:v>
                      </c:pt>
                      <c:pt idx="33821">
                        <c:v>3.12</c:v>
                      </c:pt>
                      <c:pt idx="33822">
                        <c:v>3.13</c:v>
                      </c:pt>
                      <c:pt idx="33823">
                        <c:v>3.12</c:v>
                      </c:pt>
                      <c:pt idx="33824">
                        <c:v>3.12</c:v>
                      </c:pt>
                      <c:pt idx="33825">
                        <c:v>3.13</c:v>
                      </c:pt>
                      <c:pt idx="33826">
                        <c:v>3.11</c:v>
                      </c:pt>
                      <c:pt idx="33827">
                        <c:v>3.12</c:v>
                      </c:pt>
                      <c:pt idx="33828">
                        <c:v>3.11</c:v>
                      </c:pt>
                      <c:pt idx="33829">
                        <c:v>3.11</c:v>
                      </c:pt>
                      <c:pt idx="33830">
                        <c:v>3.11</c:v>
                      </c:pt>
                      <c:pt idx="33831">
                        <c:v>3.1</c:v>
                      </c:pt>
                      <c:pt idx="33832">
                        <c:v>3.09</c:v>
                      </c:pt>
                      <c:pt idx="33833">
                        <c:v>3.09</c:v>
                      </c:pt>
                      <c:pt idx="33834">
                        <c:v>3.09</c:v>
                      </c:pt>
                      <c:pt idx="33835">
                        <c:v>3.09</c:v>
                      </c:pt>
                      <c:pt idx="33836">
                        <c:v>3.09</c:v>
                      </c:pt>
                      <c:pt idx="33837">
                        <c:v>3.09</c:v>
                      </c:pt>
                      <c:pt idx="33838">
                        <c:v>3.09</c:v>
                      </c:pt>
                      <c:pt idx="33839">
                        <c:v>3.09</c:v>
                      </c:pt>
                      <c:pt idx="33840">
                        <c:v>3.08</c:v>
                      </c:pt>
                      <c:pt idx="33841">
                        <c:v>3.09</c:v>
                      </c:pt>
                      <c:pt idx="33842">
                        <c:v>3.08</c:v>
                      </c:pt>
                      <c:pt idx="33843">
                        <c:v>3.07</c:v>
                      </c:pt>
                      <c:pt idx="33844">
                        <c:v>3.08</c:v>
                      </c:pt>
                      <c:pt idx="33845">
                        <c:v>3.07</c:v>
                      </c:pt>
                      <c:pt idx="33846">
                        <c:v>3.07</c:v>
                      </c:pt>
                      <c:pt idx="33847">
                        <c:v>3.07</c:v>
                      </c:pt>
                      <c:pt idx="33848">
                        <c:v>3.06</c:v>
                      </c:pt>
                      <c:pt idx="33849">
                        <c:v>3.07</c:v>
                      </c:pt>
                      <c:pt idx="33850">
                        <c:v>3.07</c:v>
                      </c:pt>
                      <c:pt idx="33851">
                        <c:v>3.07</c:v>
                      </c:pt>
                      <c:pt idx="33852">
                        <c:v>3.06</c:v>
                      </c:pt>
                      <c:pt idx="33853">
                        <c:v>3.06</c:v>
                      </c:pt>
                      <c:pt idx="33854">
                        <c:v>3.06</c:v>
                      </c:pt>
                      <c:pt idx="33855">
                        <c:v>3.05</c:v>
                      </c:pt>
                      <c:pt idx="33856">
                        <c:v>3.05</c:v>
                      </c:pt>
                      <c:pt idx="33857">
                        <c:v>3.05</c:v>
                      </c:pt>
                      <c:pt idx="33858">
                        <c:v>3.05</c:v>
                      </c:pt>
                      <c:pt idx="33859">
                        <c:v>3.05</c:v>
                      </c:pt>
                      <c:pt idx="33860">
                        <c:v>3.05</c:v>
                      </c:pt>
                      <c:pt idx="33861">
                        <c:v>3.04</c:v>
                      </c:pt>
                      <c:pt idx="33862">
                        <c:v>3.05</c:v>
                      </c:pt>
                      <c:pt idx="33863">
                        <c:v>3.04</c:v>
                      </c:pt>
                      <c:pt idx="33864">
                        <c:v>3.05</c:v>
                      </c:pt>
                      <c:pt idx="33865">
                        <c:v>3.04</c:v>
                      </c:pt>
                      <c:pt idx="33866">
                        <c:v>3.04</c:v>
                      </c:pt>
                      <c:pt idx="33867">
                        <c:v>3.03</c:v>
                      </c:pt>
                      <c:pt idx="33868">
                        <c:v>3.04</c:v>
                      </c:pt>
                      <c:pt idx="33869">
                        <c:v>3.03</c:v>
                      </c:pt>
                      <c:pt idx="33870">
                        <c:v>3.04</c:v>
                      </c:pt>
                      <c:pt idx="33871">
                        <c:v>3.03</c:v>
                      </c:pt>
                      <c:pt idx="33872">
                        <c:v>3.02</c:v>
                      </c:pt>
                      <c:pt idx="33873">
                        <c:v>3.02</c:v>
                      </c:pt>
                      <c:pt idx="33874">
                        <c:v>3.03</c:v>
                      </c:pt>
                      <c:pt idx="33875">
                        <c:v>3.03</c:v>
                      </c:pt>
                      <c:pt idx="33876">
                        <c:v>3.02</c:v>
                      </c:pt>
                      <c:pt idx="33877">
                        <c:v>3.02</c:v>
                      </c:pt>
                      <c:pt idx="33878">
                        <c:v>3.02</c:v>
                      </c:pt>
                      <c:pt idx="33879">
                        <c:v>3.01</c:v>
                      </c:pt>
                      <c:pt idx="33880">
                        <c:v>3.02</c:v>
                      </c:pt>
                      <c:pt idx="33881">
                        <c:v>3.02</c:v>
                      </c:pt>
                      <c:pt idx="33882">
                        <c:v>3.01</c:v>
                      </c:pt>
                      <c:pt idx="33883">
                        <c:v>3.01</c:v>
                      </c:pt>
                      <c:pt idx="33884">
                        <c:v>3.02</c:v>
                      </c:pt>
                      <c:pt idx="33885">
                        <c:v>3.01</c:v>
                      </c:pt>
                      <c:pt idx="33886">
                        <c:v>3.01</c:v>
                      </c:pt>
                      <c:pt idx="33887">
                        <c:v>3.01</c:v>
                      </c:pt>
                      <c:pt idx="33888">
                        <c:v>3</c:v>
                      </c:pt>
                      <c:pt idx="33889">
                        <c:v>3</c:v>
                      </c:pt>
                      <c:pt idx="33890">
                        <c:v>3.01</c:v>
                      </c:pt>
                      <c:pt idx="33891">
                        <c:v>3.01</c:v>
                      </c:pt>
                      <c:pt idx="33892">
                        <c:v>3</c:v>
                      </c:pt>
                      <c:pt idx="33893">
                        <c:v>3</c:v>
                      </c:pt>
                      <c:pt idx="33894">
                        <c:v>3</c:v>
                      </c:pt>
                      <c:pt idx="33895">
                        <c:v>3</c:v>
                      </c:pt>
                      <c:pt idx="33896">
                        <c:v>3</c:v>
                      </c:pt>
                      <c:pt idx="33897">
                        <c:v>3</c:v>
                      </c:pt>
                      <c:pt idx="33898">
                        <c:v>3</c:v>
                      </c:pt>
                      <c:pt idx="33899">
                        <c:v>2.99</c:v>
                      </c:pt>
                      <c:pt idx="33900">
                        <c:v>2.99</c:v>
                      </c:pt>
                      <c:pt idx="33901">
                        <c:v>2.99</c:v>
                      </c:pt>
                      <c:pt idx="33902">
                        <c:v>2.99</c:v>
                      </c:pt>
                      <c:pt idx="33903">
                        <c:v>3</c:v>
                      </c:pt>
                      <c:pt idx="33904">
                        <c:v>2.98</c:v>
                      </c:pt>
                      <c:pt idx="33905">
                        <c:v>2.98</c:v>
                      </c:pt>
                      <c:pt idx="33906">
                        <c:v>2.98</c:v>
                      </c:pt>
                      <c:pt idx="33907">
                        <c:v>2.97</c:v>
                      </c:pt>
                      <c:pt idx="33908">
                        <c:v>2.97</c:v>
                      </c:pt>
                      <c:pt idx="33909">
                        <c:v>2.97</c:v>
                      </c:pt>
                      <c:pt idx="33910">
                        <c:v>2.98</c:v>
                      </c:pt>
                      <c:pt idx="33911">
                        <c:v>2.98</c:v>
                      </c:pt>
                      <c:pt idx="33912">
                        <c:v>2.97</c:v>
                      </c:pt>
                      <c:pt idx="33913">
                        <c:v>2.97</c:v>
                      </c:pt>
                      <c:pt idx="33914">
                        <c:v>2.97</c:v>
                      </c:pt>
                      <c:pt idx="33915">
                        <c:v>2.97</c:v>
                      </c:pt>
                      <c:pt idx="33916">
                        <c:v>2.96</c:v>
                      </c:pt>
                      <c:pt idx="33917">
                        <c:v>2.96</c:v>
                      </c:pt>
                      <c:pt idx="33918">
                        <c:v>2.97</c:v>
                      </c:pt>
                      <c:pt idx="33919">
                        <c:v>2.96</c:v>
                      </c:pt>
                      <c:pt idx="33920">
                        <c:v>2.97</c:v>
                      </c:pt>
                      <c:pt idx="33921">
                        <c:v>2.95</c:v>
                      </c:pt>
                      <c:pt idx="33922">
                        <c:v>2.96</c:v>
                      </c:pt>
                      <c:pt idx="33923">
                        <c:v>2.96</c:v>
                      </c:pt>
                      <c:pt idx="33924">
                        <c:v>2.95</c:v>
                      </c:pt>
                      <c:pt idx="33925">
                        <c:v>2.96</c:v>
                      </c:pt>
                      <c:pt idx="33926">
                        <c:v>2.96</c:v>
                      </c:pt>
                      <c:pt idx="33927">
                        <c:v>2.96</c:v>
                      </c:pt>
                      <c:pt idx="33928">
                        <c:v>2.95</c:v>
                      </c:pt>
                      <c:pt idx="33929">
                        <c:v>2.96</c:v>
                      </c:pt>
                      <c:pt idx="33930">
                        <c:v>2.95</c:v>
                      </c:pt>
                      <c:pt idx="33931">
                        <c:v>2.94</c:v>
                      </c:pt>
                      <c:pt idx="33932">
                        <c:v>2.95</c:v>
                      </c:pt>
                      <c:pt idx="33933">
                        <c:v>2.94</c:v>
                      </c:pt>
                      <c:pt idx="33934">
                        <c:v>2.94</c:v>
                      </c:pt>
                      <c:pt idx="33935">
                        <c:v>2.94</c:v>
                      </c:pt>
                      <c:pt idx="33936">
                        <c:v>2.95</c:v>
                      </c:pt>
                      <c:pt idx="33937">
                        <c:v>2.94</c:v>
                      </c:pt>
                      <c:pt idx="33938">
                        <c:v>2.94</c:v>
                      </c:pt>
                      <c:pt idx="33939">
                        <c:v>2.94</c:v>
                      </c:pt>
                      <c:pt idx="33940">
                        <c:v>2.95</c:v>
                      </c:pt>
                      <c:pt idx="33941">
                        <c:v>2.95</c:v>
                      </c:pt>
                      <c:pt idx="33942">
                        <c:v>2.94</c:v>
                      </c:pt>
                      <c:pt idx="33943">
                        <c:v>2.93</c:v>
                      </c:pt>
                      <c:pt idx="33944">
                        <c:v>2.93</c:v>
                      </c:pt>
                      <c:pt idx="33945">
                        <c:v>2.95</c:v>
                      </c:pt>
                      <c:pt idx="33946">
                        <c:v>2.94</c:v>
                      </c:pt>
                      <c:pt idx="33947">
                        <c:v>2.94</c:v>
                      </c:pt>
                      <c:pt idx="33948">
                        <c:v>2.95</c:v>
                      </c:pt>
                      <c:pt idx="33949">
                        <c:v>2.96</c:v>
                      </c:pt>
                      <c:pt idx="33950">
                        <c:v>2.96</c:v>
                      </c:pt>
                      <c:pt idx="33951">
                        <c:v>2.97</c:v>
                      </c:pt>
                      <c:pt idx="33952">
                        <c:v>2.97</c:v>
                      </c:pt>
                      <c:pt idx="33953">
                        <c:v>2.97</c:v>
                      </c:pt>
                      <c:pt idx="33954">
                        <c:v>2.97</c:v>
                      </c:pt>
                      <c:pt idx="33955">
                        <c:v>2.97</c:v>
                      </c:pt>
                      <c:pt idx="33956">
                        <c:v>2.98</c:v>
                      </c:pt>
                      <c:pt idx="33957">
                        <c:v>2.99</c:v>
                      </c:pt>
                      <c:pt idx="33958">
                        <c:v>2.99</c:v>
                      </c:pt>
                      <c:pt idx="33959">
                        <c:v>2.99</c:v>
                      </c:pt>
                      <c:pt idx="33960">
                        <c:v>2.99</c:v>
                      </c:pt>
                      <c:pt idx="33961">
                        <c:v>2.99</c:v>
                      </c:pt>
                      <c:pt idx="33962">
                        <c:v>2.99</c:v>
                      </c:pt>
                      <c:pt idx="33963">
                        <c:v>3.01</c:v>
                      </c:pt>
                      <c:pt idx="33964">
                        <c:v>3.01</c:v>
                      </c:pt>
                      <c:pt idx="33965">
                        <c:v>3.02</c:v>
                      </c:pt>
                      <c:pt idx="33966">
                        <c:v>3.04</c:v>
                      </c:pt>
                      <c:pt idx="33967">
                        <c:v>3.05</c:v>
                      </c:pt>
                      <c:pt idx="33968">
                        <c:v>3.09</c:v>
                      </c:pt>
                      <c:pt idx="33969">
                        <c:v>3.11</c:v>
                      </c:pt>
                      <c:pt idx="33970">
                        <c:v>3.14</c:v>
                      </c:pt>
                      <c:pt idx="33971">
                        <c:v>3.18</c:v>
                      </c:pt>
                      <c:pt idx="33972">
                        <c:v>3.22</c:v>
                      </c:pt>
                      <c:pt idx="33973">
                        <c:v>3.23</c:v>
                      </c:pt>
                      <c:pt idx="33974">
                        <c:v>3.25</c:v>
                      </c:pt>
                      <c:pt idx="33975">
                        <c:v>3.25</c:v>
                      </c:pt>
                      <c:pt idx="33976">
                        <c:v>3.26</c:v>
                      </c:pt>
                      <c:pt idx="33977">
                        <c:v>3.28</c:v>
                      </c:pt>
                      <c:pt idx="33978">
                        <c:v>3.31</c:v>
                      </c:pt>
                      <c:pt idx="33979">
                        <c:v>3.34</c:v>
                      </c:pt>
                      <c:pt idx="33980">
                        <c:v>3.34</c:v>
                      </c:pt>
                      <c:pt idx="33981">
                        <c:v>3.37</c:v>
                      </c:pt>
                      <c:pt idx="33982">
                        <c:v>3.39</c:v>
                      </c:pt>
                      <c:pt idx="33983">
                        <c:v>3.41</c:v>
                      </c:pt>
                      <c:pt idx="33984">
                        <c:v>3.44</c:v>
                      </c:pt>
                      <c:pt idx="33985">
                        <c:v>3.5</c:v>
                      </c:pt>
                      <c:pt idx="33986">
                        <c:v>3.54</c:v>
                      </c:pt>
                      <c:pt idx="33987">
                        <c:v>3.58</c:v>
                      </c:pt>
                      <c:pt idx="33988">
                        <c:v>3.62</c:v>
                      </c:pt>
                      <c:pt idx="33989">
                        <c:v>3.67</c:v>
                      </c:pt>
                      <c:pt idx="33990">
                        <c:v>3.68</c:v>
                      </c:pt>
                      <c:pt idx="33991">
                        <c:v>3.73</c:v>
                      </c:pt>
                      <c:pt idx="33992">
                        <c:v>3.75</c:v>
                      </c:pt>
                      <c:pt idx="33993">
                        <c:v>3.77</c:v>
                      </c:pt>
                      <c:pt idx="33994">
                        <c:v>3.82</c:v>
                      </c:pt>
                      <c:pt idx="33995">
                        <c:v>3.82</c:v>
                      </c:pt>
                      <c:pt idx="33996">
                        <c:v>3.84</c:v>
                      </c:pt>
                      <c:pt idx="33997">
                        <c:v>3.86</c:v>
                      </c:pt>
                      <c:pt idx="33998">
                        <c:v>3.87</c:v>
                      </c:pt>
                      <c:pt idx="33999">
                        <c:v>3.88</c:v>
                      </c:pt>
                      <c:pt idx="34000">
                        <c:v>3.9</c:v>
                      </c:pt>
                      <c:pt idx="34001">
                        <c:v>3.92</c:v>
                      </c:pt>
                      <c:pt idx="34002">
                        <c:v>3.93</c:v>
                      </c:pt>
                      <c:pt idx="34003">
                        <c:v>3.94</c:v>
                      </c:pt>
                      <c:pt idx="34004">
                        <c:v>3.94</c:v>
                      </c:pt>
                      <c:pt idx="34005">
                        <c:v>3.97</c:v>
                      </c:pt>
                      <c:pt idx="34006">
                        <c:v>3.97</c:v>
                      </c:pt>
                      <c:pt idx="34007">
                        <c:v>3.96</c:v>
                      </c:pt>
                      <c:pt idx="34008">
                        <c:v>3.94</c:v>
                      </c:pt>
                      <c:pt idx="34009">
                        <c:v>3.95</c:v>
                      </c:pt>
                      <c:pt idx="34010">
                        <c:v>3.97</c:v>
                      </c:pt>
                      <c:pt idx="34011">
                        <c:v>3.96</c:v>
                      </c:pt>
                      <c:pt idx="34012">
                        <c:v>3.95</c:v>
                      </c:pt>
                      <c:pt idx="34013">
                        <c:v>3.97</c:v>
                      </c:pt>
                      <c:pt idx="34014">
                        <c:v>3.97</c:v>
                      </c:pt>
                      <c:pt idx="34015">
                        <c:v>3.97</c:v>
                      </c:pt>
                      <c:pt idx="34016">
                        <c:v>3.99</c:v>
                      </c:pt>
                      <c:pt idx="34017">
                        <c:v>3.99</c:v>
                      </c:pt>
                      <c:pt idx="34018">
                        <c:v>3.98</c:v>
                      </c:pt>
                      <c:pt idx="34019">
                        <c:v>3.99</c:v>
                      </c:pt>
                      <c:pt idx="34020">
                        <c:v>3.98</c:v>
                      </c:pt>
                      <c:pt idx="34021">
                        <c:v>3.98</c:v>
                      </c:pt>
                      <c:pt idx="34022">
                        <c:v>3.98</c:v>
                      </c:pt>
                      <c:pt idx="34023">
                        <c:v>3.98</c:v>
                      </c:pt>
                      <c:pt idx="34024">
                        <c:v>3.98</c:v>
                      </c:pt>
                      <c:pt idx="34025">
                        <c:v>4</c:v>
                      </c:pt>
                      <c:pt idx="34026">
                        <c:v>3.96</c:v>
                      </c:pt>
                      <c:pt idx="34027">
                        <c:v>3.96</c:v>
                      </c:pt>
                      <c:pt idx="34028">
                        <c:v>3.96</c:v>
                      </c:pt>
                      <c:pt idx="34029">
                        <c:v>3.95</c:v>
                      </c:pt>
                      <c:pt idx="34030">
                        <c:v>3.93</c:v>
                      </c:pt>
                      <c:pt idx="34031">
                        <c:v>3.92</c:v>
                      </c:pt>
                      <c:pt idx="34032">
                        <c:v>3.9</c:v>
                      </c:pt>
                      <c:pt idx="34033">
                        <c:v>3.89</c:v>
                      </c:pt>
                      <c:pt idx="34034">
                        <c:v>3.89</c:v>
                      </c:pt>
                      <c:pt idx="34035">
                        <c:v>3.89</c:v>
                      </c:pt>
                      <c:pt idx="34036">
                        <c:v>3.86</c:v>
                      </c:pt>
                      <c:pt idx="34037">
                        <c:v>3.86</c:v>
                      </c:pt>
                      <c:pt idx="34038">
                        <c:v>3.84</c:v>
                      </c:pt>
                      <c:pt idx="34039">
                        <c:v>3.84</c:v>
                      </c:pt>
                      <c:pt idx="34040">
                        <c:v>3.82</c:v>
                      </c:pt>
                      <c:pt idx="34041">
                        <c:v>3.82</c:v>
                      </c:pt>
                      <c:pt idx="34042">
                        <c:v>3.81</c:v>
                      </c:pt>
                      <c:pt idx="34043">
                        <c:v>3.8</c:v>
                      </c:pt>
                      <c:pt idx="34044">
                        <c:v>3.79</c:v>
                      </c:pt>
                      <c:pt idx="34045">
                        <c:v>3.78</c:v>
                      </c:pt>
                      <c:pt idx="34046">
                        <c:v>3.76</c:v>
                      </c:pt>
                      <c:pt idx="34047">
                        <c:v>3.76</c:v>
                      </c:pt>
                      <c:pt idx="34048">
                        <c:v>3.74</c:v>
                      </c:pt>
                      <c:pt idx="34049">
                        <c:v>3.74</c:v>
                      </c:pt>
                      <c:pt idx="34050">
                        <c:v>3.74</c:v>
                      </c:pt>
                      <c:pt idx="34051">
                        <c:v>3.72</c:v>
                      </c:pt>
                      <c:pt idx="34052">
                        <c:v>3.71</c:v>
                      </c:pt>
                      <c:pt idx="34053">
                        <c:v>3.71</c:v>
                      </c:pt>
                      <c:pt idx="34054">
                        <c:v>3.69</c:v>
                      </c:pt>
                      <c:pt idx="34055">
                        <c:v>3.69</c:v>
                      </c:pt>
                      <c:pt idx="34056">
                        <c:v>3.68</c:v>
                      </c:pt>
                      <c:pt idx="34057">
                        <c:v>3.67</c:v>
                      </c:pt>
                      <c:pt idx="34058">
                        <c:v>3.67</c:v>
                      </c:pt>
                      <c:pt idx="34059">
                        <c:v>3.67</c:v>
                      </c:pt>
                      <c:pt idx="34060">
                        <c:v>3.67</c:v>
                      </c:pt>
                      <c:pt idx="34061">
                        <c:v>3.65</c:v>
                      </c:pt>
                      <c:pt idx="34062">
                        <c:v>3.65</c:v>
                      </c:pt>
                      <c:pt idx="34063">
                        <c:v>3.65</c:v>
                      </c:pt>
                      <c:pt idx="34064">
                        <c:v>3.65</c:v>
                      </c:pt>
                      <c:pt idx="34065">
                        <c:v>3.65</c:v>
                      </c:pt>
                      <c:pt idx="34066">
                        <c:v>3.64</c:v>
                      </c:pt>
                      <c:pt idx="34067">
                        <c:v>3.66</c:v>
                      </c:pt>
                      <c:pt idx="34068">
                        <c:v>3.66</c:v>
                      </c:pt>
                      <c:pt idx="34069">
                        <c:v>3.67</c:v>
                      </c:pt>
                      <c:pt idx="34070">
                        <c:v>3.67</c:v>
                      </c:pt>
                      <c:pt idx="34071">
                        <c:v>3.71</c:v>
                      </c:pt>
                      <c:pt idx="34072">
                        <c:v>3.8</c:v>
                      </c:pt>
                      <c:pt idx="34073">
                        <c:v>3.96</c:v>
                      </c:pt>
                      <c:pt idx="34074">
                        <c:v>4.16</c:v>
                      </c:pt>
                      <c:pt idx="34075">
                        <c:v>4.33</c:v>
                      </c:pt>
                      <c:pt idx="34076">
                        <c:v>4.45</c:v>
                      </c:pt>
                      <c:pt idx="34077">
                        <c:v>4.53</c:v>
                      </c:pt>
                      <c:pt idx="34078">
                        <c:v>4.57</c:v>
                      </c:pt>
                      <c:pt idx="34079">
                        <c:v>4.6100000000000003</c:v>
                      </c:pt>
                      <c:pt idx="34080">
                        <c:v>4.5999999999999996</c:v>
                      </c:pt>
                      <c:pt idx="34081">
                        <c:v>4.58</c:v>
                      </c:pt>
                      <c:pt idx="34082">
                        <c:v>4.5599999999999996</c:v>
                      </c:pt>
                      <c:pt idx="34083">
                        <c:v>4.54</c:v>
                      </c:pt>
                      <c:pt idx="34084">
                        <c:v>4.4800000000000004</c:v>
                      </c:pt>
                      <c:pt idx="34085">
                        <c:v>4.42</c:v>
                      </c:pt>
                      <c:pt idx="34086">
                        <c:v>4.38</c:v>
                      </c:pt>
                      <c:pt idx="34087">
                        <c:v>4.34</c:v>
                      </c:pt>
                      <c:pt idx="34088">
                        <c:v>4.3099999999999996</c:v>
                      </c:pt>
                      <c:pt idx="34089">
                        <c:v>4.2699999999999996</c:v>
                      </c:pt>
                      <c:pt idx="34090">
                        <c:v>4.2300000000000004</c:v>
                      </c:pt>
                      <c:pt idx="34091">
                        <c:v>4.18</c:v>
                      </c:pt>
                      <c:pt idx="34092">
                        <c:v>4.17</c:v>
                      </c:pt>
                      <c:pt idx="34093">
                        <c:v>4.1399999999999997</c:v>
                      </c:pt>
                      <c:pt idx="34094">
                        <c:v>4.09</c:v>
                      </c:pt>
                      <c:pt idx="34095">
                        <c:v>4.0999999999999996</c:v>
                      </c:pt>
                      <c:pt idx="34096">
                        <c:v>4.07</c:v>
                      </c:pt>
                      <c:pt idx="34097">
                        <c:v>4.05</c:v>
                      </c:pt>
                      <c:pt idx="34098">
                        <c:v>4.05</c:v>
                      </c:pt>
                      <c:pt idx="34099">
                        <c:v>4.0199999999999996</c:v>
                      </c:pt>
                      <c:pt idx="34100">
                        <c:v>4.01</c:v>
                      </c:pt>
                      <c:pt idx="34101">
                        <c:v>3.99</c:v>
                      </c:pt>
                      <c:pt idx="34102">
                        <c:v>3.99</c:v>
                      </c:pt>
                      <c:pt idx="34103">
                        <c:v>3.95</c:v>
                      </c:pt>
                      <c:pt idx="34104">
                        <c:v>3.96</c:v>
                      </c:pt>
                      <c:pt idx="34105">
                        <c:v>3.93</c:v>
                      </c:pt>
                      <c:pt idx="34106">
                        <c:v>3.93</c:v>
                      </c:pt>
                      <c:pt idx="34107">
                        <c:v>3.93</c:v>
                      </c:pt>
                      <c:pt idx="34108">
                        <c:v>3.91</c:v>
                      </c:pt>
                      <c:pt idx="34109">
                        <c:v>3.93</c:v>
                      </c:pt>
                      <c:pt idx="34110">
                        <c:v>3.89</c:v>
                      </c:pt>
                      <c:pt idx="34111">
                        <c:v>3.89</c:v>
                      </c:pt>
                      <c:pt idx="34112">
                        <c:v>3.87</c:v>
                      </c:pt>
                      <c:pt idx="34113">
                        <c:v>3.87</c:v>
                      </c:pt>
                      <c:pt idx="34114">
                        <c:v>3.86</c:v>
                      </c:pt>
                      <c:pt idx="34115">
                        <c:v>3.84</c:v>
                      </c:pt>
                      <c:pt idx="34116">
                        <c:v>3.82</c:v>
                      </c:pt>
                      <c:pt idx="34117">
                        <c:v>3.82</c:v>
                      </c:pt>
                      <c:pt idx="34118">
                        <c:v>3.81</c:v>
                      </c:pt>
                      <c:pt idx="34119">
                        <c:v>3.8</c:v>
                      </c:pt>
                      <c:pt idx="34120">
                        <c:v>3.8</c:v>
                      </c:pt>
                      <c:pt idx="34121">
                        <c:v>3.77</c:v>
                      </c:pt>
                      <c:pt idx="34122">
                        <c:v>3.79</c:v>
                      </c:pt>
                      <c:pt idx="34123">
                        <c:v>3.76</c:v>
                      </c:pt>
                      <c:pt idx="34124">
                        <c:v>3.77</c:v>
                      </c:pt>
                      <c:pt idx="34125">
                        <c:v>3.75</c:v>
                      </c:pt>
                      <c:pt idx="34126">
                        <c:v>3.75</c:v>
                      </c:pt>
                      <c:pt idx="34127">
                        <c:v>3.75</c:v>
                      </c:pt>
                      <c:pt idx="34128">
                        <c:v>3.74</c:v>
                      </c:pt>
                      <c:pt idx="34129">
                        <c:v>3.74</c:v>
                      </c:pt>
                      <c:pt idx="34130">
                        <c:v>3.72</c:v>
                      </c:pt>
                      <c:pt idx="34131">
                        <c:v>3.73</c:v>
                      </c:pt>
                      <c:pt idx="34132">
                        <c:v>3.72</c:v>
                      </c:pt>
                      <c:pt idx="34133">
                        <c:v>3.71</c:v>
                      </c:pt>
                      <c:pt idx="34134">
                        <c:v>3.7</c:v>
                      </c:pt>
                      <c:pt idx="34135">
                        <c:v>3.68</c:v>
                      </c:pt>
                      <c:pt idx="34136">
                        <c:v>3.68</c:v>
                      </c:pt>
                      <c:pt idx="34137">
                        <c:v>3.67</c:v>
                      </c:pt>
                      <c:pt idx="34138">
                        <c:v>3.68</c:v>
                      </c:pt>
                      <c:pt idx="34139">
                        <c:v>3.66</c:v>
                      </c:pt>
                      <c:pt idx="34140">
                        <c:v>3.63</c:v>
                      </c:pt>
                      <c:pt idx="34141">
                        <c:v>3.65</c:v>
                      </c:pt>
                      <c:pt idx="34142">
                        <c:v>3.64</c:v>
                      </c:pt>
                      <c:pt idx="34143">
                        <c:v>3.63</c:v>
                      </c:pt>
                      <c:pt idx="34144">
                        <c:v>3.63</c:v>
                      </c:pt>
                      <c:pt idx="34145">
                        <c:v>3.62</c:v>
                      </c:pt>
                      <c:pt idx="34146">
                        <c:v>3.61</c:v>
                      </c:pt>
                      <c:pt idx="34147">
                        <c:v>3.61</c:v>
                      </c:pt>
                      <c:pt idx="34148">
                        <c:v>3.62</c:v>
                      </c:pt>
                      <c:pt idx="34149">
                        <c:v>3.6</c:v>
                      </c:pt>
                      <c:pt idx="34150">
                        <c:v>3.59</c:v>
                      </c:pt>
                      <c:pt idx="34151">
                        <c:v>3.6</c:v>
                      </c:pt>
                      <c:pt idx="34152">
                        <c:v>3.58</c:v>
                      </c:pt>
                      <c:pt idx="34153">
                        <c:v>3.59</c:v>
                      </c:pt>
                      <c:pt idx="34154">
                        <c:v>3.58</c:v>
                      </c:pt>
                      <c:pt idx="34155">
                        <c:v>3.56</c:v>
                      </c:pt>
                      <c:pt idx="34156">
                        <c:v>3.57</c:v>
                      </c:pt>
                      <c:pt idx="34157">
                        <c:v>3.55</c:v>
                      </c:pt>
                      <c:pt idx="34158">
                        <c:v>3.54</c:v>
                      </c:pt>
                      <c:pt idx="34159">
                        <c:v>3.55</c:v>
                      </c:pt>
                      <c:pt idx="34160">
                        <c:v>3.54</c:v>
                      </c:pt>
                      <c:pt idx="34161">
                        <c:v>3.54</c:v>
                      </c:pt>
                      <c:pt idx="34162">
                        <c:v>3.52</c:v>
                      </c:pt>
                      <c:pt idx="34163">
                        <c:v>3.53</c:v>
                      </c:pt>
                      <c:pt idx="34164">
                        <c:v>3.52</c:v>
                      </c:pt>
                      <c:pt idx="34165">
                        <c:v>3.5</c:v>
                      </c:pt>
                      <c:pt idx="34166">
                        <c:v>3.51</c:v>
                      </c:pt>
                      <c:pt idx="34167">
                        <c:v>3.5</c:v>
                      </c:pt>
                      <c:pt idx="34168">
                        <c:v>3.49</c:v>
                      </c:pt>
                      <c:pt idx="34169">
                        <c:v>3.49</c:v>
                      </c:pt>
                      <c:pt idx="34170">
                        <c:v>3.48</c:v>
                      </c:pt>
                      <c:pt idx="34171">
                        <c:v>3.45</c:v>
                      </c:pt>
                      <c:pt idx="34172">
                        <c:v>3.45</c:v>
                      </c:pt>
                      <c:pt idx="34173">
                        <c:v>3.44</c:v>
                      </c:pt>
                      <c:pt idx="34174">
                        <c:v>3.44</c:v>
                      </c:pt>
                      <c:pt idx="34175">
                        <c:v>3.43</c:v>
                      </c:pt>
                      <c:pt idx="34176">
                        <c:v>3.44</c:v>
                      </c:pt>
                      <c:pt idx="34177">
                        <c:v>3.43</c:v>
                      </c:pt>
                      <c:pt idx="34178">
                        <c:v>3.42</c:v>
                      </c:pt>
                      <c:pt idx="34179">
                        <c:v>3.42</c:v>
                      </c:pt>
                      <c:pt idx="34180">
                        <c:v>3.42</c:v>
                      </c:pt>
                      <c:pt idx="34181">
                        <c:v>3.4</c:v>
                      </c:pt>
                      <c:pt idx="34182">
                        <c:v>3.41</c:v>
                      </c:pt>
                      <c:pt idx="34183">
                        <c:v>3.4</c:v>
                      </c:pt>
                      <c:pt idx="34184">
                        <c:v>3.41</c:v>
                      </c:pt>
                      <c:pt idx="34185">
                        <c:v>3.39</c:v>
                      </c:pt>
                      <c:pt idx="34186">
                        <c:v>3.4</c:v>
                      </c:pt>
                      <c:pt idx="34187">
                        <c:v>3.39</c:v>
                      </c:pt>
                      <c:pt idx="34188">
                        <c:v>3.38</c:v>
                      </c:pt>
                      <c:pt idx="34189">
                        <c:v>3.38</c:v>
                      </c:pt>
                      <c:pt idx="34190">
                        <c:v>3.38</c:v>
                      </c:pt>
                      <c:pt idx="34191">
                        <c:v>3.38</c:v>
                      </c:pt>
                      <c:pt idx="34192">
                        <c:v>3.37</c:v>
                      </c:pt>
                      <c:pt idx="34193">
                        <c:v>3.36</c:v>
                      </c:pt>
                      <c:pt idx="34194">
                        <c:v>3.36</c:v>
                      </c:pt>
                      <c:pt idx="34195">
                        <c:v>3.36</c:v>
                      </c:pt>
                      <c:pt idx="34196">
                        <c:v>3.35</c:v>
                      </c:pt>
                      <c:pt idx="34197">
                        <c:v>3.36</c:v>
                      </c:pt>
                      <c:pt idx="34198">
                        <c:v>3.35</c:v>
                      </c:pt>
                      <c:pt idx="34199">
                        <c:v>3.35</c:v>
                      </c:pt>
                      <c:pt idx="34200">
                        <c:v>3.34</c:v>
                      </c:pt>
                      <c:pt idx="34201">
                        <c:v>3.33</c:v>
                      </c:pt>
                      <c:pt idx="34202">
                        <c:v>3.34</c:v>
                      </c:pt>
                      <c:pt idx="34203">
                        <c:v>3.33</c:v>
                      </c:pt>
                      <c:pt idx="34204">
                        <c:v>3.33</c:v>
                      </c:pt>
                      <c:pt idx="34205">
                        <c:v>3.32</c:v>
                      </c:pt>
                      <c:pt idx="34206">
                        <c:v>3.32</c:v>
                      </c:pt>
                      <c:pt idx="34207">
                        <c:v>3.31</c:v>
                      </c:pt>
                      <c:pt idx="34208">
                        <c:v>3.31</c:v>
                      </c:pt>
                      <c:pt idx="34209">
                        <c:v>3.32</c:v>
                      </c:pt>
                      <c:pt idx="34210">
                        <c:v>3.31</c:v>
                      </c:pt>
                      <c:pt idx="34211">
                        <c:v>3.3</c:v>
                      </c:pt>
                      <c:pt idx="34212">
                        <c:v>3.3</c:v>
                      </c:pt>
                      <c:pt idx="34213">
                        <c:v>3.28</c:v>
                      </c:pt>
                      <c:pt idx="34214">
                        <c:v>3.28</c:v>
                      </c:pt>
                      <c:pt idx="34215">
                        <c:v>3.27</c:v>
                      </c:pt>
                      <c:pt idx="34216">
                        <c:v>3.28</c:v>
                      </c:pt>
                      <c:pt idx="34217">
                        <c:v>3.27</c:v>
                      </c:pt>
                      <c:pt idx="34218">
                        <c:v>3.27</c:v>
                      </c:pt>
                      <c:pt idx="34219">
                        <c:v>3.28</c:v>
                      </c:pt>
                      <c:pt idx="34220">
                        <c:v>3.28</c:v>
                      </c:pt>
                      <c:pt idx="34221">
                        <c:v>3.25</c:v>
                      </c:pt>
                      <c:pt idx="34222">
                        <c:v>3.27</c:v>
                      </c:pt>
                      <c:pt idx="34223">
                        <c:v>3.27</c:v>
                      </c:pt>
                      <c:pt idx="34224">
                        <c:v>3.26</c:v>
                      </c:pt>
                      <c:pt idx="34225">
                        <c:v>3.26</c:v>
                      </c:pt>
                      <c:pt idx="34226">
                        <c:v>3.26</c:v>
                      </c:pt>
                      <c:pt idx="34227">
                        <c:v>3.25</c:v>
                      </c:pt>
                      <c:pt idx="34228">
                        <c:v>3.25</c:v>
                      </c:pt>
                      <c:pt idx="34229">
                        <c:v>3.25</c:v>
                      </c:pt>
                      <c:pt idx="34230">
                        <c:v>3.24</c:v>
                      </c:pt>
                      <c:pt idx="34231">
                        <c:v>3.24</c:v>
                      </c:pt>
                      <c:pt idx="34232">
                        <c:v>3.23</c:v>
                      </c:pt>
                      <c:pt idx="34233">
                        <c:v>3.24</c:v>
                      </c:pt>
                      <c:pt idx="34234">
                        <c:v>3.23</c:v>
                      </c:pt>
                      <c:pt idx="34235">
                        <c:v>3.23</c:v>
                      </c:pt>
                      <c:pt idx="34236">
                        <c:v>3.23</c:v>
                      </c:pt>
                      <c:pt idx="34237">
                        <c:v>3.23</c:v>
                      </c:pt>
                      <c:pt idx="34238">
                        <c:v>3.22</c:v>
                      </c:pt>
                      <c:pt idx="34239">
                        <c:v>3.22</c:v>
                      </c:pt>
                      <c:pt idx="34240">
                        <c:v>3.22</c:v>
                      </c:pt>
                      <c:pt idx="34241">
                        <c:v>3.22</c:v>
                      </c:pt>
                      <c:pt idx="34242">
                        <c:v>3.22</c:v>
                      </c:pt>
                      <c:pt idx="34243">
                        <c:v>3.21</c:v>
                      </c:pt>
                      <c:pt idx="34244">
                        <c:v>3.22</c:v>
                      </c:pt>
                      <c:pt idx="34245">
                        <c:v>3.21</c:v>
                      </c:pt>
                      <c:pt idx="34246">
                        <c:v>3.21</c:v>
                      </c:pt>
                      <c:pt idx="34247">
                        <c:v>3.22</c:v>
                      </c:pt>
                      <c:pt idx="34248">
                        <c:v>3.2</c:v>
                      </c:pt>
                      <c:pt idx="34249">
                        <c:v>3.2</c:v>
                      </c:pt>
                      <c:pt idx="34250">
                        <c:v>3.2</c:v>
                      </c:pt>
                      <c:pt idx="34251">
                        <c:v>3.2</c:v>
                      </c:pt>
                      <c:pt idx="34252">
                        <c:v>3.19</c:v>
                      </c:pt>
                      <c:pt idx="34253">
                        <c:v>3.2</c:v>
                      </c:pt>
                      <c:pt idx="34254">
                        <c:v>3.2</c:v>
                      </c:pt>
                      <c:pt idx="34255">
                        <c:v>3.19</c:v>
                      </c:pt>
                      <c:pt idx="34256">
                        <c:v>3.19</c:v>
                      </c:pt>
                      <c:pt idx="34257">
                        <c:v>3.19</c:v>
                      </c:pt>
                      <c:pt idx="34258">
                        <c:v>3.19</c:v>
                      </c:pt>
                      <c:pt idx="34259">
                        <c:v>3.18</c:v>
                      </c:pt>
                      <c:pt idx="34260">
                        <c:v>3.18</c:v>
                      </c:pt>
                      <c:pt idx="34261">
                        <c:v>3.18</c:v>
                      </c:pt>
                      <c:pt idx="34262">
                        <c:v>3.18</c:v>
                      </c:pt>
                      <c:pt idx="34263">
                        <c:v>3.17</c:v>
                      </c:pt>
                      <c:pt idx="34264">
                        <c:v>3.17</c:v>
                      </c:pt>
                      <c:pt idx="34265">
                        <c:v>3.17</c:v>
                      </c:pt>
                      <c:pt idx="34266">
                        <c:v>3.18</c:v>
                      </c:pt>
                      <c:pt idx="34267">
                        <c:v>3.17</c:v>
                      </c:pt>
                      <c:pt idx="34268">
                        <c:v>3.16</c:v>
                      </c:pt>
                      <c:pt idx="34269">
                        <c:v>3.16</c:v>
                      </c:pt>
                      <c:pt idx="34270">
                        <c:v>3.16</c:v>
                      </c:pt>
                      <c:pt idx="34271">
                        <c:v>3.15</c:v>
                      </c:pt>
                      <c:pt idx="34272">
                        <c:v>3.15</c:v>
                      </c:pt>
                      <c:pt idx="34273">
                        <c:v>3.16</c:v>
                      </c:pt>
                      <c:pt idx="34274">
                        <c:v>3.15</c:v>
                      </c:pt>
                      <c:pt idx="34275">
                        <c:v>3.16</c:v>
                      </c:pt>
                      <c:pt idx="34276">
                        <c:v>3.16</c:v>
                      </c:pt>
                      <c:pt idx="34277">
                        <c:v>3.15</c:v>
                      </c:pt>
                      <c:pt idx="34278">
                        <c:v>3.16</c:v>
                      </c:pt>
                      <c:pt idx="34279">
                        <c:v>3.14</c:v>
                      </c:pt>
                      <c:pt idx="34280">
                        <c:v>3.15</c:v>
                      </c:pt>
                      <c:pt idx="34281">
                        <c:v>3.14</c:v>
                      </c:pt>
                      <c:pt idx="34282">
                        <c:v>3.15</c:v>
                      </c:pt>
                      <c:pt idx="34283">
                        <c:v>3.14</c:v>
                      </c:pt>
                      <c:pt idx="34284">
                        <c:v>3.15</c:v>
                      </c:pt>
                      <c:pt idx="34285">
                        <c:v>3.15</c:v>
                      </c:pt>
                      <c:pt idx="34286">
                        <c:v>3.14</c:v>
                      </c:pt>
                      <c:pt idx="34287">
                        <c:v>3.13</c:v>
                      </c:pt>
                      <c:pt idx="34288">
                        <c:v>3.14</c:v>
                      </c:pt>
                      <c:pt idx="34289">
                        <c:v>3.13</c:v>
                      </c:pt>
                      <c:pt idx="34290">
                        <c:v>3.13</c:v>
                      </c:pt>
                      <c:pt idx="34291">
                        <c:v>3.14</c:v>
                      </c:pt>
                      <c:pt idx="34292">
                        <c:v>3.13</c:v>
                      </c:pt>
                      <c:pt idx="34293">
                        <c:v>3.12</c:v>
                      </c:pt>
                      <c:pt idx="34294">
                        <c:v>3.13</c:v>
                      </c:pt>
                      <c:pt idx="34295">
                        <c:v>3.13</c:v>
                      </c:pt>
                      <c:pt idx="34296">
                        <c:v>3.12</c:v>
                      </c:pt>
                      <c:pt idx="34297">
                        <c:v>3.12</c:v>
                      </c:pt>
                      <c:pt idx="34298">
                        <c:v>3.12</c:v>
                      </c:pt>
                      <c:pt idx="34299">
                        <c:v>3.12</c:v>
                      </c:pt>
                      <c:pt idx="34300">
                        <c:v>3.11</c:v>
                      </c:pt>
                      <c:pt idx="34301">
                        <c:v>3.12</c:v>
                      </c:pt>
                      <c:pt idx="34302">
                        <c:v>3.12</c:v>
                      </c:pt>
                      <c:pt idx="34303">
                        <c:v>3.11</c:v>
                      </c:pt>
                      <c:pt idx="34304">
                        <c:v>3.11</c:v>
                      </c:pt>
                      <c:pt idx="34305">
                        <c:v>3.11</c:v>
                      </c:pt>
                      <c:pt idx="34306">
                        <c:v>3.11</c:v>
                      </c:pt>
                      <c:pt idx="34307">
                        <c:v>3.11</c:v>
                      </c:pt>
                      <c:pt idx="34308">
                        <c:v>3.1</c:v>
                      </c:pt>
                      <c:pt idx="34309">
                        <c:v>3.1</c:v>
                      </c:pt>
                      <c:pt idx="34310">
                        <c:v>3.09</c:v>
                      </c:pt>
                      <c:pt idx="34311">
                        <c:v>3.1</c:v>
                      </c:pt>
                      <c:pt idx="34312">
                        <c:v>3.1</c:v>
                      </c:pt>
                      <c:pt idx="34313">
                        <c:v>3.09</c:v>
                      </c:pt>
                      <c:pt idx="34314">
                        <c:v>3.09</c:v>
                      </c:pt>
                      <c:pt idx="34315">
                        <c:v>3.09</c:v>
                      </c:pt>
                      <c:pt idx="34316">
                        <c:v>3.09</c:v>
                      </c:pt>
                      <c:pt idx="34317">
                        <c:v>3.09</c:v>
                      </c:pt>
                      <c:pt idx="34318">
                        <c:v>3.09</c:v>
                      </c:pt>
                      <c:pt idx="34319">
                        <c:v>3.1</c:v>
                      </c:pt>
                      <c:pt idx="34320">
                        <c:v>3.09</c:v>
                      </c:pt>
                      <c:pt idx="34321">
                        <c:v>3.09</c:v>
                      </c:pt>
                      <c:pt idx="34322">
                        <c:v>3.1</c:v>
                      </c:pt>
                      <c:pt idx="34323">
                        <c:v>3.1</c:v>
                      </c:pt>
                      <c:pt idx="34324">
                        <c:v>3.1</c:v>
                      </c:pt>
                      <c:pt idx="34325">
                        <c:v>3.1</c:v>
                      </c:pt>
                      <c:pt idx="34326">
                        <c:v>3.1</c:v>
                      </c:pt>
                      <c:pt idx="34327">
                        <c:v>3.1</c:v>
                      </c:pt>
                      <c:pt idx="34328">
                        <c:v>3.09</c:v>
                      </c:pt>
                      <c:pt idx="34329">
                        <c:v>3.09</c:v>
                      </c:pt>
                      <c:pt idx="34330">
                        <c:v>3.08</c:v>
                      </c:pt>
                      <c:pt idx="34331">
                        <c:v>3.09</c:v>
                      </c:pt>
                      <c:pt idx="34332">
                        <c:v>3.08</c:v>
                      </c:pt>
                      <c:pt idx="34333">
                        <c:v>3.09</c:v>
                      </c:pt>
                      <c:pt idx="34334">
                        <c:v>3.09</c:v>
                      </c:pt>
                      <c:pt idx="34335">
                        <c:v>3.09</c:v>
                      </c:pt>
                      <c:pt idx="34336">
                        <c:v>3.07</c:v>
                      </c:pt>
                      <c:pt idx="34337">
                        <c:v>3.08</c:v>
                      </c:pt>
                      <c:pt idx="34338">
                        <c:v>3.07</c:v>
                      </c:pt>
                      <c:pt idx="34339">
                        <c:v>3.07</c:v>
                      </c:pt>
                      <c:pt idx="34340">
                        <c:v>3.06</c:v>
                      </c:pt>
                      <c:pt idx="34341">
                        <c:v>3.06</c:v>
                      </c:pt>
                      <c:pt idx="34342">
                        <c:v>3.06</c:v>
                      </c:pt>
                      <c:pt idx="34343">
                        <c:v>3.06</c:v>
                      </c:pt>
                      <c:pt idx="34344">
                        <c:v>3.05</c:v>
                      </c:pt>
                      <c:pt idx="34345">
                        <c:v>3.04</c:v>
                      </c:pt>
                      <c:pt idx="34346">
                        <c:v>3.05</c:v>
                      </c:pt>
                      <c:pt idx="34347">
                        <c:v>3.05</c:v>
                      </c:pt>
                      <c:pt idx="34348">
                        <c:v>3.04</c:v>
                      </c:pt>
                      <c:pt idx="34349">
                        <c:v>3.06</c:v>
                      </c:pt>
                      <c:pt idx="34350">
                        <c:v>3.05</c:v>
                      </c:pt>
                      <c:pt idx="34351">
                        <c:v>3.05</c:v>
                      </c:pt>
                      <c:pt idx="34352">
                        <c:v>3.04</c:v>
                      </c:pt>
                      <c:pt idx="34353">
                        <c:v>3.04</c:v>
                      </c:pt>
                      <c:pt idx="34354">
                        <c:v>3.02</c:v>
                      </c:pt>
                      <c:pt idx="34355">
                        <c:v>3.04</c:v>
                      </c:pt>
                      <c:pt idx="34356">
                        <c:v>3.04</c:v>
                      </c:pt>
                      <c:pt idx="34357">
                        <c:v>3.03</c:v>
                      </c:pt>
                      <c:pt idx="34358">
                        <c:v>3.03</c:v>
                      </c:pt>
                      <c:pt idx="34359">
                        <c:v>3.02</c:v>
                      </c:pt>
                      <c:pt idx="34360">
                        <c:v>3.02</c:v>
                      </c:pt>
                      <c:pt idx="34361">
                        <c:v>3.03</c:v>
                      </c:pt>
                      <c:pt idx="34362">
                        <c:v>3.02</c:v>
                      </c:pt>
                      <c:pt idx="34363">
                        <c:v>3.02</c:v>
                      </c:pt>
                      <c:pt idx="34364">
                        <c:v>3.02</c:v>
                      </c:pt>
                      <c:pt idx="34365">
                        <c:v>3.02</c:v>
                      </c:pt>
                      <c:pt idx="34366">
                        <c:v>3.03</c:v>
                      </c:pt>
                      <c:pt idx="34367">
                        <c:v>3.03</c:v>
                      </c:pt>
                      <c:pt idx="34368">
                        <c:v>3.03</c:v>
                      </c:pt>
                      <c:pt idx="34369">
                        <c:v>3.03</c:v>
                      </c:pt>
                      <c:pt idx="34370">
                        <c:v>3.03</c:v>
                      </c:pt>
                      <c:pt idx="34371">
                        <c:v>3.02</c:v>
                      </c:pt>
                      <c:pt idx="34372">
                        <c:v>3.03</c:v>
                      </c:pt>
                      <c:pt idx="34373">
                        <c:v>3.02</c:v>
                      </c:pt>
                      <c:pt idx="34374">
                        <c:v>3.02</c:v>
                      </c:pt>
                      <c:pt idx="34375">
                        <c:v>3.03</c:v>
                      </c:pt>
                      <c:pt idx="34376">
                        <c:v>3.02</c:v>
                      </c:pt>
                      <c:pt idx="34377">
                        <c:v>3.01</c:v>
                      </c:pt>
                      <c:pt idx="34378">
                        <c:v>3.01</c:v>
                      </c:pt>
                      <c:pt idx="34379">
                        <c:v>3.01</c:v>
                      </c:pt>
                      <c:pt idx="34380">
                        <c:v>3</c:v>
                      </c:pt>
                      <c:pt idx="34381">
                        <c:v>2.99</c:v>
                      </c:pt>
                      <c:pt idx="34382">
                        <c:v>3</c:v>
                      </c:pt>
                      <c:pt idx="34383">
                        <c:v>3</c:v>
                      </c:pt>
                      <c:pt idx="34384">
                        <c:v>2.99</c:v>
                      </c:pt>
                      <c:pt idx="34385">
                        <c:v>3</c:v>
                      </c:pt>
                      <c:pt idx="34386">
                        <c:v>2.99</c:v>
                      </c:pt>
                      <c:pt idx="34387">
                        <c:v>2.99</c:v>
                      </c:pt>
                      <c:pt idx="34388">
                        <c:v>2.99</c:v>
                      </c:pt>
                      <c:pt idx="34389">
                        <c:v>2.99</c:v>
                      </c:pt>
                      <c:pt idx="34390">
                        <c:v>2.98</c:v>
                      </c:pt>
                      <c:pt idx="34391">
                        <c:v>2.98</c:v>
                      </c:pt>
                      <c:pt idx="34392">
                        <c:v>2.97</c:v>
                      </c:pt>
                      <c:pt idx="34393">
                        <c:v>2.97</c:v>
                      </c:pt>
                      <c:pt idx="34394">
                        <c:v>2.97</c:v>
                      </c:pt>
                      <c:pt idx="34395">
                        <c:v>2.98</c:v>
                      </c:pt>
                      <c:pt idx="34396">
                        <c:v>2.97</c:v>
                      </c:pt>
                      <c:pt idx="34397">
                        <c:v>2.97</c:v>
                      </c:pt>
                      <c:pt idx="34398">
                        <c:v>2.97</c:v>
                      </c:pt>
                      <c:pt idx="34399">
                        <c:v>2.97</c:v>
                      </c:pt>
                      <c:pt idx="34400">
                        <c:v>2.97</c:v>
                      </c:pt>
                      <c:pt idx="34401">
                        <c:v>2.97</c:v>
                      </c:pt>
                      <c:pt idx="34402">
                        <c:v>2.96</c:v>
                      </c:pt>
                      <c:pt idx="34403">
                        <c:v>2.98</c:v>
                      </c:pt>
                      <c:pt idx="34404">
                        <c:v>2.97</c:v>
                      </c:pt>
                      <c:pt idx="34405">
                        <c:v>2.97</c:v>
                      </c:pt>
                      <c:pt idx="34406">
                        <c:v>2.96</c:v>
                      </c:pt>
                      <c:pt idx="34407">
                        <c:v>2.96</c:v>
                      </c:pt>
                      <c:pt idx="34408">
                        <c:v>2.96</c:v>
                      </c:pt>
                      <c:pt idx="34409">
                        <c:v>2.95</c:v>
                      </c:pt>
                      <c:pt idx="34410">
                        <c:v>2.95</c:v>
                      </c:pt>
                      <c:pt idx="34411">
                        <c:v>2.95</c:v>
                      </c:pt>
                      <c:pt idx="34412">
                        <c:v>2.95</c:v>
                      </c:pt>
                      <c:pt idx="34413">
                        <c:v>2.95</c:v>
                      </c:pt>
                      <c:pt idx="34414">
                        <c:v>2.94</c:v>
                      </c:pt>
                      <c:pt idx="34415">
                        <c:v>2.94</c:v>
                      </c:pt>
                      <c:pt idx="34416">
                        <c:v>2.94</c:v>
                      </c:pt>
                      <c:pt idx="34417">
                        <c:v>2.94</c:v>
                      </c:pt>
                      <c:pt idx="34418">
                        <c:v>2.94</c:v>
                      </c:pt>
                      <c:pt idx="34419">
                        <c:v>2.94</c:v>
                      </c:pt>
                      <c:pt idx="34420">
                        <c:v>2.94</c:v>
                      </c:pt>
                      <c:pt idx="34421">
                        <c:v>2.94</c:v>
                      </c:pt>
                      <c:pt idx="34422">
                        <c:v>2.94</c:v>
                      </c:pt>
                      <c:pt idx="34423">
                        <c:v>2.94</c:v>
                      </c:pt>
                      <c:pt idx="34424">
                        <c:v>2.94</c:v>
                      </c:pt>
                      <c:pt idx="34425">
                        <c:v>2.95</c:v>
                      </c:pt>
                      <c:pt idx="34426">
                        <c:v>2.94</c:v>
                      </c:pt>
                      <c:pt idx="34427">
                        <c:v>2.94</c:v>
                      </c:pt>
                      <c:pt idx="34428">
                        <c:v>2.95</c:v>
                      </c:pt>
                      <c:pt idx="34429">
                        <c:v>2.94</c:v>
                      </c:pt>
                      <c:pt idx="34430">
                        <c:v>2.94</c:v>
                      </c:pt>
                      <c:pt idx="34431">
                        <c:v>2.94</c:v>
                      </c:pt>
                      <c:pt idx="34432">
                        <c:v>2.95</c:v>
                      </c:pt>
                      <c:pt idx="34433">
                        <c:v>2.95</c:v>
                      </c:pt>
                      <c:pt idx="34434">
                        <c:v>2.93</c:v>
                      </c:pt>
                      <c:pt idx="34435">
                        <c:v>2.94</c:v>
                      </c:pt>
                      <c:pt idx="34436">
                        <c:v>2.94</c:v>
                      </c:pt>
                      <c:pt idx="34437">
                        <c:v>2.93</c:v>
                      </c:pt>
                      <c:pt idx="34438">
                        <c:v>2.94</c:v>
                      </c:pt>
                      <c:pt idx="34439">
                        <c:v>2.93</c:v>
                      </c:pt>
                      <c:pt idx="34440">
                        <c:v>2.93</c:v>
                      </c:pt>
                      <c:pt idx="34441">
                        <c:v>2.93</c:v>
                      </c:pt>
                      <c:pt idx="34442">
                        <c:v>2.93</c:v>
                      </c:pt>
                      <c:pt idx="34443">
                        <c:v>2.93</c:v>
                      </c:pt>
                      <c:pt idx="34444">
                        <c:v>2.93</c:v>
                      </c:pt>
                      <c:pt idx="34445">
                        <c:v>2.93</c:v>
                      </c:pt>
                      <c:pt idx="34446">
                        <c:v>2.93</c:v>
                      </c:pt>
                      <c:pt idx="34447">
                        <c:v>2.92</c:v>
                      </c:pt>
                      <c:pt idx="34448">
                        <c:v>2.92</c:v>
                      </c:pt>
                      <c:pt idx="34449">
                        <c:v>2.92</c:v>
                      </c:pt>
                      <c:pt idx="34450">
                        <c:v>2.92</c:v>
                      </c:pt>
                      <c:pt idx="34451">
                        <c:v>2.92</c:v>
                      </c:pt>
                      <c:pt idx="34452">
                        <c:v>2.91</c:v>
                      </c:pt>
                      <c:pt idx="34453">
                        <c:v>2.92</c:v>
                      </c:pt>
                      <c:pt idx="34454">
                        <c:v>2.92</c:v>
                      </c:pt>
                      <c:pt idx="34455">
                        <c:v>2.92</c:v>
                      </c:pt>
                      <c:pt idx="34456">
                        <c:v>2.9</c:v>
                      </c:pt>
                      <c:pt idx="34457">
                        <c:v>2.91</c:v>
                      </c:pt>
                      <c:pt idx="34458">
                        <c:v>2.91</c:v>
                      </c:pt>
                      <c:pt idx="34459">
                        <c:v>2.91</c:v>
                      </c:pt>
                      <c:pt idx="34460">
                        <c:v>2.9</c:v>
                      </c:pt>
                      <c:pt idx="34461">
                        <c:v>2.91</c:v>
                      </c:pt>
                      <c:pt idx="34462">
                        <c:v>2.9</c:v>
                      </c:pt>
                      <c:pt idx="34463">
                        <c:v>2.9</c:v>
                      </c:pt>
                      <c:pt idx="34464">
                        <c:v>2.9</c:v>
                      </c:pt>
                      <c:pt idx="34465">
                        <c:v>2.9</c:v>
                      </c:pt>
                      <c:pt idx="34466">
                        <c:v>2.91</c:v>
                      </c:pt>
                      <c:pt idx="34467">
                        <c:v>2.9</c:v>
                      </c:pt>
                      <c:pt idx="34468">
                        <c:v>2.9</c:v>
                      </c:pt>
                      <c:pt idx="34469">
                        <c:v>2.9</c:v>
                      </c:pt>
                      <c:pt idx="34470">
                        <c:v>2.9</c:v>
                      </c:pt>
                      <c:pt idx="34471">
                        <c:v>2.9</c:v>
                      </c:pt>
                      <c:pt idx="34472">
                        <c:v>2.88</c:v>
                      </c:pt>
                      <c:pt idx="34473">
                        <c:v>2.88</c:v>
                      </c:pt>
                      <c:pt idx="34474">
                        <c:v>2.9</c:v>
                      </c:pt>
                      <c:pt idx="34475">
                        <c:v>2.88</c:v>
                      </c:pt>
                      <c:pt idx="34476">
                        <c:v>2.9</c:v>
                      </c:pt>
                      <c:pt idx="34477">
                        <c:v>2.9</c:v>
                      </c:pt>
                      <c:pt idx="34478">
                        <c:v>2.88</c:v>
                      </c:pt>
                      <c:pt idx="34479">
                        <c:v>2.88</c:v>
                      </c:pt>
                      <c:pt idx="34480">
                        <c:v>2.88</c:v>
                      </c:pt>
                      <c:pt idx="34481">
                        <c:v>2.88</c:v>
                      </c:pt>
                      <c:pt idx="34482">
                        <c:v>2.9</c:v>
                      </c:pt>
                      <c:pt idx="34483">
                        <c:v>2.88</c:v>
                      </c:pt>
                      <c:pt idx="34484">
                        <c:v>2.88</c:v>
                      </c:pt>
                      <c:pt idx="34485">
                        <c:v>2.88</c:v>
                      </c:pt>
                      <c:pt idx="34486">
                        <c:v>2.88</c:v>
                      </c:pt>
                      <c:pt idx="34487">
                        <c:v>2.87</c:v>
                      </c:pt>
                      <c:pt idx="34488">
                        <c:v>2.87</c:v>
                      </c:pt>
                      <c:pt idx="34489">
                        <c:v>2.87</c:v>
                      </c:pt>
                      <c:pt idx="34490">
                        <c:v>2.87</c:v>
                      </c:pt>
                      <c:pt idx="34491">
                        <c:v>2.86</c:v>
                      </c:pt>
                      <c:pt idx="34492">
                        <c:v>2.87</c:v>
                      </c:pt>
                      <c:pt idx="34493">
                        <c:v>2.87</c:v>
                      </c:pt>
                      <c:pt idx="34494">
                        <c:v>2.86</c:v>
                      </c:pt>
                      <c:pt idx="34495">
                        <c:v>2.86</c:v>
                      </c:pt>
                      <c:pt idx="34496">
                        <c:v>2.87</c:v>
                      </c:pt>
                      <c:pt idx="34497">
                        <c:v>2.86</c:v>
                      </c:pt>
                      <c:pt idx="34498">
                        <c:v>2.86</c:v>
                      </c:pt>
                      <c:pt idx="34499">
                        <c:v>2.86</c:v>
                      </c:pt>
                      <c:pt idx="34500">
                        <c:v>2.86</c:v>
                      </c:pt>
                      <c:pt idx="34501">
                        <c:v>2.86</c:v>
                      </c:pt>
                      <c:pt idx="34502">
                        <c:v>2.86</c:v>
                      </c:pt>
                      <c:pt idx="34503">
                        <c:v>2.85</c:v>
                      </c:pt>
                      <c:pt idx="34504">
                        <c:v>2.86</c:v>
                      </c:pt>
                      <c:pt idx="34505">
                        <c:v>2.85</c:v>
                      </c:pt>
                      <c:pt idx="34506">
                        <c:v>2.85</c:v>
                      </c:pt>
                      <c:pt idx="34507">
                        <c:v>2.86</c:v>
                      </c:pt>
                      <c:pt idx="34508">
                        <c:v>2.85</c:v>
                      </c:pt>
                      <c:pt idx="34509">
                        <c:v>2.85</c:v>
                      </c:pt>
                      <c:pt idx="34510">
                        <c:v>2.85</c:v>
                      </c:pt>
                      <c:pt idx="34511">
                        <c:v>2.85</c:v>
                      </c:pt>
                      <c:pt idx="34512">
                        <c:v>2.84</c:v>
                      </c:pt>
                      <c:pt idx="34513">
                        <c:v>2.85</c:v>
                      </c:pt>
                      <c:pt idx="34514">
                        <c:v>2.85</c:v>
                      </c:pt>
                      <c:pt idx="34515">
                        <c:v>2.85</c:v>
                      </c:pt>
                      <c:pt idx="34516">
                        <c:v>2.85</c:v>
                      </c:pt>
                      <c:pt idx="34517">
                        <c:v>2.85</c:v>
                      </c:pt>
                      <c:pt idx="34518">
                        <c:v>2.84</c:v>
                      </c:pt>
                      <c:pt idx="34519">
                        <c:v>2.83</c:v>
                      </c:pt>
                      <c:pt idx="34520">
                        <c:v>2.84</c:v>
                      </c:pt>
                      <c:pt idx="34521">
                        <c:v>2.84</c:v>
                      </c:pt>
                      <c:pt idx="34522">
                        <c:v>2.84</c:v>
                      </c:pt>
                      <c:pt idx="34523">
                        <c:v>2.84</c:v>
                      </c:pt>
                      <c:pt idx="34524">
                        <c:v>2.84</c:v>
                      </c:pt>
                      <c:pt idx="34525">
                        <c:v>2.84</c:v>
                      </c:pt>
                      <c:pt idx="34526">
                        <c:v>2.84</c:v>
                      </c:pt>
                      <c:pt idx="34527">
                        <c:v>2.84</c:v>
                      </c:pt>
                      <c:pt idx="34528">
                        <c:v>2.84</c:v>
                      </c:pt>
                      <c:pt idx="34529">
                        <c:v>2.84</c:v>
                      </c:pt>
                      <c:pt idx="34530">
                        <c:v>2.84</c:v>
                      </c:pt>
                      <c:pt idx="34531">
                        <c:v>2.84</c:v>
                      </c:pt>
                      <c:pt idx="34532">
                        <c:v>2.85</c:v>
                      </c:pt>
                      <c:pt idx="34533">
                        <c:v>2.85</c:v>
                      </c:pt>
                      <c:pt idx="34534">
                        <c:v>2.85</c:v>
                      </c:pt>
                      <c:pt idx="34535">
                        <c:v>2.85</c:v>
                      </c:pt>
                      <c:pt idx="34536">
                        <c:v>2.85</c:v>
                      </c:pt>
                      <c:pt idx="34537">
                        <c:v>2.84</c:v>
                      </c:pt>
                      <c:pt idx="34538">
                        <c:v>2.84</c:v>
                      </c:pt>
                      <c:pt idx="34539">
                        <c:v>2.84</c:v>
                      </c:pt>
                      <c:pt idx="34540">
                        <c:v>2.84</c:v>
                      </c:pt>
                      <c:pt idx="34541">
                        <c:v>2.84</c:v>
                      </c:pt>
                      <c:pt idx="34542">
                        <c:v>2.84</c:v>
                      </c:pt>
                      <c:pt idx="34543">
                        <c:v>2.84</c:v>
                      </c:pt>
                      <c:pt idx="34544">
                        <c:v>2.83</c:v>
                      </c:pt>
                      <c:pt idx="34545">
                        <c:v>2.84</c:v>
                      </c:pt>
                      <c:pt idx="34546">
                        <c:v>2.84</c:v>
                      </c:pt>
                      <c:pt idx="34547">
                        <c:v>2.83</c:v>
                      </c:pt>
                      <c:pt idx="34548">
                        <c:v>2.83</c:v>
                      </c:pt>
                      <c:pt idx="34549">
                        <c:v>2.84</c:v>
                      </c:pt>
                      <c:pt idx="34550">
                        <c:v>2.83</c:v>
                      </c:pt>
                      <c:pt idx="34551">
                        <c:v>2.83</c:v>
                      </c:pt>
                      <c:pt idx="34552">
                        <c:v>2.84</c:v>
                      </c:pt>
                      <c:pt idx="34553">
                        <c:v>2.84</c:v>
                      </c:pt>
                      <c:pt idx="34554">
                        <c:v>2.83</c:v>
                      </c:pt>
                      <c:pt idx="34555">
                        <c:v>2.83</c:v>
                      </c:pt>
                      <c:pt idx="34556">
                        <c:v>2.82</c:v>
                      </c:pt>
                      <c:pt idx="34557">
                        <c:v>2.83</c:v>
                      </c:pt>
                      <c:pt idx="34558">
                        <c:v>2.83</c:v>
                      </c:pt>
                      <c:pt idx="34559">
                        <c:v>2.83</c:v>
                      </c:pt>
                      <c:pt idx="34560">
                        <c:v>2.83</c:v>
                      </c:pt>
                      <c:pt idx="34561">
                        <c:v>2.83</c:v>
                      </c:pt>
                      <c:pt idx="34562">
                        <c:v>2.83</c:v>
                      </c:pt>
                      <c:pt idx="34563">
                        <c:v>2.83</c:v>
                      </c:pt>
                      <c:pt idx="34564">
                        <c:v>2.84</c:v>
                      </c:pt>
                      <c:pt idx="34565">
                        <c:v>2.83</c:v>
                      </c:pt>
                      <c:pt idx="34566">
                        <c:v>2.83</c:v>
                      </c:pt>
                      <c:pt idx="34567">
                        <c:v>2.83</c:v>
                      </c:pt>
                      <c:pt idx="34568">
                        <c:v>2.84</c:v>
                      </c:pt>
                      <c:pt idx="34569">
                        <c:v>2.83</c:v>
                      </c:pt>
                      <c:pt idx="34570">
                        <c:v>2.83</c:v>
                      </c:pt>
                      <c:pt idx="34571">
                        <c:v>2.83</c:v>
                      </c:pt>
                      <c:pt idx="34572">
                        <c:v>2.83</c:v>
                      </c:pt>
                      <c:pt idx="34573">
                        <c:v>2.83</c:v>
                      </c:pt>
                      <c:pt idx="34574">
                        <c:v>2.83</c:v>
                      </c:pt>
                      <c:pt idx="34575">
                        <c:v>2.82</c:v>
                      </c:pt>
                      <c:pt idx="34576">
                        <c:v>2.83</c:v>
                      </c:pt>
                      <c:pt idx="34577">
                        <c:v>2.82</c:v>
                      </c:pt>
                      <c:pt idx="34578">
                        <c:v>2.82</c:v>
                      </c:pt>
                      <c:pt idx="34579">
                        <c:v>2.81</c:v>
                      </c:pt>
                      <c:pt idx="34580">
                        <c:v>2.82</c:v>
                      </c:pt>
                      <c:pt idx="34581">
                        <c:v>2.82</c:v>
                      </c:pt>
                      <c:pt idx="34582">
                        <c:v>2.82</c:v>
                      </c:pt>
                      <c:pt idx="34583">
                        <c:v>2.82</c:v>
                      </c:pt>
                      <c:pt idx="34584">
                        <c:v>2.82</c:v>
                      </c:pt>
                      <c:pt idx="34585">
                        <c:v>2.82</c:v>
                      </c:pt>
                      <c:pt idx="34586">
                        <c:v>2.82</c:v>
                      </c:pt>
                      <c:pt idx="34587">
                        <c:v>2.81</c:v>
                      </c:pt>
                      <c:pt idx="34588">
                        <c:v>2.83</c:v>
                      </c:pt>
                      <c:pt idx="34589">
                        <c:v>2.81</c:v>
                      </c:pt>
                      <c:pt idx="34590">
                        <c:v>2.81</c:v>
                      </c:pt>
                      <c:pt idx="34591">
                        <c:v>2.81</c:v>
                      </c:pt>
                      <c:pt idx="34592">
                        <c:v>2.81</c:v>
                      </c:pt>
                      <c:pt idx="34593">
                        <c:v>2.81</c:v>
                      </c:pt>
                      <c:pt idx="34594">
                        <c:v>2.81</c:v>
                      </c:pt>
                      <c:pt idx="34595">
                        <c:v>2.81</c:v>
                      </c:pt>
                      <c:pt idx="34596">
                        <c:v>2.81</c:v>
                      </c:pt>
                      <c:pt idx="34597">
                        <c:v>2.8</c:v>
                      </c:pt>
                      <c:pt idx="34598">
                        <c:v>2.81</c:v>
                      </c:pt>
                      <c:pt idx="34599">
                        <c:v>2.81</c:v>
                      </c:pt>
                      <c:pt idx="34600">
                        <c:v>2.81</c:v>
                      </c:pt>
                      <c:pt idx="34601">
                        <c:v>2.81</c:v>
                      </c:pt>
                      <c:pt idx="34602">
                        <c:v>2.81</c:v>
                      </c:pt>
                      <c:pt idx="34603">
                        <c:v>2.81</c:v>
                      </c:pt>
                      <c:pt idx="34604">
                        <c:v>2.8</c:v>
                      </c:pt>
                      <c:pt idx="34605">
                        <c:v>2.8</c:v>
                      </c:pt>
                      <c:pt idx="34606">
                        <c:v>2.8</c:v>
                      </c:pt>
                      <c:pt idx="34607">
                        <c:v>2.8</c:v>
                      </c:pt>
                      <c:pt idx="34608">
                        <c:v>2.79</c:v>
                      </c:pt>
                      <c:pt idx="34609">
                        <c:v>2.79</c:v>
                      </c:pt>
                      <c:pt idx="34610">
                        <c:v>2.8</c:v>
                      </c:pt>
                      <c:pt idx="34611">
                        <c:v>2.79</c:v>
                      </c:pt>
                      <c:pt idx="34612">
                        <c:v>2.8</c:v>
                      </c:pt>
                      <c:pt idx="34613">
                        <c:v>2.79</c:v>
                      </c:pt>
                      <c:pt idx="34614">
                        <c:v>2.8</c:v>
                      </c:pt>
                      <c:pt idx="34615">
                        <c:v>2.79</c:v>
                      </c:pt>
                      <c:pt idx="34616">
                        <c:v>2.79</c:v>
                      </c:pt>
                      <c:pt idx="34617">
                        <c:v>2.8</c:v>
                      </c:pt>
                      <c:pt idx="34618">
                        <c:v>2.79</c:v>
                      </c:pt>
                      <c:pt idx="34619">
                        <c:v>2.79</c:v>
                      </c:pt>
                      <c:pt idx="34620">
                        <c:v>2.79</c:v>
                      </c:pt>
                      <c:pt idx="34621">
                        <c:v>2.79</c:v>
                      </c:pt>
                      <c:pt idx="34622">
                        <c:v>2.79</c:v>
                      </c:pt>
                      <c:pt idx="34623">
                        <c:v>2.79</c:v>
                      </c:pt>
                      <c:pt idx="34624">
                        <c:v>2.79</c:v>
                      </c:pt>
                      <c:pt idx="34625">
                        <c:v>2.79</c:v>
                      </c:pt>
                      <c:pt idx="34626">
                        <c:v>2.79</c:v>
                      </c:pt>
                      <c:pt idx="34627">
                        <c:v>2.79</c:v>
                      </c:pt>
                      <c:pt idx="34628">
                        <c:v>2.79</c:v>
                      </c:pt>
                      <c:pt idx="34629">
                        <c:v>2.78</c:v>
                      </c:pt>
                      <c:pt idx="34630">
                        <c:v>2.79</c:v>
                      </c:pt>
                      <c:pt idx="34631">
                        <c:v>2.79</c:v>
                      </c:pt>
                      <c:pt idx="34632">
                        <c:v>2.78</c:v>
                      </c:pt>
                      <c:pt idx="34633">
                        <c:v>2.79</c:v>
                      </c:pt>
                      <c:pt idx="34634">
                        <c:v>2.79</c:v>
                      </c:pt>
                      <c:pt idx="34635">
                        <c:v>2.79</c:v>
                      </c:pt>
                      <c:pt idx="34636">
                        <c:v>2.79</c:v>
                      </c:pt>
                      <c:pt idx="34637">
                        <c:v>2.8</c:v>
                      </c:pt>
                      <c:pt idx="34638">
                        <c:v>2.79</c:v>
                      </c:pt>
                      <c:pt idx="34639">
                        <c:v>2.79</c:v>
                      </c:pt>
                      <c:pt idx="34640">
                        <c:v>2.78</c:v>
                      </c:pt>
                      <c:pt idx="34641">
                        <c:v>2.78</c:v>
                      </c:pt>
                      <c:pt idx="34642">
                        <c:v>2.79</c:v>
                      </c:pt>
                      <c:pt idx="34643">
                        <c:v>2.78</c:v>
                      </c:pt>
                      <c:pt idx="34644">
                        <c:v>2.79</c:v>
                      </c:pt>
                      <c:pt idx="34645">
                        <c:v>2.78</c:v>
                      </c:pt>
                      <c:pt idx="34646">
                        <c:v>2.79</c:v>
                      </c:pt>
                      <c:pt idx="34647">
                        <c:v>2.78</c:v>
                      </c:pt>
                      <c:pt idx="34648">
                        <c:v>2.78</c:v>
                      </c:pt>
                      <c:pt idx="34649">
                        <c:v>2.78</c:v>
                      </c:pt>
                      <c:pt idx="34650">
                        <c:v>2.78</c:v>
                      </c:pt>
                      <c:pt idx="34651">
                        <c:v>2.78</c:v>
                      </c:pt>
                      <c:pt idx="34652">
                        <c:v>2.79</c:v>
                      </c:pt>
                      <c:pt idx="34653">
                        <c:v>2.78</c:v>
                      </c:pt>
                      <c:pt idx="34654">
                        <c:v>2.78</c:v>
                      </c:pt>
                      <c:pt idx="34655">
                        <c:v>2.78</c:v>
                      </c:pt>
                      <c:pt idx="34656">
                        <c:v>2.78</c:v>
                      </c:pt>
                      <c:pt idx="34657">
                        <c:v>2.78</c:v>
                      </c:pt>
                      <c:pt idx="34658">
                        <c:v>2.77</c:v>
                      </c:pt>
                      <c:pt idx="34659">
                        <c:v>2.78</c:v>
                      </c:pt>
                      <c:pt idx="34660">
                        <c:v>2.77</c:v>
                      </c:pt>
                      <c:pt idx="34661">
                        <c:v>2.77</c:v>
                      </c:pt>
                      <c:pt idx="34662">
                        <c:v>2.77</c:v>
                      </c:pt>
                      <c:pt idx="34663">
                        <c:v>2.78</c:v>
                      </c:pt>
                      <c:pt idx="34664">
                        <c:v>2.77</c:v>
                      </c:pt>
                      <c:pt idx="34665">
                        <c:v>2.77</c:v>
                      </c:pt>
                      <c:pt idx="34666">
                        <c:v>2.78</c:v>
                      </c:pt>
                      <c:pt idx="34667">
                        <c:v>2.78</c:v>
                      </c:pt>
                      <c:pt idx="34668">
                        <c:v>2.78</c:v>
                      </c:pt>
                      <c:pt idx="34669">
                        <c:v>2.78</c:v>
                      </c:pt>
                      <c:pt idx="34670">
                        <c:v>2.79</c:v>
                      </c:pt>
                      <c:pt idx="34671">
                        <c:v>2.79</c:v>
                      </c:pt>
                      <c:pt idx="34672">
                        <c:v>2.79</c:v>
                      </c:pt>
                      <c:pt idx="34673">
                        <c:v>2.8</c:v>
                      </c:pt>
                      <c:pt idx="34674">
                        <c:v>2.8</c:v>
                      </c:pt>
                      <c:pt idx="34675">
                        <c:v>2.81</c:v>
                      </c:pt>
                      <c:pt idx="34676">
                        <c:v>2.83</c:v>
                      </c:pt>
                      <c:pt idx="34677">
                        <c:v>2.82</c:v>
                      </c:pt>
                      <c:pt idx="34678">
                        <c:v>2.83</c:v>
                      </c:pt>
                      <c:pt idx="34679">
                        <c:v>2.84</c:v>
                      </c:pt>
                      <c:pt idx="34680">
                        <c:v>2.88</c:v>
                      </c:pt>
                      <c:pt idx="34681">
                        <c:v>2.94</c:v>
                      </c:pt>
                      <c:pt idx="34682">
                        <c:v>3</c:v>
                      </c:pt>
                      <c:pt idx="34683">
                        <c:v>3.02</c:v>
                      </c:pt>
                      <c:pt idx="34684">
                        <c:v>3.04</c:v>
                      </c:pt>
                      <c:pt idx="34685">
                        <c:v>3.07</c:v>
                      </c:pt>
                      <c:pt idx="34686">
                        <c:v>3.09</c:v>
                      </c:pt>
                      <c:pt idx="34687">
                        <c:v>3.12</c:v>
                      </c:pt>
                      <c:pt idx="34688">
                        <c:v>3.16</c:v>
                      </c:pt>
                      <c:pt idx="34689">
                        <c:v>3.2</c:v>
                      </c:pt>
                      <c:pt idx="34690">
                        <c:v>3.25</c:v>
                      </c:pt>
                      <c:pt idx="34691">
                        <c:v>3.32</c:v>
                      </c:pt>
                      <c:pt idx="34692">
                        <c:v>3.38</c:v>
                      </c:pt>
                      <c:pt idx="34693">
                        <c:v>3.43</c:v>
                      </c:pt>
                      <c:pt idx="34694">
                        <c:v>3.48</c:v>
                      </c:pt>
                      <c:pt idx="34695">
                        <c:v>3.54</c:v>
                      </c:pt>
                      <c:pt idx="34696">
                        <c:v>3.59</c:v>
                      </c:pt>
                      <c:pt idx="34697">
                        <c:v>3.63</c:v>
                      </c:pt>
                      <c:pt idx="34698">
                        <c:v>3.7</c:v>
                      </c:pt>
                      <c:pt idx="34699">
                        <c:v>3.74</c:v>
                      </c:pt>
                      <c:pt idx="34700">
                        <c:v>3.81</c:v>
                      </c:pt>
                      <c:pt idx="34701">
                        <c:v>3.88</c:v>
                      </c:pt>
                      <c:pt idx="34702">
                        <c:v>3.94</c:v>
                      </c:pt>
                      <c:pt idx="34703">
                        <c:v>4</c:v>
                      </c:pt>
                      <c:pt idx="34704">
                        <c:v>4.08</c:v>
                      </c:pt>
                      <c:pt idx="34705">
                        <c:v>4.1399999999999997</c:v>
                      </c:pt>
                      <c:pt idx="34706">
                        <c:v>4.2</c:v>
                      </c:pt>
                      <c:pt idx="34707">
                        <c:v>4.28</c:v>
                      </c:pt>
                      <c:pt idx="34708">
                        <c:v>4.34</c:v>
                      </c:pt>
                      <c:pt idx="34709">
                        <c:v>4.38</c:v>
                      </c:pt>
                      <c:pt idx="34710">
                        <c:v>4.43</c:v>
                      </c:pt>
                      <c:pt idx="34711">
                        <c:v>4.49</c:v>
                      </c:pt>
                      <c:pt idx="34712">
                        <c:v>4.5</c:v>
                      </c:pt>
                      <c:pt idx="34713">
                        <c:v>4.5199999999999996</c:v>
                      </c:pt>
                      <c:pt idx="34714">
                        <c:v>4.54</c:v>
                      </c:pt>
                      <c:pt idx="34715">
                        <c:v>4.59</c:v>
                      </c:pt>
                      <c:pt idx="34716">
                        <c:v>4.55</c:v>
                      </c:pt>
                      <c:pt idx="34717">
                        <c:v>4.54</c:v>
                      </c:pt>
                      <c:pt idx="34718">
                        <c:v>4.53</c:v>
                      </c:pt>
                      <c:pt idx="34719">
                        <c:v>4.5199999999999996</c:v>
                      </c:pt>
                      <c:pt idx="34720">
                        <c:v>4.5</c:v>
                      </c:pt>
                      <c:pt idx="34721">
                        <c:v>4.47</c:v>
                      </c:pt>
                      <c:pt idx="34722">
                        <c:v>4.4400000000000004</c:v>
                      </c:pt>
                      <c:pt idx="34723">
                        <c:v>4.41</c:v>
                      </c:pt>
                      <c:pt idx="34724">
                        <c:v>4.41</c:v>
                      </c:pt>
                      <c:pt idx="34725">
                        <c:v>4.38</c:v>
                      </c:pt>
                      <c:pt idx="34726">
                        <c:v>4.3499999999999996</c:v>
                      </c:pt>
                      <c:pt idx="34727">
                        <c:v>4.33</c:v>
                      </c:pt>
                      <c:pt idx="34728">
                        <c:v>4.29</c:v>
                      </c:pt>
                      <c:pt idx="34729">
                        <c:v>4.2699999999999996</c:v>
                      </c:pt>
                      <c:pt idx="34730">
                        <c:v>4.2300000000000004</c:v>
                      </c:pt>
                      <c:pt idx="34731">
                        <c:v>4.22</c:v>
                      </c:pt>
                      <c:pt idx="34732">
                        <c:v>4.2</c:v>
                      </c:pt>
                      <c:pt idx="34733">
                        <c:v>4.18</c:v>
                      </c:pt>
                      <c:pt idx="34734">
                        <c:v>4.17</c:v>
                      </c:pt>
                      <c:pt idx="34735">
                        <c:v>4.1500000000000004</c:v>
                      </c:pt>
                      <c:pt idx="34736">
                        <c:v>4.13</c:v>
                      </c:pt>
                      <c:pt idx="34737">
                        <c:v>4.1100000000000003</c:v>
                      </c:pt>
                      <c:pt idx="34738">
                        <c:v>4.09</c:v>
                      </c:pt>
                      <c:pt idx="34739">
                        <c:v>4.08</c:v>
                      </c:pt>
                      <c:pt idx="34740">
                        <c:v>4.07</c:v>
                      </c:pt>
                      <c:pt idx="34741">
                        <c:v>4.05</c:v>
                      </c:pt>
                      <c:pt idx="34742">
                        <c:v>4.05</c:v>
                      </c:pt>
                      <c:pt idx="34743">
                        <c:v>4.03</c:v>
                      </c:pt>
                      <c:pt idx="34744">
                        <c:v>4.0199999999999996</c:v>
                      </c:pt>
                      <c:pt idx="34745">
                        <c:v>4.0199999999999996</c:v>
                      </c:pt>
                      <c:pt idx="34746">
                        <c:v>3.99</c:v>
                      </c:pt>
                      <c:pt idx="34747">
                        <c:v>3.98</c:v>
                      </c:pt>
                      <c:pt idx="34748">
                        <c:v>3.99</c:v>
                      </c:pt>
                      <c:pt idx="34749">
                        <c:v>3.98</c:v>
                      </c:pt>
                      <c:pt idx="34750">
                        <c:v>3.95</c:v>
                      </c:pt>
                      <c:pt idx="34751">
                        <c:v>3.93</c:v>
                      </c:pt>
                      <c:pt idx="34752">
                        <c:v>3.92</c:v>
                      </c:pt>
                      <c:pt idx="34753">
                        <c:v>3.91</c:v>
                      </c:pt>
                      <c:pt idx="34754">
                        <c:v>3.9</c:v>
                      </c:pt>
                      <c:pt idx="34755">
                        <c:v>3.9</c:v>
                      </c:pt>
                      <c:pt idx="34756">
                        <c:v>3.87</c:v>
                      </c:pt>
                      <c:pt idx="34757">
                        <c:v>3.88</c:v>
                      </c:pt>
                      <c:pt idx="34758">
                        <c:v>3.86</c:v>
                      </c:pt>
                      <c:pt idx="34759">
                        <c:v>3.86</c:v>
                      </c:pt>
                      <c:pt idx="34760">
                        <c:v>3.84</c:v>
                      </c:pt>
                      <c:pt idx="34761">
                        <c:v>3.82</c:v>
                      </c:pt>
                      <c:pt idx="34762">
                        <c:v>3.81</c:v>
                      </c:pt>
                      <c:pt idx="34763">
                        <c:v>3.81</c:v>
                      </c:pt>
                      <c:pt idx="34764">
                        <c:v>3.81</c:v>
                      </c:pt>
                      <c:pt idx="34765">
                        <c:v>3.78</c:v>
                      </c:pt>
                      <c:pt idx="34766">
                        <c:v>3.78</c:v>
                      </c:pt>
                      <c:pt idx="34767">
                        <c:v>3.77</c:v>
                      </c:pt>
                      <c:pt idx="34768">
                        <c:v>3.77</c:v>
                      </c:pt>
                      <c:pt idx="34769">
                        <c:v>3.76</c:v>
                      </c:pt>
                      <c:pt idx="34770">
                        <c:v>3.74</c:v>
                      </c:pt>
                      <c:pt idx="34771">
                        <c:v>3.73</c:v>
                      </c:pt>
                      <c:pt idx="34772">
                        <c:v>3.74</c:v>
                      </c:pt>
                      <c:pt idx="34773">
                        <c:v>3.71</c:v>
                      </c:pt>
                      <c:pt idx="34774">
                        <c:v>3.72</c:v>
                      </c:pt>
                      <c:pt idx="34775">
                        <c:v>3.7</c:v>
                      </c:pt>
                      <c:pt idx="34776">
                        <c:v>3.7</c:v>
                      </c:pt>
                      <c:pt idx="34777">
                        <c:v>3.68</c:v>
                      </c:pt>
                      <c:pt idx="34778">
                        <c:v>3.69</c:v>
                      </c:pt>
                      <c:pt idx="34779">
                        <c:v>3.66</c:v>
                      </c:pt>
                      <c:pt idx="34780">
                        <c:v>3.66</c:v>
                      </c:pt>
                      <c:pt idx="34781">
                        <c:v>3.66</c:v>
                      </c:pt>
                      <c:pt idx="34782">
                        <c:v>3.65</c:v>
                      </c:pt>
                      <c:pt idx="34783">
                        <c:v>3.64</c:v>
                      </c:pt>
                      <c:pt idx="34784">
                        <c:v>3.64</c:v>
                      </c:pt>
                      <c:pt idx="34785">
                        <c:v>3.63</c:v>
                      </c:pt>
                      <c:pt idx="34786">
                        <c:v>3.62</c:v>
                      </c:pt>
                      <c:pt idx="34787">
                        <c:v>3.61</c:v>
                      </c:pt>
                      <c:pt idx="34788">
                        <c:v>3.6</c:v>
                      </c:pt>
                      <c:pt idx="34789">
                        <c:v>3.61</c:v>
                      </c:pt>
                      <c:pt idx="34790">
                        <c:v>3.58</c:v>
                      </c:pt>
                      <c:pt idx="34791">
                        <c:v>3.59</c:v>
                      </c:pt>
                      <c:pt idx="34792">
                        <c:v>3.58</c:v>
                      </c:pt>
                      <c:pt idx="34793">
                        <c:v>3.58</c:v>
                      </c:pt>
                      <c:pt idx="34794">
                        <c:v>3.57</c:v>
                      </c:pt>
                      <c:pt idx="34795">
                        <c:v>3.56</c:v>
                      </c:pt>
                      <c:pt idx="34796">
                        <c:v>3.58</c:v>
                      </c:pt>
                      <c:pt idx="34797">
                        <c:v>3.56</c:v>
                      </c:pt>
                      <c:pt idx="34798">
                        <c:v>3.55</c:v>
                      </c:pt>
                      <c:pt idx="34799">
                        <c:v>3.55</c:v>
                      </c:pt>
                      <c:pt idx="34800">
                        <c:v>3.56</c:v>
                      </c:pt>
                      <c:pt idx="34801">
                        <c:v>3.55</c:v>
                      </c:pt>
                      <c:pt idx="34802">
                        <c:v>3.55</c:v>
                      </c:pt>
                      <c:pt idx="34803">
                        <c:v>3.56</c:v>
                      </c:pt>
                      <c:pt idx="34804">
                        <c:v>3.55</c:v>
                      </c:pt>
                      <c:pt idx="34805">
                        <c:v>3.54</c:v>
                      </c:pt>
                      <c:pt idx="34806">
                        <c:v>3.53</c:v>
                      </c:pt>
                      <c:pt idx="34807">
                        <c:v>3.52</c:v>
                      </c:pt>
                      <c:pt idx="34808">
                        <c:v>3.52</c:v>
                      </c:pt>
                      <c:pt idx="34809">
                        <c:v>3.52</c:v>
                      </c:pt>
                      <c:pt idx="34810">
                        <c:v>3.52</c:v>
                      </c:pt>
                      <c:pt idx="34811">
                        <c:v>3.51</c:v>
                      </c:pt>
                      <c:pt idx="34812">
                        <c:v>3.51</c:v>
                      </c:pt>
                      <c:pt idx="34813">
                        <c:v>3.5</c:v>
                      </c:pt>
                      <c:pt idx="34814">
                        <c:v>3.51</c:v>
                      </c:pt>
                      <c:pt idx="34815">
                        <c:v>3.48</c:v>
                      </c:pt>
                      <c:pt idx="34816">
                        <c:v>3.49</c:v>
                      </c:pt>
                      <c:pt idx="34817">
                        <c:v>3.49</c:v>
                      </c:pt>
                      <c:pt idx="34818">
                        <c:v>3.48</c:v>
                      </c:pt>
                      <c:pt idx="34819">
                        <c:v>3.48</c:v>
                      </c:pt>
                      <c:pt idx="34820">
                        <c:v>3.47</c:v>
                      </c:pt>
                      <c:pt idx="34821">
                        <c:v>3.46</c:v>
                      </c:pt>
                      <c:pt idx="34822">
                        <c:v>3.46</c:v>
                      </c:pt>
                      <c:pt idx="34823">
                        <c:v>3.45</c:v>
                      </c:pt>
                      <c:pt idx="34824">
                        <c:v>3.44</c:v>
                      </c:pt>
                      <c:pt idx="34825">
                        <c:v>3.43</c:v>
                      </c:pt>
                      <c:pt idx="34826">
                        <c:v>3.42</c:v>
                      </c:pt>
                      <c:pt idx="34827">
                        <c:v>3.42</c:v>
                      </c:pt>
                      <c:pt idx="34828">
                        <c:v>3.41</c:v>
                      </c:pt>
                      <c:pt idx="34829">
                        <c:v>3.41</c:v>
                      </c:pt>
                      <c:pt idx="34830">
                        <c:v>3.4</c:v>
                      </c:pt>
                      <c:pt idx="34831">
                        <c:v>3.39</c:v>
                      </c:pt>
                      <c:pt idx="34832">
                        <c:v>3.38</c:v>
                      </c:pt>
                      <c:pt idx="34833">
                        <c:v>3.39</c:v>
                      </c:pt>
                      <c:pt idx="34834">
                        <c:v>3.37</c:v>
                      </c:pt>
                      <c:pt idx="34835">
                        <c:v>3.36</c:v>
                      </c:pt>
                      <c:pt idx="34836">
                        <c:v>3.36</c:v>
                      </c:pt>
                      <c:pt idx="34837">
                        <c:v>3.35</c:v>
                      </c:pt>
                      <c:pt idx="34838">
                        <c:v>3.35</c:v>
                      </c:pt>
                      <c:pt idx="34839">
                        <c:v>3.35</c:v>
                      </c:pt>
                      <c:pt idx="34840">
                        <c:v>3.34</c:v>
                      </c:pt>
                      <c:pt idx="34841">
                        <c:v>3.34</c:v>
                      </c:pt>
                      <c:pt idx="34842">
                        <c:v>3.33</c:v>
                      </c:pt>
                      <c:pt idx="34843">
                        <c:v>3.33</c:v>
                      </c:pt>
                      <c:pt idx="34844">
                        <c:v>3.32</c:v>
                      </c:pt>
                      <c:pt idx="34845">
                        <c:v>3.32</c:v>
                      </c:pt>
                      <c:pt idx="34846">
                        <c:v>3.31</c:v>
                      </c:pt>
                      <c:pt idx="34847">
                        <c:v>3.3</c:v>
                      </c:pt>
                      <c:pt idx="34848">
                        <c:v>3.3</c:v>
                      </c:pt>
                      <c:pt idx="34849">
                        <c:v>3.3</c:v>
                      </c:pt>
                      <c:pt idx="34850">
                        <c:v>3.3</c:v>
                      </c:pt>
                      <c:pt idx="34851">
                        <c:v>3.28</c:v>
                      </c:pt>
                      <c:pt idx="34852">
                        <c:v>3.28</c:v>
                      </c:pt>
                      <c:pt idx="34853">
                        <c:v>3.27</c:v>
                      </c:pt>
                      <c:pt idx="34854">
                        <c:v>3.26</c:v>
                      </c:pt>
                      <c:pt idx="34855">
                        <c:v>3.26</c:v>
                      </c:pt>
                      <c:pt idx="34856">
                        <c:v>3.25</c:v>
                      </c:pt>
                      <c:pt idx="34857">
                        <c:v>3.25</c:v>
                      </c:pt>
                      <c:pt idx="34858">
                        <c:v>3.25</c:v>
                      </c:pt>
                      <c:pt idx="34859">
                        <c:v>3.23</c:v>
                      </c:pt>
                      <c:pt idx="34860">
                        <c:v>3.24</c:v>
                      </c:pt>
                      <c:pt idx="34861">
                        <c:v>3.24</c:v>
                      </c:pt>
                      <c:pt idx="34862">
                        <c:v>3.23</c:v>
                      </c:pt>
                      <c:pt idx="34863">
                        <c:v>3.22</c:v>
                      </c:pt>
                      <c:pt idx="34864">
                        <c:v>3.22</c:v>
                      </c:pt>
                      <c:pt idx="34865">
                        <c:v>3.22</c:v>
                      </c:pt>
                      <c:pt idx="34866">
                        <c:v>3.21</c:v>
                      </c:pt>
                      <c:pt idx="34867">
                        <c:v>3.21</c:v>
                      </c:pt>
                      <c:pt idx="34868">
                        <c:v>3.2</c:v>
                      </c:pt>
                      <c:pt idx="34869">
                        <c:v>3.21</c:v>
                      </c:pt>
                      <c:pt idx="34870">
                        <c:v>3.2</c:v>
                      </c:pt>
                      <c:pt idx="34871">
                        <c:v>3.2</c:v>
                      </c:pt>
                      <c:pt idx="34872">
                        <c:v>3.2</c:v>
                      </c:pt>
                      <c:pt idx="34873">
                        <c:v>3.2</c:v>
                      </c:pt>
                      <c:pt idx="34874">
                        <c:v>3.19</c:v>
                      </c:pt>
                      <c:pt idx="34875">
                        <c:v>3.19</c:v>
                      </c:pt>
                      <c:pt idx="34876">
                        <c:v>3.19</c:v>
                      </c:pt>
                      <c:pt idx="34877">
                        <c:v>3.19</c:v>
                      </c:pt>
                      <c:pt idx="34878">
                        <c:v>3.19</c:v>
                      </c:pt>
                      <c:pt idx="34879">
                        <c:v>3.18</c:v>
                      </c:pt>
                      <c:pt idx="34880">
                        <c:v>3.18</c:v>
                      </c:pt>
                      <c:pt idx="34881">
                        <c:v>3.17</c:v>
                      </c:pt>
                      <c:pt idx="34882">
                        <c:v>3.17</c:v>
                      </c:pt>
                      <c:pt idx="34883">
                        <c:v>3.16</c:v>
                      </c:pt>
                      <c:pt idx="34884">
                        <c:v>3.17</c:v>
                      </c:pt>
                      <c:pt idx="34885">
                        <c:v>3.16</c:v>
                      </c:pt>
                      <c:pt idx="34886">
                        <c:v>3.17</c:v>
                      </c:pt>
                      <c:pt idx="34887">
                        <c:v>3.16</c:v>
                      </c:pt>
                      <c:pt idx="34888">
                        <c:v>3.16</c:v>
                      </c:pt>
                      <c:pt idx="34889">
                        <c:v>3.15</c:v>
                      </c:pt>
                      <c:pt idx="34890">
                        <c:v>3.16</c:v>
                      </c:pt>
                      <c:pt idx="34891">
                        <c:v>3.14</c:v>
                      </c:pt>
                      <c:pt idx="34892">
                        <c:v>3.15</c:v>
                      </c:pt>
                      <c:pt idx="34893">
                        <c:v>3.14</c:v>
                      </c:pt>
                      <c:pt idx="34894">
                        <c:v>3.14</c:v>
                      </c:pt>
                      <c:pt idx="34895">
                        <c:v>3.14</c:v>
                      </c:pt>
                      <c:pt idx="34896">
                        <c:v>3.14</c:v>
                      </c:pt>
                      <c:pt idx="34897">
                        <c:v>3.14</c:v>
                      </c:pt>
                      <c:pt idx="34898">
                        <c:v>3.13</c:v>
                      </c:pt>
                      <c:pt idx="34899">
                        <c:v>3.13</c:v>
                      </c:pt>
                      <c:pt idx="34900">
                        <c:v>3.13</c:v>
                      </c:pt>
                      <c:pt idx="34901">
                        <c:v>3.12</c:v>
                      </c:pt>
                      <c:pt idx="34902">
                        <c:v>3.11</c:v>
                      </c:pt>
                      <c:pt idx="34903">
                        <c:v>3.12</c:v>
                      </c:pt>
                      <c:pt idx="34904">
                        <c:v>3.12</c:v>
                      </c:pt>
                      <c:pt idx="34905">
                        <c:v>3.11</c:v>
                      </c:pt>
                      <c:pt idx="34906">
                        <c:v>3.13</c:v>
                      </c:pt>
                      <c:pt idx="34907">
                        <c:v>3.12</c:v>
                      </c:pt>
                      <c:pt idx="34908">
                        <c:v>3.11</c:v>
                      </c:pt>
                      <c:pt idx="34909">
                        <c:v>3.11</c:v>
                      </c:pt>
                      <c:pt idx="34910">
                        <c:v>3.11</c:v>
                      </c:pt>
                      <c:pt idx="34911">
                        <c:v>3.1</c:v>
                      </c:pt>
                      <c:pt idx="34912">
                        <c:v>3.09</c:v>
                      </c:pt>
                      <c:pt idx="34913">
                        <c:v>3.1</c:v>
                      </c:pt>
                      <c:pt idx="34914">
                        <c:v>3.1</c:v>
                      </c:pt>
                      <c:pt idx="34915">
                        <c:v>3.09</c:v>
                      </c:pt>
                      <c:pt idx="34916">
                        <c:v>3.09</c:v>
                      </c:pt>
                      <c:pt idx="34917">
                        <c:v>3.09</c:v>
                      </c:pt>
                      <c:pt idx="34918">
                        <c:v>3.09</c:v>
                      </c:pt>
                      <c:pt idx="34919">
                        <c:v>3.09</c:v>
                      </c:pt>
                      <c:pt idx="34920">
                        <c:v>3.09</c:v>
                      </c:pt>
                      <c:pt idx="34921">
                        <c:v>3.08</c:v>
                      </c:pt>
                      <c:pt idx="34922">
                        <c:v>3.08</c:v>
                      </c:pt>
                      <c:pt idx="34923">
                        <c:v>3.08</c:v>
                      </c:pt>
                      <c:pt idx="34924">
                        <c:v>3.08</c:v>
                      </c:pt>
                      <c:pt idx="34925">
                        <c:v>3.08</c:v>
                      </c:pt>
                      <c:pt idx="34926">
                        <c:v>3.08</c:v>
                      </c:pt>
                      <c:pt idx="34927">
                        <c:v>3.07</c:v>
                      </c:pt>
                      <c:pt idx="34928">
                        <c:v>3.07</c:v>
                      </c:pt>
                      <c:pt idx="34929">
                        <c:v>3.07</c:v>
                      </c:pt>
                      <c:pt idx="34930">
                        <c:v>3.07</c:v>
                      </c:pt>
                      <c:pt idx="34931">
                        <c:v>3.06</c:v>
                      </c:pt>
                      <c:pt idx="34932">
                        <c:v>3.06</c:v>
                      </c:pt>
                      <c:pt idx="34933">
                        <c:v>3.06</c:v>
                      </c:pt>
                      <c:pt idx="34934">
                        <c:v>3.05</c:v>
                      </c:pt>
                      <c:pt idx="34935">
                        <c:v>3.05</c:v>
                      </c:pt>
                      <c:pt idx="34936">
                        <c:v>3.05</c:v>
                      </c:pt>
                      <c:pt idx="34937">
                        <c:v>3.04</c:v>
                      </c:pt>
                      <c:pt idx="34938">
                        <c:v>3.05</c:v>
                      </c:pt>
                      <c:pt idx="34939">
                        <c:v>3.05</c:v>
                      </c:pt>
                      <c:pt idx="34940">
                        <c:v>3.05</c:v>
                      </c:pt>
                      <c:pt idx="34941">
                        <c:v>3.04</c:v>
                      </c:pt>
                      <c:pt idx="34942">
                        <c:v>3.04</c:v>
                      </c:pt>
                      <c:pt idx="34943">
                        <c:v>3.04</c:v>
                      </c:pt>
                      <c:pt idx="34944">
                        <c:v>3.04</c:v>
                      </c:pt>
                      <c:pt idx="34945">
                        <c:v>3.04</c:v>
                      </c:pt>
                      <c:pt idx="34946">
                        <c:v>3.04</c:v>
                      </c:pt>
                      <c:pt idx="34947">
                        <c:v>3.03</c:v>
                      </c:pt>
                      <c:pt idx="34948">
                        <c:v>3.04</c:v>
                      </c:pt>
                      <c:pt idx="34949">
                        <c:v>3.03</c:v>
                      </c:pt>
                      <c:pt idx="34950">
                        <c:v>3.03</c:v>
                      </c:pt>
                      <c:pt idx="34951">
                        <c:v>3.02</c:v>
                      </c:pt>
                      <c:pt idx="34952">
                        <c:v>3.01</c:v>
                      </c:pt>
                      <c:pt idx="34953">
                        <c:v>3.03</c:v>
                      </c:pt>
                      <c:pt idx="34954">
                        <c:v>3.03</c:v>
                      </c:pt>
                      <c:pt idx="34955">
                        <c:v>3.02</c:v>
                      </c:pt>
                      <c:pt idx="34956">
                        <c:v>3.02</c:v>
                      </c:pt>
                      <c:pt idx="34957">
                        <c:v>3.01</c:v>
                      </c:pt>
                      <c:pt idx="34958">
                        <c:v>3.02</c:v>
                      </c:pt>
                      <c:pt idx="34959">
                        <c:v>3.02</c:v>
                      </c:pt>
                      <c:pt idx="34960">
                        <c:v>3.02</c:v>
                      </c:pt>
                      <c:pt idx="34961">
                        <c:v>3.01</c:v>
                      </c:pt>
                      <c:pt idx="34962">
                        <c:v>3</c:v>
                      </c:pt>
                      <c:pt idx="34963">
                        <c:v>3</c:v>
                      </c:pt>
                      <c:pt idx="34964">
                        <c:v>3</c:v>
                      </c:pt>
                      <c:pt idx="34965">
                        <c:v>3.01</c:v>
                      </c:pt>
                      <c:pt idx="34966">
                        <c:v>3.01</c:v>
                      </c:pt>
                      <c:pt idx="34967">
                        <c:v>3</c:v>
                      </c:pt>
                      <c:pt idx="34968">
                        <c:v>3</c:v>
                      </c:pt>
                      <c:pt idx="34969">
                        <c:v>2.99</c:v>
                      </c:pt>
                      <c:pt idx="34970">
                        <c:v>2.99</c:v>
                      </c:pt>
                      <c:pt idx="34971">
                        <c:v>2.99</c:v>
                      </c:pt>
                      <c:pt idx="34972">
                        <c:v>2.99</c:v>
                      </c:pt>
                      <c:pt idx="34973">
                        <c:v>3</c:v>
                      </c:pt>
                      <c:pt idx="34974">
                        <c:v>2.99</c:v>
                      </c:pt>
                      <c:pt idx="34975">
                        <c:v>2.99</c:v>
                      </c:pt>
                      <c:pt idx="34976">
                        <c:v>2.99</c:v>
                      </c:pt>
                      <c:pt idx="34977">
                        <c:v>2.99</c:v>
                      </c:pt>
                      <c:pt idx="34978">
                        <c:v>2.99</c:v>
                      </c:pt>
                      <c:pt idx="34979">
                        <c:v>2.98</c:v>
                      </c:pt>
                      <c:pt idx="34980">
                        <c:v>2.99</c:v>
                      </c:pt>
                      <c:pt idx="34981">
                        <c:v>2.98</c:v>
                      </c:pt>
                      <c:pt idx="34982">
                        <c:v>2.98</c:v>
                      </c:pt>
                      <c:pt idx="34983">
                        <c:v>2.99</c:v>
                      </c:pt>
                      <c:pt idx="34984">
                        <c:v>2.98</c:v>
                      </c:pt>
                      <c:pt idx="34985">
                        <c:v>2.98</c:v>
                      </c:pt>
                      <c:pt idx="34986">
                        <c:v>2.97</c:v>
                      </c:pt>
                      <c:pt idx="34987">
                        <c:v>2.98</c:v>
                      </c:pt>
                      <c:pt idx="34988">
                        <c:v>2.97</c:v>
                      </c:pt>
                      <c:pt idx="34989">
                        <c:v>2.97</c:v>
                      </c:pt>
                      <c:pt idx="34990">
                        <c:v>2.96</c:v>
                      </c:pt>
                      <c:pt idx="34991">
                        <c:v>2.98</c:v>
                      </c:pt>
                      <c:pt idx="34992">
                        <c:v>2.96</c:v>
                      </c:pt>
                      <c:pt idx="34993">
                        <c:v>2.97</c:v>
                      </c:pt>
                      <c:pt idx="34994">
                        <c:v>2.97</c:v>
                      </c:pt>
                      <c:pt idx="34995">
                        <c:v>2.97</c:v>
                      </c:pt>
                      <c:pt idx="34996">
                        <c:v>2.96</c:v>
                      </c:pt>
                      <c:pt idx="34997">
                        <c:v>2.97</c:v>
                      </c:pt>
                      <c:pt idx="34998">
                        <c:v>2.97</c:v>
                      </c:pt>
                      <c:pt idx="34999">
                        <c:v>2.98</c:v>
                      </c:pt>
                      <c:pt idx="35000">
                        <c:v>2.98</c:v>
                      </c:pt>
                      <c:pt idx="35001">
                        <c:v>2.99</c:v>
                      </c:pt>
                      <c:pt idx="35002">
                        <c:v>3</c:v>
                      </c:pt>
                      <c:pt idx="35003">
                        <c:v>3.01</c:v>
                      </c:pt>
                      <c:pt idx="35004">
                        <c:v>3.03</c:v>
                      </c:pt>
                      <c:pt idx="35005">
                        <c:v>3.05</c:v>
                      </c:pt>
                      <c:pt idx="35006">
                        <c:v>3.07</c:v>
                      </c:pt>
                      <c:pt idx="35007">
                        <c:v>3.15</c:v>
                      </c:pt>
                      <c:pt idx="35008">
                        <c:v>3.21</c:v>
                      </c:pt>
                      <c:pt idx="35009">
                        <c:v>3.25</c:v>
                      </c:pt>
                      <c:pt idx="35010">
                        <c:v>3.26</c:v>
                      </c:pt>
                      <c:pt idx="35011">
                        <c:v>3.3</c:v>
                      </c:pt>
                      <c:pt idx="35012">
                        <c:v>3.33</c:v>
                      </c:pt>
                      <c:pt idx="35013">
                        <c:v>3.35</c:v>
                      </c:pt>
                      <c:pt idx="35014">
                        <c:v>3.36</c:v>
                      </c:pt>
                      <c:pt idx="35015">
                        <c:v>3.38</c:v>
                      </c:pt>
                      <c:pt idx="35016">
                        <c:v>3.4</c:v>
                      </c:pt>
                      <c:pt idx="35017">
                        <c:v>3.41</c:v>
                      </c:pt>
                      <c:pt idx="35018">
                        <c:v>3.42</c:v>
                      </c:pt>
                      <c:pt idx="35019">
                        <c:v>3.45</c:v>
                      </c:pt>
                      <c:pt idx="35020">
                        <c:v>3.46</c:v>
                      </c:pt>
                      <c:pt idx="35021">
                        <c:v>3.5</c:v>
                      </c:pt>
                      <c:pt idx="35022">
                        <c:v>3.52</c:v>
                      </c:pt>
                      <c:pt idx="35023">
                        <c:v>3.57</c:v>
                      </c:pt>
                      <c:pt idx="35024">
                        <c:v>3.6</c:v>
                      </c:pt>
                      <c:pt idx="35025">
                        <c:v>3.62</c:v>
                      </c:pt>
                      <c:pt idx="35026">
                        <c:v>3.65</c:v>
                      </c:pt>
                      <c:pt idx="35027">
                        <c:v>3.68</c:v>
                      </c:pt>
                      <c:pt idx="35028">
                        <c:v>3.69</c:v>
                      </c:pt>
                      <c:pt idx="35029">
                        <c:v>3.73</c:v>
                      </c:pt>
                      <c:pt idx="35030">
                        <c:v>3.76</c:v>
                      </c:pt>
                      <c:pt idx="35031">
                        <c:v>3.78</c:v>
                      </c:pt>
                      <c:pt idx="35032">
                        <c:v>3.8</c:v>
                      </c:pt>
                      <c:pt idx="35033">
                        <c:v>3.81</c:v>
                      </c:pt>
                      <c:pt idx="35034">
                        <c:v>3.82</c:v>
                      </c:pt>
                      <c:pt idx="35035">
                        <c:v>3.83</c:v>
                      </c:pt>
                      <c:pt idx="35036">
                        <c:v>3.83</c:v>
                      </c:pt>
                      <c:pt idx="35037">
                        <c:v>3.83</c:v>
                      </c:pt>
                      <c:pt idx="35038">
                        <c:v>3.82</c:v>
                      </c:pt>
                      <c:pt idx="35039">
                        <c:v>3.82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812D-4076-8229-CC77DA921176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3"/>
          <c:order val="3"/>
          <c:tx>
            <c:v>precipitation</c:v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'[2]precip - KMDELLIC65'!$N$4:$N$16678</c:f>
              <c:numCache>
                <c:formatCode>m/d/yyyy\ h:mm</c:formatCode>
                <c:ptCount val="16675"/>
                <c:pt idx="0">
                  <c:v>43221.000694444447</c:v>
                </c:pt>
                <c:pt idx="1">
                  <c:v>43221.006249999999</c:v>
                </c:pt>
                <c:pt idx="2">
                  <c:v>43221.009722222225</c:v>
                </c:pt>
                <c:pt idx="3">
                  <c:v>43221.013194444444</c:v>
                </c:pt>
                <c:pt idx="4">
                  <c:v>43221.01666666667</c:v>
                </c:pt>
                <c:pt idx="5">
                  <c:v>43221.020138888889</c:v>
                </c:pt>
                <c:pt idx="6">
                  <c:v>43221.023611111108</c:v>
                </c:pt>
                <c:pt idx="7">
                  <c:v>43221.027083333334</c:v>
                </c:pt>
                <c:pt idx="8">
                  <c:v>43221.030555555553</c:v>
                </c:pt>
                <c:pt idx="9">
                  <c:v>43221.03402777778</c:v>
                </c:pt>
                <c:pt idx="10">
                  <c:v>43221.037499999999</c:v>
                </c:pt>
                <c:pt idx="11">
                  <c:v>43221.040972222225</c:v>
                </c:pt>
                <c:pt idx="12">
                  <c:v>43221.044444444444</c:v>
                </c:pt>
                <c:pt idx="13">
                  <c:v>43221.04791666667</c:v>
                </c:pt>
                <c:pt idx="14">
                  <c:v>43221.051388888889</c:v>
                </c:pt>
                <c:pt idx="15">
                  <c:v>43221.054861111108</c:v>
                </c:pt>
                <c:pt idx="16">
                  <c:v>43221.057638888888</c:v>
                </c:pt>
                <c:pt idx="17">
                  <c:v>43221.061111111114</c:v>
                </c:pt>
                <c:pt idx="18">
                  <c:v>43221.064583333333</c:v>
                </c:pt>
                <c:pt idx="19">
                  <c:v>43221.068055555559</c:v>
                </c:pt>
                <c:pt idx="20">
                  <c:v>43221.071527777778</c:v>
                </c:pt>
                <c:pt idx="21">
                  <c:v>43221.074999999997</c:v>
                </c:pt>
                <c:pt idx="22">
                  <c:v>43221.078472222223</c:v>
                </c:pt>
                <c:pt idx="23">
                  <c:v>43221.081944444442</c:v>
                </c:pt>
                <c:pt idx="24">
                  <c:v>43221.085416666669</c:v>
                </c:pt>
                <c:pt idx="25">
                  <c:v>43221.088888888888</c:v>
                </c:pt>
                <c:pt idx="26">
                  <c:v>43221.092361111114</c:v>
                </c:pt>
                <c:pt idx="27">
                  <c:v>43221.095833333333</c:v>
                </c:pt>
                <c:pt idx="28">
                  <c:v>43221.099305555559</c:v>
                </c:pt>
                <c:pt idx="29">
                  <c:v>43221.102777777778</c:v>
                </c:pt>
                <c:pt idx="30">
                  <c:v>43221.106249999997</c:v>
                </c:pt>
                <c:pt idx="31">
                  <c:v>43221.109722222223</c:v>
                </c:pt>
                <c:pt idx="32">
                  <c:v>43221.113194444442</c:v>
                </c:pt>
                <c:pt idx="33">
                  <c:v>43221.116666666669</c:v>
                </c:pt>
                <c:pt idx="34">
                  <c:v>43221.120138888888</c:v>
                </c:pt>
                <c:pt idx="35">
                  <c:v>43221.123611111114</c:v>
                </c:pt>
                <c:pt idx="36">
                  <c:v>43221.127083333333</c:v>
                </c:pt>
                <c:pt idx="37">
                  <c:v>43221.134027777778</c:v>
                </c:pt>
                <c:pt idx="38">
                  <c:v>43221.137499999997</c:v>
                </c:pt>
                <c:pt idx="39">
                  <c:v>43221.140972222223</c:v>
                </c:pt>
                <c:pt idx="40">
                  <c:v>43221.144444444442</c:v>
                </c:pt>
                <c:pt idx="41">
                  <c:v>43221.147916666669</c:v>
                </c:pt>
                <c:pt idx="42">
                  <c:v>43221.151388888888</c:v>
                </c:pt>
                <c:pt idx="43">
                  <c:v>43221.154861111114</c:v>
                </c:pt>
                <c:pt idx="44">
                  <c:v>43221.158333333333</c:v>
                </c:pt>
                <c:pt idx="45">
                  <c:v>43221.161805555559</c:v>
                </c:pt>
                <c:pt idx="46">
                  <c:v>43221.165277777778</c:v>
                </c:pt>
                <c:pt idx="47">
                  <c:v>43221.168749999997</c:v>
                </c:pt>
                <c:pt idx="48">
                  <c:v>43221.172222222223</c:v>
                </c:pt>
                <c:pt idx="49">
                  <c:v>43221.175694444442</c:v>
                </c:pt>
                <c:pt idx="50">
                  <c:v>43221.179166666669</c:v>
                </c:pt>
                <c:pt idx="51">
                  <c:v>43221.182638888888</c:v>
                </c:pt>
                <c:pt idx="52">
                  <c:v>43221.186111111114</c:v>
                </c:pt>
                <c:pt idx="53">
                  <c:v>43221.189583333333</c:v>
                </c:pt>
                <c:pt idx="54">
                  <c:v>43221.193055555559</c:v>
                </c:pt>
                <c:pt idx="55">
                  <c:v>43221.196527777778</c:v>
                </c:pt>
                <c:pt idx="56">
                  <c:v>43221.2</c:v>
                </c:pt>
                <c:pt idx="57">
                  <c:v>43221.203472222223</c:v>
                </c:pt>
                <c:pt idx="58">
                  <c:v>43221.206944444442</c:v>
                </c:pt>
                <c:pt idx="59">
                  <c:v>43221.210416666669</c:v>
                </c:pt>
                <c:pt idx="60">
                  <c:v>43221.213888888888</c:v>
                </c:pt>
                <c:pt idx="61">
                  <c:v>43221.217361111114</c:v>
                </c:pt>
                <c:pt idx="62">
                  <c:v>43221.220833333333</c:v>
                </c:pt>
                <c:pt idx="63">
                  <c:v>43221.224305555559</c:v>
                </c:pt>
                <c:pt idx="64">
                  <c:v>43221.227777777778</c:v>
                </c:pt>
                <c:pt idx="65">
                  <c:v>43221.231249999997</c:v>
                </c:pt>
                <c:pt idx="66">
                  <c:v>43221.234722222223</c:v>
                </c:pt>
                <c:pt idx="67">
                  <c:v>43221.238194444442</c:v>
                </c:pt>
                <c:pt idx="68">
                  <c:v>43221.241666666669</c:v>
                </c:pt>
                <c:pt idx="69">
                  <c:v>43221.245138888888</c:v>
                </c:pt>
                <c:pt idx="70">
                  <c:v>43221.248611111114</c:v>
                </c:pt>
                <c:pt idx="71">
                  <c:v>43221.252083333333</c:v>
                </c:pt>
                <c:pt idx="72">
                  <c:v>43221.255555555559</c:v>
                </c:pt>
                <c:pt idx="73">
                  <c:v>43221.259027777778</c:v>
                </c:pt>
                <c:pt idx="74">
                  <c:v>43221.262499999997</c:v>
                </c:pt>
                <c:pt idx="75">
                  <c:v>43221.265972222223</c:v>
                </c:pt>
                <c:pt idx="76">
                  <c:v>43221.269444444442</c:v>
                </c:pt>
                <c:pt idx="77">
                  <c:v>43221.272916666669</c:v>
                </c:pt>
                <c:pt idx="78">
                  <c:v>43221.276388888888</c:v>
                </c:pt>
                <c:pt idx="79">
                  <c:v>43221.279861111114</c:v>
                </c:pt>
                <c:pt idx="80">
                  <c:v>43221.283333333333</c:v>
                </c:pt>
                <c:pt idx="81">
                  <c:v>43221.286805555559</c:v>
                </c:pt>
                <c:pt idx="82">
                  <c:v>43221.290277777778</c:v>
                </c:pt>
                <c:pt idx="83">
                  <c:v>43221.293749999997</c:v>
                </c:pt>
                <c:pt idx="84">
                  <c:v>43221.297222222223</c:v>
                </c:pt>
                <c:pt idx="85">
                  <c:v>43221.300694444442</c:v>
                </c:pt>
                <c:pt idx="86">
                  <c:v>43221.304166666669</c:v>
                </c:pt>
                <c:pt idx="87">
                  <c:v>43221.307638888888</c:v>
                </c:pt>
                <c:pt idx="88">
                  <c:v>43221.311111111114</c:v>
                </c:pt>
                <c:pt idx="89">
                  <c:v>43221.314583333333</c:v>
                </c:pt>
                <c:pt idx="90">
                  <c:v>43221.318055555559</c:v>
                </c:pt>
                <c:pt idx="91">
                  <c:v>43221.321527777778</c:v>
                </c:pt>
                <c:pt idx="92">
                  <c:v>43221.324999999997</c:v>
                </c:pt>
                <c:pt idx="93">
                  <c:v>43221.328472222223</c:v>
                </c:pt>
                <c:pt idx="94">
                  <c:v>43221.331944444442</c:v>
                </c:pt>
                <c:pt idx="95">
                  <c:v>43221.335416666669</c:v>
                </c:pt>
                <c:pt idx="96">
                  <c:v>43221.338888888888</c:v>
                </c:pt>
                <c:pt idx="97">
                  <c:v>43221.342361111114</c:v>
                </c:pt>
                <c:pt idx="98">
                  <c:v>43221.345833333333</c:v>
                </c:pt>
                <c:pt idx="99">
                  <c:v>43221.349305555559</c:v>
                </c:pt>
                <c:pt idx="100">
                  <c:v>43221.352777777778</c:v>
                </c:pt>
                <c:pt idx="101">
                  <c:v>43221.356249999997</c:v>
                </c:pt>
                <c:pt idx="102">
                  <c:v>43221.359722222223</c:v>
                </c:pt>
                <c:pt idx="103">
                  <c:v>43221.363194444442</c:v>
                </c:pt>
                <c:pt idx="104">
                  <c:v>43221.366666666669</c:v>
                </c:pt>
                <c:pt idx="105">
                  <c:v>43221.370138888888</c:v>
                </c:pt>
                <c:pt idx="106">
                  <c:v>43221.373611111114</c:v>
                </c:pt>
                <c:pt idx="107">
                  <c:v>43221.377083333333</c:v>
                </c:pt>
                <c:pt idx="108">
                  <c:v>43221.380555555559</c:v>
                </c:pt>
                <c:pt idx="109">
                  <c:v>43221.384027777778</c:v>
                </c:pt>
                <c:pt idx="110">
                  <c:v>43221.387499999997</c:v>
                </c:pt>
                <c:pt idx="111">
                  <c:v>43221.390972222223</c:v>
                </c:pt>
                <c:pt idx="112">
                  <c:v>43221.394444444442</c:v>
                </c:pt>
                <c:pt idx="113">
                  <c:v>43221.395833333336</c:v>
                </c:pt>
                <c:pt idx="114">
                  <c:v>43221.399305555555</c:v>
                </c:pt>
                <c:pt idx="115">
                  <c:v>43221.402777777781</c:v>
                </c:pt>
                <c:pt idx="116">
                  <c:v>43221.40625</c:v>
                </c:pt>
                <c:pt idx="117">
                  <c:v>43221.409722222219</c:v>
                </c:pt>
                <c:pt idx="118">
                  <c:v>43221.413194444445</c:v>
                </c:pt>
                <c:pt idx="119">
                  <c:v>43221.416666666664</c:v>
                </c:pt>
                <c:pt idx="120">
                  <c:v>43221.420138888891</c:v>
                </c:pt>
                <c:pt idx="121">
                  <c:v>43221.423611111109</c:v>
                </c:pt>
                <c:pt idx="122">
                  <c:v>43221.427083333336</c:v>
                </c:pt>
                <c:pt idx="123">
                  <c:v>43221.430555555555</c:v>
                </c:pt>
                <c:pt idx="124">
                  <c:v>43221.434027777781</c:v>
                </c:pt>
                <c:pt idx="125">
                  <c:v>43221.4375</c:v>
                </c:pt>
                <c:pt idx="126">
                  <c:v>43221.440972222219</c:v>
                </c:pt>
                <c:pt idx="127">
                  <c:v>43221.444444444445</c:v>
                </c:pt>
                <c:pt idx="128">
                  <c:v>43221.447916666664</c:v>
                </c:pt>
                <c:pt idx="129">
                  <c:v>43221.451388888891</c:v>
                </c:pt>
                <c:pt idx="130">
                  <c:v>43221.454861111109</c:v>
                </c:pt>
                <c:pt idx="131">
                  <c:v>43221.458333333336</c:v>
                </c:pt>
                <c:pt idx="132">
                  <c:v>43221.461805555555</c:v>
                </c:pt>
                <c:pt idx="133">
                  <c:v>43221.465277777781</c:v>
                </c:pt>
                <c:pt idx="134">
                  <c:v>43221.46875</c:v>
                </c:pt>
                <c:pt idx="135">
                  <c:v>43221.472222222219</c:v>
                </c:pt>
                <c:pt idx="136">
                  <c:v>43221.475694444445</c:v>
                </c:pt>
                <c:pt idx="137">
                  <c:v>43221.479166666664</c:v>
                </c:pt>
                <c:pt idx="138">
                  <c:v>43221.482638888891</c:v>
                </c:pt>
                <c:pt idx="139">
                  <c:v>43221.486111111109</c:v>
                </c:pt>
                <c:pt idx="140">
                  <c:v>43221.489583333336</c:v>
                </c:pt>
                <c:pt idx="141">
                  <c:v>43221.493055555555</c:v>
                </c:pt>
                <c:pt idx="142">
                  <c:v>43221.496527777781</c:v>
                </c:pt>
                <c:pt idx="143">
                  <c:v>43221.5</c:v>
                </c:pt>
                <c:pt idx="144">
                  <c:v>43221.503472222219</c:v>
                </c:pt>
                <c:pt idx="145">
                  <c:v>43221.506944444445</c:v>
                </c:pt>
                <c:pt idx="146">
                  <c:v>43221.510416666664</c:v>
                </c:pt>
                <c:pt idx="147">
                  <c:v>43221.513888888891</c:v>
                </c:pt>
                <c:pt idx="148">
                  <c:v>43221.517361111109</c:v>
                </c:pt>
                <c:pt idx="149">
                  <c:v>43221.520833333336</c:v>
                </c:pt>
                <c:pt idx="150">
                  <c:v>43221.524305555555</c:v>
                </c:pt>
                <c:pt idx="151">
                  <c:v>43221.527777777781</c:v>
                </c:pt>
                <c:pt idx="152">
                  <c:v>43221.53125</c:v>
                </c:pt>
                <c:pt idx="153">
                  <c:v>43221.534722222219</c:v>
                </c:pt>
                <c:pt idx="154">
                  <c:v>43221.538194444445</c:v>
                </c:pt>
                <c:pt idx="155">
                  <c:v>43221.541666666664</c:v>
                </c:pt>
                <c:pt idx="156">
                  <c:v>43221.545138888891</c:v>
                </c:pt>
                <c:pt idx="157">
                  <c:v>43221.548611111109</c:v>
                </c:pt>
                <c:pt idx="158">
                  <c:v>43221.552083333336</c:v>
                </c:pt>
                <c:pt idx="159">
                  <c:v>43221.555555555555</c:v>
                </c:pt>
                <c:pt idx="160">
                  <c:v>43221.559027777781</c:v>
                </c:pt>
                <c:pt idx="161">
                  <c:v>43221.5625</c:v>
                </c:pt>
                <c:pt idx="162">
                  <c:v>43221.565972222219</c:v>
                </c:pt>
                <c:pt idx="163">
                  <c:v>43221.569444444445</c:v>
                </c:pt>
                <c:pt idx="164">
                  <c:v>43221.572916666664</c:v>
                </c:pt>
                <c:pt idx="165">
                  <c:v>43221.576388888891</c:v>
                </c:pt>
                <c:pt idx="166">
                  <c:v>43221.579861111109</c:v>
                </c:pt>
                <c:pt idx="167">
                  <c:v>43221.583333333336</c:v>
                </c:pt>
                <c:pt idx="168">
                  <c:v>43221.586805555555</c:v>
                </c:pt>
                <c:pt idx="169">
                  <c:v>43221.590277777781</c:v>
                </c:pt>
                <c:pt idx="170">
                  <c:v>43221.59375</c:v>
                </c:pt>
                <c:pt idx="171">
                  <c:v>43221.597222222219</c:v>
                </c:pt>
                <c:pt idx="172">
                  <c:v>43221.600694444445</c:v>
                </c:pt>
                <c:pt idx="173">
                  <c:v>43221.604166666664</c:v>
                </c:pt>
                <c:pt idx="174">
                  <c:v>43221.607638888891</c:v>
                </c:pt>
                <c:pt idx="175">
                  <c:v>43221.611111111109</c:v>
                </c:pt>
                <c:pt idx="176">
                  <c:v>43221.614583333336</c:v>
                </c:pt>
                <c:pt idx="177">
                  <c:v>43221.618055555555</c:v>
                </c:pt>
                <c:pt idx="178">
                  <c:v>43221.621527777781</c:v>
                </c:pt>
                <c:pt idx="179">
                  <c:v>43221.625</c:v>
                </c:pt>
                <c:pt idx="180">
                  <c:v>43221.628472222219</c:v>
                </c:pt>
                <c:pt idx="181">
                  <c:v>43221.631944444445</c:v>
                </c:pt>
                <c:pt idx="182">
                  <c:v>43221.635416666664</c:v>
                </c:pt>
                <c:pt idx="183">
                  <c:v>43221.638888888891</c:v>
                </c:pt>
                <c:pt idx="184">
                  <c:v>43221.642361111109</c:v>
                </c:pt>
                <c:pt idx="185">
                  <c:v>43221.645833333336</c:v>
                </c:pt>
                <c:pt idx="186">
                  <c:v>43221.649305555555</c:v>
                </c:pt>
                <c:pt idx="187">
                  <c:v>43221.652777777781</c:v>
                </c:pt>
                <c:pt idx="188">
                  <c:v>43221.65625</c:v>
                </c:pt>
                <c:pt idx="189">
                  <c:v>43221.659722222219</c:v>
                </c:pt>
                <c:pt idx="190">
                  <c:v>43221.663194444445</c:v>
                </c:pt>
                <c:pt idx="191">
                  <c:v>43221.666666666664</c:v>
                </c:pt>
                <c:pt idx="192">
                  <c:v>43221.670138888891</c:v>
                </c:pt>
                <c:pt idx="193">
                  <c:v>43221.673611111109</c:v>
                </c:pt>
                <c:pt idx="194">
                  <c:v>43221.677083333336</c:v>
                </c:pt>
                <c:pt idx="195">
                  <c:v>43221.680555555555</c:v>
                </c:pt>
                <c:pt idx="196">
                  <c:v>43221.684027777781</c:v>
                </c:pt>
                <c:pt idx="197">
                  <c:v>43221.6875</c:v>
                </c:pt>
                <c:pt idx="198">
                  <c:v>43221.690972222219</c:v>
                </c:pt>
                <c:pt idx="199">
                  <c:v>43221.694444444445</c:v>
                </c:pt>
                <c:pt idx="200">
                  <c:v>43221.697916666664</c:v>
                </c:pt>
                <c:pt idx="201">
                  <c:v>43221.701388888891</c:v>
                </c:pt>
                <c:pt idx="202">
                  <c:v>43221.704861111109</c:v>
                </c:pt>
                <c:pt idx="203">
                  <c:v>43221.708333333336</c:v>
                </c:pt>
                <c:pt idx="204">
                  <c:v>43221.711805555555</c:v>
                </c:pt>
                <c:pt idx="205">
                  <c:v>43221.715277777781</c:v>
                </c:pt>
                <c:pt idx="206">
                  <c:v>43221.71875</c:v>
                </c:pt>
                <c:pt idx="207">
                  <c:v>43221.722222222219</c:v>
                </c:pt>
                <c:pt idx="208">
                  <c:v>43221.725694444445</c:v>
                </c:pt>
                <c:pt idx="209">
                  <c:v>43221.731249999997</c:v>
                </c:pt>
                <c:pt idx="210">
                  <c:v>43221.734722222223</c:v>
                </c:pt>
                <c:pt idx="211">
                  <c:v>43221.738194444442</c:v>
                </c:pt>
                <c:pt idx="212">
                  <c:v>43221.741666666669</c:v>
                </c:pt>
                <c:pt idx="213">
                  <c:v>43221.745138888888</c:v>
                </c:pt>
                <c:pt idx="214">
                  <c:v>43221.748611111114</c:v>
                </c:pt>
                <c:pt idx="215">
                  <c:v>43221.752083333333</c:v>
                </c:pt>
                <c:pt idx="216">
                  <c:v>43221.755555555559</c:v>
                </c:pt>
                <c:pt idx="217">
                  <c:v>43221.759027777778</c:v>
                </c:pt>
                <c:pt idx="218">
                  <c:v>43221.762499999997</c:v>
                </c:pt>
                <c:pt idx="219">
                  <c:v>43221.765972222223</c:v>
                </c:pt>
                <c:pt idx="220">
                  <c:v>43221.769444444442</c:v>
                </c:pt>
                <c:pt idx="221">
                  <c:v>43221.772916666669</c:v>
                </c:pt>
                <c:pt idx="222">
                  <c:v>43221.776388888888</c:v>
                </c:pt>
                <c:pt idx="223">
                  <c:v>43221.779861111114</c:v>
                </c:pt>
                <c:pt idx="224">
                  <c:v>43221.783333333333</c:v>
                </c:pt>
                <c:pt idx="225">
                  <c:v>43221.786805555559</c:v>
                </c:pt>
                <c:pt idx="226">
                  <c:v>43221.790277777778</c:v>
                </c:pt>
                <c:pt idx="227">
                  <c:v>43221.793749999997</c:v>
                </c:pt>
                <c:pt idx="228">
                  <c:v>43221.797222222223</c:v>
                </c:pt>
                <c:pt idx="229">
                  <c:v>43221.800694444442</c:v>
                </c:pt>
                <c:pt idx="230">
                  <c:v>43221.804166666669</c:v>
                </c:pt>
                <c:pt idx="231">
                  <c:v>43221.807638888888</c:v>
                </c:pt>
                <c:pt idx="232">
                  <c:v>43221.811111111114</c:v>
                </c:pt>
                <c:pt idx="233">
                  <c:v>43221.814583333333</c:v>
                </c:pt>
                <c:pt idx="234">
                  <c:v>43221.818055555559</c:v>
                </c:pt>
                <c:pt idx="235">
                  <c:v>43221.821527777778</c:v>
                </c:pt>
                <c:pt idx="236">
                  <c:v>43221.824999999997</c:v>
                </c:pt>
                <c:pt idx="237">
                  <c:v>43221.828472222223</c:v>
                </c:pt>
                <c:pt idx="238">
                  <c:v>43221.831944444442</c:v>
                </c:pt>
                <c:pt idx="239">
                  <c:v>43221.835416666669</c:v>
                </c:pt>
                <c:pt idx="240">
                  <c:v>43221.838888888888</c:v>
                </c:pt>
                <c:pt idx="241">
                  <c:v>43221.842361111114</c:v>
                </c:pt>
                <c:pt idx="242">
                  <c:v>43221.845833333333</c:v>
                </c:pt>
                <c:pt idx="243">
                  <c:v>43221.849305555559</c:v>
                </c:pt>
                <c:pt idx="244">
                  <c:v>43221.852777777778</c:v>
                </c:pt>
                <c:pt idx="245">
                  <c:v>43221.856249999997</c:v>
                </c:pt>
                <c:pt idx="246">
                  <c:v>43221.859722222223</c:v>
                </c:pt>
                <c:pt idx="247">
                  <c:v>43221.863194444442</c:v>
                </c:pt>
                <c:pt idx="248">
                  <c:v>43221.866666666669</c:v>
                </c:pt>
                <c:pt idx="249">
                  <c:v>43221.870138888888</c:v>
                </c:pt>
                <c:pt idx="250">
                  <c:v>43221.873611111114</c:v>
                </c:pt>
                <c:pt idx="251">
                  <c:v>43221.877083333333</c:v>
                </c:pt>
                <c:pt idx="252">
                  <c:v>43221.880555555559</c:v>
                </c:pt>
                <c:pt idx="253">
                  <c:v>43221.884027777778</c:v>
                </c:pt>
                <c:pt idx="254">
                  <c:v>43221.887499999997</c:v>
                </c:pt>
                <c:pt idx="255">
                  <c:v>43221.890972222223</c:v>
                </c:pt>
                <c:pt idx="256">
                  <c:v>43221.894444444442</c:v>
                </c:pt>
                <c:pt idx="257">
                  <c:v>43221.897916666669</c:v>
                </c:pt>
                <c:pt idx="258">
                  <c:v>43221.901388888888</c:v>
                </c:pt>
                <c:pt idx="259">
                  <c:v>43221.904861111114</c:v>
                </c:pt>
                <c:pt idx="260">
                  <c:v>43221.908333333333</c:v>
                </c:pt>
                <c:pt idx="261">
                  <c:v>43221.911805555559</c:v>
                </c:pt>
                <c:pt idx="262">
                  <c:v>43221.915277777778</c:v>
                </c:pt>
                <c:pt idx="263">
                  <c:v>43221.918749999997</c:v>
                </c:pt>
                <c:pt idx="264">
                  <c:v>43221.922222222223</c:v>
                </c:pt>
                <c:pt idx="265">
                  <c:v>43221.925694444442</c:v>
                </c:pt>
                <c:pt idx="266">
                  <c:v>43221.929166666669</c:v>
                </c:pt>
                <c:pt idx="267">
                  <c:v>43221.932638888888</c:v>
                </c:pt>
                <c:pt idx="268">
                  <c:v>43221.936111111114</c:v>
                </c:pt>
                <c:pt idx="269">
                  <c:v>43221.939583333333</c:v>
                </c:pt>
                <c:pt idx="270">
                  <c:v>43221.943055555559</c:v>
                </c:pt>
                <c:pt idx="271">
                  <c:v>43221.946527777778</c:v>
                </c:pt>
                <c:pt idx="272">
                  <c:v>43221.95</c:v>
                </c:pt>
                <c:pt idx="273">
                  <c:v>43221.953472222223</c:v>
                </c:pt>
                <c:pt idx="274">
                  <c:v>43221.956944444442</c:v>
                </c:pt>
                <c:pt idx="275">
                  <c:v>43221.960416666669</c:v>
                </c:pt>
                <c:pt idx="276">
                  <c:v>43221.963888888888</c:v>
                </c:pt>
                <c:pt idx="277">
                  <c:v>43221.967361111114</c:v>
                </c:pt>
                <c:pt idx="278">
                  <c:v>43221.970833333333</c:v>
                </c:pt>
                <c:pt idx="279">
                  <c:v>43221.974305555559</c:v>
                </c:pt>
                <c:pt idx="280">
                  <c:v>43221.977777777778</c:v>
                </c:pt>
                <c:pt idx="281">
                  <c:v>43221.981249999997</c:v>
                </c:pt>
                <c:pt idx="282">
                  <c:v>43221.984722222223</c:v>
                </c:pt>
                <c:pt idx="283">
                  <c:v>43221.988194444442</c:v>
                </c:pt>
                <c:pt idx="284">
                  <c:v>43221.991666666669</c:v>
                </c:pt>
                <c:pt idx="285">
                  <c:v>43221.995138888888</c:v>
                </c:pt>
                <c:pt idx="286">
                  <c:v>43221.998611111114</c:v>
                </c:pt>
                <c:pt idx="287">
                  <c:v>43222.002083333333</c:v>
                </c:pt>
                <c:pt idx="288">
                  <c:v>43222.005555555559</c:v>
                </c:pt>
                <c:pt idx="289">
                  <c:v>43222.009027777778</c:v>
                </c:pt>
                <c:pt idx="290">
                  <c:v>43222.012499999997</c:v>
                </c:pt>
                <c:pt idx="291">
                  <c:v>43222.015972222223</c:v>
                </c:pt>
                <c:pt idx="292">
                  <c:v>43222.019444444442</c:v>
                </c:pt>
                <c:pt idx="293">
                  <c:v>43222.022916666669</c:v>
                </c:pt>
                <c:pt idx="294">
                  <c:v>43222.026388888888</c:v>
                </c:pt>
                <c:pt idx="295">
                  <c:v>43222.029861111114</c:v>
                </c:pt>
                <c:pt idx="296">
                  <c:v>43222.033333333333</c:v>
                </c:pt>
                <c:pt idx="297">
                  <c:v>43222.036805555559</c:v>
                </c:pt>
                <c:pt idx="298">
                  <c:v>43222.040277777778</c:v>
                </c:pt>
                <c:pt idx="299">
                  <c:v>43222.043749999997</c:v>
                </c:pt>
                <c:pt idx="300">
                  <c:v>43222.047222222223</c:v>
                </c:pt>
                <c:pt idx="301">
                  <c:v>43222.050694444442</c:v>
                </c:pt>
                <c:pt idx="302">
                  <c:v>43222.054166666669</c:v>
                </c:pt>
                <c:pt idx="303">
                  <c:v>43222.057638888888</c:v>
                </c:pt>
                <c:pt idx="304">
                  <c:v>43222.061111111114</c:v>
                </c:pt>
                <c:pt idx="305">
                  <c:v>43222.064583333333</c:v>
                </c:pt>
                <c:pt idx="306">
                  <c:v>43222.068055555559</c:v>
                </c:pt>
                <c:pt idx="307">
                  <c:v>43222.071527777778</c:v>
                </c:pt>
                <c:pt idx="308">
                  <c:v>43222.074999999997</c:v>
                </c:pt>
                <c:pt idx="309">
                  <c:v>43222.078472222223</c:v>
                </c:pt>
                <c:pt idx="310">
                  <c:v>43222.081944444442</c:v>
                </c:pt>
                <c:pt idx="311">
                  <c:v>43222.085416666669</c:v>
                </c:pt>
                <c:pt idx="312">
                  <c:v>43222.088888888888</c:v>
                </c:pt>
                <c:pt idx="313">
                  <c:v>43222.092361111114</c:v>
                </c:pt>
                <c:pt idx="314">
                  <c:v>43222.095833333333</c:v>
                </c:pt>
                <c:pt idx="315">
                  <c:v>43222.099305555559</c:v>
                </c:pt>
                <c:pt idx="316">
                  <c:v>43222.102777777778</c:v>
                </c:pt>
                <c:pt idx="317">
                  <c:v>43222.106249999997</c:v>
                </c:pt>
                <c:pt idx="318">
                  <c:v>43222.109722222223</c:v>
                </c:pt>
                <c:pt idx="319">
                  <c:v>43222.113194444442</c:v>
                </c:pt>
                <c:pt idx="320">
                  <c:v>43222.116666666669</c:v>
                </c:pt>
                <c:pt idx="321">
                  <c:v>43222.120138888888</c:v>
                </c:pt>
                <c:pt idx="322">
                  <c:v>43222.123611111114</c:v>
                </c:pt>
                <c:pt idx="323">
                  <c:v>43222.127083333333</c:v>
                </c:pt>
                <c:pt idx="324">
                  <c:v>43222.130555555559</c:v>
                </c:pt>
                <c:pt idx="325">
                  <c:v>43222.134027777778</c:v>
                </c:pt>
                <c:pt idx="326">
                  <c:v>43222.137499999997</c:v>
                </c:pt>
                <c:pt idx="327">
                  <c:v>43222.140972222223</c:v>
                </c:pt>
                <c:pt idx="328">
                  <c:v>43222.144444444442</c:v>
                </c:pt>
                <c:pt idx="329">
                  <c:v>43222.147916666669</c:v>
                </c:pt>
                <c:pt idx="330">
                  <c:v>43222.151388888888</c:v>
                </c:pt>
                <c:pt idx="331">
                  <c:v>43222.154861111114</c:v>
                </c:pt>
                <c:pt idx="332">
                  <c:v>43222.158333333333</c:v>
                </c:pt>
                <c:pt idx="333">
                  <c:v>43222.161805555559</c:v>
                </c:pt>
                <c:pt idx="334">
                  <c:v>43222.165277777778</c:v>
                </c:pt>
                <c:pt idx="335">
                  <c:v>43222.168749999997</c:v>
                </c:pt>
                <c:pt idx="336">
                  <c:v>43222.172222222223</c:v>
                </c:pt>
                <c:pt idx="337">
                  <c:v>43222.175694444442</c:v>
                </c:pt>
                <c:pt idx="338">
                  <c:v>43222.179166666669</c:v>
                </c:pt>
                <c:pt idx="339">
                  <c:v>43222.182638888888</c:v>
                </c:pt>
                <c:pt idx="340">
                  <c:v>43222.186111111114</c:v>
                </c:pt>
                <c:pt idx="341">
                  <c:v>43222.189583333333</c:v>
                </c:pt>
                <c:pt idx="342">
                  <c:v>43222.193055555559</c:v>
                </c:pt>
                <c:pt idx="343">
                  <c:v>43222.196527777778</c:v>
                </c:pt>
                <c:pt idx="344">
                  <c:v>43222.2</c:v>
                </c:pt>
                <c:pt idx="345">
                  <c:v>43222.203472222223</c:v>
                </c:pt>
                <c:pt idx="346">
                  <c:v>43222.206944444442</c:v>
                </c:pt>
                <c:pt idx="347">
                  <c:v>43222.210416666669</c:v>
                </c:pt>
                <c:pt idx="348">
                  <c:v>43222.213888888888</c:v>
                </c:pt>
                <c:pt idx="349">
                  <c:v>43222.217361111114</c:v>
                </c:pt>
                <c:pt idx="350">
                  <c:v>43222.220833333333</c:v>
                </c:pt>
                <c:pt idx="351">
                  <c:v>43222.224305555559</c:v>
                </c:pt>
                <c:pt idx="352">
                  <c:v>43222.227777777778</c:v>
                </c:pt>
                <c:pt idx="353">
                  <c:v>43222.231249999997</c:v>
                </c:pt>
                <c:pt idx="354">
                  <c:v>43222.234722222223</c:v>
                </c:pt>
                <c:pt idx="355">
                  <c:v>43222.238194444442</c:v>
                </c:pt>
                <c:pt idx="356">
                  <c:v>43222.241666666669</c:v>
                </c:pt>
                <c:pt idx="357">
                  <c:v>43222.245138888888</c:v>
                </c:pt>
                <c:pt idx="358">
                  <c:v>43222.248611111114</c:v>
                </c:pt>
                <c:pt idx="359">
                  <c:v>43222.252083333333</c:v>
                </c:pt>
                <c:pt idx="360">
                  <c:v>43222.255555555559</c:v>
                </c:pt>
                <c:pt idx="361">
                  <c:v>43222.259027777778</c:v>
                </c:pt>
                <c:pt idx="362">
                  <c:v>43222.262499999997</c:v>
                </c:pt>
                <c:pt idx="363">
                  <c:v>43222.265972222223</c:v>
                </c:pt>
                <c:pt idx="364">
                  <c:v>43222.269444444442</c:v>
                </c:pt>
                <c:pt idx="365">
                  <c:v>43222.272916666669</c:v>
                </c:pt>
                <c:pt idx="366">
                  <c:v>43222.276388888888</c:v>
                </c:pt>
                <c:pt idx="367">
                  <c:v>43222.279861111114</c:v>
                </c:pt>
                <c:pt idx="368">
                  <c:v>43222.283333333333</c:v>
                </c:pt>
                <c:pt idx="369">
                  <c:v>43222.286805555559</c:v>
                </c:pt>
                <c:pt idx="370">
                  <c:v>43222.290277777778</c:v>
                </c:pt>
                <c:pt idx="371">
                  <c:v>43222.293749999997</c:v>
                </c:pt>
                <c:pt idx="372">
                  <c:v>43222.297222222223</c:v>
                </c:pt>
                <c:pt idx="373">
                  <c:v>43222.300694444442</c:v>
                </c:pt>
                <c:pt idx="374">
                  <c:v>43222.304166666669</c:v>
                </c:pt>
                <c:pt idx="375">
                  <c:v>43222.307638888888</c:v>
                </c:pt>
                <c:pt idx="376">
                  <c:v>43222.311111111114</c:v>
                </c:pt>
                <c:pt idx="377">
                  <c:v>43222.314583333333</c:v>
                </c:pt>
                <c:pt idx="378">
                  <c:v>43222.318055555559</c:v>
                </c:pt>
                <c:pt idx="379">
                  <c:v>43222.321527777778</c:v>
                </c:pt>
                <c:pt idx="380">
                  <c:v>43222.324999999997</c:v>
                </c:pt>
                <c:pt idx="381">
                  <c:v>43222.328472222223</c:v>
                </c:pt>
                <c:pt idx="382">
                  <c:v>43222.331944444442</c:v>
                </c:pt>
                <c:pt idx="383">
                  <c:v>43222.335416666669</c:v>
                </c:pt>
                <c:pt idx="384">
                  <c:v>43222.338888888888</c:v>
                </c:pt>
                <c:pt idx="385">
                  <c:v>43222.342361111114</c:v>
                </c:pt>
                <c:pt idx="386">
                  <c:v>43222.345833333333</c:v>
                </c:pt>
                <c:pt idx="387">
                  <c:v>43222.349305555559</c:v>
                </c:pt>
                <c:pt idx="388">
                  <c:v>43222.352777777778</c:v>
                </c:pt>
                <c:pt idx="389">
                  <c:v>43222.356249999997</c:v>
                </c:pt>
                <c:pt idx="390">
                  <c:v>43222.359722222223</c:v>
                </c:pt>
                <c:pt idx="391">
                  <c:v>43222.363194444442</c:v>
                </c:pt>
                <c:pt idx="392">
                  <c:v>43222.366666666669</c:v>
                </c:pt>
                <c:pt idx="393">
                  <c:v>43222.370138888888</c:v>
                </c:pt>
                <c:pt idx="394">
                  <c:v>43222.373611111114</c:v>
                </c:pt>
                <c:pt idx="395">
                  <c:v>43222.377083333333</c:v>
                </c:pt>
                <c:pt idx="396">
                  <c:v>43222.380555555559</c:v>
                </c:pt>
                <c:pt idx="397">
                  <c:v>43222.384027777778</c:v>
                </c:pt>
                <c:pt idx="398">
                  <c:v>43222.387499999997</c:v>
                </c:pt>
                <c:pt idx="399">
                  <c:v>43222.390972222223</c:v>
                </c:pt>
                <c:pt idx="400">
                  <c:v>43222.394444444442</c:v>
                </c:pt>
                <c:pt idx="401">
                  <c:v>43222.397916666669</c:v>
                </c:pt>
                <c:pt idx="402">
                  <c:v>43222.401388888888</c:v>
                </c:pt>
                <c:pt idx="403">
                  <c:v>43222.404861111114</c:v>
                </c:pt>
                <c:pt idx="404">
                  <c:v>43222.408333333333</c:v>
                </c:pt>
                <c:pt idx="405">
                  <c:v>43222.411805555559</c:v>
                </c:pt>
                <c:pt idx="406">
                  <c:v>43222.415277777778</c:v>
                </c:pt>
                <c:pt idx="407">
                  <c:v>43222.418749999997</c:v>
                </c:pt>
                <c:pt idx="408">
                  <c:v>43222.422222222223</c:v>
                </c:pt>
                <c:pt idx="409">
                  <c:v>43222.425694444442</c:v>
                </c:pt>
                <c:pt idx="410">
                  <c:v>43222.429166666669</c:v>
                </c:pt>
                <c:pt idx="411">
                  <c:v>43222.432638888888</c:v>
                </c:pt>
                <c:pt idx="412">
                  <c:v>43222.436111111114</c:v>
                </c:pt>
                <c:pt idx="413">
                  <c:v>43222.439583333333</c:v>
                </c:pt>
                <c:pt idx="414">
                  <c:v>43222.443055555559</c:v>
                </c:pt>
                <c:pt idx="415">
                  <c:v>43222.446527777778</c:v>
                </c:pt>
                <c:pt idx="416">
                  <c:v>43222.45</c:v>
                </c:pt>
                <c:pt idx="417">
                  <c:v>43222.453472222223</c:v>
                </c:pt>
                <c:pt idx="418">
                  <c:v>43222.456944444442</c:v>
                </c:pt>
                <c:pt idx="419">
                  <c:v>43222.460416666669</c:v>
                </c:pt>
                <c:pt idx="420">
                  <c:v>43222.463888888888</c:v>
                </c:pt>
                <c:pt idx="421">
                  <c:v>43222.467361111114</c:v>
                </c:pt>
                <c:pt idx="422">
                  <c:v>43222.470833333333</c:v>
                </c:pt>
                <c:pt idx="423">
                  <c:v>43222.474305555559</c:v>
                </c:pt>
                <c:pt idx="424">
                  <c:v>43222.477777777778</c:v>
                </c:pt>
                <c:pt idx="425">
                  <c:v>43222.481249999997</c:v>
                </c:pt>
                <c:pt idx="426">
                  <c:v>43222.484722222223</c:v>
                </c:pt>
                <c:pt idx="427">
                  <c:v>43222.488194444442</c:v>
                </c:pt>
                <c:pt idx="428">
                  <c:v>43222.491666666669</c:v>
                </c:pt>
                <c:pt idx="429">
                  <c:v>43222.495138888888</c:v>
                </c:pt>
                <c:pt idx="430">
                  <c:v>43222.498611111114</c:v>
                </c:pt>
                <c:pt idx="431">
                  <c:v>43222.502083333333</c:v>
                </c:pt>
                <c:pt idx="432">
                  <c:v>43222.505555555559</c:v>
                </c:pt>
                <c:pt idx="433">
                  <c:v>43222.509027777778</c:v>
                </c:pt>
                <c:pt idx="434">
                  <c:v>43222.512499999997</c:v>
                </c:pt>
                <c:pt idx="435">
                  <c:v>43222.515972222223</c:v>
                </c:pt>
                <c:pt idx="436">
                  <c:v>43222.519444444442</c:v>
                </c:pt>
                <c:pt idx="437">
                  <c:v>43222.522916666669</c:v>
                </c:pt>
                <c:pt idx="438">
                  <c:v>43222.526388888888</c:v>
                </c:pt>
                <c:pt idx="439">
                  <c:v>43222.529861111114</c:v>
                </c:pt>
                <c:pt idx="440">
                  <c:v>43222.533333333333</c:v>
                </c:pt>
                <c:pt idx="441">
                  <c:v>43222.536805555559</c:v>
                </c:pt>
                <c:pt idx="442">
                  <c:v>43222.540277777778</c:v>
                </c:pt>
                <c:pt idx="443">
                  <c:v>43222.543749999997</c:v>
                </c:pt>
                <c:pt idx="444">
                  <c:v>43222.547222222223</c:v>
                </c:pt>
                <c:pt idx="445">
                  <c:v>43222.550694444442</c:v>
                </c:pt>
                <c:pt idx="446">
                  <c:v>43222.554166666669</c:v>
                </c:pt>
                <c:pt idx="447">
                  <c:v>43222.557638888888</c:v>
                </c:pt>
                <c:pt idx="448">
                  <c:v>43222.561111111114</c:v>
                </c:pt>
                <c:pt idx="449">
                  <c:v>43222.564583333333</c:v>
                </c:pt>
                <c:pt idx="450">
                  <c:v>43222.568055555559</c:v>
                </c:pt>
                <c:pt idx="451">
                  <c:v>43222.571527777778</c:v>
                </c:pt>
                <c:pt idx="452">
                  <c:v>43222.574999999997</c:v>
                </c:pt>
                <c:pt idx="453">
                  <c:v>43222.578472222223</c:v>
                </c:pt>
                <c:pt idx="454">
                  <c:v>43222.581944444442</c:v>
                </c:pt>
                <c:pt idx="455">
                  <c:v>43222.585416666669</c:v>
                </c:pt>
                <c:pt idx="456">
                  <c:v>43222.588888888888</c:v>
                </c:pt>
                <c:pt idx="457">
                  <c:v>43222.591666666667</c:v>
                </c:pt>
                <c:pt idx="458">
                  <c:v>43222.595138888886</c:v>
                </c:pt>
                <c:pt idx="459">
                  <c:v>43222.598611111112</c:v>
                </c:pt>
                <c:pt idx="460">
                  <c:v>43222.602083333331</c:v>
                </c:pt>
                <c:pt idx="461">
                  <c:v>43222.605555555558</c:v>
                </c:pt>
                <c:pt idx="462">
                  <c:v>43222.609027777777</c:v>
                </c:pt>
                <c:pt idx="463">
                  <c:v>43222.612500000003</c:v>
                </c:pt>
                <c:pt idx="464">
                  <c:v>43222.615972222222</c:v>
                </c:pt>
                <c:pt idx="465">
                  <c:v>43222.619444444441</c:v>
                </c:pt>
                <c:pt idx="466">
                  <c:v>43222.624305555553</c:v>
                </c:pt>
                <c:pt idx="467">
                  <c:v>43222.62777777778</c:v>
                </c:pt>
                <c:pt idx="468">
                  <c:v>43222.631249999999</c:v>
                </c:pt>
                <c:pt idx="469">
                  <c:v>43222.634722222225</c:v>
                </c:pt>
                <c:pt idx="470">
                  <c:v>43222.638194444444</c:v>
                </c:pt>
                <c:pt idx="471">
                  <c:v>43222.64166666667</c:v>
                </c:pt>
                <c:pt idx="472">
                  <c:v>43222.645138888889</c:v>
                </c:pt>
                <c:pt idx="473">
                  <c:v>43222.648611111108</c:v>
                </c:pt>
                <c:pt idx="474">
                  <c:v>43222.652083333334</c:v>
                </c:pt>
                <c:pt idx="475">
                  <c:v>43222.655555555553</c:v>
                </c:pt>
                <c:pt idx="476">
                  <c:v>43222.65902777778</c:v>
                </c:pt>
                <c:pt idx="477">
                  <c:v>43222.660416666666</c:v>
                </c:pt>
                <c:pt idx="478">
                  <c:v>43222.663888888892</c:v>
                </c:pt>
                <c:pt idx="479">
                  <c:v>43222.667361111111</c:v>
                </c:pt>
                <c:pt idx="480">
                  <c:v>43222.67083333333</c:v>
                </c:pt>
                <c:pt idx="481">
                  <c:v>43222.674305555556</c:v>
                </c:pt>
                <c:pt idx="482">
                  <c:v>43222.677777777775</c:v>
                </c:pt>
                <c:pt idx="483">
                  <c:v>43222.681250000001</c:v>
                </c:pt>
                <c:pt idx="484">
                  <c:v>43222.68472222222</c:v>
                </c:pt>
                <c:pt idx="485">
                  <c:v>43222.688194444447</c:v>
                </c:pt>
                <c:pt idx="486">
                  <c:v>43222.691666666666</c:v>
                </c:pt>
                <c:pt idx="487">
                  <c:v>43222.695138888892</c:v>
                </c:pt>
                <c:pt idx="488">
                  <c:v>43222.699305555558</c:v>
                </c:pt>
                <c:pt idx="489">
                  <c:v>43222.702777777777</c:v>
                </c:pt>
                <c:pt idx="490">
                  <c:v>43222.706250000003</c:v>
                </c:pt>
                <c:pt idx="491">
                  <c:v>43222.709722222222</c:v>
                </c:pt>
                <c:pt idx="492">
                  <c:v>43222.713194444441</c:v>
                </c:pt>
                <c:pt idx="493">
                  <c:v>43222.716666666667</c:v>
                </c:pt>
                <c:pt idx="494">
                  <c:v>43222.720138888886</c:v>
                </c:pt>
                <c:pt idx="495">
                  <c:v>43222.723611111112</c:v>
                </c:pt>
                <c:pt idx="496">
                  <c:v>43222.727083333331</c:v>
                </c:pt>
                <c:pt idx="497">
                  <c:v>43222.730555555558</c:v>
                </c:pt>
                <c:pt idx="498">
                  <c:v>43222.734027777777</c:v>
                </c:pt>
                <c:pt idx="499">
                  <c:v>43222.737500000003</c:v>
                </c:pt>
                <c:pt idx="500">
                  <c:v>43222.740972222222</c:v>
                </c:pt>
                <c:pt idx="501">
                  <c:v>43222.744444444441</c:v>
                </c:pt>
                <c:pt idx="502">
                  <c:v>43222.747916666667</c:v>
                </c:pt>
                <c:pt idx="503">
                  <c:v>43222.751388888886</c:v>
                </c:pt>
                <c:pt idx="504">
                  <c:v>43222.754861111112</c:v>
                </c:pt>
                <c:pt idx="505">
                  <c:v>43222.758333333331</c:v>
                </c:pt>
                <c:pt idx="506">
                  <c:v>43222.761805555558</c:v>
                </c:pt>
                <c:pt idx="507">
                  <c:v>43222.765277777777</c:v>
                </c:pt>
                <c:pt idx="508">
                  <c:v>43222.768750000003</c:v>
                </c:pt>
                <c:pt idx="509">
                  <c:v>43222.772222222222</c:v>
                </c:pt>
                <c:pt idx="510">
                  <c:v>43222.775694444441</c:v>
                </c:pt>
                <c:pt idx="511">
                  <c:v>43222.779166666667</c:v>
                </c:pt>
                <c:pt idx="512">
                  <c:v>43222.782638888886</c:v>
                </c:pt>
                <c:pt idx="513">
                  <c:v>43222.786111111112</c:v>
                </c:pt>
                <c:pt idx="514">
                  <c:v>43222.789583333331</c:v>
                </c:pt>
                <c:pt idx="515">
                  <c:v>43222.793055555558</c:v>
                </c:pt>
                <c:pt idx="516">
                  <c:v>43222.796527777777</c:v>
                </c:pt>
                <c:pt idx="517">
                  <c:v>43222.8</c:v>
                </c:pt>
                <c:pt idx="518">
                  <c:v>43222.803472222222</c:v>
                </c:pt>
                <c:pt idx="519">
                  <c:v>43222.806944444441</c:v>
                </c:pt>
                <c:pt idx="520">
                  <c:v>43222.810416666667</c:v>
                </c:pt>
                <c:pt idx="521">
                  <c:v>43222.813888888886</c:v>
                </c:pt>
                <c:pt idx="522">
                  <c:v>43222.817361111112</c:v>
                </c:pt>
                <c:pt idx="523">
                  <c:v>43222.820833333331</c:v>
                </c:pt>
                <c:pt idx="524">
                  <c:v>43222.824305555558</c:v>
                </c:pt>
                <c:pt idx="525">
                  <c:v>43222.827777777777</c:v>
                </c:pt>
                <c:pt idx="526">
                  <c:v>43222.831250000003</c:v>
                </c:pt>
                <c:pt idx="527">
                  <c:v>43222.834722222222</c:v>
                </c:pt>
                <c:pt idx="528">
                  <c:v>43222.838194444441</c:v>
                </c:pt>
                <c:pt idx="529">
                  <c:v>43222.841666666667</c:v>
                </c:pt>
                <c:pt idx="530">
                  <c:v>43222.845138888886</c:v>
                </c:pt>
                <c:pt idx="531">
                  <c:v>43222.848611111112</c:v>
                </c:pt>
                <c:pt idx="532">
                  <c:v>43222.852083333331</c:v>
                </c:pt>
                <c:pt idx="533">
                  <c:v>43222.855555555558</c:v>
                </c:pt>
                <c:pt idx="534">
                  <c:v>43222.859027777777</c:v>
                </c:pt>
                <c:pt idx="535">
                  <c:v>43222.862500000003</c:v>
                </c:pt>
                <c:pt idx="536">
                  <c:v>43222.865972222222</c:v>
                </c:pt>
                <c:pt idx="537">
                  <c:v>43222.869444444441</c:v>
                </c:pt>
                <c:pt idx="538">
                  <c:v>43222.872916666667</c:v>
                </c:pt>
                <c:pt idx="539">
                  <c:v>43222.876388888886</c:v>
                </c:pt>
                <c:pt idx="540">
                  <c:v>43222.879861111112</c:v>
                </c:pt>
                <c:pt idx="541">
                  <c:v>43222.883333333331</c:v>
                </c:pt>
                <c:pt idx="542">
                  <c:v>43222.886805555558</c:v>
                </c:pt>
                <c:pt idx="543">
                  <c:v>43222.890277777777</c:v>
                </c:pt>
                <c:pt idx="544">
                  <c:v>43222.893750000003</c:v>
                </c:pt>
                <c:pt idx="545">
                  <c:v>43222.897222222222</c:v>
                </c:pt>
                <c:pt idx="546">
                  <c:v>43222.900694444441</c:v>
                </c:pt>
                <c:pt idx="547">
                  <c:v>43222.904166666667</c:v>
                </c:pt>
                <c:pt idx="548">
                  <c:v>43222.907638888886</c:v>
                </c:pt>
                <c:pt idx="549">
                  <c:v>43222.911111111112</c:v>
                </c:pt>
                <c:pt idx="550">
                  <c:v>43222.914583333331</c:v>
                </c:pt>
                <c:pt idx="551">
                  <c:v>43222.918055555558</c:v>
                </c:pt>
                <c:pt idx="552">
                  <c:v>43222.921527777777</c:v>
                </c:pt>
                <c:pt idx="553">
                  <c:v>43222.925000000003</c:v>
                </c:pt>
                <c:pt idx="554">
                  <c:v>43222.928472222222</c:v>
                </c:pt>
                <c:pt idx="555">
                  <c:v>43222.931944444441</c:v>
                </c:pt>
                <c:pt idx="556">
                  <c:v>43222.935416666667</c:v>
                </c:pt>
                <c:pt idx="557">
                  <c:v>43222.938888888886</c:v>
                </c:pt>
                <c:pt idx="558">
                  <c:v>43222.942361111112</c:v>
                </c:pt>
                <c:pt idx="559">
                  <c:v>43222.945833333331</c:v>
                </c:pt>
                <c:pt idx="560">
                  <c:v>43222.949305555558</c:v>
                </c:pt>
                <c:pt idx="561">
                  <c:v>43222.952777777777</c:v>
                </c:pt>
                <c:pt idx="562">
                  <c:v>43222.956250000003</c:v>
                </c:pt>
                <c:pt idx="563">
                  <c:v>43222.959722222222</c:v>
                </c:pt>
                <c:pt idx="564">
                  <c:v>43222.963194444441</c:v>
                </c:pt>
                <c:pt idx="565">
                  <c:v>43222.966666666667</c:v>
                </c:pt>
                <c:pt idx="566">
                  <c:v>43222.970138888886</c:v>
                </c:pt>
                <c:pt idx="567">
                  <c:v>43222.973611111112</c:v>
                </c:pt>
                <c:pt idx="568">
                  <c:v>43222.977083333331</c:v>
                </c:pt>
                <c:pt idx="569">
                  <c:v>43222.981249999997</c:v>
                </c:pt>
                <c:pt idx="570">
                  <c:v>43222.984722222223</c:v>
                </c:pt>
                <c:pt idx="571">
                  <c:v>43222.988194444442</c:v>
                </c:pt>
                <c:pt idx="572">
                  <c:v>43222.991666666669</c:v>
                </c:pt>
                <c:pt idx="573">
                  <c:v>43222.995138888888</c:v>
                </c:pt>
                <c:pt idx="574">
                  <c:v>43222.998611111114</c:v>
                </c:pt>
                <c:pt idx="575">
                  <c:v>43223.002083333333</c:v>
                </c:pt>
                <c:pt idx="576">
                  <c:v>43223.005555555559</c:v>
                </c:pt>
                <c:pt idx="577">
                  <c:v>43223.009027777778</c:v>
                </c:pt>
                <c:pt idx="578">
                  <c:v>43223.012499999997</c:v>
                </c:pt>
                <c:pt idx="579">
                  <c:v>43223.015972222223</c:v>
                </c:pt>
                <c:pt idx="580">
                  <c:v>43223.019444444442</c:v>
                </c:pt>
                <c:pt idx="581">
                  <c:v>43223.022916666669</c:v>
                </c:pt>
                <c:pt idx="582">
                  <c:v>43223.026388888888</c:v>
                </c:pt>
                <c:pt idx="583">
                  <c:v>43223.029861111114</c:v>
                </c:pt>
                <c:pt idx="584">
                  <c:v>43223.033333333333</c:v>
                </c:pt>
                <c:pt idx="585">
                  <c:v>43223.036805555559</c:v>
                </c:pt>
                <c:pt idx="586">
                  <c:v>43223.040277777778</c:v>
                </c:pt>
                <c:pt idx="587">
                  <c:v>43223.043749999997</c:v>
                </c:pt>
                <c:pt idx="588">
                  <c:v>43223.047222222223</c:v>
                </c:pt>
                <c:pt idx="589">
                  <c:v>43223.050694444442</c:v>
                </c:pt>
                <c:pt idx="590">
                  <c:v>43223.054166666669</c:v>
                </c:pt>
                <c:pt idx="591">
                  <c:v>43223.057638888888</c:v>
                </c:pt>
                <c:pt idx="592">
                  <c:v>43223.061111111114</c:v>
                </c:pt>
                <c:pt idx="593">
                  <c:v>43223.064583333333</c:v>
                </c:pt>
                <c:pt idx="594">
                  <c:v>43223.068055555559</c:v>
                </c:pt>
                <c:pt idx="595">
                  <c:v>43223.071527777778</c:v>
                </c:pt>
                <c:pt idx="596">
                  <c:v>43223.074999999997</c:v>
                </c:pt>
                <c:pt idx="597">
                  <c:v>43223.078472222223</c:v>
                </c:pt>
                <c:pt idx="598">
                  <c:v>43223.081944444442</c:v>
                </c:pt>
                <c:pt idx="599">
                  <c:v>43223.085416666669</c:v>
                </c:pt>
                <c:pt idx="600">
                  <c:v>43223.088888888888</c:v>
                </c:pt>
                <c:pt idx="601">
                  <c:v>43223.092361111114</c:v>
                </c:pt>
                <c:pt idx="602">
                  <c:v>43223.095833333333</c:v>
                </c:pt>
                <c:pt idx="603">
                  <c:v>43223.099305555559</c:v>
                </c:pt>
                <c:pt idx="604">
                  <c:v>43223.102777777778</c:v>
                </c:pt>
                <c:pt idx="605">
                  <c:v>43223.106249999997</c:v>
                </c:pt>
                <c:pt idx="606">
                  <c:v>43223.109722222223</c:v>
                </c:pt>
                <c:pt idx="607">
                  <c:v>43223.113194444442</c:v>
                </c:pt>
                <c:pt idx="608">
                  <c:v>43223.116666666669</c:v>
                </c:pt>
                <c:pt idx="609">
                  <c:v>43223.120138888888</c:v>
                </c:pt>
                <c:pt idx="610">
                  <c:v>43223.123611111114</c:v>
                </c:pt>
                <c:pt idx="611">
                  <c:v>43223.127083333333</c:v>
                </c:pt>
                <c:pt idx="612">
                  <c:v>43223.130555555559</c:v>
                </c:pt>
                <c:pt idx="613">
                  <c:v>43223.134027777778</c:v>
                </c:pt>
                <c:pt idx="614">
                  <c:v>43223.137499999997</c:v>
                </c:pt>
                <c:pt idx="615">
                  <c:v>43223.140972222223</c:v>
                </c:pt>
                <c:pt idx="616">
                  <c:v>43223.144444444442</c:v>
                </c:pt>
                <c:pt idx="617">
                  <c:v>43223.147916666669</c:v>
                </c:pt>
                <c:pt idx="618">
                  <c:v>43223.151388888888</c:v>
                </c:pt>
                <c:pt idx="619">
                  <c:v>43223.154861111114</c:v>
                </c:pt>
                <c:pt idx="620">
                  <c:v>43223.158333333333</c:v>
                </c:pt>
                <c:pt idx="621">
                  <c:v>43223.161805555559</c:v>
                </c:pt>
                <c:pt idx="622">
                  <c:v>43223.165277777778</c:v>
                </c:pt>
                <c:pt idx="623">
                  <c:v>43223.168749999997</c:v>
                </c:pt>
                <c:pt idx="624">
                  <c:v>43223.172222222223</c:v>
                </c:pt>
                <c:pt idx="625">
                  <c:v>43223.175694444442</c:v>
                </c:pt>
                <c:pt idx="626">
                  <c:v>43223.179166666669</c:v>
                </c:pt>
                <c:pt idx="627">
                  <c:v>43223.182638888888</c:v>
                </c:pt>
                <c:pt idx="628">
                  <c:v>43223.186111111114</c:v>
                </c:pt>
                <c:pt idx="629">
                  <c:v>43223.189583333333</c:v>
                </c:pt>
                <c:pt idx="630">
                  <c:v>43223.193055555559</c:v>
                </c:pt>
                <c:pt idx="631">
                  <c:v>43223.196527777778</c:v>
                </c:pt>
                <c:pt idx="632">
                  <c:v>43223.199999999997</c:v>
                </c:pt>
                <c:pt idx="633">
                  <c:v>43223.203472222223</c:v>
                </c:pt>
                <c:pt idx="634">
                  <c:v>43223.206944444442</c:v>
                </c:pt>
                <c:pt idx="635">
                  <c:v>43223.210416666669</c:v>
                </c:pt>
                <c:pt idx="636">
                  <c:v>43223.213888888888</c:v>
                </c:pt>
                <c:pt idx="637">
                  <c:v>43223.217361111114</c:v>
                </c:pt>
                <c:pt idx="638">
                  <c:v>43223.220833333333</c:v>
                </c:pt>
                <c:pt idx="639">
                  <c:v>43223.224305555559</c:v>
                </c:pt>
                <c:pt idx="640">
                  <c:v>43223.227777777778</c:v>
                </c:pt>
                <c:pt idx="641">
                  <c:v>43223.231249999997</c:v>
                </c:pt>
                <c:pt idx="642">
                  <c:v>43223.234722222223</c:v>
                </c:pt>
                <c:pt idx="643">
                  <c:v>43223.238194444442</c:v>
                </c:pt>
                <c:pt idx="644">
                  <c:v>43223.241666666669</c:v>
                </c:pt>
                <c:pt idx="645">
                  <c:v>43223.245138888888</c:v>
                </c:pt>
                <c:pt idx="646">
                  <c:v>43223.248611111114</c:v>
                </c:pt>
                <c:pt idx="647">
                  <c:v>43223.252083333333</c:v>
                </c:pt>
                <c:pt idx="648">
                  <c:v>43223.255555555559</c:v>
                </c:pt>
                <c:pt idx="649">
                  <c:v>43223.259027777778</c:v>
                </c:pt>
                <c:pt idx="650">
                  <c:v>43223.262499999997</c:v>
                </c:pt>
                <c:pt idx="651">
                  <c:v>43223.265972222223</c:v>
                </c:pt>
                <c:pt idx="652">
                  <c:v>43223.269444444442</c:v>
                </c:pt>
                <c:pt idx="653">
                  <c:v>43223.272916666669</c:v>
                </c:pt>
                <c:pt idx="654">
                  <c:v>43223.276388888888</c:v>
                </c:pt>
                <c:pt idx="655">
                  <c:v>43223.279861111114</c:v>
                </c:pt>
                <c:pt idx="656">
                  <c:v>43223.283333333333</c:v>
                </c:pt>
                <c:pt idx="657">
                  <c:v>43223.286805555559</c:v>
                </c:pt>
                <c:pt idx="658">
                  <c:v>43223.290277777778</c:v>
                </c:pt>
                <c:pt idx="659">
                  <c:v>43223.293749999997</c:v>
                </c:pt>
                <c:pt idx="660">
                  <c:v>43223.297222222223</c:v>
                </c:pt>
                <c:pt idx="661">
                  <c:v>43223.300694444442</c:v>
                </c:pt>
                <c:pt idx="662">
                  <c:v>43223.304166666669</c:v>
                </c:pt>
                <c:pt idx="663">
                  <c:v>43223.307638888888</c:v>
                </c:pt>
                <c:pt idx="664">
                  <c:v>43223.311111111114</c:v>
                </c:pt>
                <c:pt idx="665">
                  <c:v>43223.314583333333</c:v>
                </c:pt>
                <c:pt idx="666">
                  <c:v>43223.318055555559</c:v>
                </c:pt>
                <c:pt idx="667">
                  <c:v>43223.321527777778</c:v>
                </c:pt>
                <c:pt idx="668">
                  <c:v>43223.324999999997</c:v>
                </c:pt>
                <c:pt idx="669">
                  <c:v>43223.328472222223</c:v>
                </c:pt>
                <c:pt idx="670">
                  <c:v>43223.331944444442</c:v>
                </c:pt>
                <c:pt idx="671">
                  <c:v>43223.335416666669</c:v>
                </c:pt>
                <c:pt idx="672">
                  <c:v>43223.338888888888</c:v>
                </c:pt>
                <c:pt idx="673">
                  <c:v>43223.342361111114</c:v>
                </c:pt>
                <c:pt idx="674">
                  <c:v>43223.345833333333</c:v>
                </c:pt>
                <c:pt idx="675">
                  <c:v>43223.349305555559</c:v>
                </c:pt>
                <c:pt idx="676">
                  <c:v>43223.352777777778</c:v>
                </c:pt>
                <c:pt idx="677">
                  <c:v>43223.356249999997</c:v>
                </c:pt>
                <c:pt idx="678">
                  <c:v>43223.359722222223</c:v>
                </c:pt>
                <c:pt idx="679">
                  <c:v>43223.363194444442</c:v>
                </c:pt>
                <c:pt idx="680">
                  <c:v>43223.366666666669</c:v>
                </c:pt>
                <c:pt idx="681">
                  <c:v>43223.370138888888</c:v>
                </c:pt>
                <c:pt idx="682">
                  <c:v>43223.373611111114</c:v>
                </c:pt>
                <c:pt idx="683">
                  <c:v>43223.377083333333</c:v>
                </c:pt>
                <c:pt idx="684">
                  <c:v>43223.380555555559</c:v>
                </c:pt>
                <c:pt idx="685">
                  <c:v>43223.384027777778</c:v>
                </c:pt>
                <c:pt idx="686">
                  <c:v>43223.387499999997</c:v>
                </c:pt>
                <c:pt idx="687">
                  <c:v>43223.390972222223</c:v>
                </c:pt>
                <c:pt idx="688">
                  <c:v>43223.394444444442</c:v>
                </c:pt>
                <c:pt idx="689">
                  <c:v>43223.397916666669</c:v>
                </c:pt>
                <c:pt idx="690">
                  <c:v>43223.401388888888</c:v>
                </c:pt>
                <c:pt idx="691">
                  <c:v>43223.404861111114</c:v>
                </c:pt>
                <c:pt idx="692">
                  <c:v>43223.408333333333</c:v>
                </c:pt>
                <c:pt idx="693">
                  <c:v>43223.411805555559</c:v>
                </c:pt>
                <c:pt idx="694">
                  <c:v>43223.415277777778</c:v>
                </c:pt>
                <c:pt idx="695">
                  <c:v>43223.418749999997</c:v>
                </c:pt>
                <c:pt idx="696">
                  <c:v>43223.422222222223</c:v>
                </c:pt>
                <c:pt idx="697">
                  <c:v>43223.425694444442</c:v>
                </c:pt>
                <c:pt idx="698">
                  <c:v>43223.429166666669</c:v>
                </c:pt>
                <c:pt idx="699">
                  <c:v>43223.432638888888</c:v>
                </c:pt>
                <c:pt idx="700">
                  <c:v>43223.436111111114</c:v>
                </c:pt>
                <c:pt idx="701">
                  <c:v>43223.439583333333</c:v>
                </c:pt>
                <c:pt idx="702">
                  <c:v>43223.443055555559</c:v>
                </c:pt>
                <c:pt idx="703">
                  <c:v>43223.446527777778</c:v>
                </c:pt>
                <c:pt idx="704">
                  <c:v>43223.45</c:v>
                </c:pt>
                <c:pt idx="705">
                  <c:v>43223.453472222223</c:v>
                </c:pt>
                <c:pt idx="706">
                  <c:v>43223.456944444442</c:v>
                </c:pt>
                <c:pt idx="707">
                  <c:v>43223.460416666669</c:v>
                </c:pt>
                <c:pt idx="708">
                  <c:v>43223.463888888888</c:v>
                </c:pt>
                <c:pt idx="709">
                  <c:v>43223.467361111114</c:v>
                </c:pt>
                <c:pt idx="710">
                  <c:v>43223.470833333333</c:v>
                </c:pt>
                <c:pt idx="711">
                  <c:v>43223.474305555559</c:v>
                </c:pt>
                <c:pt idx="712">
                  <c:v>43223.477777777778</c:v>
                </c:pt>
                <c:pt idx="713">
                  <c:v>43223.481249999997</c:v>
                </c:pt>
                <c:pt idx="714">
                  <c:v>43223.484722222223</c:v>
                </c:pt>
                <c:pt idx="715">
                  <c:v>43223.488194444442</c:v>
                </c:pt>
                <c:pt idx="716">
                  <c:v>43223.491666666669</c:v>
                </c:pt>
                <c:pt idx="717">
                  <c:v>43223.495138888888</c:v>
                </c:pt>
                <c:pt idx="718">
                  <c:v>43223.498611111114</c:v>
                </c:pt>
                <c:pt idx="719">
                  <c:v>43223.502083333333</c:v>
                </c:pt>
                <c:pt idx="720">
                  <c:v>43223.505555555559</c:v>
                </c:pt>
                <c:pt idx="721">
                  <c:v>43223.509027777778</c:v>
                </c:pt>
                <c:pt idx="722">
                  <c:v>43223.512499999997</c:v>
                </c:pt>
                <c:pt idx="723">
                  <c:v>43223.515972222223</c:v>
                </c:pt>
                <c:pt idx="724">
                  <c:v>43223.519444444442</c:v>
                </c:pt>
                <c:pt idx="725">
                  <c:v>43223.522916666669</c:v>
                </c:pt>
                <c:pt idx="726">
                  <c:v>43223.526388888888</c:v>
                </c:pt>
                <c:pt idx="727">
                  <c:v>43223.529861111114</c:v>
                </c:pt>
                <c:pt idx="728">
                  <c:v>43223.533333333333</c:v>
                </c:pt>
                <c:pt idx="729">
                  <c:v>43223.536805555559</c:v>
                </c:pt>
                <c:pt idx="730">
                  <c:v>43223.540277777778</c:v>
                </c:pt>
                <c:pt idx="731">
                  <c:v>43223.543749999997</c:v>
                </c:pt>
                <c:pt idx="732">
                  <c:v>43223.547222222223</c:v>
                </c:pt>
                <c:pt idx="733">
                  <c:v>43223.550694444442</c:v>
                </c:pt>
                <c:pt idx="734">
                  <c:v>43223.554166666669</c:v>
                </c:pt>
                <c:pt idx="735">
                  <c:v>43223.557638888888</c:v>
                </c:pt>
                <c:pt idx="736">
                  <c:v>43223.561111111114</c:v>
                </c:pt>
                <c:pt idx="737">
                  <c:v>43223.564583333333</c:v>
                </c:pt>
                <c:pt idx="738">
                  <c:v>43223.568055555559</c:v>
                </c:pt>
                <c:pt idx="739">
                  <c:v>43223.571527777778</c:v>
                </c:pt>
                <c:pt idx="740">
                  <c:v>43223.574999999997</c:v>
                </c:pt>
                <c:pt idx="741">
                  <c:v>43223.578472222223</c:v>
                </c:pt>
                <c:pt idx="742">
                  <c:v>43223.581944444442</c:v>
                </c:pt>
                <c:pt idx="743">
                  <c:v>43223.585416666669</c:v>
                </c:pt>
                <c:pt idx="744">
                  <c:v>43223.588888888888</c:v>
                </c:pt>
                <c:pt idx="745">
                  <c:v>43223.592361111114</c:v>
                </c:pt>
                <c:pt idx="746">
                  <c:v>43223.595833333333</c:v>
                </c:pt>
                <c:pt idx="747">
                  <c:v>43223.599305555559</c:v>
                </c:pt>
                <c:pt idx="748">
                  <c:v>43223.602777777778</c:v>
                </c:pt>
                <c:pt idx="749">
                  <c:v>43223.606249999997</c:v>
                </c:pt>
                <c:pt idx="750">
                  <c:v>43223.609722222223</c:v>
                </c:pt>
                <c:pt idx="751">
                  <c:v>43223.613194444442</c:v>
                </c:pt>
                <c:pt idx="752">
                  <c:v>43223.620138888888</c:v>
                </c:pt>
                <c:pt idx="753">
                  <c:v>43223.623611111114</c:v>
                </c:pt>
                <c:pt idx="754">
                  <c:v>43223.627083333333</c:v>
                </c:pt>
                <c:pt idx="755">
                  <c:v>43223.630555555559</c:v>
                </c:pt>
                <c:pt idx="756">
                  <c:v>43223.634027777778</c:v>
                </c:pt>
                <c:pt idx="757">
                  <c:v>43223.637499999997</c:v>
                </c:pt>
                <c:pt idx="758">
                  <c:v>43223.640972222223</c:v>
                </c:pt>
                <c:pt idx="759">
                  <c:v>43223.644444444442</c:v>
                </c:pt>
                <c:pt idx="760">
                  <c:v>43223.647916666669</c:v>
                </c:pt>
                <c:pt idx="761">
                  <c:v>43223.65</c:v>
                </c:pt>
                <c:pt idx="762">
                  <c:v>43223.65347222222</c:v>
                </c:pt>
                <c:pt idx="763">
                  <c:v>43223.656944444447</c:v>
                </c:pt>
                <c:pt idx="764">
                  <c:v>43223.660416666666</c:v>
                </c:pt>
                <c:pt idx="765">
                  <c:v>43223.663888888892</c:v>
                </c:pt>
                <c:pt idx="766">
                  <c:v>43223.667361111111</c:v>
                </c:pt>
                <c:pt idx="767">
                  <c:v>43223.67083333333</c:v>
                </c:pt>
                <c:pt idx="768">
                  <c:v>43223.674305555556</c:v>
                </c:pt>
                <c:pt idx="769">
                  <c:v>43223.677777777775</c:v>
                </c:pt>
                <c:pt idx="770">
                  <c:v>43223.681250000001</c:v>
                </c:pt>
                <c:pt idx="771">
                  <c:v>43223.68472222222</c:v>
                </c:pt>
                <c:pt idx="772">
                  <c:v>43223.688194444447</c:v>
                </c:pt>
                <c:pt idx="773">
                  <c:v>43223.691666666666</c:v>
                </c:pt>
                <c:pt idx="774">
                  <c:v>43223.695138888892</c:v>
                </c:pt>
                <c:pt idx="775">
                  <c:v>43223.698611111111</c:v>
                </c:pt>
                <c:pt idx="776">
                  <c:v>43223.70208333333</c:v>
                </c:pt>
                <c:pt idx="777">
                  <c:v>43223.705555555556</c:v>
                </c:pt>
                <c:pt idx="778">
                  <c:v>43223.709027777775</c:v>
                </c:pt>
                <c:pt idx="779">
                  <c:v>43223.712500000001</c:v>
                </c:pt>
                <c:pt idx="780">
                  <c:v>43223.71597222222</c:v>
                </c:pt>
                <c:pt idx="781">
                  <c:v>43223.719444444447</c:v>
                </c:pt>
                <c:pt idx="782">
                  <c:v>43223.722916666666</c:v>
                </c:pt>
                <c:pt idx="783">
                  <c:v>43223.726388888892</c:v>
                </c:pt>
                <c:pt idx="784">
                  <c:v>43223.729861111111</c:v>
                </c:pt>
                <c:pt idx="785">
                  <c:v>43223.73333333333</c:v>
                </c:pt>
                <c:pt idx="786">
                  <c:v>43223.736805555556</c:v>
                </c:pt>
                <c:pt idx="787">
                  <c:v>43223.740277777775</c:v>
                </c:pt>
                <c:pt idx="788">
                  <c:v>43223.743750000001</c:v>
                </c:pt>
                <c:pt idx="789">
                  <c:v>43223.74722222222</c:v>
                </c:pt>
                <c:pt idx="790">
                  <c:v>43223.750694444447</c:v>
                </c:pt>
                <c:pt idx="791">
                  <c:v>43223.754166666666</c:v>
                </c:pt>
                <c:pt idx="792">
                  <c:v>43223.757638888892</c:v>
                </c:pt>
                <c:pt idx="793">
                  <c:v>43223.761111111111</c:v>
                </c:pt>
                <c:pt idx="794">
                  <c:v>43223.76458333333</c:v>
                </c:pt>
                <c:pt idx="795">
                  <c:v>43223.768055555556</c:v>
                </c:pt>
                <c:pt idx="796">
                  <c:v>43223.771527777775</c:v>
                </c:pt>
                <c:pt idx="797">
                  <c:v>43223.775000000001</c:v>
                </c:pt>
                <c:pt idx="798">
                  <c:v>43223.77847222222</c:v>
                </c:pt>
                <c:pt idx="799">
                  <c:v>43223.781944444447</c:v>
                </c:pt>
                <c:pt idx="800">
                  <c:v>43223.785416666666</c:v>
                </c:pt>
                <c:pt idx="801">
                  <c:v>43223.788888888892</c:v>
                </c:pt>
                <c:pt idx="802">
                  <c:v>43223.792361111111</c:v>
                </c:pt>
                <c:pt idx="803">
                  <c:v>43223.79583333333</c:v>
                </c:pt>
                <c:pt idx="804">
                  <c:v>43223.799305555556</c:v>
                </c:pt>
                <c:pt idx="805">
                  <c:v>43223.802777777775</c:v>
                </c:pt>
                <c:pt idx="806">
                  <c:v>43223.806250000001</c:v>
                </c:pt>
                <c:pt idx="807">
                  <c:v>43223.80972222222</c:v>
                </c:pt>
                <c:pt idx="808">
                  <c:v>43223.813194444447</c:v>
                </c:pt>
                <c:pt idx="809">
                  <c:v>43223.816666666666</c:v>
                </c:pt>
                <c:pt idx="810">
                  <c:v>43223.820138888892</c:v>
                </c:pt>
                <c:pt idx="811">
                  <c:v>43223.823611111111</c:v>
                </c:pt>
                <c:pt idx="812">
                  <c:v>43223.82708333333</c:v>
                </c:pt>
                <c:pt idx="813">
                  <c:v>43223.830555555556</c:v>
                </c:pt>
                <c:pt idx="814">
                  <c:v>43223.834027777775</c:v>
                </c:pt>
                <c:pt idx="815">
                  <c:v>43223.837500000001</c:v>
                </c:pt>
                <c:pt idx="816">
                  <c:v>43223.84097222222</c:v>
                </c:pt>
                <c:pt idx="817">
                  <c:v>43223.844444444447</c:v>
                </c:pt>
                <c:pt idx="818">
                  <c:v>43223.847916666666</c:v>
                </c:pt>
                <c:pt idx="819">
                  <c:v>43223.851388888892</c:v>
                </c:pt>
                <c:pt idx="820">
                  <c:v>43223.854861111111</c:v>
                </c:pt>
                <c:pt idx="821">
                  <c:v>43223.85833333333</c:v>
                </c:pt>
                <c:pt idx="822">
                  <c:v>43223.861805555556</c:v>
                </c:pt>
                <c:pt idx="823">
                  <c:v>43223.865277777775</c:v>
                </c:pt>
                <c:pt idx="824">
                  <c:v>43223.868750000001</c:v>
                </c:pt>
                <c:pt idx="825">
                  <c:v>43223.87222222222</c:v>
                </c:pt>
                <c:pt idx="826">
                  <c:v>43223.875</c:v>
                </c:pt>
                <c:pt idx="827">
                  <c:v>43223.878472222219</c:v>
                </c:pt>
                <c:pt idx="828">
                  <c:v>43223.881944444445</c:v>
                </c:pt>
                <c:pt idx="829">
                  <c:v>43223.885416666664</c:v>
                </c:pt>
                <c:pt idx="830">
                  <c:v>43223.888888888891</c:v>
                </c:pt>
                <c:pt idx="831">
                  <c:v>43223.892361111109</c:v>
                </c:pt>
                <c:pt idx="832">
                  <c:v>43223.895833333336</c:v>
                </c:pt>
                <c:pt idx="833">
                  <c:v>43223.899305555555</c:v>
                </c:pt>
                <c:pt idx="834">
                  <c:v>43223.902777777781</c:v>
                </c:pt>
                <c:pt idx="835">
                  <c:v>43223.90625</c:v>
                </c:pt>
                <c:pt idx="836">
                  <c:v>43223.909722222219</c:v>
                </c:pt>
                <c:pt idx="837">
                  <c:v>43223.913194444445</c:v>
                </c:pt>
                <c:pt idx="838">
                  <c:v>43223.916666666664</c:v>
                </c:pt>
                <c:pt idx="839">
                  <c:v>43223.920138888891</c:v>
                </c:pt>
                <c:pt idx="840">
                  <c:v>43223.923611111109</c:v>
                </c:pt>
                <c:pt idx="841">
                  <c:v>43223.927083333336</c:v>
                </c:pt>
                <c:pt idx="842">
                  <c:v>43223.930555555555</c:v>
                </c:pt>
                <c:pt idx="843">
                  <c:v>43223.934027777781</c:v>
                </c:pt>
                <c:pt idx="844">
                  <c:v>43223.9375</c:v>
                </c:pt>
                <c:pt idx="845">
                  <c:v>43223.940972222219</c:v>
                </c:pt>
                <c:pt idx="846">
                  <c:v>43223.944444444445</c:v>
                </c:pt>
                <c:pt idx="847">
                  <c:v>43223.947916666664</c:v>
                </c:pt>
                <c:pt idx="848">
                  <c:v>43223.951388888891</c:v>
                </c:pt>
                <c:pt idx="849">
                  <c:v>43223.954861111109</c:v>
                </c:pt>
                <c:pt idx="850">
                  <c:v>43223.958333333336</c:v>
                </c:pt>
                <c:pt idx="851">
                  <c:v>43223.961805555555</c:v>
                </c:pt>
                <c:pt idx="852">
                  <c:v>43223.965277777781</c:v>
                </c:pt>
                <c:pt idx="853">
                  <c:v>43223.96875</c:v>
                </c:pt>
                <c:pt idx="854">
                  <c:v>43223.972222222219</c:v>
                </c:pt>
                <c:pt idx="855">
                  <c:v>43223.975694444445</c:v>
                </c:pt>
                <c:pt idx="856">
                  <c:v>43223.979166666664</c:v>
                </c:pt>
                <c:pt idx="857">
                  <c:v>43223.982638888891</c:v>
                </c:pt>
                <c:pt idx="858">
                  <c:v>43223.986111111109</c:v>
                </c:pt>
                <c:pt idx="859">
                  <c:v>43223.989583333336</c:v>
                </c:pt>
                <c:pt idx="860">
                  <c:v>43223.993055555555</c:v>
                </c:pt>
                <c:pt idx="861">
                  <c:v>43223.996527777781</c:v>
                </c:pt>
                <c:pt idx="862">
                  <c:v>43224</c:v>
                </c:pt>
                <c:pt idx="863">
                  <c:v>43224.003472222219</c:v>
                </c:pt>
                <c:pt idx="864">
                  <c:v>43224.006944444445</c:v>
                </c:pt>
                <c:pt idx="865">
                  <c:v>43224.010416666664</c:v>
                </c:pt>
                <c:pt idx="866">
                  <c:v>43224.013888888891</c:v>
                </c:pt>
                <c:pt idx="867">
                  <c:v>43224.017361111109</c:v>
                </c:pt>
                <c:pt idx="868">
                  <c:v>43224.020833333336</c:v>
                </c:pt>
                <c:pt idx="869">
                  <c:v>43224.024305555555</c:v>
                </c:pt>
                <c:pt idx="870">
                  <c:v>43224.027777777781</c:v>
                </c:pt>
                <c:pt idx="871">
                  <c:v>43224.03125</c:v>
                </c:pt>
                <c:pt idx="872">
                  <c:v>43224.034722222219</c:v>
                </c:pt>
                <c:pt idx="873">
                  <c:v>43224.038194444445</c:v>
                </c:pt>
                <c:pt idx="874">
                  <c:v>43224.041666666664</c:v>
                </c:pt>
                <c:pt idx="875">
                  <c:v>43224.045138888891</c:v>
                </c:pt>
                <c:pt idx="876">
                  <c:v>43224.048611111109</c:v>
                </c:pt>
                <c:pt idx="877">
                  <c:v>43224.052083333336</c:v>
                </c:pt>
                <c:pt idx="878">
                  <c:v>43224.055555555555</c:v>
                </c:pt>
                <c:pt idx="879">
                  <c:v>43224.059027777781</c:v>
                </c:pt>
                <c:pt idx="880">
                  <c:v>43224.0625</c:v>
                </c:pt>
                <c:pt idx="881">
                  <c:v>43224.065972222219</c:v>
                </c:pt>
                <c:pt idx="882">
                  <c:v>43224.069444444445</c:v>
                </c:pt>
                <c:pt idx="883">
                  <c:v>43224.072916666664</c:v>
                </c:pt>
                <c:pt idx="884">
                  <c:v>43224.076388888891</c:v>
                </c:pt>
                <c:pt idx="885">
                  <c:v>43224.079861111109</c:v>
                </c:pt>
                <c:pt idx="886">
                  <c:v>43224.083333333336</c:v>
                </c:pt>
                <c:pt idx="887">
                  <c:v>43224.086805555555</c:v>
                </c:pt>
                <c:pt idx="888">
                  <c:v>43224.090277777781</c:v>
                </c:pt>
                <c:pt idx="889">
                  <c:v>43224.09375</c:v>
                </c:pt>
                <c:pt idx="890">
                  <c:v>43224.097222222219</c:v>
                </c:pt>
                <c:pt idx="891">
                  <c:v>43224.100694444445</c:v>
                </c:pt>
                <c:pt idx="892">
                  <c:v>43224.104166666664</c:v>
                </c:pt>
                <c:pt idx="893">
                  <c:v>43224.107638888891</c:v>
                </c:pt>
                <c:pt idx="894">
                  <c:v>43224.111111111109</c:v>
                </c:pt>
                <c:pt idx="895">
                  <c:v>43224.114583333336</c:v>
                </c:pt>
                <c:pt idx="896">
                  <c:v>43224.118055555555</c:v>
                </c:pt>
                <c:pt idx="897">
                  <c:v>43224.121527777781</c:v>
                </c:pt>
                <c:pt idx="898">
                  <c:v>43224.125</c:v>
                </c:pt>
                <c:pt idx="899">
                  <c:v>43224.128472222219</c:v>
                </c:pt>
                <c:pt idx="900">
                  <c:v>43224.131944444445</c:v>
                </c:pt>
                <c:pt idx="901">
                  <c:v>43224.135416666664</c:v>
                </c:pt>
                <c:pt idx="902">
                  <c:v>43224.138888888891</c:v>
                </c:pt>
                <c:pt idx="903">
                  <c:v>43224.142361111109</c:v>
                </c:pt>
                <c:pt idx="904">
                  <c:v>43224.145833333336</c:v>
                </c:pt>
                <c:pt idx="905">
                  <c:v>43224.149305555555</c:v>
                </c:pt>
                <c:pt idx="906">
                  <c:v>43224.152777777781</c:v>
                </c:pt>
                <c:pt idx="907">
                  <c:v>43224.15625</c:v>
                </c:pt>
                <c:pt idx="908">
                  <c:v>43224.159722222219</c:v>
                </c:pt>
                <c:pt idx="909">
                  <c:v>43224.163194444445</c:v>
                </c:pt>
                <c:pt idx="910">
                  <c:v>43224.166666666664</c:v>
                </c:pt>
                <c:pt idx="911">
                  <c:v>43224.170138888891</c:v>
                </c:pt>
                <c:pt idx="912">
                  <c:v>43224.173611111109</c:v>
                </c:pt>
                <c:pt idx="913">
                  <c:v>43224.177083333336</c:v>
                </c:pt>
                <c:pt idx="914">
                  <c:v>43224.180555555555</c:v>
                </c:pt>
                <c:pt idx="915">
                  <c:v>43224.184027777781</c:v>
                </c:pt>
                <c:pt idx="916">
                  <c:v>43224.1875</c:v>
                </c:pt>
                <c:pt idx="917">
                  <c:v>43224.190972222219</c:v>
                </c:pt>
                <c:pt idx="918">
                  <c:v>43224.194444444445</c:v>
                </c:pt>
                <c:pt idx="919">
                  <c:v>43224.197916666664</c:v>
                </c:pt>
                <c:pt idx="920">
                  <c:v>43224.201388888891</c:v>
                </c:pt>
                <c:pt idx="921">
                  <c:v>43224.204861111109</c:v>
                </c:pt>
                <c:pt idx="922">
                  <c:v>43224.208333333336</c:v>
                </c:pt>
                <c:pt idx="923">
                  <c:v>43224.211805555555</c:v>
                </c:pt>
                <c:pt idx="924">
                  <c:v>43224.215277777781</c:v>
                </c:pt>
                <c:pt idx="925">
                  <c:v>43224.21875</c:v>
                </c:pt>
                <c:pt idx="926">
                  <c:v>43224.222222222219</c:v>
                </c:pt>
                <c:pt idx="927">
                  <c:v>43224.225694444445</c:v>
                </c:pt>
                <c:pt idx="928">
                  <c:v>43224.229166666664</c:v>
                </c:pt>
                <c:pt idx="929">
                  <c:v>43224.232638888891</c:v>
                </c:pt>
                <c:pt idx="930">
                  <c:v>43224.236111111109</c:v>
                </c:pt>
                <c:pt idx="931">
                  <c:v>43224.239583333336</c:v>
                </c:pt>
                <c:pt idx="932">
                  <c:v>43224.243055555555</c:v>
                </c:pt>
                <c:pt idx="933">
                  <c:v>43224.246527777781</c:v>
                </c:pt>
                <c:pt idx="934">
                  <c:v>43224.25</c:v>
                </c:pt>
                <c:pt idx="935">
                  <c:v>43224.253472222219</c:v>
                </c:pt>
                <c:pt idx="936">
                  <c:v>43224.256944444445</c:v>
                </c:pt>
                <c:pt idx="937">
                  <c:v>43224.260416666664</c:v>
                </c:pt>
                <c:pt idx="938">
                  <c:v>43224.263888888891</c:v>
                </c:pt>
                <c:pt idx="939">
                  <c:v>43224.267361111109</c:v>
                </c:pt>
                <c:pt idx="940">
                  <c:v>43224.270833333336</c:v>
                </c:pt>
                <c:pt idx="941">
                  <c:v>43224.274305555555</c:v>
                </c:pt>
                <c:pt idx="942">
                  <c:v>43224.277777777781</c:v>
                </c:pt>
                <c:pt idx="943">
                  <c:v>43224.28125</c:v>
                </c:pt>
                <c:pt idx="944">
                  <c:v>43224.284722222219</c:v>
                </c:pt>
                <c:pt idx="945">
                  <c:v>43224.288194444445</c:v>
                </c:pt>
                <c:pt idx="946">
                  <c:v>43224.291666666664</c:v>
                </c:pt>
                <c:pt idx="947">
                  <c:v>43224.295138888891</c:v>
                </c:pt>
                <c:pt idx="948">
                  <c:v>43224.298611111109</c:v>
                </c:pt>
                <c:pt idx="949">
                  <c:v>43224.302083333336</c:v>
                </c:pt>
                <c:pt idx="950">
                  <c:v>43224.305555555555</c:v>
                </c:pt>
                <c:pt idx="951">
                  <c:v>43224.309027777781</c:v>
                </c:pt>
                <c:pt idx="952">
                  <c:v>43224.3125</c:v>
                </c:pt>
                <c:pt idx="953">
                  <c:v>43224.315972222219</c:v>
                </c:pt>
                <c:pt idx="954">
                  <c:v>43224.319444444445</c:v>
                </c:pt>
                <c:pt idx="955">
                  <c:v>43224.322916666664</c:v>
                </c:pt>
                <c:pt idx="956">
                  <c:v>43224.326388888891</c:v>
                </c:pt>
                <c:pt idx="957">
                  <c:v>43224.329861111109</c:v>
                </c:pt>
                <c:pt idx="958">
                  <c:v>43224.333333333336</c:v>
                </c:pt>
                <c:pt idx="959">
                  <c:v>43224.336805555555</c:v>
                </c:pt>
                <c:pt idx="960">
                  <c:v>43224.340277777781</c:v>
                </c:pt>
                <c:pt idx="961">
                  <c:v>43224.34375</c:v>
                </c:pt>
                <c:pt idx="962">
                  <c:v>43224.347222222219</c:v>
                </c:pt>
                <c:pt idx="963">
                  <c:v>43224.350694444445</c:v>
                </c:pt>
                <c:pt idx="964">
                  <c:v>43224.354166666664</c:v>
                </c:pt>
                <c:pt idx="965">
                  <c:v>43224.357638888891</c:v>
                </c:pt>
                <c:pt idx="966">
                  <c:v>43224.361111111109</c:v>
                </c:pt>
                <c:pt idx="967">
                  <c:v>43224.364583333336</c:v>
                </c:pt>
                <c:pt idx="968">
                  <c:v>43224.368055555555</c:v>
                </c:pt>
                <c:pt idx="969">
                  <c:v>43224.371527777781</c:v>
                </c:pt>
                <c:pt idx="970">
                  <c:v>43224.375</c:v>
                </c:pt>
                <c:pt idx="971">
                  <c:v>43224.378472222219</c:v>
                </c:pt>
                <c:pt idx="972">
                  <c:v>43224.381944444445</c:v>
                </c:pt>
                <c:pt idx="973">
                  <c:v>43224.385416666664</c:v>
                </c:pt>
                <c:pt idx="974">
                  <c:v>43224.388888888891</c:v>
                </c:pt>
                <c:pt idx="975">
                  <c:v>43224.392361111109</c:v>
                </c:pt>
                <c:pt idx="976">
                  <c:v>43224.395833333336</c:v>
                </c:pt>
                <c:pt idx="977">
                  <c:v>43224.399305555555</c:v>
                </c:pt>
                <c:pt idx="978">
                  <c:v>43224.402777777781</c:v>
                </c:pt>
                <c:pt idx="979">
                  <c:v>43224.40625</c:v>
                </c:pt>
                <c:pt idx="980">
                  <c:v>43224.409722222219</c:v>
                </c:pt>
                <c:pt idx="981">
                  <c:v>43224.413194444445</c:v>
                </c:pt>
                <c:pt idx="982">
                  <c:v>43224.416666666664</c:v>
                </c:pt>
                <c:pt idx="983">
                  <c:v>43224.420138888891</c:v>
                </c:pt>
                <c:pt idx="984">
                  <c:v>43224.423611111109</c:v>
                </c:pt>
                <c:pt idx="985">
                  <c:v>43224.427083333336</c:v>
                </c:pt>
                <c:pt idx="986">
                  <c:v>43224.430555555555</c:v>
                </c:pt>
                <c:pt idx="987">
                  <c:v>43224.434027777781</c:v>
                </c:pt>
                <c:pt idx="988">
                  <c:v>43224.4375</c:v>
                </c:pt>
                <c:pt idx="989">
                  <c:v>43224.440972222219</c:v>
                </c:pt>
                <c:pt idx="990">
                  <c:v>43224.444444444445</c:v>
                </c:pt>
                <c:pt idx="991">
                  <c:v>43224.447916666664</c:v>
                </c:pt>
                <c:pt idx="992">
                  <c:v>43224.451388888891</c:v>
                </c:pt>
                <c:pt idx="993">
                  <c:v>43224.454861111109</c:v>
                </c:pt>
                <c:pt idx="994">
                  <c:v>43224.458333333336</c:v>
                </c:pt>
                <c:pt idx="995">
                  <c:v>43224.461805555555</c:v>
                </c:pt>
                <c:pt idx="996">
                  <c:v>43224.465277777781</c:v>
                </c:pt>
                <c:pt idx="997">
                  <c:v>43224.46875</c:v>
                </c:pt>
                <c:pt idx="998">
                  <c:v>43224.472222222219</c:v>
                </c:pt>
                <c:pt idx="999">
                  <c:v>43224.475694444445</c:v>
                </c:pt>
                <c:pt idx="1000">
                  <c:v>43224.479166666664</c:v>
                </c:pt>
                <c:pt idx="1001">
                  <c:v>43224.482638888891</c:v>
                </c:pt>
                <c:pt idx="1002">
                  <c:v>43224.486111111109</c:v>
                </c:pt>
                <c:pt idx="1003">
                  <c:v>43224.489583333336</c:v>
                </c:pt>
                <c:pt idx="1004">
                  <c:v>43224.493055555555</c:v>
                </c:pt>
                <c:pt idx="1005">
                  <c:v>43224.496527777781</c:v>
                </c:pt>
                <c:pt idx="1006">
                  <c:v>43224.5</c:v>
                </c:pt>
                <c:pt idx="1007">
                  <c:v>43224.503472222219</c:v>
                </c:pt>
                <c:pt idx="1008">
                  <c:v>43224.506944444445</c:v>
                </c:pt>
                <c:pt idx="1009">
                  <c:v>43224.510416666664</c:v>
                </c:pt>
                <c:pt idx="1010">
                  <c:v>43224.513888888891</c:v>
                </c:pt>
                <c:pt idx="1011">
                  <c:v>43224.517361111109</c:v>
                </c:pt>
                <c:pt idx="1012">
                  <c:v>43224.520833333336</c:v>
                </c:pt>
                <c:pt idx="1013">
                  <c:v>43224.524305555555</c:v>
                </c:pt>
                <c:pt idx="1014">
                  <c:v>43224.527777777781</c:v>
                </c:pt>
                <c:pt idx="1015">
                  <c:v>43224.53125</c:v>
                </c:pt>
                <c:pt idx="1016">
                  <c:v>43224.534722222219</c:v>
                </c:pt>
                <c:pt idx="1017">
                  <c:v>43224.538194444445</c:v>
                </c:pt>
                <c:pt idx="1018">
                  <c:v>43224.541666666664</c:v>
                </c:pt>
                <c:pt idx="1019">
                  <c:v>43224.545138888891</c:v>
                </c:pt>
                <c:pt idx="1020">
                  <c:v>43224.548611111109</c:v>
                </c:pt>
                <c:pt idx="1021">
                  <c:v>43224.552083333336</c:v>
                </c:pt>
                <c:pt idx="1022">
                  <c:v>43224.555555555555</c:v>
                </c:pt>
                <c:pt idx="1023">
                  <c:v>43224.559027777781</c:v>
                </c:pt>
                <c:pt idx="1024">
                  <c:v>43224.5625</c:v>
                </c:pt>
                <c:pt idx="1025">
                  <c:v>43224.565972222219</c:v>
                </c:pt>
                <c:pt idx="1026">
                  <c:v>43224.569444444445</c:v>
                </c:pt>
                <c:pt idx="1027">
                  <c:v>43224.572916666664</c:v>
                </c:pt>
                <c:pt idx="1028">
                  <c:v>43224.576388888891</c:v>
                </c:pt>
                <c:pt idx="1029">
                  <c:v>43224.579861111109</c:v>
                </c:pt>
                <c:pt idx="1030">
                  <c:v>43224.583333333336</c:v>
                </c:pt>
                <c:pt idx="1031">
                  <c:v>43224.586805555555</c:v>
                </c:pt>
                <c:pt idx="1032">
                  <c:v>43224.590277777781</c:v>
                </c:pt>
                <c:pt idx="1033">
                  <c:v>43224.59375</c:v>
                </c:pt>
                <c:pt idx="1034">
                  <c:v>43224.597222222219</c:v>
                </c:pt>
                <c:pt idx="1035">
                  <c:v>43224.600694444445</c:v>
                </c:pt>
                <c:pt idx="1036">
                  <c:v>43224.604166666664</c:v>
                </c:pt>
                <c:pt idx="1037">
                  <c:v>43224.607638888891</c:v>
                </c:pt>
                <c:pt idx="1038">
                  <c:v>43224.611111111109</c:v>
                </c:pt>
                <c:pt idx="1039">
                  <c:v>43224.614583333336</c:v>
                </c:pt>
                <c:pt idx="1040">
                  <c:v>43224.618055555555</c:v>
                </c:pt>
                <c:pt idx="1041">
                  <c:v>43224.621527777781</c:v>
                </c:pt>
                <c:pt idx="1042">
                  <c:v>43224.625</c:v>
                </c:pt>
                <c:pt idx="1043">
                  <c:v>43224.628472222219</c:v>
                </c:pt>
                <c:pt idx="1044">
                  <c:v>43224.631944444445</c:v>
                </c:pt>
                <c:pt idx="1045">
                  <c:v>43224.635416666664</c:v>
                </c:pt>
                <c:pt idx="1046">
                  <c:v>43224.638888888891</c:v>
                </c:pt>
                <c:pt idx="1047">
                  <c:v>43224.642361111109</c:v>
                </c:pt>
                <c:pt idx="1048">
                  <c:v>43224.645833333336</c:v>
                </c:pt>
                <c:pt idx="1049">
                  <c:v>43224.649305555555</c:v>
                </c:pt>
                <c:pt idx="1050">
                  <c:v>43224.652777777781</c:v>
                </c:pt>
                <c:pt idx="1051">
                  <c:v>43224.65625</c:v>
                </c:pt>
                <c:pt idx="1052">
                  <c:v>43224.659722222219</c:v>
                </c:pt>
                <c:pt idx="1053">
                  <c:v>43224.663194444445</c:v>
                </c:pt>
                <c:pt idx="1054">
                  <c:v>43224.666666666664</c:v>
                </c:pt>
                <c:pt idx="1055">
                  <c:v>43224.670138888891</c:v>
                </c:pt>
                <c:pt idx="1056">
                  <c:v>43224.673611111109</c:v>
                </c:pt>
                <c:pt idx="1057">
                  <c:v>43224.677083333336</c:v>
                </c:pt>
                <c:pt idx="1058">
                  <c:v>43224.680555555555</c:v>
                </c:pt>
                <c:pt idx="1059">
                  <c:v>43224.684027777781</c:v>
                </c:pt>
                <c:pt idx="1060">
                  <c:v>43224.6875</c:v>
                </c:pt>
                <c:pt idx="1061">
                  <c:v>43224.690972222219</c:v>
                </c:pt>
                <c:pt idx="1062">
                  <c:v>43224.694444444445</c:v>
                </c:pt>
                <c:pt idx="1063">
                  <c:v>43224.697916666664</c:v>
                </c:pt>
                <c:pt idx="1064">
                  <c:v>43224.701388888891</c:v>
                </c:pt>
                <c:pt idx="1065">
                  <c:v>43224.704861111109</c:v>
                </c:pt>
                <c:pt idx="1066">
                  <c:v>43224.708333333336</c:v>
                </c:pt>
                <c:pt idx="1067">
                  <c:v>43224.711805555555</c:v>
                </c:pt>
                <c:pt idx="1068">
                  <c:v>43224.715277777781</c:v>
                </c:pt>
                <c:pt idx="1069">
                  <c:v>43224.71875</c:v>
                </c:pt>
                <c:pt idx="1070">
                  <c:v>43224.722222222219</c:v>
                </c:pt>
                <c:pt idx="1071">
                  <c:v>43224.725694444445</c:v>
                </c:pt>
                <c:pt idx="1072">
                  <c:v>43224.729166666664</c:v>
                </c:pt>
                <c:pt idx="1073">
                  <c:v>43224.732638888891</c:v>
                </c:pt>
                <c:pt idx="1074">
                  <c:v>43224.736111111109</c:v>
                </c:pt>
                <c:pt idx="1075">
                  <c:v>43224.739583333336</c:v>
                </c:pt>
                <c:pt idx="1076">
                  <c:v>43224.743055555555</c:v>
                </c:pt>
                <c:pt idx="1077">
                  <c:v>43224.746527777781</c:v>
                </c:pt>
                <c:pt idx="1078">
                  <c:v>43224.75</c:v>
                </c:pt>
                <c:pt idx="1079">
                  <c:v>43224.753472222219</c:v>
                </c:pt>
                <c:pt idx="1080">
                  <c:v>43224.756944444445</c:v>
                </c:pt>
                <c:pt idx="1081">
                  <c:v>43224.760416666664</c:v>
                </c:pt>
                <c:pt idx="1082">
                  <c:v>43224.763888888891</c:v>
                </c:pt>
                <c:pt idx="1083">
                  <c:v>43224.767361111109</c:v>
                </c:pt>
                <c:pt idx="1084">
                  <c:v>43224.770833333336</c:v>
                </c:pt>
                <c:pt idx="1085">
                  <c:v>43224.774305555555</c:v>
                </c:pt>
                <c:pt idx="1086">
                  <c:v>43224.777777777781</c:v>
                </c:pt>
                <c:pt idx="1087">
                  <c:v>43224.78125</c:v>
                </c:pt>
                <c:pt idx="1088">
                  <c:v>43224.784722222219</c:v>
                </c:pt>
                <c:pt idx="1089">
                  <c:v>43224.788194444445</c:v>
                </c:pt>
                <c:pt idx="1090">
                  <c:v>43224.791666666664</c:v>
                </c:pt>
                <c:pt idx="1091">
                  <c:v>43224.795138888891</c:v>
                </c:pt>
                <c:pt idx="1092">
                  <c:v>43224.798611111109</c:v>
                </c:pt>
                <c:pt idx="1093">
                  <c:v>43224.802083333336</c:v>
                </c:pt>
                <c:pt idx="1094">
                  <c:v>43224.805555555555</c:v>
                </c:pt>
                <c:pt idx="1095">
                  <c:v>43224.809027777781</c:v>
                </c:pt>
                <c:pt idx="1096">
                  <c:v>43224.8125</c:v>
                </c:pt>
                <c:pt idx="1097">
                  <c:v>43224.815972222219</c:v>
                </c:pt>
                <c:pt idx="1098">
                  <c:v>43224.819444444445</c:v>
                </c:pt>
                <c:pt idx="1099">
                  <c:v>43224.822916666664</c:v>
                </c:pt>
                <c:pt idx="1100">
                  <c:v>43224.826388888891</c:v>
                </c:pt>
                <c:pt idx="1101">
                  <c:v>43224.829861111109</c:v>
                </c:pt>
                <c:pt idx="1102">
                  <c:v>43224.833333333336</c:v>
                </c:pt>
                <c:pt idx="1103">
                  <c:v>43224.836805555555</c:v>
                </c:pt>
                <c:pt idx="1104">
                  <c:v>43224.840277777781</c:v>
                </c:pt>
                <c:pt idx="1105">
                  <c:v>43224.84375</c:v>
                </c:pt>
                <c:pt idx="1106">
                  <c:v>43224.847222222219</c:v>
                </c:pt>
                <c:pt idx="1107">
                  <c:v>43224.850694444445</c:v>
                </c:pt>
                <c:pt idx="1108">
                  <c:v>43224.854166666664</c:v>
                </c:pt>
                <c:pt idx="1109">
                  <c:v>43224.857638888891</c:v>
                </c:pt>
                <c:pt idx="1110">
                  <c:v>43224.861111111109</c:v>
                </c:pt>
                <c:pt idx="1111">
                  <c:v>43224.864583333336</c:v>
                </c:pt>
                <c:pt idx="1112">
                  <c:v>43224.868055555555</c:v>
                </c:pt>
                <c:pt idx="1113">
                  <c:v>43224.871527777781</c:v>
                </c:pt>
                <c:pt idx="1114">
                  <c:v>43224.875</c:v>
                </c:pt>
                <c:pt idx="1115">
                  <c:v>43224.878472222219</c:v>
                </c:pt>
                <c:pt idx="1116">
                  <c:v>43224.881944444445</c:v>
                </c:pt>
                <c:pt idx="1117">
                  <c:v>43224.885416666664</c:v>
                </c:pt>
                <c:pt idx="1118">
                  <c:v>43224.888888888891</c:v>
                </c:pt>
                <c:pt idx="1119">
                  <c:v>43224.892361111109</c:v>
                </c:pt>
                <c:pt idx="1120">
                  <c:v>43224.895833333336</c:v>
                </c:pt>
                <c:pt idx="1121">
                  <c:v>43224.899305555555</c:v>
                </c:pt>
                <c:pt idx="1122">
                  <c:v>43224.902777777781</c:v>
                </c:pt>
                <c:pt idx="1123">
                  <c:v>43224.90625</c:v>
                </c:pt>
                <c:pt idx="1124">
                  <c:v>43224.909722222219</c:v>
                </c:pt>
                <c:pt idx="1125">
                  <c:v>43224.913194444445</c:v>
                </c:pt>
                <c:pt idx="1126">
                  <c:v>43224.916666666664</c:v>
                </c:pt>
                <c:pt idx="1127">
                  <c:v>43224.920138888891</c:v>
                </c:pt>
                <c:pt idx="1128">
                  <c:v>43224.923611111109</c:v>
                </c:pt>
                <c:pt idx="1129">
                  <c:v>43224.927083333336</c:v>
                </c:pt>
                <c:pt idx="1130">
                  <c:v>43224.930555555555</c:v>
                </c:pt>
                <c:pt idx="1131">
                  <c:v>43224.934027777781</c:v>
                </c:pt>
                <c:pt idx="1132">
                  <c:v>43224.9375</c:v>
                </c:pt>
                <c:pt idx="1133">
                  <c:v>43224.940972222219</c:v>
                </c:pt>
                <c:pt idx="1134">
                  <c:v>43224.944444444445</c:v>
                </c:pt>
                <c:pt idx="1135">
                  <c:v>43224.947916666664</c:v>
                </c:pt>
                <c:pt idx="1136">
                  <c:v>43224.951388888891</c:v>
                </c:pt>
                <c:pt idx="1137">
                  <c:v>43224.954861111109</c:v>
                </c:pt>
                <c:pt idx="1138">
                  <c:v>43224.958333333336</c:v>
                </c:pt>
                <c:pt idx="1139">
                  <c:v>43224.961805555555</c:v>
                </c:pt>
                <c:pt idx="1140">
                  <c:v>43224.965277777781</c:v>
                </c:pt>
                <c:pt idx="1141">
                  <c:v>43224.96875</c:v>
                </c:pt>
                <c:pt idx="1142">
                  <c:v>43224.972222222219</c:v>
                </c:pt>
                <c:pt idx="1143">
                  <c:v>43224.975694444445</c:v>
                </c:pt>
                <c:pt idx="1144">
                  <c:v>43224.979166666664</c:v>
                </c:pt>
                <c:pt idx="1145">
                  <c:v>43224.982638888891</c:v>
                </c:pt>
                <c:pt idx="1146">
                  <c:v>43224.986111111109</c:v>
                </c:pt>
                <c:pt idx="1147">
                  <c:v>43224.989583333336</c:v>
                </c:pt>
                <c:pt idx="1148">
                  <c:v>43224.993055555555</c:v>
                </c:pt>
                <c:pt idx="1149">
                  <c:v>43224.996527777781</c:v>
                </c:pt>
                <c:pt idx="1150">
                  <c:v>43225</c:v>
                </c:pt>
                <c:pt idx="1151">
                  <c:v>43225.003472222219</c:v>
                </c:pt>
                <c:pt idx="1152">
                  <c:v>43225.006944444445</c:v>
                </c:pt>
                <c:pt idx="1153">
                  <c:v>43225.010416666664</c:v>
                </c:pt>
                <c:pt idx="1154">
                  <c:v>43225.013888888891</c:v>
                </c:pt>
                <c:pt idx="1155">
                  <c:v>43225.017361111109</c:v>
                </c:pt>
                <c:pt idx="1156">
                  <c:v>43225.020833333336</c:v>
                </c:pt>
                <c:pt idx="1157">
                  <c:v>43225.024305555555</c:v>
                </c:pt>
                <c:pt idx="1158">
                  <c:v>43225.027777777781</c:v>
                </c:pt>
                <c:pt idx="1159">
                  <c:v>43225.03125</c:v>
                </c:pt>
                <c:pt idx="1160">
                  <c:v>43225.034722222219</c:v>
                </c:pt>
                <c:pt idx="1161">
                  <c:v>43225.038194444445</c:v>
                </c:pt>
                <c:pt idx="1162">
                  <c:v>43225.041666666664</c:v>
                </c:pt>
                <c:pt idx="1163">
                  <c:v>43225.045138888891</c:v>
                </c:pt>
                <c:pt idx="1164">
                  <c:v>43225.048611111109</c:v>
                </c:pt>
                <c:pt idx="1165">
                  <c:v>43225.052083333336</c:v>
                </c:pt>
                <c:pt idx="1166">
                  <c:v>43225.055555555555</c:v>
                </c:pt>
                <c:pt idx="1167">
                  <c:v>43225.059027777781</c:v>
                </c:pt>
                <c:pt idx="1168">
                  <c:v>43225.0625</c:v>
                </c:pt>
                <c:pt idx="1169">
                  <c:v>43225.065972222219</c:v>
                </c:pt>
                <c:pt idx="1170">
                  <c:v>43225.069444444445</c:v>
                </c:pt>
                <c:pt idx="1171">
                  <c:v>43225.072916666664</c:v>
                </c:pt>
                <c:pt idx="1172">
                  <c:v>43225.076388888891</c:v>
                </c:pt>
                <c:pt idx="1173">
                  <c:v>43225.079861111109</c:v>
                </c:pt>
                <c:pt idx="1174">
                  <c:v>43225.083333333336</c:v>
                </c:pt>
                <c:pt idx="1175">
                  <c:v>43225.086805555555</c:v>
                </c:pt>
                <c:pt idx="1176">
                  <c:v>43225.090277777781</c:v>
                </c:pt>
                <c:pt idx="1177">
                  <c:v>43225.09375</c:v>
                </c:pt>
                <c:pt idx="1178">
                  <c:v>43225.097222222219</c:v>
                </c:pt>
                <c:pt idx="1179">
                  <c:v>43225.100694444445</c:v>
                </c:pt>
                <c:pt idx="1180">
                  <c:v>43225.105555555558</c:v>
                </c:pt>
                <c:pt idx="1181">
                  <c:v>43225.109027777777</c:v>
                </c:pt>
                <c:pt idx="1182">
                  <c:v>43225.112500000003</c:v>
                </c:pt>
                <c:pt idx="1183">
                  <c:v>43225.115972222222</c:v>
                </c:pt>
                <c:pt idx="1184">
                  <c:v>43225.119444444441</c:v>
                </c:pt>
                <c:pt idx="1185">
                  <c:v>43225.122916666667</c:v>
                </c:pt>
                <c:pt idx="1186">
                  <c:v>43225.126388888886</c:v>
                </c:pt>
                <c:pt idx="1187">
                  <c:v>43225.129861111112</c:v>
                </c:pt>
                <c:pt idx="1188">
                  <c:v>43225.133333333331</c:v>
                </c:pt>
                <c:pt idx="1189">
                  <c:v>43225.136805555558</c:v>
                </c:pt>
                <c:pt idx="1190">
                  <c:v>43225.140277777777</c:v>
                </c:pt>
                <c:pt idx="1191">
                  <c:v>43225.143750000003</c:v>
                </c:pt>
                <c:pt idx="1192">
                  <c:v>43225.147222222222</c:v>
                </c:pt>
                <c:pt idx="1193">
                  <c:v>43225.150694444441</c:v>
                </c:pt>
                <c:pt idx="1194">
                  <c:v>43225.154166666667</c:v>
                </c:pt>
                <c:pt idx="1195">
                  <c:v>43225.157638888886</c:v>
                </c:pt>
                <c:pt idx="1196">
                  <c:v>43225.161111111112</c:v>
                </c:pt>
                <c:pt idx="1197">
                  <c:v>43225.164583333331</c:v>
                </c:pt>
                <c:pt idx="1198">
                  <c:v>43225.168055555558</c:v>
                </c:pt>
                <c:pt idx="1199">
                  <c:v>43225.171527777777</c:v>
                </c:pt>
                <c:pt idx="1200">
                  <c:v>43225.175000000003</c:v>
                </c:pt>
                <c:pt idx="1201">
                  <c:v>43225.178472222222</c:v>
                </c:pt>
                <c:pt idx="1202">
                  <c:v>43225.181944444441</c:v>
                </c:pt>
                <c:pt idx="1203">
                  <c:v>43225.185416666667</c:v>
                </c:pt>
                <c:pt idx="1204">
                  <c:v>43225.188888888886</c:v>
                </c:pt>
                <c:pt idx="1205">
                  <c:v>43225.192361111112</c:v>
                </c:pt>
                <c:pt idx="1206">
                  <c:v>43225.195833333331</c:v>
                </c:pt>
                <c:pt idx="1207">
                  <c:v>43225.199305555558</c:v>
                </c:pt>
                <c:pt idx="1208">
                  <c:v>43225.202777777777</c:v>
                </c:pt>
                <c:pt idx="1209">
                  <c:v>43225.206250000003</c:v>
                </c:pt>
                <c:pt idx="1210">
                  <c:v>43225.209722222222</c:v>
                </c:pt>
                <c:pt idx="1211">
                  <c:v>43225.213194444441</c:v>
                </c:pt>
                <c:pt idx="1212">
                  <c:v>43225.216666666667</c:v>
                </c:pt>
                <c:pt idx="1213">
                  <c:v>43225.220138888886</c:v>
                </c:pt>
                <c:pt idx="1214">
                  <c:v>43225.223611111112</c:v>
                </c:pt>
                <c:pt idx="1215">
                  <c:v>43225.227083333331</c:v>
                </c:pt>
                <c:pt idx="1216">
                  <c:v>43225.229166666664</c:v>
                </c:pt>
                <c:pt idx="1217">
                  <c:v>43225.232638888891</c:v>
                </c:pt>
                <c:pt idx="1218">
                  <c:v>43225.236111111109</c:v>
                </c:pt>
                <c:pt idx="1219">
                  <c:v>43225.239583333336</c:v>
                </c:pt>
                <c:pt idx="1220">
                  <c:v>43225.243055555555</c:v>
                </c:pt>
                <c:pt idx="1221">
                  <c:v>43225.246527777781</c:v>
                </c:pt>
                <c:pt idx="1222">
                  <c:v>43225.25</c:v>
                </c:pt>
                <c:pt idx="1223">
                  <c:v>43225.253472222219</c:v>
                </c:pt>
                <c:pt idx="1224">
                  <c:v>43225.256944444445</c:v>
                </c:pt>
                <c:pt idx="1225">
                  <c:v>43225.260416666664</c:v>
                </c:pt>
                <c:pt idx="1226">
                  <c:v>43225.263888888891</c:v>
                </c:pt>
                <c:pt idx="1227">
                  <c:v>43225.267361111109</c:v>
                </c:pt>
                <c:pt idx="1228">
                  <c:v>43225.270833333336</c:v>
                </c:pt>
                <c:pt idx="1229">
                  <c:v>43225.274305555555</c:v>
                </c:pt>
                <c:pt idx="1230">
                  <c:v>43225.277777777781</c:v>
                </c:pt>
                <c:pt idx="1231">
                  <c:v>43225.28125</c:v>
                </c:pt>
                <c:pt idx="1232">
                  <c:v>43225.284722222219</c:v>
                </c:pt>
                <c:pt idx="1233">
                  <c:v>43225.288194444445</c:v>
                </c:pt>
                <c:pt idx="1234">
                  <c:v>43225.291666666664</c:v>
                </c:pt>
                <c:pt idx="1235">
                  <c:v>43225.295138888891</c:v>
                </c:pt>
                <c:pt idx="1236">
                  <c:v>43225.298611111109</c:v>
                </c:pt>
                <c:pt idx="1237">
                  <c:v>43225.302083333336</c:v>
                </c:pt>
                <c:pt idx="1238">
                  <c:v>43225.305555555555</c:v>
                </c:pt>
                <c:pt idx="1239">
                  <c:v>43225.309027777781</c:v>
                </c:pt>
                <c:pt idx="1240">
                  <c:v>43225.3125</c:v>
                </c:pt>
                <c:pt idx="1241">
                  <c:v>43225.315972222219</c:v>
                </c:pt>
                <c:pt idx="1242">
                  <c:v>43225.319444444445</c:v>
                </c:pt>
                <c:pt idx="1243">
                  <c:v>43225.322916666664</c:v>
                </c:pt>
                <c:pt idx="1244">
                  <c:v>43225.326388888891</c:v>
                </c:pt>
                <c:pt idx="1245">
                  <c:v>43225.329861111109</c:v>
                </c:pt>
                <c:pt idx="1246">
                  <c:v>43225.333333333336</c:v>
                </c:pt>
                <c:pt idx="1247">
                  <c:v>43225.336805555555</c:v>
                </c:pt>
                <c:pt idx="1248">
                  <c:v>43225.340277777781</c:v>
                </c:pt>
                <c:pt idx="1249">
                  <c:v>43225.34375</c:v>
                </c:pt>
                <c:pt idx="1250">
                  <c:v>43225.347222222219</c:v>
                </c:pt>
                <c:pt idx="1251">
                  <c:v>43225.350694444445</c:v>
                </c:pt>
                <c:pt idx="1252">
                  <c:v>43225.354166666664</c:v>
                </c:pt>
                <c:pt idx="1253">
                  <c:v>43225.357638888891</c:v>
                </c:pt>
                <c:pt idx="1254">
                  <c:v>43225.361111111109</c:v>
                </c:pt>
                <c:pt idx="1255">
                  <c:v>43225.364583333336</c:v>
                </c:pt>
                <c:pt idx="1256">
                  <c:v>43225.368055555555</c:v>
                </c:pt>
                <c:pt idx="1257">
                  <c:v>43225.371527777781</c:v>
                </c:pt>
                <c:pt idx="1258">
                  <c:v>43225.375</c:v>
                </c:pt>
                <c:pt idx="1259">
                  <c:v>43225.378472222219</c:v>
                </c:pt>
                <c:pt idx="1260">
                  <c:v>43225.381944444445</c:v>
                </c:pt>
                <c:pt idx="1261">
                  <c:v>43225.385416666664</c:v>
                </c:pt>
                <c:pt idx="1262">
                  <c:v>43225.388888888891</c:v>
                </c:pt>
                <c:pt idx="1263">
                  <c:v>43225.392361111109</c:v>
                </c:pt>
                <c:pt idx="1264">
                  <c:v>43225.395833333336</c:v>
                </c:pt>
                <c:pt idx="1265">
                  <c:v>43225.399305555555</c:v>
                </c:pt>
                <c:pt idx="1266">
                  <c:v>43225.402777777781</c:v>
                </c:pt>
                <c:pt idx="1267">
                  <c:v>43225.40625</c:v>
                </c:pt>
                <c:pt idx="1268">
                  <c:v>43225.409722222219</c:v>
                </c:pt>
                <c:pt idx="1269">
                  <c:v>43225.413194444445</c:v>
                </c:pt>
                <c:pt idx="1270">
                  <c:v>43225.416666666664</c:v>
                </c:pt>
                <c:pt idx="1271">
                  <c:v>43225.420138888891</c:v>
                </c:pt>
                <c:pt idx="1272">
                  <c:v>43225.425000000003</c:v>
                </c:pt>
                <c:pt idx="1273">
                  <c:v>43225.428472222222</c:v>
                </c:pt>
                <c:pt idx="1274">
                  <c:v>43225.431944444441</c:v>
                </c:pt>
                <c:pt idx="1275">
                  <c:v>43225.435416666667</c:v>
                </c:pt>
                <c:pt idx="1276">
                  <c:v>43225.438888888886</c:v>
                </c:pt>
                <c:pt idx="1277">
                  <c:v>43225.442361111112</c:v>
                </c:pt>
                <c:pt idx="1278">
                  <c:v>43225.445833333331</c:v>
                </c:pt>
                <c:pt idx="1279">
                  <c:v>43225.449305555558</c:v>
                </c:pt>
                <c:pt idx="1280">
                  <c:v>43225.452777777777</c:v>
                </c:pt>
                <c:pt idx="1281">
                  <c:v>43225.456250000003</c:v>
                </c:pt>
                <c:pt idx="1282">
                  <c:v>43225.459722222222</c:v>
                </c:pt>
                <c:pt idx="1283">
                  <c:v>43225.463194444441</c:v>
                </c:pt>
                <c:pt idx="1284">
                  <c:v>43225.466666666667</c:v>
                </c:pt>
                <c:pt idx="1285">
                  <c:v>43225.470138888886</c:v>
                </c:pt>
                <c:pt idx="1286">
                  <c:v>43225.473611111112</c:v>
                </c:pt>
                <c:pt idx="1287">
                  <c:v>43225.477083333331</c:v>
                </c:pt>
                <c:pt idx="1288">
                  <c:v>43225.480555555558</c:v>
                </c:pt>
                <c:pt idx="1289">
                  <c:v>43225.484027777777</c:v>
                </c:pt>
                <c:pt idx="1290">
                  <c:v>43225.487500000003</c:v>
                </c:pt>
                <c:pt idx="1291">
                  <c:v>43225.490972222222</c:v>
                </c:pt>
                <c:pt idx="1292">
                  <c:v>43225.494444444441</c:v>
                </c:pt>
                <c:pt idx="1293">
                  <c:v>43225.497916666667</c:v>
                </c:pt>
                <c:pt idx="1294">
                  <c:v>43225.501388888886</c:v>
                </c:pt>
                <c:pt idx="1295">
                  <c:v>43225.504861111112</c:v>
                </c:pt>
                <c:pt idx="1296">
                  <c:v>43225.508333333331</c:v>
                </c:pt>
                <c:pt idx="1297">
                  <c:v>43225.511805555558</c:v>
                </c:pt>
                <c:pt idx="1298">
                  <c:v>43225.515277777777</c:v>
                </c:pt>
                <c:pt idx="1299">
                  <c:v>43225.518750000003</c:v>
                </c:pt>
                <c:pt idx="1300">
                  <c:v>43225.522222222222</c:v>
                </c:pt>
                <c:pt idx="1301">
                  <c:v>43225.525694444441</c:v>
                </c:pt>
                <c:pt idx="1302">
                  <c:v>43225.529166666667</c:v>
                </c:pt>
                <c:pt idx="1303">
                  <c:v>43225.532638888886</c:v>
                </c:pt>
                <c:pt idx="1304">
                  <c:v>43225.536111111112</c:v>
                </c:pt>
                <c:pt idx="1305">
                  <c:v>43225.539583333331</c:v>
                </c:pt>
                <c:pt idx="1306">
                  <c:v>43225.543055555558</c:v>
                </c:pt>
                <c:pt idx="1307">
                  <c:v>43225.546527777777</c:v>
                </c:pt>
                <c:pt idx="1308">
                  <c:v>43225.55</c:v>
                </c:pt>
                <c:pt idx="1309">
                  <c:v>43225.553472222222</c:v>
                </c:pt>
                <c:pt idx="1310">
                  <c:v>43225.556944444441</c:v>
                </c:pt>
                <c:pt idx="1311">
                  <c:v>43225.560416666667</c:v>
                </c:pt>
                <c:pt idx="1312">
                  <c:v>43225.563888888886</c:v>
                </c:pt>
                <c:pt idx="1313">
                  <c:v>43225.567361111112</c:v>
                </c:pt>
                <c:pt idx="1314">
                  <c:v>43225.570833333331</c:v>
                </c:pt>
                <c:pt idx="1315">
                  <c:v>43225.574305555558</c:v>
                </c:pt>
                <c:pt idx="1316">
                  <c:v>43225.577777777777</c:v>
                </c:pt>
                <c:pt idx="1317">
                  <c:v>43225.581250000003</c:v>
                </c:pt>
                <c:pt idx="1318">
                  <c:v>43225.584722222222</c:v>
                </c:pt>
                <c:pt idx="1319">
                  <c:v>43225.588194444441</c:v>
                </c:pt>
                <c:pt idx="1320">
                  <c:v>43225.591666666667</c:v>
                </c:pt>
                <c:pt idx="1321">
                  <c:v>43225.595138888886</c:v>
                </c:pt>
                <c:pt idx="1322">
                  <c:v>43225.598611111112</c:v>
                </c:pt>
                <c:pt idx="1323">
                  <c:v>43225.602083333331</c:v>
                </c:pt>
                <c:pt idx="1324">
                  <c:v>43225.605555555558</c:v>
                </c:pt>
                <c:pt idx="1325">
                  <c:v>43225.609027777777</c:v>
                </c:pt>
                <c:pt idx="1326">
                  <c:v>43225.612500000003</c:v>
                </c:pt>
                <c:pt idx="1327">
                  <c:v>43225.615972222222</c:v>
                </c:pt>
                <c:pt idx="1328">
                  <c:v>43225.619444444441</c:v>
                </c:pt>
                <c:pt idx="1329">
                  <c:v>43225.622916666667</c:v>
                </c:pt>
                <c:pt idx="1330">
                  <c:v>43225.626388888886</c:v>
                </c:pt>
                <c:pt idx="1331">
                  <c:v>43225.629861111112</c:v>
                </c:pt>
                <c:pt idx="1332">
                  <c:v>43225.633333333331</c:v>
                </c:pt>
                <c:pt idx="1333">
                  <c:v>43225.636805555558</c:v>
                </c:pt>
                <c:pt idx="1334">
                  <c:v>43225.640277777777</c:v>
                </c:pt>
                <c:pt idx="1335">
                  <c:v>43225.643750000003</c:v>
                </c:pt>
                <c:pt idx="1336">
                  <c:v>43225.647222222222</c:v>
                </c:pt>
                <c:pt idx="1337">
                  <c:v>43225.650694444441</c:v>
                </c:pt>
                <c:pt idx="1338">
                  <c:v>43225.654166666667</c:v>
                </c:pt>
                <c:pt idx="1339">
                  <c:v>43225.657638888886</c:v>
                </c:pt>
                <c:pt idx="1340">
                  <c:v>43225.661111111112</c:v>
                </c:pt>
                <c:pt idx="1341">
                  <c:v>43225.664583333331</c:v>
                </c:pt>
                <c:pt idx="1342">
                  <c:v>43225.668055555558</c:v>
                </c:pt>
                <c:pt idx="1343">
                  <c:v>43225.671527777777</c:v>
                </c:pt>
                <c:pt idx="1344">
                  <c:v>43225.675000000003</c:v>
                </c:pt>
                <c:pt idx="1345">
                  <c:v>43225.678472222222</c:v>
                </c:pt>
                <c:pt idx="1346">
                  <c:v>43225.681944444441</c:v>
                </c:pt>
                <c:pt idx="1347">
                  <c:v>43225.685416666667</c:v>
                </c:pt>
                <c:pt idx="1348">
                  <c:v>43225.688888888886</c:v>
                </c:pt>
                <c:pt idx="1349">
                  <c:v>43225.692361111112</c:v>
                </c:pt>
                <c:pt idx="1350">
                  <c:v>43225.695833333331</c:v>
                </c:pt>
                <c:pt idx="1351">
                  <c:v>43225.699305555558</c:v>
                </c:pt>
                <c:pt idx="1352">
                  <c:v>43225.702777777777</c:v>
                </c:pt>
                <c:pt idx="1353">
                  <c:v>43225.706250000003</c:v>
                </c:pt>
                <c:pt idx="1354">
                  <c:v>43225.709722222222</c:v>
                </c:pt>
                <c:pt idx="1355">
                  <c:v>43225.713194444441</c:v>
                </c:pt>
                <c:pt idx="1356">
                  <c:v>43225.716666666667</c:v>
                </c:pt>
                <c:pt idx="1357">
                  <c:v>43225.720138888886</c:v>
                </c:pt>
                <c:pt idx="1358">
                  <c:v>43225.723611111112</c:v>
                </c:pt>
                <c:pt idx="1359">
                  <c:v>43225.727083333331</c:v>
                </c:pt>
                <c:pt idx="1360">
                  <c:v>43225.730555555558</c:v>
                </c:pt>
                <c:pt idx="1361">
                  <c:v>43225.734027777777</c:v>
                </c:pt>
                <c:pt idx="1362">
                  <c:v>43225.737500000003</c:v>
                </c:pt>
                <c:pt idx="1363">
                  <c:v>43225.740972222222</c:v>
                </c:pt>
                <c:pt idx="1364">
                  <c:v>43225.744444444441</c:v>
                </c:pt>
                <c:pt idx="1365">
                  <c:v>43225.749305555553</c:v>
                </c:pt>
                <c:pt idx="1366">
                  <c:v>43225.75277777778</c:v>
                </c:pt>
                <c:pt idx="1367">
                  <c:v>43225.756249999999</c:v>
                </c:pt>
                <c:pt idx="1368">
                  <c:v>43225.759722222225</c:v>
                </c:pt>
                <c:pt idx="1369">
                  <c:v>43225.763194444444</c:v>
                </c:pt>
                <c:pt idx="1370">
                  <c:v>43225.76666666667</c:v>
                </c:pt>
                <c:pt idx="1371">
                  <c:v>43225.770138888889</c:v>
                </c:pt>
                <c:pt idx="1372">
                  <c:v>43225.773611111108</c:v>
                </c:pt>
                <c:pt idx="1373">
                  <c:v>43225.777083333334</c:v>
                </c:pt>
                <c:pt idx="1374">
                  <c:v>43225.780555555553</c:v>
                </c:pt>
                <c:pt idx="1375">
                  <c:v>43225.78402777778</c:v>
                </c:pt>
                <c:pt idx="1376">
                  <c:v>43225.787499999999</c:v>
                </c:pt>
                <c:pt idx="1377">
                  <c:v>43225.790972222225</c:v>
                </c:pt>
                <c:pt idx="1378">
                  <c:v>43225.794444444444</c:v>
                </c:pt>
                <c:pt idx="1379">
                  <c:v>43225.79791666667</c:v>
                </c:pt>
                <c:pt idx="1380">
                  <c:v>43225.801388888889</c:v>
                </c:pt>
                <c:pt idx="1381">
                  <c:v>43225.804861111108</c:v>
                </c:pt>
                <c:pt idx="1382">
                  <c:v>43225.808333333334</c:v>
                </c:pt>
                <c:pt idx="1383">
                  <c:v>43225.811805555553</c:v>
                </c:pt>
                <c:pt idx="1384">
                  <c:v>43225.81527777778</c:v>
                </c:pt>
                <c:pt idx="1385">
                  <c:v>43225.818749999999</c:v>
                </c:pt>
                <c:pt idx="1386">
                  <c:v>43225.821527777778</c:v>
                </c:pt>
                <c:pt idx="1387">
                  <c:v>43225.824999999997</c:v>
                </c:pt>
                <c:pt idx="1388">
                  <c:v>43225.828472222223</c:v>
                </c:pt>
                <c:pt idx="1389">
                  <c:v>43225.831944444442</c:v>
                </c:pt>
                <c:pt idx="1390">
                  <c:v>43225.835416666669</c:v>
                </c:pt>
                <c:pt idx="1391">
                  <c:v>43225.838888888888</c:v>
                </c:pt>
                <c:pt idx="1392">
                  <c:v>43225.842361111114</c:v>
                </c:pt>
                <c:pt idx="1393">
                  <c:v>43225.845833333333</c:v>
                </c:pt>
                <c:pt idx="1394">
                  <c:v>43225.849305555559</c:v>
                </c:pt>
                <c:pt idx="1395">
                  <c:v>43225.852777777778</c:v>
                </c:pt>
                <c:pt idx="1396">
                  <c:v>43225.856249999997</c:v>
                </c:pt>
                <c:pt idx="1397">
                  <c:v>43225.859722222223</c:v>
                </c:pt>
                <c:pt idx="1398">
                  <c:v>43225.863194444442</c:v>
                </c:pt>
                <c:pt idx="1399">
                  <c:v>43225.866666666669</c:v>
                </c:pt>
                <c:pt idx="1400">
                  <c:v>43225.870138888888</c:v>
                </c:pt>
                <c:pt idx="1401">
                  <c:v>43225.873611111114</c:v>
                </c:pt>
                <c:pt idx="1402">
                  <c:v>43225.877083333333</c:v>
                </c:pt>
                <c:pt idx="1403">
                  <c:v>43225.880555555559</c:v>
                </c:pt>
                <c:pt idx="1404">
                  <c:v>43225.884027777778</c:v>
                </c:pt>
                <c:pt idx="1405">
                  <c:v>43225.887499999997</c:v>
                </c:pt>
                <c:pt idx="1406">
                  <c:v>43225.890972222223</c:v>
                </c:pt>
                <c:pt idx="1407">
                  <c:v>43225.894444444442</c:v>
                </c:pt>
                <c:pt idx="1408">
                  <c:v>43225.897916666669</c:v>
                </c:pt>
                <c:pt idx="1409">
                  <c:v>43225.901388888888</c:v>
                </c:pt>
                <c:pt idx="1410">
                  <c:v>43225.904861111114</c:v>
                </c:pt>
                <c:pt idx="1411">
                  <c:v>43225.908333333333</c:v>
                </c:pt>
                <c:pt idx="1412">
                  <c:v>43225.911805555559</c:v>
                </c:pt>
                <c:pt idx="1413">
                  <c:v>43225.915277777778</c:v>
                </c:pt>
                <c:pt idx="1414">
                  <c:v>43225.918749999997</c:v>
                </c:pt>
                <c:pt idx="1415">
                  <c:v>43225.922222222223</c:v>
                </c:pt>
                <c:pt idx="1416">
                  <c:v>43225.925694444442</c:v>
                </c:pt>
                <c:pt idx="1417">
                  <c:v>43225.929166666669</c:v>
                </c:pt>
                <c:pt idx="1418">
                  <c:v>43225.932638888888</c:v>
                </c:pt>
                <c:pt idx="1419">
                  <c:v>43225.936111111114</c:v>
                </c:pt>
                <c:pt idx="1420">
                  <c:v>43225.939583333333</c:v>
                </c:pt>
                <c:pt idx="1421">
                  <c:v>43225.943055555559</c:v>
                </c:pt>
                <c:pt idx="1422">
                  <c:v>43225.946527777778</c:v>
                </c:pt>
                <c:pt idx="1423">
                  <c:v>43225.95</c:v>
                </c:pt>
                <c:pt idx="1424">
                  <c:v>43225.953472222223</c:v>
                </c:pt>
                <c:pt idx="1425">
                  <c:v>43225.956944444442</c:v>
                </c:pt>
                <c:pt idx="1426">
                  <c:v>43225.960416666669</c:v>
                </c:pt>
                <c:pt idx="1427">
                  <c:v>43225.963888888888</c:v>
                </c:pt>
                <c:pt idx="1428">
                  <c:v>43225.967361111114</c:v>
                </c:pt>
                <c:pt idx="1429">
                  <c:v>43225.970833333333</c:v>
                </c:pt>
                <c:pt idx="1430">
                  <c:v>43225.974305555559</c:v>
                </c:pt>
                <c:pt idx="1431">
                  <c:v>43225.977777777778</c:v>
                </c:pt>
                <c:pt idx="1432">
                  <c:v>43225.981249999997</c:v>
                </c:pt>
                <c:pt idx="1433">
                  <c:v>43225.984722222223</c:v>
                </c:pt>
                <c:pt idx="1434">
                  <c:v>43225.988194444442</c:v>
                </c:pt>
                <c:pt idx="1435">
                  <c:v>43225.991666666669</c:v>
                </c:pt>
                <c:pt idx="1436">
                  <c:v>43225.995138888888</c:v>
                </c:pt>
                <c:pt idx="1437">
                  <c:v>43225.998611111114</c:v>
                </c:pt>
                <c:pt idx="1438">
                  <c:v>43226.002083333333</c:v>
                </c:pt>
                <c:pt idx="1439">
                  <c:v>43226.005555555559</c:v>
                </c:pt>
                <c:pt idx="1440">
                  <c:v>43226.009027777778</c:v>
                </c:pt>
                <c:pt idx="1441">
                  <c:v>43226.012499999997</c:v>
                </c:pt>
                <c:pt idx="1442">
                  <c:v>43226.015972222223</c:v>
                </c:pt>
                <c:pt idx="1443">
                  <c:v>43226.019444444442</c:v>
                </c:pt>
                <c:pt idx="1444">
                  <c:v>43226.022916666669</c:v>
                </c:pt>
                <c:pt idx="1445">
                  <c:v>43226.026388888888</c:v>
                </c:pt>
                <c:pt idx="1446">
                  <c:v>43226.029861111114</c:v>
                </c:pt>
                <c:pt idx="1447">
                  <c:v>43226.033333333333</c:v>
                </c:pt>
                <c:pt idx="1448">
                  <c:v>43226.036805555559</c:v>
                </c:pt>
                <c:pt idx="1449">
                  <c:v>43226.040277777778</c:v>
                </c:pt>
                <c:pt idx="1450">
                  <c:v>43226.044444444444</c:v>
                </c:pt>
                <c:pt idx="1451">
                  <c:v>43226.04791666667</c:v>
                </c:pt>
                <c:pt idx="1452">
                  <c:v>43226.051388888889</c:v>
                </c:pt>
                <c:pt idx="1453">
                  <c:v>43226.054861111108</c:v>
                </c:pt>
                <c:pt idx="1454">
                  <c:v>43226.058333333334</c:v>
                </c:pt>
                <c:pt idx="1455">
                  <c:v>43226.061805555553</c:v>
                </c:pt>
                <c:pt idx="1456">
                  <c:v>43226.06527777778</c:v>
                </c:pt>
                <c:pt idx="1457">
                  <c:v>43226.068749999999</c:v>
                </c:pt>
                <c:pt idx="1458">
                  <c:v>43226.072222222225</c:v>
                </c:pt>
                <c:pt idx="1459">
                  <c:v>43226.075694444444</c:v>
                </c:pt>
                <c:pt idx="1460">
                  <c:v>43226.07916666667</c:v>
                </c:pt>
                <c:pt idx="1461">
                  <c:v>43226.082638888889</c:v>
                </c:pt>
                <c:pt idx="1462">
                  <c:v>43226.086111111108</c:v>
                </c:pt>
                <c:pt idx="1463">
                  <c:v>43226.089583333334</c:v>
                </c:pt>
                <c:pt idx="1464">
                  <c:v>43226.093055555553</c:v>
                </c:pt>
                <c:pt idx="1465">
                  <c:v>43226.09652777778</c:v>
                </c:pt>
                <c:pt idx="1466">
                  <c:v>43226.1</c:v>
                </c:pt>
                <c:pt idx="1467">
                  <c:v>43226.103472222225</c:v>
                </c:pt>
                <c:pt idx="1468">
                  <c:v>43226.106944444444</c:v>
                </c:pt>
                <c:pt idx="1469">
                  <c:v>43226.11041666667</c:v>
                </c:pt>
                <c:pt idx="1470">
                  <c:v>43226.113888888889</c:v>
                </c:pt>
                <c:pt idx="1471">
                  <c:v>43226.117361111108</c:v>
                </c:pt>
                <c:pt idx="1472">
                  <c:v>43226.120833333334</c:v>
                </c:pt>
                <c:pt idx="1473">
                  <c:v>43226.124305555553</c:v>
                </c:pt>
                <c:pt idx="1474">
                  <c:v>43226.12777777778</c:v>
                </c:pt>
                <c:pt idx="1475">
                  <c:v>43226.131249999999</c:v>
                </c:pt>
                <c:pt idx="1476">
                  <c:v>43226.134722222225</c:v>
                </c:pt>
                <c:pt idx="1477">
                  <c:v>43226.138194444444</c:v>
                </c:pt>
                <c:pt idx="1478">
                  <c:v>43226.14166666667</c:v>
                </c:pt>
                <c:pt idx="1479">
                  <c:v>43226.145138888889</c:v>
                </c:pt>
                <c:pt idx="1480">
                  <c:v>43226.148611111108</c:v>
                </c:pt>
                <c:pt idx="1481">
                  <c:v>43226.152083333334</c:v>
                </c:pt>
                <c:pt idx="1482">
                  <c:v>43226.155555555553</c:v>
                </c:pt>
                <c:pt idx="1483">
                  <c:v>43226.15902777778</c:v>
                </c:pt>
                <c:pt idx="1484">
                  <c:v>43226.159722222219</c:v>
                </c:pt>
                <c:pt idx="1485">
                  <c:v>43226.163194444445</c:v>
                </c:pt>
                <c:pt idx="1486">
                  <c:v>43226.166666666664</c:v>
                </c:pt>
                <c:pt idx="1487">
                  <c:v>43226.170138888891</c:v>
                </c:pt>
                <c:pt idx="1488">
                  <c:v>43226.173611111109</c:v>
                </c:pt>
                <c:pt idx="1489">
                  <c:v>43226.177083333336</c:v>
                </c:pt>
                <c:pt idx="1490">
                  <c:v>43226.180555555555</c:v>
                </c:pt>
                <c:pt idx="1491">
                  <c:v>43226.184027777781</c:v>
                </c:pt>
                <c:pt idx="1492">
                  <c:v>43226.1875</c:v>
                </c:pt>
                <c:pt idx="1493">
                  <c:v>43226.190972222219</c:v>
                </c:pt>
                <c:pt idx="1494">
                  <c:v>43226.194444444445</c:v>
                </c:pt>
                <c:pt idx="1495">
                  <c:v>43226.197916666664</c:v>
                </c:pt>
                <c:pt idx="1496">
                  <c:v>43226.201388888891</c:v>
                </c:pt>
                <c:pt idx="1497">
                  <c:v>43226.204861111109</c:v>
                </c:pt>
                <c:pt idx="1498">
                  <c:v>43226.208333333336</c:v>
                </c:pt>
                <c:pt idx="1499">
                  <c:v>43226.211805555555</c:v>
                </c:pt>
                <c:pt idx="1500">
                  <c:v>43226.215277777781</c:v>
                </c:pt>
                <c:pt idx="1501">
                  <c:v>43226.21875</c:v>
                </c:pt>
                <c:pt idx="1502">
                  <c:v>43226.222222222219</c:v>
                </c:pt>
                <c:pt idx="1503">
                  <c:v>43226.225694444445</c:v>
                </c:pt>
                <c:pt idx="1504">
                  <c:v>43226.229166666664</c:v>
                </c:pt>
                <c:pt idx="1505">
                  <c:v>43226.232638888891</c:v>
                </c:pt>
                <c:pt idx="1506">
                  <c:v>43226.236111111109</c:v>
                </c:pt>
                <c:pt idx="1507">
                  <c:v>43226.239583333336</c:v>
                </c:pt>
                <c:pt idx="1508">
                  <c:v>43226.243055555555</c:v>
                </c:pt>
                <c:pt idx="1509">
                  <c:v>43226.246527777781</c:v>
                </c:pt>
                <c:pt idx="1510">
                  <c:v>43226.25</c:v>
                </c:pt>
                <c:pt idx="1511">
                  <c:v>43226.253472222219</c:v>
                </c:pt>
                <c:pt idx="1512">
                  <c:v>43226.256944444445</c:v>
                </c:pt>
                <c:pt idx="1513">
                  <c:v>43226.260416666664</c:v>
                </c:pt>
                <c:pt idx="1514">
                  <c:v>43226.263888888891</c:v>
                </c:pt>
                <c:pt idx="1515">
                  <c:v>43226.267361111109</c:v>
                </c:pt>
                <c:pt idx="1516">
                  <c:v>43226.270833333336</c:v>
                </c:pt>
                <c:pt idx="1517">
                  <c:v>43226.274305555555</c:v>
                </c:pt>
                <c:pt idx="1518">
                  <c:v>43226.277777777781</c:v>
                </c:pt>
                <c:pt idx="1519">
                  <c:v>43226.28125</c:v>
                </c:pt>
                <c:pt idx="1520">
                  <c:v>43226.284722222219</c:v>
                </c:pt>
                <c:pt idx="1521">
                  <c:v>43226.288194444445</c:v>
                </c:pt>
                <c:pt idx="1522">
                  <c:v>43226.291666666664</c:v>
                </c:pt>
                <c:pt idx="1523">
                  <c:v>43226.295138888891</c:v>
                </c:pt>
                <c:pt idx="1524">
                  <c:v>43226.298611111109</c:v>
                </c:pt>
                <c:pt idx="1525">
                  <c:v>43226.302083333336</c:v>
                </c:pt>
                <c:pt idx="1526">
                  <c:v>43226.305555555555</c:v>
                </c:pt>
                <c:pt idx="1527">
                  <c:v>43226.309027777781</c:v>
                </c:pt>
                <c:pt idx="1528">
                  <c:v>43226.3125</c:v>
                </c:pt>
                <c:pt idx="1529">
                  <c:v>43226.315972222219</c:v>
                </c:pt>
                <c:pt idx="1530">
                  <c:v>43226.319444444445</c:v>
                </c:pt>
                <c:pt idx="1531">
                  <c:v>43226.322916666664</c:v>
                </c:pt>
                <c:pt idx="1532">
                  <c:v>43226.326388888891</c:v>
                </c:pt>
                <c:pt idx="1533">
                  <c:v>43226.329861111109</c:v>
                </c:pt>
                <c:pt idx="1534">
                  <c:v>43226.333333333336</c:v>
                </c:pt>
                <c:pt idx="1535">
                  <c:v>43226.336805555555</c:v>
                </c:pt>
                <c:pt idx="1536">
                  <c:v>43226.340277777781</c:v>
                </c:pt>
                <c:pt idx="1537">
                  <c:v>43226.34375</c:v>
                </c:pt>
                <c:pt idx="1538">
                  <c:v>43226.347222222219</c:v>
                </c:pt>
                <c:pt idx="1539">
                  <c:v>43226.350694444445</c:v>
                </c:pt>
                <c:pt idx="1540">
                  <c:v>43226.354166666664</c:v>
                </c:pt>
                <c:pt idx="1541">
                  <c:v>43226.357638888891</c:v>
                </c:pt>
                <c:pt idx="1542">
                  <c:v>43226.361111111109</c:v>
                </c:pt>
                <c:pt idx="1543">
                  <c:v>43226.364583333336</c:v>
                </c:pt>
                <c:pt idx="1544">
                  <c:v>43226.368055555555</c:v>
                </c:pt>
                <c:pt idx="1545">
                  <c:v>43226.371527777781</c:v>
                </c:pt>
                <c:pt idx="1546">
                  <c:v>43226.375</c:v>
                </c:pt>
                <c:pt idx="1547">
                  <c:v>43226.378472222219</c:v>
                </c:pt>
                <c:pt idx="1548">
                  <c:v>43226.381944444445</c:v>
                </c:pt>
                <c:pt idx="1549">
                  <c:v>43226.385416666664</c:v>
                </c:pt>
                <c:pt idx="1550">
                  <c:v>43226.388888888891</c:v>
                </c:pt>
                <c:pt idx="1551">
                  <c:v>43226.392361111109</c:v>
                </c:pt>
                <c:pt idx="1552">
                  <c:v>43226.395833333336</c:v>
                </c:pt>
                <c:pt idx="1553">
                  <c:v>43226.399305555555</c:v>
                </c:pt>
                <c:pt idx="1554">
                  <c:v>43226.402777777781</c:v>
                </c:pt>
                <c:pt idx="1555">
                  <c:v>43226.40625</c:v>
                </c:pt>
                <c:pt idx="1556">
                  <c:v>43226.409722222219</c:v>
                </c:pt>
                <c:pt idx="1557">
                  <c:v>43226.413194444445</c:v>
                </c:pt>
                <c:pt idx="1558">
                  <c:v>43226.416666666664</c:v>
                </c:pt>
                <c:pt idx="1559">
                  <c:v>43226.420138888891</c:v>
                </c:pt>
                <c:pt idx="1560">
                  <c:v>43226.423611111109</c:v>
                </c:pt>
                <c:pt idx="1561">
                  <c:v>43226.427083333336</c:v>
                </c:pt>
                <c:pt idx="1562">
                  <c:v>43226.430555555555</c:v>
                </c:pt>
                <c:pt idx="1563">
                  <c:v>43226.434027777781</c:v>
                </c:pt>
                <c:pt idx="1564">
                  <c:v>43226.4375</c:v>
                </c:pt>
                <c:pt idx="1565">
                  <c:v>43226.440972222219</c:v>
                </c:pt>
                <c:pt idx="1566">
                  <c:v>43226.444444444445</c:v>
                </c:pt>
                <c:pt idx="1567">
                  <c:v>43226.447916666664</c:v>
                </c:pt>
                <c:pt idx="1568">
                  <c:v>43226.451388888891</c:v>
                </c:pt>
                <c:pt idx="1569">
                  <c:v>43226.454861111109</c:v>
                </c:pt>
                <c:pt idx="1570">
                  <c:v>43226.458333333336</c:v>
                </c:pt>
                <c:pt idx="1571">
                  <c:v>43226.461805555555</c:v>
                </c:pt>
                <c:pt idx="1572">
                  <c:v>43226.465277777781</c:v>
                </c:pt>
                <c:pt idx="1573">
                  <c:v>43226.46875</c:v>
                </c:pt>
                <c:pt idx="1574">
                  <c:v>43226.472222222219</c:v>
                </c:pt>
                <c:pt idx="1575">
                  <c:v>43226.475694444445</c:v>
                </c:pt>
                <c:pt idx="1576">
                  <c:v>43226.479166666664</c:v>
                </c:pt>
                <c:pt idx="1577">
                  <c:v>43226.482638888891</c:v>
                </c:pt>
                <c:pt idx="1578">
                  <c:v>43226.486111111109</c:v>
                </c:pt>
                <c:pt idx="1579">
                  <c:v>43226.489583333336</c:v>
                </c:pt>
                <c:pt idx="1580">
                  <c:v>43226.493055555555</c:v>
                </c:pt>
                <c:pt idx="1581">
                  <c:v>43226.496527777781</c:v>
                </c:pt>
                <c:pt idx="1582">
                  <c:v>43226.5</c:v>
                </c:pt>
                <c:pt idx="1583">
                  <c:v>43226.503472222219</c:v>
                </c:pt>
                <c:pt idx="1584">
                  <c:v>43226.506944444445</c:v>
                </c:pt>
                <c:pt idx="1585">
                  <c:v>43226.510416666664</c:v>
                </c:pt>
                <c:pt idx="1586">
                  <c:v>43226.513888888891</c:v>
                </c:pt>
                <c:pt idx="1587">
                  <c:v>43226.517361111109</c:v>
                </c:pt>
                <c:pt idx="1588">
                  <c:v>43226.520833333336</c:v>
                </c:pt>
                <c:pt idx="1589">
                  <c:v>43226.524305555555</c:v>
                </c:pt>
                <c:pt idx="1590">
                  <c:v>43226.527777777781</c:v>
                </c:pt>
                <c:pt idx="1591">
                  <c:v>43226.53125</c:v>
                </c:pt>
                <c:pt idx="1592">
                  <c:v>43226.534722222219</c:v>
                </c:pt>
                <c:pt idx="1593">
                  <c:v>43226.538194444445</c:v>
                </c:pt>
                <c:pt idx="1594">
                  <c:v>43226.541666666664</c:v>
                </c:pt>
                <c:pt idx="1595">
                  <c:v>43226.545138888891</c:v>
                </c:pt>
                <c:pt idx="1596">
                  <c:v>43226.548611111109</c:v>
                </c:pt>
                <c:pt idx="1597">
                  <c:v>43226.552083333336</c:v>
                </c:pt>
                <c:pt idx="1598">
                  <c:v>43226.555555555555</c:v>
                </c:pt>
                <c:pt idx="1599">
                  <c:v>43226.559027777781</c:v>
                </c:pt>
                <c:pt idx="1600">
                  <c:v>43226.5625</c:v>
                </c:pt>
                <c:pt idx="1601">
                  <c:v>43226.565972222219</c:v>
                </c:pt>
                <c:pt idx="1602">
                  <c:v>43226.569444444445</c:v>
                </c:pt>
                <c:pt idx="1603">
                  <c:v>43226.572916666664</c:v>
                </c:pt>
                <c:pt idx="1604">
                  <c:v>43226.576388888891</c:v>
                </c:pt>
                <c:pt idx="1605">
                  <c:v>43226.579861111109</c:v>
                </c:pt>
                <c:pt idx="1606">
                  <c:v>43226.583333333336</c:v>
                </c:pt>
                <c:pt idx="1607">
                  <c:v>43226.586805555555</c:v>
                </c:pt>
                <c:pt idx="1608">
                  <c:v>43226.590277777781</c:v>
                </c:pt>
                <c:pt idx="1609">
                  <c:v>43226.59375</c:v>
                </c:pt>
                <c:pt idx="1610">
                  <c:v>43226.597222222219</c:v>
                </c:pt>
                <c:pt idx="1611">
                  <c:v>43226.600694444445</c:v>
                </c:pt>
                <c:pt idx="1612">
                  <c:v>43226.604166666664</c:v>
                </c:pt>
                <c:pt idx="1613">
                  <c:v>43226.607638888891</c:v>
                </c:pt>
                <c:pt idx="1614">
                  <c:v>43226.611111111109</c:v>
                </c:pt>
                <c:pt idx="1615">
                  <c:v>43226.614583333336</c:v>
                </c:pt>
                <c:pt idx="1616">
                  <c:v>43226.618055555555</c:v>
                </c:pt>
                <c:pt idx="1617">
                  <c:v>43226.621527777781</c:v>
                </c:pt>
                <c:pt idx="1618">
                  <c:v>43226.625</c:v>
                </c:pt>
                <c:pt idx="1619">
                  <c:v>43226.628472222219</c:v>
                </c:pt>
                <c:pt idx="1620">
                  <c:v>43226.631944444445</c:v>
                </c:pt>
                <c:pt idx="1621">
                  <c:v>43226.635416666664</c:v>
                </c:pt>
                <c:pt idx="1622">
                  <c:v>43226.638888888891</c:v>
                </c:pt>
                <c:pt idx="1623">
                  <c:v>43226.642361111109</c:v>
                </c:pt>
                <c:pt idx="1624">
                  <c:v>43226.645833333336</c:v>
                </c:pt>
                <c:pt idx="1625">
                  <c:v>43226.649305555555</c:v>
                </c:pt>
                <c:pt idx="1626">
                  <c:v>43226.652777777781</c:v>
                </c:pt>
                <c:pt idx="1627">
                  <c:v>43226.65625</c:v>
                </c:pt>
                <c:pt idx="1628">
                  <c:v>43226.659722222219</c:v>
                </c:pt>
                <c:pt idx="1629">
                  <c:v>43226.663194444445</c:v>
                </c:pt>
                <c:pt idx="1630">
                  <c:v>43226.666666666664</c:v>
                </c:pt>
                <c:pt idx="1631">
                  <c:v>43226.670138888891</c:v>
                </c:pt>
                <c:pt idx="1632">
                  <c:v>43226.673611111109</c:v>
                </c:pt>
                <c:pt idx="1633">
                  <c:v>43226.677083333336</c:v>
                </c:pt>
                <c:pt idx="1634">
                  <c:v>43226.680555555555</c:v>
                </c:pt>
                <c:pt idx="1635">
                  <c:v>43226.684027777781</c:v>
                </c:pt>
                <c:pt idx="1636">
                  <c:v>43226.6875</c:v>
                </c:pt>
                <c:pt idx="1637">
                  <c:v>43226.690972222219</c:v>
                </c:pt>
                <c:pt idx="1638">
                  <c:v>43226.694444444445</c:v>
                </c:pt>
                <c:pt idx="1639">
                  <c:v>43226.697916666664</c:v>
                </c:pt>
                <c:pt idx="1640">
                  <c:v>43226.701388888891</c:v>
                </c:pt>
                <c:pt idx="1641">
                  <c:v>43226.704861111109</c:v>
                </c:pt>
                <c:pt idx="1642">
                  <c:v>43226.708333333336</c:v>
                </c:pt>
                <c:pt idx="1643">
                  <c:v>43226.711805555555</c:v>
                </c:pt>
                <c:pt idx="1644">
                  <c:v>43226.715277777781</c:v>
                </c:pt>
                <c:pt idx="1645">
                  <c:v>43226.71875</c:v>
                </c:pt>
                <c:pt idx="1646">
                  <c:v>43226.722222222219</c:v>
                </c:pt>
                <c:pt idx="1647">
                  <c:v>43226.725694444445</c:v>
                </c:pt>
                <c:pt idx="1648">
                  <c:v>43226.729166666664</c:v>
                </c:pt>
                <c:pt idx="1649">
                  <c:v>43226.732638888891</c:v>
                </c:pt>
                <c:pt idx="1650">
                  <c:v>43226.736111111109</c:v>
                </c:pt>
                <c:pt idx="1651">
                  <c:v>43226.739583333336</c:v>
                </c:pt>
                <c:pt idx="1652">
                  <c:v>43226.743055555555</c:v>
                </c:pt>
                <c:pt idx="1653">
                  <c:v>43226.746527777781</c:v>
                </c:pt>
                <c:pt idx="1654">
                  <c:v>43226.75277777778</c:v>
                </c:pt>
                <c:pt idx="1655">
                  <c:v>43226.756249999999</c:v>
                </c:pt>
                <c:pt idx="1656">
                  <c:v>43226.759722222225</c:v>
                </c:pt>
                <c:pt idx="1657">
                  <c:v>43226.763194444444</c:v>
                </c:pt>
                <c:pt idx="1658">
                  <c:v>43226.76666666667</c:v>
                </c:pt>
                <c:pt idx="1659">
                  <c:v>43226.770138888889</c:v>
                </c:pt>
                <c:pt idx="1660">
                  <c:v>43226.773611111108</c:v>
                </c:pt>
                <c:pt idx="1661">
                  <c:v>43226.777083333334</c:v>
                </c:pt>
                <c:pt idx="1662">
                  <c:v>43226.780555555553</c:v>
                </c:pt>
                <c:pt idx="1663">
                  <c:v>43226.78402777778</c:v>
                </c:pt>
                <c:pt idx="1664">
                  <c:v>43226.787499999999</c:v>
                </c:pt>
                <c:pt idx="1665">
                  <c:v>43226.790972222225</c:v>
                </c:pt>
                <c:pt idx="1666">
                  <c:v>43226.794444444444</c:v>
                </c:pt>
                <c:pt idx="1667">
                  <c:v>43226.79791666667</c:v>
                </c:pt>
                <c:pt idx="1668">
                  <c:v>43226.801388888889</c:v>
                </c:pt>
                <c:pt idx="1669">
                  <c:v>43226.804861111108</c:v>
                </c:pt>
                <c:pt idx="1670">
                  <c:v>43226.808333333334</c:v>
                </c:pt>
                <c:pt idx="1671">
                  <c:v>43226.811805555553</c:v>
                </c:pt>
                <c:pt idx="1672">
                  <c:v>43226.81527777778</c:v>
                </c:pt>
                <c:pt idx="1673">
                  <c:v>43226.818749999999</c:v>
                </c:pt>
                <c:pt idx="1674">
                  <c:v>43226.822222222225</c:v>
                </c:pt>
                <c:pt idx="1675">
                  <c:v>43226.825694444444</c:v>
                </c:pt>
                <c:pt idx="1676">
                  <c:v>43226.82916666667</c:v>
                </c:pt>
                <c:pt idx="1677">
                  <c:v>43226.832638888889</c:v>
                </c:pt>
                <c:pt idx="1678">
                  <c:v>43226.836111111108</c:v>
                </c:pt>
                <c:pt idx="1679">
                  <c:v>43226.839583333334</c:v>
                </c:pt>
                <c:pt idx="1680">
                  <c:v>43226.843055555553</c:v>
                </c:pt>
                <c:pt idx="1681">
                  <c:v>43226.84652777778</c:v>
                </c:pt>
                <c:pt idx="1682">
                  <c:v>43226.85</c:v>
                </c:pt>
                <c:pt idx="1683">
                  <c:v>43226.853472222225</c:v>
                </c:pt>
                <c:pt idx="1684">
                  <c:v>43226.856944444444</c:v>
                </c:pt>
                <c:pt idx="1685">
                  <c:v>43226.86041666667</c:v>
                </c:pt>
                <c:pt idx="1686">
                  <c:v>43226.863888888889</c:v>
                </c:pt>
                <c:pt idx="1687">
                  <c:v>43226.867361111108</c:v>
                </c:pt>
                <c:pt idx="1688">
                  <c:v>43226.870833333334</c:v>
                </c:pt>
                <c:pt idx="1689">
                  <c:v>43226.874305555553</c:v>
                </c:pt>
                <c:pt idx="1690">
                  <c:v>43226.87777777778</c:v>
                </c:pt>
                <c:pt idx="1691">
                  <c:v>43226.881249999999</c:v>
                </c:pt>
                <c:pt idx="1692">
                  <c:v>43226.884722222225</c:v>
                </c:pt>
                <c:pt idx="1693">
                  <c:v>43226.888194444444</c:v>
                </c:pt>
                <c:pt idx="1694">
                  <c:v>43226.89166666667</c:v>
                </c:pt>
                <c:pt idx="1695">
                  <c:v>43226.895138888889</c:v>
                </c:pt>
                <c:pt idx="1696">
                  <c:v>43226.898611111108</c:v>
                </c:pt>
                <c:pt idx="1697">
                  <c:v>43226.902083333334</c:v>
                </c:pt>
                <c:pt idx="1698">
                  <c:v>43226.905555555553</c:v>
                </c:pt>
                <c:pt idx="1699">
                  <c:v>43226.90902777778</c:v>
                </c:pt>
                <c:pt idx="1700">
                  <c:v>43226.912499999999</c:v>
                </c:pt>
                <c:pt idx="1701">
                  <c:v>43226.913194444445</c:v>
                </c:pt>
                <c:pt idx="1702">
                  <c:v>43226.916666666664</c:v>
                </c:pt>
                <c:pt idx="1703">
                  <c:v>43226.920138888891</c:v>
                </c:pt>
                <c:pt idx="1704">
                  <c:v>43226.923611111109</c:v>
                </c:pt>
                <c:pt idx="1705">
                  <c:v>43226.927083333336</c:v>
                </c:pt>
                <c:pt idx="1706">
                  <c:v>43226.930555555555</c:v>
                </c:pt>
                <c:pt idx="1707">
                  <c:v>43226.934027777781</c:v>
                </c:pt>
                <c:pt idx="1708">
                  <c:v>43226.9375</c:v>
                </c:pt>
                <c:pt idx="1709">
                  <c:v>43226.940972222219</c:v>
                </c:pt>
                <c:pt idx="1710">
                  <c:v>43226.944444444445</c:v>
                </c:pt>
                <c:pt idx="1711">
                  <c:v>43226.948611111111</c:v>
                </c:pt>
                <c:pt idx="1712">
                  <c:v>43226.95208333333</c:v>
                </c:pt>
                <c:pt idx="1713">
                  <c:v>43226.955555555556</c:v>
                </c:pt>
                <c:pt idx="1714">
                  <c:v>43226.959027777775</c:v>
                </c:pt>
                <c:pt idx="1715">
                  <c:v>43226.962500000001</c:v>
                </c:pt>
                <c:pt idx="1716">
                  <c:v>43226.96597222222</c:v>
                </c:pt>
                <c:pt idx="1717">
                  <c:v>43226.969444444447</c:v>
                </c:pt>
                <c:pt idx="1718">
                  <c:v>43226.972916666666</c:v>
                </c:pt>
                <c:pt idx="1719">
                  <c:v>43226.976388888892</c:v>
                </c:pt>
                <c:pt idx="1720">
                  <c:v>43226.979861111111</c:v>
                </c:pt>
                <c:pt idx="1721">
                  <c:v>43226.98333333333</c:v>
                </c:pt>
                <c:pt idx="1722">
                  <c:v>43226.986805555556</c:v>
                </c:pt>
                <c:pt idx="1723">
                  <c:v>43226.990277777775</c:v>
                </c:pt>
                <c:pt idx="1724">
                  <c:v>43226.993750000001</c:v>
                </c:pt>
                <c:pt idx="1725">
                  <c:v>43226.99722222222</c:v>
                </c:pt>
                <c:pt idx="1726">
                  <c:v>43227.000694444447</c:v>
                </c:pt>
                <c:pt idx="1727">
                  <c:v>43227.004166666666</c:v>
                </c:pt>
                <c:pt idx="1728">
                  <c:v>43227.007638888892</c:v>
                </c:pt>
                <c:pt idx="1729">
                  <c:v>43227.011111111111</c:v>
                </c:pt>
                <c:pt idx="1730">
                  <c:v>43227.01458333333</c:v>
                </c:pt>
                <c:pt idx="1731">
                  <c:v>43227.018055555556</c:v>
                </c:pt>
                <c:pt idx="1732">
                  <c:v>43227.021527777775</c:v>
                </c:pt>
                <c:pt idx="1733">
                  <c:v>43227.025000000001</c:v>
                </c:pt>
                <c:pt idx="1734">
                  <c:v>43227.02847222222</c:v>
                </c:pt>
                <c:pt idx="1735">
                  <c:v>43227.031944444447</c:v>
                </c:pt>
                <c:pt idx="1736">
                  <c:v>43227.035416666666</c:v>
                </c:pt>
                <c:pt idx="1737">
                  <c:v>43227.038888888892</c:v>
                </c:pt>
                <c:pt idx="1738">
                  <c:v>43227.042361111111</c:v>
                </c:pt>
                <c:pt idx="1739">
                  <c:v>43227.04583333333</c:v>
                </c:pt>
                <c:pt idx="1740">
                  <c:v>43227.049305555556</c:v>
                </c:pt>
                <c:pt idx="1741">
                  <c:v>43227.052777777775</c:v>
                </c:pt>
                <c:pt idx="1742">
                  <c:v>43227.056250000001</c:v>
                </c:pt>
                <c:pt idx="1743">
                  <c:v>43227.05972222222</c:v>
                </c:pt>
                <c:pt idx="1744">
                  <c:v>43227.063194444447</c:v>
                </c:pt>
                <c:pt idx="1745">
                  <c:v>43227.066666666666</c:v>
                </c:pt>
                <c:pt idx="1746">
                  <c:v>43227.070138888892</c:v>
                </c:pt>
                <c:pt idx="1747">
                  <c:v>43227.073611111111</c:v>
                </c:pt>
                <c:pt idx="1748">
                  <c:v>43227.07708333333</c:v>
                </c:pt>
                <c:pt idx="1749">
                  <c:v>43227.080555555556</c:v>
                </c:pt>
                <c:pt idx="1750">
                  <c:v>43227.084027777775</c:v>
                </c:pt>
                <c:pt idx="1751">
                  <c:v>43227.087500000001</c:v>
                </c:pt>
                <c:pt idx="1752">
                  <c:v>43227.09097222222</c:v>
                </c:pt>
                <c:pt idx="1753">
                  <c:v>43227.094444444447</c:v>
                </c:pt>
                <c:pt idx="1754">
                  <c:v>43227.097916666666</c:v>
                </c:pt>
                <c:pt idx="1755">
                  <c:v>43227.101388888892</c:v>
                </c:pt>
                <c:pt idx="1756">
                  <c:v>43227.104861111111</c:v>
                </c:pt>
                <c:pt idx="1757">
                  <c:v>43227.10833333333</c:v>
                </c:pt>
                <c:pt idx="1758">
                  <c:v>43227.111805555556</c:v>
                </c:pt>
                <c:pt idx="1759">
                  <c:v>43227.115277777775</c:v>
                </c:pt>
                <c:pt idx="1760">
                  <c:v>43227.118750000001</c:v>
                </c:pt>
                <c:pt idx="1761">
                  <c:v>43227.12222222222</c:v>
                </c:pt>
                <c:pt idx="1762">
                  <c:v>43227.125694444447</c:v>
                </c:pt>
                <c:pt idx="1763">
                  <c:v>43227.129166666666</c:v>
                </c:pt>
                <c:pt idx="1764">
                  <c:v>43227.132638888892</c:v>
                </c:pt>
                <c:pt idx="1765">
                  <c:v>43227.136111111111</c:v>
                </c:pt>
                <c:pt idx="1766">
                  <c:v>43227.13958333333</c:v>
                </c:pt>
                <c:pt idx="1767">
                  <c:v>43227.143055555556</c:v>
                </c:pt>
                <c:pt idx="1768">
                  <c:v>43227.146527777775</c:v>
                </c:pt>
                <c:pt idx="1769">
                  <c:v>43227.15</c:v>
                </c:pt>
                <c:pt idx="1770">
                  <c:v>43227.15347222222</c:v>
                </c:pt>
                <c:pt idx="1771">
                  <c:v>43227.156944444447</c:v>
                </c:pt>
                <c:pt idx="1772">
                  <c:v>43227.160416666666</c:v>
                </c:pt>
                <c:pt idx="1773">
                  <c:v>43227.163888888892</c:v>
                </c:pt>
                <c:pt idx="1774">
                  <c:v>43227.167361111111</c:v>
                </c:pt>
                <c:pt idx="1775">
                  <c:v>43227.17083333333</c:v>
                </c:pt>
                <c:pt idx="1776">
                  <c:v>43227.174305555556</c:v>
                </c:pt>
                <c:pt idx="1777">
                  <c:v>43227.177777777775</c:v>
                </c:pt>
                <c:pt idx="1778">
                  <c:v>43227.181250000001</c:v>
                </c:pt>
                <c:pt idx="1779">
                  <c:v>43227.18472222222</c:v>
                </c:pt>
                <c:pt idx="1780">
                  <c:v>43227.188194444447</c:v>
                </c:pt>
                <c:pt idx="1781">
                  <c:v>43227.191666666666</c:v>
                </c:pt>
                <c:pt idx="1782">
                  <c:v>43227.195138888892</c:v>
                </c:pt>
                <c:pt idx="1783">
                  <c:v>43227.198611111111</c:v>
                </c:pt>
                <c:pt idx="1784">
                  <c:v>43227.20208333333</c:v>
                </c:pt>
                <c:pt idx="1785">
                  <c:v>43227.205555555556</c:v>
                </c:pt>
                <c:pt idx="1786">
                  <c:v>43227.209027777775</c:v>
                </c:pt>
                <c:pt idx="1787">
                  <c:v>43227.212500000001</c:v>
                </c:pt>
                <c:pt idx="1788">
                  <c:v>43227.21597222222</c:v>
                </c:pt>
                <c:pt idx="1789">
                  <c:v>43227.219444444447</c:v>
                </c:pt>
                <c:pt idx="1790">
                  <c:v>43227.222916666666</c:v>
                </c:pt>
                <c:pt idx="1791">
                  <c:v>43227.226388888892</c:v>
                </c:pt>
                <c:pt idx="1792">
                  <c:v>43227.229861111111</c:v>
                </c:pt>
                <c:pt idx="1793">
                  <c:v>43227.23333333333</c:v>
                </c:pt>
                <c:pt idx="1794">
                  <c:v>43227.236805555556</c:v>
                </c:pt>
                <c:pt idx="1795">
                  <c:v>43227.240277777775</c:v>
                </c:pt>
                <c:pt idx="1796">
                  <c:v>43227.243750000001</c:v>
                </c:pt>
                <c:pt idx="1797">
                  <c:v>43227.24722222222</c:v>
                </c:pt>
                <c:pt idx="1798">
                  <c:v>43227.250694444447</c:v>
                </c:pt>
                <c:pt idx="1799">
                  <c:v>43227.254166666666</c:v>
                </c:pt>
                <c:pt idx="1800">
                  <c:v>43227.257638888892</c:v>
                </c:pt>
                <c:pt idx="1801">
                  <c:v>43227.261111111111</c:v>
                </c:pt>
                <c:pt idx="1802">
                  <c:v>43227.26458333333</c:v>
                </c:pt>
                <c:pt idx="1803">
                  <c:v>43227.268055555556</c:v>
                </c:pt>
                <c:pt idx="1804">
                  <c:v>43227.271527777775</c:v>
                </c:pt>
                <c:pt idx="1805">
                  <c:v>43227.275000000001</c:v>
                </c:pt>
                <c:pt idx="1806">
                  <c:v>43227.27847222222</c:v>
                </c:pt>
                <c:pt idx="1807">
                  <c:v>43227.281944444447</c:v>
                </c:pt>
                <c:pt idx="1808">
                  <c:v>43227.285416666666</c:v>
                </c:pt>
                <c:pt idx="1809">
                  <c:v>43227.288888888892</c:v>
                </c:pt>
                <c:pt idx="1810">
                  <c:v>43227.292361111111</c:v>
                </c:pt>
                <c:pt idx="1811">
                  <c:v>43227.29583333333</c:v>
                </c:pt>
                <c:pt idx="1812">
                  <c:v>43227.299305555556</c:v>
                </c:pt>
                <c:pt idx="1813">
                  <c:v>43227.302777777775</c:v>
                </c:pt>
                <c:pt idx="1814">
                  <c:v>43227.306250000001</c:v>
                </c:pt>
                <c:pt idx="1815">
                  <c:v>43227.30972222222</c:v>
                </c:pt>
                <c:pt idx="1816">
                  <c:v>43227.313194444447</c:v>
                </c:pt>
                <c:pt idx="1817">
                  <c:v>43227.316666666666</c:v>
                </c:pt>
                <c:pt idx="1818">
                  <c:v>43227.320138888892</c:v>
                </c:pt>
                <c:pt idx="1819">
                  <c:v>43227.323611111111</c:v>
                </c:pt>
                <c:pt idx="1820">
                  <c:v>43227.32708333333</c:v>
                </c:pt>
                <c:pt idx="1821">
                  <c:v>43227.330555555556</c:v>
                </c:pt>
                <c:pt idx="1822">
                  <c:v>43227.334027777775</c:v>
                </c:pt>
                <c:pt idx="1823">
                  <c:v>43227.337500000001</c:v>
                </c:pt>
                <c:pt idx="1824">
                  <c:v>43227.34097222222</c:v>
                </c:pt>
                <c:pt idx="1825">
                  <c:v>43227.344444444447</c:v>
                </c:pt>
                <c:pt idx="1826">
                  <c:v>43227.347916666666</c:v>
                </c:pt>
                <c:pt idx="1827">
                  <c:v>43227.351388888892</c:v>
                </c:pt>
                <c:pt idx="1828">
                  <c:v>43227.354861111111</c:v>
                </c:pt>
                <c:pt idx="1829">
                  <c:v>43227.35833333333</c:v>
                </c:pt>
                <c:pt idx="1830">
                  <c:v>43227.361805555556</c:v>
                </c:pt>
                <c:pt idx="1831">
                  <c:v>43227.365277777775</c:v>
                </c:pt>
                <c:pt idx="1832">
                  <c:v>43227.368750000001</c:v>
                </c:pt>
                <c:pt idx="1833">
                  <c:v>43227.37222222222</c:v>
                </c:pt>
                <c:pt idx="1834">
                  <c:v>43227.375694444447</c:v>
                </c:pt>
                <c:pt idx="1835">
                  <c:v>43227.379166666666</c:v>
                </c:pt>
                <c:pt idx="1836">
                  <c:v>43227.382638888892</c:v>
                </c:pt>
                <c:pt idx="1837">
                  <c:v>43227.386111111111</c:v>
                </c:pt>
                <c:pt idx="1838">
                  <c:v>43227.38958333333</c:v>
                </c:pt>
                <c:pt idx="1839">
                  <c:v>43227.393055555556</c:v>
                </c:pt>
                <c:pt idx="1840">
                  <c:v>43227.396527777775</c:v>
                </c:pt>
                <c:pt idx="1841">
                  <c:v>43227.4</c:v>
                </c:pt>
                <c:pt idx="1842">
                  <c:v>43227.40347222222</c:v>
                </c:pt>
                <c:pt idx="1843">
                  <c:v>43227.406944444447</c:v>
                </c:pt>
                <c:pt idx="1844">
                  <c:v>43227.410416666666</c:v>
                </c:pt>
                <c:pt idx="1845">
                  <c:v>43227.413888888892</c:v>
                </c:pt>
                <c:pt idx="1846">
                  <c:v>43227.417361111111</c:v>
                </c:pt>
                <c:pt idx="1847">
                  <c:v>43227.42083333333</c:v>
                </c:pt>
                <c:pt idx="1848">
                  <c:v>43227.424305555556</c:v>
                </c:pt>
                <c:pt idx="1849">
                  <c:v>43227.427777777775</c:v>
                </c:pt>
                <c:pt idx="1850">
                  <c:v>43227.431250000001</c:v>
                </c:pt>
                <c:pt idx="1851">
                  <c:v>43227.436805555553</c:v>
                </c:pt>
                <c:pt idx="1852">
                  <c:v>43227.44027777778</c:v>
                </c:pt>
                <c:pt idx="1853">
                  <c:v>43227.443749999999</c:v>
                </c:pt>
                <c:pt idx="1854">
                  <c:v>43227.447222222225</c:v>
                </c:pt>
                <c:pt idx="1855">
                  <c:v>43227.450694444444</c:v>
                </c:pt>
                <c:pt idx="1856">
                  <c:v>43227.45416666667</c:v>
                </c:pt>
                <c:pt idx="1857">
                  <c:v>43227.457638888889</c:v>
                </c:pt>
                <c:pt idx="1858">
                  <c:v>43227.461111111108</c:v>
                </c:pt>
                <c:pt idx="1859">
                  <c:v>43227.464583333334</c:v>
                </c:pt>
                <c:pt idx="1860">
                  <c:v>43227.468055555553</c:v>
                </c:pt>
                <c:pt idx="1861">
                  <c:v>43227.47152777778</c:v>
                </c:pt>
                <c:pt idx="1862">
                  <c:v>43227.474999999999</c:v>
                </c:pt>
                <c:pt idx="1863">
                  <c:v>43227.478472222225</c:v>
                </c:pt>
                <c:pt idx="1864">
                  <c:v>43227.481944444444</c:v>
                </c:pt>
                <c:pt idx="1865">
                  <c:v>43227.48541666667</c:v>
                </c:pt>
                <c:pt idx="1866">
                  <c:v>43227.488888888889</c:v>
                </c:pt>
                <c:pt idx="1867">
                  <c:v>43227.492361111108</c:v>
                </c:pt>
                <c:pt idx="1868">
                  <c:v>43227.495833333334</c:v>
                </c:pt>
                <c:pt idx="1869">
                  <c:v>43227.499305555553</c:v>
                </c:pt>
                <c:pt idx="1870">
                  <c:v>43227.50277777778</c:v>
                </c:pt>
                <c:pt idx="1871">
                  <c:v>43227.506249999999</c:v>
                </c:pt>
                <c:pt idx="1872">
                  <c:v>43227.509722222225</c:v>
                </c:pt>
                <c:pt idx="1873">
                  <c:v>43227.513194444444</c:v>
                </c:pt>
                <c:pt idx="1874">
                  <c:v>43227.51666666667</c:v>
                </c:pt>
                <c:pt idx="1875">
                  <c:v>43227.520138888889</c:v>
                </c:pt>
                <c:pt idx="1876">
                  <c:v>43227.523611111108</c:v>
                </c:pt>
                <c:pt idx="1877">
                  <c:v>43227.527083333334</c:v>
                </c:pt>
                <c:pt idx="1878">
                  <c:v>43227.530555555553</c:v>
                </c:pt>
                <c:pt idx="1879">
                  <c:v>43227.53402777778</c:v>
                </c:pt>
                <c:pt idx="1880">
                  <c:v>43227.537499999999</c:v>
                </c:pt>
                <c:pt idx="1881">
                  <c:v>43227.540972222225</c:v>
                </c:pt>
                <c:pt idx="1882">
                  <c:v>43227.544444444444</c:v>
                </c:pt>
                <c:pt idx="1883">
                  <c:v>43227.54791666667</c:v>
                </c:pt>
                <c:pt idx="1884">
                  <c:v>43227.551388888889</c:v>
                </c:pt>
                <c:pt idx="1885">
                  <c:v>43227.554861111108</c:v>
                </c:pt>
                <c:pt idx="1886">
                  <c:v>43227.558333333334</c:v>
                </c:pt>
                <c:pt idx="1887">
                  <c:v>43227.561805555553</c:v>
                </c:pt>
                <c:pt idx="1888">
                  <c:v>43227.56527777778</c:v>
                </c:pt>
                <c:pt idx="1889">
                  <c:v>43227.568749999999</c:v>
                </c:pt>
                <c:pt idx="1890">
                  <c:v>43227.572222222225</c:v>
                </c:pt>
                <c:pt idx="1891">
                  <c:v>43227.575694444444</c:v>
                </c:pt>
                <c:pt idx="1892">
                  <c:v>43227.57916666667</c:v>
                </c:pt>
                <c:pt idx="1893">
                  <c:v>43227.582638888889</c:v>
                </c:pt>
                <c:pt idx="1894">
                  <c:v>43227.586111111108</c:v>
                </c:pt>
                <c:pt idx="1895">
                  <c:v>43227.589583333334</c:v>
                </c:pt>
                <c:pt idx="1896">
                  <c:v>43227.593055555553</c:v>
                </c:pt>
                <c:pt idx="1897">
                  <c:v>43227.59652777778</c:v>
                </c:pt>
                <c:pt idx="1898">
                  <c:v>43227.6</c:v>
                </c:pt>
                <c:pt idx="1899">
                  <c:v>43227.603472222225</c:v>
                </c:pt>
                <c:pt idx="1900">
                  <c:v>43227.606944444444</c:v>
                </c:pt>
                <c:pt idx="1901">
                  <c:v>43227.61041666667</c:v>
                </c:pt>
                <c:pt idx="1902">
                  <c:v>43227.613888888889</c:v>
                </c:pt>
                <c:pt idx="1903">
                  <c:v>43227.617361111108</c:v>
                </c:pt>
                <c:pt idx="1904">
                  <c:v>43227.620833333334</c:v>
                </c:pt>
                <c:pt idx="1905">
                  <c:v>43227.624305555553</c:v>
                </c:pt>
                <c:pt idx="1906">
                  <c:v>43227.62777777778</c:v>
                </c:pt>
                <c:pt idx="1907">
                  <c:v>43227.631249999999</c:v>
                </c:pt>
                <c:pt idx="1908">
                  <c:v>43227.634722222225</c:v>
                </c:pt>
                <c:pt idx="1909">
                  <c:v>43227.638194444444</c:v>
                </c:pt>
                <c:pt idx="1910">
                  <c:v>43227.64166666667</c:v>
                </c:pt>
                <c:pt idx="1911">
                  <c:v>43227.645138888889</c:v>
                </c:pt>
                <c:pt idx="1912">
                  <c:v>43227.648611111108</c:v>
                </c:pt>
                <c:pt idx="1913">
                  <c:v>43227.652083333334</c:v>
                </c:pt>
                <c:pt idx="1914">
                  <c:v>43227.655555555553</c:v>
                </c:pt>
                <c:pt idx="1915">
                  <c:v>43227.65902777778</c:v>
                </c:pt>
                <c:pt idx="1916">
                  <c:v>43227.662499999999</c:v>
                </c:pt>
                <c:pt idx="1917">
                  <c:v>43227.665972222225</c:v>
                </c:pt>
                <c:pt idx="1918">
                  <c:v>43227.669444444444</c:v>
                </c:pt>
                <c:pt idx="1919">
                  <c:v>43227.67291666667</c:v>
                </c:pt>
                <c:pt idx="1920">
                  <c:v>43227.676388888889</c:v>
                </c:pt>
                <c:pt idx="1921">
                  <c:v>43227.679861111108</c:v>
                </c:pt>
                <c:pt idx="1922">
                  <c:v>43227.683333333334</c:v>
                </c:pt>
                <c:pt idx="1923">
                  <c:v>43227.686805555553</c:v>
                </c:pt>
                <c:pt idx="1924">
                  <c:v>43227.69027777778</c:v>
                </c:pt>
                <c:pt idx="1925">
                  <c:v>43227.693749999999</c:v>
                </c:pt>
                <c:pt idx="1926">
                  <c:v>43227.697222222225</c:v>
                </c:pt>
                <c:pt idx="1927">
                  <c:v>43227.700694444444</c:v>
                </c:pt>
                <c:pt idx="1928">
                  <c:v>43227.70416666667</c:v>
                </c:pt>
                <c:pt idx="1929">
                  <c:v>43227.707638888889</c:v>
                </c:pt>
                <c:pt idx="1930">
                  <c:v>43227.711111111108</c:v>
                </c:pt>
                <c:pt idx="1931">
                  <c:v>43227.714583333334</c:v>
                </c:pt>
                <c:pt idx="1932">
                  <c:v>43227.718055555553</c:v>
                </c:pt>
                <c:pt idx="1933">
                  <c:v>43227.72152777778</c:v>
                </c:pt>
                <c:pt idx="1934">
                  <c:v>43227.724999999999</c:v>
                </c:pt>
                <c:pt idx="1935">
                  <c:v>43227.728472222225</c:v>
                </c:pt>
                <c:pt idx="1936">
                  <c:v>43227.731944444444</c:v>
                </c:pt>
                <c:pt idx="1937">
                  <c:v>43227.73541666667</c:v>
                </c:pt>
                <c:pt idx="1938">
                  <c:v>43227.738888888889</c:v>
                </c:pt>
                <c:pt idx="1939">
                  <c:v>43227.742361111108</c:v>
                </c:pt>
                <c:pt idx="1940">
                  <c:v>43227.745833333334</c:v>
                </c:pt>
                <c:pt idx="1941">
                  <c:v>43227.749305555553</c:v>
                </c:pt>
                <c:pt idx="1942">
                  <c:v>43227.75277777778</c:v>
                </c:pt>
                <c:pt idx="1943">
                  <c:v>43227.756249999999</c:v>
                </c:pt>
                <c:pt idx="1944">
                  <c:v>43227.759722222225</c:v>
                </c:pt>
                <c:pt idx="1945">
                  <c:v>43227.763194444444</c:v>
                </c:pt>
                <c:pt idx="1946">
                  <c:v>43227.76666666667</c:v>
                </c:pt>
                <c:pt idx="1947">
                  <c:v>43227.770138888889</c:v>
                </c:pt>
                <c:pt idx="1948">
                  <c:v>43227.773611111108</c:v>
                </c:pt>
                <c:pt idx="1949">
                  <c:v>43227.777083333334</c:v>
                </c:pt>
                <c:pt idx="1950">
                  <c:v>43227.780555555553</c:v>
                </c:pt>
                <c:pt idx="1951">
                  <c:v>43227.78402777778</c:v>
                </c:pt>
                <c:pt idx="1952">
                  <c:v>43227.787499999999</c:v>
                </c:pt>
                <c:pt idx="1953">
                  <c:v>43227.790972222225</c:v>
                </c:pt>
                <c:pt idx="1954">
                  <c:v>43227.794444444444</c:v>
                </c:pt>
                <c:pt idx="1955">
                  <c:v>43227.79791666667</c:v>
                </c:pt>
                <c:pt idx="1956">
                  <c:v>43227.801388888889</c:v>
                </c:pt>
                <c:pt idx="1957">
                  <c:v>43227.804861111108</c:v>
                </c:pt>
                <c:pt idx="1958">
                  <c:v>43227.808333333334</c:v>
                </c:pt>
                <c:pt idx="1959">
                  <c:v>43227.811805555553</c:v>
                </c:pt>
                <c:pt idx="1960">
                  <c:v>43227.81527777778</c:v>
                </c:pt>
                <c:pt idx="1961">
                  <c:v>43227.818749999999</c:v>
                </c:pt>
                <c:pt idx="1962">
                  <c:v>43227.822222222225</c:v>
                </c:pt>
                <c:pt idx="1963">
                  <c:v>43227.825694444444</c:v>
                </c:pt>
                <c:pt idx="1964">
                  <c:v>43227.82916666667</c:v>
                </c:pt>
                <c:pt idx="1965">
                  <c:v>43227.832638888889</c:v>
                </c:pt>
                <c:pt idx="1966">
                  <c:v>43227.836111111108</c:v>
                </c:pt>
                <c:pt idx="1967">
                  <c:v>43227.836805555555</c:v>
                </c:pt>
                <c:pt idx="1968">
                  <c:v>43227.840277777781</c:v>
                </c:pt>
                <c:pt idx="1969">
                  <c:v>43227.84375</c:v>
                </c:pt>
                <c:pt idx="1970">
                  <c:v>43227.847222222219</c:v>
                </c:pt>
                <c:pt idx="1971">
                  <c:v>43227.850694444445</c:v>
                </c:pt>
                <c:pt idx="1972">
                  <c:v>43227.854166666664</c:v>
                </c:pt>
                <c:pt idx="1973">
                  <c:v>43227.857638888891</c:v>
                </c:pt>
                <c:pt idx="1974">
                  <c:v>43227.861111111109</c:v>
                </c:pt>
                <c:pt idx="1975">
                  <c:v>43227.864583333336</c:v>
                </c:pt>
                <c:pt idx="1976">
                  <c:v>43227.868055555555</c:v>
                </c:pt>
                <c:pt idx="1977">
                  <c:v>43227.871527777781</c:v>
                </c:pt>
                <c:pt idx="1978">
                  <c:v>43227.875</c:v>
                </c:pt>
                <c:pt idx="1979">
                  <c:v>43227.878472222219</c:v>
                </c:pt>
                <c:pt idx="1980">
                  <c:v>43227.881944444445</c:v>
                </c:pt>
                <c:pt idx="1981">
                  <c:v>43227.885416666664</c:v>
                </c:pt>
                <c:pt idx="1982">
                  <c:v>43227.888888888891</c:v>
                </c:pt>
                <c:pt idx="1983">
                  <c:v>43227.892361111109</c:v>
                </c:pt>
                <c:pt idx="1984">
                  <c:v>43227.895833333336</c:v>
                </c:pt>
                <c:pt idx="1985">
                  <c:v>43227.899305555555</c:v>
                </c:pt>
                <c:pt idx="1986">
                  <c:v>43227.902777777781</c:v>
                </c:pt>
                <c:pt idx="1987">
                  <c:v>43227.90625</c:v>
                </c:pt>
                <c:pt idx="1988">
                  <c:v>43227.909722222219</c:v>
                </c:pt>
                <c:pt idx="1989">
                  <c:v>43227.913194444445</c:v>
                </c:pt>
                <c:pt idx="1990">
                  <c:v>43227.916666666664</c:v>
                </c:pt>
                <c:pt idx="1991">
                  <c:v>43227.920138888891</c:v>
                </c:pt>
                <c:pt idx="1992">
                  <c:v>43227.923611111109</c:v>
                </c:pt>
                <c:pt idx="1993">
                  <c:v>43227.927083333336</c:v>
                </c:pt>
                <c:pt idx="1994">
                  <c:v>43227.931944444441</c:v>
                </c:pt>
                <c:pt idx="1995">
                  <c:v>43227.935416666667</c:v>
                </c:pt>
                <c:pt idx="1996">
                  <c:v>43227.938888888886</c:v>
                </c:pt>
                <c:pt idx="1997">
                  <c:v>43227.942361111112</c:v>
                </c:pt>
                <c:pt idx="1998">
                  <c:v>43227.945833333331</c:v>
                </c:pt>
                <c:pt idx="1999">
                  <c:v>43227.949305555558</c:v>
                </c:pt>
                <c:pt idx="2000">
                  <c:v>43227.952777777777</c:v>
                </c:pt>
                <c:pt idx="2001">
                  <c:v>43227.956250000003</c:v>
                </c:pt>
                <c:pt idx="2002">
                  <c:v>43227.959722222222</c:v>
                </c:pt>
                <c:pt idx="2003">
                  <c:v>43227.963194444441</c:v>
                </c:pt>
                <c:pt idx="2004">
                  <c:v>43227.966666666667</c:v>
                </c:pt>
                <c:pt idx="2005">
                  <c:v>43227.970138888886</c:v>
                </c:pt>
                <c:pt idx="2006">
                  <c:v>43227.973611111112</c:v>
                </c:pt>
                <c:pt idx="2007">
                  <c:v>43227.977083333331</c:v>
                </c:pt>
                <c:pt idx="2008">
                  <c:v>43227.980555555558</c:v>
                </c:pt>
                <c:pt idx="2009">
                  <c:v>43227.984027777777</c:v>
                </c:pt>
                <c:pt idx="2010">
                  <c:v>43227.987500000003</c:v>
                </c:pt>
                <c:pt idx="2011">
                  <c:v>43227.990972222222</c:v>
                </c:pt>
                <c:pt idx="2012">
                  <c:v>43227.994444444441</c:v>
                </c:pt>
                <c:pt idx="2013">
                  <c:v>43227.997916666667</c:v>
                </c:pt>
                <c:pt idx="2014">
                  <c:v>43228.001388888886</c:v>
                </c:pt>
                <c:pt idx="2015">
                  <c:v>43228.004861111112</c:v>
                </c:pt>
                <c:pt idx="2016">
                  <c:v>43228.008333333331</c:v>
                </c:pt>
                <c:pt idx="2017">
                  <c:v>43228.011805555558</c:v>
                </c:pt>
                <c:pt idx="2018">
                  <c:v>43228.015277777777</c:v>
                </c:pt>
                <c:pt idx="2019">
                  <c:v>43228.018750000003</c:v>
                </c:pt>
                <c:pt idx="2020">
                  <c:v>43228.022222222222</c:v>
                </c:pt>
                <c:pt idx="2021">
                  <c:v>43228.025694444441</c:v>
                </c:pt>
                <c:pt idx="2022">
                  <c:v>43228.029166666667</c:v>
                </c:pt>
                <c:pt idx="2023">
                  <c:v>43228.032638888886</c:v>
                </c:pt>
                <c:pt idx="2024">
                  <c:v>43228.036111111112</c:v>
                </c:pt>
                <c:pt idx="2025">
                  <c:v>43228.039583333331</c:v>
                </c:pt>
                <c:pt idx="2026">
                  <c:v>43228.043055555558</c:v>
                </c:pt>
                <c:pt idx="2027">
                  <c:v>43228.046527777777</c:v>
                </c:pt>
                <c:pt idx="2028">
                  <c:v>43228.05</c:v>
                </c:pt>
                <c:pt idx="2029">
                  <c:v>43228.053472222222</c:v>
                </c:pt>
                <c:pt idx="2030">
                  <c:v>43228.056944444441</c:v>
                </c:pt>
                <c:pt idx="2031">
                  <c:v>43228.060416666667</c:v>
                </c:pt>
                <c:pt idx="2032">
                  <c:v>43228.063888888886</c:v>
                </c:pt>
                <c:pt idx="2033">
                  <c:v>43228.067361111112</c:v>
                </c:pt>
                <c:pt idx="2034">
                  <c:v>43228.070833333331</c:v>
                </c:pt>
                <c:pt idx="2035">
                  <c:v>43228.074305555558</c:v>
                </c:pt>
                <c:pt idx="2036">
                  <c:v>43228.077777777777</c:v>
                </c:pt>
                <c:pt idx="2037">
                  <c:v>43228.081250000003</c:v>
                </c:pt>
                <c:pt idx="2038">
                  <c:v>43228.084722222222</c:v>
                </c:pt>
                <c:pt idx="2039">
                  <c:v>43228.088194444441</c:v>
                </c:pt>
                <c:pt idx="2040">
                  <c:v>43228.091666666667</c:v>
                </c:pt>
                <c:pt idx="2041">
                  <c:v>43228.095138888886</c:v>
                </c:pt>
                <c:pt idx="2042">
                  <c:v>43228.098611111112</c:v>
                </c:pt>
                <c:pt idx="2043">
                  <c:v>43228.102083333331</c:v>
                </c:pt>
                <c:pt idx="2044">
                  <c:v>43228.105555555558</c:v>
                </c:pt>
                <c:pt idx="2045">
                  <c:v>43228.109027777777</c:v>
                </c:pt>
                <c:pt idx="2046">
                  <c:v>43228.112500000003</c:v>
                </c:pt>
                <c:pt idx="2047">
                  <c:v>43228.115972222222</c:v>
                </c:pt>
                <c:pt idx="2048">
                  <c:v>43228.119444444441</c:v>
                </c:pt>
                <c:pt idx="2049">
                  <c:v>43228.122916666667</c:v>
                </c:pt>
                <c:pt idx="2050">
                  <c:v>43228.126388888886</c:v>
                </c:pt>
                <c:pt idx="2051">
                  <c:v>43228.129861111112</c:v>
                </c:pt>
                <c:pt idx="2052">
                  <c:v>43228.133333333331</c:v>
                </c:pt>
                <c:pt idx="2053">
                  <c:v>43228.136805555558</c:v>
                </c:pt>
                <c:pt idx="2054">
                  <c:v>43228.140277777777</c:v>
                </c:pt>
                <c:pt idx="2055">
                  <c:v>43228.143750000003</c:v>
                </c:pt>
                <c:pt idx="2056">
                  <c:v>43228.147222222222</c:v>
                </c:pt>
                <c:pt idx="2057">
                  <c:v>43228.150694444441</c:v>
                </c:pt>
                <c:pt idx="2058">
                  <c:v>43228.154166666667</c:v>
                </c:pt>
                <c:pt idx="2059">
                  <c:v>43228.157638888886</c:v>
                </c:pt>
                <c:pt idx="2060">
                  <c:v>43228.161111111112</c:v>
                </c:pt>
                <c:pt idx="2061">
                  <c:v>43228.164583333331</c:v>
                </c:pt>
                <c:pt idx="2062">
                  <c:v>43228.168055555558</c:v>
                </c:pt>
                <c:pt idx="2063">
                  <c:v>43228.171527777777</c:v>
                </c:pt>
                <c:pt idx="2064">
                  <c:v>43228.175000000003</c:v>
                </c:pt>
                <c:pt idx="2065">
                  <c:v>43228.178472222222</c:v>
                </c:pt>
                <c:pt idx="2066">
                  <c:v>43228.181944444441</c:v>
                </c:pt>
                <c:pt idx="2067">
                  <c:v>43228.185416666667</c:v>
                </c:pt>
                <c:pt idx="2068">
                  <c:v>43228.188888888886</c:v>
                </c:pt>
                <c:pt idx="2069">
                  <c:v>43228.192361111112</c:v>
                </c:pt>
                <c:pt idx="2070">
                  <c:v>43228.195833333331</c:v>
                </c:pt>
                <c:pt idx="2071">
                  <c:v>43228.2</c:v>
                </c:pt>
                <c:pt idx="2072">
                  <c:v>43228.203472222223</c:v>
                </c:pt>
                <c:pt idx="2073">
                  <c:v>43228.206944444442</c:v>
                </c:pt>
                <c:pt idx="2074">
                  <c:v>43228.210416666669</c:v>
                </c:pt>
                <c:pt idx="2075">
                  <c:v>43228.213888888888</c:v>
                </c:pt>
                <c:pt idx="2076">
                  <c:v>43228.217361111114</c:v>
                </c:pt>
                <c:pt idx="2077">
                  <c:v>43228.220833333333</c:v>
                </c:pt>
                <c:pt idx="2078">
                  <c:v>43228.224999999999</c:v>
                </c:pt>
                <c:pt idx="2079">
                  <c:v>43228.228472222225</c:v>
                </c:pt>
                <c:pt idx="2080">
                  <c:v>43228.231944444444</c:v>
                </c:pt>
                <c:pt idx="2081">
                  <c:v>43228.23541666667</c:v>
                </c:pt>
                <c:pt idx="2082">
                  <c:v>43228.238888888889</c:v>
                </c:pt>
                <c:pt idx="2083">
                  <c:v>43228.242361111108</c:v>
                </c:pt>
                <c:pt idx="2084">
                  <c:v>43228.245833333334</c:v>
                </c:pt>
                <c:pt idx="2085">
                  <c:v>43228.249305555553</c:v>
                </c:pt>
                <c:pt idx="2086">
                  <c:v>43228.25277777778</c:v>
                </c:pt>
                <c:pt idx="2087">
                  <c:v>43228.256249999999</c:v>
                </c:pt>
                <c:pt idx="2088">
                  <c:v>43228.259722222225</c:v>
                </c:pt>
                <c:pt idx="2089">
                  <c:v>43228.263194444444</c:v>
                </c:pt>
                <c:pt idx="2090">
                  <c:v>43228.26666666667</c:v>
                </c:pt>
                <c:pt idx="2091">
                  <c:v>43228.270138888889</c:v>
                </c:pt>
                <c:pt idx="2092">
                  <c:v>43228.273611111108</c:v>
                </c:pt>
                <c:pt idx="2093">
                  <c:v>43228.277083333334</c:v>
                </c:pt>
                <c:pt idx="2094">
                  <c:v>43228.280555555553</c:v>
                </c:pt>
                <c:pt idx="2095">
                  <c:v>43228.28402777778</c:v>
                </c:pt>
                <c:pt idx="2096">
                  <c:v>43228.287499999999</c:v>
                </c:pt>
                <c:pt idx="2097">
                  <c:v>43228.290972222225</c:v>
                </c:pt>
                <c:pt idx="2098">
                  <c:v>43228.294444444444</c:v>
                </c:pt>
                <c:pt idx="2099">
                  <c:v>43228.29791666667</c:v>
                </c:pt>
                <c:pt idx="2100">
                  <c:v>43228.301388888889</c:v>
                </c:pt>
                <c:pt idx="2101">
                  <c:v>43228.304861111108</c:v>
                </c:pt>
                <c:pt idx="2102">
                  <c:v>43228.308333333334</c:v>
                </c:pt>
                <c:pt idx="2103">
                  <c:v>43228.311805555553</c:v>
                </c:pt>
                <c:pt idx="2104">
                  <c:v>43228.31527777778</c:v>
                </c:pt>
                <c:pt idx="2105">
                  <c:v>43228.318749999999</c:v>
                </c:pt>
                <c:pt idx="2106">
                  <c:v>43228.322222222225</c:v>
                </c:pt>
                <c:pt idx="2107">
                  <c:v>43228.325694444444</c:v>
                </c:pt>
                <c:pt idx="2108">
                  <c:v>43228.32916666667</c:v>
                </c:pt>
                <c:pt idx="2109">
                  <c:v>43228.332638888889</c:v>
                </c:pt>
                <c:pt idx="2110">
                  <c:v>43228.336111111108</c:v>
                </c:pt>
                <c:pt idx="2111">
                  <c:v>43228.339583333334</c:v>
                </c:pt>
                <c:pt idx="2112">
                  <c:v>43228.343055555553</c:v>
                </c:pt>
                <c:pt idx="2113">
                  <c:v>43228.34652777778</c:v>
                </c:pt>
                <c:pt idx="2114">
                  <c:v>43228.35</c:v>
                </c:pt>
                <c:pt idx="2115">
                  <c:v>43228.353472222225</c:v>
                </c:pt>
                <c:pt idx="2116">
                  <c:v>43228.356944444444</c:v>
                </c:pt>
                <c:pt idx="2117">
                  <c:v>43228.36041666667</c:v>
                </c:pt>
                <c:pt idx="2118">
                  <c:v>43228.363888888889</c:v>
                </c:pt>
                <c:pt idx="2119">
                  <c:v>43228.367361111108</c:v>
                </c:pt>
                <c:pt idx="2120">
                  <c:v>43228.370833333334</c:v>
                </c:pt>
                <c:pt idx="2121">
                  <c:v>43228.374305555553</c:v>
                </c:pt>
                <c:pt idx="2122">
                  <c:v>43228.37777777778</c:v>
                </c:pt>
                <c:pt idx="2123">
                  <c:v>43228.381249999999</c:v>
                </c:pt>
                <c:pt idx="2124">
                  <c:v>43228.384722222225</c:v>
                </c:pt>
                <c:pt idx="2125">
                  <c:v>43228.388194444444</c:v>
                </c:pt>
                <c:pt idx="2126">
                  <c:v>43228.39166666667</c:v>
                </c:pt>
                <c:pt idx="2127">
                  <c:v>43228.395138888889</c:v>
                </c:pt>
                <c:pt idx="2128">
                  <c:v>43228.398611111108</c:v>
                </c:pt>
                <c:pt idx="2129">
                  <c:v>43228.402083333334</c:v>
                </c:pt>
                <c:pt idx="2130">
                  <c:v>43228.405555555553</c:v>
                </c:pt>
                <c:pt idx="2131">
                  <c:v>43228.40902777778</c:v>
                </c:pt>
                <c:pt idx="2132">
                  <c:v>43228.412499999999</c:v>
                </c:pt>
                <c:pt idx="2133">
                  <c:v>43228.415972222225</c:v>
                </c:pt>
                <c:pt idx="2134">
                  <c:v>43228.419444444444</c:v>
                </c:pt>
                <c:pt idx="2135">
                  <c:v>43228.42291666667</c:v>
                </c:pt>
                <c:pt idx="2136">
                  <c:v>43228.426388888889</c:v>
                </c:pt>
                <c:pt idx="2137">
                  <c:v>43228.429861111108</c:v>
                </c:pt>
                <c:pt idx="2138">
                  <c:v>43228.433333333334</c:v>
                </c:pt>
                <c:pt idx="2139">
                  <c:v>43228.436805555553</c:v>
                </c:pt>
                <c:pt idx="2140">
                  <c:v>43228.44027777778</c:v>
                </c:pt>
                <c:pt idx="2141">
                  <c:v>43228.443749999999</c:v>
                </c:pt>
                <c:pt idx="2142">
                  <c:v>43228.447222222225</c:v>
                </c:pt>
                <c:pt idx="2143">
                  <c:v>43228.450694444444</c:v>
                </c:pt>
                <c:pt idx="2144">
                  <c:v>43228.45416666667</c:v>
                </c:pt>
                <c:pt idx="2145">
                  <c:v>43228.457638888889</c:v>
                </c:pt>
                <c:pt idx="2146">
                  <c:v>43228.461111111108</c:v>
                </c:pt>
                <c:pt idx="2147">
                  <c:v>43228.464583333334</c:v>
                </c:pt>
                <c:pt idx="2148">
                  <c:v>43228.468055555553</c:v>
                </c:pt>
                <c:pt idx="2149">
                  <c:v>43228.47152777778</c:v>
                </c:pt>
                <c:pt idx="2150">
                  <c:v>43228.474999999999</c:v>
                </c:pt>
                <c:pt idx="2151">
                  <c:v>43228.478472222225</c:v>
                </c:pt>
                <c:pt idx="2152">
                  <c:v>43228.481944444444</c:v>
                </c:pt>
                <c:pt idx="2153">
                  <c:v>43228.48541666667</c:v>
                </c:pt>
                <c:pt idx="2154">
                  <c:v>43228.488888888889</c:v>
                </c:pt>
                <c:pt idx="2155">
                  <c:v>43228.492361111108</c:v>
                </c:pt>
                <c:pt idx="2156">
                  <c:v>43228.495833333334</c:v>
                </c:pt>
                <c:pt idx="2157">
                  <c:v>43228.499305555553</c:v>
                </c:pt>
                <c:pt idx="2158">
                  <c:v>43228.50277777778</c:v>
                </c:pt>
                <c:pt idx="2159">
                  <c:v>43228.506249999999</c:v>
                </c:pt>
                <c:pt idx="2160">
                  <c:v>43228.509722222225</c:v>
                </c:pt>
                <c:pt idx="2161">
                  <c:v>43228.513194444444</c:v>
                </c:pt>
                <c:pt idx="2162">
                  <c:v>43228.51666666667</c:v>
                </c:pt>
                <c:pt idx="2163">
                  <c:v>43228.520138888889</c:v>
                </c:pt>
                <c:pt idx="2164">
                  <c:v>43228.523611111108</c:v>
                </c:pt>
                <c:pt idx="2165">
                  <c:v>43228.527083333334</c:v>
                </c:pt>
                <c:pt idx="2166">
                  <c:v>43228.530555555553</c:v>
                </c:pt>
                <c:pt idx="2167">
                  <c:v>43228.531944444447</c:v>
                </c:pt>
                <c:pt idx="2168">
                  <c:v>43228.535416666666</c:v>
                </c:pt>
                <c:pt idx="2169">
                  <c:v>43228.538888888892</c:v>
                </c:pt>
                <c:pt idx="2170">
                  <c:v>43228.542361111111</c:v>
                </c:pt>
                <c:pt idx="2171">
                  <c:v>43228.54583333333</c:v>
                </c:pt>
                <c:pt idx="2172">
                  <c:v>43228.549305555556</c:v>
                </c:pt>
                <c:pt idx="2173">
                  <c:v>43228.552777777775</c:v>
                </c:pt>
                <c:pt idx="2174">
                  <c:v>43228.556250000001</c:v>
                </c:pt>
                <c:pt idx="2175">
                  <c:v>43228.55972222222</c:v>
                </c:pt>
                <c:pt idx="2176">
                  <c:v>43228.563194444447</c:v>
                </c:pt>
                <c:pt idx="2177">
                  <c:v>43228.566666666666</c:v>
                </c:pt>
                <c:pt idx="2178">
                  <c:v>43228.570138888892</c:v>
                </c:pt>
                <c:pt idx="2179">
                  <c:v>43228.573611111111</c:v>
                </c:pt>
                <c:pt idx="2180">
                  <c:v>43228.57708333333</c:v>
                </c:pt>
                <c:pt idx="2181">
                  <c:v>43228.580555555556</c:v>
                </c:pt>
                <c:pt idx="2182">
                  <c:v>43228.584027777775</c:v>
                </c:pt>
                <c:pt idx="2183">
                  <c:v>43228.587500000001</c:v>
                </c:pt>
                <c:pt idx="2184">
                  <c:v>43228.59097222222</c:v>
                </c:pt>
                <c:pt idx="2185">
                  <c:v>43228.594444444447</c:v>
                </c:pt>
                <c:pt idx="2186">
                  <c:v>43228.597916666666</c:v>
                </c:pt>
                <c:pt idx="2187">
                  <c:v>43228.601388888892</c:v>
                </c:pt>
                <c:pt idx="2188">
                  <c:v>43228.604861111111</c:v>
                </c:pt>
                <c:pt idx="2189">
                  <c:v>43228.60833333333</c:v>
                </c:pt>
                <c:pt idx="2190">
                  <c:v>43228.611805555556</c:v>
                </c:pt>
                <c:pt idx="2191">
                  <c:v>43228.615277777775</c:v>
                </c:pt>
                <c:pt idx="2192">
                  <c:v>43228.618750000001</c:v>
                </c:pt>
                <c:pt idx="2193">
                  <c:v>43228.62222222222</c:v>
                </c:pt>
                <c:pt idx="2194">
                  <c:v>43228.625694444447</c:v>
                </c:pt>
                <c:pt idx="2195">
                  <c:v>43228.629166666666</c:v>
                </c:pt>
                <c:pt idx="2196">
                  <c:v>43228.632638888892</c:v>
                </c:pt>
                <c:pt idx="2197">
                  <c:v>43228.636111111111</c:v>
                </c:pt>
                <c:pt idx="2198">
                  <c:v>43228.63958333333</c:v>
                </c:pt>
                <c:pt idx="2199">
                  <c:v>43228.643055555556</c:v>
                </c:pt>
                <c:pt idx="2200">
                  <c:v>43228.646527777775</c:v>
                </c:pt>
                <c:pt idx="2201">
                  <c:v>43228.65</c:v>
                </c:pt>
                <c:pt idx="2202">
                  <c:v>43228.65347222222</c:v>
                </c:pt>
                <c:pt idx="2203">
                  <c:v>43228.656944444447</c:v>
                </c:pt>
                <c:pt idx="2204">
                  <c:v>43228.660416666666</c:v>
                </c:pt>
                <c:pt idx="2205">
                  <c:v>43228.663888888892</c:v>
                </c:pt>
                <c:pt idx="2206">
                  <c:v>43228.667361111111</c:v>
                </c:pt>
                <c:pt idx="2207">
                  <c:v>43228.67083333333</c:v>
                </c:pt>
                <c:pt idx="2208">
                  <c:v>43228.674305555556</c:v>
                </c:pt>
                <c:pt idx="2209">
                  <c:v>43228.677777777775</c:v>
                </c:pt>
                <c:pt idx="2210">
                  <c:v>43228.681250000001</c:v>
                </c:pt>
                <c:pt idx="2211">
                  <c:v>43228.68472222222</c:v>
                </c:pt>
                <c:pt idx="2212">
                  <c:v>43228.688194444447</c:v>
                </c:pt>
                <c:pt idx="2213">
                  <c:v>43228.691666666666</c:v>
                </c:pt>
                <c:pt idx="2214">
                  <c:v>43228.695138888892</c:v>
                </c:pt>
                <c:pt idx="2215">
                  <c:v>43228.7</c:v>
                </c:pt>
                <c:pt idx="2216">
                  <c:v>43228.703472222223</c:v>
                </c:pt>
                <c:pt idx="2217">
                  <c:v>43228.706944444442</c:v>
                </c:pt>
                <c:pt idx="2218">
                  <c:v>43228.710416666669</c:v>
                </c:pt>
                <c:pt idx="2219">
                  <c:v>43228.713888888888</c:v>
                </c:pt>
                <c:pt idx="2220">
                  <c:v>43228.717361111114</c:v>
                </c:pt>
                <c:pt idx="2221">
                  <c:v>43228.720833333333</c:v>
                </c:pt>
                <c:pt idx="2222">
                  <c:v>43228.724305555559</c:v>
                </c:pt>
                <c:pt idx="2223">
                  <c:v>43228.727777777778</c:v>
                </c:pt>
                <c:pt idx="2224">
                  <c:v>43228.731249999997</c:v>
                </c:pt>
                <c:pt idx="2225">
                  <c:v>43228.73541666667</c:v>
                </c:pt>
                <c:pt idx="2226">
                  <c:v>43228.738888888889</c:v>
                </c:pt>
                <c:pt idx="2227">
                  <c:v>43228.742361111108</c:v>
                </c:pt>
                <c:pt idx="2228">
                  <c:v>43228.745833333334</c:v>
                </c:pt>
                <c:pt idx="2229">
                  <c:v>43228.749305555553</c:v>
                </c:pt>
                <c:pt idx="2230">
                  <c:v>43228.75277777778</c:v>
                </c:pt>
                <c:pt idx="2231">
                  <c:v>43228.756249999999</c:v>
                </c:pt>
                <c:pt idx="2232">
                  <c:v>43228.763194444444</c:v>
                </c:pt>
                <c:pt idx="2233">
                  <c:v>43228.76666666667</c:v>
                </c:pt>
                <c:pt idx="2234">
                  <c:v>43228.770138888889</c:v>
                </c:pt>
                <c:pt idx="2235">
                  <c:v>43228.773611111108</c:v>
                </c:pt>
                <c:pt idx="2236">
                  <c:v>43228.777083333334</c:v>
                </c:pt>
                <c:pt idx="2237">
                  <c:v>43228.780555555553</c:v>
                </c:pt>
                <c:pt idx="2238">
                  <c:v>43228.78402777778</c:v>
                </c:pt>
                <c:pt idx="2239">
                  <c:v>43228.787499999999</c:v>
                </c:pt>
                <c:pt idx="2240">
                  <c:v>43228.790972222225</c:v>
                </c:pt>
                <c:pt idx="2241">
                  <c:v>43228.794444444444</c:v>
                </c:pt>
                <c:pt idx="2242">
                  <c:v>43228.79791666667</c:v>
                </c:pt>
                <c:pt idx="2243">
                  <c:v>43228.801388888889</c:v>
                </c:pt>
                <c:pt idx="2244">
                  <c:v>43228.804861111108</c:v>
                </c:pt>
                <c:pt idx="2245">
                  <c:v>43228.808333333334</c:v>
                </c:pt>
                <c:pt idx="2246">
                  <c:v>43228.811805555553</c:v>
                </c:pt>
                <c:pt idx="2247">
                  <c:v>43228.81527777778</c:v>
                </c:pt>
                <c:pt idx="2248">
                  <c:v>43228.818749999999</c:v>
                </c:pt>
                <c:pt idx="2249">
                  <c:v>43228.822222222225</c:v>
                </c:pt>
                <c:pt idx="2250">
                  <c:v>43228.825694444444</c:v>
                </c:pt>
                <c:pt idx="2251">
                  <c:v>43228.82916666667</c:v>
                </c:pt>
                <c:pt idx="2252">
                  <c:v>43228.832638888889</c:v>
                </c:pt>
                <c:pt idx="2253">
                  <c:v>43228.836111111108</c:v>
                </c:pt>
                <c:pt idx="2254">
                  <c:v>43228.839583333334</c:v>
                </c:pt>
                <c:pt idx="2255">
                  <c:v>43228.843055555553</c:v>
                </c:pt>
                <c:pt idx="2256">
                  <c:v>43228.84652777778</c:v>
                </c:pt>
                <c:pt idx="2257">
                  <c:v>43228.85</c:v>
                </c:pt>
                <c:pt idx="2258">
                  <c:v>43228.853472222225</c:v>
                </c:pt>
                <c:pt idx="2259">
                  <c:v>43228.856944444444</c:v>
                </c:pt>
                <c:pt idx="2260">
                  <c:v>43228.86041666667</c:v>
                </c:pt>
                <c:pt idx="2261">
                  <c:v>43228.863888888889</c:v>
                </c:pt>
                <c:pt idx="2262">
                  <c:v>43228.867361111108</c:v>
                </c:pt>
                <c:pt idx="2263">
                  <c:v>43228.870833333334</c:v>
                </c:pt>
                <c:pt idx="2264">
                  <c:v>43228.874305555553</c:v>
                </c:pt>
                <c:pt idx="2265">
                  <c:v>43228.87777777778</c:v>
                </c:pt>
                <c:pt idx="2266">
                  <c:v>43228.881249999999</c:v>
                </c:pt>
                <c:pt idx="2267">
                  <c:v>43228.884722222225</c:v>
                </c:pt>
                <c:pt idx="2268">
                  <c:v>43228.888194444444</c:v>
                </c:pt>
                <c:pt idx="2269">
                  <c:v>43228.89166666667</c:v>
                </c:pt>
                <c:pt idx="2270">
                  <c:v>43228.895138888889</c:v>
                </c:pt>
                <c:pt idx="2271">
                  <c:v>43228.898611111108</c:v>
                </c:pt>
                <c:pt idx="2272">
                  <c:v>43228.902083333334</c:v>
                </c:pt>
                <c:pt idx="2273">
                  <c:v>43228.905555555553</c:v>
                </c:pt>
                <c:pt idx="2274">
                  <c:v>43228.90902777778</c:v>
                </c:pt>
                <c:pt idx="2275">
                  <c:v>43228.912499999999</c:v>
                </c:pt>
                <c:pt idx="2276">
                  <c:v>43228.915972222225</c:v>
                </c:pt>
                <c:pt idx="2277">
                  <c:v>43228.919444444444</c:v>
                </c:pt>
                <c:pt idx="2278">
                  <c:v>43228.92291666667</c:v>
                </c:pt>
                <c:pt idx="2279">
                  <c:v>43228.926388888889</c:v>
                </c:pt>
                <c:pt idx="2280">
                  <c:v>43228.929861111108</c:v>
                </c:pt>
                <c:pt idx="2281">
                  <c:v>43228.933333333334</c:v>
                </c:pt>
                <c:pt idx="2282">
                  <c:v>43228.936805555553</c:v>
                </c:pt>
                <c:pt idx="2283">
                  <c:v>43228.94027777778</c:v>
                </c:pt>
                <c:pt idx="2284">
                  <c:v>43228.943749999999</c:v>
                </c:pt>
                <c:pt idx="2285">
                  <c:v>43228.947222222225</c:v>
                </c:pt>
                <c:pt idx="2286">
                  <c:v>43228.950694444444</c:v>
                </c:pt>
                <c:pt idx="2287">
                  <c:v>43228.95416666667</c:v>
                </c:pt>
                <c:pt idx="2288">
                  <c:v>43228.957638888889</c:v>
                </c:pt>
                <c:pt idx="2289">
                  <c:v>43228.961111111108</c:v>
                </c:pt>
                <c:pt idx="2290">
                  <c:v>43228.964583333334</c:v>
                </c:pt>
                <c:pt idx="2291">
                  <c:v>43228.968055555553</c:v>
                </c:pt>
                <c:pt idx="2292">
                  <c:v>43228.97152777778</c:v>
                </c:pt>
                <c:pt idx="2293">
                  <c:v>43228.974999999999</c:v>
                </c:pt>
                <c:pt idx="2294">
                  <c:v>43228.978472222225</c:v>
                </c:pt>
                <c:pt idx="2295">
                  <c:v>43228.980555555558</c:v>
                </c:pt>
                <c:pt idx="2296">
                  <c:v>43228.984027777777</c:v>
                </c:pt>
                <c:pt idx="2297">
                  <c:v>43228.987500000003</c:v>
                </c:pt>
                <c:pt idx="2298">
                  <c:v>43228.990972222222</c:v>
                </c:pt>
                <c:pt idx="2299">
                  <c:v>43228.994444444441</c:v>
                </c:pt>
                <c:pt idx="2300">
                  <c:v>43228.997916666667</c:v>
                </c:pt>
                <c:pt idx="2301">
                  <c:v>43229.001388888886</c:v>
                </c:pt>
                <c:pt idx="2302">
                  <c:v>43229.004861111112</c:v>
                </c:pt>
                <c:pt idx="2303">
                  <c:v>43229.008333333331</c:v>
                </c:pt>
                <c:pt idx="2304">
                  <c:v>43229.011805555558</c:v>
                </c:pt>
                <c:pt idx="2305">
                  <c:v>43229.015277777777</c:v>
                </c:pt>
                <c:pt idx="2306">
                  <c:v>43229.018750000003</c:v>
                </c:pt>
                <c:pt idx="2307">
                  <c:v>43229.022222222222</c:v>
                </c:pt>
                <c:pt idx="2308">
                  <c:v>43229.025694444441</c:v>
                </c:pt>
                <c:pt idx="2309">
                  <c:v>43229.029166666667</c:v>
                </c:pt>
                <c:pt idx="2310">
                  <c:v>43229.032638888886</c:v>
                </c:pt>
                <c:pt idx="2311">
                  <c:v>43229.036111111112</c:v>
                </c:pt>
                <c:pt idx="2312">
                  <c:v>43229.039583333331</c:v>
                </c:pt>
                <c:pt idx="2313">
                  <c:v>43229.043055555558</c:v>
                </c:pt>
                <c:pt idx="2314">
                  <c:v>43229.046527777777</c:v>
                </c:pt>
                <c:pt idx="2315">
                  <c:v>43229.05</c:v>
                </c:pt>
                <c:pt idx="2316">
                  <c:v>43229.053472222222</c:v>
                </c:pt>
                <c:pt idx="2317">
                  <c:v>43229.056944444441</c:v>
                </c:pt>
                <c:pt idx="2318">
                  <c:v>43229.060416666667</c:v>
                </c:pt>
                <c:pt idx="2319">
                  <c:v>43229.063888888886</c:v>
                </c:pt>
                <c:pt idx="2320">
                  <c:v>43229.067361111112</c:v>
                </c:pt>
                <c:pt idx="2321">
                  <c:v>43229.070833333331</c:v>
                </c:pt>
                <c:pt idx="2322">
                  <c:v>43229.074305555558</c:v>
                </c:pt>
                <c:pt idx="2323">
                  <c:v>43229.077777777777</c:v>
                </c:pt>
                <c:pt idx="2324">
                  <c:v>43229.081250000003</c:v>
                </c:pt>
                <c:pt idx="2325">
                  <c:v>43229.084722222222</c:v>
                </c:pt>
                <c:pt idx="2326">
                  <c:v>43229.088194444441</c:v>
                </c:pt>
                <c:pt idx="2327">
                  <c:v>43229.091666666667</c:v>
                </c:pt>
                <c:pt idx="2328">
                  <c:v>43229.095138888886</c:v>
                </c:pt>
                <c:pt idx="2329">
                  <c:v>43229.098611111112</c:v>
                </c:pt>
                <c:pt idx="2330">
                  <c:v>43229.102083333331</c:v>
                </c:pt>
                <c:pt idx="2331">
                  <c:v>43229.105555555558</c:v>
                </c:pt>
                <c:pt idx="2332">
                  <c:v>43229.109027777777</c:v>
                </c:pt>
                <c:pt idx="2333">
                  <c:v>43229.112500000003</c:v>
                </c:pt>
                <c:pt idx="2334">
                  <c:v>43229.115972222222</c:v>
                </c:pt>
                <c:pt idx="2335">
                  <c:v>43229.119444444441</c:v>
                </c:pt>
                <c:pt idx="2336">
                  <c:v>43229.122916666667</c:v>
                </c:pt>
                <c:pt idx="2337">
                  <c:v>43229.126388888886</c:v>
                </c:pt>
                <c:pt idx="2338">
                  <c:v>43229.129861111112</c:v>
                </c:pt>
                <c:pt idx="2339">
                  <c:v>43229.133333333331</c:v>
                </c:pt>
                <c:pt idx="2340">
                  <c:v>43229.136805555558</c:v>
                </c:pt>
                <c:pt idx="2341">
                  <c:v>43229.140277777777</c:v>
                </c:pt>
                <c:pt idx="2342">
                  <c:v>43229.143750000003</c:v>
                </c:pt>
                <c:pt idx="2343">
                  <c:v>43229.147222222222</c:v>
                </c:pt>
                <c:pt idx="2344">
                  <c:v>43229.150694444441</c:v>
                </c:pt>
                <c:pt idx="2345">
                  <c:v>43229.154166666667</c:v>
                </c:pt>
                <c:pt idx="2346">
                  <c:v>43229.15902777778</c:v>
                </c:pt>
                <c:pt idx="2347">
                  <c:v>43229.162499999999</c:v>
                </c:pt>
                <c:pt idx="2348">
                  <c:v>43229.165972222225</c:v>
                </c:pt>
                <c:pt idx="2349">
                  <c:v>43229.169444444444</c:v>
                </c:pt>
                <c:pt idx="2350">
                  <c:v>43229.17291666667</c:v>
                </c:pt>
                <c:pt idx="2351">
                  <c:v>43229.176388888889</c:v>
                </c:pt>
                <c:pt idx="2352">
                  <c:v>43229.179861111108</c:v>
                </c:pt>
                <c:pt idx="2353">
                  <c:v>43229.183333333334</c:v>
                </c:pt>
                <c:pt idx="2354">
                  <c:v>43229.186805555553</c:v>
                </c:pt>
                <c:pt idx="2355">
                  <c:v>43229.19027777778</c:v>
                </c:pt>
                <c:pt idx="2356">
                  <c:v>43229.193749999999</c:v>
                </c:pt>
                <c:pt idx="2357">
                  <c:v>43229.197222222225</c:v>
                </c:pt>
                <c:pt idx="2358">
                  <c:v>43229.200694444444</c:v>
                </c:pt>
                <c:pt idx="2359">
                  <c:v>43229.20416666667</c:v>
                </c:pt>
                <c:pt idx="2360">
                  <c:v>43229.207638888889</c:v>
                </c:pt>
                <c:pt idx="2361">
                  <c:v>43229.211111111108</c:v>
                </c:pt>
                <c:pt idx="2362">
                  <c:v>43229.214583333334</c:v>
                </c:pt>
                <c:pt idx="2363">
                  <c:v>43229.218055555553</c:v>
                </c:pt>
                <c:pt idx="2364">
                  <c:v>43229.22152777778</c:v>
                </c:pt>
                <c:pt idx="2365">
                  <c:v>43229.224999999999</c:v>
                </c:pt>
                <c:pt idx="2366">
                  <c:v>43229.228472222225</c:v>
                </c:pt>
                <c:pt idx="2367">
                  <c:v>43229.231944444444</c:v>
                </c:pt>
                <c:pt idx="2368">
                  <c:v>43229.23541666667</c:v>
                </c:pt>
                <c:pt idx="2369">
                  <c:v>43229.238888888889</c:v>
                </c:pt>
                <c:pt idx="2370">
                  <c:v>43229.242361111108</c:v>
                </c:pt>
                <c:pt idx="2371">
                  <c:v>43229.245833333334</c:v>
                </c:pt>
                <c:pt idx="2372">
                  <c:v>43229.249305555553</c:v>
                </c:pt>
                <c:pt idx="2373">
                  <c:v>43229.25277777778</c:v>
                </c:pt>
                <c:pt idx="2374">
                  <c:v>43229.256249999999</c:v>
                </c:pt>
                <c:pt idx="2375">
                  <c:v>43229.259722222225</c:v>
                </c:pt>
                <c:pt idx="2376">
                  <c:v>43229.263194444444</c:v>
                </c:pt>
                <c:pt idx="2377">
                  <c:v>43229.26666666667</c:v>
                </c:pt>
                <c:pt idx="2378">
                  <c:v>43229.270138888889</c:v>
                </c:pt>
                <c:pt idx="2379">
                  <c:v>43229.273611111108</c:v>
                </c:pt>
                <c:pt idx="2380">
                  <c:v>43229.277083333334</c:v>
                </c:pt>
                <c:pt idx="2381">
                  <c:v>43229.280555555553</c:v>
                </c:pt>
                <c:pt idx="2382">
                  <c:v>43229.28402777778</c:v>
                </c:pt>
                <c:pt idx="2383">
                  <c:v>43229.287499999999</c:v>
                </c:pt>
                <c:pt idx="2384">
                  <c:v>43229.290972222225</c:v>
                </c:pt>
                <c:pt idx="2385">
                  <c:v>43229.293749999997</c:v>
                </c:pt>
                <c:pt idx="2386">
                  <c:v>43229.337500000001</c:v>
                </c:pt>
                <c:pt idx="2387">
                  <c:v>43229.34097222222</c:v>
                </c:pt>
                <c:pt idx="2388">
                  <c:v>43229.344444444447</c:v>
                </c:pt>
                <c:pt idx="2389">
                  <c:v>43229.347916666666</c:v>
                </c:pt>
                <c:pt idx="2390">
                  <c:v>43229.351388888892</c:v>
                </c:pt>
                <c:pt idx="2391">
                  <c:v>43229.354861111111</c:v>
                </c:pt>
                <c:pt idx="2392">
                  <c:v>43229.35833333333</c:v>
                </c:pt>
                <c:pt idx="2393">
                  <c:v>43229.361805555556</c:v>
                </c:pt>
                <c:pt idx="2394">
                  <c:v>43229.365277777775</c:v>
                </c:pt>
                <c:pt idx="2395">
                  <c:v>43229.368750000001</c:v>
                </c:pt>
                <c:pt idx="2396">
                  <c:v>43229.37222222222</c:v>
                </c:pt>
                <c:pt idx="2397">
                  <c:v>43229.375694444447</c:v>
                </c:pt>
                <c:pt idx="2398">
                  <c:v>43229.379166666666</c:v>
                </c:pt>
                <c:pt idx="2399">
                  <c:v>43229.382638888892</c:v>
                </c:pt>
                <c:pt idx="2400">
                  <c:v>43229.386111111111</c:v>
                </c:pt>
                <c:pt idx="2401">
                  <c:v>43229.38958333333</c:v>
                </c:pt>
                <c:pt idx="2402">
                  <c:v>43229.393055555556</c:v>
                </c:pt>
                <c:pt idx="2403">
                  <c:v>43229.396527777775</c:v>
                </c:pt>
                <c:pt idx="2404">
                  <c:v>43229.4</c:v>
                </c:pt>
                <c:pt idx="2405">
                  <c:v>43229.40347222222</c:v>
                </c:pt>
                <c:pt idx="2406">
                  <c:v>43229.406944444447</c:v>
                </c:pt>
                <c:pt idx="2407">
                  <c:v>43229.410416666666</c:v>
                </c:pt>
                <c:pt idx="2408">
                  <c:v>43229.413888888892</c:v>
                </c:pt>
                <c:pt idx="2409">
                  <c:v>43229.417361111111</c:v>
                </c:pt>
                <c:pt idx="2410">
                  <c:v>43229.42083333333</c:v>
                </c:pt>
                <c:pt idx="2411">
                  <c:v>43229.424305555556</c:v>
                </c:pt>
                <c:pt idx="2412">
                  <c:v>43229.429861111108</c:v>
                </c:pt>
                <c:pt idx="2413">
                  <c:v>43229.433333333334</c:v>
                </c:pt>
                <c:pt idx="2414">
                  <c:v>43229.436805555553</c:v>
                </c:pt>
                <c:pt idx="2415">
                  <c:v>43229.44027777778</c:v>
                </c:pt>
                <c:pt idx="2416">
                  <c:v>43229.443749999999</c:v>
                </c:pt>
                <c:pt idx="2417">
                  <c:v>43229.447222222225</c:v>
                </c:pt>
                <c:pt idx="2418">
                  <c:v>43229.450694444444</c:v>
                </c:pt>
                <c:pt idx="2419">
                  <c:v>43229.45416666667</c:v>
                </c:pt>
                <c:pt idx="2420">
                  <c:v>43229.457638888889</c:v>
                </c:pt>
                <c:pt idx="2421">
                  <c:v>43229.461111111108</c:v>
                </c:pt>
                <c:pt idx="2422">
                  <c:v>43229.464583333334</c:v>
                </c:pt>
                <c:pt idx="2423">
                  <c:v>43229.468055555553</c:v>
                </c:pt>
                <c:pt idx="2424">
                  <c:v>43229.47152777778</c:v>
                </c:pt>
                <c:pt idx="2425">
                  <c:v>43229.474999999999</c:v>
                </c:pt>
                <c:pt idx="2426">
                  <c:v>43229.478472222225</c:v>
                </c:pt>
                <c:pt idx="2427">
                  <c:v>43229.481944444444</c:v>
                </c:pt>
                <c:pt idx="2428">
                  <c:v>43229.48541666667</c:v>
                </c:pt>
                <c:pt idx="2429">
                  <c:v>43229.488888888889</c:v>
                </c:pt>
                <c:pt idx="2430">
                  <c:v>43229.492361111108</c:v>
                </c:pt>
                <c:pt idx="2431">
                  <c:v>43229.495833333334</c:v>
                </c:pt>
                <c:pt idx="2432">
                  <c:v>43229.499305555553</c:v>
                </c:pt>
                <c:pt idx="2433">
                  <c:v>43229.50277777778</c:v>
                </c:pt>
                <c:pt idx="2434">
                  <c:v>43229.506249999999</c:v>
                </c:pt>
                <c:pt idx="2435">
                  <c:v>43229.509722222225</c:v>
                </c:pt>
                <c:pt idx="2436">
                  <c:v>43229.513194444444</c:v>
                </c:pt>
                <c:pt idx="2437">
                  <c:v>43229.51666666667</c:v>
                </c:pt>
                <c:pt idx="2438">
                  <c:v>43229.520138888889</c:v>
                </c:pt>
                <c:pt idx="2439">
                  <c:v>43229.523611111108</c:v>
                </c:pt>
                <c:pt idx="2440">
                  <c:v>43229.527083333334</c:v>
                </c:pt>
                <c:pt idx="2441">
                  <c:v>43229.530555555553</c:v>
                </c:pt>
                <c:pt idx="2442">
                  <c:v>43229.53402777778</c:v>
                </c:pt>
                <c:pt idx="2443">
                  <c:v>43229.537499999999</c:v>
                </c:pt>
                <c:pt idx="2444">
                  <c:v>43229.540972222225</c:v>
                </c:pt>
                <c:pt idx="2445">
                  <c:v>43229.544444444444</c:v>
                </c:pt>
                <c:pt idx="2446">
                  <c:v>43229.54791666667</c:v>
                </c:pt>
                <c:pt idx="2447">
                  <c:v>43229.551388888889</c:v>
                </c:pt>
                <c:pt idx="2448">
                  <c:v>43229.554861111108</c:v>
                </c:pt>
                <c:pt idx="2449">
                  <c:v>43229.558333333334</c:v>
                </c:pt>
                <c:pt idx="2450">
                  <c:v>43229.561805555553</c:v>
                </c:pt>
                <c:pt idx="2451">
                  <c:v>43229.56527777778</c:v>
                </c:pt>
                <c:pt idx="2452">
                  <c:v>43229.568749999999</c:v>
                </c:pt>
                <c:pt idx="2453">
                  <c:v>43229.572222222225</c:v>
                </c:pt>
                <c:pt idx="2454">
                  <c:v>43229.575694444444</c:v>
                </c:pt>
                <c:pt idx="2455">
                  <c:v>43229.57916666667</c:v>
                </c:pt>
                <c:pt idx="2456">
                  <c:v>43229.582638888889</c:v>
                </c:pt>
                <c:pt idx="2457">
                  <c:v>43229.586111111108</c:v>
                </c:pt>
                <c:pt idx="2458">
                  <c:v>43229.589583333334</c:v>
                </c:pt>
                <c:pt idx="2459">
                  <c:v>43229.593055555553</c:v>
                </c:pt>
                <c:pt idx="2460">
                  <c:v>43229.59652777778</c:v>
                </c:pt>
                <c:pt idx="2461">
                  <c:v>43229.599999999999</c:v>
                </c:pt>
                <c:pt idx="2462">
                  <c:v>43229.603472222225</c:v>
                </c:pt>
                <c:pt idx="2463">
                  <c:v>43229.606944444444</c:v>
                </c:pt>
                <c:pt idx="2464">
                  <c:v>43229.61041666667</c:v>
                </c:pt>
                <c:pt idx="2465">
                  <c:v>43229.613888888889</c:v>
                </c:pt>
                <c:pt idx="2466">
                  <c:v>43229.617361111108</c:v>
                </c:pt>
                <c:pt idx="2467">
                  <c:v>43229.620833333334</c:v>
                </c:pt>
                <c:pt idx="2468">
                  <c:v>43229.624305555553</c:v>
                </c:pt>
                <c:pt idx="2469">
                  <c:v>43229.62777777778</c:v>
                </c:pt>
                <c:pt idx="2470">
                  <c:v>43229.631249999999</c:v>
                </c:pt>
                <c:pt idx="2471">
                  <c:v>43229.634722222225</c:v>
                </c:pt>
                <c:pt idx="2472">
                  <c:v>43229.638194444444</c:v>
                </c:pt>
                <c:pt idx="2473">
                  <c:v>43229.64166666667</c:v>
                </c:pt>
                <c:pt idx="2474">
                  <c:v>43229.645138888889</c:v>
                </c:pt>
                <c:pt idx="2475">
                  <c:v>43229.648611111108</c:v>
                </c:pt>
                <c:pt idx="2476">
                  <c:v>43229.652083333334</c:v>
                </c:pt>
                <c:pt idx="2477">
                  <c:v>43229.655555555553</c:v>
                </c:pt>
                <c:pt idx="2478">
                  <c:v>43229.65902777778</c:v>
                </c:pt>
                <c:pt idx="2479">
                  <c:v>43229.662499999999</c:v>
                </c:pt>
                <c:pt idx="2480">
                  <c:v>43229.665972222225</c:v>
                </c:pt>
                <c:pt idx="2481">
                  <c:v>43229.669444444444</c:v>
                </c:pt>
                <c:pt idx="2482">
                  <c:v>43229.67291666667</c:v>
                </c:pt>
                <c:pt idx="2483">
                  <c:v>43229.676388888889</c:v>
                </c:pt>
                <c:pt idx="2484">
                  <c:v>43229.679861111108</c:v>
                </c:pt>
                <c:pt idx="2485">
                  <c:v>43229.683333333334</c:v>
                </c:pt>
                <c:pt idx="2486">
                  <c:v>43229.686805555553</c:v>
                </c:pt>
                <c:pt idx="2487">
                  <c:v>43229.69027777778</c:v>
                </c:pt>
                <c:pt idx="2488">
                  <c:v>43229.693749999999</c:v>
                </c:pt>
                <c:pt idx="2489">
                  <c:v>43229.697222222225</c:v>
                </c:pt>
                <c:pt idx="2490">
                  <c:v>43229.700694444444</c:v>
                </c:pt>
                <c:pt idx="2491">
                  <c:v>43229.70416666667</c:v>
                </c:pt>
                <c:pt idx="2492">
                  <c:v>43229.707638888889</c:v>
                </c:pt>
                <c:pt idx="2493">
                  <c:v>43229.711111111108</c:v>
                </c:pt>
                <c:pt idx="2494">
                  <c:v>43229.714583333334</c:v>
                </c:pt>
                <c:pt idx="2495">
                  <c:v>43229.718055555553</c:v>
                </c:pt>
                <c:pt idx="2496">
                  <c:v>43229.72152777778</c:v>
                </c:pt>
                <c:pt idx="2497">
                  <c:v>43229.724999999999</c:v>
                </c:pt>
                <c:pt idx="2498">
                  <c:v>43229.728472222225</c:v>
                </c:pt>
                <c:pt idx="2499">
                  <c:v>43229.731944444444</c:v>
                </c:pt>
                <c:pt idx="2500">
                  <c:v>43229.73541666667</c:v>
                </c:pt>
                <c:pt idx="2501">
                  <c:v>43229.738888888889</c:v>
                </c:pt>
                <c:pt idx="2502">
                  <c:v>43229.742361111108</c:v>
                </c:pt>
                <c:pt idx="2503">
                  <c:v>43229.745833333334</c:v>
                </c:pt>
                <c:pt idx="2504">
                  <c:v>43229.749305555553</c:v>
                </c:pt>
                <c:pt idx="2505">
                  <c:v>43229.75277777778</c:v>
                </c:pt>
                <c:pt idx="2506">
                  <c:v>43229.756249999999</c:v>
                </c:pt>
                <c:pt idx="2507">
                  <c:v>43229.759722222225</c:v>
                </c:pt>
                <c:pt idx="2508">
                  <c:v>43229.763194444444</c:v>
                </c:pt>
                <c:pt idx="2509">
                  <c:v>43229.76666666667</c:v>
                </c:pt>
                <c:pt idx="2510">
                  <c:v>43229.770138888889</c:v>
                </c:pt>
                <c:pt idx="2511">
                  <c:v>43229.773611111108</c:v>
                </c:pt>
                <c:pt idx="2512">
                  <c:v>43229.777083333334</c:v>
                </c:pt>
                <c:pt idx="2513">
                  <c:v>43229.780555555553</c:v>
                </c:pt>
                <c:pt idx="2514">
                  <c:v>43229.78402777778</c:v>
                </c:pt>
                <c:pt idx="2515">
                  <c:v>43229.787499999999</c:v>
                </c:pt>
                <c:pt idx="2516">
                  <c:v>43229.790972222225</c:v>
                </c:pt>
                <c:pt idx="2517">
                  <c:v>43229.794444444444</c:v>
                </c:pt>
                <c:pt idx="2518">
                  <c:v>43229.79791666667</c:v>
                </c:pt>
                <c:pt idx="2519">
                  <c:v>43229.801388888889</c:v>
                </c:pt>
                <c:pt idx="2520">
                  <c:v>43229.804861111108</c:v>
                </c:pt>
                <c:pt idx="2521">
                  <c:v>43229.808333333334</c:v>
                </c:pt>
                <c:pt idx="2522">
                  <c:v>43229.811805555553</c:v>
                </c:pt>
                <c:pt idx="2523">
                  <c:v>43229.81527777778</c:v>
                </c:pt>
                <c:pt idx="2524">
                  <c:v>43229.818749999999</c:v>
                </c:pt>
                <c:pt idx="2525">
                  <c:v>43229.822222222225</c:v>
                </c:pt>
                <c:pt idx="2526">
                  <c:v>43229.825694444444</c:v>
                </c:pt>
                <c:pt idx="2527">
                  <c:v>43229.82916666667</c:v>
                </c:pt>
                <c:pt idx="2528">
                  <c:v>43229.832638888889</c:v>
                </c:pt>
                <c:pt idx="2529">
                  <c:v>43229.836111111108</c:v>
                </c:pt>
                <c:pt idx="2530">
                  <c:v>43229.839583333334</c:v>
                </c:pt>
                <c:pt idx="2531">
                  <c:v>43229.843055555553</c:v>
                </c:pt>
                <c:pt idx="2532">
                  <c:v>43229.84652777778</c:v>
                </c:pt>
                <c:pt idx="2533">
                  <c:v>43229.85</c:v>
                </c:pt>
                <c:pt idx="2534">
                  <c:v>43229.853472222225</c:v>
                </c:pt>
                <c:pt idx="2535">
                  <c:v>43229.856944444444</c:v>
                </c:pt>
                <c:pt idx="2536">
                  <c:v>43229.86041666667</c:v>
                </c:pt>
                <c:pt idx="2537">
                  <c:v>43229.863888888889</c:v>
                </c:pt>
                <c:pt idx="2538">
                  <c:v>43229.867361111108</c:v>
                </c:pt>
                <c:pt idx="2539">
                  <c:v>43229.870833333334</c:v>
                </c:pt>
                <c:pt idx="2540">
                  <c:v>43229.874305555553</c:v>
                </c:pt>
                <c:pt idx="2541">
                  <c:v>43229.87777777778</c:v>
                </c:pt>
                <c:pt idx="2542">
                  <c:v>43229.881249999999</c:v>
                </c:pt>
                <c:pt idx="2543">
                  <c:v>43229.884722222225</c:v>
                </c:pt>
                <c:pt idx="2544">
                  <c:v>43229.888194444444</c:v>
                </c:pt>
                <c:pt idx="2545">
                  <c:v>43229.89166666667</c:v>
                </c:pt>
                <c:pt idx="2546">
                  <c:v>43229.895138888889</c:v>
                </c:pt>
                <c:pt idx="2547">
                  <c:v>43229.898611111108</c:v>
                </c:pt>
                <c:pt idx="2548">
                  <c:v>43229.902083333334</c:v>
                </c:pt>
                <c:pt idx="2549">
                  <c:v>43229.905555555553</c:v>
                </c:pt>
                <c:pt idx="2550">
                  <c:v>43229.90902777778</c:v>
                </c:pt>
                <c:pt idx="2551">
                  <c:v>43229.912499999999</c:v>
                </c:pt>
                <c:pt idx="2552">
                  <c:v>43229.915972222225</c:v>
                </c:pt>
                <c:pt idx="2553">
                  <c:v>43229.919444444444</c:v>
                </c:pt>
                <c:pt idx="2554">
                  <c:v>43229.92291666667</c:v>
                </c:pt>
                <c:pt idx="2555">
                  <c:v>43229.926388888889</c:v>
                </c:pt>
                <c:pt idx="2556">
                  <c:v>43229.929861111108</c:v>
                </c:pt>
                <c:pt idx="2557">
                  <c:v>43229.933333333334</c:v>
                </c:pt>
                <c:pt idx="2558">
                  <c:v>43229.936805555553</c:v>
                </c:pt>
                <c:pt idx="2559">
                  <c:v>43229.94027777778</c:v>
                </c:pt>
                <c:pt idx="2560">
                  <c:v>43229.943749999999</c:v>
                </c:pt>
                <c:pt idx="2561">
                  <c:v>43229.947222222225</c:v>
                </c:pt>
                <c:pt idx="2562">
                  <c:v>43229.950694444444</c:v>
                </c:pt>
                <c:pt idx="2563">
                  <c:v>43229.95416666667</c:v>
                </c:pt>
                <c:pt idx="2564">
                  <c:v>43229.957638888889</c:v>
                </c:pt>
                <c:pt idx="2565">
                  <c:v>43229.961111111108</c:v>
                </c:pt>
                <c:pt idx="2566">
                  <c:v>43229.964583333334</c:v>
                </c:pt>
                <c:pt idx="2567">
                  <c:v>43229.968055555553</c:v>
                </c:pt>
                <c:pt idx="2568">
                  <c:v>43229.97152777778</c:v>
                </c:pt>
                <c:pt idx="2569">
                  <c:v>43229.974999999999</c:v>
                </c:pt>
                <c:pt idx="2570">
                  <c:v>43229.978472222225</c:v>
                </c:pt>
                <c:pt idx="2571">
                  <c:v>43229.981944444444</c:v>
                </c:pt>
                <c:pt idx="2572">
                  <c:v>43229.98541666667</c:v>
                </c:pt>
                <c:pt idx="2573">
                  <c:v>43229.988888888889</c:v>
                </c:pt>
                <c:pt idx="2574">
                  <c:v>43229.992361111108</c:v>
                </c:pt>
                <c:pt idx="2575">
                  <c:v>43229.995833333334</c:v>
                </c:pt>
                <c:pt idx="2576">
                  <c:v>43229.999305555553</c:v>
                </c:pt>
                <c:pt idx="2577">
                  <c:v>43230.00277777778</c:v>
                </c:pt>
                <c:pt idx="2578">
                  <c:v>43230.006249999999</c:v>
                </c:pt>
                <c:pt idx="2579">
                  <c:v>43230.009722222225</c:v>
                </c:pt>
                <c:pt idx="2580">
                  <c:v>43230.013194444444</c:v>
                </c:pt>
                <c:pt idx="2581">
                  <c:v>43230.01666666667</c:v>
                </c:pt>
                <c:pt idx="2582">
                  <c:v>43230.020138888889</c:v>
                </c:pt>
                <c:pt idx="2583">
                  <c:v>43230.023611111108</c:v>
                </c:pt>
                <c:pt idx="2584">
                  <c:v>43230.027083333334</c:v>
                </c:pt>
                <c:pt idx="2585">
                  <c:v>43230.030555555553</c:v>
                </c:pt>
                <c:pt idx="2586">
                  <c:v>43230.03402777778</c:v>
                </c:pt>
                <c:pt idx="2587">
                  <c:v>43230.037499999999</c:v>
                </c:pt>
                <c:pt idx="2588">
                  <c:v>43230.040972222225</c:v>
                </c:pt>
                <c:pt idx="2589">
                  <c:v>43230.044444444444</c:v>
                </c:pt>
                <c:pt idx="2590">
                  <c:v>43230.04791666667</c:v>
                </c:pt>
                <c:pt idx="2591">
                  <c:v>43230.051388888889</c:v>
                </c:pt>
                <c:pt idx="2592">
                  <c:v>43230.054861111108</c:v>
                </c:pt>
                <c:pt idx="2593">
                  <c:v>43230.058333333334</c:v>
                </c:pt>
                <c:pt idx="2594">
                  <c:v>43230.061805555553</c:v>
                </c:pt>
                <c:pt idx="2595">
                  <c:v>43230.06527777778</c:v>
                </c:pt>
                <c:pt idx="2596">
                  <c:v>43230.068749999999</c:v>
                </c:pt>
                <c:pt idx="2597">
                  <c:v>43230.072222222225</c:v>
                </c:pt>
                <c:pt idx="2598">
                  <c:v>43230.075694444444</c:v>
                </c:pt>
                <c:pt idx="2599">
                  <c:v>43230.07916666667</c:v>
                </c:pt>
                <c:pt idx="2600">
                  <c:v>43230.082638888889</c:v>
                </c:pt>
                <c:pt idx="2601">
                  <c:v>43230.086111111108</c:v>
                </c:pt>
                <c:pt idx="2602">
                  <c:v>43230.089583333334</c:v>
                </c:pt>
                <c:pt idx="2603">
                  <c:v>43230.093055555553</c:v>
                </c:pt>
                <c:pt idx="2604">
                  <c:v>43230.09652777778</c:v>
                </c:pt>
                <c:pt idx="2605">
                  <c:v>43230.1</c:v>
                </c:pt>
                <c:pt idx="2606">
                  <c:v>43230.103472222225</c:v>
                </c:pt>
                <c:pt idx="2607">
                  <c:v>43230.106944444444</c:v>
                </c:pt>
                <c:pt idx="2608">
                  <c:v>43230.11041666667</c:v>
                </c:pt>
                <c:pt idx="2609">
                  <c:v>43230.113888888889</c:v>
                </c:pt>
                <c:pt idx="2610">
                  <c:v>43230.117361111108</c:v>
                </c:pt>
                <c:pt idx="2611">
                  <c:v>43230.120833333334</c:v>
                </c:pt>
                <c:pt idx="2612">
                  <c:v>43230.124305555553</c:v>
                </c:pt>
                <c:pt idx="2613">
                  <c:v>43230.125</c:v>
                </c:pt>
                <c:pt idx="2614">
                  <c:v>43230.128472222219</c:v>
                </c:pt>
                <c:pt idx="2615">
                  <c:v>43230.131944444445</c:v>
                </c:pt>
                <c:pt idx="2616">
                  <c:v>43230.135416666664</c:v>
                </c:pt>
                <c:pt idx="2617">
                  <c:v>43230.138888888891</c:v>
                </c:pt>
                <c:pt idx="2618">
                  <c:v>43230.142361111109</c:v>
                </c:pt>
                <c:pt idx="2619">
                  <c:v>43230.145833333336</c:v>
                </c:pt>
                <c:pt idx="2620">
                  <c:v>43230.149305555555</c:v>
                </c:pt>
                <c:pt idx="2621">
                  <c:v>43230.152777777781</c:v>
                </c:pt>
                <c:pt idx="2622">
                  <c:v>43230.15625</c:v>
                </c:pt>
                <c:pt idx="2623">
                  <c:v>43230.159722222219</c:v>
                </c:pt>
                <c:pt idx="2624">
                  <c:v>43230.163194444445</c:v>
                </c:pt>
                <c:pt idx="2625">
                  <c:v>43230.166666666664</c:v>
                </c:pt>
                <c:pt idx="2626">
                  <c:v>43230.170138888891</c:v>
                </c:pt>
                <c:pt idx="2627">
                  <c:v>43230.173611111109</c:v>
                </c:pt>
                <c:pt idx="2628">
                  <c:v>43230.177083333336</c:v>
                </c:pt>
                <c:pt idx="2629">
                  <c:v>43230.180555555555</c:v>
                </c:pt>
                <c:pt idx="2630">
                  <c:v>43230.184027777781</c:v>
                </c:pt>
                <c:pt idx="2631">
                  <c:v>43230.1875</c:v>
                </c:pt>
                <c:pt idx="2632">
                  <c:v>43230.190972222219</c:v>
                </c:pt>
                <c:pt idx="2633">
                  <c:v>43230.194444444445</c:v>
                </c:pt>
                <c:pt idx="2634">
                  <c:v>43230.197916666664</c:v>
                </c:pt>
                <c:pt idx="2635">
                  <c:v>43230.201388888891</c:v>
                </c:pt>
                <c:pt idx="2636">
                  <c:v>43230.204861111109</c:v>
                </c:pt>
                <c:pt idx="2637">
                  <c:v>43230.208333333336</c:v>
                </c:pt>
                <c:pt idx="2638">
                  <c:v>43230.211805555555</c:v>
                </c:pt>
                <c:pt idx="2639">
                  <c:v>43230.215277777781</c:v>
                </c:pt>
                <c:pt idx="2640">
                  <c:v>43230.21875</c:v>
                </c:pt>
                <c:pt idx="2641">
                  <c:v>43230.222222222219</c:v>
                </c:pt>
                <c:pt idx="2642">
                  <c:v>43230.225694444445</c:v>
                </c:pt>
                <c:pt idx="2643">
                  <c:v>43230.229166666664</c:v>
                </c:pt>
                <c:pt idx="2644">
                  <c:v>43230.232638888891</c:v>
                </c:pt>
                <c:pt idx="2645">
                  <c:v>43230.236111111109</c:v>
                </c:pt>
                <c:pt idx="2646">
                  <c:v>43230.239583333336</c:v>
                </c:pt>
                <c:pt idx="2647">
                  <c:v>43230.243055555555</c:v>
                </c:pt>
                <c:pt idx="2648">
                  <c:v>43230.246527777781</c:v>
                </c:pt>
                <c:pt idx="2649">
                  <c:v>43230.25</c:v>
                </c:pt>
                <c:pt idx="2650">
                  <c:v>43230.253472222219</c:v>
                </c:pt>
                <c:pt idx="2651">
                  <c:v>43230.256944444445</c:v>
                </c:pt>
                <c:pt idx="2652">
                  <c:v>43230.260416666664</c:v>
                </c:pt>
                <c:pt idx="2653">
                  <c:v>43230.263888888891</c:v>
                </c:pt>
                <c:pt idx="2654">
                  <c:v>43230.267361111109</c:v>
                </c:pt>
                <c:pt idx="2655">
                  <c:v>43230.270833333336</c:v>
                </c:pt>
                <c:pt idx="2656">
                  <c:v>43230.274305555555</c:v>
                </c:pt>
                <c:pt idx="2657">
                  <c:v>43230.277777777781</c:v>
                </c:pt>
                <c:pt idx="2658">
                  <c:v>43230.28125</c:v>
                </c:pt>
                <c:pt idx="2659">
                  <c:v>43230.284722222219</c:v>
                </c:pt>
                <c:pt idx="2660">
                  <c:v>43230.288194444445</c:v>
                </c:pt>
                <c:pt idx="2661">
                  <c:v>43230.291666666664</c:v>
                </c:pt>
                <c:pt idx="2662">
                  <c:v>43230.295138888891</c:v>
                </c:pt>
                <c:pt idx="2663">
                  <c:v>43230.298611111109</c:v>
                </c:pt>
                <c:pt idx="2664">
                  <c:v>43230.302083333336</c:v>
                </c:pt>
                <c:pt idx="2665">
                  <c:v>43230.305555555555</c:v>
                </c:pt>
                <c:pt idx="2666">
                  <c:v>43230.309027777781</c:v>
                </c:pt>
                <c:pt idx="2667">
                  <c:v>43230.3125</c:v>
                </c:pt>
                <c:pt idx="2668">
                  <c:v>43230.315972222219</c:v>
                </c:pt>
                <c:pt idx="2669">
                  <c:v>43230.319444444445</c:v>
                </c:pt>
                <c:pt idx="2670">
                  <c:v>43230.322916666664</c:v>
                </c:pt>
                <c:pt idx="2671">
                  <c:v>43230.326388888891</c:v>
                </c:pt>
                <c:pt idx="2672">
                  <c:v>43230.329861111109</c:v>
                </c:pt>
                <c:pt idx="2673">
                  <c:v>43230.333333333336</c:v>
                </c:pt>
                <c:pt idx="2674">
                  <c:v>43230.336805555555</c:v>
                </c:pt>
                <c:pt idx="2675">
                  <c:v>43230.340277777781</c:v>
                </c:pt>
                <c:pt idx="2676">
                  <c:v>43230.34375</c:v>
                </c:pt>
                <c:pt idx="2677">
                  <c:v>43230.347222222219</c:v>
                </c:pt>
                <c:pt idx="2678">
                  <c:v>43230.350694444445</c:v>
                </c:pt>
                <c:pt idx="2679">
                  <c:v>43230.354166666664</c:v>
                </c:pt>
                <c:pt idx="2680">
                  <c:v>43230.357638888891</c:v>
                </c:pt>
                <c:pt idx="2681">
                  <c:v>43230.361111111109</c:v>
                </c:pt>
                <c:pt idx="2682">
                  <c:v>43230.364583333336</c:v>
                </c:pt>
                <c:pt idx="2683">
                  <c:v>43230.368055555555</c:v>
                </c:pt>
                <c:pt idx="2684">
                  <c:v>43230.371527777781</c:v>
                </c:pt>
                <c:pt idx="2685">
                  <c:v>43230.375</c:v>
                </c:pt>
                <c:pt idx="2686">
                  <c:v>43230.378472222219</c:v>
                </c:pt>
                <c:pt idx="2687">
                  <c:v>43230.381944444445</c:v>
                </c:pt>
                <c:pt idx="2688">
                  <c:v>43230.385416666664</c:v>
                </c:pt>
                <c:pt idx="2689">
                  <c:v>43230.388888888891</c:v>
                </c:pt>
                <c:pt idx="2690">
                  <c:v>43230.392361111109</c:v>
                </c:pt>
                <c:pt idx="2691">
                  <c:v>43230.395833333336</c:v>
                </c:pt>
                <c:pt idx="2692">
                  <c:v>43230.399305555555</c:v>
                </c:pt>
                <c:pt idx="2693">
                  <c:v>43230.402777777781</c:v>
                </c:pt>
                <c:pt idx="2694">
                  <c:v>43230.40625</c:v>
                </c:pt>
                <c:pt idx="2695">
                  <c:v>43230.409722222219</c:v>
                </c:pt>
                <c:pt idx="2696">
                  <c:v>43230.413194444445</c:v>
                </c:pt>
                <c:pt idx="2697">
                  <c:v>43230.416666666664</c:v>
                </c:pt>
                <c:pt idx="2698">
                  <c:v>43230.420138888891</c:v>
                </c:pt>
                <c:pt idx="2699">
                  <c:v>43230.423611111109</c:v>
                </c:pt>
                <c:pt idx="2700">
                  <c:v>43230.427083333336</c:v>
                </c:pt>
                <c:pt idx="2701">
                  <c:v>43230.430555555555</c:v>
                </c:pt>
                <c:pt idx="2702">
                  <c:v>43230.434027777781</c:v>
                </c:pt>
                <c:pt idx="2703">
                  <c:v>43230.4375</c:v>
                </c:pt>
                <c:pt idx="2704">
                  <c:v>43230.440972222219</c:v>
                </c:pt>
                <c:pt idx="2705">
                  <c:v>43230.444444444445</c:v>
                </c:pt>
                <c:pt idx="2706">
                  <c:v>43230.447916666664</c:v>
                </c:pt>
                <c:pt idx="2707">
                  <c:v>43230.451388888891</c:v>
                </c:pt>
                <c:pt idx="2708">
                  <c:v>43230.454861111109</c:v>
                </c:pt>
                <c:pt idx="2709">
                  <c:v>43230.458333333336</c:v>
                </c:pt>
                <c:pt idx="2710">
                  <c:v>43230.461805555555</c:v>
                </c:pt>
                <c:pt idx="2711">
                  <c:v>43230.465277777781</c:v>
                </c:pt>
                <c:pt idx="2712">
                  <c:v>43230.46875</c:v>
                </c:pt>
                <c:pt idx="2713">
                  <c:v>43230.472222222219</c:v>
                </c:pt>
                <c:pt idx="2714">
                  <c:v>43230.475694444445</c:v>
                </c:pt>
                <c:pt idx="2715">
                  <c:v>43230.479166666664</c:v>
                </c:pt>
                <c:pt idx="2716">
                  <c:v>43230.482638888891</c:v>
                </c:pt>
                <c:pt idx="2717">
                  <c:v>43230.486111111109</c:v>
                </c:pt>
                <c:pt idx="2718">
                  <c:v>43230.489583333336</c:v>
                </c:pt>
                <c:pt idx="2719">
                  <c:v>43230.493055555555</c:v>
                </c:pt>
                <c:pt idx="2720">
                  <c:v>43230.496527777781</c:v>
                </c:pt>
                <c:pt idx="2721">
                  <c:v>43230.5</c:v>
                </c:pt>
                <c:pt idx="2722">
                  <c:v>43230.503472222219</c:v>
                </c:pt>
                <c:pt idx="2723">
                  <c:v>43230.506944444445</c:v>
                </c:pt>
                <c:pt idx="2724">
                  <c:v>43230.510416666664</c:v>
                </c:pt>
                <c:pt idx="2725">
                  <c:v>43230.513888888891</c:v>
                </c:pt>
                <c:pt idx="2726">
                  <c:v>43230.517361111109</c:v>
                </c:pt>
                <c:pt idx="2727">
                  <c:v>43230.520833333336</c:v>
                </c:pt>
                <c:pt idx="2728">
                  <c:v>43230.524305555555</c:v>
                </c:pt>
                <c:pt idx="2729">
                  <c:v>43230.527777777781</c:v>
                </c:pt>
                <c:pt idx="2730">
                  <c:v>43230.53125</c:v>
                </c:pt>
                <c:pt idx="2731">
                  <c:v>43230.534722222219</c:v>
                </c:pt>
                <c:pt idx="2732">
                  <c:v>43230.538194444445</c:v>
                </c:pt>
                <c:pt idx="2733">
                  <c:v>43230.541666666664</c:v>
                </c:pt>
                <c:pt idx="2734">
                  <c:v>43230.545138888891</c:v>
                </c:pt>
                <c:pt idx="2735">
                  <c:v>43230.548611111109</c:v>
                </c:pt>
                <c:pt idx="2736">
                  <c:v>43230.552083333336</c:v>
                </c:pt>
                <c:pt idx="2737">
                  <c:v>43230.555555555555</c:v>
                </c:pt>
                <c:pt idx="2738">
                  <c:v>43230.559027777781</c:v>
                </c:pt>
                <c:pt idx="2739">
                  <c:v>43230.5625</c:v>
                </c:pt>
                <c:pt idx="2740">
                  <c:v>43230.565972222219</c:v>
                </c:pt>
                <c:pt idx="2741">
                  <c:v>43230.569444444445</c:v>
                </c:pt>
                <c:pt idx="2742">
                  <c:v>43230.572916666664</c:v>
                </c:pt>
                <c:pt idx="2743">
                  <c:v>43230.576388888891</c:v>
                </c:pt>
                <c:pt idx="2744">
                  <c:v>43230.579861111109</c:v>
                </c:pt>
                <c:pt idx="2745">
                  <c:v>43230.583333333336</c:v>
                </c:pt>
                <c:pt idx="2746">
                  <c:v>43230.586805555555</c:v>
                </c:pt>
                <c:pt idx="2747">
                  <c:v>43230.590277777781</c:v>
                </c:pt>
                <c:pt idx="2748">
                  <c:v>43230.59375</c:v>
                </c:pt>
                <c:pt idx="2749">
                  <c:v>43230.597222222219</c:v>
                </c:pt>
                <c:pt idx="2750">
                  <c:v>43230.600694444445</c:v>
                </c:pt>
                <c:pt idx="2751">
                  <c:v>43230.604166666664</c:v>
                </c:pt>
                <c:pt idx="2752">
                  <c:v>43230.607638888891</c:v>
                </c:pt>
                <c:pt idx="2753">
                  <c:v>43230.611111111109</c:v>
                </c:pt>
                <c:pt idx="2754">
                  <c:v>43230.614583333336</c:v>
                </c:pt>
                <c:pt idx="2755">
                  <c:v>43230.618055555555</c:v>
                </c:pt>
                <c:pt idx="2756">
                  <c:v>43230.621527777781</c:v>
                </c:pt>
                <c:pt idx="2757">
                  <c:v>43230.625</c:v>
                </c:pt>
                <c:pt idx="2758">
                  <c:v>43230.628472222219</c:v>
                </c:pt>
                <c:pt idx="2759">
                  <c:v>43230.631944444445</c:v>
                </c:pt>
                <c:pt idx="2760">
                  <c:v>43230.635416666664</c:v>
                </c:pt>
                <c:pt idx="2761">
                  <c:v>43230.638888888891</c:v>
                </c:pt>
                <c:pt idx="2762">
                  <c:v>43230.642361111109</c:v>
                </c:pt>
                <c:pt idx="2763">
                  <c:v>43230.645833333336</c:v>
                </c:pt>
                <c:pt idx="2764">
                  <c:v>43230.649305555555</c:v>
                </c:pt>
                <c:pt idx="2765">
                  <c:v>43230.652777777781</c:v>
                </c:pt>
                <c:pt idx="2766">
                  <c:v>43230.65625</c:v>
                </c:pt>
                <c:pt idx="2767">
                  <c:v>43230.659722222219</c:v>
                </c:pt>
                <c:pt idx="2768">
                  <c:v>43230.663194444445</c:v>
                </c:pt>
                <c:pt idx="2769">
                  <c:v>43230.666666666664</c:v>
                </c:pt>
                <c:pt idx="2770">
                  <c:v>43230.670138888891</c:v>
                </c:pt>
                <c:pt idx="2771">
                  <c:v>43230.673611111109</c:v>
                </c:pt>
                <c:pt idx="2772">
                  <c:v>43230.677083333336</c:v>
                </c:pt>
                <c:pt idx="2773">
                  <c:v>43230.680555555555</c:v>
                </c:pt>
                <c:pt idx="2774">
                  <c:v>43230.684027777781</c:v>
                </c:pt>
                <c:pt idx="2775">
                  <c:v>43230.6875</c:v>
                </c:pt>
                <c:pt idx="2776">
                  <c:v>43230.690972222219</c:v>
                </c:pt>
                <c:pt idx="2777">
                  <c:v>43230.694444444445</c:v>
                </c:pt>
                <c:pt idx="2778">
                  <c:v>43230.697916666664</c:v>
                </c:pt>
                <c:pt idx="2779">
                  <c:v>43230.701388888891</c:v>
                </c:pt>
                <c:pt idx="2780">
                  <c:v>43230.704861111109</c:v>
                </c:pt>
                <c:pt idx="2781">
                  <c:v>43230.708333333336</c:v>
                </c:pt>
                <c:pt idx="2782">
                  <c:v>43230.711805555555</c:v>
                </c:pt>
                <c:pt idx="2783">
                  <c:v>43230.715277777781</c:v>
                </c:pt>
                <c:pt idx="2784">
                  <c:v>43230.71875</c:v>
                </c:pt>
                <c:pt idx="2785">
                  <c:v>43230.722222222219</c:v>
                </c:pt>
                <c:pt idx="2786">
                  <c:v>43230.725694444445</c:v>
                </c:pt>
                <c:pt idx="2787">
                  <c:v>43230.729166666664</c:v>
                </c:pt>
                <c:pt idx="2788">
                  <c:v>43230.732638888891</c:v>
                </c:pt>
                <c:pt idx="2789">
                  <c:v>43230.736111111109</c:v>
                </c:pt>
                <c:pt idx="2790">
                  <c:v>43230.740277777775</c:v>
                </c:pt>
                <c:pt idx="2791">
                  <c:v>43230.743750000001</c:v>
                </c:pt>
                <c:pt idx="2792">
                  <c:v>43230.74722222222</c:v>
                </c:pt>
                <c:pt idx="2793">
                  <c:v>43230.750694444447</c:v>
                </c:pt>
                <c:pt idx="2794">
                  <c:v>43230.754166666666</c:v>
                </c:pt>
                <c:pt idx="2795">
                  <c:v>43230.757638888892</c:v>
                </c:pt>
                <c:pt idx="2796">
                  <c:v>43230.761111111111</c:v>
                </c:pt>
                <c:pt idx="2797">
                  <c:v>43230.76458333333</c:v>
                </c:pt>
                <c:pt idx="2798">
                  <c:v>43230.768055555556</c:v>
                </c:pt>
                <c:pt idx="2799">
                  <c:v>43230.771527777775</c:v>
                </c:pt>
                <c:pt idx="2800">
                  <c:v>43230.775000000001</c:v>
                </c:pt>
                <c:pt idx="2801">
                  <c:v>43230.77847222222</c:v>
                </c:pt>
                <c:pt idx="2802">
                  <c:v>43230.781944444447</c:v>
                </c:pt>
                <c:pt idx="2803">
                  <c:v>43230.785416666666</c:v>
                </c:pt>
                <c:pt idx="2804">
                  <c:v>43230.788888888892</c:v>
                </c:pt>
                <c:pt idx="2805">
                  <c:v>43230.792361111111</c:v>
                </c:pt>
                <c:pt idx="2806">
                  <c:v>43230.79583333333</c:v>
                </c:pt>
                <c:pt idx="2807">
                  <c:v>43230.799305555556</c:v>
                </c:pt>
                <c:pt idx="2808">
                  <c:v>43230.802777777775</c:v>
                </c:pt>
                <c:pt idx="2809">
                  <c:v>43230.806250000001</c:v>
                </c:pt>
                <c:pt idx="2810">
                  <c:v>43230.80972222222</c:v>
                </c:pt>
                <c:pt idx="2811">
                  <c:v>43230.813194444447</c:v>
                </c:pt>
                <c:pt idx="2812">
                  <c:v>43230.816666666666</c:v>
                </c:pt>
                <c:pt idx="2813">
                  <c:v>43230.820138888892</c:v>
                </c:pt>
                <c:pt idx="2814">
                  <c:v>43230.823611111111</c:v>
                </c:pt>
                <c:pt idx="2815">
                  <c:v>43230.82708333333</c:v>
                </c:pt>
                <c:pt idx="2816">
                  <c:v>43230.830555555556</c:v>
                </c:pt>
                <c:pt idx="2817">
                  <c:v>43230.834027777775</c:v>
                </c:pt>
                <c:pt idx="2818">
                  <c:v>43230.837500000001</c:v>
                </c:pt>
                <c:pt idx="2819">
                  <c:v>43230.84097222222</c:v>
                </c:pt>
                <c:pt idx="2820">
                  <c:v>43230.844444444447</c:v>
                </c:pt>
                <c:pt idx="2821">
                  <c:v>43230.847916666666</c:v>
                </c:pt>
                <c:pt idx="2822">
                  <c:v>43230.851388888892</c:v>
                </c:pt>
                <c:pt idx="2823">
                  <c:v>43230.854861111111</c:v>
                </c:pt>
                <c:pt idx="2824">
                  <c:v>43230.85833333333</c:v>
                </c:pt>
                <c:pt idx="2825">
                  <c:v>43230.861805555556</c:v>
                </c:pt>
                <c:pt idx="2826">
                  <c:v>43230.865972222222</c:v>
                </c:pt>
                <c:pt idx="2827">
                  <c:v>43230.869444444441</c:v>
                </c:pt>
                <c:pt idx="2828">
                  <c:v>43230.872916666667</c:v>
                </c:pt>
                <c:pt idx="2829">
                  <c:v>43230.876388888886</c:v>
                </c:pt>
                <c:pt idx="2830">
                  <c:v>43230.879861111112</c:v>
                </c:pt>
                <c:pt idx="2831">
                  <c:v>43230.883333333331</c:v>
                </c:pt>
                <c:pt idx="2832">
                  <c:v>43230.886805555558</c:v>
                </c:pt>
                <c:pt idx="2833">
                  <c:v>43230.890277777777</c:v>
                </c:pt>
                <c:pt idx="2834">
                  <c:v>43230.893750000003</c:v>
                </c:pt>
                <c:pt idx="2835">
                  <c:v>43230.897222222222</c:v>
                </c:pt>
                <c:pt idx="2836">
                  <c:v>43230.900694444441</c:v>
                </c:pt>
                <c:pt idx="2837">
                  <c:v>43230.904166666667</c:v>
                </c:pt>
                <c:pt idx="2838">
                  <c:v>43230.907638888886</c:v>
                </c:pt>
                <c:pt idx="2839">
                  <c:v>43230.911111111112</c:v>
                </c:pt>
                <c:pt idx="2840">
                  <c:v>43230.914583333331</c:v>
                </c:pt>
                <c:pt idx="2841">
                  <c:v>43230.918055555558</c:v>
                </c:pt>
                <c:pt idx="2842">
                  <c:v>43230.921527777777</c:v>
                </c:pt>
                <c:pt idx="2843">
                  <c:v>43230.925000000003</c:v>
                </c:pt>
                <c:pt idx="2844">
                  <c:v>43230.928472222222</c:v>
                </c:pt>
                <c:pt idx="2845">
                  <c:v>43230.931944444441</c:v>
                </c:pt>
                <c:pt idx="2846">
                  <c:v>43230.935416666667</c:v>
                </c:pt>
                <c:pt idx="2847">
                  <c:v>43230.938888888886</c:v>
                </c:pt>
                <c:pt idx="2848">
                  <c:v>43230.942361111112</c:v>
                </c:pt>
                <c:pt idx="2849">
                  <c:v>43230.945833333331</c:v>
                </c:pt>
                <c:pt idx="2850">
                  <c:v>43230.949305555558</c:v>
                </c:pt>
                <c:pt idx="2851">
                  <c:v>43230.952777777777</c:v>
                </c:pt>
                <c:pt idx="2852">
                  <c:v>43230.956250000003</c:v>
                </c:pt>
                <c:pt idx="2853">
                  <c:v>43230.959722222222</c:v>
                </c:pt>
                <c:pt idx="2854">
                  <c:v>43230.963194444441</c:v>
                </c:pt>
                <c:pt idx="2855">
                  <c:v>43230.966666666667</c:v>
                </c:pt>
                <c:pt idx="2856">
                  <c:v>43230.970138888886</c:v>
                </c:pt>
                <c:pt idx="2857">
                  <c:v>43230.973611111112</c:v>
                </c:pt>
                <c:pt idx="2858">
                  <c:v>43230.977083333331</c:v>
                </c:pt>
                <c:pt idx="2859">
                  <c:v>43230.980555555558</c:v>
                </c:pt>
                <c:pt idx="2860">
                  <c:v>43230.984027777777</c:v>
                </c:pt>
                <c:pt idx="2861">
                  <c:v>43230.987500000003</c:v>
                </c:pt>
                <c:pt idx="2862">
                  <c:v>43230.990972222222</c:v>
                </c:pt>
                <c:pt idx="2863">
                  <c:v>43230.994444444441</c:v>
                </c:pt>
                <c:pt idx="2864">
                  <c:v>43230.997916666667</c:v>
                </c:pt>
                <c:pt idx="2865">
                  <c:v>43231.001388888886</c:v>
                </c:pt>
                <c:pt idx="2866">
                  <c:v>43231.004861111112</c:v>
                </c:pt>
                <c:pt idx="2867">
                  <c:v>43231.009027777778</c:v>
                </c:pt>
                <c:pt idx="2868">
                  <c:v>43231.012499999997</c:v>
                </c:pt>
                <c:pt idx="2869">
                  <c:v>43231.015972222223</c:v>
                </c:pt>
                <c:pt idx="2870">
                  <c:v>43231.019444444442</c:v>
                </c:pt>
                <c:pt idx="2871">
                  <c:v>43231.022916666669</c:v>
                </c:pt>
                <c:pt idx="2872">
                  <c:v>43231.026388888888</c:v>
                </c:pt>
                <c:pt idx="2873">
                  <c:v>43231.029861111114</c:v>
                </c:pt>
                <c:pt idx="2874">
                  <c:v>43231.033333333333</c:v>
                </c:pt>
                <c:pt idx="2875">
                  <c:v>43231.036805555559</c:v>
                </c:pt>
                <c:pt idx="2876">
                  <c:v>43231.040277777778</c:v>
                </c:pt>
                <c:pt idx="2877">
                  <c:v>43231.043749999997</c:v>
                </c:pt>
                <c:pt idx="2878">
                  <c:v>43231.047222222223</c:v>
                </c:pt>
                <c:pt idx="2879">
                  <c:v>43231.050694444442</c:v>
                </c:pt>
                <c:pt idx="2880">
                  <c:v>43231.054166666669</c:v>
                </c:pt>
                <c:pt idx="2881">
                  <c:v>43231.057638888888</c:v>
                </c:pt>
                <c:pt idx="2882">
                  <c:v>43231.061111111114</c:v>
                </c:pt>
                <c:pt idx="2883">
                  <c:v>43231.064583333333</c:v>
                </c:pt>
                <c:pt idx="2884">
                  <c:v>43231.068055555559</c:v>
                </c:pt>
                <c:pt idx="2885">
                  <c:v>43231.071527777778</c:v>
                </c:pt>
                <c:pt idx="2886">
                  <c:v>43231.074999999997</c:v>
                </c:pt>
                <c:pt idx="2887">
                  <c:v>43231.078472222223</c:v>
                </c:pt>
                <c:pt idx="2888">
                  <c:v>43231.081944444442</c:v>
                </c:pt>
                <c:pt idx="2889">
                  <c:v>43231.085416666669</c:v>
                </c:pt>
                <c:pt idx="2890">
                  <c:v>43231.088888888888</c:v>
                </c:pt>
                <c:pt idx="2891">
                  <c:v>43231.092361111114</c:v>
                </c:pt>
                <c:pt idx="2892">
                  <c:v>43231.095833333333</c:v>
                </c:pt>
                <c:pt idx="2893">
                  <c:v>43231.099305555559</c:v>
                </c:pt>
                <c:pt idx="2894">
                  <c:v>43231.106249999997</c:v>
                </c:pt>
                <c:pt idx="2895">
                  <c:v>43231.109722222223</c:v>
                </c:pt>
                <c:pt idx="2896">
                  <c:v>43231.113194444442</c:v>
                </c:pt>
                <c:pt idx="2897">
                  <c:v>43231.116666666669</c:v>
                </c:pt>
                <c:pt idx="2898">
                  <c:v>43231.120138888888</c:v>
                </c:pt>
                <c:pt idx="2899">
                  <c:v>43231.123611111114</c:v>
                </c:pt>
                <c:pt idx="2900">
                  <c:v>43231.127083333333</c:v>
                </c:pt>
                <c:pt idx="2901">
                  <c:v>43231.130555555559</c:v>
                </c:pt>
                <c:pt idx="2902">
                  <c:v>43231.134027777778</c:v>
                </c:pt>
                <c:pt idx="2903">
                  <c:v>43231.137499999997</c:v>
                </c:pt>
                <c:pt idx="2904">
                  <c:v>43231.140972222223</c:v>
                </c:pt>
                <c:pt idx="2905">
                  <c:v>43231.144444444442</c:v>
                </c:pt>
                <c:pt idx="2906">
                  <c:v>43231.147916666669</c:v>
                </c:pt>
                <c:pt idx="2907">
                  <c:v>43231.151388888888</c:v>
                </c:pt>
                <c:pt idx="2908">
                  <c:v>43231.154861111114</c:v>
                </c:pt>
                <c:pt idx="2909">
                  <c:v>43231.158333333333</c:v>
                </c:pt>
                <c:pt idx="2910">
                  <c:v>43231.161805555559</c:v>
                </c:pt>
                <c:pt idx="2911">
                  <c:v>43231.165277777778</c:v>
                </c:pt>
                <c:pt idx="2912">
                  <c:v>43231.168749999997</c:v>
                </c:pt>
                <c:pt idx="2913">
                  <c:v>43231.172222222223</c:v>
                </c:pt>
                <c:pt idx="2914">
                  <c:v>43231.175694444442</c:v>
                </c:pt>
                <c:pt idx="2915">
                  <c:v>43231.179166666669</c:v>
                </c:pt>
                <c:pt idx="2916">
                  <c:v>43231.182638888888</c:v>
                </c:pt>
                <c:pt idx="2917">
                  <c:v>43231.186111111114</c:v>
                </c:pt>
                <c:pt idx="2918">
                  <c:v>43231.189583333333</c:v>
                </c:pt>
                <c:pt idx="2919">
                  <c:v>43231.193055555559</c:v>
                </c:pt>
                <c:pt idx="2920">
                  <c:v>43231.196527777778</c:v>
                </c:pt>
                <c:pt idx="2921">
                  <c:v>43231.199999999997</c:v>
                </c:pt>
                <c:pt idx="2922">
                  <c:v>43231.203472222223</c:v>
                </c:pt>
                <c:pt idx="2923">
                  <c:v>43231.206944444442</c:v>
                </c:pt>
                <c:pt idx="2924">
                  <c:v>43231.210416666669</c:v>
                </c:pt>
                <c:pt idx="2925">
                  <c:v>43231.213888888888</c:v>
                </c:pt>
                <c:pt idx="2926">
                  <c:v>43231.217361111114</c:v>
                </c:pt>
                <c:pt idx="2927">
                  <c:v>43231.220833333333</c:v>
                </c:pt>
                <c:pt idx="2928">
                  <c:v>43231.224305555559</c:v>
                </c:pt>
                <c:pt idx="2929">
                  <c:v>43231.227777777778</c:v>
                </c:pt>
                <c:pt idx="2930">
                  <c:v>43231.231249999997</c:v>
                </c:pt>
                <c:pt idx="2931">
                  <c:v>43231.234722222223</c:v>
                </c:pt>
                <c:pt idx="2932">
                  <c:v>43231.238194444442</c:v>
                </c:pt>
                <c:pt idx="2933">
                  <c:v>43231.241666666669</c:v>
                </c:pt>
                <c:pt idx="2934">
                  <c:v>43231.245138888888</c:v>
                </c:pt>
                <c:pt idx="2935">
                  <c:v>43231.248611111114</c:v>
                </c:pt>
                <c:pt idx="2936">
                  <c:v>43231.252083333333</c:v>
                </c:pt>
                <c:pt idx="2937">
                  <c:v>43231.255555555559</c:v>
                </c:pt>
                <c:pt idx="2938">
                  <c:v>43231.259027777778</c:v>
                </c:pt>
                <c:pt idx="2939">
                  <c:v>43231.262499999997</c:v>
                </c:pt>
                <c:pt idx="2940">
                  <c:v>43231.265972222223</c:v>
                </c:pt>
                <c:pt idx="2941">
                  <c:v>43231.269444444442</c:v>
                </c:pt>
                <c:pt idx="2942">
                  <c:v>43231.272916666669</c:v>
                </c:pt>
                <c:pt idx="2943">
                  <c:v>43231.276388888888</c:v>
                </c:pt>
                <c:pt idx="2944">
                  <c:v>43231.279861111114</c:v>
                </c:pt>
                <c:pt idx="2945">
                  <c:v>43231.283333333333</c:v>
                </c:pt>
                <c:pt idx="2946">
                  <c:v>43231.286805555559</c:v>
                </c:pt>
                <c:pt idx="2947">
                  <c:v>43231.290277777778</c:v>
                </c:pt>
                <c:pt idx="2948">
                  <c:v>43231.293749999997</c:v>
                </c:pt>
                <c:pt idx="2949">
                  <c:v>43231.297222222223</c:v>
                </c:pt>
                <c:pt idx="2950">
                  <c:v>43231.300694444442</c:v>
                </c:pt>
                <c:pt idx="2951">
                  <c:v>43231.304166666669</c:v>
                </c:pt>
                <c:pt idx="2952">
                  <c:v>43231.307638888888</c:v>
                </c:pt>
                <c:pt idx="2953">
                  <c:v>43231.311111111114</c:v>
                </c:pt>
                <c:pt idx="2954">
                  <c:v>43231.314583333333</c:v>
                </c:pt>
                <c:pt idx="2955">
                  <c:v>43231.318055555559</c:v>
                </c:pt>
                <c:pt idx="2956">
                  <c:v>43231.321527777778</c:v>
                </c:pt>
                <c:pt idx="2957">
                  <c:v>43231.324999999997</c:v>
                </c:pt>
                <c:pt idx="2958">
                  <c:v>43231.328472222223</c:v>
                </c:pt>
                <c:pt idx="2959">
                  <c:v>43231.331944444442</c:v>
                </c:pt>
                <c:pt idx="2960">
                  <c:v>43231.335416666669</c:v>
                </c:pt>
                <c:pt idx="2961">
                  <c:v>43231.338888888888</c:v>
                </c:pt>
                <c:pt idx="2962">
                  <c:v>43231.342361111114</c:v>
                </c:pt>
                <c:pt idx="2963">
                  <c:v>43231.345833333333</c:v>
                </c:pt>
                <c:pt idx="2964">
                  <c:v>43231.349305555559</c:v>
                </c:pt>
                <c:pt idx="2965">
                  <c:v>43231.352777777778</c:v>
                </c:pt>
                <c:pt idx="2966">
                  <c:v>43231.356249999997</c:v>
                </c:pt>
                <c:pt idx="2967">
                  <c:v>43231.359722222223</c:v>
                </c:pt>
                <c:pt idx="2968">
                  <c:v>43231.363194444442</c:v>
                </c:pt>
                <c:pt idx="2969">
                  <c:v>43231.366666666669</c:v>
                </c:pt>
                <c:pt idx="2970">
                  <c:v>43231.370138888888</c:v>
                </c:pt>
                <c:pt idx="2971">
                  <c:v>43231.373611111114</c:v>
                </c:pt>
                <c:pt idx="2972">
                  <c:v>43231.375694444447</c:v>
                </c:pt>
                <c:pt idx="2973">
                  <c:v>43231.379166666666</c:v>
                </c:pt>
                <c:pt idx="2974">
                  <c:v>43231.382638888892</c:v>
                </c:pt>
                <c:pt idx="2975">
                  <c:v>43231.386111111111</c:v>
                </c:pt>
                <c:pt idx="2976">
                  <c:v>43231.38958333333</c:v>
                </c:pt>
                <c:pt idx="2977">
                  <c:v>43231.393055555556</c:v>
                </c:pt>
                <c:pt idx="2978">
                  <c:v>43231.396527777775</c:v>
                </c:pt>
                <c:pt idx="2979">
                  <c:v>43231.4</c:v>
                </c:pt>
                <c:pt idx="2980">
                  <c:v>43231.40347222222</c:v>
                </c:pt>
                <c:pt idx="2981">
                  <c:v>43231.406944444447</c:v>
                </c:pt>
                <c:pt idx="2982">
                  <c:v>43231.410416666666</c:v>
                </c:pt>
                <c:pt idx="2983">
                  <c:v>43231.413888888892</c:v>
                </c:pt>
                <c:pt idx="2984">
                  <c:v>43231.417361111111</c:v>
                </c:pt>
                <c:pt idx="2985">
                  <c:v>43231.42083333333</c:v>
                </c:pt>
                <c:pt idx="2986">
                  <c:v>43231.424305555556</c:v>
                </c:pt>
                <c:pt idx="2987">
                  <c:v>43231.427777777775</c:v>
                </c:pt>
                <c:pt idx="2988">
                  <c:v>43231.431250000001</c:v>
                </c:pt>
                <c:pt idx="2989">
                  <c:v>43231.43472222222</c:v>
                </c:pt>
                <c:pt idx="2990">
                  <c:v>43231.438194444447</c:v>
                </c:pt>
                <c:pt idx="2991">
                  <c:v>43231.441666666666</c:v>
                </c:pt>
                <c:pt idx="2992">
                  <c:v>43231.445138888892</c:v>
                </c:pt>
                <c:pt idx="2993">
                  <c:v>43231.448611111111</c:v>
                </c:pt>
                <c:pt idx="2994">
                  <c:v>43231.45208333333</c:v>
                </c:pt>
                <c:pt idx="2995">
                  <c:v>43231.455555555556</c:v>
                </c:pt>
                <c:pt idx="2996">
                  <c:v>43231.459027777775</c:v>
                </c:pt>
                <c:pt idx="2997">
                  <c:v>43231.462500000001</c:v>
                </c:pt>
                <c:pt idx="2998">
                  <c:v>43231.46597222222</c:v>
                </c:pt>
                <c:pt idx="2999">
                  <c:v>43231.469444444447</c:v>
                </c:pt>
                <c:pt idx="3000">
                  <c:v>43231.472916666666</c:v>
                </c:pt>
                <c:pt idx="3001">
                  <c:v>43231.476388888892</c:v>
                </c:pt>
                <c:pt idx="3002">
                  <c:v>43231.479861111111</c:v>
                </c:pt>
                <c:pt idx="3003">
                  <c:v>43231.48333333333</c:v>
                </c:pt>
                <c:pt idx="3004">
                  <c:v>43231.486805555556</c:v>
                </c:pt>
                <c:pt idx="3005">
                  <c:v>43231.490277777775</c:v>
                </c:pt>
                <c:pt idx="3006">
                  <c:v>43231.493750000001</c:v>
                </c:pt>
                <c:pt idx="3007">
                  <c:v>43231.49722222222</c:v>
                </c:pt>
                <c:pt idx="3008">
                  <c:v>43231.500694444447</c:v>
                </c:pt>
                <c:pt idx="3009">
                  <c:v>43231.504166666666</c:v>
                </c:pt>
                <c:pt idx="3010">
                  <c:v>43231.507638888892</c:v>
                </c:pt>
                <c:pt idx="3011">
                  <c:v>43231.511111111111</c:v>
                </c:pt>
                <c:pt idx="3012">
                  <c:v>43231.51458333333</c:v>
                </c:pt>
                <c:pt idx="3013">
                  <c:v>43231.518055555556</c:v>
                </c:pt>
                <c:pt idx="3014">
                  <c:v>43231.521527777775</c:v>
                </c:pt>
                <c:pt idx="3015">
                  <c:v>43231.525000000001</c:v>
                </c:pt>
                <c:pt idx="3016">
                  <c:v>43231.52847222222</c:v>
                </c:pt>
                <c:pt idx="3017">
                  <c:v>43231.531944444447</c:v>
                </c:pt>
                <c:pt idx="3018">
                  <c:v>43231.536111111112</c:v>
                </c:pt>
                <c:pt idx="3019">
                  <c:v>43231.539583333331</c:v>
                </c:pt>
                <c:pt idx="3020">
                  <c:v>43231.543055555558</c:v>
                </c:pt>
                <c:pt idx="3021">
                  <c:v>43231.546527777777</c:v>
                </c:pt>
                <c:pt idx="3022">
                  <c:v>43231.55</c:v>
                </c:pt>
                <c:pt idx="3023">
                  <c:v>43231.553472222222</c:v>
                </c:pt>
                <c:pt idx="3024">
                  <c:v>43231.556944444441</c:v>
                </c:pt>
                <c:pt idx="3025">
                  <c:v>43231.560416666667</c:v>
                </c:pt>
                <c:pt idx="3026">
                  <c:v>43231.563888888886</c:v>
                </c:pt>
                <c:pt idx="3027">
                  <c:v>43231.567361111112</c:v>
                </c:pt>
                <c:pt idx="3028">
                  <c:v>43231.570833333331</c:v>
                </c:pt>
                <c:pt idx="3029">
                  <c:v>43231.574305555558</c:v>
                </c:pt>
                <c:pt idx="3030">
                  <c:v>43231.577777777777</c:v>
                </c:pt>
                <c:pt idx="3031">
                  <c:v>43231.581250000003</c:v>
                </c:pt>
                <c:pt idx="3032">
                  <c:v>43231.584722222222</c:v>
                </c:pt>
                <c:pt idx="3033">
                  <c:v>43231.588194444441</c:v>
                </c:pt>
                <c:pt idx="3034">
                  <c:v>43231.591666666667</c:v>
                </c:pt>
                <c:pt idx="3035">
                  <c:v>43231.595138888886</c:v>
                </c:pt>
                <c:pt idx="3036">
                  <c:v>43231.598611111112</c:v>
                </c:pt>
                <c:pt idx="3037">
                  <c:v>43231.602083333331</c:v>
                </c:pt>
                <c:pt idx="3038">
                  <c:v>43231.605555555558</c:v>
                </c:pt>
                <c:pt idx="3039">
                  <c:v>43231.609027777777</c:v>
                </c:pt>
                <c:pt idx="3040">
                  <c:v>43231.612500000003</c:v>
                </c:pt>
                <c:pt idx="3041">
                  <c:v>43231.615972222222</c:v>
                </c:pt>
                <c:pt idx="3042">
                  <c:v>43231.619444444441</c:v>
                </c:pt>
                <c:pt idx="3043">
                  <c:v>43231.622916666667</c:v>
                </c:pt>
                <c:pt idx="3044">
                  <c:v>43231.626388888886</c:v>
                </c:pt>
                <c:pt idx="3045">
                  <c:v>43231.629861111112</c:v>
                </c:pt>
                <c:pt idx="3046">
                  <c:v>43231.633333333331</c:v>
                </c:pt>
                <c:pt idx="3047">
                  <c:v>43231.636805555558</c:v>
                </c:pt>
                <c:pt idx="3048">
                  <c:v>43231.640277777777</c:v>
                </c:pt>
                <c:pt idx="3049">
                  <c:v>43231.643750000003</c:v>
                </c:pt>
                <c:pt idx="3050">
                  <c:v>43231.647222222222</c:v>
                </c:pt>
                <c:pt idx="3051">
                  <c:v>43231.650694444441</c:v>
                </c:pt>
                <c:pt idx="3052">
                  <c:v>43231.652777777781</c:v>
                </c:pt>
                <c:pt idx="3053">
                  <c:v>43231.65625</c:v>
                </c:pt>
                <c:pt idx="3054">
                  <c:v>43231.659722222219</c:v>
                </c:pt>
                <c:pt idx="3055">
                  <c:v>43231.663194444445</c:v>
                </c:pt>
                <c:pt idx="3056">
                  <c:v>43231.666666666664</c:v>
                </c:pt>
                <c:pt idx="3057">
                  <c:v>43231.670138888891</c:v>
                </c:pt>
                <c:pt idx="3058">
                  <c:v>43231.673611111109</c:v>
                </c:pt>
                <c:pt idx="3059">
                  <c:v>43231.677083333336</c:v>
                </c:pt>
                <c:pt idx="3060">
                  <c:v>43231.680555555555</c:v>
                </c:pt>
                <c:pt idx="3061">
                  <c:v>43231.684027777781</c:v>
                </c:pt>
                <c:pt idx="3062">
                  <c:v>43231.6875</c:v>
                </c:pt>
                <c:pt idx="3063">
                  <c:v>43231.690972222219</c:v>
                </c:pt>
                <c:pt idx="3064">
                  <c:v>43231.694444444445</c:v>
                </c:pt>
                <c:pt idx="3065">
                  <c:v>43231.697916666664</c:v>
                </c:pt>
                <c:pt idx="3066">
                  <c:v>43231.701388888891</c:v>
                </c:pt>
                <c:pt idx="3067">
                  <c:v>43231.704861111109</c:v>
                </c:pt>
                <c:pt idx="3068">
                  <c:v>43231.708333333336</c:v>
                </c:pt>
                <c:pt idx="3069">
                  <c:v>43231.711805555555</c:v>
                </c:pt>
                <c:pt idx="3070">
                  <c:v>43231.715277777781</c:v>
                </c:pt>
                <c:pt idx="3071">
                  <c:v>43231.71875</c:v>
                </c:pt>
                <c:pt idx="3072">
                  <c:v>43231.722222222219</c:v>
                </c:pt>
                <c:pt idx="3073">
                  <c:v>43231.725694444445</c:v>
                </c:pt>
                <c:pt idx="3074">
                  <c:v>43231.729166666664</c:v>
                </c:pt>
                <c:pt idx="3075">
                  <c:v>43231.732638888891</c:v>
                </c:pt>
                <c:pt idx="3076">
                  <c:v>43231.736111111109</c:v>
                </c:pt>
                <c:pt idx="3077">
                  <c:v>43231.739583333336</c:v>
                </c:pt>
                <c:pt idx="3078">
                  <c:v>43231.743055555555</c:v>
                </c:pt>
                <c:pt idx="3079">
                  <c:v>43231.746527777781</c:v>
                </c:pt>
                <c:pt idx="3080">
                  <c:v>43231.75</c:v>
                </c:pt>
                <c:pt idx="3081">
                  <c:v>43231.753472222219</c:v>
                </c:pt>
                <c:pt idx="3082">
                  <c:v>43231.756944444445</c:v>
                </c:pt>
                <c:pt idx="3083">
                  <c:v>43231.760416666664</c:v>
                </c:pt>
                <c:pt idx="3084">
                  <c:v>43231.763888888891</c:v>
                </c:pt>
                <c:pt idx="3085">
                  <c:v>43231.767361111109</c:v>
                </c:pt>
                <c:pt idx="3086">
                  <c:v>43231.770833333336</c:v>
                </c:pt>
                <c:pt idx="3087">
                  <c:v>43231.774305555555</c:v>
                </c:pt>
                <c:pt idx="3088">
                  <c:v>43231.777777777781</c:v>
                </c:pt>
                <c:pt idx="3089">
                  <c:v>43231.78125</c:v>
                </c:pt>
                <c:pt idx="3090">
                  <c:v>43231.784722222219</c:v>
                </c:pt>
                <c:pt idx="3091">
                  <c:v>43231.788194444445</c:v>
                </c:pt>
                <c:pt idx="3092">
                  <c:v>43231.791666666664</c:v>
                </c:pt>
                <c:pt idx="3093">
                  <c:v>43231.795138888891</c:v>
                </c:pt>
                <c:pt idx="3094">
                  <c:v>43231.798611111109</c:v>
                </c:pt>
                <c:pt idx="3095">
                  <c:v>43231.802083333336</c:v>
                </c:pt>
                <c:pt idx="3096">
                  <c:v>43231.805555555555</c:v>
                </c:pt>
                <c:pt idx="3097">
                  <c:v>43231.809027777781</c:v>
                </c:pt>
                <c:pt idx="3098">
                  <c:v>43231.8125</c:v>
                </c:pt>
                <c:pt idx="3099">
                  <c:v>43231.815972222219</c:v>
                </c:pt>
                <c:pt idx="3100">
                  <c:v>43231.819444444445</c:v>
                </c:pt>
                <c:pt idx="3101">
                  <c:v>43231.822916666664</c:v>
                </c:pt>
                <c:pt idx="3102">
                  <c:v>43231.826388888891</c:v>
                </c:pt>
                <c:pt idx="3103">
                  <c:v>43231.829861111109</c:v>
                </c:pt>
                <c:pt idx="3104">
                  <c:v>43231.833333333336</c:v>
                </c:pt>
                <c:pt idx="3105">
                  <c:v>43231.836805555555</c:v>
                </c:pt>
                <c:pt idx="3106">
                  <c:v>43231.840277777781</c:v>
                </c:pt>
                <c:pt idx="3107">
                  <c:v>43231.84375</c:v>
                </c:pt>
                <c:pt idx="3108">
                  <c:v>43231.847222222219</c:v>
                </c:pt>
                <c:pt idx="3109">
                  <c:v>43231.850694444445</c:v>
                </c:pt>
                <c:pt idx="3110">
                  <c:v>43231.854166666664</c:v>
                </c:pt>
                <c:pt idx="3111">
                  <c:v>43231.857638888891</c:v>
                </c:pt>
                <c:pt idx="3112">
                  <c:v>43231.861111111109</c:v>
                </c:pt>
                <c:pt idx="3113">
                  <c:v>43231.864583333336</c:v>
                </c:pt>
                <c:pt idx="3114">
                  <c:v>43231.868055555555</c:v>
                </c:pt>
                <c:pt idx="3115">
                  <c:v>43231.871527777781</c:v>
                </c:pt>
                <c:pt idx="3116">
                  <c:v>43231.875</c:v>
                </c:pt>
                <c:pt idx="3117">
                  <c:v>43231.878472222219</c:v>
                </c:pt>
                <c:pt idx="3118">
                  <c:v>43231.881944444445</c:v>
                </c:pt>
                <c:pt idx="3119">
                  <c:v>43231.885416666664</c:v>
                </c:pt>
                <c:pt idx="3120">
                  <c:v>43231.888888888891</c:v>
                </c:pt>
                <c:pt idx="3121">
                  <c:v>43231.892361111109</c:v>
                </c:pt>
                <c:pt idx="3122">
                  <c:v>43231.895833333336</c:v>
                </c:pt>
                <c:pt idx="3123">
                  <c:v>43231.899305555555</c:v>
                </c:pt>
                <c:pt idx="3124">
                  <c:v>43231.902777777781</c:v>
                </c:pt>
                <c:pt idx="3125">
                  <c:v>43231.90625</c:v>
                </c:pt>
                <c:pt idx="3126">
                  <c:v>43231.909722222219</c:v>
                </c:pt>
                <c:pt idx="3127">
                  <c:v>43231.913194444445</c:v>
                </c:pt>
                <c:pt idx="3128">
                  <c:v>43231.916666666664</c:v>
                </c:pt>
                <c:pt idx="3129">
                  <c:v>43231.920138888891</c:v>
                </c:pt>
                <c:pt idx="3130">
                  <c:v>43231.923611111109</c:v>
                </c:pt>
                <c:pt idx="3131">
                  <c:v>43231.927083333336</c:v>
                </c:pt>
                <c:pt idx="3132">
                  <c:v>43231.930555555555</c:v>
                </c:pt>
                <c:pt idx="3133">
                  <c:v>43231.934027777781</c:v>
                </c:pt>
                <c:pt idx="3134">
                  <c:v>43231.9375</c:v>
                </c:pt>
                <c:pt idx="3135">
                  <c:v>43231.940972222219</c:v>
                </c:pt>
                <c:pt idx="3136">
                  <c:v>43231.944444444445</c:v>
                </c:pt>
                <c:pt idx="3137">
                  <c:v>43231.947916666664</c:v>
                </c:pt>
                <c:pt idx="3138">
                  <c:v>43231.951388888891</c:v>
                </c:pt>
                <c:pt idx="3139">
                  <c:v>43231.954861111109</c:v>
                </c:pt>
                <c:pt idx="3140">
                  <c:v>43231.958333333336</c:v>
                </c:pt>
                <c:pt idx="3141">
                  <c:v>43231.961805555555</c:v>
                </c:pt>
                <c:pt idx="3142">
                  <c:v>43231.965277777781</c:v>
                </c:pt>
                <c:pt idx="3143">
                  <c:v>43231.96875</c:v>
                </c:pt>
                <c:pt idx="3144">
                  <c:v>43231.972222222219</c:v>
                </c:pt>
                <c:pt idx="3145">
                  <c:v>43231.975694444445</c:v>
                </c:pt>
                <c:pt idx="3146">
                  <c:v>43231.979166666664</c:v>
                </c:pt>
                <c:pt idx="3147">
                  <c:v>43231.982638888891</c:v>
                </c:pt>
                <c:pt idx="3148">
                  <c:v>43231.986111111109</c:v>
                </c:pt>
                <c:pt idx="3149">
                  <c:v>43231.989583333336</c:v>
                </c:pt>
                <c:pt idx="3150">
                  <c:v>43231.993055555555</c:v>
                </c:pt>
                <c:pt idx="3151">
                  <c:v>43231.996527777781</c:v>
                </c:pt>
                <c:pt idx="3152">
                  <c:v>43232</c:v>
                </c:pt>
                <c:pt idx="3153">
                  <c:v>43232.003472222219</c:v>
                </c:pt>
                <c:pt idx="3154">
                  <c:v>43232.006944444445</c:v>
                </c:pt>
                <c:pt idx="3155">
                  <c:v>43232.010416666664</c:v>
                </c:pt>
                <c:pt idx="3156">
                  <c:v>43232.013888888891</c:v>
                </c:pt>
                <c:pt idx="3157">
                  <c:v>43232.017361111109</c:v>
                </c:pt>
                <c:pt idx="3158">
                  <c:v>43232.020833333336</c:v>
                </c:pt>
                <c:pt idx="3159">
                  <c:v>43232.024305555555</c:v>
                </c:pt>
                <c:pt idx="3160">
                  <c:v>43232.027777777781</c:v>
                </c:pt>
                <c:pt idx="3161">
                  <c:v>43232.03125</c:v>
                </c:pt>
                <c:pt idx="3162">
                  <c:v>43232.034722222219</c:v>
                </c:pt>
                <c:pt idx="3163">
                  <c:v>43232.038194444445</c:v>
                </c:pt>
                <c:pt idx="3164">
                  <c:v>43232.041666666664</c:v>
                </c:pt>
                <c:pt idx="3165">
                  <c:v>43232.045138888891</c:v>
                </c:pt>
                <c:pt idx="3166">
                  <c:v>43232.048611111109</c:v>
                </c:pt>
                <c:pt idx="3167">
                  <c:v>43232.052083333336</c:v>
                </c:pt>
                <c:pt idx="3168">
                  <c:v>43232.055555555555</c:v>
                </c:pt>
                <c:pt idx="3169">
                  <c:v>43232.059027777781</c:v>
                </c:pt>
                <c:pt idx="3170">
                  <c:v>43232.0625</c:v>
                </c:pt>
                <c:pt idx="3171">
                  <c:v>43232.065972222219</c:v>
                </c:pt>
                <c:pt idx="3172">
                  <c:v>43232.069444444445</c:v>
                </c:pt>
                <c:pt idx="3173">
                  <c:v>43232.075694444444</c:v>
                </c:pt>
                <c:pt idx="3174">
                  <c:v>43232.07916666667</c:v>
                </c:pt>
                <c:pt idx="3175">
                  <c:v>43232.082638888889</c:v>
                </c:pt>
                <c:pt idx="3176">
                  <c:v>43232.086111111108</c:v>
                </c:pt>
                <c:pt idx="3177">
                  <c:v>43232.089583333334</c:v>
                </c:pt>
                <c:pt idx="3178">
                  <c:v>43232.093055555553</c:v>
                </c:pt>
                <c:pt idx="3179">
                  <c:v>43232.09652777778</c:v>
                </c:pt>
                <c:pt idx="3180">
                  <c:v>43232.1</c:v>
                </c:pt>
                <c:pt idx="3181">
                  <c:v>43232.103472222225</c:v>
                </c:pt>
                <c:pt idx="3182">
                  <c:v>43232.106944444444</c:v>
                </c:pt>
                <c:pt idx="3183">
                  <c:v>43232.11041666667</c:v>
                </c:pt>
                <c:pt idx="3184">
                  <c:v>43232.113888888889</c:v>
                </c:pt>
                <c:pt idx="3185">
                  <c:v>43232.117361111108</c:v>
                </c:pt>
                <c:pt idx="3186">
                  <c:v>43232.120833333334</c:v>
                </c:pt>
                <c:pt idx="3187">
                  <c:v>43232.124305555553</c:v>
                </c:pt>
                <c:pt idx="3188">
                  <c:v>43232.12777777778</c:v>
                </c:pt>
                <c:pt idx="3189">
                  <c:v>43232.131249999999</c:v>
                </c:pt>
                <c:pt idx="3190">
                  <c:v>43232.134722222225</c:v>
                </c:pt>
                <c:pt idx="3191">
                  <c:v>43232.138194444444</c:v>
                </c:pt>
                <c:pt idx="3192">
                  <c:v>43232.14166666667</c:v>
                </c:pt>
                <c:pt idx="3193">
                  <c:v>43232.145138888889</c:v>
                </c:pt>
                <c:pt idx="3194">
                  <c:v>43232.148611111108</c:v>
                </c:pt>
                <c:pt idx="3195">
                  <c:v>43232.152083333334</c:v>
                </c:pt>
                <c:pt idx="3196">
                  <c:v>43232.155555555553</c:v>
                </c:pt>
                <c:pt idx="3197">
                  <c:v>43232.15902777778</c:v>
                </c:pt>
                <c:pt idx="3198">
                  <c:v>43232.162499999999</c:v>
                </c:pt>
                <c:pt idx="3199">
                  <c:v>43232.165972222225</c:v>
                </c:pt>
                <c:pt idx="3200">
                  <c:v>43232.169444444444</c:v>
                </c:pt>
                <c:pt idx="3201">
                  <c:v>43232.17291666667</c:v>
                </c:pt>
                <c:pt idx="3202">
                  <c:v>43232.176388888889</c:v>
                </c:pt>
                <c:pt idx="3203">
                  <c:v>43232.179861111108</c:v>
                </c:pt>
                <c:pt idx="3204">
                  <c:v>43232.183333333334</c:v>
                </c:pt>
                <c:pt idx="3205">
                  <c:v>43232.186805555553</c:v>
                </c:pt>
                <c:pt idx="3206">
                  <c:v>43232.19027777778</c:v>
                </c:pt>
                <c:pt idx="3207">
                  <c:v>43232.193749999999</c:v>
                </c:pt>
                <c:pt idx="3208">
                  <c:v>43232.197222222225</c:v>
                </c:pt>
                <c:pt idx="3209">
                  <c:v>43232.200694444444</c:v>
                </c:pt>
                <c:pt idx="3210">
                  <c:v>43232.20416666667</c:v>
                </c:pt>
                <c:pt idx="3211">
                  <c:v>43232.207638888889</c:v>
                </c:pt>
                <c:pt idx="3212">
                  <c:v>43232.211111111108</c:v>
                </c:pt>
                <c:pt idx="3213">
                  <c:v>43232.214583333334</c:v>
                </c:pt>
                <c:pt idx="3214">
                  <c:v>43232.218055555553</c:v>
                </c:pt>
                <c:pt idx="3215">
                  <c:v>43232.22152777778</c:v>
                </c:pt>
                <c:pt idx="3216">
                  <c:v>43232.224999999999</c:v>
                </c:pt>
                <c:pt idx="3217">
                  <c:v>43232.228472222225</c:v>
                </c:pt>
                <c:pt idx="3218">
                  <c:v>43232.231944444444</c:v>
                </c:pt>
                <c:pt idx="3219">
                  <c:v>43232.23541666667</c:v>
                </c:pt>
                <c:pt idx="3220">
                  <c:v>43232.238888888889</c:v>
                </c:pt>
                <c:pt idx="3221">
                  <c:v>43232.242361111108</c:v>
                </c:pt>
                <c:pt idx="3222">
                  <c:v>43232.245833333334</c:v>
                </c:pt>
                <c:pt idx="3223">
                  <c:v>43232.249305555553</c:v>
                </c:pt>
                <c:pt idx="3224">
                  <c:v>43232.25277777778</c:v>
                </c:pt>
                <c:pt idx="3225">
                  <c:v>43232.256249999999</c:v>
                </c:pt>
                <c:pt idx="3226">
                  <c:v>43232.259722222225</c:v>
                </c:pt>
                <c:pt idx="3227">
                  <c:v>43232.263194444444</c:v>
                </c:pt>
                <c:pt idx="3228">
                  <c:v>43232.26666666667</c:v>
                </c:pt>
                <c:pt idx="3229">
                  <c:v>43232.270138888889</c:v>
                </c:pt>
                <c:pt idx="3230">
                  <c:v>43232.273611111108</c:v>
                </c:pt>
                <c:pt idx="3231">
                  <c:v>43232.277083333334</c:v>
                </c:pt>
                <c:pt idx="3232">
                  <c:v>43232.280555555553</c:v>
                </c:pt>
                <c:pt idx="3233">
                  <c:v>43232.28402777778</c:v>
                </c:pt>
                <c:pt idx="3234">
                  <c:v>43232.287499999999</c:v>
                </c:pt>
                <c:pt idx="3235">
                  <c:v>43232.290972222225</c:v>
                </c:pt>
                <c:pt idx="3236">
                  <c:v>43232.294444444444</c:v>
                </c:pt>
                <c:pt idx="3237">
                  <c:v>43232.29791666667</c:v>
                </c:pt>
                <c:pt idx="3238">
                  <c:v>43232.301388888889</c:v>
                </c:pt>
                <c:pt idx="3239">
                  <c:v>43232.304861111108</c:v>
                </c:pt>
                <c:pt idx="3240">
                  <c:v>43232.305555555555</c:v>
                </c:pt>
                <c:pt idx="3241">
                  <c:v>43232.309027777781</c:v>
                </c:pt>
                <c:pt idx="3242">
                  <c:v>43232.3125</c:v>
                </c:pt>
                <c:pt idx="3243">
                  <c:v>43232.315972222219</c:v>
                </c:pt>
                <c:pt idx="3244">
                  <c:v>43232.319444444445</c:v>
                </c:pt>
                <c:pt idx="3245">
                  <c:v>43232.322916666664</c:v>
                </c:pt>
                <c:pt idx="3246">
                  <c:v>43232.326388888891</c:v>
                </c:pt>
                <c:pt idx="3247">
                  <c:v>43232.329861111109</c:v>
                </c:pt>
                <c:pt idx="3248">
                  <c:v>43232.333333333336</c:v>
                </c:pt>
                <c:pt idx="3249">
                  <c:v>43232.336805555555</c:v>
                </c:pt>
                <c:pt idx="3250">
                  <c:v>43232.34097222222</c:v>
                </c:pt>
                <c:pt idx="3251">
                  <c:v>43232.344444444447</c:v>
                </c:pt>
                <c:pt idx="3252">
                  <c:v>43232.347916666666</c:v>
                </c:pt>
                <c:pt idx="3253">
                  <c:v>43232.351388888892</c:v>
                </c:pt>
                <c:pt idx="3254">
                  <c:v>43232.354861111111</c:v>
                </c:pt>
                <c:pt idx="3255">
                  <c:v>43232.35833333333</c:v>
                </c:pt>
                <c:pt idx="3256">
                  <c:v>43232.361805555556</c:v>
                </c:pt>
                <c:pt idx="3257">
                  <c:v>43232.365277777775</c:v>
                </c:pt>
                <c:pt idx="3258">
                  <c:v>43232.368750000001</c:v>
                </c:pt>
                <c:pt idx="3259">
                  <c:v>43232.37222222222</c:v>
                </c:pt>
                <c:pt idx="3260">
                  <c:v>43232.375694444447</c:v>
                </c:pt>
                <c:pt idx="3261">
                  <c:v>43232.379166666666</c:v>
                </c:pt>
                <c:pt idx="3262">
                  <c:v>43232.382638888892</c:v>
                </c:pt>
                <c:pt idx="3263">
                  <c:v>43232.386111111111</c:v>
                </c:pt>
                <c:pt idx="3264">
                  <c:v>43232.38958333333</c:v>
                </c:pt>
                <c:pt idx="3265">
                  <c:v>43232.393055555556</c:v>
                </c:pt>
                <c:pt idx="3266">
                  <c:v>43232.396527777775</c:v>
                </c:pt>
                <c:pt idx="3267">
                  <c:v>43232.4</c:v>
                </c:pt>
                <c:pt idx="3268">
                  <c:v>43232.40347222222</c:v>
                </c:pt>
                <c:pt idx="3269">
                  <c:v>43232.40625</c:v>
                </c:pt>
                <c:pt idx="3270">
                  <c:v>43232.409722222219</c:v>
                </c:pt>
                <c:pt idx="3271">
                  <c:v>43232.413194444445</c:v>
                </c:pt>
                <c:pt idx="3272">
                  <c:v>43232.416666666664</c:v>
                </c:pt>
                <c:pt idx="3273">
                  <c:v>43232.420138888891</c:v>
                </c:pt>
                <c:pt idx="3274">
                  <c:v>43232.423611111109</c:v>
                </c:pt>
                <c:pt idx="3275">
                  <c:v>43232.427083333336</c:v>
                </c:pt>
                <c:pt idx="3276">
                  <c:v>43232.430555555555</c:v>
                </c:pt>
                <c:pt idx="3277">
                  <c:v>43232.434027777781</c:v>
                </c:pt>
                <c:pt idx="3278">
                  <c:v>43232.4375</c:v>
                </c:pt>
                <c:pt idx="3279">
                  <c:v>43232.440972222219</c:v>
                </c:pt>
                <c:pt idx="3280">
                  <c:v>43232.444444444445</c:v>
                </c:pt>
                <c:pt idx="3281">
                  <c:v>43232.447916666664</c:v>
                </c:pt>
                <c:pt idx="3282">
                  <c:v>43232.451388888891</c:v>
                </c:pt>
                <c:pt idx="3283">
                  <c:v>43232.454861111109</c:v>
                </c:pt>
                <c:pt idx="3284">
                  <c:v>43232.458333333336</c:v>
                </c:pt>
                <c:pt idx="3285">
                  <c:v>43232.461805555555</c:v>
                </c:pt>
                <c:pt idx="3286">
                  <c:v>43232.465277777781</c:v>
                </c:pt>
                <c:pt idx="3287">
                  <c:v>43232.46875</c:v>
                </c:pt>
                <c:pt idx="3288">
                  <c:v>43232.472222222219</c:v>
                </c:pt>
                <c:pt idx="3289">
                  <c:v>43232.479166666664</c:v>
                </c:pt>
                <c:pt idx="3290">
                  <c:v>43232.482638888891</c:v>
                </c:pt>
                <c:pt idx="3291">
                  <c:v>43232.486111111109</c:v>
                </c:pt>
                <c:pt idx="3292">
                  <c:v>43232.489583333336</c:v>
                </c:pt>
                <c:pt idx="3293">
                  <c:v>43232.493055555555</c:v>
                </c:pt>
                <c:pt idx="3294">
                  <c:v>43232.496527777781</c:v>
                </c:pt>
                <c:pt idx="3295">
                  <c:v>43232.5</c:v>
                </c:pt>
                <c:pt idx="3296">
                  <c:v>43232.503472222219</c:v>
                </c:pt>
                <c:pt idx="3297">
                  <c:v>43232.506944444445</c:v>
                </c:pt>
                <c:pt idx="3298">
                  <c:v>43232.510416666664</c:v>
                </c:pt>
                <c:pt idx="3299">
                  <c:v>43232.513888888891</c:v>
                </c:pt>
                <c:pt idx="3300">
                  <c:v>43232.520833333336</c:v>
                </c:pt>
                <c:pt idx="3301">
                  <c:v>43232.524305555555</c:v>
                </c:pt>
                <c:pt idx="3302">
                  <c:v>43232.527777777781</c:v>
                </c:pt>
                <c:pt idx="3303">
                  <c:v>43232.53125</c:v>
                </c:pt>
                <c:pt idx="3304">
                  <c:v>43232.534722222219</c:v>
                </c:pt>
                <c:pt idx="3305">
                  <c:v>43232.538194444445</c:v>
                </c:pt>
                <c:pt idx="3306">
                  <c:v>43232.541666666664</c:v>
                </c:pt>
                <c:pt idx="3307">
                  <c:v>43232.545138888891</c:v>
                </c:pt>
                <c:pt idx="3308">
                  <c:v>43232.548611111109</c:v>
                </c:pt>
                <c:pt idx="3309">
                  <c:v>43232.552083333336</c:v>
                </c:pt>
                <c:pt idx="3310">
                  <c:v>43232.555555555555</c:v>
                </c:pt>
                <c:pt idx="3311">
                  <c:v>43232.559027777781</c:v>
                </c:pt>
                <c:pt idx="3312">
                  <c:v>43232.5625</c:v>
                </c:pt>
                <c:pt idx="3313">
                  <c:v>43232.565972222219</c:v>
                </c:pt>
                <c:pt idx="3314">
                  <c:v>43232.569444444445</c:v>
                </c:pt>
                <c:pt idx="3315">
                  <c:v>43232.572916666664</c:v>
                </c:pt>
                <c:pt idx="3316">
                  <c:v>43232.576388888891</c:v>
                </c:pt>
                <c:pt idx="3317">
                  <c:v>43232.579861111109</c:v>
                </c:pt>
                <c:pt idx="3318">
                  <c:v>43232.583333333336</c:v>
                </c:pt>
                <c:pt idx="3319">
                  <c:v>43232.586805555555</c:v>
                </c:pt>
                <c:pt idx="3320">
                  <c:v>43232.590277777781</c:v>
                </c:pt>
                <c:pt idx="3321">
                  <c:v>43232.59375</c:v>
                </c:pt>
                <c:pt idx="3322">
                  <c:v>43232.597222222219</c:v>
                </c:pt>
                <c:pt idx="3323">
                  <c:v>43232.600694444445</c:v>
                </c:pt>
                <c:pt idx="3324">
                  <c:v>43232.604166666664</c:v>
                </c:pt>
                <c:pt idx="3325">
                  <c:v>43232.607638888891</c:v>
                </c:pt>
                <c:pt idx="3326">
                  <c:v>43232.611111111109</c:v>
                </c:pt>
                <c:pt idx="3327">
                  <c:v>43232.614583333336</c:v>
                </c:pt>
                <c:pt idx="3328">
                  <c:v>43232.618055555555</c:v>
                </c:pt>
                <c:pt idx="3329">
                  <c:v>43232.621527777781</c:v>
                </c:pt>
                <c:pt idx="3330">
                  <c:v>43232.625</c:v>
                </c:pt>
                <c:pt idx="3331">
                  <c:v>43232.628472222219</c:v>
                </c:pt>
                <c:pt idx="3332">
                  <c:v>43232.631944444445</c:v>
                </c:pt>
                <c:pt idx="3333">
                  <c:v>43232.635416666664</c:v>
                </c:pt>
                <c:pt idx="3334">
                  <c:v>43232.638888888891</c:v>
                </c:pt>
                <c:pt idx="3335">
                  <c:v>43232.642361111109</c:v>
                </c:pt>
                <c:pt idx="3336">
                  <c:v>43232.645833333336</c:v>
                </c:pt>
                <c:pt idx="3337">
                  <c:v>43232.649305555555</c:v>
                </c:pt>
                <c:pt idx="3338">
                  <c:v>43232.652777777781</c:v>
                </c:pt>
                <c:pt idx="3339">
                  <c:v>43232.65625</c:v>
                </c:pt>
                <c:pt idx="3340">
                  <c:v>43232.659722222219</c:v>
                </c:pt>
                <c:pt idx="3341">
                  <c:v>43232.663194444445</c:v>
                </c:pt>
                <c:pt idx="3342">
                  <c:v>43232.666666666664</c:v>
                </c:pt>
                <c:pt idx="3343">
                  <c:v>43232.670138888891</c:v>
                </c:pt>
                <c:pt idx="3344">
                  <c:v>43232.673611111109</c:v>
                </c:pt>
                <c:pt idx="3345">
                  <c:v>43232.677083333336</c:v>
                </c:pt>
                <c:pt idx="3346">
                  <c:v>43232.680555555555</c:v>
                </c:pt>
                <c:pt idx="3347">
                  <c:v>43232.684027777781</c:v>
                </c:pt>
                <c:pt idx="3348">
                  <c:v>43232.6875</c:v>
                </c:pt>
                <c:pt idx="3349">
                  <c:v>43232.690972222219</c:v>
                </c:pt>
                <c:pt idx="3350">
                  <c:v>43232.694444444445</c:v>
                </c:pt>
                <c:pt idx="3351">
                  <c:v>43232.701388888891</c:v>
                </c:pt>
                <c:pt idx="3352">
                  <c:v>43232.704861111109</c:v>
                </c:pt>
                <c:pt idx="3353">
                  <c:v>43232.708333333336</c:v>
                </c:pt>
                <c:pt idx="3354">
                  <c:v>43232.711805555555</c:v>
                </c:pt>
                <c:pt idx="3355">
                  <c:v>43232.71875</c:v>
                </c:pt>
                <c:pt idx="3356">
                  <c:v>43232.722222222219</c:v>
                </c:pt>
                <c:pt idx="3357">
                  <c:v>43232.725694444445</c:v>
                </c:pt>
                <c:pt idx="3358">
                  <c:v>43232.729166666664</c:v>
                </c:pt>
                <c:pt idx="3359">
                  <c:v>43232.732638888891</c:v>
                </c:pt>
                <c:pt idx="3360">
                  <c:v>43232.736111111109</c:v>
                </c:pt>
                <c:pt idx="3361">
                  <c:v>43232.739583333336</c:v>
                </c:pt>
                <c:pt idx="3362">
                  <c:v>43232.743055555555</c:v>
                </c:pt>
                <c:pt idx="3363">
                  <c:v>43232.746527777781</c:v>
                </c:pt>
                <c:pt idx="3364">
                  <c:v>43232.75</c:v>
                </c:pt>
                <c:pt idx="3365">
                  <c:v>43232.753472222219</c:v>
                </c:pt>
                <c:pt idx="3366">
                  <c:v>43232.756944444445</c:v>
                </c:pt>
                <c:pt idx="3367">
                  <c:v>43232.760416666664</c:v>
                </c:pt>
                <c:pt idx="3368">
                  <c:v>43232.763888888891</c:v>
                </c:pt>
                <c:pt idx="3369">
                  <c:v>43232.767361111109</c:v>
                </c:pt>
                <c:pt idx="3370">
                  <c:v>43232.770833333336</c:v>
                </c:pt>
                <c:pt idx="3371">
                  <c:v>43232.774305555555</c:v>
                </c:pt>
                <c:pt idx="3372">
                  <c:v>43232.777777777781</c:v>
                </c:pt>
                <c:pt idx="3373">
                  <c:v>43232.78125</c:v>
                </c:pt>
                <c:pt idx="3374">
                  <c:v>43232.784722222219</c:v>
                </c:pt>
                <c:pt idx="3375">
                  <c:v>43232.788194444445</c:v>
                </c:pt>
                <c:pt idx="3376">
                  <c:v>43232.791666666664</c:v>
                </c:pt>
                <c:pt idx="3377">
                  <c:v>43232.795138888891</c:v>
                </c:pt>
                <c:pt idx="3378">
                  <c:v>43232.798611111109</c:v>
                </c:pt>
                <c:pt idx="3379">
                  <c:v>43232.805555555555</c:v>
                </c:pt>
                <c:pt idx="3380">
                  <c:v>43232.809027777781</c:v>
                </c:pt>
                <c:pt idx="3381">
                  <c:v>43232.8125</c:v>
                </c:pt>
                <c:pt idx="3382">
                  <c:v>43232.815972222219</c:v>
                </c:pt>
                <c:pt idx="3383">
                  <c:v>43232.819444444445</c:v>
                </c:pt>
                <c:pt idx="3384">
                  <c:v>43232.822916666664</c:v>
                </c:pt>
                <c:pt idx="3385">
                  <c:v>43232.826388888891</c:v>
                </c:pt>
                <c:pt idx="3386">
                  <c:v>43232.829861111109</c:v>
                </c:pt>
                <c:pt idx="3387">
                  <c:v>43232.833333333336</c:v>
                </c:pt>
                <c:pt idx="3388">
                  <c:v>43232.836805555555</c:v>
                </c:pt>
                <c:pt idx="3389">
                  <c:v>43232.840277777781</c:v>
                </c:pt>
                <c:pt idx="3390">
                  <c:v>43232.84375</c:v>
                </c:pt>
                <c:pt idx="3391">
                  <c:v>43232.847222222219</c:v>
                </c:pt>
                <c:pt idx="3392">
                  <c:v>43232.850694444445</c:v>
                </c:pt>
                <c:pt idx="3393">
                  <c:v>43232.854166666664</c:v>
                </c:pt>
                <c:pt idx="3394">
                  <c:v>43232.857638888891</c:v>
                </c:pt>
                <c:pt idx="3395">
                  <c:v>43232.861111111109</c:v>
                </c:pt>
                <c:pt idx="3396">
                  <c:v>43232.864583333336</c:v>
                </c:pt>
                <c:pt idx="3397">
                  <c:v>43232.868055555555</c:v>
                </c:pt>
                <c:pt idx="3398">
                  <c:v>43232.871527777781</c:v>
                </c:pt>
                <c:pt idx="3399">
                  <c:v>43232.875</c:v>
                </c:pt>
                <c:pt idx="3400">
                  <c:v>43232.878472222219</c:v>
                </c:pt>
                <c:pt idx="3401">
                  <c:v>43232.881944444445</c:v>
                </c:pt>
                <c:pt idx="3402">
                  <c:v>43232.885416666664</c:v>
                </c:pt>
                <c:pt idx="3403">
                  <c:v>43232.888888888891</c:v>
                </c:pt>
                <c:pt idx="3404">
                  <c:v>43232.892361111109</c:v>
                </c:pt>
                <c:pt idx="3405">
                  <c:v>43232.895833333336</c:v>
                </c:pt>
                <c:pt idx="3406">
                  <c:v>43232.899305555555</c:v>
                </c:pt>
                <c:pt idx="3407">
                  <c:v>43232.902777777781</c:v>
                </c:pt>
                <c:pt idx="3408">
                  <c:v>43232.90625</c:v>
                </c:pt>
                <c:pt idx="3409">
                  <c:v>43232.909722222219</c:v>
                </c:pt>
                <c:pt idx="3410">
                  <c:v>43232.913194444445</c:v>
                </c:pt>
                <c:pt idx="3411">
                  <c:v>43232.916666666664</c:v>
                </c:pt>
                <c:pt idx="3412">
                  <c:v>43232.920138888891</c:v>
                </c:pt>
                <c:pt idx="3413">
                  <c:v>43232.923611111109</c:v>
                </c:pt>
                <c:pt idx="3414">
                  <c:v>43232.927083333336</c:v>
                </c:pt>
                <c:pt idx="3415">
                  <c:v>43232.930555555555</c:v>
                </c:pt>
                <c:pt idx="3416">
                  <c:v>43232.934027777781</c:v>
                </c:pt>
                <c:pt idx="3417">
                  <c:v>43232.9375</c:v>
                </c:pt>
                <c:pt idx="3418">
                  <c:v>43232.940972222219</c:v>
                </c:pt>
                <c:pt idx="3419">
                  <c:v>43232.944444444445</c:v>
                </c:pt>
                <c:pt idx="3420">
                  <c:v>43232.947916666664</c:v>
                </c:pt>
                <c:pt idx="3421">
                  <c:v>43232.951388888891</c:v>
                </c:pt>
                <c:pt idx="3422">
                  <c:v>43232.954861111109</c:v>
                </c:pt>
                <c:pt idx="3423">
                  <c:v>43232.958333333336</c:v>
                </c:pt>
                <c:pt idx="3424">
                  <c:v>43232.961805555555</c:v>
                </c:pt>
                <c:pt idx="3425">
                  <c:v>43232.965277777781</c:v>
                </c:pt>
                <c:pt idx="3426">
                  <c:v>43232.96875</c:v>
                </c:pt>
                <c:pt idx="3427">
                  <c:v>43232.972222222219</c:v>
                </c:pt>
                <c:pt idx="3428">
                  <c:v>43232.975694444445</c:v>
                </c:pt>
                <c:pt idx="3429">
                  <c:v>43232.979166666664</c:v>
                </c:pt>
                <c:pt idx="3430">
                  <c:v>43232.982638888891</c:v>
                </c:pt>
                <c:pt idx="3431">
                  <c:v>43232.986111111109</c:v>
                </c:pt>
                <c:pt idx="3432">
                  <c:v>43232.989583333336</c:v>
                </c:pt>
                <c:pt idx="3433">
                  <c:v>43232.993055555555</c:v>
                </c:pt>
                <c:pt idx="3434">
                  <c:v>43232.996527777781</c:v>
                </c:pt>
                <c:pt idx="3435">
                  <c:v>43233</c:v>
                </c:pt>
                <c:pt idx="3436">
                  <c:v>43233.003472222219</c:v>
                </c:pt>
                <c:pt idx="3437">
                  <c:v>43233.010416666664</c:v>
                </c:pt>
                <c:pt idx="3438">
                  <c:v>43233.013888888891</c:v>
                </c:pt>
                <c:pt idx="3439">
                  <c:v>43233.017361111109</c:v>
                </c:pt>
                <c:pt idx="3440">
                  <c:v>43233.020833333336</c:v>
                </c:pt>
                <c:pt idx="3441">
                  <c:v>43233.024305555555</c:v>
                </c:pt>
                <c:pt idx="3442">
                  <c:v>43233.027777777781</c:v>
                </c:pt>
                <c:pt idx="3443">
                  <c:v>43233.03125</c:v>
                </c:pt>
                <c:pt idx="3444">
                  <c:v>43233.034722222219</c:v>
                </c:pt>
                <c:pt idx="3445">
                  <c:v>43233.038194444445</c:v>
                </c:pt>
                <c:pt idx="3446">
                  <c:v>43233.041666666664</c:v>
                </c:pt>
                <c:pt idx="3447">
                  <c:v>43233.045138888891</c:v>
                </c:pt>
                <c:pt idx="3448">
                  <c:v>43233.048611111109</c:v>
                </c:pt>
                <c:pt idx="3449">
                  <c:v>43233.052083333336</c:v>
                </c:pt>
                <c:pt idx="3450">
                  <c:v>43233.055555555555</c:v>
                </c:pt>
                <c:pt idx="3451">
                  <c:v>43233.059027777781</c:v>
                </c:pt>
                <c:pt idx="3452">
                  <c:v>43233.0625</c:v>
                </c:pt>
                <c:pt idx="3453">
                  <c:v>43233.065972222219</c:v>
                </c:pt>
                <c:pt idx="3454">
                  <c:v>43233.069444444445</c:v>
                </c:pt>
                <c:pt idx="3455">
                  <c:v>43233.072916666664</c:v>
                </c:pt>
                <c:pt idx="3456">
                  <c:v>43233.076388888891</c:v>
                </c:pt>
                <c:pt idx="3457">
                  <c:v>43233.079861111109</c:v>
                </c:pt>
                <c:pt idx="3458">
                  <c:v>43233.083333333336</c:v>
                </c:pt>
                <c:pt idx="3459">
                  <c:v>43233.086805555555</c:v>
                </c:pt>
                <c:pt idx="3460">
                  <c:v>43233.090277777781</c:v>
                </c:pt>
                <c:pt idx="3461">
                  <c:v>43233.09375</c:v>
                </c:pt>
                <c:pt idx="3462">
                  <c:v>43233.097222222219</c:v>
                </c:pt>
                <c:pt idx="3463">
                  <c:v>43233.100694444445</c:v>
                </c:pt>
                <c:pt idx="3464">
                  <c:v>43233.104166666664</c:v>
                </c:pt>
                <c:pt idx="3465">
                  <c:v>43233.107638888891</c:v>
                </c:pt>
                <c:pt idx="3466">
                  <c:v>43233.111111111109</c:v>
                </c:pt>
                <c:pt idx="3467">
                  <c:v>43233.114583333336</c:v>
                </c:pt>
                <c:pt idx="3468">
                  <c:v>43233.121527777781</c:v>
                </c:pt>
                <c:pt idx="3469">
                  <c:v>43233.128472222219</c:v>
                </c:pt>
                <c:pt idx="3470">
                  <c:v>43233.131944444445</c:v>
                </c:pt>
                <c:pt idx="3471">
                  <c:v>43233.135416666664</c:v>
                </c:pt>
                <c:pt idx="3472">
                  <c:v>43233.138888888891</c:v>
                </c:pt>
                <c:pt idx="3473">
                  <c:v>43233.142361111109</c:v>
                </c:pt>
                <c:pt idx="3474">
                  <c:v>43233.145833333336</c:v>
                </c:pt>
                <c:pt idx="3475">
                  <c:v>43233.149305555555</c:v>
                </c:pt>
                <c:pt idx="3476">
                  <c:v>43233.152777777781</c:v>
                </c:pt>
                <c:pt idx="3477">
                  <c:v>43233.15625</c:v>
                </c:pt>
                <c:pt idx="3478">
                  <c:v>43233.163194444445</c:v>
                </c:pt>
                <c:pt idx="3479">
                  <c:v>43233.166666666664</c:v>
                </c:pt>
                <c:pt idx="3480">
                  <c:v>43233.170138888891</c:v>
                </c:pt>
                <c:pt idx="3481">
                  <c:v>43233.173611111109</c:v>
                </c:pt>
                <c:pt idx="3482">
                  <c:v>43233.177083333336</c:v>
                </c:pt>
                <c:pt idx="3483">
                  <c:v>43233.184027777781</c:v>
                </c:pt>
                <c:pt idx="3484">
                  <c:v>43233.1875</c:v>
                </c:pt>
                <c:pt idx="3485">
                  <c:v>43233.190972222219</c:v>
                </c:pt>
                <c:pt idx="3486">
                  <c:v>43233.197916666664</c:v>
                </c:pt>
                <c:pt idx="3487">
                  <c:v>43233.201388888891</c:v>
                </c:pt>
                <c:pt idx="3488">
                  <c:v>43233.204861111109</c:v>
                </c:pt>
                <c:pt idx="3489">
                  <c:v>43233.208333333336</c:v>
                </c:pt>
                <c:pt idx="3490">
                  <c:v>43233.211805555555</c:v>
                </c:pt>
                <c:pt idx="3491">
                  <c:v>43233.215277777781</c:v>
                </c:pt>
                <c:pt idx="3492">
                  <c:v>43233.21875</c:v>
                </c:pt>
                <c:pt idx="3493">
                  <c:v>43233.222222222219</c:v>
                </c:pt>
                <c:pt idx="3494">
                  <c:v>43233.225694444445</c:v>
                </c:pt>
                <c:pt idx="3495">
                  <c:v>43233.229166666664</c:v>
                </c:pt>
                <c:pt idx="3496">
                  <c:v>43233.232638888891</c:v>
                </c:pt>
                <c:pt idx="3497">
                  <c:v>43233.236111111109</c:v>
                </c:pt>
                <c:pt idx="3498">
                  <c:v>43233.239583333336</c:v>
                </c:pt>
                <c:pt idx="3499">
                  <c:v>43233.243055555555</c:v>
                </c:pt>
                <c:pt idx="3500">
                  <c:v>43233.246527777781</c:v>
                </c:pt>
                <c:pt idx="3501">
                  <c:v>43233.25</c:v>
                </c:pt>
                <c:pt idx="3502">
                  <c:v>43233.253472222219</c:v>
                </c:pt>
                <c:pt idx="3503">
                  <c:v>43233.256944444445</c:v>
                </c:pt>
                <c:pt idx="3504">
                  <c:v>43233.260416666664</c:v>
                </c:pt>
                <c:pt idx="3505">
                  <c:v>43233.263888888891</c:v>
                </c:pt>
                <c:pt idx="3506">
                  <c:v>43233.267361111109</c:v>
                </c:pt>
                <c:pt idx="3507">
                  <c:v>43233.270833333336</c:v>
                </c:pt>
                <c:pt idx="3508">
                  <c:v>43233.274305555555</c:v>
                </c:pt>
                <c:pt idx="3509">
                  <c:v>43233.277777777781</c:v>
                </c:pt>
                <c:pt idx="3510">
                  <c:v>43233.28125</c:v>
                </c:pt>
                <c:pt idx="3511">
                  <c:v>43233.284722222219</c:v>
                </c:pt>
                <c:pt idx="3512">
                  <c:v>43233.288194444445</c:v>
                </c:pt>
                <c:pt idx="3513">
                  <c:v>43233.291666666664</c:v>
                </c:pt>
                <c:pt idx="3514">
                  <c:v>43233.295138888891</c:v>
                </c:pt>
                <c:pt idx="3515">
                  <c:v>43233.298611111109</c:v>
                </c:pt>
                <c:pt idx="3516">
                  <c:v>43233.305555555555</c:v>
                </c:pt>
                <c:pt idx="3517">
                  <c:v>43233.309027777781</c:v>
                </c:pt>
                <c:pt idx="3518">
                  <c:v>43233.3125</c:v>
                </c:pt>
                <c:pt idx="3519">
                  <c:v>43233.315972222219</c:v>
                </c:pt>
                <c:pt idx="3520">
                  <c:v>43233.319444444445</c:v>
                </c:pt>
                <c:pt idx="3521">
                  <c:v>43233.322916666664</c:v>
                </c:pt>
                <c:pt idx="3522">
                  <c:v>43233.329861111109</c:v>
                </c:pt>
                <c:pt idx="3523">
                  <c:v>43233.333333333336</c:v>
                </c:pt>
                <c:pt idx="3524">
                  <c:v>43233.336805555555</c:v>
                </c:pt>
                <c:pt idx="3525">
                  <c:v>43233.340277777781</c:v>
                </c:pt>
                <c:pt idx="3526">
                  <c:v>43233.34375</c:v>
                </c:pt>
                <c:pt idx="3527">
                  <c:v>43233.347222222219</c:v>
                </c:pt>
                <c:pt idx="3528">
                  <c:v>43233.350694444445</c:v>
                </c:pt>
                <c:pt idx="3529">
                  <c:v>43233.354166666664</c:v>
                </c:pt>
                <c:pt idx="3530">
                  <c:v>43233.357638888891</c:v>
                </c:pt>
                <c:pt idx="3531">
                  <c:v>43233.361111111109</c:v>
                </c:pt>
                <c:pt idx="3532">
                  <c:v>43233.364583333336</c:v>
                </c:pt>
                <c:pt idx="3533">
                  <c:v>43233.368055555555</c:v>
                </c:pt>
                <c:pt idx="3534">
                  <c:v>43233.371527777781</c:v>
                </c:pt>
                <c:pt idx="3535">
                  <c:v>43233.375</c:v>
                </c:pt>
                <c:pt idx="3536">
                  <c:v>43233.378472222219</c:v>
                </c:pt>
                <c:pt idx="3537">
                  <c:v>43233.381944444445</c:v>
                </c:pt>
                <c:pt idx="3538">
                  <c:v>43233.385416666664</c:v>
                </c:pt>
                <c:pt idx="3539">
                  <c:v>43233.388888888891</c:v>
                </c:pt>
                <c:pt idx="3540">
                  <c:v>43233.392361111109</c:v>
                </c:pt>
                <c:pt idx="3541">
                  <c:v>43233.395833333336</c:v>
                </c:pt>
                <c:pt idx="3542">
                  <c:v>43233.399305555555</c:v>
                </c:pt>
                <c:pt idx="3543">
                  <c:v>43233.402777777781</c:v>
                </c:pt>
                <c:pt idx="3544">
                  <c:v>43233.40625</c:v>
                </c:pt>
                <c:pt idx="3545">
                  <c:v>43233.409722222219</c:v>
                </c:pt>
                <c:pt idx="3546">
                  <c:v>43233.413194444445</c:v>
                </c:pt>
                <c:pt idx="3547">
                  <c:v>43233.416666666664</c:v>
                </c:pt>
                <c:pt idx="3548">
                  <c:v>43233.420138888891</c:v>
                </c:pt>
                <c:pt idx="3549">
                  <c:v>43233.423611111109</c:v>
                </c:pt>
                <c:pt idx="3550">
                  <c:v>43233.427083333336</c:v>
                </c:pt>
                <c:pt idx="3551">
                  <c:v>43233.430555555555</c:v>
                </c:pt>
                <c:pt idx="3552">
                  <c:v>43233.434027777781</c:v>
                </c:pt>
                <c:pt idx="3553">
                  <c:v>43233.4375</c:v>
                </c:pt>
                <c:pt idx="3554">
                  <c:v>43233.440972222219</c:v>
                </c:pt>
                <c:pt idx="3555">
                  <c:v>43233.444444444445</c:v>
                </c:pt>
                <c:pt idx="3556">
                  <c:v>43233.447916666664</c:v>
                </c:pt>
                <c:pt idx="3557">
                  <c:v>43233.451388888891</c:v>
                </c:pt>
                <c:pt idx="3558">
                  <c:v>43233.454861111109</c:v>
                </c:pt>
                <c:pt idx="3559">
                  <c:v>43233.458333333336</c:v>
                </c:pt>
                <c:pt idx="3560">
                  <c:v>43233.461805555555</c:v>
                </c:pt>
                <c:pt idx="3561">
                  <c:v>43233.465277777781</c:v>
                </c:pt>
                <c:pt idx="3562">
                  <c:v>43233.46875</c:v>
                </c:pt>
                <c:pt idx="3563">
                  <c:v>43233.472222222219</c:v>
                </c:pt>
                <c:pt idx="3564">
                  <c:v>43233.475694444445</c:v>
                </c:pt>
                <c:pt idx="3565">
                  <c:v>43233.479166666664</c:v>
                </c:pt>
                <c:pt idx="3566">
                  <c:v>43233.482638888891</c:v>
                </c:pt>
                <c:pt idx="3567">
                  <c:v>43233.486111111109</c:v>
                </c:pt>
                <c:pt idx="3568">
                  <c:v>43233.489583333336</c:v>
                </c:pt>
                <c:pt idx="3569">
                  <c:v>43233.493055555555</c:v>
                </c:pt>
                <c:pt idx="3570">
                  <c:v>43233.496527777781</c:v>
                </c:pt>
                <c:pt idx="3571">
                  <c:v>43233.5</c:v>
                </c:pt>
                <c:pt idx="3572">
                  <c:v>43233.503472222219</c:v>
                </c:pt>
                <c:pt idx="3573">
                  <c:v>43233.506944444445</c:v>
                </c:pt>
                <c:pt idx="3574">
                  <c:v>43233.510416666664</c:v>
                </c:pt>
                <c:pt idx="3575">
                  <c:v>43233.513888888891</c:v>
                </c:pt>
                <c:pt idx="3576">
                  <c:v>43233.517361111109</c:v>
                </c:pt>
                <c:pt idx="3577">
                  <c:v>43233.520833333336</c:v>
                </c:pt>
                <c:pt idx="3578">
                  <c:v>43233.524305555555</c:v>
                </c:pt>
                <c:pt idx="3579">
                  <c:v>43233.527777777781</c:v>
                </c:pt>
                <c:pt idx="3580">
                  <c:v>43233.53125</c:v>
                </c:pt>
                <c:pt idx="3581">
                  <c:v>43233.534722222219</c:v>
                </c:pt>
                <c:pt idx="3582">
                  <c:v>43233.538194444445</c:v>
                </c:pt>
                <c:pt idx="3583">
                  <c:v>43233.541666666664</c:v>
                </c:pt>
                <c:pt idx="3584">
                  <c:v>43233.545138888891</c:v>
                </c:pt>
                <c:pt idx="3585">
                  <c:v>43233.551388888889</c:v>
                </c:pt>
                <c:pt idx="3586">
                  <c:v>43233.554166666669</c:v>
                </c:pt>
                <c:pt idx="3587">
                  <c:v>43233.561111111114</c:v>
                </c:pt>
                <c:pt idx="3588">
                  <c:v>43233.564583333333</c:v>
                </c:pt>
                <c:pt idx="3589">
                  <c:v>43233.568055555559</c:v>
                </c:pt>
                <c:pt idx="3590">
                  <c:v>43233.571527777778</c:v>
                </c:pt>
                <c:pt idx="3591">
                  <c:v>43233.574999999997</c:v>
                </c:pt>
                <c:pt idx="3592">
                  <c:v>43233.578472222223</c:v>
                </c:pt>
                <c:pt idx="3593">
                  <c:v>43233.581944444442</c:v>
                </c:pt>
                <c:pt idx="3594">
                  <c:v>43233.585416666669</c:v>
                </c:pt>
                <c:pt idx="3595">
                  <c:v>43233.588888888888</c:v>
                </c:pt>
                <c:pt idx="3596">
                  <c:v>43233.592361111114</c:v>
                </c:pt>
                <c:pt idx="3597">
                  <c:v>43233.595833333333</c:v>
                </c:pt>
                <c:pt idx="3598">
                  <c:v>43233.599305555559</c:v>
                </c:pt>
                <c:pt idx="3599">
                  <c:v>43233.602777777778</c:v>
                </c:pt>
                <c:pt idx="3600">
                  <c:v>43233.606249999997</c:v>
                </c:pt>
                <c:pt idx="3601">
                  <c:v>43233.609722222223</c:v>
                </c:pt>
                <c:pt idx="3602">
                  <c:v>43233.613194444442</c:v>
                </c:pt>
                <c:pt idx="3603">
                  <c:v>43233.616666666669</c:v>
                </c:pt>
                <c:pt idx="3604">
                  <c:v>43233.620138888888</c:v>
                </c:pt>
                <c:pt idx="3605">
                  <c:v>43233.623611111114</c:v>
                </c:pt>
                <c:pt idx="3606">
                  <c:v>43233.627083333333</c:v>
                </c:pt>
                <c:pt idx="3607">
                  <c:v>43233.630555555559</c:v>
                </c:pt>
                <c:pt idx="3608">
                  <c:v>43233.634027777778</c:v>
                </c:pt>
                <c:pt idx="3609">
                  <c:v>43233.637499999997</c:v>
                </c:pt>
                <c:pt idx="3610">
                  <c:v>43233.640972222223</c:v>
                </c:pt>
                <c:pt idx="3611">
                  <c:v>43233.644444444442</c:v>
                </c:pt>
                <c:pt idx="3612">
                  <c:v>43233.647916666669</c:v>
                </c:pt>
                <c:pt idx="3613">
                  <c:v>43233.651388888888</c:v>
                </c:pt>
                <c:pt idx="3614">
                  <c:v>43233.654861111114</c:v>
                </c:pt>
                <c:pt idx="3615">
                  <c:v>43233.658333333333</c:v>
                </c:pt>
                <c:pt idx="3616">
                  <c:v>43233.661805555559</c:v>
                </c:pt>
                <c:pt idx="3617">
                  <c:v>43233.665277777778</c:v>
                </c:pt>
                <c:pt idx="3618">
                  <c:v>43233.668749999997</c:v>
                </c:pt>
                <c:pt idx="3619">
                  <c:v>43233.672222222223</c:v>
                </c:pt>
                <c:pt idx="3620">
                  <c:v>43233.675694444442</c:v>
                </c:pt>
                <c:pt idx="3621">
                  <c:v>43233.679166666669</c:v>
                </c:pt>
                <c:pt idx="3622">
                  <c:v>43233.682638888888</c:v>
                </c:pt>
                <c:pt idx="3623">
                  <c:v>43233.686111111114</c:v>
                </c:pt>
                <c:pt idx="3624">
                  <c:v>43233.69027777778</c:v>
                </c:pt>
                <c:pt idx="3625">
                  <c:v>43233.693749999999</c:v>
                </c:pt>
                <c:pt idx="3626">
                  <c:v>43233.697222222225</c:v>
                </c:pt>
                <c:pt idx="3627">
                  <c:v>43233.700694444444</c:v>
                </c:pt>
                <c:pt idx="3628">
                  <c:v>43233.70416666667</c:v>
                </c:pt>
                <c:pt idx="3629">
                  <c:v>43233.706944444442</c:v>
                </c:pt>
                <c:pt idx="3630">
                  <c:v>43233.710416666669</c:v>
                </c:pt>
                <c:pt idx="3631">
                  <c:v>43233.713888888888</c:v>
                </c:pt>
                <c:pt idx="3632">
                  <c:v>43233.717361111114</c:v>
                </c:pt>
                <c:pt idx="3633">
                  <c:v>43233.720833333333</c:v>
                </c:pt>
                <c:pt idx="3634">
                  <c:v>43233.724305555559</c:v>
                </c:pt>
                <c:pt idx="3635">
                  <c:v>43233.727777777778</c:v>
                </c:pt>
                <c:pt idx="3636">
                  <c:v>43233.731249999997</c:v>
                </c:pt>
                <c:pt idx="3637">
                  <c:v>43233.734722222223</c:v>
                </c:pt>
                <c:pt idx="3638">
                  <c:v>43233.738194444442</c:v>
                </c:pt>
                <c:pt idx="3639">
                  <c:v>43233.741666666669</c:v>
                </c:pt>
                <c:pt idx="3640">
                  <c:v>43233.745138888888</c:v>
                </c:pt>
                <c:pt idx="3641">
                  <c:v>43233.748611111114</c:v>
                </c:pt>
                <c:pt idx="3642">
                  <c:v>43233.752083333333</c:v>
                </c:pt>
                <c:pt idx="3643">
                  <c:v>43233.755555555559</c:v>
                </c:pt>
                <c:pt idx="3644">
                  <c:v>43233.759027777778</c:v>
                </c:pt>
                <c:pt idx="3645">
                  <c:v>43233.762499999997</c:v>
                </c:pt>
                <c:pt idx="3646">
                  <c:v>43233.765972222223</c:v>
                </c:pt>
                <c:pt idx="3647">
                  <c:v>43233.769444444442</c:v>
                </c:pt>
                <c:pt idx="3648">
                  <c:v>43233.772916666669</c:v>
                </c:pt>
                <c:pt idx="3649">
                  <c:v>43233.776388888888</c:v>
                </c:pt>
                <c:pt idx="3650">
                  <c:v>43233.779861111114</c:v>
                </c:pt>
                <c:pt idx="3651">
                  <c:v>43233.783333333333</c:v>
                </c:pt>
                <c:pt idx="3652">
                  <c:v>43233.786805555559</c:v>
                </c:pt>
                <c:pt idx="3653">
                  <c:v>43233.790277777778</c:v>
                </c:pt>
                <c:pt idx="3654">
                  <c:v>43233.793749999997</c:v>
                </c:pt>
                <c:pt idx="3655">
                  <c:v>43233.797222222223</c:v>
                </c:pt>
                <c:pt idx="3656">
                  <c:v>43233.800694444442</c:v>
                </c:pt>
                <c:pt idx="3657">
                  <c:v>43233.804861111108</c:v>
                </c:pt>
                <c:pt idx="3658">
                  <c:v>43233.808333333334</c:v>
                </c:pt>
                <c:pt idx="3659">
                  <c:v>43233.811805555553</c:v>
                </c:pt>
                <c:pt idx="3660">
                  <c:v>43233.81527777778</c:v>
                </c:pt>
                <c:pt idx="3661">
                  <c:v>43233.818749999999</c:v>
                </c:pt>
                <c:pt idx="3662">
                  <c:v>43233.822222222225</c:v>
                </c:pt>
                <c:pt idx="3663">
                  <c:v>43233.825694444444</c:v>
                </c:pt>
                <c:pt idx="3664">
                  <c:v>43233.82916666667</c:v>
                </c:pt>
                <c:pt idx="3665">
                  <c:v>43233.832638888889</c:v>
                </c:pt>
                <c:pt idx="3666">
                  <c:v>43233.836111111108</c:v>
                </c:pt>
                <c:pt idx="3667">
                  <c:v>43233.839583333334</c:v>
                </c:pt>
                <c:pt idx="3668">
                  <c:v>43233.843055555553</c:v>
                </c:pt>
                <c:pt idx="3669">
                  <c:v>43233.84652777778</c:v>
                </c:pt>
                <c:pt idx="3670">
                  <c:v>43233.85</c:v>
                </c:pt>
                <c:pt idx="3671">
                  <c:v>43233.853472222225</c:v>
                </c:pt>
                <c:pt idx="3672">
                  <c:v>43233.856944444444</c:v>
                </c:pt>
                <c:pt idx="3673">
                  <c:v>43233.86041666667</c:v>
                </c:pt>
                <c:pt idx="3674">
                  <c:v>43233.863888888889</c:v>
                </c:pt>
                <c:pt idx="3675">
                  <c:v>43233.867361111108</c:v>
                </c:pt>
                <c:pt idx="3676">
                  <c:v>43233.870833333334</c:v>
                </c:pt>
                <c:pt idx="3677">
                  <c:v>43233.874305555553</c:v>
                </c:pt>
                <c:pt idx="3678">
                  <c:v>43233.87777777778</c:v>
                </c:pt>
                <c:pt idx="3679">
                  <c:v>43233.881249999999</c:v>
                </c:pt>
                <c:pt idx="3680">
                  <c:v>43233.884722222225</c:v>
                </c:pt>
                <c:pt idx="3681">
                  <c:v>43233.888194444444</c:v>
                </c:pt>
                <c:pt idx="3682">
                  <c:v>43233.89166666667</c:v>
                </c:pt>
                <c:pt idx="3683">
                  <c:v>43233.895138888889</c:v>
                </c:pt>
                <c:pt idx="3684">
                  <c:v>43233.898611111108</c:v>
                </c:pt>
                <c:pt idx="3685">
                  <c:v>43233.902083333334</c:v>
                </c:pt>
                <c:pt idx="3686">
                  <c:v>43233.905555555553</c:v>
                </c:pt>
                <c:pt idx="3687">
                  <c:v>43233.90902777778</c:v>
                </c:pt>
                <c:pt idx="3688">
                  <c:v>43233.912499999999</c:v>
                </c:pt>
                <c:pt idx="3689">
                  <c:v>43233.915972222225</c:v>
                </c:pt>
                <c:pt idx="3690">
                  <c:v>43233.919444444444</c:v>
                </c:pt>
                <c:pt idx="3691">
                  <c:v>43233.92291666667</c:v>
                </c:pt>
                <c:pt idx="3692">
                  <c:v>43233.926388888889</c:v>
                </c:pt>
                <c:pt idx="3693">
                  <c:v>43233.929861111108</c:v>
                </c:pt>
                <c:pt idx="3694">
                  <c:v>43233.933333333334</c:v>
                </c:pt>
                <c:pt idx="3695">
                  <c:v>43233.936805555553</c:v>
                </c:pt>
                <c:pt idx="3696">
                  <c:v>43233.94027777778</c:v>
                </c:pt>
                <c:pt idx="3697">
                  <c:v>43233.943749999999</c:v>
                </c:pt>
                <c:pt idx="3698">
                  <c:v>43233.947222222225</c:v>
                </c:pt>
                <c:pt idx="3699">
                  <c:v>43233.950694444444</c:v>
                </c:pt>
                <c:pt idx="3700">
                  <c:v>43233.95416666667</c:v>
                </c:pt>
                <c:pt idx="3701">
                  <c:v>43233.957638888889</c:v>
                </c:pt>
                <c:pt idx="3702">
                  <c:v>43233.961111111108</c:v>
                </c:pt>
                <c:pt idx="3703">
                  <c:v>43233.964583333334</c:v>
                </c:pt>
                <c:pt idx="3704">
                  <c:v>43233.968055555553</c:v>
                </c:pt>
                <c:pt idx="3705">
                  <c:v>43233.97152777778</c:v>
                </c:pt>
                <c:pt idx="3706">
                  <c:v>43233.974999999999</c:v>
                </c:pt>
                <c:pt idx="3707">
                  <c:v>43233.978472222225</c:v>
                </c:pt>
                <c:pt idx="3708">
                  <c:v>43233.981944444444</c:v>
                </c:pt>
                <c:pt idx="3709">
                  <c:v>43233.98541666667</c:v>
                </c:pt>
                <c:pt idx="3710">
                  <c:v>43233.988888888889</c:v>
                </c:pt>
                <c:pt idx="3711">
                  <c:v>43233.992361111108</c:v>
                </c:pt>
                <c:pt idx="3712">
                  <c:v>43233.995833333334</c:v>
                </c:pt>
                <c:pt idx="3713">
                  <c:v>43233.999305555553</c:v>
                </c:pt>
                <c:pt idx="3714">
                  <c:v>43234.00277777778</c:v>
                </c:pt>
                <c:pt idx="3715">
                  <c:v>43234.006249999999</c:v>
                </c:pt>
                <c:pt idx="3716">
                  <c:v>43234.009722222225</c:v>
                </c:pt>
                <c:pt idx="3717">
                  <c:v>43234.013194444444</c:v>
                </c:pt>
                <c:pt idx="3718">
                  <c:v>43234.01666666667</c:v>
                </c:pt>
                <c:pt idx="3719">
                  <c:v>43234.020138888889</c:v>
                </c:pt>
                <c:pt idx="3720">
                  <c:v>43234.023611111108</c:v>
                </c:pt>
                <c:pt idx="3721">
                  <c:v>43234.027083333334</c:v>
                </c:pt>
                <c:pt idx="3722">
                  <c:v>43234.030555555553</c:v>
                </c:pt>
                <c:pt idx="3723">
                  <c:v>43234.03402777778</c:v>
                </c:pt>
                <c:pt idx="3724">
                  <c:v>43234.037499999999</c:v>
                </c:pt>
                <c:pt idx="3725">
                  <c:v>43234.040972222225</c:v>
                </c:pt>
                <c:pt idx="3726">
                  <c:v>43234.044444444444</c:v>
                </c:pt>
                <c:pt idx="3727">
                  <c:v>43234.04791666667</c:v>
                </c:pt>
                <c:pt idx="3728">
                  <c:v>43234.051388888889</c:v>
                </c:pt>
                <c:pt idx="3729">
                  <c:v>43234.054861111108</c:v>
                </c:pt>
                <c:pt idx="3730">
                  <c:v>43234.058333333334</c:v>
                </c:pt>
                <c:pt idx="3731">
                  <c:v>43234.061805555553</c:v>
                </c:pt>
                <c:pt idx="3732">
                  <c:v>43234.06527777778</c:v>
                </c:pt>
                <c:pt idx="3733">
                  <c:v>43234.068749999999</c:v>
                </c:pt>
                <c:pt idx="3734">
                  <c:v>43234.072222222225</c:v>
                </c:pt>
                <c:pt idx="3735">
                  <c:v>43234.075694444444</c:v>
                </c:pt>
                <c:pt idx="3736">
                  <c:v>43234.07916666667</c:v>
                </c:pt>
                <c:pt idx="3737">
                  <c:v>43234.082638888889</c:v>
                </c:pt>
                <c:pt idx="3738">
                  <c:v>43234.086111111108</c:v>
                </c:pt>
                <c:pt idx="3739">
                  <c:v>43234.089583333334</c:v>
                </c:pt>
                <c:pt idx="3740">
                  <c:v>43234.093055555553</c:v>
                </c:pt>
                <c:pt idx="3741">
                  <c:v>43234.09652777778</c:v>
                </c:pt>
                <c:pt idx="3742">
                  <c:v>43234.1</c:v>
                </c:pt>
                <c:pt idx="3743">
                  <c:v>43234.103472222225</c:v>
                </c:pt>
                <c:pt idx="3744">
                  <c:v>43234.106944444444</c:v>
                </c:pt>
                <c:pt idx="3745">
                  <c:v>43234.11041666667</c:v>
                </c:pt>
                <c:pt idx="3746">
                  <c:v>43234.113888888889</c:v>
                </c:pt>
                <c:pt idx="3747">
                  <c:v>43234.117361111108</c:v>
                </c:pt>
                <c:pt idx="3748">
                  <c:v>43234.120833333334</c:v>
                </c:pt>
                <c:pt idx="3749">
                  <c:v>43234.124305555553</c:v>
                </c:pt>
                <c:pt idx="3750">
                  <c:v>43234.12777777778</c:v>
                </c:pt>
                <c:pt idx="3751">
                  <c:v>43234.131249999999</c:v>
                </c:pt>
                <c:pt idx="3752">
                  <c:v>43234.134722222225</c:v>
                </c:pt>
                <c:pt idx="3753">
                  <c:v>43234.138194444444</c:v>
                </c:pt>
                <c:pt idx="3754">
                  <c:v>43234.14166666667</c:v>
                </c:pt>
                <c:pt idx="3755">
                  <c:v>43234.145138888889</c:v>
                </c:pt>
                <c:pt idx="3756">
                  <c:v>43234.148611111108</c:v>
                </c:pt>
                <c:pt idx="3757">
                  <c:v>43234.152083333334</c:v>
                </c:pt>
                <c:pt idx="3758">
                  <c:v>43234.155555555553</c:v>
                </c:pt>
                <c:pt idx="3759">
                  <c:v>43234.15902777778</c:v>
                </c:pt>
                <c:pt idx="3760">
                  <c:v>43234.162499999999</c:v>
                </c:pt>
                <c:pt idx="3761">
                  <c:v>43234.165972222225</c:v>
                </c:pt>
                <c:pt idx="3762">
                  <c:v>43234.169444444444</c:v>
                </c:pt>
                <c:pt idx="3763">
                  <c:v>43234.17291666667</c:v>
                </c:pt>
                <c:pt idx="3764">
                  <c:v>43234.176388888889</c:v>
                </c:pt>
                <c:pt idx="3765">
                  <c:v>43234.179861111108</c:v>
                </c:pt>
                <c:pt idx="3766">
                  <c:v>43234.183333333334</c:v>
                </c:pt>
                <c:pt idx="3767">
                  <c:v>43234.186805555553</c:v>
                </c:pt>
                <c:pt idx="3768">
                  <c:v>43234.19027777778</c:v>
                </c:pt>
                <c:pt idx="3769">
                  <c:v>43234.193749999999</c:v>
                </c:pt>
                <c:pt idx="3770">
                  <c:v>43234.197222222225</c:v>
                </c:pt>
                <c:pt idx="3771">
                  <c:v>43234.200694444444</c:v>
                </c:pt>
                <c:pt idx="3772">
                  <c:v>43234.20416666667</c:v>
                </c:pt>
                <c:pt idx="3773">
                  <c:v>43234.207638888889</c:v>
                </c:pt>
                <c:pt idx="3774">
                  <c:v>43234.211111111108</c:v>
                </c:pt>
                <c:pt idx="3775">
                  <c:v>43234.214583333334</c:v>
                </c:pt>
                <c:pt idx="3776">
                  <c:v>43234.218055555553</c:v>
                </c:pt>
                <c:pt idx="3777">
                  <c:v>43234.22152777778</c:v>
                </c:pt>
                <c:pt idx="3778">
                  <c:v>43234.224999999999</c:v>
                </c:pt>
                <c:pt idx="3779">
                  <c:v>43234.228472222225</c:v>
                </c:pt>
                <c:pt idx="3780">
                  <c:v>43234.231944444444</c:v>
                </c:pt>
                <c:pt idx="3781">
                  <c:v>43234.23541666667</c:v>
                </c:pt>
                <c:pt idx="3782">
                  <c:v>43234.238888888889</c:v>
                </c:pt>
                <c:pt idx="3783">
                  <c:v>43234.242361111108</c:v>
                </c:pt>
                <c:pt idx="3784">
                  <c:v>43234.245833333334</c:v>
                </c:pt>
                <c:pt idx="3785">
                  <c:v>43234.249305555553</c:v>
                </c:pt>
                <c:pt idx="3786">
                  <c:v>43234.25277777778</c:v>
                </c:pt>
                <c:pt idx="3787">
                  <c:v>43234.256249999999</c:v>
                </c:pt>
                <c:pt idx="3788">
                  <c:v>43234.259722222225</c:v>
                </c:pt>
                <c:pt idx="3789">
                  <c:v>43234.263194444444</c:v>
                </c:pt>
                <c:pt idx="3790">
                  <c:v>43234.26666666667</c:v>
                </c:pt>
                <c:pt idx="3791">
                  <c:v>43234.270138888889</c:v>
                </c:pt>
                <c:pt idx="3792">
                  <c:v>43234.273611111108</c:v>
                </c:pt>
                <c:pt idx="3793">
                  <c:v>43234.277083333334</c:v>
                </c:pt>
                <c:pt idx="3794">
                  <c:v>43234.280555555553</c:v>
                </c:pt>
                <c:pt idx="3795">
                  <c:v>43234.28402777778</c:v>
                </c:pt>
                <c:pt idx="3796">
                  <c:v>43234.287499999999</c:v>
                </c:pt>
                <c:pt idx="3797">
                  <c:v>43234.290972222225</c:v>
                </c:pt>
                <c:pt idx="3798">
                  <c:v>43234.294444444444</c:v>
                </c:pt>
                <c:pt idx="3799">
                  <c:v>43234.29791666667</c:v>
                </c:pt>
                <c:pt idx="3800">
                  <c:v>43234.301388888889</c:v>
                </c:pt>
                <c:pt idx="3801">
                  <c:v>43234.304861111108</c:v>
                </c:pt>
                <c:pt idx="3802">
                  <c:v>43234.308333333334</c:v>
                </c:pt>
                <c:pt idx="3803">
                  <c:v>43234.311805555553</c:v>
                </c:pt>
                <c:pt idx="3804">
                  <c:v>43234.31527777778</c:v>
                </c:pt>
                <c:pt idx="3805">
                  <c:v>43234.318749999999</c:v>
                </c:pt>
                <c:pt idx="3806">
                  <c:v>43234.322222222225</c:v>
                </c:pt>
                <c:pt idx="3807">
                  <c:v>43234.325694444444</c:v>
                </c:pt>
                <c:pt idx="3808">
                  <c:v>43234.32916666667</c:v>
                </c:pt>
                <c:pt idx="3809">
                  <c:v>43234.332638888889</c:v>
                </c:pt>
                <c:pt idx="3810">
                  <c:v>43234.336111111108</c:v>
                </c:pt>
                <c:pt idx="3811">
                  <c:v>43234.339583333334</c:v>
                </c:pt>
                <c:pt idx="3812">
                  <c:v>43234.343055555553</c:v>
                </c:pt>
                <c:pt idx="3813">
                  <c:v>43234.34652777778</c:v>
                </c:pt>
                <c:pt idx="3814">
                  <c:v>43234.35</c:v>
                </c:pt>
                <c:pt idx="3815">
                  <c:v>43234.353472222225</c:v>
                </c:pt>
                <c:pt idx="3816">
                  <c:v>43234.356944444444</c:v>
                </c:pt>
                <c:pt idx="3817">
                  <c:v>43234.36041666667</c:v>
                </c:pt>
                <c:pt idx="3818">
                  <c:v>43234.363888888889</c:v>
                </c:pt>
                <c:pt idx="3819">
                  <c:v>43234.367361111108</c:v>
                </c:pt>
                <c:pt idx="3820">
                  <c:v>43234.370833333334</c:v>
                </c:pt>
                <c:pt idx="3821">
                  <c:v>43234.374305555553</c:v>
                </c:pt>
                <c:pt idx="3822">
                  <c:v>43234.37777777778</c:v>
                </c:pt>
                <c:pt idx="3823">
                  <c:v>43234.381249999999</c:v>
                </c:pt>
                <c:pt idx="3824">
                  <c:v>43234.384722222225</c:v>
                </c:pt>
                <c:pt idx="3825">
                  <c:v>43234.388194444444</c:v>
                </c:pt>
                <c:pt idx="3826">
                  <c:v>43234.39166666667</c:v>
                </c:pt>
                <c:pt idx="3827">
                  <c:v>43234.395138888889</c:v>
                </c:pt>
                <c:pt idx="3828">
                  <c:v>43234.398611111108</c:v>
                </c:pt>
                <c:pt idx="3829">
                  <c:v>43234.402083333334</c:v>
                </c:pt>
                <c:pt idx="3830">
                  <c:v>43234.405555555553</c:v>
                </c:pt>
                <c:pt idx="3831">
                  <c:v>43234.406944444447</c:v>
                </c:pt>
                <c:pt idx="3832">
                  <c:v>43234.410416666666</c:v>
                </c:pt>
                <c:pt idx="3833">
                  <c:v>43234.413888888892</c:v>
                </c:pt>
                <c:pt idx="3834">
                  <c:v>43234.417361111111</c:v>
                </c:pt>
                <c:pt idx="3835">
                  <c:v>43234.42083333333</c:v>
                </c:pt>
                <c:pt idx="3836">
                  <c:v>43234.424305555556</c:v>
                </c:pt>
                <c:pt idx="3837">
                  <c:v>43234.427777777775</c:v>
                </c:pt>
                <c:pt idx="3838">
                  <c:v>43234.431250000001</c:v>
                </c:pt>
                <c:pt idx="3839">
                  <c:v>43234.43472222222</c:v>
                </c:pt>
                <c:pt idx="3840">
                  <c:v>43234.438194444447</c:v>
                </c:pt>
                <c:pt idx="3841">
                  <c:v>43234.442361111112</c:v>
                </c:pt>
                <c:pt idx="3842">
                  <c:v>43234.445833333331</c:v>
                </c:pt>
                <c:pt idx="3843">
                  <c:v>43234.449305555558</c:v>
                </c:pt>
                <c:pt idx="3844">
                  <c:v>43234.452777777777</c:v>
                </c:pt>
                <c:pt idx="3845">
                  <c:v>43234.456250000003</c:v>
                </c:pt>
                <c:pt idx="3846">
                  <c:v>43234.459722222222</c:v>
                </c:pt>
                <c:pt idx="3847">
                  <c:v>43234.463194444441</c:v>
                </c:pt>
                <c:pt idx="3848">
                  <c:v>43234.466666666667</c:v>
                </c:pt>
                <c:pt idx="3849">
                  <c:v>43234.470138888886</c:v>
                </c:pt>
                <c:pt idx="3850">
                  <c:v>43234.473611111112</c:v>
                </c:pt>
                <c:pt idx="3851">
                  <c:v>43234.477083333331</c:v>
                </c:pt>
                <c:pt idx="3852">
                  <c:v>43234.480555555558</c:v>
                </c:pt>
                <c:pt idx="3853">
                  <c:v>43234.484027777777</c:v>
                </c:pt>
                <c:pt idx="3854">
                  <c:v>43234.487500000003</c:v>
                </c:pt>
                <c:pt idx="3855">
                  <c:v>43234.490972222222</c:v>
                </c:pt>
                <c:pt idx="3856">
                  <c:v>43234.494444444441</c:v>
                </c:pt>
                <c:pt idx="3857">
                  <c:v>43234.497916666667</c:v>
                </c:pt>
                <c:pt idx="3858">
                  <c:v>43234.501388888886</c:v>
                </c:pt>
                <c:pt idx="3859">
                  <c:v>43234.504861111112</c:v>
                </c:pt>
                <c:pt idx="3860">
                  <c:v>43234.508333333331</c:v>
                </c:pt>
                <c:pt idx="3861">
                  <c:v>43234.511805555558</c:v>
                </c:pt>
                <c:pt idx="3862">
                  <c:v>43234.515277777777</c:v>
                </c:pt>
                <c:pt idx="3863">
                  <c:v>43234.518750000003</c:v>
                </c:pt>
                <c:pt idx="3864">
                  <c:v>43234.522222222222</c:v>
                </c:pt>
                <c:pt idx="3865">
                  <c:v>43234.525694444441</c:v>
                </c:pt>
                <c:pt idx="3866">
                  <c:v>43234.529166666667</c:v>
                </c:pt>
                <c:pt idx="3867">
                  <c:v>43234.532638888886</c:v>
                </c:pt>
                <c:pt idx="3868">
                  <c:v>43234.536111111112</c:v>
                </c:pt>
                <c:pt idx="3869">
                  <c:v>43234.539583333331</c:v>
                </c:pt>
                <c:pt idx="3870">
                  <c:v>43234.543055555558</c:v>
                </c:pt>
                <c:pt idx="3871">
                  <c:v>43234.546527777777</c:v>
                </c:pt>
                <c:pt idx="3872">
                  <c:v>43234.55</c:v>
                </c:pt>
                <c:pt idx="3873">
                  <c:v>43234.553472222222</c:v>
                </c:pt>
                <c:pt idx="3874">
                  <c:v>43234.556944444441</c:v>
                </c:pt>
                <c:pt idx="3875">
                  <c:v>43234.560416666667</c:v>
                </c:pt>
                <c:pt idx="3876">
                  <c:v>43234.563888888886</c:v>
                </c:pt>
                <c:pt idx="3877">
                  <c:v>43234.567361111112</c:v>
                </c:pt>
                <c:pt idx="3878">
                  <c:v>43234.570833333331</c:v>
                </c:pt>
                <c:pt idx="3879">
                  <c:v>43234.574305555558</c:v>
                </c:pt>
                <c:pt idx="3880">
                  <c:v>43234.577777777777</c:v>
                </c:pt>
                <c:pt idx="3881">
                  <c:v>43234.581250000003</c:v>
                </c:pt>
                <c:pt idx="3882">
                  <c:v>43234.584722222222</c:v>
                </c:pt>
                <c:pt idx="3883">
                  <c:v>43234.588194444441</c:v>
                </c:pt>
                <c:pt idx="3884">
                  <c:v>43234.591666666667</c:v>
                </c:pt>
                <c:pt idx="3885">
                  <c:v>43234.595138888886</c:v>
                </c:pt>
                <c:pt idx="3886">
                  <c:v>43234.598611111112</c:v>
                </c:pt>
                <c:pt idx="3887">
                  <c:v>43234.602083333331</c:v>
                </c:pt>
                <c:pt idx="3888">
                  <c:v>43234.605555555558</c:v>
                </c:pt>
                <c:pt idx="3889">
                  <c:v>43234.607638888891</c:v>
                </c:pt>
                <c:pt idx="3890">
                  <c:v>43234.611111111109</c:v>
                </c:pt>
                <c:pt idx="3891">
                  <c:v>43234.614583333336</c:v>
                </c:pt>
                <c:pt idx="3892">
                  <c:v>43234.618055555555</c:v>
                </c:pt>
                <c:pt idx="3893">
                  <c:v>43234.621527777781</c:v>
                </c:pt>
                <c:pt idx="3894">
                  <c:v>43234.625</c:v>
                </c:pt>
                <c:pt idx="3895">
                  <c:v>43234.628472222219</c:v>
                </c:pt>
                <c:pt idx="3896">
                  <c:v>43234.631944444445</c:v>
                </c:pt>
                <c:pt idx="3897">
                  <c:v>43234.635416666664</c:v>
                </c:pt>
                <c:pt idx="3898">
                  <c:v>43234.640972222223</c:v>
                </c:pt>
                <c:pt idx="3899">
                  <c:v>43234.644444444442</c:v>
                </c:pt>
                <c:pt idx="3900">
                  <c:v>43234.647916666669</c:v>
                </c:pt>
                <c:pt idx="3901">
                  <c:v>43234.651388888888</c:v>
                </c:pt>
                <c:pt idx="3902">
                  <c:v>43234.654861111114</c:v>
                </c:pt>
                <c:pt idx="3903">
                  <c:v>43234.658333333333</c:v>
                </c:pt>
                <c:pt idx="3904">
                  <c:v>43234.661805555559</c:v>
                </c:pt>
                <c:pt idx="3905">
                  <c:v>43234.665277777778</c:v>
                </c:pt>
                <c:pt idx="3906">
                  <c:v>43234.668749999997</c:v>
                </c:pt>
                <c:pt idx="3907">
                  <c:v>43234.672222222223</c:v>
                </c:pt>
                <c:pt idx="3908">
                  <c:v>43234.675694444442</c:v>
                </c:pt>
                <c:pt idx="3909">
                  <c:v>43234.679166666669</c:v>
                </c:pt>
                <c:pt idx="3910">
                  <c:v>43234.682638888888</c:v>
                </c:pt>
                <c:pt idx="3911">
                  <c:v>43234.686111111114</c:v>
                </c:pt>
                <c:pt idx="3912">
                  <c:v>43234.689583333333</c:v>
                </c:pt>
                <c:pt idx="3913">
                  <c:v>43234.693055555559</c:v>
                </c:pt>
                <c:pt idx="3914">
                  <c:v>43234.694444444445</c:v>
                </c:pt>
                <c:pt idx="3915">
                  <c:v>43234.697916666664</c:v>
                </c:pt>
                <c:pt idx="3916">
                  <c:v>43234.701388888891</c:v>
                </c:pt>
                <c:pt idx="3917">
                  <c:v>43234.704861111109</c:v>
                </c:pt>
                <c:pt idx="3918">
                  <c:v>43234.711805555555</c:v>
                </c:pt>
                <c:pt idx="3919">
                  <c:v>43234.715277777781</c:v>
                </c:pt>
                <c:pt idx="3920">
                  <c:v>43234.71875</c:v>
                </c:pt>
                <c:pt idx="3921">
                  <c:v>43234.722222222219</c:v>
                </c:pt>
                <c:pt idx="3922">
                  <c:v>43234.725694444445</c:v>
                </c:pt>
                <c:pt idx="3923">
                  <c:v>43234.729166666664</c:v>
                </c:pt>
                <c:pt idx="3924">
                  <c:v>43234.732638888891</c:v>
                </c:pt>
                <c:pt idx="3925">
                  <c:v>43234.736111111109</c:v>
                </c:pt>
                <c:pt idx="3926">
                  <c:v>43234.739583333336</c:v>
                </c:pt>
                <c:pt idx="3927">
                  <c:v>43234.743055555555</c:v>
                </c:pt>
                <c:pt idx="3928">
                  <c:v>43234.746527777781</c:v>
                </c:pt>
                <c:pt idx="3929">
                  <c:v>43234.75</c:v>
                </c:pt>
                <c:pt idx="3930">
                  <c:v>43234.753472222219</c:v>
                </c:pt>
                <c:pt idx="3931">
                  <c:v>43234.756944444445</c:v>
                </c:pt>
                <c:pt idx="3932">
                  <c:v>43234.760416666664</c:v>
                </c:pt>
                <c:pt idx="3933">
                  <c:v>43234.763888888891</c:v>
                </c:pt>
                <c:pt idx="3934">
                  <c:v>43234.767361111109</c:v>
                </c:pt>
                <c:pt idx="3935">
                  <c:v>43234.770833333336</c:v>
                </c:pt>
                <c:pt idx="3936">
                  <c:v>43234.774305555555</c:v>
                </c:pt>
                <c:pt idx="3937">
                  <c:v>43234.777777777781</c:v>
                </c:pt>
                <c:pt idx="3938">
                  <c:v>43234.78125</c:v>
                </c:pt>
                <c:pt idx="3939">
                  <c:v>43234.784722222219</c:v>
                </c:pt>
                <c:pt idx="3940">
                  <c:v>43234.788194444445</c:v>
                </c:pt>
                <c:pt idx="3941">
                  <c:v>43234.791666666664</c:v>
                </c:pt>
                <c:pt idx="3942">
                  <c:v>43234.795138888891</c:v>
                </c:pt>
                <c:pt idx="3943">
                  <c:v>43234.798611111109</c:v>
                </c:pt>
                <c:pt idx="3944">
                  <c:v>43234.802083333336</c:v>
                </c:pt>
                <c:pt idx="3945">
                  <c:v>43234.805555555555</c:v>
                </c:pt>
                <c:pt idx="3946">
                  <c:v>43234.809027777781</c:v>
                </c:pt>
                <c:pt idx="3947">
                  <c:v>43234.8125</c:v>
                </c:pt>
                <c:pt idx="3948">
                  <c:v>43234.815972222219</c:v>
                </c:pt>
                <c:pt idx="3949">
                  <c:v>43234.819444444445</c:v>
                </c:pt>
                <c:pt idx="3950">
                  <c:v>43234.822916666664</c:v>
                </c:pt>
                <c:pt idx="3951">
                  <c:v>43234.826388888891</c:v>
                </c:pt>
                <c:pt idx="3952">
                  <c:v>43234.829861111109</c:v>
                </c:pt>
                <c:pt idx="3953">
                  <c:v>43234.833333333336</c:v>
                </c:pt>
                <c:pt idx="3954">
                  <c:v>43234.836805555555</c:v>
                </c:pt>
                <c:pt idx="3955">
                  <c:v>43234.840277777781</c:v>
                </c:pt>
                <c:pt idx="3956">
                  <c:v>43234.84375</c:v>
                </c:pt>
                <c:pt idx="3957">
                  <c:v>43234.847222222219</c:v>
                </c:pt>
                <c:pt idx="3958">
                  <c:v>43234.850694444445</c:v>
                </c:pt>
                <c:pt idx="3959">
                  <c:v>43234.854166666664</c:v>
                </c:pt>
                <c:pt idx="3960">
                  <c:v>43234.857638888891</c:v>
                </c:pt>
                <c:pt idx="3961">
                  <c:v>43234.861111111109</c:v>
                </c:pt>
                <c:pt idx="3962">
                  <c:v>43234.864583333336</c:v>
                </c:pt>
                <c:pt idx="3963">
                  <c:v>43234.868055555555</c:v>
                </c:pt>
                <c:pt idx="3964">
                  <c:v>43234.871527777781</c:v>
                </c:pt>
                <c:pt idx="3965">
                  <c:v>43234.875</c:v>
                </c:pt>
                <c:pt idx="3966">
                  <c:v>43234.878472222219</c:v>
                </c:pt>
                <c:pt idx="3967">
                  <c:v>43234.881944444445</c:v>
                </c:pt>
                <c:pt idx="3968">
                  <c:v>43234.885416666664</c:v>
                </c:pt>
                <c:pt idx="3969">
                  <c:v>43234.888888888891</c:v>
                </c:pt>
                <c:pt idx="3970">
                  <c:v>43234.892361111109</c:v>
                </c:pt>
                <c:pt idx="3971">
                  <c:v>43234.895833333336</c:v>
                </c:pt>
                <c:pt idx="3972">
                  <c:v>43234.899305555555</c:v>
                </c:pt>
                <c:pt idx="3973">
                  <c:v>43234.902777777781</c:v>
                </c:pt>
                <c:pt idx="3974">
                  <c:v>43234.90625</c:v>
                </c:pt>
                <c:pt idx="3975">
                  <c:v>43234.909722222219</c:v>
                </c:pt>
                <c:pt idx="3976">
                  <c:v>43234.913194444445</c:v>
                </c:pt>
                <c:pt idx="3977">
                  <c:v>43234.916666666664</c:v>
                </c:pt>
                <c:pt idx="3978">
                  <c:v>43234.920138888891</c:v>
                </c:pt>
                <c:pt idx="3979">
                  <c:v>43234.923611111109</c:v>
                </c:pt>
                <c:pt idx="3980">
                  <c:v>43234.927083333336</c:v>
                </c:pt>
                <c:pt idx="3981">
                  <c:v>43234.930555555555</c:v>
                </c:pt>
                <c:pt idx="3982">
                  <c:v>43234.934027777781</c:v>
                </c:pt>
                <c:pt idx="3983">
                  <c:v>43234.9375</c:v>
                </c:pt>
                <c:pt idx="3984">
                  <c:v>43234.940972222219</c:v>
                </c:pt>
                <c:pt idx="3985">
                  <c:v>43234.944444444445</c:v>
                </c:pt>
                <c:pt idx="3986">
                  <c:v>43234.947916666664</c:v>
                </c:pt>
                <c:pt idx="3987">
                  <c:v>43234.951388888891</c:v>
                </c:pt>
                <c:pt idx="3988">
                  <c:v>43234.954861111109</c:v>
                </c:pt>
                <c:pt idx="3989">
                  <c:v>43234.958333333336</c:v>
                </c:pt>
                <c:pt idx="3990">
                  <c:v>43234.961805555555</c:v>
                </c:pt>
                <c:pt idx="3991">
                  <c:v>43234.965277777781</c:v>
                </c:pt>
                <c:pt idx="3992">
                  <c:v>43234.96875</c:v>
                </c:pt>
                <c:pt idx="3993">
                  <c:v>43234.972222222219</c:v>
                </c:pt>
                <c:pt idx="3994">
                  <c:v>43234.975694444445</c:v>
                </c:pt>
                <c:pt idx="3995">
                  <c:v>43234.979166666664</c:v>
                </c:pt>
                <c:pt idx="3996">
                  <c:v>43234.982638888891</c:v>
                </c:pt>
                <c:pt idx="3997">
                  <c:v>43234.986111111109</c:v>
                </c:pt>
                <c:pt idx="3998">
                  <c:v>43234.989583333336</c:v>
                </c:pt>
                <c:pt idx="3999">
                  <c:v>43234.993055555555</c:v>
                </c:pt>
                <c:pt idx="4000">
                  <c:v>43234.996527777781</c:v>
                </c:pt>
                <c:pt idx="4001">
                  <c:v>43235</c:v>
                </c:pt>
                <c:pt idx="4002">
                  <c:v>43235.003472222219</c:v>
                </c:pt>
                <c:pt idx="4003">
                  <c:v>43235.006944444445</c:v>
                </c:pt>
                <c:pt idx="4004">
                  <c:v>43235.010416666664</c:v>
                </c:pt>
                <c:pt idx="4005">
                  <c:v>43235.013888888891</c:v>
                </c:pt>
                <c:pt idx="4006">
                  <c:v>43235.017361111109</c:v>
                </c:pt>
                <c:pt idx="4007">
                  <c:v>43235.020833333336</c:v>
                </c:pt>
                <c:pt idx="4008">
                  <c:v>43235.024305555555</c:v>
                </c:pt>
                <c:pt idx="4009">
                  <c:v>43235.027777777781</c:v>
                </c:pt>
                <c:pt idx="4010">
                  <c:v>43235.03125</c:v>
                </c:pt>
                <c:pt idx="4011">
                  <c:v>43235.034722222219</c:v>
                </c:pt>
                <c:pt idx="4012">
                  <c:v>43235.038194444445</c:v>
                </c:pt>
                <c:pt idx="4013">
                  <c:v>43235.041666666664</c:v>
                </c:pt>
                <c:pt idx="4014">
                  <c:v>43235.045138888891</c:v>
                </c:pt>
                <c:pt idx="4015">
                  <c:v>43235.048611111109</c:v>
                </c:pt>
                <c:pt idx="4016">
                  <c:v>43235.052083333336</c:v>
                </c:pt>
                <c:pt idx="4017">
                  <c:v>43235.055555555555</c:v>
                </c:pt>
                <c:pt idx="4018">
                  <c:v>43235.059027777781</c:v>
                </c:pt>
                <c:pt idx="4019">
                  <c:v>43235.0625</c:v>
                </c:pt>
                <c:pt idx="4020">
                  <c:v>43235.065972222219</c:v>
                </c:pt>
                <c:pt idx="4021">
                  <c:v>43235.069444444445</c:v>
                </c:pt>
                <c:pt idx="4022">
                  <c:v>43235.072916666664</c:v>
                </c:pt>
                <c:pt idx="4023">
                  <c:v>43235.076388888891</c:v>
                </c:pt>
                <c:pt idx="4024">
                  <c:v>43235.079861111109</c:v>
                </c:pt>
                <c:pt idx="4025">
                  <c:v>43235.083333333336</c:v>
                </c:pt>
                <c:pt idx="4026">
                  <c:v>43235.086805555555</c:v>
                </c:pt>
                <c:pt idx="4027">
                  <c:v>43235.090277777781</c:v>
                </c:pt>
                <c:pt idx="4028">
                  <c:v>43235.09375</c:v>
                </c:pt>
                <c:pt idx="4029">
                  <c:v>43235.097222222219</c:v>
                </c:pt>
                <c:pt idx="4030">
                  <c:v>43235.100694444445</c:v>
                </c:pt>
                <c:pt idx="4031">
                  <c:v>43235.104166666664</c:v>
                </c:pt>
                <c:pt idx="4032">
                  <c:v>43235.107638888891</c:v>
                </c:pt>
                <c:pt idx="4033">
                  <c:v>43235.111111111109</c:v>
                </c:pt>
                <c:pt idx="4034">
                  <c:v>43235.114583333336</c:v>
                </c:pt>
                <c:pt idx="4035">
                  <c:v>43235.118055555555</c:v>
                </c:pt>
                <c:pt idx="4036">
                  <c:v>43235.121527777781</c:v>
                </c:pt>
                <c:pt idx="4037">
                  <c:v>43235.125694444447</c:v>
                </c:pt>
                <c:pt idx="4038">
                  <c:v>43235.129166666666</c:v>
                </c:pt>
                <c:pt idx="4039">
                  <c:v>43235.132638888892</c:v>
                </c:pt>
                <c:pt idx="4040">
                  <c:v>43235.136111111111</c:v>
                </c:pt>
                <c:pt idx="4041">
                  <c:v>43235.13958333333</c:v>
                </c:pt>
                <c:pt idx="4042">
                  <c:v>43235.143055555556</c:v>
                </c:pt>
                <c:pt idx="4043">
                  <c:v>43235.146527777775</c:v>
                </c:pt>
                <c:pt idx="4044">
                  <c:v>43235.15</c:v>
                </c:pt>
                <c:pt idx="4045">
                  <c:v>43235.15347222222</c:v>
                </c:pt>
                <c:pt idx="4046">
                  <c:v>43235.156944444447</c:v>
                </c:pt>
                <c:pt idx="4047">
                  <c:v>43235.160416666666</c:v>
                </c:pt>
                <c:pt idx="4048">
                  <c:v>43235.163888888892</c:v>
                </c:pt>
                <c:pt idx="4049">
                  <c:v>43235.167361111111</c:v>
                </c:pt>
                <c:pt idx="4050">
                  <c:v>43235.17083333333</c:v>
                </c:pt>
                <c:pt idx="4051">
                  <c:v>43235.174305555556</c:v>
                </c:pt>
                <c:pt idx="4052">
                  <c:v>43235.177777777775</c:v>
                </c:pt>
                <c:pt idx="4053">
                  <c:v>43235.181250000001</c:v>
                </c:pt>
                <c:pt idx="4054">
                  <c:v>43235.18472222222</c:v>
                </c:pt>
                <c:pt idx="4055">
                  <c:v>43235.188194444447</c:v>
                </c:pt>
                <c:pt idx="4056">
                  <c:v>43235.191666666666</c:v>
                </c:pt>
                <c:pt idx="4057">
                  <c:v>43235.195138888892</c:v>
                </c:pt>
                <c:pt idx="4058">
                  <c:v>43235.198611111111</c:v>
                </c:pt>
                <c:pt idx="4059">
                  <c:v>43235.20208333333</c:v>
                </c:pt>
                <c:pt idx="4060">
                  <c:v>43235.205555555556</c:v>
                </c:pt>
                <c:pt idx="4061">
                  <c:v>43235.209027777775</c:v>
                </c:pt>
                <c:pt idx="4062">
                  <c:v>43235.212500000001</c:v>
                </c:pt>
                <c:pt idx="4063">
                  <c:v>43235.21597222222</c:v>
                </c:pt>
                <c:pt idx="4064">
                  <c:v>43235.22152777778</c:v>
                </c:pt>
                <c:pt idx="4065">
                  <c:v>43235.224999999999</c:v>
                </c:pt>
                <c:pt idx="4066">
                  <c:v>43235.228472222225</c:v>
                </c:pt>
                <c:pt idx="4067">
                  <c:v>43235.231944444444</c:v>
                </c:pt>
                <c:pt idx="4068">
                  <c:v>43235.23541666667</c:v>
                </c:pt>
                <c:pt idx="4069">
                  <c:v>43235.238888888889</c:v>
                </c:pt>
                <c:pt idx="4070">
                  <c:v>43235.242361111108</c:v>
                </c:pt>
                <c:pt idx="4071">
                  <c:v>43235.245833333334</c:v>
                </c:pt>
                <c:pt idx="4072">
                  <c:v>43235.249305555553</c:v>
                </c:pt>
                <c:pt idx="4073">
                  <c:v>43235.25277777778</c:v>
                </c:pt>
                <c:pt idx="4074">
                  <c:v>43235.256249999999</c:v>
                </c:pt>
                <c:pt idx="4075">
                  <c:v>43235.259722222225</c:v>
                </c:pt>
                <c:pt idx="4076">
                  <c:v>43235.263194444444</c:v>
                </c:pt>
                <c:pt idx="4077">
                  <c:v>43235.26666666667</c:v>
                </c:pt>
                <c:pt idx="4078">
                  <c:v>43235.270138888889</c:v>
                </c:pt>
                <c:pt idx="4079">
                  <c:v>43235.273611111108</c:v>
                </c:pt>
                <c:pt idx="4080">
                  <c:v>43235.277083333334</c:v>
                </c:pt>
                <c:pt idx="4081">
                  <c:v>43235.280555555553</c:v>
                </c:pt>
                <c:pt idx="4082">
                  <c:v>43235.28402777778</c:v>
                </c:pt>
                <c:pt idx="4083">
                  <c:v>43235.287499999999</c:v>
                </c:pt>
                <c:pt idx="4084">
                  <c:v>43235.290972222225</c:v>
                </c:pt>
                <c:pt idx="4085">
                  <c:v>43235.294444444444</c:v>
                </c:pt>
                <c:pt idx="4086">
                  <c:v>43235.29791666667</c:v>
                </c:pt>
                <c:pt idx="4087">
                  <c:v>43235.301388888889</c:v>
                </c:pt>
                <c:pt idx="4088">
                  <c:v>43235.304861111108</c:v>
                </c:pt>
                <c:pt idx="4089">
                  <c:v>43235.308333333334</c:v>
                </c:pt>
                <c:pt idx="4090">
                  <c:v>43235.311805555553</c:v>
                </c:pt>
                <c:pt idx="4091">
                  <c:v>43235.31527777778</c:v>
                </c:pt>
                <c:pt idx="4092">
                  <c:v>43235.318749999999</c:v>
                </c:pt>
                <c:pt idx="4093">
                  <c:v>43235.322222222225</c:v>
                </c:pt>
                <c:pt idx="4094">
                  <c:v>43235.325694444444</c:v>
                </c:pt>
                <c:pt idx="4095">
                  <c:v>43235.32916666667</c:v>
                </c:pt>
                <c:pt idx="4096">
                  <c:v>43235.332638888889</c:v>
                </c:pt>
                <c:pt idx="4097">
                  <c:v>43235.336111111108</c:v>
                </c:pt>
                <c:pt idx="4098">
                  <c:v>43235.339583333334</c:v>
                </c:pt>
                <c:pt idx="4099">
                  <c:v>43235.343055555553</c:v>
                </c:pt>
                <c:pt idx="4100">
                  <c:v>43235.34652777778</c:v>
                </c:pt>
                <c:pt idx="4101">
                  <c:v>43235.35</c:v>
                </c:pt>
                <c:pt idx="4102">
                  <c:v>43235.353472222225</c:v>
                </c:pt>
                <c:pt idx="4103">
                  <c:v>43235.356944444444</c:v>
                </c:pt>
                <c:pt idx="4104">
                  <c:v>43235.36041666667</c:v>
                </c:pt>
                <c:pt idx="4105">
                  <c:v>43235.363888888889</c:v>
                </c:pt>
                <c:pt idx="4106">
                  <c:v>43235.367361111108</c:v>
                </c:pt>
                <c:pt idx="4107">
                  <c:v>43235.370833333334</c:v>
                </c:pt>
                <c:pt idx="4108">
                  <c:v>43235.374305555553</c:v>
                </c:pt>
                <c:pt idx="4109">
                  <c:v>43235.37777777778</c:v>
                </c:pt>
                <c:pt idx="4110">
                  <c:v>43235.381249999999</c:v>
                </c:pt>
                <c:pt idx="4111">
                  <c:v>43235.384722222225</c:v>
                </c:pt>
                <c:pt idx="4112">
                  <c:v>43235.388194444444</c:v>
                </c:pt>
                <c:pt idx="4113">
                  <c:v>43235.39166666667</c:v>
                </c:pt>
                <c:pt idx="4114">
                  <c:v>43235.395138888889</c:v>
                </c:pt>
                <c:pt idx="4115">
                  <c:v>43235.398611111108</c:v>
                </c:pt>
                <c:pt idx="4116">
                  <c:v>43235.399305555555</c:v>
                </c:pt>
                <c:pt idx="4117">
                  <c:v>43235.402777777781</c:v>
                </c:pt>
                <c:pt idx="4118">
                  <c:v>43235.40625</c:v>
                </c:pt>
                <c:pt idx="4119">
                  <c:v>43235.409722222219</c:v>
                </c:pt>
                <c:pt idx="4120">
                  <c:v>43235.413194444445</c:v>
                </c:pt>
                <c:pt idx="4121">
                  <c:v>43235.416666666664</c:v>
                </c:pt>
                <c:pt idx="4122">
                  <c:v>43235.420138888891</c:v>
                </c:pt>
                <c:pt idx="4123">
                  <c:v>43235.423611111109</c:v>
                </c:pt>
                <c:pt idx="4124">
                  <c:v>43235.427083333336</c:v>
                </c:pt>
                <c:pt idx="4125">
                  <c:v>43235.430555555555</c:v>
                </c:pt>
                <c:pt idx="4126">
                  <c:v>43235.434027777781</c:v>
                </c:pt>
                <c:pt idx="4127">
                  <c:v>43235.4375</c:v>
                </c:pt>
                <c:pt idx="4128">
                  <c:v>43235.440972222219</c:v>
                </c:pt>
                <c:pt idx="4129">
                  <c:v>43235.444444444445</c:v>
                </c:pt>
                <c:pt idx="4130">
                  <c:v>43235.447916666664</c:v>
                </c:pt>
                <c:pt idx="4131">
                  <c:v>43235.451388888891</c:v>
                </c:pt>
                <c:pt idx="4132">
                  <c:v>43235.454861111109</c:v>
                </c:pt>
                <c:pt idx="4133">
                  <c:v>43235.458333333336</c:v>
                </c:pt>
                <c:pt idx="4134">
                  <c:v>43235.461805555555</c:v>
                </c:pt>
                <c:pt idx="4135">
                  <c:v>43235.465277777781</c:v>
                </c:pt>
                <c:pt idx="4136">
                  <c:v>43235.46875</c:v>
                </c:pt>
                <c:pt idx="4137">
                  <c:v>43235.472222222219</c:v>
                </c:pt>
                <c:pt idx="4138">
                  <c:v>43235.475694444445</c:v>
                </c:pt>
                <c:pt idx="4139">
                  <c:v>43235.479166666664</c:v>
                </c:pt>
                <c:pt idx="4140">
                  <c:v>43235.482638888891</c:v>
                </c:pt>
                <c:pt idx="4141">
                  <c:v>43235.486111111109</c:v>
                </c:pt>
                <c:pt idx="4142">
                  <c:v>43235.489583333336</c:v>
                </c:pt>
                <c:pt idx="4143">
                  <c:v>43235.493055555555</c:v>
                </c:pt>
                <c:pt idx="4144">
                  <c:v>43235.496527777781</c:v>
                </c:pt>
                <c:pt idx="4145">
                  <c:v>43235.5</c:v>
                </c:pt>
                <c:pt idx="4146">
                  <c:v>43235.503472222219</c:v>
                </c:pt>
                <c:pt idx="4147">
                  <c:v>43235.506944444445</c:v>
                </c:pt>
                <c:pt idx="4148">
                  <c:v>43235.510416666664</c:v>
                </c:pt>
                <c:pt idx="4149">
                  <c:v>43235.513888888891</c:v>
                </c:pt>
                <c:pt idx="4150">
                  <c:v>43235.517361111109</c:v>
                </c:pt>
                <c:pt idx="4151">
                  <c:v>43235.520833333336</c:v>
                </c:pt>
                <c:pt idx="4152">
                  <c:v>43235.524305555555</c:v>
                </c:pt>
                <c:pt idx="4153">
                  <c:v>43235.527777777781</c:v>
                </c:pt>
                <c:pt idx="4154">
                  <c:v>43235.53125</c:v>
                </c:pt>
                <c:pt idx="4155">
                  <c:v>43235.534722222219</c:v>
                </c:pt>
                <c:pt idx="4156">
                  <c:v>43235.538888888892</c:v>
                </c:pt>
                <c:pt idx="4157">
                  <c:v>43235.542361111111</c:v>
                </c:pt>
                <c:pt idx="4158">
                  <c:v>43235.54583333333</c:v>
                </c:pt>
                <c:pt idx="4159">
                  <c:v>43235.549305555556</c:v>
                </c:pt>
                <c:pt idx="4160">
                  <c:v>43235.552777777775</c:v>
                </c:pt>
                <c:pt idx="4161">
                  <c:v>43235.556250000001</c:v>
                </c:pt>
                <c:pt idx="4162">
                  <c:v>43235.55972222222</c:v>
                </c:pt>
                <c:pt idx="4163">
                  <c:v>43235.563194444447</c:v>
                </c:pt>
                <c:pt idx="4164">
                  <c:v>43235.566666666666</c:v>
                </c:pt>
                <c:pt idx="4165">
                  <c:v>43235.570138888892</c:v>
                </c:pt>
                <c:pt idx="4166">
                  <c:v>43235.573611111111</c:v>
                </c:pt>
                <c:pt idx="4167">
                  <c:v>43235.57708333333</c:v>
                </c:pt>
                <c:pt idx="4168">
                  <c:v>43235.580555555556</c:v>
                </c:pt>
                <c:pt idx="4169">
                  <c:v>43235.584027777775</c:v>
                </c:pt>
                <c:pt idx="4170">
                  <c:v>43235.587500000001</c:v>
                </c:pt>
                <c:pt idx="4171">
                  <c:v>43235.59097222222</c:v>
                </c:pt>
                <c:pt idx="4172">
                  <c:v>43235.594444444447</c:v>
                </c:pt>
                <c:pt idx="4173">
                  <c:v>43235.597916666666</c:v>
                </c:pt>
                <c:pt idx="4174">
                  <c:v>43235.601388888892</c:v>
                </c:pt>
                <c:pt idx="4175">
                  <c:v>43235.604861111111</c:v>
                </c:pt>
                <c:pt idx="4176">
                  <c:v>43235.60833333333</c:v>
                </c:pt>
                <c:pt idx="4177">
                  <c:v>43235.611805555556</c:v>
                </c:pt>
                <c:pt idx="4178">
                  <c:v>43235.615277777775</c:v>
                </c:pt>
                <c:pt idx="4179">
                  <c:v>43235.618750000001</c:v>
                </c:pt>
                <c:pt idx="4180">
                  <c:v>43235.62222222222</c:v>
                </c:pt>
                <c:pt idx="4181">
                  <c:v>43235.625694444447</c:v>
                </c:pt>
                <c:pt idx="4182">
                  <c:v>43235.629166666666</c:v>
                </c:pt>
                <c:pt idx="4183">
                  <c:v>43235.632638888892</c:v>
                </c:pt>
                <c:pt idx="4184">
                  <c:v>43235.636111111111</c:v>
                </c:pt>
                <c:pt idx="4185">
                  <c:v>43235.63958333333</c:v>
                </c:pt>
                <c:pt idx="4186">
                  <c:v>43235.643055555556</c:v>
                </c:pt>
                <c:pt idx="4187">
                  <c:v>43235.646527777775</c:v>
                </c:pt>
                <c:pt idx="4188">
                  <c:v>43235.65</c:v>
                </c:pt>
                <c:pt idx="4189">
                  <c:v>43235.65347222222</c:v>
                </c:pt>
                <c:pt idx="4190">
                  <c:v>43235.656944444447</c:v>
                </c:pt>
                <c:pt idx="4191">
                  <c:v>43235.660416666666</c:v>
                </c:pt>
                <c:pt idx="4192">
                  <c:v>43235.663888888892</c:v>
                </c:pt>
                <c:pt idx="4193">
                  <c:v>43235.667361111111</c:v>
                </c:pt>
                <c:pt idx="4194">
                  <c:v>43235.672222222223</c:v>
                </c:pt>
                <c:pt idx="4195">
                  <c:v>43235.675694444442</c:v>
                </c:pt>
                <c:pt idx="4196">
                  <c:v>43235.679166666669</c:v>
                </c:pt>
                <c:pt idx="4197">
                  <c:v>43235.682638888888</c:v>
                </c:pt>
                <c:pt idx="4198">
                  <c:v>43235.686111111114</c:v>
                </c:pt>
                <c:pt idx="4199">
                  <c:v>43235.689583333333</c:v>
                </c:pt>
                <c:pt idx="4200">
                  <c:v>43235.693055555559</c:v>
                </c:pt>
                <c:pt idx="4201">
                  <c:v>43235.696527777778</c:v>
                </c:pt>
                <c:pt idx="4202">
                  <c:v>43235.7</c:v>
                </c:pt>
                <c:pt idx="4203">
                  <c:v>43235.70416666667</c:v>
                </c:pt>
                <c:pt idx="4204">
                  <c:v>43235.707638888889</c:v>
                </c:pt>
                <c:pt idx="4205">
                  <c:v>43235.711111111108</c:v>
                </c:pt>
                <c:pt idx="4206">
                  <c:v>43235.714583333334</c:v>
                </c:pt>
                <c:pt idx="4207">
                  <c:v>43235.718055555553</c:v>
                </c:pt>
                <c:pt idx="4208">
                  <c:v>43235.72152777778</c:v>
                </c:pt>
                <c:pt idx="4209">
                  <c:v>43235.724999999999</c:v>
                </c:pt>
                <c:pt idx="4210">
                  <c:v>43235.728472222225</c:v>
                </c:pt>
                <c:pt idx="4211">
                  <c:v>43235.731944444444</c:v>
                </c:pt>
                <c:pt idx="4212">
                  <c:v>43235.73541666667</c:v>
                </c:pt>
                <c:pt idx="4213">
                  <c:v>43235.738888888889</c:v>
                </c:pt>
                <c:pt idx="4214">
                  <c:v>43235.742361111108</c:v>
                </c:pt>
                <c:pt idx="4215">
                  <c:v>43235.745833333334</c:v>
                </c:pt>
                <c:pt idx="4216">
                  <c:v>43235.749305555553</c:v>
                </c:pt>
                <c:pt idx="4217">
                  <c:v>43235.75277777778</c:v>
                </c:pt>
                <c:pt idx="4218">
                  <c:v>43235.756249999999</c:v>
                </c:pt>
                <c:pt idx="4219">
                  <c:v>43235.759722222225</c:v>
                </c:pt>
                <c:pt idx="4220">
                  <c:v>43235.763194444444</c:v>
                </c:pt>
                <c:pt idx="4221">
                  <c:v>43235.76666666667</c:v>
                </c:pt>
                <c:pt idx="4222">
                  <c:v>43235.770138888889</c:v>
                </c:pt>
                <c:pt idx="4223">
                  <c:v>43235.773611111108</c:v>
                </c:pt>
                <c:pt idx="4224">
                  <c:v>43235.777083333334</c:v>
                </c:pt>
                <c:pt idx="4225">
                  <c:v>43235.780555555553</c:v>
                </c:pt>
                <c:pt idx="4226">
                  <c:v>43235.78402777778</c:v>
                </c:pt>
                <c:pt idx="4227">
                  <c:v>43235.787499999999</c:v>
                </c:pt>
                <c:pt idx="4228">
                  <c:v>43235.790972222225</c:v>
                </c:pt>
                <c:pt idx="4229">
                  <c:v>43235.794444444444</c:v>
                </c:pt>
                <c:pt idx="4230">
                  <c:v>43235.79791666667</c:v>
                </c:pt>
                <c:pt idx="4231">
                  <c:v>43235.801388888889</c:v>
                </c:pt>
                <c:pt idx="4232">
                  <c:v>43235.804861111108</c:v>
                </c:pt>
                <c:pt idx="4233">
                  <c:v>43235.808333333334</c:v>
                </c:pt>
                <c:pt idx="4234">
                  <c:v>43235.811805555553</c:v>
                </c:pt>
                <c:pt idx="4235">
                  <c:v>43235.81527777778</c:v>
                </c:pt>
                <c:pt idx="4236">
                  <c:v>43235.818749999999</c:v>
                </c:pt>
                <c:pt idx="4237">
                  <c:v>43235.822222222225</c:v>
                </c:pt>
                <c:pt idx="4238">
                  <c:v>43235.825694444444</c:v>
                </c:pt>
                <c:pt idx="4239">
                  <c:v>43235.82916666667</c:v>
                </c:pt>
                <c:pt idx="4240">
                  <c:v>43235.832638888889</c:v>
                </c:pt>
                <c:pt idx="4241">
                  <c:v>43235.836111111108</c:v>
                </c:pt>
                <c:pt idx="4242">
                  <c:v>43235.839583333334</c:v>
                </c:pt>
                <c:pt idx="4243">
                  <c:v>43235.843055555553</c:v>
                </c:pt>
                <c:pt idx="4244">
                  <c:v>43235.84652777778</c:v>
                </c:pt>
                <c:pt idx="4245">
                  <c:v>43235.85</c:v>
                </c:pt>
                <c:pt idx="4246">
                  <c:v>43235.853472222225</c:v>
                </c:pt>
                <c:pt idx="4247">
                  <c:v>43235.856944444444</c:v>
                </c:pt>
                <c:pt idx="4248">
                  <c:v>43235.86041666667</c:v>
                </c:pt>
                <c:pt idx="4249">
                  <c:v>43235.863888888889</c:v>
                </c:pt>
                <c:pt idx="4250">
                  <c:v>43235.867361111108</c:v>
                </c:pt>
                <c:pt idx="4251">
                  <c:v>43235.868750000001</c:v>
                </c:pt>
                <c:pt idx="4252">
                  <c:v>43235.87222222222</c:v>
                </c:pt>
                <c:pt idx="4253">
                  <c:v>43235.875694444447</c:v>
                </c:pt>
                <c:pt idx="4254">
                  <c:v>43235.879166666666</c:v>
                </c:pt>
                <c:pt idx="4255">
                  <c:v>43235.882638888892</c:v>
                </c:pt>
                <c:pt idx="4256">
                  <c:v>43235.886111111111</c:v>
                </c:pt>
                <c:pt idx="4257">
                  <c:v>43235.88958333333</c:v>
                </c:pt>
                <c:pt idx="4258">
                  <c:v>43235.893055555556</c:v>
                </c:pt>
                <c:pt idx="4259">
                  <c:v>43235.896527777775</c:v>
                </c:pt>
                <c:pt idx="4260">
                  <c:v>43235.9</c:v>
                </c:pt>
                <c:pt idx="4261">
                  <c:v>43235.90347222222</c:v>
                </c:pt>
                <c:pt idx="4262">
                  <c:v>43235.906944444447</c:v>
                </c:pt>
                <c:pt idx="4263">
                  <c:v>43235.910416666666</c:v>
                </c:pt>
                <c:pt idx="4264">
                  <c:v>43235.913888888892</c:v>
                </c:pt>
                <c:pt idx="4265">
                  <c:v>43235.917361111111</c:v>
                </c:pt>
                <c:pt idx="4266">
                  <c:v>43235.92083333333</c:v>
                </c:pt>
                <c:pt idx="4267">
                  <c:v>43235.924305555556</c:v>
                </c:pt>
                <c:pt idx="4268">
                  <c:v>43235.927777777775</c:v>
                </c:pt>
                <c:pt idx="4269">
                  <c:v>43235.931250000001</c:v>
                </c:pt>
                <c:pt idx="4270">
                  <c:v>43235.93472222222</c:v>
                </c:pt>
                <c:pt idx="4271">
                  <c:v>43235.938194444447</c:v>
                </c:pt>
                <c:pt idx="4272">
                  <c:v>43235.981944444444</c:v>
                </c:pt>
                <c:pt idx="4273">
                  <c:v>43235.98541666667</c:v>
                </c:pt>
                <c:pt idx="4274">
                  <c:v>43235.988888888889</c:v>
                </c:pt>
                <c:pt idx="4275">
                  <c:v>43235.992361111108</c:v>
                </c:pt>
                <c:pt idx="4276">
                  <c:v>43235.995833333334</c:v>
                </c:pt>
                <c:pt idx="4277">
                  <c:v>43235.999305555553</c:v>
                </c:pt>
                <c:pt idx="4278">
                  <c:v>43236.00277777778</c:v>
                </c:pt>
                <c:pt idx="4279">
                  <c:v>43236.006249999999</c:v>
                </c:pt>
                <c:pt idx="4280">
                  <c:v>43236.009722222225</c:v>
                </c:pt>
                <c:pt idx="4281">
                  <c:v>43236.013194444444</c:v>
                </c:pt>
                <c:pt idx="4282">
                  <c:v>43236.01666666667</c:v>
                </c:pt>
                <c:pt idx="4283">
                  <c:v>43236.020138888889</c:v>
                </c:pt>
                <c:pt idx="4284">
                  <c:v>43236.023611111108</c:v>
                </c:pt>
                <c:pt idx="4285">
                  <c:v>43236.027083333334</c:v>
                </c:pt>
                <c:pt idx="4286">
                  <c:v>43236.030555555553</c:v>
                </c:pt>
                <c:pt idx="4287">
                  <c:v>43236.03402777778</c:v>
                </c:pt>
                <c:pt idx="4288">
                  <c:v>43236.037499999999</c:v>
                </c:pt>
                <c:pt idx="4289">
                  <c:v>43236.040972222225</c:v>
                </c:pt>
                <c:pt idx="4290">
                  <c:v>43236.044444444444</c:v>
                </c:pt>
                <c:pt idx="4291">
                  <c:v>43236.04791666667</c:v>
                </c:pt>
                <c:pt idx="4292">
                  <c:v>43236.051388888889</c:v>
                </c:pt>
                <c:pt idx="4293">
                  <c:v>43236.054861111108</c:v>
                </c:pt>
                <c:pt idx="4294">
                  <c:v>43236.058333333334</c:v>
                </c:pt>
                <c:pt idx="4295">
                  <c:v>43236.061805555553</c:v>
                </c:pt>
                <c:pt idx="4296">
                  <c:v>43236.06527777778</c:v>
                </c:pt>
                <c:pt idx="4297">
                  <c:v>43236.068749999999</c:v>
                </c:pt>
                <c:pt idx="4298">
                  <c:v>43236.072222222225</c:v>
                </c:pt>
                <c:pt idx="4299">
                  <c:v>43236.075694444444</c:v>
                </c:pt>
                <c:pt idx="4300">
                  <c:v>43236.07916666667</c:v>
                </c:pt>
                <c:pt idx="4301">
                  <c:v>43236.082638888889</c:v>
                </c:pt>
                <c:pt idx="4302">
                  <c:v>43236.086111111108</c:v>
                </c:pt>
                <c:pt idx="4303">
                  <c:v>43236.089583333334</c:v>
                </c:pt>
                <c:pt idx="4304">
                  <c:v>43236.093055555553</c:v>
                </c:pt>
                <c:pt idx="4305">
                  <c:v>43236.09652777778</c:v>
                </c:pt>
                <c:pt idx="4306">
                  <c:v>43236.1</c:v>
                </c:pt>
                <c:pt idx="4307">
                  <c:v>43236.103472222225</c:v>
                </c:pt>
                <c:pt idx="4308">
                  <c:v>43236.106944444444</c:v>
                </c:pt>
                <c:pt idx="4309">
                  <c:v>43236.107638888891</c:v>
                </c:pt>
                <c:pt idx="4310">
                  <c:v>43236.111111111109</c:v>
                </c:pt>
                <c:pt idx="4311">
                  <c:v>43236.114583333336</c:v>
                </c:pt>
                <c:pt idx="4312">
                  <c:v>43236.118055555555</c:v>
                </c:pt>
                <c:pt idx="4313">
                  <c:v>43236.121527777781</c:v>
                </c:pt>
                <c:pt idx="4314">
                  <c:v>43236.125</c:v>
                </c:pt>
                <c:pt idx="4315">
                  <c:v>43236.128472222219</c:v>
                </c:pt>
                <c:pt idx="4316">
                  <c:v>43236.131944444445</c:v>
                </c:pt>
                <c:pt idx="4317">
                  <c:v>43236.135416666664</c:v>
                </c:pt>
                <c:pt idx="4318">
                  <c:v>43236.138888888891</c:v>
                </c:pt>
                <c:pt idx="4319">
                  <c:v>43236.142361111109</c:v>
                </c:pt>
                <c:pt idx="4320">
                  <c:v>43236.145833333336</c:v>
                </c:pt>
                <c:pt idx="4321">
                  <c:v>43236.149305555555</c:v>
                </c:pt>
                <c:pt idx="4322">
                  <c:v>43236.152777777781</c:v>
                </c:pt>
                <c:pt idx="4323">
                  <c:v>43236.15625</c:v>
                </c:pt>
                <c:pt idx="4324">
                  <c:v>43236.159722222219</c:v>
                </c:pt>
                <c:pt idx="4325">
                  <c:v>43236.163194444445</c:v>
                </c:pt>
                <c:pt idx="4326">
                  <c:v>43236.166666666664</c:v>
                </c:pt>
                <c:pt idx="4327">
                  <c:v>43236.170138888891</c:v>
                </c:pt>
                <c:pt idx="4328">
                  <c:v>43236.173611111109</c:v>
                </c:pt>
                <c:pt idx="4329">
                  <c:v>43236.177083333336</c:v>
                </c:pt>
                <c:pt idx="4330">
                  <c:v>43236.180555555555</c:v>
                </c:pt>
                <c:pt idx="4331">
                  <c:v>43236.184027777781</c:v>
                </c:pt>
                <c:pt idx="4332">
                  <c:v>43236.1875</c:v>
                </c:pt>
                <c:pt idx="4333">
                  <c:v>43236.190972222219</c:v>
                </c:pt>
                <c:pt idx="4334">
                  <c:v>43236.194444444445</c:v>
                </c:pt>
                <c:pt idx="4335">
                  <c:v>43236.197916666664</c:v>
                </c:pt>
                <c:pt idx="4336">
                  <c:v>43236.201388888891</c:v>
                </c:pt>
                <c:pt idx="4337">
                  <c:v>43236.204861111109</c:v>
                </c:pt>
                <c:pt idx="4338">
                  <c:v>43236.208333333336</c:v>
                </c:pt>
                <c:pt idx="4339">
                  <c:v>43236.211805555555</c:v>
                </c:pt>
                <c:pt idx="4340">
                  <c:v>43236.215277777781</c:v>
                </c:pt>
                <c:pt idx="4341">
                  <c:v>43236.21875</c:v>
                </c:pt>
                <c:pt idx="4342">
                  <c:v>43236.222222222219</c:v>
                </c:pt>
                <c:pt idx="4343">
                  <c:v>43236.225694444445</c:v>
                </c:pt>
                <c:pt idx="4344">
                  <c:v>43236.229166666664</c:v>
                </c:pt>
                <c:pt idx="4345">
                  <c:v>43236.232638888891</c:v>
                </c:pt>
                <c:pt idx="4346">
                  <c:v>43236.236111111109</c:v>
                </c:pt>
                <c:pt idx="4347">
                  <c:v>43236.239583333336</c:v>
                </c:pt>
                <c:pt idx="4348">
                  <c:v>43236.243055555555</c:v>
                </c:pt>
                <c:pt idx="4349">
                  <c:v>43236.246527777781</c:v>
                </c:pt>
                <c:pt idx="4350">
                  <c:v>43236.25</c:v>
                </c:pt>
                <c:pt idx="4351">
                  <c:v>43236.253472222219</c:v>
                </c:pt>
                <c:pt idx="4352">
                  <c:v>43236.256944444445</c:v>
                </c:pt>
                <c:pt idx="4353">
                  <c:v>43236.260416666664</c:v>
                </c:pt>
                <c:pt idx="4354">
                  <c:v>43236.263888888891</c:v>
                </c:pt>
                <c:pt idx="4355">
                  <c:v>43236.267361111109</c:v>
                </c:pt>
                <c:pt idx="4356">
                  <c:v>43236.270833333336</c:v>
                </c:pt>
                <c:pt idx="4357">
                  <c:v>43236.274305555555</c:v>
                </c:pt>
                <c:pt idx="4358">
                  <c:v>43236.277777777781</c:v>
                </c:pt>
                <c:pt idx="4359">
                  <c:v>43236.28125</c:v>
                </c:pt>
                <c:pt idx="4360">
                  <c:v>43236.284722222219</c:v>
                </c:pt>
                <c:pt idx="4361">
                  <c:v>43236.288194444445</c:v>
                </c:pt>
                <c:pt idx="4362">
                  <c:v>43236.291666666664</c:v>
                </c:pt>
                <c:pt idx="4363">
                  <c:v>43236.295138888891</c:v>
                </c:pt>
                <c:pt idx="4364">
                  <c:v>43236.298611111109</c:v>
                </c:pt>
                <c:pt idx="4365">
                  <c:v>43236.302083333336</c:v>
                </c:pt>
                <c:pt idx="4366">
                  <c:v>43236.305555555555</c:v>
                </c:pt>
                <c:pt idx="4367">
                  <c:v>43236.309027777781</c:v>
                </c:pt>
                <c:pt idx="4368">
                  <c:v>43236.3125</c:v>
                </c:pt>
                <c:pt idx="4369">
                  <c:v>43236.315972222219</c:v>
                </c:pt>
                <c:pt idx="4370">
                  <c:v>43236.319444444445</c:v>
                </c:pt>
                <c:pt idx="4371">
                  <c:v>43236.322916666664</c:v>
                </c:pt>
                <c:pt idx="4372">
                  <c:v>43236.326388888891</c:v>
                </c:pt>
                <c:pt idx="4373">
                  <c:v>43236.329861111109</c:v>
                </c:pt>
                <c:pt idx="4374">
                  <c:v>43236.333333333336</c:v>
                </c:pt>
                <c:pt idx="4375">
                  <c:v>43236.338194444441</c:v>
                </c:pt>
                <c:pt idx="4376">
                  <c:v>43236.341666666667</c:v>
                </c:pt>
                <c:pt idx="4377">
                  <c:v>43236.345138888886</c:v>
                </c:pt>
                <c:pt idx="4378">
                  <c:v>43236.348611111112</c:v>
                </c:pt>
                <c:pt idx="4379">
                  <c:v>43236.352083333331</c:v>
                </c:pt>
                <c:pt idx="4380">
                  <c:v>43236.355555555558</c:v>
                </c:pt>
                <c:pt idx="4381">
                  <c:v>43236.359027777777</c:v>
                </c:pt>
                <c:pt idx="4382">
                  <c:v>43236.362500000003</c:v>
                </c:pt>
                <c:pt idx="4383">
                  <c:v>43236.365972222222</c:v>
                </c:pt>
                <c:pt idx="4384">
                  <c:v>43236.369444444441</c:v>
                </c:pt>
                <c:pt idx="4385">
                  <c:v>43236.372916666667</c:v>
                </c:pt>
                <c:pt idx="4386">
                  <c:v>43236.376388888886</c:v>
                </c:pt>
                <c:pt idx="4387">
                  <c:v>43236.379861111112</c:v>
                </c:pt>
                <c:pt idx="4388">
                  <c:v>43236.383333333331</c:v>
                </c:pt>
                <c:pt idx="4389">
                  <c:v>43236.386805555558</c:v>
                </c:pt>
                <c:pt idx="4390">
                  <c:v>43236.390277777777</c:v>
                </c:pt>
                <c:pt idx="4391">
                  <c:v>43236.393750000003</c:v>
                </c:pt>
                <c:pt idx="4392">
                  <c:v>43236.397222222222</c:v>
                </c:pt>
                <c:pt idx="4393">
                  <c:v>43236.400694444441</c:v>
                </c:pt>
                <c:pt idx="4394">
                  <c:v>43236.404166666667</c:v>
                </c:pt>
                <c:pt idx="4395">
                  <c:v>43236.407638888886</c:v>
                </c:pt>
                <c:pt idx="4396">
                  <c:v>43236.411111111112</c:v>
                </c:pt>
                <c:pt idx="4397">
                  <c:v>43236.414583333331</c:v>
                </c:pt>
                <c:pt idx="4398">
                  <c:v>43236.418055555558</c:v>
                </c:pt>
                <c:pt idx="4399">
                  <c:v>43236.421527777777</c:v>
                </c:pt>
                <c:pt idx="4400">
                  <c:v>43236.425000000003</c:v>
                </c:pt>
                <c:pt idx="4401">
                  <c:v>43236.428472222222</c:v>
                </c:pt>
                <c:pt idx="4402">
                  <c:v>43236.431944444441</c:v>
                </c:pt>
                <c:pt idx="4403">
                  <c:v>43236.435416666667</c:v>
                </c:pt>
                <c:pt idx="4404">
                  <c:v>43236.438888888886</c:v>
                </c:pt>
                <c:pt idx="4405">
                  <c:v>43236.442361111112</c:v>
                </c:pt>
                <c:pt idx="4406">
                  <c:v>43236.445833333331</c:v>
                </c:pt>
                <c:pt idx="4407">
                  <c:v>43236.449305555558</c:v>
                </c:pt>
                <c:pt idx="4408">
                  <c:v>43236.452777777777</c:v>
                </c:pt>
                <c:pt idx="4409">
                  <c:v>43236.456250000003</c:v>
                </c:pt>
                <c:pt idx="4410">
                  <c:v>43236.459722222222</c:v>
                </c:pt>
                <c:pt idx="4411">
                  <c:v>43236.463194444441</c:v>
                </c:pt>
                <c:pt idx="4412">
                  <c:v>43236.466666666667</c:v>
                </c:pt>
                <c:pt idx="4413">
                  <c:v>43236.470138888886</c:v>
                </c:pt>
                <c:pt idx="4414">
                  <c:v>43236.473611111112</c:v>
                </c:pt>
                <c:pt idx="4415">
                  <c:v>43236.477083333331</c:v>
                </c:pt>
                <c:pt idx="4416">
                  <c:v>43236.480555555558</c:v>
                </c:pt>
                <c:pt idx="4417">
                  <c:v>43236.484027777777</c:v>
                </c:pt>
                <c:pt idx="4418">
                  <c:v>43236.487500000003</c:v>
                </c:pt>
                <c:pt idx="4419">
                  <c:v>43236.490972222222</c:v>
                </c:pt>
                <c:pt idx="4420">
                  <c:v>43236.494444444441</c:v>
                </c:pt>
                <c:pt idx="4421">
                  <c:v>43236.497916666667</c:v>
                </c:pt>
                <c:pt idx="4422">
                  <c:v>43236.501388888886</c:v>
                </c:pt>
                <c:pt idx="4423">
                  <c:v>43236.504861111112</c:v>
                </c:pt>
                <c:pt idx="4424">
                  <c:v>43236.508333333331</c:v>
                </c:pt>
                <c:pt idx="4425">
                  <c:v>43236.511805555558</c:v>
                </c:pt>
                <c:pt idx="4426">
                  <c:v>43236.515277777777</c:v>
                </c:pt>
                <c:pt idx="4427">
                  <c:v>43236.518750000003</c:v>
                </c:pt>
                <c:pt idx="4428">
                  <c:v>43236.522222222222</c:v>
                </c:pt>
                <c:pt idx="4429">
                  <c:v>43236.525694444441</c:v>
                </c:pt>
                <c:pt idx="4430">
                  <c:v>43236.529166666667</c:v>
                </c:pt>
                <c:pt idx="4431">
                  <c:v>43236.532638888886</c:v>
                </c:pt>
                <c:pt idx="4432">
                  <c:v>43236.536111111112</c:v>
                </c:pt>
                <c:pt idx="4433">
                  <c:v>43236.539583333331</c:v>
                </c:pt>
                <c:pt idx="4434">
                  <c:v>43236.543055555558</c:v>
                </c:pt>
                <c:pt idx="4435">
                  <c:v>43236.546527777777</c:v>
                </c:pt>
                <c:pt idx="4436">
                  <c:v>43236.548611111109</c:v>
                </c:pt>
                <c:pt idx="4437">
                  <c:v>43236.552083333336</c:v>
                </c:pt>
                <c:pt idx="4438">
                  <c:v>43236.555555555555</c:v>
                </c:pt>
                <c:pt idx="4439">
                  <c:v>43236.559027777781</c:v>
                </c:pt>
                <c:pt idx="4440">
                  <c:v>43236.5625</c:v>
                </c:pt>
                <c:pt idx="4441">
                  <c:v>43236.565972222219</c:v>
                </c:pt>
                <c:pt idx="4442">
                  <c:v>43236.569444444445</c:v>
                </c:pt>
                <c:pt idx="4443">
                  <c:v>43236.572916666664</c:v>
                </c:pt>
                <c:pt idx="4444">
                  <c:v>43236.576388888891</c:v>
                </c:pt>
                <c:pt idx="4445">
                  <c:v>43236.579861111109</c:v>
                </c:pt>
                <c:pt idx="4446">
                  <c:v>43236.583333333336</c:v>
                </c:pt>
                <c:pt idx="4447">
                  <c:v>43236.586805555555</c:v>
                </c:pt>
                <c:pt idx="4448">
                  <c:v>43236.590277777781</c:v>
                </c:pt>
                <c:pt idx="4449">
                  <c:v>43236.59375</c:v>
                </c:pt>
                <c:pt idx="4450">
                  <c:v>43236.597222222219</c:v>
                </c:pt>
                <c:pt idx="4451">
                  <c:v>43236.600694444445</c:v>
                </c:pt>
                <c:pt idx="4452">
                  <c:v>43236.604166666664</c:v>
                </c:pt>
                <c:pt idx="4453">
                  <c:v>43236.607638888891</c:v>
                </c:pt>
                <c:pt idx="4454">
                  <c:v>43236.611111111109</c:v>
                </c:pt>
                <c:pt idx="4455">
                  <c:v>43236.614583333336</c:v>
                </c:pt>
                <c:pt idx="4456">
                  <c:v>43236.618055555555</c:v>
                </c:pt>
                <c:pt idx="4457">
                  <c:v>43236.621527777781</c:v>
                </c:pt>
                <c:pt idx="4458">
                  <c:v>43236.625</c:v>
                </c:pt>
                <c:pt idx="4459">
                  <c:v>43236.628472222219</c:v>
                </c:pt>
                <c:pt idx="4460">
                  <c:v>43236.631944444445</c:v>
                </c:pt>
                <c:pt idx="4461">
                  <c:v>43236.635416666664</c:v>
                </c:pt>
                <c:pt idx="4462">
                  <c:v>43236.638888888891</c:v>
                </c:pt>
                <c:pt idx="4463">
                  <c:v>43236.642361111109</c:v>
                </c:pt>
                <c:pt idx="4464">
                  <c:v>43236.645833333336</c:v>
                </c:pt>
                <c:pt idx="4465">
                  <c:v>43236.649305555555</c:v>
                </c:pt>
                <c:pt idx="4466">
                  <c:v>43236.652777777781</c:v>
                </c:pt>
                <c:pt idx="4467">
                  <c:v>43236.65625</c:v>
                </c:pt>
                <c:pt idx="4468">
                  <c:v>43236.659722222219</c:v>
                </c:pt>
                <c:pt idx="4469">
                  <c:v>43236.663194444445</c:v>
                </c:pt>
                <c:pt idx="4470">
                  <c:v>43236.666666666664</c:v>
                </c:pt>
                <c:pt idx="4471">
                  <c:v>43236.670138888891</c:v>
                </c:pt>
                <c:pt idx="4472">
                  <c:v>43236.673611111109</c:v>
                </c:pt>
                <c:pt idx="4473">
                  <c:v>43236.677083333336</c:v>
                </c:pt>
                <c:pt idx="4474">
                  <c:v>43236.680555555555</c:v>
                </c:pt>
                <c:pt idx="4475">
                  <c:v>43236.684027777781</c:v>
                </c:pt>
                <c:pt idx="4476">
                  <c:v>43236.6875</c:v>
                </c:pt>
                <c:pt idx="4477">
                  <c:v>43236.690972222219</c:v>
                </c:pt>
                <c:pt idx="4478">
                  <c:v>43236.694444444445</c:v>
                </c:pt>
                <c:pt idx="4479">
                  <c:v>43236.697916666664</c:v>
                </c:pt>
                <c:pt idx="4480">
                  <c:v>43236.701388888891</c:v>
                </c:pt>
                <c:pt idx="4481">
                  <c:v>43236.704861111109</c:v>
                </c:pt>
                <c:pt idx="4482">
                  <c:v>43236.708333333336</c:v>
                </c:pt>
                <c:pt idx="4483">
                  <c:v>43236.711805555555</c:v>
                </c:pt>
                <c:pt idx="4484">
                  <c:v>43236.715277777781</c:v>
                </c:pt>
                <c:pt idx="4485">
                  <c:v>43236.71875</c:v>
                </c:pt>
                <c:pt idx="4486">
                  <c:v>43236.722222222219</c:v>
                </c:pt>
                <c:pt idx="4487">
                  <c:v>43236.725694444445</c:v>
                </c:pt>
                <c:pt idx="4488">
                  <c:v>43236.729166666664</c:v>
                </c:pt>
                <c:pt idx="4489">
                  <c:v>43236.732638888891</c:v>
                </c:pt>
                <c:pt idx="4490">
                  <c:v>43236.736111111109</c:v>
                </c:pt>
                <c:pt idx="4491">
                  <c:v>43236.739583333336</c:v>
                </c:pt>
                <c:pt idx="4492">
                  <c:v>43236.743055555555</c:v>
                </c:pt>
                <c:pt idx="4493">
                  <c:v>43236.746527777781</c:v>
                </c:pt>
                <c:pt idx="4494">
                  <c:v>43236.75</c:v>
                </c:pt>
                <c:pt idx="4495">
                  <c:v>43236.753472222219</c:v>
                </c:pt>
                <c:pt idx="4496">
                  <c:v>43236.756944444445</c:v>
                </c:pt>
                <c:pt idx="4497">
                  <c:v>43236.760416666664</c:v>
                </c:pt>
                <c:pt idx="4498">
                  <c:v>43236.763888888891</c:v>
                </c:pt>
                <c:pt idx="4499">
                  <c:v>43236.767361111109</c:v>
                </c:pt>
                <c:pt idx="4500">
                  <c:v>43236.770833333336</c:v>
                </c:pt>
                <c:pt idx="4501">
                  <c:v>43236.774305555555</c:v>
                </c:pt>
                <c:pt idx="4502">
                  <c:v>43236.777777777781</c:v>
                </c:pt>
                <c:pt idx="4503">
                  <c:v>43236.78125</c:v>
                </c:pt>
                <c:pt idx="4504">
                  <c:v>43236.784722222219</c:v>
                </c:pt>
                <c:pt idx="4505">
                  <c:v>43236.788194444445</c:v>
                </c:pt>
                <c:pt idx="4506">
                  <c:v>43236.791666666664</c:v>
                </c:pt>
                <c:pt idx="4507">
                  <c:v>43236.795138888891</c:v>
                </c:pt>
                <c:pt idx="4508">
                  <c:v>43236.798611111109</c:v>
                </c:pt>
                <c:pt idx="4509">
                  <c:v>43236.802083333336</c:v>
                </c:pt>
                <c:pt idx="4510">
                  <c:v>43236.805555555555</c:v>
                </c:pt>
                <c:pt idx="4511">
                  <c:v>43236.809027777781</c:v>
                </c:pt>
                <c:pt idx="4512">
                  <c:v>43236.8125</c:v>
                </c:pt>
                <c:pt idx="4513">
                  <c:v>43236.815972222219</c:v>
                </c:pt>
                <c:pt idx="4514">
                  <c:v>43236.819444444445</c:v>
                </c:pt>
                <c:pt idx="4515">
                  <c:v>43236.822916666664</c:v>
                </c:pt>
                <c:pt idx="4516">
                  <c:v>43236.826388888891</c:v>
                </c:pt>
                <c:pt idx="4517">
                  <c:v>43236.829861111109</c:v>
                </c:pt>
                <c:pt idx="4518">
                  <c:v>43236.833333333336</c:v>
                </c:pt>
                <c:pt idx="4519">
                  <c:v>43236.836805555555</c:v>
                </c:pt>
                <c:pt idx="4520">
                  <c:v>43236.840277777781</c:v>
                </c:pt>
                <c:pt idx="4521">
                  <c:v>43236.84375</c:v>
                </c:pt>
                <c:pt idx="4522">
                  <c:v>43236.847222222219</c:v>
                </c:pt>
                <c:pt idx="4523">
                  <c:v>43236.850694444445</c:v>
                </c:pt>
                <c:pt idx="4524">
                  <c:v>43236.854166666664</c:v>
                </c:pt>
                <c:pt idx="4525">
                  <c:v>43236.857638888891</c:v>
                </c:pt>
                <c:pt idx="4526">
                  <c:v>43236.861111111109</c:v>
                </c:pt>
                <c:pt idx="4527">
                  <c:v>43236.864583333336</c:v>
                </c:pt>
                <c:pt idx="4528">
                  <c:v>43236.868055555555</c:v>
                </c:pt>
                <c:pt idx="4529">
                  <c:v>43236.871527777781</c:v>
                </c:pt>
                <c:pt idx="4530">
                  <c:v>43236.875</c:v>
                </c:pt>
                <c:pt idx="4531">
                  <c:v>43236.878472222219</c:v>
                </c:pt>
                <c:pt idx="4532">
                  <c:v>43236.881944444445</c:v>
                </c:pt>
                <c:pt idx="4533">
                  <c:v>43236.885416666664</c:v>
                </c:pt>
                <c:pt idx="4534">
                  <c:v>43236.888888888891</c:v>
                </c:pt>
                <c:pt idx="4535">
                  <c:v>43236.892361111109</c:v>
                </c:pt>
                <c:pt idx="4536">
                  <c:v>43236.895833333336</c:v>
                </c:pt>
                <c:pt idx="4537">
                  <c:v>43236.899305555555</c:v>
                </c:pt>
                <c:pt idx="4538">
                  <c:v>43236.902777777781</c:v>
                </c:pt>
                <c:pt idx="4539">
                  <c:v>43236.90625</c:v>
                </c:pt>
                <c:pt idx="4540">
                  <c:v>43236.909722222219</c:v>
                </c:pt>
                <c:pt idx="4541">
                  <c:v>43236.913194444445</c:v>
                </c:pt>
                <c:pt idx="4542">
                  <c:v>43236.916666666664</c:v>
                </c:pt>
                <c:pt idx="4543">
                  <c:v>43236.920138888891</c:v>
                </c:pt>
                <c:pt idx="4544">
                  <c:v>43236.923611111109</c:v>
                </c:pt>
                <c:pt idx="4545">
                  <c:v>43236.927083333336</c:v>
                </c:pt>
                <c:pt idx="4546">
                  <c:v>43236.930555555555</c:v>
                </c:pt>
                <c:pt idx="4547">
                  <c:v>43236.934027777781</c:v>
                </c:pt>
                <c:pt idx="4548">
                  <c:v>43236.9375</c:v>
                </c:pt>
                <c:pt idx="4549">
                  <c:v>43236.940972222219</c:v>
                </c:pt>
                <c:pt idx="4550">
                  <c:v>43236.944444444445</c:v>
                </c:pt>
                <c:pt idx="4551">
                  <c:v>43236.947916666664</c:v>
                </c:pt>
                <c:pt idx="4552">
                  <c:v>43236.951388888891</c:v>
                </c:pt>
                <c:pt idx="4553">
                  <c:v>43236.954861111109</c:v>
                </c:pt>
                <c:pt idx="4554">
                  <c:v>43236.958333333336</c:v>
                </c:pt>
                <c:pt idx="4555">
                  <c:v>43236.961805555555</c:v>
                </c:pt>
                <c:pt idx="4556">
                  <c:v>43236.965277777781</c:v>
                </c:pt>
                <c:pt idx="4557">
                  <c:v>43236.96875</c:v>
                </c:pt>
                <c:pt idx="4558">
                  <c:v>43236.972222222219</c:v>
                </c:pt>
                <c:pt idx="4559">
                  <c:v>43236.975694444445</c:v>
                </c:pt>
                <c:pt idx="4560">
                  <c:v>43236.979166666664</c:v>
                </c:pt>
                <c:pt idx="4561">
                  <c:v>43236.982638888891</c:v>
                </c:pt>
                <c:pt idx="4562">
                  <c:v>43236.986111111109</c:v>
                </c:pt>
                <c:pt idx="4563">
                  <c:v>43236.989583333336</c:v>
                </c:pt>
                <c:pt idx="4564">
                  <c:v>43236.993055555555</c:v>
                </c:pt>
                <c:pt idx="4565">
                  <c:v>43236.996527777781</c:v>
                </c:pt>
                <c:pt idx="4566">
                  <c:v>43237</c:v>
                </c:pt>
                <c:pt idx="4567">
                  <c:v>43237.003472222219</c:v>
                </c:pt>
                <c:pt idx="4568">
                  <c:v>43237.006944444445</c:v>
                </c:pt>
                <c:pt idx="4569">
                  <c:v>43237.010416666664</c:v>
                </c:pt>
                <c:pt idx="4570">
                  <c:v>43237.013888888891</c:v>
                </c:pt>
                <c:pt idx="4571">
                  <c:v>43237.017361111109</c:v>
                </c:pt>
                <c:pt idx="4572">
                  <c:v>43237.020833333336</c:v>
                </c:pt>
                <c:pt idx="4573">
                  <c:v>43237.024305555555</c:v>
                </c:pt>
                <c:pt idx="4574">
                  <c:v>43237.027777777781</c:v>
                </c:pt>
                <c:pt idx="4575">
                  <c:v>43237.03125</c:v>
                </c:pt>
                <c:pt idx="4576">
                  <c:v>43237.034722222219</c:v>
                </c:pt>
                <c:pt idx="4577">
                  <c:v>43237.038194444445</c:v>
                </c:pt>
                <c:pt idx="4578">
                  <c:v>43237.041666666664</c:v>
                </c:pt>
                <c:pt idx="4579">
                  <c:v>43237.045138888891</c:v>
                </c:pt>
                <c:pt idx="4580">
                  <c:v>43237.048611111109</c:v>
                </c:pt>
                <c:pt idx="4581">
                  <c:v>43237.052083333336</c:v>
                </c:pt>
                <c:pt idx="4582">
                  <c:v>43237.055555555555</c:v>
                </c:pt>
                <c:pt idx="4583">
                  <c:v>43237.059027777781</c:v>
                </c:pt>
                <c:pt idx="4584">
                  <c:v>43237.0625</c:v>
                </c:pt>
                <c:pt idx="4585">
                  <c:v>43237.065972222219</c:v>
                </c:pt>
                <c:pt idx="4586">
                  <c:v>43237.069444444445</c:v>
                </c:pt>
                <c:pt idx="4587">
                  <c:v>43237.072916666664</c:v>
                </c:pt>
                <c:pt idx="4588">
                  <c:v>43237.076388888891</c:v>
                </c:pt>
                <c:pt idx="4589">
                  <c:v>43237.079861111109</c:v>
                </c:pt>
                <c:pt idx="4590">
                  <c:v>43237.083333333336</c:v>
                </c:pt>
                <c:pt idx="4591">
                  <c:v>43237.086805555555</c:v>
                </c:pt>
                <c:pt idx="4592">
                  <c:v>43237.090277777781</c:v>
                </c:pt>
                <c:pt idx="4593">
                  <c:v>43237.09375</c:v>
                </c:pt>
                <c:pt idx="4594">
                  <c:v>43237.097222222219</c:v>
                </c:pt>
                <c:pt idx="4595">
                  <c:v>43237.100694444445</c:v>
                </c:pt>
                <c:pt idx="4596">
                  <c:v>43237.104166666664</c:v>
                </c:pt>
                <c:pt idx="4597">
                  <c:v>43237.107638888891</c:v>
                </c:pt>
                <c:pt idx="4598">
                  <c:v>43237.111111111109</c:v>
                </c:pt>
                <c:pt idx="4599">
                  <c:v>43237.114583333336</c:v>
                </c:pt>
                <c:pt idx="4600">
                  <c:v>43237.118055555555</c:v>
                </c:pt>
                <c:pt idx="4601">
                  <c:v>43237.121527777781</c:v>
                </c:pt>
                <c:pt idx="4602">
                  <c:v>43237.125</c:v>
                </c:pt>
                <c:pt idx="4603">
                  <c:v>43237.128472222219</c:v>
                </c:pt>
                <c:pt idx="4604">
                  <c:v>43237.131944444445</c:v>
                </c:pt>
                <c:pt idx="4605">
                  <c:v>43237.135416666664</c:v>
                </c:pt>
                <c:pt idx="4606">
                  <c:v>43237.138888888891</c:v>
                </c:pt>
                <c:pt idx="4607">
                  <c:v>43237.142361111109</c:v>
                </c:pt>
                <c:pt idx="4608">
                  <c:v>43237.145833333336</c:v>
                </c:pt>
                <c:pt idx="4609">
                  <c:v>43237.149305555555</c:v>
                </c:pt>
                <c:pt idx="4610">
                  <c:v>43237.152777777781</c:v>
                </c:pt>
                <c:pt idx="4611">
                  <c:v>43237.15625</c:v>
                </c:pt>
                <c:pt idx="4612">
                  <c:v>43237.159722222219</c:v>
                </c:pt>
                <c:pt idx="4613">
                  <c:v>43237.163194444445</c:v>
                </c:pt>
                <c:pt idx="4614">
                  <c:v>43237.166666666664</c:v>
                </c:pt>
                <c:pt idx="4615">
                  <c:v>43237.170138888891</c:v>
                </c:pt>
                <c:pt idx="4616">
                  <c:v>43237.173611111109</c:v>
                </c:pt>
                <c:pt idx="4617">
                  <c:v>43237.177083333336</c:v>
                </c:pt>
                <c:pt idx="4618">
                  <c:v>43237.180555555555</c:v>
                </c:pt>
                <c:pt idx="4619">
                  <c:v>43237.184027777781</c:v>
                </c:pt>
                <c:pt idx="4620">
                  <c:v>43237.1875</c:v>
                </c:pt>
                <c:pt idx="4621">
                  <c:v>43237.190972222219</c:v>
                </c:pt>
                <c:pt idx="4622">
                  <c:v>43237.194444444445</c:v>
                </c:pt>
                <c:pt idx="4623">
                  <c:v>43237.197916666664</c:v>
                </c:pt>
                <c:pt idx="4624">
                  <c:v>43237.201388888891</c:v>
                </c:pt>
                <c:pt idx="4625">
                  <c:v>43237.204861111109</c:v>
                </c:pt>
                <c:pt idx="4626">
                  <c:v>43237.208333333336</c:v>
                </c:pt>
                <c:pt idx="4627">
                  <c:v>43237.211805555555</c:v>
                </c:pt>
                <c:pt idx="4628">
                  <c:v>43237.215277777781</c:v>
                </c:pt>
                <c:pt idx="4629">
                  <c:v>43237.21875</c:v>
                </c:pt>
                <c:pt idx="4630">
                  <c:v>43237.222222222219</c:v>
                </c:pt>
                <c:pt idx="4631">
                  <c:v>43237.225694444445</c:v>
                </c:pt>
                <c:pt idx="4632">
                  <c:v>43237.229166666664</c:v>
                </c:pt>
                <c:pt idx="4633">
                  <c:v>43237.232638888891</c:v>
                </c:pt>
                <c:pt idx="4634">
                  <c:v>43237.236111111109</c:v>
                </c:pt>
                <c:pt idx="4635">
                  <c:v>43237.239583333336</c:v>
                </c:pt>
                <c:pt idx="4636">
                  <c:v>43237.243055555555</c:v>
                </c:pt>
                <c:pt idx="4637">
                  <c:v>43237.246527777781</c:v>
                </c:pt>
                <c:pt idx="4638">
                  <c:v>43237.25</c:v>
                </c:pt>
                <c:pt idx="4639">
                  <c:v>43237.253472222219</c:v>
                </c:pt>
                <c:pt idx="4640">
                  <c:v>43237.256944444445</c:v>
                </c:pt>
                <c:pt idx="4641">
                  <c:v>43237.260416666664</c:v>
                </c:pt>
                <c:pt idx="4642">
                  <c:v>43237.263888888891</c:v>
                </c:pt>
                <c:pt idx="4643">
                  <c:v>43237.267361111109</c:v>
                </c:pt>
                <c:pt idx="4644">
                  <c:v>43237.270833333336</c:v>
                </c:pt>
                <c:pt idx="4645">
                  <c:v>43237.274305555555</c:v>
                </c:pt>
                <c:pt idx="4646">
                  <c:v>43237.277777777781</c:v>
                </c:pt>
                <c:pt idx="4647">
                  <c:v>43237.28125</c:v>
                </c:pt>
                <c:pt idx="4648">
                  <c:v>43237.284722222219</c:v>
                </c:pt>
                <c:pt idx="4649">
                  <c:v>43237.288194444445</c:v>
                </c:pt>
                <c:pt idx="4650">
                  <c:v>43237.291666666664</c:v>
                </c:pt>
                <c:pt idx="4651">
                  <c:v>43237.295138888891</c:v>
                </c:pt>
                <c:pt idx="4652">
                  <c:v>43237.298611111109</c:v>
                </c:pt>
                <c:pt idx="4653">
                  <c:v>43237.302083333336</c:v>
                </c:pt>
                <c:pt idx="4654">
                  <c:v>43237.305555555555</c:v>
                </c:pt>
                <c:pt idx="4655">
                  <c:v>43237.309027777781</c:v>
                </c:pt>
                <c:pt idx="4656">
                  <c:v>43237.3125</c:v>
                </c:pt>
                <c:pt idx="4657">
                  <c:v>43237.315972222219</c:v>
                </c:pt>
                <c:pt idx="4658">
                  <c:v>43237.319444444445</c:v>
                </c:pt>
                <c:pt idx="4659">
                  <c:v>43237.322916666664</c:v>
                </c:pt>
                <c:pt idx="4660">
                  <c:v>43237.326388888891</c:v>
                </c:pt>
                <c:pt idx="4661">
                  <c:v>43237.329861111109</c:v>
                </c:pt>
                <c:pt idx="4662">
                  <c:v>43237.333333333336</c:v>
                </c:pt>
                <c:pt idx="4663">
                  <c:v>43237.336805555555</c:v>
                </c:pt>
                <c:pt idx="4664">
                  <c:v>43237.340277777781</c:v>
                </c:pt>
                <c:pt idx="4665">
                  <c:v>43237.34375</c:v>
                </c:pt>
                <c:pt idx="4666">
                  <c:v>43237.347222222219</c:v>
                </c:pt>
                <c:pt idx="4667">
                  <c:v>43237.350694444445</c:v>
                </c:pt>
                <c:pt idx="4668">
                  <c:v>43237.354166666664</c:v>
                </c:pt>
                <c:pt idx="4669">
                  <c:v>43237.357638888891</c:v>
                </c:pt>
                <c:pt idx="4670">
                  <c:v>43237.361111111109</c:v>
                </c:pt>
                <c:pt idx="4671">
                  <c:v>43237.364583333336</c:v>
                </c:pt>
                <c:pt idx="4672">
                  <c:v>43237.368055555555</c:v>
                </c:pt>
                <c:pt idx="4673">
                  <c:v>43237.371527777781</c:v>
                </c:pt>
                <c:pt idx="4674">
                  <c:v>43237.375</c:v>
                </c:pt>
                <c:pt idx="4675">
                  <c:v>43237.378472222219</c:v>
                </c:pt>
                <c:pt idx="4676">
                  <c:v>43237.381944444445</c:v>
                </c:pt>
                <c:pt idx="4677">
                  <c:v>43237.385416666664</c:v>
                </c:pt>
                <c:pt idx="4678">
                  <c:v>43237.388888888891</c:v>
                </c:pt>
                <c:pt idx="4679">
                  <c:v>43237.392361111109</c:v>
                </c:pt>
                <c:pt idx="4680">
                  <c:v>43237.395833333336</c:v>
                </c:pt>
                <c:pt idx="4681">
                  <c:v>43237.399305555555</c:v>
                </c:pt>
                <c:pt idx="4682">
                  <c:v>43237.402777777781</c:v>
                </c:pt>
                <c:pt idx="4683">
                  <c:v>43237.40625</c:v>
                </c:pt>
                <c:pt idx="4684">
                  <c:v>43237.409722222219</c:v>
                </c:pt>
                <c:pt idx="4685">
                  <c:v>43237.413194444445</c:v>
                </c:pt>
                <c:pt idx="4686">
                  <c:v>43237.416666666664</c:v>
                </c:pt>
                <c:pt idx="4687">
                  <c:v>43237.420138888891</c:v>
                </c:pt>
                <c:pt idx="4688">
                  <c:v>43237.423611111109</c:v>
                </c:pt>
                <c:pt idx="4689">
                  <c:v>43237.427083333336</c:v>
                </c:pt>
                <c:pt idx="4690">
                  <c:v>43237.430555555555</c:v>
                </c:pt>
                <c:pt idx="4691">
                  <c:v>43237.434027777781</c:v>
                </c:pt>
                <c:pt idx="4692">
                  <c:v>43237.4375</c:v>
                </c:pt>
                <c:pt idx="4693">
                  <c:v>43237.440972222219</c:v>
                </c:pt>
                <c:pt idx="4694">
                  <c:v>43237.444444444445</c:v>
                </c:pt>
                <c:pt idx="4695">
                  <c:v>43237.447916666664</c:v>
                </c:pt>
                <c:pt idx="4696">
                  <c:v>43237.451388888891</c:v>
                </c:pt>
                <c:pt idx="4697">
                  <c:v>43237.454861111109</c:v>
                </c:pt>
                <c:pt idx="4698">
                  <c:v>43237.458333333336</c:v>
                </c:pt>
                <c:pt idx="4699">
                  <c:v>43237.461805555555</c:v>
                </c:pt>
                <c:pt idx="4700">
                  <c:v>43237.465277777781</c:v>
                </c:pt>
                <c:pt idx="4701">
                  <c:v>43237.46875</c:v>
                </c:pt>
                <c:pt idx="4702">
                  <c:v>43237.472222222219</c:v>
                </c:pt>
                <c:pt idx="4703">
                  <c:v>43237.475694444445</c:v>
                </c:pt>
                <c:pt idx="4704">
                  <c:v>43237.479166666664</c:v>
                </c:pt>
                <c:pt idx="4705">
                  <c:v>43237.482638888891</c:v>
                </c:pt>
                <c:pt idx="4706">
                  <c:v>43237.486111111109</c:v>
                </c:pt>
                <c:pt idx="4707">
                  <c:v>43237.489583333336</c:v>
                </c:pt>
                <c:pt idx="4708">
                  <c:v>43237.493055555555</c:v>
                </c:pt>
                <c:pt idx="4709">
                  <c:v>43237.496527777781</c:v>
                </c:pt>
                <c:pt idx="4710">
                  <c:v>43237.5</c:v>
                </c:pt>
                <c:pt idx="4711">
                  <c:v>43237.503472222219</c:v>
                </c:pt>
                <c:pt idx="4712">
                  <c:v>43237.506944444445</c:v>
                </c:pt>
                <c:pt idx="4713">
                  <c:v>43237.510416666664</c:v>
                </c:pt>
                <c:pt idx="4714">
                  <c:v>43237.513888888891</c:v>
                </c:pt>
                <c:pt idx="4715">
                  <c:v>43237.517361111109</c:v>
                </c:pt>
                <c:pt idx="4716">
                  <c:v>43237.520833333336</c:v>
                </c:pt>
                <c:pt idx="4717">
                  <c:v>43237.524305555555</c:v>
                </c:pt>
                <c:pt idx="4718">
                  <c:v>43237.527777777781</c:v>
                </c:pt>
                <c:pt idx="4719">
                  <c:v>43237.53125</c:v>
                </c:pt>
                <c:pt idx="4720">
                  <c:v>43237.534722222219</c:v>
                </c:pt>
                <c:pt idx="4721">
                  <c:v>43237.538194444445</c:v>
                </c:pt>
                <c:pt idx="4722">
                  <c:v>43237.541666666664</c:v>
                </c:pt>
                <c:pt idx="4723">
                  <c:v>43237.545138888891</c:v>
                </c:pt>
                <c:pt idx="4724">
                  <c:v>43237.548611111109</c:v>
                </c:pt>
                <c:pt idx="4725">
                  <c:v>43237.552083333336</c:v>
                </c:pt>
                <c:pt idx="4726">
                  <c:v>43237.555555555555</c:v>
                </c:pt>
                <c:pt idx="4727">
                  <c:v>43237.559027777781</c:v>
                </c:pt>
                <c:pt idx="4728">
                  <c:v>43237.5625</c:v>
                </c:pt>
                <c:pt idx="4729">
                  <c:v>43237.565972222219</c:v>
                </c:pt>
                <c:pt idx="4730">
                  <c:v>43237.569444444445</c:v>
                </c:pt>
                <c:pt idx="4731">
                  <c:v>43237.572916666664</c:v>
                </c:pt>
                <c:pt idx="4732">
                  <c:v>43237.576388888891</c:v>
                </c:pt>
                <c:pt idx="4733">
                  <c:v>43237.579861111109</c:v>
                </c:pt>
                <c:pt idx="4734">
                  <c:v>43237.583333333336</c:v>
                </c:pt>
                <c:pt idx="4735">
                  <c:v>43237.586805555555</c:v>
                </c:pt>
                <c:pt idx="4736">
                  <c:v>43237.590277777781</c:v>
                </c:pt>
                <c:pt idx="4737">
                  <c:v>43237.59375</c:v>
                </c:pt>
                <c:pt idx="4738">
                  <c:v>43237.597222222219</c:v>
                </c:pt>
                <c:pt idx="4739">
                  <c:v>43237.600694444445</c:v>
                </c:pt>
                <c:pt idx="4740">
                  <c:v>43237.604166666664</c:v>
                </c:pt>
                <c:pt idx="4741">
                  <c:v>43237.607638888891</c:v>
                </c:pt>
                <c:pt idx="4742">
                  <c:v>43237.611111111109</c:v>
                </c:pt>
                <c:pt idx="4743">
                  <c:v>43237.614583333336</c:v>
                </c:pt>
                <c:pt idx="4744">
                  <c:v>43237.618055555555</c:v>
                </c:pt>
                <c:pt idx="4745">
                  <c:v>43237.621527777781</c:v>
                </c:pt>
                <c:pt idx="4746">
                  <c:v>43237.625</c:v>
                </c:pt>
                <c:pt idx="4747">
                  <c:v>43237.628472222219</c:v>
                </c:pt>
                <c:pt idx="4748">
                  <c:v>43237.631944444445</c:v>
                </c:pt>
                <c:pt idx="4749">
                  <c:v>43237.635416666664</c:v>
                </c:pt>
                <c:pt idx="4750">
                  <c:v>43237.638888888891</c:v>
                </c:pt>
                <c:pt idx="4751">
                  <c:v>43237.642361111109</c:v>
                </c:pt>
                <c:pt idx="4752">
                  <c:v>43237.645833333336</c:v>
                </c:pt>
                <c:pt idx="4753">
                  <c:v>43237.649305555555</c:v>
                </c:pt>
                <c:pt idx="4754">
                  <c:v>43237.652777777781</c:v>
                </c:pt>
                <c:pt idx="4755">
                  <c:v>43237.65625</c:v>
                </c:pt>
                <c:pt idx="4756">
                  <c:v>43237.659722222219</c:v>
                </c:pt>
                <c:pt idx="4757">
                  <c:v>43237.663194444445</c:v>
                </c:pt>
                <c:pt idx="4758">
                  <c:v>43237.666666666664</c:v>
                </c:pt>
                <c:pt idx="4759">
                  <c:v>43237.670138888891</c:v>
                </c:pt>
                <c:pt idx="4760">
                  <c:v>43237.673611111109</c:v>
                </c:pt>
                <c:pt idx="4761">
                  <c:v>43237.677083333336</c:v>
                </c:pt>
                <c:pt idx="4762">
                  <c:v>43237.680555555555</c:v>
                </c:pt>
                <c:pt idx="4763">
                  <c:v>43237.684027777781</c:v>
                </c:pt>
                <c:pt idx="4764">
                  <c:v>43237.6875</c:v>
                </c:pt>
                <c:pt idx="4765">
                  <c:v>43237.690972222219</c:v>
                </c:pt>
                <c:pt idx="4766">
                  <c:v>43237.694444444445</c:v>
                </c:pt>
                <c:pt idx="4767">
                  <c:v>43237.697916666664</c:v>
                </c:pt>
                <c:pt idx="4768">
                  <c:v>43237.701388888891</c:v>
                </c:pt>
                <c:pt idx="4769">
                  <c:v>43237.704861111109</c:v>
                </c:pt>
                <c:pt idx="4770">
                  <c:v>43237.708333333336</c:v>
                </c:pt>
                <c:pt idx="4771">
                  <c:v>43237.711805555555</c:v>
                </c:pt>
                <c:pt idx="4772">
                  <c:v>43237.715277777781</c:v>
                </c:pt>
                <c:pt idx="4773">
                  <c:v>43237.71875</c:v>
                </c:pt>
                <c:pt idx="4774">
                  <c:v>43237.722222222219</c:v>
                </c:pt>
                <c:pt idx="4775">
                  <c:v>43237.725694444445</c:v>
                </c:pt>
                <c:pt idx="4776">
                  <c:v>43237.729166666664</c:v>
                </c:pt>
                <c:pt idx="4777">
                  <c:v>43237.732638888891</c:v>
                </c:pt>
                <c:pt idx="4778">
                  <c:v>43237.736111111109</c:v>
                </c:pt>
                <c:pt idx="4779">
                  <c:v>43237.739583333336</c:v>
                </c:pt>
                <c:pt idx="4780">
                  <c:v>43237.743055555555</c:v>
                </c:pt>
                <c:pt idx="4781">
                  <c:v>43237.746527777781</c:v>
                </c:pt>
                <c:pt idx="4782">
                  <c:v>43237.75</c:v>
                </c:pt>
                <c:pt idx="4783">
                  <c:v>43237.753472222219</c:v>
                </c:pt>
                <c:pt idx="4784">
                  <c:v>43237.756944444445</c:v>
                </c:pt>
                <c:pt idx="4785">
                  <c:v>43237.760416666664</c:v>
                </c:pt>
                <c:pt idx="4786">
                  <c:v>43237.763888888891</c:v>
                </c:pt>
                <c:pt idx="4787">
                  <c:v>43237.767361111109</c:v>
                </c:pt>
                <c:pt idx="4788">
                  <c:v>43237.770833333336</c:v>
                </c:pt>
                <c:pt idx="4789">
                  <c:v>43237.774305555555</c:v>
                </c:pt>
                <c:pt idx="4790">
                  <c:v>43237.777777777781</c:v>
                </c:pt>
                <c:pt idx="4791">
                  <c:v>43237.78125</c:v>
                </c:pt>
                <c:pt idx="4792">
                  <c:v>43237.786111111112</c:v>
                </c:pt>
                <c:pt idx="4793">
                  <c:v>43237.789583333331</c:v>
                </c:pt>
                <c:pt idx="4794">
                  <c:v>43237.793055555558</c:v>
                </c:pt>
                <c:pt idx="4795">
                  <c:v>43237.796527777777</c:v>
                </c:pt>
                <c:pt idx="4796">
                  <c:v>43237.8</c:v>
                </c:pt>
                <c:pt idx="4797">
                  <c:v>43237.803472222222</c:v>
                </c:pt>
                <c:pt idx="4798">
                  <c:v>43237.806944444441</c:v>
                </c:pt>
                <c:pt idx="4799">
                  <c:v>43237.810416666667</c:v>
                </c:pt>
                <c:pt idx="4800">
                  <c:v>43237.813888888886</c:v>
                </c:pt>
                <c:pt idx="4801">
                  <c:v>43237.817361111112</c:v>
                </c:pt>
                <c:pt idx="4802">
                  <c:v>43237.820833333331</c:v>
                </c:pt>
                <c:pt idx="4803">
                  <c:v>43237.824305555558</c:v>
                </c:pt>
                <c:pt idx="4804">
                  <c:v>43237.827777777777</c:v>
                </c:pt>
                <c:pt idx="4805">
                  <c:v>43237.831250000003</c:v>
                </c:pt>
                <c:pt idx="4806">
                  <c:v>43237.834722222222</c:v>
                </c:pt>
                <c:pt idx="4807">
                  <c:v>43237.838194444441</c:v>
                </c:pt>
                <c:pt idx="4808">
                  <c:v>43237.841666666667</c:v>
                </c:pt>
                <c:pt idx="4809">
                  <c:v>43237.845138888886</c:v>
                </c:pt>
                <c:pt idx="4810">
                  <c:v>43237.848611111112</c:v>
                </c:pt>
                <c:pt idx="4811">
                  <c:v>43237.852083333331</c:v>
                </c:pt>
                <c:pt idx="4812">
                  <c:v>43237.855555555558</c:v>
                </c:pt>
                <c:pt idx="4813">
                  <c:v>43237.859027777777</c:v>
                </c:pt>
                <c:pt idx="4814">
                  <c:v>43237.862500000003</c:v>
                </c:pt>
                <c:pt idx="4815">
                  <c:v>43237.865972222222</c:v>
                </c:pt>
                <c:pt idx="4816">
                  <c:v>43237.869444444441</c:v>
                </c:pt>
                <c:pt idx="4817">
                  <c:v>43237.872916666667</c:v>
                </c:pt>
                <c:pt idx="4818">
                  <c:v>43237.876388888886</c:v>
                </c:pt>
                <c:pt idx="4819">
                  <c:v>43237.879861111112</c:v>
                </c:pt>
                <c:pt idx="4820">
                  <c:v>43237.883333333331</c:v>
                </c:pt>
                <c:pt idx="4821">
                  <c:v>43237.886805555558</c:v>
                </c:pt>
                <c:pt idx="4822">
                  <c:v>43237.890277777777</c:v>
                </c:pt>
                <c:pt idx="4823">
                  <c:v>43237.893750000003</c:v>
                </c:pt>
                <c:pt idx="4824">
                  <c:v>43237.897222222222</c:v>
                </c:pt>
                <c:pt idx="4825">
                  <c:v>43237.900694444441</c:v>
                </c:pt>
                <c:pt idx="4826">
                  <c:v>43237.904166666667</c:v>
                </c:pt>
                <c:pt idx="4827">
                  <c:v>43237.907638888886</c:v>
                </c:pt>
                <c:pt idx="4828">
                  <c:v>43237.911111111112</c:v>
                </c:pt>
                <c:pt idx="4829">
                  <c:v>43237.914583333331</c:v>
                </c:pt>
                <c:pt idx="4830">
                  <c:v>43237.918055555558</c:v>
                </c:pt>
                <c:pt idx="4831">
                  <c:v>43237.921527777777</c:v>
                </c:pt>
                <c:pt idx="4832">
                  <c:v>43237.925000000003</c:v>
                </c:pt>
                <c:pt idx="4833">
                  <c:v>43237.928472222222</c:v>
                </c:pt>
                <c:pt idx="4834">
                  <c:v>43237.931944444441</c:v>
                </c:pt>
                <c:pt idx="4835">
                  <c:v>43237.935416666667</c:v>
                </c:pt>
                <c:pt idx="4836">
                  <c:v>43237.938888888886</c:v>
                </c:pt>
                <c:pt idx="4837">
                  <c:v>43237.942361111112</c:v>
                </c:pt>
                <c:pt idx="4838">
                  <c:v>43237.945833333331</c:v>
                </c:pt>
                <c:pt idx="4839">
                  <c:v>43237.949305555558</c:v>
                </c:pt>
                <c:pt idx="4840">
                  <c:v>43237.952777777777</c:v>
                </c:pt>
                <c:pt idx="4841">
                  <c:v>43237.956250000003</c:v>
                </c:pt>
                <c:pt idx="4842">
                  <c:v>43237.959722222222</c:v>
                </c:pt>
                <c:pt idx="4843">
                  <c:v>43237.963194444441</c:v>
                </c:pt>
                <c:pt idx="4844">
                  <c:v>43237.966666666667</c:v>
                </c:pt>
                <c:pt idx="4845">
                  <c:v>43237.970138888886</c:v>
                </c:pt>
                <c:pt idx="4846">
                  <c:v>43237.973611111112</c:v>
                </c:pt>
                <c:pt idx="4847">
                  <c:v>43237.977083333331</c:v>
                </c:pt>
                <c:pt idx="4848">
                  <c:v>43237.980555555558</c:v>
                </c:pt>
                <c:pt idx="4849">
                  <c:v>43237.984027777777</c:v>
                </c:pt>
                <c:pt idx="4850">
                  <c:v>43237.987500000003</c:v>
                </c:pt>
                <c:pt idx="4851">
                  <c:v>43237.990972222222</c:v>
                </c:pt>
                <c:pt idx="4852">
                  <c:v>43237.994444444441</c:v>
                </c:pt>
                <c:pt idx="4853">
                  <c:v>43237.997916666667</c:v>
                </c:pt>
                <c:pt idx="4854">
                  <c:v>43238.001388888886</c:v>
                </c:pt>
                <c:pt idx="4855">
                  <c:v>43238.004861111112</c:v>
                </c:pt>
                <c:pt idx="4856">
                  <c:v>43238.008333333331</c:v>
                </c:pt>
                <c:pt idx="4857">
                  <c:v>43238.011805555558</c:v>
                </c:pt>
                <c:pt idx="4858">
                  <c:v>43238.015277777777</c:v>
                </c:pt>
                <c:pt idx="4859">
                  <c:v>43238.018750000003</c:v>
                </c:pt>
                <c:pt idx="4860">
                  <c:v>43238.022222222222</c:v>
                </c:pt>
                <c:pt idx="4861">
                  <c:v>43238.025694444441</c:v>
                </c:pt>
                <c:pt idx="4862">
                  <c:v>43238.029166666667</c:v>
                </c:pt>
                <c:pt idx="4863">
                  <c:v>43238.032638888886</c:v>
                </c:pt>
                <c:pt idx="4864">
                  <c:v>43238.036111111112</c:v>
                </c:pt>
                <c:pt idx="4865">
                  <c:v>43238.039583333331</c:v>
                </c:pt>
                <c:pt idx="4866">
                  <c:v>43238.043055555558</c:v>
                </c:pt>
                <c:pt idx="4867">
                  <c:v>43238.046527777777</c:v>
                </c:pt>
                <c:pt idx="4868">
                  <c:v>43238.05</c:v>
                </c:pt>
                <c:pt idx="4869">
                  <c:v>43238.053472222222</c:v>
                </c:pt>
                <c:pt idx="4870">
                  <c:v>43238.056944444441</c:v>
                </c:pt>
                <c:pt idx="4871">
                  <c:v>43238.060416666667</c:v>
                </c:pt>
                <c:pt idx="4872">
                  <c:v>43238.063888888886</c:v>
                </c:pt>
                <c:pt idx="4873">
                  <c:v>43238.067361111112</c:v>
                </c:pt>
                <c:pt idx="4874">
                  <c:v>43238.070833333331</c:v>
                </c:pt>
                <c:pt idx="4875">
                  <c:v>43238.074305555558</c:v>
                </c:pt>
                <c:pt idx="4876">
                  <c:v>43238.077777777777</c:v>
                </c:pt>
                <c:pt idx="4877">
                  <c:v>43238.081250000003</c:v>
                </c:pt>
                <c:pt idx="4878">
                  <c:v>43238.084722222222</c:v>
                </c:pt>
                <c:pt idx="4879">
                  <c:v>43238.088194444441</c:v>
                </c:pt>
                <c:pt idx="4880">
                  <c:v>43238.091666666667</c:v>
                </c:pt>
                <c:pt idx="4881">
                  <c:v>43238.095138888886</c:v>
                </c:pt>
                <c:pt idx="4882">
                  <c:v>43238.098611111112</c:v>
                </c:pt>
                <c:pt idx="4883">
                  <c:v>43238.102083333331</c:v>
                </c:pt>
                <c:pt idx="4884">
                  <c:v>43238.105555555558</c:v>
                </c:pt>
                <c:pt idx="4885">
                  <c:v>43238.109027777777</c:v>
                </c:pt>
                <c:pt idx="4886">
                  <c:v>43238.112500000003</c:v>
                </c:pt>
                <c:pt idx="4887">
                  <c:v>43238.115972222222</c:v>
                </c:pt>
                <c:pt idx="4888">
                  <c:v>43238.119444444441</c:v>
                </c:pt>
                <c:pt idx="4889">
                  <c:v>43238.122916666667</c:v>
                </c:pt>
                <c:pt idx="4890">
                  <c:v>43238.126388888886</c:v>
                </c:pt>
                <c:pt idx="4891">
                  <c:v>43238.129861111112</c:v>
                </c:pt>
                <c:pt idx="4892">
                  <c:v>43238.133333333331</c:v>
                </c:pt>
                <c:pt idx="4893">
                  <c:v>43238.136805555558</c:v>
                </c:pt>
                <c:pt idx="4894">
                  <c:v>43238.140277777777</c:v>
                </c:pt>
                <c:pt idx="4895">
                  <c:v>43238.143750000003</c:v>
                </c:pt>
                <c:pt idx="4896">
                  <c:v>43238.147222222222</c:v>
                </c:pt>
                <c:pt idx="4897">
                  <c:v>43238.150694444441</c:v>
                </c:pt>
                <c:pt idx="4898">
                  <c:v>43238.154166666667</c:v>
                </c:pt>
                <c:pt idx="4899">
                  <c:v>43238.157638888886</c:v>
                </c:pt>
                <c:pt idx="4900">
                  <c:v>43238.161111111112</c:v>
                </c:pt>
                <c:pt idx="4901">
                  <c:v>43238.164583333331</c:v>
                </c:pt>
                <c:pt idx="4902">
                  <c:v>43238.168055555558</c:v>
                </c:pt>
                <c:pt idx="4903">
                  <c:v>43238.171527777777</c:v>
                </c:pt>
                <c:pt idx="4904">
                  <c:v>43238.175000000003</c:v>
                </c:pt>
                <c:pt idx="4905">
                  <c:v>43238.178472222222</c:v>
                </c:pt>
                <c:pt idx="4906">
                  <c:v>43238.181944444441</c:v>
                </c:pt>
                <c:pt idx="4907">
                  <c:v>43238.185416666667</c:v>
                </c:pt>
                <c:pt idx="4908">
                  <c:v>43238.188888888886</c:v>
                </c:pt>
                <c:pt idx="4909">
                  <c:v>43238.192361111112</c:v>
                </c:pt>
                <c:pt idx="4910">
                  <c:v>43238.195833333331</c:v>
                </c:pt>
                <c:pt idx="4911">
                  <c:v>43238.199305555558</c:v>
                </c:pt>
                <c:pt idx="4912">
                  <c:v>43238.202777777777</c:v>
                </c:pt>
                <c:pt idx="4913">
                  <c:v>43238.206250000003</c:v>
                </c:pt>
                <c:pt idx="4914">
                  <c:v>43238.209722222222</c:v>
                </c:pt>
                <c:pt idx="4915">
                  <c:v>43238.213194444441</c:v>
                </c:pt>
                <c:pt idx="4916">
                  <c:v>43238.216666666667</c:v>
                </c:pt>
                <c:pt idx="4917">
                  <c:v>43238.220138888886</c:v>
                </c:pt>
                <c:pt idx="4918">
                  <c:v>43238.223611111112</c:v>
                </c:pt>
                <c:pt idx="4919">
                  <c:v>43238.227083333331</c:v>
                </c:pt>
                <c:pt idx="4920">
                  <c:v>43238.230555555558</c:v>
                </c:pt>
                <c:pt idx="4921">
                  <c:v>43238.234027777777</c:v>
                </c:pt>
                <c:pt idx="4922">
                  <c:v>43238.237500000003</c:v>
                </c:pt>
                <c:pt idx="4923">
                  <c:v>43238.240972222222</c:v>
                </c:pt>
                <c:pt idx="4924">
                  <c:v>43238.244444444441</c:v>
                </c:pt>
                <c:pt idx="4925">
                  <c:v>43238.247916666667</c:v>
                </c:pt>
                <c:pt idx="4926">
                  <c:v>43238.251388888886</c:v>
                </c:pt>
                <c:pt idx="4927">
                  <c:v>43238.254861111112</c:v>
                </c:pt>
                <c:pt idx="4928">
                  <c:v>43238.258333333331</c:v>
                </c:pt>
                <c:pt idx="4929">
                  <c:v>43238.261805555558</c:v>
                </c:pt>
                <c:pt idx="4930">
                  <c:v>43238.265277777777</c:v>
                </c:pt>
                <c:pt idx="4931">
                  <c:v>43238.268750000003</c:v>
                </c:pt>
                <c:pt idx="4932">
                  <c:v>43238.272222222222</c:v>
                </c:pt>
                <c:pt idx="4933">
                  <c:v>43238.275694444441</c:v>
                </c:pt>
                <c:pt idx="4934">
                  <c:v>43238.279166666667</c:v>
                </c:pt>
                <c:pt idx="4935">
                  <c:v>43238.282638888886</c:v>
                </c:pt>
                <c:pt idx="4936">
                  <c:v>43238.286111111112</c:v>
                </c:pt>
                <c:pt idx="4937">
                  <c:v>43238.289583333331</c:v>
                </c:pt>
                <c:pt idx="4938">
                  <c:v>43238.293055555558</c:v>
                </c:pt>
                <c:pt idx="4939">
                  <c:v>43238.296527777777</c:v>
                </c:pt>
                <c:pt idx="4940">
                  <c:v>43238.3</c:v>
                </c:pt>
                <c:pt idx="4941">
                  <c:v>43238.303472222222</c:v>
                </c:pt>
                <c:pt idx="4942">
                  <c:v>43238.306944444441</c:v>
                </c:pt>
                <c:pt idx="4943">
                  <c:v>43238.310416666667</c:v>
                </c:pt>
                <c:pt idx="4944">
                  <c:v>43238.313888888886</c:v>
                </c:pt>
                <c:pt idx="4945">
                  <c:v>43238.317361111112</c:v>
                </c:pt>
                <c:pt idx="4946">
                  <c:v>43238.320833333331</c:v>
                </c:pt>
                <c:pt idx="4947">
                  <c:v>43238.324305555558</c:v>
                </c:pt>
                <c:pt idx="4948">
                  <c:v>43238.327777777777</c:v>
                </c:pt>
                <c:pt idx="4949">
                  <c:v>43238.331250000003</c:v>
                </c:pt>
                <c:pt idx="4950">
                  <c:v>43238.334722222222</c:v>
                </c:pt>
                <c:pt idx="4951">
                  <c:v>43238.338194444441</c:v>
                </c:pt>
                <c:pt idx="4952">
                  <c:v>43238.341666666667</c:v>
                </c:pt>
                <c:pt idx="4953">
                  <c:v>43238.345138888886</c:v>
                </c:pt>
                <c:pt idx="4954">
                  <c:v>43238.348611111112</c:v>
                </c:pt>
                <c:pt idx="4955">
                  <c:v>43238.352083333331</c:v>
                </c:pt>
                <c:pt idx="4956">
                  <c:v>43238.355555555558</c:v>
                </c:pt>
                <c:pt idx="4957">
                  <c:v>43238.359027777777</c:v>
                </c:pt>
                <c:pt idx="4958">
                  <c:v>43238.362500000003</c:v>
                </c:pt>
                <c:pt idx="4959">
                  <c:v>43238.365972222222</c:v>
                </c:pt>
                <c:pt idx="4960">
                  <c:v>43238.369444444441</c:v>
                </c:pt>
                <c:pt idx="4961">
                  <c:v>43238.372916666667</c:v>
                </c:pt>
                <c:pt idx="4962">
                  <c:v>43238.376388888886</c:v>
                </c:pt>
                <c:pt idx="4963">
                  <c:v>43238.379861111112</c:v>
                </c:pt>
                <c:pt idx="4964">
                  <c:v>43238.383333333331</c:v>
                </c:pt>
                <c:pt idx="4965">
                  <c:v>43238.386805555558</c:v>
                </c:pt>
                <c:pt idx="4966">
                  <c:v>43238.390277777777</c:v>
                </c:pt>
                <c:pt idx="4967">
                  <c:v>43238.393750000003</c:v>
                </c:pt>
                <c:pt idx="4968">
                  <c:v>43238.397222222222</c:v>
                </c:pt>
                <c:pt idx="4969">
                  <c:v>43238.400694444441</c:v>
                </c:pt>
                <c:pt idx="4970">
                  <c:v>43238.404166666667</c:v>
                </c:pt>
                <c:pt idx="4971">
                  <c:v>43238.407638888886</c:v>
                </c:pt>
                <c:pt idx="4972">
                  <c:v>43238.411111111112</c:v>
                </c:pt>
                <c:pt idx="4973">
                  <c:v>43238.414583333331</c:v>
                </c:pt>
                <c:pt idx="4974">
                  <c:v>43238.418055555558</c:v>
                </c:pt>
                <c:pt idx="4975">
                  <c:v>43238.421527777777</c:v>
                </c:pt>
                <c:pt idx="4976">
                  <c:v>43238.425000000003</c:v>
                </c:pt>
                <c:pt idx="4977">
                  <c:v>43238.427777777775</c:v>
                </c:pt>
                <c:pt idx="4978">
                  <c:v>43238.431250000001</c:v>
                </c:pt>
                <c:pt idx="4979">
                  <c:v>43238.43472222222</c:v>
                </c:pt>
                <c:pt idx="4980">
                  <c:v>43238.438888888886</c:v>
                </c:pt>
                <c:pt idx="4981">
                  <c:v>43238.442361111112</c:v>
                </c:pt>
                <c:pt idx="4982">
                  <c:v>43238.445833333331</c:v>
                </c:pt>
                <c:pt idx="4983">
                  <c:v>43238.449305555558</c:v>
                </c:pt>
                <c:pt idx="4984">
                  <c:v>43238.452777777777</c:v>
                </c:pt>
                <c:pt idx="4985">
                  <c:v>43238.456250000003</c:v>
                </c:pt>
                <c:pt idx="4986">
                  <c:v>43238.459722222222</c:v>
                </c:pt>
                <c:pt idx="4987">
                  <c:v>43238.463194444441</c:v>
                </c:pt>
                <c:pt idx="4988">
                  <c:v>43238.466666666667</c:v>
                </c:pt>
                <c:pt idx="4989">
                  <c:v>43238.470138888886</c:v>
                </c:pt>
                <c:pt idx="4990">
                  <c:v>43238.473611111112</c:v>
                </c:pt>
                <c:pt idx="4991">
                  <c:v>43238.477083333331</c:v>
                </c:pt>
                <c:pt idx="4992">
                  <c:v>43238.480555555558</c:v>
                </c:pt>
                <c:pt idx="4993">
                  <c:v>43238.484027777777</c:v>
                </c:pt>
                <c:pt idx="4994">
                  <c:v>43238.487500000003</c:v>
                </c:pt>
                <c:pt idx="4995">
                  <c:v>43238.490972222222</c:v>
                </c:pt>
                <c:pt idx="4996">
                  <c:v>43238.494444444441</c:v>
                </c:pt>
                <c:pt idx="4997">
                  <c:v>43238.497916666667</c:v>
                </c:pt>
                <c:pt idx="4998">
                  <c:v>43238.501388888886</c:v>
                </c:pt>
                <c:pt idx="4999">
                  <c:v>43238.504861111112</c:v>
                </c:pt>
                <c:pt idx="5000">
                  <c:v>43238.508333333331</c:v>
                </c:pt>
                <c:pt idx="5001">
                  <c:v>43238.511805555558</c:v>
                </c:pt>
                <c:pt idx="5002">
                  <c:v>43238.515277777777</c:v>
                </c:pt>
                <c:pt idx="5003">
                  <c:v>43238.518750000003</c:v>
                </c:pt>
                <c:pt idx="5004">
                  <c:v>43238.522222222222</c:v>
                </c:pt>
                <c:pt idx="5005">
                  <c:v>43238.525694444441</c:v>
                </c:pt>
                <c:pt idx="5006">
                  <c:v>43238.529166666667</c:v>
                </c:pt>
                <c:pt idx="5007">
                  <c:v>43238.532638888886</c:v>
                </c:pt>
                <c:pt idx="5008">
                  <c:v>43238.536111111112</c:v>
                </c:pt>
                <c:pt idx="5009">
                  <c:v>43238.539583333331</c:v>
                </c:pt>
                <c:pt idx="5010">
                  <c:v>43238.543055555558</c:v>
                </c:pt>
                <c:pt idx="5011">
                  <c:v>43238.546527777777</c:v>
                </c:pt>
                <c:pt idx="5012">
                  <c:v>43238.55</c:v>
                </c:pt>
                <c:pt idx="5013">
                  <c:v>43238.553472222222</c:v>
                </c:pt>
                <c:pt idx="5014">
                  <c:v>43238.556944444441</c:v>
                </c:pt>
                <c:pt idx="5015">
                  <c:v>43238.560416666667</c:v>
                </c:pt>
                <c:pt idx="5016">
                  <c:v>43238.563888888886</c:v>
                </c:pt>
                <c:pt idx="5017">
                  <c:v>43238.567361111112</c:v>
                </c:pt>
                <c:pt idx="5018">
                  <c:v>43238.570833333331</c:v>
                </c:pt>
                <c:pt idx="5019">
                  <c:v>43238.574305555558</c:v>
                </c:pt>
                <c:pt idx="5020">
                  <c:v>43238.577777777777</c:v>
                </c:pt>
                <c:pt idx="5021">
                  <c:v>43238.581250000003</c:v>
                </c:pt>
                <c:pt idx="5022">
                  <c:v>43238.584722222222</c:v>
                </c:pt>
                <c:pt idx="5023">
                  <c:v>43238.588194444441</c:v>
                </c:pt>
                <c:pt idx="5024">
                  <c:v>43238.591666666667</c:v>
                </c:pt>
                <c:pt idx="5025">
                  <c:v>43238.595138888886</c:v>
                </c:pt>
                <c:pt idx="5026">
                  <c:v>43238.598611111112</c:v>
                </c:pt>
                <c:pt idx="5027">
                  <c:v>43238.602083333331</c:v>
                </c:pt>
                <c:pt idx="5028">
                  <c:v>43238.605555555558</c:v>
                </c:pt>
                <c:pt idx="5029">
                  <c:v>43238.609027777777</c:v>
                </c:pt>
                <c:pt idx="5030">
                  <c:v>43238.612500000003</c:v>
                </c:pt>
                <c:pt idx="5031">
                  <c:v>43238.615972222222</c:v>
                </c:pt>
                <c:pt idx="5032">
                  <c:v>43238.619444444441</c:v>
                </c:pt>
                <c:pt idx="5033">
                  <c:v>43238.622916666667</c:v>
                </c:pt>
                <c:pt idx="5034">
                  <c:v>43238.626388888886</c:v>
                </c:pt>
                <c:pt idx="5035">
                  <c:v>43238.629861111112</c:v>
                </c:pt>
                <c:pt idx="5036">
                  <c:v>43238.633333333331</c:v>
                </c:pt>
                <c:pt idx="5037">
                  <c:v>43238.636805555558</c:v>
                </c:pt>
                <c:pt idx="5038">
                  <c:v>43238.640277777777</c:v>
                </c:pt>
                <c:pt idx="5039">
                  <c:v>43238.643750000003</c:v>
                </c:pt>
                <c:pt idx="5040">
                  <c:v>43238.647222222222</c:v>
                </c:pt>
                <c:pt idx="5041">
                  <c:v>43238.650694444441</c:v>
                </c:pt>
                <c:pt idx="5042">
                  <c:v>43238.654166666667</c:v>
                </c:pt>
                <c:pt idx="5043">
                  <c:v>43238.658333333333</c:v>
                </c:pt>
                <c:pt idx="5044">
                  <c:v>43238.661805555559</c:v>
                </c:pt>
                <c:pt idx="5045">
                  <c:v>43238.665277777778</c:v>
                </c:pt>
                <c:pt idx="5046">
                  <c:v>43238.668749999997</c:v>
                </c:pt>
                <c:pt idx="5047">
                  <c:v>43238.672222222223</c:v>
                </c:pt>
                <c:pt idx="5048">
                  <c:v>43238.675694444442</c:v>
                </c:pt>
                <c:pt idx="5049">
                  <c:v>43238.679166666669</c:v>
                </c:pt>
                <c:pt idx="5050">
                  <c:v>43238.682638888888</c:v>
                </c:pt>
                <c:pt idx="5051">
                  <c:v>43238.686111111114</c:v>
                </c:pt>
                <c:pt idx="5052">
                  <c:v>43238.689583333333</c:v>
                </c:pt>
                <c:pt idx="5053">
                  <c:v>43238.693055555559</c:v>
                </c:pt>
                <c:pt idx="5054">
                  <c:v>43238.696527777778</c:v>
                </c:pt>
                <c:pt idx="5055">
                  <c:v>43238.7</c:v>
                </c:pt>
                <c:pt idx="5056">
                  <c:v>43238.703472222223</c:v>
                </c:pt>
                <c:pt idx="5057">
                  <c:v>43238.706944444442</c:v>
                </c:pt>
                <c:pt idx="5058">
                  <c:v>43238.710416666669</c:v>
                </c:pt>
                <c:pt idx="5059">
                  <c:v>43238.713888888888</c:v>
                </c:pt>
                <c:pt idx="5060">
                  <c:v>43238.717361111114</c:v>
                </c:pt>
                <c:pt idx="5061">
                  <c:v>43238.720833333333</c:v>
                </c:pt>
                <c:pt idx="5062">
                  <c:v>43238.724305555559</c:v>
                </c:pt>
                <c:pt idx="5063">
                  <c:v>43238.727777777778</c:v>
                </c:pt>
                <c:pt idx="5064">
                  <c:v>43238.731249999997</c:v>
                </c:pt>
                <c:pt idx="5065">
                  <c:v>43238.734722222223</c:v>
                </c:pt>
                <c:pt idx="5066">
                  <c:v>43238.738194444442</c:v>
                </c:pt>
                <c:pt idx="5067">
                  <c:v>43238.741666666669</c:v>
                </c:pt>
                <c:pt idx="5068">
                  <c:v>43238.745138888888</c:v>
                </c:pt>
                <c:pt idx="5069">
                  <c:v>43238.748611111114</c:v>
                </c:pt>
                <c:pt idx="5070">
                  <c:v>43238.752083333333</c:v>
                </c:pt>
                <c:pt idx="5071">
                  <c:v>43238.755555555559</c:v>
                </c:pt>
                <c:pt idx="5072">
                  <c:v>43238.759027777778</c:v>
                </c:pt>
                <c:pt idx="5073">
                  <c:v>43238.762499999997</c:v>
                </c:pt>
                <c:pt idx="5074">
                  <c:v>43238.765972222223</c:v>
                </c:pt>
                <c:pt idx="5075">
                  <c:v>43238.769444444442</c:v>
                </c:pt>
                <c:pt idx="5076">
                  <c:v>43238.772916666669</c:v>
                </c:pt>
                <c:pt idx="5077">
                  <c:v>43238.776388888888</c:v>
                </c:pt>
                <c:pt idx="5078">
                  <c:v>43238.820833333331</c:v>
                </c:pt>
                <c:pt idx="5079">
                  <c:v>43238.824305555558</c:v>
                </c:pt>
                <c:pt idx="5080">
                  <c:v>43238.827777777777</c:v>
                </c:pt>
                <c:pt idx="5081">
                  <c:v>43238.831250000003</c:v>
                </c:pt>
                <c:pt idx="5082">
                  <c:v>43238.834722222222</c:v>
                </c:pt>
                <c:pt idx="5083">
                  <c:v>43238.838194444441</c:v>
                </c:pt>
                <c:pt idx="5084">
                  <c:v>43238.841666666667</c:v>
                </c:pt>
                <c:pt idx="5085">
                  <c:v>43238.845138888886</c:v>
                </c:pt>
                <c:pt idx="5086">
                  <c:v>43238.848611111112</c:v>
                </c:pt>
                <c:pt idx="5087">
                  <c:v>43238.852083333331</c:v>
                </c:pt>
                <c:pt idx="5088">
                  <c:v>43238.855555555558</c:v>
                </c:pt>
                <c:pt idx="5089">
                  <c:v>43238.859027777777</c:v>
                </c:pt>
                <c:pt idx="5090">
                  <c:v>43238.862500000003</c:v>
                </c:pt>
                <c:pt idx="5091">
                  <c:v>43238.865972222222</c:v>
                </c:pt>
                <c:pt idx="5092">
                  <c:v>43238.869444444441</c:v>
                </c:pt>
                <c:pt idx="5093">
                  <c:v>43238.872916666667</c:v>
                </c:pt>
                <c:pt idx="5094">
                  <c:v>43238.876388888886</c:v>
                </c:pt>
                <c:pt idx="5095">
                  <c:v>43238.879861111112</c:v>
                </c:pt>
                <c:pt idx="5096">
                  <c:v>43238.883333333331</c:v>
                </c:pt>
                <c:pt idx="5097">
                  <c:v>43238.886805555558</c:v>
                </c:pt>
                <c:pt idx="5098">
                  <c:v>43238.893750000003</c:v>
                </c:pt>
                <c:pt idx="5099">
                  <c:v>43238.897222222222</c:v>
                </c:pt>
                <c:pt idx="5100">
                  <c:v>43238.900694444441</c:v>
                </c:pt>
                <c:pt idx="5101">
                  <c:v>43238.904166666667</c:v>
                </c:pt>
                <c:pt idx="5102">
                  <c:v>43238.907638888886</c:v>
                </c:pt>
                <c:pt idx="5103">
                  <c:v>43238.911111111112</c:v>
                </c:pt>
                <c:pt idx="5104">
                  <c:v>43238.914583333331</c:v>
                </c:pt>
                <c:pt idx="5105">
                  <c:v>43238.918055555558</c:v>
                </c:pt>
                <c:pt idx="5106">
                  <c:v>43238.921527777777</c:v>
                </c:pt>
                <c:pt idx="5107">
                  <c:v>43238.925000000003</c:v>
                </c:pt>
                <c:pt idx="5108">
                  <c:v>43238.928472222222</c:v>
                </c:pt>
                <c:pt idx="5109">
                  <c:v>43238.931944444441</c:v>
                </c:pt>
                <c:pt idx="5110">
                  <c:v>43238.935416666667</c:v>
                </c:pt>
                <c:pt idx="5111">
                  <c:v>43238.938888888886</c:v>
                </c:pt>
                <c:pt idx="5112">
                  <c:v>43238.942361111112</c:v>
                </c:pt>
                <c:pt idx="5113">
                  <c:v>43238.945833333331</c:v>
                </c:pt>
                <c:pt idx="5114">
                  <c:v>43238.949305555558</c:v>
                </c:pt>
                <c:pt idx="5115">
                  <c:v>43238.952777777777</c:v>
                </c:pt>
                <c:pt idx="5116">
                  <c:v>43238.956250000003</c:v>
                </c:pt>
                <c:pt idx="5117">
                  <c:v>43238.959722222222</c:v>
                </c:pt>
                <c:pt idx="5118">
                  <c:v>43238.963194444441</c:v>
                </c:pt>
                <c:pt idx="5119">
                  <c:v>43238.966666666667</c:v>
                </c:pt>
                <c:pt idx="5120">
                  <c:v>43238.970138888886</c:v>
                </c:pt>
                <c:pt idx="5121">
                  <c:v>43238.973611111112</c:v>
                </c:pt>
                <c:pt idx="5122">
                  <c:v>43238.977083333331</c:v>
                </c:pt>
                <c:pt idx="5123">
                  <c:v>43238.980555555558</c:v>
                </c:pt>
                <c:pt idx="5124">
                  <c:v>43238.984027777777</c:v>
                </c:pt>
                <c:pt idx="5125">
                  <c:v>43238.987500000003</c:v>
                </c:pt>
                <c:pt idx="5126">
                  <c:v>43238.990972222222</c:v>
                </c:pt>
                <c:pt idx="5127">
                  <c:v>43238.994444444441</c:v>
                </c:pt>
                <c:pt idx="5128">
                  <c:v>43238.997916666667</c:v>
                </c:pt>
                <c:pt idx="5129">
                  <c:v>43239.001388888886</c:v>
                </c:pt>
                <c:pt idx="5130">
                  <c:v>43239.004861111112</c:v>
                </c:pt>
                <c:pt idx="5131">
                  <c:v>43239.008333333331</c:v>
                </c:pt>
                <c:pt idx="5132">
                  <c:v>43239.011805555558</c:v>
                </c:pt>
                <c:pt idx="5133">
                  <c:v>43239.015277777777</c:v>
                </c:pt>
                <c:pt idx="5134">
                  <c:v>43239.018750000003</c:v>
                </c:pt>
                <c:pt idx="5135">
                  <c:v>43239.022222222222</c:v>
                </c:pt>
                <c:pt idx="5136">
                  <c:v>43239.025694444441</c:v>
                </c:pt>
                <c:pt idx="5137">
                  <c:v>43239.029166666667</c:v>
                </c:pt>
                <c:pt idx="5138">
                  <c:v>43239.032638888886</c:v>
                </c:pt>
                <c:pt idx="5139">
                  <c:v>43239.036111111112</c:v>
                </c:pt>
                <c:pt idx="5140">
                  <c:v>43239.039583333331</c:v>
                </c:pt>
                <c:pt idx="5141">
                  <c:v>43239.043055555558</c:v>
                </c:pt>
                <c:pt idx="5142">
                  <c:v>43239.046527777777</c:v>
                </c:pt>
                <c:pt idx="5143">
                  <c:v>43239.05</c:v>
                </c:pt>
                <c:pt idx="5144">
                  <c:v>43239.053472222222</c:v>
                </c:pt>
                <c:pt idx="5145">
                  <c:v>43239.056944444441</c:v>
                </c:pt>
                <c:pt idx="5146">
                  <c:v>43239.060416666667</c:v>
                </c:pt>
                <c:pt idx="5147">
                  <c:v>43239.063888888886</c:v>
                </c:pt>
                <c:pt idx="5148">
                  <c:v>43239.067361111112</c:v>
                </c:pt>
                <c:pt idx="5149">
                  <c:v>43239.070833333331</c:v>
                </c:pt>
                <c:pt idx="5150">
                  <c:v>43239.074305555558</c:v>
                </c:pt>
                <c:pt idx="5151">
                  <c:v>43239.077777777777</c:v>
                </c:pt>
                <c:pt idx="5152">
                  <c:v>43239.081250000003</c:v>
                </c:pt>
                <c:pt idx="5153">
                  <c:v>43239.084722222222</c:v>
                </c:pt>
                <c:pt idx="5154">
                  <c:v>43239.088194444441</c:v>
                </c:pt>
                <c:pt idx="5155">
                  <c:v>43239.091666666667</c:v>
                </c:pt>
                <c:pt idx="5156">
                  <c:v>43239.095138888886</c:v>
                </c:pt>
                <c:pt idx="5157">
                  <c:v>43239.098611111112</c:v>
                </c:pt>
                <c:pt idx="5158">
                  <c:v>43239.102083333331</c:v>
                </c:pt>
                <c:pt idx="5159">
                  <c:v>43239.105555555558</c:v>
                </c:pt>
                <c:pt idx="5160">
                  <c:v>43239.109027777777</c:v>
                </c:pt>
                <c:pt idx="5161">
                  <c:v>43239.112500000003</c:v>
                </c:pt>
                <c:pt idx="5162">
                  <c:v>43239.115972222222</c:v>
                </c:pt>
                <c:pt idx="5163">
                  <c:v>43239.119444444441</c:v>
                </c:pt>
                <c:pt idx="5164">
                  <c:v>43239.122916666667</c:v>
                </c:pt>
                <c:pt idx="5165">
                  <c:v>43239.126388888886</c:v>
                </c:pt>
                <c:pt idx="5166">
                  <c:v>43239.129861111112</c:v>
                </c:pt>
                <c:pt idx="5167">
                  <c:v>43239.133333333331</c:v>
                </c:pt>
                <c:pt idx="5168">
                  <c:v>43239.136805555558</c:v>
                </c:pt>
                <c:pt idx="5169">
                  <c:v>43239.140277777777</c:v>
                </c:pt>
                <c:pt idx="5170">
                  <c:v>43239.143750000003</c:v>
                </c:pt>
                <c:pt idx="5171">
                  <c:v>43239.147222222222</c:v>
                </c:pt>
                <c:pt idx="5172">
                  <c:v>43239.150694444441</c:v>
                </c:pt>
                <c:pt idx="5173">
                  <c:v>43239.154166666667</c:v>
                </c:pt>
                <c:pt idx="5174">
                  <c:v>43239.157638888886</c:v>
                </c:pt>
                <c:pt idx="5175">
                  <c:v>43239.161111111112</c:v>
                </c:pt>
                <c:pt idx="5176">
                  <c:v>43239.164583333331</c:v>
                </c:pt>
                <c:pt idx="5177">
                  <c:v>43239.168055555558</c:v>
                </c:pt>
                <c:pt idx="5178">
                  <c:v>43239.171527777777</c:v>
                </c:pt>
                <c:pt idx="5179">
                  <c:v>43239.175000000003</c:v>
                </c:pt>
                <c:pt idx="5180">
                  <c:v>43239.178472222222</c:v>
                </c:pt>
                <c:pt idx="5181">
                  <c:v>43239.181944444441</c:v>
                </c:pt>
                <c:pt idx="5182">
                  <c:v>43239.185416666667</c:v>
                </c:pt>
                <c:pt idx="5183">
                  <c:v>43239.188888888886</c:v>
                </c:pt>
                <c:pt idx="5184">
                  <c:v>43239.192361111112</c:v>
                </c:pt>
                <c:pt idx="5185">
                  <c:v>43239.195833333331</c:v>
                </c:pt>
                <c:pt idx="5186">
                  <c:v>43239.199305555558</c:v>
                </c:pt>
                <c:pt idx="5187">
                  <c:v>43239.202777777777</c:v>
                </c:pt>
                <c:pt idx="5188">
                  <c:v>43239.206250000003</c:v>
                </c:pt>
                <c:pt idx="5189">
                  <c:v>43239.209722222222</c:v>
                </c:pt>
                <c:pt idx="5190">
                  <c:v>43239.213194444441</c:v>
                </c:pt>
                <c:pt idx="5191">
                  <c:v>43239.216666666667</c:v>
                </c:pt>
                <c:pt idx="5192">
                  <c:v>43239.220138888886</c:v>
                </c:pt>
                <c:pt idx="5193">
                  <c:v>43239.223611111112</c:v>
                </c:pt>
                <c:pt idx="5194">
                  <c:v>43239.227083333331</c:v>
                </c:pt>
                <c:pt idx="5195">
                  <c:v>43239.230555555558</c:v>
                </c:pt>
                <c:pt idx="5196">
                  <c:v>43239.234027777777</c:v>
                </c:pt>
                <c:pt idx="5197">
                  <c:v>43239.237500000003</c:v>
                </c:pt>
                <c:pt idx="5198">
                  <c:v>43239.240972222222</c:v>
                </c:pt>
                <c:pt idx="5199">
                  <c:v>43239.244444444441</c:v>
                </c:pt>
                <c:pt idx="5200">
                  <c:v>43239.247916666667</c:v>
                </c:pt>
                <c:pt idx="5201">
                  <c:v>43239.251388888886</c:v>
                </c:pt>
                <c:pt idx="5202">
                  <c:v>43239.254861111112</c:v>
                </c:pt>
                <c:pt idx="5203">
                  <c:v>43239.259027777778</c:v>
                </c:pt>
                <c:pt idx="5204">
                  <c:v>43239.262499999997</c:v>
                </c:pt>
                <c:pt idx="5205">
                  <c:v>43239.265972222223</c:v>
                </c:pt>
                <c:pt idx="5206">
                  <c:v>43239.269444444442</c:v>
                </c:pt>
                <c:pt idx="5207">
                  <c:v>43239.272916666669</c:v>
                </c:pt>
                <c:pt idx="5208">
                  <c:v>43239.276388888888</c:v>
                </c:pt>
                <c:pt idx="5209">
                  <c:v>43239.280555555553</c:v>
                </c:pt>
                <c:pt idx="5210">
                  <c:v>43239.28402777778</c:v>
                </c:pt>
                <c:pt idx="5211">
                  <c:v>43239.287499999999</c:v>
                </c:pt>
                <c:pt idx="5212">
                  <c:v>43239.290972222225</c:v>
                </c:pt>
                <c:pt idx="5213">
                  <c:v>43239.294444444444</c:v>
                </c:pt>
                <c:pt idx="5214">
                  <c:v>43239.29791666667</c:v>
                </c:pt>
                <c:pt idx="5215">
                  <c:v>43239.301388888889</c:v>
                </c:pt>
                <c:pt idx="5216">
                  <c:v>43239.304861111108</c:v>
                </c:pt>
                <c:pt idx="5217">
                  <c:v>43239.308333333334</c:v>
                </c:pt>
                <c:pt idx="5218">
                  <c:v>43239.311805555553</c:v>
                </c:pt>
                <c:pt idx="5219">
                  <c:v>43239.31527777778</c:v>
                </c:pt>
                <c:pt idx="5220">
                  <c:v>43239.318749999999</c:v>
                </c:pt>
                <c:pt idx="5221">
                  <c:v>43239.322222222225</c:v>
                </c:pt>
                <c:pt idx="5222">
                  <c:v>43239.325694444444</c:v>
                </c:pt>
                <c:pt idx="5223">
                  <c:v>43239.32916666667</c:v>
                </c:pt>
                <c:pt idx="5224">
                  <c:v>43239.332638888889</c:v>
                </c:pt>
                <c:pt idx="5225">
                  <c:v>43239.336111111108</c:v>
                </c:pt>
                <c:pt idx="5226">
                  <c:v>43239.339583333334</c:v>
                </c:pt>
                <c:pt idx="5227">
                  <c:v>43239.343055555553</c:v>
                </c:pt>
                <c:pt idx="5228">
                  <c:v>43239.34652777778</c:v>
                </c:pt>
                <c:pt idx="5229">
                  <c:v>43239.35</c:v>
                </c:pt>
                <c:pt idx="5230">
                  <c:v>43239.353472222225</c:v>
                </c:pt>
                <c:pt idx="5231">
                  <c:v>43239.356944444444</c:v>
                </c:pt>
                <c:pt idx="5232">
                  <c:v>43239.36041666667</c:v>
                </c:pt>
                <c:pt idx="5233">
                  <c:v>43239.363888888889</c:v>
                </c:pt>
                <c:pt idx="5234">
                  <c:v>43239.367361111108</c:v>
                </c:pt>
                <c:pt idx="5235">
                  <c:v>43239.370833333334</c:v>
                </c:pt>
                <c:pt idx="5236">
                  <c:v>43239.374305555553</c:v>
                </c:pt>
                <c:pt idx="5237">
                  <c:v>43239.37777777778</c:v>
                </c:pt>
                <c:pt idx="5238">
                  <c:v>43239.381249999999</c:v>
                </c:pt>
                <c:pt idx="5239">
                  <c:v>43239.384722222225</c:v>
                </c:pt>
                <c:pt idx="5240">
                  <c:v>43239.388194444444</c:v>
                </c:pt>
                <c:pt idx="5241">
                  <c:v>43239.39166666667</c:v>
                </c:pt>
                <c:pt idx="5242">
                  <c:v>43239.395138888889</c:v>
                </c:pt>
                <c:pt idx="5243">
                  <c:v>43239.398611111108</c:v>
                </c:pt>
                <c:pt idx="5244">
                  <c:v>43239.402083333334</c:v>
                </c:pt>
                <c:pt idx="5245">
                  <c:v>43239.405555555553</c:v>
                </c:pt>
                <c:pt idx="5246">
                  <c:v>43239.40902777778</c:v>
                </c:pt>
                <c:pt idx="5247">
                  <c:v>43239.412499999999</c:v>
                </c:pt>
                <c:pt idx="5248">
                  <c:v>43239.415972222225</c:v>
                </c:pt>
                <c:pt idx="5249">
                  <c:v>43239.419444444444</c:v>
                </c:pt>
                <c:pt idx="5250">
                  <c:v>43239.42291666667</c:v>
                </c:pt>
                <c:pt idx="5251">
                  <c:v>43239.426388888889</c:v>
                </c:pt>
                <c:pt idx="5252">
                  <c:v>43239.429861111108</c:v>
                </c:pt>
                <c:pt idx="5253">
                  <c:v>43239.433333333334</c:v>
                </c:pt>
                <c:pt idx="5254">
                  <c:v>43239.436805555553</c:v>
                </c:pt>
                <c:pt idx="5255">
                  <c:v>43239.44027777778</c:v>
                </c:pt>
                <c:pt idx="5256">
                  <c:v>43239.443749999999</c:v>
                </c:pt>
                <c:pt idx="5257">
                  <c:v>43239.447222222225</c:v>
                </c:pt>
                <c:pt idx="5258">
                  <c:v>43239.450694444444</c:v>
                </c:pt>
                <c:pt idx="5259">
                  <c:v>43239.45416666667</c:v>
                </c:pt>
                <c:pt idx="5260">
                  <c:v>43239.457638888889</c:v>
                </c:pt>
                <c:pt idx="5261">
                  <c:v>43239.461111111108</c:v>
                </c:pt>
                <c:pt idx="5262">
                  <c:v>43239.464583333334</c:v>
                </c:pt>
                <c:pt idx="5263">
                  <c:v>43239.468055555553</c:v>
                </c:pt>
                <c:pt idx="5264">
                  <c:v>43239.47152777778</c:v>
                </c:pt>
                <c:pt idx="5265">
                  <c:v>43239.474999999999</c:v>
                </c:pt>
                <c:pt idx="5266">
                  <c:v>43239.478472222225</c:v>
                </c:pt>
                <c:pt idx="5267">
                  <c:v>43239.481944444444</c:v>
                </c:pt>
                <c:pt idx="5268">
                  <c:v>43239.48541666667</c:v>
                </c:pt>
                <c:pt idx="5269">
                  <c:v>43239.488888888889</c:v>
                </c:pt>
                <c:pt idx="5270">
                  <c:v>43239.492361111108</c:v>
                </c:pt>
                <c:pt idx="5271">
                  <c:v>43239.495833333334</c:v>
                </c:pt>
                <c:pt idx="5272">
                  <c:v>43239.499305555553</c:v>
                </c:pt>
                <c:pt idx="5273">
                  <c:v>43239.50277777778</c:v>
                </c:pt>
                <c:pt idx="5274">
                  <c:v>43239.506249999999</c:v>
                </c:pt>
                <c:pt idx="5275">
                  <c:v>43239.509722222225</c:v>
                </c:pt>
                <c:pt idx="5276">
                  <c:v>43239.513194444444</c:v>
                </c:pt>
                <c:pt idx="5277">
                  <c:v>43239.51666666667</c:v>
                </c:pt>
                <c:pt idx="5278">
                  <c:v>43239.520138888889</c:v>
                </c:pt>
                <c:pt idx="5279">
                  <c:v>43239.523611111108</c:v>
                </c:pt>
                <c:pt idx="5280">
                  <c:v>43239.524305555555</c:v>
                </c:pt>
                <c:pt idx="5281">
                  <c:v>43239.527777777781</c:v>
                </c:pt>
                <c:pt idx="5282">
                  <c:v>43239.53125</c:v>
                </c:pt>
                <c:pt idx="5283">
                  <c:v>43239.534722222219</c:v>
                </c:pt>
                <c:pt idx="5284">
                  <c:v>43239.538194444445</c:v>
                </c:pt>
                <c:pt idx="5285">
                  <c:v>43239.541666666664</c:v>
                </c:pt>
                <c:pt idx="5286">
                  <c:v>43239.545138888891</c:v>
                </c:pt>
                <c:pt idx="5287">
                  <c:v>43239.548611111109</c:v>
                </c:pt>
                <c:pt idx="5288">
                  <c:v>43239.552083333336</c:v>
                </c:pt>
                <c:pt idx="5289">
                  <c:v>43239.555555555555</c:v>
                </c:pt>
                <c:pt idx="5290">
                  <c:v>43239.559027777781</c:v>
                </c:pt>
                <c:pt idx="5291">
                  <c:v>43239.5625</c:v>
                </c:pt>
                <c:pt idx="5292">
                  <c:v>43239.565972222219</c:v>
                </c:pt>
                <c:pt idx="5293">
                  <c:v>43239.569444444445</c:v>
                </c:pt>
                <c:pt idx="5294">
                  <c:v>43239.572916666664</c:v>
                </c:pt>
                <c:pt idx="5295">
                  <c:v>43239.576388888891</c:v>
                </c:pt>
                <c:pt idx="5296">
                  <c:v>43239.582638888889</c:v>
                </c:pt>
                <c:pt idx="5297">
                  <c:v>43239.583333333336</c:v>
                </c:pt>
                <c:pt idx="5298">
                  <c:v>43239.586805555555</c:v>
                </c:pt>
                <c:pt idx="5299">
                  <c:v>43239.590277777781</c:v>
                </c:pt>
                <c:pt idx="5300">
                  <c:v>43239.59375</c:v>
                </c:pt>
                <c:pt idx="5301">
                  <c:v>43239.597222222219</c:v>
                </c:pt>
                <c:pt idx="5302">
                  <c:v>43239.600694444445</c:v>
                </c:pt>
                <c:pt idx="5303">
                  <c:v>43239.605555555558</c:v>
                </c:pt>
                <c:pt idx="5304">
                  <c:v>43239.609027777777</c:v>
                </c:pt>
                <c:pt idx="5305">
                  <c:v>43239.612500000003</c:v>
                </c:pt>
                <c:pt idx="5306">
                  <c:v>43239.615972222222</c:v>
                </c:pt>
                <c:pt idx="5307">
                  <c:v>43239.619444444441</c:v>
                </c:pt>
                <c:pt idx="5308">
                  <c:v>43239.622916666667</c:v>
                </c:pt>
                <c:pt idx="5309">
                  <c:v>43239.626388888886</c:v>
                </c:pt>
                <c:pt idx="5310">
                  <c:v>43239.629861111112</c:v>
                </c:pt>
                <c:pt idx="5311">
                  <c:v>43239.633333333331</c:v>
                </c:pt>
                <c:pt idx="5312">
                  <c:v>43239.636805555558</c:v>
                </c:pt>
                <c:pt idx="5313">
                  <c:v>43239.640277777777</c:v>
                </c:pt>
                <c:pt idx="5314">
                  <c:v>43239.643750000003</c:v>
                </c:pt>
                <c:pt idx="5315">
                  <c:v>43239.647222222222</c:v>
                </c:pt>
                <c:pt idx="5316">
                  <c:v>43239.650694444441</c:v>
                </c:pt>
                <c:pt idx="5317">
                  <c:v>43239.654166666667</c:v>
                </c:pt>
                <c:pt idx="5318">
                  <c:v>43239.657638888886</c:v>
                </c:pt>
                <c:pt idx="5319">
                  <c:v>43239.661111111112</c:v>
                </c:pt>
                <c:pt idx="5320">
                  <c:v>43239.664583333331</c:v>
                </c:pt>
                <c:pt idx="5321">
                  <c:v>43239.668055555558</c:v>
                </c:pt>
                <c:pt idx="5322">
                  <c:v>43239.671527777777</c:v>
                </c:pt>
                <c:pt idx="5323">
                  <c:v>43239.675000000003</c:v>
                </c:pt>
                <c:pt idx="5324">
                  <c:v>43239.678472222222</c:v>
                </c:pt>
                <c:pt idx="5325">
                  <c:v>43239.681944444441</c:v>
                </c:pt>
                <c:pt idx="5326">
                  <c:v>43239.685416666667</c:v>
                </c:pt>
                <c:pt idx="5327">
                  <c:v>43239.688888888886</c:v>
                </c:pt>
                <c:pt idx="5328">
                  <c:v>43239.726388888892</c:v>
                </c:pt>
                <c:pt idx="5329">
                  <c:v>43239.729861111111</c:v>
                </c:pt>
                <c:pt idx="5330">
                  <c:v>43239.73333333333</c:v>
                </c:pt>
                <c:pt idx="5331">
                  <c:v>43239.736805555556</c:v>
                </c:pt>
                <c:pt idx="5332">
                  <c:v>43239.740277777775</c:v>
                </c:pt>
                <c:pt idx="5333">
                  <c:v>43239.743750000001</c:v>
                </c:pt>
                <c:pt idx="5334">
                  <c:v>43239.74722222222</c:v>
                </c:pt>
                <c:pt idx="5335">
                  <c:v>43239.750694444447</c:v>
                </c:pt>
                <c:pt idx="5336">
                  <c:v>43239.754166666666</c:v>
                </c:pt>
                <c:pt idx="5337">
                  <c:v>43239.757638888892</c:v>
                </c:pt>
                <c:pt idx="5338">
                  <c:v>43239.761111111111</c:v>
                </c:pt>
                <c:pt idx="5339">
                  <c:v>43239.76458333333</c:v>
                </c:pt>
                <c:pt idx="5340">
                  <c:v>43239.768055555556</c:v>
                </c:pt>
                <c:pt idx="5341">
                  <c:v>43239.771527777775</c:v>
                </c:pt>
                <c:pt idx="5342">
                  <c:v>43239.775000000001</c:v>
                </c:pt>
                <c:pt idx="5343">
                  <c:v>43239.77847222222</c:v>
                </c:pt>
                <c:pt idx="5344">
                  <c:v>43239.781944444447</c:v>
                </c:pt>
                <c:pt idx="5345">
                  <c:v>43239.784722222219</c:v>
                </c:pt>
                <c:pt idx="5346">
                  <c:v>43239.788194444445</c:v>
                </c:pt>
                <c:pt idx="5347">
                  <c:v>43239.791666666664</c:v>
                </c:pt>
                <c:pt idx="5348">
                  <c:v>43239.795138888891</c:v>
                </c:pt>
                <c:pt idx="5349">
                  <c:v>43239.798611111109</c:v>
                </c:pt>
                <c:pt idx="5350">
                  <c:v>43239.802083333336</c:v>
                </c:pt>
                <c:pt idx="5351">
                  <c:v>43239.805555555555</c:v>
                </c:pt>
                <c:pt idx="5352">
                  <c:v>43239.809027777781</c:v>
                </c:pt>
                <c:pt idx="5353">
                  <c:v>43239.8125</c:v>
                </c:pt>
                <c:pt idx="5354">
                  <c:v>43239.815972222219</c:v>
                </c:pt>
                <c:pt idx="5355">
                  <c:v>43239.819444444445</c:v>
                </c:pt>
                <c:pt idx="5356">
                  <c:v>43239.822916666664</c:v>
                </c:pt>
                <c:pt idx="5357">
                  <c:v>43239.826388888891</c:v>
                </c:pt>
                <c:pt idx="5358">
                  <c:v>43239.829861111109</c:v>
                </c:pt>
                <c:pt idx="5359">
                  <c:v>43239.833333333336</c:v>
                </c:pt>
                <c:pt idx="5360">
                  <c:v>43239.836805555555</c:v>
                </c:pt>
                <c:pt idx="5361">
                  <c:v>43239.840277777781</c:v>
                </c:pt>
                <c:pt idx="5362">
                  <c:v>43239.84375</c:v>
                </c:pt>
                <c:pt idx="5363">
                  <c:v>43239.847222222219</c:v>
                </c:pt>
                <c:pt idx="5364">
                  <c:v>43239.850694444445</c:v>
                </c:pt>
                <c:pt idx="5365">
                  <c:v>43239.854166666664</c:v>
                </c:pt>
                <c:pt idx="5366">
                  <c:v>43239.857638888891</c:v>
                </c:pt>
                <c:pt idx="5367">
                  <c:v>43239.861111111109</c:v>
                </c:pt>
                <c:pt idx="5368">
                  <c:v>43239.864583333336</c:v>
                </c:pt>
                <c:pt idx="5369">
                  <c:v>43239.868055555555</c:v>
                </c:pt>
                <c:pt idx="5370">
                  <c:v>43239.871527777781</c:v>
                </c:pt>
                <c:pt idx="5371">
                  <c:v>43239.875</c:v>
                </c:pt>
                <c:pt idx="5372">
                  <c:v>43239.878472222219</c:v>
                </c:pt>
                <c:pt idx="5373">
                  <c:v>43239.881944444445</c:v>
                </c:pt>
                <c:pt idx="5374">
                  <c:v>43239.885416666664</c:v>
                </c:pt>
                <c:pt idx="5375">
                  <c:v>43239.888888888891</c:v>
                </c:pt>
                <c:pt idx="5376">
                  <c:v>43239.892361111109</c:v>
                </c:pt>
                <c:pt idx="5377">
                  <c:v>43239.895833333336</c:v>
                </c:pt>
                <c:pt idx="5378">
                  <c:v>43239.899305555555</c:v>
                </c:pt>
                <c:pt idx="5379">
                  <c:v>43239.902777777781</c:v>
                </c:pt>
                <c:pt idx="5380">
                  <c:v>43239.90625</c:v>
                </c:pt>
                <c:pt idx="5381">
                  <c:v>43239.909722222219</c:v>
                </c:pt>
                <c:pt idx="5382">
                  <c:v>43239.913194444445</c:v>
                </c:pt>
                <c:pt idx="5383">
                  <c:v>43239.916666666664</c:v>
                </c:pt>
                <c:pt idx="5384">
                  <c:v>43239.920138888891</c:v>
                </c:pt>
                <c:pt idx="5385">
                  <c:v>43239.923611111109</c:v>
                </c:pt>
                <c:pt idx="5386">
                  <c:v>43239.927083333336</c:v>
                </c:pt>
                <c:pt idx="5387">
                  <c:v>43239.930555555555</c:v>
                </c:pt>
                <c:pt idx="5388">
                  <c:v>43239.934027777781</c:v>
                </c:pt>
                <c:pt idx="5389">
                  <c:v>43239.9375</c:v>
                </c:pt>
                <c:pt idx="5390">
                  <c:v>43239.940972222219</c:v>
                </c:pt>
                <c:pt idx="5391">
                  <c:v>43239.944444444445</c:v>
                </c:pt>
                <c:pt idx="5392">
                  <c:v>43239.947916666664</c:v>
                </c:pt>
                <c:pt idx="5393">
                  <c:v>43239.951388888891</c:v>
                </c:pt>
                <c:pt idx="5394">
                  <c:v>43239.954861111109</c:v>
                </c:pt>
                <c:pt idx="5395">
                  <c:v>43239.958333333336</c:v>
                </c:pt>
                <c:pt idx="5396">
                  <c:v>43239.961805555555</c:v>
                </c:pt>
                <c:pt idx="5397">
                  <c:v>43239.965277777781</c:v>
                </c:pt>
                <c:pt idx="5398">
                  <c:v>43239.96875</c:v>
                </c:pt>
                <c:pt idx="5399">
                  <c:v>43239.972222222219</c:v>
                </c:pt>
                <c:pt idx="5400">
                  <c:v>43239.975694444445</c:v>
                </c:pt>
                <c:pt idx="5401">
                  <c:v>43239.979166666664</c:v>
                </c:pt>
                <c:pt idx="5402">
                  <c:v>43239.982638888891</c:v>
                </c:pt>
                <c:pt idx="5403">
                  <c:v>43239.986111111109</c:v>
                </c:pt>
                <c:pt idx="5404">
                  <c:v>43239.989583333336</c:v>
                </c:pt>
                <c:pt idx="5405">
                  <c:v>43239.993055555555</c:v>
                </c:pt>
                <c:pt idx="5406">
                  <c:v>43239.996527777781</c:v>
                </c:pt>
                <c:pt idx="5407">
                  <c:v>43240</c:v>
                </c:pt>
                <c:pt idx="5408">
                  <c:v>43240.003472222219</c:v>
                </c:pt>
                <c:pt idx="5409">
                  <c:v>43240.006944444445</c:v>
                </c:pt>
                <c:pt idx="5410">
                  <c:v>43240.010416666664</c:v>
                </c:pt>
                <c:pt idx="5411">
                  <c:v>43240.013888888891</c:v>
                </c:pt>
                <c:pt idx="5412">
                  <c:v>43240.017361111109</c:v>
                </c:pt>
                <c:pt idx="5413">
                  <c:v>43240.020833333336</c:v>
                </c:pt>
                <c:pt idx="5414">
                  <c:v>43240.024305555555</c:v>
                </c:pt>
                <c:pt idx="5415">
                  <c:v>43240.027777777781</c:v>
                </c:pt>
                <c:pt idx="5416">
                  <c:v>43240.03125</c:v>
                </c:pt>
                <c:pt idx="5417">
                  <c:v>43240.034722222219</c:v>
                </c:pt>
                <c:pt idx="5418">
                  <c:v>43240.038194444445</c:v>
                </c:pt>
                <c:pt idx="5419">
                  <c:v>43240.041666666664</c:v>
                </c:pt>
                <c:pt idx="5420">
                  <c:v>43240.045138888891</c:v>
                </c:pt>
                <c:pt idx="5421">
                  <c:v>43240.048611111109</c:v>
                </c:pt>
                <c:pt idx="5422">
                  <c:v>43240.052083333336</c:v>
                </c:pt>
                <c:pt idx="5423">
                  <c:v>43240.055555555555</c:v>
                </c:pt>
                <c:pt idx="5424">
                  <c:v>43240.059027777781</c:v>
                </c:pt>
                <c:pt idx="5425">
                  <c:v>43240.0625</c:v>
                </c:pt>
                <c:pt idx="5426">
                  <c:v>43240.065972222219</c:v>
                </c:pt>
                <c:pt idx="5427">
                  <c:v>43240.069444444445</c:v>
                </c:pt>
                <c:pt idx="5428">
                  <c:v>43240.072916666664</c:v>
                </c:pt>
                <c:pt idx="5429">
                  <c:v>43240.076388888891</c:v>
                </c:pt>
                <c:pt idx="5430">
                  <c:v>43240.079861111109</c:v>
                </c:pt>
                <c:pt idx="5431">
                  <c:v>43240.083333333336</c:v>
                </c:pt>
                <c:pt idx="5432">
                  <c:v>43240.086805555555</c:v>
                </c:pt>
                <c:pt idx="5433">
                  <c:v>43240.090277777781</c:v>
                </c:pt>
                <c:pt idx="5434">
                  <c:v>43240.09375</c:v>
                </c:pt>
                <c:pt idx="5435">
                  <c:v>43240.097222222219</c:v>
                </c:pt>
                <c:pt idx="5436">
                  <c:v>43240.100694444445</c:v>
                </c:pt>
                <c:pt idx="5437">
                  <c:v>43240.104166666664</c:v>
                </c:pt>
                <c:pt idx="5438">
                  <c:v>43240.107638888891</c:v>
                </c:pt>
                <c:pt idx="5439">
                  <c:v>43240.111111111109</c:v>
                </c:pt>
                <c:pt idx="5440">
                  <c:v>43240.114583333336</c:v>
                </c:pt>
                <c:pt idx="5441">
                  <c:v>43240.118055555555</c:v>
                </c:pt>
                <c:pt idx="5442">
                  <c:v>43240.121527777781</c:v>
                </c:pt>
                <c:pt idx="5443">
                  <c:v>43240.125</c:v>
                </c:pt>
                <c:pt idx="5444">
                  <c:v>43240.128472222219</c:v>
                </c:pt>
                <c:pt idx="5445">
                  <c:v>43240.131944444445</c:v>
                </c:pt>
                <c:pt idx="5446">
                  <c:v>43240.135416666664</c:v>
                </c:pt>
                <c:pt idx="5447">
                  <c:v>43240.138888888891</c:v>
                </c:pt>
                <c:pt idx="5448">
                  <c:v>43240.142361111109</c:v>
                </c:pt>
                <c:pt idx="5449">
                  <c:v>43240.145833333336</c:v>
                </c:pt>
                <c:pt idx="5450">
                  <c:v>43240.149305555555</c:v>
                </c:pt>
                <c:pt idx="5451">
                  <c:v>43240.152777777781</c:v>
                </c:pt>
                <c:pt idx="5452">
                  <c:v>43240.15625</c:v>
                </c:pt>
                <c:pt idx="5453">
                  <c:v>43240.159722222219</c:v>
                </c:pt>
                <c:pt idx="5454">
                  <c:v>43240.163194444445</c:v>
                </c:pt>
                <c:pt idx="5455">
                  <c:v>43240.166666666664</c:v>
                </c:pt>
                <c:pt idx="5456">
                  <c:v>43240.170138888891</c:v>
                </c:pt>
                <c:pt idx="5457">
                  <c:v>43240.173611111109</c:v>
                </c:pt>
                <c:pt idx="5458">
                  <c:v>43240.177083333336</c:v>
                </c:pt>
                <c:pt idx="5459">
                  <c:v>43240.180555555555</c:v>
                </c:pt>
                <c:pt idx="5460">
                  <c:v>43240.184027777781</c:v>
                </c:pt>
                <c:pt idx="5461">
                  <c:v>43240.1875</c:v>
                </c:pt>
                <c:pt idx="5462">
                  <c:v>43240.190972222219</c:v>
                </c:pt>
                <c:pt idx="5463">
                  <c:v>43240.194444444445</c:v>
                </c:pt>
                <c:pt idx="5464">
                  <c:v>43240.197916666664</c:v>
                </c:pt>
                <c:pt idx="5465">
                  <c:v>43240.201388888891</c:v>
                </c:pt>
                <c:pt idx="5466">
                  <c:v>43240.204861111109</c:v>
                </c:pt>
                <c:pt idx="5467">
                  <c:v>43240.208333333336</c:v>
                </c:pt>
                <c:pt idx="5468">
                  <c:v>43240.211805555555</c:v>
                </c:pt>
                <c:pt idx="5469">
                  <c:v>43240.215277777781</c:v>
                </c:pt>
                <c:pt idx="5470">
                  <c:v>43240.21875</c:v>
                </c:pt>
                <c:pt idx="5471">
                  <c:v>43240.577777777777</c:v>
                </c:pt>
                <c:pt idx="5472">
                  <c:v>43240.581250000003</c:v>
                </c:pt>
                <c:pt idx="5473">
                  <c:v>43240.584722222222</c:v>
                </c:pt>
                <c:pt idx="5474">
                  <c:v>43240.588194444441</c:v>
                </c:pt>
                <c:pt idx="5475">
                  <c:v>43240.591666666667</c:v>
                </c:pt>
                <c:pt idx="5476">
                  <c:v>43240.595138888886</c:v>
                </c:pt>
                <c:pt idx="5477">
                  <c:v>43240.598611111112</c:v>
                </c:pt>
                <c:pt idx="5478">
                  <c:v>43240.602083333331</c:v>
                </c:pt>
                <c:pt idx="5479">
                  <c:v>43240.605555555558</c:v>
                </c:pt>
                <c:pt idx="5480">
                  <c:v>43240.609027777777</c:v>
                </c:pt>
                <c:pt idx="5481">
                  <c:v>43240.613194444442</c:v>
                </c:pt>
                <c:pt idx="5482">
                  <c:v>43240.616666666669</c:v>
                </c:pt>
                <c:pt idx="5483">
                  <c:v>43240.620138888888</c:v>
                </c:pt>
                <c:pt idx="5484">
                  <c:v>43240.623611111114</c:v>
                </c:pt>
                <c:pt idx="5485">
                  <c:v>43240.627083333333</c:v>
                </c:pt>
                <c:pt idx="5486">
                  <c:v>43240.630555555559</c:v>
                </c:pt>
                <c:pt idx="5487">
                  <c:v>43240.634027777778</c:v>
                </c:pt>
                <c:pt idx="5488">
                  <c:v>43240.637499999997</c:v>
                </c:pt>
                <c:pt idx="5489">
                  <c:v>43240.640972222223</c:v>
                </c:pt>
                <c:pt idx="5490">
                  <c:v>43240.644444444442</c:v>
                </c:pt>
                <c:pt idx="5491">
                  <c:v>43240.647916666669</c:v>
                </c:pt>
                <c:pt idx="5492">
                  <c:v>43240.651388888888</c:v>
                </c:pt>
                <c:pt idx="5493">
                  <c:v>43240.654861111114</c:v>
                </c:pt>
                <c:pt idx="5494">
                  <c:v>43240.658333333333</c:v>
                </c:pt>
                <c:pt idx="5495">
                  <c:v>43240.661805555559</c:v>
                </c:pt>
                <c:pt idx="5496">
                  <c:v>43240.665277777778</c:v>
                </c:pt>
                <c:pt idx="5497">
                  <c:v>43240.668055555558</c:v>
                </c:pt>
                <c:pt idx="5498">
                  <c:v>43240.671527777777</c:v>
                </c:pt>
                <c:pt idx="5499">
                  <c:v>43240.675000000003</c:v>
                </c:pt>
                <c:pt idx="5500">
                  <c:v>43240.678472222222</c:v>
                </c:pt>
                <c:pt idx="5501">
                  <c:v>43240.681944444441</c:v>
                </c:pt>
                <c:pt idx="5502">
                  <c:v>43240.685416666667</c:v>
                </c:pt>
                <c:pt idx="5503">
                  <c:v>43240.688888888886</c:v>
                </c:pt>
                <c:pt idx="5504">
                  <c:v>43240.692361111112</c:v>
                </c:pt>
                <c:pt idx="5505">
                  <c:v>43240.695833333331</c:v>
                </c:pt>
                <c:pt idx="5506">
                  <c:v>43240.699305555558</c:v>
                </c:pt>
                <c:pt idx="5507">
                  <c:v>43240.702777777777</c:v>
                </c:pt>
                <c:pt idx="5508">
                  <c:v>43240.706250000003</c:v>
                </c:pt>
                <c:pt idx="5509">
                  <c:v>43240.709722222222</c:v>
                </c:pt>
                <c:pt idx="5510">
                  <c:v>43240.713194444441</c:v>
                </c:pt>
                <c:pt idx="5511">
                  <c:v>43240.716666666667</c:v>
                </c:pt>
                <c:pt idx="5512">
                  <c:v>43240.720138888886</c:v>
                </c:pt>
                <c:pt idx="5513">
                  <c:v>43240.723611111112</c:v>
                </c:pt>
                <c:pt idx="5514">
                  <c:v>43240.727083333331</c:v>
                </c:pt>
                <c:pt idx="5515">
                  <c:v>43240.730555555558</c:v>
                </c:pt>
                <c:pt idx="5516">
                  <c:v>43240.734027777777</c:v>
                </c:pt>
                <c:pt idx="5517">
                  <c:v>43240.737500000003</c:v>
                </c:pt>
                <c:pt idx="5518">
                  <c:v>43240.740972222222</c:v>
                </c:pt>
                <c:pt idx="5519">
                  <c:v>43240.744444444441</c:v>
                </c:pt>
                <c:pt idx="5520">
                  <c:v>43240.747916666667</c:v>
                </c:pt>
                <c:pt idx="5521">
                  <c:v>43240.751388888886</c:v>
                </c:pt>
                <c:pt idx="5522">
                  <c:v>43240.754861111112</c:v>
                </c:pt>
                <c:pt idx="5523">
                  <c:v>43240.758333333331</c:v>
                </c:pt>
                <c:pt idx="5524">
                  <c:v>43240.761805555558</c:v>
                </c:pt>
                <c:pt idx="5525">
                  <c:v>43240.765277777777</c:v>
                </c:pt>
                <c:pt idx="5526">
                  <c:v>43240.768750000003</c:v>
                </c:pt>
                <c:pt idx="5527">
                  <c:v>43240.772222222222</c:v>
                </c:pt>
                <c:pt idx="5528">
                  <c:v>43240.775694444441</c:v>
                </c:pt>
                <c:pt idx="5529">
                  <c:v>43240.779166666667</c:v>
                </c:pt>
                <c:pt idx="5530">
                  <c:v>43240.782638888886</c:v>
                </c:pt>
                <c:pt idx="5531">
                  <c:v>43240.786111111112</c:v>
                </c:pt>
                <c:pt idx="5532">
                  <c:v>43240.789583333331</c:v>
                </c:pt>
                <c:pt idx="5533">
                  <c:v>43240.793055555558</c:v>
                </c:pt>
                <c:pt idx="5534">
                  <c:v>43240.796527777777</c:v>
                </c:pt>
                <c:pt idx="5535">
                  <c:v>43240.800000000003</c:v>
                </c:pt>
                <c:pt idx="5536">
                  <c:v>43240.803472222222</c:v>
                </c:pt>
                <c:pt idx="5537">
                  <c:v>43240.806944444441</c:v>
                </c:pt>
                <c:pt idx="5538">
                  <c:v>43240.810416666667</c:v>
                </c:pt>
                <c:pt idx="5539">
                  <c:v>43240.813888888886</c:v>
                </c:pt>
                <c:pt idx="5540">
                  <c:v>43240.817361111112</c:v>
                </c:pt>
                <c:pt idx="5541">
                  <c:v>43240.820833333331</c:v>
                </c:pt>
                <c:pt idx="5542">
                  <c:v>43240.824305555558</c:v>
                </c:pt>
                <c:pt idx="5543">
                  <c:v>43240.827777777777</c:v>
                </c:pt>
                <c:pt idx="5544">
                  <c:v>43240.831250000003</c:v>
                </c:pt>
                <c:pt idx="5545">
                  <c:v>43240.834722222222</c:v>
                </c:pt>
                <c:pt idx="5546">
                  <c:v>43240.838194444441</c:v>
                </c:pt>
                <c:pt idx="5547">
                  <c:v>43240.841666666667</c:v>
                </c:pt>
                <c:pt idx="5548">
                  <c:v>43240.845138888886</c:v>
                </c:pt>
                <c:pt idx="5549">
                  <c:v>43240.848611111112</c:v>
                </c:pt>
                <c:pt idx="5550">
                  <c:v>43240.852083333331</c:v>
                </c:pt>
                <c:pt idx="5551">
                  <c:v>43240.855555555558</c:v>
                </c:pt>
                <c:pt idx="5552">
                  <c:v>43240.859027777777</c:v>
                </c:pt>
                <c:pt idx="5553">
                  <c:v>43240.862500000003</c:v>
                </c:pt>
                <c:pt idx="5554">
                  <c:v>43240.865972222222</c:v>
                </c:pt>
                <c:pt idx="5555">
                  <c:v>43240.870833333334</c:v>
                </c:pt>
                <c:pt idx="5556">
                  <c:v>43240.874305555553</c:v>
                </c:pt>
                <c:pt idx="5557">
                  <c:v>43240.87777777778</c:v>
                </c:pt>
                <c:pt idx="5558">
                  <c:v>43240.881249999999</c:v>
                </c:pt>
                <c:pt idx="5559">
                  <c:v>43240.884722222225</c:v>
                </c:pt>
                <c:pt idx="5560">
                  <c:v>43240.888194444444</c:v>
                </c:pt>
                <c:pt idx="5561">
                  <c:v>43240.89166666667</c:v>
                </c:pt>
                <c:pt idx="5562">
                  <c:v>43240.895138888889</c:v>
                </c:pt>
                <c:pt idx="5563">
                  <c:v>43240.898611111108</c:v>
                </c:pt>
                <c:pt idx="5564">
                  <c:v>43240.902083333334</c:v>
                </c:pt>
                <c:pt idx="5565">
                  <c:v>43240.905555555553</c:v>
                </c:pt>
                <c:pt idx="5566">
                  <c:v>43240.90902777778</c:v>
                </c:pt>
                <c:pt idx="5567">
                  <c:v>43240.912499999999</c:v>
                </c:pt>
                <c:pt idx="5568">
                  <c:v>43240.915972222225</c:v>
                </c:pt>
                <c:pt idx="5569">
                  <c:v>43240.919444444444</c:v>
                </c:pt>
                <c:pt idx="5570">
                  <c:v>43240.92291666667</c:v>
                </c:pt>
                <c:pt idx="5571">
                  <c:v>43240.926388888889</c:v>
                </c:pt>
                <c:pt idx="5572">
                  <c:v>43240.929861111108</c:v>
                </c:pt>
                <c:pt idx="5573">
                  <c:v>43240.933333333334</c:v>
                </c:pt>
                <c:pt idx="5574">
                  <c:v>43240.936805555553</c:v>
                </c:pt>
                <c:pt idx="5575">
                  <c:v>43240.94027777778</c:v>
                </c:pt>
                <c:pt idx="5576">
                  <c:v>43240.943749999999</c:v>
                </c:pt>
                <c:pt idx="5577">
                  <c:v>43240.947222222225</c:v>
                </c:pt>
                <c:pt idx="5578">
                  <c:v>43240.950694444444</c:v>
                </c:pt>
                <c:pt idx="5579">
                  <c:v>43240.95416666667</c:v>
                </c:pt>
                <c:pt idx="5580">
                  <c:v>43240.957638888889</c:v>
                </c:pt>
                <c:pt idx="5581">
                  <c:v>43240.961111111108</c:v>
                </c:pt>
                <c:pt idx="5582">
                  <c:v>43240.964583333334</c:v>
                </c:pt>
                <c:pt idx="5583">
                  <c:v>43240.968055555553</c:v>
                </c:pt>
                <c:pt idx="5584">
                  <c:v>43240.97152777778</c:v>
                </c:pt>
                <c:pt idx="5585">
                  <c:v>43240.974999999999</c:v>
                </c:pt>
                <c:pt idx="5586">
                  <c:v>43240.978472222225</c:v>
                </c:pt>
                <c:pt idx="5587">
                  <c:v>43240.981944444444</c:v>
                </c:pt>
                <c:pt idx="5588">
                  <c:v>43240.98541666667</c:v>
                </c:pt>
                <c:pt idx="5589">
                  <c:v>43240.988888888889</c:v>
                </c:pt>
                <c:pt idx="5590">
                  <c:v>43240.992361111108</c:v>
                </c:pt>
                <c:pt idx="5591">
                  <c:v>43240.995833333334</c:v>
                </c:pt>
                <c:pt idx="5592">
                  <c:v>43240.996527777781</c:v>
                </c:pt>
                <c:pt idx="5593">
                  <c:v>43241.00277777778</c:v>
                </c:pt>
                <c:pt idx="5594">
                  <c:v>43241.006249999999</c:v>
                </c:pt>
                <c:pt idx="5595">
                  <c:v>43241.009722222225</c:v>
                </c:pt>
                <c:pt idx="5596">
                  <c:v>43241.013194444444</c:v>
                </c:pt>
                <c:pt idx="5597">
                  <c:v>43241.01666666667</c:v>
                </c:pt>
                <c:pt idx="5598">
                  <c:v>43241.020138888889</c:v>
                </c:pt>
                <c:pt idx="5599">
                  <c:v>43241.023611111108</c:v>
                </c:pt>
                <c:pt idx="5600">
                  <c:v>43241.027083333334</c:v>
                </c:pt>
                <c:pt idx="5601">
                  <c:v>43241.030555555553</c:v>
                </c:pt>
                <c:pt idx="5602">
                  <c:v>43241.03402777778</c:v>
                </c:pt>
                <c:pt idx="5603">
                  <c:v>43241.037499999999</c:v>
                </c:pt>
                <c:pt idx="5604">
                  <c:v>43241.040972222225</c:v>
                </c:pt>
                <c:pt idx="5605">
                  <c:v>43241.044444444444</c:v>
                </c:pt>
                <c:pt idx="5606">
                  <c:v>43241.04791666667</c:v>
                </c:pt>
                <c:pt idx="5607">
                  <c:v>43241.051388888889</c:v>
                </c:pt>
                <c:pt idx="5608">
                  <c:v>43241.054861111108</c:v>
                </c:pt>
                <c:pt idx="5609">
                  <c:v>43241.058333333334</c:v>
                </c:pt>
                <c:pt idx="5610">
                  <c:v>43241.061805555553</c:v>
                </c:pt>
                <c:pt idx="5611">
                  <c:v>43241.06527777778</c:v>
                </c:pt>
                <c:pt idx="5612">
                  <c:v>43241.068749999999</c:v>
                </c:pt>
                <c:pt idx="5613">
                  <c:v>43241.072222222225</c:v>
                </c:pt>
                <c:pt idx="5614">
                  <c:v>43241.075694444444</c:v>
                </c:pt>
                <c:pt idx="5615">
                  <c:v>43241.07916666667</c:v>
                </c:pt>
                <c:pt idx="5616">
                  <c:v>43241.082638888889</c:v>
                </c:pt>
                <c:pt idx="5617">
                  <c:v>43241.086111111108</c:v>
                </c:pt>
                <c:pt idx="5618">
                  <c:v>43241.089583333334</c:v>
                </c:pt>
                <c:pt idx="5619">
                  <c:v>43241.093055555553</c:v>
                </c:pt>
                <c:pt idx="5620">
                  <c:v>43241.09652777778</c:v>
                </c:pt>
                <c:pt idx="5621">
                  <c:v>43241.1</c:v>
                </c:pt>
                <c:pt idx="5622">
                  <c:v>43241.103472222225</c:v>
                </c:pt>
                <c:pt idx="5623">
                  <c:v>43241.106944444444</c:v>
                </c:pt>
                <c:pt idx="5624">
                  <c:v>43241.11041666667</c:v>
                </c:pt>
                <c:pt idx="5625">
                  <c:v>43241.113888888889</c:v>
                </c:pt>
                <c:pt idx="5626">
                  <c:v>43241.117361111108</c:v>
                </c:pt>
                <c:pt idx="5627">
                  <c:v>43241.120833333334</c:v>
                </c:pt>
                <c:pt idx="5628">
                  <c:v>43241.124305555553</c:v>
                </c:pt>
                <c:pt idx="5629">
                  <c:v>43241.12777777778</c:v>
                </c:pt>
                <c:pt idx="5630">
                  <c:v>43241.131249999999</c:v>
                </c:pt>
                <c:pt idx="5631">
                  <c:v>43241.134722222225</c:v>
                </c:pt>
                <c:pt idx="5632">
                  <c:v>43241.138194444444</c:v>
                </c:pt>
                <c:pt idx="5633">
                  <c:v>43241.14166666667</c:v>
                </c:pt>
                <c:pt idx="5634">
                  <c:v>43241.145138888889</c:v>
                </c:pt>
                <c:pt idx="5635">
                  <c:v>43241.148611111108</c:v>
                </c:pt>
                <c:pt idx="5636">
                  <c:v>43241.152083333334</c:v>
                </c:pt>
                <c:pt idx="5637">
                  <c:v>43241.155555555553</c:v>
                </c:pt>
                <c:pt idx="5638">
                  <c:v>43241.15902777778</c:v>
                </c:pt>
                <c:pt idx="5639">
                  <c:v>43241.162499999999</c:v>
                </c:pt>
                <c:pt idx="5640">
                  <c:v>43241.165972222225</c:v>
                </c:pt>
                <c:pt idx="5641">
                  <c:v>43241.169444444444</c:v>
                </c:pt>
                <c:pt idx="5642">
                  <c:v>43241.17291666667</c:v>
                </c:pt>
                <c:pt idx="5643">
                  <c:v>43241.176388888889</c:v>
                </c:pt>
                <c:pt idx="5644">
                  <c:v>43241.179861111108</c:v>
                </c:pt>
                <c:pt idx="5645">
                  <c:v>43241.183333333334</c:v>
                </c:pt>
                <c:pt idx="5646">
                  <c:v>43241.186805555553</c:v>
                </c:pt>
                <c:pt idx="5647">
                  <c:v>43241.19027777778</c:v>
                </c:pt>
                <c:pt idx="5648">
                  <c:v>43241.193749999999</c:v>
                </c:pt>
                <c:pt idx="5649">
                  <c:v>43241.197222222225</c:v>
                </c:pt>
                <c:pt idx="5650">
                  <c:v>43241.200694444444</c:v>
                </c:pt>
                <c:pt idx="5651">
                  <c:v>43241.20416666667</c:v>
                </c:pt>
                <c:pt idx="5652">
                  <c:v>43241.207638888889</c:v>
                </c:pt>
                <c:pt idx="5653">
                  <c:v>43241.211111111108</c:v>
                </c:pt>
                <c:pt idx="5654">
                  <c:v>43241.214583333334</c:v>
                </c:pt>
                <c:pt idx="5655">
                  <c:v>43241.218055555553</c:v>
                </c:pt>
                <c:pt idx="5656">
                  <c:v>43241.22152777778</c:v>
                </c:pt>
                <c:pt idx="5657">
                  <c:v>43241.224999999999</c:v>
                </c:pt>
                <c:pt idx="5658">
                  <c:v>43241.228472222225</c:v>
                </c:pt>
                <c:pt idx="5659">
                  <c:v>43241.231944444444</c:v>
                </c:pt>
                <c:pt idx="5660">
                  <c:v>43241.23541666667</c:v>
                </c:pt>
                <c:pt idx="5661">
                  <c:v>43241.238888888889</c:v>
                </c:pt>
                <c:pt idx="5662">
                  <c:v>43241.242361111108</c:v>
                </c:pt>
                <c:pt idx="5663">
                  <c:v>43241.245833333334</c:v>
                </c:pt>
                <c:pt idx="5664">
                  <c:v>43241.25277777778</c:v>
                </c:pt>
                <c:pt idx="5665">
                  <c:v>43241.256249999999</c:v>
                </c:pt>
                <c:pt idx="5666">
                  <c:v>43241.259722222225</c:v>
                </c:pt>
                <c:pt idx="5667">
                  <c:v>43241.263194444444</c:v>
                </c:pt>
                <c:pt idx="5668">
                  <c:v>43241.26666666667</c:v>
                </c:pt>
                <c:pt idx="5669">
                  <c:v>43241.270138888889</c:v>
                </c:pt>
                <c:pt idx="5670">
                  <c:v>43241.273611111108</c:v>
                </c:pt>
                <c:pt idx="5671">
                  <c:v>43241.277083333334</c:v>
                </c:pt>
                <c:pt idx="5672">
                  <c:v>43241.280555555553</c:v>
                </c:pt>
                <c:pt idx="5673">
                  <c:v>43241.28402777778</c:v>
                </c:pt>
                <c:pt idx="5674">
                  <c:v>43241.287499999999</c:v>
                </c:pt>
                <c:pt idx="5675">
                  <c:v>43241.290972222225</c:v>
                </c:pt>
                <c:pt idx="5676">
                  <c:v>43241.294444444444</c:v>
                </c:pt>
                <c:pt idx="5677">
                  <c:v>43241.29791666667</c:v>
                </c:pt>
                <c:pt idx="5678">
                  <c:v>43241.301388888889</c:v>
                </c:pt>
                <c:pt idx="5679">
                  <c:v>43241.304861111108</c:v>
                </c:pt>
                <c:pt idx="5680">
                  <c:v>43241.308333333334</c:v>
                </c:pt>
                <c:pt idx="5681">
                  <c:v>43241.311805555553</c:v>
                </c:pt>
                <c:pt idx="5682">
                  <c:v>43241.31527777778</c:v>
                </c:pt>
                <c:pt idx="5683">
                  <c:v>43241.318749999999</c:v>
                </c:pt>
                <c:pt idx="5684">
                  <c:v>43241.322222222225</c:v>
                </c:pt>
                <c:pt idx="5685">
                  <c:v>43241.325694444444</c:v>
                </c:pt>
                <c:pt idx="5686">
                  <c:v>43241.32916666667</c:v>
                </c:pt>
                <c:pt idx="5687">
                  <c:v>43241.332638888889</c:v>
                </c:pt>
                <c:pt idx="5688">
                  <c:v>43241.336111111108</c:v>
                </c:pt>
                <c:pt idx="5689">
                  <c:v>43241.339583333334</c:v>
                </c:pt>
                <c:pt idx="5690">
                  <c:v>43241.343055555553</c:v>
                </c:pt>
                <c:pt idx="5691">
                  <c:v>43241.34652777778</c:v>
                </c:pt>
                <c:pt idx="5692">
                  <c:v>43241.35</c:v>
                </c:pt>
                <c:pt idx="5693">
                  <c:v>43241.353472222225</c:v>
                </c:pt>
                <c:pt idx="5694">
                  <c:v>43241.356944444444</c:v>
                </c:pt>
                <c:pt idx="5695">
                  <c:v>43241.36041666667</c:v>
                </c:pt>
                <c:pt idx="5696">
                  <c:v>43241.363888888889</c:v>
                </c:pt>
                <c:pt idx="5697">
                  <c:v>43241.367361111108</c:v>
                </c:pt>
                <c:pt idx="5698">
                  <c:v>43241.368055555555</c:v>
                </c:pt>
                <c:pt idx="5699">
                  <c:v>43241.37222222222</c:v>
                </c:pt>
                <c:pt idx="5700">
                  <c:v>43241.375694444447</c:v>
                </c:pt>
                <c:pt idx="5701">
                  <c:v>43241.379166666666</c:v>
                </c:pt>
                <c:pt idx="5702">
                  <c:v>43241.382638888892</c:v>
                </c:pt>
                <c:pt idx="5703">
                  <c:v>43241.386111111111</c:v>
                </c:pt>
                <c:pt idx="5704">
                  <c:v>43241.38958333333</c:v>
                </c:pt>
                <c:pt idx="5705">
                  <c:v>43241.393055555556</c:v>
                </c:pt>
                <c:pt idx="5706">
                  <c:v>43241.396527777775</c:v>
                </c:pt>
                <c:pt idx="5707">
                  <c:v>43241.4</c:v>
                </c:pt>
                <c:pt idx="5708">
                  <c:v>43241.40347222222</c:v>
                </c:pt>
                <c:pt idx="5709">
                  <c:v>43241.406944444447</c:v>
                </c:pt>
                <c:pt idx="5710">
                  <c:v>43241.410416666666</c:v>
                </c:pt>
                <c:pt idx="5711">
                  <c:v>43241.413888888892</c:v>
                </c:pt>
                <c:pt idx="5712">
                  <c:v>43241.417361111111</c:v>
                </c:pt>
                <c:pt idx="5713">
                  <c:v>43241.42083333333</c:v>
                </c:pt>
                <c:pt idx="5714">
                  <c:v>43241.424305555556</c:v>
                </c:pt>
                <c:pt idx="5715">
                  <c:v>43241.427777777775</c:v>
                </c:pt>
                <c:pt idx="5716">
                  <c:v>43241.431250000001</c:v>
                </c:pt>
                <c:pt idx="5717">
                  <c:v>43241.43472222222</c:v>
                </c:pt>
                <c:pt idx="5718">
                  <c:v>43241.438194444447</c:v>
                </c:pt>
                <c:pt idx="5719">
                  <c:v>43241.441666666666</c:v>
                </c:pt>
                <c:pt idx="5720">
                  <c:v>43241.445138888892</c:v>
                </c:pt>
                <c:pt idx="5721">
                  <c:v>43241.448611111111</c:v>
                </c:pt>
                <c:pt idx="5722">
                  <c:v>43241.45208333333</c:v>
                </c:pt>
                <c:pt idx="5723">
                  <c:v>43241.455555555556</c:v>
                </c:pt>
                <c:pt idx="5724">
                  <c:v>43241.459027777775</c:v>
                </c:pt>
                <c:pt idx="5725">
                  <c:v>43241.462500000001</c:v>
                </c:pt>
                <c:pt idx="5726">
                  <c:v>43241.46597222222</c:v>
                </c:pt>
                <c:pt idx="5727">
                  <c:v>43241.469444444447</c:v>
                </c:pt>
                <c:pt idx="5728">
                  <c:v>43241.472916666666</c:v>
                </c:pt>
                <c:pt idx="5729">
                  <c:v>43241.476388888892</c:v>
                </c:pt>
                <c:pt idx="5730">
                  <c:v>43241.479861111111</c:v>
                </c:pt>
                <c:pt idx="5731">
                  <c:v>43241.48333333333</c:v>
                </c:pt>
                <c:pt idx="5732">
                  <c:v>43241.486805555556</c:v>
                </c:pt>
                <c:pt idx="5733">
                  <c:v>43241.490277777775</c:v>
                </c:pt>
                <c:pt idx="5734">
                  <c:v>43241.493750000001</c:v>
                </c:pt>
                <c:pt idx="5735">
                  <c:v>43241.49722222222</c:v>
                </c:pt>
                <c:pt idx="5736">
                  <c:v>43241.500694444447</c:v>
                </c:pt>
                <c:pt idx="5737">
                  <c:v>43241.504166666666</c:v>
                </c:pt>
                <c:pt idx="5738">
                  <c:v>43241.507638888892</c:v>
                </c:pt>
                <c:pt idx="5739">
                  <c:v>43241.511111111111</c:v>
                </c:pt>
                <c:pt idx="5740">
                  <c:v>43241.51458333333</c:v>
                </c:pt>
                <c:pt idx="5741">
                  <c:v>43241.518055555556</c:v>
                </c:pt>
                <c:pt idx="5742">
                  <c:v>43241.521527777775</c:v>
                </c:pt>
                <c:pt idx="5743">
                  <c:v>43241.525000000001</c:v>
                </c:pt>
                <c:pt idx="5744">
                  <c:v>43241.52847222222</c:v>
                </c:pt>
                <c:pt idx="5745">
                  <c:v>43241.531944444447</c:v>
                </c:pt>
                <c:pt idx="5746">
                  <c:v>43241.535416666666</c:v>
                </c:pt>
                <c:pt idx="5747">
                  <c:v>43241.540277777778</c:v>
                </c:pt>
                <c:pt idx="5748">
                  <c:v>43241.543749999997</c:v>
                </c:pt>
                <c:pt idx="5749">
                  <c:v>43241.547222222223</c:v>
                </c:pt>
                <c:pt idx="5750">
                  <c:v>43241.550694444442</c:v>
                </c:pt>
                <c:pt idx="5751">
                  <c:v>43241.554166666669</c:v>
                </c:pt>
                <c:pt idx="5752">
                  <c:v>43241.557638888888</c:v>
                </c:pt>
                <c:pt idx="5753">
                  <c:v>43241.561111111114</c:v>
                </c:pt>
                <c:pt idx="5754">
                  <c:v>43241.564583333333</c:v>
                </c:pt>
                <c:pt idx="5755">
                  <c:v>43241.568055555559</c:v>
                </c:pt>
                <c:pt idx="5756">
                  <c:v>43241.571527777778</c:v>
                </c:pt>
                <c:pt idx="5757">
                  <c:v>43241.574999999997</c:v>
                </c:pt>
                <c:pt idx="5758">
                  <c:v>43241.578472222223</c:v>
                </c:pt>
                <c:pt idx="5759">
                  <c:v>43241.581944444442</c:v>
                </c:pt>
                <c:pt idx="5760">
                  <c:v>43241.585416666669</c:v>
                </c:pt>
                <c:pt idx="5761">
                  <c:v>43241.588888888888</c:v>
                </c:pt>
                <c:pt idx="5762">
                  <c:v>43241.592361111114</c:v>
                </c:pt>
                <c:pt idx="5763">
                  <c:v>43241.595833333333</c:v>
                </c:pt>
                <c:pt idx="5764">
                  <c:v>43241.599305555559</c:v>
                </c:pt>
                <c:pt idx="5765">
                  <c:v>43241.602777777778</c:v>
                </c:pt>
                <c:pt idx="5766">
                  <c:v>43241.606249999997</c:v>
                </c:pt>
                <c:pt idx="5767">
                  <c:v>43241.609722222223</c:v>
                </c:pt>
                <c:pt idx="5768">
                  <c:v>43241.613194444442</c:v>
                </c:pt>
                <c:pt idx="5769">
                  <c:v>43241.616666666669</c:v>
                </c:pt>
                <c:pt idx="5770">
                  <c:v>43241.620138888888</c:v>
                </c:pt>
                <c:pt idx="5771">
                  <c:v>43241.623611111114</c:v>
                </c:pt>
                <c:pt idx="5772">
                  <c:v>43241.627083333333</c:v>
                </c:pt>
                <c:pt idx="5773">
                  <c:v>43241.630555555559</c:v>
                </c:pt>
                <c:pt idx="5774">
                  <c:v>43241.634027777778</c:v>
                </c:pt>
                <c:pt idx="5775">
                  <c:v>43241.637499999997</c:v>
                </c:pt>
                <c:pt idx="5776">
                  <c:v>43241.640972222223</c:v>
                </c:pt>
                <c:pt idx="5777">
                  <c:v>43241.644444444442</c:v>
                </c:pt>
                <c:pt idx="5778">
                  <c:v>43241.647916666669</c:v>
                </c:pt>
                <c:pt idx="5779">
                  <c:v>43241.651388888888</c:v>
                </c:pt>
                <c:pt idx="5780">
                  <c:v>43241.654861111114</c:v>
                </c:pt>
                <c:pt idx="5781">
                  <c:v>43241.658333333333</c:v>
                </c:pt>
                <c:pt idx="5782">
                  <c:v>43241.661805555559</c:v>
                </c:pt>
                <c:pt idx="5783">
                  <c:v>43241.665277777778</c:v>
                </c:pt>
                <c:pt idx="5784">
                  <c:v>43241.668749999997</c:v>
                </c:pt>
                <c:pt idx="5785">
                  <c:v>43241.672222222223</c:v>
                </c:pt>
                <c:pt idx="5786">
                  <c:v>43241.675694444442</c:v>
                </c:pt>
                <c:pt idx="5787">
                  <c:v>43241.679166666669</c:v>
                </c:pt>
                <c:pt idx="5788">
                  <c:v>43241.682638888888</c:v>
                </c:pt>
                <c:pt idx="5789">
                  <c:v>43241.686111111114</c:v>
                </c:pt>
                <c:pt idx="5790">
                  <c:v>43241.689583333333</c:v>
                </c:pt>
                <c:pt idx="5791">
                  <c:v>43241.693055555559</c:v>
                </c:pt>
                <c:pt idx="5792">
                  <c:v>43241.696527777778</c:v>
                </c:pt>
                <c:pt idx="5793">
                  <c:v>43241.7</c:v>
                </c:pt>
                <c:pt idx="5794">
                  <c:v>43241.703472222223</c:v>
                </c:pt>
                <c:pt idx="5795">
                  <c:v>43241.706944444442</c:v>
                </c:pt>
                <c:pt idx="5796">
                  <c:v>43241.710416666669</c:v>
                </c:pt>
                <c:pt idx="5797">
                  <c:v>43241.713888888888</c:v>
                </c:pt>
                <c:pt idx="5798">
                  <c:v>43241.717361111114</c:v>
                </c:pt>
                <c:pt idx="5799">
                  <c:v>43241.720833333333</c:v>
                </c:pt>
                <c:pt idx="5800">
                  <c:v>43241.724305555559</c:v>
                </c:pt>
                <c:pt idx="5801">
                  <c:v>43241.727777777778</c:v>
                </c:pt>
                <c:pt idx="5802">
                  <c:v>43241.731249999997</c:v>
                </c:pt>
                <c:pt idx="5803">
                  <c:v>43241.734722222223</c:v>
                </c:pt>
                <c:pt idx="5804">
                  <c:v>43241.738194444442</c:v>
                </c:pt>
                <c:pt idx="5805">
                  <c:v>43241.741666666669</c:v>
                </c:pt>
                <c:pt idx="5806">
                  <c:v>43241.745138888888</c:v>
                </c:pt>
                <c:pt idx="5807">
                  <c:v>43241.748611111114</c:v>
                </c:pt>
                <c:pt idx="5808">
                  <c:v>43241.752083333333</c:v>
                </c:pt>
                <c:pt idx="5809">
                  <c:v>43241.755555555559</c:v>
                </c:pt>
                <c:pt idx="5810">
                  <c:v>43241.759027777778</c:v>
                </c:pt>
                <c:pt idx="5811">
                  <c:v>43241.762499999997</c:v>
                </c:pt>
                <c:pt idx="5812">
                  <c:v>43241.765972222223</c:v>
                </c:pt>
                <c:pt idx="5813">
                  <c:v>43241.769444444442</c:v>
                </c:pt>
                <c:pt idx="5814">
                  <c:v>43241.772916666669</c:v>
                </c:pt>
                <c:pt idx="5815">
                  <c:v>43241.776388888888</c:v>
                </c:pt>
                <c:pt idx="5816">
                  <c:v>43241.779861111114</c:v>
                </c:pt>
                <c:pt idx="5817">
                  <c:v>43241.783333333333</c:v>
                </c:pt>
                <c:pt idx="5818">
                  <c:v>43241.786805555559</c:v>
                </c:pt>
                <c:pt idx="5819">
                  <c:v>43241.790277777778</c:v>
                </c:pt>
                <c:pt idx="5820">
                  <c:v>43241.793749999997</c:v>
                </c:pt>
                <c:pt idx="5821">
                  <c:v>43241.797222222223</c:v>
                </c:pt>
                <c:pt idx="5822">
                  <c:v>43241.800694444442</c:v>
                </c:pt>
                <c:pt idx="5823">
                  <c:v>43241.804166666669</c:v>
                </c:pt>
                <c:pt idx="5824">
                  <c:v>43241.807638888888</c:v>
                </c:pt>
                <c:pt idx="5825">
                  <c:v>43241.811111111114</c:v>
                </c:pt>
                <c:pt idx="5826">
                  <c:v>43241.814583333333</c:v>
                </c:pt>
                <c:pt idx="5827">
                  <c:v>43241.818055555559</c:v>
                </c:pt>
                <c:pt idx="5828">
                  <c:v>43241.821527777778</c:v>
                </c:pt>
                <c:pt idx="5829">
                  <c:v>43241.824999999997</c:v>
                </c:pt>
                <c:pt idx="5830">
                  <c:v>43241.828472222223</c:v>
                </c:pt>
                <c:pt idx="5831">
                  <c:v>43241.831944444442</c:v>
                </c:pt>
                <c:pt idx="5832">
                  <c:v>43241.835416666669</c:v>
                </c:pt>
                <c:pt idx="5833">
                  <c:v>43241.838888888888</c:v>
                </c:pt>
                <c:pt idx="5834">
                  <c:v>43241.842361111114</c:v>
                </c:pt>
                <c:pt idx="5835">
                  <c:v>43241.845833333333</c:v>
                </c:pt>
                <c:pt idx="5836">
                  <c:v>43241.849305555559</c:v>
                </c:pt>
                <c:pt idx="5837">
                  <c:v>43241.852777777778</c:v>
                </c:pt>
                <c:pt idx="5838">
                  <c:v>43241.856249999997</c:v>
                </c:pt>
                <c:pt idx="5839">
                  <c:v>43241.859722222223</c:v>
                </c:pt>
                <c:pt idx="5840">
                  <c:v>43241.863194444442</c:v>
                </c:pt>
                <c:pt idx="5841">
                  <c:v>43241.866666666669</c:v>
                </c:pt>
                <c:pt idx="5842">
                  <c:v>43241.870138888888</c:v>
                </c:pt>
                <c:pt idx="5843">
                  <c:v>43241.87222222222</c:v>
                </c:pt>
                <c:pt idx="5844">
                  <c:v>43241.875694444447</c:v>
                </c:pt>
                <c:pt idx="5845">
                  <c:v>43241.879166666666</c:v>
                </c:pt>
                <c:pt idx="5846">
                  <c:v>43241.882638888892</c:v>
                </c:pt>
                <c:pt idx="5847">
                  <c:v>43241.886111111111</c:v>
                </c:pt>
                <c:pt idx="5848">
                  <c:v>43241.88958333333</c:v>
                </c:pt>
                <c:pt idx="5849">
                  <c:v>43241.893055555556</c:v>
                </c:pt>
                <c:pt idx="5850">
                  <c:v>43241.896527777775</c:v>
                </c:pt>
                <c:pt idx="5851">
                  <c:v>43241.9</c:v>
                </c:pt>
                <c:pt idx="5852">
                  <c:v>43241.90347222222</c:v>
                </c:pt>
                <c:pt idx="5853">
                  <c:v>43241.906944444447</c:v>
                </c:pt>
                <c:pt idx="5854">
                  <c:v>43241.910416666666</c:v>
                </c:pt>
                <c:pt idx="5855">
                  <c:v>43241.913888888892</c:v>
                </c:pt>
                <c:pt idx="5856">
                  <c:v>43241.917361111111</c:v>
                </c:pt>
                <c:pt idx="5857">
                  <c:v>43241.92083333333</c:v>
                </c:pt>
                <c:pt idx="5858">
                  <c:v>43241.924305555556</c:v>
                </c:pt>
                <c:pt idx="5859">
                  <c:v>43241.927777777775</c:v>
                </c:pt>
                <c:pt idx="5860">
                  <c:v>43241.931250000001</c:v>
                </c:pt>
                <c:pt idx="5861">
                  <c:v>43241.93472222222</c:v>
                </c:pt>
                <c:pt idx="5862">
                  <c:v>43241.938194444447</c:v>
                </c:pt>
                <c:pt idx="5863">
                  <c:v>43241.943055555559</c:v>
                </c:pt>
                <c:pt idx="5864">
                  <c:v>43241.946527777778</c:v>
                </c:pt>
                <c:pt idx="5865">
                  <c:v>43241.95</c:v>
                </c:pt>
                <c:pt idx="5866">
                  <c:v>43241.953472222223</c:v>
                </c:pt>
                <c:pt idx="5867">
                  <c:v>43241.956944444442</c:v>
                </c:pt>
                <c:pt idx="5868">
                  <c:v>43241.960416666669</c:v>
                </c:pt>
                <c:pt idx="5869">
                  <c:v>43241.963888888888</c:v>
                </c:pt>
                <c:pt idx="5870">
                  <c:v>43241.967361111114</c:v>
                </c:pt>
                <c:pt idx="5871">
                  <c:v>43241.970833333333</c:v>
                </c:pt>
                <c:pt idx="5872">
                  <c:v>43241.974305555559</c:v>
                </c:pt>
                <c:pt idx="5873">
                  <c:v>43241.977777777778</c:v>
                </c:pt>
                <c:pt idx="5874">
                  <c:v>43241.981249999997</c:v>
                </c:pt>
                <c:pt idx="5875">
                  <c:v>43241.984722222223</c:v>
                </c:pt>
                <c:pt idx="5876">
                  <c:v>43241.988194444442</c:v>
                </c:pt>
                <c:pt idx="5877">
                  <c:v>43241.991666666669</c:v>
                </c:pt>
                <c:pt idx="5878">
                  <c:v>43241.995138888888</c:v>
                </c:pt>
                <c:pt idx="5879">
                  <c:v>43241.998611111114</c:v>
                </c:pt>
                <c:pt idx="5880">
                  <c:v>43242.002083333333</c:v>
                </c:pt>
                <c:pt idx="5881">
                  <c:v>43242.005555555559</c:v>
                </c:pt>
                <c:pt idx="5882">
                  <c:v>43242.009027777778</c:v>
                </c:pt>
                <c:pt idx="5883">
                  <c:v>43242.012499999997</c:v>
                </c:pt>
                <c:pt idx="5884">
                  <c:v>43242.015972222223</c:v>
                </c:pt>
                <c:pt idx="5885">
                  <c:v>43242.019444444442</c:v>
                </c:pt>
                <c:pt idx="5886">
                  <c:v>43242.022916666669</c:v>
                </c:pt>
                <c:pt idx="5887">
                  <c:v>43242.025694444441</c:v>
                </c:pt>
                <c:pt idx="5888">
                  <c:v>43242.029166666667</c:v>
                </c:pt>
                <c:pt idx="5889">
                  <c:v>43242.032638888886</c:v>
                </c:pt>
                <c:pt idx="5890">
                  <c:v>43242.036111111112</c:v>
                </c:pt>
                <c:pt idx="5891">
                  <c:v>43242.039583333331</c:v>
                </c:pt>
                <c:pt idx="5892">
                  <c:v>43242.043055555558</c:v>
                </c:pt>
                <c:pt idx="5893">
                  <c:v>43242.046527777777</c:v>
                </c:pt>
                <c:pt idx="5894">
                  <c:v>43242.05</c:v>
                </c:pt>
                <c:pt idx="5895">
                  <c:v>43242.053472222222</c:v>
                </c:pt>
                <c:pt idx="5896">
                  <c:v>43242.056944444441</c:v>
                </c:pt>
                <c:pt idx="5897">
                  <c:v>43242.060416666667</c:v>
                </c:pt>
                <c:pt idx="5898">
                  <c:v>43242.063888888886</c:v>
                </c:pt>
                <c:pt idx="5899">
                  <c:v>43242.067361111112</c:v>
                </c:pt>
                <c:pt idx="5900">
                  <c:v>43242.070833333331</c:v>
                </c:pt>
                <c:pt idx="5901">
                  <c:v>43242.074305555558</c:v>
                </c:pt>
                <c:pt idx="5902">
                  <c:v>43242.077777777777</c:v>
                </c:pt>
                <c:pt idx="5903">
                  <c:v>43242.081250000003</c:v>
                </c:pt>
                <c:pt idx="5904">
                  <c:v>43242.084722222222</c:v>
                </c:pt>
                <c:pt idx="5905">
                  <c:v>43242.088194444441</c:v>
                </c:pt>
                <c:pt idx="5906">
                  <c:v>43242.091666666667</c:v>
                </c:pt>
                <c:pt idx="5907">
                  <c:v>43242.095138888886</c:v>
                </c:pt>
                <c:pt idx="5908">
                  <c:v>43242.098611111112</c:v>
                </c:pt>
                <c:pt idx="5909">
                  <c:v>43242.102083333331</c:v>
                </c:pt>
                <c:pt idx="5910">
                  <c:v>43242.105555555558</c:v>
                </c:pt>
                <c:pt idx="5911">
                  <c:v>43242.109027777777</c:v>
                </c:pt>
                <c:pt idx="5912">
                  <c:v>43242.112500000003</c:v>
                </c:pt>
                <c:pt idx="5913">
                  <c:v>43242.115972222222</c:v>
                </c:pt>
                <c:pt idx="5914">
                  <c:v>43242.119444444441</c:v>
                </c:pt>
                <c:pt idx="5915">
                  <c:v>43242.122916666667</c:v>
                </c:pt>
                <c:pt idx="5916">
                  <c:v>43242.126388888886</c:v>
                </c:pt>
                <c:pt idx="5917">
                  <c:v>43242.129861111112</c:v>
                </c:pt>
                <c:pt idx="5918">
                  <c:v>43242.133333333331</c:v>
                </c:pt>
                <c:pt idx="5919">
                  <c:v>43242.136805555558</c:v>
                </c:pt>
                <c:pt idx="5920">
                  <c:v>43242.140277777777</c:v>
                </c:pt>
                <c:pt idx="5921">
                  <c:v>43242.143750000003</c:v>
                </c:pt>
                <c:pt idx="5922">
                  <c:v>43242.147222222222</c:v>
                </c:pt>
                <c:pt idx="5923">
                  <c:v>43242.150694444441</c:v>
                </c:pt>
                <c:pt idx="5924">
                  <c:v>43242.154166666667</c:v>
                </c:pt>
                <c:pt idx="5925">
                  <c:v>43242.157638888886</c:v>
                </c:pt>
                <c:pt idx="5926">
                  <c:v>43242.161111111112</c:v>
                </c:pt>
                <c:pt idx="5927">
                  <c:v>43242.164583333331</c:v>
                </c:pt>
                <c:pt idx="5928">
                  <c:v>43242.168055555558</c:v>
                </c:pt>
                <c:pt idx="5929">
                  <c:v>43242.171527777777</c:v>
                </c:pt>
                <c:pt idx="5930">
                  <c:v>43242.175000000003</c:v>
                </c:pt>
                <c:pt idx="5931">
                  <c:v>43242.178472222222</c:v>
                </c:pt>
                <c:pt idx="5932">
                  <c:v>43242.181944444441</c:v>
                </c:pt>
                <c:pt idx="5933">
                  <c:v>43242.185416666667</c:v>
                </c:pt>
                <c:pt idx="5934">
                  <c:v>43242.188888888886</c:v>
                </c:pt>
                <c:pt idx="5935">
                  <c:v>43242.192361111112</c:v>
                </c:pt>
                <c:pt idx="5936">
                  <c:v>43242.195833333331</c:v>
                </c:pt>
                <c:pt idx="5937">
                  <c:v>43242.199305555558</c:v>
                </c:pt>
                <c:pt idx="5938">
                  <c:v>43242.202777777777</c:v>
                </c:pt>
                <c:pt idx="5939">
                  <c:v>43242.206250000003</c:v>
                </c:pt>
                <c:pt idx="5940">
                  <c:v>43242.209722222222</c:v>
                </c:pt>
                <c:pt idx="5941">
                  <c:v>43242.213194444441</c:v>
                </c:pt>
                <c:pt idx="5942">
                  <c:v>43242.216666666667</c:v>
                </c:pt>
                <c:pt idx="5943">
                  <c:v>43242.220138888886</c:v>
                </c:pt>
                <c:pt idx="5944">
                  <c:v>43242.223611111112</c:v>
                </c:pt>
                <c:pt idx="5945">
                  <c:v>43242.227083333331</c:v>
                </c:pt>
                <c:pt idx="5946">
                  <c:v>43242.230555555558</c:v>
                </c:pt>
                <c:pt idx="5947">
                  <c:v>43242.234027777777</c:v>
                </c:pt>
                <c:pt idx="5948">
                  <c:v>43242.237500000003</c:v>
                </c:pt>
                <c:pt idx="5949">
                  <c:v>43242.240972222222</c:v>
                </c:pt>
                <c:pt idx="5950">
                  <c:v>43242.244444444441</c:v>
                </c:pt>
                <c:pt idx="5951">
                  <c:v>43242.247916666667</c:v>
                </c:pt>
                <c:pt idx="5952">
                  <c:v>43242.251388888886</c:v>
                </c:pt>
                <c:pt idx="5953">
                  <c:v>43242.254861111112</c:v>
                </c:pt>
                <c:pt idx="5954">
                  <c:v>43242.258333333331</c:v>
                </c:pt>
                <c:pt idx="5955">
                  <c:v>43242.261805555558</c:v>
                </c:pt>
                <c:pt idx="5956">
                  <c:v>43242.265277777777</c:v>
                </c:pt>
                <c:pt idx="5957">
                  <c:v>43242.268750000003</c:v>
                </c:pt>
                <c:pt idx="5958">
                  <c:v>43242.272222222222</c:v>
                </c:pt>
                <c:pt idx="5959">
                  <c:v>43242.275694444441</c:v>
                </c:pt>
                <c:pt idx="5960">
                  <c:v>43242.279166666667</c:v>
                </c:pt>
                <c:pt idx="5961">
                  <c:v>43242.282638888886</c:v>
                </c:pt>
                <c:pt idx="5962">
                  <c:v>43242.286111111112</c:v>
                </c:pt>
                <c:pt idx="5963">
                  <c:v>43242.289583333331</c:v>
                </c:pt>
                <c:pt idx="5964">
                  <c:v>43242.293055555558</c:v>
                </c:pt>
                <c:pt idx="5965">
                  <c:v>43242.296527777777</c:v>
                </c:pt>
                <c:pt idx="5966">
                  <c:v>43242.3</c:v>
                </c:pt>
                <c:pt idx="5967">
                  <c:v>43242.303472222222</c:v>
                </c:pt>
                <c:pt idx="5968">
                  <c:v>43242.306944444441</c:v>
                </c:pt>
                <c:pt idx="5969">
                  <c:v>43242.310416666667</c:v>
                </c:pt>
                <c:pt idx="5970">
                  <c:v>43242.313888888886</c:v>
                </c:pt>
                <c:pt idx="5971">
                  <c:v>43242.317361111112</c:v>
                </c:pt>
                <c:pt idx="5972">
                  <c:v>43242.320833333331</c:v>
                </c:pt>
                <c:pt idx="5973">
                  <c:v>43242.324305555558</c:v>
                </c:pt>
                <c:pt idx="5974">
                  <c:v>43242.327777777777</c:v>
                </c:pt>
                <c:pt idx="5975">
                  <c:v>43242.331250000003</c:v>
                </c:pt>
                <c:pt idx="5976">
                  <c:v>43242.334722222222</c:v>
                </c:pt>
                <c:pt idx="5977">
                  <c:v>43242.338194444441</c:v>
                </c:pt>
                <c:pt idx="5978">
                  <c:v>43242.341666666667</c:v>
                </c:pt>
                <c:pt idx="5979">
                  <c:v>43242.345138888886</c:v>
                </c:pt>
                <c:pt idx="5980">
                  <c:v>43242.348611111112</c:v>
                </c:pt>
                <c:pt idx="5981">
                  <c:v>43242.352083333331</c:v>
                </c:pt>
                <c:pt idx="5982">
                  <c:v>43242.355555555558</c:v>
                </c:pt>
                <c:pt idx="5983">
                  <c:v>43242.359027777777</c:v>
                </c:pt>
                <c:pt idx="5984">
                  <c:v>43242.362500000003</c:v>
                </c:pt>
                <c:pt idx="5985">
                  <c:v>43242.365972222222</c:v>
                </c:pt>
                <c:pt idx="5986">
                  <c:v>43242.369444444441</c:v>
                </c:pt>
                <c:pt idx="5987">
                  <c:v>43242.372916666667</c:v>
                </c:pt>
                <c:pt idx="5988">
                  <c:v>43242.376388888886</c:v>
                </c:pt>
                <c:pt idx="5989">
                  <c:v>43242.379861111112</c:v>
                </c:pt>
                <c:pt idx="5990">
                  <c:v>43242.383333333331</c:v>
                </c:pt>
                <c:pt idx="5991">
                  <c:v>43242.386805555558</c:v>
                </c:pt>
                <c:pt idx="5992">
                  <c:v>43242.390277777777</c:v>
                </c:pt>
                <c:pt idx="5993">
                  <c:v>43242.393750000003</c:v>
                </c:pt>
                <c:pt idx="5994">
                  <c:v>43242.397222222222</c:v>
                </c:pt>
                <c:pt idx="5995">
                  <c:v>43242.400694444441</c:v>
                </c:pt>
                <c:pt idx="5996">
                  <c:v>43242.404166666667</c:v>
                </c:pt>
                <c:pt idx="5997">
                  <c:v>43242.407638888886</c:v>
                </c:pt>
                <c:pt idx="5998">
                  <c:v>43242.411111111112</c:v>
                </c:pt>
                <c:pt idx="5999">
                  <c:v>43242.414583333331</c:v>
                </c:pt>
                <c:pt idx="6000">
                  <c:v>43242.418055555558</c:v>
                </c:pt>
                <c:pt idx="6001">
                  <c:v>43242.421527777777</c:v>
                </c:pt>
                <c:pt idx="6002">
                  <c:v>43242.425000000003</c:v>
                </c:pt>
                <c:pt idx="6003">
                  <c:v>43242.428472222222</c:v>
                </c:pt>
                <c:pt idx="6004">
                  <c:v>43242.431944444441</c:v>
                </c:pt>
                <c:pt idx="6005">
                  <c:v>43242.435416666667</c:v>
                </c:pt>
                <c:pt idx="6006">
                  <c:v>43242.438888888886</c:v>
                </c:pt>
                <c:pt idx="6007">
                  <c:v>43242.442361111112</c:v>
                </c:pt>
                <c:pt idx="6008">
                  <c:v>43242.445833333331</c:v>
                </c:pt>
                <c:pt idx="6009">
                  <c:v>43242.449305555558</c:v>
                </c:pt>
                <c:pt idx="6010">
                  <c:v>43242.452777777777</c:v>
                </c:pt>
                <c:pt idx="6011">
                  <c:v>43242.456250000003</c:v>
                </c:pt>
                <c:pt idx="6012">
                  <c:v>43242.459722222222</c:v>
                </c:pt>
                <c:pt idx="6013">
                  <c:v>43242.463194444441</c:v>
                </c:pt>
                <c:pt idx="6014">
                  <c:v>43242.466666666667</c:v>
                </c:pt>
                <c:pt idx="6015">
                  <c:v>43242.470138888886</c:v>
                </c:pt>
                <c:pt idx="6016">
                  <c:v>43242.473611111112</c:v>
                </c:pt>
                <c:pt idx="6017">
                  <c:v>43242.477083333331</c:v>
                </c:pt>
                <c:pt idx="6018">
                  <c:v>43242.480555555558</c:v>
                </c:pt>
                <c:pt idx="6019">
                  <c:v>43242.484027777777</c:v>
                </c:pt>
                <c:pt idx="6020">
                  <c:v>43242.486111111109</c:v>
                </c:pt>
                <c:pt idx="6021">
                  <c:v>43242.489583333336</c:v>
                </c:pt>
                <c:pt idx="6022">
                  <c:v>43242.493055555555</c:v>
                </c:pt>
                <c:pt idx="6023">
                  <c:v>43242.496527777781</c:v>
                </c:pt>
                <c:pt idx="6024">
                  <c:v>43242.5</c:v>
                </c:pt>
                <c:pt idx="6025">
                  <c:v>43242.503472222219</c:v>
                </c:pt>
                <c:pt idx="6026">
                  <c:v>43242.506944444445</c:v>
                </c:pt>
                <c:pt idx="6027">
                  <c:v>43242.510416666664</c:v>
                </c:pt>
                <c:pt idx="6028">
                  <c:v>43242.513888888891</c:v>
                </c:pt>
                <c:pt idx="6029">
                  <c:v>43242.517361111109</c:v>
                </c:pt>
                <c:pt idx="6030">
                  <c:v>43242.520833333336</c:v>
                </c:pt>
                <c:pt idx="6031">
                  <c:v>43242.524305555555</c:v>
                </c:pt>
                <c:pt idx="6032">
                  <c:v>43242.527777777781</c:v>
                </c:pt>
                <c:pt idx="6033">
                  <c:v>43242.53125</c:v>
                </c:pt>
                <c:pt idx="6034">
                  <c:v>43242.534722222219</c:v>
                </c:pt>
                <c:pt idx="6035">
                  <c:v>43242.538194444445</c:v>
                </c:pt>
                <c:pt idx="6036">
                  <c:v>43242.541666666664</c:v>
                </c:pt>
                <c:pt idx="6037">
                  <c:v>43242.545138888891</c:v>
                </c:pt>
                <c:pt idx="6038">
                  <c:v>43242.548611111109</c:v>
                </c:pt>
                <c:pt idx="6039">
                  <c:v>43242.552083333336</c:v>
                </c:pt>
                <c:pt idx="6040">
                  <c:v>43242.555555555555</c:v>
                </c:pt>
                <c:pt idx="6041">
                  <c:v>43242.559027777781</c:v>
                </c:pt>
                <c:pt idx="6042">
                  <c:v>43242.5625</c:v>
                </c:pt>
                <c:pt idx="6043">
                  <c:v>43242.565972222219</c:v>
                </c:pt>
                <c:pt idx="6044">
                  <c:v>43242.569444444445</c:v>
                </c:pt>
                <c:pt idx="6045">
                  <c:v>43242.572916666664</c:v>
                </c:pt>
                <c:pt idx="6046">
                  <c:v>43242.576388888891</c:v>
                </c:pt>
                <c:pt idx="6047">
                  <c:v>43242.579861111109</c:v>
                </c:pt>
                <c:pt idx="6048">
                  <c:v>43242.583333333336</c:v>
                </c:pt>
                <c:pt idx="6049">
                  <c:v>43242.586805555555</c:v>
                </c:pt>
                <c:pt idx="6050">
                  <c:v>43242.590277777781</c:v>
                </c:pt>
                <c:pt idx="6051">
                  <c:v>43242.59375</c:v>
                </c:pt>
                <c:pt idx="6052">
                  <c:v>43242.597222222219</c:v>
                </c:pt>
                <c:pt idx="6053">
                  <c:v>43242.600694444445</c:v>
                </c:pt>
                <c:pt idx="6054">
                  <c:v>43242.604166666664</c:v>
                </c:pt>
                <c:pt idx="6055">
                  <c:v>43242.607638888891</c:v>
                </c:pt>
                <c:pt idx="6056">
                  <c:v>43242.611111111109</c:v>
                </c:pt>
                <c:pt idx="6057">
                  <c:v>43242.614583333336</c:v>
                </c:pt>
                <c:pt idx="6058">
                  <c:v>43242.618055555555</c:v>
                </c:pt>
                <c:pt idx="6059">
                  <c:v>43242.621527777781</c:v>
                </c:pt>
                <c:pt idx="6060">
                  <c:v>43242.625</c:v>
                </c:pt>
                <c:pt idx="6061">
                  <c:v>43242.628472222219</c:v>
                </c:pt>
                <c:pt idx="6062">
                  <c:v>43242.631944444445</c:v>
                </c:pt>
                <c:pt idx="6063">
                  <c:v>43242.635416666664</c:v>
                </c:pt>
                <c:pt idx="6064">
                  <c:v>43242.638888888891</c:v>
                </c:pt>
                <c:pt idx="6065">
                  <c:v>43242.642361111109</c:v>
                </c:pt>
                <c:pt idx="6066">
                  <c:v>43242.645833333336</c:v>
                </c:pt>
                <c:pt idx="6067">
                  <c:v>43242.649305555555</c:v>
                </c:pt>
                <c:pt idx="6068">
                  <c:v>43242.652777777781</c:v>
                </c:pt>
                <c:pt idx="6069">
                  <c:v>43242.65625</c:v>
                </c:pt>
                <c:pt idx="6070">
                  <c:v>43242.659722222219</c:v>
                </c:pt>
                <c:pt idx="6071">
                  <c:v>43242.663194444445</c:v>
                </c:pt>
                <c:pt idx="6072">
                  <c:v>43242.666666666664</c:v>
                </c:pt>
                <c:pt idx="6073">
                  <c:v>43242.670138888891</c:v>
                </c:pt>
                <c:pt idx="6074">
                  <c:v>43242.674305555556</c:v>
                </c:pt>
                <c:pt idx="6075">
                  <c:v>43242.679166666669</c:v>
                </c:pt>
                <c:pt idx="6076">
                  <c:v>43242.682638888888</c:v>
                </c:pt>
                <c:pt idx="6077">
                  <c:v>43242.686111111114</c:v>
                </c:pt>
                <c:pt idx="6078">
                  <c:v>43242.689583333333</c:v>
                </c:pt>
                <c:pt idx="6079">
                  <c:v>43242.693055555559</c:v>
                </c:pt>
                <c:pt idx="6080">
                  <c:v>43242.696527777778</c:v>
                </c:pt>
                <c:pt idx="6081">
                  <c:v>43242.7</c:v>
                </c:pt>
                <c:pt idx="6082">
                  <c:v>43242.703472222223</c:v>
                </c:pt>
                <c:pt idx="6083">
                  <c:v>43242.706944444442</c:v>
                </c:pt>
                <c:pt idx="6084">
                  <c:v>43242.710416666669</c:v>
                </c:pt>
                <c:pt idx="6085">
                  <c:v>43242.713888888888</c:v>
                </c:pt>
                <c:pt idx="6086">
                  <c:v>43242.717361111114</c:v>
                </c:pt>
                <c:pt idx="6087">
                  <c:v>43242.720833333333</c:v>
                </c:pt>
                <c:pt idx="6088">
                  <c:v>43242.724305555559</c:v>
                </c:pt>
                <c:pt idx="6089">
                  <c:v>43242.727777777778</c:v>
                </c:pt>
                <c:pt idx="6090">
                  <c:v>43242.731249999997</c:v>
                </c:pt>
                <c:pt idx="6091">
                  <c:v>43242.734722222223</c:v>
                </c:pt>
                <c:pt idx="6092">
                  <c:v>43242.738194444442</c:v>
                </c:pt>
                <c:pt idx="6093">
                  <c:v>43242.741666666669</c:v>
                </c:pt>
                <c:pt idx="6094">
                  <c:v>43242.745138888888</c:v>
                </c:pt>
                <c:pt idx="6095">
                  <c:v>43242.748611111114</c:v>
                </c:pt>
                <c:pt idx="6096">
                  <c:v>43242.752083333333</c:v>
                </c:pt>
                <c:pt idx="6097">
                  <c:v>43242.755555555559</c:v>
                </c:pt>
                <c:pt idx="6098">
                  <c:v>43242.759027777778</c:v>
                </c:pt>
                <c:pt idx="6099">
                  <c:v>43242.762499999997</c:v>
                </c:pt>
                <c:pt idx="6100">
                  <c:v>43242.765972222223</c:v>
                </c:pt>
                <c:pt idx="6101">
                  <c:v>43242.769444444442</c:v>
                </c:pt>
                <c:pt idx="6102">
                  <c:v>43242.772916666669</c:v>
                </c:pt>
                <c:pt idx="6103">
                  <c:v>43242.776388888888</c:v>
                </c:pt>
                <c:pt idx="6104">
                  <c:v>43242.779861111114</c:v>
                </c:pt>
                <c:pt idx="6105">
                  <c:v>43242.783333333333</c:v>
                </c:pt>
                <c:pt idx="6106">
                  <c:v>43242.786805555559</c:v>
                </c:pt>
                <c:pt idx="6107">
                  <c:v>43242.790277777778</c:v>
                </c:pt>
                <c:pt idx="6108">
                  <c:v>43242.793749999997</c:v>
                </c:pt>
                <c:pt idx="6109">
                  <c:v>43242.797222222223</c:v>
                </c:pt>
                <c:pt idx="6110">
                  <c:v>43242.800694444442</c:v>
                </c:pt>
                <c:pt idx="6111">
                  <c:v>43242.804166666669</c:v>
                </c:pt>
                <c:pt idx="6112">
                  <c:v>43242.807638888888</c:v>
                </c:pt>
                <c:pt idx="6113">
                  <c:v>43242.811111111114</c:v>
                </c:pt>
                <c:pt idx="6114">
                  <c:v>43242.814583333333</c:v>
                </c:pt>
                <c:pt idx="6115">
                  <c:v>43242.818055555559</c:v>
                </c:pt>
                <c:pt idx="6116">
                  <c:v>43242.821527777778</c:v>
                </c:pt>
                <c:pt idx="6117">
                  <c:v>43242.824999999997</c:v>
                </c:pt>
                <c:pt idx="6118">
                  <c:v>43242.828472222223</c:v>
                </c:pt>
                <c:pt idx="6119">
                  <c:v>43242.831944444442</c:v>
                </c:pt>
                <c:pt idx="6120">
                  <c:v>43242.836111111108</c:v>
                </c:pt>
                <c:pt idx="6121">
                  <c:v>43242.839583333334</c:v>
                </c:pt>
                <c:pt idx="6122">
                  <c:v>43242.843055555553</c:v>
                </c:pt>
                <c:pt idx="6123">
                  <c:v>43242.84652777778</c:v>
                </c:pt>
                <c:pt idx="6124">
                  <c:v>43242.85</c:v>
                </c:pt>
                <c:pt idx="6125">
                  <c:v>43242.853472222225</c:v>
                </c:pt>
                <c:pt idx="6126">
                  <c:v>43242.856944444444</c:v>
                </c:pt>
                <c:pt idx="6127">
                  <c:v>43242.86041666667</c:v>
                </c:pt>
                <c:pt idx="6128">
                  <c:v>43242.863888888889</c:v>
                </c:pt>
                <c:pt idx="6129">
                  <c:v>43242.867361111108</c:v>
                </c:pt>
                <c:pt idx="6130">
                  <c:v>43242.870833333334</c:v>
                </c:pt>
                <c:pt idx="6131">
                  <c:v>43242.874305555553</c:v>
                </c:pt>
                <c:pt idx="6132">
                  <c:v>43242.87777777778</c:v>
                </c:pt>
                <c:pt idx="6133">
                  <c:v>43242.881249999999</c:v>
                </c:pt>
                <c:pt idx="6134">
                  <c:v>43242.884722222225</c:v>
                </c:pt>
                <c:pt idx="6135">
                  <c:v>43242.888194444444</c:v>
                </c:pt>
                <c:pt idx="6136">
                  <c:v>43242.890972222223</c:v>
                </c:pt>
                <c:pt idx="6137">
                  <c:v>43242.894444444442</c:v>
                </c:pt>
                <c:pt idx="6138">
                  <c:v>43242.897916666669</c:v>
                </c:pt>
                <c:pt idx="6139">
                  <c:v>43242.901388888888</c:v>
                </c:pt>
                <c:pt idx="6140">
                  <c:v>43242.904861111114</c:v>
                </c:pt>
                <c:pt idx="6141">
                  <c:v>43242.908333333333</c:v>
                </c:pt>
                <c:pt idx="6142">
                  <c:v>43242.911805555559</c:v>
                </c:pt>
                <c:pt idx="6143">
                  <c:v>43242.915277777778</c:v>
                </c:pt>
                <c:pt idx="6144">
                  <c:v>43242.918749999997</c:v>
                </c:pt>
                <c:pt idx="6145">
                  <c:v>43242.922222222223</c:v>
                </c:pt>
                <c:pt idx="6146">
                  <c:v>43242.925694444442</c:v>
                </c:pt>
                <c:pt idx="6147">
                  <c:v>43242.929166666669</c:v>
                </c:pt>
                <c:pt idx="6148">
                  <c:v>43242.932638888888</c:v>
                </c:pt>
                <c:pt idx="6149">
                  <c:v>43242.936111111114</c:v>
                </c:pt>
                <c:pt idx="6150">
                  <c:v>43242.939583333333</c:v>
                </c:pt>
                <c:pt idx="6151">
                  <c:v>43242.943055555559</c:v>
                </c:pt>
                <c:pt idx="6152">
                  <c:v>43242.946527777778</c:v>
                </c:pt>
                <c:pt idx="6153">
                  <c:v>43242.95</c:v>
                </c:pt>
                <c:pt idx="6154">
                  <c:v>43242.953472222223</c:v>
                </c:pt>
                <c:pt idx="6155">
                  <c:v>43242.956944444442</c:v>
                </c:pt>
                <c:pt idx="6156">
                  <c:v>43242.960416666669</c:v>
                </c:pt>
                <c:pt idx="6157">
                  <c:v>43242.963888888888</c:v>
                </c:pt>
                <c:pt idx="6158">
                  <c:v>43242.967361111114</c:v>
                </c:pt>
                <c:pt idx="6159">
                  <c:v>43242.970833333333</c:v>
                </c:pt>
                <c:pt idx="6160">
                  <c:v>43242.974305555559</c:v>
                </c:pt>
                <c:pt idx="6161">
                  <c:v>43242.977777777778</c:v>
                </c:pt>
                <c:pt idx="6162">
                  <c:v>43242.981249999997</c:v>
                </c:pt>
                <c:pt idx="6163">
                  <c:v>43242.984722222223</c:v>
                </c:pt>
                <c:pt idx="6164">
                  <c:v>43242.988194444442</c:v>
                </c:pt>
                <c:pt idx="6165">
                  <c:v>43242.991666666669</c:v>
                </c:pt>
                <c:pt idx="6166">
                  <c:v>43242.995138888888</c:v>
                </c:pt>
                <c:pt idx="6167">
                  <c:v>43242.998611111114</c:v>
                </c:pt>
                <c:pt idx="6168">
                  <c:v>43243.002083333333</c:v>
                </c:pt>
                <c:pt idx="6169">
                  <c:v>43243.005555555559</c:v>
                </c:pt>
                <c:pt idx="6170">
                  <c:v>43243.009027777778</c:v>
                </c:pt>
                <c:pt idx="6171">
                  <c:v>43243.012499999997</c:v>
                </c:pt>
                <c:pt idx="6172">
                  <c:v>43243.015972222223</c:v>
                </c:pt>
                <c:pt idx="6173">
                  <c:v>43243.019444444442</c:v>
                </c:pt>
                <c:pt idx="6174">
                  <c:v>43243.022916666669</c:v>
                </c:pt>
                <c:pt idx="6175">
                  <c:v>43243.026388888888</c:v>
                </c:pt>
                <c:pt idx="6176">
                  <c:v>43243.029861111114</c:v>
                </c:pt>
                <c:pt idx="6177">
                  <c:v>43243.033333333333</c:v>
                </c:pt>
                <c:pt idx="6178">
                  <c:v>43243.036805555559</c:v>
                </c:pt>
                <c:pt idx="6179">
                  <c:v>43243.040277777778</c:v>
                </c:pt>
                <c:pt idx="6180">
                  <c:v>43243.043749999997</c:v>
                </c:pt>
                <c:pt idx="6181">
                  <c:v>43243.047222222223</c:v>
                </c:pt>
                <c:pt idx="6182">
                  <c:v>43243.050694444442</c:v>
                </c:pt>
                <c:pt idx="6183">
                  <c:v>43243.054166666669</c:v>
                </c:pt>
                <c:pt idx="6184">
                  <c:v>43243.057638888888</c:v>
                </c:pt>
                <c:pt idx="6185">
                  <c:v>43243.061111111114</c:v>
                </c:pt>
                <c:pt idx="6186">
                  <c:v>43243.064583333333</c:v>
                </c:pt>
                <c:pt idx="6187">
                  <c:v>43243.068055555559</c:v>
                </c:pt>
                <c:pt idx="6188">
                  <c:v>43243.071527777778</c:v>
                </c:pt>
                <c:pt idx="6189">
                  <c:v>43243.074999999997</c:v>
                </c:pt>
                <c:pt idx="6190">
                  <c:v>43243.078472222223</c:v>
                </c:pt>
                <c:pt idx="6191">
                  <c:v>43243.081944444442</c:v>
                </c:pt>
                <c:pt idx="6192">
                  <c:v>43243.085416666669</c:v>
                </c:pt>
                <c:pt idx="6193">
                  <c:v>43243.088888888888</c:v>
                </c:pt>
                <c:pt idx="6194">
                  <c:v>43243.092361111114</c:v>
                </c:pt>
                <c:pt idx="6195">
                  <c:v>43243.095833333333</c:v>
                </c:pt>
                <c:pt idx="6196">
                  <c:v>43243.099305555559</c:v>
                </c:pt>
                <c:pt idx="6197">
                  <c:v>43243.102777777778</c:v>
                </c:pt>
                <c:pt idx="6198">
                  <c:v>43243.106249999997</c:v>
                </c:pt>
                <c:pt idx="6199">
                  <c:v>43243.109722222223</c:v>
                </c:pt>
                <c:pt idx="6200">
                  <c:v>43243.113194444442</c:v>
                </c:pt>
                <c:pt idx="6201">
                  <c:v>43243.116666666669</c:v>
                </c:pt>
                <c:pt idx="6202">
                  <c:v>43243.120138888888</c:v>
                </c:pt>
                <c:pt idx="6203">
                  <c:v>43243.123611111114</c:v>
                </c:pt>
                <c:pt idx="6204">
                  <c:v>43243.127083333333</c:v>
                </c:pt>
                <c:pt idx="6205">
                  <c:v>43243.130555555559</c:v>
                </c:pt>
                <c:pt idx="6206">
                  <c:v>43243.134027777778</c:v>
                </c:pt>
                <c:pt idx="6207">
                  <c:v>43243.137499999997</c:v>
                </c:pt>
                <c:pt idx="6208">
                  <c:v>43243.140972222223</c:v>
                </c:pt>
                <c:pt idx="6209">
                  <c:v>43243.144444444442</c:v>
                </c:pt>
                <c:pt idx="6210">
                  <c:v>43243.147916666669</c:v>
                </c:pt>
                <c:pt idx="6211">
                  <c:v>43243.151388888888</c:v>
                </c:pt>
                <c:pt idx="6212">
                  <c:v>43243.154861111114</c:v>
                </c:pt>
                <c:pt idx="6213">
                  <c:v>43243.158333333333</c:v>
                </c:pt>
                <c:pt idx="6214">
                  <c:v>43243.161805555559</c:v>
                </c:pt>
                <c:pt idx="6215">
                  <c:v>43243.165277777778</c:v>
                </c:pt>
                <c:pt idx="6216">
                  <c:v>43243.168749999997</c:v>
                </c:pt>
                <c:pt idx="6217">
                  <c:v>43243.172222222223</c:v>
                </c:pt>
                <c:pt idx="6218">
                  <c:v>43243.175694444442</c:v>
                </c:pt>
                <c:pt idx="6219">
                  <c:v>43243.179166666669</c:v>
                </c:pt>
                <c:pt idx="6220">
                  <c:v>43243.182638888888</c:v>
                </c:pt>
                <c:pt idx="6221">
                  <c:v>43243.186111111114</c:v>
                </c:pt>
                <c:pt idx="6222">
                  <c:v>43243.189583333333</c:v>
                </c:pt>
                <c:pt idx="6223">
                  <c:v>43243.193055555559</c:v>
                </c:pt>
                <c:pt idx="6224">
                  <c:v>43243.196527777778</c:v>
                </c:pt>
                <c:pt idx="6225">
                  <c:v>43243.199999999997</c:v>
                </c:pt>
                <c:pt idx="6226">
                  <c:v>43243.203472222223</c:v>
                </c:pt>
                <c:pt idx="6227">
                  <c:v>43243.206944444442</c:v>
                </c:pt>
                <c:pt idx="6228">
                  <c:v>43243.210416666669</c:v>
                </c:pt>
                <c:pt idx="6229">
                  <c:v>43243.213888888888</c:v>
                </c:pt>
                <c:pt idx="6230">
                  <c:v>43243.217361111114</c:v>
                </c:pt>
                <c:pt idx="6231">
                  <c:v>43243.220833333333</c:v>
                </c:pt>
                <c:pt idx="6232">
                  <c:v>43243.224305555559</c:v>
                </c:pt>
                <c:pt idx="6233">
                  <c:v>43243.227777777778</c:v>
                </c:pt>
                <c:pt idx="6234">
                  <c:v>43243.231249999997</c:v>
                </c:pt>
                <c:pt idx="6235">
                  <c:v>43243.234722222223</c:v>
                </c:pt>
                <c:pt idx="6236">
                  <c:v>43243.238194444442</c:v>
                </c:pt>
                <c:pt idx="6237">
                  <c:v>43243.241666666669</c:v>
                </c:pt>
                <c:pt idx="6238">
                  <c:v>43243.245138888888</c:v>
                </c:pt>
                <c:pt idx="6239">
                  <c:v>43243.248611111114</c:v>
                </c:pt>
                <c:pt idx="6240">
                  <c:v>43243.252083333333</c:v>
                </c:pt>
                <c:pt idx="6241">
                  <c:v>43243.255555555559</c:v>
                </c:pt>
                <c:pt idx="6242">
                  <c:v>43243.259027777778</c:v>
                </c:pt>
                <c:pt idx="6243">
                  <c:v>43243.262499999997</c:v>
                </c:pt>
                <c:pt idx="6244">
                  <c:v>43243.265972222223</c:v>
                </c:pt>
                <c:pt idx="6245">
                  <c:v>43243.269444444442</c:v>
                </c:pt>
                <c:pt idx="6246">
                  <c:v>43243.272916666669</c:v>
                </c:pt>
                <c:pt idx="6247">
                  <c:v>43243.276388888888</c:v>
                </c:pt>
                <c:pt idx="6248">
                  <c:v>43243.279861111114</c:v>
                </c:pt>
                <c:pt idx="6249">
                  <c:v>43243.283333333333</c:v>
                </c:pt>
                <c:pt idx="6250">
                  <c:v>43243.286805555559</c:v>
                </c:pt>
                <c:pt idx="6251">
                  <c:v>43243.290277777778</c:v>
                </c:pt>
                <c:pt idx="6252">
                  <c:v>43243.293749999997</c:v>
                </c:pt>
                <c:pt idx="6253">
                  <c:v>43243.297222222223</c:v>
                </c:pt>
                <c:pt idx="6254">
                  <c:v>43243.300694444442</c:v>
                </c:pt>
                <c:pt idx="6255">
                  <c:v>43243.304166666669</c:v>
                </c:pt>
                <c:pt idx="6256">
                  <c:v>43243.307638888888</c:v>
                </c:pt>
                <c:pt idx="6257">
                  <c:v>43243.311111111114</c:v>
                </c:pt>
                <c:pt idx="6258">
                  <c:v>43243.314583333333</c:v>
                </c:pt>
                <c:pt idx="6259">
                  <c:v>43243.318055555559</c:v>
                </c:pt>
                <c:pt idx="6260">
                  <c:v>43243.321527777778</c:v>
                </c:pt>
                <c:pt idx="6261">
                  <c:v>43243.324999999997</c:v>
                </c:pt>
                <c:pt idx="6262">
                  <c:v>43243.328472222223</c:v>
                </c:pt>
                <c:pt idx="6263">
                  <c:v>43243.331944444442</c:v>
                </c:pt>
                <c:pt idx="6264">
                  <c:v>43243.335416666669</c:v>
                </c:pt>
                <c:pt idx="6265">
                  <c:v>43243.338888888888</c:v>
                </c:pt>
                <c:pt idx="6266">
                  <c:v>43243.342361111114</c:v>
                </c:pt>
                <c:pt idx="6267">
                  <c:v>43243.345833333333</c:v>
                </c:pt>
                <c:pt idx="6268">
                  <c:v>43243.349305555559</c:v>
                </c:pt>
                <c:pt idx="6269">
                  <c:v>43243.352777777778</c:v>
                </c:pt>
                <c:pt idx="6270">
                  <c:v>43243.356249999997</c:v>
                </c:pt>
                <c:pt idx="6271">
                  <c:v>43243.359722222223</c:v>
                </c:pt>
                <c:pt idx="6272">
                  <c:v>43243.363194444442</c:v>
                </c:pt>
                <c:pt idx="6273">
                  <c:v>43243.366666666669</c:v>
                </c:pt>
                <c:pt idx="6274">
                  <c:v>43243.370138888888</c:v>
                </c:pt>
                <c:pt idx="6275">
                  <c:v>43243.373611111114</c:v>
                </c:pt>
                <c:pt idx="6276">
                  <c:v>43243.377083333333</c:v>
                </c:pt>
                <c:pt idx="6277">
                  <c:v>43243.380555555559</c:v>
                </c:pt>
                <c:pt idx="6278">
                  <c:v>43243.384027777778</c:v>
                </c:pt>
                <c:pt idx="6279">
                  <c:v>43243.387499999997</c:v>
                </c:pt>
                <c:pt idx="6280">
                  <c:v>43243.390972222223</c:v>
                </c:pt>
                <c:pt idx="6281">
                  <c:v>43243.394444444442</c:v>
                </c:pt>
                <c:pt idx="6282">
                  <c:v>43243.397916666669</c:v>
                </c:pt>
                <c:pt idx="6283">
                  <c:v>43243.401388888888</c:v>
                </c:pt>
                <c:pt idx="6284">
                  <c:v>43243.404861111114</c:v>
                </c:pt>
                <c:pt idx="6285">
                  <c:v>43243.408333333333</c:v>
                </c:pt>
                <c:pt idx="6286">
                  <c:v>43243.411805555559</c:v>
                </c:pt>
                <c:pt idx="6287">
                  <c:v>43243.415277777778</c:v>
                </c:pt>
                <c:pt idx="6288">
                  <c:v>43243.418749999997</c:v>
                </c:pt>
                <c:pt idx="6289">
                  <c:v>43243.42291666667</c:v>
                </c:pt>
                <c:pt idx="6290">
                  <c:v>43243.426388888889</c:v>
                </c:pt>
                <c:pt idx="6291">
                  <c:v>43243.429861111108</c:v>
                </c:pt>
                <c:pt idx="6292">
                  <c:v>43243.433333333334</c:v>
                </c:pt>
                <c:pt idx="6293">
                  <c:v>43243.436805555553</c:v>
                </c:pt>
                <c:pt idx="6294">
                  <c:v>43243.44027777778</c:v>
                </c:pt>
                <c:pt idx="6295">
                  <c:v>43243.443749999999</c:v>
                </c:pt>
                <c:pt idx="6296">
                  <c:v>43243.447222222225</c:v>
                </c:pt>
                <c:pt idx="6297">
                  <c:v>43243.450694444444</c:v>
                </c:pt>
                <c:pt idx="6298">
                  <c:v>43243.45416666667</c:v>
                </c:pt>
                <c:pt idx="6299">
                  <c:v>43243.457638888889</c:v>
                </c:pt>
                <c:pt idx="6300">
                  <c:v>43243.461111111108</c:v>
                </c:pt>
                <c:pt idx="6301">
                  <c:v>43243.464583333334</c:v>
                </c:pt>
                <c:pt idx="6302">
                  <c:v>43243.468055555553</c:v>
                </c:pt>
                <c:pt idx="6303">
                  <c:v>43243.47152777778</c:v>
                </c:pt>
                <c:pt idx="6304">
                  <c:v>43243.474999999999</c:v>
                </c:pt>
                <c:pt idx="6305">
                  <c:v>43243.478472222225</c:v>
                </c:pt>
                <c:pt idx="6306">
                  <c:v>43243.481944444444</c:v>
                </c:pt>
                <c:pt idx="6307">
                  <c:v>43243.48541666667</c:v>
                </c:pt>
                <c:pt idx="6308">
                  <c:v>43243.488888888889</c:v>
                </c:pt>
                <c:pt idx="6309">
                  <c:v>43243.492361111108</c:v>
                </c:pt>
                <c:pt idx="6310">
                  <c:v>43243.495833333334</c:v>
                </c:pt>
                <c:pt idx="6311">
                  <c:v>43243.499305555553</c:v>
                </c:pt>
                <c:pt idx="6312">
                  <c:v>43243.50277777778</c:v>
                </c:pt>
                <c:pt idx="6313">
                  <c:v>43243.506249999999</c:v>
                </c:pt>
                <c:pt idx="6314">
                  <c:v>43243.509722222225</c:v>
                </c:pt>
                <c:pt idx="6315">
                  <c:v>43243.513194444444</c:v>
                </c:pt>
                <c:pt idx="6316">
                  <c:v>43243.51666666667</c:v>
                </c:pt>
                <c:pt idx="6317">
                  <c:v>43243.520138888889</c:v>
                </c:pt>
                <c:pt idx="6318">
                  <c:v>43243.523611111108</c:v>
                </c:pt>
                <c:pt idx="6319">
                  <c:v>43243.527083333334</c:v>
                </c:pt>
                <c:pt idx="6320">
                  <c:v>43243.530555555553</c:v>
                </c:pt>
                <c:pt idx="6321">
                  <c:v>43243.53402777778</c:v>
                </c:pt>
                <c:pt idx="6322">
                  <c:v>43243.537499999999</c:v>
                </c:pt>
                <c:pt idx="6323">
                  <c:v>43243.540972222225</c:v>
                </c:pt>
                <c:pt idx="6324">
                  <c:v>43243.544444444444</c:v>
                </c:pt>
                <c:pt idx="6325">
                  <c:v>43243.54791666667</c:v>
                </c:pt>
                <c:pt idx="6326">
                  <c:v>43243.551388888889</c:v>
                </c:pt>
                <c:pt idx="6327">
                  <c:v>43243.554861111108</c:v>
                </c:pt>
                <c:pt idx="6328">
                  <c:v>43243.558333333334</c:v>
                </c:pt>
                <c:pt idx="6329">
                  <c:v>43243.561805555553</c:v>
                </c:pt>
                <c:pt idx="6330">
                  <c:v>43243.56527777778</c:v>
                </c:pt>
                <c:pt idx="6331">
                  <c:v>43243.568749999999</c:v>
                </c:pt>
                <c:pt idx="6332">
                  <c:v>43243.572222222225</c:v>
                </c:pt>
                <c:pt idx="6333">
                  <c:v>43243.575694444444</c:v>
                </c:pt>
                <c:pt idx="6334">
                  <c:v>43243.57916666667</c:v>
                </c:pt>
                <c:pt idx="6335">
                  <c:v>43243.582638888889</c:v>
                </c:pt>
                <c:pt idx="6336">
                  <c:v>43243.586111111108</c:v>
                </c:pt>
                <c:pt idx="6337">
                  <c:v>43243.589583333334</c:v>
                </c:pt>
                <c:pt idx="6338">
                  <c:v>43243.593055555553</c:v>
                </c:pt>
                <c:pt idx="6339">
                  <c:v>43243.59652777778</c:v>
                </c:pt>
                <c:pt idx="6340">
                  <c:v>43243.6</c:v>
                </c:pt>
                <c:pt idx="6341">
                  <c:v>43243.603472222225</c:v>
                </c:pt>
                <c:pt idx="6342">
                  <c:v>43243.606944444444</c:v>
                </c:pt>
                <c:pt idx="6343">
                  <c:v>43243.61041666667</c:v>
                </c:pt>
                <c:pt idx="6344">
                  <c:v>43243.613888888889</c:v>
                </c:pt>
                <c:pt idx="6345">
                  <c:v>43243.617361111108</c:v>
                </c:pt>
                <c:pt idx="6346">
                  <c:v>43243.620833333334</c:v>
                </c:pt>
                <c:pt idx="6347">
                  <c:v>43243.624305555553</c:v>
                </c:pt>
                <c:pt idx="6348">
                  <c:v>43243.625694444447</c:v>
                </c:pt>
                <c:pt idx="6349">
                  <c:v>43243.629166666666</c:v>
                </c:pt>
                <c:pt idx="6350">
                  <c:v>43243.632638888892</c:v>
                </c:pt>
                <c:pt idx="6351">
                  <c:v>43243.636111111111</c:v>
                </c:pt>
                <c:pt idx="6352">
                  <c:v>43243.63958333333</c:v>
                </c:pt>
                <c:pt idx="6353">
                  <c:v>43243.643055555556</c:v>
                </c:pt>
                <c:pt idx="6354">
                  <c:v>43243.646527777775</c:v>
                </c:pt>
                <c:pt idx="6355">
                  <c:v>43243.65</c:v>
                </c:pt>
                <c:pt idx="6356">
                  <c:v>43243.65347222222</c:v>
                </c:pt>
                <c:pt idx="6357">
                  <c:v>43243.656944444447</c:v>
                </c:pt>
                <c:pt idx="6358">
                  <c:v>43243.660416666666</c:v>
                </c:pt>
                <c:pt idx="6359">
                  <c:v>43243.663888888892</c:v>
                </c:pt>
                <c:pt idx="6360">
                  <c:v>43243.667361111111</c:v>
                </c:pt>
                <c:pt idx="6361">
                  <c:v>43243.67083333333</c:v>
                </c:pt>
                <c:pt idx="6362">
                  <c:v>43243.674305555556</c:v>
                </c:pt>
                <c:pt idx="6363">
                  <c:v>43243.677777777775</c:v>
                </c:pt>
                <c:pt idx="6364">
                  <c:v>43243.681250000001</c:v>
                </c:pt>
                <c:pt idx="6365">
                  <c:v>43243.68472222222</c:v>
                </c:pt>
                <c:pt idx="6366">
                  <c:v>43243.688194444447</c:v>
                </c:pt>
                <c:pt idx="6367">
                  <c:v>43243.691666666666</c:v>
                </c:pt>
                <c:pt idx="6368">
                  <c:v>43243.695138888892</c:v>
                </c:pt>
                <c:pt idx="6369">
                  <c:v>43243.698611111111</c:v>
                </c:pt>
                <c:pt idx="6370">
                  <c:v>43243.70208333333</c:v>
                </c:pt>
                <c:pt idx="6371">
                  <c:v>43243.705555555556</c:v>
                </c:pt>
                <c:pt idx="6372">
                  <c:v>43243.709027777775</c:v>
                </c:pt>
                <c:pt idx="6373">
                  <c:v>43243.712500000001</c:v>
                </c:pt>
                <c:pt idx="6374">
                  <c:v>43243.71597222222</c:v>
                </c:pt>
                <c:pt idx="6375">
                  <c:v>43243.719444444447</c:v>
                </c:pt>
                <c:pt idx="6376">
                  <c:v>43243.722916666666</c:v>
                </c:pt>
                <c:pt idx="6377">
                  <c:v>43243.726388888892</c:v>
                </c:pt>
                <c:pt idx="6378">
                  <c:v>43243.729861111111</c:v>
                </c:pt>
                <c:pt idx="6379">
                  <c:v>43243.73333333333</c:v>
                </c:pt>
                <c:pt idx="6380">
                  <c:v>43243.736805555556</c:v>
                </c:pt>
                <c:pt idx="6381">
                  <c:v>43243.740972222222</c:v>
                </c:pt>
                <c:pt idx="6382">
                  <c:v>43243.745833333334</c:v>
                </c:pt>
                <c:pt idx="6383">
                  <c:v>43243.749305555553</c:v>
                </c:pt>
                <c:pt idx="6384">
                  <c:v>43243.75277777778</c:v>
                </c:pt>
                <c:pt idx="6385">
                  <c:v>43243.756249999999</c:v>
                </c:pt>
                <c:pt idx="6386">
                  <c:v>43243.759722222225</c:v>
                </c:pt>
                <c:pt idx="6387">
                  <c:v>43243.763194444444</c:v>
                </c:pt>
                <c:pt idx="6388">
                  <c:v>43243.76666666667</c:v>
                </c:pt>
                <c:pt idx="6389">
                  <c:v>43243.770138888889</c:v>
                </c:pt>
                <c:pt idx="6390">
                  <c:v>43243.773611111108</c:v>
                </c:pt>
                <c:pt idx="6391">
                  <c:v>43243.777083333334</c:v>
                </c:pt>
                <c:pt idx="6392">
                  <c:v>43243.780555555553</c:v>
                </c:pt>
                <c:pt idx="6393">
                  <c:v>43243.78402777778</c:v>
                </c:pt>
                <c:pt idx="6394">
                  <c:v>43243.787499999999</c:v>
                </c:pt>
                <c:pt idx="6395">
                  <c:v>43243.790972222225</c:v>
                </c:pt>
                <c:pt idx="6396">
                  <c:v>43243.794444444444</c:v>
                </c:pt>
                <c:pt idx="6397">
                  <c:v>43243.79791666667</c:v>
                </c:pt>
                <c:pt idx="6398">
                  <c:v>43243.801388888889</c:v>
                </c:pt>
                <c:pt idx="6399">
                  <c:v>43243.804861111108</c:v>
                </c:pt>
                <c:pt idx="6400">
                  <c:v>43243.808333333334</c:v>
                </c:pt>
                <c:pt idx="6401">
                  <c:v>43243.811805555553</c:v>
                </c:pt>
                <c:pt idx="6402">
                  <c:v>43243.81527777778</c:v>
                </c:pt>
                <c:pt idx="6403">
                  <c:v>43243.818749999999</c:v>
                </c:pt>
                <c:pt idx="6404">
                  <c:v>43243.822222222225</c:v>
                </c:pt>
                <c:pt idx="6405">
                  <c:v>43243.825694444444</c:v>
                </c:pt>
                <c:pt idx="6406">
                  <c:v>43243.82916666667</c:v>
                </c:pt>
                <c:pt idx="6407">
                  <c:v>43243.871527777781</c:v>
                </c:pt>
                <c:pt idx="6408">
                  <c:v>43243.875</c:v>
                </c:pt>
                <c:pt idx="6409">
                  <c:v>43243.878472222219</c:v>
                </c:pt>
                <c:pt idx="6410">
                  <c:v>43243.881944444445</c:v>
                </c:pt>
                <c:pt idx="6411">
                  <c:v>43243.885416666664</c:v>
                </c:pt>
                <c:pt idx="6412">
                  <c:v>43243.888888888891</c:v>
                </c:pt>
                <c:pt idx="6413">
                  <c:v>43243.892361111109</c:v>
                </c:pt>
                <c:pt idx="6414">
                  <c:v>43243.895833333336</c:v>
                </c:pt>
                <c:pt idx="6415">
                  <c:v>43243.899305555555</c:v>
                </c:pt>
                <c:pt idx="6416">
                  <c:v>43243.902777777781</c:v>
                </c:pt>
                <c:pt idx="6417">
                  <c:v>43243.90625</c:v>
                </c:pt>
                <c:pt idx="6418">
                  <c:v>43243.909722222219</c:v>
                </c:pt>
                <c:pt idx="6419">
                  <c:v>43243.913194444445</c:v>
                </c:pt>
                <c:pt idx="6420">
                  <c:v>43243.916666666664</c:v>
                </c:pt>
                <c:pt idx="6421">
                  <c:v>43243.920138888891</c:v>
                </c:pt>
                <c:pt idx="6422">
                  <c:v>43243.923611111109</c:v>
                </c:pt>
                <c:pt idx="6423">
                  <c:v>43243.927083333336</c:v>
                </c:pt>
                <c:pt idx="6424">
                  <c:v>43243.930555555555</c:v>
                </c:pt>
                <c:pt idx="6425">
                  <c:v>43243.934027777781</c:v>
                </c:pt>
                <c:pt idx="6426">
                  <c:v>43243.9375</c:v>
                </c:pt>
                <c:pt idx="6427">
                  <c:v>43243.940972222219</c:v>
                </c:pt>
                <c:pt idx="6428">
                  <c:v>43243.944444444445</c:v>
                </c:pt>
                <c:pt idx="6429">
                  <c:v>43243.947916666664</c:v>
                </c:pt>
                <c:pt idx="6430">
                  <c:v>43243.951388888891</c:v>
                </c:pt>
                <c:pt idx="6431">
                  <c:v>43243.954861111109</c:v>
                </c:pt>
                <c:pt idx="6432">
                  <c:v>43243.958333333336</c:v>
                </c:pt>
                <c:pt idx="6433">
                  <c:v>43243.961805555555</c:v>
                </c:pt>
                <c:pt idx="6434">
                  <c:v>43243.965277777781</c:v>
                </c:pt>
                <c:pt idx="6435">
                  <c:v>43243.96875</c:v>
                </c:pt>
                <c:pt idx="6436">
                  <c:v>43243.972222222219</c:v>
                </c:pt>
                <c:pt idx="6437">
                  <c:v>43243.975694444445</c:v>
                </c:pt>
                <c:pt idx="6438">
                  <c:v>43243.979166666664</c:v>
                </c:pt>
                <c:pt idx="6439">
                  <c:v>43243.982638888891</c:v>
                </c:pt>
                <c:pt idx="6440">
                  <c:v>43243.986111111109</c:v>
                </c:pt>
                <c:pt idx="6441">
                  <c:v>43243.989583333336</c:v>
                </c:pt>
                <c:pt idx="6442">
                  <c:v>43243.993055555555</c:v>
                </c:pt>
                <c:pt idx="6443">
                  <c:v>43243.996527777781</c:v>
                </c:pt>
                <c:pt idx="6444">
                  <c:v>43244</c:v>
                </c:pt>
                <c:pt idx="6445">
                  <c:v>43244.003472222219</c:v>
                </c:pt>
                <c:pt idx="6446">
                  <c:v>43244.006944444445</c:v>
                </c:pt>
                <c:pt idx="6447">
                  <c:v>43244.010416666664</c:v>
                </c:pt>
                <c:pt idx="6448">
                  <c:v>43244.013888888891</c:v>
                </c:pt>
                <c:pt idx="6449">
                  <c:v>43244.017361111109</c:v>
                </c:pt>
                <c:pt idx="6450">
                  <c:v>43244.020833333336</c:v>
                </c:pt>
                <c:pt idx="6451">
                  <c:v>43244.024305555555</c:v>
                </c:pt>
                <c:pt idx="6452">
                  <c:v>43244.027777777781</c:v>
                </c:pt>
                <c:pt idx="6453">
                  <c:v>43244.03125</c:v>
                </c:pt>
                <c:pt idx="6454">
                  <c:v>43244.034722222219</c:v>
                </c:pt>
                <c:pt idx="6455">
                  <c:v>43244.038194444445</c:v>
                </c:pt>
                <c:pt idx="6456">
                  <c:v>43244.041666666664</c:v>
                </c:pt>
                <c:pt idx="6457">
                  <c:v>43244.045138888891</c:v>
                </c:pt>
                <c:pt idx="6458">
                  <c:v>43244.048611111109</c:v>
                </c:pt>
                <c:pt idx="6459">
                  <c:v>43244.052083333336</c:v>
                </c:pt>
                <c:pt idx="6460">
                  <c:v>43244.055555555555</c:v>
                </c:pt>
                <c:pt idx="6461">
                  <c:v>43244.059027777781</c:v>
                </c:pt>
                <c:pt idx="6462">
                  <c:v>43244.0625</c:v>
                </c:pt>
                <c:pt idx="6463">
                  <c:v>43244.065972222219</c:v>
                </c:pt>
                <c:pt idx="6464">
                  <c:v>43244.069444444445</c:v>
                </c:pt>
                <c:pt idx="6465">
                  <c:v>43244.072916666664</c:v>
                </c:pt>
                <c:pt idx="6466">
                  <c:v>43244.076388888891</c:v>
                </c:pt>
                <c:pt idx="6467">
                  <c:v>43244.079861111109</c:v>
                </c:pt>
                <c:pt idx="6468">
                  <c:v>43244.083333333336</c:v>
                </c:pt>
                <c:pt idx="6469">
                  <c:v>43244.086805555555</c:v>
                </c:pt>
                <c:pt idx="6470">
                  <c:v>43244.090277777781</c:v>
                </c:pt>
                <c:pt idx="6471">
                  <c:v>43244.09375</c:v>
                </c:pt>
                <c:pt idx="6472">
                  <c:v>43244.097222222219</c:v>
                </c:pt>
                <c:pt idx="6473">
                  <c:v>43244.100694444445</c:v>
                </c:pt>
                <c:pt idx="6474">
                  <c:v>43244.104166666664</c:v>
                </c:pt>
                <c:pt idx="6475">
                  <c:v>43244.107638888891</c:v>
                </c:pt>
                <c:pt idx="6476">
                  <c:v>43244.111111111109</c:v>
                </c:pt>
                <c:pt idx="6477">
                  <c:v>43244.114583333336</c:v>
                </c:pt>
                <c:pt idx="6478">
                  <c:v>43244.118055555555</c:v>
                </c:pt>
                <c:pt idx="6479">
                  <c:v>43244.121527777781</c:v>
                </c:pt>
                <c:pt idx="6480">
                  <c:v>43244.125</c:v>
                </c:pt>
                <c:pt idx="6481">
                  <c:v>43244.128472222219</c:v>
                </c:pt>
                <c:pt idx="6482">
                  <c:v>43244.131944444445</c:v>
                </c:pt>
                <c:pt idx="6483">
                  <c:v>43244.135416666664</c:v>
                </c:pt>
                <c:pt idx="6484">
                  <c:v>43244.138888888891</c:v>
                </c:pt>
                <c:pt idx="6485">
                  <c:v>43244.142361111109</c:v>
                </c:pt>
                <c:pt idx="6486">
                  <c:v>43244.145833333336</c:v>
                </c:pt>
                <c:pt idx="6487">
                  <c:v>43244.149305555555</c:v>
                </c:pt>
                <c:pt idx="6488">
                  <c:v>43244.152777777781</c:v>
                </c:pt>
                <c:pt idx="6489">
                  <c:v>43244.15625</c:v>
                </c:pt>
                <c:pt idx="6490">
                  <c:v>43244.159722222219</c:v>
                </c:pt>
                <c:pt idx="6491">
                  <c:v>43244.163194444445</c:v>
                </c:pt>
                <c:pt idx="6492">
                  <c:v>43244.166666666664</c:v>
                </c:pt>
                <c:pt idx="6493">
                  <c:v>43244.170138888891</c:v>
                </c:pt>
                <c:pt idx="6494">
                  <c:v>43244.173611111109</c:v>
                </c:pt>
                <c:pt idx="6495">
                  <c:v>43244.177083333336</c:v>
                </c:pt>
                <c:pt idx="6496">
                  <c:v>43244.180555555555</c:v>
                </c:pt>
                <c:pt idx="6497">
                  <c:v>43244.184027777781</c:v>
                </c:pt>
                <c:pt idx="6498">
                  <c:v>43244.1875</c:v>
                </c:pt>
                <c:pt idx="6499">
                  <c:v>43244.190972222219</c:v>
                </c:pt>
                <c:pt idx="6500">
                  <c:v>43244.194444444445</c:v>
                </c:pt>
                <c:pt idx="6501">
                  <c:v>43244.197916666664</c:v>
                </c:pt>
                <c:pt idx="6502">
                  <c:v>43244.201388888891</c:v>
                </c:pt>
                <c:pt idx="6503">
                  <c:v>43244.204861111109</c:v>
                </c:pt>
                <c:pt idx="6504">
                  <c:v>43244.208333333336</c:v>
                </c:pt>
                <c:pt idx="6505">
                  <c:v>43244.211805555555</c:v>
                </c:pt>
                <c:pt idx="6506">
                  <c:v>43244.215277777781</c:v>
                </c:pt>
                <c:pt idx="6507">
                  <c:v>43244.21875</c:v>
                </c:pt>
                <c:pt idx="6508">
                  <c:v>43244.222222222219</c:v>
                </c:pt>
                <c:pt idx="6509">
                  <c:v>43244.225694444445</c:v>
                </c:pt>
                <c:pt idx="6510">
                  <c:v>43244.229166666664</c:v>
                </c:pt>
                <c:pt idx="6511">
                  <c:v>43244.232638888891</c:v>
                </c:pt>
                <c:pt idx="6512">
                  <c:v>43244.236111111109</c:v>
                </c:pt>
                <c:pt idx="6513">
                  <c:v>43244.239583333336</c:v>
                </c:pt>
                <c:pt idx="6514">
                  <c:v>43244.243055555555</c:v>
                </c:pt>
                <c:pt idx="6515">
                  <c:v>43244.246527777781</c:v>
                </c:pt>
                <c:pt idx="6516">
                  <c:v>43244.25</c:v>
                </c:pt>
                <c:pt idx="6517">
                  <c:v>43244.253472222219</c:v>
                </c:pt>
                <c:pt idx="6518">
                  <c:v>43244.256944444445</c:v>
                </c:pt>
                <c:pt idx="6519">
                  <c:v>43244.260416666664</c:v>
                </c:pt>
                <c:pt idx="6520">
                  <c:v>43244.263888888891</c:v>
                </c:pt>
                <c:pt idx="6521">
                  <c:v>43244.267361111109</c:v>
                </c:pt>
                <c:pt idx="6522">
                  <c:v>43244.270833333336</c:v>
                </c:pt>
                <c:pt idx="6523">
                  <c:v>43244.274305555555</c:v>
                </c:pt>
                <c:pt idx="6524">
                  <c:v>43244.277777777781</c:v>
                </c:pt>
                <c:pt idx="6525">
                  <c:v>43244.28125</c:v>
                </c:pt>
                <c:pt idx="6526">
                  <c:v>43244.284722222219</c:v>
                </c:pt>
                <c:pt idx="6527">
                  <c:v>43244.288194444445</c:v>
                </c:pt>
                <c:pt idx="6528">
                  <c:v>43244.291666666664</c:v>
                </c:pt>
                <c:pt idx="6529">
                  <c:v>43244.295138888891</c:v>
                </c:pt>
                <c:pt idx="6530">
                  <c:v>43244.298611111109</c:v>
                </c:pt>
                <c:pt idx="6531">
                  <c:v>43244.302083333336</c:v>
                </c:pt>
                <c:pt idx="6532">
                  <c:v>43244.305555555555</c:v>
                </c:pt>
                <c:pt idx="6533">
                  <c:v>43244.309027777781</c:v>
                </c:pt>
                <c:pt idx="6534">
                  <c:v>43244.3125</c:v>
                </c:pt>
                <c:pt idx="6535">
                  <c:v>43244.315972222219</c:v>
                </c:pt>
                <c:pt idx="6536">
                  <c:v>43244.319444444445</c:v>
                </c:pt>
                <c:pt idx="6537">
                  <c:v>43244.322916666664</c:v>
                </c:pt>
                <c:pt idx="6538">
                  <c:v>43244.326388888891</c:v>
                </c:pt>
                <c:pt idx="6539">
                  <c:v>43244.329861111109</c:v>
                </c:pt>
                <c:pt idx="6540">
                  <c:v>43244.333333333336</c:v>
                </c:pt>
                <c:pt idx="6541">
                  <c:v>43244.336805555555</c:v>
                </c:pt>
                <c:pt idx="6542">
                  <c:v>43244.340277777781</c:v>
                </c:pt>
                <c:pt idx="6543">
                  <c:v>43244.34375</c:v>
                </c:pt>
                <c:pt idx="6544">
                  <c:v>43244.347222222219</c:v>
                </c:pt>
                <c:pt idx="6545">
                  <c:v>43244.350694444445</c:v>
                </c:pt>
                <c:pt idx="6546">
                  <c:v>43244.354166666664</c:v>
                </c:pt>
                <c:pt idx="6547">
                  <c:v>43244.357638888891</c:v>
                </c:pt>
                <c:pt idx="6548">
                  <c:v>43244.361111111109</c:v>
                </c:pt>
                <c:pt idx="6549">
                  <c:v>43244.364583333336</c:v>
                </c:pt>
                <c:pt idx="6550">
                  <c:v>43244.368055555555</c:v>
                </c:pt>
                <c:pt idx="6551">
                  <c:v>43244.371527777781</c:v>
                </c:pt>
                <c:pt idx="6552">
                  <c:v>43244.375</c:v>
                </c:pt>
                <c:pt idx="6553">
                  <c:v>43244.378472222219</c:v>
                </c:pt>
                <c:pt idx="6554">
                  <c:v>43244.381944444445</c:v>
                </c:pt>
                <c:pt idx="6555">
                  <c:v>43244.385416666664</c:v>
                </c:pt>
                <c:pt idx="6556">
                  <c:v>43244.388888888891</c:v>
                </c:pt>
                <c:pt idx="6557">
                  <c:v>43244.392361111109</c:v>
                </c:pt>
                <c:pt idx="6558">
                  <c:v>43244.395833333336</c:v>
                </c:pt>
                <c:pt idx="6559">
                  <c:v>43244.399305555555</c:v>
                </c:pt>
                <c:pt idx="6560">
                  <c:v>43244.402777777781</c:v>
                </c:pt>
                <c:pt idx="6561">
                  <c:v>43244.40625</c:v>
                </c:pt>
                <c:pt idx="6562">
                  <c:v>43244.409722222219</c:v>
                </c:pt>
                <c:pt idx="6563">
                  <c:v>43244.413194444445</c:v>
                </c:pt>
                <c:pt idx="6564">
                  <c:v>43244.416666666664</c:v>
                </c:pt>
                <c:pt idx="6565">
                  <c:v>43244.420138888891</c:v>
                </c:pt>
                <c:pt idx="6566">
                  <c:v>43244.423611111109</c:v>
                </c:pt>
                <c:pt idx="6567">
                  <c:v>43244.427083333336</c:v>
                </c:pt>
                <c:pt idx="6568">
                  <c:v>43244.430555555555</c:v>
                </c:pt>
                <c:pt idx="6569">
                  <c:v>43244.434027777781</c:v>
                </c:pt>
                <c:pt idx="6570">
                  <c:v>43244.4375</c:v>
                </c:pt>
                <c:pt idx="6571">
                  <c:v>43244.440972222219</c:v>
                </c:pt>
                <c:pt idx="6572">
                  <c:v>43244.444444444445</c:v>
                </c:pt>
                <c:pt idx="6573">
                  <c:v>43244.447916666664</c:v>
                </c:pt>
                <c:pt idx="6574">
                  <c:v>43244.451388888891</c:v>
                </c:pt>
                <c:pt idx="6575">
                  <c:v>43244.454861111109</c:v>
                </c:pt>
                <c:pt idx="6576">
                  <c:v>43244.458333333336</c:v>
                </c:pt>
                <c:pt idx="6577">
                  <c:v>43244.461805555555</c:v>
                </c:pt>
                <c:pt idx="6578">
                  <c:v>43244.465277777781</c:v>
                </c:pt>
                <c:pt idx="6579">
                  <c:v>43244.46875</c:v>
                </c:pt>
                <c:pt idx="6580">
                  <c:v>43244.472222222219</c:v>
                </c:pt>
                <c:pt idx="6581">
                  <c:v>43244.475694444445</c:v>
                </c:pt>
                <c:pt idx="6582">
                  <c:v>43244.479166666664</c:v>
                </c:pt>
                <c:pt idx="6583">
                  <c:v>43244.482638888891</c:v>
                </c:pt>
                <c:pt idx="6584">
                  <c:v>43244.486111111109</c:v>
                </c:pt>
                <c:pt idx="6585">
                  <c:v>43244.489583333336</c:v>
                </c:pt>
                <c:pt idx="6586">
                  <c:v>43244.493055555555</c:v>
                </c:pt>
                <c:pt idx="6587">
                  <c:v>43244.496527777781</c:v>
                </c:pt>
                <c:pt idx="6588">
                  <c:v>43244.5</c:v>
                </c:pt>
                <c:pt idx="6589">
                  <c:v>43244.503472222219</c:v>
                </c:pt>
                <c:pt idx="6590">
                  <c:v>43244.506944444445</c:v>
                </c:pt>
                <c:pt idx="6591">
                  <c:v>43244.510416666664</c:v>
                </c:pt>
                <c:pt idx="6592">
                  <c:v>43244.513888888891</c:v>
                </c:pt>
                <c:pt idx="6593">
                  <c:v>43244.517361111109</c:v>
                </c:pt>
                <c:pt idx="6594">
                  <c:v>43244.520833333336</c:v>
                </c:pt>
                <c:pt idx="6595">
                  <c:v>43244.524305555555</c:v>
                </c:pt>
                <c:pt idx="6596">
                  <c:v>43244.527777777781</c:v>
                </c:pt>
                <c:pt idx="6597">
                  <c:v>43244.53125</c:v>
                </c:pt>
                <c:pt idx="6598">
                  <c:v>43244.534722222219</c:v>
                </c:pt>
                <c:pt idx="6599">
                  <c:v>43244.538194444445</c:v>
                </c:pt>
                <c:pt idx="6600">
                  <c:v>43244.541666666664</c:v>
                </c:pt>
                <c:pt idx="6601">
                  <c:v>43244.545138888891</c:v>
                </c:pt>
                <c:pt idx="6602">
                  <c:v>43244.548611111109</c:v>
                </c:pt>
                <c:pt idx="6603">
                  <c:v>43244.552083333336</c:v>
                </c:pt>
                <c:pt idx="6604">
                  <c:v>43244.555555555555</c:v>
                </c:pt>
                <c:pt idx="6605">
                  <c:v>43244.559027777781</c:v>
                </c:pt>
                <c:pt idx="6606">
                  <c:v>43244.5625</c:v>
                </c:pt>
                <c:pt idx="6607">
                  <c:v>43244.565972222219</c:v>
                </c:pt>
                <c:pt idx="6608">
                  <c:v>43244.569444444445</c:v>
                </c:pt>
                <c:pt idx="6609">
                  <c:v>43244.572916666664</c:v>
                </c:pt>
                <c:pt idx="6610">
                  <c:v>43244.576388888891</c:v>
                </c:pt>
                <c:pt idx="6611">
                  <c:v>43244.579861111109</c:v>
                </c:pt>
                <c:pt idx="6612">
                  <c:v>43244.583333333336</c:v>
                </c:pt>
                <c:pt idx="6613">
                  <c:v>43244.586805555555</c:v>
                </c:pt>
                <c:pt idx="6614">
                  <c:v>43244.590277777781</c:v>
                </c:pt>
                <c:pt idx="6615">
                  <c:v>43244.59375</c:v>
                </c:pt>
                <c:pt idx="6616">
                  <c:v>43244.597222222219</c:v>
                </c:pt>
                <c:pt idx="6617">
                  <c:v>43244.600694444445</c:v>
                </c:pt>
                <c:pt idx="6618">
                  <c:v>43244.604166666664</c:v>
                </c:pt>
                <c:pt idx="6619">
                  <c:v>43244.607638888891</c:v>
                </c:pt>
                <c:pt idx="6620">
                  <c:v>43244.611111111109</c:v>
                </c:pt>
                <c:pt idx="6621">
                  <c:v>43244.614583333336</c:v>
                </c:pt>
                <c:pt idx="6622">
                  <c:v>43244.618055555555</c:v>
                </c:pt>
                <c:pt idx="6623">
                  <c:v>43244.621527777781</c:v>
                </c:pt>
                <c:pt idx="6624">
                  <c:v>43244.626388888886</c:v>
                </c:pt>
                <c:pt idx="6625">
                  <c:v>43244.628472222219</c:v>
                </c:pt>
                <c:pt idx="6626">
                  <c:v>43244.631944444445</c:v>
                </c:pt>
                <c:pt idx="6627">
                  <c:v>43244.635416666664</c:v>
                </c:pt>
                <c:pt idx="6628">
                  <c:v>43244.638888888891</c:v>
                </c:pt>
                <c:pt idx="6629">
                  <c:v>43244.642361111109</c:v>
                </c:pt>
                <c:pt idx="6630">
                  <c:v>43244.645833333336</c:v>
                </c:pt>
                <c:pt idx="6631">
                  <c:v>43244.649305555555</c:v>
                </c:pt>
                <c:pt idx="6632">
                  <c:v>43244.652777777781</c:v>
                </c:pt>
                <c:pt idx="6633">
                  <c:v>43244.65625</c:v>
                </c:pt>
                <c:pt idx="6634">
                  <c:v>43244.659722222219</c:v>
                </c:pt>
                <c:pt idx="6635">
                  <c:v>43244.663194444445</c:v>
                </c:pt>
                <c:pt idx="6636">
                  <c:v>43244.666666666664</c:v>
                </c:pt>
                <c:pt idx="6637">
                  <c:v>43244.670138888891</c:v>
                </c:pt>
                <c:pt idx="6638">
                  <c:v>43244.673611111109</c:v>
                </c:pt>
                <c:pt idx="6639">
                  <c:v>43244.677083333336</c:v>
                </c:pt>
                <c:pt idx="6640">
                  <c:v>43244.680555555555</c:v>
                </c:pt>
                <c:pt idx="6641">
                  <c:v>43244.684027777781</c:v>
                </c:pt>
                <c:pt idx="6642">
                  <c:v>43244.6875</c:v>
                </c:pt>
                <c:pt idx="6643">
                  <c:v>43244.690972222219</c:v>
                </c:pt>
                <c:pt idx="6644">
                  <c:v>43244.694444444445</c:v>
                </c:pt>
                <c:pt idx="6645">
                  <c:v>43244.697916666664</c:v>
                </c:pt>
                <c:pt idx="6646">
                  <c:v>43244.701388888891</c:v>
                </c:pt>
                <c:pt idx="6647">
                  <c:v>43244.704861111109</c:v>
                </c:pt>
                <c:pt idx="6648">
                  <c:v>43244.708333333336</c:v>
                </c:pt>
                <c:pt idx="6649">
                  <c:v>43244.711805555555</c:v>
                </c:pt>
                <c:pt idx="6650">
                  <c:v>43244.715277777781</c:v>
                </c:pt>
                <c:pt idx="6651">
                  <c:v>43244.71875</c:v>
                </c:pt>
                <c:pt idx="6652">
                  <c:v>43244.722916666666</c:v>
                </c:pt>
                <c:pt idx="6653">
                  <c:v>43244.726388888892</c:v>
                </c:pt>
                <c:pt idx="6654">
                  <c:v>43244.729861111111</c:v>
                </c:pt>
                <c:pt idx="6655">
                  <c:v>43244.73333333333</c:v>
                </c:pt>
                <c:pt idx="6656">
                  <c:v>43244.736805555556</c:v>
                </c:pt>
                <c:pt idx="6657">
                  <c:v>43244.740277777775</c:v>
                </c:pt>
                <c:pt idx="6658">
                  <c:v>43244.743750000001</c:v>
                </c:pt>
                <c:pt idx="6659">
                  <c:v>43244.74722222222</c:v>
                </c:pt>
                <c:pt idx="6660">
                  <c:v>43244.750694444447</c:v>
                </c:pt>
                <c:pt idx="6661">
                  <c:v>43244.754166666666</c:v>
                </c:pt>
                <c:pt idx="6662">
                  <c:v>43244.757638888892</c:v>
                </c:pt>
                <c:pt idx="6663">
                  <c:v>43244.761111111111</c:v>
                </c:pt>
                <c:pt idx="6664">
                  <c:v>43244.76666666667</c:v>
                </c:pt>
                <c:pt idx="6665">
                  <c:v>43244.770138888889</c:v>
                </c:pt>
                <c:pt idx="6666">
                  <c:v>43244.773611111108</c:v>
                </c:pt>
                <c:pt idx="6667">
                  <c:v>43244.777083333334</c:v>
                </c:pt>
                <c:pt idx="6668">
                  <c:v>43244.780555555553</c:v>
                </c:pt>
                <c:pt idx="6669">
                  <c:v>43244.78402777778</c:v>
                </c:pt>
                <c:pt idx="6670">
                  <c:v>43244.787499999999</c:v>
                </c:pt>
                <c:pt idx="6671">
                  <c:v>43244.790972222225</c:v>
                </c:pt>
                <c:pt idx="6672">
                  <c:v>43244.794444444444</c:v>
                </c:pt>
                <c:pt idx="6673">
                  <c:v>43244.79791666667</c:v>
                </c:pt>
                <c:pt idx="6674">
                  <c:v>43244.801388888889</c:v>
                </c:pt>
                <c:pt idx="6675">
                  <c:v>43244.804861111108</c:v>
                </c:pt>
                <c:pt idx="6676">
                  <c:v>43244.808333333334</c:v>
                </c:pt>
                <c:pt idx="6677">
                  <c:v>43244.811805555553</c:v>
                </c:pt>
                <c:pt idx="6678">
                  <c:v>43244.81527777778</c:v>
                </c:pt>
                <c:pt idx="6679">
                  <c:v>43244.818749999999</c:v>
                </c:pt>
                <c:pt idx="6680">
                  <c:v>43244.822222222225</c:v>
                </c:pt>
                <c:pt idx="6681">
                  <c:v>43244.825694444444</c:v>
                </c:pt>
                <c:pt idx="6682">
                  <c:v>43244.82916666667</c:v>
                </c:pt>
                <c:pt idx="6683">
                  <c:v>43244.832638888889</c:v>
                </c:pt>
                <c:pt idx="6684">
                  <c:v>43244.836111111108</c:v>
                </c:pt>
                <c:pt idx="6685">
                  <c:v>43244.839583333334</c:v>
                </c:pt>
                <c:pt idx="6686">
                  <c:v>43244.843055555553</c:v>
                </c:pt>
                <c:pt idx="6687">
                  <c:v>43244.84652777778</c:v>
                </c:pt>
                <c:pt idx="6688">
                  <c:v>43244.85</c:v>
                </c:pt>
                <c:pt idx="6689">
                  <c:v>43244.853472222225</c:v>
                </c:pt>
                <c:pt idx="6690">
                  <c:v>43244.856944444444</c:v>
                </c:pt>
                <c:pt idx="6691">
                  <c:v>43244.86041666667</c:v>
                </c:pt>
                <c:pt idx="6692">
                  <c:v>43244.863888888889</c:v>
                </c:pt>
                <c:pt idx="6693">
                  <c:v>43244.867361111108</c:v>
                </c:pt>
                <c:pt idx="6694">
                  <c:v>43244.870833333334</c:v>
                </c:pt>
                <c:pt idx="6695">
                  <c:v>43244.874305555553</c:v>
                </c:pt>
                <c:pt idx="6696">
                  <c:v>43244.87777777778</c:v>
                </c:pt>
                <c:pt idx="6697">
                  <c:v>43244.881249999999</c:v>
                </c:pt>
                <c:pt idx="6698">
                  <c:v>43244.884722222225</c:v>
                </c:pt>
                <c:pt idx="6699">
                  <c:v>43244.888194444444</c:v>
                </c:pt>
                <c:pt idx="6700">
                  <c:v>43244.89166666667</c:v>
                </c:pt>
                <c:pt idx="6701">
                  <c:v>43244.895138888889</c:v>
                </c:pt>
                <c:pt idx="6702">
                  <c:v>43244.898611111108</c:v>
                </c:pt>
                <c:pt idx="6703">
                  <c:v>43244.902083333334</c:v>
                </c:pt>
                <c:pt idx="6704">
                  <c:v>43244.905555555553</c:v>
                </c:pt>
                <c:pt idx="6705">
                  <c:v>43244.90902777778</c:v>
                </c:pt>
                <c:pt idx="6706">
                  <c:v>43244.912499999999</c:v>
                </c:pt>
                <c:pt idx="6707">
                  <c:v>43244.915972222225</c:v>
                </c:pt>
                <c:pt idx="6708">
                  <c:v>43244.919444444444</c:v>
                </c:pt>
                <c:pt idx="6709">
                  <c:v>43244.92291666667</c:v>
                </c:pt>
                <c:pt idx="6710">
                  <c:v>43244.926388888889</c:v>
                </c:pt>
                <c:pt idx="6711">
                  <c:v>43244.929861111108</c:v>
                </c:pt>
                <c:pt idx="6712">
                  <c:v>43244.933333333334</c:v>
                </c:pt>
                <c:pt idx="6713">
                  <c:v>43244.936805555553</c:v>
                </c:pt>
                <c:pt idx="6714">
                  <c:v>43244.94027777778</c:v>
                </c:pt>
                <c:pt idx="6715">
                  <c:v>43244.943749999999</c:v>
                </c:pt>
                <c:pt idx="6716">
                  <c:v>43244.947222222225</c:v>
                </c:pt>
                <c:pt idx="6717">
                  <c:v>43244.950694444444</c:v>
                </c:pt>
                <c:pt idx="6718">
                  <c:v>43244.95416666667</c:v>
                </c:pt>
                <c:pt idx="6719">
                  <c:v>43244.956250000003</c:v>
                </c:pt>
                <c:pt idx="6720">
                  <c:v>43244.959722222222</c:v>
                </c:pt>
                <c:pt idx="6721">
                  <c:v>43244.963194444441</c:v>
                </c:pt>
                <c:pt idx="6722">
                  <c:v>43244.966666666667</c:v>
                </c:pt>
                <c:pt idx="6723">
                  <c:v>43244.970138888886</c:v>
                </c:pt>
                <c:pt idx="6724">
                  <c:v>43244.973611111112</c:v>
                </c:pt>
                <c:pt idx="6725">
                  <c:v>43244.977083333331</c:v>
                </c:pt>
                <c:pt idx="6726">
                  <c:v>43244.980555555558</c:v>
                </c:pt>
                <c:pt idx="6727">
                  <c:v>43244.984027777777</c:v>
                </c:pt>
                <c:pt idx="6728">
                  <c:v>43244.987500000003</c:v>
                </c:pt>
                <c:pt idx="6729">
                  <c:v>43244.990972222222</c:v>
                </c:pt>
                <c:pt idx="6730">
                  <c:v>43244.994444444441</c:v>
                </c:pt>
                <c:pt idx="6731">
                  <c:v>43244.997916666667</c:v>
                </c:pt>
                <c:pt idx="6732">
                  <c:v>43245.001388888886</c:v>
                </c:pt>
                <c:pt idx="6733">
                  <c:v>43245.004861111112</c:v>
                </c:pt>
                <c:pt idx="6734">
                  <c:v>43245.008333333331</c:v>
                </c:pt>
                <c:pt idx="6735">
                  <c:v>43245.011805555558</c:v>
                </c:pt>
                <c:pt idx="6736">
                  <c:v>43245.015277777777</c:v>
                </c:pt>
                <c:pt idx="6737">
                  <c:v>43245.018750000003</c:v>
                </c:pt>
                <c:pt idx="6738">
                  <c:v>43245.022222222222</c:v>
                </c:pt>
                <c:pt idx="6739">
                  <c:v>43245.025694444441</c:v>
                </c:pt>
                <c:pt idx="6740">
                  <c:v>43245.029166666667</c:v>
                </c:pt>
                <c:pt idx="6741">
                  <c:v>43245.032638888886</c:v>
                </c:pt>
                <c:pt idx="6742">
                  <c:v>43245.036111111112</c:v>
                </c:pt>
                <c:pt idx="6743">
                  <c:v>43245.039583333331</c:v>
                </c:pt>
                <c:pt idx="6744">
                  <c:v>43245.043055555558</c:v>
                </c:pt>
                <c:pt idx="6745">
                  <c:v>43245.046527777777</c:v>
                </c:pt>
                <c:pt idx="6746">
                  <c:v>43245.05</c:v>
                </c:pt>
                <c:pt idx="6747">
                  <c:v>43245.053472222222</c:v>
                </c:pt>
                <c:pt idx="6748">
                  <c:v>43245.056944444441</c:v>
                </c:pt>
                <c:pt idx="6749">
                  <c:v>43245.060416666667</c:v>
                </c:pt>
                <c:pt idx="6750">
                  <c:v>43245.063888888886</c:v>
                </c:pt>
                <c:pt idx="6751">
                  <c:v>43245.067361111112</c:v>
                </c:pt>
                <c:pt idx="6752">
                  <c:v>43245.070833333331</c:v>
                </c:pt>
                <c:pt idx="6753">
                  <c:v>43245.074305555558</c:v>
                </c:pt>
                <c:pt idx="6754">
                  <c:v>43245.077777777777</c:v>
                </c:pt>
                <c:pt idx="6755">
                  <c:v>43245.081250000003</c:v>
                </c:pt>
                <c:pt idx="6756">
                  <c:v>43245.084722222222</c:v>
                </c:pt>
                <c:pt idx="6757">
                  <c:v>43245.088194444441</c:v>
                </c:pt>
                <c:pt idx="6758">
                  <c:v>43245.091666666667</c:v>
                </c:pt>
                <c:pt idx="6759">
                  <c:v>43245.095138888886</c:v>
                </c:pt>
                <c:pt idx="6760">
                  <c:v>43245.098611111112</c:v>
                </c:pt>
                <c:pt idx="6761">
                  <c:v>43245.102083333331</c:v>
                </c:pt>
                <c:pt idx="6762">
                  <c:v>43245.105555555558</c:v>
                </c:pt>
                <c:pt idx="6763">
                  <c:v>43245.109027777777</c:v>
                </c:pt>
                <c:pt idx="6764">
                  <c:v>43245.112500000003</c:v>
                </c:pt>
                <c:pt idx="6765">
                  <c:v>43245.115972222222</c:v>
                </c:pt>
                <c:pt idx="6766">
                  <c:v>43245.119444444441</c:v>
                </c:pt>
                <c:pt idx="6767">
                  <c:v>43245.122916666667</c:v>
                </c:pt>
                <c:pt idx="6768">
                  <c:v>43245.126388888886</c:v>
                </c:pt>
                <c:pt idx="6769">
                  <c:v>43245.129861111112</c:v>
                </c:pt>
                <c:pt idx="6770">
                  <c:v>43245.133333333331</c:v>
                </c:pt>
                <c:pt idx="6771">
                  <c:v>43245.136805555558</c:v>
                </c:pt>
                <c:pt idx="6772">
                  <c:v>43245.140277777777</c:v>
                </c:pt>
                <c:pt idx="6773">
                  <c:v>43245.143750000003</c:v>
                </c:pt>
                <c:pt idx="6774">
                  <c:v>43245.147222222222</c:v>
                </c:pt>
                <c:pt idx="6775">
                  <c:v>43245.150694444441</c:v>
                </c:pt>
                <c:pt idx="6776">
                  <c:v>43245.154166666667</c:v>
                </c:pt>
                <c:pt idx="6777">
                  <c:v>43245.157638888886</c:v>
                </c:pt>
                <c:pt idx="6778">
                  <c:v>43245.161111111112</c:v>
                </c:pt>
                <c:pt idx="6779">
                  <c:v>43245.164583333331</c:v>
                </c:pt>
                <c:pt idx="6780">
                  <c:v>43245.168055555558</c:v>
                </c:pt>
                <c:pt idx="6781">
                  <c:v>43245.171527777777</c:v>
                </c:pt>
                <c:pt idx="6782">
                  <c:v>43245.175000000003</c:v>
                </c:pt>
                <c:pt idx="6783">
                  <c:v>43245.178472222222</c:v>
                </c:pt>
                <c:pt idx="6784">
                  <c:v>43245.181944444441</c:v>
                </c:pt>
                <c:pt idx="6785">
                  <c:v>43245.185416666667</c:v>
                </c:pt>
                <c:pt idx="6786">
                  <c:v>43245.188888888886</c:v>
                </c:pt>
                <c:pt idx="6787">
                  <c:v>43245.192361111112</c:v>
                </c:pt>
                <c:pt idx="6788">
                  <c:v>43245.195833333331</c:v>
                </c:pt>
                <c:pt idx="6789">
                  <c:v>43245.199305555558</c:v>
                </c:pt>
                <c:pt idx="6790">
                  <c:v>43245.202777777777</c:v>
                </c:pt>
                <c:pt idx="6791">
                  <c:v>43245.206250000003</c:v>
                </c:pt>
                <c:pt idx="6792">
                  <c:v>43245.209722222222</c:v>
                </c:pt>
                <c:pt idx="6793">
                  <c:v>43245.213194444441</c:v>
                </c:pt>
                <c:pt idx="6794">
                  <c:v>43245.216666666667</c:v>
                </c:pt>
                <c:pt idx="6795">
                  <c:v>43245.220138888886</c:v>
                </c:pt>
                <c:pt idx="6796">
                  <c:v>43245.223611111112</c:v>
                </c:pt>
                <c:pt idx="6797">
                  <c:v>43245.227083333331</c:v>
                </c:pt>
                <c:pt idx="6798">
                  <c:v>43245.230555555558</c:v>
                </c:pt>
                <c:pt idx="6799">
                  <c:v>43245.234027777777</c:v>
                </c:pt>
                <c:pt idx="6800">
                  <c:v>43245.237500000003</c:v>
                </c:pt>
                <c:pt idx="6801">
                  <c:v>43245.240972222222</c:v>
                </c:pt>
                <c:pt idx="6802">
                  <c:v>43245.244444444441</c:v>
                </c:pt>
                <c:pt idx="6803">
                  <c:v>43245.247916666667</c:v>
                </c:pt>
                <c:pt idx="6804">
                  <c:v>43245.252083333333</c:v>
                </c:pt>
                <c:pt idx="6805">
                  <c:v>43245.255555555559</c:v>
                </c:pt>
                <c:pt idx="6806">
                  <c:v>43245.259027777778</c:v>
                </c:pt>
                <c:pt idx="6807">
                  <c:v>43245.262499999997</c:v>
                </c:pt>
                <c:pt idx="6808">
                  <c:v>43245.265972222223</c:v>
                </c:pt>
                <c:pt idx="6809">
                  <c:v>43245.269444444442</c:v>
                </c:pt>
                <c:pt idx="6810">
                  <c:v>43245.272916666669</c:v>
                </c:pt>
                <c:pt idx="6811">
                  <c:v>43245.276388888888</c:v>
                </c:pt>
                <c:pt idx="6812">
                  <c:v>43245.279861111114</c:v>
                </c:pt>
                <c:pt idx="6813">
                  <c:v>43245.283333333333</c:v>
                </c:pt>
                <c:pt idx="6814">
                  <c:v>43245.286805555559</c:v>
                </c:pt>
                <c:pt idx="6815">
                  <c:v>43245.290277777778</c:v>
                </c:pt>
                <c:pt idx="6816">
                  <c:v>43245.293749999997</c:v>
                </c:pt>
                <c:pt idx="6817">
                  <c:v>43245.297222222223</c:v>
                </c:pt>
                <c:pt idx="6818">
                  <c:v>43245.300694444442</c:v>
                </c:pt>
                <c:pt idx="6819">
                  <c:v>43245.304166666669</c:v>
                </c:pt>
                <c:pt idx="6820">
                  <c:v>43245.307638888888</c:v>
                </c:pt>
                <c:pt idx="6821">
                  <c:v>43245.311111111114</c:v>
                </c:pt>
                <c:pt idx="6822">
                  <c:v>43245.314583333333</c:v>
                </c:pt>
                <c:pt idx="6823">
                  <c:v>43245.318055555559</c:v>
                </c:pt>
                <c:pt idx="6824">
                  <c:v>43245.321527777778</c:v>
                </c:pt>
                <c:pt idx="6825">
                  <c:v>43245.324999999997</c:v>
                </c:pt>
                <c:pt idx="6826">
                  <c:v>43245.328472222223</c:v>
                </c:pt>
                <c:pt idx="6827">
                  <c:v>43245.331944444442</c:v>
                </c:pt>
                <c:pt idx="6828">
                  <c:v>43245.335416666669</c:v>
                </c:pt>
                <c:pt idx="6829">
                  <c:v>43245.338888888888</c:v>
                </c:pt>
                <c:pt idx="6830">
                  <c:v>43245.342361111114</c:v>
                </c:pt>
                <c:pt idx="6831">
                  <c:v>43245.345833333333</c:v>
                </c:pt>
                <c:pt idx="6832">
                  <c:v>43245.349305555559</c:v>
                </c:pt>
                <c:pt idx="6833">
                  <c:v>43245.352777777778</c:v>
                </c:pt>
                <c:pt idx="6834">
                  <c:v>43245.356249999997</c:v>
                </c:pt>
                <c:pt idx="6835">
                  <c:v>43245.359722222223</c:v>
                </c:pt>
                <c:pt idx="6836">
                  <c:v>43245.363194444442</c:v>
                </c:pt>
                <c:pt idx="6837">
                  <c:v>43245.366666666669</c:v>
                </c:pt>
                <c:pt idx="6838">
                  <c:v>43245.370138888888</c:v>
                </c:pt>
                <c:pt idx="6839">
                  <c:v>43245.373611111114</c:v>
                </c:pt>
                <c:pt idx="6840">
                  <c:v>43245.377083333333</c:v>
                </c:pt>
                <c:pt idx="6841">
                  <c:v>43245.380555555559</c:v>
                </c:pt>
                <c:pt idx="6842">
                  <c:v>43245.384027777778</c:v>
                </c:pt>
                <c:pt idx="6843">
                  <c:v>43245.387499999997</c:v>
                </c:pt>
                <c:pt idx="6844">
                  <c:v>43245.390972222223</c:v>
                </c:pt>
                <c:pt idx="6845">
                  <c:v>43245.394444444442</c:v>
                </c:pt>
                <c:pt idx="6846">
                  <c:v>43245.397916666669</c:v>
                </c:pt>
                <c:pt idx="6847">
                  <c:v>43245.401388888888</c:v>
                </c:pt>
                <c:pt idx="6848">
                  <c:v>43245.404861111114</c:v>
                </c:pt>
                <c:pt idx="6849">
                  <c:v>43245.408333333333</c:v>
                </c:pt>
                <c:pt idx="6850">
                  <c:v>43245.411111111112</c:v>
                </c:pt>
                <c:pt idx="6851">
                  <c:v>43245.414583333331</c:v>
                </c:pt>
                <c:pt idx="6852">
                  <c:v>43245.418055555558</c:v>
                </c:pt>
                <c:pt idx="6853">
                  <c:v>43245.421527777777</c:v>
                </c:pt>
                <c:pt idx="6854">
                  <c:v>43245.425000000003</c:v>
                </c:pt>
                <c:pt idx="6855">
                  <c:v>43245.428472222222</c:v>
                </c:pt>
                <c:pt idx="6856">
                  <c:v>43245.431944444441</c:v>
                </c:pt>
                <c:pt idx="6857">
                  <c:v>43245.435416666667</c:v>
                </c:pt>
                <c:pt idx="6858">
                  <c:v>43245.438888888886</c:v>
                </c:pt>
                <c:pt idx="6859">
                  <c:v>43245.442361111112</c:v>
                </c:pt>
                <c:pt idx="6860">
                  <c:v>43245.446527777778</c:v>
                </c:pt>
                <c:pt idx="6861">
                  <c:v>43245.45</c:v>
                </c:pt>
                <c:pt idx="6862">
                  <c:v>43245.453472222223</c:v>
                </c:pt>
                <c:pt idx="6863">
                  <c:v>43245.456944444442</c:v>
                </c:pt>
                <c:pt idx="6864">
                  <c:v>43245.460416666669</c:v>
                </c:pt>
                <c:pt idx="6865">
                  <c:v>43245.463888888888</c:v>
                </c:pt>
                <c:pt idx="6866">
                  <c:v>43245.467361111114</c:v>
                </c:pt>
                <c:pt idx="6867">
                  <c:v>43245.470833333333</c:v>
                </c:pt>
                <c:pt idx="6868">
                  <c:v>43245.474305555559</c:v>
                </c:pt>
                <c:pt idx="6869">
                  <c:v>43245.477777777778</c:v>
                </c:pt>
                <c:pt idx="6870">
                  <c:v>43245.481249999997</c:v>
                </c:pt>
                <c:pt idx="6871">
                  <c:v>43245.484722222223</c:v>
                </c:pt>
                <c:pt idx="6872">
                  <c:v>43245.488194444442</c:v>
                </c:pt>
                <c:pt idx="6873">
                  <c:v>43245.491666666669</c:v>
                </c:pt>
                <c:pt idx="6874">
                  <c:v>43245.495138888888</c:v>
                </c:pt>
                <c:pt idx="6875">
                  <c:v>43245.498611111114</c:v>
                </c:pt>
                <c:pt idx="6876">
                  <c:v>43245.502083333333</c:v>
                </c:pt>
                <c:pt idx="6877">
                  <c:v>43245.505555555559</c:v>
                </c:pt>
                <c:pt idx="6878">
                  <c:v>43245.509027777778</c:v>
                </c:pt>
                <c:pt idx="6879">
                  <c:v>43245.512499999997</c:v>
                </c:pt>
                <c:pt idx="6880">
                  <c:v>43245.515972222223</c:v>
                </c:pt>
                <c:pt idx="6881">
                  <c:v>43245.519444444442</c:v>
                </c:pt>
                <c:pt idx="6882">
                  <c:v>43245.522916666669</c:v>
                </c:pt>
                <c:pt idx="6883">
                  <c:v>43245.526388888888</c:v>
                </c:pt>
                <c:pt idx="6884">
                  <c:v>43245.529861111114</c:v>
                </c:pt>
                <c:pt idx="6885">
                  <c:v>43245.533333333333</c:v>
                </c:pt>
                <c:pt idx="6886">
                  <c:v>43245.536805555559</c:v>
                </c:pt>
                <c:pt idx="6887">
                  <c:v>43245.540277777778</c:v>
                </c:pt>
                <c:pt idx="6888">
                  <c:v>43245.543749999997</c:v>
                </c:pt>
                <c:pt idx="6889">
                  <c:v>43245.547222222223</c:v>
                </c:pt>
                <c:pt idx="6890">
                  <c:v>43245.550694444442</c:v>
                </c:pt>
                <c:pt idx="6891">
                  <c:v>43245.554166666669</c:v>
                </c:pt>
                <c:pt idx="6892">
                  <c:v>43245.557638888888</c:v>
                </c:pt>
                <c:pt idx="6893">
                  <c:v>43245.561111111114</c:v>
                </c:pt>
                <c:pt idx="6894">
                  <c:v>43245.564583333333</c:v>
                </c:pt>
                <c:pt idx="6895">
                  <c:v>43245.568055555559</c:v>
                </c:pt>
                <c:pt idx="6896">
                  <c:v>43245.571527777778</c:v>
                </c:pt>
                <c:pt idx="6897">
                  <c:v>43245.574999999997</c:v>
                </c:pt>
                <c:pt idx="6898">
                  <c:v>43245.578472222223</c:v>
                </c:pt>
                <c:pt idx="6899">
                  <c:v>43245.581944444442</c:v>
                </c:pt>
                <c:pt idx="6900">
                  <c:v>43245.585416666669</c:v>
                </c:pt>
                <c:pt idx="6901">
                  <c:v>43245.588888888888</c:v>
                </c:pt>
                <c:pt idx="6902">
                  <c:v>43245.592361111114</c:v>
                </c:pt>
                <c:pt idx="6903">
                  <c:v>43245.59652777778</c:v>
                </c:pt>
                <c:pt idx="6904">
                  <c:v>43245.599999999999</c:v>
                </c:pt>
                <c:pt idx="6905">
                  <c:v>43245.603472222225</c:v>
                </c:pt>
                <c:pt idx="6906">
                  <c:v>43245.606944444444</c:v>
                </c:pt>
                <c:pt idx="6907">
                  <c:v>43245.61041666667</c:v>
                </c:pt>
                <c:pt idx="6908">
                  <c:v>43245.613888888889</c:v>
                </c:pt>
                <c:pt idx="6909">
                  <c:v>43245.617361111108</c:v>
                </c:pt>
                <c:pt idx="6910">
                  <c:v>43245.620833333334</c:v>
                </c:pt>
                <c:pt idx="6911">
                  <c:v>43245.624305555553</c:v>
                </c:pt>
                <c:pt idx="6912">
                  <c:v>43245.62777777778</c:v>
                </c:pt>
                <c:pt idx="6913">
                  <c:v>43245.631249999999</c:v>
                </c:pt>
                <c:pt idx="6914">
                  <c:v>43245.634722222225</c:v>
                </c:pt>
                <c:pt idx="6915">
                  <c:v>43245.638194444444</c:v>
                </c:pt>
                <c:pt idx="6916">
                  <c:v>43245.64166666667</c:v>
                </c:pt>
                <c:pt idx="6917">
                  <c:v>43245.645138888889</c:v>
                </c:pt>
                <c:pt idx="6918">
                  <c:v>43245.648611111108</c:v>
                </c:pt>
                <c:pt idx="6919">
                  <c:v>43245.652083333334</c:v>
                </c:pt>
                <c:pt idx="6920">
                  <c:v>43245.655555555553</c:v>
                </c:pt>
                <c:pt idx="6921">
                  <c:v>43245.65902777778</c:v>
                </c:pt>
                <c:pt idx="6922">
                  <c:v>43245.662499999999</c:v>
                </c:pt>
                <c:pt idx="6923">
                  <c:v>43245.665972222225</c:v>
                </c:pt>
                <c:pt idx="6924">
                  <c:v>43245.669444444444</c:v>
                </c:pt>
                <c:pt idx="6925">
                  <c:v>43245.67291666667</c:v>
                </c:pt>
                <c:pt idx="6926">
                  <c:v>43245.676388888889</c:v>
                </c:pt>
                <c:pt idx="6927">
                  <c:v>43245.679861111108</c:v>
                </c:pt>
                <c:pt idx="6928">
                  <c:v>43245.683333333334</c:v>
                </c:pt>
                <c:pt idx="6929">
                  <c:v>43245.686805555553</c:v>
                </c:pt>
                <c:pt idx="6930">
                  <c:v>43245.69027777778</c:v>
                </c:pt>
                <c:pt idx="6931">
                  <c:v>43245.693749999999</c:v>
                </c:pt>
                <c:pt idx="6932">
                  <c:v>43245.697222222225</c:v>
                </c:pt>
                <c:pt idx="6933">
                  <c:v>43245.700694444444</c:v>
                </c:pt>
                <c:pt idx="6934">
                  <c:v>43245.70416666667</c:v>
                </c:pt>
                <c:pt idx="6935">
                  <c:v>43245.707638888889</c:v>
                </c:pt>
                <c:pt idx="6936">
                  <c:v>43245.711111111108</c:v>
                </c:pt>
                <c:pt idx="6937">
                  <c:v>43245.714583333334</c:v>
                </c:pt>
                <c:pt idx="6938">
                  <c:v>43245.718055555553</c:v>
                </c:pt>
                <c:pt idx="6939">
                  <c:v>43245.72152777778</c:v>
                </c:pt>
                <c:pt idx="6940">
                  <c:v>43245.724999999999</c:v>
                </c:pt>
                <c:pt idx="6941">
                  <c:v>43245.728472222225</c:v>
                </c:pt>
                <c:pt idx="6942">
                  <c:v>43245.731944444444</c:v>
                </c:pt>
                <c:pt idx="6943">
                  <c:v>43245.73541666667</c:v>
                </c:pt>
                <c:pt idx="6944">
                  <c:v>43245.738888888889</c:v>
                </c:pt>
                <c:pt idx="6945">
                  <c:v>43245.740277777775</c:v>
                </c:pt>
                <c:pt idx="6946">
                  <c:v>43245.743750000001</c:v>
                </c:pt>
                <c:pt idx="6947">
                  <c:v>43245.74722222222</c:v>
                </c:pt>
                <c:pt idx="6948">
                  <c:v>43245.750694444447</c:v>
                </c:pt>
                <c:pt idx="6949">
                  <c:v>43245.754166666666</c:v>
                </c:pt>
                <c:pt idx="6950">
                  <c:v>43245.757638888892</c:v>
                </c:pt>
                <c:pt idx="6951">
                  <c:v>43245.761111111111</c:v>
                </c:pt>
                <c:pt idx="6952">
                  <c:v>43245.76458333333</c:v>
                </c:pt>
                <c:pt idx="6953">
                  <c:v>43245.768055555556</c:v>
                </c:pt>
                <c:pt idx="6954">
                  <c:v>43245.771527777775</c:v>
                </c:pt>
                <c:pt idx="6955">
                  <c:v>43245.775000000001</c:v>
                </c:pt>
                <c:pt idx="6956">
                  <c:v>43245.77847222222</c:v>
                </c:pt>
                <c:pt idx="6957">
                  <c:v>43245.781944444447</c:v>
                </c:pt>
                <c:pt idx="6958">
                  <c:v>43245.785416666666</c:v>
                </c:pt>
                <c:pt idx="6959">
                  <c:v>43245.788888888892</c:v>
                </c:pt>
                <c:pt idx="6960">
                  <c:v>43245.792361111111</c:v>
                </c:pt>
                <c:pt idx="6961">
                  <c:v>43245.79583333333</c:v>
                </c:pt>
                <c:pt idx="6962">
                  <c:v>43245.799305555556</c:v>
                </c:pt>
                <c:pt idx="6963">
                  <c:v>43245.802777777775</c:v>
                </c:pt>
                <c:pt idx="6964">
                  <c:v>43245.806250000001</c:v>
                </c:pt>
                <c:pt idx="6965">
                  <c:v>43245.80972222222</c:v>
                </c:pt>
                <c:pt idx="6966">
                  <c:v>43245.813194444447</c:v>
                </c:pt>
                <c:pt idx="6967">
                  <c:v>43245.816666666666</c:v>
                </c:pt>
                <c:pt idx="6968">
                  <c:v>43245.820138888892</c:v>
                </c:pt>
                <c:pt idx="6969">
                  <c:v>43245.823611111111</c:v>
                </c:pt>
                <c:pt idx="6970">
                  <c:v>43245.82708333333</c:v>
                </c:pt>
                <c:pt idx="6971">
                  <c:v>43245.830555555556</c:v>
                </c:pt>
                <c:pt idx="6972">
                  <c:v>43245.834027777775</c:v>
                </c:pt>
                <c:pt idx="6973">
                  <c:v>43245.837500000001</c:v>
                </c:pt>
                <c:pt idx="6974">
                  <c:v>43245.84097222222</c:v>
                </c:pt>
                <c:pt idx="6975">
                  <c:v>43245.844444444447</c:v>
                </c:pt>
                <c:pt idx="6976">
                  <c:v>43245.847916666666</c:v>
                </c:pt>
                <c:pt idx="6977">
                  <c:v>43245.851388888892</c:v>
                </c:pt>
                <c:pt idx="6978">
                  <c:v>43245.854861111111</c:v>
                </c:pt>
                <c:pt idx="6979">
                  <c:v>43245.85833333333</c:v>
                </c:pt>
                <c:pt idx="6980">
                  <c:v>43245.861805555556</c:v>
                </c:pt>
                <c:pt idx="6981">
                  <c:v>43245.865277777775</c:v>
                </c:pt>
                <c:pt idx="6982">
                  <c:v>43245.868750000001</c:v>
                </c:pt>
                <c:pt idx="6983">
                  <c:v>43245.87222222222</c:v>
                </c:pt>
                <c:pt idx="6984">
                  <c:v>43245.875694444447</c:v>
                </c:pt>
                <c:pt idx="6985">
                  <c:v>43245.879166666666</c:v>
                </c:pt>
                <c:pt idx="6986">
                  <c:v>43245.882638888892</c:v>
                </c:pt>
                <c:pt idx="6987">
                  <c:v>43245.886111111111</c:v>
                </c:pt>
                <c:pt idx="6988">
                  <c:v>43245.88958333333</c:v>
                </c:pt>
                <c:pt idx="6989">
                  <c:v>43245.893055555556</c:v>
                </c:pt>
                <c:pt idx="6990">
                  <c:v>43245.896527777775</c:v>
                </c:pt>
                <c:pt idx="6991">
                  <c:v>43245.9</c:v>
                </c:pt>
                <c:pt idx="6992">
                  <c:v>43245.90347222222</c:v>
                </c:pt>
                <c:pt idx="6993">
                  <c:v>43245.906944444447</c:v>
                </c:pt>
                <c:pt idx="6994">
                  <c:v>43245.910416666666</c:v>
                </c:pt>
                <c:pt idx="6995">
                  <c:v>43245.913888888892</c:v>
                </c:pt>
                <c:pt idx="6996">
                  <c:v>43245.917361111111</c:v>
                </c:pt>
                <c:pt idx="6997">
                  <c:v>43245.92083333333</c:v>
                </c:pt>
                <c:pt idx="6998">
                  <c:v>43245.924305555556</c:v>
                </c:pt>
                <c:pt idx="6999">
                  <c:v>43245.927777777775</c:v>
                </c:pt>
                <c:pt idx="7000">
                  <c:v>43245.931250000001</c:v>
                </c:pt>
                <c:pt idx="7001">
                  <c:v>43245.93472222222</c:v>
                </c:pt>
                <c:pt idx="7002">
                  <c:v>43245.938194444447</c:v>
                </c:pt>
                <c:pt idx="7003">
                  <c:v>43245.941666666666</c:v>
                </c:pt>
                <c:pt idx="7004">
                  <c:v>43245.945138888892</c:v>
                </c:pt>
                <c:pt idx="7005">
                  <c:v>43245.948611111111</c:v>
                </c:pt>
                <c:pt idx="7006">
                  <c:v>43245.95208333333</c:v>
                </c:pt>
                <c:pt idx="7007">
                  <c:v>43245.955555555556</c:v>
                </c:pt>
                <c:pt idx="7008">
                  <c:v>43245.959027777775</c:v>
                </c:pt>
                <c:pt idx="7009">
                  <c:v>43245.962500000001</c:v>
                </c:pt>
                <c:pt idx="7010">
                  <c:v>43245.96597222222</c:v>
                </c:pt>
                <c:pt idx="7011">
                  <c:v>43245.969444444447</c:v>
                </c:pt>
                <c:pt idx="7012">
                  <c:v>43245.973611111112</c:v>
                </c:pt>
                <c:pt idx="7013">
                  <c:v>43245.977083333331</c:v>
                </c:pt>
                <c:pt idx="7014">
                  <c:v>43245.980555555558</c:v>
                </c:pt>
                <c:pt idx="7015">
                  <c:v>43245.984027777777</c:v>
                </c:pt>
                <c:pt idx="7016">
                  <c:v>43245.987500000003</c:v>
                </c:pt>
                <c:pt idx="7017">
                  <c:v>43245.990972222222</c:v>
                </c:pt>
                <c:pt idx="7018">
                  <c:v>43245.994444444441</c:v>
                </c:pt>
                <c:pt idx="7019">
                  <c:v>43245.997916666667</c:v>
                </c:pt>
                <c:pt idx="7020">
                  <c:v>43246.001388888886</c:v>
                </c:pt>
                <c:pt idx="7021">
                  <c:v>43246.004861111112</c:v>
                </c:pt>
                <c:pt idx="7022">
                  <c:v>43246.008333333331</c:v>
                </c:pt>
                <c:pt idx="7023">
                  <c:v>43246.011805555558</c:v>
                </c:pt>
                <c:pt idx="7024">
                  <c:v>43246.015277777777</c:v>
                </c:pt>
                <c:pt idx="7025">
                  <c:v>43246.018750000003</c:v>
                </c:pt>
                <c:pt idx="7026">
                  <c:v>43246.022222222222</c:v>
                </c:pt>
                <c:pt idx="7027">
                  <c:v>43246.025694444441</c:v>
                </c:pt>
                <c:pt idx="7028">
                  <c:v>43246.029166666667</c:v>
                </c:pt>
                <c:pt idx="7029">
                  <c:v>43246.032638888886</c:v>
                </c:pt>
                <c:pt idx="7030">
                  <c:v>43246.036111111112</c:v>
                </c:pt>
                <c:pt idx="7031">
                  <c:v>43246.039583333331</c:v>
                </c:pt>
                <c:pt idx="7032">
                  <c:v>43246.043055555558</c:v>
                </c:pt>
                <c:pt idx="7033">
                  <c:v>43246.046527777777</c:v>
                </c:pt>
                <c:pt idx="7034">
                  <c:v>43246.05</c:v>
                </c:pt>
                <c:pt idx="7035">
                  <c:v>43246.053472222222</c:v>
                </c:pt>
                <c:pt idx="7036">
                  <c:v>43246.056944444441</c:v>
                </c:pt>
                <c:pt idx="7037">
                  <c:v>43246.060416666667</c:v>
                </c:pt>
                <c:pt idx="7038">
                  <c:v>43246.063888888886</c:v>
                </c:pt>
                <c:pt idx="7039">
                  <c:v>43246.067361111112</c:v>
                </c:pt>
                <c:pt idx="7040">
                  <c:v>43246.070833333331</c:v>
                </c:pt>
                <c:pt idx="7041">
                  <c:v>43246.074305555558</c:v>
                </c:pt>
                <c:pt idx="7042">
                  <c:v>43246.077777777777</c:v>
                </c:pt>
                <c:pt idx="7043">
                  <c:v>43246.081250000003</c:v>
                </c:pt>
                <c:pt idx="7044">
                  <c:v>43246.084722222222</c:v>
                </c:pt>
                <c:pt idx="7045">
                  <c:v>43246.088194444441</c:v>
                </c:pt>
                <c:pt idx="7046">
                  <c:v>43246.091666666667</c:v>
                </c:pt>
                <c:pt idx="7047">
                  <c:v>43246.095138888886</c:v>
                </c:pt>
                <c:pt idx="7048">
                  <c:v>43246.098611111112</c:v>
                </c:pt>
                <c:pt idx="7049">
                  <c:v>43246.102083333331</c:v>
                </c:pt>
                <c:pt idx="7050">
                  <c:v>43246.105555555558</c:v>
                </c:pt>
                <c:pt idx="7051">
                  <c:v>43246.109027777777</c:v>
                </c:pt>
                <c:pt idx="7052">
                  <c:v>43246.112500000003</c:v>
                </c:pt>
                <c:pt idx="7053">
                  <c:v>43246.116666666669</c:v>
                </c:pt>
                <c:pt idx="7054">
                  <c:v>43246.120138888888</c:v>
                </c:pt>
                <c:pt idx="7055">
                  <c:v>43246.123611111114</c:v>
                </c:pt>
                <c:pt idx="7056">
                  <c:v>43246.127083333333</c:v>
                </c:pt>
                <c:pt idx="7057">
                  <c:v>43246.130555555559</c:v>
                </c:pt>
                <c:pt idx="7058">
                  <c:v>43246.134027777778</c:v>
                </c:pt>
                <c:pt idx="7059">
                  <c:v>43246.137499999997</c:v>
                </c:pt>
                <c:pt idx="7060">
                  <c:v>43246.140972222223</c:v>
                </c:pt>
                <c:pt idx="7061">
                  <c:v>43246.144444444442</c:v>
                </c:pt>
                <c:pt idx="7062">
                  <c:v>43246.147916666669</c:v>
                </c:pt>
                <c:pt idx="7063">
                  <c:v>43246.151388888888</c:v>
                </c:pt>
                <c:pt idx="7064">
                  <c:v>43246.154861111114</c:v>
                </c:pt>
                <c:pt idx="7065">
                  <c:v>43246.158333333333</c:v>
                </c:pt>
                <c:pt idx="7066">
                  <c:v>43246.161805555559</c:v>
                </c:pt>
                <c:pt idx="7067">
                  <c:v>43246.165277777778</c:v>
                </c:pt>
                <c:pt idx="7068">
                  <c:v>43246.168749999997</c:v>
                </c:pt>
                <c:pt idx="7069">
                  <c:v>43246.172222222223</c:v>
                </c:pt>
                <c:pt idx="7070">
                  <c:v>43246.175694444442</c:v>
                </c:pt>
                <c:pt idx="7071">
                  <c:v>43246.179166666669</c:v>
                </c:pt>
                <c:pt idx="7072">
                  <c:v>43246.182638888888</c:v>
                </c:pt>
                <c:pt idx="7073">
                  <c:v>43246.186111111114</c:v>
                </c:pt>
                <c:pt idx="7074">
                  <c:v>43246.189583333333</c:v>
                </c:pt>
                <c:pt idx="7075">
                  <c:v>43246.193055555559</c:v>
                </c:pt>
                <c:pt idx="7076">
                  <c:v>43246.197222222225</c:v>
                </c:pt>
                <c:pt idx="7077">
                  <c:v>43246.200694444444</c:v>
                </c:pt>
                <c:pt idx="7078">
                  <c:v>43246.20416666667</c:v>
                </c:pt>
                <c:pt idx="7079">
                  <c:v>43246.207638888889</c:v>
                </c:pt>
                <c:pt idx="7080">
                  <c:v>43246.211111111108</c:v>
                </c:pt>
                <c:pt idx="7081">
                  <c:v>43246.214583333334</c:v>
                </c:pt>
                <c:pt idx="7082">
                  <c:v>43246.218055555553</c:v>
                </c:pt>
                <c:pt idx="7083">
                  <c:v>43246.22152777778</c:v>
                </c:pt>
                <c:pt idx="7084">
                  <c:v>43246.224999999999</c:v>
                </c:pt>
                <c:pt idx="7085">
                  <c:v>43246.228472222225</c:v>
                </c:pt>
                <c:pt idx="7086">
                  <c:v>43246.231944444444</c:v>
                </c:pt>
                <c:pt idx="7087">
                  <c:v>43246.23541666667</c:v>
                </c:pt>
                <c:pt idx="7088">
                  <c:v>43246.238888888889</c:v>
                </c:pt>
                <c:pt idx="7089">
                  <c:v>43246.242361111108</c:v>
                </c:pt>
                <c:pt idx="7090">
                  <c:v>43246.245833333334</c:v>
                </c:pt>
                <c:pt idx="7091">
                  <c:v>43246.249305555553</c:v>
                </c:pt>
                <c:pt idx="7092">
                  <c:v>43246.25277777778</c:v>
                </c:pt>
                <c:pt idx="7093">
                  <c:v>43246.256249999999</c:v>
                </c:pt>
                <c:pt idx="7094">
                  <c:v>43246.259722222225</c:v>
                </c:pt>
                <c:pt idx="7095">
                  <c:v>43246.263194444444</c:v>
                </c:pt>
                <c:pt idx="7096">
                  <c:v>43246.26666666667</c:v>
                </c:pt>
                <c:pt idx="7097">
                  <c:v>43246.270138888889</c:v>
                </c:pt>
                <c:pt idx="7098">
                  <c:v>43246.273611111108</c:v>
                </c:pt>
                <c:pt idx="7099">
                  <c:v>43246.277083333334</c:v>
                </c:pt>
                <c:pt idx="7100">
                  <c:v>43246.280555555553</c:v>
                </c:pt>
                <c:pt idx="7101">
                  <c:v>43246.28402777778</c:v>
                </c:pt>
                <c:pt idx="7102">
                  <c:v>43246.287499999999</c:v>
                </c:pt>
                <c:pt idx="7103">
                  <c:v>43246.290972222225</c:v>
                </c:pt>
                <c:pt idx="7104">
                  <c:v>43246.294444444444</c:v>
                </c:pt>
                <c:pt idx="7105">
                  <c:v>43246.29791666667</c:v>
                </c:pt>
                <c:pt idx="7106">
                  <c:v>43246.301388888889</c:v>
                </c:pt>
                <c:pt idx="7107">
                  <c:v>43246.304861111108</c:v>
                </c:pt>
                <c:pt idx="7108">
                  <c:v>43246.308333333334</c:v>
                </c:pt>
                <c:pt idx="7109">
                  <c:v>43246.311805555553</c:v>
                </c:pt>
                <c:pt idx="7110">
                  <c:v>43246.31527777778</c:v>
                </c:pt>
                <c:pt idx="7111">
                  <c:v>43246.318749999999</c:v>
                </c:pt>
                <c:pt idx="7112">
                  <c:v>43246.322222222225</c:v>
                </c:pt>
                <c:pt idx="7113">
                  <c:v>43246.325694444444</c:v>
                </c:pt>
                <c:pt idx="7114">
                  <c:v>43246.32916666667</c:v>
                </c:pt>
                <c:pt idx="7115">
                  <c:v>43246.332638888889</c:v>
                </c:pt>
                <c:pt idx="7116">
                  <c:v>43246.336111111108</c:v>
                </c:pt>
                <c:pt idx="7117">
                  <c:v>43246.339583333334</c:v>
                </c:pt>
                <c:pt idx="7118">
                  <c:v>43246.343055555553</c:v>
                </c:pt>
                <c:pt idx="7119">
                  <c:v>43246.34652777778</c:v>
                </c:pt>
                <c:pt idx="7120">
                  <c:v>43246.35</c:v>
                </c:pt>
                <c:pt idx="7121">
                  <c:v>43246.353472222225</c:v>
                </c:pt>
                <c:pt idx="7122">
                  <c:v>43246.356944444444</c:v>
                </c:pt>
                <c:pt idx="7123">
                  <c:v>43246.36041666667</c:v>
                </c:pt>
                <c:pt idx="7124">
                  <c:v>43246.363888888889</c:v>
                </c:pt>
                <c:pt idx="7125">
                  <c:v>43246.367361111108</c:v>
                </c:pt>
                <c:pt idx="7126">
                  <c:v>43246.370833333334</c:v>
                </c:pt>
                <c:pt idx="7127">
                  <c:v>43246.374305555553</c:v>
                </c:pt>
                <c:pt idx="7128">
                  <c:v>43246.37777777778</c:v>
                </c:pt>
                <c:pt idx="7129">
                  <c:v>43246.381249999999</c:v>
                </c:pt>
                <c:pt idx="7130">
                  <c:v>43246.384722222225</c:v>
                </c:pt>
                <c:pt idx="7131">
                  <c:v>43246.388194444444</c:v>
                </c:pt>
                <c:pt idx="7132">
                  <c:v>43246.39166666667</c:v>
                </c:pt>
                <c:pt idx="7133">
                  <c:v>43246.395138888889</c:v>
                </c:pt>
                <c:pt idx="7134">
                  <c:v>43246.398611111108</c:v>
                </c:pt>
                <c:pt idx="7135">
                  <c:v>43246.402083333334</c:v>
                </c:pt>
                <c:pt idx="7136">
                  <c:v>43246.405555555553</c:v>
                </c:pt>
                <c:pt idx="7137">
                  <c:v>43246.40902777778</c:v>
                </c:pt>
                <c:pt idx="7138">
                  <c:v>43246.412499999999</c:v>
                </c:pt>
                <c:pt idx="7139">
                  <c:v>43246.415972222225</c:v>
                </c:pt>
                <c:pt idx="7140">
                  <c:v>43246.419444444444</c:v>
                </c:pt>
                <c:pt idx="7141">
                  <c:v>43246.42291666667</c:v>
                </c:pt>
                <c:pt idx="7142">
                  <c:v>43246.426388888889</c:v>
                </c:pt>
                <c:pt idx="7143">
                  <c:v>43246.429861111108</c:v>
                </c:pt>
                <c:pt idx="7144">
                  <c:v>43246.433333333334</c:v>
                </c:pt>
                <c:pt idx="7145">
                  <c:v>43246.436805555553</c:v>
                </c:pt>
                <c:pt idx="7146">
                  <c:v>43246.44027777778</c:v>
                </c:pt>
                <c:pt idx="7147">
                  <c:v>43246.443749999999</c:v>
                </c:pt>
                <c:pt idx="7148">
                  <c:v>43246.447222222225</c:v>
                </c:pt>
                <c:pt idx="7149">
                  <c:v>43246.450694444444</c:v>
                </c:pt>
                <c:pt idx="7150">
                  <c:v>43246.45416666667</c:v>
                </c:pt>
                <c:pt idx="7151">
                  <c:v>43246.457638888889</c:v>
                </c:pt>
                <c:pt idx="7152">
                  <c:v>43246.461111111108</c:v>
                </c:pt>
                <c:pt idx="7153">
                  <c:v>43246.464583333334</c:v>
                </c:pt>
                <c:pt idx="7154">
                  <c:v>43246.468055555553</c:v>
                </c:pt>
                <c:pt idx="7155">
                  <c:v>43246.47152777778</c:v>
                </c:pt>
                <c:pt idx="7156">
                  <c:v>43246.474999999999</c:v>
                </c:pt>
                <c:pt idx="7157">
                  <c:v>43246.478472222225</c:v>
                </c:pt>
                <c:pt idx="7158">
                  <c:v>43246.481944444444</c:v>
                </c:pt>
                <c:pt idx="7159">
                  <c:v>43246.48541666667</c:v>
                </c:pt>
                <c:pt idx="7160">
                  <c:v>43246.488888888889</c:v>
                </c:pt>
                <c:pt idx="7161">
                  <c:v>43246.492361111108</c:v>
                </c:pt>
                <c:pt idx="7162">
                  <c:v>43246.495833333334</c:v>
                </c:pt>
                <c:pt idx="7163">
                  <c:v>43246.499305555553</c:v>
                </c:pt>
                <c:pt idx="7164">
                  <c:v>43246.50277777778</c:v>
                </c:pt>
                <c:pt idx="7165">
                  <c:v>43246.506249999999</c:v>
                </c:pt>
                <c:pt idx="7166">
                  <c:v>43246.509722222225</c:v>
                </c:pt>
                <c:pt idx="7167">
                  <c:v>43246.513194444444</c:v>
                </c:pt>
                <c:pt idx="7168">
                  <c:v>43246.51666666667</c:v>
                </c:pt>
                <c:pt idx="7169">
                  <c:v>43246.520138888889</c:v>
                </c:pt>
                <c:pt idx="7170">
                  <c:v>43246.523611111108</c:v>
                </c:pt>
                <c:pt idx="7171">
                  <c:v>43246.527083333334</c:v>
                </c:pt>
                <c:pt idx="7172">
                  <c:v>43246.530555555553</c:v>
                </c:pt>
                <c:pt idx="7173">
                  <c:v>43246.53402777778</c:v>
                </c:pt>
                <c:pt idx="7174">
                  <c:v>43246.537499999999</c:v>
                </c:pt>
                <c:pt idx="7175">
                  <c:v>43246.540972222225</c:v>
                </c:pt>
                <c:pt idx="7176">
                  <c:v>43246.544444444444</c:v>
                </c:pt>
                <c:pt idx="7177">
                  <c:v>43246.54791666667</c:v>
                </c:pt>
                <c:pt idx="7178">
                  <c:v>43246.551388888889</c:v>
                </c:pt>
                <c:pt idx="7179">
                  <c:v>43246.554861111108</c:v>
                </c:pt>
                <c:pt idx="7180">
                  <c:v>43246.558333333334</c:v>
                </c:pt>
                <c:pt idx="7181">
                  <c:v>43246.561805555553</c:v>
                </c:pt>
                <c:pt idx="7182">
                  <c:v>43246.56527777778</c:v>
                </c:pt>
                <c:pt idx="7183">
                  <c:v>43246.568749999999</c:v>
                </c:pt>
                <c:pt idx="7184">
                  <c:v>43246.572222222225</c:v>
                </c:pt>
                <c:pt idx="7185">
                  <c:v>43246.575694444444</c:v>
                </c:pt>
                <c:pt idx="7186">
                  <c:v>43246.57916666667</c:v>
                </c:pt>
                <c:pt idx="7187">
                  <c:v>43246.582638888889</c:v>
                </c:pt>
                <c:pt idx="7188">
                  <c:v>43246.586111111108</c:v>
                </c:pt>
                <c:pt idx="7189">
                  <c:v>43246.589583333334</c:v>
                </c:pt>
                <c:pt idx="7190">
                  <c:v>43246.593055555553</c:v>
                </c:pt>
                <c:pt idx="7191">
                  <c:v>43246.59652777778</c:v>
                </c:pt>
                <c:pt idx="7192">
                  <c:v>43246.6</c:v>
                </c:pt>
                <c:pt idx="7193">
                  <c:v>43246.603472222225</c:v>
                </c:pt>
                <c:pt idx="7194">
                  <c:v>43246.606944444444</c:v>
                </c:pt>
                <c:pt idx="7195">
                  <c:v>43246.61041666667</c:v>
                </c:pt>
                <c:pt idx="7196">
                  <c:v>43246.613888888889</c:v>
                </c:pt>
                <c:pt idx="7197">
                  <c:v>43246.617361111108</c:v>
                </c:pt>
                <c:pt idx="7198">
                  <c:v>43246.620833333334</c:v>
                </c:pt>
                <c:pt idx="7199">
                  <c:v>43246.624305555553</c:v>
                </c:pt>
                <c:pt idx="7200">
                  <c:v>43246.62777777778</c:v>
                </c:pt>
                <c:pt idx="7201">
                  <c:v>43246.631249999999</c:v>
                </c:pt>
                <c:pt idx="7202">
                  <c:v>43246.634722222225</c:v>
                </c:pt>
                <c:pt idx="7203">
                  <c:v>43246.638194444444</c:v>
                </c:pt>
                <c:pt idx="7204">
                  <c:v>43246.64166666667</c:v>
                </c:pt>
                <c:pt idx="7205">
                  <c:v>43246.645138888889</c:v>
                </c:pt>
                <c:pt idx="7206">
                  <c:v>43246.648611111108</c:v>
                </c:pt>
                <c:pt idx="7207">
                  <c:v>43246.652083333334</c:v>
                </c:pt>
                <c:pt idx="7208">
                  <c:v>43246.655555555553</c:v>
                </c:pt>
                <c:pt idx="7209">
                  <c:v>43246.65902777778</c:v>
                </c:pt>
                <c:pt idx="7210">
                  <c:v>43246.662499999999</c:v>
                </c:pt>
                <c:pt idx="7211">
                  <c:v>43246.665972222225</c:v>
                </c:pt>
                <c:pt idx="7212">
                  <c:v>43246.669444444444</c:v>
                </c:pt>
                <c:pt idx="7213">
                  <c:v>43246.67291666667</c:v>
                </c:pt>
                <c:pt idx="7214">
                  <c:v>43246.676388888889</c:v>
                </c:pt>
                <c:pt idx="7215">
                  <c:v>43246.679861111108</c:v>
                </c:pt>
                <c:pt idx="7216">
                  <c:v>43246.723611111112</c:v>
                </c:pt>
                <c:pt idx="7217">
                  <c:v>43246.727083333331</c:v>
                </c:pt>
                <c:pt idx="7218">
                  <c:v>43246.730555555558</c:v>
                </c:pt>
                <c:pt idx="7219">
                  <c:v>43246.734027777777</c:v>
                </c:pt>
                <c:pt idx="7220">
                  <c:v>43246.737500000003</c:v>
                </c:pt>
                <c:pt idx="7221">
                  <c:v>43246.740972222222</c:v>
                </c:pt>
                <c:pt idx="7222">
                  <c:v>43246.744444444441</c:v>
                </c:pt>
                <c:pt idx="7223">
                  <c:v>43246.747916666667</c:v>
                </c:pt>
                <c:pt idx="7224">
                  <c:v>43246.751388888886</c:v>
                </c:pt>
                <c:pt idx="7225">
                  <c:v>43246.754861111112</c:v>
                </c:pt>
                <c:pt idx="7226">
                  <c:v>43246.758333333331</c:v>
                </c:pt>
                <c:pt idx="7227">
                  <c:v>43246.761805555558</c:v>
                </c:pt>
                <c:pt idx="7228">
                  <c:v>43246.765277777777</c:v>
                </c:pt>
                <c:pt idx="7229">
                  <c:v>43246.768750000003</c:v>
                </c:pt>
                <c:pt idx="7230">
                  <c:v>43246.772222222222</c:v>
                </c:pt>
                <c:pt idx="7231">
                  <c:v>43246.775694444441</c:v>
                </c:pt>
                <c:pt idx="7232">
                  <c:v>43246.779166666667</c:v>
                </c:pt>
                <c:pt idx="7233">
                  <c:v>43246.782638888886</c:v>
                </c:pt>
                <c:pt idx="7234">
                  <c:v>43246.786111111112</c:v>
                </c:pt>
                <c:pt idx="7235">
                  <c:v>43246.789583333331</c:v>
                </c:pt>
                <c:pt idx="7236">
                  <c:v>43246.793055555558</c:v>
                </c:pt>
                <c:pt idx="7237">
                  <c:v>43246.796527777777</c:v>
                </c:pt>
                <c:pt idx="7238">
                  <c:v>43246.8</c:v>
                </c:pt>
                <c:pt idx="7239">
                  <c:v>43246.803472222222</c:v>
                </c:pt>
                <c:pt idx="7240">
                  <c:v>43246.806944444441</c:v>
                </c:pt>
                <c:pt idx="7241">
                  <c:v>43246.810416666667</c:v>
                </c:pt>
                <c:pt idx="7242">
                  <c:v>43246.813888888886</c:v>
                </c:pt>
                <c:pt idx="7243">
                  <c:v>43246.817361111112</c:v>
                </c:pt>
                <c:pt idx="7244">
                  <c:v>43246.820833333331</c:v>
                </c:pt>
                <c:pt idx="7245">
                  <c:v>43246.824305555558</c:v>
                </c:pt>
                <c:pt idx="7246">
                  <c:v>43246.827777777777</c:v>
                </c:pt>
                <c:pt idx="7247">
                  <c:v>43246.831250000003</c:v>
                </c:pt>
                <c:pt idx="7248">
                  <c:v>43246.834722222222</c:v>
                </c:pt>
                <c:pt idx="7249">
                  <c:v>43246.838194444441</c:v>
                </c:pt>
                <c:pt idx="7250">
                  <c:v>43246.841666666667</c:v>
                </c:pt>
                <c:pt idx="7251">
                  <c:v>43246.845138888886</c:v>
                </c:pt>
                <c:pt idx="7252">
                  <c:v>43246.848611111112</c:v>
                </c:pt>
                <c:pt idx="7253">
                  <c:v>43246.852083333331</c:v>
                </c:pt>
                <c:pt idx="7254">
                  <c:v>43246.855555555558</c:v>
                </c:pt>
                <c:pt idx="7255">
                  <c:v>43246.859027777777</c:v>
                </c:pt>
                <c:pt idx="7256">
                  <c:v>43246.862500000003</c:v>
                </c:pt>
                <c:pt idx="7257">
                  <c:v>43246.865972222222</c:v>
                </c:pt>
                <c:pt idx="7258">
                  <c:v>43246.869444444441</c:v>
                </c:pt>
                <c:pt idx="7259">
                  <c:v>43246.872916666667</c:v>
                </c:pt>
                <c:pt idx="7260">
                  <c:v>43246.876388888886</c:v>
                </c:pt>
                <c:pt idx="7261">
                  <c:v>43246.879861111112</c:v>
                </c:pt>
                <c:pt idx="7262">
                  <c:v>43246.883333333331</c:v>
                </c:pt>
                <c:pt idx="7263">
                  <c:v>43246.886805555558</c:v>
                </c:pt>
                <c:pt idx="7264">
                  <c:v>43246.890277777777</c:v>
                </c:pt>
                <c:pt idx="7265">
                  <c:v>43246.893750000003</c:v>
                </c:pt>
                <c:pt idx="7266">
                  <c:v>43246.897222222222</c:v>
                </c:pt>
                <c:pt idx="7267">
                  <c:v>43246.900694444441</c:v>
                </c:pt>
                <c:pt idx="7268">
                  <c:v>43246.904166666667</c:v>
                </c:pt>
                <c:pt idx="7269">
                  <c:v>43246.907638888886</c:v>
                </c:pt>
                <c:pt idx="7270">
                  <c:v>43246.911111111112</c:v>
                </c:pt>
                <c:pt idx="7271">
                  <c:v>43246.914583333331</c:v>
                </c:pt>
                <c:pt idx="7272">
                  <c:v>43246.918055555558</c:v>
                </c:pt>
                <c:pt idx="7273">
                  <c:v>43246.921527777777</c:v>
                </c:pt>
                <c:pt idx="7274">
                  <c:v>43246.925000000003</c:v>
                </c:pt>
                <c:pt idx="7275">
                  <c:v>43246.928472222222</c:v>
                </c:pt>
                <c:pt idx="7276">
                  <c:v>43246.931944444441</c:v>
                </c:pt>
                <c:pt idx="7277">
                  <c:v>43246.935416666667</c:v>
                </c:pt>
                <c:pt idx="7278">
                  <c:v>43246.938888888886</c:v>
                </c:pt>
                <c:pt idx="7279">
                  <c:v>43246.942361111112</c:v>
                </c:pt>
                <c:pt idx="7280">
                  <c:v>43246.945833333331</c:v>
                </c:pt>
                <c:pt idx="7281">
                  <c:v>43246.949305555558</c:v>
                </c:pt>
                <c:pt idx="7282">
                  <c:v>43246.953472222223</c:v>
                </c:pt>
                <c:pt idx="7283">
                  <c:v>43246.956944444442</c:v>
                </c:pt>
                <c:pt idx="7284">
                  <c:v>43246.960416666669</c:v>
                </c:pt>
                <c:pt idx="7285">
                  <c:v>43246.963888888888</c:v>
                </c:pt>
                <c:pt idx="7286">
                  <c:v>43246.967361111114</c:v>
                </c:pt>
                <c:pt idx="7287">
                  <c:v>43246.970833333333</c:v>
                </c:pt>
                <c:pt idx="7288">
                  <c:v>43246.974305555559</c:v>
                </c:pt>
                <c:pt idx="7289">
                  <c:v>43246.977777777778</c:v>
                </c:pt>
                <c:pt idx="7290">
                  <c:v>43246.981249999997</c:v>
                </c:pt>
                <c:pt idx="7291">
                  <c:v>43246.984722222223</c:v>
                </c:pt>
                <c:pt idx="7292">
                  <c:v>43246.988194444442</c:v>
                </c:pt>
                <c:pt idx="7293">
                  <c:v>43246.991666666669</c:v>
                </c:pt>
                <c:pt idx="7294">
                  <c:v>43246.995138888888</c:v>
                </c:pt>
                <c:pt idx="7295">
                  <c:v>43246.998611111114</c:v>
                </c:pt>
                <c:pt idx="7296">
                  <c:v>43247.002083333333</c:v>
                </c:pt>
                <c:pt idx="7297">
                  <c:v>43247.005555555559</c:v>
                </c:pt>
                <c:pt idx="7298">
                  <c:v>43247.009027777778</c:v>
                </c:pt>
                <c:pt idx="7299">
                  <c:v>43247.012499999997</c:v>
                </c:pt>
                <c:pt idx="7300">
                  <c:v>43247.015972222223</c:v>
                </c:pt>
                <c:pt idx="7301">
                  <c:v>43247.019444444442</c:v>
                </c:pt>
                <c:pt idx="7302">
                  <c:v>43247.022916666669</c:v>
                </c:pt>
                <c:pt idx="7303">
                  <c:v>43247.026388888888</c:v>
                </c:pt>
                <c:pt idx="7304">
                  <c:v>43247.029861111114</c:v>
                </c:pt>
                <c:pt idx="7305">
                  <c:v>43247.033333333333</c:v>
                </c:pt>
                <c:pt idx="7306">
                  <c:v>43247.036805555559</c:v>
                </c:pt>
                <c:pt idx="7307">
                  <c:v>43247.040277777778</c:v>
                </c:pt>
                <c:pt idx="7308">
                  <c:v>43247.043749999997</c:v>
                </c:pt>
                <c:pt idx="7309">
                  <c:v>43247.047222222223</c:v>
                </c:pt>
                <c:pt idx="7310">
                  <c:v>43247.050694444442</c:v>
                </c:pt>
                <c:pt idx="7311">
                  <c:v>43247.054166666669</c:v>
                </c:pt>
                <c:pt idx="7312">
                  <c:v>43247.057638888888</c:v>
                </c:pt>
                <c:pt idx="7313">
                  <c:v>43247.061111111114</c:v>
                </c:pt>
                <c:pt idx="7314">
                  <c:v>43247.064583333333</c:v>
                </c:pt>
                <c:pt idx="7315">
                  <c:v>43247.068055555559</c:v>
                </c:pt>
                <c:pt idx="7316">
                  <c:v>43247.071527777778</c:v>
                </c:pt>
                <c:pt idx="7317">
                  <c:v>43247.078472222223</c:v>
                </c:pt>
                <c:pt idx="7318">
                  <c:v>43247.081944444442</c:v>
                </c:pt>
                <c:pt idx="7319">
                  <c:v>43247.085416666669</c:v>
                </c:pt>
                <c:pt idx="7320">
                  <c:v>43247.088888888888</c:v>
                </c:pt>
                <c:pt idx="7321">
                  <c:v>43247.092361111114</c:v>
                </c:pt>
                <c:pt idx="7322">
                  <c:v>43247.095833333333</c:v>
                </c:pt>
                <c:pt idx="7323">
                  <c:v>43247.099305555559</c:v>
                </c:pt>
                <c:pt idx="7324">
                  <c:v>43247.102777777778</c:v>
                </c:pt>
                <c:pt idx="7325">
                  <c:v>43247.106249999997</c:v>
                </c:pt>
                <c:pt idx="7326">
                  <c:v>43247.109722222223</c:v>
                </c:pt>
                <c:pt idx="7327">
                  <c:v>43247.113194444442</c:v>
                </c:pt>
                <c:pt idx="7328">
                  <c:v>43247.116666666669</c:v>
                </c:pt>
                <c:pt idx="7329">
                  <c:v>43247.120138888888</c:v>
                </c:pt>
                <c:pt idx="7330">
                  <c:v>43247.123611111114</c:v>
                </c:pt>
                <c:pt idx="7331">
                  <c:v>43247.127083333333</c:v>
                </c:pt>
                <c:pt idx="7332">
                  <c:v>43247.130555555559</c:v>
                </c:pt>
                <c:pt idx="7333">
                  <c:v>43247.134027777778</c:v>
                </c:pt>
                <c:pt idx="7334">
                  <c:v>43247.137499999997</c:v>
                </c:pt>
                <c:pt idx="7335">
                  <c:v>43247.140972222223</c:v>
                </c:pt>
                <c:pt idx="7336">
                  <c:v>43247.144444444442</c:v>
                </c:pt>
                <c:pt idx="7337">
                  <c:v>43247.147916666669</c:v>
                </c:pt>
                <c:pt idx="7338">
                  <c:v>43247.151388888888</c:v>
                </c:pt>
                <c:pt idx="7339">
                  <c:v>43247.154861111114</c:v>
                </c:pt>
                <c:pt idx="7340">
                  <c:v>43247.158333333333</c:v>
                </c:pt>
                <c:pt idx="7341">
                  <c:v>43247.161805555559</c:v>
                </c:pt>
                <c:pt idx="7342">
                  <c:v>43247.165277777778</c:v>
                </c:pt>
                <c:pt idx="7343">
                  <c:v>43247.168749999997</c:v>
                </c:pt>
                <c:pt idx="7344">
                  <c:v>43247.172222222223</c:v>
                </c:pt>
                <c:pt idx="7345">
                  <c:v>43247.175694444442</c:v>
                </c:pt>
                <c:pt idx="7346">
                  <c:v>43247.179166666669</c:v>
                </c:pt>
                <c:pt idx="7347">
                  <c:v>43247.182638888888</c:v>
                </c:pt>
                <c:pt idx="7348">
                  <c:v>43247.186111111114</c:v>
                </c:pt>
                <c:pt idx="7349">
                  <c:v>43247.189583333333</c:v>
                </c:pt>
                <c:pt idx="7350">
                  <c:v>43247.193055555559</c:v>
                </c:pt>
                <c:pt idx="7351">
                  <c:v>43247.196527777778</c:v>
                </c:pt>
                <c:pt idx="7352">
                  <c:v>43247.199999999997</c:v>
                </c:pt>
                <c:pt idx="7353">
                  <c:v>43247.203472222223</c:v>
                </c:pt>
                <c:pt idx="7354">
                  <c:v>43247.206944444442</c:v>
                </c:pt>
                <c:pt idx="7355">
                  <c:v>43247.210416666669</c:v>
                </c:pt>
                <c:pt idx="7356">
                  <c:v>43247.213888888888</c:v>
                </c:pt>
                <c:pt idx="7357">
                  <c:v>43247.217361111114</c:v>
                </c:pt>
                <c:pt idx="7358">
                  <c:v>43247.220833333333</c:v>
                </c:pt>
                <c:pt idx="7359">
                  <c:v>43247.224305555559</c:v>
                </c:pt>
                <c:pt idx="7360">
                  <c:v>43247.227777777778</c:v>
                </c:pt>
                <c:pt idx="7361">
                  <c:v>43247.231249999997</c:v>
                </c:pt>
                <c:pt idx="7362">
                  <c:v>43247.234722222223</c:v>
                </c:pt>
                <c:pt idx="7363">
                  <c:v>43247.238194444442</c:v>
                </c:pt>
                <c:pt idx="7364">
                  <c:v>43247.241666666669</c:v>
                </c:pt>
                <c:pt idx="7365">
                  <c:v>43247.245138888888</c:v>
                </c:pt>
                <c:pt idx="7366">
                  <c:v>43247.248611111114</c:v>
                </c:pt>
                <c:pt idx="7367">
                  <c:v>43247.252083333333</c:v>
                </c:pt>
                <c:pt idx="7368">
                  <c:v>43247.255555555559</c:v>
                </c:pt>
                <c:pt idx="7369">
                  <c:v>43247.259027777778</c:v>
                </c:pt>
                <c:pt idx="7370">
                  <c:v>43247.262499999997</c:v>
                </c:pt>
                <c:pt idx="7371">
                  <c:v>43247.265972222223</c:v>
                </c:pt>
                <c:pt idx="7372">
                  <c:v>43247.269444444442</c:v>
                </c:pt>
                <c:pt idx="7373">
                  <c:v>43247.272916666669</c:v>
                </c:pt>
                <c:pt idx="7374">
                  <c:v>43247.276388888888</c:v>
                </c:pt>
                <c:pt idx="7375">
                  <c:v>43247.279861111114</c:v>
                </c:pt>
                <c:pt idx="7376">
                  <c:v>43247.283333333333</c:v>
                </c:pt>
                <c:pt idx="7377">
                  <c:v>43247.286805555559</c:v>
                </c:pt>
                <c:pt idx="7378">
                  <c:v>43247.290277777778</c:v>
                </c:pt>
                <c:pt idx="7379">
                  <c:v>43247.293749999997</c:v>
                </c:pt>
                <c:pt idx="7380">
                  <c:v>43247.297222222223</c:v>
                </c:pt>
                <c:pt idx="7381">
                  <c:v>43247.300694444442</c:v>
                </c:pt>
                <c:pt idx="7382">
                  <c:v>43247.304166666669</c:v>
                </c:pt>
                <c:pt idx="7383">
                  <c:v>43247.307638888888</c:v>
                </c:pt>
                <c:pt idx="7384">
                  <c:v>43247.311111111114</c:v>
                </c:pt>
                <c:pt idx="7385">
                  <c:v>43247.314583333333</c:v>
                </c:pt>
                <c:pt idx="7386">
                  <c:v>43247.318055555559</c:v>
                </c:pt>
                <c:pt idx="7387">
                  <c:v>43247.321527777778</c:v>
                </c:pt>
                <c:pt idx="7388">
                  <c:v>43247.324999999997</c:v>
                </c:pt>
                <c:pt idx="7389">
                  <c:v>43247.328472222223</c:v>
                </c:pt>
                <c:pt idx="7390">
                  <c:v>43247.331944444442</c:v>
                </c:pt>
                <c:pt idx="7391">
                  <c:v>43247.335416666669</c:v>
                </c:pt>
                <c:pt idx="7392">
                  <c:v>43247.338888888888</c:v>
                </c:pt>
                <c:pt idx="7393">
                  <c:v>43247.342361111114</c:v>
                </c:pt>
                <c:pt idx="7394">
                  <c:v>43247.345833333333</c:v>
                </c:pt>
                <c:pt idx="7395">
                  <c:v>43247.349305555559</c:v>
                </c:pt>
                <c:pt idx="7396">
                  <c:v>43247.352777777778</c:v>
                </c:pt>
                <c:pt idx="7397">
                  <c:v>43247.356249999997</c:v>
                </c:pt>
                <c:pt idx="7398">
                  <c:v>43247.359722222223</c:v>
                </c:pt>
                <c:pt idx="7399">
                  <c:v>43247.363194444442</c:v>
                </c:pt>
                <c:pt idx="7400">
                  <c:v>43247.366666666669</c:v>
                </c:pt>
                <c:pt idx="7401">
                  <c:v>43247.370138888888</c:v>
                </c:pt>
                <c:pt idx="7402">
                  <c:v>43247.373611111114</c:v>
                </c:pt>
                <c:pt idx="7403">
                  <c:v>43247.377083333333</c:v>
                </c:pt>
                <c:pt idx="7404">
                  <c:v>43247.380555555559</c:v>
                </c:pt>
                <c:pt idx="7405">
                  <c:v>43247.384027777778</c:v>
                </c:pt>
                <c:pt idx="7406">
                  <c:v>43247.387499999997</c:v>
                </c:pt>
                <c:pt idx="7407">
                  <c:v>43247.390972222223</c:v>
                </c:pt>
                <c:pt idx="7408">
                  <c:v>43247.394444444442</c:v>
                </c:pt>
                <c:pt idx="7409">
                  <c:v>43247.397916666669</c:v>
                </c:pt>
                <c:pt idx="7410">
                  <c:v>43247.401388888888</c:v>
                </c:pt>
                <c:pt idx="7411">
                  <c:v>43247.404861111114</c:v>
                </c:pt>
                <c:pt idx="7412">
                  <c:v>43247.408333333333</c:v>
                </c:pt>
                <c:pt idx="7413">
                  <c:v>43247.411805555559</c:v>
                </c:pt>
                <c:pt idx="7414">
                  <c:v>43247.415277777778</c:v>
                </c:pt>
                <c:pt idx="7415">
                  <c:v>43247.418749999997</c:v>
                </c:pt>
                <c:pt idx="7416">
                  <c:v>43247.422222222223</c:v>
                </c:pt>
                <c:pt idx="7417">
                  <c:v>43247.425694444442</c:v>
                </c:pt>
                <c:pt idx="7418">
                  <c:v>43247.429166666669</c:v>
                </c:pt>
                <c:pt idx="7419">
                  <c:v>43247.432638888888</c:v>
                </c:pt>
                <c:pt idx="7420">
                  <c:v>43247.436111111114</c:v>
                </c:pt>
                <c:pt idx="7421">
                  <c:v>43247.439583333333</c:v>
                </c:pt>
                <c:pt idx="7422">
                  <c:v>43247.443055555559</c:v>
                </c:pt>
                <c:pt idx="7423">
                  <c:v>43247.446527777778</c:v>
                </c:pt>
                <c:pt idx="7424">
                  <c:v>43247.45</c:v>
                </c:pt>
                <c:pt idx="7425">
                  <c:v>43247.453472222223</c:v>
                </c:pt>
                <c:pt idx="7426">
                  <c:v>43247.456944444442</c:v>
                </c:pt>
                <c:pt idx="7427">
                  <c:v>43247.460416666669</c:v>
                </c:pt>
                <c:pt idx="7428">
                  <c:v>43247.463888888888</c:v>
                </c:pt>
                <c:pt idx="7429">
                  <c:v>43247.467361111114</c:v>
                </c:pt>
                <c:pt idx="7430">
                  <c:v>43247.470833333333</c:v>
                </c:pt>
                <c:pt idx="7431">
                  <c:v>43247.474305555559</c:v>
                </c:pt>
                <c:pt idx="7432">
                  <c:v>43247.477777777778</c:v>
                </c:pt>
                <c:pt idx="7433">
                  <c:v>43247.481249999997</c:v>
                </c:pt>
                <c:pt idx="7434">
                  <c:v>43247.484722222223</c:v>
                </c:pt>
                <c:pt idx="7435">
                  <c:v>43247.488194444442</c:v>
                </c:pt>
                <c:pt idx="7436">
                  <c:v>43247.492361111108</c:v>
                </c:pt>
                <c:pt idx="7437">
                  <c:v>43247.495833333334</c:v>
                </c:pt>
                <c:pt idx="7438">
                  <c:v>43247.499305555553</c:v>
                </c:pt>
                <c:pt idx="7439">
                  <c:v>43247.50277777778</c:v>
                </c:pt>
                <c:pt idx="7440">
                  <c:v>43247.506249999999</c:v>
                </c:pt>
                <c:pt idx="7441">
                  <c:v>43247.509722222225</c:v>
                </c:pt>
                <c:pt idx="7442">
                  <c:v>43247.513194444444</c:v>
                </c:pt>
                <c:pt idx="7443">
                  <c:v>43247.51666666667</c:v>
                </c:pt>
                <c:pt idx="7444">
                  <c:v>43247.520138888889</c:v>
                </c:pt>
                <c:pt idx="7445">
                  <c:v>43247.523611111108</c:v>
                </c:pt>
                <c:pt idx="7446">
                  <c:v>43247.527083333334</c:v>
                </c:pt>
                <c:pt idx="7447">
                  <c:v>43247.530555555553</c:v>
                </c:pt>
                <c:pt idx="7448">
                  <c:v>43247.53402777778</c:v>
                </c:pt>
                <c:pt idx="7449">
                  <c:v>43247.537499999999</c:v>
                </c:pt>
                <c:pt idx="7450">
                  <c:v>43247.540972222225</c:v>
                </c:pt>
                <c:pt idx="7451">
                  <c:v>43247.544444444444</c:v>
                </c:pt>
                <c:pt idx="7452">
                  <c:v>43247.54791666667</c:v>
                </c:pt>
                <c:pt idx="7453">
                  <c:v>43247.551388888889</c:v>
                </c:pt>
                <c:pt idx="7454">
                  <c:v>43247.554861111108</c:v>
                </c:pt>
                <c:pt idx="7455">
                  <c:v>43247.558333333334</c:v>
                </c:pt>
                <c:pt idx="7456">
                  <c:v>43247.561805555553</c:v>
                </c:pt>
                <c:pt idx="7457">
                  <c:v>43247.56527777778</c:v>
                </c:pt>
                <c:pt idx="7458">
                  <c:v>43247.568749999999</c:v>
                </c:pt>
                <c:pt idx="7459">
                  <c:v>43247.572222222225</c:v>
                </c:pt>
                <c:pt idx="7460">
                  <c:v>43247.575694444444</c:v>
                </c:pt>
                <c:pt idx="7461">
                  <c:v>43247.57916666667</c:v>
                </c:pt>
                <c:pt idx="7462">
                  <c:v>43247.582638888889</c:v>
                </c:pt>
                <c:pt idx="7463">
                  <c:v>43247.586111111108</c:v>
                </c:pt>
                <c:pt idx="7464">
                  <c:v>43247.589583333334</c:v>
                </c:pt>
                <c:pt idx="7465">
                  <c:v>43247.593055555553</c:v>
                </c:pt>
                <c:pt idx="7466">
                  <c:v>43247.59652777778</c:v>
                </c:pt>
                <c:pt idx="7467">
                  <c:v>43247.6</c:v>
                </c:pt>
                <c:pt idx="7468">
                  <c:v>43247.603472222225</c:v>
                </c:pt>
                <c:pt idx="7469">
                  <c:v>43247.606944444444</c:v>
                </c:pt>
                <c:pt idx="7470">
                  <c:v>43247.61041666667</c:v>
                </c:pt>
                <c:pt idx="7471">
                  <c:v>43247.613888888889</c:v>
                </c:pt>
                <c:pt idx="7472">
                  <c:v>43247.617361111108</c:v>
                </c:pt>
                <c:pt idx="7473">
                  <c:v>43247.620833333334</c:v>
                </c:pt>
                <c:pt idx="7474">
                  <c:v>43247.624305555553</c:v>
                </c:pt>
                <c:pt idx="7475">
                  <c:v>43247.62777777778</c:v>
                </c:pt>
                <c:pt idx="7476">
                  <c:v>43247.631249999999</c:v>
                </c:pt>
                <c:pt idx="7477">
                  <c:v>43247.634722222225</c:v>
                </c:pt>
                <c:pt idx="7478">
                  <c:v>43247.638194444444</c:v>
                </c:pt>
                <c:pt idx="7479">
                  <c:v>43247.64166666667</c:v>
                </c:pt>
                <c:pt idx="7480">
                  <c:v>43247.645138888889</c:v>
                </c:pt>
                <c:pt idx="7481">
                  <c:v>43247.676388888889</c:v>
                </c:pt>
                <c:pt idx="7482">
                  <c:v>43247.679861111108</c:v>
                </c:pt>
                <c:pt idx="7483">
                  <c:v>43247.683333333334</c:v>
                </c:pt>
                <c:pt idx="7484">
                  <c:v>43247.686805555553</c:v>
                </c:pt>
                <c:pt idx="7485">
                  <c:v>43247.69027777778</c:v>
                </c:pt>
                <c:pt idx="7486">
                  <c:v>43247.693749999999</c:v>
                </c:pt>
                <c:pt idx="7487">
                  <c:v>43247.697222222225</c:v>
                </c:pt>
                <c:pt idx="7488">
                  <c:v>43247.700694444444</c:v>
                </c:pt>
                <c:pt idx="7489">
                  <c:v>43247.70416666667</c:v>
                </c:pt>
                <c:pt idx="7490">
                  <c:v>43247.707638888889</c:v>
                </c:pt>
                <c:pt idx="7491">
                  <c:v>43247.711111111108</c:v>
                </c:pt>
                <c:pt idx="7492">
                  <c:v>43247.714583333334</c:v>
                </c:pt>
                <c:pt idx="7493">
                  <c:v>43247.718055555553</c:v>
                </c:pt>
                <c:pt idx="7494">
                  <c:v>43247.719444444447</c:v>
                </c:pt>
                <c:pt idx="7495">
                  <c:v>43247.722916666666</c:v>
                </c:pt>
                <c:pt idx="7496">
                  <c:v>43247.726388888892</c:v>
                </c:pt>
                <c:pt idx="7497">
                  <c:v>43247.729861111111</c:v>
                </c:pt>
                <c:pt idx="7498">
                  <c:v>43247.734027777777</c:v>
                </c:pt>
                <c:pt idx="7499">
                  <c:v>43247.737500000003</c:v>
                </c:pt>
                <c:pt idx="7500">
                  <c:v>43247.740972222222</c:v>
                </c:pt>
                <c:pt idx="7501">
                  <c:v>43247.744444444441</c:v>
                </c:pt>
                <c:pt idx="7502">
                  <c:v>43247.747916666667</c:v>
                </c:pt>
                <c:pt idx="7503">
                  <c:v>43247.751388888886</c:v>
                </c:pt>
                <c:pt idx="7504">
                  <c:v>43247.754861111112</c:v>
                </c:pt>
                <c:pt idx="7505">
                  <c:v>43247.758333333331</c:v>
                </c:pt>
                <c:pt idx="7506">
                  <c:v>43247.761805555558</c:v>
                </c:pt>
                <c:pt idx="7507">
                  <c:v>43247.765277777777</c:v>
                </c:pt>
                <c:pt idx="7508">
                  <c:v>43247.768750000003</c:v>
                </c:pt>
                <c:pt idx="7509">
                  <c:v>43247.772222222222</c:v>
                </c:pt>
                <c:pt idx="7510">
                  <c:v>43247.775694444441</c:v>
                </c:pt>
                <c:pt idx="7511">
                  <c:v>43247.779166666667</c:v>
                </c:pt>
                <c:pt idx="7512">
                  <c:v>43247.782638888886</c:v>
                </c:pt>
                <c:pt idx="7513">
                  <c:v>43247.786111111112</c:v>
                </c:pt>
                <c:pt idx="7514">
                  <c:v>43247.789583333331</c:v>
                </c:pt>
                <c:pt idx="7515">
                  <c:v>43247.793055555558</c:v>
                </c:pt>
                <c:pt idx="7516">
                  <c:v>43247.796527777777</c:v>
                </c:pt>
                <c:pt idx="7517">
                  <c:v>43247.8</c:v>
                </c:pt>
                <c:pt idx="7518">
                  <c:v>43247.803472222222</c:v>
                </c:pt>
                <c:pt idx="7519">
                  <c:v>43247.806944444441</c:v>
                </c:pt>
                <c:pt idx="7520">
                  <c:v>43247.810416666667</c:v>
                </c:pt>
                <c:pt idx="7521">
                  <c:v>43247.813888888886</c:v>
                </c:pt>
                <c:pt idx="7522">
                  <c:v>43247.817361111112</c:v>
                </c:pt>
                <c:pt idx="7523">
                  <c:v>43247.820833333331</c:v>
                </c:pt>
                <c:pt idx="7524">
                  <c:v>43247.824305555558</c:v>
                </c:pt>
                <c:pt idx="7525">
                  <c:v>43247.827777777777</c:v>
                </c:pt>
                <c:pt idx="7526">
                  <c:v>43247.831250000003</c:v>
                </c:pt>
                <c:pt idx="7527">
                  <c:v>43247.834722222222</c:v>
                </c:pt>
                <c:pt idx="7528">
                  <c:v>43247.838194444441</c:v>
                </c:pt>
                <c:pt idx="7529">
                  <c:v>43247.841666666667</c:v>
                </c:pt>
                <c:pt idx="7530">
                  <c:v>43247.845138888886</c:v>
                </c:pt>
                <c:pt idx="7531">
                  <c:v>43247.848611111112</c:v>
                </c:pt>
                <c:pt idx="7532">
                  <c:v>43247.852083333331</c:v>
                </c:pt>
                <c:pt idx="7533">
                  <c:v>43247.855555555558</c:v>
                </c:pt>
                <c:pt idx="7534">
                  <c:v>43247.859027777777</c:v>
                </c:pt>
                <c:pt idx="7535">
                  <c:v>43247.862500000003</c:v>
                </c:pt>
                <c:pt idx="7536">
                  <c:v>43247.865972222222</c:v>
                </c:pt>
                <c:pt idx="7537">
                  <c:v>43247.869444444441</c:v>
                </c:pt>
                <c:pt idx="7538">
                  <c:v>43247.872916666667</c:v>
                </c:pt>
                <c:pt idx="7539">
                  <c:v>43247.876388888886</c:v>
                </c:pt>
                <c:pt idx="7540">
                  <c:v>43247.879861111112</c:v>
                </c:pt>
                <c:pt idx="7541">
                  <c:v>43247.883333333331</c:v>
                </c:pt>
                <c:pt idx="7542">
                  <c:v>43247.886805555558</c:v>
                </c:pt>
                <c:pt idx="7543">
                  <c:v>43247.890277777777</c:v>
                </c:pt>
                <c:pt idx="7544">
                  <c:v>43247.893750000003</c:v>
                </c:pt>
                <c:pt idx="7545">
                  <c:v>43247.897222222222</c:v>
                </c:pt>
                <c:pt idx="7546">
                  <c:v>43247.900694444441</c:v>
                </c:pt>
                <c:pt idx="7547">
                  <c:v>43247.904166666667</c:v>
                </c:pt>
                <c:pt idx="7548">
                  <c:v>43247.907638888886</c:v>
                </c:pt>
                <c:pt idx="7549">
                  <c:v>43247.911111111112</c:v>
                </c:pt>
                <c:pt idx="7550">
                  <c:v>43247.914583333331</c:v>
                </c:pt>
                <c:pt idx="7551">
                  <c:v>43247.918055555558</c:v>
                </c:pt>
                <c:pt idx="7552">
                  <c:v>43247.921527777777</c:v>
                </c:pt>
                <c:pt idx="7553">
                  <c:v>43247.925000000003</c:v>
                </c:pt>
                <c:pt idx="7554">
                  <c:v>43247.928472222222</c:v>
                </c:pt>
                <c:pt idx="7555">
                  <c:v>43247.931944444441</c:v>
                </c:pt>
                <c:pt idx="7556">
                  <c:v>43247.935416666667</c:v>
                </c:pt>
                <c:pt idx="7557">
                  <c:v>43247.938888888886</c:v>
                </c:pt>
                <c:pt idx="7558">
                  <c:v>43247.942361111112</c:v>
                </c:pt>
                <c:pt idx="7559">
                  <c:v>43247.945833333331</c:v>
                </c:pt>
                <c:pt idx="7560">
                  <c:v>43247.949305555558</c:v>
                </c:pt>
                <c:pt idx="7561">
                  <c:v>43247.952777777777</c:v>
                </c:pt>
                <c:pt idx="7562">
                  <c:v>43247.956250000003</c:v>
                </c:pt>
                <c:pt idx="7563">
                  <c:v>43247.959722222222</c:v>
                </c:pt>
                <c:pt idx="7564">
                  <c:v>43247.963194444441</c:v>
                </c:pt>
                <c:pt idx="7565">
                  <c:v>43247.966666666667</c:v>
                </c:pt>
                <c:pt idx="7566">
                  <c:v>43247.970138888886</c:v>
                </c:pt>
                <c:pt idx="7567">
                  <c:v>43247.973611111112</c:v>
                </c:pt>
                <c:pt idx="7568">
                  <c:v>43247.977083333331</c:v>
                </c:pt>
                <c:pt idx="7569">
                  <c:v>43247.980555555558</c:v>
                </c:pt>
                <c:pt idx="7570">
                  <c:v>43247.984027777777</c:v>
                </c:pt>
                <c:pt idx="7571">
                  <c:v>43247.987500000003</c:v>
                </c:pt>
                <c:pt idx="7572">
                  <c:v>43247.990972222222</c:v>
                </c:pt>
                <c:pt idx="7573">
                  <c:v>43247.994444444441</c:v>
                </c:pt>
                <c:pt idx="7574">
                  <c:v>43247.997916666667</c:v>
                </c:pt>
                <c:pt idx="7575">
                  <c:v>43248.001388888886</c:v>
                </c:pt>
                <c:pt idx="7576">
                  <c:v>43248.004861111112</c:v>
                </c:pt>
                <c:pt idx="7577">
                  <c:v>43248.008333333331</c:v>
                </c:pt>
                <c:pt idx="7578">
                  <c:v>43248.011805555558</c:v>
                </c:pt>
                <c:pt idx="7579">
                  <c:v>43248.015277777777</c:v>
                </c:pt>
                <c:pt idx="7580">
                  <c:v>43248.018750000003</c:v>
                </c:pt>
                <c:pt idx="7581">
                  <c:v>43248.022222222222</c:v>
                </c:pt>
                <c:pt idx="7582">
                  <c:v>43248.025694444441</c:v>
                </c:pt>
                <c:pt idx="7583">
                  <c:v>43248.029166666667</c:v>
                </c:pt>
                <c:pt idx="7584">
                  <c:v>43248.032638888886</c:v>
                </c:pt>
                <c:pt idx="7585">
                  <c:v>43248.036111111112</c:v>
                </c:pt>
                <c:pt idx="7586">
                  <c:v>43248.039583333331</c:v>
                </c:pt>
                <c:pt idx="7587">
                  <c:v>43248.043055555558</c:v>
                </c:pt>
                <c:pt idx="7588">
                  <c:v>43248.046527777777</c:v>
                </c:pt>
                <c:pt idx="7589">
                  <c:v>43248.05</c:v>
                </c:pt>
                <c:pt idx="7590">
                  <c:v>43248.053472222222</c:v>
                </c:pt>
                <c:pt idx="7591">
                  <c:v>43248.056944444441</c:v>
                </c:pt>
                <c:pt idx="7592">
                  <c:v>43248.060416666667</c:v>
                </c:pt>
                <c:pt idx="7593">
                  <c:v>43248.063888888886</c:v>
                </c:pt>
                <c:pt idx="7594">
                  <c:v>43248.067361111112</c:v>
                </c:pt>
                <c:pt idx="7595">
                  <c:v>43248.070833333331</c:v>
                </c:pt>
                <c:pt idx="7596">
                  <c:v>43248.074305555558</c:v>
                </c:pt>
                <c:pt idx="7597">
                  <c:v>43248.077777777777</c:v>
                </c:pt>
                <c:pt idx="7598">
                  <c:v>43248.081250000003</c:v>
                </c:pt>
                <c:pt idx="7599">
                  <c:v>43248.084722222222</c:v>
                </c:pt>
                <c:pt idx="7600">
                  <c:v>43248.088194444441</c:v>
                </c:pt>
                <c:pt idx="7601">
                  <c:v>43248.091666666667</c:v>
                </c:pt>
                <c:pt idx="7602">
                  <c:v>43248.095138888886</c:v>
                </c:pt>
                <c:pt idx="7603">
                  <c:v>43248.098611111112</c:v>
                </c:pt>
                <c:pt idx="7604">
                  <c:v>43248.102083333331</c:v>
                </c:pt>
                <c:pt idx="7605">
                  <c:v>43248.105555555558</c:v>
                </c:pt>
                <c:pt idx="7606">
                  <c:v>43248.109027777777</c:v>
                </c:pt>
                <c:pt idx="7607">
                  <c:v>43248.112500000003</c:v>
                </c:pt>
                <c:pt idx="7608">
                  <c:v>43248.115972222222</c:v>
                </c:pt>
                <c:pt idx="7609">
                  <c:v>43248.119444444441</c:v>
                </c:pt>
                <c:pt idx="7610">
                  <c:v>43248.122916666667</c:v>
                </c:pt>
                <c:pt idx="7611">
                  <c:v>43248.126388888886</c:v>
                </c:pt>
                <c:pt idx="7612">
                  <c:v>43248.129861111112</c:v>
                </c:pt>
                <c:pt idx="7613">
                  <c:v>43248.133333333331</c:v>
                </c:pt>
                <c:pt idx="7614">
                  <c:v>43248.136805555558</c:v>
                </c:pt>
                <c:pt idx="7615">
                  <c:v>43248.140277777777</c:v>
                </c:pt>
                <c:pt idx="7616">
                  <c:v>43248.143750000003</c:v>
                </c:pt>
                <c:pt idx="7617">
                  <c:v>43248.147222222222</c:v>
                </c:pt>
                <c:pt idx="7618">
                  <c:v>43248.150694444441</c:v>
                </c:pt>
                <c:pt idx="7619">
                  <c:v>43248.154166666667</c:v>
                </c:pt>
                <c:pt idx="7620">
                  <c:v>43248.157638888886</c:v>
                </c:pt>
                <c:pt idx="7621">
                  <c:v>43248.161111111112</c:v>
                </c:pt>
                <c:pt idx="7622">
                  <c:v>43248.164583333331</c:v>
                </c:pt>
                <c:pt idx="7623">
                  <c:v>43248.168055555558</c:v>
                </c:pt>
                <c:pt idx="7624">
                  <c:v>43248.171527777777</c:v>
                </c:pt>
                <c:pt idx="7625">
                  <c:v>43248.175000000003</c:v>
                </c:pt>
                <c:pt idx="7626">
                  <c:v>43248.178472222222</c:v>
                </c:pt>
                <c:pt idx="7627">
                  <c:v>43248.181944444441</c:v>
                </c:pt>
                <c:pt idx="7628">
                  <c:v>43248.185416666667</c:v>
                </c:pt>
                <c:pt idx="7629">
                  <c:v>43248.188888888886</c:v>
                </c:pt>
                <c:pt idx="7630">
                  <c:v>43248.192361111112</c:v>
                </c:pt>
                <c:pt idx="7631">
                  <c:v>43248.195833333331</c:v>
                </c:pt>
                <c:pt idx="7632">
                  <c:v>43248.199305555558</c:v>
                </c:pt>
                <c:pt idx="7633">
                  <c:v>43248.202777777777</c:v>
                </c:pt>
                <c:pt idx="7634">
                  <c:v>43248.206250000003</c:v>
                </c:pt>
                <c:pt idx="7635">
                  <c:v>43248.209722222222</c:v>
                </c:pt>
                <c:pt idx="7636">
                  <c:v>43248.213194444441</c:v>
                </c:pt>
                <c:pt idx="7637">
                  <c:v>43248.216666666667</c:v>
                </c:pt>
                <c:pt idx="7638">
                  <c:v>43248.220138888886</c:v>
                </c:pt>
                <c:pt idx="7639">
                  <c:v>43248.223611111112</c:v>
                </c:pt>
                <c:pt idx="7640">
                  <c:v>43248.227083333331</c:v>
                </c:pt>
                <c:pt idx="7641">
                  <c:v>43248.230555555558</c:v>
                </c:pt>
                <c:pt idx="7642">
                  <c:v>43248.234027777777</c:v>
                </c:pt>
                <c:pt idx="7643">
                  <c:v>43248.237500000003</c:v>
                </c:pt>
                <c:pt idx="7644">
                  <c:v>43248.240972222222</c:v>
                </c:pt>
                <c:pt idx="7645">
                  <c:v>43248.244444444441</c:v>
                </c:pt>
                <c:pt idx="7646">
                  <c:v>43248.247916666667</c:v>
                </c:pt>
                <c:pt idx="7647">
                  <c:v>43248.251388888886</c:v>
                </c:pt>
                <c:pt idx="7648">
                  <c:v>43248.254861111112</c:v>
                </c:pt>
                <c:pt idx="7649">
                  <c:v>43248.258333333331</c:v>
                </c:pt>
                <c:pt idx="7650">
                  <c:v>43248.261805555558</c:v>
                </c:pt>
                <c:pt idx="7651">
                  <c:v>43248.265277777777</c:v>
                </c:pt>
                <c:pt idx="7652">
                  <c:v>43248.268750000003</c:v>
                </c:pt>
                <c:pt idx="7653">
                  <c:v>43248.272222222222</c:v>
                </c:pt>
                <c:pt idx="7654">
                  <c:v>43248.275694444441</c:v>
                </c:pt>
                <c:pt idx="7655">
                  <c:v>43248.279166666667</c:v>
                </c:pt>
                <c:pt idx="7656">
                  <c:v>43248.282638888886</c:v>
                </c:pt>
                <c:pt idx="7657">
                  <c:v>43248.286111111112</c:v>
                </c:pt>
                <c:pt idx="7658">
                  <c:v>43248.289583333331</c:v>
                </c:pt>
                <c:pt idx="7659">
                  <c:v>43248.293055555558</c:v>
                </c:pt>
                <c:pt idx="7660">
                  <c:v>43248.296527777777</c:v>
                </c:pt>
                <c:pt idx="7661">
                  <c:v>43248.3</c:v>
                </c:pt>
                <c:pt idx="7662">
                  <c:v>43248.303472222222</c:v>
                </c:pt>
                <c:pt idx="7663">
                  <c:v>43248.306944444441</c:v>
                </c:pt>
                <c:pt idx="7664">
                  <c:v>43248.310416666667</c:v>
                </c:pt>
                <c:pt idx="7665">
                  <c:v>43248.313888888886</c:v>
                </c:pt>
                <c:pt idx="7666">
                  <c:v>43248.317361111112</c:v>
                </c:pt>
                <c:pt idx="7667">
                  <c:v>43248.320833333331</c:v>
                </c:pt>
                <c:pt idx="7668">
                  <c:v>43248.324305555558</c:v>
                </c:pt>
                <c:pt idx="7669">
                  <c:v>43248.327777777777</c:v>
                </c:pt>
                <c:pt idx="7670">
                  <c:v>43248.331250000003</c:v>
                </c:pt>
                <c:pt idx="7671">
                  <c:v>43248.334722222222</c:v>
                </c:pt>
                <c:pt idx="7672">
                  <c:v>43248.338194444441</c:v>
                </c:pt>
                <c:pt idx="7673">
                  <c:v>43248.341666666667</c:v>
                </c:pt>
                <c:pt idx="7674">
                  <c:v>43248.345138888886</c:v>
                </c:pt>
                <c:pt idx="7675">
                  <c:v>43248.348611111112</c:v>
                </c:pt>
                <c:pt idx="7676">
                  <c:v>43248.352083333331</c:v>
                </c:pt>
                <c:pt idx="7677">
                  <c:v>43248.355555555558</c:v>
                </c:pt>
                <c:pt idx="7678">
                  <c:v>43248.359027777777</c:v>
                </c:pt>
                <c:pt idx="7679">
                  <c:v>43248.362500000003</c:v>
                </c:pt>
                <c:pt idx="7680">
                  <c:v>43248.365972222222</c:v>
                </c:pt>
                <c:pt idx="7681">
                  <c:v>43248.369444444441</c:v>
                </c:pt>
                <c:pt idx="7682">
                  <c:v>43248.372916666667</c:v>
                </c:pt>
                <c:pt idx="7683">
                  <c:v>43248.376388888886</c:v>
                </c:pt>
                <c:pt idx="7684">
                  <c:v>43248.379861111112</c:v>
                </c:pt>
                <c:pt idx="7685">
                  <c:v>43248.383333333331</c:v>
                </c:pt>
                <c:pt idx="7686">
                  <c:v>43248.386805555558</c:v>
                </c:pt>
                <c:pt idx="7687">
                  <c:v>43248.390277777777</c:v>
                </c:pt>
                <c:pt idx="7688">
                  <c:v>43248.393750000003</c:v>
                </c:pt>
                <c:pt idx="7689">
                  <c:v>43248.397222222222</c:v>
                </c:pt>
                <c:pt idx="7690">
                  <c:v>43248.400694444441</c:v>
                </c:pt>
                <c:pt idx="7691">
                  <c:v>43248.404166666667</c:v>
                </c:pt>
                <c:pt idx="7692">
                  <c:v>43248.407638888886</c:v>
                </c:pt>
                <c:pt idx="7693">
                  <c:v>43248.411111111112</c:v>
                </c:pt>
                <c:pt idx="7694">
                  <c:v>43248.414583333331</c:v>
                </c:pt>
                <c:pt idx="7695">
                  <c:v>43248.418055555558</c:v>
                </c:pt>
                <c:pt idx="7696">
                  <c:v>43248.421527777777</c:v>
                </c:pt>
                <c:pt idx="7697">
                  <c:v>43248.425000000003</c:v>
                </c:pt>
                <c:pt idx="7698">
                  <c:v>43248.428472222222</c:v>
                </c:pt>
                <c:pt idx="7699">
                  <c:v>43248.431944444441</c:v>
                </c:pt>
                <c:pt idx="7700">
                  <c:v>43248.435416666667</c:v>
                </c:pt>
                <c:pt idx="7701">
                  <c:v>43248.438888888886</c:v>
                </c:pt>
                <c:pt idx="7702">
                  <c:v>43248.442361111112</c:v>
                </c:pt>
                <c:pt idx="7703">
                  <c:v>43248.445833333331</c:v>
                </c:pt>
                <c:pt idx="7704">
                  <c:v>43248.449305555558</c:v>
                </c:pt>
                <c:pt idx="7705">
                  <c:v>43248.452777777777</c:v>
                </c:pt>
                <c:pt idx="7706">
                  <c:v>43248.456250000003</c:v>
                </c:pt>
                <c:pt idx="7707">
                  <c:v>43248.459722222222</c:v>
                </c:pt>
                <c:pt idx="7708">
                  <c:v>43248.463194444441</c:v>
                </c:pt>
                <c:pt idx="7709">
                  <c:v>43248.466666666667</c:v>
                </c:pt>
                <c:pt idx="7710">
                  <c:v>43248.470138888886</c:v>
                </c:pt>
                <c:pt idx="7711">
                  <c:v>43248.473611111112</c:v>
                </c:pt>
                <c:pt idx="7712">
                  <c:v>43248.477083333331</c:v>
                </c:pt>
                <c:pt idx="7713">
                  <c:v>43248.480555555558</c:v>
                </c:pt>
                <c:pt idx="7714">
                  <c:v>43248.484027777777</c:v>
                </c:pt>
                <c:pt idx="7715">
                  <c:v>43248.487500000003</c:v>
                </c:pt>
                <c:pt idx="7716">
                  <c:v>43248.490972222222</c:v>
                </c:pt>
                <c:pt idx="7717">
                  <c:v>43248.494444444441</c:v>
                </c:pt>
                <c:pt idx="7718">
                  <c:v>43248.497916666667</c:v>
                </c:pt>
                <c:pt idx="7719">
                  <c:v>43248.501388888886</c:v>
                </c:pt>
                <c:pt idx="7720">
                  <c:v>43248.504861111112</c:v>
                </c:pt>
                <c:pt idx="7721">
                  <c:v>43248.508333333331</c:v>
                </c:pt>
                <c:pt idx="7722">
                  <c:v>43248.511805555558</c:v>
                </c:pt>
                <c:pt idx="7723">
                  <c:v>43248.515277777777</c:v>
                </c:pt>
                <c:pt idx="7724">
                  <c:v>43248.518750000003</c:v>
                </c:pt>
                <c:pt idx="7725">
                  <c:v>43248.522222222222</c:v>
                </c:pt>
                <c:pt idx="7726">
                  <c:v>43248.525694444441</c:v>
                </c:pt>
                <c:pt idx="7727">
                  <c:v>43248.529166666667</c:v>
                </c:pt>
                <c:pt idx="7728">
                  <c:v>43248.532638888886</c:v>
                </c:pt>
                <c:pt idx="7729">
                  <c:v>43248.536111111112</c:v>
                </c:pt>
                <c:pt idx="7730">
                  <c:v>43248.539583333331</c:v>
                </c:pt>
                <c:pt idx="7731">
                  <c:v>43248.543055555558</c:v>
                </c:pt>
                <c:pt idx="7732">
                  <c:v>43248.546527777777</c:v>
                </c:pt>
                <c:pt idx="7733">
                  <c:v>43248.55</c:v>
                </c:pt>
                <c:pt idx="7734">
                  <c:v>43248.553472222222</c:v>
                </c:pt>
                <c:pt idx="7735">
                  <c:v>43248.556944444441</c:v>
                </c:pt>
                <c:pt idx="7736">
                  <c:v>43248.560416666667</c:v>
                </c:pt>
                <c:pt idx="7737">
                  <c:v>43248.563888888886</c:v>
                </c:pt>
                <c:pt idx="7738">
                  <c:v>43248.567361111112</c:v>
                </c:pt>
                <c:pt idx="7739">
                  <c:v>43248.570833333331</c:v>
                </c:pt>
                <c:pt idx="7740">
                  <c:v>43248.574305555558</c:v>
                </c:pt>
                <c:pt idx="7741">
                  <c:v>43248.577777777777</c:v>
                </c:pt>
                <c:pt idx="7742">
                  <c:v>43248.581250000003</c:v>
                </c:pt>
                <c:pt idx="7743">
                  <c:v>43248.584722222222</c:v>
                </c:pt>
                <c:pt idx="7744">
                  <c:v>43248.588194444441</c:v>
                </c:pt>
                <c:pt idx="7745">
                  <c:v>43248.591666666667</c:v>
                </c:pt>
                <c:pt idx="7746">
                  <c:v>43248.595138888886</c:v>
                </c:pt>
                <c:pt idx="7747">
                  <c:v>43248.598611111112</c:v>
                </c:pt>
                <c:pt idx="7748">
                  <c:v>43248.602083333331</c:v>
                </c:pt>
                <c:pt idx="7749">
                  <c:v>43248.605555555558</c:v>
                </c:pt>
                <c:pt idx="7750">
                  <c:v>43248.609027777777</c:v>
                </c:pt>
                <c:pt idx="7751">
                  <c:v>43248.612500000003</c:v>
                </c:pt>
                <c:pt idx="7752">
                  <c:v>43248.615972222222</c:v>
                </c:pt>
                <c:pt idx="7753">
                  <c:v>43248.619444444441</c:v>
                </c:pt>
                <c:pt idx="7754">
                  <c:v>43248.622916666667</c:v>
                </c:pt>
                <c:pt idx="7755">
                  <c:v>43248.626388888886</c:v>
                </c:pt>
                <c:pt idx="7756">
                  <c:v>43248.629861111112</c:v>
                </c:pt>
                <c:pt idx="7757">
                  <c:v>43248.633333333331</c:v>
                </c:pt>
                <c:pt idx="7758">
                  <c:v>43248.636805555558</c:v>
                </c:pt>
                <c:pt idx="7759">
                  <c:v>43248.640277777777</c:v>
                </c:pt>
                <c:pt idx="7760">
                  <c:v>43248.643750000003</c:v>
                </c:pt>
                <c:pt idx="7761">
                  <c:v>43248.647222222222</c:v>
                </c:pt>
                <c:pt idx="7762">
                  <c:v>43248.650694444441</c:v>
                </c:pt>
                <c:pt idx="7763">
                  <c:v>43248.654166666667</c:v>
                </c:pt>
                <c:pt idx="7764">
                  <c:v>43248.657638888886</c:v>
                </c:pt>
                <c:pt idx="7765">
                  <c:v>43248.661111111112</c:v>
                </c:pt>
                <c:pt idx="7766">
                  <c:v>43248.664583333331</c:v>
                </c:pt>
                <c:pt idx="7767">
                  <c:v>43248.668055555558</c:v>
                </c:pt>
                <c:pt idx="7768">
                  <c:v>43248.671527777777</c:v>
                </c:pt>
                <c:pt idx="7769">
                  <c:v>43248.675000000003</c:v>
                </c:pt>
                <c:pt idx="7770">
                  <c:v>43248.678472222222</c:v>
                </c:pt>
                <c:pt idx="7771">
                  <c:v>43248.681944444441</c:v>
                </c:pt>
                <c:pt idx="7772">
                  <c:v>43248.685416666667</c:v>
                </c:pt>
                <c:pt idx="7773">
                  <c:v>43248.688888888886</c:v>
                </c:pt>
                <c:pt idx="7774">
                  <c:v>43248.691666666666</c:v>
                </c:pt>
                <c:pt idx="7775">
                  <c:v>43248.695138888892</c:v>
                </c:pt>
                <c:pt idx="7776">
                  <c:v>43248.698611111111</c:v>
                </c:pt>
                <c:pt idx="7777">
                  <c:v>43248.70208333333</c:v>
                </c:pt>
                <c:pt idx="7778">
                  <c:v>43248.705555555556</c:v>
                </c:pt>
                <c:pt idx="7779">
                  <c:v>43248.709027777775</c:v>
                </c:pt>
                <c:pt idx="7780">
                  <c:v>43248.712500000001</c:v>
                </c:pt>
                <c:pt idx="7781">
                  <c:v>43248.71597222222</c:v>
                </c:pt>
                <c:pt idx="7782">
                  <c:v>43248.719444444447</c:v>
                </c:pt>
                <c:pt idx="7783">
                  <c:v>43248.722916666666</c:v>
                </c:pt>
                <c:pt idx="7784">
                  <c:v>43248.726388888892</c:v>
                </c:pt>
                <c:pt idx="7785">
                  <c:v>43248.729861111111</c:v>
                </c:pt>
                <c:pt idx="7786">
                  <c:v>43248.73333333333</c:v>
                </c:pt>
                <c:pt idx="7787">
                  <c:v>43248.736805555556</c:v>
                </c:pt>
                <c:pt idx="7788">
                  <c:v>43248.740277777775</c:v>
                </c:pt>
                <c:pt idx="7789">
                  <c:v>43248.743750000001</c:v>
                </c:pt>
                <c:pt idx="7790">
                  <c:v>43248.74722222222</c:v>
                </c:pt>
                <c:pt idx="7791">
                  <c:v>43248.750694444447</c:v>
                </c:pt>
                <c:pt idx="7792">
                  <c:v>43248.754166666666</c:v>
                </c:pt>
                <c:pt idx="7793">
                  <c:v>43248.757638888892</c:v>
                </c:pt>
                <c:pt idx="7794">
                  <c:v>43248.761111111111</c:v>
                </c:pt>
                <c:pt idx="7795">
                  <c:v>43248.76458333333</c:v>
                </c:pt>
                <c:pt idx="7796">
                  <c:v>43248.768055555556</c:v>
                </c:pt>
                <c:pt idx="7797">
                  <c:v>43248.771527777775</c:v>
                </c:pt>
                <c:pt idx="7798">
                  <c:v>43248.775000000001</c:v>
                </c:pt>
                <c:pt idx="7799">
                  <c:v>43248.77847222222</c:v>
                </c:pt>
                <c:pt idx="7800">
                  <c:v>43248.781944444447</c:v>
                </c:pt>
                <c:pt idx="7801">
                  <c:v>43248.785416666666</c:v>
                </c:pt>
                <c:pt idx="7802">
                  <c:v>43248.788888888892</c:v>
                </c:pt>
                <c:pt idx="7803">
                  <c:v>43248.792361111111</c:v>
                </c:pt>
                <c:pt idx="7804">
                  <c:v>43248.79583333333</c:v>
                </c:pt>
                <c:pt idx="7805">
                  <c:v>43248.799305555556</c:v>
                </c:pt>
                <c:pt idx="7806">
                  <c:v>43248.802777777775</c:v>
                </c:pt>
                <c:pt idx="7807">
                  <c:v>43248.806250000001</c:v>
                </c:pt>
                <c:pt idx="7808">
                  <c:v>43248.80972222222</c:v>
                </c:pt>
                <c:pt idx="7809">
                  <c:v>43248.813194444447</c:v>
                </c:pt>
                <c:pt idx="7810">
                  <c:v>43248.816666666666</c:v>
                </c:pt>
                <c:pt idx="7811">
                  <c:v>43248.820138888892</c:v>
                </c:pt>
                <c:pt idx="7812">
                  <c:v>43248.823611111111</c:v>
                </c:pt>
                <c:pt idx="7813">
                  <c:v>43248.82708333333</c:v>
                </c:pt>
                <c:pt idx="7814">
                  <c:v>43248.830555555556</c:v>
                </c:pt>
                <c:pt idx="7815">
                  <c:v>43248.834027777775</c:v>
                </c:pt>
                <c:pt idx="7816">
                  <c:v>43248.837500000001</c:v>
                </c:pt>
                <c:pt idx="7817">
                  <c:v>43248.84097222222</c:v>
                </c:pt>
                <c:pt idx="7818">
                  <c:v>43248.844444444447</c:v>
                </c:pt>
                <c:pt idx="7819">
                  <c:v>43248.847916666666</c:v>
                </c:pt>
                <c:pt idx="7820">
                  <c:v>43248.851388888892</c:v>
                </c:pt>
                <c:pt idx="7821">
                  <c:v>43248.854861111111</c:v>
                </c:pt>
                <c:pt idx="7822">
                  <c:v>43248.85833333333</c:v>
                </c:pt>
                <c:pt idx="7823">
                  <c:v>43248.861805555556</c:v>
                </c:pt>
                <c:pt idx="7824">
                  <c:v>43248.865277777775</c:v>
                </c:pt>
                <c:pt idx="7825">
                  <c:v>43248.868750000001</c:v>
                </c:pt>
                <c:pt idx="7826">
                  <c:v>43248.87222222222</c:v>
                </c:pt>
                <c:pt idx="7827">
                  <c:v>43248.875694444447</c:v>
                </c:pt>
                <c:pt idx="7828">
                  <c:v>43248.879166666666</c:v>
                </c:pt>
                <c:pt idx="7829">
                  <c:v>43248.882638888892</c:v>
                </c:pt>
                <c:pt idx="7830">
                  <c:v>43248.886111111111</c:v>
                </c:pt>
                <c:pt idx="7831">
                  <c:v>43248.88958333333</c:v>
                </c:pt>
                <c:pt idx="7832">
                  <c:v>43248.893055555556</c:v>
                </c:pt>
                <c:pt idx="7833">
                  <c:v>43248.896527777775</c:v>
                </c:pt>
                <c:pt idx="7834">
                  <c:v>43248.9</c:v>
                </c:pt>
                <c:pt idx="7835">
                  <c:v>43248.90347222222</c:v>
                </c:pt>
                <c:pt idx="7836">
                  <c:v>43248.906944444447</c:v>
                </c:pt>
                <c:pt idx="7837">
                  <c:v>43248.910416666666</c:v>
                </c:pt>
                <c:pt idx="7838">
                  <c:v>43248.913888888892</c:v>
                </c:pt>
                <c:pt idx="7839">
                  <c:v>43248.917361111111</c:v>
                </c:pt>
                <c:pt idx="7840">
                  <c:v>43248.92083333333</c:v>
                </c:pt>
                <c:pt idx="7841">
                  <c:v>43248.924305555556</c:v>
                </c:pt>
                <c:pt idx="7842">
                  <c:v>43248.927777777775</c:v>
                </c:pt>
                <c:pt idx="7843">
                  <c:v>43248.931250000001</c:v>
                </c:pt>
                <c:pt idx="7844">
                  <c:v>43248.93472222222</c:v>
                </c:pt>
                <c:pt idx="7845">
                  <c:v>43248.938194444447</c:v>
                </c:pt>
                <c:pt idx="7846">
                  <c:v>43248.941666666666</c:v>
                </c:pt>
                <c:pt idx="7847">
                  <c:v>43248.945138888892</c:v>
                </c:pt>
                <c:pt idx="7848">
                  <c:v>43248.948611111111</c:v>
                </c:pt>
                <c:pt idx="7849">
                  <c:v>43248.95208333333</c:v>
                </c:pt>
                <c:pt idx="7850">
                  <c:v>43248.955555555556</c:v>
                </c:pt>
                <c:pt idx="7851">
                  <c:v>43248.959027777775</c:v>
                </c:pt>
                <c:pt idx="7852">
                  <c:v>43248.962500000001</c:v>
                </c:pt>
                <c:pt idx="7853">
                  <c:v>43248.96597222222</c:v>
                </c:pt>
                <c:pt idx="7854">
                  <c:v>43248.969444444447</c:v>
                </c:pt>
                <c:pt idx="7855">
                  <c:v>43248.972916666666</c:v>
                </c:pt>
                <c:pt idx="7856">
                  <c:v>43248.976388888892</c:v>
                </c:pt>
                <c:pt idx="7857">
                  <c:v>43248.979861111111</c:v>
                </c:pt>
                <c:pt idx="7858">
                  <c:v>43248.98333333333</c:v>
                </c:pt>
                <c:pt idx="7859">
                  <c:v>43248.986805555556</c:v>
                </c:pt>
                <c:pt idx="7860">
                  <c:v>43248.990277777775</c:v>
                </c:pt>
                <c:pt idx="7861">
                  <c:v>43248.993750000001</c:v>
                </c:pt>
                <c:pt idx="7862">
                  <c:v>43248.99722222222</c:v>
                </c:pt>
                <c:pt idx="7863">
                  <c:v>43249.000694444447</c:v>
                </c:pt>
                <c:pt idx="7864">
                  <c:v>43249.004166666666</c:v>
                </c:pt>
                <c:pt idx="7865">
                  <c:v>43249.007638888892</c:v>
                </c:pt>
                <c:pt idx="7866">
                  <c:v>43249.011111111111</c:v>
                </c:pt>
                <c:pt idx="7867">
                  <c:v>43249.01458333333</c:v>
                </c:pt>
                <c:pt idx="7868">
                  <c:v>43249.018055555556</c:v>
                </c:pt>
                <c:pt idx="7869">
                  <c:v>43249.021527777775</c:v>
                </c:pt>
                <c:pt idx="7870">
                  <c:v>43249.025000000001</c:v>
                </c:pt>
                <c:pt idx="7871">
                  <c:v>43249.02847222222</c:v>
                </c:pt>
                <c:pt idx="7872">
                  <c:v>43249.031944444447</c:v>
                </c:pt>
                <c:pt idx="7873">
                  <c:v>43249.035416666666</c:v>
                </c:pt>
                <c:pt idx="7874">
                  <c:v>43249.038888888892</c:v>
                </c:pt>
                <c:pt idx="7875">
                  <c:v>43249.042361111111</c:v>
                </c:pt>
                <c:pt idx="7876">
                  <c:v>43249.04583333333</c:v>
                </c:pt>
                <c:pt idx="7877">
                  <c:v>43249.049305555556</c:v>
                </c:pt>
                <c:pt idx="7878">
                  <c:v>43249.052777777775</c:v>
                </c:pt>
                <c:pt idx="7879">
                  <c:v>43249.056250000001</c:v>
                </c:pt>
                <c:pt idx="7880">
                  <c:v>43249.05972222222</c:v>
                </c:pt>
                <c:pt idx="7881">
                  <c:v>43249.063194444447</c:v>
                </c:pt>
                <c:pt idx="7882">
                  <c:v>43249.066666666666</c:v>
                </c:pt>
                <c:pt idx="7883">
                  <c:v>43249.070138888892</c:v>
                </c:pt>
                <c:pt idx="7884">
                  <c:v>43249.073611111111</c:v>
                </c:pt>
                <c:pt idx="7885">
                  <c:v>43249.07708333333</c:v>
                </c:pt>
                <c:pt idx="7886">
                  <c:v>43249.080555555556</c:v>
                </c:pt>
                <c:pt idx="7887">
                  <c:v>43249.084027777775</c:v>
                </c:pt>
                <c:pt idx="7888">
                  <c:v>43249.087500000001</c:v>
                </c:pt>
                <c:pt idx="7889">
                  <c:v>43249.09097222222</c:v>
                </c:pt>
                <c:pt idx="7890">
                  <c:v>43249.094444444447</c:v>
                </c:pt>
                <c:pt idx="7891">
                  <c:v>43249.097916666666</c:v>
                </c:pt>
                <c:pt idx="7892">
                  <c:v>43249.101388888892</c:v>
                </c:pt>
                <c:pt idx="7893">
                  <c:v>43249.104861111111</c:v>
                </c:pt>
                <c:pt idx="7894">
                  <c:v>43249.10833333333</c:v>
                </c:pt>
                <c:pt idx="7895">
                  <c:v>43249.111805555556</c:v>
                </c:pt>
                <c:pt idx="7896">
                  <c:v>43249.115277777775</c:v>
                </c:pt>
                <c:pt idx="7897">
                  <c:v>43249.118750000001</c:v>
                </c:pt>
                <c:pt idx="7898">
                  <c:v>43249.12222222222</c:v>
                </c:pt>
                <c:pt idx="7899">
                  <c:v>43249.125694444447</c:v>
                </c:pt>
                <c:pt idx="7900">
                  <c:v>43249.129166666666</c:v>
                </c:pt>
                <c:pt idx="7901">
                  <c:v>43249.132638888892</c:v>
                </c:pt>
                <c:pt idx="7902">
                  <c:v>43249.136111111111</c:v>
                </c:pt>
                <c:pt idx="7903">
                  <c:v>43249.13958333333</c:v>
                </c:pt>
                <c:pt idx="7904">
                  <c:v>43249.143055555556</c:v>
                </c:pt>
                <c:pt idx="7905">
                  <c:v>43249.146527777775</c:v>
                </c:pt>
                <c:pt idx="7906">
                  <c:v>43249.15</c:v>
                </c:pt>
                <c:pt idx="7907">
                  <c:v>43249.15347222222</c:v>
                </c:pt>
                <c:pt idx="7908">
                  <c:v>43249.156944444447</c:v>
                </c:pt>
                <c:pt idx="7909">
                  <c:v>43249.160416666666</c:v>
                </c:pt>
                <c:pt idx="7910">
                  <c:v>43249.163888888892</c:v>
                </c:pt>
                <c:pt idx="7911">
                  <c:v>43249.167361111111</c:v>
                </c:pt>
                <c:pt idx="7912">
                  <c:v>43249.17083333333</c:v>
                </c:pt>
                <c:pt idx="7913">
                  <c:v>43249.174305555556</c:v>
                </c:pt>
                <c:pt idx="7914">
                  <c:v>43249.177777777775</c:v>
                </c:pt>
                <c:pt idx="7915">
                  <c:v>43249.181250000001</c:v>
                </c:pt>
                <c:pt idx="7916">
                  <c:v>43249.18472222222</c:v>
                </c:pt>
                <c:pt idx="7917">
                  <c:v>43249.188194444447</c:v>
                </c:pt>
                <c:pt idx="7918">
                  <c:v>43249.191666666666</c:v>
                </c:pt>
                <c:pt idx="7919">
                  <c:v>43249.195138888892</c:v>
                </c:pt>
                <c:pt idx="7920">
                  <c:v>43249.198611111111</c:v>
                </c:pt>
                <c:pt idx="7921">
                  <c:v>43249.20208333333</c:v>
                </c:pt>
                <c:pt idx="7922">
                  <c:v>43249.205555555556</c:v>
                </c:pt>
                <c:pt idx="7923">
                  <c:v>43249.209027777775</c:v>
                </c:pt>
                <c:pt idx="7924">
                  <c:v>43249.212500000001</c:v>
                </c:pt>
                <c:pt idx="7925">
                  <c:v>43249.21597222222</c:v>
                </c:pt>
                <c:pt idx="7926">
                  <c:v>43249.219444444447</c:v>
                </c:pt>
                <c:pt idx="7927">
                  <c:v>43249.222916666666</c:v>
                </c:pt>
                <c:pt idx="7928">
                  <c:v>43249.226388888892</c:v>
                </c:pt>
                <c:pt idx="7929">
                  <c:v>43249.229861111111</c:v>
                </c:pt>
                <c:pt idx="7930">
                  <c:v>43249.23333333333</c:v>
                </c:pt>
                <c:pt idx="7931">
                  <c:v>43249.236805555556</c:v>
                </c:pt>
                <c:pt idx="7932">
                  <c:v>43249.240277777775</c:v>
                </c:pt>
                <c:pt idx="7933">
                  <c:v>43249.243750000001</c:v>
                </c:pt>
                <c:pt idx="7934">
                  <c:v>43249.24722222222</c:v>
                </c:pt>
                <c:pt idx="7935">
                  <c:v>43249.250694444447</c:v>
                </c:pt>
                <c:pt idx="7936">
                  <c:v>43249.254166666666</c:v>
                </c:pt>
                <c:pt idx="7937">
                  <c:v>43249.257638888892</c:v>
                </c:pt>
                <c:pt idx="7938">
                  <c:v>43249.261111111111</c:v>
                </c:pt>
                <c:pt idx="7939">
                  <c:v>43249.26458333333</c:v>
                </c:pt>
                <c:pt idx="7940">
                  <c:v>43249.268055555556</c:v>
                </c:pt>
                <c:pt idx="7941">
                  <c:v>43249.271527777775</c:v>
                </c:pt>
                <c:pt idx="7942">
                  <c:v>43249.275000000001</c:v>
                </c:pt>
                <c:pt idx="7943">
                  <c:v>43249.27847222222</c:v>
                </c:pt>
                <c:pt idx="7944">
                  <c:v>43249.281944444447</c:v>
                </c:pt>
                <c:pt idx="7945">
                  <c:v>43249.285416666666</c:v>
                </c:pt>
                <c:pt idx="7946">
                  <c:v>43249.288888888892</c:v>
                </c:pt>
                <c:pt idx="7947">
                  <c:v>43249.292361111111</c:v>
                </c:pt>
                <c:pt idx="7948">
                  <c:v>43249.29583333333</c:v>
                </c:pt>
                <c:pt idx="7949">
                  <c:v>43249.299305555556</c:v>
                </c:pt>
                <c:pt idx="7950">
                  <c:v>43249.302777777775</c:v>
                </c:pt>
                <c:pt idx="7951">
                  <c:v>43249.306250000001</c:v>
                </c:pt>
                <c:pt idx="7952">
                  <c:v>43249.30972222222</c:v>
                </c:pt>
                <c:pt idx="7953">
                  <c:v>43249.313194444447</c:v>
                </c:pt>
                <c:pt idx="7954">
                  <c:v>43249.316666666666</c:v>
                </c:pt>
                <c:pt idx="7955">
                  <c:v>43249.320138888892</c:v>
                </c:pt>
                <c:pt idx="7956">
                  <c:v>43249.323611111111</c:v>
                </c:pt>
                <c:pt idx="7957">
                  <c:v>43249.32708333333</c:v>
                </c:pt>
                <c:pt idx="7958">
                  <c:v>43249.330555555556</c:v>
                </c:pt>
                <c:pt idx="7959">
                  <c:v>43249.334027777775</c:v>
                </c:pt>
                <c:pt idx="7960">
                  <c:v>43249.337500000001</c:v>
                </c:pt>
                <c:pt idx="7961">
                  <c:v>43249.34097222222</c:v>
                </c:pt>
                <c:pt idx="7962">
                  <c:v>43249.344444444447</c:v>
                </c:pt>
                <c:pt idx="7963">
                  <c:v>43249.347916666666</c:v>
                </c:pt>
                <c:pt idx="7964">
                  <c:v>43249.351388888892</c:v>
                </c:pt>
                <c:pt idx="7965">
                  <c:v>43249.354861111111</c:v>
                </c:pt>
                <c:pt idx="7966">
                  <c:v>43249.35833333333</c:v>
                </c:pt>
                <c:pt idx="7967">
                  <c:v>43249.361805555556</c:v>
                </c:pt>
                <c:pt idx="7968">
                  <c:v>43249.365277777775</c:v>
                </c:pt>
                <c:pt idx="7969">
                  <c:v>43249.368750000001</c:v>
                </c:pt>
                <c:pt idx="7970">
                  <c:v>43249.37222222222</c:v>
                </c:pt>
                <c:pt idx="7971">
                  <c:v>43249.375694444447</c:v>
                </c:pt>
                <c:pt idx="7972">
                  <c:v>43249.379166666666</c:v>
                </c:pt>
                <c:pt idx="7973">
                  <c:v>43249.382638888892</c:v>
                </c:pt>
                <c:pt idx="7974">
                  <c:v>43249.386111111111</c:v>
                </c:pt>
                <c:pt idx="7975">
                  <c:v>43249.38958333333</c:v>
                </c:pt>
                <c:pt idx="7976">
                  <c:v>43249.393055555556</c:v>
                </c:pt>
                <c:pt idx="7977">
                  <c:v>43249.396527777775</c:v>
                </c:pt>
                <c:pt idx="7978">
                  <c:v>43249.4</c:v>
                </c:pt>
                <c:pt idx="7979">
                  <c:v>43249.40347222222</c:v>
                </c:pt>
                <c:pt idx="7980">
                  <c:v>43249.406944444447</c:v>
                </c:pt>
                <c:pt idx="7981">
                  <c:v>43249.410416666666</c:v>
                </c:pt>
                <c:pt idx="7982">
                  <c:v>43249.413888888892</c:v>
                </c:pt>
                <c:pt idx="7983">
                  <c:v>43249.417361111111</c:v>
                </c:pt>
                <c:pt idx="7984">
                  <c:v>43249.42083333333</c:v>
                </c:pt>
                <c:pt idx="7985">
                  <c:v>43249.424305555556</c:v>
                </c:pt>
                <c:pt idx="7986">
                  <c:v>43249.427777777775</c:v>
                </c:pt>
                <c:pt idx="7987">
                  <c:v>43249.431250000001</c:v>
                </c:pt>
                <c:pt idx="7988">
                  <c:v>43249.43472222222</c:v>
                </c:pt>
                <c:pt idx="7989">
                  <c:v>43249.438194444447</c:v>
                </c:pt>
                <c:pt idx="7990">
                  <c:v>43249.441666666666</c:v>
                </c:pt>
                <c:pt idx="7991">
                  <c:v>43249.445138888892</c:v>
                </c:pt>
                <c:pt idx="7992">
                  <c:v>43249.448611111111</c:v>
                </c:pt>
                <c:pt idx="7993">
                  <c:v>43249.45208333333</c:v>
                </c:pt>
                <c:pt idx="7994">
                  <c:v>43249.455555555556</c:v>
                </c:pt>
                <c:pt idx="7995">
                  <c:v>43249.459027777775</c:v>
                </c:pt>
                <c:pt idx="7996">
                  <c:v>43249.462500000001</c:v>
                </c:pt>
                <c:pt idx="7997">
                  <c:v>43249.46597222222</c:v>
                </c:pt>
                <c:pt idx="7998">
                  <c:v>43249.469444444447</c:v>
                </c:pt>
                <c:pt idx="7999">
                  <c:v>43249.472916666666</c:v>
                </c:pt>
                <c:pt idx="8000">
                  <c:v>43249.476388888892</c:v>
                </c:pt>
                <c:pt idx="8001">
                  <c:v>43249.479861111111</c:v>
                </c:pt>
                <c:pt idx="8002">
                  <c:v>43249.48333333333</c:v>
                </c:pt>
                <c:pt idx="8003">
                  <c:v>43249.486805555556</c:v>
                </c:pt>
                <c:pt idx="8004">
                  <c:v>43249.490277777775</c:v>
                </c:pt>
                <c:pt idx="8005">
                  <c:v>43249.493750000001</c:v>
                </c:pt>
                <c:pt idx="8006">
                  <c:v>43249.49722222222</c:v>
                </c:pt>
                <c:pt idx="8007">
                  <c:v>43249.500694444447</c:v>
                </c:pt>
                <c:pt idx="8008">
                  <c:v>43249.504166666666</c:v>
                </c:pt>
                <c:pt idx="8009">
                  <c:v>43249.507638888892</c:v>
                </c:pt>
                <c:pt idx="8010">
                  <c:v>43249.511111111111</c:v>
                </c:pt>
                <c:pt idx="8011">
                  <c:v>43249.51458333333</c:v>
                </c:pt>
                <c:pt idx="8012">
                  <c:v>43249.518055555556</c:v>
                </c:pt>
                <c:pt idx="8013">
                  <c:v>43249.521527777775</c:v>
                </c:pt>
                <c:pt idx="8014">
                  <c:v>43249.525000000001</c:v>
                </c:pt>
                <c:pt idx="8015">
                  <c:v>43249.52847222222</c:v>
                </c:pt>
                <c:pt idx="8016">
                  <c:v>43249.531944444447</c:v>
                </c:pt>
                <c:pt idx="8017">
                  <c:v>43249.535416666666</c:v>
                </c:pt>
                <c:pt idx="8018">
                  <c:v>43249.538888888892</c:v>
                </c:pt>
                <c:pt idx="8019">
                  <c:v>43249.542361111111</c:v>
                </c:pt>
                <c:pt idx="8020">
                  <c:v>43249.54583333333</c:v>
                </c:pt>
                <c:pt idx="8021">
                  <c:v>43249.549305555556</c:v>
                </c:pt>
                <c:pt idx="8022">
                  <c:v>43249.552777777775</c:v>
                </c:pt>
                <c:pt idx="8023">
                  <c:v>43249.556250000001</c:v>
                </c:pt>
                <c:pt idx="8024">
                  <c:v>43249.55972222222</c:v>
                </c:pt>
                <c:pt idx="8025">
                  <c:v>43249.563194444447</c:v>
                </c:pt>
                <c:pt idx="8026">
                  <c:v>43249.566666666666</c:v>
                </c:pt>
                <c:pt idx="8027">
                  <c:v>43249.570138888892</c:v>
                </c:pt>
                <c:pt idx="8028">
                  <c:v>43249.573611111111</c:v>
                </c:pt>
                <c:pt idx="8029">
                  <c:v>43249.57708333333</c:v>
                </c:pt>
                <c:pt idx="8030">
                  <c:v>43249.580555555556</c:v>
                </c:pt>
                <c:pt idx="8031">
                  <c:v>43249.584027777775</c:v>
                </c:pt>
                <c:pt idx="8032">
                  <c:v>43249.587500000001</c:v>
                </c:pt>
                <c:pt idx="8033">
                  <c:v>43249.59097222222</c:v>
                </c:pt>
                <c:pt idx="8034">
                  <c:v>43249.594444444447</c:v>
                </c:pt>
                <c:pt idx="8035">
                  <c:v>43249.597916666666</c:v>
                </c:pt>
                <c:pt idx="8036">
                  <c:v>43249.601388888892</c:v>
                </c:pt>
                <c:pt idx="8037">
                  <c:v>43249.604861111111</c:v>
                </c:pt>
                <c:pt idx="8038">
                  <c:v>43249.60833333333</c:v>
                </c:pt>
                <c:pt idx="8039">
                  <c:v>43249.611805555556</c:v>
                </c:pt>
                <c:pt idx="8040">
                  <c:v>43249.615277777775</c:v>
                </c:pt>
                <c:pt idx="8041">
                  <c:v>43249.618750000001</c:v>
                </c:pt>
                <c:pt idx="8042">
                  <c:v>43249.62222222222</c:v>
                </c:pt>
                <c:pt idx="8043">
                  <c:v>43249.625694444447</c:v>
                </c:pt>
                <c:pt idx="8044">
                  <c:v>43249.629166666666</c:v>
                </c:pt>
                <c:pt idx="8045">
                  <c:v>43249.631944444445</c:v>
                </c:pt>
                <c:pt idx="8046">
                  <c:v>43249.635416666664</c:v>
                </c:pt>
                <c:pt idx="8047">
                  <c:v>43249.638888888891</c:v>
                </c:pt>
                <c:pt idx="8048">
                  <c:v>43249.642361111109</c:v>
                </c:pt>
                <c:pt idx="8049">
                  <c:v>43249.645833333336</c:v>
                </c:pt>
                <c:pt idx="8050">
                  <c:v>43249.649305555555</c:v>
                </c:pt>
                <c:pt idx="8051">
                  <c:v>43249.652777777781</c:v>
                </c:pt>
                <c:pt idx="8052">
                  <c:v>43249.65625</c:v>
                </c:pt>
                <c:pt idx="8053">
                  <c:v>43249.659722222219</c:v>
                </c:pt>
                <c:pt idx="8054">
                  <c:v>43249.663194444445</c:v>
                </c:pt>
                <c:pt idx="8055">
                  <c:v>43249.666666666664</c:v>
                </c:pt>
                <c:pt idx="8056">
                  <c:v>43249.670138888891</c:v>
                </c:pt>
                <c:pt idx="8057">
                  <c:v>43249.673611111109</c:v>
                </c:pt>
                <c:pt idx="8058">
                  <c:v>43249.677083333336</c:v>
                </c:pt>
                <c:pt idx="8059">
                  <c:v>43249.680555555555</c:v>
                </c:pt>
                <c:pt idx="8060">
                  <c:v>43249.684027777781</c:v>
                </c:pt>
                <c:pt idx="8061">
                  <c:v>43249.6875</c:v>
                </c:pt>
                <c:pt idx="8062">
                  <c:v>43249.690972222219</c:v>
                </c:pt>
                <c:pt idx="8063">
                  <c:v>43249.694444444445</c:v>
                </c:pt>
                <c:pt idx="8064">
                  <c:v>43249.697916666664</c:v>
                </c:pt>
                <c:pt idx="8065">
                  <c:v>43249.701388888891</c:v>
                </c:pt>
                <c:pt idx="8066">
                  <c:v>43249.704861111109</c:v>
                </c:pt>
                <c:pt idx="8067">
                  <c:v>43249.708333333336</c:v>
                </c:pt>
                <c:pt idx="8068">
                  <c:v>43249.711805555555</c:v>
                </c:pt>
                <c:pt idx="8069">
                  <c:v>43249.715277777781</c:v>
                </c:pt>
                <c:pt idx="8070">
                  <c:v>43249.71875</c:v>
                </c:pt>
                <c:pt idx="8071">
                  <c:v>43249.722222222219</c:v>
                </c:pt>
                <c:pt idx="8072">
                  <c:v>43249.725694444445</c:v>
                </c:pt>
                <c:pt idx="8073">
                  <c:v>43249.729166666664</c:v>
                </c:pt>
                <c:pt idx="8074">
                  <c:v>43249.732638888891</c:v>
                </c:pt>
                <c:pt idx="8075">
                  <c:v>43249.736111111109</c:v>
                </c:pt>
                <c:pt idx="8076">
                  <c:v>43249.739583333336</c:v>
                </c:pt>
                <c:pt idx="8077">
                  <c:v>43249.743055555555</c:v>
                </c:pt>
                <c:pt idx="8078">
                  <c:v>43249.746527777781</c:v>
                </c:pt>
                <c:pt idx="8079">
                  <c:v>43249.75</c:v>
                </c:pt>
                <c:pt idx="8080">
                  <c:v>43249.753472222219</c:v>
                </c:pt>
                <c:pt idx="8081">
                  <c:v>43249.756944444445</c:v>
                </c:pt>
                <c:pt idx="8082">
                  <c:v>43249.760416666664</c:v>
                </c:pt>
                <c:pt idx="8083">
                  <c:v>43249.763888888891</c:v>
                </c:pt>
                <c:pt idx="8084">
                  <c:v>43249.767361111109</c:v>
                </c:pt>
                <c:pt idx="8085">
                  <c:v>43249.770833333336</c:v>
                </c:pt>
                <c:pt idx="8086">
                  <c:v>43249.774305555555</c:v>
                </c:pt>
                <c:pt idx="8087">
                  <c:v>43249.777777777781</c:v>
                </c:pt>
                <c:pt idx="8088">
                  <c:v>43249.78125</c:v>
                </c:pt>
                <c:pt idx="8089">
                  <c:v>43249.784722222219</c:v>
                </c:pt>
                <c:pt idx="8090">
                  <c:v>43249.788194444445</c:v>
                </c:pt>
                <c:pt idx="8091">
                  <c:v>43249.791666666664</c:v>
                </c:pt>
                <c:pt idx="8092">
                  <c:v>43249.795138888891</c:v>
                </c:pt>
                <c:pt idx="8093">
                  <c:v>43249.798611111109</c:v>
                </c:pt>
                <c:pt idx="8094">
                  <c:v>43249.802083333336</c:v>
                </c:pt>
                <c:pt idx="8095">
                  <c:v>43249.805555555555</c:v>
                </c:pt>
                <c:pt idx="8096">
                  <c:v>43249.811805555553</c:v>
                </c:pt>
                <c:pt idx="8097">
                  <c:v>43249.815972222219</c:v>
                </c:pt>
                <c:pt idx="8098">
                  <c:v>43249.819444444445</c:v>
                </c:pt>
                <c:pt idx="8099">
                  <c:v>43249.822916666664</c:v>
                </c:pt>
                <c:pt idx="8100">
                  <c:v>43249.826388888891</c:v>
                </c:pt>
                <c:pt idx="8101">
                  <c:v>43249.829861111109</c:v>
                </c:pt>
                <c:pt idx="8102">
                  <c:v>43249.833333333336</c:v>
                </c:pt>
                <c:pt idx="8103">
                  <c:v>43249.836805555555</c:v>
                </c:pt>
                <c:pt idx="8104">
                  <c:v>43249.843055555553</c:v>
                </c:pt>
                <c:pt idx="8105">
                  <c:v>43249.84652777778</c:v>
                </c:pt>
                <c:pt idx="8106">
                  <c:v>43249.850694444445</c:v>
                </c:pt>
                <c:pt idx="8107">
                  <c:v>43249.856944444444</c:v>
                </c:pt>
                <c:pt idx="8108">
                  <c:v>43249.861111111109</c:v>
                </c:pt>
                <c:pt idx="8109">
                  <c:v>43249.864583333336</c:v>
                </c:pt>
                <c:pt idx="8110">
                  <c:v>43249.868055555555</c:v>
                </c:pt>
                <c:pt idx="8111">
                  <c:v>43249.871527777781</c:v>
                </c:pt>
                <c:pt idx="8112">
                  <c:v>43249.875</c:v>
                </c:pt>
                <c:pt idx="8113">
                  <c:v>43249.878472222219</c:v>
                </c:pt>
                <c:pt idx="8114">
                  <c:v>43249.881944444445</c:v>
                </c:pt>
                <c:pt idx="8115">
                  <c:v>43249.885416666664</c:v>
                </c:pt>
                <c:pt idx="8116">
                  <c:v>43249.89166666667</c:v>
                </c:pt>
                <c:pt idx="8117">
                  <c:v>43249.895833333336</c:v>
                </c:pt>
                <c:pt idx="8118">
                  <c:v>43249.899305555555</c:v>
                </c:pt>
                <c:pt idx="8119">
                  <c:v>43249.902777777781</c:v>
                </c:pt>
                <c:pt idx="8120">
                  <c:v>43249.90902777778</c:v>
                </c:pt>
                <c:pt idx="8121">
                  <c:v>43249.913194444445</c:v>
                </c:pt>
                <c:pt idx="8122">
                  <c:v>43249.916666666664</c:v>
                </c:pt>
                <c:pt idx="8123">
                  <c:v>43249.920138888891</c:v>
                </c:pt>
                <c:pt idx="8124">
                  <c:v>43249.926388888889</c:v>
                </c:pt>
                <c:pt idx="8125">
                  <c:v>43249.930555555555</c:v>
                </c:pt>
                <c:pt idx="8126">
                  <c:v>43249.934027777781</c:v>
                </c:pt>
                <c:pt idx="8127">
                  <c:v>43249.9375</c:v>
                </c:pt>
                <c:pt idx="8128">
                  <c:v>43249.940972222219</c:v>
                </c:pt>
                <c:pt idx="8129">
                  <c:v>43249.944444444445</c:v>
                </c:pt>
                <c:pt idx="8130">
                  <c:v>43249.947916666664</c:v>
                </c:pt>
                <c:pt idx="8131">
                  <c:v>43249.951388888891</c:v>
                </c:pt>
                <c:pt idx="8132">
                  <c:v>43249.957638888889</c:v>
                </c:pt>
                <c:pt idx="8133">
                  <c:v>43249.961111111108</c:v>
                </c:pt>
                <c:pt idx="8134">
                  <c:v>43249.965277777781</c:v>
                </c:pt>
                <c:pt idx="8135">
                  <c:v>43249.96875</c:v>
                </c:pt>
                <c:pt idx="8136">
                  <c:v>43249.972222222219</c:v>
                </c:pt>
                <c:pt idx="8137">
                  <c:v>43249.975694444445</c:v>
                </c:pt>
                <c:pt idx="8138">
                  <c:v>43249.979166666664</c:v>
                </c:pt>
                <c:pt idx="8139">
                  <c:v>43249.982638888891</c:v>
                </c:pt>
                <c:pt idx="8140">
                  <c:v>43249.986111111109</c:v>
                </c:pt>
                <c:pt idx="8141">
                  <c:v>43249.989583333336</c:v>
                </c:pt>
                <c:pt idx="8142">
                  <c:v>43249.993055555555</c:v>
                </c:pt>
                <c:pt idx="8143">
                  <c:v>43249.996527777781</c:v>
                </c:pt>
                <c:pt idx="8144">
                  <c:v>43250</c:v>
                </c:pt>
                <c:pt idx="8145">
                  <c:v>43250.003472222219</c:v>
                </c:pt>
                <c:pt idx="8146">
                  <c:v>43250.006944444445</c:v>
                </c:pt>
                <c:pt idx="8147">
                  <c:v>43250.010416666664</c:v>
                </c:pt>
                <c:pt idx="8148">
                  <c:v>43250.013888888891</c:v>
                </c:pt>
                <c:pt idx="8149">
                  <c:v>43250.017361111109</c:v>
                </c:pt>
                <c:pt idx="8150">
                  <c:v>43250.020833333336</c:v>
                </c:pt>
                <c:pt idx="8151">
                  <c:v>43250.024305555555</c:v>
                </c:pt>
                <c:pt idx="8152">
                  <c:v>43250.027777777781</c:v>
                </c:pt>
                <c:pt idx="8153">
                  <c:v>43250.03125</c:v>
                </c:pt>
                <c:pt idx="8154">
                  <c:v>43250.034722222219</c:v>
                </c:pt>
                <c:pt idx="8155">
                  <c:v>43250.038194444445</c:v>
                </c:pt>
                <c:pt idx="8156">
                  <c:v>43250.041666666664</c:v>
                </c:pt>
                <c:pt idx="8157">
                  <c:v>43250.045138888891</c:v>
                </c:pt>
                <c:pt idx="8158">
                  <c:v>43250.048611111109</c:v>
                </c:pt>
                <c:pt idx="8159">
                  <c:v>43250.052083333336</c:v>
                </c:pt>
                <c:pt idx="8160">
                  <c:v>43250.055555555555</c:v>
                </c:pt>
                <c:pt idx="8161">
                  <c:v>43250.059027777781</c:v>
                </c:pt>
                <c:pt idx="8162">
                  <c:v>43250.0625</c:v>
                </c:pt>
                <c:pt idx="8163">
                  <c:v>43250.065972222219</c:v>
                </c:pt>
                <c:pt idx="8164">
                  <c:v>43250.069444444445</c:v>
                </c:pt>
                <c:pt idx="8165">
                  <c:v>43250.072916666664</c:v>
                </c:pt>
                <c:pt idx="8166">
                  <c:v>43250.076388888891</c:v>
                </c:pt>
                <c:pt idx="8167">
                  <c:v>43250.079861111109</c:v>
                </c:pt>
                <c:pt idx="8168">
                  <c:v>43250.083333333336</c:v>
                </c:pt>
                <c:pt idx="8169">
                  <c:v>43250.086805555555</c:v>
                </c:pt>
                <c:pt idx="8170">
                  <c:v>43250.090277777781</c:v>
                </c:pt>
                <c:pt idx="8171">
                  <c:v>43250.09375</c:v>
                </c:pt>
                <c:pt idx="8172">
                  <c:v>43250.097222222219</c:v>
                </c:pt>
                <c:pt idx="8173">
                  <c:v>43250.100694444445</c:v>
                </c:pt>
                <c:pt idx="8174">
                  <c:v>43250.104166666664</c:v>
                </c:pt>
                <c:pt idx="8175">
                  <c:v>43250.107638888891</c:v>
                </c:pt>
                <c:pt idx="8176">
                  <c:v>43250.111111111109</c:v>
                </c:pt>
                <c:pt idx="8177">
                  <c:v>43250.114583333336</c:v>
                </c:pt>
                <c:pt idx="8178">
                  <c:v>43250.118055555555</c:v>
                </c:pt>
                <c:pt idx="8179">
                  <c:v>43250.121527777781</c:v>
                </c:pt>
                <c:pt idx="8180">
                  <c:v>43250.125</c:v>
                </c:pt>
                <c:pt idx="8181">
                  <c:v>43250.128472222219</c:v>
                </c:pt>
                <c:pt idx="8182">
                  <c:v>43250.131944444445</c:v>
                </c:pt>
                <c:pt idx="8183">
                  <c:v>43250.135416666664</c:v>
                </c:pt>
                <c:pt idx="8184">
                  <c:v>43250.138888888891</c:v>
                </c:pt>
                <c:pt idx="8185">
                  <c:v>43250.142361111109</c:v>
                </c:pt>
                <c:pt idx="8186">
                  <c:v>43250.145833333336</c:v>
                </c:pt>
                <c:pt idx="8187">
                  <c:v>43250.149305555555</c:v>
                </c:pt>
                <c:pt idx="8188">
                  <c:v>43250.152777777781</c:v>
                </c:pt>
                <c:pt idx="8189">
                  <c:v>43250.15625</c:v>
                </c:pt>
                <c:pt idx="8190">
                  <c:v>43250.159722222219</c:v>
                </c:pt>
                <c:pt idx="8191">
                  <c:v>43250.163194444445</c:v>
                </c:pt>
                <c:pt idx="8192">
                  <c:v>43250.166666666664</c:v>
                </c:pt>
                <c:pt idx="8193">
                  <c:v>43250.170138888891</c:v>
                </c:pt>
                <c:pt idx="8194">
                  <c:v>43250.173611111109</c:v>
                </c:pt>
                <c:pt idx="8195">
                  <c:v>43250.177083333336</c:v>
                </c:pt>
                <c:pt idx="8196">
                  <c:v>43250.180555555555</c:v>
                </c:pt>
                <c:pt idx="8197">
                  <c:v>43250.184027777781</c:v>
                </c:pt>
                <c:pt idx="8198">
                  <c:v>43250.1875</c:v>
                </c:pt>
                <c:pt idx="8199">
                  <c:v>43250.190972222219</c:v>
                </c:pt>
                <c:pt idx="8200">
                  <c:v>43250.194444444445</c:v>
                </c:pt>
                <c:pt idx="8201">
                  <c:v>43250.197916666664</c:v>
                </c:pt>
                <c:pt idx="8202">
                  <c:v>43250.201388888891</c:v>
                </c:pt>
                <c:pt idx="8203">
                  <c:v>43250.204861111109</c:v>
                </c:pt>
                <c:pt idx="8204">
                  <c:v>43250.208333333336</c:v>
                </c:pt>
                <c:pt idx="8205">
                  <c:v>43250.211805555555</c:v>
                </c:pt>
                <c:pt idx="8206">
                  <c:v>43250.215277777781</c:v>
                </c:pt>
                <c:pt idx="8207">
                  <c:v>43250.21875</c:v>
                </c:pt>
                <c:pt idx="8208">
                  <c:v>43250.222222222219</c:v>
                </c:pt>
                <c:pt idx="8209">
                  <c:v>43250.225694444445</c:v>
                </c:pt>
                <c:pt idx="8210">
                  <c:v>43250.229166666664</c:v>
                </c:pt>
                <c:pt idx="8211">
                  <c:v>43250.232638888891</c:v>
                </c:pt>
                <c:pt idx="8212">
                  <c:v>43250.236111111109</c:v>
                </c:pt>
                <c:pt idx="8213">
                  <c:v>43250.239583333336</c:v>
                </c:pt>
                <c:pt idx="8214">
                  <c:v>43250.243055555555</c:v>
                </c:pt>
                <c:pt idx="8215">
                  <c:v>43250.246527777781</c:v>
                </c:pt>
                <c:pt idx="8216">
                  <c:v>43250.25</c:v>
                </c:pt>
                <c:pt idx="8217">
                  <c:v>43250.253472222219</c:v>
                </c:pt>
                <c:pt idx="8218">
                  <c:v>43250.256944444445</c:v>
                </c:pt>
                <c:pt idx="8219">
                  <c:v>43250.260416666664</c:v>
                </c:pt>
                <c:pt idx="8220">
                  <c:v>43250.263888888891</c:v>
                </c:pt>
                <c:pt idx="8221">
                  <c:v>43250.267361111109</c:v>
                </c:pt>
                <c:pt idx="8222">
                  <c:v>43250.270833333336</c:v>
                </c:pt>
                <c:pt idx="8223">
                  <c:v>43250.274305555555</c:v>
                </c:pt>
                <c:pt idx="8224">
                  <c:v>43250.277777777781</c:v>
                </c:pt>
                <c:pt idx="8225">
                  <c:v>43250.28125</c:v>
                </c:pt>
                <c:pt idx="8226">
                  <c:v>43250.284722222219</c:v>
                </c:pt>
                <c:pt idx="8227">
                  <c:v>43250.288194444445</c:v>
                </c:pt>
                <c:pt idx="8228">
                  <c:v>43250.291666666664</c:v>
                </c:pt>
                <c:pt idx="8229">
                  <c:v>43250.295138888891</c:v>
                </c:pt>
                <c:pt idx="8230">
                  <c:v>43250.298611111109</c:v>
                </c:pt>
                <c:pt idx="8231">
                  <c:v>43250.302083333336</c:v>
                </c:pt>
                <c:pt idx="8232">
                  <c:v>43250.305555555555</c:v>
                </c:pt>
                <c:pt idx="8233">
                  <c:v>43250.309027777781</c:v>
                </c:pt>
                <c:pt idx="8234">
                  <c:v>43250.3125</c:v>
                </c:pt>
                <c:pt idx="8235">
                  <c:v>43250.315972222219</c:v>
                </c:pt>
                <c:pt idx="8236">
                  <c:v>43250.319444444445</c:v>
                </c:pt>
                <c:pt idx="8237">
                  <c:v>43250.322916666664</c:v>
                </c:pt>
                <c:pt idx="8238">
                  <c:v>43250.326388888891</c:v>
                </c:pt>
                <c:pt idx="8239">
                  <c:v>43250.329861111109</c:v>
                </c:pt>
                <c:pt idx="8240">
                  <c:v>43250.333333333336</c:v>
                </c:pt>
                <c:pt idx="8241">
                  <c:v>43250.336805555555</c:v>
                </c:pt>
                <c:pt idx="8242">
                  <c:v>43250.340277777781</c:v>
                </c:pt>
                <c:pt idx="8243">
                  <c:v>43250.34375</c:v>
                </c:pt>
                <c:pt idx="8244">
                  <c:v>43250.347222222219</c:v>
                </c:pt>
                <c:pt idx="8245">
                  <c:v>43250.350694444445</c:v>
                </c:pt>
                <c:pt idx="8246">
                  <c:v>43250.354166666664</c:v>
                </c:pt>
                <c:pt idx="8247">
                  <c:v>43250.357638888891</c:v>
                </c:pt>
                <c:pt idx="8248">
                  <c:v>43250.361111111109</c:v>
                </c:pt>
                <c:pt idx="8249">
                  <c:v>43250.364583333336</c:v>
                </c:pt>
                <c:pt idx="8250">
                  <c:v>43250.368055555555</c:v>
                </c:pt>
                <c:pt idx="8251">
                  <c:v>43250.371527777781</c:v>
                </c:pt>
                <c:pt idx="8252">
                  <c:v>43250.375</c:v>
                </c:pt>
                <c:pt idx="8253">
                  <c:v>43250.378472222219</c:v>
                </c:pt>
                <c:pt idx="8254">
                  <c:v>43250.381944444445</c:v>
                </c:pt>
                <c:pt idx="8255">
                  <c:v>43250.385416666664</c:v>
                </c:pt>
                <c:pt idx="8256">
                  <c:v>43250.388888888891</c:v>
                </c:pt>
                <c:pt idx="8257">
                  <c:v>43250.392361111109</c:v>
                </c:pt>
                <c:pt idx="8258">
                  <c:v>43250.395833333336</c:v>
                </c:pt>
                <c:pt idx="8259">
                  <c:v>43250.399305555555</c:v>
                </c:pt>
                <c:pt idx="8260">
                  <c:v>43250.402777777781</c:v>
                </c:pt>
                <c:pt idx="8261">
                  <c:v>43250.40625</c:v>
                </c:pt>
                <c:pt idx="8262">
                  <c:v>43250.412499999999</c:v>
                </c:pt>
                <c:pt idx="8263">
                  <c:v>43250.415972222225</c:v>
                </c:pt>
                <c:pt idx="8264">
                  <c:v>43250.419444444444</c:v>
                </c:pt>
                <c:pt idx="8265">
                  <c:v>43250.42291666667</c:v>
                </c:pt>
                <c:pt idx="8266">
                  <c:v>43250.426388888889</c:v>
                </c:pt>
                <c:pt idx="8267">
                  <c:v>43250.429861111108</c:v>
                </c:pt>
                <c:pt idx="8268">
                  <c:v>43250.436805555553</c:v>
                </c:pt>
                <c:pt idx="8269">
                  <c:v>43250.44027777778</c:v>
                </c:pt>
                <c:pt idx="8270">
                  <c:v>43250.443749999999</c:v>
                </c:pt>
                <c:pt idx="8271">
                  <c:v>43250.447222222225</c:v>
                </c:pt>
                <c:pt idx="8272">
                  <c:v>43250.450694444444</c:v>
                </c:pt>
                <c:pt idx="8273">
                  <c:v>43250.45416666667</c:v>
                </c:pt>
                <c:pt idx="8274">
                  <c:v>43250.457638888889</c:v>
                </c:pt>
                <c:pt idx="8275">
                  <c:v>43250.461111111108</c:v>
                </c:pt>
                <c:pt idx="8276">
                  <c:v>43250.464583333334</c:v>
                </c:pt>
                <c:pt idx="8277">
                  <c:v>43250.468055555553</c:v>
                </c:pt>
                <c:pt idx="8278">
                  <c:v>43250.47152777778</c:v>
                </c:pt>
                <c:pt idx="8279">
                  <c:v>43250.474999999999</c:v>
                </c:pt>
                <c:pt idx="8280">
                  <c:v>43250.478472222225</c:v>
                </c:pt>
                <c:pt idx="8281">
                  <c:v>43250.481944444444</c:v>
                </c:pt>
                <c:pt idx="8282">
                  <c:v>43250.48541666667</c:v>
                </c:pt>
                <c:pt idx="8283">
                  <c:v>43250.488888888889</c:v>
                </c:pt>
                <c:pt idx="8284">
                  <c:v>43250.492361111108</c:v>
                </c:pt>
                <c:pt idx="8285">
                  <c:v>43250.495833333334</c:v>
                </c:pt>
                <c:pt idx="8286">
                  <c:v>43250.499305555553</c:v>
                </c:pt>
                <c:pt idx="8287">
                  <c:v>43250.50277777778</c:v>
                </c:pt>
                <c:pt idx="8288">
                  <c:v>43250.506249999999</c:v>
                </c:pt>
                <c:pt idx="8289">
                  <c:v>43250.509722222225</c:v>
                </c:pt>
                <c:pt idx="8290">
                  <c:v>43250.513194444444</c:v>
                </c:pt>
                <c:pt idx="8291">
                  <c:v>43250.51666666667</c:v>
                </c:pt>
                <c:pt idx="8292">
                  <c:v>43250.520138888889</c:v>
                </c:pt>
                <c:pt idx="8293">
                  <c:v>43250.523611111108</c:v>
                </c:pt>
                <c:pt idx="8294">
                  <c:v>43250.527083333334</c:v>
                </c:pt>
                <c:pt idx="8295">
                  <c:v>43250.530555555553</c:v>
                </c:pt>
                <c:pt idx="8296">
                  <c:v>43250.53402777778</c:v>
                </c:pt>
                <c:pt idx="8297">
                  <c:v>43250.537499999999</c:v>
                </c:pt>
                <c:pt idx="8298">
                  <c:v>43250.540972222225</c:v>
                </c:pt>
                <c:pt idx="8299">
                  <c:v>43250.544444444444</c:v>
                </c:pt>
                <c:pt idx="8300">
                  <c:v>43250.54791666667</c:v>
                </c:pt>
                <c:pt idx="8301">
                  <c:v>43250.551388888889</c:v>
                </c:pt>
                <c:pt idx="8302">
                  <c:v>43250.554861111108</c:v>
                </c:pt>
                <c:pt idx="8303">
                  <c:v>43250.558333333334</c:v>
                </c:pt>
                <c:pt idx="8304">
                  <c:v>43250.561805555553</c:v>
                </c:pt>
                <c:pt idx="8305">
                  <c:v>43250.56527777778</c:v>
                </c:pt>
                <c:pt idx="8306">
                  <c:v>43250.568749999999</c:v>
                </c:pt>
                <c:pt idx="8307">
                  <c:v>43250.572222222225</c:v>
                </c:pt>
                <c:pt idx="8308">
                  <c:v>43250.575694444444</c:v>
                </c:pt>
                <c:pt idx="8309">
                  <c:v>43250.57916666667</c:v>
                </c:pt>
                <c:pt idx="8310">
                  <c:v>43250.582638888889</c:v>
                </c:pt>
                <c:pt idx="8311">
                  <c:v>43250.586111111108</c:v>
                </c:pt>
                <c:pt idx="8312">
                  <c:v>43250.589583333334</c:v>
                </c:pt>
                <c:pt idx="8313">
                  <c:v>43250.593055555553</c:v>
                </c:pt>
                <c:pt idx="8314">
                  <c:v>43250.59652777778</c:v>
                </c:pt>
                <c:pt idx="8315">
                  <c:v>43250.6</c:v>
                </c:pt>
                <c:pt idx="8316">
                  <c:v>43250.603472222225</c:v>
                </c:pt>
                <c:pt idx="8317">
                  <c:v>43250.606944444444</c:v>
                </c:pt>
                <c:pt idx="8318">
                  <c:v>43250.61041666667</c:v>
                </c:pt>
                <c:pt idx="8319">
                  <c:v>43250.613888888889</c:v>
                </c:pt>
                <c:pt idx="8320">
                  <c:v>43250.617361111108</c:v>
                </c:pt>
                <c:pt idx="8321">
                  <c:v>43250.620833333334</c:v>
                </c:pt>
                <c:pt idx="8322">
                  <c:v>43250.624305555553</c:v>
                </c:pt>
                <c:pt idx="8323">
                  <c:v>43250.62777777778</c:v>
                </c:pt>
                <c:pt idx="8324">
                  <c:v>43250.631249999999</c:v>
                </c:pt>
                <c:pt idx="8325">
                  <c:v>43250.634722222225</c:v>
                </c:pt>
                <c:pt idx="8326">
                  <c:v>43250.638194444444</c:v>
                </c:pt>
                <c:pt idx="8327">
                  <c:v>43250.64166666667</c:v>
                </c:pt>
                <c:pt idx="8328">
                  <c:v>43250.645138888889</c:v>
                </c:pt>
                <c:pt idx="8329">
                  <c:v>43250.648611111108</c:v>
                </c:pt>
                <c:pt idx="8330">
                  <c:v>43250.652083333334</c:v>
                </c:pt>
                <c:pt idx="8331">
                  <c:v>43250.655555555553</c:v>
                </c:pt>
                <c:pt idx="8332">
                  <c:v>43250.65902777778</c:v>
                </c:pt>
                <c:pt idx="8333">
                  <c:v>43250.662499999999</c:v>
                </c:pt>
                <c:pt idx="8334">
                  <c:v>43250.665972222225</c:v>
                </c:pt>
                <c:pt idx="8335">
                  <c:v>43250.669444444444</c:v>
                </c:pt>
                <c:pt idx="8336">
                  <c:v>43250.67291666667</c:v>
                </c:pt>
                <c:pt idx="8337">
                  <c:v>43250.676388888889</c:v>
                </c:pt>
                <c:pt idx="8338">
                  <c:v>43250.679861111108</c:v>
                </c:pt>
                <c:pt idx="8339">
                  <c:v>43250.683333333334</c:v>
                </c:pt>
                <c:pt idx="8340">
                  <c:v>43250.686805555553</c:v>
                </c:pt>
                <c:pt idx="8341">
                  <c:v>43250.69027777778</c:v>
                </c:pt>
                <c:pt idx="8342">
                  <c:v>43250.693749999999</c:v>
                </c:pt>
                <c:pt idx="8343">
                  <c:v>43250.697222222225</c:v>
                </c:pt>
                <c:pt idx="8344">
                  <c:v>43250.700694444444</c:v>
                </c:pt>
                <c:pt idx="8345">
                  <c:v>43250.70416666667</c:v>
                </c:pt>
                <c:pt idx="8346">
                  <c:v>43250.707638888889</c:v>
                </c:pt>
                <c:pt idx="8347">
                  <c:v>43250.711111111108</c:v>
                </c:pt>
                <c:pt idx="8348">
                  <c:v>43250.714583333334</c:v>
                </c:pt>
                <c:pt idx="8349">
                  <c:v>43250.718055555553</c:v>
                </c:pt>
                <c:pt idx="8350">
                  <c:v>43250.72152777778</c:v>
                </c:pt>
                <c:pt idx="8351">
                  <c:v>43250.724999999999</c:v>
                </c:pt>
                <c:pt idx="8352">
                  <c:v>43250.728472222225</c:v>
                </c:pt>
                <c:pt idx="8353">
                  <c:v>43250.731944444444</c:v>
                </c:pt>
                <c:pt idx="8354">
                  <c:v>43250.73541666667</c:v>
                </c:pt>
                <c:pt idx="8355">
                  <c:v>43250.738888888889</c:v>
                </c:pt>
                <c:pt idx="8356">
                  <c:v>43250.742361111108</c:v>
                </c:pt>
                <c:pt idx="8357">
                  <c:v>43250.745833333334</c:v>
                </c:pt>
                <c:pt idx="8358">
                  <c:v>43250.749305555553</c:v>
                </c:pt>
                <c:pt idx="8359">
                  <c:v>43250.75277777778</c:v>
                </c:pt>
                <c:pt idx="8360">
                  <c:v>43250.756249999999</c:v>
                </c:pt>
                <c:pt idx="8361">
                  <c:v>43250.759722222225</c:v>
                </c:pt>
                <c:pt idx="8362">
                  <c:v>43250.763194444444</c:v>
                </c:pt>
                <c:pt idx="8363">
                  <c:v>43250.76666666667</c:v>
                </c:pt>
                <c:pt idx="8364">
                  <c:v>43250.770138888889</c:v>
                </c:pt>
                <c:pt idx="8365">
                  <c:v>43250.773611111108</c:v>
                </c:pt>
                <c:pt idx="8366">
                  <c:v>43250.777083333334</c:v>
                </c:pt>
                <c:pt idx="8367">
                  <c:v>43250.780555555553</c:v>
                </c:pt>
                <c:pt idx="8368">
                  <c:v>43250.78402777778</c:v>
                </c:pt>
                <c:pt idx="8369">
                  <c:v>43250.787499999999</c:v>
                </c:pt>
                <c:pt idx="8370">
                  <c:v>43250.790972222225</c:v>
                </c:pt>
                <c:pt idx="8371">
                  <c:v>43250.794444444444</c:v>
                </c:pt>
                <c:pt idx="8372">
                  <c:v>43250.79791666667</c:v>
                </c:pt>
                <c:pt idx="8373">
                  <c:v>43250.801388888889</c:v>
                </c:pt>
                <c:pt idx="8374">
                  <c:v>43250.804861111108</c:v>
                </c:pt>
                <c:pt idx="8375">
                  <c:v>43250.808333333334</c:v>
                </c:pt>
                <c:pt idx="8376">
                  <c:v>43250.811805555553</c:v>
                </c:pt>
                <c:pt idx="8377">
                  <c:v>43250.81527777778</c:v>
                </c:pt>
                <c:pt idx="8378">
                  <c:v>43250.818749999999</c:v>
                </c:pt>
                <c:pt idx="8379">
                  <c:v>43250.822222222225</c:v>
                </c:pt>
                <c:pt idx="8380">
                  <c:v>43250.825694444444</c:v>
                </c:pt>
                <c:pt idx="8381">
                  <c:v>43250.82916666667</c:v>
                </c:pt>
                <c:pt idx="8382">
                  <c:v>43250.832638888889</c:v>
                </c:pt>
                <c:pt idx="8383">
                  <c:v>43250.836111111108</c:v>
                </c:pt>
                <c:pt idx="8384">
                  <c:v>43250.839583333334</c:v>
                </c:pt>
                <c:pt idx="8385">
                  <c:v>43250.843055555553</c:v>
                </c:pt>
                <c:pt idx="8386">
                  <c:v>43250.84652777778</c:v>
                </c:pt>
                <c:pt idx="8387">
                  <c:v>43250.85</c:v>
                </c:pt>
                <c:pt idx="8388">
                  <c:v>43250.853472222225</c:v>
                </c:pt>
                <c:pt idx="8389">
                  <c:v>43250.856944444444</c:v>
                </c:pt>
                <c:pt idx="8390">
                  <c:v>43250.86041666667</c:v>
                </c:pt>
                <c:pt idx="8391">
                  <c:v>43250.863888888889</c:v>
                </c:pt>
                <c:pt idx="8392">
                  <c:v>43250.867361111108</c:v>
                </c:pt>
                <c:pt idx="8393">
                  <c:v>43250.874305555553</c:v>
                </c:pt>
                <c:pt idx="8394">
                  <c:v>43250.87777777778</c:v>
                </c:pt>
                <c:pt idx="8395">
                  <c:v>43250.881944444445</c:v>
                </c:pt>
                <c:pt idx="8396">
                  <c:v>43250.885416666664</c:v>
                </c:pt>
                <c:pt idx="8397">
                  <c:v>43250.89166666667</c:v>
                </c:pt>
                <c:pt idx="8398">
                  <c:v>43250.895833333336</c:v>
                </c:pt>
                <c:pt idx="8399">
                  <c:v>43250.902083333334</c:v>
                </c:pt>
                <c:pt idx="8400">
                  <c:v>43250.905555555553</c:v>
                </c:pt>
                <c:pt idx="8401">
                  <c:v>43250.90902777778</c:v>
                </c:pt>
                <c:pt idx="8402">
                  <c:v>43250.913194444445</c:v>
                </c:pt>
                <c:pt idx="8403">
                  <c:v>43250.916666666664</c:v>
                </c:pt>
                <c:pt idx="8404">
                  <c:v>43250.92291666667</c:v>
                </c:pt>
                <c:pt idx="8405">
                  <c:v>43250.926388888889</c:v>
                </c:pt>
                <c:pt idx="8406">
                  <c:v>43250.929861111108</c:v>
                </c:pt>
                <c:pt idx="8407">
                  <c:v>43250.933333333334</c:v>
                </c:pt>
                <c:pt idx="8408">
                  <c:v>43250.9375</c:v>
                </c:pt>
                <c:pt idx="8409">
                  <c:v>43250.940972222219</c:v>
                </c:pt>
                <c:pt idx="8410">
                  <c:v>43250.947222222225</c:v>
                </c:pt>
                <c:pt idx="8411">
                  <c:v>43250.951388888891</c:v>
                </c:pt>
                <c:pt idx="8412">
                  <c:v>43250.957638888889</c:v>
                </c:pt>
                <c:pt idx="8413">
                  <c:v>43250.964583333334</c:v>
                </c:pt>
                <c:pt idx="8414">
                  <c:v>43250.97152777778</c:v>
                </c:pt>
                <c:pt idx="8415">
                  <c:v>43250.974999999999</c:v>
                </c:pt>
                <c:pt idx="8416">
                  <c:v>43250.978472222225</c:v>
                </c:pt>
                <c:pt idx="8417">
                  <c:v>43250.981944444444</c:v>
                </c:pt>
                <c:pt idx="8418">
                  <c:v>43250.98541666667</c:v>
                </c:pt>
                <c:pt idx="8419">
                  <c:v>43250.988888888889</c:v>
                </c:pt>
                <c:pt idx="8420">
                  <c:v>43250.992361111108</c:v>
                </c:pt>
                <c:pt idx="8421">
                  <c:v>43250.996527777781</c:v>
                </c:pt>
                <c:pt idx="8422">
                  <c:v>43251.00277777778</c:v>
                </c:pt>
                <c:pt idx="8423">
                  <c:v>43251.006249999999</c:v>
                </c:pt>
                <c:pt idx="8424">
                  <c:v>43251.009722222225</c:v>
                </c:pt>
                <c:pt idx="8425">
                  <c:v>43251.013194444444</c:v>
                </c:pt>
                <c:pt idx="8426">
                  <c:v>43251.01666666667</c:v>
                </c:pt>
                <c:pt idx="8427">
                  <c:v>43251.020138888889</c:v>
                </c:pt>
                <c:pt idx="8428">
                  <c:v>43251.023611111108</c:v>
                </c:pt>
                <c:pt idx="8429">
                  <c:v>43251.027083333334</c:v>
                </c:pt>
                <c:pt idx="8430">
                  <c:v>43251.030555555553</c:v>
                </c:pt>
                <c:pt idx="8431">
                  <c:v>43251.03402777778</c:v>
                </c:pt>
                <c:pt idx="8432">
                  <c:v>43251.037499999999</c:v>
                </c:pt>
                <c:pt idx="8433">
                  <c:v>43251.040972222225</c:v>
                </c:pt>
                <c:pt idx="8434">
                  <c:v>43251.044444444444</c:v>
                </c:pt>
                <c:pt idx="8435">
                  <c:v>43251.04791666667</c:v>
                </c:pt>
                <c:pt idx="8436">
                  <c:v>43251.051388888889</c:v>
                </c:pt>
                <c:pt idx="8437">
                  <c:v>43251.054861111108</c:v>
                </c:pt>
                <c:pt idx="8438">
                  <c:v>43251.058333333334</c:v>
                </c:pt>
                <c:pt idx="8439">
                  <c:v>43251.061805555553</c:v>
                </c:pt>
                <c:pt idx="8440">
                  <c:v>43251.06527777778</c:v>
                </c:pt>
                <c:pt idx="8441">
                  <c:v>43251.072222222225</c:v>
                </c:pt>
                <c:pt idx="8442">
                  <c:v>43251.075694444444</c:v>
                </c:pt>
                <c:pt idx="8443">
                  <c:v>43251.07916666667</c:v>
                </c:pt>
                <c:pt idx="8444">
                  <c:v>43251.082638888889</c:v>
                </c:pt>
                <c:pt idx="8445">
                  <c:v>43251.086111111108</c:v>
                </c:pt>
                <c:pt idx="8446">
                  <c:v>43251.089583333334</c:v>
                </c:pt>
                <c:pt idx="8447">
                  <c:v>43251.093055555553</c:v>
                </c:pt>
                <c:pt idx="8448">
                  <c:v>43251.09652777778</c:v>
                </c:pt>
                <c:pt idx="8449">
                  <c:v>43251.1</c:v>
                </c:pt>
                <c:pt idx="8450">
                  <c:v>43251.103472222225</c:v>
                </c:pt>
                <c:pt idx="8451">
                  <c:v>43251.106944444444</c:v>
                </c:pt>
                <c:pt idx="8452">
                  <c:v>43251.11041666667</c:v>
                </c:pt>
                <c:pt idx="8453">
                  <c:v>43251.113888888889</c:v>
                </c:pt>
                <c:pt idx="8454">
                  <c:v>43251.117361111108</c:v>
                </c:pt>
                <c:pt idx="8455">
                  <c:v>43251.121527777781</c:v>
                </c:pt>
                <c:pt idx="8456">
                  <c:v>43251.125</c:v>
                </c:pt>
                <c:pt idx="8457">
                  <c:v>43251.128472222219</c:v>
                </c:pt>
                <c:pt idx="8458">
                  <c:v>43251.131944444445</c:v>
                </c:pt>
                <c:pt idx="8459">
                  <c:v>43251.135416666664</c:v>
                </c:pt>
                <c:pt idx="8460">
                  <c:v>43251.14166666667</c:v>
                </c:pt>
                <c:pt idx="8461">
                  <c:v>43251.145833333336</c:v>
                </c:pt>
                <c:pt idx="8462">
                  <c:v>43251.149305555555</c:v>
                </c:pt>
                <c:pt idx="8463">
                  <c:v>43251.152777777781</c:v>
                </c:pt>
                <c:pt idx="8464">
                  <c:v>43251.15625</c:v>
                </c:pt>
                <c:pt idx="8465">
                  <c:v>43251.159722222219</c:v>
                </c:pt>
                <c:pt idx="8466">
                  <c:v>43251.165972222225</c:v>
                </c:pt>
                <c:pt idx="8467">
                  <c:v>43251.170138888891</c:v>
                </c:pt>
                <c:pt idx="8468">
                  <c:v>43251.173611111109</c:v>
                </c:pt>
                <c:pt idx="8469">
                  <c:v>43251.177083333336</c:v>
                </c:pt>
                <c:pt idx="8470">
                  <c:v>43251.180555555555</c:v>
                </c:pt>
                <c:pt idx="8471">
                  <c:v>43251.184027777781</c:v>
                </c:pt>
                <c:pt idx="8472">
                  <c:v>43251.19027777778</c:v>
                </c:pt>
                <c:pt idx="8473">
                  <c:v>43251.197222222225</c:v>
                </c:pt>
                <c:pt idx="8474">
                  <c:v>43251.200694444444</c:v>
                </c:pt>
                <c:pt idx="8475">
                  <c:v>43251.207638888889</c:v>
                </c:pt>
                <c:pt idx="8476">
                  <c:v>43251.211805555555</c:v>
                </c:pt>
                <c:pt idx="8477">
                  <c:v>43251.215277777781</c:v>
                </c:pt>
                <c:pt idx="8478">
                  <c:v>43251.22152777778</c:v>
                </c:pt>
                <c:pt idx="8479">
                  <c:v>43251.225694444445</c:v>
                </c:pt>
                <c:pt idx="8480">
                  <c:v>43251.231944444444</c:v>
                </c:pt>
                <c:pt idx="8481">
                  <c:v>43251.238888888889</c:v>
                </c:pt>
                <c:pt idx="8482">
                  <c:v>43251.243055555555</c:v>
                </c:pt>
                <c:pt idx="8483">
                  <c:v>43251.249305555553</c:v>
                </c:pt>
                <c:pt idx="8484">
                  <c:v>43251.253472222219</c:v>
                </c:pt>
                <c:pt idx="8485">
                  <c:v>43251.256944444445</c:v>
                </c:pt>
                <c:pt idx="8486">
                  <c:v>43251.260416666664</c:v>
                </c:pt>
                <c:pt idx="8487">
                  <c:v>43251.263888888891</c:v>
                </c:pt>
                <c:pt idx="8488">
                  <c:v>43251.267361111109</c:v>
                </c:pt>
                <c:pt idx="8489">
                  <c:v>43251.273611111108</c:v>
                </c:pt>
                <c:pt idx="8490">
                  <c:v>43251.277083333334</c:v>
                </c:pt>
                <c:pt idx="8491">
                  <c:v>43251.28402777778</c:v>
                </c:pt>
                <c:pt idx="8492">
                  <c:v>43251.288194444445</c:v>
                </c:pt>
                <c:pt idx="8493">
                  <c:v>43251.291666666664</c:v>
                </c:pt>
                <c:pt idx="8494">
                  <c:v>43251.295138888891</c:v>
                </c:pt>
                <c:pt idx="8495">
                  <c:v>43251.298611111109</c:v>
                </c:pt>
                <c:pt idx="8496">
                  <c:v>43251.302083333336</c:v>
                </c:pt>
                <c:pt idx="8497">
                  <c:v>43251.308333333334</c:v>
                </c:pt>
                <c:pt idx="8498">
                  <c:v>43251.3125</c:v>
                </c:pt>
                <c:pt idx="8499">
                  <c:v>43251.318749999999</c:v>
                </c:pt>
                <c:pt idx="8500">
                  <c:v>43251.322222222225</c:v>
                </c:pt>
                <c:pt idx="8501">
                  <c:v>43251.325694444444</c:v>
                </c:pt>
                <c:pt idx="8502">
                  <c:v>43251.32916666667</c:v>
                </c:pt>
                <c:pt idx="8503">
                  <c:v>43251.336111111108</c:v>
                </c:pt>
                <c:pt idx="8504">
                  <c:v>43251.339583333334</c:v>
                </c:pt>
                <c:pt idx="8505">
                  <c:v>43251.343055555553</c:v>
                </c:pt>
                <c:pt idx="8506">
                  <c:v>43251.34652777778</c:v>
                </c:pt>
                <c:pt idx="8507">
                  <c:v>43251.35</c:v>
                </c:pt>
                <c:pt idx="8508">
                  <c:v>43251.353472222225</c:v>
                </c:pt>
                <c:pt idx="8509">
                  <c:v>43251.36041666667</c:v>
                </c:pt>
                <c:pt idx="8510">
                  <c:v>43251.363888888889</c:v>
                </c:pt>
                <c:pt idx="8511">
                  <c:v>43251.367361111108</c:v>
                </c:pt>
                <c:pt idx="8512">
                  <c:v>43251.370833333334</c:v>
                </c:pt>
                <c:pt idx="8513">
                  <c:v>43251.374305555553</c:v>
                </c:pt>
                <c:pt idx="8514">
                  <c:v>43251.37777777778</c:v>
                </c:pt>
                <c:pt idx="8515">
                  <c:v>43251.381249999999</c:v>
                </c:pt>
                <c:pt idx="8516">
                  <c:v>43251.384722222225</c:v>
                </c:pt>
                <c:pt idx="8517">
                  <c:v>43251.388194444444</c:v>
                </c:pt>
                <c:pt idx="8518">
                  <c:v>43251.39166666667</c:v>
                </c:pt>
                <c:pt idx="8519">
                  <c:v>43251.395138888889</c:v>
                </c:pt>
                <c:pt idx="8520">
                  <c:v>43251.398611111108</c:v>
                </c:pt>
                <c:pt idx="8521">
                  <c:v>43251.402083333334</c:v>
                </c:pt>
                <c:pt idx="8522">
                  <c:v>43251.405555555553</c:v>
                </c:pt>
                <c:pt idx="8523">
                  <c:v>43251.40902777778</c:v>
                </c:pt>
                <c:pt idx="8524">
                  <c:v>43251.412499999999</c:v>
                </c:pt>
                <c:pt idx="8525">
                  <c:v>43251.415972222225</c:v>
                </c:pt>
                <c:pt idx="8526">
                  <c:v>43251.419444444444</c:v>
                </c:pt>
                <c:pt idx="8527">
                  <c:v>43251.42291666667</c:v>
                </c:pt>
                <c:pt idx="8528">
                  <c:v>43251.426388888889</c:v>
                </c:pt>
                <c:pt idx="8529">
                  <c:v>43251.429861111108</c:v>
                </c:pt>
                <c:pt idx="8530">
                  <c:v>43251.433333333334</c:v>
                </c:pt>
                <c:pt idx="8531">
                  <c:v>43251.436805555553</c:v>
                </c:pt>
                <c:pt idx="8532">
                  <c:v>43251.44027777778</c:v>
                </c:pt>
                <c:pt idx="8533">
                  <c:v>43251.443749999999</c:v>
                </c:pt>
                <c:pt idx="8534">
                  <c:v>43251.447222222225</c:v>
                </c:pt>
                <c:pt idx="8535">
                  <c:v>43251.450694444444</c:v>
                </c:pt>
                <c:pt idx="8536">
                  <c:v>43251.45416666667</c:v>
                </c:pt>
                <c:pt idx="8537">
                  <c:v>43251.457638888889</c:v>
                </c:pt>
                <c:pt idx="8538">
                  <c:v>43251.461111111108</c:v>
                </c:pt>
                <c:pt idx="8539">
                  <c:v>43251.464583333334</c:v>
                </c:pt>
                <c:pt idx="8540">
                  <c:v>43251.468055555553</c:v>
                </c:pt>
                <c:pt idx="8541">
                  <c:v>43251.47152777778</c:v>
                </c:pt>
                <c:pt idx="8542">
                  <c:v>43251.474999999999</c:v>
                </c:pt>
                <c:pt idx="8543">
                  <c:v>43251.478472222225</c:v>
                </c:pt>
                <c:pt idx="8544">
                  <c:v>43251.481944444444</c:v>
                </c:pt>
                <c:pt idx="8545">
                  <c:v>43251.48541666667</c:v>
                </c:pt>
                <c:pt idx="8546">
                  <c:v>43251.488888888889</c:v>
                </c:pt>
                <c:pt idx="8547">
                  <c:v>43251.492361111108</c:v>
                </c:pt>
                <c:pt idx="8548">
                  <c:v>43251.495833333334</c:v>
                </c:pt>
                <c:pt idx="8549">
                  <c:v>43251.499305555553</c:v>
                </c:pt>
                <c:pt idx="8550">
                  <c:v>43251.50277777778</c:v>
                </c:pt>
                <c:pt idx="8551">
                  <c:v>43251.506249999999</c:v>
                </c:pt>
                <c:pt idx="8552">
                  <c:v>43251.509722222225</c:v>
                </c:pt>
                <c:pt idx="8553">
                  <c:v>43251.513194444444</c:v>
                </c:pt>
                <c:pt idx="8554">
                  <c:v>43251.51666666667</c:v>
                </c:pt>
                <c:pt idx="8555">
                  <c:v>43251.520138888889</c:v>
                </c:pt>
                <c:pt idx="8556">
                  <c:v>43251.523611111108</c:v>
                </c:pt>
                <c:pt idx="8557">
                  <c:v>43251.527083333334</c:v>
                </c:pt>
                <c:pt idx="8558">
                  <c:v>43251.530555555553</c:v>
                </c:pt>
                <c:pt idx="8559">
                  <c:v>43251.53402777778</c:v>
                </c:pt>
                <c:pt idx="8560">
                  <c:v>43251.537499999999</c:v>
                </c:pt>
                <c:pt idx="8561">
                  <c:v>43251.540972222225</c:v>
                </c:pt>
                <c:pt idx="8562">
                  <c:v>43251.544444444444</c:v>
                </c:pt>
                <c:pt idx="8563">
                  <c:v>43251.54791666667</c:v>
                </c:pt>
                <c:pt idx="8564">
                  <c:v>43251.551388888889</c:v>
                </c:pt>
                <c:pt idx="8565">
                  <c:v>43251.554861111108</c:v>
                </c:pt>
                <c:pt idx="8566">
                  <c:v>43251.558333333334</c:v>
                </c:pt>
                <c:pt idx="8567">
                  <c:v>43251.561805555553</c:v>
                </c:pt>
                <c:pt idx="8568">
                  <c:v>43251.56527777778</c:v>
                </c:pt>
                <c:pt idx="8569">
                  <c:v>43251.568749999999</c:v>
                </c:pt>
                <c:pt idx="8570">
                  <c:v>43251.572222222225</c:v>
                </c:pt>
                <c:pt idx="8571">
                  <c:v>43251.575694444444</c:v>
                </c:pt>
                <c:pt idx="8572">
                  <c:v>43251.57916666667</c:v>
                </c:pt>
                <c:pt idx="8573">
                  <c:v>43251.582638888889</c:v>
                </c:pt>
                <c:pt idx="8574">
                  <c:v>43251.586111111108</c:v>
                </c:pt>
                <c:pt idx="8575">
                  <c:v>43251.589583333334</c:v>
                </c:pt>
                <c:pt idx="8576">
                  <c:v>43251.593055555553</c:v>
                </c:pt>
                <c:pt idx="8577">
                  <c:v>43251.59652777778</c:v>
                </c:pt>
                <c:pt idx="8578">
                  <c:v>43251.6</c:v>
                </c:pt>
                <c:pt idx="8579">
                  <c:v>43251.603472222225</c:v>
                </c:pt>
                <c:pt idx="8580">
                  <c:v>43251.606944444444</c:v>
                </c:pt>
                <c:pt idx="8581">
                  <c:v>43251.61041666667</c:v>
                </c:pt>
                <c:pt idx="8582">
                  <c:v>43251.613888888889</c:v>
                </c:pt>
                <c:pt idx="8583">
                  <c:v>43251.618055555555</c:v>
                </c:pt>
                <c:pt idx="8584">
                  <c:v>43251.621527777781</c:v>
                </c:pt>
                <c:pt idx="8585">
                  <c:v>43251.625</c:v>
                </c:pt>
                <c:pt idx="8586">
                  <c:v>43251.628472222219</c:v>
                </c:pt>
                <c:pt idx="8587">
                  <c:v>43251.631944444445</c:v>
                </c:pt>
                <c:pt idx="8588">
                  <c:v>43251.635416666664</c:v>
                </c:pt>
                <c:pt idx="8589">
                  <c:v>43251.638888888891</c:v>
                </c:pt>
                <c:pt idx="8590">
                  <c:v>43251.642361111109</c:v>
                </c:pt>
                <c:pt idx="8591">
                  <c:v>43251.645833333336</c:v>
                </c:pt>
                <c:pt idx="8592">
                  <c:v>43251.649305555555</c:v>
                </c:pt>
                <c:pt idx="8593">
                  <c:v>43251.652777777781</c:v>
                </c:pt>
                <c:pt idx="8594">
                  <c:v>43251.65625</c:v>
                </c:pt>
                <c:pt idx="8595">
                  <c:v>43251.659722222219</c:v>
                </c:pt>
                <c:pt idx="8596">
                  <c:v>43251.663194444445</c:v>
                </c:pt>
                <c:pt idx="8597">
                  <c:v>43251.666666666664</c:v>
                </c:pt>
                <c:pt idx="8598">
                  <c:v>43251.670138888891</c:v>
                </c:pt>
                <c:pt idx="8599">
                  <c:v>43251.673611111109</c:v>
                </c:pt>
                <c:pt idx="8600">
                  <c:v>43251.677083333336</c:v>
                </c:pt>
                <c:pt idx="8601">
                  <c:v>43251.680555555555</c:v>
                </c:pt>
                <c:pt idx="8602">
                  <c:v>43251.684027777781</c:v>
                </c:pt>
                <c:pt idx="8603">
                  <c:v>43251.6875</c:v>
                </c:pt>
                <c:pt idx="8604">
                  <c:v>43251.690972222219</c:v>
                </c:pt>
                <c:pt idx="8605">
                  <c:v>43251.694444444445</c:v>
                </c:pt>
                <c:pt idx="8606">
                  <c:v>43251.697916666664</c:v>
                </c:pt>
                <c:pt idx="8607">
                  <c:v>43251.701388888891</c:v>
                </c:pt>
                <c:pt idx="8608">
                  <c:v>43251.704861111109</c:v>
                </c:pt>
                <c:pt idx="8609">
                  <c:v>43251.708333333336</c:v>
                </c:pt>
                <c:pt idx="8610">
                  <c:v>43251.711805555555</c:v>
                </c:pt>
                <c:pt idx="8611">
                  <c:v>43251.715277777781</c:v>
                </c:pt>
                <c:pt idx="8612">
                  <c:v>43251.71875</c:v>
                </c:pt>
                <c:pt idx="8613">
                  <c:v>43251.722222222219</c:v>
                </c:pt>
                <c:pt idx="8614">
                  <c:v>43251.725694444445</c:v>
                </c:pt>
                <c:pt idx="8615">
                  <c:v>43251.729166666664</c:v>
                </c:pt>
                <c:pt idx="8616">
                  <c:v>43251.732638888891</c:v>
                </c:pt>
                <c:pt idx="8617">
                  <c:v>43251.736111111109</c:v>
                </c:pt>
                <c:pt idx="8618">
                  <c:v>43251.739583333336</c:v>
                </c:pt>
                <c:pt idx="8619">
                  <c:v>43251.743055555555</c:v>
                </c:pt>
                <c:pt idx="8620">
                  <c:v>43251.746527777781</c:v>
                </c:pt>
                <c:pt idx="8621">
                  <c:v>43251.75</c:v>
                </c:pt>
                <c:pt idx="8622">
                  <c:v>43251.753472222219</c:v>
                </c:pt>
                <c:pt idx="8623">
                  <c:v>43251.756944444445</c:v>
                </c:pt>
                <c:pt idx="8624">
                  <c:v>43251.760416666664</c:v>
                </c:pt>
                <c:pt idx="8625">
                  <c:v>43251.763888888891</c:v>
                </c:pt>
                <c:pt idx="8626">
                  <c:v>43251.767361111109</c:v>
                </c:pt>
                <c:pt idx="8627">
                  <c:v>43251.770833333336</c:v>
                </c:pt>
                <c:pt idx="8628">
                  <c:v>43251.774305555555</c:v>
                </c:pt>
                <c:pt idx="8629">
                  <c:v>43251.780555555553</c:v>
                </c:pt>
                <c:pt idx="8630">
                  <c:v>43251.784722222219</c:v>
                </c:pt>
                <c:pt idx="8631">
                  <c:v>43251.790972222225</c:v>
                </c:pt>
                <c:pt idx="8632">
                  <c:v>43251.794444444444</c:v>
                </c:pt>
                <c:pt idx="8633">
                  <c:v>43251.79791666667</c:v>
                </c:pt>
                <c:pt idx="8634">
                  <c:v>43251.801388888889</c:v>
                </c:pt>
                <c:pt idx="8635">
                  <c:v>43251.805555555555</c:v>
                </c:pt>
                <c:pt idx="8636">
                  <c:v>43251.809027777781</c:v>
                </c:pt>
                <c:pt idx="8637">
                  <c:v>43251.81527777778</c:v>
                </c:pt>
                <c:pt idx="8638">
                  <c:v>43251.819444444445</c:v>
                </c:pt>
                <c:pt idx="8639">
                  <c:v>43251.825694444444</c:v>
                </c:pt>
                <c:pt idx="8640">
                  <c:v>43251.832638888889</c:v>
                </c:pt>
                <c:pt idx="8641">
                  <c:v>43251.836805555555</c:v>
                </c:pt>
                <c:pt idx="8642">
                  <c:v>43251.840277777781</c:v>
                </c:pt>
                <c:pt idx="8643">
                  <c:v>43251.84652777778</c:v>
                </c:pt>
                <c:pt idx="8644">
                  <c:v>43251.850694444445</c:v>
                </c:pt>
                <c:pt idx="8645">
                  <c:v>43251.856944444444</c:v>
                </c:pt>
                <c:pt idx="8646">
                  <c:v>43251.861111111109</c:v>
                </c:pt>
                <c:pt idx="8647">
                  <c:v>43251.867361111108</c:v>
                </c:pt>
                <c:pt idx="8648">
                  <c:v>43251.871527777781</c:v>
                </c:pt>
                <c:pt idx="8649">
                  <c:v>43251.87777777778</c:v>
                </c:pt>
                <c:pt idx="8650">
                  <c:v>43251.881249999999</c:v>
                </c:pt>
                <c:pt idx="8651">
                  <c:v>43251.888194444444</c:v>
                </c:pt>
                <c:pt idx="8652">
                  <c:v>43251.89166666667</c:v>
                </c:pt>
                <c:pt idx="8653">
                  <c:v>43251.895138888889</c:v>
                </c:pt>
                <c:pt idx="8654">
                  <c:v>43251.899305555555</c:v>
                </c:pt>
                <c:pt idx="8655">
                  <c:v>43251.902777777781</c:v>
                </c:pt>
                <c:pt idx="8656">
                  <c:v>43251.90625</c:v>
                </c:pt>
                <c:pt idx="8657">
                  <c:v>43251.912499999999</c:v>
                </c:pt>
                <c:pt idx="8658">
                  <c:v>43251.915972222225</c:v>
                </c:pt>
                <c:pt idx="8659">
                  <c:v>43251.920138888891</c:v>
                </c:pt>
                <c:pt idx="8660">
                  <c:v>43251.923611111109</c:v>
                </c:pt>
                <c:pt idx="8661">
                  <c:v>43251.929861111108</c:v>
                </c:pt>
                <c:pt idx="8662">
                  <c:v>43251.933333333334</c:v>
                </c:pt>
                <c:pt idx="8663">
                  <c:v>43251.936805555553</c:v>
                </c:pt>
                <c:pt idx="8664">
                  <c:v>43251.94027777778</c:v>
                </c:pt>
                <c:pt idx="8665">
                  <c:v>43251.943749999999</c:v>
                </c:pt>
                <c:pt idx="8666">
                  <c:v>43251.947222222225</c:v>
                </c:pt>
                <c:pt idx="8667">
                  <c:v>43251.950694444444</c:v>
                </c:pt>
                <c:pt idx="8668">
                  <c:v>43251.95416666667</c:v>
                </c:pt>
                <c:pt idx="8669">
                  <c:v>43251.957638888889</c:v>
                </c:pt>
                <c:pt idx="8670">
                  <c:v>43251.964583333334</c:v>
                </c:pt>
                <c:pt idx="8671">
                  <c:v>43251.97152777778</c:v>
                </c:pt>
                <c:pt idx="8672">
                  <c:v>43251.975694444445</c:v>
                </c:pt>
                <c:pt idx="8673">
                  <c:v>43251.981944444444</c:v>
                </c:pt>
                <c:pt idx="8674">
                  <c:v>43251.98541666667</c:v>
                </c:pt>
                <c:pt idx="8675">
                  <c:v>43251.988888888889</c:v>
                </c:pt>
                <c:pt idx="8676">
                  <c:v>43251.995833333334</c:v>
                </c:pt>
                <c:pt idx="8677">
                  <c:v>43251.999305555553</c:v>
                </c:pt>
                <c:pt idx="8678">
                  <c:v>43252.003472222219</c:v>
                </c:pt>
                <c:pt idx="8679">
                  <c:v>43252.006944444445</c:v>
                </c:pt>
                <c:pt idx="8680">
                  <c:v>43252.010416666664</c:v>
                </c:pt>
                <c:pt idx="8681">
                  <c:v>43252.013888888891</c:v>
                </c:pt>
                <c:pt idx="8682">
                  <c:v>43252.017361111109</c:v>
                </c:pt>
                <c:pt idx="8683">
                  <c:v>43252.020833333336</c:v>
                </c:pt>
                <c:pt idx="8684">
                  <c:v>43252.024305555555</c:v>
                </c:pt>
                <c:pt idx="8685">
                  <c:v>43252.027777777781</c:v>
                </c:pt>
                <c:pt idx="8686">
                  <c:v>43252.03125</c:v>
                </c:pt>
                <c:pt idx="8687">
                  <c:v>43252.034722222219</c:v>
                </c:pt>
                <c:pt idx="8688">
                  <c:v>43252.038194444445</c:v>
                </c:pt>
                <c:pt idx="8689">
                  <c:v>43252.041666666664</c:v>
                </c:pt>
                <c:pt idx="8690">
                  <c:v>43252.045138888891</c:v>
                </c:pt>
                <c:pt idx="8691">
                  <c:v>43252.048611111109</c:v>
                </c:pt>
                <c:pt idx="8692">
                  <c:v>43252.052083333336</c:v>
                </c:pt>
                <c:pt idx="8693">
                  <c:v>43252.058333333334</c:v>
                </c:pt>
                <c:pt idx="8694">
                  <c:v>43252.0625</c:v>
                </c:pt>
                <c:pt idx="8695">
                  <c:v>43252.068749999999</c:v>
                </c:pt>
                <c:pt idx="8696">
                  <c:v>43252.072916666664</c:v>
                </c:pt>
                <c:pt idx="8697">
                  <c:v>43252.076388888891</c:v>
                </c:pt>
                <c:pt idx="8698">
                  <c:v>43252.079861111109</c:v>
                </c:pt>
                <c:pt idx="8699">
                  <c:v>43252.083333333336</c:v>
                </c:pt>
                <c:pt idx="8700">
                  <c:v>43252.086805555555</c:v>
                </c:pt>
                <c:pt idx="8701">
                  <c:v>43252.090277777781</c:v>
                </c:pt>
                <c:pt idx="8702">
                  <c:v>43252.09375</c:v>
                </c:pt>
                <c:pt idx="8703">
                  <c:v>43252.097222222219</c:v>
                </c:pt>
                <c:pt idx="8704">
                  <c:v>43252.100694444445</c:v>
                </c:pt>
                <c:pt idx="8705">
                  <c:v>43252.104166666664</c:v>
                </c:pt>
                <c:pt idx="8706">
                  <c:v>43252.107638888891</c:v>
                </c:pt>
                <c:pt idx="8707">
                  <c:v>43252.111111111109</c:v>
                </c:pt>
                <c:pt idx="8708">
                  <c:v>43252.114583333336</c:v>
                </c:pt>
                <c:pt idx="8709">
                  <c:v>43252.120833333334</c:v>
                </c:pt>
                <c:pt idx="8710">
                  <c:v>43252.124305555553</c:v>
                </c:pt>
                <c:pt idx="8711">
                  <c:v>43252.128472222219</c:v>
                </c:pt>
                <c:pt idx="8712">
                  <c:v>43252.131944444445</c:v>
                </c:pt>
                <c:pt idx="8713">
                  <c:v>43252.138194444444</c:v>
                </c:pt>
                <c:pt idx="8714">
                  <c:v>43252.14166666667</c:v>
                </c:pt>
                <c:pt idx="8715">
                  <c:v>43252.145833333336</c:v>
                </c:pt>
                <c:pt idx="8716">
                  <c:v>43252.149305555555</c:v>
                </c:pt>
                <c:pt idx="8717">
                  <c:v>43252.155555555553</c:v>
                </c:pt>
                <c:pt idx="8718">
                  <c:v>43252.159722222219</c:v>
                </c:pt>
                <c:pt idx="8719">
                  <c:v>43252.165972222225</c:v>
                </c:pt>
                <c:pt idx="8720">
                  <c:v>43252.170138888891</c:v>
                </c:pt>
                <c:pt idx="8721">
                  <c:v>43252.173611111109</c:v>
                </c:pt>
                <c:pt idx="8722">
                  <c:v>43252.177083333336</c:v>
                </c:pt>
                <c:pt idx="8723">
                  <c:v>43252.180555555555</c:v>
                </c:pt>
                <c:pt idx="8724">
                  <c:v>43252.186805555553</c:v>
                </c:pt>
                <c:pt idx="8725">
                  <c:v>43252.19027777778</c:v>
                </c:pt>
                <c:pt idx="8726">
                  <c:v>43252.194444444445</c:v>
                </c:pt>
                <c:pt idx="8727">
                  <c:v>43252.197916666664</c:v>
                </c:pt>
                <c:pt idx="8728">
                  <c:v>43252.201388888891</c:v>
                </c:pt>
                <c:pt idx="8729">
                  <c:v>43252.207638888889</c:v>
                </c:pt>
                <c:pt idx="8730">
                  <c:v>43252.214583333334</c:v>
                </c:pt>
                <c:pt idx="8731">
                  <c:v>43252.218055555553</c:v>
                </c:pt>
                <c:pt idx="8732">
                  <c:v>43252.222222222219</c:v>
                </c:pt>
                <c:pt idx="8733">
                  <c:v>43252.228472222225</c:v>
                </c:pt>
                <c:pt idx="8734">
                  <c:v>43252.231944444444</c:v>
                </c:pt>
                <c:pt idx="8735">
                  <c:v>43252.238888888889</c:v>
                </c:pt>
                <c:pt idx="8736">
                  <c:v>43252.243055555555</c:v>
                </c:pt>
                <c:pt idx="8737">
                  <c:v>43252.246527777781</c:v>
                </c:pt>
                <c:pt idx="8738">
                  <c:v>43252.25277777778</c:v>
                </c:pt>
                <c:pt idx="8739">
                  <c:v>43252.259722222225</c:v>
                </c:pt>
                <c:pt idx="8740">
                  <c:v>43252.263194444444</c:v>
                </c:pt>
                <c:pt idx="8741">
                  <c:v>43252.26666666667</c:v>
                </c:pt>
                <c:pt idx="8742">
                  <c:v>43252.270138888889</c:v>
                </c:pt>
                <c:pt idx="8743">
                  <c:v>43252.273611111108</c:v>
                </c:pt>
                <c:pt idx="8744">
                  <c:v>43252.277083333334</c:v>
                </c:pt>
                <c:pt idx="8745">
                  <c:v>43252.280555555553</c:v>
                </c:pt>
                <c:pt idx="8746">
                  <c:v>43252.28402777778</c:v>
                </c:pt>
                <c:pt idx="8747">
                  <c:v>43252.287499999999</c:v>
                </c:pt>
                <c:pt idx="8748">
                  <c:v>43252.290972222225</c:v>
                </c:pt>
                <c:pt idx="8749">
                  <c:v>43252.29791666667</c:v>
                </c:pt>
                <c:pt idx="8750">
                  <c:v>43252.301388888889</c:v>
                </c:pt>
                <c:pt idx="8751">
                  <c:v>43252.304861111108</c:v>
                </c:pt>
                <c:pt idx="8752">
                  <c:v>43252.308333333334</c:v>
                </c:pt>
                <c:pt idx="8753">
                  <c:v>43252.311805555553</c:v>
                </c:pt>
                <c:pt idx="8754">
                  <c:v>43252.31527777778</c:v>
                </c:pt>
                <c:pt idx="8755">
                  <c:v>43252.318749999999</c:v>
                </c:pt>
                <c:pt idx="8756">
                  <c:v>43252.322222222225</c:v>
                </c:pt>
                <c:pt idx="8757">
                  <c:v>43252.325694444444</c:v>
                </c:pt>
                <c:pt idx="8758">
                  <c:v>43252.32916666667</c:v>
                </c:pt>
                <c:pt idx="8759">
                  <c:v>43252.332638888889</c:v>
                </c:pt>
                <c:pt idx="8760">
                  <c:v>43252.336111111108</c:v>
                </c:pt>
                <c:pt idx="8761">
                  <c:v>43252.339583333334</c:v>
                </c:pt>
                <c:pt idx="8762">
                  <c:v>43252.343055555553</c:v>
                </c:pt>
                <c:pt idx="8763">
                  <c:v>43252.34652777778</c:v>
                </c:pt>
                <c:pt idx="8764">
                  <c:v>43252.35</c:v>
                </c:pt>
                <c:pt idx="8765">
                  <c:v>43252.353472222225</c:v>
                </c:pt>
                <c:pt idx="8766">
                  <c:v>43252.356944444444</c:v>
                </c:pt>
                <c:pt idx="8767">
                  <c:v>43252.36041666667</c:v>
                </c:pt>
                <c:pt idx="8768">
                  <c:v>43252.364583333336</c:v>
                </c:pt>
                <c:pt idx="8769">
                  <c:v>43252.368055555555</c:v>
                </c:pt>
                <c:pt idx="8770">
                  <c:v>43252.371527777781</c:v>
                </c:pt>
                <c:pt idx="8771">
                  <c:v>43252.375</c:v>
                </c:pt>
                <c:pt idx="8772">
                  <c:v>43252.378472222219</c:v>
                </c:pt>
                <c:pt idx="8773">
                  <c:v>43252.381944444445</c:v>
                </c:pt>
                <c:pt idx="8774">
                  <c:v>43252.385416666664</c:v>
                </c:pt>
                <c:pt idx="8775">
                  <c:v>43252.388888888891</c:v>
                </c:pt>
                <c:pt idx="8776">
                  <c:v>43252.392361111109</c:v>
                </c:pt>
                <c:pt idx="8777">
                  <c:v>43252.395833333336</c:v>
                </c:pt>
                <c:pt idx="8778">
                  <c:v>43252.399305555555</c:v>
                </c:pt>
                <c:pt idx="8779">
                  <c:v>43252.402777777781</c:v>
                </c:pt>
                <c:pt idx="8780">
                  <c:v>43252.40625</c:v>
                </c:pt>
                <c:pt idx="8781">
                  <c:v>43252.409722222219</c:v>
                </c:pt>
                <c:pt idx="8782">
                  <c:v>43252.413194444445</c:v>
                </c:pt>
                <c:pt idx="8783">
                  <c:v>43252.416666666664</c:v>
                </c:pt>
                <c:pt idx="8784">
                  <c:v>43252.420138888891</c:v>
                </c:pt>
                <c:pt idx="8785">
                  <c:v>43252.423611111109</c:v>
                </c:pt>
                <c:pt idx="8786">
                  <c:v>43252.427083333336</c:v>
                </c:pt>
                <c:pt idx="8787">
                  <c:v>43252.430555555555</c:v>
                </c:pt>
                <c:pt idx="8788">
                  <c:v>43252.434027777781</c:v>
                </c:pt>
                <c:pt idx="8789">
                  <c:v>43252.4375</c:v>
                </c:pt>
                <c:pt idx="8790">
                  <c:v>43252.440972222219</c:v>
                </c:pt>
                <c:pt idx="8791">
                  <c:v>43252.444444444445</c:v>
                </c:pt>
                <c:pt idx="8792">
                  <c:v>43252.447916666664</c:v>
                </c:pt>
                <c:pt idx="8793">
                  <c:v>43252.451388888891</c:v>
                </c:pt>
                <c:pt idx="8794">
                  <c:v>43252.454861111109</c:v>
                </c:pt>
                <c:pt idx="8795">
                  <c:v>43252.458333333336</c:v>
                </c:pt>
                <c:pt idx="8796">
                  <c:v>43252.461805555555</c:v>
                </c:pt>
                <c:pt idx="8797">
                  <c:v>43252.465277777781</c:v>
                </c:pt>
                <c:pt idx="8798">
                  <c:v>43252.46875</c:v>
                </c:pt>
                <c:pt idx="8799">
                  <c:v>43252.472222222219</c:v>
                </c:pt>
                <c:pt idx="8800">
                  <c:v>43252.475694444445</c:v>
                </c:pt>
                <c:pt idx="8801">
                  <c:v>43252.479166666664</c:v>
                </c:pt>
                <c:pt idx="8802">
                  <c:v>43252.482638888891</c:v>
                </c:pt>
                <c:pt idx="8803">
                  <c:v>43252.486111111109</c:v>
                </c:pt>
                <c:pt idx="8804">
                  <c:v>43252.489583333336</c:v>
                </c:pt>
                <c:pt idx="8805">
                  <c:v>43252.493055555555</c:v>
                </c:pt>
                <c:pt idx="8806">
                  <c:v>43252.496527777781</c:v>
                </c:pt>
                <c:pt idx="8807">
                  <c:v>43252.5</c:v>
                </c:pt>
                <c:pt idx="8808">
                  <c:v>43252.503472222219</c:v>
                </c:pt>
                <c:pt idx="8809">
                  <c:v>43252.506944444445</c:v>
                </c:pt>
                <c:pt idx="8810">
                  <c:v>43252.510416666664</c:v>
                </c:pt>
                <c:pt idx="8811">
                  <c:v>43252.513888888891</c:v>
                </c:pt>
                <c:pt idx="8812">
                  <c:v>43252.517361111109</c:v>
                </c:pt>
                <c:pt idx="8813">
                  <c:v>43252.520833333336</c:v>
                </c:pt>
                <c:pt idx="8814">
                  <c:v>43252.524305555555</c:v>
                </c:pt>
                <c:pt idx="8815">
                  <c:v>43252.527777777781</c:v>
                </c:pt>
                <c:pt idx="8816">
                  <c:v>43252.53125</c:v>
                </c:pt>
                <c:pt idx="8817">
                  <c:v>43252.535416666666</c:v>
                </c:pt>
                <c:pt idx="8818">
                  <c:v>43252.538194444445</c:v>
                </c:pt>
                <c:pt idx="8819">
                  <c:v>43252.541666666664</c:v>
                </c:pt>
                <c:pt idx="8820">
                  <c:v>43252.545138888891</c:v>
                </c:pt>
                <c:pt idx="8821">
                  <c:v>43252.548611111109</c:v>
                </c:pt>
                <c:pt idx="8822">
                  <c:v>43252.552083333336</c:v>
                </c:pt>
                <c:pt idx="8823">
                  <c:v>43252.555555555555</c:v>
                </c:pt>
                <c:pt idx="8824">
                  <c:v>43252.559027777781</c:v>
                </c:pt>
                <c:pt idx="8825">
                  <c:v>43252.5625</c:v>
                </c:pt>
                <c:pt idx="8826">
                  <c:v>43252.565972222219</c:v>
                </c:pt>
                <c:pt idx="8827">
                  <c:v>43252.569444444445</c:v>
                </c:pt>
                <c:pt idx="8828">
                  <c:v>43252.572916666664</c:v>
                </c:pt>
                <c:pt idx="8829">
                  <c:v>43252.576388888891</c:v>
                </c:pt>
                <c:pt idx="8830">
                  <c:v>43252.579861111109</c:v>
                </c:pt>
                <c:pt idx="8831">
                  <c:v>43252.583333333336</c:v>
                </c:pt>
                <c:pt idx="8832">
                  <c:v>43252.586805555555</c:v>
                </c:pt>
                <c:pt idx="8833">
                  <c:v>43252.590277777781</c:v>
                </c:pt>
                <c:pt idx="8834">
                  <c:v>43252.59375</c:v>
                </c:pt>
                <c:pt idx="8835">
                  <c:v>43252.597222222219</c:v>
                </c:pt>
                <c:pt idx="8836">
                  <c:v>43252.600694444445</c:v>
                </c:pt>
                <c:pt idx="8837">
                  <c:v>43252.604166666664</c:v>
                </c:pt>
                <c:pt idx="8838">
                  <c:v>43252.607638888891</c:v>
                </c:pt>
                <c:pt idx="8839">
                  <c:v>43252.611111111109</c:v>
                </c:pt>
                <c:pt idx="8840">
                  <c:v>43252.614583333336</c:v>
                </c:pt>
                <c:pt idx="8841">
                  <c:v>43252.618055555555</c:v>
                </c:pt>
                <c:pt idx="8842">
                  <c:v>43252.621527777781</c:v>
                </c:pt>
                <c:pt idx="8843">
                  <c:v>43252.625</c:v>
                </c:pt>
                <c:pt idx="8844">
                  <c:v>43252.628472222219</c:v>
                </c:pt>
                <c:pt idx="8845">
                  <c:v>43252.631944444445</c:v>
                </c:pt>
                <c:pt idx="8846">
                  <c:v>43252.635416666664</c:v>
                </c:pt>
                <c:pt idx="8847">
                  <c:v>43252.638888888891</c:v>
                </c:pt>
                <c:pt idx="8848">
                  <c:v>43252.642361111109</c:v>
                </c:pt>
                <c:pt idx="8849">
                  <c:v>43252.645833333336</c:v>
                </c:pt>
                <c:pt idx="8850">
                  <c:v>43252.649305555555</c:v>
                </c:pt>
                <c:pt idx="8851">
                  <c:v>43252.652777777781</c:v>
                </c:pt>
                <c:pt idx="8852">
                  <c:v>43252.65625</c:v>
                </c:pt>
                <c:pt idx="8853">
                  <c:v>43252.659722222219</c:v>
                </c:pt>
                <c:pt idx="8854">
                  <c:v>43252.663194444445</c:v>
                </c:pt>
                <c:pt idx="8855">
                  <c:v>43252.666666666664</c:v>
                </c:pt>
                <c:pt idx="8856">
                  <c:v>43252.670138888891</c:v>
                </c:pt>
                <c:pt idx="8857">
                  <c:v>43252.673611111109</c:v>
                </c:pt>
                <c:pt idx="8858">
                  <c:v>43252.677083333336</c:v>
                </c:pt>
                <c:pt idx="8859">
                  <c:v>43252.680555555555</c:v>
                </c:pt>
                <c:pt idx="8860">
                  <c:v>43252.684027777781</c:v>
                </c:pt>
                <c:pt idx="8861">
                  <c:v>43252.6875</c:v>
                </c:pt>
                <c:pt idx="8862">
                  <c:v>43252.690972222219</c:v>
                </c:pt>
                <c:pt idx="8863">
                  <c:v>43252.694444444445</c:v>
                </c:pt>
                <c:pt idx="8864">
                  <c:v>43252.697916666664</c:v>
                </c:pt>
                <c:pt idx="8865">
                  <c:v>43252.701388888891</c:v>
                </c:pt>
                <c:pt idx="8866">
                  <c:v>43252.704861111109</c:v>
                </c:pt>
                <c:pt idx="8867">
                  <c:v>43252.708333333336</c:v>
                </c:pt>
                <c:pt idx="8868">
                  <c:v>43252.711805555555</c:v>
                </c:pt>
                <c:pt idx="8869">
                  <c:v>43252.718055555553</c:v>
                </c:pt>
                <c:pt idx="8870">
                  <c:v>43252.724999999999</c:v>
                </c:pt>
                <c:pt idx="8871">
                  <c:v>43252.729166666664</c:v>
                </c:pt>
                <c:pt idx="8872">
                  <c:v>43252.732638888891</c:v>
                </c:pt>
                <c:pt idx="8873">
                  <c:v>43252.736111111109</c:v>
                </c:pt>
                <c:pt idx="8874">
                  <c:v>43252.739583333336</c:v>
                </c:pt>
                <c:pt idx="8875">
                  <c:v>43252.743055555555</c:v>
                </c:pt>
                <c:pt idx="8876">
                  <c:v>43252.746527777781</c:v>
                </c:pt>
                <c:pt idx="8877">
                  <c:v>43252.75</c:v>
                </c:pt>
                <c:pt idx="8878">
                  <c:v>43252.753472222219</c:v>
                </c:pt>
                <c:pt idx="8879">
                  <c:v>43252.759722222225</c:v>
                </c:pt>
                <c:pt idx="8880">
                  <c:v>43252.763888888891</c:v>
                </c:pt>
                <c:pt idx="8881">
                  <c:v>43252.767361111109</c:v>
                </c:pt>
                <c:pt idx="8882">
                  <c:v>43252.770833333336</c:v>
                </c:pt>
                <c:pt idx="8883">
                  <c:v>43252.774305555555</c:v>
                </c:pt>
                <c:pt idx="8884">
                  <c:v>43252.777777777781</c:v>
                </c:pt>
                <c:pt idx="8885">
                  <c:v>43252.78402777778</c:v>
                </c:pt>
                <c:pt idx="8886">
                  <c:v>43252.790972222225</c:v>
                </c:pt>
                <c:pt idx="8887">
                  <c:v>43252.795138888891</c:v>
                </c:pt>
                <c:pt idx="8888">
                  <c:v>43252.801388888889</c:v>
                </c:pt>
                <c:pt idx="8889">
                  <c:v>43252.805555555555</c:v>
                </c:pt>
                <c:pt idx="8890">
                  <c:v>43252.809027777781</c:v>
                </c:pt>
                <c:pt idx="8891">
                  <c:v>43252.8125</c:v>
                </c:pt>
                <c:pt idx="8892">
                  <c:v>43252.815972222219</c:v>
                </c:pt>
                <c:pt idx="8893">
                  <c:v>43252.819444444445</c:v>
                </c:pt>
                <c:pt idx="8894">
                  <c:v>43252.825694444444</c:v>
                </c:pt>
                <c:pt idx="8895">
                  <c:v>43252.82916666667</c:v>
                </c:pt>
                <c:pt idx="8896">
                  <c:v>43252.832638888889</c:v>
                </c:pt>
                <c:pt idx="8897">
                  <c:v>43252.836111111108</c:v>
                </c:pt>
                <c:pt idx="8898">
                  <c:v>43252.843055555553</c:v>
                </c:pt>
                <c:pt idx="8899">
                  <c:v>43252.84652777778</c:v>
                </c:pt>
                <c:pt idx="8900">
                  <c:v>43252.85</c:v>
                </c:pt>
                <c:pt idx="8901">
                  <c:v>43252.853472222225</c:v>
                </c:pt>
                <c:pt idx="8902">
                  <c:v>43252.857638888891</c:v>
                </c:pt>
                <c:pt idx="8903">
                  <c:v>43252.861111111109</c:v>
                </c:pt>
                <c:pt idx="8904">
                  <c:v>43252.864583333336</c:v>
                </c:pt>
                <c:pt idx="8905">
                  <c:v>43252.868055555555</c:v>
                </c:pt>
                <c:pt idx="8906">
                  <c:v>43252.871527777781</c:v>
                </c:pt>
                <c:pt idx="8907">
                  <c:v>43252.875</c:v>
                </c:pt>
                <c:pt idx="8908">
                  <c:v>43252.878472222219</c:v>
                </c:pt>
                <c:pt idx="8909">
                  <c:v>43252.881944444445</c:v>
                </c:pt>
                <c:pt idx="8910">
                  <c:v>43252.885416666664</c:v>
                </c:pt>
                <c:pt idx="8911">
                  <c:v>43252.888888888891</c:v>
                </c:pt>
                <c:pt idx="8912">
                  <c:v>43252.892361111109</c:v>
                </c:pt>
                <c:pt idx="8913">
                  <c:v>43252.895833333336</c:v>
                </c:pt>
                <c:pt idx="8914">
                  <c:v>43252.899305555555</c:v>
                </c:pt>
                <c:pt idx="8915">
                  <c:v>43252.902777777781</c:v>
                </c:pt>
                <c:pt idx="8916">
                  <c:v>43252.90625</c:v>
                </c:pt>
                <c:pt idx="8917">
                  <c:v>43252.909722222219</c:v>
                </c:pt>
                <c:pt idx="8918">
                  <c:v>43252.913194444445</c:v>
                </c:pt>
                <c:pt idx="8919">
                  <c:v>43252.916666666664</c:v>
                </c:pt>
                <c:pt idx="8920">
                  <c:v>43252.920138888891</c:v>
                </c:pt>
                <c:pt idx="8921">
                  <c:v>43252.923611111109</c:v>
                </c:pt>
                <c:pt idx="8922">
                  <c:v>43252.927083333336</c:v>
                </c:pt>
                <c:pt idx="8923">
                  <c:v>43252.930555555555</c:v>
                </c:pt>
                <c:pt idx="8924">
                  <c:v>43252.934027777781</c:v>
                </c:pt>
                <c:pt idx="8925">
                  <c:v>43252.9375</c:v>
                </c:pt>
                <c:pt idx="8926">
                  <c:v>43252.940972222219</c:v>
                </c:pt>
                <c:pt idx="8927">
                  <c:v>43252.944444444445</c:v>
                </c:pt>
                <c:pt idx="8928">
                  <c:v>43252.947916666664</c:v>
                </c:pt>
                <c:pt idx="8929">
                  <c:v>43252.951388888891</c:v>
                </c:pt>
                <c:pt idx="8930">
                  <c:v>43252.954861111109</c:v>
                </c:pt>
                <c:pt idx="8931">
                  <c:v>43252.958333333336</c:v>
                </c:pt>
                <c:pt idx="8932">
                  <c:v>43252.961805555555</c:v>
                </c:pt>
                <c:pt idx="8933">
                  <c:v>43252.965277777781</c:v>
                </c:pt>
                <c:pt idx="8934">
                  <c:v>43252.96875</c:v>
                </c:pt>
                <c:pt idx="8935">
                  <c:v>43252.972222222219</c:v>
                </c:pt>
                <c:pt idx="8936">
                  <c:v>43252.975694444445</c:v>
                </c:pt>
                <c:pt idx="8937">
                  <c:v>43252.979166666664</c:v>
                </c:pt>
                <c:pt idx="8938">
                  <c:v>43252.982638888891</c:v>
                </c:pt>
                <c:pt idx="8939">
                  <c:v>43252.986111111109</c:v>
                </c:pt>
                <c:pt idx="8940">
                  <c:v>43252.989583333336</c:v>
                </c:pt>
                <c:pt idx="8941">
                  <c:v>43252.993055555555</c:v>
                </c:pt>
                <c:pt idx="8942">
                  <c:v>43252.996527777781</c:v>
                </c:pt>
                <c:pt idx="8943">
                  <c:v>43253</c:v>
                </c:pt>
                <c:pt idx="8944">
                  <c:v>43253.003472222219</c:v>
                </c:pt>
                <c:pt idx="8945">
                  <c:v>43253.006944444445</c:v>
                </c:pt>
                <c:pt idx="8946">
                  <c:v>43253.010416666664</c:v>
                </c:pt>
                <c:pt idx="8947">
                  <c:v>43253.013888888891</c:v>
                </c:pt>
                <c:pt idx="8948">
                  <c:v>43253.017361111109</c:v>
                </c:pt>
                <c:pt idx="8949">
                  <c:v>43253.020833333336</c:v>
                </c:pt>
                <c:pt idx="8950">
                  <c:v>43253.024305555555</c:v>
                </c:pt>
                <c:pt idx="8951">
                  <c:v>43253.027777777781</c:v>
                </c:pt>
                <c:pt idx="8952">
                  <c:v>43253.03125</c:v>
                </c:pt>
                <c:pt idx="8953">
                  <c:v>43253.034722222219</c:v>
                </c:pt>
                <c:pt idx="8954">
                  <c:v>43253.038194444445</c:v>
                </c:pt>
                <c:pt idx="8955">
                  <c:v>43253.041666666664</c:v>
                </c:pt>
                <c:pt idx="8956">
                  <c:v>43253.045138888891</c:v>
                </c:pt>
                <c:pt idx="8957">
                  <c:v>43253.048611111109</c:v>
                </c:pt>
                <c:pt idx="8958">
                  <c:v>43253.052083333336</c:v>
                </c:pt>
                <c:pt idx="8959">
                  <c:v>43253.055555555555</c:v>
                </c:pt>
                <c:pt idx="8960">
                  <c:v>43253.059027777781</c:v>
                </c:pt>
                <c:pt idx="8961">
                  <c:v>43253.0625</c:v>
                </c:pt>
                <c:pt idx="8962">
                  <c:v>43253.068749999999</c:v>
                </c:pt>
                <c:pt idx="8963">
                  <c:v>43253.072916666664</c:v>
                </c:pt>
                <c:pt idx="8964">
                  <c:v>43253.076388888891</c:v>
                </c:pt>
                <c:pt idx="8965">
                  <c:v>43253.082638888889</c:v>
                </c:pt>
                <c:pt idx="8966">
                  <c:v>43253.086805555555</c:v>
                </c:pt>
                <c:pt idx="8967">
                  <c:v>43253.093055555553</c:v>
                </c:pt>
                <c:pt idx="8968">
                  <c:v>43253.097222222219</c:v>
                </c:pt>
                <c:pt idx="8969">
                  <c:v>43253.100694444445</c:v>
                </c:pt>
                <c:pt idx="8970">
                  <c:v>43253.104166666664</c:v>
                </c:pt>
                <c:pt idx="8971">
                  <c:v>43253.107638888891</c:v>
                </c:pt>
                <c:pt idx="8972">
                  <c:v>43253.113888888889</c:v>
                </c:pt>
                <c:pt idx="8973">
                  <c:v>43253.118055555555</c:v>
                </c:pt>
                <c:pt idx="8974">
                  <c:v>43253.121527777781</c:v>
                </c:pt>
                <c:pt idx="8975">
                  <c:v>43253.125</c:v>
                </c:pt>
                <c:pt idx="8976">
                  <c:v>43253.128472222219</c:v>
                </c:pt>
                <c:pt idx="8977">
                  <c:v>43253.131944444445</c:v>
                </c:pt>
                <c:pt idx="8978">
                  <c:v>43253.135416666664</c:v>
                </c:pt>
                <c:pt idx="8979">
                  <c:v>43253.138888888891</c:v>
                </c:pt>
                <c:pt idx="8980">
                  <c:v>43253.142361111109</c:v>
                </c:pt>
                <c:pt idx="8981">
                  <c:v>43253.145833333336</c:v>
                </c:pt>
                <c:pt idx="8982">
                  <c:v>43253.149305555555</c:v>
                </c:pt>
                <c:pt idx="8983">
                  <c:v>43253.152777777781</c:v>
                </c:pt>
                <c:pt idx="8984">
                  <c:v>43253.15625</c:v>
                </c:pt>
                <c:pt idx="8985">
                  <c:v>43253.159722222219</c:v>
                </c:pt>
                <c:pt idx="8986">
                  <c:v>43253.163194444445</c:v>
                </c:pt>
                <c:pt idx="8987">
                  <c:v>43253.166666666664</c:v>
                </c:pt>
                <c:pt idx="8988">
                  <c:v>43253.170138888891</c:v>
                </c:pt>
                <c:pt idx="8989">
                  <c:v>43253.173611111109</c:v>
                </c:pt>
                <c:pt idx="8990">
                  <c:v>43253.177083333336</c:v>
                </c:pt>
                <c:pt idx="8991">
                  <c:v>43253.180555555555</c:v>
                </c:pt>
                <c:pt idx="8992">
                  <c:v>43253.184027777781</c:v>
                </c:pt>
                <c:pt idx="8993">
                  <c:v>43253.1875</c:v>
                </c:pt>
                <c:pt idx="8994">
                  <c:v>43253.190972222219</c:v>
                </c:pt>
                <c:pt idx="8995">
                  <c:v>43253.194444444445</c:v>
                </c:pt>
                <c:pt idx="8996">
                  <c:v>43253.197916666664</c:v>
                </c:pt>
                <c:pt idx="8997">
                  <c:v>43253.201388888891</c:v>
                </c:pt>
                <c:pt idx="8998">
                  <c:v>43253.204861111109</c:v>
                </c:pt>
                <c:pt idx="8999">
                  <c:v>43253.208333333336</c:v>
                </c:pt>
                <c:pt idx="9000">
                  <c:v>43253.211805555555</c:v>
                </c:pt>
                <c:pt idx="9001">
                  <c:v>43253.215277777781</c:v>
                </c:pt>
                <c:pt idx="9002">
                  <c:v>43253.21875</c:v>
                </c:pt>
                <c:pt idx="9003">
                  <c:v>43253.222222222219</c:v>
                </c:pt>
                <c:pt idx="9004">
                  <c:v>43253.225694444445</c:v>
                </c:pt>
                <c:pt idx="9005">
                  <c:v>43253.229166666664</c:v>
                </c:pt>
                <c:pt idx="9006">
                  <c:v>43253.232638888891</c:v>
                </c:pt>
                <c:pt idx="9007">
                  <c:v>43253.236111111109</c:v>
                </c:pt>
                <c:pt idx="9008">
                  <c:v>43253.239583333336</c:v>
                </c:pt>
                <c:pt idx="9009">
                  <c:v>43253.243055555555</c:v>
                </c:pt>
                <c:pt idx="9010">
                  <c:v>43253.246527777781</c:v>
                </c:pt>
                <c:pt idx="9011">
                  <c:v>43253.25</c:v>
                </c:pt>
                <c:pt idx="9012">
                  <c:v>43253.253472222219</c:v>
                </c:pt>
                <c:pt idx="9013">
                  <c:v>43253.256944444445</c:v>
                </c:pt>
                <c:pt idx="9014">
                  <c:v>43253.260416666664</c:v>
                </c:pt>
                <c:pt idx="9015">
                  <c:v>43253.263888888891</c:v>
                </c:pt>
                <c:pt idx="9016">
                  <c:v>43253.267361111109</c:v>
                </c:pt>
                <c:pt idx="9017">
                  <c:v>43253.270833333336</c:v>
                </c:pt>
                <c:pt idx="9018">
                  <c:v>43253.274305555555</c:v>
                </c:pt>
                <c:pt idx="9019">
                  <c:v>43253.277777777781</c:v>
                </c:pt>
                <c:pt idx="9020">
                  <c:v>43253.28125</c:v>
                </c:pt>
                <c:pt idx="9021">
                  <c:v>43253.284722222219</c:v>
                </c:pt>
                <c:pt idx="9022">
                  <c:v>43253.288194444445</c:v>
                </c:pt>
                <c:pt idx="9023">
                  <c:v>43253.291666666664</c:v>
                </c:pt>
                <c:pt idx="9024">
                  <c:v>43253.295138888891</c:v>
                </c:pt>
                <c:pt idx="9025">
                  <c:v>43253.298611111109</c:v>
                </c:pt>
                <c:pt idx="9026">
                  <c:v>43253.302083333336</c:v>
                </c:pt>
                <c:pt idx="9027">
                  <c:v>43253.305555555555</c:v>
                </c:pt>
                <c:pt idx="9028">
                  <c:v>43253.309027777781</c:v>
                </c:pt>
                <c:pt idx="9029">
                  <c:v>43253.3125</c:v>
                </c:pt>
                <c:pt idx="9030">
                  <c:v>43253.315972222219</c:v>
                </c:pt>
                <c:pt idx="9031">
                  <c:v>43253.319444444445</c:v>
                </c:pt>
                <c:pt idx="9032">
                  <c:v>43253.322916666664</c:v>
                </c:pt>
                <c:pt idx="9033">
                  <c:v>43253.326388888891</c:v>
                </c:pt>
                <c:pt idx="9034">
                  <c:v>43253.329861111109</c:v>
                </c:pt>
                <c:pt idx="9035">
                  <c:v>43253.333333333336</c:v>
                </c:pt>
                <c:pt idx="9036">
                  <c:v>43253.336805555555</c:v>
                </c:pt>
                <c:pt idx="9037">
                  <c:v>43253.340277777781</c:v>
                </c:pt>
                <c:pt idx="9038">
                  <c:v>43253.34375</c:v>
                </c:pt>
                <c:pt idx="9039">
                  <c:v>43253.347222222219</c:v>
                </c:pt>
                <c:pt idx="9040">
                  <c:v>43253.350694444445</c:v>
                </c:pt>
                <c:pt idx="9041">
                  <c:v>43253.354166666664</c:v>
                </c:pt>
                <c:pt idx="9042">
                  <c:v>43253.357638888891</c:v>
                </c:pt>
                <c:pt idx="9043">
                  <c:v>43253.361111111109</c:v>
                </c:pt>
                <c:pt idx="9044">
                  <c:v>43253.364583333336</c:v>
                </c:pt>
                <c:pt idx="9045">
                  <c:v>43253.368055555555</c:v>
                </c:pt>
                <c:pt idx="9046">
                  <c:v>43253.371527777781</c:v>
                </c:pt>
                <c:pt idx="9047">
                  <c:v>43253.375</c:v>
                </c:pt>
                <c:pt idx="9048">
                  <c:v>43253.378472222219</c:v>
                </c:pt>
                <c:pt idx="9049">
                  <c:v>43253.381944444445</c:v>
                </c:pt>
                <c:pt idx="9050">
                  <c:v>43253.385416666664</c:v>
                </c:pt>
                <c:pt idx="9051">
                  <c:v>43253.388888888891</c:v>
                </c:pt>
                <c:pt idx="9052">
                  <c:v>43253.392361111109</c:v>
                </c:pt>
                <c:pt idx="9053">
                  <c:v>43253.395833333336</c:v>
                </c:pt>
                <c:pt idx="9054">
                  <c:v>43253.399305555555</c:v>
                </c:pt>
                <c:pt idx="9055">
                  <c:v>43253.402777777781</c:v>
                </c:pt>
                <c:pt idx="9056">
                  <c:v>43253.40625</c:v>
                </c:pt>
                <c:pt idx="9057">
                  <c:v>43253.409722222219</c:v>
                </c:pt>
                <c:pt idx="9058">
                  <c:v>43253.413194444445</c:v>
                </c:pt>
                <c:pt idx="9059">
                  <c:v>43253.416666666664</c:v>
                </c:pt>
                <c:pt idx="9060">
                  <c:v>43253.420138888891</c:v>
                </c:pt>
                <c:pt idx="9061">
                  <c:v>43253.423611111109</c:v>
                </c:pt>
                <c:pt idx="9062">
                  <c:v>43253.427083333336</c:v>
                </c:pt>
                <c:pt idx="9063">
                  <c:v>43253.430555555555</c:v>
                </c:pt>
                <c:pt idx="9064">
                  <c:v>43253.434027777781</c:v>
                </c:pt>
                <c:pt idx="9065">
                  <c:v>43253.4375</c:v>
                </c:pt>
                <c:pt idx="9066">
                  <c:v>43253.440972222219</c:v>
                </c:pt>
                <c:pt idx="9067">
                  <c:v>43253.444444444445</c:v>
                </c:pt>
                <c:pt idx="9068">
                  <c:v>43253.447916666664</c:v>
                </c:pt>
                <c:pt idx="9069">
                  <c:v>43253.451388888891</c:v>
                </c:pt>
                <c:pt idx="9070">
                  <c:v>43253.454861111109</c:v>
                </c:pt>
                <c:pt idx="9071">
                  <c:v>43253.458333333336</c:v>
                </c:pt>
                <c:pt idx="9072">
                  <c:v>43253.461805555555</c:v>
                </c:pt>
                <c:pt idx="9073">
                  <c:v>43253.465277777781</c:v>
                </c:pt>
                <c:pt idx="9074">
                  <c:v>43253.46875</c:v>
                </c:pt>
                <c:pt idx="9075">
                  <c:v>43253.472222222219</c:v>
                </c:pt>
                <c:pt idx="9076">
                  <c:v>43253.475694444445</c:v>
                </c:pt>
                <c:pt idx="9077">
                  <c:v>43253.479166666664</c:v>
                </c:pt>
                <c:pt idx="9078">
                  <c:v>43253.482638888891</c:v>
                </c:pt>
                <c:pt idx="9079">
                  <c:v>43253.486111111109</c:v>
                </c:pt>
                <c:pt idx="9080">
                  <c:v>43253.489583333336</c:v>
                </c:pt>
                <c:pt idx="9081">
                  <c:v>43253.493055555555</c:v>
                </c:pt>
                <c:pt idx="9082">
                  <c:v>43253.496527777781</c:v>
                </c:pt>
                <c:pt idx="9083">
                  <c:v>43253.5</c:v>
                </c:pt>
                <c:pt idx="9084">
                  <c:v>43253.503472222219</c:v>
                </c:pt>
                <c:pt idx="9085">
                  <c:v>43253.506944444445</c:v>
                </c:pt>
                <c:pt idx="9086">
                  <c:v>43253.510416666664</c:v>
                </c:pt>
                <c:pt idx="9087">
                  <c:v>43253.513888888891</c:v>
                </c:pt>
                <c:pt idx="9088">
                  <c:v>43253.517361111109</c:v>
                </c:pt>
                <c:pt idx="9089">
                  <c:v>43253.520833333336</c:v>
                </c:pt>
                <c:pt idx="9090">
                  <c:v>43253.524305555555</c:v>
                </c:pt>
                <c:pt idx="9091">
                  <c:v>43253.527777777781</c:v>
                </c:pt>
                <c:pt idx="9092">
                  <c:v>43253.53125</c:v>
                </c:pt>
                <c:pt idx="9093">
                  <c:v>43253.534722222219</c:v>
                </c:pt>
                <c:pt idx="9094">
                  <c:v>43253.538194444445</c:v>
                </c:pt>
                <c:pt idx="9095">
                  <c:v>43253.541666666664</c:v>
                </c:pt>
                <c:pt idx="9096">
                  <c:v>43253.545138888891</c:v>
                </c:pt>
                <c:pt idx="9097">
                  <c:v>43253.548611111109</c:v>
                </c:pt>
                <c:pt idx="9098">
                  <c:v>43253.552083333336</c:v>
                </c:pt>
                <c:pt idx="9099">
                  <c:v>43253.555555555555</c:v>
                </c:pt>
                <c:pt idx="9100">
                  <c:v>43253.559027777781</c:v>
                </c:pt>
                <c:pt idx="9101">
                  <c:v>43253.5625</c:v>
                </c:pt>
                <c:pt idx="9102">
                  <c:v>43253.565972222219</c:v>
                </c:pt>
                <c:pt idx="9103">
                  <c:v>43253.569444444445</c:v>
                </c:pt>
                <c:pt idx="9104">
                  <c:v>43253.572916666664</c:v>
                </c:pt>
                <c:pt idx="9105">
                  <c:v>43253.576388888891</c:v>
                </c:pt>
                <c:pt idx="9106">
                  <c:v>43253.579861111109</c:v>
                </c:pt>
                <c:pt idx="9107">
                  <c:v>43253.583333333336</c:v>
                </c:pt>
                <c:pt idx="9108">
                  <c:v>43253.586805555555</c:v>
                </c:pt>
                <c:pt idx="9109">
                  <c:v>43253.590277777781</c:v>
                </c:pt>
                <c:pt idx="9110">
                  <c:v>43253.59375</c:v>
                </c:pt>
                <c:pt idx="9111">
                  <c:v>43253.597222222219</c:v>
                </c:pt>
                <c:pt idx="9112">
                  <c:v>43253.600694444445</c:v>
                </c:pt>
                <c:pt idx="9113">
                  <c:v>43253.604166666664</c:v>
                </c:pt>
                <c:pt idx="9114">
                  <c:v>43253.607638888891</c:v>
                </c:pt>
                <c:pt idx="9115">
                  <c:v>43253.611111111109</c:v>
                </c:pt>
                <c:pt idx="9116">
                  <c:v>43253.614583333336</c:v>
                </c:pt>
                <c:pt idx="9117">
                  <c:v>43253.618055555555</c:v>
                </c:pt>
                <c:pt idx="9118">
                  <c:v>43253.621527777781</c:v>
                </c:pt>
                <c:pt idx="9119">
                  <c:v>43253.625</c:v>
                </c:pt>
                <c:pt idx="9120">
                  <c:v>43253.628472222219</c:v>
                </c:pt>
                <c:pt idx="9121">
                  <c:v>43253.631944444445</c:v>
                </c:pt>
                <c:pt idx="9122">
                  <c:v>43253.635416666664</c:v>
                </c:pt>
                <c:pt idx="9123">
                  <c:v>43253.638888888891</c:v>
                </c:pt>
                <c:pt idx="9124">
                  <c:v>43253.642361111109</c:v>
                </c:pt>
                <c:pt idx="9125">
                  <c:v>43253.645833333336</c:v>
                </c:pt>
                <c:pt idx="9126">
                  <c:v>43253.649305555555</c:v>
                </c:pt>
                <c:pt idx="9127">
                  <c:v>43253.652777777781</c:v>
                </c:pt>
                <c:pt idx="9128">
                  <c:v>43253.65625</c:v>
                </c:pt>
                <c:pt idx="9129">
                  <c:v>43253.659722222219</c:v>
                </c:pt>
                <c:pt idx="9130">
                  <c:v>43253.663194444445</c:v>
                </c:pt>
                <c:pt idx="9131">
                  <c:v>43253.666666666664</c:v>
                </c:pt>
                <c:pt idx="9132">
                  <c:v>43253.670138888891</c:v>
                </c:pt>
                <c:pt idx="9133">
                  <c:v>43253.673611111109</c:v>
                </c:pt>
                <c:pt idx="9134">
                  <c:v>43253.677083333336</c:v>
                </c:pt>
                <c:pt idx="9135">
                  <c:v>43253.680555555555</c:v>
                </c:pt>
                <c:pt idx="9136">
                  <c:v>43253.684027777781</c:v>
                </c:pt>
                <c:pt idx="9137">
                  <c:v>43253.6875</c:v>
                </c:pt>
                <c:pt idx="9138">
                  <c:v>43253.693749999999</c:v>
                </c:pt>
                <c:pt idx="9139">
                  <c:v>43253.697222222225</c:v>
                </c:pt>
                <c:pt idx="9140">
                  <c:v>43253.700694444444</c:v>
                </c:pt>
                <c:pt idx="9141">
                  <c:v>43253.70416666667</c:v>
                </c:pt>
                <c:pt idx="9142">
                  <c:v>43253.707638888889</c:v>
                </c:pt>
                <c:pt idx="9143">
                  <c:v>43253.711111111108</c:v>
                </c:pt>
                <c:pt idx="9144">
                  <c:v>43253.714583333334</c:v>
                </c:pt>
                <c:pt idx="9145">
                  <c:v>43253.718055555553</c:v>
                </c:pt>
                <c:pt idx="9146">
                  <c:v>43253.72152777778</c:v>
                </c:pt>
                <c:pt idx="9147">
                  <c:v>43253.724999999999</c:v>
                </c:pt>
                <c:pt idx="9148">
                  <c:v>43253.728472222225</c:v>
                </c:pt>
                <c:pt idx="9149">
                  <c:v>43253.731944444444</c:v>
                </c:pt>
                <c:pt idx="9150">
                  <c:v>43253.73541666667</c:v>
                </c:pt>
                <c:pt idx="9151">
                  <c:v>43253.738888888889</c:v>
                </c:pt>
                <c:pt idx="9152">
                  <c:v>43253.742361111108</c:v>
                </c:pt>
                <c:pt idx="9153">
                  <c:v>43253.745833333334</c:v>
                </c:pt>
                <c:pt idx="9154">
                  <c:v>43253.749305555553</c:v>
                </c:pt>
                <c:pt idx="9155">
                  <c:v>43253.75277777778</c:v>
                </c:pt>
                <c:pt idx="9156">
                  <c:v>43253.756249999999</c:v>
                </c:pt>
                <c:pt idx="9157">
                  <c:v>43253.759722222225</c:v>
                </c:pt>
                <c:pt idx="9158">
                  <c:v>43253.763194444444</c:v>
                </c:pt>
                <c:pt idx="9159">
                  <c:v>43253.76666666667</c:v>
                </c:pt>
                <c:pt idx="9160">
                  <c:v>43253.770138888889</c:v>
                </c:pt>
                <c:pt idx="9161">
                  <c:v>43253.773611111108</c:v>
                </c:pt>
                <c:pt idx="9162">
                  <c:v>43253.777083333334</c:v>
                </c:pt>
                <c:pt idx="9163">
                  <c:v>43253.780555555553</c:v>
                </c:pt>
                <c:pt idx="9164">
                  <c:v>43253.78402777778</c:v>
                </c:pt>
                <c:pt idx="9165">
                  <c:v>43253.787499999999</c:v>
                </c:pt>
                <c:pt idx="9166">
                  <c:v>43253.790972222225</c:v>
                </c:pt>
                <c:pt idx="9167">
                  <c:v>43253.794444444444</c:v>
                </c:pt>
                <c:pt idx="9168">
                  <c:v>43253.79791666667</c:v>
                </c:pt>
                <c:pt idx="9169">
                  <c:v>43253.801388888889</c:v>
                </c:pt>
                <c:pt idx="9170">
                  <c:v>43253.804861111108</c:v>
                </c:pt>
                <c:pt idx="9171">
                  <c:v>43253.808333333334</c:v>
                </c:pt>
                <c:pt idx="9172">
                  <c:v>43253.811805555553</c:v>
                </c:pt>
                <c:pt idx="9173">
                  <c:v>43253.81527777778</c:v>
                </c:pt>
                <c:pt idx="9174">
                  <c:v>43253.822222222225</c:v>
                </c:pt>
                <c:pt idx="9175">
                  <c:v>43253.82916666667</c:v>
                </c:pt>
                <c:pt idx="9176">
                  <c:v>43253.832638888889</c:v>
                </c:pt>
                <c:pt idx="9177">
                  <c:v>43253.839583333334</c:v>
                </c:pt>
                <c:pt idx="9178">
                  <c:v>43253.84652777778</c:v>
                </c:pt>
                <c:pt idx="9179">
                  <c:v>43253.853472222225</c:v>
                </c:pt>
                <c:pt idx="9180">
                  <c:v>43253.856944444444</c:v>
                </c:pt>
                <c:pt idx="9181">
                  <c:v>43253.861111111109</c:v>
                </c:pt>
                <c:pt idx="9182">
                  <c:v>43253.867361111108</c:v>
                </c:pt>
                <c:pt idx="9183">
                  <c:v>43253.870833333334</c:v>
                </c:pt>
                <c:pt idx="9184">
                  <c:v>43253.874305555553</c:v>
                </c:pt>
                <c:pt idx="9185">
                  <c:v>43253.87777777778</c:v>
                </c:pt>
                <c:pt idx="9186">
                  <c:v>43253.881249999999</c:v>
                </c:pt>
                <c:pt idx="9187">
                  <c:v>43253.884722222225</c:v>
                </c:pt>
                <c:pt idx="9188">
                  <c:v>43253.89166666667</c:v>
                </c:pt>
                <c:pt idx="9189">
                  <c:v>43253.898611111108</c:v>
                </c:pt>
                <c:pt idx="9190">
                  <c:v>43253.902083333334</c:v>
                </c:pt>
                <c:pt idx="9191">
                  <c:v>43253.905555555553</c:v>
                </c:pt>
                <c:pt idx="9192">
                  <c:v>43253.90902777778</c:v>
                </c:pt>
                <c:pt idx="9193">
                  <c:v>43253.912499999999</c:v>
                </c:pt>
                <c:pt idx="9194">
                  <c:v>43253.915972222225</c:v>
                </c:pt>
                <c:pt idx="9195">
                  <c:v>43253.919444444444</c:v>
                </c:pt>
                <c:pt idx="9196">
                  <c:v>43253.92291666667</c:v>
                </c:pt>
                <c:pt idx="9197">
                  <c:v>43253.926388888889</c:v>
                </c:pt>
                <c:pt idx="9198">
                  <c:v>43253.929861111108</c:v>
                </c:pt>
                <c:pt idx="9199">
                  <c:v>43253.933333333334</c:v>
                </c:pt>
                <c:pt idx="9200">
                  <c:v>43253.936805555553</c:v>
                </c:pt>
                <c:pt idx="9201">
                  <c:v>43253.94027777778</c:v>
                </c:pt>
                <c:pt idx="9202">
                  <c:v>43253.943749999999</c:v>
                </c:pt>
                <c:pt idx="9203">
                  <c:v>43253.947222222225</c:v>
                </c:pt>
                <c:pt idx="9204">
                  <c:v>43253.950694444444</c:v>
                </c:pt>
                <c:pt idx="9205">
                  <c:v>43253.95416666667</c:v>
                </c:pt>
                <c:pt idx="9206">
                  <c:v>43253.957638888889</c:v>
                </c:pt>
                <c:pt idx="9207">
                  <c:v>43253.961111111108</c:v>
                </c:pt>
                <c:pt idx="9208">
                  <c:v>43253.964583333334</c:v>
                </c:pt>
                <c:pt idx="9209">
                  <c:v>43253.968055555553</c:v>
                </c:pt>
                <c:pt idx="9210">
                  <c:v>43253.97152777778</c:v>
                </c:pt>
                <c:pt idx="9211">
                  <c:v>43253.974999999999</c:v>
                </c:pt>
                <c:pt idx="9212">
                  <c:v>43253.978472222225</c:v>
                </c:pt>
                <c:pt idx="9213">
                  <c:v>43253.981944444444</c:v>
                </c:pt>
                <c:pt idx="9214">
                  <c:v>43253.98541666667</c:v>
                </c:pt>
                <c:pt idx="9215">
                  <c:v>43253.988888888889</c:v>
                </c:pt>
                <c:pt idx="9216">
                  <c:v>43253.992361111108</c:v>
                </c:pt>
                <c:pt idx="9217">
                  <c:v>43253.995833333334</c:v>
                </c:pt>
                <c:pt idx="9218">
                  <c:v>43253.999305555553</c:v>
                </c:pt>
                <c:pt idx="9219">
                  <c:v>43254.00277777778</c:v>
                </c:pt>
                <c:pt idx="9220">
                  <c:v>43254.006249999999</c:v>
                </c:pt>
                <c:pt idx="9221">
                  <c:v>43254.009722222225</c:v>
                </c:pt>
                <c:pt idx="9222">
                  <c:v>43254.013194444444</c:v>
                </c:pt>
                <c:pt idx="9223">
                  <c:v>43254.01666666667</c:v>
                </c:pt>
                <c:pt idx="9224">
                  <c:v>43254.020138888889</c:v>
                </c:pt>
                <c:pt idx="9225">
                  <c:v>43254.023611111108</c:v>
                </c:pt>
                <c:pt idx="9226">
                  <c:v>43254.027083333334</c:v>
                </c:pt>
                <c:pt idx="9227">
                  <c:v>43254.030555555553</c:v>
                </c:pt>
                <c:pt idx="9228">
                  <c:v>43254.03402777778</c:v>
                </c:pt>
                <c:pt idx="9229">
                  <c:v>43254.037499999999</c:v>
                </c:pt>
                <c:pt idx="9230">
                  <c:v>43254.040972222225</c:v>
                </c:pt>
                <c:pt idx="9231">
                  <c:v>43254.044444444444</c:v>
                </c:pt>
                <c:pt idx="9232">
                  <c:v>43254.04791666667</c:v>
                </c:pt>
                <c:pt idx="9233">
                  <c:v>43254.051388888889</c:v>
                </c:pt>
                <c:pt idx="9234">
                  <c:v>43254.054861111108</c:v>
                </c:pt>
                <c:pt idx="9235">
                  <c:v>43254.058333333334</c:v>
                </c:pt>
                <c:pt idx="9236">
                  <c:v>43254.061805555553</c:v>
                </c:pt>
                <c:pt idx="9237">
                  <c:v>43254.06527777778</c:v>
                </c:pt>
                <c:pt idx="9238">
                  <c:v>43254.072222222225</c:v>
                </c:pt>
                <c:pt idx="9239">
                  <c:v>43254.076388888891</c:v>
                </c:pt>
                <c:pt idx="9240">
                  <c:v>43254.079861111109</c:v>
                </c:pt>
                <c:pt idx="9241">
                  <c:v>43254.083333333336</c:v>
                </c:pt>
                <c:pt idx="9242">
                  <c:v>43254.089583333334</c:v>
                </c:pt>
                <c:pt idx="9243">
                  <c:v>43254.093055555553</c:v>
                </c:pt>
                <c:pt idx="9244">
                  <c:v>43254.09652777778</c:v>
                </c:pt>
                <c:pt idx="9245">
                  <c:v>43254.103472222225</c:v>
                </c:pt>
                <c:pt idx="9246">
                  <c:v>43254.11041666667</c:v>
                </c:pt>
                <c:pt idx="9247">
                  <c:v>43254.114583333336</c:v>
                </c:pt>
                <c:pt idx="9248">
                  <c:v>43254.120833333334</c:v>
                </c:pt>
                <c:pt idx="9249">
                  <c:v>43254.12777777778</c:v>
                </c:pt>
                <c:pt idx="9250">
                  <c:v>43254.131249999999</c:v>
                </c:pt>
                <c:pt idx="9251">
                  <c:v>43254.134722222225</c:v>
                </c:pt>
                <c:pt idx="9252">
                  <c:v>43254.138194444444</c:v>
                </c:pt>
                <c:pt idx="9253">
                  <c:v>43254.142361111109</c:v>
                </c:pt>
                <c:pt idx="9254">
                  <c:v>43254.145833333336</c:v>
                </c:pt>
                <c:pt idx="9255">
                  <c:v>43254.149305555555</c:v>
                </c:pt>
                <c:pt idx="9256">
                  <c:v>43254.152777777781</c:v>
                </c:pt>
                <c:pt idx="9257">
                  <c:v>43254.15625</c:v>
                </c:pt>
                <c:pt idx="9258">
                  <c:v>43254.162499999999</c:v>
                </c:pt>
                <c:pt idx="9259">
                  <c:v>43254.169444444444</c:v>
                </c:pt>
                <c:pt idx="9260">
                  <c:v>43254.176388888889</c:v>
                </c:pt>
                <c:pt idx="9261">
                  <c:v>43254.179861111108</c:v>
                </c:pt>
                <c:pt idx="9262">
                  <c:v>43254.183333333334</c:v>
                </c:pt>
                <c:pt idx="9263">
                  <c:v>43254.19027777778</c:v>
                </c:pt>
                <c:pt idx="9264">
                  <c:v>43254.193749999999</c:v>
                </c:pt>
                <c:pt idx="9265">
                  <c:v>43254.197222222225</c:v>
                </c:pt>
                <c:pt idx="9266">
                  <c:v>43254.200694444444</c:v>
                </c:pt>
                <c:pt idx="9267">
                  <c:v>43254.20416666667</c:v>
                </c:pt>
                <c:pt idx="9268">
                  <c:v>43254.207638888889</c:v>
                </c:pt>
                <c:pt idx="9269">
                  <c:v>43254.211111111108</c:v>
                </c:pt>
                <c:pt idx="9270">
                  <c:v>43254.214583333334</c:v>
                </c:pt>
                <c:pt idx="9271">
                  <c:v>43254.218055555553</c:v>
                </c:pt>
                <c:pt idx="9272">
                  <c:v>43254.22152777778</c:v>
                </c:pt>
                <c:pt idx="9273">
                  <c:v>43254.224999999999</c:v>
                </c:pt>
                <c:pt idx="9274">
                  <c:v>43254.228472222225</c:v>
                </c:pt>
                <c:pt idx="9275">
                  <c:v>43254.231944444444</c:v>
                </c:pt>
                <c:pt idx="9276">
                  <c:v>43254.23541666667</c:v>
                </c:pt>
                <c:pt idx="9277">
                  <c:v>43254.238888888889</c:v>
                </c:pt>
                <c:pt idx="9278">
                  <c:v>43254.245833333334</c:v>
                </c:pt>
                <c:pt idx="9279">
                  <c:v>43254.249305555553</c:v>
                </c:pt>
                <c:pt idx="9280">
                  <c:v>43254.25277777778</c:v>
                </c:pt>
                <c:pt idx="9281">
                  <c:v>43254.256249999999</c:v>
                </c:pt>
                <c:pt idx="9282">
                  <c:v>43254.259722222225</c:v>
                </c:pt>
                <c:pt idx="9283">
                  <c:v>43254.263194444444</c:v>
                </c:pt>
                <c:pt idx="9284">
                  <c:v>43254.26666666667</c:v>
                </c:pt>
                <c:pt idx="9285">
                  <c:v>43254.270138888889</c:v>
                </c:pt>
                <c:pt idx="9286">
                  <c:v>43254.273611111108</c:v>
                </c:pt>
                <c:pt idx="9287">
                  <c:v>43254.277083333334</c:v>
                </c:pt>
                <c:pt idx="9288">
                  <c:v>43254.280555555553</c:v>
                </c:pt>
                <c:pt idx="9289">
                  <c:v>43254.28402777778</c:v>
                </c:pt>
                <c:pt idx="9290">
                  <c:v>43254.287499999999</c:v>
                </c:pt>
                <c:pt idx="9291">
                  <c:v>43254.290972222225</c:v>
                </c:pt>
                <c:pt idx="9292">
                  <c:v>43254.294444444444</c:v>
                </c:pt>
                <c:pt idx="9293">
                  <c:v>43254.29791666667</c:v>
                </c:pt>
                <c:pt idx="9294">
                  <c:v>43254.301388888889</c:v>
                </c:pt>
                <c:pt idx="9295">
                  <c:v>43254.304861111108</c:v>
                </c:pt>
                <c:pt idx="9296">
                  <c:v>43254.308333333334</c:v>
                </c:pt>
                <c:pt idx="9297">
                  <c:v>43254.311805555553</c:v>
                </c:pt>
                <c:pt idx="9298">
                  <c:v>43254.31527777778</c:v>
                </c:pt>
                <c:pt idx="9299">
                  <c:v>43254.318749999999</c:v>
                </c:pt>
                <c:pt idx="9300">
                  <c:v>43254.322222222225</c:v>
                </c:pt>
                <c:pt idx="9301">
                  <c:v>43254.325694444444</c:v>
                </c:pt>
                <c:pt idx="9302">
                  <c:v>43254.32916666667</c:v>
                </c:pt>
                <c:pt idx="9303">
                  <c:v>43254.332638888889</c:v>
                </c:pt>
                <c:pt idx="9304">
                  <c:v>43254.336111111108</c:v>
                </c:pt>
                <c:pt idx="9305">
                  <c:v>43254.339583333334</c:v>
                </c:pt>
                <c:pt idx="9306">
                  <c:v>43254.343055555553</c:v>
                </c:pt>
                <c:pt idx="9307">
                  <c:v>43254.34652777778</c:v>
                </c:pt>
                <c:pt idx="9308">
                  <c:v>43254.35</c:v>
                </c:pt>
                <c:pt idx="9309">
                  <c:v>43254.353472222225</c:v>
                </c:pt>
                <c:pt idx="9310">
                  <c:v>43254.356944444444</c:v>
                </c:pt>
                <c:pt idx="9311">
                  <c:v>43254.36041666667</c:v>
                </c:pt>
                <c:pt idx="9312">
                  <c:v>43254.363888888889</c:v>
                </c:pt>
                <c:pt idx="9313">
                  <c:v>43254.367361111108</c:v>
                </c:pt>
                <c:pt idx="9314">
                  <c:v>43254.370833333334</c:v>
                </c:pt>
                <c:pt idx="9315">
                  <c:v>43254.374305555553</c:v>
                </c:pt>
                <c:pt idx="9316">
                  <c:v>43254.37777777778</c:v>
                </c:pt>
                <c:pt idx="9317">
                  <c:v>43254.381249999999</c:v>
                </c:pt>
                <c:pt idx="9318">
                  <c:v>43254.384722222225</c:v>
                </c:pt>
                <c:pt idx="9319">
                  <c:v>43254.388194444444</c:v>
                </c:pt>
                <c:pt idx="9320">
                  <c:v>43254.39166666667</c:v>
                </c:pt>
                <c:pt idx="9321">
                  <c:v>43254.395138888889</c:v>
                </c:pt>
                <c:pt idx="9322">
                  <c:v>43254.398611111108</c:v>
                </c:pt>
                <c:pt idx="9323">
                  <c:v>43254.402083333334</c:v>
                </c:pt>
                <c:pt idx="9324">
                  <c:v>43254.405555555553</c:v>
                </c:pt>
                <c:pt idx="9325">
                  <c:v>43254.40902777778</c:v>
                </c:pt>
                <c:pt idx="9326">
                  <c:v>43254.412499999999</c:v>
                </c:pt>
                <c:pt idx="9327">
                  <c:v>43254.415972222225</c:v>
                </c:pt>
                <c:pt idx="9328">
                  <c:v>43254.419444444444</c:v>
                </c:pt>
                <c:pt idx="9329">
                  <c:v>43254.42291666667</c:v>
                </c:pt>
                <c:pt idx="9330">
                  <c:v>43254.426388888889</c:v>
                </c:pt>
                <c:pt idx="9331">
                  <c:v>43254.429861111108</c:v>
                </c:pt>
                <c:pt idx="9332">
                  <c:v>43254.433333333334</c:v>
                </c:pt>
                <c:pt idx="9333">
                  <c:v>43254.436805555553</c:v>
                </c:pt>
                <c:pt idx="9334">
                  <c:v>43254.44027777778</c:v>
                </c:pt>
                <c:pt idx="9335">
                  <c:v>43254.443749999999</c:v>
                </c:pt>
                <c:pt idx="9336">
                  <c:v>43254.447222222225</c:v>
                </c:pt>
                <c:pt idx="9337">
                  <c:v>43254.450694444444</c:v>
                </c:pt>
                <c:pt idx="9338">
                  <c:v>43254.45416666667</c:v>
                </c:pt>
                <c:pt idx="9339">
                  <c:v>43254.457638888889</c:v>
                </c:pt>
                <c:pt idx="9340">
                  <c:v>43254.461111111108</c:v>
                </c:pt>
                <c:pt idx="9341">
                  <c:v>43254.464583333334</c:v>
                </c:pt>
                <c:pt idx="9342">
                  <c:v>43254.468055555553</c:v>
                </c:pt>
                <c:pt idx="9343">
                  <c:v>43254.47152777778</c:v>
                </c:pt>
                <c:pt idx="9344">
                  <c:v>43254.474999999999</c:v>
                </c:pt>
                <c:pt idx="9345">
                  <c:v>43254.478472222225</c:v>
                </c:pt>
                <c:pt idx="9346">
                  <c:v>43254.481944444444</c:v>
                </c:pt>
                <c:pt idx="9347">
                  <c:v>43254.48541666667</c:v>
                </c:pt>
                <c:pt idx="9348">
                  <c:v>43254.488888888889</c:v>
                </c:pt>
                <c:pt idx="9349">
                  <c:v>43254.492361111108</c:v>
                </c:pt>
                <c:pt idx="9350">
                  <c:v>43254.495833333334</c:v>
                </c:pt>
                <c:pt idx="9351">
                  <c:v>43254.499305555553</c:v>
                </c:pt>
                <c:pt idx="9352">
                  <c:v>43254.50277777778</c:v>
                </c:pt>
                <c:pt idx="9353">
                  <c:v>43254.506249999999</c:v>
                </c:pt>
                <c:pt idx="9354">
                  <c:v>43254.509722222225</c:v>
                </c:pt>
                <c:pt idx="9355">
                  <c:v>43254.513194444444</c:v>
                </c:pt>
                <c:pt idx="9356">
                  <c:v>43254.51666666667</c:v>
                </c:pt>
                <c:pt idx="9357">
                  <c:v>43254.520138888889</c:v>
                </c:pt>
                <c:pt idx="9358">
                  <c:v>43254.523611111108</c:v>
                </c:pt>
                <c:pt idx="9359">
                  <c:v>43254.527083333334</c:v>
                </c:pt>
                <c:pt idx="9360">
                  <c:v>43254.530555555553</c:v>
                </c:pt>
                <c:pt idx="9361">
                  <c:v>43254.53402777778</c:v>
                </c:pt>
                <c:pt idx="9362">
                  <c:v>43254.537499999999</c:v>
                </c:pt>
                <c:pt idx="9363">
                  <c:v>43254.540972222225</c:v>
                </c:pt>
                <c:pt idx="9364">
                  <c:v>43254.544444444444</c:v>
                </c:pt>
                <c:pt idx="9365">
                  <c:v>43254.54791666667</c:v>
                </c:pt>
                <c:pt idx="9366">
                  <c:v>43254.551388888889</c:v>
                </c:pt>
                <c:pt idx="9367">
                  <c:v>43254.554861111108</c:v>
                </c:pt>
                <c:pt idx="9368">
                  <c:v>43254.558333333334</c:v>
                </c:pt>
                <c:pt idx="9369">
                  <c:v>43254.5625</c:v>
                </c:pt>
                <c:pt idx="9370">
                  <c:v>43254.565972222219</c:v>
                </c:pt>
                <c:pt idx="9371">
                  <c:v>43254.569444444445</c:v>
                </c:pt>
                <c:pt idx="9372">
                  <c:v>43254.572916666664</c:v>
                </c:pt>
                <c:pt idx="9373">
                  <c:v>43254.576388888891</c:v>
                </c:pt>
                <c:pt idx="9374">
                  <c:v>43254.579861111109</c:v>
                </c:pt>
                <c:pt idx="9375">
                  <c:v>43254.583333333336</c:v>
                </c:pt>
                <c:pt idx="9376">
                  <c:v>43254.586805555555</c:v>
                </c:pt>
                <c:pt idx="9377">
                  <c:v>43254.590277777781</c:v>
                </c:pt>
                <c:pt idx="9378">
                  <c:v>43254.59375</c:v>
                </c:pt>
                <c:pt idx="9379">
                  <c:v>43254.597222222219</c:v>
                </c:pt>
                <c:pt idx="9380">
                  <c:v>43254.600694444445</c:v>
                </c:pt>
                <c:pt idx="9381">
                  <c:v>43254.604166666664</c:v>
                </c:pt>
                <c:pt idx="9382">
                  <c:v>43254.607638888891</c:v>
                </c:pt>
                <c:pt idx="9383">
                  <c:v>43254.613888888889</c:v>
                </c:pt>
                <c:pt idx="9384">
                  <c:v>43254.618055555555</c:v>
                </c:pt>
                <c:pt idx="9385">
                  <c:v>43254.624305555553</c:v>
                </c:pt>
                <c:pt idx="9386">
                  <c:v>43254.628472222219</c:v>
                </c:pt>
                <c:pt idx="9387">
                  <c:v>43254.631944444445</c:v>
                </c:pt>
                <c:pt idx="9388">
                  <c:v>43254.635416666664</c:v>
                </c:pt>
                <c:pt idx="9389">
                  <c:v>43254.638888888891</c:v>
                </c:pt>
                <c:pt idx="9390">
                  <c:v>43254.642361111109</c:v>
                </c:pt>
                <c:pt idx="9391">
                  <c:v>43254.645833333336</c:v>
                </c:pt>
                <c:pt idx="9392">
                  <c:v>43254.649305555555</c:v>
                </c:pt>
                <c:pt idx="9393">
                  <c:v>43254.652777777781</c:v>
                </c:pt>
                <c:pt idx="9394">
                  <c:v>43254.65902777778</c:v>
                </c:pt>
                <c:pt idx="9395">
                  <c:v>43254.662499999999</c:v>
                </c:pt>
                <c:pt idx="9396">
                  <c:v>43254.666666666664</c:v>
                </c:pt>
                <c:pt idx="9397">
                  <c:v>43254.67291666667</c:v>
                </c:pt>
                <c:pt idx="9398">
                  <c:v>43254.676388888889</c:v>
                </c:pt>
                <c:pt idx="9399">
                  <c:v>43254.683333333334</c:v>
                </c:pt>
                <c:pt idx="9400">
                  <c:v>43254.686805555553</c:v>
                </c:pt>
                <c:pt idx="9401">
                  <c:v>43254.690972222219</c:v>
                </c:pt>
                <c:pt idx="9402">
                  <c:v>43254.694444444445</c:v>
                </c:pt>
                <c:pt idx="9403">
                  <c:v>43254.700694444444</c:v>
                </c:pt>
                <c:pt idx="9404">
                  <c:v>43254.704861111109</c:v>
                </c:pt>
                <c:pt idx="9405">
                  <c:v>43254.711111111108</c:v>
                </c:pt>
                <c:pt idx="9406">
                  <c:v>43254.714583333334</c:v>
                </c:pt>
                <c:pt idx="9407">
                  <c:v>43254.718055555553</c:v>
                </c:pt>
                <c:pt idx="9408">
                  <c:v>43254.72152777778</c:v>
                </c:pt>
                <c:pt idx="9409">
                  <c:v>43254.728472222225</c:v>
                </c:pt>
                <c:pt idx="9410">
                  <c:v>43254.731944444444</c:v>
                </c:pt>
                <c:pt idx="9411">
                  <c:v>43254.73541666667</c:v>
                </c:pt>
                <c:pt idx="9412">
                  <c:v>43254.738888888889</c:v>
                </c:pt>
                <c:pt idx="9413">
                  <c:v>43254.745833333334</c:v>
                </c:pt>
                <c:pt idx="9414">
                  <c:v>43254.75277777778</c:v>
                </c:pt>
                <c:pt idx="9415">
                  <c:v>43254.756249999999</c:v>
                </c:pt>
                <c:pt idx="9416">
                  <c:v>43254.763194444444</c:v>
                </c:pt>
                <c:pt idx="9417">
                  <c:v>43254.767361111109</c:v>
                </c:pt>
                <c:pt idx="9418">
                  <c:v>43254.773611111108</c:v>
                </c:pt>
                <c:pt idx="9419">
                  <c:v>43254.777083333334</c:v>
                </c:pt>
                <c:pt idx="9420">
                  <c:v>43254.78402777778</c:v>
                </c:pt>
                <c:pt idx="9421">
                  <c:v>43254.788194444445</c:v>
                </c:pt>
                <c:pt idx="9422">
                  <c:v>43254.794444444444</c:v>
                </c:pt>
                <c:pt idx="9423">
                  <c:v>43254.79791666667</c:v>
                </c:pt>
                <c:pt idx="9424">
                  <c:v>43254.804861111108</c:v>
                </c:pt>
                <c:pt idx="9425">
                  <c:v>43254.808333333334</c:v>
                </c:pt>
                <c:pt idx="9426">
                  <c:v>43254.81527777778</c:v>
                </c:pt>
                <c:pt idx="9427">
                  <c:v>43254.818749999999</c:v>
                </c:pt>
                <c:pt idx="9428">
                  <c:v>43254.822222222225</c:v>
                </c:pt>
                <c:pt idx="9429">
                  <c:v>43254.82916666667</c:v>
                </c:pt>
                <c:pt idx="9430">
                  <c:v>43254.832638888889</c:v>
                </c:pt>
                <c:pt idx="9431">
                  <c:v>43254.836111111108</c:v>
                </c:pt>
                <c:pt idx="9432">
                  <c:v>43254.839583333334</c:v>
                </c:pt>
                <c:pt idx="9433">
                  <c:v>43254.843055555553</c:v>
                </c:pt>
                <c:pt idx="9434">
                  <c:v>43254.84652777778</c:v>
                </c:pt>
                <c:pt idx="9435">
                  <c:v>43254.85</c:v>
                </c:pt>
                <c:pt idx="9436">
                  <c:v>43254.853472222225</c:v>
                </c:pt>
                <c:pt idx="9437">
                  <c:v>43254.856944444444</c:v>
                </c:pt>
                <c:pt idx="9438">
                  <c:v>43254.86041666667</c:v>
                </c:pt>
                <c:pt idx="9439">
                  <c:v>43254.863888888889</c:v>
                </c:pt>
                <c:pt idx="9440">
                  <c:v>43254.868055555555</c:v>
                </c:pt>
                <c:pt idx="9441">
                  <c:v>43254.874305555553</c:v>
                </c:pt>
                <c:pt idx="9442">
                  <c:v>43254.87777777778</c:v>
                </c:pt>
                <c:pt idx="9443">
                  <c:v>43254.881249999999</c:v>
                </c:pt>
                <c:pt idx="9444">
                  <c:v>43254.884722222225</c:v>
                </c:pt>
                <c:pt idx="9445">
                  <c:v>43254.888194444444</c:v>
                </c:pt>
                <c:pt idx="9446">
                  <c:v>43254.892361111109</c:v>
                </c:pt>
                <c:pt idx="9447">
                  <c:v>43254.898611111108</c:v>
                </c:pt>
                <c:pt idx="9448">
                  <c:v>43254.902083333334</c:v>
                </c:pt>
                <c:pt idx="9449">
                  <c:v>43254.905555555553</c:v>
                </c:pt>
                <c:pt idx="9450">
                  <c:v>43254.90902777778</c:v>
                </c:pt>
                <c:pt idx="9451">
                  <c:v>43254.912499999999</c:v>
                </c:pt>
                <c:pt idx="9452">
                  <c:v>43254.915972222225</c:v>
                </c:pt>
                <c:pt idx="9453">
                  <c:v>43254.919444444444</c:v>
                </c:pt>
                <c:pt idx="9454">
                  <c:v>43254.92291666667</c:v>
                </c:pt>
                <c:pt idx="9455">
                  <c:v>43254.926388888889</c:v>
                </c:pt>
                <c:pt idx="9456">
                  <c:v>43254.929861111108</c:v>
                </c:pt>
                <c:pt idx="9457">
                  <c:v>43254.933333333334</c:v>
                </c:pt>
                <c:pt idx="9458">
                  <c:v>43254.936805555553</c:v>
                </c:pt>
                <c:pt idx="9459">
                  <c:v>43254.94027777778</c:v>
                </c:pt>
                <c:pt idx="9460">
                  <c:v>43254.943749999999</c:v>
                </c:pt>
                <c:pt idx="9461">
                  <c:v>43254.947222222225</c:v>
                </c:pt>
                <c:pt idx="9462">
                  <c:v>43254.950694444444</c:v>
                </c:pt>
                <c:pt idx="9463">
                  <c:v>43254.95416666667</c:v>
                </c:pt>
                <c:pt idx="9464">
                  <c:v>43254.957638888889</c:v>
                </c:pt>
                <c:pt idx="9465">
                  <c:v>43254.961111111108</c:v>
                </c:pt>
                <c:pt idx="9466">
                  <c:v>43254.964583333334</c:v>
                </c:pt>
                <c:pt idx="9467">
                  <c:v>43254.968055555553</c:v>
                </c:pt>
                <c:pt idx="9468">
                  <c:v>43254.97152777778</c:v>
                </c:pt>
                <c:pt idx="9469">
                  <c:v>43254.974999999999</c:v>
                </c:pt>
                <c:pt idx="9470">
                  <c:v>43254.978472222225</c:v>
                </c:pt>
                <c:pt idx="9471">
                  <c:v>43254.981944444444</c:v>
                </c:pt>
                <c:pt idx="9472">
                  <c:v>43254.98541666667</c:v>
                </c:pt>
                <c:pt idx="9473">
                  <c:v>43254.988888888889</c:v>
                </c:pt>
                <c:pt idx="9474">
                  <c:v>43254.992361111108</c:v>
                </c:pt>
                <c:pt idx="9475">
                  <c:v>43254.995833333334</c:v>
                </c:pt>
                <c:pt idx="9476">
                  <c:v>43254.999305555553</c:v>
                </c:pt>
                <c:pt idx="9477">
                  <c:v>43255.003472222219</c:v>
                </c:pt>
                <c:pt idx="9478">
                  <c:v>43255.006944444445</c:v>
                </c:pt>
                <c:pt idx="9479">
                  <c:v>43255.010416666664</c:v>
                </c:pt>
                <c:pt idx="9480">
                  <c:v>43255.013888888891</c:v>
                </c:pt>
                <c:pt idx="9481">
                  <c:v>43255.020138888889</c:v>
                </c:pt>
                <c:pt idx="9482">
                  <c:v>43255.024305555555</c:v>
                </c:pt>
                <c:pt idx="9483">
                  <c:v>43255.030555555553</c:v>
                </c:pt>
                <c:pt idx="9484">
                  <c:v>43255.03402777778</c:v>
                </c:pt>
                <c:pt idx="9485">
                  <c:v>43255.037499999999</c:v>
                </c:pt>
                <c:pt idx="9486">
                  <c:v>43255.041666666664</c:v>
                </c:pt>
                <c:pt idx="9487">
                  <c:v>43255.045138888891</c:v>
                </c:pt>
                <c:pt idx="9488">
                  <c:v>43255.051388888889</c:v>
                </c:pt>
                <c:pt idx="9489">
                  <c:v>43255.054861111108</c:v>
                </c:pt>
                <c:pt idx="9490">
                  <c:v>43255.058333333334</c:v>
                </c:pt>
                <c:pt idx="9491">
                  <c:v>43255.06527777778</c:v>
                </c:pt>
                <c:pt idx="9492">
                  <c:v>43255.068749999999</c:v>
                </c:pt>
                <c:pt idx="9493">
                  <c:v>43255.072222222225</c:v>
                </c:pt>
                <c:pt idx="9494">
                  <c:v>43255.075694444444</c:v>
                </c:pt>
                <c:pt idx="9495">
                  <c:v>43255.082638888889</c:v>
                </c:pt>
                <c:pt idx="9496">
                  <c:v>43255.086111111108</c:v>
                </c:pt>
                <c:pt idx="9497">
                  <c:v>43255.089583333334</c:v>
                </c:pt>
                <c:pt idx="9498">
                  <c:v>43255.09652777778</c:v>
                </c:pt>
                <c:pt idx="9499">
                  <c:v>43255.1</c:v>
                </c:pt>
                <c:pt idx="9500">
                  <c:v>43255.103472222225</c:v>
                </c:pt>
                <c:pt idx="9501">
                  <c:v>43255.11041666667</c:v>
                </c:pt>
                <c:pt idx="9502">
                  <c:v>43255.113888888889</c:v>
                </c:pt>
                <c:pt idx="9503">
                  <c:v>43255.120833333334</c:v>
                </c:pt>
                <c:pt idx="9504">
                  <c:v>43255.124305555553</c:v>
                </c:pt>
                <c:pt idx="9505">
                  <c:v>43255.12777777778</c:v>
                </c:pt>
                <c:pt idx="9506">
                  <c:v>43255.131249999999</c:v>
                </c:pt>
                <c:pt idx="9507">
                  <c:v>43255.134722222225</c:v>
                </c:pt>
                <c:pt idx="9508">
                  <c:v>43255.138194444444</c:v>
                </c:pt>
                <c:pt idx="9509">
                  <c:v>43255.14166666667</c:v>
                </c:pt>
                <c:pt idx="9510">
                  <c:v>43255.145138888889</c:v>
                </c:pt>
                <c:pt idx="9511">
                  <c:v>43255.152083333334</c:v>
                </c:pt>
                <c:pt idx="9512">
                  <c:v>43255.155555555553</c:v>
                </c:pt>
                <c:pt idx="9513">
                  <c:v>43255.15902777778</c:v>
                </c:pt>
                <c:pt idx="9514">
                  <c:v>43255.162499999999</c:v>
                </c:pt>
                <c:pt idx="9515">
                  <c:v>43255.165972222225</c:v>
                </c:pt>
                <c:pt idx="9516">
                  <c:v>43255.169444444444</c:v>
                </c:pt>
                <c:pt idx="9517">
                  <c:v>43255.17291666667</c:v>
                </c:pt>
                <c:pt idx="9518">
                  <c:v>43255.176388888889</c:v>
                </c:pt>
                <c:pt idx="9519">
                  <c:v>43255.183333333334</c:v>
                </c:pt>
                <c:pt idx="9520">
                  <c:v>43255.186805555553</c:v>
                </c:pt>
                <c:pt idx="9521">
                  <c:v>43255.19027777778</c:v>
                </c:pt>
                <c:pt idx="9522">
                  <c:v>43255.193749999999</c:v>
                </c:pt>
                <c:pt idx="9523">
                  <c:v>43255.197222222225</c:v>
                </c:pt>
                <c:pt idx="9524">
                  <c:v>43255.200694444444</c:v>
                </c:pt>
                <c:pt idx="9525">
                  <c:v>43255.20416666667</c:v>
                </c:pt>
                <c:pt idx="9526">
                  <c:v>43255.207638888889</c:v>
                </c:pt>
                <c:pt idx="9527">
                  <c:v>43255.211111111108</c:v>
                </c:pt>
                <c:pt idx="9528">
                  <c:v>43255.214583333334</c:v>
                </c:pt>
                <c:pt idx="9529">
                  <c:v>43255.218055555553</c:v>
                </c:pt>
                <c:pt idx="9530">
                  <c:v>43255.22152777778</c:v>
                </c:pt>
                <c:pt idx="9531">
                  <c:v>43255.224999999999</c:v>
                </c:pt>
                <c:pt idx="9532">
                  <c:v>43255.228472222225</c:v>
                </c:pt>
                <c:pt idx="9533">
                  <c:v>43255.231944444444</c:v>
                </c:pt>
                <c:pt idx="9534">
                  <c:v>43255.23541666667</c:v>
                </c:pt>
                <c:pt idx="9535">
                  <c:v>43255.238888888889</c:v>
                </c:pt>
                <c:pt idx="9536">
                  <c:v>43255.242361111108</c:v>
                </c:pt>
                <c:pt idx="9537">
                  <c:v>43255.245833333334</c:v>
                </c:pt>
                <c:pt idx="9538">
                  <c:v>43255.249305555553</c:v>
                </c:pt>
                <c:pt idx="9539">
                  <c:v>43255.25277777778</c:v>
                </c:pt>
                <c:pt idx="9540">
                  <c:v>43255.256249999999</c:v>
                </c:pt>
                <c:pt idx="9541">
                  <c:v>43255.259722222225</c:v>
                </c:pt>
                <c:pt idx="9542">
                  <c:v>43255.263194444444</c:v>
                </c:pt>
                <c:pt idx="9543">
                  <c:v>43255.26666666667</c:v>
                </c:pt>
                <c:pt idx="9544">
                  <c:v>43255.270138888889</c:v>
                </c:pt>
                <c:pt idx="9545">
                  <c:v>43255.273611111108</c:v>
                </c:pt>
                <c:pt idx="9546">
                  <c:v>43255.277083333334</c:v>
                </c:pt>
                <c:pt idx="9547">
                  <c:v>43255.280555555553</c:v>
                </c:pt>
                <c:pt idx="9548">
                  <c:v>43255.28402777778</c:v>
                </c:pt>
                <c:pt idx="9549">
                  <c:v>43255.287499999999</c:v>
                </c:pt>
                <c:pt idx="9550">
                  <c:v>43255.290972222225</c:v>
                </c:pt>
                <c:pt idx="9551">
                  <c:v>43255.294444444444</c:v>
                </c:pt>
                <c:pt idx="9552">
                  <c:v>43255.29791666667</c:v>
                </c:pt>
                <c:pt idx="9553">
                  <c:v>43255.301388888889</c:v>
                </c:pt>
                <c:pt idx="9554">
                  <c:v>43255.305555555555</c:v>
                </c:pt>
                <c:pt idx="9555">
                  <c:v>43255.309027777781</c:v>
                </c:pt>
                <c:pt idx="9556">
                  <c:v>43255.3125</c:v>
                </c:pt>
                <c:pt idx="9557">
                  <c:v>43255.315972222219</c:v>
                </c:pt>
                <c:pt idx="9558">
                  <c:v>43255.319444444445</c:v>
                </c:pt>
                <c:pt idx="9559">
                  <c:v>43255.322916666664</c:v>
                </c:pt>
                <c:pt idx="9560">
                  <c:v>43255.326388888891</c:v>
                </c:pt>
                <c:pt idx="9561">
                  <c:v>43255.329861111109</c:v>
                </c:pt>
                <c:pt idx="9562">
                  <c:v>43255.333333333336</c:v>
                </c:pt>
                <c:pt idx="9563">
                  <c:v>43255.336805555555</c:v>
                </c:pt>
                <c:pt idx="9564">
                  <c:v>43255.340277777781</c:v>
                </c:pt>
                <c:pt idx="9565">
                  <c:v>43255.34375</c:v>
                </c:pt>
                <c:pt idx="9566">
                  <c:v>43255.347222222219</c:v>
                </c:pt>
                <c:pt idx="9567">
                  <c:v>43255.350694444445</c:v>
                </c:pt>
                <c:pt idx="9568">
                  <c:v>43255.354166666664</c:v>
                </c:pt>
                <c:pt idx="9569">
                  <c:v>43255.357638888891</c:v>
                </c:pt>
                <c:pt idx="9570">
                  <c:v>43255.361111111109</c:v>
                </c:pt>
                <c:pt idx="9571">
                  <c:v>43255.364583333336</c:v>
                </c:pt>
                <c:pt idx="9572">
                  <c:v>43255.368055555555</c:v>
                </c:pt>
                <c:pt idx="9573">
                  <c:v>43255.371527777781</c:v>
                </c:pt>
                <c:pt idx="9574">
                  <c:v>43255.375</c:v>
                </c:pt>
                <c:pt idx="9575">
                  <c:v>43255.378472222219</c:v>
                </c:pt>
                <c:pt idx="9576">
                  <c:v>43255.381944444445</c:v>
                </c:pt>
                <c:pt idx="9577">
                  <c:v>43255.385416666664</c:v>
                </c:pt>
                <c:pt idx="9578">
                  <c:v>43255.388888888891</c:v>
                </c:pt>
                <c:pt idx="9579">
                  <c:v>43255.392361111109</c:v>
                </c:pt>
                <c:pt idx="9580">
                  <c:v>43255.395833333336</c:v>
                </c:pt>
                <c:pt idx="9581">
                  <c:v>43255.399305555555</c:v>
                </c:pt>
                <c:pt idx="9582">
                  <c:v>43255.402777777781</c:v>
                </c:pt>
                <c:pt idx="9583">
                  <c:v>43255.40625</c:v>
                </c:pt>
                <c:pt idx="9584">
                  <c:v>43255.409722222219</c:v>
                </c:pt>
                <c:pt idx="9585">
                  <c:v>43255.413194444445</c:v>
                </c:pt>
                <c:pt idx="9586">
                  <c:v>43255.416666666664</c:v>
                </c:pt>
                <c:pt idx="9587">
                  <c:v>43255.420138888891</c:v>
                </c:pt>
                <c:pt idx="9588">
                  <c:v>43255.423611111109</c:v>
                </c:pt>
                <c:pt idx="9589">
                  <c:v>43255.427083333336</c:v>
                </c:pt>
                <c:pt idx="9590">
                  <c:v>43255.430555555555</c:v>
                </c:pt>
                <c:pt idx="9591">
                  <c:v>43255.434027777781</c:v>
                </c:pt>
                <c:pt idx="9592">
                  <c:v>43255.4375</c:v>
                </c:pt>
                <c:pt idx="9593">
                  <c:v>43255.440972222219</c:v>
                </c:pt>
                <c:pt idx="9594">
                  <c:v>43255.444444444445</c:v>
                </c:pt>
                <c:pt idx="9595">
                  <c:v>43255.447916666664</c:v>
                </c:pt>
                <c:pt idx="9596">
                  <c:v>43255.451388888891</c:v>
                </c:pt>
                <c:pt idx="9597">
                  <c:v>43255.454861111109</c:v>
                </c:pt>
                <c:pt idx="9598">
                  <c:v>43255.458333333336</c:v>
                </c:pt>
                <c:pt idx="9599">
                  <c:v>43255.461805555555</c:v>
                </c:pt>
                <c:pt idx="9600">
                  <c:v>43255.465277777781</c:v>
                </c:pt>
                <c:pt idx="9601">
                  <c:v>43255.46875</c:v>
                </c:pt>
                <c:pt idx="9602">
                  <c:v>43255.472222222219</c:v>
                </c:pt>
                <c:pt idx="9603">
                  <c:v>43255.475694444445</c:v>
                </c:pt>
                <c:pt idx="9604">
                  <c:v>43255.479166666664</c:v>
                </c:pt>
                <c:pt idx="9605">
                  <c:v>43255.482638888891</c:v>
                </c:pt>
                <c:pt idx="9606">
                  <c:v>43255.488888888889</c:v>
                </c:pt>
                <c:pt idx="9607">
                  <c:v>43255.493055555555</c:v>
                </c:pt>
                <c:pt idx="9608">
                  <c:v>43255.496527777781</c:v>
                </c:pt>
                <c:pt idx="9609">
                  <c:v>43255.5</c:v>
                </c:pt>
                <c:pt idx="9610">
                  <c:v>43255.503472222219</c:v>
                </c:pt>
                <c:pt idx="9611">
                  <c:v>43255.506944444445</c:v>
                </c:pt>
                <c:pt idx="9612">
                  <c:v>43255.510416666664</c:v>
                </c:pt>
                <c:pt idx="9613">
                  <c:v>43255.513888888891</c:v>
                </c:pt>
                <c:pt idx="9614">
                  <c:v>43255.517361111109</c:v>
                </c:pt>
                <c:pt idx="9615">
                  <c:v>43255.520833333336</c:v>
                </c:pt>
                <c:pt idx="9616">
                  <c:v>43255.524305555555</c:v>
                </c:pt>
                <c:pt idx="9617">
                  <c:v>43255.527777777781</c:v>
                </c:pt>
                <c:pt idx="9618">
                  <c:v>43255.53125</c:v>
                </c:pt>
                <c:pt idx="9619">
                  <c:v>43255.534722222219</c:v>
                </c:pt>
                <c:pt idx="9620">
                  <c:v>43255.538194444445</c:v>
                </c:pt>
                <c:pt idx="9621">
                  <c:v>43255.541666666664</c:v>
                </c:pt>
                <c:pt idx="9622">
                  <c:v>43255.545138888891</c:v>
                </c:pt>
                <c:pt idx="9623">
                  <c:v>43255.548611111109</c:v>
                </c:pt>
                <c:pt idx="9624">
                  <c:v>43255.552083333336</c:v>
                </c:pt>
                <c:pt idx="9625">
                  <c:v>43255.555555555555</c:v>
                </c:pt>
                <c:pt idx="9626">
                  <c:v>43255.559027777781</c:v>
                </c:pt>
                <c:pt idx="9627">
                  <c:v>43255.5625</c:v>
                </c:pt>
                <c:pt idx="9628">
                  <c:v>43255.565972222219</c:v>
                </c:pt>
                <c:pt idx="9629">
                  <c:v>43255.569444444445</c:v>
                </c:pt>
                <c:pt idx="9630">
                  <c:v>43255.572916666664</c:v>
                </c:pt>
                <c:pt idx="9631">
                  <c:v>43255.57916666667</c:v>
                </c:pt>
                <c:pt idx="9632">
                  <c:v>43255.583333333336</c:v>
                </c:pt>
                <c:pt idx="9633">
                  <c:v>43255.589583333334</c:v>
                </c:pt>
                <c:pt idx="9634">
                  <c:v>43255.59375</c:v>
                </c:pt>
                <c:pt idx="9635">
                  <c:v>43255.597222222219</c:v>
                </c:pt>
                <c:pt idx="9636">
                  <c:v>43255.600694444445</c:v>
                </c:pt>
                <c:pt idx="9637">
                  <c:v>43255.604166666664</c:v>
                </c:pt>
                <c:pt idx="9638">
                  <c:v>43255.607638888891</c:v>
                </c:pt>
                <c:pt idx="9639">
                  <c:v>43255.611111111109</c:v>
                </c:pt>
                <c:pt idx="9640">
                  <c:v>43255.617361111108</c:v>
                </c:pt>
                <c:pt idx="9641">
                  <c:v>43255.621527777781</c:v>
                </c:pt>
                <c:pt idx="9642">
                  <c:v>43255.625</c:v>
                </c:pt>
                <c:pt idx="9643">
                  <c:v>43255.628472222219</c:v>
                </c:pt>
                <c:pt idx="9644">
                  <c:v>43255.631944444445</c:v>
                </c:pt>
                <c:pt idx="9645">
                  <c:v>43255.638194444444</c:v>
                </c:pt>
                <c:pt idx="9646">
                  <c:v>43255.64166666667</c:v>
                </c:pt>
                <c:pt idx="9647">
                  <c:v>43255.645138888889</c:v>
                </c:pt>
                <c:pt idx="9648">
                  <c:v>43255.648611111108</c:v>
                </c:pt>
                <c:pt idx="9649">
                  <c:v>43255.652777777781</c:v>
                </c:pt>
                <c:pt idx="9650">
                  <c:v>43255.65902777778</c:v>
                </c:pt>
                <c:pt idx="9651">
                  <c:v>43255.663194444445</c:v>
                </c:pt>
                <c:pt idx="9652">
                  <c:v>43255.669444444444</c:v>
                </c:pt>
                <c:pt idx="9653">
                  <c:v>43255.67291666667</c:v>
                </c:pt>
                <c:pt idx="9654">
                  <c:v>43255.676388888889</c:v>
                </c:pt>
                <c:pt idx="9655">
                  <c:v>43255.680555555555</c:v>
                </c:pt>
                <c:pt idx="9656">
                  <c:v>43255.684027777781</c:v>
                </c:pt>
                <c:pt idx="9657">
                  <c:v>43255.6875</c:v>
                </c:pt>
                <c:pt idx="9658">
                  <c:v>43255.690972222219</c:v>
                </c:pt>
                <c:pt idx="9659">
                  <c:v>43255.694444444445</c:v>
                </c:pt>
                <c:pt idx="9660">
                  <c:v>43255.700694444444</c:v>
                </c:pt>
                <c:pt idx="9661">
                  <c:v>43255.707638888889</c:v>
                </c:pt>
                <c:pt idx="9662">
                  <c:v>43255.711111111108</c:v>
                </c:pt>
                <c:pt idx="9663">
                  <c:v>43255.714583333334</c:v>
                </c:pt>
                <c:pt idx="9664">
                  <c:v>43255.718055555553</c:v>
                </c:pt>
                <c:pt idx="9665">
                  <c:v>43255.724999999999</c:v>
                </c:pt>
                <c:pt idx="9666">
                  <c:v>43255.731944444444</c:v>
                </c:pt>
                <c:pt idx="9667">
                  <c:v>43255.73541666667</c:v>
                </c:pt>
                <c:pt idx="9668">
                  <c:v>43255.738888888889</c:v>
                </c:pt>
                <c:pt idx="9669">
                  <c:v>43255.742361111108</c:v>
                </c:pt>
                <c:pt idx="9670">
                  <c:v>43255.746527777781</c:v>
                </c:pt>
                <c:pt idx="9671">
                  <c:v>43255.75277777778</c:v>
                </c:pt>
                <c:pt idx="9672">
                  <c:v>43255.756249999999</c:v>
                </c:pt>
                <c:pt idx="9673">
                  <c:v>43255.759722222225</c:v>
                </c:pt>
                <c:pt idx="9674">
                  <c:v>43255.763194444444</c:v>
                </c:pt>
                <c:pt idx="9675">
                  <c:v>43255.76666666667</c:v>
                </c:pt>
                <c:pt idx="9676">
                  <c:v>43255.770138888889</c:v>
                </c:pt>
                <c:pt idx="9677">
                  <c:v>43255.773611111108</c:v>
                </c:pt>
                <c:pt idx="9678">
                  <c:v>43255.777083333334</c:v>
                </c:pt>
                <c:pt idx="9679">
                  <c:v>43255.780555555553</c:v>
                </c:pt>
                <c:pt idx="9680">
                  <c:v>43255.78402777778</c:v>
                </c:pt>
                <c:pt idx="9681">
                  <c:v>43255.787499999999</c:v>
                </c:pt>
                <c:pt idx="9682">
                  <c:v>43255.790972222225</c:v>
                </c:pt>
                <c:pt idx="9683">
                  <c:v>43255.794444444444</c:v>
                </c:pt>
                <c:pt idx="9684">
                  <c:v>43255.798611111109</c:v>
                </c:pt>
                <c:pt idx="9685">
                  <c:v>43255.802083333336</c:v>
                </c:pt>
                <c:pt idx="9686">
                  <c:v>43255.805555555555</c:v>
                </c:pt>
                <c:pt idx="9687">
                  <c:v>43255.809027777781</c:v>
                </c:pt>
                <c:pt idx="9688">
                  <c:v>43255.8125</c:v>
                </c:pt>
                <c:pt idx="9689">
                  <c:v>43255.815972222219</c:v>
                </c:pt>
                <c:pt idx="9690">
                  <c:v>43255.819444444445</c:v>
                </c:pt>
                <c:pt idx="9691">
                  <c:v>43255.822916666664</c:v>
                </c:pt>
                <c:pt idx="9692">
                  <c:v>43255.826388888891</c:v>
                </c:pt>
                <c:pt idx="9693">
                  <c:v>43255.829861111109</c:v>
                </c:pt>
                <c:pt idx="9694">
                  <c:v>43255.833333333336</c:v>
                </c:pt>
                <c:pt idx="9695">
                  <c:v>43255.836805555555</c:v>
                </c:pt>
                <c:pt idx="9696">
                  <c:v>43255.840277777781</c:v>
                </c:pt>
                <c:pt idx="9697">
                  <c:v>43255.84375</c:v>
                </c:pt>
                <c:pt idx="9698">
                  <c:v>43255.847222222219</c:v>
                </c:pt>
                <c:pt idx="9699">
                  <c:v>43255.850694444445</c:v>
                </c:pt>
                <c:pt idx="9700">
                  <c:v>43255.854166666664</c:v>
                </c:pt>
                <c:pt idx="9701">
                  <c:v>43255.857638888891</c:v>
                </c:pt>
                <c:pt idx="9702">
                  <c:v>43255.861111111109</c:v>
                </c:pt>
                <c:pt idx="9703">
                  <c:v>43255.864583333336</c:v>
                </c:pt>
                <c:pt idx="9704">
                  <c:v>43255.868055555555</c:v>
                </c:pt>
                <c:pt idx="9705">
                  <c:v>43255.871527777781</c:v>
                </c:pt>
                <c:pt idx="9706">
                  <c:v>43255.875</c:v>
                </c:pt>
                <c:pt idx="9707">
                  <c:v>43255.878472222219</c:v>
                </c:pt>
                <c:pt idx="9708">
                  <c:v>43255.881944444445</c:v>
                </c:pt>
                <c:pt idx="9709">
                  <c:v>43255.885416666664</c:v>
                </c:pt>
                <c:pt idx="9710">
                  <c:v>43255.888888888891</c:v>
                </c:pt>
                <c:pt idx="9711">
                  <c:v>43255.892361111109</c:v>
                </c:pt>
                <c:pt idx="9712">
                  <c:v>43255.895833333336</c:v>
                </c:pt>
                <c:pt idx="9713">
                  <c:v>43255.899305555555</c:v>
                </c:pt>
                <c:pt idx="9714">
                  <c:v>43255.902777777781</c:v>
                </c:pt>
                <c:pt idx="9715">
                  <c:v>43255.90625</c:v>
                </c:pt>
                <c:pt idx="9716">
                  <c:v>43255.909722222219</c:v>
                </c:pt>
                <c:pt idx="9717">
                  <c:v>43255.913194444445</c:v>
                </c:pt>
                <c:pt idx="9718">
                  <c:v>43255.916666666664</c:v>
                </c:pt>
                <c:pt idx="9719">
                  <c:v>43255.920138888891</c:v>
                </c:pt>
                <c:pt idx="9720">
                  <c:v>43255.923611111109</c:v>
                </c:pt>
                <c:pt idx="9721">
                  <c:v>43255.927083333336</c:v>
                </c:pt>
                <c:pt idx="9722">
                  <c:v>43255.930555555555</c:v>
                </c:pt>
                <c:pt idx="9723">
                  <c:v>43255.934027777781</c:v>
                </c:pt>
                <c:pt idx="9724">
                  <c:v>43255.9375</c:v>
                </c:pt>
                <c:pt idx="9725">
                  <c:v>43255.940972222219</c:v>
                </c:pt>
                <c:pt idx="9726">
                  <c:v>43255.944444444445</c:v>
                </c:pt>
                <c:pt idx="9727">
                  <c:v>43255.947916666664</c:v>
                </c:pt>
                <c:pt idx="9728">
                  <c:v>43255.951388888891</c:v>
                </c:pt>
                <c:pt idx="9729">
                  <c:v>43255.954861111109</c:v>
                </c:pt>
                <c:pt idx="9730">
                  <c:v>43255.958333333336</c:v>
                </c:pt>
                <c:pt idx="9731">
                  <c:v>43255.961805555555</c:v>
                </c:pt>
                <c:pt idx="9732">
                  <c:v>43255.965277777781</c:v>
                </c:pt>
                <c:pt idx="9733">
                  <c:v>43255.96875</c:v>
                </c:pt>
                <c:pt idx="9734">
                  <c:v>43255.972222222219</c:v>
                </c:pt>
                <c:pt idx="9735">
                  <c:v>43255.975694444445</c:v>
                </c:pt>
                <c:pt idx="9736">
                  <c:v>43255.979166666664</c:v>
                </c:pt>
                <c:pt idx="9737">
                  <c:v>43255.982638888891</c:v>
                </c:pt>
                <c:pt idx="9738">
                  <c:v>43255.986111111109</c:v>
                </c:pt>
                <c:pt idx="9739">
                  <c:v>43255.989583333336</c:v>
                </c:pt>
                <c:pt idx="9740">
                  <c:v>43255.993055555555</c:v>
                </c:pt>
                <c:pt idx="9741">
                  <c:v>43255.999305555553</c:v>
                </c:pt>
                <c:pt idx="9742">
                  <c:v>43256.003472222219</c:v>
                </c:pt>
                <c:pt idx="9743">
                  <c:v>43256.006944444445</c:v>
                </c:pt>
                <c:pt idx="9744">
                  <c:v>43256.013194444444</c:v>
                </c:pt>
                <c:pt idx="9745">
                  <c:v>43256.017361111109</c:v>
                </c:pt>
                <c:pt idx="9746">
                  <c:v>43256.020833333336</c:v>
                </c:pt>
                <c:pt idx="9747">
                  <c:v>43256.027083333334</c:v>
                </c:pt>
                <c:pt idx="9748">
                  <c:v>43256.030555555553</c:v>
                </c:pt>
                <c:pt idx="9749">
                  <c:v>43256.03402777778</c:v>
                </c:pt>
                <c:pt idx="9750">
                  <c:v>43256.037499999999</c:v>
                </c:pt>
                <c:pt idx="9751">
                  <c:v>43256.040972222225</c:v>
                </c:pt>
                <c:pt idx="9752">
                  <c:v>43256.045138888891</c:v>
                </c:pt>
                <c:pt idx="9753">
                  <c:v>43256.048611111109</c:v>
                </c:pt>
                <c:pt idx="9754">
                  <c:v>43256.052083333336</c:v>
                </c:pt>
                <c:pt idx="9755">
                  <c:v>43256.055555555555</c:v>
                </c:pt>
                <c:pt idx="9756">
                  <c:v>43256.059027777781</c:v>
                </c:pt>
                <c:pt idx="9757">
                  <c:v>43256.0625</c:v>
                </c:pt>
                <c:pt idx="9758">
                  <c:v>43256.065972222219</c:v>
                </c:pt>
                <c:pt idx="9759">
                  <c:v>43256.069444444445</c:v>
                </c:pt>
                <c:pt idx="9760">
                  <c:v>43256.072916666664</c:v>
                </c:pt>
                <c:pt idx="9761">
                  <c:v>43256.076388888891</c:v>
                </c:pt>
                <c:pt idx="9762">
                  <c:v>43256.079861111109</c:v>
                </c:pt>
                <c:pt idx="9763">
                  <c:v>43256.083333333336</c:v>
                </c:pt>
                <c:pt idx="9764">
                  <c:v>43256.086805555555</c:v>
                </c:pt>
                <c:pt idx="9765">
                  <c:v>43256.090277777781</c:v>
                </c:pt>
                <c:pt idx="9766">
                  <c:v>43256.09375</c:v>
                </c:pt>
                <c:pt idx="9767">
                  <c:v>43256.097222222219</c:v>
                </c:pt>
                <c:pt idx="9768">
                  <c:v>43256.100694444445</c:v>
                </c:pt>
                <c:pt idx="9769">
                  <c:v>43256.104166666664</c:v>
                </c:pt>
                <c:pt idx="9770">
                  <c:v>43256.107638888891</c:v>
                </c:pt>
                <c:pt idx="9771">
                  <c:v>43256.111111111109</c:v>
                </c:pt>
                <c:pt idx="9772">
                  <c:v>43256.114583333336</c:v>
                </c:pt>
                <c:pt idx="9773">
                  <c:v>43256.118055555555</c:v>
                </c:pt>
                <c:pt idx="9774">
                  <c:v>43256.121527777781</c:v>
                </c:pt>
                <c:pt idx="9775">
                  <c:v>43256.125</c:v>
                </c:pt>
                <c:pt idx="9776">
                  <c:v>43256.128472222219</c:v>
                </c:pt>
                <c:pt idx="9777">
                  <c:v>43256.131944444445</c:v>
                </c:pt>
                <c:pt idx="9778">
                  <c:v>43256.135416666664</c:v>
                </c:pt>
                <c:pt idx="9779">
                  <c:v>43256.138888888891</c:v>
                </c:pt>
                <c:pt idx="9780">
                  <c:v>43256.142361111109</c:v>
                </c:pt>
                <c:pt idx="9781">
                  <c:v>43256.145833333336</c:v>
                </c:pt>
                <c:pt idx="9782">
                  <c:v>43256.149305555555</c:v>
                </c:pt>
                <c:pt idx="9783">
                  <c:v>43256.152777777781</c:v>
                </c:pt>
                <c:pt idx="9784">
                  <c:v>43256.15625</c:v>
                </c:pt>
                <c:pt idx="9785">
                  <c:v>43256.159722222219</c:v>
                </c:pt>
                <c:pt idx="9786">
                  <c:v>43256.163194444445</c:v>
                </c:pt>
                <c:pt idx="9787">
                  <c:v>43256.166666666664</c:v>
                </c:pt>
                <c:pt idx="9788">
                  <c:v>43256.170138888891</c:v>
                </c:pt>
                <c:pt idx="9789">
                  <c:v>43256.173611111109</c:v>
                </c:pt>
                <c:pt idx="9790">
                  <c:v>43256.177083333336</c:v>
                </c:pt>
                <c:pt idx="9791">
                  <c:v>43256.180555555555</c:v>
                </c:pt>
                <c:pt idx="9792">
                  <c:v>43256.184027777781</c:v>
                </c:pt>
                <c:pt idx="9793">
                  <c:v>43256.1875</c:v>
                </c:pt>
                <c:pt idx="9794">
                  <c:v>43256.190972222219</c:v>
                </c:pt>
                <c:pt idx="9795">
                  <c:v>43256.194444444445</c:v>
                </c:pt>
                <c:pt idx="9796">
                  <c:v>43256.197916666664</c:v>
                </c:pt>
                <c:pt idx="9797">
                  <c:v>43256.201388888891</c:v>
                </c:pt>
                <c:pt idx="9798">
                  <c:v>43256.204861111109</c:v>
                </c:pt>
                <c:pt idx="9799">
                  <c:v>43256.208333333336</c:v>
                </c:pt>
                <c:pt idx="9800">
                  <c:v>43256.211805555555</c:v>
                </c:pt>
                <c:pt idx="9801">
                  <c:v>43256.215277777781</c:v>
                </c:pt>
                <c:pt idx="9802">
                  <c:v>43256.21875</c:v>
                </c:pt>
                <c:pt idx="9803">
                  <c:v>43256.222222222219</c:v>
                </c:pt>
                <c:pt idx="9804">
                  <c:v>43256.225694444445</c:v>
                </c:pt>
                <c:pt idx="9805">
                  <c:v>43256.229166666664</c:v>
                </c:pt>
                <c:pt idx="9806">
                  <c:v>43256.232638888891</c:v>
                </c:pt>
                <c:pt idx="9807">
                  <c:v>43256.236111111109</c:v>
                </c:pt>
                <c:pt idx="9808">
                  <c:v>43256.239583333336</c:v>
                </c:pt>
                <c:pt idx="9809">
                  <c:v>43256.243055555555</c:v>
                </c:pt>
                <c:pt idx="9810">
                  <c:v>43256.246527777781</c:v>
                </c:pt>
                <c:pt idx="9811">
                  <c:v>43256.25</c:v>
                </c:pt>
                <c:pt idx="9812">
                  <c:v>43256.253472222219</c:v>
                </c:pt>
                <c:pt idx="9813">
                  <c:v>43256.256944444445</c:v>
                </c:pt>
                <c:pt idx="9814">
                  <c:v>43256.260416666664</c:v>
                </c:pt>
                <c:pt idx="9815">
                  <c:v>43256.263888888891</c:v>
                </c:pt>
                <c:pt idx="9816">
                  <c:v>43256.267361111109</c:v>
                </c:pt>
                <c:pt idx="9817">
                  <c:v>43256.270833333336</c:v>
                </c:pt>
                <c:pt idx="9818">
                  <c:v>43256.274305555555</c:v>
                </c:pt>
                <c:pt idx="9819">
                  <c:v>43256.277777777781</c:v>
                </c:pt>
                <c:pt idx="9820">
                  <c:v>43256.28125</c:v>
                </c:pt>
                <c:pt idx="9821">
                  <c:v>43256.284722222219</c:v>
                </c:pt>
                <c:pt idx="9822">
                  <c:v>43256.288194444445</c:v>
                </c:pt>
                <c:pt idx="9823">
                  <c:v>43256.291666666664</c:v>
                </c:pt>
                <c:pt idx="9824">
                  <c:v>43256.295138888891</c:v>
                </c:pt>
                <c:pt idx="9825">
                  <c:v>43256.298611111109</c:v>
                </c:pt>
                <c:pt idx="9826">
                  <c:v>43256.302083333336</c:v>
                </c:pt>
                <c:pt idx="9827">
                  <c:v>43256.305555555555</c:v>
                </c:pt>
                <c:pt idx="9828">
                  <c:v>43256.309027777781</c:v>
                </c:pt>
                <c:pt idx="9829">
                  <c:v>43256.3125</c:v>
                </c:pt>
                <c:pt idx="9830">
                  <c:v>43256.315972222219</c:v>
                </c:pt>
                <c:pt idx="9831">
                  <c:v>43256.319444444445</c:v>
                </c:pt>
                <c:pt idx="9832">
                  <c:v>43256.322916666664</c:v>
                </c:pt>
                <c:pt idx="9833">
                  <c:v>43256.326388888891</c:v>
                </c:pt>
                <c:pt idx="9834">
                  <c:v>43256.329861111109</c:v>
                </c:pt>
                <c:pt idx="9835">
                  <c:v>43256.333333333336</c:v>
                </c:pt>
                <c:pt idx="9836">
                  <c:v>43256.336805555555</c:v>
                </c:pt>
                <c:pt idx="9837">
                  <c:v>43256.340277777781</c:v>
                </c:pt>
                <c:pt idx="9838">
                  <c:v>43256.34375</c:v>
                </c:pt>
                <c:pt idx="9839">
                  <c:v>43256.347222222219</c:v>
                </c:pt>
                <c:pt idx="9840">
                  <c:v>43256.350694444445</c:v>
                </c:pt>
                <c:pt idx="9841">
                  <c:v>43256.354166666664</c:v>
                </c:pt>
                <c:pt idx="9842">
                  <c:v>43256.357638888891</c:v>
                </c:pt>
                <c:pt idx="9843">
                  <c:v>43256.361111111109</c:v>
                </c:pt>
                <c:pt idx="9844">
                  <c:v>43256.364583333336</c:v>
                </c:pt>
                <c:pt idx="9845">
                  <c:v>43256.368055555555</c:v>
                </c:pt>
                <c:pt idx="9846">
                  <c:v>43256.371527777781</c:v>
                </c:pt>
                <c:pt idx="9847">
                  <c:v>43256.375</c:v>
                </c:pt>
                <c:pt idx="9848">
                  <c:v>43256.378472222219</c:v>
                </c:pt>
                <c:pt idx="9849">
                  <c:v>43256.381944444445</c:v>
                </c:pt>
                <c:pt idx="9850">
                  <c:v>43256.385416666664</c:v>
                </c:pt>
                <c:pt idx="9851">
                  <c:v>43256.388888888891</c:v>
                </c:pt>
                <c:pt idx="9852">
                  <c:v>43256.392361111109</c:v>
                </c:pt>
                <c:pt idx="9853">
                  <c:v>43256.395833333336</c:v>
                </c:pt>
                <c:pt idx="9854">
                  <c:v>43256.399305555555</c:v>
                </c:pt>
                <c:pt idx="9855">
                  <c:v>43256.402777777781</c:v>
                </c:pt>
                <c:pt idx="9856">
                  <c:v>43256.40625</c:v>
                </c:pt>
                <c:pt idx="9857">
                  <c:v>43256.409722222219</c:v>
                </c:pt>
                <c:pt idx="9858">
                  <c:v>43256.413194444445</c:v>
                </c:pt>
                <c:pt idx="9859">
                  <c:v>43256.416666666664</c:v>
                </c:pt>
                <c:pt idx="9860">
                  <c:v>43256.420138888891</c:v>
                </c:pt>
                <c:pt idx="9861">
                  <c:v>43256.423611111109</c:v>
                </c:pt>
                <c:pt idx="9862">
                  <c:v>43256.427083333336</c:v>
                </c:pt>
                <c:pt idx="9863">
                  <c:v>43256.430555555555</c:v>
                </c:pt>
                <c:pt idx="9864">
                  <c:v>43256.434027777781</c:v>
                </c:pt>
                <c:pt idx="9865">
                  <c:v>43256.4375</c:v>
                </c:pt>
                <c:pt idx="9866">
                  <c:v>43256.440972222219</c:v>
                </c:pt>
                <c:pt idx="9867">
                  <c:v>43256.444444444445</c:v>
                </c:pt>
                <c:pt idx="9868">
                  <c:v>43256.447916666664</c:v>
                </c:pt>
                <c:pt idx="9869">
                  <c:v>43256.451388888891</c:v>
                </c:pt>
                <c:pt idx="9870">
                  <c:v>43256.454861111109</c:v>
                </c:pt>
                <c:pt idx="9871">
                  <c:v>43256.458333333336</c:v>
                </c:pt>
                <c:pt idx="9872">
                  <c:v>43256.461805555555</c:v>
                </c:pt>
                <c:pt idx="9873">
                  <c:v>43256.465277777781</c:v>
                </c:pt>
                <c:pt idx="9874">
                  <c:v>43256.46875</c:v>
                </c:pt>
                <c:pt idx="9875">
                  <c:v>43256.472222222219</c:v>
                </c:pt>
                <c:pt idx="9876">
                  <c:v>43256.478472222225</c:v>
                </c:pt>
                <c:pt idx="9877">
                  <c:v>43256.482638888891</c:v>
                </c:pt>
                <c:pt idx="9878">
                  <c:v>43256.486111111109</c:v>
                </c:pt>
                <c:pt idx="9879">
                  <c:v>43256.489583333336</c:v>
                </c:pt>
                <c:pt idx="9880">
                  <c:v>43256.493055555555</c:v>
                </c:pt>
                <c:pt idx="9881">
                  <c:v>43256.496527777781</c:v>
                </c:pt>
                <c:pt idx="9882">
                  <c:v>43256.5</c:v>
                </c:pt>
                <c:pt idx="9883">
                  <c:v>43256.503472222219</c:v>
                </c:pt>
                <c:pt idx="9884">
                  <c:v>43256.506944444445</c:v>
                </c:pt>
                <c:pt idx="9885">
                  <c:v>43256.510416666664</c:v>
                </c:pt>
                <c:pt idx="9886">
                  <c:v>43256.513888888891</c:v>
                </c:pt>
                <c:pt idx="9887">
                  <c:v>43256.517361111109</c:v>
                </c:pt>
                <c:pt idx="9888">
                  <c:v>43256.520833333336</c:v>
                </c:pt>
                <c:pt idx="9889">
                  <c:v>43256.524305555555</c:v>
                </c:pt>
                <c:pt idx="9890">
                  <c:v>43256.530555555553</c:v>
                </c:pt>
                <c:pt idx="9891">
                  <c:v>43256.534722222219</c:v>
                </c:pt>
                <c:pt idx="9892">
                  <c:v>43256.538194444445</c:v>
                </c:pt>
                <c:pt idx="9893">
                  <c:v>43256.541666666664</c:v>
                </c:pt>
                <c:pt idx="9894">
                  <c:v>43256.545138888891</c:v>
                </c:pt>
                <c:pt idx="9895">
                  <c:v>43256.548611111109</c:v>
                </c:pt>
                <c:pt idx="9896">
                  <c:v>43256.552083333336</c:v>
                </c:pt>
                <c:pt idx="9897">
                  <c:v>43256.555555555555</c:v>
                </c:pt>
                <c:pt idx="9898">
                  <c:v>43256.559027777781</c:v>
                </c:pt>
                <c:pt idx="9899">
                  <c:v>43256.5625</c:v>
                </c:pt>
                <c:pt idx="9900">
                  <c:v>43256.565972222219</c:v>
                </c:pt>
                <c:pt idx="9901">
                  <c:v>43256.569444444445</c:v>
                </c:pt>
                <c:pt idx="9902">
                  <c:v>43256.572916666664</c:v>
                </c:pt>
                <c:pt idx="9903">
                  <c:v>43256.576388888891</c:v>
                </c:pt>
                <c:pt idx="9904">
                  <c:v>43256.579861111109</c:v>
                </c:pt>
                <c:pt idx="9905">
                  <c:v>43256.583333333336</c:v>
                </c:pt>
                <c:pt idx="9906">
                  <c:v>43256.586805555555</c:v>
                </c:pt>
                <c:pt idx="9907">
                  <c:v>43256.590277777781</c:v>
                </c:pt>
                <c:pt idx="9908">
                  <c:v>43256.59375</c:v>
                </c:pt>
                <c:pt idx="9909">
                  <c:v>43256.597222222219</c:v>
                </c:pt>
                <c:pt idx="9910">
                  <c:v>43256.600694444445</c:v>
                </c:pt>
                <c:pt idx="9911">
                  <c:v>43256.604166666664</c:v>
                </c:pt>
                <c:pt idx="9912">
                  <c:v>43256.607638888891</c:v>
                </c:pt>
                <c:pt idx="9913">
                  <c:v>43256.611111111109</c:v>
                </c:pt>
                <c:pt idx="9914">
                  <c:v>43256.614583333336</c:v>
                </c:pt>
                <c:pt idx="9915">
                  <c:v>43256.618055555555</c:v>
                </c:pt>
                <c:pt idx="9916">
                  <c:v>43256.621527777781</c:v>
                </c:pt>
                <c:pt idx="9917">
                  <c:v>43256.625</c:v>
                </c:pt>
                <c:pt idx="9918">
                  <c:v>43256.628472222219</c:v>
                </c:pt>
                <c:pt idx="9919">
                  <c:v>43256.631944444445</c:v>
                </c:pt>
                <c:pt idx="9920">
                  <c:v>43256.635416666664</c:v>
                </c:pt>
                <c:pt idx="9921">
                  <c:v>43256.638888888891</c:v>
                </c:pt>
                <c:pt idx="9922">
                  <c:v>43256.642361111109</c:v>
                </c:pt>
                <c:pt idx="9923">
                  <c:v>43256.645833333336</c:v>
                </c:pt>
                <c:pt idx="9924">
                  <c:v>43256.649305555555</c:v>
                </c:pt>
                <c:pt idx="9925">
                  <c:v>43256.652777777781</c:v>
                </c:pt>
                <c:pt idx="9926">
                  <c:v>43256.65625</c:v>
                </c:pt>
                <c:pt idx="9927">
                  <c:v>43256.659722222219</c:v>
                </c:pt>
                <c:pt idx="9928">
                  <c:v>43256.663194444445</c:v>
                </c:pt>
                <c:pt idx="9929">
                  <c:v>43256.666666666664</c:v>
                </c:pt>
                <c:pt idx="9930">
                  <c:v>43256.670138888891</c:v>
                </c:pt>
                <c:pt idx="9931">
                  <c:v>43256.673611111109</c:v>
                </c:pt>
                <c:pt idx="9932">
                  <c:v>43256.677083333336</c:v>
                </c:pt>
                <c:pt idx="9933">
                  <c:v>43256.680555555555</c:v>
                </c:pt>
                <c:pt idx="9934">
                  <c:v>43256.684027777781</c:v>
                </c:pt>
                <c:pt idx="9935">
                  <c:v>43256.6875</c:v>
                </c:pt>
                <c:pt idx="9936">
                  <c:v>43256.690972222219</c:v>
                </c:pt>
                <c:pt idx="9937">
                  <c:v>43256.694444444445</c:v>
                </c:pt>
                <c:pt idx="9938">
                  <c:v>43256.697916666664</c:v>
                </c:pt>
                <c:pt idx="9939">
                  <c:v>43256.701388888891</c:v>
                </c:pt>
                <c:pt idx="9940">
                  <c:v>43256.704861111109</c:v>
                </c:pt>
                <c:pt idx="9941">
                  <c:v>43256.708333333336</c:v>
                </c:pt>
                <c:pt idx="9942">
                  <c:v>43256.711805555555</c:v>
                </c:pt>
                <c:pt idx="9943">
                  <c:v>43256.715277777781</c:v>
                </c:pt>
                <c:pt idx="9944">
                  <c:v>43256.71875</c:v>
                </c:pt>
                <c:pt idx="9945">
                  <c:v>43256.722222222219</c:v>
                </c:pt>
                <c:pt idx="9946">
                  <c:v>43256.725694444445</c:v>
                </c:pt>
                <c:pt idx="9947">
                  <c:v>43256.729166666664</c:v>
                </c:pt>
                <c:pt idx="9948">
                  <c:v>43256.732638888891</c:v>
                </c:pt>
                <c:pt idx="9949">
                  <c:v>43256.736111111109</c:v>
                </c:pt>
                <c:pt idx="9950">
                  <c:v>43256.739583333336</c:v>
                </c:pt>
                <c:pt idx="9951">
                  <c:v>43256.743055555555</c:v>
                </c:pt>
                <c:pt idx="9952">
                  <c:v>43256.746527777781</c:v>
                </c:pt>
                <c:pt idx="9953">
                  <c:v>43256.75</c:v>
                </c:pt>
                <c:pt idx="9954">
                  <c:v>43256.753472222219</c:v>
                </c:pt>
                <c:pt idx="9955">
                  <c:v>43256.756944444445</c:v>
                </c:pt>
                <c:pt idx="9956">
                  <c:v>43256.760416666664</c:v>
                </c:pt>
                <c:pt idx="9957">
                  <c:v>43256.763888888891</c:v>
                </c:pt>
                <c:pt idx="9958">
                  <c:v>43256.767361111109</c:v>
                </c:pt>
                <c:pt idx="9959">
                  <c:v>43256.770833333336</c:v>
                </c:pt>
                <c:pt idx="9960">
                  <c:v>43256.774305555555</c:v>
                </c:pt>
                <c:pt idx="9961">
                  <c:v>43256.777777777781</c:v>
                </c:pt>
                <c:pt idx="9962">
                  <c:v>43256.78125</c:v>
                </c:pt>
                <c:pt idx="9963">
                  <c:v>43256.784722222219</c:v>
                </c:pt>
                <c:pt idx="9964">
                  <c:v>43256.788194444445</c:v>
                </c:pt>
                <c:pt idx="9965">
                  <c:v>43256.791666666664</c:v>
                </c:pt>
                <c:pt idx="9966">
                  <c:v>43256.795138888891</c:v>
                </c:pt>
                <c:pt idx="9967">
                  <c:v>43256.798611111109</c:v>
                </c:pt>
                <c:pt idx="9968">
                  <c:v>43256.802083333336</c:v>
                </c:pt>
                <c:pt idx="9969">
                  <c:v>43256.805555555555</c:v>
                </c:pt>
                <c:pt idx="9970">
                  <c:v>43256.809027777781</c:v>
                </c:pt>
                <c:pt idx="9971">
                  <c:v>43256.8125</c:v>
                </c:pt>
                <c:pt idx="9972">
                  <c:v>43256.815972222219</c:v>
                </c:pt>
                <c:pt idx="9973">
                  <c:v>43256.819444444445</c:v>
                </c:pt>
                <c:pt idx="9974">
                  <c:v>43256.822916666664</c:v>
                </c:pt>
                <c:pt idx="9975">
                  <c:v>43256.826388888891</c:v>
                </c:pt>
                <c:pt idx="9976">
                  <c:v>43256.829861111109</c:v>
                </c:pt>
                <c:pt idx="9977">
                  <c:v>43256.836111111108</c:v>
                </c:pt>
                <c:pt idx="9978">
                  <c:v>43256.839583333334</c:v>
                </c:pt>
                <c:pt idx="9979">
                  <c:v>43256.843055555553</c:v>
                </c:pt>
                <c:pt idx="9980">
                  <c:v>43256.84652777778</c:v>
                </c:pt>
                <c:pt idx="9981">
                  <c:v>43256.85</c:v>
                </c:pt>
                <c:pt idx="9982">
                  <c:v>43256.853472222225</c:v>
                </c:pt>
                <c:pt idx="9983">
                  <c:v>43256.856944444444</c:v>
                </c:pt>
                <c:pt idx="9984">
                  <c:v>43256.86041666667</c:v>
                </c:pt>
                <c:pt idx="9985">
                  <c:v>43256.863888888889</c:v>
                </c:pt>
                <c:pt idx="9986">
                  <c:v>43256.867361111108</c:v>
                </c:pt>
                <c:pt idx="9987">
                  <c:v>43256.870833333334</c:v>
                </c:pt>
                <c:pt idx="9988">
                  <c:v>43256.874305555553</c:v>
                </c:pt>
                <c:pt idx="9989">
                  <c:v>43256.87777777778</c:v>
                </c:pt>
                <c:pt idx="9990">
                  <c:v>43256.881249999999</c:v>
                </c:pt>
                <c:pt idx="9991">
                  <c:v>43256.884722222225</c:v>
                </c:pt>
                <c:pt idx="9992">
                  <c:v>43256.888194444444</c:v>
                </c:pt>
                <c:pt idx="9993">
                  <c:v>43256.89166666667</c:v>
                </c:pt>
                <c:pt idx="9994">
                  <c:v>43256.895138888889</c:v>
                </c:pt>
                <c:pt idx="9995">
                  <c:v>43256.898611111108</c:v>
                </c:pt>
                <c:pt idx="9996">
                  <c:v>43256.902083333334</c:v>
                </c:pt>
                <c:pt idx="9997">
                  <c:v>43256.905555555553</c:v>
                </c:pt>
                <c:pt idx="9998">
                  <c:v>43256.90902777778</c:v>
                </c:pt>
                <c:pt idx="9999">
                  <c:v>43256.912499999999</c:v>
                </c:pt>
                <c:pt idx="10000">
                  <c:v>43256.915972222225</c:v>
                </c:pt>
                <c:pt idx="10001">
                  <c:v>43256.919444444444</c:v>
                </c:pt>
                <c:pt idx="10002">
                  <c:v>43256.92291666667</c:v>
                </c:pt>
                <c:pt idx="10003">
                  <c:v>43256.926388888889</c:v>
                </c:pt>
                <c:pt idx="10004">
                  <c:v>43256.929861111108</c:v>
                </c:pt>
                <c:pt idx="10005">
                  <c:v>43256.933333333334</c:v>
                </c:pt>
                <c:pt idx="10006">
                  <c:v>43256.936805555553</c:v>
                </c:pt>
                <c:pt idx="10007">
                  <c:v>43256.94027777778</c:v>
                </c:pt>
                <c:pt idx="10008">
                  <c:v>43256.943749999999</c:v>
                </c:pt>
                <c:pt idx="10009">
                  <c:v>43256.947222222225</c:v>
                </c:pt>
                <c:pt idx="10010">
                  <c:v>43256.950694444444</c:v>
                </c:pt>
                <c:pt idx="10011">
                  <c:v>43256.95416666667</c:v>
                </c:pt>
                <c:pt idx="10012">
                  <c:v>43256.957638888889</c:v>
                </c:pt>
                <c:pt idx="10013">
                  <c:v>43256.961111111108</c:v>
                </c:pt>
                <c:pt idx="10014">
                  <c:v>43256.964583333334</c:v>
                </c:pt>
                <c:pt idx="10015">
                  <c:v>43256.968055555553</c:v>
                </c:pt>
                <c:pt idx="10016">
                  <c:v>43256.97152777778</c:v>
                </c:pt>
                <c:pt idx="10017">
                  <c:v>43256.974999999999</c:v>
                </c:pt>
                <c:pt idx="10018">
                  <c:v>43256.978472222225</c:v>
                </c:pt>
                <c:pt idx="10019">
                  <c:v>43256.981944444444</c:v>
                </c:pt>
                <c:pt idx="10020">
                  <c:v>43256.98541666667</c:v>
                </c:pt>
                <c:pt idx="10021">
                  <c:v>43256.988888888889</c:v>
                </c:pt>
                <c:pt idx="10022">
                  <c:v>43256.992361111108</c:v>
                </c:pt>
                <c:pt idx="10023">
                  <c:v>43256.995833333334</c:v>
                </c:pt>
                <c:pt idx="10024">
                  <c:v>43256.999305555553</c:v>
                </c:pt>
                <c:pt idx="10025">
                  <c:v>43257.006249999999</c:v>
                </c:pt>
                <c:pt idx="10026">
                  <c:v>43257.009722222225</c:v>
                </c:pt>
                <c:pt idx="10027">
                  <c:v>43257.013194444444</c:v>
                </c:pt>
                <c:pt idx="10028">
                  <c:v>43257.01666666667</c:v>
                </c:pt>
                <c:pt idx="10029">
                  <c:v>43257.020138888889</c:v>
                </c:pt>
                <c:pt idx="10030">
                  <c:v>43257.023611111108</c:v>
                </c:pt>
                <c:pt idx="10031">
                  <c:v>43257.027083333334</c:v>
                </c:pt>
                <c:pt idx="10032">
                  <c:v>43257.030555555553</c:v>
                </c:pt>
                <c:pt idx="10033">
                  <c:v>43257.03402777778</c:v>
                </c:pt>
                <c:pt idx="10034">
                  <c:v>43257.037499999999</c:v>
                </c:pt>
                <c:pt idx="10035">
                  <c:v>43257.040972222225</c:v>
                </c:pt>
                <c:pt idx="10036">
                  <c:v>43257.04791666667</c:v>
                </c:pt>
                <c:pt idx="10037">
                  <c:v>43257.051388888889</c:v>
                </c:pt>
                <c:pt idx="10038">
                  <c:v>43257.054861111108</c:v>
                </c:pt>
                <c:pt idx="10039">
                  <c:v>43257.061805555553</c:v>
                </c:pt>
                <c:pt idx="10040">
                  <c:v>43257.06527777778</c:v>
                </c:pt>
                <c:pt idx="10041">
                  <c:v>43257.068749999999</c:v>
                </c:pt>
                <c:pt idx="10042">
                  <c:v>43257.072916666664</c:v>
                </c:pt>
                <c:pt idx="10043">
                  <c:v>43257.07916666667</c:v>
                </c:pt>
                <c:pt idx="10044">
                  <c:v>43257.082638888889</c:v>
                </c:pt>
                <c:pt idx="10045">
                  <c:v>43257.086805555555</c:v>
                </c:pt>
                <c:pt idx="10046">
                  <c:v>43257.093055555553</c:v>
                </c:pt>
                <c:pt idx="10047">
                  <c:v>43257.09652777778</c:v>
                </c:pt>
                <c:pt idx="10048">
                  <c:v>43257.1</c:v>
                </c:pt>
                <c:pt idx="10049">
                  <c:v>43257.103472222225</c:v>
                </c:pt>
                <c:pt idx="10050">
                  <c:v>43257.11041666667</c:v>
                </c:pt>
                <c:pt idx="10051">
                  <c:v>43257.113888888889</c:v>
                </c:pt>
                <c:pt idx="10052">
                  <c:v>43257.117361111108</c:v>
                </c:pt>
                <c:pt idx="10053">
                  <c:v>43257.120833333334</c:v>
                </c:pt>
                <c:pt idx="10054">
                  <c:v>43257.124305555553</c:v>
                </c:pt>
                <c:pt idx="10055">
                  <c:v>43257.12777777778</c:v>
                </c:pt>
                <c:pt idx="10056">
                  <c:v>43257.131249999999</c:v>
                </c:pt>
                <c:pt idx="10057">
                  <c:v>43257.134722222225</c:v>
                </c:pt>
                <c:pt idx="10058">
                  <c:v>43257.138194444444</c:v>
                </c:pt>
                <c:pt idx="10059">
                  <c:v>43257.14166666667</c:v>
                </c:pt>
                <c:pt idx="10060">
                  <c:v>43257.145138888889</c:v>
                </c:pt>
                <c:pt idx="10061">
                  <c:v>43257.148611111108</c:v>
                </c:pt>
                <c:pt idx="10062">
                  <c:v>43257.152083333334</c:v>
                </c:pt>
                <c:pt idx="10063">
                  <c:v>43257.155555555553</c:v>
                </c:pt>
                <c:pt idx="10064">
                  <c:v>43257.15902777778</c:v>
                </c:pt>
                <c:pt idx="10065">
                  <c:v>43257.162499999999</c:v>
                </c:pt>
                <c:pt idx="10066">
                  <c:v>43257.165972222225</c:v>
                </c:pt>
                <c:pt idx="10067">
                  <c:v>43257.169444444444</c:v>
                </c:pt>
                <c:pt idx="10068">
                  <c:v>43257.17291666667</c:v>
                </c:pt>
                <c:pt idx="10069">
                  <c:v>43257.176388888889</c:v>
                </c:pt>
                <c:pt idx="10070">
                  <c:v>43257.179861111108</c:v>
                </c:pt>
                <c:pt idx="10071">
                  <c:v>43257.183333333334</c:v>
                </c:pt>
                <c:pt idx="10072">
                  <c:v>43257.186805555553</c:v>
                </c:pt>
                <c:pt idx="10073">
                  <c:v>43257.19027777778</c:v>
                </c:pt>
                <c:pt idx="10074">
                  <c:v>43257.193749999999</c:v>
                </c:pt>
                <c:pt idx="10075">
                  <c:v>43257.197222222225</c:v>
                </c:pt>
                <c:pt idx="10076">
                  <c:v>43257.200694444444</c:v>
                </c:pt>
                <c:pt idx="10077">
                  <c:v>43257.20416666667</c:v>
                </c:pt>
                <c:pt idx="10078">
                  <c:v>43257.207638888889</c:v>
                </c:pt>
                <c:pt idx="10079">
                  <c:v>43257.211111111108</c:v>
                </c:pt>
                <c:pt idx="10080">
                  <c:v>43257.214583333334</c:v>
                </c:pt>
                <c:pt idx="10081">
                  <c:v>43257.218055555553</c:v>
                </c:pt>
                <c:pt idx="10082">
                  <c:v>43257.22152777778</c:v>
                </c:pt>
                <c:pt idx="10083">
                  <c:v>43257.224999999999</c:v>
                </c:pt>
                <c:pt idx="10084">
                  <c:v>43257.228472222225</c:v>
                </c:pt>
                <c:pt idx="10085">
                  <c:v>43257.231944444444</c:v>
                </c:pt>
                <c:pt idx="10086">
                  <c:v>43257.23541666667</c:v>
                </c:pt>
                <c:pt idx="10087">
                  <c:v>43257.238888888889</c:v>
                </c:pt>
                <c:pt idx="10088">
                  <c:v>43257.242361111108</c:v>
                </c:pt>
                <c:pt idx="10089">
                  <c:v>43257.245833333334</c:v>
                </c:pt>
                <c:pt idx="10090">
                  <c:v>43257.249305555553</c:v>
                </c:pt>
                <c:pt idx="10091">
                  <c:v>43257.25277777778</c:v>
                </c:pt>
                <c:pt idx="10092">
                  <c:v>43257.256249999999</c:v>
                </c:pt>
                <c:pt idx="10093">
                  <c:v>43257.259722222225</c:v>
                </c:pt>
                <c:pt idx="10094">
                  <c:v>43257.263194444444</c:v>
                </c:pt>
                <c:pt idx="10095">
                  <c:v>43257.26666666667</c:v>
                </c:pt>
                <c:pt idx="10096">
                  <c:v>43257.270138888889</c:v>
                </c:pt>
                <c:pt idx="10097">
                  <c:v>43257.273611111108</c:v>
                </c:pt>
                <c:pt idx="10098">
                  <c:v>43257.277083333334</c:v>
                </c:pt>
                <c:pt idx="10099">
                  <c:v>43257.280555555553</c:v>
                </c:pt>
                <c:pt idx="10100">
                  <c:v>43257.28402777778</c:v>
                </c:pt>
                <c:pt idx="10101">
                  <c:v>43257.287499999999</c:v>
                </c:pt>
                <c:pt idx="10102">
                  <c:v>43257.290972222225</c:v>
                </c:pt>
                <c:pt idx="10103">
                  <c:v>43257.294444444444</c:v>
                </c:pt>
                <c:pt idx="10104">
                  <c:v>43257.29791666667</c:v>
                </c:pt>
                <c:pt idx="10105">
                  <c:v>43257.301388888889</c:v>
                </c:pt>
                <c:pt idx="10106">
                  <c:v>43257.304861111108</c:v>
                </c:pt>
                <c:pt idx="10107">
                  <c:v>43257.308333333334</c:v>
                </c:pt>
                <c:pt idx="10108">
                  <c:v>43257.311805555553</c:v>
                </c:pt>
                <c:pt idx="10109">
                  <c:v>43257.31527777778</c:v>
                </c:pt>
                <c:pt idx="10110">
                  <c:v>43257.318749999999</c:v>
                </c:pt>
                <c:pt idx="10111">
                  <c:v>43257.322222222225</c:v>
                </c:pt>
                <c:pt idx="10112">
                  <c:v>43257.325694444444</c:v>
                </c:pt>
                <c:pt idx="10113">
                  <c:v>43257.32916666667</c:v>
                </c:pt>
                <c:pt idx="10114">
                  <c:v>43257.332638888889</c:v>
                </c:pt>
                <c:pt idx="10115">
                  <c:v>43257.336111111108</c:v>
                </c:pt>
                <c:pt idx="10116">
                  <c:v>43257.339583333334</c:v>
                </c:pt>
                <c:pt idx="10117">
                  <c:v>43257.343055555553</c:v>
                </c:pt>
                <c:pt idx="10118">
                  <c:v>43257.34652777778</c:v>
                </c:pt>
                <c:pt idx="10119">
                  <c:v>43257.35</c:v>
                </c:pt>
                <c:pt idx="10120">
                  <c:v>43257.353472222225</c:v>
                </c:pt>
                <c:pt idx="10121">
                  <c:v>43257.356944444444</c:v>
                </c:pt>
                <c:pt idx="10122">
                  <c:v>43257.36041666667</c:v>
                </c:pt>
                <c:pt idx="10123">
                  <c:v>43257.363888888889</c:v>
                </c:pt>
                <c:pt idx="10124">
                  <c:v>43257.367361111108</c:v>
                </c:pt>
                <c:pt idx="10125">
                  <c:v>43257.370833333334</c:v>
                </c:pt>
                <c:pt idx="10126">
                  <c:v>43257.374305555553</c:v>
                </c:pt>
                <c:pt idx="10127">
                  <c:v>43257.37777777778</c:v>
                </c:pt>
                <c:pt idx="10128">
                  <c:v>43257.381249999999</c:v>
                </c:pt>
                <c:pt idx="10129">
                  <c:v>43257.384722222225</c:v>
                </c:pt>
                <c:pt idx="10130">
                  <c:v>43257.388194444444</c:v>
                </c:pt>
                <c:pt idx="10131">
                  <c:v>43257.39166666667</c:v>
                </c:pt>
                <c:pt idx="10132">
                  <c:v>43257.395138888889</c:v>
                </c:pt>
                <c:pt idx="10133">
                  <c:v>43257.398611111108</c:v>
                </c:pt>
                <c:pt idx="10134">
                  <c:v>43257.402083333334</c:v>
                </c:pt>
                <c:pt idx="10135">
                  <c:v>43257.405555555553</c:v>
                </c:pt>
                <c:pt idx="10136">
                  <c:v>43257.40902777778</c:v>
                </c:pt>
                <c:pt idx="10137">
                  <c:v>43257.415972222225</c:v>
                </c:pt>
                <c:pt idx="10138">
                  <c:v>43257.419444444444</c:v>
                </c:pt>
                <c:pt idx="10139">
                  <c:v>43257.42291666667</c:v>
                </c:pt>
                <c:pt idx="10140">
                  <c:v>43257.426388888889</c:v>
                </c:pt>
                <c:pt idx="10141">
                  <c:v>43257.429861111108</c:v>
                </c:pt>
                <c:pt idx="10142">
                  <c:v>43257.433333333334</c:v>
                </c:pt>
                <c:pt idx="10143">
                  <c:v>43257.436805555553</c:v>
                </c:pt>
                <c:pt idx="10144">
                  <c:v>43257.44027777778</c:v>
                </c:pt>
                <c:pt idx="10145">
                  <c:v>43257.443749999999</c:v>
                </c:pt>
                <c:pt idx="10146">
                  <c:v>43257.447222222225</c:v>
                </c:pt>
                <c:pt idx="10147">
                  <c:v>43257.450694444444</c:v>
                </c:pt>
                <c:pt idx="10148">
                  <c:v>43257.45416666667</c:v>
                </c:pt>
                <c:pt idx="10149">
                  <c:v>43257.457638888889</c:v>
                </c:pt>
                <c:pt idx="10150">
                  <c:v>43257.461111111108</c:v>
                </c:pt>
                <c:pt idx="10151">
                  <c:v>43257.464583333334</c:v>
                </c:pt>
                <c:pt idx="10152">
                  <c:v>43257.46875</c:v>
                </c:pt>
                <c:pt idx="10153">
                  <c:v>43257.474999999999</c:v>
                </c:pt>
                <c:pt idx="10154">
                  <c:v>43257.479166666664</c:v>
                </c:pt>
                <c:pt idx="10155">
                  <c:v>43257.482638888891</c:v>
                </c:pt>
                <c:pt idx="10156">
                  <c:v>43257.486111111109</c:v>
                </c:pt>
                <c:pt idx="10157">
                  <c:v>43257.489583333336</c:v>
                </c:pt>
                <c:pt idx="10158">
                  <c:v>43257.493055555555</c:v>
                </c:pt>
                <c:pt idx="10159">
                  <c:v>43257.496527777781</c:v>
                </c:pt>
                <c:pt idx="10160">
                  <c:v>43257.50277777778</c:v>
                </c:pt>
                <c:pt idx="10161">
                  <c:v>43257.506944444445</c:v>
                </c:pt>
                <c:pt idx="10162">
                  <c:v>43257.510416666664</c:v>
                </c:pt>
                <c:pt idx="10163">
                  <c:v>43257.513888888891</c:v>
                </c:pt>
                <c:pt idx="10164">
                  <c:v>43257.517361111109</c:v>
                </c:pt>
                <c:pt idx="10165">
                  <c:v>43257.520833333336</c:v>
                </c:pt>
                <c:pt idx="10166">
                  <c:v>43257.527083333334</c:v>
                </c:pt>
                <c:pt idx="10167">
                  <c:v>43257.53125</c:v>
                </c:pt>
                <c:pt idx="10168">
                  <c:v>43257.534722222219</c:v>
                </c:pt>
                <c:pt idx="10169">
                  <c:v>43257.540972222225</c:v>
                </c:pt>
                <c:pt idx="10170">
                  <c:v>43257.54791666667</c:v>
                </c:pt>
                <c:pt idx="10171">
                  <c:v>43257.552083333336</c:v>
                </c:pt>
                <c:pt idx="10172">
                  <c:v>43257.555555555555</c:v>
                </c:pt>
                <c:pt idx="10173">
                  <c:v>43257.559027777781</c:v>
                </c:pt>
                <c:pt idx="10174">
                  <c:v>43257.5625</c:v>
                </c:pt>
                <c:pt idx="10175">
                  <c:v>43257.565972222219</c:v>
                </c:pt>
                <c:pt idx="10176">
                  <c:v>43257.572222222225</c:v>
                </c:pt>
                <c:pt idx="10177">
                  <c:v>43257.575694444444</c:v>
                </c:pt>
                <c:pt idx="10178">
                  <c:v>43257.57916666667</c:v>
                </c:pt>
                <c:pt idx="10179">
                  <c:v>43257.583333333336</c:v>
                </c:pt>
                <c:pt idx="10180">
                  <c:v>43257.586805555555</c:v>
                </c:pt>
                <c:pt idx="10181">
                  <c:v>43257.590277777781</c:v>
                </c:pt>
                <c:pt idx="10182">
                  <c:v>43257.59375</c:v>
                </c:pt>
                <c:pt idx="10183">
                  <c:v>43257.599999999999</c:v>
                </c:pt>
                <c:pt idx="10184">
                  <c:v>43257.603472222225</c:v>
                </c:pt>
                <c:pt idx="10185">
                  <c:v>43257.606944444444</c:v>
                </c:pt>
                <c:pt idx="10186">
                  <c:v>43257.61041666667</c:v>
                </c:pt>
                <c:pt idx="10187">
                  <c:v>43257.617361111108</c:v>
                </c:pt>
                <c:pt idx="10188">
                  <c:v>43257.624305555553</c:v>
                </c:pt>
                <c:pt idx="10189">
                  <c:v>43257.62777777778</c:v>
                </c:pt>
                <c:pt idx="10190">
                  <c:v>43257.631249999999</c:v>
                </c:pt>
                <c:pt idx="10191">
                  <c:v>43257.634722222225</c:v>
                </c:pt>
                <c:pt idx="10192">
                  <c:v>43257.638194444444</c:v>
                </c:pt>
                <c:pt idx="10193">
                  <c:v>43257.64166666667</c:v>
                </c:pt>
                <c:pt idx="10194">
                  <c:v>43257.645138888889</c:v>
                </c:pt>
                <c:pt idx="10195">
                  <c:v>43257.648611111108</c:v>
                </c:pt>
                <c:pt idx="10196">
                  <c:v>43257.652083333334</c:v>
                </c:pt>
                <c:pt idx="10197">
                  <c:v>43257.65902777778</c:v>
                </c:pt>
                <c:pt idx="10198">
                  <c:v>43257.662499999999</c:v>
                </c:pt>
                <c:pt idx="10199">
                  <c:v>43257.665972222225</c:v>
                </c:pt>
                <c:pt idx="10200">
                  <c:v>43257.669444444444</c:v>
                </c:pt>
                <c:pt idx="10201">
                  <c:v>43257.676388888889</c:v>
                </c:pt>
                <c:pt idx="10202">
                  <c:v>43257.679861111108</c:v>
                </c:pt>
                <c:pt idx="10203">
                  <c:v>43257.683333333334</c:v>
                </c:pt>
                <c:pt idx="10204">
                  <c:v>43257.686805555553</c:v>
                </c:pt>
                <c:pt idx="10205">
                  <c:v>43257.693749999999</c:v>
                </c:pt>
                <c:pt idx="10206">
                  <c:v>43257.697222222225</c:v>
                </c:pt>
                <c:pt idx="10207">
                  <c:v>43257.700694444444</c:v>
                </c:pt>
                <c:pt idx="10208">
                  <c:v>43257.70416666667</c:v>
                </c:pt>
                <c:pt idx="10209">
                  <c:v>43257.707638888889</c:v>
                </c:pt>
                <c:pt idx="10210">
                  <c:v>43257.711805555555</c:v>
                </c:pt>
                <c:pt idx="10211">
                  <c:v>43257.718055555553</c:v>
                </c:pt>
                <c:pt idx="10212">
                  <c:v>43257.72152777778</c:v>
                </c:pt>
                <c:pt idx="10213">
                  <c:v>43257.724999999999</c:v>
                </c:pt>
                <c:pt idx="10214">
                  <c:v>43257.728472222225</c:v>
                </c:pt>
                <c:pt idx="10215">
                  <c:v>43257.731944444444</c:v>
                </c:pt>
                <c:pt idx="10216">
                  <c:v>43257.73541666667</c:v>
                </c:pt>
                <c:pt idx="10217">
                  <c:v>43257.738888888889</c:v>
                </c:pt>
                <c:pt idx="10218">
                  <c:v>43257.742361111108</c:v>
                </c:pt>
                <c:pt idx="10219">
                  <c:v>43257.745833333334</c:v>
                </c:pt>
                <c:pt idx="10220">
                  <c:v>43257.75277777778</c:v>
                </c:pt>
                <c:pt idx="10221">
                  <c:v>43257.756249999999</c:v>
                </c:pt>
                <c:pt idx="10222">
                  <c:v>43257.759722222225</c:v>
                </c:pt>
                <c:pt idx="10223">
                  <c:v>43257.763194444444</c:v>
                </c:pt>
                <c:pt idx="10224">
                  <c:v>43257.76666666667</c:v>
                </c:pt>
                <c:pt idx="10225">
                  <c:v>43257.770138888889</c:v>
                </c:pt>
                <c:pt idx="10226">
                  <c:v>43257.773611111108</c:v>
                </c:pt>
                <c:pt idx="10227">
                  <c:v>43257.777083333334</c:v>
                </c:pt>
                <c:pt idx="10228">
                  <c:v>43257.780555555553</c:v>
                </c:pt>
                <c:pt idx="10229">
                  <c:v>43257.78402777778</c:v>
                </c:pt>
                <c:pt idx="10230">
                  <c:v>43257.787499999999</c:v>
                </c:pt>
                <c:pt idx="10231">
                  <c:v>43257.790972222225</c:v>
                </c:pt>
                <c:pt idx="10232">
                  <c:v>43257.794444444444</c:v>
                </c:pt>
                <c:pt idx="10233">
                  <c:v>43257.79791666667</c:v>
                </c:pt>
                <c:pt idx="10234">
                  <c:v>43257.801388888889</c:v>
                </c:pt>
                <c:pt idx="10235">
                  <c:v>43257.804861111108</c:v>
                </c:pt>
                <c:pt idx="10236">
                  <c:v>43257.808333333334</c:v>
                </c:pt>
                <c:pt idx="10237">
                  <c:v>43257.811805555553</c:v>
                </c:pt>
                <c:pt idx="10238">
                  <c:v>43257.81527777778</c:v>
                </c:pt>
                <c:pt idx="10239">
                  <c:v>43257.818749999999</c:v>
                </c:pt>
                <c:pt idx="10240">
                  <c:v>43257.822222222225</c:v>
                </c:pt>
                <c:pt idx="10241">
                  <c:v>43257.825694444444</c:v>
                </c:pt>
                <c:pt idx="10242">
                  <c:v>43257.82916666667</c:v>
                </c:pt>
                <c:pt idx="10243">
                  <c:v>43257.832638888889</c:v>
                </c:pt>
                <c:pt idx="10244">
                  <c:v>43257.836111111108</c:v>
                </c:pt>
                <c:pt idx="10245">
                  <c:v>43257.839583333334</c:v>
                </c:pt>
                <c:pt idx="10246">
                  <c:v>43257.843055555553</c:v>
                </c:pt>
                <c:pt idx="10247">
                  <c:v>43257.84652777778</c:v>
                </c:pt>
                <c:pt idx="10248">
                  <c:v>43257.85</c:v>
                </c:pt>
                <c:pt idx="10249">
                  <c:v>43257.853472222225</c:v>
                </c:pt>
                <c:pt idx="10250">
                  <c:v>43257.856944444444</c:v>
                </c:pt>
                <c:pt idx="10251">
                  <c:v>43257.86041666667</c:v>
                </c:pt>
                <c:pt idx="10252">
                  <c:v>43257.863888888889</c:v>
                </c:pt>
                <c:pt idx="10253">
                  <c:v>43257.867361111108</c:v>
                </c:pt>
                <c:pt idx="10254">
                  <c:v>43257.870833333334</c:v>
                </c:pt>
                <c:pt idx="10255">
                  <c:v>43257.874305555553</c:v>
                </c:pt>
                <c:pt idx="10256">
                  <c:v>43257.87777777778</c:v>
                </c:pt>
                <c:pt idx="10257">
                  <c:v>43257.881249999999</c:v>
                </c:pt>
                <c:pt idx="10258">
                  <c:v>43257.884722222225</c:v>
                </c:pt>
                <c:pt idx="10259">
                  <c:v>43257.888194444444</c:v>
                </c:pt>
                <c:pt idx="10260">
                  <c:v>43257.89166666667</c:v>
                </c:pt>
                <c:pt idx="10261">
                  <c:v>43257.895138888889</c:v>
                </c:pt>
                <c:pt idx="10262">
                  <c:v>43257.898611111108</c:v>
                </c:pt>
                <c:pt idx="10263">
                  <c:v>43257.902083333334</c:v>
                </c:pt>
                <c:pt idx="10264">
                  <c:v>43257.905555555553</c:v>
                </c:pt>
                <c:pt idx="10265">
                  <c:v>43257.90902777778</c:v>
                </c:pt>
                <c:pt idx="10266">
                  <c:v>43257.912499999999</c:v>
                </c:pt>
                <c:pt idx="10267">
                  <c:v>43257.915972222225</c:v>
                </c:pt>
                <c:pt idx="10268">
                  <c:v>43257.919444444444</c:v>
                </c:pt>
                <c:pt idx="10269">
                  <c:v>43257.92291666667</c:v>
                </c:pt>
                <c:pt idx="10270">
                  <c:v>43257.926388888889</c:v>
                </c:pt>
                <c:pt idx="10271">
                  <c:v>43257.929861111108</c:v>
                </c:pt>
                <c:pt idx="10272">
                  <c:v>43257.933333333334</c:v>
                </c:pt>
                <c:pt idx="10273">
                  <c:v>43257.936805555553</c:v>
                </c:pt>
                <c:pt idx="10274">
                  <c:v>43257.94027777778</c:v>
                </c:pt>
                <c:pt idx="10275">
                  <c:v>43257.943749999999</c:v>
                </c:pt>
                <c:pt idx="10276">
                  <c:v>43257.947222222225</c:v>
                </c:pt>
                <c:pt idx="10277">
                  <c:v>43257.950694444444</c:v>
                </c:pt>
                <c:pt idx="10278">
                  <c:v>43257.95416666667</c:v>
                </c:pt>
                <c:pt idx="10279">
                  <c:v>43257.961111111108</c:v>
                </c:pt>
                <c:pt idx="10280">
                  <c:v>43257.964583333334</c:v>
                </c:pt>
                <c:pt idx="10281">
                  <c:v>43257.968055555553</c:v>
                </c:pt>
                <c:pt idx="10282">
                  <c:v>43257.97152777778</c:v>
                </c:pt>
                <c:pt idx="10283">
                  <c:v>43257.975694444445</c:v>
                </c:pt>
                <c:pt idx="10284">
                  <c:v>43257.979166666664</c:v>
                </c:pt>
                <c:pt idx="10285">
                  <c:v>43257.982638888891</c:v>
                </c:pt>
                <c:pt idx="10286">
                  <c:v>43257.986111111109</c:v>
                </c:pt>
                <c:pt idx="10287">
                  <c:v>43257.989583333336</c:v>
                </c:pt>
                <c:pt idx="10288">
                  <c:v>43257.993055555555</c:v>
                </c:pt>
                <c:pt idx="10289">
                  <c:v>43257.999305555553</c:v>
                </c:pt>
                <c:pt idx="10290">
                  <c:v>43258.00277777778</c:v>
                </c:pt>
                <c:pt idx="10291">
                  <c:v>43258.006249999999</c:v>
                </c:pt>
                <c:pt idx="10292">
                  <c:v>43258.013194444444</c:v>
                </c:pt>
                <c:pt idx="10293">
                  <c:v>43258.01666666667</c:v>
                </c:pt>
                <c:pt idx="10294">
                  <c:v>43258.020138888889</c:v>
                </c:pt>
                <c:pt idx="10295">
                  <c:v>43258.023611111108</c:v>
                </c:pt>
                <c:pt idx="10296">
                  <c:v>43258.027083333334</c:v>
                </c:pt>
                <c:pt idx="10297">
                  <c:v>43258.030555555553</c:v>
                </c:pt>
                <c:pt idx="10298">
                  <c:v>43258.03402777778</c:v>
                </c:pt>
                <c:pt idx="10299">
                  <c:v>43258.037499999999</c:v>
                </c:pt>
                <c:pt idx="10300">
                  <c:v>43258.040972222225</c:v>
                </c:pt>
                <c:pt idx="10301">
                  <c:v>43258.044444444444</c:v>
                </c:pt>
                <c:pt idx="10302">
                  <c:v>43258.04791666667</c:v>
                </c:pt>
                <c:pt idx="10303">
                  <c:v>43258.051388888889</c:v>
                </c:pt>
                <c:pt idx="10304">
                  <c:v>43258.054861111108</c:v>
                </c:pt>
                <c:pt idx="10305">
                  <c:v>43258.058333333334</c:v>
                </c:pt>
                <c:pt idx="10306">
                  <c:v>43258.061805555553</c:v>
                </c:pt>
                <c:pt idx="10307">
                  <c:v>43258.06527777778</c:v>
                </c:pt>
                <c:pt idx="10308">
                  <c:v>43258.068749999999</c:v>
                </c:pt>
                <c:pt idx="10309">
                  <c:v>43258.072222222225</c:v>
                </c:pt>
                <c:pt idx="10310">
                  <c:v>43258.075694444444</c:v>
                </c:pt>
                <c:pt idx="10311">
                  <c:v>43258.07916666667</c:v>
                </c:pt>
                <c:pt idx="10312">
                  <c:v>43258.082638888889</c:v>
                </c:pt>
                <c:pt idx="10313">
                  <c:v>43258.086111111108</c:v>
                </c:pt>
                <c:pt idx="10314">
                  <c:v>43258.089583333334</c:v>
                </c:pt>
                <c:pt idx="10315">
                  <c:v>43258.093055555553</c:v>
                </c:pt>
                <c:pt idx="10316">
                  <c:v>43258.09652777778</c:v>
                </c:pt>
                <c:pt idx="10317">
                  <c:v>43258.1</c:v>
                </c:pt>
                <c:pt idx="10318">
                  <c:v>43258.103472222225</c:v>
                </c:pt>
                <c:pt idx="10319">
                  <c:v>43258.106944444444</c:v>
                </c:pt>
                <c:pt idx="10320">
                  <c:v>43258.11041666667</c:v>
                </c:pt>
                <c:pt idx="10321">
                  <c:v>43258.113888888889</c:v>
                </c:pt>
                <c:pt idx="10322">
                  <c:v>43258.117361111108</c:v>
                </c:pt>
                <c:pt idx="10323">
                  <c:v>43258.120833333334</c:v>
                </c:pt>
                <c:pt idx="10324">
                  <c:v>43258.124305555553</c:v>
                </c:pt>
                <c:pt idx="10325">
                  <c:v>43258.12777777778</c:v>
                </c:pt>
                <c:pt idx="10326">
                  <c:v>43258.131249999999</c:v>
                </c:pt>
                <c:pt idx="10327">
                  <c:v>43258.134722222225</c:v>
                </c:pt>
                <c:pt idx="10328">
                  <c:v>43258.138194444444</c:v>
                </c:pt>
                <c:pt idx="10329">
                  <c:v>43258.14166666667</c:v>
                </c:pt>
                <c:pt idx="10330">
                  <c:v>43258.145138888889</c:v>
                </c:pt>
                <c:pt idx="10331">
                  <c:v>43258.148611111108</c:v>
                </c:pt>
                <c:pt idx="10332">
                  <c:v>43258.152083333334</c:v>
                </c:pt>
                <c:pt idx="10333">
                  <c:v>43258.155555555553</c:v>
                </c:pt>
                <c:pt idx="10334">
                  <c:v>43258.15902777778</c:v>
                </c:pt>
                <c:pt idx="10335">
                  <c:v>43258.162499999999</c:v>
                </c:pt>
                <c:pt idx="10336">
                  <c:v>43258.165972222225</c:v>
                </c:pt>
                <c:pt idx="10337">
                  <c:v>43258.169444444444</c:v>
                </c:pt>
                <c:pt idx="10338">
                  <c:v>43258.17291666667</c:v>
                </c:pt>
                <c:pt idx="10339">
                  <c:v>43258.176388888889</c:v>
                </c:pt>
                <c:pt idx="10340">
                  <c:v>43258.179861111108</c:v>
                </c:pt>
                <c:pt idx="10341">
                  <c:v>43258.183333333334</c:v>
                </c:pt>
                <c:pt idx="10342">
                  <c:v>43258.186805555553</c:v>
                </c:pt>
                <c:pt idx="10343">
                  <c:v>43258.19027777778</c:v>
                </c:pt>
                <c:pt idx="10344">
                  <c:v>43258.193749999999</c:v>
                </c:pt>
                <c:pt idx="10345">
                  <c:v>43258.197222222225</c:v>
                </c:pt>
                <c:pt idx="10346">
                  <c:v>43258.200694444444</c:v>
                </c:pt>
                <c:pt idx="10347">
                  <c:v>43258.20416666667</c:v>
                </c:pt>
                <c:pt idx="10348">
                  <c:v>43258.207638888889</c:v>
                </c:pt>
                <c:pt idx="10349">
                  <c:v>43258.211111111108</c:v>
                </c:pt>
                <c:pt idx="10350">
                  <c:v>43258.214583333334</c:v>
                </c:pt>
                <c:pt idx="10351">
                  <c:v>43258.21875</c:v>
                </c:pt>
                <c:pt idx="10352">
                  <c:v>43258.222222222219</c:v>
                </c:pt>
                <c:pt idx="10353">
                  <c:v>43258.225694444445</c:v>
                </c:pt>
                <c:pt idx="10354">
                  <c:v>43258.229166666664</c:v>
                </c:pt>
                <c:pt idx="10355">
                  <c:v>43258.232638888891</c:v>
                </c:pt>
                <c:pt idx="10356">
                  <c:v>43258.236111111109</c:v>
                </c:pt>
                <c:pt idx="10357">
                  <c:v>43258.239583333336</c:v>
                </c:pt>
                <c:pt idx="10358">
                  <c:v>43258.243055555555</c:v>
                </c:pt>
                <c:pt idx="10359">
                  <c:v>43258.246527777781</c:v>
                </c:pt>
                <c:pt idx="10360">
                  <c:v>43258.25</c:v>
                </c:pt>
                <c:pt idx="10361">
                  <c:v>43258.253472222219</c:v>
                </c:pt>
                <c:pt idx="10362">
                  <c:v>43258.256944444445</c:v>
                </c:pt>
                <c:pt idx="10363">
                  <c:v>43258.260416666664</c:v>
                </c:pt>
                <c:pt idx="10364">
                  <c:v>43258.263888888891</c:v>
                </c:pt>
                <c:pt idx="10365">
                  <c:v>43258.267361111109</c:v>
                </c:pt>
                <c:pt idx="10366">
                  <c:v>43258.270833333336</c:v>
                </c:pt>
                <c:pt idx="10367">
                  <c:v>43258.274305555555</c:v>
                </c:pt>
                <c:pt idx="10368">
                  <c:v>43258.277777777781</c:v>
                </c:pt>
                <c:pt idx="10369">
                  <c:v>43258.28125</c:v>
                </c:pt>
                <c:pt idx="10370">
                  <c:v>43258.284722222219</c:v>
                </c:pt>
                <c:pt idx="10371">
                  <c:v>43258.288194444445</c:v>
                </c:pt>
                <c:pt idx="10372">
                  <c:v>43258.291666666664</c:v>
                </c:pt>
                <c:pt idx="10373">
                  <c:v>43258.295138888891</c:v>
                </c:pt>
                <c:pt idx="10374">
                  <c:v>43258.298611111109</c:v>
                </c:pt>
                <c:pt idx="10375">
                  <c:v>43258.302083333336</c:v>
                </c:pt>
                <c:pt idx="10376">
                  <c:v>43258.305555555555</c:v>
                </c:pt>
                <c:pt idx="10377">
                  <c:v>43258.309027777781</c:v>
                </c:pt>
                <c:pt idx="10378">
                  <c:v>43258.3125</c:v>
                </c:pt>
                <c:pt idx="10379">
                  <c:v>43258.315972222219</c:v>
                </c:pt>
                <c:pt idx="10380">
                  <c:v>43258.319444444445</c:v>
                </c:pt>
                <c:pt idx="10381">
                  <c:v>43258.322916666664</c:v>
                </c:pt>
                <c:pt idx="10382">
                  <c:v>43258.326388888891</c:v>
                </c:pt>
                <c:pt idx="10383">
                  <c:v>43258.329861111109</c:v>
                </c:pt>
                <c:pt idx="10384">
                  <c:v>43258.333333333336</c:v>
                </c:pt>
                <c:pt idx="10385">
                  <c:v>43258.336805555555</c:v>
                </c:pt>
                <c:pt idx="10386">
                  <c:v>43258.340277777781</c:v>
                </c:pt>
                <c:pt idx="10387">
                  <c:v>43258.34375</c:v>
                </c:pt>
                <c:pt idx="10388">
                  <c:v>43258.347222222219</c:v>
                </c:pt>
                <c:pt idx="10389">
                  <c:v>43258.350694444445</c:v>
                </c:pt>
                <c:pt idx="10390">
                  <c:v>43258.354166666664</c:v>
                </c:pt>
                <c:pt idx="10391">
                  <c:v>43258.357638888891</c:v>
                </c:pt>
                <c:pt idx="10392">
                  <c:v>43258.361111111109</c:v>
                </c:pt>
                <c:pt idx="10393">
                  <c:v>43258.364583333336</c:v>
                </c:pt>
                <c:pt idx="10394">
                  <c:v>43258.368055555555</c:v>
                </c:pt>
                <c:pt idx="10395">
                  <c:v>43258.371527777781</c:v>
                </c:pt>
                <c:pt idx="10396">
                  <c:v>43258.375</c:v>
                </c:pt>
                <c:pt idx="10397">
                  <c:v>43258.378472222219</c:v>
                </c:pt>
                <c:pt idx="10398">
                  <c:v>43258.381944444445</c:v>
                </c:pt>
                <c:pt idx="10399">
                  <c:v>43258.385416666664</c:v>
                </c:pt>
                <c:pt idx="10400">
                  <c:v>43258.388888888891</c:v>
                </c:pt>
                <c:pt idx="10401">
                  <c:v>43258.392361111109</c:v>
                </c:pt>
                <c:pt idx="10402">
                  <c:v>43258.395833333336</c:v>
                </c:pt>
                <c:pt idx="10403">
                  <c:v>43258.399305555555</c:v>
                </c:pt>
                <c:pt idx="10404">
                  <c:v>43258.402777777781</c:v>
                </c:pt>
                <c:pt idx="10405">
                  <c:v>43258.40625</c:v>
                </c:pt>
                <c:pt idx="10406">
                  <c:v>43258.409722222219</c:v>
                </c:pt>
                <c:pt idx="10407">
                  <c:v>43258.413194444445</c:v>
                </c:pt>
                <c:pt idx="10408">
                  <c:v>43258.416666666664</c:v>
                </c:pt>
                <c:pt idx="10409">
                  <c:v>43258.420138888891</c:v>
                </c:pt>
                <c:pt idx="10410">
                  <c:v>43258.426388888889</c:v>
                </c:pt>
                <c:pt idx="10411">
                  <c:v>43258.430555555555</c:v>
                </c:pt>
                <c:pt idx="10412">
                  <c:v>43258.436805555553</c:v>
                </c:pt>
                <c:pt idx="10413">
                  <c:v>43258.44027777778</c:v>
                </c:pt>
                <c:pt idx="10414">
                  <c:v>43258.444444444445</c:v>
                </c:pt>
                <c:pt idx="10415">
                  <c:v>43258.447916666664</c:v>
                </c:pt>
                <c:pt idx="10416">
                  <c:v>43258.45416666667</c:v>
                </c:pt>
                <c:pt idx="10417">
                  <c:v>43258.458333333336</c:v>
                </c:pt>
                <c:pt idx="10418">
                  <c:v>43258.461805555555</c:v>
                </c:pt>
                <c:pt idx="10419">
                  <c:v>43258.468055555553</c:v>
                </c:pt>
                <c:pt idx="10420">
                  <c:v>43258.47152777778</c:v>
                </c:pt>
                <c:pt idx="10421">
                  <c:v>43258.474999999999</c:v>
                </c:pt>
                <c:pt idx="10422">
                  <c:v>43258.478472222225</c:v>
                </c:pt>
                <c:pt idx="10423">
                  <c:v>43258.481944444444</c:v>
                </c:pt>
                <c:pt idx="10424">
                  <c:v>43258.488888888889</c:v>
                </c:pt>
                <c:pt idx="10425">
                  <c:v>43258.493055555555</c:v>
                </c:pt>
                <c:pt idx="10426">
                  <c:v>43258.499305555553</c:v>
                </c:pt>
                <c:pt idx="10427">
                  <c:v>43258.50277777778</c:v>
                </c:pt>
                <c:pt idx="10428">
                  <c:v>43258.506249999999</c:v>
                </c:pt>
                <c:pt idx="10429">
                  <c:v>43258.513194444444</c:v>
                </c:pt>
                <c:pt idx="10430">
                  <c:v>43258.520138888889</c:v>
                </c:pt>
                <c:pt idx="10431">
                  <c:v>43258.523611111108</c:v>
                </c:pt>
                <c:pt idx="10432">
                  <c:v>43258.527777777781</c:v>
                </c:pt>
                <c:pt idx="10433">
                  <c:v>43258.53402777778</c:v>
                </c:pt>
                <c:pt idx="10434">
                  <c:v>43258.537499999999</c:v>
                </c:pt>
                <c:pt idx="10435">
                  <c:v>43258.544444444444</c:v>
                </c:pt>
                <c:pt idx="10436">
                  <c:v>43258.54791666667</c:v>
                </c:pt>
                <c:pt idx="10437">
                  <c:v>43258.554861111108</c:v>
                </c:pt>
                <c:pt idx="10438">
                  <c:v>43258.558333333334</c:v>
                </c:pt>
                <c:pt idx="10439">
                  <c:v>43258.561805555553</c:v>
                </c:pt>
                <c:pt idx="10440">
                  <c:v>43258.565972222219</c:v>
                </c:pt>
                <c:pt idx="10441">
                  <c:v>43258.572222222225</c:v>
                </c:pt>
                <c:pt idx="10442">
                  <c:v>43258.576388888891</c:v>
                </c:pt>
                <c:pt idx="10443">
                  <c:v>43258.579861111109</c:v>
                </c:pt>
                <c:pt idx="10444">
                  <c:v>43258.586111111108</c:v>
                </c:pt>
                <c:pt idx="10445">
                  <c:v>43258.589583333334</c:v>
                </c:pt>
                <c:pt idx="10446">
                  <c:v>43258.59652777778</c:v>
                </c:pt>
                <c:pt idx="10447">
                  <c:v>43258.6</c:v>
                </c:pt>
                <c:pt idx="10448">
                  <c:v>43258.603472222225</c:v>
                </c:pt>
                <c:pt idx="10449">
                  <c:v>43258.606944444444</c:v>
                </c:pt>
                <c:pt idx="10450">
                  <c:v>43258.61041666667</c:v>
                </c:pt>
                <c:pt idx="10451">
                  <c:v>43258.617361111108</c:v>
                </c:pt>
                <c:pt idx="10452">
                  <c:v>43258.620833333334</c:v>
                </c:pt>
                <c:pt idx="10453">
                  <c:v>43258.62777777778</c:v>
                </c:pt>
                <c:pt idx="10454">
                  <c:v>43258.631249999999</c:v>
                </c:pt>
                <c:pt idx="10455">
                  <c:v>43258.635416666664</c:v>
                </c:pt>
                <c:pt idx="10456">
                  <c:v>43258.64166666667</c:v>
                </c:pt>
                <c:pt idx="10457">
                  <c:v>43258.645138888889</c:v>
                </c:pt>
                <c:pt idx="10458">
                  <c:v>43258.648611111108</c:v>
                </c:pt>
                <c:pt idx="10459">
                  <c:v>43258.655555555553</c:v>
                </c:pt>
                <c:pt idx="10460">
                  <c:v>43258.65902777778</c:v>
                </c:pt>
                <c:pt idx="10461">
                  <c:v>43258.662499999999</c:v>
                </c:pt>
                <c:pt idx="10462">
                  <c:v>43258.669444444444</c:v>
                </c:pt>
                <c:pt idx="10463">
                  <c:v>43258.67291666667</c:v>
                </c:pt>
                <c:pt idx="10464">
                  <c:v>43258.676388888889</c:v>
                </c:pt>
                <c:pt idx="10465">
                  <c:v>43258.679861111108</c:v>
                </c:pt>
                <c:pt idx="10466">
                  <c:v>43258.683333333334</c:v>
                </c:pt>
                <c:pt idx="10467">
                  <c:v>43258.69027777778</c:v>
                </c:pt>
                <c:pt idx="10468">
                  <c:v>43258.693749999999</c:v>
                </c:pt>
                <c:pt idx="10469">
                  <c:v>43258.697222222225</c:v>
                </c:pt>
                <c:pt idx="10470">
                  <c:v>43258.700694444444</c:v>
                </c:pt>
                <c:pt idx="10471">
                  <c:v>43258.70416666667</c:v>
                </c:pt>
                <c:pt idx="10472">
                  <c:v>43258.708333333336</c:v>
                </c:pt>
                <c:pt idx="10473">
                  <c:v>43258.711805555555</c:v>
                </c:pt>
                <c:pt idx="10474">
                  <c:v>43258.715277777781</c:v>
                </c:pt>
                <c:pt idx="10475">
                  <c:v>43258.71875</c:v>
                </c:pt>
                <c:pt idx="10476">
                  <c:v>43258.722222222219</c:v>
                </c:pt>
                <c:pt idx="10477">
                  <c:v>43258.725694444445</c:v>
                </c:pt>
                <c:pt idx="10478">
                  <c:v>43258.729166666664</c:v>
                </c:pt>
                <c:pt idx="10479">
                  <c:v>43258.732638888891</c:v>
                </c:pt>
                <c:pt idx="10480">
                  <c:v>43258.736111111109</c:v>
                </c:pt>
                <c:pt idx="10481">
                  <c:v>43258.739583333336</c:v>
                </c:pt>
                <c:pt idx="10482">
                  <c:v>43258.743055555555</c:v>
                </c:pt>
                <c:pt idx="10483">
                  <c:v>43258.749305555553</c:v>
                </c:pt>
                <c:pt idx="10484">
                  <c:v>43258.753472222219</c:v>
                </c:pt>
                <c:pt idx="10485">
                  <c:v>43258.756944444445</c:v>
                </c:pt>
                <c:pt idx="10486">
                  <c:v>43258.760416666664</c:v>
                </c:pt>
                <c:pt idx="10487">
                  <c:v>43258.763888888891</c:v>
                </c:pt>
                <c:pt idx="10488">
                  <c:v>43258.767361111109</c:v>
                </c:pt>
                <c:pt idx="10489">
                  <c:v>43258.770833333336</c:v>
                </c:pt>
                <c:pt idx="10490">
                  <c:v>43258.774305555555</c:v>
                </c:pt>
                <c:pt idx="10491">
                  <c:v>43258.777777777781</c:v>
                </c:pt>
                <c:pt idx="10492">
                  <c:v>43258.78125</c:v>
                </c:pt>
                <c:pt idx="10493">
                  <c:v>43258.784722222219</c:v>
                </c:pt>
                <c:pt idx="10494">
                  <c:v>43258.788194444445</c:v>
                </c:pt>
                <c:pt idx="10495">
                  <c:v>43258.791666666664</c:v>
                </c:pt>
                <c:pt idx="10496">
                  <c:v>43258.795138888891</c:v>
                </c:pt>
                <c:pt idx="10497">
                  <c:v>43258.798611111109</c:v>
                </c:pt>
                <c:pt idx="10498">
                  <c:v>43258.802083333336</c:v>
                </c:pt>
                <c:pt idx="10499">
                  <c:v>43258.805555555555</c:v>
                </c:pt>
                <c:pt idx="10500">
                  <c:v>43258.809027777781</c:v>
                </c:pt>
                <c:pt idx="10501">
                  <c:v>43258.8125</c:v>
                </c:pt>
                <c:pt idx="10502">
                  <c:v>43258.815972222219</c:v>
                </c:pt>
                <c:pt idx="10503">
                  <c:v>43258.819444444445</c:v>
                </c:pt>
                <c:pt idx="10504">
                  <c:v>43258.822916666664</c:v>
                </c:pt>
                <c:pt idx="10505">
                  <c:v>43258.826388888891</c:v>
                </c:pt>
                <c:pt idx="10506">
                  <c:v>43258.829861111109</c:v>
                </c:pt>
                <c:pt idx="10507">
                  <c:v>43258.833333333336</c:v>
                </c:pt>
                <c:pt idx="10508">
                  <c:v>43258.836805555555</c:v>
                </c:pt>
                <c:pt idx="10509">
                  <c:v>43258.840277777781</c:v>
                </c:pt>
                <c:pt idx="10510">
                  <c:v>43258.84375</c:v>
                </c:pt>
                <c:pt idx="10511">
                  <c:v>43258.847222222219</c:v>
                </c:pt>
                <c:pt idx="10512">
                  <c:v>43258.850694444445</c:v>
                </c:pt>
                <c:pt idx="10513">
                  <c:v>43258.854166666664</c:v>
                </c:pt>
                <c:pt idx="10514">
                  <c:v>43258.857638888891</c:v>
                </c:pt>
                <c:pt idx="10515">
                  <c:v>43258.861111111109</c:v>
                </c:pt>
                <c:pt idx="10516">
                  <c:v>43258.864583333336</c:v>
                </c:pt>
                <c:pt idx="10517">
                  <c:v>43258.868055555555</c:v>
                </c:pt>
                <c:pt idx="10518">
                  <c:v>43258.871527777781</c:v>
                </c:pt>
                <c:pt idx="10519">
                  <c:v>43258.875</c:v>
                </c:pt>
                <c:pt idx="10520">
                  <c:v>43258.878472222219</c:v>
                </c:pt>
                <c:pt idx="10521">
                  <c:v>43258.881944444445</c:v>
                </c:pt>
                <c:pt idx="10522">
                  <c:v>43258.885416666664</c:v>
                </c:pt>
                <c:pt idx="10523">
                  <c:v>43258.888888888891</c:v>
                </c:pt>
                <c:pt idx="10524">
                  <c:v>43258.892361111109</c:v>
                </c:pt>
                <c:pt idx="10525">
                  <c:v>43258.895833333336</c:v>
                </c:pt>
                <c:pt idx="10526">
                  <c:v>43258.899305555555</c:v>
                </c:pt>
                <c:pt idx="10527">
                  <c:v>43258.902777777781</c:v>
                </c:pt>
                <c:pt idx="10528">
                  <c:v>43258.90625</c:v>
                </c:pt>
                <c:pt idx="10529">
                  <c:v>43258.909722222219</c:v>
                </c:pt>
                <c:pt idx="10530">
                  <c:v>43258.913194444445</c:v>
                </c:pt>
                <c:pt idx="10531">
                  <c:v>43258.916666666664</c:v>
                </c:pt>
                <c:pt idx="10532">
                  <c:v>43258.920138888891</c:v>
                </c:pt>
                <c:pt idx="10533">
                  <c:v>43258.923611111109</c:v>
                </c:pt>
                <c:pt idx="10534">
                  <c:v>43258.927083333336</c:v>
                </c:pt>
                <c:pt idx="10535">
                  <c:v>43258.930555555555</c:v>
                </c:pt>
                <c:pt idx="10536">
                  <c:v>43258.934027777781</c:v>
                </c:pt>
                <c:pt idx="10537">
                  <c:v>43258.9375</c:v>
                </c:pt>
                <c:pt idx="10538">
                  <c:v>43258.940972222219</c:v>
                </c:pt>
                <c:pt idx="10539">
                  <c:v>43258.944444444445</c:v>
                </c:pt>
                <c:pt idx="10540">
                  <c:v>43258.947916666664</c:v>
                </c:pt>
                <c:pt idx="10541">
                  <c:v>43258.951388888891</c:v>
                </c:pt>
                <c:pt idx="10542">
                  <c:v>43258.954861111109</c:v>
                </c:pt>
                <c:pt idx="10543">
                  <c:v>43258.958333333336</c:v>
                </c:pt>
                <c:pt idx="10544">
                  <c:v>43258.961805555555</c:v>
                </c:pt>
                <c:pt idx="10545">
                  <c:v>43258.965277777781</c:v>
                </c:pt>
                <c:pt idx="10546">
                  <c:v>43258.96875</c:v>
                </c:pt>
                <c:pt idx="10547">
                  <c:v>43258.972222222219</c:v>
                </c:pt>
                <c:pt idx="10548">
                  <c:v>43258.975694444445</c:v>
                </c:pt>
                <c:pt idx="10549">
                  <c:v>43258.979166666664</c:v>
                </c:pt>
                <c:pt idx="10550">
                  <c:v>43258.982638888891</c:v>
                </c:pt>
                <c:pt idx="10551">
                  <c:v>43258.986111111109</c:v>
                </c:pt>
                <c:pt idx="10552">
                  <c:v>43258.989583333336</c:v>
                </c:pt>
                <c:pt idx="10553">
                  <c:v>43258.993055555555</c:v>
                </c:pt>
                <c:pt idx="10554">
                  <c:v>43258.999305555553</c:v>
                </c:pt>
                <c:pt idx="10555">
                  <c:v>43259.003472222219</c:v>
                </c:pt>
                <c:pt idx="10556">
                  <c:v>43259.006944444445</c:v>
                </c:pt>
                <c:pt idx="10557">
                  <c:v>43259.010416666664</c:v>
                </c:pt>
                <c:pt idx="10558">
                  <c:v>43259.013888888891</c:v>
                </c:pt>
                <c:pt idx="10559">
                  <c:v>43259.017361111109</c:v>
                </c:pt>
                <c:pt idx="10560">
                  <c:v>43259.020833333336</c:v>
                </c:pt>
                <c:pt idx="10561">
                  <c:v>43259.024305555555</c:v>
                </c:pt>
                <c:pt idx="10562">
                  <c:v>43259.027777777781</c:v>
                </c:pt>
                <c:pt idx="10563">
                  <c:v>43259.03125</c:v>
                </c:pt>
                <c:pt idx="10564">
                  <c:v>43259.034722222219</c:v>
                </c:pt>
                <c:pt idx="10565">
                  <c:v>43259.038194444445</c:v>
                </c:pt>
                <c:pt idx="10566">
                  <c:v>43259.041666666664</c:v>
                </c:pt>
                <c:pt idx="10567">
                  <c:v>43259.045138888891</c:v>
                </c:pt>
                <c:pt idx="10568">
                  <c:v>43259.048611111109</c:v>
                </c:pt>
                <c:pt idx="10569">
                  <c:v>43259.052083333336</c:v>
                </c:pt>
                <c:pt idx="10570">
                  <c:v>43259.055555555555</c:v>
                </c:pt>
                <c:pt idx="10571">
                  <c:v>43259.059027777781</c:v>
                </c:pt>
                <c:pt idx="10572">
                  <c:v>43259.0625</c:v>
                </c:pt>
                <c:pt idx="10573">
                  <c:v>43259.065972222219</c:v>
                </c:pt>
                <c:pt idx="10574">
                  <c:v>43259.069444444445</c:v>
                </c:pt>
                <c:pt idx="10575">
                  <c:v>43259.072916666664</c:v>
                </c:pt>
                <c:pt idx="10576">
                  <c:v>43259.076388888891</c:v>
                </c:pt>
                <c:pt idx="10577">
                  <c:v>43259.079861111109</c:v>
                </c:pt>
                <c:pt idx="10578">
                  <c:v>43259.083333333336</c:v>
                </c:pt>
                <c:pt idx="10579">
                  <c:v>43259.086805555555</c:v>
                </c:pt>
                <c:pt idx="10580">
                  <c:v>43259.090277777781</c:v>
                </c:pt>
                <c:pt idx="10581">
                  <c:v>43259.09375</c:v>
                </c:pt>
                <c:pt idx="10582">
                  <c:v>43259.097222222219</c:v>
                </c:pt>
                <c:pt idx="10583">
                  <c:v>43259.100694444445</c:v>
                </c:pt>
                <c:pt idx="10584">
                  <c:v>43259.104166666664</c:v>
                </c:pt>
                <c:pt idx="10585">
                  <c:v>43259.107638888891</c:v>
                </c:pt>
                <c:pt idx="10586">
                  <c:v>43259.111111111109</c:v>
                </c:pt>
                <c:pt idx="10587">
                  <c:v>43259.114583333336</c:v>
                </c:pt>
                <c:pt idx="10588">
                  <c:v>43259.118055555555</c:v>
                </c:pt>
                <c:pt idx="10589">
                  <c:v>43259.121527777781</c:v>
                </c:pt>
                <c:pt idx="10590">
                  <c:v>43259.125</c:v>
                </c:pt>
                <c:pt idx="10591">
                  <c:v>43259.128472222219</c:v>
                </c:pt>
                <c:pt idx="10592">
                  <c:v>43259.131944444445</c:v>
                </c:pt>
                <c:pt idx="10593">
                  <c:v>43259.135416666664</c:v>
                </c:pt>
                <c:pt idx="10594">
                  <c:v>43259.138888888891</c:v>
                </c:pt>
                <c:pt idx="10595">
                  <c:v>43259.142361111109</c:v>
                </c:pt>
                <c:pt idx="10596">
                  <c:v>43259.145833333336</c:v>
                </c:pt>
                <c:pt idx="10597">
                  <c:v>43259.149305555555</c:v>
                </c:pt>
                <c:pt idx="10598">
                  <c:v>43259.152777777781</c:v>
                </c:pt>
                <c:pt idx="10599">
                  <c:v>43259.15625</c:v>
                </c:pt>
                <c:pt idx="10600">
                  <c:v>43259.159722222219</c:v>
                </c:pt>
                <c:pt idx="10601">
                  <c:v>43259.163194444445</c:v>
                </c:pt>
                <c:pt idx="10602">
                  <c:v>43259.166666666664</c:v>
                </c:pt>
                <c:pt idx="10603">
                  <c:v>43259.170138888891</c:v>
                </c:pt>
                <c:pt idx="10604">
                  <c:v>43259.173611111109</c:v>
                </c:pt>
                <c:pt idx="10605">
                  <c:v>43259.177083333336</c:v>
                </c:pt>
                <c:pt idx="10606">
                  <c:v>43259.180555555555</c:v>
                </c:pt>
                <c:pt idx="10607">
                  <c:v>43259.184027777781</c:v>
                </c:pt>
                <c:pt idx="10608">
                  <c:v>43259.1875</c:v>
                </c:pt>
                <c:pt idx="10609">
                  <c:v>43259.190972222219</c:v>
                </c:pt>
                <c:pt idx="10610">
                  <c:v>43259.194444444445</c:v>
                </c:pt>
                <c:pt idx="10611">
                  <c:v>43259.197916666664</c:v>
                </c:pt>
                <c:pt idx="10612">
                  <c:v>43259.201388888891</c:v>
                </c:pt>
                <c:pt idx="10613">
                  <c:v>43259.204861111109</c:v>
                </c:pt>
                <c:pt idx="10614">
                  <c:v>43259.208333333336</c:v>
                </c:pt>
                <c:pt idx="10615">
                  <c:v>43259.211805555555</c:v>
                </c:pt>
                <c:pt idx="10616">
                  <c:v>43259.215277777781</c:v>
                </c:pt>
                <c:pt idx="10617">
                  <c:v>43259.21875</c:v>
                </c:pt>
                <c:pt idx="10618">
                  <c:v>43259.222222222219</c:v>
                </c:pt>
                <c:pt idx="10619">
                  <c:v>43259.225694444445</c:v>
                </c:pt>
                <c:pt idx="10620">
                  <c:v>43259.229166666664</c:v>
                </c:pt>
                <c:pt idx="10621">
                  <c:v>43259.232638888891</c:v>
                </c:pt>
                <c:pt idx="10622">
                  <c:v>43259.236111111109</c:v>
                </c:pt>
                <c:pt idx="10623">
                  <c:v>43259.239583333336</c:v>
                </c:pt>
                <c:pt idx="10624">
                  <c:v>43259.243055555555</c:v>
                </c:pt>
                <c:pt idx="10625">
                  <c:v>43259.246527777781</c:v>
                </c:pt>
                <c:pt idx="10626">
                  <c:v>43259.25</c:v>
                </c:pt>
                <c:pt idx="10627">
                  <c:v>43259.253472222219</c:v>
                </c:pt>
                <c:pt idx="10628">
                  <c:v>43259.256944444445</c:v>
                </c:pt>
                <c:pt idx="10629">
                  <c:v>43259.260416666664</c:v>
                </c:pt>
                <c:pt idx="10630">
                  <c:v>43259.263888888891</c:v>
                </c:pt>
                <c:pt idx="10631">
                  <c:v>43259.267361111109</c:v>
                </c:pt>
                <c:pt idx="10632">
                  <c:v>43259.270833333336</c:v>
                </c:pt>
                <c:pt idx="10633">
                  <c:v>43259.274305555555</c:v>
                </c:pt>
                <c:pt idx="10634">
                  <c:v>43259.277777777781</c:v>
                </c:pt>
                <c:pt idx="10635">
                  <c:v>43259.28125</c:v>
                </c:pt>
                <c:pt idx="10636">
                  <c:v>43259.284722222219</c:v>
                </c:pt>
                <c:pt idx="10637">
                  <c:v>43259.288194444445</c:v>
                </c:pt>
                <c:pt idx="10638">
                  <c:v>43259.291666666664</c:v>
                </c:pt>
                <c:pt idx="10639">
                  <c:v>43259.295138888891</c:v>
                </c:pt>
                <c:pt idx="10640">
                  <c:v>43259.298611111109</c:v>
                </c:pt>
                <c:pt idx="10641">
                  <c:v>43259.302083333336</c:v>
                </c:pt>
                <c:pt idx="10642">
                  <c:v>43259.305555555555</c:v>
                </c:pt>
                <c:pt idx="10643">
                  <c:v>43259.309027777781</c:v>
                </c:pt>
                <c:pt idx="10644">
                  <c:v>43259.3125</c:v>
                </c:pt>
                <c:pt idx="10645">
                  <c:v>43259.315972222219</c:v>
                </c:pt>
                <c:pt idx="10646">
                  <c:v>43259.319444444445</c:v>
                </c:pt>
                <c:pt idx="10647">
                  <c:v>43259.322916666664</c:v>
                </c:pt>
                <c:pt idx="10648">
                  <c:v>43259.326388888891</c:v>
                </c:pt>
                <c:pt idx="10649">
                  <c:v>43259.329861111109</c:v>
                </c:pt>
                <c:pt idx="10650">
                  <c:v>43259.333333333336</c:v>
                </c:pt>
                <c:pt idx="10651">
                  <c:v>43259.336805555555</c:v>
                </c:pt>
                <c:pt idx="10652">
                  <c:v>43259.340277777781</c:v>
                </c:pt>
                <c:pt idx="10653">
                  <c:v>43259.34375</c:v>
                </c:pt>
                <c:pt idx="10654">
                  <c:v>43259.347222222219</c:v>
                </c:pt>
                <c:pt idx="10655">
                  <c:v>43259.350694444445</c:v>
                </c:pt>
                <c:pt idx="10656">
                  <c:v>43259.354166666664</c:v>
                </c:pt>
                <c:pt idx="10657">
                  <c:v>43259.36041666667</c:v>
                </c:pt>
                <c:pt idx="10658">
                  <c:v>43259.367361111108</c:v>
                </c:pt>
                <c:pt idx="10659">
                  <c:v>43259.371527777781</c:v>
                </c:pt>
                <c:pt idx="10660">
                  <c:v>43259.375</c:v>
                </c:pt>
                <c:pt idx="10661">
                  <c:v>43259.378472222219</c:v>
                </c:pt>
                <c:pt idx="10662">
                  <c:v>43259.381944444445</c:v>
                </c:pt>
                <c:pt idx="10663">
                  <c:v>43259.385416666664</c:v>
                </c:pt>
                <c:pt idx="10664">
                  <c:v>43259.388888888891</c:v>
                </c:pt>
                <c:pt idx="10665">
                  <c:v>43259.392361111109</c:v>
                </c:pt>
                <c:pt idx="10666">
                  <c:v>43259.395833333336</c:v>
                </c:pt>
                <c:pt idx="10667">
                  <c:v>43259.399305555555</c:v>
                </c:pt>
                <c:pt idx="10668">
                  <c:v>43259.402777777781</c:v>
                </c:pt>
                <c:pt idx="10669">
                  <c:v>43259.40902777778</c:v>
                </c:pt>
                <c:pt idx="10670">
                  <c:v>43259.413194444445</c:v>
                </c:pt>
                <c:pt idx="10671">
                  <c:v>43259.416666666664</c:v>
                </c:pt>
                <c:pt idx="10672">
                  <c:v>43259.42291666667</c:v>
                </c:pt>
                <c:pt idx="10673">
                  <c:v>43259.426388888889</c:v>
                </c:pt>
                <c:pt idx="10674">
                  <c:v>43259.429861111108</c:v>
                </c:pt>
                <c:pt idx="10675">
                  <c:v>43259.436805555553</c:v>
                </c:pt>
                <c:pt idx="10676">
                  <c:v>43259.44027777778</c:v>
                </c:pt>
                <c:pt idx="10677">
                  <c:v>43259.444444444445</c:v>
                </c:pt>
                <c:pt idx="10678">
                  <c:v>43259.447916666664</c:v>
                </c:pt>
                <c:pt idx="10679">
                  <c:v>43259.451388888891</c:v>
                </c:pt>
                <c:pt idx="10680">
                  <c:v>43259.454861111109</c:v>
                </c:pt>
                <c:pt idx="10681">
                  <c:v>43259.458333333336</c:v>
                </c:pt>
                <c:pt idx="10682">
                  <c:v>43259.461805555555</c:v>
                </c:pt>
                <c:pt idx="10683">
                  <c:v>43259.465277777781</c:v>
                </c:pt>
                <c:pt idx="10684">
                  <c:v>43259.46875</c:v>
                </c:pt>
                <c:pt idx="10685">
                  <c:v>43259.472222222219</c:v>
                </c:pt>
                <c:pt idx="10686">
                  <c:v>43259.475694444445</c:v>
                </c:pt>
                <c:pt idx="10687">
                  <c:v>43259.479166666664</c:v>
                </c:pt>
                <c:pt idx="10688">
                  <c:v>43259.482638888891</c:v>
                </c:pt>
                <c:pt idx="10689">
                  <c:v>43259.486111111109</c:v>
                </c:pt>
                <c:pt idx="10690">
                  <c:v>43259.489583333336</c:v>
                </c:pt>
                <c:pt idx="10691">
                  <c:v>43259.493055555555</c:v>
                </c:pt>
                <c:pt idx="10692">
                  <c:v>43259.496527777781</c:v>
                </c:pt>
                <c:pt idx="10693">
                  <c:v>43259.5</c:v>
                </c:pt>
                <c:pt idx="10694">
                  <c:v>43259.503472222219</c:v>
                </c:pt>
                <c:pt idx="10695">
                  <c:v>43259.506944444445</c:v>
                </c:pt>
                <c:pt idx="10696">
                  <c:v>43259.510416666664</c:v>
                </c:pt>
                <c:pt idx="10697">
                  <c:v>43259.513888888891</c:v>
                </c:pt>
                <c:pt idx="10698">
                  <c:v>43259.517361111109</c:v>
                </c:pt>
                <c:pt idx="10699">
                  <c:v>43259.520833333336</c:v>
                </c:pt>
                <c:pt idx="10700">
                  <c:v>43259.524305555555</c:v>
                </c:pt>
                <c:pt idx="10701">
                  <c:v>43259.527777777781</c:v>
                </c:pt>
                <c:pt idx="10702">
                  <c:v>43259.53125</c:v>
                </c:pt>
                <c:pt idx="10703">
                  <c:v>43259.534722222219</c:v>
                </c:pt>
                <c:pt idx="10704">
                  <c:v>43259.538194444445</c:v>
                </c:pt>
                <c:pt idx="10705">
                  <c:v>43259.541666666664</c:v>
                </c:pt>
                <c:pt idx="10706">
                  <c:v>43259.545138888891</c:v>
                </c:pt>
                <c:pt idx="10707">
                  <c:v>43259.548611111109</c:v>
                </c:pt>
                <c:pt idx="10708">
                  <c:v>43259.552083333336</c:v>
                </c:pt>
                <c:pt idx="10709">
                  <c:v>43259.555555555555</c:v>
                </c:pt>
                <c:pt idx="10710">
                  <c:v>43259.559027777781</c:v>
                </c:pt>
                <c:pt idx="10711">
                  <c:v>43259.5625</c:v>
                </c:pt>
                <c:pt idx="10712">
                  <c:v>43259.565972222219</c:v>
                </c:pt>
                <c:pt idx="10713">
                  <c:v>43259.569444444445</c:v>
                </c:pt>
                <c:pt idx="10714">
                  <c:v>43259.572916666664</c:v>
                </c:pt>
                <c:pt idx="10715">
                  <c:v>43259.576388888891</c:v>
                </c:pt>
                <c:pt idx="10716">
                  <c:v>43259.579861111109</c:v>
                </c:pt>
                <c:pt idx="10717">
                  <c:v>43259.583333333336</c:v>
                </c:pt>
                <c:pt idx="10718">
                  <c:v>43259.586805555555</c:v>
                </c:pt>
                <c:pt idx="10719">
                  <c:v>43259.590277777781</c:v>
                </c:pt>
                <c:pt idx="10720">
                  <c:v>43259.59375</c:v>
                </c:pt>
                <c:pt idx="10721">
                  <c:v>43259.597222222219</c:v>
                </c:pt>
                <c:pt idx="10722">
                  <c:v>43259.600694444445</c:v>
                </c:pt>
                <c:pt idx="10723">
                  <c:v>43259.604166666664</c:v>
                </c:pt>
                <c:pt idx="10724">
                  <c:v>43259.607638888891</c:v>
                </c:pt>
                <c:pt idx="10725">
                  <c:v>43259.611111111109</c:v>
                </c:pt>
                <c:pt idx="10726">
                  <c:v>43259.614583333336</c:v>
                </c:pt>
                <c:pt idx="10727">
                  <c:v>43259.618055555555</c:v>
                </c:pt>
                <c:pt idx="10728">
                  <c:v>43259.621527777781</c:v>
                </c:pt>
                <c:pt idx="10729">
                  <c:v>43259.625</c:v>
                </c:pt>
                <c:pt idx="10730">
                  <c:v>43259.628472222219</c:v>
                </c:pt>
                <c:pt idx="10731">
                  <c:v>43259.631944444445</c:v>
                </c:pt>
                <c:pt idx="10732">
                  <c:v>43259.635416666664</c:v>
                </c:pt>
                <c:pt idx="10733">
                  <c:v>43259.638888888891</c:v>
                </c:pt>
                <c:pt idx="10734">
                  <c:v>43259.642361111109</c:v>
                </c:pt>
                <c:pt idx="10735">
                  <c:v>43259.645833333336</c:v>
                </c:pt>
                <c:pt idx="10736">
                  <c:v>43259.649305555555</c:v>
                </c:pt>
                <c:pt idx="10737">
                  <c:v>43259.652777777781</c:v>
                </c:pt>
                <c:pt idx="10738">
                  <c:v>43259.65625</c:v>
                </c:pt>
                <c:pt idx="10739">
                  <c:v>43259.659722222219</c:v>
                </c:pt>
                <c:pt idx="10740">
                  <c:v>43259.663194444445</c:v>
                </c:pt>
                <c:pt idx="10741">
                  <c:v>43259.666666666664</c:v>
                </c:pt>
                <c:pt idx="10742">
                  <c:v>43259.670138888891</c:v>
                </c:pt>
                <c:pt idx="10743">
                  <c:v>43259.673611111109</c:v>
                </c:pt>
                <c:pt idx="10744">
                  <c:v>43259.677083333336</c:v>
                </c:pt>
                <c:pt idx="10745">
                  <c:v>43259.680555555555</c:v>
                </c:pt>
                <c:pt idx="10746">
                  <c:v>43259.684027777781</c:v>
                </c:pt>
                <c:pt idx="10747">
                  <c:v>43259.6875</c:v>
                </c:pt>
                <c:pt idx="10748">
                  <c:v>43259.690972222219</c:v>
                </c:pt>
                <c:pt idx="10749">
                  <c:v>43259.694444444445</c:v>
                </c:pt>
                <c:pt idx="10750">
                  <c:v>43259.697916666664</c:v>
                </c:pt>
                <c:pt idx="10751">
                  <c:v>43259.701388888891</c:v>
                </c:pt>
                <c:pt idx="10752">
                  <c:v>43259.704861111109</c:v>
                </c:pt>
                <c:pt idx="10753">
                  <c:v>43259.708333333336</c:v>
                </c:pt>
                <c:pt idx="10754">
                  <c:v>43259.711805555555</c:v>
                </c:pt>
                <c:pt idx="10755">
                  <c:v>43259.715277777781</c:v>
                </c:pt>
                <c:pt idx="10756">
                  <c:v>43259.71875</c:v>
                </c:pt>
                <c:pt idx="10757">
                  <c:v>43259.722222222219</c:v>
                </c:pt>
                <c:pt idx="10758">
                  <c:v>43259.725694444445</c:v>
                </c:pt>
                <c:pt idx="10759">
                  <c:v>43259.729166666664</c:v>
                </c:pt>
                <c:pt idx="10760">
                  <c:v>43259.732638888891</c:v>
                </c:pt>
                <c:pt idx="10761">
                  <c:v>43259.736111111109</c:v>
                </c:pt>
                <c:pt idx="10762">
                  <c:v>43259.742361111108</c:v>
                </c:pt>
                <c:pt idx="10763">
                  <c:v>43259.745833333334</c:v>
                </c:pt>
                <c:pt idx="10764">
                  <c:v>43259.749305555553</c:v>
                </c:pt>
                <c:pt idx="10765">
                  <c:v>43259.75277777778</c:v>
                </c:pt>
                <c:pt idx="10766">
                  <c:v>43259.756249999999</c:v>
                </c:pt>
                <c:pt idx="10767">
                  <c:v>43259.759722222225</c:v>
                </c:pt>
                <c:pt idx="10768">
                  <c:v>43259.763194444444</c:v>
                </c:pt>
                <c:pt idx="10769">
                  <c:v>43259.76666666667</c:v>
                </c:pt>
                <c:pt idx="10770">
                  <c:v>43259.770138888889</c:v>
                </c:pt>
                <c:pt idx="10771">
                  <c:v>43259.773611111108</c:v>
                </c:pt>
                <c:pt idx="10772">
                  <c:v>43259.777083333334</c:v>
                </c:pt>
                <c:pt idx="10773">
                  <c:v>43259.780555555553</c:v>
                </c:pt>
                <c:pt idx="10774">
                  <c:v>43259.78402777778</c:v>
                </c:pt>
                <c:pt idx="10775">
                  <c:v>43259.784722222219</c:v>
                </c:pt>
                <c:pt idx="10776">
                  <c:v>43259.792361111111</c:v>
                </c:pt>
                <c:pt idx="10777">
                  <c:v>43259.800694444442</c:v>
                </c:pt>
                <c:pt idx="10778">
                  <c:v>43259.808333333334</c:v>
                </c:pt>
                <c:pt idx="10779">
                  <c:v>43259.816666666666</c:v>
                </c:pt>
                <c:pt idx="10780">
                  <c:v>43259.822916666664</c:v>
                </c:pt>
                <c:pt idx="10781">
                  <c:v>43259.826388888891</c:v>
                </c:pt>
                <c:pt idx="10782">
                  <c:v>43259.829861111109</c:v>
                </c:pt>
                <c:pt idx="10783">
                  <c:v>43259.833333333336</c:v>
                </c:pt>
                <c:pt idx="10784">
                  <c:v>43259.836805555555</c:v>
                </c:pt>
                <c:pt idx="10785">
                  <c:v>43259.840277777781</c:v>
                </c:pt>
                <c:pt idx="10786">
                  <c:v>43259.84375</c:v>
                </c:pt>
                <c:pt idx="10787">
                  <c:v>43259.847222222219</c:v>
                </c:pt>
                <c:pt idx="10788">
                  <c:v>43259.850694444445</c:v>
                </c:pt>
                <c:pt idx="10789">
                  <c:v>43259.854166666664</c:v>
                </c:pt>
                <c:pt idx="10790">
                  <c:v>43259.857638888891</c:v>
                </c:pt>
                <c:pt idx="10791">
                  <c:v>43259.861111111109</c:v>
                </c:pt>
                <c:pt idx="10792">
                  <c:v>43259.864583333336</c:v>
                </c:pt>
                <c:pt idx="10793">
                  <c:v>43259.868055555555</c:v>
                </c:pt>
                <c:pt idx="10794">
                  <c:v>43259.871527777781</c:v>
                </c:pt>
                <c:pt idx="10795">
                  <c:v>43259.875</c:v>
                </c:pt>
                <c:pt idx="10796">
                  <c:v>43259.878472222219</c:v>
                </c:pt>
                <c:pt idx="10797">
                  <c:v>43259.881944444445</c:v>
                </c:pt>
                <c:pt idx="10798">
                  <c:v>43259.885416666664</c:v>
                </c:pt>
                <c:pt idx="10799">
                  <c:v>43259.888888888891</c:v>
                </c:pt>
                <c:pt idx="10800">
                  <c:v>43259.892361111109</c:v>
                </c:pt>
                <c:pt idx="10801">
                  <c:v>43259.895833333336</c:v>
                </c:pt>
                <c:pt idx="10802">
                  <c:v>43259.899305555555</c:v>
                </c:pt>
                <c:pt idx="10803">
                  <c:v>43259.902777777781</c:v>
                </c:pt>
                <c:pt idx="10804">
                  <c:v>43259.90625</c:v>
                </c:pt>
                <c:pt idx="10805">
                  <c:v>43259.909722222219</c:v>
                </c:pt>
                <c:pt idx="10806">
                  <c:v>43259.913194444445</c:v>
                </c:pt>
                <c:pt idx="10807">
                  <c:v>43259.916666666664</c:v>
                </c:pt>
                <c:pt idx="10808">
                  <c:v>43259.920138888891</c:v>
                </c:pt>
                <c:pt idx="10809">
                  <c:v>43259.923611111109</c:v>
                </c:pt>
                <c:pt idx="10810">
                  <c:v>43259.927083333336</c:v>
                </c:pt>
                <c:pt idx="10811">
                  <c:v>43259.930555555555</c:v>
                </c:pt>
                <c:pt idx="10812">
                  <c:v>43259.934027777781</c:v>
                </c:pt>
                <c:pt idx="10813">
                  <c:v>43259.9375</c:v>
                </c:pt>
                <c:pt idx="10814">
                  <c:v>43259.940972222219</c:v>
                </c:pt>
                <c:pt idx="10815">
                  <c:v>43259.944444444445</c:v>
                </c:pt>
                <c:pt idx="10816">
                  <c:v>43259.947916666664</c:v>
                </c:pt>
                <c:pt idx="10817">
                  <c:v>43259.951388888891</c:v>
                </c:pt>
                <c:pt idx="10818">
                  <c:v>43259.954861111109</c:v>
                </c:pt>
                <c:pt idx="10819">
                  <c:v>43259.958333333336</c:v>
                </c:pt>
                <c:pt idx="10820">
                  <c:v>43259.961805555555</c:v>
                </c:pt>
                <c:pt idx="10821">
                  <c:v>43259.965277777781</c:v>
                </c:pt>
                <c:pt idx="10822">
                  <c:v>43259.96875</c:v>
                </c:pt>
                <c:pt idx="10823">
                  <c:v>43260.068749999999</c:v>
                </c:pt>
                <c:pt idx="10824">
                  <c:v>43260.072222222225</c:v>
                </c:pt>
                <c:pt idx="10825">
                  <c:v>43260.075694444444</c:v>
                </c:pt>
                <c:pt idx="10826">
                  <c:v>43260.07916666667</c:v>
                </c:pt>
                <c:pt idx="10827">
                  <c:v>43260.082638888889</c:v>
                </c:pt>
                <c:pt idx="10828">
                  <c:v>43260.086111111108</c:v>
                </c:pt>
                <c:pt idx="10829">
                  <c:v>43260.089583333334</c:v>
                </c:pt>
                <c:pt idx="10830">
                  <c:v>43260.093055555553</c:v>
                </c:pt>
                <c:pt idx="10831">
                  <c:v>43260.09652777778</c:v>
                </c:pt>
                <c:pt idx="10832">
                  <c:v>43260.1</c:v>
                </c:pt>
                <c:pt idx="10833">
                  <c:v>43260.103472222225</c:v>
                </c:pt>
                <c:pt idx="10834">
                  <c:v>43260.106944444444</c:v>
                </c:pt>
                <c:pt idx="10835">
                  <c:v>43260.11041666667</c:v>
                </c:pt>
                <c:pt idx="10836">
                  <c:v>43260.113888888889</c:v>
                </c:pt>
                <c:pt idx="10837">
                  <c:v>43260.117361111108</c:v>
                </c:pt>
                <c:pt idx="10838">
                  <c:v>43260.120833333334</c:v>
                </c:pt>
                <c:pt idx="10839">
                  <c:v>43260.124305555553</c:v>
                </c:pt>
                <c:pt idx="10840">
                  <c:v>43260.12777777778</c:v>
                </c:pt>
                <c:pt idx="10841">
                  <c:v>43260.131249999999</c:v>
                </c:pt>
                <c:pt idx="10842">
                  <c:v>43260.134722222225</c:v>
                </c:pt>
                <c:pt idx="10843">
                  <c:v>43260.138194444444</c:v>
                </c:pt>
                <c:pt idx="10844">
                  <c:v>43260.14166666667</c:v>
                </c:pt>
                <c:pt idx="10845">
                  <c:v>43260.145138888889</c:v>
                </c:pt>
                <c:pt idx="10846">
                  <c:v>43260.148611111108</c:v>
                </c:pt>
                <c:pt idx="10847">
                  <c:v>43260.152083333334</c:v>
                </c:pt>
                <c:pt idx="10848">
                  <c:v>43260.155555555553</c:v>
                </c:pt>
                <c:pt idx="10849">
                  <c:v>43260.15902777778</c:v>
                </c:pt>
                <c:pt idx="10850">
                  <c:v>43260.162499999999</c:v>
                </c:pt>
                <c:pt idx="10851">
                  <c:v>43260.165972222225</c:v>
                </c:pt>
                <c:pt idx="10852">
                  <c:v>43260.169444444444</c:v>
                </c:pt>
                <c:pt idx="10853">
                  <c:v>43260.17291666667</c:v>
                </c:pt>
                <c:pt idx="10854">
                  <c:v>43260.176388888889</c:v>
                </c:pt>
                <c:pt idx="10855">
                  <c:v>43260.179861111108</c:v>
                </c:pt>
                <c:pt idx="10856">
                  <c:v>43260.183333333334</c:v>
                </c:pt>
                <c:pt idx="10857">
                  <c:v>43260.186805555553</c:v>
                </c:pt>
                <c:pt idx="10858">
                  <c:v>43260.19027777778</c:v>
                </c:pt>
                <c:pt idx="10859">
                  <c:v>43260.193749999999</c:v>
                </c:pt>
                <c:pt idx="10860">
                  <c:v>43260.197222222225</c:v>
                </c:pt>
                <c:pt idx="10861">
                  <c:v>43260.200694444444</c:v>
                </c:pt>
                <c:pt idx="10862">
                  <c:v>43260.20416666667</c:v>
                </c:pt>
                <c:pt idx="10863">
                  <c:v>43260.207638888889</c:v>
                </c:pt>
                <c:pt idx="10864">
                  <c:v>43260.211111111108</c:v>
                </c:pt>
                <c:pt idx="10865">
                  <c:v>43260.214583333334</c:v>
                </c:pt>
                <c:pt idx="10866">
                  <c:v>43260.218055555553</c:v>
                </c:pt>
                <c:pt idx="10867">
                  <c:v>43260.22152777778</c:v>
                </c:pt>
                <c:pt idx="10868">
                  <c:v>43260.224999999999</c:v>
                </c:pt>
                <c:pt idx="10869">
                  <c:v>43260.228472222225</c:v>
                </c:pt>
                <c:pt idx="10870">
                  <c:v>43260.231944444444</c:v>
                </c:pt>
                <c:pt idx="10871">
                  <c:v>43260.23541666667</c:v>
                </c:pt>
                <c:pt idx="10872">
                  <c:v>43260.238888888889</c:v>
                </c:pt>
                <c:pt idx="10873">
                  <c:v>43260.242361111108</c:v>
                </c:pt>
                <c:pt idx="10874">
                  <c:v>43260.245833333334</c:v>
                </c:pt>
                <c:pt idx="10875">
                  <c:v>43260.249305555553</c:v>
                </c:pt>
                <c:pt idx="10876">
                  <c:v>43260.25277777778</c:v>
                </c:pt>
                <c:pt idx="10877">
                  <c:v>43260.256249999999</c:v>
                </c:pt>
                <c:pt idx="10878">
                  <c:v>43260.259722222225</c:v>
                </c:pt>
                <c:pt idx="10879">
                  <c:v>43260.263194444444</c:v>
                </c:pt>
                <c:pt idx="10880">
                  <c:v>43260.26666666667</c:v>
                </c:pt>
                <c:pt idx="10881">
                  <c:v>43260.270138888889</c:v>
                </c:pt>
                <c:pt idx="10882">
                  <c:v>43260.273611111108</c:v>
                </c:pt>
                <c:pt idx="10883">
                  <c:v>43260.277083333334</c:v>
                </c:pt>
                <c:pt idx="10884">
                  <c:v>43260.280555555553</c:v>
                </c:pt>
                <c:pt idx="10885">
                  <c:v>43260.28402777778</c:v>
                </c:pt>
                <c:pt idx="10886">
                  <c:v>43260.287499999999</c:v>
                </c:pt>
                <c:pt idx="10887">
                  <c:v>43260.290972222225</c:v>
                </c:pt>
                <c:pt idx="10888">
                  <c:v>43260.294444444444</c:v>
                </c:pt>
                <c:pt idx="10889">
                  <c:v>43260.29791666667</c:v>
                </c:pt>
                <c:pt idx="10890">
                  <c:v>43260.301388888889</c:v>
                </c:pt>
                <c:pt idx="10891">
                  <c:v>43260.304861111108</c:v>
                </c:pt>
                <c:pt idx="10892">
                  <c:v>43260.308333333334</c:v>
                </c:pt>
                <c:pt idx="10893">
                  <c:v>43260.311805555553</c:v>
                </c:pt>
                <c:pt idx="10894">
                  <c:v>43260.31527777778</c:v>
                </c:pt>
                <c:pt idx="10895">
                  <c:v>43260.318749999999</c:v>
                </c:pt>
                <c:pt idx="10896">
                  <c:v>43260.322222222225</c:v>
                </c:pt>
                <c:pt idx="10897">
                  <c:v>43260.325694444444</c:v>
                </c:pt>
                <c:pt idx="10898">
                  <c:v>43260.32916666667</c:v>
                </c:pt>
                <c:pt idx="10899">
                  <c:v>43260.332638888889</c:v>
                </c:pt>
                <c:pt idx="10900">
                  <c:v>43260.339583333334</c:v>
                </c:pt>
                <c:pt idx="10901">
                  <c:v>43260.343055555553</c:v>
                </c:pt>
                <c:pt idx="10902">
                  <c:v>43260.34652777778</c:v>
                </c:pt>
                <c:pt idx="10903">
                  <c:v>43260.35</c:v>
                </c:pt>
                <c:pt idx="10904">
                  <c:v>43260.353472222225</c:v>
                </c:pt>
                <c:pt idx="10905">
                  <c:v>43260.356944444444</c:v>
                </c:pt>
                <c:pt idx="10906">
                  <c:v>43260.36041666667</c:v>
                </c:pt>
                <c:pt idx="10907">
                  <c:v>43260.363888888889</c:v>
                </c:pt>
                <c:pt idx="10908">
                  <c:v>43260.367361111108</c:v>
                </c:pt>
                <c:pt idx="10909">
                  <c:v>43260.370833333334</c:v>
                </c:pt>
                <c:pt idx="10910">
                  <c:v>43260.374305555553</c:v>
                </c:pt>
                <c:pt idx="10911">
                  <c:v>43260.37777777778</c:v>
                </c:pt>
                <c:pt idx="10912">
                  <c:v>43260.381249999999</c:v>
                </c:pt>
                <c:pt idx="10913">
                  <c:v>43260.385416666664</c:v>
                </c:pt>
                <c:pt idx="10914">
                  <c:v>43260.388888888891</c:v>
                </c:pt>
                <c:pt idx="10915">
                  <c:v>43260.392361111109</c:v>
                </c:pt>
                <c:pt idx="10916">
                  <c:v>43260.395833333336</c:v>
                </c:pt>
                <c:pt idx="10917">
                  <c:v>43260.399305555555</c:v>
                </c:pt>
                <c:pt idx="10918">
                  <c:v>43260.405555555553</c:v>
                </c:pt>
                <c:pt idx="10919">
                  <c:v>43260.412499999999</c:v>
                </c:pt>
                <c:pt idx="10920">
                  <c:v>43260.419444444444</c:v>
                </c:pt>
                <c:pt idx="10921">
                  <c:v>43260.42291666667</c:v>
                </c:pt>
                <c:pt idx="10922">
                  <c:v>43260.427083333336</c:v>
                </c:pt>
                <c:pt idx="10923">
                  <c:v>43260.433333333334</c:v>
                </c:pt>
                <c:pt idx="10924">
                  <c:v>43260.44027777778</c:v>
                </c:pt>
                <c:pt idx="10925">
                  <c:v>43260.443749999999</c:v>
                </c:pt>
                <c:pt idx="10926">
                  <c:v>43260.447222222225</c:v>
                </c:pt>
                <c:pt idx="10927">
                  <c:v>43260.45416666667</c:v>
                </c:pt>
                <c:pt idx="10928">
                  <c:v>43260.457638888889</c:v>
                </c:pt>
                <c:pt idx="10929">
                  <c:v>43260.461805555555</c:v>
                </c:pt>
                <c:pt idx="10930">
                  <c:v>43260.468055555553</c:v>
                </c:pt>
                <c:pt idx="10931">
                  <c:v>43260.472222222219</c:v>
                </c:pt>
                <c:pt idx="10932">
                  <c:v>43260.475694444445</c:v>
                </c:pt>
                <c:pt idx="10933">
                  <c:v>43260.479166666664</c:v>
                </c:pt>
                <c:pt idx="10934">
                  <c:v>43260.48541666667</c:v>
                </c:pt>
                <c:pt idx="10935">
                  <c:v>43260.488888888889</c:v>
                </c:pt>
                <c:pt idx="10936">
                  <c:v>43260.492361111108</c:v>
                </c:pt>
                <c:pt idx="10937">
                  <c:v>43260.495833333334</c:v>
                </c:pt>
                <c:pt idx="10938">
                  <c:v>43260.50277777778</c:v>
                </c:pt>
                <c:pt idx="10939">
                  <c:v>43260.509722222225</c:v>
                </c:pt>
                <c:pt idx="10940">
                  <c:v>43260.513888888891</c:v>
                </c:pt>
                <c:pt idx="10941">
                  <c:v>43260.520138888889</c:v>
                </c:pt>
                <c:pt idx="10942">
                  <c:v>43260.523611111108</c:v>
                </c:pt>
                <c:pt idx="10943">
                  <c:v>43260.527083333334</c:v>
                </c:pt>
                <c:pt idx="10944">
                  <c:v>43260.53402777778</c:v>
                </c:pt>
                <c:pt idx="10945">
                  <c:v>43260.537499999999</c:v>
                </c:pt>
                <c:pt idx="10946">
                  <c:v>43260.540972222225</c:v>
                </c:pt>
                <c:pt idx="10947">
                  <c:v>43260.544444444444</c:v>
                </c:pt>
                <c:pt idx="10948">
                  <c:v>43260.54791666667</c:v>
                </c:pt>
                <c:pt idx="10949">
                  <c:v>43260.554861111108</c:v>
                </c:pt>
                <c:pt idx="10950">
                  <c:v>43260.558333333334</c:v>
                </c:pt>
                <c:pt idx="10951">
                  <c:v>43260.561805555553</c:v>
                </c:pt>
                <c:pt idx="10952">
                  <c:v>43260.56527777778</c:v>
                </c:pt>
                <c:pt idx="10953">
                  <c:v>43260.568749999999</c:v>
                </c:pt>
                <c:pt idx="10954">
                  <c:v>43260.572222222225</c:v>
                </c:pt>
                <c:pt idx="10955">
                  <c:v>43260.575694444444</c:v>
                </c:pt>
                <c:pt idx="10956">
                  <c:v>43260.57916666667</c:v>
                </c:pt>
                <c:pt idx="10957">
                  <c:v>43260.582638888889</c:v>
                </c:pt>
                <c:pt idx="10958">
                  <c:v>43260.586111111108</c:v>
                </c:pt>
                <c:pt idx="10959">
                  <c:v>43260.589583333334</c:v>
                </c:pt>
                <c:pt idx="10960">
                  <c:v>43260.593055555553</c:v>
                </c:pt>
                <c:pt idx="10961">
                  <c:v>43260.59652777778</c:v>
                </c:pt>
                <c:pt idx="10962">
                  <c:v>43260.6</c:v>
                </c:pt>
                <c:pt idx="10963">
                  <c:v>43260.603472222225</c:v>
                </c:pt>
                <c:pt idx="10964">
                  <c:v>43260.606944444444</c:v>
                </c:pt>
                <c:pt idx="10965">
                  <c:v>43260.61041666667</c:v>
                </c:pt>
                <c:pt idx="10966">
                  <c:v>43260.613888888889</c:v>
                </c:pt>
                <c:pt idx="10967">
                  <c:v>43260.617361111108</c:v>
                </c:pt>
                <c:pt idx="10968">
                  <c:v>43260.620833333334</c:v>
                </c:pt>
                <c:pt idx="10969">
                  <c:v>43260.624305555553</c:v>
                </c:pt>
                <c:pt idx="10970">
                  <c:v>43260.62777777778</c:v>
                </c:pt>
                <c:pt idx="10971">
                  <c:v>43260.631249999999</c:v>
                </c:pt>
                <c:pt idx="10972">
                  <c:v>43260.634722222225</c:v>
                </c:pt>
                <c:pt idx="10973">
                  <c:v>43260.638194444444</c:v>
                </c:pt>
                <c:pt idx="10974">
                  <c:v>43260.64166666667</c:v>
                </c:pt>
                <c:pt idx="10975">
                  <c:v>43260.645138888889</c:v>
                </c:pt>
                <c:pt idx="10976">
                  <c:v>43260.648611111108</c:v>
                </c:pt>
                <c:pt idx="10977">
                  <c:v>43260.652083333334</c:v>
                </c:pt>
                <c:pt idx="10978">
                  <c:v>43260.655555555553</c:v>
                </c:pt>
                <c:pt idx="10979">
                  <c:v>43260.65902777778</c:v>
                </c:pt>
                <c:pt idx="10980">
                  <c:v>43260.662499999999</c:v>
                </c:pt>
                <c:pt idx="10981">
                  <c:v>43260.665972222225</c:v>
                </c:pt>
                <c:pt idx="10982">
                  <c:v>43260.669444444444</c:v>
                </c:pt>
                <c:pt idx="10983">
                  <c:v>43260.67291666667</c:v>
                </c:pt>
                <c:pt idx="10984">
                  <c:v>43260.676388888889</c:v>
                </c:pt>
                <c:pt idx="10985">
                  <c:v>43260.679861111108</c:v>
                </c:pt>
                <c:pt idx="10986">
                  <c:v>43260.683333333334</c:v>
                </c:pt>
                <c:pt idx="10987">
                  <c:v>43260.686805555553</c:v>
                </c:pt>
                <c:pt idx="10988">
                  <c:v>43260.69027777778</c:v>
                </c:pt>
                <c:pt idx="10989">
                  <c:v>43260.693749999999</c:v>
                </c:pt>
                <c:pt idx="10990">
                  <c:v>43260.697222222225</c:v>
                </c:pt>
                <c:pt idx="10991">
                  <c:v>43260.700694444444</c:v>
                </c:pt>
                <c:pt idx="10992">
                  <c:v>43260.70416666667</c:v>
                </c:pt>
                <c:pt idx="10993">
                  <c:v>43260.707638888889</c:v>
                </c:pt>
                <c:pt idx="10994">
                  <c:v>43260.711111111108</c:v>
                </c:pt>
                <c:pt idx="10995">
                  <c:v>43260.714583333334</c:v>
                </c:pt>
                <c:pt idx="10996">
                  <c:v>43260.718055555553</c:v>
                </c:pt>
                <c:pt idx="10997">
                  <c:v>43260.72152777778</c:v>
                </c:pt>
                <c:pt idx="10998">
                  <c:v>43260.724999999999</c:v>
                </c:pt>
                <c:pt idx="10999">
                  <c:v>43260.728472222225</c:v>
                </c:pt>
                <c:pt idx="11000">
                  <c:v>43260.731944444444</c:v>
                </c:pt>
                <c:pt idx="11001">
                  <c:v>43260.73541666667</c:v>
                </c:pt>
                <c:pt idx="11002">
                  <c:v>43260.738888888889</c:v>
                </c:pt>
                <c:pt idx="11003">
                  <c:v>43260.742361111108</c:v>
                </c:pt>
                <c:pt idx="11004">
                  <c:v>43260.745833333334</c:v>
                </c:pt>
                <c:pt idx="11005">
                  <c:v>43260.75277777778</c:v>
                </c:pt>
                <c:pt idx="11006">
                  <c:v>43260.756249999999</c:v>
                </c:pt>
                <c:pt idx="11007">
                  <c:v>43260.759722222225</c:v>
                </c:pt>
                <c:pt idx="11008">
                  <c:v>43260.763194444444</c:v>
                </c:pt>
                <c:pt idx="11009">
                  <c:v>43260.76666666667</c:v>
                </c:pt>
                <c:pt idx="11010">
                  <c:v>43260.770138888889</c:v>
                </c:pt>
                <c:pt idx="11011">
                  <c:v>43260.773611111108</c:v>
                </c:pt>
                <c:pt idx="11012">
                  <c:v>43260.777083333334</c:v>
                </c:pt>
                <c:pt idx="11013">
                  <c:v>43260.780555555553</c:v>
                </c:pt>
                <c:pt idx="11014">
                  <c:v>43260.78402777778</c:v>
                </c:pt>
                <c:pt idx="11015">
                  <c:v>43260.787499999999</c:v>
                </c:pt>
                <c:pt idx="11016">
                  <c:v>43260.790972222225</c:v>
                </c:pt>
                <c:pt idx="11017">
                  <c:v>43260.794444444444</c:v>
                </c:pt>
                <c:pt idx="11018">
                  <c:v>43260.79791666667</c:v>
                </c:pt>
                <c:pt idx="11019">
                  <c:v>43260.801388888889</c:v>
                </c:pt>
                <c:pt idx="11020">
                  <c:v>43260.804861111108</c:v>
                </c:pt>
                <c:pt idx="11021">
                  <c:v>43260.808333333334</c:v>
                </c:pt>
                <c:pt idx="11022">
                  <c:v>43260.811805555553</c:v>
                </c:pt>
                <c:pt idx="11023">
                  <c:v>43260.81527777778</c:v>
                </c:pt>
                <c:pt idx="11024">
                  <c:v>43260.818749999999</c:v>
                </c:pt>
                <c:pt idx="11025">
                  <c:v>43260.822222222225</c:v>
                </c:pt>
                <c:pt idx="11026">
                  <c:v>43260.82916666667</c:v>
                </c:pt>
                <c:pt idx="11027">
                  <c:v>43260.832638888889</c:v>
                </c:pt>
                <c:pt idx="11028">
                  <c:v>43260.836111111108</c:v>
                </c:pt>
                <c:pt idx="11029">
                  <c:v>43260.839583333334</c:v>
                </c:pt>
                <c:pt idx="11030">
                  <c:v>43260.843055555553</c:v>
                </c:pt>
                <c:pt idx="11031">
                  <c:v>43260.84652777778</c:v>
                </c:pt>
                <c:pt idx="11032">
                  <c:v>43260.85</c:v>
                </c:pt>
                <c:pt idx="11033">
                  <c:v>43260.853472222225</c:v>
                </c:pt>
                <c:pt idx="11034">
                  <c:v>43260.856944444444</c:v>
                </c:pt>
                <c:pt idx="11035">
                  <c:v>43260.86041666667</c:v>
                </c:pt>
                <c:pt idx="11036">
                  <c:v>43260.863888888889</c:v>
                </c:pt>
                <c:pt idx="11037">
                  <c:v>43260.867361111108</c:v>
                </c:pt>
                <c:pt idx="11038">
                  <c:v>43260.871527777781</c:v>
                </c:pt>
                <c:pt idx="11039">
                  <c:v>43260.87777777778</c:v>
                </c:pt>
                <c:pt idx="11040">
                  <c:v>43260.881249999999</c:v>
                </c:pt>
                <c:pt idx="11041">
                  <c:v>43260.888194444444</c:v>
                </c:pt>
                <c:pt idx="11042">
                  <c:v>43260.89166666667</c:v>
                </c:pt>
                <c:pt idx="11043">
                  <c:v>43260.895833333336</c:v>
                </c:pt>
                <c:pt idx="11044">
                  <c:v>43260.899305555555</c:v>
                </c:pt>
                <c:pt idx="11045">
                  <c:v>43260.902777777781</c:v>
                </c:pt>
                <c:pt idx="11046">
                  <c:v>43260.90625</c:v>
                </c:pt>
                <c:pt idx="11047">
                  <c:v>43260.909722222219</c:v>
                </c:pt>
                <c:pt idx="11048">
                  <c:v>43260.913194444445</c:v>
                </c:pt>
                <c:pt idx="11049">
                  <c:v>43260.916666666664</c:v>
                </c:pt>
                <c:pt idx="11050">
                  <c:v>43260.920138888891</c:v>
                </c:pt>
                <c:pt idx="11051">
                  <c:v>43260.923611111109</c:v>
                </c:pt>
                <c:pt idx="11052">
                  <c:v>43260.929861111108</c:v>
                </c:pt>
                <c:pt idx="11053">
                  <c:v>43260.934027777781</c:v>
                </c:pt>
                <c:pt idx="11054">
                  <c:v>43260.9375</c:v>
                </c:pt>
                <c:pt idx="11055">
                  <c:v>43260.940972222219</c:v>
                </c:pt>
                <c:pt idx="11056">
                  <c:v>43260.944444444445</c:v>
                </c:pt>
                <c:pt idx="11057">
                  <c:v>43260.947916666664</c:v>
                </c:pt>
                <c:pt idx="11058">
                  <c:v>43260.951388888891</c:v>
                </c:pt>
                <c:pt idx="11059">
                  <c:v>43260.954861111109</c:v>
                </c:pt>
                <c:pt idx="11060">
                  <c:v>43260.958333333336</c:v>
                </c:pt>
                <c:pt idx="11061">
                  <c:v>43260.961805555555</c:v>
                </c:pt>
                <c:pt idx="11062">
                  <c:v>43260.968055555553</c:v>
                </c:pt>
                <c:pt idx="11063">
                  <c:v>43260.97152777778</c:v>
                </c:pt>
                <c:pt idx="11064">
                  <c:v>43260.974999999999</c:v>
                </c:pt>
                <c:pt idx="11065">
                  <c:v>43260.979166666664</c:v>
                </c:pt>
                <c:pt idx="11066">
                  <c:v>43260.98541666667</c:v>
                </c:pt>
                <c:pt idx="11067">
                  <c:v>43260.989583333336</c:v>
                </c:pt>
                <c:pt idx="11068">
                  <c:v>43260.993055555555</c:v>
                </c:pt>
                <c:pt idx="11069">
                  <c:v>43260.999305555553</c:v>
                </c:pt>
                <c:pt idx="11070">
                  <c:v>43261.00277777778</c:v>
                </c:pt>
                <c:pt idx="11071">
                  <c:v>43261.006249999999</c:v>
                </c:pt>
                <c:pt idx="11072">
                  <c:v>43261.009722222225</c:v>
                </c:pt>
                <c:pt idx="11073">
                  <c:v>43261.013194444444</c:v>
                </c:pt>
                <c:pt idx="11074">
                  <c:v>43261.01666666667</c:v>
                </c:pt>
                <c:pt idx="11075">
                  <c:v>43261.020138888889</c:v>
                </c:pt>
                <c:pt idx="11076">
                  <c:v>43261.023611111108</c:v>
                </c:pt>
                <c:pt idx="11077">
                  <c:v>43261.027083333334</c:v>
                </c:pt>
                <c:pt idx="11078">
                  <c:v>43261.030555555553</c:v>
                </c:pt>
                <c:pt idx="11079">
                  <c:v>43261.03402777778</c:v>
                </c:pt>
                <c:pt idx="11080">
                  <c:v>43261.037499999999</c:v>
                </c:pt>
                <c:pt idx="11081">
                  <c:v>43261.040972222225</c:v>
                </c:pt>
                <c:pt idx="11082">
                  <c:v>43261.044444444444</c:v>
                </c:pt>
                <c:pt idx="11083">
                  <c:v>43261.04791666667</c:v>
                </c:pt>
                <c:pt idx="11084">
                  <c:v>43261.051388888889</c:v>
                </c:pt>
                <c:pt idx="11085">
                  <c:v>43261.054861111108</c:v>
                </c:pt>
                <c:pt idx="11086">
                  <c:v>43261.058333333334</c:v>
                </c:pt>
                <c:pt idx="11087">
                  <c:v>43261.061805555553</c:v>
                </c:pt>
                <c:pt idx="11088">
                  <c:v>43261.06527777778</c:v>
                </c:pt>
                <c:pt idx="11089">
                  <c:v>43261.068749999999</c:v>
                </c:pt>
                <c:pt idx="11090">
                  <c:v>43261.072222222225</c:v>
                </c:pt>
                <c:pt idx="11091">
                  <c:v>43261.075694444444</c:v>
                </c:pt>
                <c:pt idx="11092">
                  <c:v>43261.07916666667</c:v>
                </c:pt>
                <c:pt idx="11093">
                  <c:v>43261.082638888889</c:v>
                </c:pt>
                <c:pt idx="11094">
                  <c:v>43261.086111111108</c:v>
                </c:pt>
                <c:pt idx="11095">
                  <c:v>43261.089583333334</c:v>
                </c:pt>
                <c:pt idx="11096">
                  <c:v>43261.093055555553</c:v>
                </c:pt>
                <c:pt idx="11097">
                  <c:v>43261.09652777778</c:v>
                </c:pt>
                <c:pt idx="11098">
                  <c:v>43261.1</c:v>
                </c:pt>
                <c:pt idx="11099">
                  <c:v>43261.103472222225</c:v>
                </c:pt>
                <c:pt idx="11100">
                  <c:v>43261.106944444444</c:v>
                </c:pt>
                <c:pt idx="11101">
                  <c:v>43261.11041666667</c:v>
                </c:pt>
                <c:pt idx="11102">
                  <c:v>43261.113888888889</c:v>
                </c:pt>
                <c:pt idx="11103">
                  <c:v>43261.117361111108</c:v>
                </c:pt>
                <c:pt idx="11104">
                  <c:v>43261.120833333334</c:v>
                </c:pt>
                <c:pt idx="11105">
                  <c:v>43261.124305555553</c:v>
                </c:pt>
                <c:pt idx="11106">
                  <c:v>43261.12777777778</c:v>
                </c:pt>
                <c:pt idx="11107">
                  <c:v>43261.131249999999</c:v>
                </c:pt>
                <c:pt idx="11108">
                  <c:v>43261.134722222225</c:v>
                </c:pt>
                <c:pt idx="11109">
                  <c:v>43261.138888888891</c:v>
                </c:pt>
                <c:pt idx="11110">
                  <c:v>43261.142361111109</c:v>
                </c:pt>
                <c:pt idx="11111">
                  <c:v>43261.145833333336</c:v>
                </c:pt>
                <c:pt idx="11112">
                  <c:v>43261.149305555555</c:v>
                </c:pt>
                <c:pt idx="11113">
                  <c:v>43261.152777777781</c:v>
                </c:pt>
                <c:pt idx="11114">
                  <c:v>43261.15625</c:v>
                </c:pt>
                <c:pt idx="11115">
                  <c:v>43261.159722222219</c:v>
                </c:pt>
                <c:pt idx="11116">
                  <c:v>43261.163194444445</c:v>
                </c:pt>
                <c:pt idx="11117">
                  <c:v>43261.166666666664</c:v>
                </c:pt>
                <c:pt idx="11118">
                  <c:v>43261.170138888891</c:v>
                </c:pt>
                <c:pt idx="11119">
                  <c:v>43261.173611111109</c:v>
                </c:pt>
                <c:pt idx="11120">
                  <c:v>43261.177083333336</c:v>
                </c:pt>
                <c:pt idx="11121">
                  <c:v>43261.180555555555</c:v>
                </c:pt>
                <c:pt idx="11122">
                  <c:v>43261.184027777781</c:v>
                </c:pt>
                <c:pt idx="11123">
                  <c:v>43261.1875</c:v>
                </c:pt>
                <c:pt idx="11124">
                  <c:v>43261.190972222219</c:v>
                </c:pt>
                <c:pt idx="11125">
                  <c:v>43261.194444444445</c:v>
                </c:pt>
                <c:pt idx="11126">
                  <c:v>43261.197916666664</c:v>
                </c:pt>
                <c:pt idx="11127">
                  <c:v>43261.201388888891</c:v>
                </c:pt>
                <c:pt idx="11128">
                  <c:v>43261.204861111109</c:v>
                </c:pt>
                <c:pt idx="11129">
                  <c:v>43261.208333333336</c:v>
                </c:pt>
                <c:pt idx="11130">
                  <c:v>43261.211805555555</c:v>
                </c:pt>
                <c:pt idx="11131">
                  <c:v>43261.215277777781</c:v>
                </c:pt>
                <c:pt idx="11132">
                  <c:v>43261.21875</c:v>
                </c:pt>
                <c:pt idx="11133">
                  <c:v>43261.222222222219</c:v>
                </c:pt>
                <c:pt idx="11134">
                  <c:v>43261.225694444445</c:v>
                </c:pt>
                <c:pt idx="11135">
                  <c:v>43261.229166666664</c:v>
                </c:pt>
                <c:pt idx="11136">
                  <c:v>43261.232638888891</c:v>
                </c:pt>
                <c:pt idx="11137">
                  <c:v>43261.236111111109</c:v>
                </c:pt>
                <c:pt idx="11138">
                  <c:v>43261.239583333336</c:v>
                </c:pt>
                <c:pt idx="11139">
                  <c:v>43261.243055555555</c:v>
                </c:pt>
                <c:pt idx="11140">
                  <c:v>43261.249305555553</c:v>
                </c:pt>
                <c:pt idx="11141">
                  <c:v>43261.253472222219</c:v>
                </c:pt>
                <c:pt idx="11142">
                  <c:v>43261.256944444445</c:v>
                </c:pt>
                <c:pt idx="11143">
                  <c:v>43261.260416666664</c:v>
                </c:pt>
                <c:pt idx="11144">
                  <c:v>43261.263888888891</c:v>
                </c:pt>
                <c:pt idx="11145">
                  <c:v>43261.267361111109</c:v>
                </c:pt>
                <c:pt idx="11146">
                  <c:v>43261.270833333336</c:v>
                </c:pt>
                <c:pt idx="11147">
                  <c:v>43261.274305555555</c:v>
                </c:pt>
                <c:pt idx="11148">
                  <c:v>43261.277777777781</c:v>
                </c:pt>
                <c:pt idx="11149">
                  <c:v>43261.28125</c:v>
                </c:pt>
                <c:pt idx="11150">
                  <c:v>43261.284722222219</c:v>
                </c:pt>
                <c:pt idx="11151">
                  <c:v>43261.288194444445</c:v>
                </c:pt>
                <c:pt idx="11152">
                  <c:v>43261.294444444444</c:v>
                </c:pt>
                <c:pt idx="11153">
                  <c:v>43261.298611111109</c:v>
                </c:pt>
                <c:pt idx="11154">
                  <c:v>43261.302083333336</c:v>
                </c:pt>
                <c:pt idx="11155">
                  <c:v>43261.308333333334</c:v>
                </c:pt>
                <c:pt idx="11156">
                  <c:v>43261.311805555553</c:v>
                </c:pt>
                <c:pt idx="11157">
                  <c:v>43261.315972222219</c:v>
                </c:pt>
                <c:pt idx="11158">
                  <c:v>43261.319444444445</c:v>
                </c:pt>
                <c:pt idx="11159">
                  <c:v>43261.322916666664</c:v>
                </c:pt>
                <c:pt idx="11160">
                  <c:v>43261.326388888891</c:v>
                </c:pt>
                <c:pt idx="11161">
                  <c:v>43261.329861111109</c:v>
                </c:pt>
                <c:pt idx="11162">
                  <c:v>43261.333333333336</c:v>
                </c:pt>
                <c:pt idx="11163">
                  <c:v>43261.336805555555</c:v>
                </c:pt>
                <c:pt idx="11164">
                  <c:v>43261.343055555553</c:v>
                </c:pt>
                <c:pt idx="11165">
                  <c:v>43261.35</c:v>
                </c:pt>
                <c:pt idx="11166">
                  <c:v>43261.354166666664</c:v>
                </c:pt>
                <c:pt idx="11167">
                  <c:v>43261.357638888891</c:v>
                </c:pt>
                <c:pt idx="11168">
                  <c:v>43261.361111111109</c:v>
                </c:pt>
                <c:pt idx="11169">
                  <c:v>43261.367361111108</c:v>
                </c:pt>
                <c:pt idx="11170">
                  <c:v>43261.370833333334</c:v>
                </c:pt>
                <c:pt idx="11171">
                  <c:v>43261.375</c:v>
                </c:pt>
                <c:pt idx="11172">
                  <c:v>43261.378472222219</c:v>
                </c:pt>
                <c:pt idx="11173">
                  <c:v>43261.381944444445</c:v>
                </c:pt>
                <c:pt idx="11174">
                  <c:v>43261.385416666664</c:v>
                </c:pt>
                <c:pt idx="11175">
                  <c:v>43261.39166666667</c:v>
                </c:pt>
                <c:pt idx="11176">
                  <c:v>43261.398611111108</c:v>
                </c:pt>
                <c:pt idx="11177">
                  <c:v>43261.402083333334</c:v>
                </c:pt>
                <c:pt idx="11178">
                  <c:v>43261.40902777778</c:v>
                </c:pt>
                <c:pt idx="11179">
                  <c:v>43261.412499999999</c:v>
                </c:pt>
                <c:pt idx="11180">
                  <c:v>43261.419444444444</c:v>
                </c:pt>
                <c:pt idx="11181">
                  <c:v>43261.423611111109</c:v>
                </c:pt>
                <c:pt idx="11182">
                  <c:v>43261.429861111108</c:v>
                </c:pt>
                <c:pt idx="11183">
                  <c:v>43261.436805555553</c:v>
                </c:pt>
                <c:pt idx="11184">
                  <c:v>43261.44027777778</c:v>
                </c:pt>
                <c:pt idx="11185">
                  <c:v>43261.443749999999</c:v>
                </c:pt>
                <c:pt idx="11186">
                  <c:v>43261.447916666664</c:v>
                </c:pt>
                <c:pt idx="11187">
                  <c:v>43261.45416666667</c:v>
                </c:pt>
                <c:pt idx="11188">
                  <c:v>43261.457638888889</c:v>
                </c:pt>
                <c:pt idx="11189">
                  <c:v>43261.464583333334</c:v>
                </c:pt>
                <c:pt idx="11190">
                  <c:v>43261.468055555553</c:v>
                </c:pt>
                <c:pt idx="11191">
                  <c:v>43261.47152777778</c:v>
                </c:pt>
                <c:pt idx="11192">
                  <c:v>43261.474999999999</c:v>
                </c:pt>
                <c:pt idx="11193">
                  <c:v>43261.478472222225</c:v>
                </c:pt>
                <c:pt idx="11194">
                  <c:v>43261.48541666667</c:v>
                </c:pt>
                <c:pt idx="11195">
                  <c:v>43261.488888888889</c:v>
                </c:pt>
                <c:pt idx="11196">
                  <c:v>43261.492361111108</c:v>
                </c:pt>
                <c:pt idx="11197">
                  <c:v>43261.495833333334</c:v>
                </c:pt>
                <c:pt idx="11198">
                  <c:v>43261.499305555553</c:v>
                </c:pt>
                <c:pt idx="11199">
                  <c:v>43261.50277777778</c:v>
                </c:pt>
                <c:pt idx="11200">
                  <c:v>43261.506249999999</c:v>
                </c:pt>
                <c:pt idx="11201">
                  <c:v>43261.509722222225</c:v>
                </c:pt>
                <c:pt idx="11202">
                  <c:v>43261.51666666667</c:v>
                </c:pt>
                <c:pt idx="11203">
                  <c:v>43261.520138888889</c:v>
                </c:pt>
                <c:pt idx="11204">
                  <c:v>43261.523611111108</c:v>
                </c:pt>
                <c:pt idx="11205">
                  <c:v>43261.527083333334</c:v>
                </c:pt>
                <c:pt idx="11206">
                  <c:v>43261.530555555553</c:v>
                </c:pt>
                <c:pt idx="11207">
                  <c:v>43261.53402777778</c:v>
                </c:pt>
                <c:pt idx="11208">
                  <c:v>43261.537499999999</c:v>
                </c:pt>
                <c:pt idx="11209">
                  <c:v>43261.544444444444</c:v>
                </c:pt>
                <c:pt idx="11210">
                  <c:v>43261.54791666667</c:v>
                </c:pt>
                <c:pt idx="11211">
                  <c:v>43261.551388888889</c:v>
                </c:pt>
                <c:pt idx="11212">
                  <c:v>43261.554861111108</c:v>
                </c:pt>
                <c:pt idx="11213">
                  <c:v>43261.558333333334</c:v>
                </c:pt>
                <c:pt idx="11214">
                  <c:v>43261.561805555553</c:v>
                </c:pt>
                <c:pt idx="11215">
                  <c:v>43261.56527777778</c:v>
                </c:pt>
                <c:pt idx="11216">
                  <c:v>43261.568749999999</c:v>
                </c:pt>
                <c:pt idx="11217">
                  <c:v>43261.572222222225</c:v>
                </c:pt>
                <c:pt idx="11218">
                  <c:v>43261.575694444444</c:v>
                </c:pt>
                <c:pt idx="11219">
                  <c:v>43261.57916666667</c:v>
                </c:pt>
                <c:pt idx="11220">
                  <c:v>43261.586111111108</c:v>
                </c:pt>
                <c:pt idx="11221">
                  <c:v>43261.589583333334</c:v>
                </c:pt>
                <c:pt idx="11222">
                  <c:v>43261.593055555553</c:v>
                </c:pt>
                <c:pt idx="11223">
                  <c:v>43261.59652777778</c:v>
                </c:pt>
                <c:pt idx="11224">
                  <c:v>43261.599999999999</c:v>
                </c:pt>
                <c:pt idx="11225">
                  <c:v>43261.603472222225</c:v>
                </c:pt>
                <c:pt idx="11226">
                  <c:v>43261.606944444444</c:v>
                </c:pt>
                <c:pt idx="11227">
                  <c:v>43261.61041666667</c:v>
                </c:pt>
                <c:pt idx="11228">
                  <c:v>43261.613888888889</c:v>
                </c:pt>
                <c:pt idx="11229">
                  <c:v>43261.617361111108</c:v>
                </c:pt>
                <c:pt idx="11230">
                  <c:v>43261.620833333334</c:v>
                </c:pt>
                <c:pt idx="11231">
                  <c:v>43261.62777777778</c:v>
                </c:pt>
                <c:pt idx="11232">
                  <c:v>43261.631249999999</c:v>
                </c:pt>
                <c:pt idx="11233">
                  <c:v>43261.635416666664</c:v>
                </c:pt>
                <c:pt idx="11234">
                  <c:v>43261.638888888891</c:v>
                </c:pt>
                <c:pt idx="11235">
                  <c:v>43261.642361111109</c:v>
                </c:pt>
                <c:pt idx="11236">
                  <c:v>43261.645833333336</c:v>
                </c:pt>
                <c:pt idx="11237">
                  <c:v>43261.649305555555</c:v>
                </c:pt>
                <c:pt idx="11238">
                  <c:v>43261.652777777781</c:v>
                </c:pt>
                <c:pt idx="11239">
                  <c:v>43261.65625</c:v>
                </c:pt>
                <c:pt idx="11240">
                  <c:v>43261.659722222219</c:v>
                </c:pt>
                <c:pt idx="11241">
                  <c:v>43261.663194444445</c:v>
                </c:pt>
                <c:pt idx="11242">
                  <c:v>43261.666666666664</c:v>
                </c:pt>
                <c:pt idx="11243">
                  <c:v>43261.670138888891</c:v>
                </c:pt>
                <c:pt idx="11244">
                  <c:v>43261.673611111109</c:v>
                </c:pt>
                <c:pt idx="11245">
                  <c:v>43261.677083333336</c:v>
                </c:pt>
                <c:pt idx="11246">
                  <c:v>43261.680555555555</c:v>
                </c:pt>
                <c:pt idx="11247">
                  <c:v>43261.684027777781</c:v>
                </c:pt>
                <c:pt idx="11248">
                  <c:v>43261.6875</c:v>
                </c:pt>
                <c:pt idx="11249">
                  <c:v>43261.690972222219</c:v>
                </c:pt>
                <c:pt idx="11250">
                  <c:v>43261.694444444445</c:v>
                </c:pt>
                <c:pt idx="11251">
                  <c:v>43261.697916666664</c:v>
                </c:pt>
                <c:pt idx="11252">
                  <c:v>43261.701388888891</c:v>
                </c:pt>
                <c:pt idx="11253">
                  <c:v>43261.704861111109</c:v>
                </c:pt>
                <c:pt idx="11254">
                  <c:v>43261.708333333336</c:v>
                </c:pt>
                <c:pt idx="11255">
                  <c:v>43261.711805555555</c:v>
                </c:pt>
                <c:pt idx="11256">
                  <c:v>43261.715277777781</c:v>
                </c:pt>
                <c:pt idx="11257">
                  <c:v>43261.71875</c:v>
                </c:pt>
                <c:pt idx="11258">
                  <c:v>43261.722222222219</c:v>
                </c:pt>
                <c:pt idx="11259">
                  <c:v>43261.725694444445</c:v>
                </c:pt>
                <c:pt idx="11260">
                  <c:v>43261.729166666664</c:v>
                </c:pt>
                <c:pt idx="11261">
                  <c:v>43261.732638888891</c:v>
                </c:pt>
                <c:pt idx="11262">
                  <c:v>43261.736111111109</c:v>
                </c:pt>
                <c:pt idx="11263">
                  <c:v>43261.739583333336</c:v>
                </c:pt>
                <c:pt idx="11264">
                  <c:v>43261.743055555555</c:v>
                </c:pt>
                <c:pt idx="11265">
                  <c:v>43261.749305555553</c:v>
                </c:pt>
                <c:pt idx="11266">
                  <c:v>43261.753472222219</c:v>
                </c:pt>
                <c:pt idx="11267">
                  <c:v>43261.756944444445</c:v>
                </c:pt>
                <c:pt idx="11268">
                  <c:v>43261.760416666664</c:v>
                </c:pt>
                <c:pt idx="11269">
                  <c:v>43261.763888888891</c:v>
                </c:pt>
                <c:pt idx="11270">
                  <c:v>43261.767361111109</c:v>
                </c:pt>
                <c:pt idx="11271">
                  <c:v>43261.770833333336</c:v>
                </c:pt>
                <c:pt idx="11272">
                  <c:v>43261.774305555555</c:v>
                </c:pt>
                <c:pt idx="11273">
                  <c:v>43261.777777777781</c:v>
                </c:pt>
                <c:pt idx="11274">
                  <c:v>43261.78125</c:v>
                </c:pt>
                <c:pt idx="11275">
                  <c:v>43261.784722222219</c:v>
                </c:pt>
                <c:pt idx="11276">
                  <c:v>43261.788194444445</c:v>
                </c:pt>
                <c:pt idx="11277">
                  <c:v>43261.791666666664</c:v>
                </c:pt>
                <c:pt idx="11278">
                  <c:v>43261.795138888891</c:v>
                </c:pt>
                <c:pt idx="11279">
                  <c:v>43261.798611111109</c:v>
                </c:pt>
                <c:pt idx="11280">
                  <c:v>43261.802083333336</c:v>
                </c:pt>
                <c:pt idx="11281">
                  <c:v>43261.805555555555</c:v>
                </c:pt>
                <c:pt idx="11282">
                  <c:v>43261.809027777781</c:v>
                </c:pt>
                <c:pt idx="11283">
                  <c:v>43261.8125</c:v>
                </c:pt>
                <c:pt idx="11284">
                  <c:v>43261.815972222219</c:v>
                </c:pt>
                <c:pt idx="11285">
                  <c:v>43261.819444444445</c:v>
                </c:pt>
                <c:pt idx="11286">
                  <c:v>43261.822916666664</c:v>
                </c:pt>
                <c:pt idx="11287">
                  <c:v>43261.826388888891</c:v>
                </c:pt>
                <c:pt idx="11288">
                  <c:v>43261.829861111109</c:v>
                </c:pt>
                <c:pt idx="11289">
                  <c:v>43261.833333333336</c:v>
                </c:pt>
                <c:pt idx="11290">
                  <c:v>43261.836805555555</c:v>
                </c:pt>
                <c:pt idx="11291">
                  <c:v>43261.840277777781</c:v>
                </c:pt>
                <c:pt idx="11292">
                  <c:v>43261.84375</c:v>
                </c:pt>
                <c:pt idx="11293">
                  <c:v>43261.847222222219</c:v>
                </c:pt>
                <c:pt idx="11294">
                  <c:v>43261.850694444445</c:v>
                </c:pt>
                <c:pt idx="11295">
                  <c:v>43261.854166666664</c:v>
                </c:pt>
                <c:pt idx="11296">
                  <c:v>43261.857638888891</c:v>
                </c:pt>
                <c:pt idx="11297">
                  <c:v>43261.861111111109</c:v>
                </c:pt>
                <c:pt idx="11298">
                  <c:v>43261.864583333336</c:v>
                </c:pt>
                <c:pt idx="11299">
                  <c:v>43261.868055555555</c:v>
                </c:pt>
                <c:pt idx="11300">
                  <c:v>43261.874305555553</c:v>
                </c:pt>
                <c:pt idx="11301">
                  <c:v>43261.878472222219</c:v>
                </c:pt>
                <c:pt idx="11302">
                  <c:v>43261.881944444445</c:v>
                </c:pt>
                <c:pt idx="11303">
                  <c:v>43261.885416666664</c:v>
                </c:pt>
                <c:pt idx="11304">
                  <c:v>43261.888888888891</c:v>
                </c:pt>
                <c:pt idx="11305">
                  <c:v>43261.892361111109</c:v>
                </c:pt>
                <c:pt idx="11306">
                  <c:v>43261.895833333336</c:v>
                </c:pt>
                <c:pt idx="11307">
                  <c:v>43261.899305555555</c:v>
                </c:pt>
                <c:pt idx="11308">
                  <c:v>43261.902777777781</c:v>
                </c:pt>
                <c:pt idx="11309">
                  <c:v>43261.90902777778</c:v>
                </c:pt>
                <c:pt idx="11310">
                  <c:v>43261.912499999999</c:v>
                </c:pt>
                <c:pt idx="11311">
                  <c:v>43261.915972222225</c:v>
                </c:pt>
                <c:pt idx="11312">
                  <c:v>43261.92291666667</c:v>
                </c:pt>
                <c:pt idx="11313">
                  <c:v>43261.927083333336</c:v>
                </c:pt>
                <c:pt idx="11314">
                  <c:v>43261.930555555555</c:v>
                </c:pt>
                <c:pt idx="11315">
                  <c:v>43261.934027777781</c:v>
                </c:pt>
                <c:pt idx="11316">
                  <c:v>43261.9375</c:v>
                </c:pt>
                <c:pt idx="11317">
                  <c:v>43261.940972222219</c:v>
                </c:pt>
                <c:pt idx="11318">
                  <c:v>43261.944444444445</c:v>
                </c:pt>
                <c:pt idx="11319">
                  <c:v>43261.947916666664</c:v>
                </c:pt>
                <c:pt idx="11320">
                  <c:v>43261.951388888891</c:v>
                </c:pt>
                <c:pt idx="11321">
                  <c:v>43261.957638888889</c:v>
                </c:pt>
                <c:pt idx="11322">
                  <c:v>43261.961805555555</c:v>
                </c:pt>
                <c:pt idx="11323">
                  <c:v>43261.968055555553</c:v>
                </c:pt>
                <c:pt idx="11324">
                  <c:v>43261.97152777778</c:v>
                </c:pt>
                <c:pt idx="11325">
                  <c:v>43261.974999999999</c:v>
                </c:pt>
                <c:pt idx="11326">
                  <c:v>43261.981944444444</c:v>
                </c:pt>
                <c:pt idx="11327">
                  <c:v>43261.98541666667</c:v>
                </c:pt>
                <c:pt idx="11328">
                  <c:v>43261.988888888889</c:v>
                </c:pt>
                <c:pt idx="11329">
                  <c:v>43261.992361111108</c:v>
                </c:pt>
                <c:pt idx="11330">
                  <c:v>43261.995833333334</c:v>
                </c:pt>
                <c:pt idx="11331">
                  <c:v>43261.999305555553</c:v>
                </c:pt>
                <c:pt idx="11332">
                  <c:v>43262.003472222219</c:v>
                </c:pt>
                <c:pt idx="11333">
                  <c:v>43262.006944444445</c:v>
                </c:pt>
                <c:pt idx="11334">
                  <c:v>43262.010416666664</c:v>
                </c:pt>
                <c:pt idx="11335">
                  <c:v>43262.013888888891</c:v>
                </c:pt>
                <c:pt idx="11336">
                  <c:v>43262.017361111109</c:v>
                </c:pt>
                <c:pt idx="11337">
                  <c:v>43262.020833333336</c:v>
                </c:pt>
                <c:pt idx="11338">
                  <c:v>43262.024305555555</c:v>
                </c:pt>
                <c:pt idx="11339">
                  <c:v>43262.027777777781</c:v>
                </c:pt>
                <c:pt idx="11340">
                  <c:v>43262.03125</c:v>
                </c:pt>
                <c:pt idx="11341">
                  <c:v>43262.034722222219</c:v>
                </c:pt>
                <c:pt idx="11342">
                  <c:v>43262.038194444445</c:v>
                </c:pt>
                <c:pt idx="11343">
                  <c:v>43262.041666666664</c:v>
                </c:pt>
                <c:pt idx="11344">
                  <c:v>43262.045138888891</c:v>
                </c:pt>
                <c:pt idx="11345">
                  <c:v>43262.048611111109</c:v>
                </c:pt>
                <c:pt idx="11346">
                  <c:v>43262.052083333336</c:v>
                </c:pt>
                <c:pt idx="11347">
                  <c:v>43262.055555555555</c:v>
                </c:pt>
                <c:pt idx="11348">
                  <c:v>43262.059027777781</c:v>
                </c:pt>
                <c:pt idx="11349">
                  <c:v>43262.0625</c:v>
                </c:pt>
                <c:pt idx="11350">
                  <c:v>43262.065972222219</c:v>
                </c:pt>
                <c:pt idx="11351">
                  <c:v>43262.069444444445</c:v>
                </c:pt>
                <c:pt idx="11352">
                  <c:v>43262.072916666664</c:v>
                </c:pt>
                <c:pt idx="11353">
                  <c:v>43262.076388888891</c:v>
                </c:pt>
                <c:pt idx="11354">
                  <c:v>43262.079861111109</c:v>
                </c:pt>
                <c:pt idx="11355">
                  <c:v>43262.083333333336</c:v>
                </c:pt>
                <c:pt idx="11356">
                  <c:v>43262.086805555555</c:v>
                </c:pt>
                <c:pt idx="11357">
                  <c:v>43262.090277777781</c:v>
                </c:pt>
                <c:pt idx="11358">
                  <c:v>43262.09375</c:v>
                </c:pt>
                <c:pt idx="11359">
                  <c:v>43262.097222222219</c:v>
                </c:pt>
                <c:pt idx="11360">
                  <c:v>43262.100694444445</c:v>
                </c:pt>
                <c:pt idx="11361">
                  <c:v>43262.104166666664</c:v>
                </c:pt>
                <c:pt idx="11362">
                  <c:v>43262.107638888891</c:v>
                </c:pt>
                <c:pt idx="11363">
                  <c:v>43262.111111111109</c:v>
                </c:pt>
                <c:pt idx="11364">
                  <c:v>43262.114583333336</c:v>
                </c:pt>
                <c:pt idx="11365">
                  <c:v>43262.118055555555</c:v>
                </c:pt>
                <c:pt idx="11366">
                  <c:v>43262.121527777781</c:v>
                </c:pt>
                <c:pt idx="11367">
                  <c:v>43262.125</c:v>
                </c:pt>
                <c:pt idx="11368">
                  <c:v>43262.128472222219</c:v>
                </c:pt>
                <c:pt idx="11369">
                  <c:v>43262.131944444445</c:v>
                </c:pt>
                <c:pt idx="11370">
                  <c:v>43262.135416666664</c:v>
                </c:pt>
                <c:pt idx="11371">
                  <c:v>43262.138888888891</c:v>
                </c:pt>
                <c:pt idx="11372">
                  <c:v>43262.142361111109</c:v>
                </c:pt>
                <c:pt idx="11373">
                  <c:v>43262.145833333336</c:v>
                </c:pt>
                <c:pt idx="11374">
                  <c:v>43262.149305555555</c:v>
                </c:pt>
                <c:pt idx="11375">
                  <c:v>43262.152777777781</c:v>
                </c:pt>
                <c:pt idx="11376">
                  <c:v>43262.15625</c:v>
                </c:pt>
                <c:pt idx="11377">
                  <c:v>43262.159722222219</c:v>
                </c:pt>
                <c:pt idx="11378">
                  <c:v>43262.163194444445</c:v>
                </c:pt>
                <c:pt idx="11379">
                  <c:v>43262.166666666664</c:v>
                </c:pt>
                <c:pt idx="11380">
                  <c:v>43262.170138888891</c:v>
                </c:pt>
                <c:pt idx="11381">
                  <c:v>43262.173611111109</c:v>
                </c:pt>
                <c:pt idx="11382">
                  <c:v>43262.177083333336</c:v>
                </c:pt>
                <c:pt idx="11383">
                  <c:v>43262.180555555555</c:v>
                </c:pt>
                <c:pt idx="11384">
                  <c:v>43262.184027777781</c:v>
                </c:pt>
                <c:pt idx="11385">
                  <c:v>43262.1875</c:v>
                </c:pt>
                <c:pt idx="11386">
                  <c:v>43262.190972222219</c:v>
                </c:pt>
                <c:pt idx="11387">
                  <c:v>43262.194444444445</c:v>
                </c:pt>
                <c:pt idx="11388">
                  <c:v>43262.197916666664</c:v>
                </c:pt>
                <c:pt idx="11389">
                  <c:v>43262.201388888891</c:v>
                </c:pt>
                <c:pt idx="11390">
                  <c:v>43262.204861111109</c:v>
                </c:pt>
                <c:pt idx="11391">
                  <c:v>43262.208333333336</c:v>
                </c:pt>
                <c:pt idx="11392">
                  <c:v>43262.211805555555</c:v>
                </c:pt>
                <c:pt idx="11393">
                  <c:v>43262.215277777781</c:v>
                </c:pt>
                <c:pt idx="11394">
                  <c:v>43262.21875</c:v>
                </c:pt>
                <c:pt idx="11395">
                  <c:v>43262.224999999999</c:v>
                </c:pt>
                <c:pt idx="11396">
                  <c:v>43262.229166666664</c:v>
                </c:pt>
                <c:pt idx="11397">
                  <c:v>43262.232638888891</c:v>
                </c:pt>
                <c:pt idx="11398">
                  <c:v>43262.236111111109</c:v>
                </c:pt>
                <c:pt idx="11399">
                  <c:v>43262.239583333336</c:v>
                </c:pt>
                <c:pt idx="11400">
                  <c:v>43262.243055555555</c:v>
                </c:pt>
                <c:pt idx="11401">
                  <c:v>43262.246527777781</c:v>
                </c:pt>
                <c:pt idx="11402">
                  <c:v>43262.25</c:v>
                </c:pt>
                <c:pt idx="11403">
                  <c:v>43262.256249999999</c:v>
                </c:pt>
                <c:pt idx="11404">
                  <c:v>43262.260416666664</c:v>
                </c:pt>
                <c:pt idx="11405">
                  <c:v>43262.263888888891</c:v>
                </c:pt>
                <c:pt idx="11406">
                  <c:v>43262.267361111109</c:v>
                </c:pt>
                <c:pt idx="11407">
                  <c:v>43262.270833333336</c:v>
                </c:pt>
                <c:pt idx="11408">
                  <c:v>43262.274305555555</c:v>
                </c:pt>
                <c:pt idx="11409">
                  <c:v>43262.280555555553</c:v>
                </c:pt>
                <c:pt idx="11410">
                  <c:v>43262.284722222219</c:v>
                </c:pt>
                <c:pt idx="11411">
                  <c:v>43262.288194444445</c:v>
                </c:pt>
                <c:pt idx="11412">
                  <c:v>43262.291666666664</c:v>
                </c:pt>
                <c:pt idx="11413">
                  <c:v>43262.29791666667</c:v>
                </c:pt>
                <c:pt idx="11414">
                  <c:v>43262.302083333336</c:v>
                </c:pt>
                <c:pt idx="11415">
                  <c:v>43262.305555555555</c:v>
                </c:pt>
                <c:pt idx="11416">
                  <c:v>43262.309027777781</c:v>
                </c:pt>
                <c:pt idx="11417">
                  <c:v>43262.31527777778</c:v>
                </c:pt>
                <c:pt idx="11418">
                  <c:v>43262.319444444445</c:v>
                </c:pt>
                <c:pt idx="11419">
                  <c:v>43262.325694444444</c:v>
                </c:pt>
                <c:pt idx="11420">
                  <c:v>43262.332638888889</c:v>
                </c:pt>
                <c:pt idx="11421">
                  <c:v>43262.336111111108</c:v>
                </c:pt>
                <c:pt idx="11422">
                  <c:v>43262.339583333334</c:v>
                </c:pt>
                <c:pt idx="11423">
                  <c:v>43262.34652777778</c:v>
                </c:pt>
                <c:pt idx="11424">
                  <c:v>43262.35</c:v>
                </c:pt>
                <c:pt idx="11425">
                  <c:v>43262.356944444444</c:v>
                </c:pt>
                <c:pt idx="11426">
                  <c:v>43262.361111111109</c:v>
                </c:pt>
                <c:pt idx="11427">
                  <c:v>43262.364583333336</c:v>
                </c:pt>
                <c:pt idx="11428">
                  <c:v>43262.370833333334</c:v>
                </c:pt>
                <c:pt idx="11429">
                  <c:v>43262.375</c:v>
                </c:pt>
                <c:pt idx="11430">
                  <c:v>43262.378472222219</c:v>
                </c:pt>
                <c:pt idx="11431">
                  <c:v>43262.381944444445</c:v>
                </c:pt>
                <c:pt idx="11432">
                  <c:v>43262.385416666664</c:v>
                </c:pt>
                <c:pt idx="11433">
                  <c:v>43262.388888888891</c:v>
                </c:pt>
                <c:pt idx="11434">
                  <c:v>43262.392361111109</c:v>
                </c:pt>
                <c:pt idx="11435">
                  <c:v>43262.395833333336</c:v>
                </c:pt>
                <c:pt idx="11436">
                  <c:v>43262.399305555555</c:v>
                </c:pt>
                <c:pt idx="11437">
                  <c:v>43262.402777777781</c:v>
                </c:pt>
                <c:pt idx="11438">
                  <c:v>43262.40625</c:v>
                </c:pt>
                <c:pt idx="11439">
                  <c:v>43262.409722222219</c:v>
                </c:pt>
                <c:pt idx="11440">
                  <c:v>43262.413194444445</c:v>
                </c:pt>
                <c:pt idx="11441">
                  <c:v>43262.416666666664</c:v>
                </c:pt>
                <c:pt idx="11442">
                  <c:v>43262.420138888891</c:v>
                </c:pt>
                <c:pt idx="11443">
                  <c:v>43262.423611111109</c:v>
                </c:pt>
                <c:pt idx="11444">
                  <c:v>43262.427083333336</c:v>
                </c:pt>
                <c:pt idx="11445">
                  <c:v>43262.430555555555</c:v>
                </c:pt>
                <c:pt idx="11446">
                  <c:v>43262.434027777781</c:v>
                </c:pt>
                <c:pt idx="11447">
                  <c:v>43262.4375</c:v>
                </c:pt>
                <c:pt idx="11448">
                  <c:v>43262.440972222219</c:v>
                </c:pt>
                <c:pt idx="11449">
                  <c:v>43262.444444444445</c:v>
                </c:pt>
                <c:pt idx="11450">
                  <c:v>43262.447916666664</c:v>
                </c:pt>
                <c:pt idx="11451">
                  <c:v>43262.451388888891</c:v>
                </c:pt>
                <c:pt idx="11452">
                  <c:v>43262.454861111109</c:v>
                </c:pt>
                <c:pt idx="11453">
                  <c:v>43262.458333333336</c:v>
                </c:pt>
                <c:pt idx="11454">
                  <c:v>43262.461805555555</c:v>
                </c:pt>
                <c:pt idx="11455">
                  <c:v>43262.465277777781</c:v>
                </c:pt>
                <c:pt idx="11456">
                  <c:v>43262.46875</c:v>
                </c:pt>
                <c:pt idx="11457">
                  <c:v>43262.472222222219</c:v>
                </c:pt>
                <c:pt idx="11458">
                  <c:v>43262.475694444445</c:v>
                </c:pt>
                <c:pt idx="11459">
                  <c:v>43262.479166666664</c:v>
                </c:pt>
                <c:pt idx="11460">
                  <c:v>43262.482638888891</c:v>
                </c:pt>
                <c:pt idx="11461">
                  <c:v>43262.486111111109</c:v>
                </c:pt>
                <c:pt idx="11462">
                  <c:v>43262.489583333336</c:v>
                </c:pt>
                <c:pt idx="11463">
                  <c:v>43262.493055555555</c:v>
                </c:pt>
                <c:pt idx="11464">
                  <c:v>43262.496527777781</c:v>
                </c:pt>
                <c:pt idx="11465">
                  <c:v>43262.5</c:v>
                </c:pt>
                <c:pt idx="11466">
                  <c:v>43262.503472222219</c:v>
                </c:pt>
                <c:pt idx="11467">
                  <c:v>43262.506944444445</c:v>
                </c:pt>
                <c:pt idx="11468">
                  <c:v>43262.510416666664</c:v>
                </c:pt>
                <c:pt idx="11469">
                  <c:v>43262.513888888891</c:v>
                </c:pt>
                <c:pt idx="11470">
                  <c:v>43262.517361111109</c:v>
                </c:pt>
                <c:pt idx="11471">
                  <c:v>43262.520833333336</c:v>
                </c:pt>
                <c:pt idx="11472">
                  <c:v>43262.524305555555</c:v>
                </c:pt>
                <c:pt idx="11473">
                  <c:v>43262.527777777781</c:v>
                </c:pt>
                <c:pt idx="11474">
                  <c:v>43262.53125</c:v>
                </c:pt>
                <c:pt idx="11475">
                  <c:v>43262.534722222219</c:v>
                </c:pt>
                <c:pt idx="11476">
                  <c:v>43262.538194444445</c:v>
                </c:pt>
                <c:pt idx="11477">
                  <c:v>43262.541666666664</c:v>
                </c:pt>
                <c:pt idx="11478">
                  <c:v>43262.545138888891</c:v>
                </c:pt>
                <c:pt idx="11479">
                  <c:v>43262.548611111109</c:v>
                </c:pt>
                <c:pt idx="11480">
                  <c:v>43262.552083333336</c:v>
                </c:pt>
                <c:pt idx="11481">
                  <c:v>43262.555555555555</c:v>
                </c:pt>
                <c:pt idx="11482">
                  <c:v>43262.559027777781</c:v>
                </c:pt>
                <c:pt idx="11483">
                  <c:v>43262.5625</c:v>
                </c:pt>
                <c:pt idx="11484">
                  <c:v>43262.565972222219</c:v>
                </c:pt>
                <c:pt idx="11485">
                  <c:v>43262.569444444445</c:v>
                </c:pt>
                <c:pt idx="11486">
                  <c:v>43262.572916666664</c:v>
                </c:pt>
                <c:pt idx="11487">
                  <c:v>43262.576388888891</c:v>
                </c:pt>
                <c:pt idx="11488">
                  <c:v>43262.579861111109</c:v>
                </c:pt>
                <c:pt idx="11489">
                  <c:v>43262.583333333336</c:v>
                </c:pt>
                <c:pt idx="11490">
                  <c:v>43262.586805555555</c:v>
                </c:pt>
                <c:pt idx="11491">
                  <c:v>43262.590277777781</c:v>
                </c:pt>
                <c:pt idx="11492">
                  <c:v>43262.59375</c:v>
                </c:pt>
                <c:pt idx="11493">
                  <c:v>43262.597222222219</c:v>
                </c:pt>
                <c:pt idx="11494">
                  <c:v>43262.600694444445</c:v>
                </c:pt>
                <c:pt idx="11495">
                  <c:v>43262.604166666664</c:v>
                </c:pt>
                <c:pt idx="11496">
                  <c:v>43262.607638888891</c:v>
                </c:pt>
                <c:pt idx="11497">
                  <c:v>43262.611111111109</c:v>
                </c:pt>
                <c:pt idx="11498">
                  <c:v>43262.614583333336</c:v>
                </c:pt>
                <c:pt idx="11499">
                  <c:v>43262.618055555555</c:v>
                </c:pt>
                <c:pt idx="11500">
                  <c:v>43262.621527777781</c:v>
                </c:pt>
                <c:pt idx="11501">
                  <c:v>43262.625</c:v>
                </c:pt>
                <c:pt idx="11502">
                  <c:v>43262.628472222219</c:v>
                </c:pt>
                <c:pt idx="11503">
                  <c:v>43262.631944444445</c:v>
                </c:pt>
                <c:pt idx="11504">
                  <c:v>43262.635416666664</c:v>
                </c:pt>
                <c:pt idx="11505">
                  <c:v>43262.638888888891</c:v>
                </c:pt>
                <c:pt idx="11506">
                  <c:v>43262.642361111109</c:v>
                </c:pt>
                <c:pt idx="11507">
                  <c:v>43262.645833333336</c:v>
                </c:pt>
                <c:pt idx="11508">
                  <c:v>43262.649305555555</c:v>
                </c:pt>
                <c:pt idx="11509">
                  <c:v>43262.652777777781</c:v>
                </c:pt>
                <c:pt idx="11510">
                  <c:v>43262.65625</c:v>
                </c:pt>
                <c:pt idx="11511">
                  <c:v>43262.659722222219</c:v>
                </c:pt>
                <c:pt idx="11512">
                  <c:v>43262.665972222225</c:v>
                </c:pt>
                <c:pt idx="11513">
                  <c:v>43262.670138888891</c:v>
                </c:pt>
                <c:pt idx="11514">
                  <c:v>43262.673611111109</c:v>
                </c:pt>
                <c:pt idx="11515">
                  <c:v>43262.677083333336</c:v>
                </c:pt>
                <c:pt idx="11516">
                  <c:v>43262.680555555555</c:v>
                </c:pt>
                <c:pt idx="11517">
                  <c:v>43262.684027777781</c:v>
                </c:pt>
                <c:pt idx="11518">
                  <c:v>43262.6875</c:v>
                </c:pt>
                <c:pt idx="11519">
                  <c:v>43262.690972222219</c:v>
                </c:pt>
                <c:pt idx="11520">
                  <c:v>43262.694444444445</c:v>
                </c:pt>
                <c:pt idx="11521">
                  <c:v>43262.697916666664</c:v>
                </c:pt>
                <c:pt idx="11522">
                  <c:v>43262.701388888891</c:v>
                </c:pt>
                <c:pt idx="11523">
                  <c:v>43262.704861111109</c:v>
                </c:pt>
                <c:pt idx="11524">
                  <c:v>43262.708333333336</c:v>
                </c:pt>
                <c:pt idx="11525">
                  <c:v>43262.711805555555</c:v>
                </c:pt>
                <c:pt idx="11526">
                  <c:v>43262.715277777781</c:v>
                </c:pt>
                <c:pt idx="11527">
                  <c:v>43262.71875</c:v>
                </c:pt>
                <c:pt idx="11528">
                  <c:v>43262.722222222219</c:v>
                </c:pt>
                <c:pt idx="11529">
                  <c:v>43262.725694444445</c:v>
                </c:pt>
                <c:pt idx="11530">
                  <c:v>43262.729166666664</c:v>
                </c:pt>
                <c:pt idx="11531">
                  <c:v>43262.732638888891</c:v>
                </c:pt>
                <c:pt idx="11532">
                  <c:v>43262.736111111109</c:v>
                </c:pt>
                <c:pt idx="11533">
                  <c:v>43262.739583333336</c:v>
                </c:pt>
                <c:pt idx="11534">
                  <c:v>43262.743055555555</c:v>
                </c:pt>
                <c:pt idx="11535">
                  <c:v>43262.749305555553</c:v>
                </c:pt>
                <c:pt idx="11536">
                  <c:v>43262.753472222219</c:v>
                </c:pt>
                <c:pt idx="11537">
                  <c:v>43262.756944444445</c:v>
                </c:pt>
                <c:pt idx="11538">
                  <c:v>43262.760416666664</c:v>
                </c:pt>
                <c:pt idx="11539">
                  <c:v>43262.763888888891</c:v>
                </c:pt>
                <c:pt idx="11540">
                  <c:v>43262.767361111109</c:v>
                </c:pt>
                <c:pt idx="11541">
                  <c:v>43262.770833333336</c:v>
                </c:pt>
                <c:pt idx="11542">
                  <c:v>43262.774305555555</c:v>
                </c:pt>
                <c:pt idx="11543">
                  <c:v>43262.777777777781</c:v>
                </c:pt>
                <c:pt idx="11544">
                  <c:v>43262.78125</c:v>
                </c:pt>
                <c:pt idx="11545">
                  <c:v>43262.784722222219</c:v>
                </c:pt>
                <c:pt idx="11546">
                  <c:v>43262.790972222225</c:v>
                </c:pt>
                <c:pt idx="11547">
                  <c:v>43262.795138888891</c:v>
                </c:pt>
                <c:pt idx="11548">
                  <c:v>43262.798611111109</c:v>
                </c:pt>
                <c:pt idx="11549">
                  <c:v>43262.802083333336</c:v>
                </c:pt>
                <c:pt idx="11550">
                  <c:v>43262.805555555555</c:v>
                </c:pt>
                <c:pt idx="11551">
                  <c:v>43262.809027777781</c:v>
                </c:pt>
                <c:pt idx="11552">
                  <c:v>43262.8125</c:v>
                </c:pt>
                <c:pt idx="11553">
                  <c:v>43262.815972222219</c:v>
                </c:pt>
                <c:pt idx="11554">
                  <c:v>43262.822222222225</c:v>
                </c:pt>
                <c:pt idx="11555">
                  <c:v>43262.826388888891</c:v>
                </c:pt>
                <c:pt idx="11556">
                  <c:v>43262.829861111109</c:v>
                </c:pt>
                <c:pt idx="11557">
                  <c:v>43262.836111111108</c:v>
                </c:pt>
                <c:pt idx="11558">
                  <c:v>43262.840277777781</c:v>
                </c:pt>
                <c:pt idx="11559">
                  <c:v>43262.84375</c:v>
                </c:pt>
                <c:pt idx="11560">
                  <c:v>43262.847222222219</c:v>
                </c:pt>
                <c:pt idx="11561">
                  <c:v>43262.853472222225</c:v>
                </c:pt>
                <c:pt idx="11562">
                  <c:v>43262.86041666667</c:v>
                </c:pt>
                <c:pt idx="11563">
                  <c:v>43262.867361111108</c:v>
                </c:pt>
                <c:pt idx="11564">
                  <c:v>43262.871527777781</c:v>
                </c:pt>
                <c:pt idx="11565">
                  <c:v>43262.875</c:v>
                </c:pt>
                <c:pt idx="11566">
                  <c:v>43262.878472222219</c:v>
                </c:pt>
                <c:pt idx="11567">
                  <c:v>43262.881944444445</c:v>
                </c:pt>
                <c:pt idx="11568">
                  <c:v>43262.885416666664</c:v>
                </c:pt>
                <c:pt idx="11569">
                  <c:v>43262.888888888891</c:v>
                </c:pt>
                <c:pt idx="11570">
                  <c:v>43262.892361111109</c:v>
                </c:pt>
                <c:pt idx="11571">
                  <c:v>43262.895833333336</c:v>
                </c:pt>
                <c:pt idx="11572">
                  <c:v>43262.899305555555</c:v>
                </c:pt>
                <c:pt idx="11573">
                  <c:v>43262.902777777781</c:v>
                </c:pt>
                <c:pt idx="11574">
                  <c:v>43262.90625</c:v>
                </c:pt>
                <c:pt idx="11575">
                  <c:v>43262.909722222219</c:v>
                </c:pt>
                <c:pt idx="11576">
                  <c:v>43262.913194444445</c:v>
                </c:pt>
                <c:pt idx="11577">
                  <c:v>43262.916666666664</c:v>
                </c:pt>
                <c:pt idx="11578">
                  <c:v>43262.920138888891</c:v>
                </c:pt>
                <c:pt idx="11579">
                  <c:v>43262.923611111109</c:v>
                </c:pt>
                <c:pt idx="11580">
                  <c:v>43262.927083333336</c:v>
                </c:pt>
                <c:pt idx="11581">
                  <c:v>43262.930555555555</c:v>
                </c:pt>
                <c:pt idx="11582">
                  <c:v>43262.934027777781</c:v>
                </c:pt>
                <c:pt idx="11583">
                  <c:v>43262.9375</c:v>
                </c:pt>
                <c:pt idx="11584">
                  <c:v>43262.940972222219</c:v>
                </c:pt>
                <c:pt idx="11585">
                  <c:v>43262.944444444445</c:v>
                </c:pt>
                <c:pt idx="11586">
                  <c:v>43262.947916666664</c:v>
                </c:pt>
                <c:pt idx="11587">
                  <c:v>43262.951388888891</c:v>
                </c:pt>
                <c:pt idx="11588">
                  <c:v>43262.954861111109</c:v>
                </c:pt>
                <c:pt idx="11589">
                  <c:v>43262.958333333336</c:v>
                </c:pt>
                <c:pt idx="11590">
                  <c:v>43262.961805555555</c:v>
                </c:pt>
                <c:pt idx="11591">
                  <c:v>43262.965277777781</c:v>
                </c:pt>
                <c:pt idx="11592">
                  <c:v>43262.96875</c:v>
                </c:pt>
                <c:pt idx="11593">
                  <c:v>43262.972222222219</c:v>
                </c:pt>
                <c:pt idx="11594">
                  <c:v>43262.975694444445</c:v>
                </c:pt>
                <c:pt idx="11595">
                  <c:v>43262.979166666664</c:v>
                </c:pt>
                <c:pt idx="11596">
                  <c:v>43262.982638888891</c:v>
                </c:pt>
                <c:pt idx="11597">
                  <c:v>43262.986111111109</c:v>
                </c:pt>
                <c:pt idx="11598">
                  <c:v>43262.989583333336</c:v>
                </c:pt>
                <c:pt idx="11599">
                  <c:v>43262.993055555555</c:v>
                </c:pt>
                <c:pt idx="11600">
                  <c:v>43262.996527777781</c:v>
                </c:pt>
                <c:pt idx="11601">
                  <c:v>43263</c:v>
                </c:pt>
                <c:pt idx="11602">
                  <c:v>43263.003472222219</c:v>
                </c:pt>
                <c:pt idx="11603">
                  <c:v>43263.006944444445</c:v>
                </c:pt>
                <c:pt idx="11604">
                  <c:v>43263.010416666664</c:v>
                </c:pt>
                <c:pt idx="11605">
                  <c:v>43263.013888888891</c:v>
                </c:pt>
                <c:pt idx="11606">
                  <c:v>43263.017361111109</c:v>
                </c:pt>
                <c:pt idx="11607">
                  <c:v>43263.020833333336</c:v>
                </c:pt>
                <c:pt idx="11608">
                  <c:v>43263.024305555555</c:v>
                </c:pt>
                <c:pt idx="11609">
                  <c:v>43263.027777777781</c:v>
                </c:pt>
                <c:pt idx="11610">
                  <c:v>43263.03125</c:v>
                </c:pt>
                <c:pt idx="11611">
                  <c:v>43263.034722222219</c:v>
                </c:pt>
                <c:pt idx="11612">
                  <c:v>43263.038194444445</c:v>
                </c:pt>
                <c:pt idx="11613">
                  <c:v>43263.041666666664</c:v>
                </c:pt>
                <c:pt idx="11614">
                  <c:v>43263.045138888891</c:v>
                </c:pt>
                <c:pt idx="11615">
                  <c:v>43263.048611111109</c:v>
                </c:pt>
                <c:pt idx="11616">
                  <c:v>43263.052083333336</c:v>
                </c:pt>
                <c:pt idx="11617">
                  <c:v>43263.055555555555</c:v>
                </c:pt>
                <c:pt idx="11618">
                  <c:v>43263.059027777781</c:v>
                </c:pt>
                <c:pt idx="11619">
                  <c:v>43263.0625</c:v>
                </c:pt>
                <c:pt idx="11620">
                  <c:v>43263.065972222219</c:v>
                </c:pt>
                <c:pt idx="11621">
                  <c:v>43263.069444444445</c:v>
                </c:pt>
                <c:pt idx="11622">
                  <c:v>43263.072916666664</c:v>
                </c:pt>
                <c:pt idx="11623">
                  <c:v>43263.076388888891</c:v>
                </c:pt>
                <c:pt idx="11624">
                  <c:v>43263.079861111109</c:v>
                </c:pt>
                <c:pt idx="11625">
                  <c:v>43263.083333333336</c:v>
                </c:pt>
                <c:pt idx="11626">
                  <c:v>43263.086805555555</c:v>
                </c:pt>
                <c:pt idx="11627">
                  <c:v>43263.090277777781</c:v>
                </c:pt>
                <c:pt idx="11628">
                  <c:v>43263.09375</c:v>
                </c:pt>
                <c:pt idx="11629">
                  <c:v>43263.097222222219</c:v>
                </c:pt>
                <c:pt idx="11630">
                  <c:v>43263.100694444445</c:v>
                </c:pt>
                <c:pt idx="11631">
                  <c:v>43263.104166666664</c:v>
                </c:pt>
                <c:pt idx="11632">
                  <c:v>43263.107638888891</c:v>
                </c:pt>
                <c:pt idx="11633">
                  <c:v>43263.111111111109</c:v>
                </c:pt>
                <c:pt idx="11634">
                  <c:v>43263.114583333336</c:v>
                </c:pt>
                <c:pt idx="11635">
                  <c:v>43263.118055555555</c:v>
                </c:pt>
                <c:pt idx="11636">
                  <c:v>43263.121527777781</c:v>
                </c:pt>
                <c:pt idx="11637">
                  <c:v>43263.125</c:v>
                </c:pt>
                <c:pt idx="11638">
                  <c:v>43263.128472222219</c:v>
                </c:pt>
                <c:pt idx="11639">
                  <c:v>43263.131944444445</c:v>
                </c:pt>
                <c:pt idx="11640">
                  <c:v>43263.135416666664</c:v>
                </c:pt>
                <c:pt idx="11641">
                  <c:v>43263.138888888891</c:v>
                </c:pt>
                <c:pt idx="11642">
                  <c:v>43263.142361111109</c:v>
                </c:pt>
                <c:pt idx="11643">
                  <c:v>43263.145833333336</c:v>
                </c:pt>
                <c:pt idx="11644">
                  <c:v>43263.149305555555</c:v>
                </c:pt>
                <c:pt idx="11645">
                  <c:v>43263.152777777781</c:v>
                </c:pt>
                <c:pt idx="11646">
                  <c:v>43263.15625</c:v>
                </c:pt>
                <c:pt idx="11647">
                  <c:v>43263.159722222219</c:v>
                </c:pt>
                <c:pt idx="11648">
                  <c:v>43263.163194444445</c:v>
                </c:pt>
                <c:pt idx="11649">
                  <c:v>43263.166666666664</c:v>
                </c:pt>
                <c:pt idx="11650">
                  <c:v>43263.170138888891</c:v>
                </c:pt>
                <c:pt idx="11651">
                  <c:v>43263.173611111109</c:v>
                </c:pt>
                <c:pt idx="11652">
                  <c:v>43263.179861111108</c:v>
                </c:pt>
                <c:pt idx="11653">
                  <c:v>43263.184027777781</c:v>
                </c:pt>
                <c:pt idx="11654">
                  <c:v>43263.1875</c:v>
                </c:pt>
                <c:pt idx="11655">
                  <c:v>43263.193749999999</c:v>
                </c:pt>
                <c:pt idx="11656">
                  <c:v>43263.197222222225</c:v>
                </c:pt>
                <c:pt idx="11657">
                  <c:v>43263.200694444444</c:v>
                </c:pt>
                <c:pt idx="11658">
                  <c:v>43263.20416666667</c:v>
                </c:pt>
                <c:pt idx="11659">
                  <c:v>43263.207638888889</c:v>
                </c:pt>
                <c:pt idx="11660">
                  <c:v>43263.211111111108</c:v>
                </c:pt>
                <c:pt idx="11661">
                  <c:v>43263.214583333334</c:v>
                </c:pt>
                <c:pt idx="11662">
                  <c:v>43263.218055555553</c:v>
                </c:pt>
                <c:pt idx="11663">
                  <c:v>43263.22152777778</c:v>
                </c:pt>
                <c:pt idx="11664">
                  <c:v>43263.224999999999</c:v>
                </c:pt>
                <c:pt idx="11665">
                  <c:v>43263.228472222225</c:v>
                </c:pt>
                <c:pt idx="11666">
                  <c:v>43263.231944444444</c:v>
                </c:pt>
                <c:pt idx="11667">
                  <c:v>43263.23541666667</c:v>
                </c:pt>
                <c:pt idx="11668">
                  <c:v>43263.238888888889</c:v>
                </c:pt>
                <c:pt idx="11669">
                  <c:v>43263.242361111108</c:v>
                </c:pt>
                <c:pt idx="11670">
                  <c:v>43263.245833333334</c:v>
                </c:pt>
                <c:pt idx="11671">
                  <c:v>43263.249305555553</c:v>
                </c:pt>
                <c:pt idx="11672">
                  <c:v>43263.25277777778</c:v>
                </c:pt>
                <c:pt idx="11673">
                  <c:v>43263.256249999999</c:v>
                </c:pt>
                <c:pt idx="11674">
                  <c:v>43263.259722222225</c:v>
                </c:pt>
                <c:pt idx="11675">
                  <c:v>43263.263194444444</c:v>
                </c:pt>
                <c:pt idx="11676">
                  <c:v>43263.26666666667</c:v>
                </c:pt>
                <c:pt idx="11677">
                  <c:v>43263.270138888889</c:v>
                </c:pt>
                <c:pt idx="11678">
                  <c:v>43263.273611111108</c:v>
                </c:pt>
                <c:pt idx="11679">
                  <c:v>43263.277083333334</c:v>
                </c:pt>
                <c:pt idx="11680">
                  <c:v>43263.280555555553</c:v>
                </c:pt>
                <c:pt idx="11681">
                  <c:v>43263.28402777778</c:v>
                </c:pt>
                <c:pt idx="11682">
                  <c:v>43263.287499999999</c:v>
                </c:pt>
                <c:pt idx="11683">
                  <c:v>43263.290972222225</c:v>
                </c:pt>
                <c:pt idx="11684">
                  <c:v>43263.294444444444</c:v>
                </c:pt>
                <c:pt idx="11685">
                  <c:v>43263.301388888889</c:v>
                </c:pt>
                <c:pt idx="11686">
                  <c:v>43263.304861111108</c:v>
                </c:pt>
                <c:pt idx="11687">
                  <c:v>43263.309027777781</c:v>
                </c:pt>
                <c:pt idx="11688">
                  <c:v>43263.31527777778</c:v>
                </c:pt>
                <c:pt idx="11689">
                  <c:v>43263.322222222225</c:v>
                </c:pt>
                <c:pt idx="11690">
                  <c:v>43263.325694444444</c:v>
                </c:pt>
                <c:pt idx="11691">
                  <c:v>43263.32916666667</c:v>
                </c:pt>
                <c:pt idx="11692">
                  <c:v>43263.332638888889</c:v>
                </c:pt>
                <c:pt idx="11693">
                  <c:v>43263.336111111108</c:v>
                </c:pt>
                <c:pt idx="11694">
                  <c:v>43263.339583333334</c:v>
                </c:pt>
                <c:pt idx="11695">
                  <c:v>43263.343055555553</c:v>
                </c:pt>
                <c:pt idx="11696">
                  <c:v>43263.34652777778</c:v>
                </c:pt>
                <c:pt idx="11697">
                  <c:v>43263.353472222225</c:v>
                </c:pt>
                <c:pt idx="11698">
                  <c:v>43263.356944444444</c:v>
                </c:pt>
                <c:pt idx="11699">
                  <c:v>43263.36041666667</c:v>
                </c:pt>
                <c:pt idx="11700">
                  <c:v>43263.363888888889</c:v>
                </c:pt>
                <c:pt idx="11701">
                  <c:v>43263.367361111108</c:v>
                </c:pt>
                <c:pt idx="11702">
                  <c:v>43263.370833333334</c:v>
                </c:pt>
                <c:pt idx="11703">
                  <c:v>43263.374305555553</c:v>
                </c:pt>
                <c:pt idx="11704">
                  <c:v>43263.37777777778</c:v>
                </c:pt>
                <c:pt idx="11705">
                  <c:v>43263.381249999999</c:v>
                </c:pt>
                <c:pt idx="11706">
                  <c:v>43263.384722222225</c:v>
                </c:pt>
                <c:pt idx="11707">
                  <c:v>43263.388194444444</c:v>
                </c:pt>
                <c:pt idx="11708">
                  <c:v>43263.39166666667</c:v>
                </c:pt>
                <c:pt idx="11709">
                  <c:v>43263.398611111108</c:v>
                </c:pt>
                <c:pt idx="11710">
                  <c:v>43263.402083333334</c:v>
                </c:pt>
                <c:pt idx="11711">
                  <c:v>43263.405555555553</c:v>
                </c:pt>
                <c:pt idx="11712">
                  <c:v>43263.40902777778</c:v>
                </c:pt>
                <c:pt idx="11713">
                  <c:v>43263.412499999999</c:v>
                </c:pt>
                <c:pt idx="11714">
                  <c:v>43263.415972222225</c:v>
                </c:pt>
                <c:pt idx="11715">
                  <c:v>43263.419444444444</c:v>
                </c:pt>
                <c:pt idx="11716">
                  <c:v>43263.42291666667</c:v>
                </c:pt>
                <c:pt idx="11717">
                  <c:v>43263.426388888889</c:v>
                </c:pt>
                <c:pt idx="11718">
                  <c:v>43263.429861111108</c:v>
                </c:pt>
                <c:pt idx="11719">
                  <c:v>43263.433333333334</c:v>
                </c:pt>
                <c:pt idx="11720">
                  <c:v>43263.436805555553</c:v>
                </c:pt>
                <c:pt idx="11721">
                  <c:v>43263.44027777778</c:v>
                </c:pt>
                <c:pt idx="11722">
                  <c:v>43263.443749999999</c:v>
                </c:pt>
                <c:pt idx="11723">
                  <c:v>43263.447222222225</c:v>
                </c:pt>
                <c:pt idx="11724">
                  <c:v>43263.450694444444</c:v>
                </c:pt>
                <c:pt idx="11725">
                  <c:v>43263.45416666667</c:v>
                </c:pt>
                <c:pt idx="11726">
                  <c:v>43263.457638888889</c:v>
                </c:pt>
                <c:pt idx="11727">
                  <c:v>43263.461111111108</c:v>
                </c:pt>
                <c:pt idx="11728">
                  <c:v>43263.464583333334</c:v>
                </c:pt>
                <c:pt idx="11729">
                  <c:v>43263.468055555553</c:v>
                </c:pt>
                <c:pt idx="11730">
                  <c:v>43263.47152777778</c:v>
                </c:pt>
                <c:pt idx="11731">
                  <c:v>43263.474999999999</c:v>
                </c:pt>
                <c:pt idx="11732">
                  <c:v>43263.478472222225</c:v>
                </c:pt>
                <c:pt idx="11733">
                  <c:v>43263.481944444444</c:v>
                </c:pt>
                <c:pt idx="11734">
                  <c:v>43263.48541666667</c:v>
                </c:pt>
                <c:pt idx="11735">
                  <c:v>43263.488888888889</c:v>
                </c:pt>
                <c:pt idx="11736">
                  <c:v>43263.492361111108</c:v>
                </c:pt>
                <c:pt idx="11737">
                  <c:v>43263.495833333334</c:v>
                </c:pt>
                <c:pt idx="11738">
                  <c:v>43263.499305555553</c:v>
                </c:pt>
                <c:pt idx="11739">
                  <c:v>43263.50277777778</c:v>
                </c:pt>
                <c:pt idx="11740">
                  <c:v>43263.506249999999</c:v>
                </c:pt>
                <c:pt idx="11741">
                  <c:v>43263.509722222225</c:v>
                </c:pt>
                <c:pt idx="11742">
                  <c:v>43263.513194444444</c:v>
                </c:pt>
                <c:pt idx="11743">
                  <c:v>43263.51666666667</c:v>
                </c:pt>
                <c:pt idx="11744">
                  <c:v>43263.520138888889</c:v>
                </c:pt>
                <c:pt idx="11745">
                  <c:v>43263.523611111108</c:v>
                </c:pt>
                <c:pt idx="11746">
                  <c:v>43263.527083333334</c:v>
                </c:pt>
                <c:pt idx="11747">
                  <c:v>43263.530555555553</c:v>
                </c:pt>
                <c:pt idx="11748">
                  <c:v>43263.53402777778</c:v>
                </c:pt>
                <c:pt idx="11749">
                  <c:v>43263.537499999999</c:v>
                </c:pt>
                <c:pt idx="11750">
                  <c:v>43263.540972222225</c:v>
                </c:pt>
                <c:pt idx="11751">
                  <c:v>43263.544444444444</c:v>
                </c:pt>
                <c:pt idx="11752">
                  <c:v>43263.54791666667</c:v>
                </c:pt>
                <c:pt idx="11753">
                  <c:v>43263.551388888889</c:v>
                </c:pt>
                <c:pt idx="11754">
                  <c:v>43263.554861111108</c:v>
                </c:pt>
                <c:pt idx="11755">
                  <c:v>43263.558333333334</c:v>
                </c:pt>
                <c:pt idx="11756">
                  <c:v>43263.561805555553</c:v>
                </c:pt>
                <c:pt idx="11757">
                  <c:v>43263.56527777778</c:v>
                </c:pt>
                <c:pt idx="11758">
                  <c:v>43263.568749999999</c:v>
                </c:pt>
                <c:pt idx="11759">
                  <c:v>43263.572222222225</c:v>
                </c:pt>
                <c:pt idx="11760">
                  <c:v>43263.575694444444</c:v>
                </c:pt>
                <c:pt idx="11761">
                  <c:v>43263.57916666667</c:v>
                </c:pt>
                <c:pt idx="11762">
                  <c:v>43263.582638888889</c:v>
                </c:pt>
                <c:pt idx="11763">
                  <c:v>43263.586111111108</c:v>
                </c:pt>
                <c:pt idx="11764">
                  <c:v>43263.589583333334</c:v>
                </c:pt>
                <c:pt idx="11765">
                  <c:v>43263.593055555553</c:v>
                </c:pt>
                <c:pt idx="11766">
                  <c:v>43263.59652777778</c:v>
                </c:pt>
                <c:pt idx="11767">
                  <c:v>43263.6</c:v>
                </c:pt>
                <c:pt idx="11768">
                  <c:v>43263.603472222225</c:v>
                </c:pt>
                <c:pt idx="11769">
                  <c:v>43263.606944444444</c:v>
                </c:pt>
                <c:pt idx="11770">
                  <c:v>43263.61041666667</c:v>
                </c:pt>
                <c:pt idx="11771">
                  <c:v>43263.613888888889</c:v>
                </c:pt>
                <c:pt idx="11772">
                  <c:v>43263.617361111108</c:v>
                </c:pt>
                <c:pt idx="11773">
                  <c:v>43263.620833333334</c:v>
                </c:pt>
                <c:pt idx="11774">
                  <c:v>43263.624305555553</c:v>
                </c:pt>
                <c:pt idx="11775">
                  <c:v>43263.62777777778</c:v>
                </c:pt>
                <c:pt idx="11776">
                  <c:v>43263.631249999999</c:v>
                </c:pt>
                <c:pt idx="11777">
                  <c:v>43263.634722222225</c:v>
                </c:pt>
                <c:pt idx="11778">
                  <c:v>43263.638194444444</c:v>
                </c:pt>
                <c:pt idx="11779">
                  <c:v>43263.64166666667</c:v>
                </c:pt>
                <c:pt idx="11780">
                  <c:v>43263.645138888889</c:v>
                </c:pt>
                <c:pt idx="11781">
                  <c:v>43263.648611111108</c:v>
                </c:pt>
                <c:pt idx="11782">
                  <c:v>43263.652083333334</c:v>
                </c:pt>
                <c:pt idx="11783">
                  <c:v>43263.655555555553</c:v>
                </c:pt>
                <c:pt idx="11784">
                  <c:v>43263.65902777778</c:v>
                </c:pt>
                <c:pt idx="11785">
                  <c:v>43263.662499999999</c:v>
                </c:pt>
                <c:pt idx="11786">
                  <c:v>43263.665972222225</c:v>
                </c:pt>
                <c:pt idx="11787">
                  <c:v>43263.669444444444</c:v>
                </c:pt>
                <c:pt idx="11788">
                  <c:v>43263.67291666667</c:v>
                </c:pt>
                <c:pt idx="11789">
                  <c:v>43263.676388888889</c:v>
                </c:pt>
                <c:pt idx="11790">
                  <c:v>43263.679861111108</c:v>
                </c:pt>
                <c:pt idx="11791">
                  <c:v>43263.683333333334</c:v>
                </c:pt>
                <c:pt idx="11792">
                  <c:v>43263.686805555553</c:v>
                </c:pt>
                <c:pt idx="11793">
                  <c:v>43263.69027777778</c:v>
                </c:pt>
                <c:pt idx="11794">
                  <c:v>43263.693749999999</c:v>
                </c:pt>
                <c:pt idx="11795">
                  <c:v>43263.697222222225</c:v>
                </c:pt>
                <c:pt idx="11796">
                  <c:v>43263.700694444444</c:v>
                </c:pt>
                <c:pt idx="11797">
                  <c:v>43263.70416666667</c:v>
                </c:pt>
                <c:pt idx="11798">
                  <c:v>43263.707638888889</c:v>
                </c:pt>
                <c:pt idx="11799">
                  <c:v>43263.711111111108</c:v>
                </c:pt>
                <c:pt idx="11800">
                  <c:v>43263.714583333334</c:v>
                </c:pt>
                <c:pt idx="11801">
                  <c:v>43263.718055555553</c:v>
                </c:pt>
                <c:pt idx="11802">
                  <c:v>43263.72152777778</c:v>
                </c:pt>
                <c:pt idx="11803">
                  <c:v>43263.724999999999</c:v>
                </c:pt>
                <c:pt idx="11804">
                  <c:v>43263.728472222225</c:v>
                </c:pt>
                <c:pt idx="11805">
                  <c:v>43263.731944444444</c:v>
                </c:pt>
                <c:pt idx="11806">
                  <c:v>43263.73541666667</c:v>
                </c:pt>
                <c:pt idx="11807">
                  <c:v>43263.738888888889</c:v>
                </c:pt>
                <c:pt idx="11808">
                  <c:v>43263.742361111108</c:v>
                </c:pt>
                <c:pt idx="11809">
                  <c:v>43263.745833333334</c:v>
                </c:pt>
                <c:pt idx="11810">
                  <c:v>43263.749305555553</c:v>
                </c:pt>
                <c:pt idx="11811">
                  <c:v>43263.75277777778</c:v>
                </c:pt>
                <c:pt idx="11812">
                  <c:v>43263.756249999999</c:v>
                </c:pt>
                <c:pt idx="11813">
                  <c:v>43263.759722222225</c:v>
                </c:pt>
                <c:pt idx="11814">
                  <c:v>43263.763194444444</c:v>
                </c:pt>
                <c:pt idx="11815">
                  <c:v>43263.76666666667</c:v>
                </c:pt>
                <c:pt idx="11816">
                  <c:v>43263.770138888889</c:v>
                </c:pt>
                <c:pt idx="11817">
                  <c:v>43263.773611111108</c:v>
                </c:pt>
                <c:pt idx="11818">
                  <c:v>43263.777083333334</c:v>
                </c:pt>
                <c:pt idx="11819">
                  <c:v>43263.780555555553</c:v>
                </c:pt>
                <c:pt idx="11820">
                  <c:v>43263.78402777778</c:v>
                </c:pt>
                <c:pt idx="11821">
                  <c:v>43263.787499999999</c:v>
                </c:pt>
                <c:pt idx="11822">
                  <c:v>43263.794444444444</c:v>
                </c:pt>
                <c:pt idx="11823">
                  <c:v>43263.801388888889</c:v>
                </c:pt>
                <c:pt idx="11824">
                  <c:v>43263.808333333334</c:v>
                </c:pt>
                <c:pt idx="11825">
                  <c:v>43263.811805555553</c:v>
                </c:pt>
                <c:pt idx="11826">
                  <c:v>43263.818749999999</c:v>
                </c:pt>
                <c:pt idx="11827">
                  <c:v>43263.822916666664</c:v>
                </c:pt>
                <c:pt idx="11828">
                  <c:v>43263.82916666667</c:v>
                </c:pt>
                <c:pt idx="11829">
                  <c:v>43263.836111111108</c:v>
                </c:pt>
                <c:pt idx="11830">
                  <c:v>43263.840277777781</c:v>
                </c:pt>
                <c:pt idx="11831">
                  <c:v>43263.84375</c:v>
                </c:pt>
                <c:pt idx="11832">
                  <c:v>43263.847222222219</c:v>
                </c:pt>
                <c:pt idx="11833">
                  <c:v>43263.853472222225</c:v>
                </c:pt>
                <c:pt idx="11834">
                  <c:v>43263.856944444444</c:v>
                </c:pt>
                <c:pt idx="11835">
                  <c:v>43263.863888888889</c:v>
                </c:pt>
                <c:pt idx="11836">
                  <c:v>43263.870833333334</c:v>
                </c:pt>
                <c:pt idx="11837">
                  <c:v>43263.875</c:v>
                </c:pt>
                <c:pt idx="11838">
                  <c:v>43263.881249999999</c:v>
                </c:pt>
                <c:pt idx="11839">
                  <c:v>43263.884722222225</c:v>
                </c:pt>
                <c:pt idx="11840">
                  <c:v>43263.888194444444</c:v>
                </c:pt>
                <c:pt idx="11841">
                  <c:v>43263.89166666667</c:v>
                </c:pt>
                <c:pt idx="11842">
                  <c:v>43263.895138888889</c:v>
                </c:pt>
                <c:pt idx="11843">
                  <c:v>43263.902083333334</c:v>
                </c:pt>
                <c:pt idx="11844">
                  <c:v>43263.90625</c:v>
                </c:pt>
                <c:pt idx="11845">
                  <c:v>43263.912499999999</c:v>
                </c:pt>
                <c:pt idx="11846">
                  <c:v>43263.915972222225</c:v>
                </c:pt>
                <c:pt idx="11847">
                  <c:v>43263.919444444444</c:v>
                </c:pt>
                <c:pt idx="11848">
                  <c:v>43263.926388888889</c:v>
                </c:pt>
                <c:pt idx="11849">
                  <c:v>43263.930555555555</c:v>
                </c:pt>
                <c:pt idx="11850">
                  <c:v>43263.936805555553</c:v>
                </c:pt>
                <c:pt idx="11851">
                  <c:v>43263.94027777778</c:v>
                </c:pt>
                <c:pt idx="11852">
                  <c:v>43263.947222222225</c:v>
                </c:pt>
                <c:pt idx="11853">
                  <c:v>43263.950694444444</c:v>
                </c:pt>
                <c:pt idx="11854">
                  <c:v>43263.95416666667</c:v>
                </c:pt>
                <c:pt idx="11855">
                  <c:v>43263.961111111108</c:v>
                </c:pt>
                <c:pt idx="11856">
                  <c:v>43263.968055555553</c:v>
                </c:pt>
                <c:pt idx="11857">
                  <c:v>43263.97152777778</c:v>
                </c:pt>
                <c:pt idx="11858">
                  <c:v>43263.974999999999</c:v>
                </c:pt>
                <c:pt idx="11859">
                  <c:v>43263.981944444444</c:v>
                </c:pt>
                <c:pt idx="11860">
                  <c:v>43263.98541666667</c:v>
                </c:pt>
                <c:pt idx="11861">
                  <c:v>43263.988888888889</c:v>
                </c:pt>
                <c:pt idx="11862">
                  <c:v>43263.992361111108</c:v>
                </c:pt>
                <c:pt idx="11863">
                  <c:v>43263.995833333334</c:v>
                </c:pt>
                <c:pt idx="11864">
                  <c:v>43263.999305555553</c:v>
                </c:pt>
                <c:pt idx="11865">
                  <c:v>43264.00277777778</c:v>
                </c:pt>
                <c:pt idx="11866">
                  <c:v>43264.006249999999</c:v>
                </c:pt>
                <c:pt idx="11867">
                  <c:v>43264.009722222225</c:v>
                </c:pt>
                <c:pt idx="11868">
                  <c:v>43264.013194444444</c:v>
                </c:pt>
                <c:pt idx="11869">
                  <c:v>43264.01666666667</c:v>
                </c:pt>
                <c:pt idx="11870">
                  <c:v>43264.020138888889</c:v>
                </c:pt>
                <c:pt idx="11871">
                  <c:v>43264.023611111108</c:v>
                </c:pt>
                <c:pt idx="11872">
                  <c:v>43264.027083333334</c:v>
                </c:pt>
                <c:pt idx="11873">
                  <c:v>43264.030555555553</c:v>
                </c:pt>
                <c:pt idx="11874">
                  <c:v>43264.03402777778</c:v>
                </c:pt>
                <c:pt idx="11875">
                  <c:v>43264.037499999999</c:v>
                </c:pt>
                <c:pt idx="11876">
                  <c:v>43264.041666666664</c:v>
                </c:pt>
                <c:pt idx="11877">
                  <c:v>43264.045138888891</c:v>
                </c:pt>
                <c:pt idx="11878">
                  <c:v>43264.048611111109</c:v>
                </c:pt>
                <c:pt idx="11879">
                  <c:v>43264.052083333336</c:v>
                </c:pt>
                <c:pt idx="11880">
                  <c:v>43264.055555555555</c:v>
                </c:pt>
                <c:pt idx="11881">
                  <c:v>43264.059027777781</c:v>
                </c:pt>
                <c:pt idx="11882">
                  <c:v>43264.0625</c:v>
                </c:pt>
                <c:pt idx="11883">
                  <c:v>43264.065972222219</c:v>
                </c:pt>
                <c:pt idx="11884">
                  <c:v>43264.069444444445</c:v>
                </c:pt>
                <c:pt idx="11885">
                  <c:v>43264.072916666664</c:v>
                </c:pt>
                <c:pt idx="11886">
                  <c:v>43264.076388888891</c:v>
                </c:pt>
                <c:pt idx="11887">
                  <c:v>43264.079861111109</c:v>
                </c:pt>
                <c:pt idx="11888">
                  <c:v>43264.083333333336</c:v>
                </c:pt>
                <c:pt idx="11889">
                  <c:v>43264.086805555555</c:v>
                </c:pt>
                <c:pt idx="11890">
                  <c:v>43264.090277777781</c:v>
                </c:pt>
                <c:pt idx="11891">
                  <c:v>43264.09375</c:v>
                </c:pt>
                <c:pt idx="11892">
                  <c:v>43264.1</c:v>
                </c:pt>
                <c:pt idx="11893">
                  <c:v>43264.104166666664</c:v>
                </c:pt>
                <c:pt idx="11894">
                  <c:v>43264.107638888891</c:v>
                </c:pt>
                <c:pt idx="11895">
                  <c:v>43264.113888888889</c:v>
                </c:pt>
                <c:pt idx="11896">
                  <c:v>43264.118055555555</c:v>
                </c:pt>
                <c:pt idx="11897">
                  <c:v>43264.121527777781</c:v>
                </c:pt>
                <c:pt idx="11898">
                  <c:v>43264.12777777778</c:v>
                </c:pt>
                <c:pt idx="11899">
                  <c:v>43264.134722222225</c:v>
                </c:pt>
                <c:pt idx="11900">
                  <c:v>43264.138888888891</c:v>
                </c:pt>
                <c:pt idx="11901">
                  <c:v>43264.142361111109</c:v>
                </c:pt>
                <c:pt idx="11902">
                  <c:v>43264.145833333336</c:v>
                </c:pt>
                <c:pt idx="11903">
                  <c:v>43264.152083333334</c:v>
                </c:pt>
                <c:pt idx="11904">
                  <c:v>43264.15902777778</c:v>
                </c:pt>
                <c:pt idx="11905">
                  <c:v>43264.163194444445</c:v>
                </c:pt>
                <c:pt idx="11906">
                  <c:v>43264.169444444444</c:v>
                </c:pt>
                <c:pt idx="11907">
                  <c:v>43264.176388888889</c:v>
                </c:pt>
                <c:pt idx="11908">
                  <c:v>43264.179861111108</c:v>
                </c:pt>
                <c:pt idx="11909">
                  <c:v>43264.184027777781</c:v>
                </c:pt>
                <c:pt idx="11910">
                  <c:v>43264.1875</c:v>
                </c:pt>
                <c:pt idx="11911">
                  <c:v>43264.190972222219</c:v>
                </c:pt>
                <c:pt idx="11912">
                  <c:v>43264.194444444445</c:v>
                </c:pt>
                <c:pt idx="11913">
                  <c:v>43264.197916666664</c:v>
                </c:pt>
                <c:pt idx="11914">
                  <c:v>43264.20416666667</c:v>
                </c:pt>
                <c:pt idx="11915">
                  <c:v>43264.208333333336</c:v>
                </c:pt>
                <c:pt idx="11916">
                  <c:v>43264.211805555555</c:v>
                </c:pt>
                <c:pt idx="11917">
                  <c:v>43264.218055555553</c:v>
                </c:pt>
                <c:pt idx="11918">
                  <c:v>43264.22152777778</c:v>
                </c:pt>
                <c:pt idx="11919">
                  <c:v>43264.224999999999</c:v>
                </c:pt>
                <c:pt idx="11920">
                  <c:v>43264.229166666664</c:v>
                </c:pt>
                <c:pt idx="11921">
                  <c:v>43264.232638888891</c:v>
                </c:pt>
                <c:pt idx="11922">
                  <c:v>43264.238888888889</c:v>
                </c:pt>
                <c:pt idx="11923">
                  <c:v>43264.243055555555</c:v>
                </c:pt>
                <c:pt idx="11924">
                  <c:v>43264.249305555553</c:v>
                </c:pt>
                <c:pt idx="11925">
                  <c:v>43264.25277777778</c:v>
                </c:pt>
                <c:pt idx="11926">
                  <c:v>43264.256944444445</c:v>
                </c:pt>
                <c:pt idx="11927">
                  <c:v>43264.263194444444</c:v>
                </c:pt>
                <c:pt idx="11928">
                  <c:v>43264.270138888889</c:v>
                </c:pt>
                <c:pt idx="11929">
                  <c:v>43264.273611111108</c:v>
                </c:pt>
                <c:pt idx="11930">
                  <c:v>43264.280555555553</c:v>
                </c:pt>
                <c:pt idx="11931">
                  <c:v>43264.287499999999</c:v>
                </c:pt>
                <c:pt idx="11932">
                  <c:v>43264.290972222225</c:v>
                </c:pt>
                <c:pt idx="11933">
                  <c:v>43264.295138888891</c:v>
                </c:pt>
                <c:pt idx="11934">
                  <c:v>43264.301388888889</c:v>
                </c:pt>
                <c:pt idx="11935">
                  <c:v>43264.304861111108</c:v>
                </c:pt>
                <c:pt idx="11936">
                  <c:v>43264.309027777781</c:v>
                </c:pt>
                <c:pt idx="11937">
                  <c:v>43264.31527777778</c:v>
                </c:pt>
                <c:pt idx="11938">
                  <c:v>43264.318749999999</c:v>
                </c:pt>
                <c:pt idx="11939">
                  <c:v>43264.322916666664</c:v>
                </c:pt>
                <c:pt idx="11940">
                  <c:v>43264.32916666667</c:v>
                </c:pt>
                <c:pt idx="11941">
                  <c:v>43264.332638888889</c:v>
                </c:pt>
                <c:pt idx="11942">
                  <c:v>43264.339583333334</c:v>
                </c:pt>
                <c:pt idx="11943">
                  <c:v>43264.343055555553</c:v>
                </c:pt>
                <c:pt idx="11944">
                  <c:v>43264.34652777778</c:v>
                </c:pt>
                <c:pt idx="11945">
                  <c:v>43264.35</c:v>
                </c:pt>
                <c:pt idx="11946">
                  <c:v>43264.353472222225</c:v>
                </c:pt>
                <c:pt idx="11947">
                  <c:v>43264.356944444444</c:v>
                </c:pt>
                <c:pt idx="11948">
                  <c:v>43264.36041666667</c:v>
                </c:pt>
                <c:pt idx="11949">
                  <c:v>43264.363888888889</c:v>
                </c:pt>
                <c:pt idx="11950">
                  <c:v>43264.367361111108</c:v>
                </c:pt>
                <c:pt idx="11951">
                  <c:v>43264.370833333334</c:v>
                </c:pt>
                <c:pt idx="11952">
                  <c:v>43264.374305555553</c:v>
                </c:pt>
                <c:pt idx="11953">
                  <c:v>43264.37777777778</c:v>
                </c:pt>
                <c:pt idx="11954">
                  <c:v>43264.381249999999</c:v>
                </c:pt>
                <c:pt idx="11955">
                  <c:v>43264.384722222225</c:v>
                </c:pt>
                <c:pt idx="11956">
                  <c:v>43264.388194444444</c:v>
                </c:pt>
                <c:pt idx="11957">
                  <c:v>43264.39166666667</c:v>
                </c:pt>
                <c:pt idx="11958">
                  <c:v>43264.395138888889</c:v>
                </c:pt>
                <c:pt idx="11959">
                  <c:v>43264.398611111108</c:v>
                </c:pt>
                <c:pt idx="11960">
                  <c:v>43264.402083333334</c:v>
                </c:pt>
                <c:pt idx="11961">
                  <c:v>43264.405555555553</c:v>
                </c:pt>
                <c:pt idx="11962">
                  <c:v>43264.40902777778</c:v>
                </c:pt>
                <c:pt idx="11963">
                  <c:v>43264.412499999999</c:v>
                </c:pt>
                <c:pt idx="11964">
                  <c:v>43264.415972222225</c:v>
                </c:pt>
                <c:pt idx="11965">
                  <c:v>43264.419444444444</c:v>
                </c:pt>
                <c:pt idx="11966">
                  <c:v>43264.42291666667</c:v>
                </c:pt>
                <c:pt idx="11967">
                  <c:v>43264.426388888889</c:v>
                </c:pt>
                <c:pt idx="11968">
                  <c:v>43264.429861111108</c:v>
                </c:pt>
                <c:pt idx="11969">
                  <c:v>43264.433333333334</c:v>
                </c:pt>
                <c:pt idx="11970">
                  <c:v>43264.436805555553</c:v>
                </c:pt>
                <c:pt idx="11971">
                  <c:v>43264.44027777778</c:v>
                </c:pt>
                <c:pt idx="11972">
                  <c:v>43264.443749999999</c:v>
                </c:pt>
                <c:pt idx="11973">
                  <c:v>43264.447222222225</c:v>
                </c:pt>
                <c:pt idx="11974">
                  <c:v>43264.450694444444</c:v>
                </c:pt>
                <c:pt idx="11975">
                  <c:v>43264.45416666667</c:v>
                </c:pt>
                <c:pt idx="11976">
                  <c:v>43264.457638888889</c:v>
                </c:pt>
                <c:pt idx="11977">
                  <c:v>43264.461111111108</c:v>
                </c:pt>
                <c:pt idx="11978">
                  <c:v>43264.464583333334</c:v>
                </c:pt>
                <c:pt idx="11979">
                  <c:v>43264.468055555553</c:v>
                </c:pt>
                <c:pt idx="11980">
                  <c:v>43264.47152777778</c:v>
                </c:pt>
                <c:pt idx="11981">
                  <c:v>43264.474999999999</c:v>
                </c:pt>
                <c:pt idx="11982">
                  <c:v>43264.478472222225</c:v>
                </c:pt>
                <c:pt idx="11983">
                  <c:v>43264.481944444444</c:v>
                </c:pt>
                <c:pt idx="11984">
                  <c:v>43264.48541666667</c:v>
                </c:pt>
                <c:pt idx="11985">
                  <c:v>43264.488888888889</c:v>
                </c:pt>
                <c:pt idx="11986">
                  <c:v>43264.492361111108</c:v>
                </c:pt>
                <c:pt idx="11987">
                  <c:v>43264.495833333334</c:v>
                </c:pt>
                <c:pt idx="11988">
                  <c:v>43264.499305555553</c:v>
                </c:pt>
                <c:pt idx="11989">
                  <c:v>43264.50277777778</c:v>
                </c:pt>
                <c:pt idx="11990">
                  <c:v>43264.506249999999</c:v>
                </c:pt>
                <c:pt idx="11991">
                  <c:v>43264.509722222225</c:v>
                </c:pt>
                <c:pt idx="11992">
                  <c:v>43264.513194444444</c:v>
                </c:pt>
                <c:pt idx="11993">
                  <c:v>43264.51666666667</c:v>
                </c:pt>
                <c:pt idx="11994">
                  <c:v>43264.520138888889</c:v>
                </c:pt>
                <c:pt idx="11995">
                  <c:v>43264.523611111108</c:v>
                </c:pt>
                <c:pt idx="11996">
                  <c:v>43264.527083333334</c:v>
                </c:pt>
                <c:pt idx="11997">
                  <c:v>43264.530555555553</c:v>
                </c:pt>
                <c:pt idx="11998">
                  <c:v>43264.53402777778</c:v>
                </c:pt>
                <c:pt idx="11999">
                  <c:v>43264.538194444445</c:v>
                </c:pt>
                <c:pt idx="12000">
                  <c:v>43264.541666666664</c:v>
                </c:pt>
                <c:pt idx="12001">
                  <c:v>43264.545138888891</c:v>
                </c:pt>
                <c:pt idx="12002">
                  <c:v>43264.548611111109</c:v>
                </c:pt>
                <c:pt idx="12003">
                  <c:v>43264.552083333336</c:v>
                </c:pt>
                <c:pt idx="12004">
                  <c:v>43264.555555555555</c:v>
                </c:pt>
                <c:pt idx="12005">
                  <c:v>43264.559027777781</c:v>
                </c:pt>
                <c:pt idx="12006">
                  <c:v>43264.5625</c:v>
                </c:pt>
                <c:pt idx="12007">
                  <c:v>43264.565972222219</c:v>
                </c:pt>
                <c:pt idx="12008">
                  <c:v>43264.569444444445</c:v>
                </c:pt>
                <c:pt idx="12009">
                  <c:v>43264.572916666664</c:v>
                </c:pt>
                <c:pt idx="12010">
                  <c:v>43264.576388888891</c:v>
                </c:pt>
                <c:pt idx="12011">
                  <c:v>43264.579861111109</c:v>
                </c:pt>
                <c:pt idx="12012">
                  <c:v>43264.583333333336</c:v>
                </c:pt>
                <c:pt idx="12013">
                  <c:v>43264.586805555555</c:v>
                </c:pt>
                <c:pt idx="12014">
                  <c:v>43264.590277777781</c:v>
                </c:pt>
                <c:pt idx="12015">
                  <c:v>43264.59375</c:v>
                </c:pt>
                <c:pt idx="12016">
                  <c:v>43264.597222222219</c:v>
                </c:pt>
                <c:pt idx="12017">
                  <c:v>43264.600694444445</c:v>
                </c:pt>
                <c:pt idx="12018">
                  <c:v>43264.604166666664</c:v>
                </c:pt>
                <c:pt idx="12019">
                  <c:v>43264.607638888891</c:v>
                </c:pt>
                <c:pt idx="12020">
                  <c:v>43264.611111111109</c:v>
                </c:pt>
                <c:pt idx="12021">
                  <c:v>43264.614583333336</c:v>
                </c:pt>
                <c:pt idx="12022">
                  <c:v>43264.618055555555</c:v>
                </c:pt>
                <c:pt idx="12023">
                  <c:v>43264.621527777781</c:v>
                </c:pt>
                <c:pt idx="12024">
                  <c:v>43264.625</c:v>
                </c:pt>
                <c:pt idx="12025">
                  <c:v>43264.628472222219</c:v>
                </c:pt>
                <c:pt idx="12026">
                  <c:v>43264.631944444445</c:v>
                </c:pt>
                <c:pt idx="12027">
                  <c:v>43264.635416666664</c:v>
                </c:pt>
                <c:pt idx="12028">
                  <c:v>43264.638888888891</c:v>
                </c:pt>
                <c:pt idx="12029">
                  <c:v>43264.642361111109</c:v>
                </c:pt>
                <c:pt idx="12030">
                  <c:v>43264.645833333336</c:v>
                </c:pt>
                <c:pt idx="12031">
                  <c:v>43264.649305555555</c:v>
                </c:pt>
                <c:pt idx="12032">
                  <c:v>43264.652777777781</c:v>
                </c:pt>
                <c:pt idx="12033">
                  <c:v>43264.65625</c:v>
                </c:pt>
                <c:pt idx="12034">
                  <c:v>43264.659722222219</c:v>
                </c:pt>
                <c:pt idx="12035">
                  <c:v>43264.663194444445</c:v>
                </c:pt>
                <c:pt idx="12036">
                  <c:v>43264.666666666664</c:v>
                </c:pt>
                <c:pt idx="12037">
                  <c:v>43264.670138888891</c:v>
                </c:pt>
                <c:pt idx="12038">
                  <c:v>43264.673611111109</c:v>
                </c:pt>
                <c:pt idx="12039">
                  <c:v>43264.677083333336</c:v>
                </c:pt>
                <c:pt idx="12040">
                  <c:v>43264.680555555555</c:v>
                </c:pt>
                <c:pt idx="12041">
                  <c:v>43264.684027777781</c:v>
                </c:pt>
                <c:pt idx="12042">
                  <c:v>43264.6875</c:v>
                </c:pt>
                <c:pt idx="12043">
                  <c:v>43264.690972222219</c:v>
                </c:pt>
                <c:pt idx="12044">
                  <c:v>43264.694444444445</c:v>
                </c:pt>
                <c:pt idx="12045">
                  <c:v>43264.697916666664</c:v>
                </c:pt>
                <c:pt idx="12046">
                  <c:v>43264.701388888891</c:v>
                </c:pt>
                <c:pt idx="12047">
                  <c:v>43264.707638888889</c:v>
                </c:pt>
                <c:pt idx="12048">
                  <c:v>43264.711805555555</c:v>
                </c:pt>
                <c:pt idx="12049">
                  <c:v>43264.718055555553</c:v>
                </c:pt>
                <c:pt idx="12050">
                  <c:v>43264.722222222219</c:v>
                </c:pt>
                <c:pt idx="12051">
                  <c:v>43264.725694444445</c:v>
                </c:pt>
                <c:pt idx="12052">
                  <c:v>43264.729166666664</c:v>
                </c:pt>
                <c:pt idx="12053">
                  <c:v>43264.732638888891</c:v>
                </c:pt>
                <c:pt idx="12054">
                  <c:v>43264.738888888889</c:v>
                </c:pt>
                <c:pt idx="12055">
                  <c:v>43264.743055555555</c:v>
                </c:pt>
                <c:pt idx="12056">
                  <c:v>43264.749305555553</c:v>
                </c:pt>
                <c:pt idx="12057">
                  <c:v>43264.753472222219</c:v>
                </c:pt>
                <c:pt idx="12058">
                  <c:v>43264.756944444445</c:v>
                </c:pt>
                <c:pt idx="12059">
                  <c:v>43264.763194444444</c:v>
                </c:pt>
                <c:pt idx="12060">
                  <c:v>43264.767361111109</c:v>
                </c:pt>
                <c:pt idx="12061">
                  <c:v>43264.770833333336</c:v>
                </c:pt>
                <c:pt idx="12062">
                  <c:v>43264.777083333334</c:v>
                </c:pt>
                <c:pt idx="12063">
                  <c:v>43264.78125</c:v>
                </c:pt>
                <c:pt idx="12064">
                  <c:v>43264.784722222219</c:v>
                </c:pt>
                <c:pt idx="12065">
                  <c:v>43264.788194444445</c:v>
                </c:pt>
                <c:pt idx="12066">
                  <c:v>43264.791666666664</c:v>
                </c:pt>
                <c:pt idx="12067">
                  <c:v>43264.795138888891</c:v>
                </c:pt>
                <c:pt idx="12068">
                  <c:v>43264.798611111109</c:v>
                </c:pt>
                <c:pt idx="12069">
                  <c:v>43264.802083333336</c:v>
                </c:pt>
                <c:pt idx="12070">
                  <c:v>43264.805555555555</c:v>
                </c:pt>
                <c:pt idx="12071">
                  <c:v>43264.809027777781</c:v>
                </c:pt>
                <c:pt idx="12072">
                  <c:v>43264.8125</c:v>
                </c:pt>
                <c:pt idx="12073">
                  <c:v>43264.818749999999</c:v>
                </c:pt>
                <c:pt idx="12074">
                  <c:v>43264.822222222225</c:v>
                </c:pt>
                <c:pt idx="12075">
                  <c:v>43264.825694444444</c:v>
                </c:pt>
                <c:pt idx="12076">
                  <c:v>43264.832638888889</c:v>
                </c:pt>
                <c:pt idx="12077">
                  <c:v>43264.839583333334</c:v>
                </c:pt>
                <c:pt idx="12078">
                  <c:v>43264.843055555553</c:v>
                </c:pt>
                <c:pt idx="12079">
                  <c:v>43264.85</c:v>
                </c:pt>
                <c:pt idx="12080">
                  <c:v>43264.853472222225</c:v>
                </c:pt>
                <c:pt idx="12081">
                  <c:v>43264.856944444444</c:v>
                </c:pt>
                <c:pt idx="12082">
                  <c:v>43264.86041666667</c:v>
                </c:pt>
                <c:pt idx="12083">
                  <c:v>43264.863888888889</c:v>
                </c:pt>
                <c:pt idx="12084">
                  <c:v>43264.867361111108</c:v>
                </c:pt>
                <c:pt idx="12085">
                  <c:v>43264.874305555553</c:v>
                </c:pt>
                <c:pt idx="12086">
                  <c:v>43264.87777777778</c:v>
                </c:pt>
                <c:pt idx="12087">
                  <c:v>43264.881249999999</c:v>
                </c:pt>
                <c:pt idx="12088">
                  <c:v>43264.884722222225</c:v>
                </c:pt>
                <c:pt idx="12089">
                  <c:v>43264.888888888891</c:v>
                </c:pt>
                <c:pt idx="12090">
                  <c:v>43264.895138888889</c:v>
                </c:pt>
                <c:pt idx="12091">
                  <c:v>43264.902083333334</c:v>
                </c:pt>
                <c:pt idx="12092">
                  <c:v>43264.905555555553</c:v>
                </c:pt>
                <c:pt idx="12093">
                  <c:v>43264.90902777778</c:v>
                </c:pt>
                <c:pt idx="12094">
                  <c:v>43264.915972222225</c:v>
                </c:pt>
                <c:pt idx="12095">
                  <c:v>43264.919444444444</c:v>
                </c:pt>
                <c:pt idx="12096">
                  <c:v>43264.92291666667</c:v>
                </c:pt>
                <c:pt idx="12097">
                  <c:v>43264.929861111108</c:v>
                </c:pt>
                <c:pt idx="12098">
                  <c:v>43264.933333333334</c:v>
                </c:pt>
                <c:pt idx="12099">
                  <c:v>43264.936805555553</c:v>
                </c:pt>
                <c:pt idx="12100">
                  <c:v>43264.94027777778</c:v>
                </c:pt>
                <c:pt idx="12101">
                  <c:v>43264.943749999999</c:v>
                </c:pt>
                <c:pt idx="12102">
                  <c:v>43264.947222222225</c:v>
                </c:pt>
                <c:pt idx="12103">
                  <c:v>43264.950694444444</c:v>
                </c:pt>
                <c:pt idx="12104">
                  <c:v>43264.95416666667</c:v>
                </c:pt>
                <c:pt idx="12105">
                  <c:v>43264.957638888889</c:v>
                </c:pt>
                <c:pt idx="12106">
                  <c:v>43264.961111111108</c:v>
                </c:pt>
                <c:pt idx="12107">
                  <c:v>43264.964583333334</c:v>
                </c:pt>
                <c:pt idx="12108">
                  <c:v>43264.97152777778</c:v>
                </c:pt>
                <c:pt idx="12109">
                  <c:v>43264.974999999999</c:v>
                </c:pt>
                <c:pt idx="12110">
                  <c:v>43264.978472222225</c:v>
                </c:pt>
                <c:pt idx="12111">
                  <c:v>43264.981944444444</c:v>
                </c:pt>
                <c:pt idx="12112">
                  <c:v>43264.98541666667</c:v>
                </c:pt>
                <c:pt idx="12113">
                  <c:v>43264.988888888889</c:v>
                </c:pt>
                <c:pt idx="12114">
                  <c:v>43264.992361111108</c:v>
                </c:pt>
                <c:pt idx="12115">
                  <c:v>43264.995833333334</c:v>
                </c:pt>
                <c:pt idx="12116">
                  <c:v>43264.999305555553</c:v>
                </c:pt>
                <c:pt idx="12117">
                  <c:v>43265.003472222219</c:v>
                </c:pt>
                <c:pt idx="12118">
                  <c:v>43265.006944444445</c:v>
                </c:pt>
                <c:pt idx="12119">
                  <c:v>43265.010416666664</c:v>
                </c:pt>
                <c:pt idx="12120">
                  <c:v>43265.013888888891</c:v>
                </c:pt>
                <c:pt idx="12121">
                  <c:v>43265.017361111109</c:v>
                </c:pt>
                <c:pt idx="12122">
                  <c:v>43265.020833333336</c:v>
                </c:pt>
                <c:pt idx="12123">
                  <c:v>43265.024305555555</c:v>
                </c:pt>
                <c:pt idx="12124">
                  <c:v>43265.027777777781</c:v>
                </c:pt>
                <c:pt idx="12125">
                  <c:v>43265.03125</c:v>
                </c:pt>
                <c:pt idx="12126">
                  <c:v>43265.034722222219</c:v>
                </c:pt>
                <c:pt idx="12127">
                  <c:v>43265.038194444445</c:v>
                </c:pt>
                <c:pt idx="12128">
                  <c:v>43265.041666666664</c:v>
                </c:pt>
                <c:pt idx="12129">
                  <c:v>43265.045138888891</c:v>
                </c:pt>
                <c:pt idx="12130">
                  <c:v>43265.048611111109</c:v>
                </c:pt>
                <c:pt idx="12131">
                  <c:v>43265.052083333336</c:v>
                </c:pt>
                <c:pt idx="12132">
                  <c:v>43265.055555555555</c:v>
                </c:pt>
                <c:pt idx="12133">
                  <c:v>43265.059027777781</c:v>
                </c:pt>
                <c:pt idx="12134">
                  <c:v>43265.0625</c:v>
                </c:pt>
                <c:pt idx="12135">
                  <c:v>43265.065972222219</c:v>
                </c:pt>
                <c:pt idx="12136">
                  <c:v>43265.069444444445</c:v>
                </c:pt>
                <c:pt idx="12137">
                  <c:v>43265.072916666664</c:v>
                </c:pt>
                <c:pt idx="12138">
                  <c:v>43265.076388888891</c:v>
                </c:pt>
                <c:pt idx="12139">
                  <c:v>43265.079861111109</c:v>
                </c:pt>
                <c:pt idx="12140">
                  <c:v>43265.086111111108</c:v>
                </c:pt>
                <c:pt idx="12141">
                  <c:v>43265.093055555553</c:v>
                </c:pt>
                <c:pt idx="12142">
                  <c:v>43265.097222222219</c:v>
                </c:pt>
                <c:pt idx="12143">
                  <c:v>43265.100694444445</c:v>
                </c:pt>
                <c:pt idx="12144">
                  <c:v>43265.106944444444</c:v>
                </c:pt>
                <c:pt idx="12145">
                  <c:v>43265.11041666667</c:v>
                </c:pt>
                <c:pt idx="12146">
                  <c:v>43265.117361111108</c:v>
                </c:pt>
                <c:pt idx="12147">
                  <c:v>43265.120833333334</c:v>
                </c:pt>
                <c:pt idx="12148">
                  <c:v>43265.125</c:v>
                </c:pt>
                <c:pt idx="12149">
                  <c:v>43265.131249999999</c:v>
                </c:pt>
                <c:pt idx="12150">
                  <c:v>43265.135416666664</c:v>
                </c:pt>
                <c:pt idx="12151">
                  <c:v>43265.14166666667</c:v>
                </c:pt>
                <c:pt idx="12152">
                  <c:v>43265.145833333336</c:v>
                </c:pt>
                <c:pt idx="12153">
                  <c:v>43265.152083333334</c:v>
                </c:pt>
                <c:pt idx="12154">
                  <c:v>43265.15902777778</c:v>
                </c:pt>
                <c:pt idx="12155">
                  <c:v>43265.163194444445</c:v>
                </c:pt>
                <c:pt idx="12156">
                  <c:v>43265.166666666664</c:v>
                </c:pt>
                <c:pt idx="12157">
                  <c:v>43265.17291666667</c:v>
                </c:pt>
                <c:pt idx="12158">
                  <c:v>43265.177083333336</c:v>
                </c:pt>
                <c:pt idx="12159">
                  <c:v>43265.180555555555</c:v>
                </c:pt>
                <c:pt idx="12160">
                  <c:v>43265.186805555553</c:v>
                </c:pt>
                <c:pt idx="12161">
                  <c:v>43265.193749999999</c:v>
                </c:pt>
                <c:pt idx="12162">
                  <c:v>43265.197222222225</c:v>
                </c:pt>
                <c:pt idx="12163">
                  <c:v>43265.201388888891</c:v>
                </c:pt>
                <c:pt idx="12164">
                  <c:v>43265.204861111109</c:v>
                </c:pt>
                <c:pt idx="12165">
                  <c:v>43265.211111111108</c:v>
                </c:pt>
                <c:pt idx="12166">
                  <c:v>43265.214583333334</c:v>
                </c:pt>
                <c:pt idx="12167">
                  <c:v>43265.218055555553</c:v>
                </c:pt>
                <c:pt idx="12168">
                  <c:v>43265.22152777778</c:v>
                </c:pt>
                <c:pt idx="12169">
                  <c:v>43265.224999999999</c:v>
                </c:pt>
                <c:pt idx="12170">
                  <c:v>43265.228472222225</c:v>
                </c:pt>
                <c:pt idx="12171">
                  <c:v>43265.231944444444</c:v>
                </c:pt>
                <c:pt idx="12172">
                  <c:v>43265.23541666667</c:v>
                </c:pt>
                <c:pt idx="12173">
                  <c:v>43265.238888888889</c:v>
                </c:pt>
                <c:pt idx="12174">
                  <c:v>43265.242361111108</c:v>
                </c:pt>
                <c:pt idx="12175">
                  <c:v>43265.245833333334</c:v>
                </c:pt>
                <c:pt idx="12176">
                  <c:v>43265.25277777778</c:v>
                </c:pt>
                <c:pt idx="12177">
                  <c:v>43265.259722222225</c:v>
                </c:pt>
                <c:pt idx="12178">
                  <c:v>43265.26666666667</c:v>
                </c:pt>
                <c:pt idx="12179">
                  <c:v>43265.273611111108</c:v>
                </c:pt>
                <c:pt idx="12180">
                  <c:v>43265.277083333334</c:v>
                </c:pt>
                <c:pt idx="12181">
                  <c:v>43265.28402777778</c:v>
                </c:pt>
                <c:pt idx="12182">
                  <c:v>43265.287499999999</c:v>
                </c:pt>
                <c:pt idx="12183">
                  <c:v>43265.291666666664</c:v>
                </c:pt>
                <c:pt idx="12184">
                  <c:v>43265.295138888891</c:v>
                </c:pt>
                <c:pt idx="12185">
                  <c:v>43265.298611111109</c:v>
                </c:pt>
                <c:pt idx="12186">
                  <c:v>43265.302083333336</c:v>
                </c:pt>
                <c:pt idx="12187">
                  <c:v>43265.305555555555</c:v>
                </c:pt>
                <c:pt idx="12188">
                  <c:v>43265.309027777781</c:v>
                </c:pt>
                <c:pt idx="12189">
                  <c:v>43265.3125</c:v>
                </c:pt>
                <c:pt idx="12190">
                  <c:v>43265.315972222219</c:v>
                </c:pt>
                <c:pt idx="12191">
                  <c:v>43265.319444444445</c:v>
                </c:pt>
                <c:pt idx="12192">
                  <c:v>43265.322916666664</c:v>
                </c:pt>
                <c:pt idx="12193">
                  <c:v>43265.326388888891</c:v>
                </c:pt>
                <c:pt idx="12194">
                  <c:v>43265.329861111109</c:v>
                </c:pt>
                <c:pt idx="12195">
                  <c:v>43265.333333333336</c:v>
                </c:pt>
                <c:pt idx="12196">
                  <c:v>43265.336805555555</c:v>
                </c:pt>
                <c:pt idx="12197">
                  <c:v>43265.340277777781</c:v>
                </c:pt>
                <c:pt idx="12198">
                  <c:v>43265.34375</c:v>
                </c:pt>
                <c:pt idx="12199">
                  <c:v>43265.347222222219</c:v>
                </c:pt>
                <c:pt idx="12200">
                  <c:v>43265.350694444445</c:v>
                </c:pt>
                <c:pt idx="12201">
                  <c:v>43265.354166666664</c:v>
                </c:pt>
                <c:pt idx="12202">
                  <c:v>43265.357638888891</c:v>
                </c:pt>
                <c:pt idx="12203">
                  <c:v>43265.361111111109</c:v>
                </c:pt>
                <c:pt idx="12204">
                  <c:v>43265.364583333336</c:v>
                </c:pt>
                <c:pt idx="12205">
                  <c:v>43265.368055555555</c:v>
                </c:pt>
                <c:pt idx="12206">
                  <c:v>43265.371527777781</c:v>
                </c:pt>
                <c:pt idx="12207">
                  <c:v>43265.375</c:v>
                </c:pt>
                <c:pt idx="12208">
                  <c:v>43265.378472222219</c:v>
                </c:pt>
                <c:pt idx="12209">
                  <c:v>43265.381944444445</c:v>
                </c:pt>
                <c:pt idx="12210">
                  <c:v>43265.385416666664</c:v>
                </c:pt>
                <c:pt idx="12211">
                  <c:v>43265.388888888891</c:v>
                </c:pt>
                <c:pt idx="12212">
                  <c:v>43265.392361111109</c:v>
                </c:pt>
                <c:pt idx="12213">
                  <c:v>43265.395833333336</c:v>
                </c:pt>
                <c:pt idx="12214">
                  <c:v>43265.399305555555</c:v>
                </c:pt>
                <c:pt idx="12215">
                  <c:v>43265.402777777781</c:v>
                </c:pt>
                <c:pt idx="12216">
                  <c:v>43265.40625</c:v>
                </c:pt>
                <c:pt idx="12217">
                  <c:v>43265.409722222219</c:v>
                </c:pt>
                <c:pt idx="12218">
                  <c:v>43265.413194444445</c:v>
                </c:pt>
                <c:pt idx="12219">
                  <c:v>43265.416666666664</c:v>
                </c:pt>
                <c:pt idx="12220">
                  <c:v>43265.420138888891</c:v>
                </c:pt>
                <c:pt idx="12221">
                  <c:v>43265.423611111109</c:v>
                </c:pt>
                <c:pt idx="12222">
                  <c:v>43265.427083333336</c:v>
                </c:pt>
                <c:pt idx="12223">
                  <c:v>43265.430555555555</c:v>
                </c:pt>
                <c:pt idx="12224">
                  <c:v>43265.434027777781</c:v>
                </c:pt>
                <c:pt idx="12225">
                  <c:v>43265.4375</c:v>
                </c:pt>
                <c:pt idx="12226">
                  <c:v>43265.440972222219</c:v>
                </c:pt>
                <c:pt idx="12227">
                  <c:v>43265.444444444445</c:v>
                </c:pt>
                <c:pt idx="12228">
                  <c:v>43265.447916666664</c:v>
                </c:pt>
                <c:pt idx="12229">
                  <c:v>43265.451388888891</c:v>
                </c:pt>
                <c:pt idx="12230">
                  <c:v>43265.454861111109</c:v>
                </c:pt>
                <c:pt idx="12231">
                  <c:v>43265.458333333336</c:v>
                </c:pt>
                <c:pt idx="12232">
                  <c:v>43265.461805555555</c:v>
                </c:pt>
                <c:pt idx="12233">
                  <c:v>43265.465277777781</c:v>
                </c:pt>
                <c:pt idx="12234">
                  <c:v>43265.46875</c:v>
                </c:pt>
                <c:pt idx="12235">
                  <c:v>43265.472222222219</c:v>
                </c:pt>
                <c:pt idx="12236">
                  <c:v>43265.475694444445</c:v>
                </c:pt>
                <c:pt idx="12237">
                  <c:v>43265.479166666664</c:v>
                </c:pt>
                <c:pt idx="12238">
                  <c:v>43265.482638888891</c:v>
                </c:pt>
                <c:pt idx="12239">
                  <c:v>43265.486111111109</c:v>
                </c:pt>
                <c:pt idx="12240">
                  <c:v>43265.489583333336</c:v>
                </c:pt>
                <c:pt idx="12241">
                  <c:v>43265.493055555555</c:v>
                </c:pt>
                <c:pt idx="12242">
                  <c:v>43265.496527777781</c:v>
                </c:pt>
                <c:pt idx="12243">
                  <c:v>43265.5</c:v>
                </c:pt>
                <c:pt idx="12244">
                  <c:v>43265.503472222219</c:v>
                </c:pt>
                <c:pt idx="12245">
                  <c:v>43265.506944444445</c:v>
                </c:pt>
                <c:pt idx="12246">
                  <c:v>43265.510416666664</c:v>
                </c:pt>
                <c:pt idx="12247">
                  <c:v>43265.513888888891</c:v>
                </c:pt>
                <c:pt idx="12248">
                  <c:v>43265.517361111109</c:v>
                </c:pt>
                <c:pt idx="12249">
                  <c:v>43265.520833333336</c:v>
                </c:pt>
                <c:pt idx="12250">
                  <c:v>43265.524305555555</c:v>
                </c:pt>
                <c:pt idx="12251">
                  <c:v>43265.527777777781</c:v>
                </c:pt>
                <c:pt idx="12252">
                  <c:v>43265.53125</c:v>
                </c:pt>
                <c:pt idx="12253">
                  <c:v>43265.534722222219</c:v>
                </c:pt>
                <c:pt idx="12254">
                  <c:v>43265.540972222225</c:v>
                </c:pt>
                <c:pt idx="12255">
                  <c:v>43265.545138888891</c:v>
                </c:pt>
                <c:pt idx="12256">
                  <c:v>43265.548611111109</c:v>
                </c:pt>
                <c:pt idx="12257">
                  <c:v>43265.552083333336</c:v>
                </c:pt>
                <c:pt idx="12258">
                  <c:v>43265.555555555555</c:v>
                </c:pt>
                <c:pt idx="12259">
                  <c:v>43265.559027777781</c:v>
                </c:pt>
                <c:pt idx="12260">
                  <c:v>43265.5625</c:v>
                </c:pt>
                <c:pt idx="12261">
                  <c:v>43265.565972222219</c:v>
                </c:pt>
                <c:pt idx="12262">
                  <c:v>43265.569444444445</c:v>
                </c:pt>
                <c:pt idx="12263">
                  <c:v>43265.572916666664</c:v>
                </c:pt>
                <c:pt idx="12264">
                  <c:v>43265.576388888891</c:v>
                </c:pt>
                <c:pt idx="12265">
                  <c:v>43265.579861111109</c:v>
                </c:pt>
                <c:pt idx="12266">
                  <c:v>43265.583333333336</c:v>
                </c:pt>
                <c:pt idx="12267">
                  <c:v>43265.586805555555</c:v>
                </c:pt>
                <c:pt idx="12268">
                  <c:v>43265.590277777781</c:v>
                </c:pt>
                <c:pt idx="12269">
                  <c:v>43265.59375</c:v>
                </c:pt>
                <c:pt idx="12270">
                  <c:v>43265.597222222219</c:v>
                </c:pt>
                <c:pt idx="12271">
                  <c:v>43265.600694444445</c:v>
                </c:pt>
                <c:pt idx="12272">
                  <c:v>43265.604166666664</c:v>
                </c:pt>
                <c:pt idx="12273">
                  <c:v>43265.607638888891</c:v>
                </c:pt>
                <c:pt idx="12274">
                  <c:v>43265.611111111109</c:v>
                </c:pt>
                <c:pt idx="12275">
                  <c:v>43265.614583333336</c:v>
                </c:pt>
                <c:pt idx="12276">
                  <c:v>43265.618055555555</c:v>
                </c:pt>
                <c:pt idx="12277">
                  <c:v>43265.624305555553</c:v>
                </c:pt>
                <c:pt idx="12278">
                  <c:v>43265.628472222219</c:v>
                </c:pt>
                <c:pt idx="12279">
                  <c:v>43265.631944444445</c:v>
                </c:pt>
                <c:pt idx="12280">
                  <c:v>43265.635416666664</c:v>
                </c:pt>
                <c:pt idx="12281">
                  <c:v>43265.638888888891</c:v>
                </c:pt>
                <c:pt idx="12282">
                  <c:v>43265.642361111109</c:v>
                </c:pt>
                <c:pt idx="12283">
                  <c:v>43265.645833333336</c:v>
                </c:pt>
                <c:pt idx="12284">
                  <c:v>43265.649305555555</c:v>
                </c:pt>
                <c:pt idx="12285">
                  <c:v>43265.652777777781</c:v>
                </c:pt>
                <c:pt idx="12286">
                  <c:v>43265.65625</c:v>
                </c:pt>
                <c:pt idx="12287">
                  <c:v>43265.659722222219</c:v>
                </c:pt>
                <c:pt idx="12288">
                  <c:v>43265.665972222225</c:v>
                </c:pt>
                <c:pt idx="12289">
                  <c:v>43265.670138888891</c:v>
                </c:pt>
                <c:pt idx="12290">
                  <c:v>43265.673611111109</c:v>
                </c:pt>
                <c:pt idx="12291">
                  <c:v>43265.677083333336</c:v>
                </c:pt>
                <c:pt idx="12292">
                  <c:v>43265.680555555555</c:v>
                </c:pt>
                <c:pt idx="12293">
                  <c:v>43265.684027777781</c:v>
                </c:pt>
                <c:pt idx="12294">
                  <c:v>43265.6875</c:v>
                </c:pt>
                <c:pt idx="12295">
                  <c:v>43265.690972222219</c:v>
                </c:pt>
                <c:pt idx="12296">
                  <c:v>43265.694444444445</c:v>
                </c:pt>
                <c:pt idx="12297">
                  <c:v>43265.697916666664</c:v>
                </c:pt>
                <c:pt idx="12298">
                  <c:v>43265.701388888891</c:v>
                </c:pt>
                <c:pt idx="12299">
                  <c:v>43265.704861111109</c:v>
                </c:pt>
                <c:pt idx="12300">
                  <c:v>43265.708333333336</c:v>
                </c:pt>
                <c:pt idx="12301">
                  <c:v>43265.711805555555</c:v>
                </c:pt>
                <c:pt idx="12302">
                  <c:v>43265.715277777781</c:v>
                </c:pt>
                <c:pt idx="12303">
                  <c:v>43265.71875</c:v>
                </c:pt>
                <c:pt idx="12304">
                  <c:v>43265.724999999999</c:v>
                </c:pt>
                <c:pt idx="12305">
                  <c:v>43265.729166666664</c:v>
                </c:pt>
                <c:pt idx="12306">
                  <c:v>43265.73541666667</c:v>
                </c:pt>
                <c:pt idx="12307">
                  <c:v>43265.738888888889</c:v>
                </c:pt>
                <c:pt idx="12308">
                  <c:v>43265.742361111108</c:v>
                </c:pt>
                <c:pt idx="12309">
                  <c:v>43265.749305555553</c:v>
                </c:pt>
                <c:pt idx="12310">
                  <c:v>43265.756249999999</c:v>
                </c:pt>
                <c:pt idx="12311">
                  <c:v>43265.759722222225</c:v>
                </c:pt>
                <c:pt idx="12312">
                  <c:v>43265.763888888891</c:v>
                </c:pt>
                <c:pt idx="12313">
                  <c:v>43265.770138888889</c:v>
                </c:pt>
                <c:pt idx="12314">
                  <c:v>43265.773611111108</c:v>
                </c:pt>
                <c:pt idx="12315">
                  <c:v>43265.777083333334</c:v>
                </c:pt>
                <c:pt idx="12316">
                  <c:v>43265.780555555553</c:v>
                </c:pt>
                <c:pt idx="12317">
                  <c:v>43265.784722222219</c:v>
                </c:pt>
                <c:pt idx="12318">
                  <c:v>43265.790972222225</c:v>
                </c:pt>
                <c:pt idx="12319">
                  <c:v>43265.794444444444</c:v>
                </c:pt>
                <c:pt idx="12320">
                  <c:v>43265.798611111109</c:v>
                </c:pt>
                <c:pt idx="12321">
                  <c:v>43265.802083333336</c:v>
                </c:pt>
                <c:pt idx="12322">
                  <c:v>43265.805555555555</c:v>
                </c:pt>
                <c:pt idx="12323">
                  <c:v>43265.809027777781</c:v>
                </c:pt>
                <c:pt idx="12324">
                  <c:v>43265.8125</c:v>
                </c:pt>
                <c:pt idx="12325">
                  <c:v>43265.815972222219</c:v>
                </c:pt>
                <c:pt idx="12326">
                  <c:v>43265.819444444445</c:v>
                </c:pt>
                <c:pt idx="12327">
                  <c:v>43265.822916666664</c:v>
                </c:pt>
                <c:pt idx="12328">
                  <c:v>43265.826388888891</c:v>
                </c:pt>
                <c:pt idx="12329">
                  <c:v>43265.829861111109</c:v>
                </c:pt>
                <c:pt idx="12330">
                  <c:v>43265.833333333336</c:v>
                </c:pt>
                <c:pt idx="12331">
                  <c:v>43265.836805555555</c:v>
                </c:pt>
                <c:pt idx="12332">
                  <c:v>43265.840277777781</c:v>
                </c:pt>
                <c:pt idx="12333">
                  <c:v>43265.84375</c:v>
                </c:pt>
                <c:pt idx="12334">
                  <c:v>43265.847222222219</c:v>
                </c:pt>
                <c:pt idx="12335">
                  <c:v>43265.850694444445</c:v>
                </c:pt>
                <c:pt idx="12336">
                  <c:v>43265.854166666664</c:v>
                </c:pt>
                <c:pt idx="12337">
                  <c:v>43265.857638888891</c:v>
                </c:pt>
                <c:pt idx="12338">
                  <c:v>43265.861111111109</c:v>
                </c:pt>
                <c:pt idx="12339">
                  <c:v>43265.864583333336</c:v>
                </c:pt>
                <c:pt idx="12340">
                  <c:v>43265.868055555555</c:v>
                </c:pt>
                <c:pt idx="12341">
                  <c:v>43265.871527777781</c:v>
                </c:pt>
                <c:pt idx="12342">
                  <c:v>43265.875</c:v>
                </c:pt>
                <c:pt idx="12343">
                  <c:v>43265.878472222219</c:v>
                </c:pt>
                <c:pt idx="12344">
                  <c:v>43265.881944444445</c:v>
                </c:pt>
                <c:pt idx="12345">
                  <c:v>43265.885416666664</c:v>
                </c:pt>
                <c:pt idx="12346">
                  <c:v>43265.888888888891</c:v>
                </c:pt>
                <c:pt idx="12347">
                  <c:v>43265.892361111109</c:v>
                </c:pt>
                <c:pt idx="12348">
                  <c:v>43265.895833333336</c:v>
                </c:pt>
                <c:pt idx="12349">
                  <c:v>43265.899305555555</c:v>
                </c:pt>
                <c:pt idx="12350">
                  <c:v>43265.902777777781</c:v>
                </c:pt>
                <c:pt idx="12351">
                  <c:v>43265.90625</c:v>
                </c:pt>
                <c:pt idx="12352">
                  <c:v>43265.909722222219</c:v>
                </c:pt>
                <c:pt idx="12353">
                  <c:v>43265.913194444445</c:v>
                </c:pt>
                <c:pt idx="12354">
                  <c:v>43265.916666666664</c:v>
                </c:pt>
                <c:pt idx="12355">
                  <c:v>43265.920138888891</c:v>
                </c:pt>
                <c:pt idx="12356">
                  <c:v>43265.923611111109</c:v>
                </c:pt>
                <c:pt idx="12357">
                  <c:v>43265.927083333336</c:v>
                </c:pt>
                <c:pt idx="12358">
                  <c:v>43265.930555555555</c:v>
                </c:pt>
                <c:pt idx="12359">
                  <c:v>43265.934027777781</c:v>
                </c:pt>
                <c:pt idx="12360">
                  <c:v>43265.9375</c:v>
                </c:pt>
                <c:pt idx="12361">
                  <c:v>43265.940972222219</c:v>
                </c:pt>
                <c:pt idx="12362">
                  <c:v>43265.944444444445</c:v>
                </c:pt>
                <c:pt idx="12363">
                  <c:v>43265.947916666664</c:v>
                </c:pt>
                <c:pt idx="12364">
                  <c:v>43265.951388888891</c:v>
                </c:pt>
                <c:pt idx="12365">
                  <c:v>43265.954861111109</c:v>
                </c:pt>
                <c:pt idx="12366">
                  <c:v>43265.958333333336</c:v>
                </c:pt>
                <c:pt idx="12367">
                  <c:v>43265.961805555555</c:v>
                </c:pt>
                <c:pt idx="12368">
                  <c:v>43265.965277777781</c:v>
                </c:pt>
                <c:pt idx="12369">
                  <c:v>43265.96875</c:v>
                </c:pt>
                <c:pt idx="12370">
                  <c:v>43265.972222222219</c:v>
                </c:pt>
                <c:pt idx="12371">
                  <c:v>43265.975694444445</c:v>
                </c:pt>
                <c:pt idx="12372">
                  <c:v>43265.979166666664</c:v>
                </c:pt>
                <c:pt idx="12373">
                  <c:v>43265.982638888891</c:v>
                </c:pt>
                <c:pt idx="12374">
                  <c:v>43265.986111111109</c:v>
                </c:pt>
                <c:pt idx="12375">
                  <c:v>43265.989583333336</c:v>
                </c:pt>
                <c:pt idx="12376">
                  <c:v>43265.993055555555</c:v>
                </c:pt>
                <c:pt idx="12377">
                  <c:v>43265.996527777781</c:v>
                </c:pt>
                <c:pt idx="12378">
                  <c:v>43266</c:v>
                </c:pt>
                <c:pt idx="12379">
                  <c:v>43266.003472222219</c:v>
                </c:pt>
                <c:pt idx="12380">
                  <c:v>43266.006944444445</c:v>
                </c:pt>
                <c:pt idx="12381">
                  <c:v>43266.010416666664</c:v>
                </c:pt>
                <c:pt idx="12382">
                  <c:v>43266.013888888891</c:v>
                </c:pt>
                <c:pt idx="12383">
                  <c:v>43266.017361111109</c:v>
                </c:pt>
                <c:pt idx="12384">
                  <c:v>43266.020833333336</c:v>
                </c:pt>
                <c:pt idx="12385">
                  <c:v>43266.024305555555</c:v>
                </c:pt>
                <c:pt idx="12386">
                  <c:v>43266.027777777781</c:v>
                </c:pt>
                <c:pt idx="12387">
                  <c:v>43266.03125</c:v>
                </c:pt>
                <c:pt idx="12388">
                  <c:v>43266.034722222219</c:v>
                </c:pt>
                <c:pt idx="12389">
                  <c:v>43266.038194444445</c:v>
                </c:pt>
                <c:pt idx="12390">
                  <c:v>43266.044444444444</c:v>
                </c:pt>
                <c:pt idx="12391">
                  <c:v>43266.048611111109</c:v>
                </c:pt>
                <c:pt idx="12392">
                  <c:v>43266.052083333336</c:v>
                </c:pt>
                <c:pt idx="12393">
                  <c:v>43266.055555555555</c:v>
                </c:pt>
                <c:pt idx="12394">
                  <c:v>43266.059027777781</c:v>
                </c:pt>
                <c:pt idx="12395">
                  <c:v>43266.0625</c:v>
                </c:pt>
                <c:pt idx="12396">
                  <c:v>43266.065972222219</c:v>
                </c:pt>
                <c:pt idx="12397">
                  <c:v>43266.069444444445</c:v>
                </c:pt>
                <c:pt idx="12398">
                  <c:v>43266.072916666664</c:v>
                </c:pt>
                <c:pt idx="12399">
                  <c:v>43266.076388888891</c:v>
                </c:pt>
                <c:pt idx="12400">
                  <c:v>43266.079861111109</c:v>
                </c:pt>
                <c:pt idx="12401">
                  <c:v>43266.083333333336</c:v>
                </c:pt>
                <c:pt idx="12402">
                  <c:v>43266.086805555555</c:v>
                </c:pt>
                <c:pt idx="12403">
                  <c:v>43266.090277777781</c:v>
                </c:pt>
                <c:pt idx="12404">
                  <c:v>43266.09375</c:v>
                </c:pt>
                <c:pt idx="12405">
                  <c:v>43266.097222222219</c:v>
                </c:pt>
                <c:pt idx="12406">
                  <c:v>43266.100694444445</c:v>
                </c:pt>
                <c:pt idx="12407">
                  <c:v>43266.104166666664</c:v>
                </c:pt>
                <c:pt idx="12408">
                  <c:v>43266.107638888891</c:v>
                </c:pt>
                <c:pt idx="12409">
                  <c:v>43266.111111111109</c:v>
                </c:pt>
                <c:pt idx="12410">
                  <c:v>43266.114583333336</c:v>
                </c:pt>
                <c:pt idx="12411">
                  <c:v>43266.118055555555</c:v>
                </c:pt>
                <c:pt idx="12412">
                  <c:v>43266.121527777781</c:v>
                </c:pt>
                <c:pt idx="12413">
                  <c:v>43266.125</c:v>
                </c:pt>
                <c:pt idx="12414">
                  <c:v>43266.128472222219</c:v>
                </c:pt>
                <c:pt idx="12415">
                  <c:v>43266.131944444445</c:v>
                </c:pt>
                <c:pt idx="12416">
                  <c:v>43266.135416666664</c:v>
                </c:pt>
                <c:pt idx="12417">
                  <c:v>43266.138888888891</c:v>
                </c:pt>
                <c:pt idx="12418">
                  <c:v>43266.142361111109</c:v>
                </c:pt>
                <c:pt idx="12419">
                  <c:v>43266.145833333336</c:v>
                </c:pt>
                <c:pt idx="12420">
                  <c:v>43266.149305555555</c:v>
                </c:pt>
                <c:pt idx="12421">
                  <c:v>43266.152777777781</c:v>
                </c:pt>
                <c:pt idx="12422">
                  <c:v>43266.15625</c:v>
                </c:pt>
                <c:pt idx="12423">
                  <c:v>43266.159722222219</c:v>
                </c:pt>
                <c:pt idx="12424">
                  <c:v>43266.163194444445</c:v>
                </c:pt>
                <c:pt idx="12425">
                  <c:v>43266.166666666664</c:v>
                </c:pt>
                <c:pt idx="12426">
                  <c:v>43266.170138888891</c:v>
                </c:pt>
                <c:pt idx="12427">
                  <c:v>43266.173611111109</c:v>
                </c:pt>
                <c:pt idx="12428">
                  <c:v>43266.177083333336</c:v>
                </c:pt>
                <c:pt idx="12429">
                  <c:v>43266.180555555555</c:v>
                </c:pt>
                <c:pt idx="12430">
                  <c:v>43266.184027777781</c:v>
                </c:pt>
                <c:pt idx="12431">
                  <c:v>43266.1875</c:v>
                </c:pt>
                <c:pt idx="12432">
                  <c:v>43266.190972222219</c:v>
                </c:pt>
                <c:pt idx="12433">
                  <c:v>43266.194444444445</c:v>
                </c:pt>
                <c:pt idx="12434">
                  <c:v>43266.197916666664</c:v>
                </c:pt>
                <c:pt idx="12435">
                  <c:v>43266.201388888891</c:v>
                </c:pt>
                <c:pt idx="12436">
                  <c:v>43266.204861111109</c:v>
                </c:pt>
                <c:pt idx="12437">
                  <c:v>43266.208333333336</c:v>
                </c:pt>
                <c:pt idx="12438">
                  <c:v>43266.211805555555</c:v>
                </c:pt>
                <c:pt idx="12439">
                  <c:v>43266.215277777781</c:v>
                </c:pt>
                <c:pt idx="12440">
                  <c:v>43266.21875</c:v>
                </c:pt>
                <c:pt idx="12441">
                  <c:v>43266.222222222219</c:v>
                </c:pt>
                <c:pt idx="12442">
                  <c:v>43266.225694444445</c:v>
                </c:pt>
                <c:pt idx="12443">
                  <c:v>43266.229166666664</c:v>
                </c:pt>
                <c:pt idx="12444">
                  <c:v>43266.232638888891</c:v>
                </c:pt>
                <c:pt idx="12445">
                  <c:v>43266.236111111109</c:v>
                </c:pt>
                <c:pt idx="12446">
                  <c:v>43266.239583333336</c:v>
                </c:pt>
                <c:pt idx="12447">
                  <c:v>43266.243055555555</c:v>
                </c:pt>
                <c:pt idx="12448">
                  <c:v>43266.246527777781</c:v>
                </c:pt>
                <c:pt idx="12449">
                  <c:v>43266.25</c:v>
                </c:pt>
                <c:pt idx="12450">
                  <c:v>43266.253472222219</c:v>
                </c:pt>
                <c:pt idx="12451">
                  <c:v>43266.256944444445</c:v>
                </c:pt>
                <c:pt idx="12452">
                  <c:v>43266.260416666664</c:v>
                </c:pt>
                <c:pt idx="12453">
                  <c:v>43266.263888888891</c:v>
                </c:pt>
                <c:pt idx="12454">
                  <c:v>43266.267361111109</c:v>
                </c:pt>
                <c:pt idx="12455">
                  <c:v>43266.270833333336</c:v>
                </c:pt>
                <c:pt idx="12456">
                  <c:v>43266.274305555555</c:v>
                </c:pt>
                <c:pt idx="12457">
                  <c:v>43266.277777777781</c:v>
                </c:pt>
                <c:pt idx="12458">
                  <c:v>43266.28125</c:v>
                </c:pt>
                <c:pt idx="12459">
                  <c:v>43266.284722222219</c:v>
                </c:pt>
                <c:pt idx="12460">
                  <c:v>43266.288194444445</c:v>
                </c:pt>
                <c:pt idx="12461">
                  <c:v>43266.291666666664</c:v>
                </c:pt>
                <c:pt idx="12462">
                  <c:v>43266.295138888891</c:v>
                </c:pt>
                <c:pt idx="12463">
                  <c:v>43266.298611111109</c:v>
                </c:pt>
                <c:pt idx="12464">
                  <c:v>43266.302083333336</c:v>
                </c:pt>
                <c:pt idx="12465">
                  <c:v>43266.305555555555</c:v>
                </c:pt>
                <c:pt idx="12466">
                  <c:v>43266.309027777781</c:v>
                </c:pt>
                <c:pt idx="12467">
                  <c:v>43266.3125</c:v>
                </c:pt>
                <c:pt idx="12468">
                  <c:v>43266.315972222219</c:v>
                </c:pt>
                <c:pt idx="12469">
                  <c:v>43266.319444444445</c:v>
                </c:pt>
                <c:pt idx="12470">
                  <c:v>43266.322916666664</c:v>
                </c:pt>
                <c:pt idx="12471">
                  <c:v>43266.326388888891</c:v>
                </c:pt>
                <c:pt idx="12472">
                  <c:v>43266.329861111109</c:v>
                </c:pt>
                <c:pt idx="12473">
                  <c:v>43266.333333333336</c:v>
                </c:pt>
                <c:pt idx="12474">
                  <c:v>43266.336805555555</c:v>
                </c:pt>
                <c:pt idx="12475">
                  <c:v>43266.343055555553</c:v>
                </c:pt>
                <c:pt idx="12476">
                  <c:v>43266.34652777778</c:v>
                </c:pt>
                <c:pt idx="12477">
                  <c:v>43266.35</c:v>
                </c:pt>
                <c:pt idx="12478">
                  <c:v>43266.353472222225</c:v>
                </c:pt>
                <c:pt idx="12479">
                  <c:v>43266.356944444444</c:v>
                </c:pt>
                <c:pt idx="12480">
                  <c:v>43266.36041666667</c:v>
                </c:pt>
                <c:pt idx="12481">
                  <c:v>43266.363888888889</c:v>
                </c:pt>
                <c:pt idx="12482">
                  <c:v>43266.367361111108</c:v>
                </c:pt>
                <c:pt idx="12483">
                  <c:v>43266.370833333334</c:v>
                </c:pt>
                <c:pt idx="12484">
                  <c:v>43266.374305555553</c:v>
                </c:pt>
                <c:pt idx="12485">
                  <c:v>43266.37777777778</c:v>
                </c:pt>
                <c:pt idx="12486">
                  <c:v>43266.381249999999</c:v>
                </c:pt>
                <c:pt idx="12487">
                  <c:v>43266.384722222225</c:v>
                </c:pt>
                <c:pt idx="12488">
                  <c:v>43266.388194444444</c:v>
                </c:pt>
                <c:pt idx="12489">
                  <c:v>43266.39166666667</c:v>
                </c:pt>
                <c:pt idx="12490">
                  <c:v>43266.395138888889</c:v>
                </c:pt>
                <c:pt idx="12491">
                  <c:v>43266.398611111108</c:v>
                </c:pt>
                <c:pt idx="12492">
                  <c:v>43266.402083333334</c:v>
                </c:pt>
                <c:pt idx="12493">
                  <c:v>43266.405555555553</c:v>
                </c:pt>
                <c:pt idx="12494">
                  <c:v>43266.40902777778</c:v>
                </c:pt>
                <c:pt idx="12495">
                  <c:v>43266.412499999999</c:v>
                </c:pt>
                <c:pt idx="12496">
                  <c:v>43266.415972222225</c:v>
                </c:pt>
                <c:pt idx="12497">
                  <c:v>43266.419444444444</c:v>
                </c:pt>
                <c:pt idx="12498">
                  <c:v>43266.42291666667</c:v>
                </c:pt>
                <c:pt idx="12499">
                  <c:v>43266.426388888889</c:v>
                </c:pt>
                <c:pt idx="12500">
                  <c:v>43266.429861111108</c:v>
                </c:pt>
                <c:pt idx="12501">
                  <c:v>43266.433333333334</c:v>
                </c:pt>
                <c:pt idx="12502">
                  <c:v>43266.436805555553</c:v>
                </c:pt>
                <c:pt idx="12503">
                  <c:v>43266.44027777778</c:v>
                </c:pt>
                <c:pt idx="12504">
                  <c:v>43266.443749999999</c:v>
                </c:pt>
                <c:pt idx="12505">
                  <c:v>43266.447222222225</c:v>
                </c:pt>
                <c:pt idx="12506">
                  <c:v>43266.450694444444</c:v>
                </c:pt>
                <c:pt idx="12507">
                  <c:v>43266.45416666667</c:v>
                </c:pt>
                <c:pt idx="12508">
                  <c:v>43266.457638888889</c:v>
                </c:pt>
                <c:pt idx="12509">
                  <c:v>43266.461111111108</c:v>
                </c:pt>
                <c:pt idx="12510">
                  <c:v>43266.464583333334</c:v>
                </c:pt>
                <c:pt idx="12511">
                  <c:v>43266.468055555553</c:v>
                </c:pt>
                <c:pt idx="12512">
                  <c:v>43266.47152777778</c:v>
                </c:pt>
                <c:pt idx="12513">
                  <c:v>43266.474999999999</c:v>
                </c:pt>
                <c:pt idx="12514">
                  <c:v>43266.478472222225</c:v>
                </c:pt>
                <c:pt idx="12515">
                  <c:v>43266.481944444444</c:v>
                </c:pt>
                <c:pt idx="12516">
                  <c:v>43266.48541666667</c:v>
                </c:pt>
                <c:pt idx="12517">
                  <c:v>43266.488888888889</c:v>
                </c:pt>
                <c:pt idx="12518">
                  <c:v>43266.492361111108</c:v>
                </c:pt>
                <c:pt idx="12519">
                  <c:v>43266.495833333334</c:v>
                </c:pt>
                <c:pt idx="12520">
                  <c:v>43266.499305555553</c:v>
                </c:pt>
                <c:pt idx="12521">
                  <c:v>43266.50277777778</c:v>
                </c:pt>
                <c:pt idx="12522">
                  <c:v>43266.506249999999</c:v>
                </c:pt>
                <c:pt idx="12523">
                  <c:v>43266.509722222225</c:v>
                </c:pt>
                <c:pt idx="12524">
                  <c:v>43266.513194444444</c:v>
                </c:pt>
                <c:pt idx="12525">
                  <c:v>43266.51666666667</c:v>
                </c:pt>
                <c:pt idx="12526">
                  <c:v>43266.520138888889</c:v>
                </c:pt>
                <c:pt idx="12527">
                  <c:v>43266.523611111108</c:v>
                </c:pt>
                <c:pt idx="12528">
                  <c:v>43266.527083333334</c:v>
                </c:pt>
                <c:pt idx="12529">
                  <c:v>43266.530555555553</c:v>
                </c:pt>
                <c:pt idx="12530">
                  <c:v>43266.53402777778</c:v>
                </c:pt>
                <c:pt idx="12531">
                  <c:v>43266.537499999999</c:v>
                </c:pt>
                <c:pt idx="12532">
                  <c:v>43266.544444444444</c:v>
                </c:pt>
                <c:pt idx="12533">
                  <c:v>43266.54791666667</c:v>
                </c:pt>
                <c:pt idx="12534">
                  <c:v>43266.551388888889</c:v>
                </c:pt>
                <c:pt idx="12535">
                  <c:v>43266.554861111108</c:v>
                </c:pt>
                <c:pt idx="12536">
                  <c:v>43266.558333333334</c:v>
                </c:pt>
                <c:pt idx="12537">
                  <c:v>43266.561805555553</c:v>
                </c:pt>
                <c:pt idx="12538">
                  <c:v>43266.56527777778</c:v>
                </c:pt>
                <c:pt idx="12539">
                  <c:v>43266.568749999999</c:v>
                </c:pt>
                <c:pt idx="12540">
                  <c:v>43266.572222222225</c:v>
                </c:pt>
                <c:pt idx="12541">
                  <c:v>43266.575694444444</c:v>
                </c:pt>
                <c:pt idx="12542">
                  <c:v>43266.57916666667</c:v>
                </c:pt>
                <c:pt idx="12543">
                  <c:v>43266.586111111108</c:v>
                </c:pt>
                <c:pt idx="12544">
                  <c:v>43266.589583333334</c:v>
                </c:pt>
                <c:pt idx="12545">
                  <c:v>43266.593055555553</c:v>
                </c:pt>
                <c:pt idx="12546">
                  <c:v>43266.59652777778</c:v>
                </c:pt>
                <c:pt idx="12547">
                  <c:v>43266.6</c:v>
                </c:pt>
                <c:pt idx="12548">
                  <c:v>43266.603472222225</c:v>
                </c:pt>
                <c:pt idx="12549">
                  <c:v>43266.606944444444</c:v>
                </c:pt>
                <c:pt idx="12550">
                  <c:v>43266.61041666667</c:v>
                </c:pt>
                <c:pt idx="12551">
                  <c:v>43266.613888888889</c:v>
                </c:pt>
                <c:pt idx="12552">
                  <c:v>43266.617361111108</c:v>
                </c:pt>
                <c:pt idx="12553">
                  <c:v>43266.620833333334</c:v>
                </c:pt>
                <c:pt idx="12554">
                  <c:v>43266.624305555553</c:v>
                </c:pt>
                <c:pt idx="12555">
                  <c:v>43266.62777777778</c:v>
                </c:pt>
                <c:pt idx="12556">
                  <c:v>43266.631249999999</c:v>
                </c:pt>
                <c:pt idx="12557">
                  <c:v>43266.634722222225</c:v>
                </c:pt>
                <c:pt idx="12558">
                  <c:v>43266.638194444444</c:v>
                </c:pt>
                <c:pt idx="12559">
                  <c:v>43266.64166666667</c:v>
                </c:pt>
                <c:pt idx="12560">
                  <c:v>43266.645138888889</c:v>
                </c:pt>
                <c:pt idx="12561">
                  <c:v>43266.648611111108</c:v>
                </c:pt>
                <c:pt idx="12562">
                  <c:v>43266.652083333334</c:v>
                </c:pt>
                <c:pt idx="12563">
                  <c:v>43266.655555555553</c:v>
                </c:pt>
                <c:pt idx="12564">
                  <c:v>43266.65902777778</c:v>
                </c:pt>
                <c:pt idx="12565">
                  <c:v>43266.662499999999</c:v>
                </c:pt>
                <c:pt idx="12566">
                  <c:v>43266.665972222225</c:v>
                </c:pt>
                <c:pt idx="12567">
                  <c:v>43266.669444444444</c:v>
                </c:pt>
                <c:pt idx="12568">
                  <c:v>43266.67291666667</c:v>
                </c:pt>
                <c:pt idx="12569">
                  <c:v>43266.676388888889</c:v>
                </c:pt>
                <c:pt idx="12570">
                  <c:v>43266.679861111108</c:v>
                </c:pt>
                <c:pt idx="12571">
                  <c:v>43266.683333333334</c:v>
                </c:pt>
                <c:pt idx="12572">
                  <c:v>43266.686805555553</c:v>
                </c:pt>
                <c:pt idx="12573">
                  <c:v>43266.693749999999</c:v>
                </c:pt>
                <c:pt idx="12574">
                  <c:v>43266.697222222225</c:v>
                </c:pt>
                <c:pt idx="12575">
                  <c:v>43266.700694444444</c:v>
                </c:pt>
                <c:pt idx="12576">
                  <c:v>43266.70416666667</c:v>
                </c:pt>
                <c:pt idx="12577">
                  <c:v>43266.707638888889</c:v>
                </c:pt>
                <c:pt idx="12578">
                  <c:v>43266.711111111108</c:v>
                </c:pt>
                <c:pt idx="12579">
                  <c:v>43266.718055555553</c:v>
                </c:pt>
                <c:pt idx="12580">
                  <c:v>43266.722222222219</c:v>
                </c:pt>
                <c:pt idx="12581">
                  <c:v>43266.728472222225</c:v>
                </c:pt>
                <c:pt idx="12582">
                  <c:v>43266.73541666667</c:v>
                </c:pt>
                <c:pt idx="12583">
                  <c:v>43266.738888888889</c:v>
                </c:pt>
                <c:pt idx="12584">
                  <c:v>43266.742361111108</c:v>
                </c:pt>
                <c:pt idx="12585">
                  <c:v>43266.745833333334</c:v>
                </c:pt>
                <c:pt idx="12586">
                  <c:v>43266.749305555553</c:v>
                </c:pt>
                <c:pt idx="12587">
                  <c:v>43266.756249999999</c:v>
                </c:pt>
                <c:pt idx="12588">
                  <c:v>43266.760416666664</c:v>
                </c:pt>
                <c:pt idx="12589">
                  <c:v>43266.76666666667</c:v>
                </c:pt>
                <c:pt idx="12590">
                  <c:v>43266.770138888889</c:v>
                </c:pt>
                <c:pt idx="12591">
                  <c:v>43266.773611111108</c:v>
                </c:pt>
                <c:pt idx="12592">
                  <c:v>43266.777083333334</c:v>
                </c:pt>
                <c:pt idx="12593">
                  <c:v>43266.78125</c:v>
                </c:pt>
                <c:pt idx="12594">
                  <c:v>43266.787499999999</c:v>
                </c:pt>
                <c:pt idx="12595">
                  <c:v>43266.790972222225</c:v>
                </c:pt>
                <c:pt idx="12596">
                  <c:v>43266.795138888891</c:v>
                </c:pt>
                <c:pt idx="12597">
                  <c:v>43266.798611111109</c:v>
                </c:pt>
                <c:pt idx="12598">
                  <c:v>43266.804861111108</c:v>
                </c:pt>
                <c:pt idx="12599">
                  <c:v>43266.808333333334</c:v>
                </c:pt>
                <c:pt idx="12600">
                  <c:v>43266.811805555553</c:v>
                </c:pt>
                <c:pt idx="12601">
                  <c:v>43266.81527777778</c:v>
                </c:pt>
                <c:pt idx="12602">
                  <c:v>43266.822222222225</c:v>
                </c:pt>
                <c:pt idx="12603">
                  <c:v>43266.82916666667</c:v>
                </c:pt>
                <c:pt idx="12604">
                  <c:v>43266.832638888889</c:v>
                </c:pt>
                <c:pt idx="12605">
                  <c:v>43266.836111111108</c:v>
                </c:pt>
                <c:pt idx="12606">
                  <c:v>43266.839583333334</c:v>
                </c:pt>
                <c:pt idx="12607">
                  <c:v>43266.843055555553</c:v>
                </c:pt>
                <c:pt idx="12608">
                  <c:v>43266.84652777778</c:v>
                </c:pt>
                <c:pt idx="12609">
                  <c:v>43266.853472222225</c:v>
                </c:pt>
                <c:pt idx="12610">
                  <c:v>43266.856944444444</c:v>
                </c:pt>
                <c:pt idx="12611">
                  <c:v>43266.86041666667</c:v>
                </c:pt>
                <c:pt idx="12612">
                  <c:v>43266.863888888889</c:v>
                </c:pt>
                <c:pt idx="12613">
                  <c:v>43266.867361111108</c:v>
                </c:pt>
                <c:pt idx="12614">
                  <c:v>43266.870833333334</c:v>
                </c:pt>
                <c:pt idx="12615">
                  <c:v>43266.874305555553</c:v>
                </c:pt>
                <c:pt idx="12616">
                  <c:v>43266.87777777778</c:v>
                </c:pt>
                <c:pt idx="12617">
                  <c:v>43266.881249999999</c:v>
                </c:pt>
                <c:pt idx="12618">
                  <c:v>43266.884722222225</c:v>
                </c:pt>
                <c:pt idx="12619">
                  <c:v>43266.888194444444</c:v>
                </c:pt>
                <c:pt idx="12620">
                  <c:v>43266.89166666667</c:v>
                </c:pt>
                <c:pt idx="12621">
                  <c:v>43266.895138888889</c:v>
                </c:pt>
                <c:pt idx="12622">
                  <c:v>43266.898611111108</c:v>
                </c:pt>
                <c:pt idx="12623">
                  <c:v>43266.902083333334</c:v>
                </c:pt>
                <c:pt idx="12624">
                  <c:v>43266.905555555553</c:v>
                </c:pt>
                <c:pt idx="12625">
                  <c:v>43266.90902777778</c:v>
                </c:pt>
                <c:pt idx="12626">
                  <c:v>43266.912499999999</c:v>
                </c:pt>
                <c:pt idx="12627">
                  <c:v>43266.915972222225</c:v>
                </c:pt>
                <c:pt idx="12628">
                  <c:v>43266.919444444444</c:v>
                </c:pt>
                <c:pt idx="12629">
                  <c:v>43266.92291666667</c:v>
                </c:pt>
                <c:pt idx="12630">
                  <c:v>43266.926388888889</c:v>
                </c:pt>
                <c:pt idx="12631">
                  <c:v>43266.929861111108</c:v>
                </c:pt>
                <c:pt idx="12632">
                  <c:v>43266.933333333334</c:v>
                </c:pt>
                <c:pt idx="12633">
                  <c:v>43266.936805555553</c:v>
                </c:pt>
                <c:pt idx="12634">
                  <c:v>43266.94027777778</c:v>
                </c:pt>
                <c:pt idx="12635">
                  <c:v>43266.943749999999</c:v>
                </c:pt>
                <c:pt idx="12636">
                  <c:v>43266.947222222225</c:v>
                </c:pt>
                <c:pt idx="12637">
                  <c:v>43266.950694444444</c:v>
                </c:pt>
                <c:pt idx="12638">
                  <c:v>43266.95416666667</c:v>
                </c:pt>
                <c:pt idx="12639">
                  <c:v>43266.957638888889</c:v>
                </c:pt>
                <c:pt idx="12640">
                  <c:v>43266.961111111108</c:v>
                </c:pt>
                <c:pt idx="12641">
                  <c:v>43266.964583333334</c:v>
                </c:pt>
                <c:pt idx="12642">
                  <c:v>43266.968055555553</c:v>
                </c:pt>
                <c:pt idx="12643">
                  <c:v>43266.97152777778</c:v>
                </c:pt>
                <c:pt idx="12644">
                  <c:v>43266.974999999999</c:v>
                </c:pt>
                <c:pt idx="12645">
                  <c:v>43266.978472222225</c:v>
                </c:pt>
                <c:pt idx="12646">
                  <c:v>43266.981944444444</c:v>
                </c:pt>
                <c:pt idx="12647">
                  <c:v>43266.98541666667</c:v>
                </c:pt>
                <c:pt idx="12648">
                  <c:v>43266.988888888889</c:v>
                </c:pt>
                <c:pt idx="12649">
                  <c:v>43266.992361111108</c:v>
                </c:pt>
                <c:pt idx="12650">
                  <c:v>43266.995833333334</c:v>
                </c:pt>
                <c:pt idx="12651">
                  <c:v>43266.999305555553</c:v>
                </c:pt>
                <c:pt idx="12652">
                  <c:v>43267.003472222219</c:v>
                </c:pt>
                <c:pt idx="12653">
                  <c:v>43267.006944444445</c:v>
                </c:pt>
                <c:pt idx="12654">
                  <c:v>43267.010416666664</c:v>
                </c:pt>
                <c:pt idx="12655">
                  <c:v>43267.01666666667</c:v>
                </c:pt>
                <c:pt idx="12656">
                  <c:v>43267.020833333336</c:v>
                </c:pt>
                <c:pt idx="12657">
                  <c:v>43267.024305555555</c:v>
                </c:pt>
                <c:pt idx="12658">
                  <c:v>43267.027777777781</c:v>
                </c:pt>
                <c:pt idx="12659">
                  <c:v>43267.03125</c:v>
                </c:pt>
                <c:pt idx="12660">
                  <c:v>43267.037499999999</c:v>
                </c:pt>
                <c:pt idx="12661">
                  <c:v>43267.040972222225</c:v>
                </c:pt>
                <c:pt idx="12662">
                  <c:v>43267.044444444444</c:v>
                </c:pt>
                <c:pt idx="12663">
                  <c:v>43267.04791666667</c:v>
                </c:pt>
                <c:pt idx="12664">
                  <c:v>43267.052083333336</c:v>
                </c:pt>
                <c:pt idx="12665">
                  <c:v>43267.055555555555</c:v>
                </c:pt>
                <c:pt idx="12666">
                  <c:v>43267.059027777781</c:v>
                </c:pt>
                <c:pt idx="12667">
                  <c:v>43267.0625</c:v>
                </c:pt>
                <c:pt idx="12668">
                  <c:v>43267.065972222219</c:v>
                </c:pt>
                <c:pt idx="12669">
                  <c:v>43267.069444444445</c:v>
                </c:pt>
                <c:pt idx="12670">
                  <c:v>43267.072916666664</c:v>
                </c:pt>
                <c:pt idx="12671">
                  <c:v>43267.07916666667</c:v>
                </c:pt>
                <c:pt idx="12672">
                  <c:v>43267.082638888889</c:v>
                </c:pt>
                <c:pt idx="12673">
                  <c:v>43267.089583333334</c:v>
                </c:pt>
                <c:pt idx="12674">
                  <c:v>43267.093055555553</c:v>
                </c:pt>
                <c:pt idx="12675">
                  <c:v>43267.09652777778</c:v>
                </c:pt>
                <c:pt idx="12676">
                  <c:v>43267.1</c:v>
                </c:pt>
                <c:pt idx="12677">
                  <c:v>43267.103472222225</c:v>
                </c:pt>
                <c:pt idx="12678">
                  <c:v>43267.106944444444</c:v>
                </c:pt>
                <c:pt idx="12679">
                  <c:v>43267.11041666667</c:v>
                </c:pt>
                <c:pt idx="12680">
                  <c:v>43267.113888888889</c:v>
                </c:pt>
                <c:pt idx="12681">
                  <c:v>43267.117361111108</c:v>
                </c:pt>
                <c:pt idx="12682">
                  <c:v>43267.124305555553</c:v>
                </c:pt>
                <c:pt idx="12683">
                  <c:v>43267.128472222219</c:v>
                </c:pt>
                <c:pt idx="12684">
                  <c:v>43267.134722222225</c:v>
                </c:pt>
                <c:pt idx="12685">
                  <c:v>43267.14166666667</c:v>
                </c:pt>
                <c:pt idx="12686">
                  <c:v>43267.145138888889</c:v>
                </c:pt>
                <c:pt idx="12687">
                  <c:v>43267.148611111108</c:v>
                </c:pt>
                <c:pt idx="12688">
                  <c:v>43267.152777777781</c:v>
                </c:pt>
                <c:pt idx="12689">
                  <c:v>43267.15625</c:v>
                </c:pt>
                <c:pt idx="12690">
                  <c:v>43267.162499999999</c:v>
                </c:pt>
                <c:pt idx="12691">
                  <c:v>43267.165972222225</c:v>
                </c:pt>
                <c:pt idx="12692">
                  <c:v>43267.169444444444</c:v>
                </c:pt>
                <c:pt idx="12693">
                  <c:v>43267.176388888889</c:v>
                </c:pt>
                <c:pt idx="12694">
                  <c:v>43267.179861111108</c:v>
                </c:pt>
                <c:pt idx="12695">
                  <c:v>43267.183333333334</c:v>
                </c:pt>
                <c:pt idx="12696">
                  <c:v>43267.1875</c:v>
                </c:pt>
                <c:pt idx="12697">
                  <c:v>43267.193749999999</c:v>
                </c:pt>
                <c:pt idx="12698">
                  <c:v>43267.197222222225</c:v>
                </c:pt>
                <c:pt idx="12699">
                  <c:v>43267.200694444444</c:v>
                </c:pt>
                <c:pt idx="12700">
                  <c:v>43267.207638888889</c:v>
                </c:pt>
                <c:pt idx="12701">
                  <c:v>43267.211111111108</c:v>
                </c:pt>
                <c:pt idx="12702">
                  <c:v>43267.214583333334</c:v>
                </c:pt>
                <c:pt idx="12703">
                  <c:v>43267.218055555553</c:v>
                </c:pt>
                <c:pt idx="12704">
                  <c:v>43267.22152777778</c:v>
                </c:pt>
                <c:pt idx="12705">
                  <c:v>43267.224999999999</c:v>
                </c:pt>
                <c:pt idx="12706">
                  <c:v>43267.228472222225</c:v>
                </c:pt>
                <c:pt idx="12707">
                  <c:v>43267.231944444444</c:v>
                </c:pt>
                <c:pt idx="12708">
                  <c:v>43267.23541666667</c:v>
                </c:pt>
                <c:pt idx="12709">
                  <c:v>43267.238888888889</c:v>
                </c:pt>
                <c:pt idx="12710">
                  <c:v>43267.242361111108</c:v>
                </c:pt>
                <c:pt idx="12711">
                  <c:v>43267.245833333334</c:v>
                </c:pt>
                <c:pt idx="12712">
                  <c:v>43267.249305555553</c:v>
                </c:pt>
                <c:pt idx="12713">
                  <c:v>43267.25277777778</c:v>
                </c:pt>
                <c:pt idx="12714">
                  <c:v>43267.256249999999</c:v>
                </c:pt>
                <c:pt idx="12715">
                  <c:v>43267.259722222225</c:v>
                </c:pt>
                <c:pt idx="12716">
                  <c:v>43267.263194444444</c:v>
                </c:pt>
                <c:pt idx="12717">
                  <c:v>43267.26666666667</c:v>
                </c:pt>
                <c:pt idx="12718">
                  <c:v>43267.270138888889</c:v>
                </c:pt>
                <c:pt idx="12719">
                  <c:v>43267.273611111108</c:v>
                </c:pt>
                <c:pt idx="12720">
                  <c:v>43267.277083333334</c:v>
                </c:pt>
                <c:pt idx="12721">
                  <c:v>43267.280555555553</c:v>
                </c:pt>
                <c:pt idx="12722">
                  <c:v>43267.28402777778</c:v>
                </c:pt>
                <c:pt idx="12723">
                  <c:v>43267.287499999999</c:v>
                </c:pt>
                <c:pt idx="12724">
                  <c:v>43267.290972222225</c:v>
                </c:pt>
                <c:pt idx="12725">
                  <c:v>43267.294444444444</c:v>
                </c:pt>
                <c:pt idx="12726">
                  <c:v>43267.29791666667</c:v>
                </c:pt>
                <c:pt idx="12727">
                  <c:v>43267.301388888889</c:v>
                </c:pt>
                <c:pt idx="12728">
                  <c:v>43267.304861111108</c:v>
                </c:pt>
                <c:pt idx="12729">
                  <c:v>43267.308333333334</c:v>
                </c:pt>
                <c:pt idx="12730">
                  <c:v>43267.311805555553</c:v>
                </c:pt>
                <c:pt idx="12731">
                  <c:v>43267.31527777778</c:v>
                </c:pt>
                <c:pt idx="12732">
                  <c:v>43267.318749999999</c:v>
                </c:pt>
                <c:pt idx="12733">
                  <c:v>43267.322222222225</c:v>
                </c:pt>
                <c:pt idx="12734">
                  <c:v>43267.325694444444</c:v>
                </c:pt>
                <c:pt idx="12735">
                  <c:v>43267.32916666667</c:v>
                </c:pt>
                <c:pt idx="12736">
                  <c:v>43267.332638888889</c:v>
                </c:pt>
                <c:pt idx="12737">
                  <c:v>43267.336111111108</c:v>
                </c:pt>
                <c:pt idx="12738">
                  <c:v>43267.339583333334</c:v>
                </c:pt>
                <c:pt idx="12739">
                  <c:v>43267.343055555553</c:v>
                </c:pt>
                <c:pt idx="12740">
                  <c:v>43267.34652777778</c:v>
                </c:pt>
                <c:pt idx="12741">
                  <c:v>43267.35</c:v>
                </c:pt>
                <c:pt idx="12742">
                  <c:v>43267.353472222225</c:v>
                </c:pt>
                <c:pt idx="12743">
                  <c:v>43267.356944444444</c:v>
                </c:pt>
                <c:pt idx="12744">
                  <c:v>43267.36041666667</c:v>
                </c:pt>
                <c:pt idx="12745">
                  <c:v>43267.363888888889</c:v>
                </c:pt>
                <c:pt idx="12746">
                  <c:v>43267.367361111108</c:v>
                </c:pt>
                <c:pt idx="12747">
                  <c:v>43267.370833333334</c:v>
                </c:pt>
                <c:pt idx="12748">
                  <c:v>43267.374305555553</c:v>
                </c:pt>
                <c:pt idx="12749">
                  <c:v>43267.37777777778</c:v>
                </c:pt>
                <c:pt idx="12750">
                  <c:v>43267.381249999999</c:v>
                </c:pt>
                <c:pt idx="12751">
                  <c:v>43267.384722222225</c:v>
                </c:pt>
                <c:pt idx="12752">
                  <c:v>43267.388194444444</c:v>
                </c:pt>
                <c:pt idx="12753">
                  <c:v>43267.39166666667</c:v>
                </c:pt>
                <c:pt idx="12754">
                  <c:v>43267.395138888889</c:v>
                </c:pt>
                <c:pt idx="12755">
                  <c:v>43267.398611111108</c:v>
                </c:pt>
                <c:pt idx="12756">
                  <c:v>43267.402083333334</c:v>
                </c:pt>
                <c:pt idx="12757">
                  <c:v>43267.405555555553</c:v>
                </c:pt>
                <c:pt idx="12758">
                  <c:v>43267.40902777778</c:v>
                </c:pt>
                <c:pt idx="12759">
                  <c:v>43267.415972222225</c:v>
                </c:pt>
                <c:pt idx="12760">
                  <c:v>43267.419444444444</c:v>
                </c:pt>
                <c:pt idx="12761">
                  <c:v>43267.42291666667</c:v>
                </c:pt>
                <c:pt idx="12762">
                  <c:v>43267.426388888889</c:v>
                </c:pt>
                <c:pt idx="12763">
                  <c:v>43267.429861111108</c:v>
                </c:pt>
                <c:pt idx="12764">
                  <c:v>43267.433333333334</c:v>
                </c:pt>
                <c:pt idx="12765">
                  <c:v>43267.436805555553</c:v>
                </c:pt>
                <c:pt idx="12766">
                  <c:v>43267.44027777778</c:v>
                </c:pt>
                <c:pt idx="12767">
                  <c:v>43267.443749999999</c:v>
                </c:pt>
                <c:pt idx="12768">
                  <c:v>43267.447222222225</c:v>
                </c:pt>
                <c:pt idx="12769">
                  <c:v>43267.450694444444</c:v>
                </c:pt>
                <c:pt idx="12770">
                  <c:v>43267.45416666667</c:v>
                </c:pt>
                <c:pt idx="12771">
                  <c:v>43267.461111111108</c:v>
                </c:pt>
                <c:pt idx="12772">
                  <c:v>43267.465277777781</c:v>
                </c:pt>
                <c:pt idx="12773">
                  <c:v>43267.46875</c:v>
                </c:pt>
                <c:pt idx="12774">
                  <c:v>43267.472222222219</c:v>
                </c:pt>
                <c:pt idx="12775">
                  <c:v>43267.475694444445</c:v>
                </c:pt>
                <c:pt idx="12776">
                  <c:v>43267.479166666664</c:v>
                </c:pt>
                <c:pt idx="12777">
                  <c:v>43267.482638888891</c:v>
                </c:pt>
                <c:pt idx="12778">
                  <c:v>43267.486111111109</c:v>
                </c:pt>
                <c:pt idx="12779">
                  <c:v>43267.489583333336</c:v>
                </c:pt>
                <c:pt idx="12780">
                  <c:v>43267.493055555555</c:v>
                </c:pt>
                <c:pt idx="12781">
                  <c:v>43267.496527777781</c:v>
                </c:pt>
                <c:pt idx="12782">
                  <c:v>43267.5</c:v>
                </c:pt>
                <c:pt idx="12783">
                  <c:v>43267.503472222219</c:v>
                </c:pt>
                <c:pt idx="12784">
                  <c:v>43267.506944444445</c:v>
                </c:pt>
                <c:pt idx="12785">
                  <c:v>43267.510416666664</c:v>
                </c:pt>
                <c:pt idx="12786">
                  <c:v>43267.513888888891</c:v>
                </c:pt>
                <c:pt idx="12787">
                  <c:v>43267.517361111109</c:v>
                </c:pt>
                <c:pt idx="12788">
                  <c:v>43267.520833333336</c:v>
                </c:pt>
                <c:pt idx="12789">
                  <c:v>43267.524305555555</c:v>
                </c:pt>
                <c:pt idx="12790">
                  <c:v>43267.527777777781</c:v>
                </c:pt>
                <c:pt idx="12791">
                  <c:v>43267.53125</c:v>
                </c:pt>
                <c:pt idx="12792">
                  <c:v>43267.534722222219</c:v>
                </c:pt>
                <c:pt idx="12793">
                  <c:v>43267.540972222225</c:v>
                </c:pt>
                <c:pt idx="12794">
                  <c:v>43267.545138888891</c:v>
                </c:pt>
                <c:pt idx="12795">
                  <c:v>43267.548611111109</c:v>
                </c:pt>
                <c:pt idx="12796">
                  <c:v>43267.552083333336</c:v>
                </c:pt>
                <c:pt idx="12797">
                  <c:v>43267.558333333334</c:v>
                </c:pt>
                <c:pt idx="12798">
                  <c:v>43267.5625</c:v>
                </c:pt>
                <c:pt idx="12799">
                  <c:v>43267.565972222219</c:v>
                </c:pt>
                <c:pt idx="12800">
                  <c:v>43267.569444444445</c:v>
                </c:pt>
                <c:pt idx="12801">
                  <c:v>43267.572916666664</c:v>
                </c:pt>
                <c:pt idx="12802">
                  <c:v>43267.576388888891</c:v>
                </c:pt>
                <c:pt idx="12803">
                  <c:v>43267.582638888889</c:v>
                </c:pt>
                <c:pt idx="12804">
                  <c:v>43267.586805555555</c:v>
                </c:pt>
                <c:pt idx="12805">
                  <c:v>43267.590277777781</c:v>
                </c:pt>
                <c:pt idx="12806">
                  <c:v>43267.59375</c:v>
                </c:pt>
                <c:pt idx="12807">
                  <c:v>43267.597222222219</c:v>
                </c:pt>
                <c:pt idx="12808">
                  <c:v>43267.600694444445</c:v>
                </c:pt>
                <c:pt idx="12809">
                  <c:v>43267.606944444444</c:v>
                </c:pt>
                <c:pt idx="12810">
                  <c:v>43267.611111111109</c:v>
                </c:pt>
                <c:pt idx="12811">
                  <c:v>43267.614583333336</c:v>
                </c:pt>
                <c:pt idx="12812">
                  <c:v>43267.618055555555</c:v>
                </c:pt>
                <c:pt idx="12813">
                  <c:v>43267.624305555553</c:v>
                </c:pt>
                <c:pt idx="12814">
                  <c:v>43267.628472222219</c:v>
                </c:pt>
                <c:pt idx="12815">
                  <c:v>43267.631944444445</c:v>
                </c:pt>
                <c:pt idx="12816">
                  <c:v>43267.635416666664</c:v>
                </c:pt>
                <c:pt idx="12817">
                  <c:v>43267.638888888891</c:v>
                </c:pt>
                <c:pt idx="12818">
                  <c:v>43267.642361111109</c:v>
                </c:pt>
                <c:pt idx="12819">
                  <c:v>43267.645833333336</c:v>
                </c:pt>
                <c:pt idx="12820">
                  <c:v>43267.652083333334</c:v>
                </c:pt>
                <c:pt idx="12821">
                  <c:v>43267.655555555553</c:v>
                </c:pt>
                <c:pt idx="12822">
                  <c:v>43267.659722222219</c:v>
                </c:pt>
                <c:pt idx="12823">
                  <c:v>43267.665972222225</c:v>
                </c:pt>
                <c:pt idx="12824">
                  <c:v>43267.67291666667</c:v>
                </c:pt>
                <c:pt idx="12825">
                  <c:v>43267.679861111108</c:v>
                </c:pt>
                <c:pt idx="12826">
                  <c:v>43267.686805555553</c:v>
                </c:pt>
                <c:pt idx="12827">
                  <c:v>43267.69027777778</c:v>
                </c:pt>
                <c:pt idx="12828">
                  <c:v>43267.694444444445</c:v>
                </c:pt>
                <c:pt idx="12829">
                  <c:v>43267.700694444444</c:v>
                </c:pt>
                <c:pt idx="12830">
                  <c:v>43267.704861111109</c:v>
                </c:pt>
                <c:pt idx="12831">
                  <c:v>43267.711111111108</c:v>
                </c:pt>
                <c:pt idx="12832">
                  <c:v>43267.714583333334</c:v>
                </c:pt>
                <c:pt idx="12833">
                  <c:v>43267.71875</c:v>
                </c:pt>
                <c:pt idx="12834">
                  <c:v>43267.722222222219</c:v>
                </c:pt>
                <c:pt idx="12835">
                  <c:v>43267.728472222225</c:v>
                </c:pt>
                <c:pt idx="12836">
                  <c:v>43267.732638888891</c:v>
                </c:pt>
                <c:pt idx="12837">
                  <c:v>43267.738888888889</c:v>
                </c:pt>
                <c:pt idx="12838">
                  <c:v>43267.745833333334</c:v>
                </c:pt>
                <c:pt idx="12839">
                  <c:v>43267.749305555553</c:v>
                </c:pt>
                <c:pt idx="12840">
                  <c:v>43267.75277777778</c:v>
                </c:pt>
                <c:pt idx="12841">
                  <c:v>43267.759722222225</c:v>
                </c:pt>
                <c:pt idx="12842">
                  <c:v>43267.763194444444</c:v>
                </c:pt>
                <c:pt idx="12843">
                  <c:v>43267.770138888889</c:v>
                </c:pt>
                <c:pt idx="12844">
                  <c:v>43267.773611111108</c:v>
                </c:pt>
                <c:pt idx="12845">
                  <c:v>43267.780555555553</c:v>
                </c:pt>
                <c:pt idx="12846">
                  <c:v>43267.78402777778</c:v>
                </c:pt>
                <c:pt idx="12847">
                  <c:v>43267.787499999999</c:v>
                </c:pt>
                <c:pt idx="12848">
                  <c:v>43267.791666666664</c:v>
                </c:pt>
                <c:pt idx="12849">
                  <c:v>43267.795138888891</c:v>
                </c:pt>
                <c:pt idx="12850">
                  <c:v>43267.801388888889</c:v>
                </c:pt>
                <c:pt idx="12851">
                  <c:v>43267.804861111108</c:v>
                </c:pt>
                <c:pt idx="12852">
                  <c:v>43267.808333333334</c:v>
                </c:pt>
                <c:pt idx="12853">
                  <c:v>43267.811805555553</c:v>
                </c:pt>
                <c:pt idx="12854">
                  <c:v>43267.81527777778</c:v>
                </c:pt>
                <c:pt idx="12855">
                  <c:v>43267.818749999999</c:v>
                </c:pt>
                <c:pt idx="12856">
                  <c:v>43267.822222222225</c:v>
                </c:pt>
                <c:pt idx="12857">
                  <c:v>43267.825694444444</c:v>
                </c:pt>
                <c:pt idx="12858">
                  <c:v>43267.829861111109</c:v>
                </c:pt>
                <c:pt idx="12859">
                  <c:v>43267.836111111108</c:v>
                </c:pt>
                <c:pt idx="12860">
                  <c:v>43267.839583333334</c:v>
                </c:pt>
                <c:pt idx="12861">
                  <c:v>43267.843055555553</c:v>
                </c:pt>
                <c:pt idx="12862">
                  <c:v>43267.84652777778</c:v>
                </c:pt>
                <c:pt idx="12863">
                  <c:v>43267.85</c:v>
                </c:pt>
                <c:pt idx="12864">
                  <c:v>43267.853472222225</c:v>
                </c:pt>
                <c:pt idx="12865">
                  <c:v>43267.86041666667</c:v>
                </c:pt>
                <c:pt idx="12866">
                  <c:v>43267.863888888889</c:v>
                </c:pt>
                <c:pt idx="12867">
                  <c:v>43267.867361111108</c:v>
                </c:pt>
                <c:pt idx="12868">
                  <c:v>43267.870833333334</c:v>
                </c:pt>
                <c:pt idx="12869">
                  <c:v>43267.874305555553</c:v>
                </c:pt>
                <c:pt idx="12870">
                  <c:v>43267.87777777778</c:v>
                </c:pt>
                <c:pt idx="12871">
                  <c:v>43267.881249999999</c:v>
                </c:pt>
                <c:pt idx="12872">
                  <c:v>43267.884722222225</c:v>
                </c:pt>
                <c:pt idx="12873">
                  <c:v>43267.888194444444</c:v>
                </c:pt>
                <c:pt idx="12874">
                  <c:v>43267.89166666667</c:v>
                </c:pt>
                <c:pt idx="12875">
                  <c:v>43267.895138888889</c:v>
                </c:pt>
                <c:pt idx="12876">
                  <c:v>43267.898611111108</c:v>
                </c:pt>
                <c:pt idx="12877">
                  <c:v>43267.902083333334</c:v>
                </c:pt>
                <c:pt idx="12878">
                  <c:v>43267.905555555553</c:v>
                </c:pt>
                <c:pt idx="12879">
                  <c:v>43267.90902777778</c:v>
                </c:pt>
                <c:pt idx="12880">
                  <c:v>43267.912499999999</c:v>
                </c:pt>
                <c:pt idx="12881">
                  <c:v>43267.915972222225</c:v>
                </c:pt>
                <c:pt idx="12882">
                  <c:v>43267.919444444444</c:v>
                </c:pt>
                <c:pt idx="12883">
                  <c:v>43267.92291666667</c:v>
                </c:pt>
                <c:pt idx="12884">
                  <c:v>43267.926388888889</c:v>
                </c:pt>
                <c:pt idx="12885">
                  <c:v>43267.929861111108</c:v>
                </c:pt>
                <c:pt idx="12886">
                  <c:v>43267.933333333334</c:v>
                </c:pt>
                <c:pt idx="12887">
                  <c:v>43267.936805555553</c:v>
                </c:pt>
                <c:pt idx="12888">
                  <c:v>43267.94027777778</c:v>
                </c:pt>
                <c:pt idx="12889">
                  <c:v>43267.943749999999</c:v>
                </c:pt>
                <c:pt idx="12890">
                  <c:v>43267.947222222225</c:v>
                </c:pt>
                <c:pt idx="12891">
                  <c:v>43267.950694444444</c:v>
                </c:pt>
                <c:pt idx="12892">
                  <c:v>43267.95416666667</c:v>
                </c:pt>
                <c:pt idx="12893">
                  <c:v>43267.957638888889</c:v>
                </c:pt>
                <c:pt idx="12894">
                  <c:v>43267.961111111108</c:v>
                </c:pt>
                <c:pt idx="12895">
                  <c:v>43267.964583333334</c:v>
                </c:pt>
                <c:pt idx="12896">
                  <c:v>43267.96875</c:v>
                </c:pt>
                <c:pt idx="12897">
                  <c:v>43267.972222222219</c:v>
                </c:pt>
                <c:pt idx="12898">
                  <c:v>43267.975694444445</c:v>
                </c:pt>
                <c:pt idx="12899">
                  <c:v>43267.979166666664</c:v>
                </c:pt>
                <c:pt idx="12900">
                  <c:v>43267.982638888891</c:v>
                </c:pt>
                <c:pt idx="12901">
                  <c:v>43267.986111111109</c:v>
                </c:pt>
                <c:pt idx="12902">
                  <c:v>43267.989583333336</c:v>
                </c:pt>
                <c:pt idx="12903">
                  <c:v>43267.993055555555</c:v>
                </c:pt>
                <c:pt idx="12904">
                  <c:v>43267.996527777781</c:v>
                </c:pt>
                <c:pt idx="12905">
                  <c:v>43268</c:v>
                </c:pt>
                <c:pt idx="12906">
                  <c:v>43268.003472222219</c:v>
                </c:pt>
                <c:pt idx="12907">
                  <c:v>43268.009722222225</c:v>
                </c:pt>
                <c:pt idx="12908">
                  <c:v>43268.013888888891</c:v>
                </c:pt>
                <c:pt idx="12909">
                  <c:v>43268.017361111109</c:v>
                </c:pt>
                <c:pt idx="12910">
                  <c:v>43268.020833333336</c:v>
                </c:pt>
                <c:pt idx="12911">
                  <c:v>43268.027083333334</c:v>
                </c:pt>
                <c:pt idx="12912">
                  <c:v>43268.030555555553</c:v>
                </c:pt>
                <c:pt idx="12913">
                  <c:v>43268.034722222219</c:v>
                </c:pt>
                <c:pt idx="12914">
                  <c:v>43268.038194444445</c:v>
                </c:pt>
                <c:pt idx="12915">
                  <c:v>43268.044444444444</c:v>
                </c:pt>
                <c:pt idx="12916">
                  <c:v>43268.051388888889</c:v>
                </c:pt>
                <c:pt idx="12917">
                  <c:v>43268.058333333334</c:v>
                </c:pt>
                <c:pt idx="12918">
                  <c:v>43268.061805555553</c:v>
                </c:pt>
                <c:pt idx="12919">
                  <c:v>43268.06527777778</c:v>
                </c:pt>
                <c:pt idx="12920">
                  <c:v>43268.068749999999</c:v>
                </c:pt>
                <c:pt idx="12921">
                  <c:v>43268.072222222225</c:v>
                </c:pt>
                <c:pt idx="12922">
                  <c:v>43268.075694444444</c:v>
                </c:pt>
                <c:pt idx="12923">
                  <c:v>43268.07916666667</c:v>
                </c:pt>
                <c:pt idx="12924">
                  <c:v>43268.082638888889</c:v>
                </c:pt>
                <c:pt idx="12925">
                  <c:v>43268.089583333334</c:v>
                </c:pt>
                <c:pt idx="12926">
                  <c:v>43268.093055555553</c:v>
                </c:pt>
                <c:pt idx="12927">
                  <c:v>43268.097222222219</c:v>
                </c:pt>
                <c:pt idx="12928">
                  <c:v>43268.103472222225</c:v>
                </c:pt>
                <c:pt idx="12929">
                  <c:v>43268.107638888891</c:v>
                </c:pt>
                <c:pt idx="12930">
                  <c:v>43268.111111111109</c:v>
                </c:pt>
                <c:pt idx="12931">
                  <c:v>43268.117361111108</c:v>
                </c:pt>
                <c:pt idx="12932">
                  <c:v>43268.120833333334</c:v>
                </c:pt>
                <c:pt idx="12933">
                  <c:v>43268.124305555553</c:v>
                </c:pt>
                <c:pt idx="12934">
                  <c:v>43268.12777777778</c:v>
                </c:pt>
                <c:pt idx="12935">
                  <c:v>43268.131249999999</c:v>
                </c:pt>
                <c:pt idx="12936">
                  <c:v>43268.134722222225</c:v>
                </c:pt>
                <c:pt idx="12937">
                  <c:v>43268.138194444444</c:v>
                </c:pt>
                <c:pt idx="12938">
                  <c:v>43268.14166666667</c:v>
                </c:pt>
                <c:pt idx="12939">
                  <c:v>43268.145138888889</c:v>
                </c:pt>
                <c:pt idx="12940">
                  <c:v>43268.148611111108</c:v>
                </c:pt>
                <c:pt idx="12941">
                  <c:v>43268.152083333334</c:v>
                </c:pt>
                <c:pt idx="12942">
                  <c:v>43268.155555555553</c:v>
                </c:pt>
                <c:pt idx="12943">
                  <c:v>43268.15902777778</c:v>
                </c:pt>
                <c:pt idx="12944">
                  <c:v>43268.162499999999</c:v>
                </c:pt>
                <c:pt idx="12945">
                  <c:v>43268.165972222225</c:v>
                </c:pt>
                <c:pt idx="12946">
                  <c:v>43268.169444444444</c:v>
                </c:pt>
                <c:pt idx="12947">
                  <c:v>43268.17291666667</c:v>
                </c:pt>
                <c:pt idx="12948">
                  <c:v>43268.176388888889</c:v>
                </c:pt>
                <c:pt idx="12949">
                  <c:v>43268.179861111108</c:v>
                </c:pt>
                <c:pt idx="12950">
                  <c:v>43268.183333333334</c:v>
                </c:pt>
                <c:pt idx="12951">
                  <c:v>43268.186805555553</c:v>
                </c:pt>
                <c:pt idx="12952">
                  <c:v>43268.19027777778</c:v>
                </c:pt>
                <c:pt idx="12953">
                  <c:v>43268.193749999999</c:v>
                </c:pt>
                <c:pt idx="12954">
                  <c:v>43268.197222222225</c:v>
                </c:pt>
                <c:pt idx="12955">
                  <c:v>43268.200694444444</c:v>
                </c:pt>
                <c:pt idx="12956">
                  <c:v>43268.20416666667</c:v>
                </c:pt>
                <c:pt idx="12957">
                  <c:v>43268.211111111108</c:v>
                </c:pt>
                <c:pt idx="12958">
                  <c:v>43268.215277777781</c:v>
                </c:pt>
                <c:pt idx="12959">
                  <c:v>43268.21875</c:v>
                </c:pt>
                <c:pt idx="12960">
                  <c:v>43268.222222222219</c:v>
                </c:pt>
                <c:pt idx="12961">
                  <c:v>43268.225694444445</c:v>
                </c:pt>
                <c:pt idx="12962">
                  <c:v>43268.229166666664</c:v>
                </c:pt>
                <c:pt idx="12963">
                  <c:v>43268.232638888891</c:v>
                </c:pt>
                <c:pt idx="12964">
                  <c:v>43268.236111111109</c:v>
                </c:pt>
                <c:pt idx="12965">
                  <c:v>43268.239583333336</c:v>
                </c:pt>
                <c:pt idx="12966">
                  <c:v>43268.243055555555</c:v>
                </c:pt>
                <c:pt idx="12967">
                  <c:v>43268.246527777781</c:v>
                </c:pt>
                <c:pt idx="12968">
                  <c:v>43268.25</c:v>
                </c:pt>
                <c:pt idx="12969">
                  <c:v>43268.253472222219</c:v>
                </c:pt>
                <c:pt idx="12970">
                  <c:v>43268.256944444445</c:v>
                </c:pt>
                <c:pt idx="12971">
                  <c:v>43268.260416666664</c:v>
                </c:pt>
                <c:pt idx="12972">
                  <c:v>43268.263888888891</c:v>
                </c:pt>
                <c:pt idx="12973">
                  <c:v>43268.267361111109</c:v>
                </c:pt>
                <c:pt idx="12974">
                  <c:v>43268.270833333336</c:v>
                </c:pt>
                <c:pt idx="12975">
                  <c:v>43268.274305555555</c:v>
                </c:pt>
                <c:pt idx="12976">
                  <c:v>43268.277777777781</c:v>
                </c:pt>
                <c:pt idx="12977">
                  <c:v>43268.28125</c:v>
                </c:pt>
                <c:pt idx="12978">
                  <c:v>43268.284722222219</c:v>
                </c:pt>
                <c:pt idx="12979">
                  <c:v>43268.288194444445</c:v>
                </c:pt>
                <c:pt idx="12980">
                  <c:v>43268.291666666664</c:v>
                </c:pt>
                <c:pt idx="12981">
                  <c:v>43268.295138888891</c:v>
                </c:pt>
                <c:pt idx="12982">
                  <c:v>43268.298611111109</c:v>
                </c:pt>
                <c:pt idx="12983">
                  <c:v>43268.302083333336</c:v>
                </c:pt>
                <c:pt idx="12984">
                  <c:v>43268.305555555555</c:v>
                </c:pt>
                <c:pt idx="12985">
                  <c:v>43268.309027777781</c:v>
                </c:pt>
                <c:pt idx="12986">
                  <c:v>43268.3125</c:v>
                </c:pt>
                <c:pt idx="12987">
                  <c:v>43268.315972222219</c:v>
                </c:pt>
                <c:pt idx="12988">
                  <c:v>43268.319444444445</c:v>
                </c:pt>
                <c:pt idx="12989">
                  <c:v>43268.322916666664</c:v>
                </c:pt>
                <c:pt idx="12990">
                  <c:v>43268.326388888891</c:v>
                </c:pt>
                <c:pt idx="12991">
                  <c:v>43268.329861111109</c:v>
                </c:pt>
                <c:pt idx="12992">
                  <c:v>43268.333333333336</c:v>
                </c:pt>
                <c:pt idx="12993">
                  <c:v>43268.336805555555</c:v>
                </c:pt>
                <c:pt idx="12994">
                  <c:v>43268.340277777781</c:v>
                </c:pt>
                <c:pt idx="12995">
                  <c:v>43268.34375</c:v>
                </c:pt>
                <c:pt idx="12996">
                  <c:v>43268.347222222219</c:v>
                </c:pt>
                <c:pt idx="12997">
                  <c:v>43268.350694444445</c:v>
                </c:pt>
                <c:pt idx="12998">
                  <c:v>43268.354166666664</c:v>
                </c:pt>
                <c:pt idx="12999">
                  <c:v>43268.357638888891</c:v>
                </c:pt>
                <c:pt idx="13000">
                  <c:v>43268.361111111109</c:v>
                </c:pt>
                <c:pt idx="13001">
                  <c:v>43268.364583333336</c:v>
                </c:pt>
                <c:pt idx="13002">
                  <c:v>43268.368055555555</c:v>
                </c:pt>
                <c:pt idx="13003">
                  <c:v>43268.371527777781</c:v>
                </c:pt>
                <c:pt idx="13004">
                  <c:v>43268.375</c:v>
                </c:pt>
                <c:pt idx="13005">
                  <c:v>43268.378472222219</c:v>
                </c:pt>
                <c:pt idx="13006">
                  <c:v>43268.381944444445</c:v>
                </c:pt>
                <c:pt idx="13007">
                  <c:v>43268.385416666664</c:v>
                </c:pt>
                <c:pt idx="13008">
                  <c:v>43268.388888888891</c:v>
                </c:pt>
                <c:pt idx="13009">
                  <c:v>43268.392361111109</c:v>
                </c:pt>
                <c:pt idx="13010">
                  <c:v>43268.395833333336</c:v>
                </c:pt>
                <c:pt idx="13011">
                  <c:v>43268.399305555555</c:v>
                </c:pt>
                <c:pt idx="13012">
                  <c:v>43268.402777777781</c:v>
                </c:pt>
                <c:pt idx="13013">
                  <c:v>43268.40625</c:v>
                </c:pt>
                <c:pt idx="13014">
                  <c:v>43268.409722222219</c:v>
                </c:pt>
                <c:pt idx="13015">
                  <c:v>43268.413194444445</c:v>
                </c:pt>
                <c:pt idx="13016">
                  <c:v>43268.416666666664</c:v>
                </c:pt>
                <c:pt idx="13017">
                  <c:v>43268.420138888891</c:v>
                </c:pt>
                <c:pt idx="13018">
                  <c:v>43268.423611111109</c:v>
                </c:pt>
                <c:pt idx="13019">
                  <c:v>43268.427083333336</c:v>
                </c:pt>
                <c:pt idx="13020">
                  <c:v>43268.430555555555</c:v>
                </c:pt>
                <c:pt idx="13021">
                  <c:v>43268.434027777781</c:v>
                </c:pt>
                <c:pt idx="13022">
                  <c:v>43268.4375</c:v>
                </c:pt>
                <c:pt idx="13023">
                  <c:v>43268.440972222219</c:v>
                </c:pt>
                <c:pt idx="13024">
                  <c:v>43268.444444444445</c:v>
                </c:pt>
                <c:pt idx="13025">
                  <c:v>43268.447916666664</c:v>
                </c:pt>
                <c:pt idx="13026">
                  <c:v>43268.451388888891</c:v>
                </c:pt>
                <c:pt idx="13027">
                  <c:v>43268.454861111109</c:v>
                </c:pt>
                <c:pt idx="13028">
                  <c:v>43268.458333333336</c:v>
                </c:pt>
                <c:pt idx="13029">
                  <c:v>43268.461805555555</c:v>
                </c:pt>
                <c:pt idx="13030">
                  <c:v>43268.465277777781</c:v>
                </c:pt>
                <c:pt idx="13031">
                  <c:v>43268.46875</c:v>
                </c:pt>
                <c:pt idx="13032">
                  <c:v>43268.472222222219</c:v>
                </c:pt>
                <c:pt idx="13033">
                  <c:v>43268.475694444445</c:v>
                </c:pt>
                <c:pt idx="13034">
                  <c:v>43268.479166666664</c:v>
                </c:pt>
                <c:pt idx="13035">
                  <c:v>43268.482638888891</c:v>
                </c:pt>
                <c:pt idx="13036">
                  <c:v>43268.486111111109</c:v>
                </c:pt>
                <c:pt idx="13037">
                  <c:v>43268.489583333336</c:v>
                </c:pt>
                <c:pt idx="13038">
                  <c:v>43268.493055555555</c:v>
                </c:pt>
                <c:pt idx="13039">
                  <c:v>43268.496527777781</c:v>
                </c:pt>
                <c:pt idx="13040">
                  <c:v>43268.5</c:v>
                </c:pt>
                <c:pt idx="13041">
                  <c:v>43268.503472222219</c:v>
                </c:pt>
                <c:pt idx="13042">
                  <c:v>43268.506944444445</c:v>
                </c:pt>
                <c:pt idx="13043">
                  <c:v>43268.510416666664</c:v>
                </c:pt>
                <c:pt idx="13044">
                  <c:v>43268.513888888891</c:v>
                </c:pt>
                <c:pt idx="13045">
                  <c:v>43268.520138888889</c:v>
                </c:pt>
                <c:pt idx="13046">
                  <c:v>43268.524305555555</c:v>
                </c:pt>
                <c:pt idx="13047">
                  <c:v>43268.527777777781</c:v>
                </c:pt>
                <c:pt idx="13048">
                  <c:v>43268.53125</c:v>
                </c:pt>
                <c:pt idx="13049">
                  <c:v>43268.534722222219</c:v>
                </c:pt>
                <c:pt idx="13050">
                  <c:v>43268.540972222225</c:v>
                </c:pt>
                <c:pt idx="13051">
                  <c:v>43268.545138888891</c:v>
                </c:pt>
                <c:pt idx="13052">
                  <c:v>43268.548611111109</c:v>
                </c:pt>
                <c:pt idx="13053">
                  <c:v>43268.552083333336</c:v>
                </c:pt>
                <c:pt idx="13054">
                  <c:v>43268.558333333334</c:v>
                </c:pt>
                <c:pt idx="13055">
                  <c:v>43268.5625</c:v>
                </c:pt>
                <c:pt idx="13056">
                  <c:v>43268.565972222219</c:v>
                </c:pt>
                <c:pt idx="13057">
                  <c:v>43268.569444444445</c:v>
                </c:pt>
                <c:pt idx="13058">
                  <c:v>43268.572916666664</c:v>
                </c:pt>
                <c:pt idx="13059">
                  <c:v>43268.576388888891</c:v>
                </c:pt>
                <c:pt idx="13060">
                  <c:v>43268.582638888889</c:v>
                </c:pt>
                <c:pt idx="13061">
                  <c:v>43268.586805555555</c:v>
                </c:pt>
                <c:pt idx="13062">
                  <c:v>43268.590277777781</c:v>
                </c:pt>
                <c:pt idx="13063">
                  <c:v>43268.59375</c:v>
                </c:pt>
                <c:pt idx="13064">
                  <c:v>43268.6</c:v>
                </c:pt>
                <c:pt idx="13065">
                  <c:v>43268.603472222225</c:v>
                </c:pt>
                <c:pt idx="13066">
                  <c:v>43268.607638888891</c:v>
                </c:pt>
                <c:pt idx="13067">
                  <c:v>43268.611111111109</c:v>
                </c:pt>
                <c:pt idx="13068">
                  <c:v>43268.617361111108</c:v>
                </c:pt>
                <c:pt idx="13069">
                  <c:v>43268.624305555553</c:v>
                </c:pt>
                <c:pt idx="13070">
                  <c:v>43268.631249999999</c:v>
                </c:pt>
                <c:pt idx="13071">
                  <c:v>43268.634722222225</c:v>
                </c:pt>
                <c:pt idx="13072">
                  <c:v>43268.638194444444</c:v>
                </c:pt>
                <c:pt idx="13073">
                  <c:v>43268.64166666667</c:v>
                </c:pt>
                <c:pt idx="13074">
                  <c:v>43268.645138888889</c:v>
                </c:pt>
                <c:pt idx="13075">
                  <c:v>43268.652083333334</c:v>
                </c:pt>
                <c:pt idx="13076">
                  <c:v>43268.65902777778</c:v>
                </c:pt>
                <c:pt idx="13077">
                  <c:v>43268.665972222225</c:v>
                </c:pt>
                <c:pt idx="13078">
                  <c:v>43268.669444444444</c:v>
                </c:pt>
                <c:pt idx="13079">
                  <c:v>43268.67291666667</c:v>
                </c:pt>
                <c:pt idx="13080">
                  <c:v>43268.676388888889</c:v>
                </c:pt>
                <c:pt idx="13081">
                  <c:v>43268.683333333334</c:v>
                </c:pt>
                <c:pt idx="13082">
                  <c:v>43268.6875</c:v>
                </c:pt>
                <c:pt idx="13083">
                  <c:v>43268.693749999999</c:v>
                </c:pt>
                <c:pt idx="13084">
                  <c:v>43268.697222222225</c:v>
                </c:pt>
                <c:pt idx="13085">
                  <c:v>43268.700694444444</c:v>
                </c:pt>
                <c:pt idx="13086">
                  <c:v>43268.707638888889</c:v>
                </c:pt>
                <c:pt idx="13087">
                  <c:v>43268.711111111108</c:v>
                </c:pt>
                <c:pt idx="13088">
                  <c:v>43268.718055555553</c:v>
                </c:pt>
                <c:pt idx="13089">
                  <c:v>43268.722222222219</c:v>
                </c:pt>
                <c:pt idx="13090">
                  <c:v>43268.725694444445</c:v>
                </c:pt>
                <c:pt idx="13091">
                  <c:v>43268.729166666664</c:v>
                </c:pt>
                <c:pt idx="13092">
                  <c:v>43268.732638888891</c:v>
                </c:pt>
                <c:pt idx="13093">
                  <c:v>43268.736111111109</c:v>
                </c:pt>
                <c:pt idx="13094">
                  <c:v>43268.739583333336</c:v>
                </c:pt>
                <c:pt idx="13095">
                  <c:v>43268.743055555555</c:v>
                </c:pt>
                <c:pt idx="13096">
                  <c:v>43268.746527777781</c:v>
                </c:pt>
                <c:pt idx="13097">
                  <c:v>43268.75</c:v>
                </c:pt>
                <c:pt idx="13098">
                  <c:v>43268.753472222219</c:v>
                </c:pt>
                <c:pt idx="13099">
                  <c:v>43268.756944444445</c:v>
                </c:pt>
                <c:pt idx="13100">
                  <c:v>43268.760416666664</c:v>
                </c:pt>
                <c:pt idx="13101">
                  <c:v>43268.763888888891</c:v>
                </c:pt>
                <c:pt idx="13102">
                  <c:v>43268.767361111109</c:v>
                </c:pt>
                <c:pt idx="13103">
                  <c:v>43268.770833333336</c:v>
                </c:pt>
                <c:pt idx="13104">
                  <c:v>43268.774305555555</c:v>
                </c:pt>
                <c:pt idx="13105">
                  <c:v>43268.777777777781</c:v>
                </c:pt>
                <c:pt idx="13106">
                  <c:v>43268.78125</c:v>
                </c:pt>
                <c:pt idx="13107">
                  <c:v>43268.784722222219</c:v>
                </c:pt>
                <c:pt idx="13108">
                  <c:v>43268.788194444445</c:v>
                </c:pt>
                <c:pt idx="13109">
                  <c:v>43268.791666666664</c:v>
                </c:pt>
                <c:pt idx="13110">
                  <c:v>43268.795138888891</c:v>
                </c:pt>
                <c:pt idx="13111">
                  <c:v>43268.798611111109</c:v>
                </c:pt>
                <c:pt idx="13112">
                  <c:v>43268.802083333336</c:v>
                </c:pt>
                <c:pt idx="13113">
                  <c:v>43268.805555555555</c:v>
                </c:pt>
                <c:pt idx="13114">
                  <c:v>43268.809027777781</c:v>
                </c:pt>
                <c:pt idx="13115">
                  <c:v>43268.8125</c:v>
                </c:pt>
                <c:pt idx="13116">
                  <c:v>43268.815972222219</c:v>
                </c:pt>
                <c:pt idx="13117">
                  <c:v>43268.819444444445</c:v>
                </c:pt>
                <c:pt idx="13118">
                  <c:v>43268.822916666664</c:v>
                </c:pt>
                <c:pt idx="13119">
                  <c:v>43268.826388888891</c:v>
                </c:pt>
                <c:pt idx="13120">
                  <c:v>43268.829861111109</c:v>
                </c:pt>
                <c:pt idx="13121">
                  <c:v>43268.833333333336</c:v>
                </c:pt>
                <c:pt idx="13122">
                  <c:v>43268.836805555555</c:v>
                </c:pt>
                <c:pt idx="13123">
                  <c:v>43268.840277777781</c:v>
                </c:pt>
                <c:pt idx="13124">
                  <c:v>43268.84375</c:v>
                </c:pt>
                <c:pt idx="13125">
                  <c:v>43268.847222222219</c:v>
                </c:pt>
                <c:pt idx="13126">
                  <c:v>43268.850694444445</c:v>
                </c:pt>
                <c:pt idx="13127">
                  <c:v>43268.854166666664</c:v>
                </c:pt>
                <c:pt idx="13128">
                  <c:v>43268.857638888891</c:v>
                </c:pt>
                <c:pt idx="13129">
                  <c:v>43268.861111111109</c:v>
                </c:pt>
                <c:pt idx="13130">
                  <c:v>43268.864583333336</c:v>
                </c:pt>
                <c:pt idx="13131">
                  <c:v>43268.868055555555</c:v>
                </c:pt>
                <c:pt idx="13132">
                  <c:v>43268.871527777781</c:v>
                </c:pt>
                <c:pt idx="13133">
                  <c:v>43268.875</c:v>
                </c:pt>
                <c:pt idx="13134">
                  <c:v>43268.878472222219</c:v>
                </c:pt>
                <c:pt idx="13135">
                  <c:v>43268.881944444445</c:v>
                </c:pt>
                <c:pt idx="13136">
                  <c:v>43268.885416666664</c:v>
                </c:pt>
                <c:pt idx="13137">
                  <c:v>43268.888888888891</c:v>
                </c:pt>
                <c:pt idx="13138">
                  <c:v>43268.892361111109</c:v>
                </c:pt>
                <c:pt idx="13139">
                  <c:v>43268.895833333336</c:v>
                </c:pt>
                <c:pt idx="13140">
                  <c:v>43268.899305555555</c:v>
                </c:pt>
                <c:pt idx="13141">
                  <c:v>43268.902777777781</c:v>
                </c:pt>
                <c:pt idx="13142">
                  <c:v>43268.90625</c:v>
                </c:pt>
                <c:pt idx="13143">
                  <c:v>43268.909722222219</c:v>
                </c:pt>
                <c:pt idx="13144">
                  <c:v>43268.913194444445</c:v>
                </c:pt>
                <c:pt idx="13145">
                  <c:v>43268.916666666664</c:v>
                </c:pt>
                <c:pt idx="13146">
                  <c:v>43268.920138888891</c:v>
                </c:pt>
                <c:pt idx="13147">
                  <c:v>43268.923611111109</c:v>
                </c:pt>
                <c:pt idx="13148">
                  <c:v>43268.927083333336</c:v>
                </c:pt>
                <c:pt idx="13149">
                  <c:v>43268.930555555555</c:v>
                </c:pt>
                <c:pt idx="13150">
                  <c:v>43268.934027777781</c:v>
                </c:pt>
                <c:pt idx="13151">
                  <c:v>43268.9375</c:v>
                </c:pt>
                <c:pt idx="13152">
                  <c:v>43268.940972222219</c:v>
                </c:pt>
                <c:pt idx="13153">
                  <c:v>43268.944444444445</c:v>
                </c:pt>
                <c:pt idx="13154">
                  <c:v>43268.947916666664</c:v>
                </c:pt>
                <c:pt idx="13155">
                  <c:v>43268.951388888891</c:v>
                </c:pt>
                <c:pt idx="13156">
                  <c:v>43268.954861111109</c:v>
                </c:pt>
                <c:pt idx="13157">
                  <c:v>43268.958333333336</c:v>
                </c:pt>
                <c:pt idx="13158">
                  <c:v>43268.961805555555</c:v>
                </c:pt>
                <c:pt idx="13159">
                  <c:v>43268.965277777781</c:v>
                </c:pt>
                <c:pt idx="13160">
                  <c:v>43268.96875</c:v>
                </c:pt>
                <c:pt idx="13161">
                  <c:v>43268.972222222219</c:v>
                </c:pt>
                <c:pt idx="13162">
                  <c:v>43268.975694444445</c:v>
                </c:pt>
                <c:pt idx="13163">
                  <c:v>43268.979166666664</c:v>
                </c:pt>
                <c:pt idx="13164">
                  <c:v>43268.982638888891</c:v>
                </c:pt>
                <c:pt idx="13165">
                  <c:v>43268.986111111109</c:v>
                </c:pt>
                <c:pt idx="13166">
                  <c:v>43268.989583333336</c:v>
                </c:pt>
                <c:pt idx="13167">
                  <c:v>43268.993055555555</c:v>
                </c:pt>
                <c:pt idx="13168">
                  <c:v>43268.996527777781</c:v>
                </c:pt>
                <c:pt idx="13169">
                  <c:v>43269</c:v>
                </c:pt>
                <c:pt idx="13170">
                  <c:v>43269.003472222219</c:v>
                </c:pt>
                <c:pt idx="13171">
                  <c:v>43269.006944444445</c:v>
                </c:pt>
                <c:pt idx="13172">
                  <c:v>43269.010416666664</c:v>
                </c:pt>
                <c:pt idx="13173">
                  <c:v>43269.013888888891</c:v>
                </c:pt>
                <c:pt idx="13174">
                  <c:v>43269.017361111109</c:v>
                </c:pt>
                <c:pt idx="13175">
                  <c:v>43269.020833333336</c:v>
                </c:pt>
                <c:pt idx="13176">
                  <c:v>43269.024305555555</c:v>
                </c:pt>
                <c:pt idx="13177">
                  <c:v>43269.027777777781</c:v>
                </c:pt>
                <c:pt idx="13178">
                  <c:v>43269.03125</c:v>
                </c:pt>
                <c:pt idx="13179">
                  <c:v>43269.034722222219</c:v>
                </c:pt>
                <c:pt idx="13180">
                  <c:v>43269.038194444445</c:v>
                </c:pt>
                <c:pt idx="13181">
                  <c:v>43269.041666666664</c:v>
                </c:pt>
                <c:pt idx="13182">
                  <c:v>43269.045138888891</c:v>
                </c:pt>
                <c:pt idx="13183">
                  <c:v>43269.048611111109</c:v>
                </c:pt>
                <c:pt idx="13184">
                  <c:v>43269.052083333336</c:v>
                </c:pt>
                <c:pt idx="13185">
                  <c:v>43269.055555555555</c:v>
                </c:pt>
                <c:pt idx="13186">
                  <c:v>43269.059027777781</c:v>
                </c:pt>
                <c:pt idx="13187">
                  <c:v>43269.0625</c:v>
                </c:pt>
                <c:pt idx="13188">
                  <c:v>43269.065972222219</c:v>
                </c:pt>
                <c:pt idx="13189">
                  <c:v>43269.069444444445</c:v>
                </c:pt>
                <c:pt idx="13190">
                  <c:v>43269.072916666664</c:v>
                </c:pt>
                <c:pt idx="13191">
                  <c:v>43269.076388888891</c:v>
                </c:pt>
                <c:pt idx="13192">
                  <c:v>43269.079861111109</c:v>
                </c:pt>
                <c:pt idx="13193">
                  <c:v>43269.083333333336</c:v>
                </c:pt>
                <c:pt idx="13194">
                  <c:v>43269.086805555555</c:v>
                </c:pt>
                <c:pt idx="13195">
                  <c:v>43269.090277777781</c:v>
                </c:pt>
                <c:pt idx="13196">
                  <c:v>43269.09375</c:v>
                </c:pt>
                <c:pt idx="13197">
                  <c:v>43269.097222222219</c:v>
                </c:pt>
                <c:pt idx="13198">
                  <c:v>43269.100694444445</c:v>
                </c:pt>
                <c:pt idx="13199">
                  <c:v>43269.104166666664</c:v>
                </c:pt>
                <c:pt idx="13200">
                  <c:v>43269.107638888891</c:v>
                </c:pt>
                <c:pt idx="13201">
                  <c:v>43269.111111111109</c:v>
                </c:pt>
                <c:pt idx="13202">
                  <c:v>43269.114583333336</c:v>
                </c:pt>
                <c:pt idx="13203">
                  <c:v>43269.118055555555</c:v>
                </c:pt>
                <c:pt idx="13204">
                  <c:v>43269.121527777781</c:v>
                </c:pt>
                <c:pt idx="13205">
                  <c:v>43269.125</c:v>
                </c:pt>
                <c:pt idx="13206">
                  <c:v>43269.128472222219</c:v>
                </c:pt>
                <c:pt idx="13207">
                  <c:v>43269.131944444445</c:v>
                </c:pt>
                <c:pt idx="13208">
                  <c:v>43269.135416666664</c:v>
                </c:pt>
                <c:pt idx="13209">
                  <c:v>43269.138888888891</c:v>
                </c:pt>
                <c:pt idx="13210">
                  <c:v>43269.142361111109</c:v>
                </c:pt>
                <c:pt idx="13211">
                  <c:v>43269.145833333336</c:v>
                </c:pt>
                <c:pt idx="13212">
                  <c:v>43269.149305555555</c:v>
                </c:pt>
                <c:pt idx="13213">
                  <c:v>43269.152777777781</c:v>
                </c:pt>
                <c:pt idx="13214">
                  <c:v>43269.15625</c:v>
                </c:pt>
                <c:pt idx="13215">
                  <c:v>43269.159722222219</c:v>
                </c:pt>
                <c:pt idx="13216">
                  <c:v>43269.163194444445</c:v>
                </c:pt>
                <c:pt idx="13217">
                  <c:v>43269.166666666664</c:v>
                </c:pt>
                <c:pt idx="13218">
                  <c:v>43269.170138888891</c:v>
                </c:pt>
                <c:pt idx="13219">
                  <c:v>43269.173611111109</c:v>
                </c:pt>
                <c:pt idx="13220">
                  <c:v>43269.177083333336</c:v>
                </c:pt>
                <c:pt idx="13221">
                  <c:v>43269.180555555555</c:v>
                </c:pt>
                <c:pt idx="13222">
                  <c:v>43269.184027777781</c:v>
                </c:pt>
                <c:pt idx="13223">
                  <c:v>43269.1875</c:v>
                </c:pt>
                <c:pt idx="13224">
                  <c:v>43269.190972222219</c:v>
                </c:pt>
                <c:pt idx="13225">
                  <c:v>43269.194444444445</c:v>
                </c:pt>
                <c:pt idx="13226">
                  <c:v>43269.197916666664</c:v>
                </c:pt>
                <c:pt idx="13227">
                  <c:v>43269.201388888891</c:v>
                </c:pt>
                <c:pt idx="13228">
                  <c:v>43269.204861111109</c:v>
                </c:pt>
                <c:pt idx="13229">
                  <c:v>43269.208333333336</c:v>
                </c:pt>
                <c:pt idx="13230">
                  <c:v>43269.211805555555</c:v>
                </c:pt>
                <c:pt idx="13231">
                  <c:v>43269.215277777781</c:v>
                </c:pt>
                <c:pt idx="13232">
                  <c:v>43269.21875</c:v>
                </c:pt>
                <c:pt idx="13233">
                  <c:v>43269.222222222219</c:v>
                </c:pt>
                <c:pt idx="13234">
                  <c:v>43269.225694444445</c:v>
                </c:pt>
                <c:pt idx="13235">
                  <c:v>43269.229166666664</c:v>
                </c:pt>
                <c:pt idx="13236">
                  <c:v>43269.232638888891</c:v>
                </c:pt>
                <c:pt idx="13237">
                  <c:v>43269.236111111109</c:v>
                </c:pt>
                <c:pt idx="13238">
                  <c:v>43269.239583333336</c:v>
                </c:pt>
                <c:pt idx="13239">
                  <c:v>43269.243055555555</c:v>
                </c:pt>
                <c:pt idx="13240">
                  <c:v>43269.246527777781</c:v>
                </c:pt>
                <c:pt idx="13241">
                  <c:v>43269.25</c:v>
                </c:pt>
                <c:pt idx="13242">
                  <c:v>43269.253472222219</c:v>
                </c:pt>
                <c:pt idx="13243">
                  <c:v>43269.256944444445</c:v>
                </c:pt>
                <c:pt idx="13244">
                  <c:v>43269.260416666664</c:v>
                </c:pt>
                <c:pt idx="13245">
                  <c:v>43269.263888888891</c:v>
                </c:pt>
                <c:pt idx="13246">
                  <c:v>43269.267361111109</c:v>
                </c:pt>
                <c:pt idx="13247">
                  <c:v>43269.270833333336</c:v>
                </c:pt>
                <c:pt idx="13248">
                  <c:v>43269.274305555555</c:v>
                </c:pt>
                <c:pt idx="13249">
                  <c:v>43269.277777777781</c:v>
                </c:pt>
                <c:pt idx="13250">
                  <c:v>43269.28125</c:v>
                </c:pt>
                <c:pt idx="13251">
                  <c:v>43269.284722222219</c:v>
                </c:pt>
                <c:pt idx="13252">
                  <c:v>43269.288194444445</c:v>
                </c:pt>
                <c:pt idx="13253">
                  <c:v>43269.291666666664</c:v>
                </c:pt>
                <c:pt idx="13254">
                  <c:v>43269.295138888891</c:v>
                </c:pt>
                <c:pt idx="13255">
                  <c:v>43269.298611111109</c:v>
                </c:pt>
                <c:pt idx="13256">
                  <c:v>43269.302083333336</c:v>
                </c:pt>
                <c:pt idx="13257">
                  <c:v>43269.305555555555</c:v>
                </c:pt>
                <c:pt idx="13258">
                  <c:v>43269.309027777781</c:v>
                </c:pt>
                <c:pt idx="13259">
                  <c:v>43269.3125</c:v>
                </c:pt>
                <c:pt idx="13260">
                  <c:v>43269.315972222219</c:v>
                </c:pt>
                <c:pt idx="13261">
                  <c:v>43269.319444444445</c:v>
                </c:pt>
                <c:pt idx="13262">
                  <c:v>43269.322916666664</c:v>
                </c:pt>
                <c:pt idx="13263">
                  <c:v>43269.326388888891</c:v>
                </c:pt>
                <c:pt idx="13264">
                  <c:v>43269.329861111109</c:v>
                </c:pt>
                <c:pt idx="13265">
                  <c:v>43269.333333333336</c:v>
                </c:pt>
                <c:pt idx="13266">
                  <c:v>43269.336805555555</c:v>
                </c:pt>
                <c:pt idx="13267">
                  <c:v>43269.340277777781</c:v>
                </c:pt>
                <c:pt idx="13268">
                  <c:v>43269.34375</c:v>
                </c:pt>
                <c:pt idx="13269">
                  <c:v>43269.347222222219</c:v>
                </c:pt>
                <c:pt idx="13270">
                  <c:v>43269.350694444445</c:v>
                </c:pt>
                <c:pt idx="13271">
                  <c:v>43269.354166666664</c:v>
                </c:pt>
                <c:pt idx="13272">
                  <c:v>43269.357638888891</c:v>
                </c:pt>
                <c:pt idx="13273">
                  <c:v>43269.361111111109</c:v>
                </c:pt>
                <c:pt idx="13274">
                  <c:v>43269.364583333336</c:v>
                </c:pt>
                <c:pt idx="13275">
                  <c:v>43269.368055555555</c:v>
                </c:pt>
                <c:pt idx="13276">
                  <c:v>43269.371527777781</c:v>
                </c:pt>
                <c:pt idx="13277">
                  <c:v>43269.375</c:v>
                </c:pt>
                <c:pt idx="13278">
                  <c:v>43269.378472222219</c:v>
                </c:pt>
                <c:pt idx="13279">
                  <c:v>43269.381944444445</c:v>
                </c:pt>
                <c:pt idx="13280">
                  <c:v>43269.385416666664</c:v>
                </c:pt>
                <c:pt idx="13281">
                  <c:v>43269.388888888891</c:v>
                </c:pt>
                <c:pt idx="13282">
                  <c:v>43269.392361111109</c:v>
                </c:pt>
                <c:pt idx="13283">
                  <c:v>43269.395833333336</c:v>
                </c:pt>
                <c:pt idx="13284">
                  <c:v>43269.399305555555</c:v>
                </c:pt>
                <c:pt idx="13285">
                  <c:v>43269.402777777781</c:v>
                </c:pt>
                <c:pt idx="13286">
                  <c:v>43269.40625</c:v>
                </c:pt>
                <c:pt idx="13287">
                  <c:v>43269.409722222219</c:v>
                </c:pt>
                <c:pt idx="13288">
                  <c:v>43269.413194444445</c:v>
                </c:pt>
                <c:pt idx="13289">
                  <c:v>43269.416666666664</c:v>
                </c:pt>
                <c:pt idx="13290">
                  <c:v>43269.420138888891</c:v>
                </c:pt>
                <c:pt idx="13291">
                  <c:v>43269.423611111109</c:v>
                </c:pt>
                <c:pt idx="13292">
                  <c:v>43269.427083333336</c:v>
                </c:pt>
                <c:pt idx="13293">
                  <c:v>43269.430555555555</c:v>
                </c:pt>
                <c:pt idx="13294">
                  <c:v>43269.434027777781</c:v>
                </c:pt>
                <c:pt idx="13295">
                  <c:v>43269.4375</c:v>
                </c:pt>
                <c:pt idx="13296">
                  <c:v>43269.440972222219</c:v>
                </c:pt>
                <c:pt idx="13297">
                  <c:v>43269.444444444445</c:v>
                </c:pt>
                <c:pt idx="13298">
                  <c:v>43269.447916666664</c:v>
                </c:pt>
                <c:pt idx="13299">
                  <c:v>43269.451388888891</c:v>
                </c:pt>
                <c:pt idx="13300">
                  <c:v>43269.454861111109</c:v>
                </c:pt>
                <c:pt idx="13301">
                  <c:v>43269.458333333336</c:v>
                </c:pt>
                <c:pt idx="13302">
                  <c:v>43269.461805555555</c:v>
                </c:pt>
                <c:pt idx="13303">
                  <c:v>43269.465277777781</c:v>
                </c:pt>
                <c:pt idx="13304">
                  <c:v>43269.46875</c:v>
                </c:pt>
                <c:pt idx="13305">
                  <c:v>43269.472222222219</c:v>
                </c:pt>
                <c:pt idx="13306">
                  <c:v>43269.475694444445</c:v>
                </c:pt>
                <c:pt idx="13307">
                  <c:v>43269.479166666664</c:v>
                </c:pt>
                <c:pt idx="13308">
                  <c:v>43269.482638888891</c:v>
                </c:pt>
                <c:pt idx="13309">
                  <c:v>43269.486111111109</c:v>
                </c:pt>
                <c:pt idx="13310">
                  <c:v>43269.489583333336</c:v>
                </c:pt>
                <c:pt idx="13311">
                  <c:v>43269.493055555555</c:v>
                </c:pt>
                <c:pt idx="13312">
                  <c:v>43269.496527777781</c:v>
                </c:pt>
                <c:pt idx="13313">
                  <c:v>43269.5</c:v>
                </c:pt>
                <c:pt idx="13314">
                  <c:v>43269.503472222219</c:v>
                </c:pt>
                <c:pt idx="13315">
                  <c:v>43269.506944444445</c:v>
                </c:pt>
                <c:pt idx="13316">
                  <c:v>43269.510416666664</c:v>
                </c:pt>
                <c:pt idx="13317">
                  <c:v>43269.513888888891</c:v>
                </c:pt>
                <c:pt idx="13318">
                  <c:v>43269.517361111109</c:v>
                </c:pt>
                <c:pt idx="13319">
                  <c:v>43269.520833333336</c:v>
                </c:pt>
                <c:pt idx="13320">
                  <c:v>43269.524305555555</c:v>
                </c:pt>
                <c:pt idx="13321">
                  <c:v>43269.527777777781</c:v>
                </c:pt>
                <c:pt idx="13322">
                  <c:v>43269.53125</c:v>
                </c:pt>
                <c:pt idx="13323">
                  <c:v>43269.534722222219</c:v>
                </c:pt>
                <c:pt idx="13324">
                  <c:v>43269.538194444445</c:v>
                </c:pt>
                <c:pt idx="13325">
                  <c:v>43269.541666666664</c:v>
                </c:pt>
                <c:pt idx="13326">
                  <c:v>43269.545138888891</c:v>
                </c:pt>
                <c:pt idx="13327">
                  <c:v>43269.548611111109</c:v>
                </c:pt>
                <c:pt idx="13328">
                  <c:v>43269.552083333336</c:v>
                </c:pt>
                <c:pt idx="13329">
                  <c:v>43269.555555555555</c:v>
                </c:pt>
                <c:pt idx="13330">
                  <c:v>43269.559027777781</c:v>
                </c:pt>
                <c:pt idx="13331">
                  <c:v>43269.5625</c:v>
                </c:pt>
                <c:pt idx="13332">
                  <c:v>43269.565972222219</c:v>
                </c:pt>
                <c:pt idx="13333">
                  <c:v>43269.572222222225</c:v>
                </c:pt>
                <c:pt idx="13334">
                  <c:v>43269.57916666667</c:v>
                </c:pt>
                <c:pt idx="13335">
                  <c:v>43269.582638888889</c:v>
                </c:pt>
                <c:pt idx="13336">
                  <c:v>43269.586805555555</c:v>
                </c:pt>
                <c:pt idx="13337">
                  <c:v>43269.590277777781</c:v>
                </c:pt>
                <c:pt idx="13338">
                  <c:v>43269.59375</c:v>
                </c:pt>
                <c:pt idx="13339">
                  <c:v>43269.599999999999</c:v>
                </c:pt>
                <c:pt idx="13340">
                  <c:v>43269.604166666664</c:v>
                </c:pt>
                <c:pt idx="13341">
                  <c:v>43269.607638888891</c:v>
                </c:pt>
                <c:pt idx="13342">
                  <c:v>43269.611111111109</c:v>
                </c:pt>
                <c:pt idx="13343">
                  <c:v>43269.617361111108</c:v>
                </c:pt>
                <c:pt idx="13344">
                  <c:v>43269.620833333334</c:v>
                </c:pt>
                <c:pt idx="13345">
                  <c:v>43269.624305555553</c:v>
                </c:pt>
                <c:pt idx="13346">
                  <c:v>43269.62777777778</c:v>
                </c:pt>
                <c:pt idx="13347">
                  <c:v>43269.631249999999</c:v>
                </c:pt>
                <c:pt idx="13348">
                  <c:v>43269.634722222225</c:v>
                </c:pt>
                <c:pt idx="13349">
                  <c:v>43269.638194444444</c:v>
                </c:pt>
                <c:pt idx="13350">
                  <c:v>43269.64166666667</c:v>
                </c:pt>
                <c:pt idx="13351">
                  <c:v>43269.645138888889</c:v>
                </c:pt>
                <c:pt idx="13352">
                  <c:v>43269.648611111108</c:v>
                </c:pt>
                <c:pt idx="13353">
                  <c:v>43269.655555555553</c:v>
                </c:pt>
                <c:pt idx="13354">
                  <c:v>43269.65902777778</c:v>
                </c:pt>
                <c:pt idx="13355">
                  <c:v>43269.662499999999</c:v>
                </c:pt>
                <c:pt idx="13356">
                  <c:v>43269.665972222225</c:v>
                </c:pt>
                <c:pt idx="13357">
                  <c:v>43269.669444444444</c:v>
                </c:pt>
                <c:pt idx="13358">
                  <c:v>43269.67291666667</c:v>
                </c:pt>
                <c:pt idx="13359">
                  <c:v>43269.679861111108</c:v>
                </c:pt>
                <c:pt idx="13360">
                  <c:v>43269.683333333334</c:v>
                </c:pt>
                <c:pt idx="13361">
                  <c:v>43269.686805555553</c:v>
                </c:pt>
                <c:pt idx="13362">
                  <c:v>43269.69027777778</c:v>
                </c:pt>
                <c:pt idx="13363">
                  <c:v>43269.693749999999</c:v>
                </c:pt>
                <c:pt idx="13364">
                  <c:v>43269.697222222225</c:v>
                </c:pt>
                <c:pt idx="13365">
                  <c:v>43269.700694444444</c:v>
                </c:pt>
                <c:pt idx="13366">
                  <c:v>43269.70416666667</c:v>
                </c:pt>
                <c:pt idx="13367">
                  <c:v>43269.707638888889</c:v>
                </c:pt>
                <c:pt idx="13368">
                  <c:v>43269.711111111108</c:v>
                </c:pt>
                <c:pt idx="13369">
                  <c:v>43269.714583333334</c:v>
                </c:pt>
                <c:pt idx="13370">
                  <c:v>43269.718055555553</c:v>
                </c:pt>
                <c:pt idx="13371">
                  <c:v>43269.72152777778</c:v>
                </c:pt>
                <c:pt idx="13372">
                  <c:v>43269.724999999999</c:v>
                </c:pt>
                <c:pt idx="13373">
                  <c:v>43269.728472222225</c:v>
                </c:pt>
                <c:pt idx="13374">
                  <c:v>43269.731944444444</c:v>
                </c:pt>
                <c:pt idx="13375">
                  <c:v>43269.73541666667</c:v>
                </c:pt>
                <c:pt idx="13376">
                  <c:v>43269.738888888889</c:v>
                </c:pt>
                <c:pt idx="13377">
                  <c:v>43269.742361111108</c:v>
                </c:pt>
                <c:pt idx="13378">
                  <c:v>43269.745833333334</c:v>
                </c:pt>
                <c:pt idx="13379">
                  <c:v>43269.749305555553</c:v>
                </c:pt>
                <c:pt idx="13380">
                  <c:v>43269.75277777778</c:v>
                </c:pt>
                <c:pt idx="13381">
                  <c:v>43269.756249999999</c:v>
                </c:pt>
                <c:pt idx="13382">
                  <c:v>43269.763194444444</c:v>
                </c:pt>
                <c:pt idx="13383">
                  <c:v>43269.76666666667</c:v>
                </c:pt>
                <c:pt idx="13384">
                  <c:v>43269.770138888889</c:v>
                </c:pt>
                <c:pt idx="13385">
                  <c:v>43269.773611111108</c:v>
                </c:pt>
                <c:pt idx="13386">
                  <c:v>43269.777083333334</c:v>
                </c:pt>
                <c:pt idx="13387">
                  <c:v>43269.780555555553</c:v>
                </c:pt>
                <c:pt idx="13388">
                  <c:v>43269.78402777778</c:v>
                </c:pt>
                <c:pt idx="13389">
                  <c:v>43269.787499999999</c:v>
                </c:pt>
                <c:pt idx="13390">
                  <c:v>43269.790972222225</c:v>
                </c:pt>
                <c:pt idx="13391">
                  <c:v>43269.794444444444</c:v>
                </c:pt>
                <c:pt idx="13392">
                  <c:v>43269.79791666667</c:v>
                </c:pt>
                <c:pt idx="13393">
                  <c:v>43269.801388888889</c:v>
                </c:pt>
                <c:pt idx="13394">
                  <c:v>43269.804861111108</c:v>
                </c:pt>
                <c:pt idx="13395">
                  <c:v>43269.808333333334</c:v>
                </c:pt>
                <c:pt idx="13396">
                  <c:v>43269.811805555553</c:v>
                </c:pt>
                <c:pt idx="13397">
                  <c:v>43269.81527777778</c:v>
                </c:pt>
                <c:pt idx="13398">
                  <c:v>43269.818749999999</c:v>
                </c:pt>
                <c:pt idx="13399">
                  <c:v>43269.822222222225</c:v>
                </c:pt>
                <c:pt idx="13400">
                  <c:v>43269.825694444444</c:v>
                </c:pt>
                <c:pt idx="13401">
                  <c:v>43269.82916666667</c:v>
                </c:pt>
                <c:pt idx="13402">
                  <c:v>43269.832638888889</c:v>
                </c:pt>
                <c:pt idx="13403">
                  <c:v>43269.836111111108</c:v>
                </c:pt>
                <c:pt idx="13404">
                  <c:v>43269.839583333334</c:v>
                </c:pt>
                <c:pt idx="13405">
                  <c:v>43269.843055555553</c:v>
                </c:pt>
                <c:pt idx="13406">
                  <c:v>43269.84652777778</c:v>
                </c:pt>
                <c:pt idx="13407">
                  <c:v>43269.85</c:v>
                </c:pt>
                <c:pt idx="13408">
                  <c:v>43269.853472222225</c:v>
                </c:pt>
                <c:pt idx="13409">
                  <c:v>43269.856944444444</c:v>
                </c:pt>
                <c:pt idx="13410">
                  <c:v>43269.86041666667</c:v>
                </c:pt>
                <c:pt idx="13411">
                  <c:v>43269.863888888889</c:v>
                </c:pt>
                <c:pt idx="13412">
                  <c:v>43269.867361111108</c:v>
                </c:pt>
                <c:pt idx="13413">
                  <c:v>43269.870833333334</c:v>
                </c:pt>
                <c:pt idx="13414">
                  <c:v>43269.874305555553</c:v>
                </c:pt>
                <c:pt idx="13415">
                  <c:v>43269.87777777778</c:v>
                </c:pt>
                <c:pt idx="13416">
                  <c:v>43269.881249999999</c:v>
                </c:pt>
                <c:pt idx="13417">
                  <c:v>43269.884722222225</c:v>
                </c:pt>
                <c:pt idx="13418">
                  <c:v>43269.888194444444</c:v>
                </c:pt>
                <c:pt idx="13419">
                  <c:v>43269.89166666667</c:v>
                </c:pt>
                <c:pt idx="13420">
                  <c:v>43269.895138888889</c:v>
                </c:pt>
                <c:pt idx="13421">
                  <c:v>43269.898611111108</c:v>
                </c:pt>
                <c:pt idx="13422">
                  <c:v>43269.902083333334</c:v>
                </c:pt>
                <c:pt idx="13423">
                  <c:v>43269.905555555553</c:v>
                </c:pt>
                <c:pt idx="13424">
                  <c:v>43269.90902777778</c:v>
                </c:pt>
                <c:pt idx="13425">
                  <c:v>43269.912499999999</c:v>
                </c:pt>
                <c:pt idx="13426">
                  <c:v>43269.915972222225</c:v>
                </c:pt>
                <c:pt idx="13427">
                  <c:v>43269.919444444444</c:v>
                </c:pt>
                <c:pt idx="13428">
                  <c:v>43269.92291666667</c:v>
                </c:pt>
                <c:pt idx="13429">
                  <c:v>43269.926388888889</c:v>
                </c:pt>
                <c:pt idx="13430">
                  <c:v>43269.929861111108</c:v>
                </c:pt>
                <c:pt idx="13431">
                  <c:v>43269.933333333334</c:v>
                </c:pt>
                <c:pt idx="13432">
                  <c:v>43269.936805555553</c:v>
                </c:pt>
                <c:pt idx="13433">
                  <c:v>43269.94027777778</c:v>
                </c:pt>
                <c:pt idx="13434">
                  <c:v>43269.943749999999</c:v>
                </c:pt>
                <c:pt idx="13435">
                  <c:v>43269.947222222225</c:v>
                </c:pt>
                <c:pt idx="13436">
                  <c:v>43269.950694444444</c:v>
                </c:pt>
                <c:pt idx="13437">
                  <c:v>43269.95416666667</c:v>
                </c:pt>
                <c:pt idx="13438">
                  <c:v>43269.957638888889</c:v>
                </c:pt>
                <c:pt idx="13439">
                  <c:v>43269.961111111108</c:v>
                </c:pt>
                <c:pt idx="13440">
                  <c:v>43269.964583333334</c:v>
                </c:pt>
                <c:pt idx="13441">
                  <c:v>43269.968055555553</c:v>
                </c:pt>
                <c:pt idx="13442">
                  <c:v>43269.97152777778</c:v>
                </c:pt>
                <c:pt idx="13443">
                  <c:v>43269.974999999999</c:v>
                </c:pt>
                <c:pt idx="13444">
                  <c:v>43269.978472222225</c:v>
                </c:pt>
                <c:pt idx="13445">
                  <c:v>43269.981944444444</c:v>
                </c:pt>
                <c:pt idx="13446">
                  <c:v>43269.98541666667</c:v>
                </c:pt>
                <c:pt idx="13447">
                  <c:v>43269.988888888889</c:v>
                </c:pt>
                <c:pt idx="13448">
                  <c:v>43269.992361111108</c:v>
                </c:pt>
                <c:pt idx="13449">
                  <c:v>43269.995833333334</c:v>
                </c:pt>
                <c:pt idx="13450">
                  <c:v>43269.999305555553</c:v>
                </c:pt>
                <c:pt idx="13451">
                  <c:v>43270.006249999999</c:v>
                </c:pt>
                <c:pt idx="13452">
                  <c:v>43270.009722222225</c:v>
                </c:pt>
                <c:pt idx="13453">
                  <c:v>43270.01666666667</c:v>
                </c:pt>
                <c:pt idx="13454">
                  <c:v>43270.020138888889</c:v>
                </c:pt>
                <c:pt idx="13455">
                  <c:v>43270.023611111108</c:v>
                </c:pt>
                <c:pt idx="13456">
                  <c:v>43270.027777777781</c:v>
                </c:pt>
                <c:pt idx="13457">
                  <c:v>43270.03125</c:v>
                </c:pt>
                <c:pt idx="13458">
                  <c:v>43270.037499999999</c:v>
                </c:pt>
                <c:pt idx="13459">
                  <c:v>43270.040972222225</c:v>
                </c:pt>
                <c:pt idx="13460">
                  <c:v>43270.044444444444</c:v>
                </c:pt>
                <c:pt idx="13461">
                  <c:v>43270.04791666667</c:v>
                </c:pt>
                <c:pt idx="13462">
                  <c:v>43270.051388888889</c:v>
                </c:pt>
                <c:pt idx="13463">
                  <c:v>43270.054861111108</c:v>
                </c:pt>
                <c:pt idx="13464">
                  <c:v>43270.059027777781</c:v>
                </c:pt>
                <c:pt idx="13465">
                  <c:v>43270.06527777778</c:v>
                </c:pt>
                <c:pt idx="13466">
                  <c:v>43270.072222222225</c:v>
                </c:pt>
                <c:pt idx="13467">
                  <c:v>43270.075694444444</c:v>
                </c:pt>
                <c:pt idx="13468">
                  <c:v>43270.07916666667</c:v>
                </c:pt>
                <c:pt idx="13469">
                  <c:v>43270.082638888889</c:v>
                </c:pt>
                <c:pt idx="13470">
                  <c:v>43270.086111111108</c:v>
                </c:pt>
                <c:pt idx="13471">
                  <c:v>43270.089583333334</c:v>
                </c:pt>
                <c:pt idx="13472">
                  <c:v>43270.093055555553</c:v>
                </c:pt>
                <c:pt idx="13473">
                  <c:v>43270.09652777778</c:v>
                </c:pt>
                <c:pt idx="13474">
                  <c:v>43270.1</c:v>
                </c:pt>
                <c:pt idx="13475">
                  <c:v>43270.103472222225</c:v>
                </c:pt>
                <c:pt idx="13476">
                  <c:v>43270.106944444444</c:v>
                </c:pt>
                <c:pt idx="13477">
                  <c:v>43270.11041666667</c:v>
                </c:pt>
                <c:pt idx="13478">
                  <c:v>43270.113888888889</c:v>
                </c:pt>
                <c:pt idx="13479">
                  <c:v>43270.117361111108</c:v>
                </c:pt>
                <c:pt idx="13480">
                  <c:v>43270.120833333334</c:v>
                </c:pt>
                <c:pt idx="13481">
                  <c:v>43270.124305555553</c:v>
                </c:pt>
                <c:pt idx="13482">
                  <c:v>43270.12777777778</c:v>
                </c:pt>
                <c:pt idx="13483">
                  <c:v>43270.131249999999</c:v>
                </c:pt>
                <c:pt idx="13484">
                  <c:v>43270.134722222225</c:v>
                </c:pt>
                <c:pt idx="13485">
                  <c:v>43270.138194444444</c:v>
                </c:pt>
                <c:pt idx="13486">
                  <c:v>43270.14166666667</c:v>
                </c:pt>
                <c:pt idx="13487">
                  <c:v>43270.145138888889</c:v>
                </c:pt>
                <c:pt idx="13488">
                  <c:v>43270.148611111108</c:v>
                </c:pt>
                <c:pt idx="13489">
                  <c:v>43270.152083333334</c:v>
                </c:pt>
                <c:pt idx="13490">
                  <c:v>43270.155555555553</c:v>
                </c:pt>
                <c:pt idx="13491">
                  <c:v>43270.15902777778</c:v>
                </c:pt>
                <c:pt idx="13492">
                  <c:v>43270.162499999999</c:v>
                </c:pt>
                <c:pt idx="13493">
                  <c:v>43270.165972222225</c:v>
                </c:pt>
                <c:pt idx="13494">
                  <c:v>43270.169444444444</c:v>
                </c:pt>
                <c:pt idx="13495">
                  <c:v>43270.17291666667</c:v>
                </c:pt>
                <c:pt idx="13496">
                  <c:v>43270.176388888889</c:v>
                </c:pt>
                <c:pt idx="13497">
                  <c:v>43270.179861111108</c:v>
                </c:pt>
                <c:pt idx="13498">
                  <c:v>43270.183333333334</c:v>
                </c:pt>
                <c:pt idx="13499">
                  <c:v>43270.186805555553</c:v>
                </c:pt>
                <c:pt idx="13500">
                  <c:v>43270.19027777778</c:v>
                </c:pt>
                <c:pt idx="13501">
                  <c:v>43270.193749999999</c:v>
                </c:pt>
                <c:pt idx="13502">
                  <c:v>43270.197222222225</c:v>
                </c:pt>
                <c:pt idx="13503">
                  <c:v>43270.200694444444</c:v>
                </c:pt>
                <c:pt idx="13504">
                  <c:v>43270.20416666667</c:v>
                </c:pt>
                <c:pt idx="13505">
                  <c:v>43270.207638888889</c:v>
                </c:pt>
                <c:pt idx="13506">
                  <c:v>43270.211111111108</c:v>
                </c:pt>
                <c:pt idx="13507">
                  <c:v>43270.214583333334</c:v>
                </c:pt>
                <c:pt idx="13508">
                  <c:v>43270.218055555553</c:v>
                </c:pt>
                <c:pt idx="13509">
                  <c:v>43270.22152777778</c:v>
                </c:pt>
                <c:pt idx="13510">
                  <c:v>43270.224999999999</c:v>
                </c:pt>
                <c:pt idx="13511">
                  <c:v>43270.228472222225</c:v>
                </c:pt>
                <c:pt idx="13512">
                  <c:v>43270.231944444444</c:v>
                </c:pt>
                <c:pt idx="13513">
                  <c:v>43270.23541666667</c:v>
                </c:pt>
                <c:pt idx="13514">
                  <c:v>43270.238888888889</c:v>
                </c:pt>
                <c:pt idx="13515">
                  <c:v>43270.242361111108</c:v>
                </c:pt>
                <c:pt idx="13516">
                  <c:v>43270.245833333334</c:v>
                </c:pt>
                <c:pt idx="13517">
                  <c:v>43270.249305555553</c:v>
                </c:pt>
                <c:pt idx="13518">
                  <c:v>43270.25277777778</c:v>
                </c:pt>
                <c:pt idx="13519">
                  <c:v>43270.256249999999</c:v>
                </c:pt>
                <c:pt idx="13520">
                  <c:v>43270.259722222225</c:v>
                </c:pt>
                <c:pt idx="13521">
                  <c:v>43270.263194444444</c:v>
                </c:pt>
                <c:pt idx="13522">
                  <c:v>43270.26666666667</c:v>
                </c:pt>
                <c:pt idx="13523">
                  <c:v>43270.270138888889</c:v>
                </c:pt>
                <c:pt idx="13524">
                  <c:v>43270.273611111108</c:v>
                </c:pt>
                <c:pt idx="13525">
                  <c:v>43270.277083333334</c:v>
                </c:pt>
                <c:pt idx="13526">
                  <c:v>43270.280555555553</c:v>
                </c:pt>
                <c:pt idx="13527">
                  <c:v>43270.28402777778</c:v>
                </c:pt>
                <c:pt idx="13528">
                  <c:v>43270.287499999999</c:v>
                </c:pt>
                <c:pt idx="13529">
                  <c:v>43270.290972222225</c:v>
                </c:pt>
                <c:pt idx="13530">
                  <c:v>43270.294444444444</c:v>
                </c:pt>
                <c:pt idx="13531">
                  <c:v>43270.29791666667</c:v>
                </c:pt>
                <c:pt idx="13532">
                  <c:v>43270.301388888889</c:v>
                </c:pt>
                <c:pt idx="13533">
                  <c:v>43270.304861111108</c:v>
                </c:pt>
                <c:pt idx="13534">
                  <c:v>43270.308333333334</c:v>
                </c:pt>
                <c:pt idx="13535">
                  <c:v>43270.311805555553</c:v>
                </c:pt>
                <c:pt idx="13536">
                  <c:v>43270.31527777778</c:v>
                </c:pt>
                <c:pt idx="13537">
                  <c:v>43270.318749999999</c:v>
                </c:pt>
                <c:pt idx="13538">
                  <c:v>43270.322222222225</c:v>
                </c:pt>
                <c:pt idx="13539">
                  <c:v>43270.325694444444</c:v>
                </c:pt>
                <c:pt idx="13540">
                  <c:v>43270.32916666667</c:v>
                </c:pt>
                <c:pt idx="13541">
                  <c:v>43270.332638888889</c:v>
                </c:pt>
                <c:pt idx="13542">
                  <c:v>43270.336111111108</c:v>
                </c:pt>
                <c:pt idx="13543">
                  <c:v>43270.339583333334</c:v>
                </c:pt>
                <c:pt idx="13544">
                  <c:v>43270.343055555553</c:v>
                </c:pt>
                <c:pt idx="13545">
                  <c:v>43270.34652777778</c:v>
                </c:pt>
                <c:pt idx="13546">
                  <c:v>43270.35</c:v>
                </c:pt>
                <c:pt idx="13547">
                  <c:v>43270.353472222225</c:v>
                </c:pt>
                <c:pt idx="13548">
                  <c:v>43270.356944444444</c:v>
                </c:pt>
                <c:pt idx="13549">
                  <c:v>43270.36041666667</c:v>
                </c:pt>
                <c:pt idx="13550">
                  <c:v>43270.363888888889</c:v>
                </c:pt>
                <c:pt idx="13551">
                  <c:v>43270.367361111108</c:v>
                </c:pt>
                <c:pt idx="13552">
                  <c:v>43270.370833333334</c:v>
                </c:pt>
                <c:pt idx="13553">
                  <c:v>43270.374305555553</c:v>
                </c:pt>
                <c:pt idx="13554">
                  <c:v>43270.37777777778</c:v>
                </c:pt>
                <c:pt idx="13555">
                  <c:v>43270.384722222225</c:v>
                </c:pt>
                <c:pt idx="13556">
                  <c:v>43270.388194444444</c:v>
                </c:pt>
                <c:pt idx="13557">
                  <c:v>43270.39166666667</c:v>
                </c:pt>
                <c:pt idx="13558">
                  <c:v>43270.398611111108</c:v>
                </c:pt>
                <c:pt idx="13559">
                  <c:v>43270.402083333334</c:v>
                </c:pt>
                <c:pt idx="13560">
                  <c:v>43270.405555555553</c:v>
                </c:pt>
                <c:pt idx="13561">
                  <c:v>43270.40902777778</c:v>
                </c:pt>
                <c:pt idx="13562">
                  <c:v>43270.412499999999</c:v>
                </c:pt>
                <c:pt idx="13563">
                  <c:v>43270.416666666664</c:v>
                </c:pt>
                <c:pt idx="13564">
                  <c:v>43270.420138888891</c:v>
                </c:pt>
                <c:pt idx="13565">
                  <c:v>43270.426388888889</c:v>
                </c:pt>
                <c:pt idx="13566">
                  <c:v>43270.430555555555</c:v>
                </c:pt>
                <c:pt idx="13567">
                  <c:v>43270.434027777781</c:v>
                </c:pt>
                <c:pt idx="13568">
                  <c:v>43270.4375</c:v>
                </c:pt>
                <c:pt idx="13569">
                  <c:v>43270.440972222219</c:v>
                </c:pt>
                <c:pt idx="13570">
                  <c:v>43270.447222222225</c:v>
                </c:pt>
                <c:pt idx="13571">
                  <c:v>43270.450694444444</c:v>
                </c:pt>
                <c:pt idx="13572">
                  <c:v>43270.454861111109</c:v>
                </c:pt>
                <c:pt idx="13573">
                  <c:v>43270.458333333336</c:v>
                </c:pt>
                <c:pt idx="13574">
                  <c:v>43270.461805555555</c:v>
                </c:pt>
                <c:pt idx="13575">
                  <c:v>43270.465277777781</c:v>
                </c:pt>
                <c:pt idx="13576">
                  <c:v>43270.46875</c:v>
                </c:pt>
                <c:pt idx="13577">
                  <c:v>43270.472222222219</c:v>
                </c:pt>
                <c:pt idx="13578">
                  <c:v>43270.478472222225</c:v>
                </c:pt>
                <c:pt idx="13579">
                  <c:v>43270.48541666667</c:v>
                </c:pt>
                <c:pt idx="13580">
                  <c:v>43270.489583333336</c:v>
                </c:pt>
                <c:pt idx="13581">
                  <c:v>43270.493055555555</c:v>
                </c:pt>
                <c:pt idx="13582">
                  <c:v>43270.499305555553</c:v>
                </c:pt>
                <c:pt idx="13583">
                  <c:v>43270.50277777778</c:v>
                </c:pt>
                <c:pt idx="13584">
                  <c:v>43270.506249999999</c:v>
                </c:pt>
                <c:pt idx="13585">
                  <c:v>43270.513194444444</c:v>
                </c:pt>
                <c:pt idx="13586">
                  <c:v>43270.51666666667</c:v>
                </c:pt>
                <c:pt idx="13587">
                  <c:v>43270.520138888889</c:v>
                </c:pt>
                <c:pt idx="13588">
                  <c:v>43270.524305555555</c:v>
                </c:pt>
                <c:pt idx="13589">
                  <c:v>43270.527777777781</c:v>
                </c:pt>
                <c:pt idx="13590">
                  <c:v>43270.53125</c:v>
                </c:pt>
                <c:pt idx="13591">
                  <c:v>43270.534722222219</c:v>
                </c:pt>
                <c:pt idx="13592">
                  <c:v>43270.540972222225</c:v>
                </c:pt>
                <c:pt idx="13593">
                  <c:v>43270.544444444444</c:v>
                </c:pt>
                <c:pt idx="13594">
                  <c:v>43270.548611111109</c:v>
                </c:pt>
                <c:pt idx="13595">
                  <c:v>43270.552083333336</c:v>
                </c:pt>
                <c:pt idx="13596">
                  <c:v>43270.558333333334</c:v>
                </c:pt>
                <c:pt idx="13597">
                  <c:v>43270.56527777778</c:v>
                </c:pt>
                <c:pt idx="13598">
                  <c:v>43270.569444444445</c:v>
                </c:pt>
                <c:pt idx="13599">
                  <c:v>43270.572916666664</c:v>
                </c:pt>
                <c:pt idx="13600">
                  <c:v>43270.576388888891</c:v>
                </c:pt>
                <c:pt idx="13601">
                  <c:v>43270.582638888889</c:v>
                </c:pt>
                <c:pt idx="13602">
                  <c:v>43270.586805555555</c:v>
                </c:pt>
                <c:pt idx="13603">
                  <c:v>43270.590277777781</c:v>
                </c:pt>
                <c:pt idx="13604">
                  <c:v>43270.59375</c:v>
                </c:pt>
                <c:pt idx="13605">
                  <c:v>43270.6</c:v>
                </c:pt>
                <c:pt idx="13606">
                  <c:v>43270.606944444444</c:v>
                </c:pt>
                <c:pt idx="13607">
                  <c:v>43270.61041666667</c:v>
                </c:pt>
                <c:pt idx="13608">
                  <c:v>43270.613888888889</c:v>
                </c:pt>
                <c:pt idx="13609">
                  <c:v>43270.620833333334</c:v>
                </c:pt>
                <c:pt idx="13610">
                  <c:v>43270.624305555553</c:v>
                </c:pt>
                <c:pt idx="13611">
                  <c:v>43270.62777777778</c:v>
                </c:pt>
                <c:pt idx="13612">
                  <c:v>43270.631249999999</c:v>
                </c:pt>
                <c:pt idx="13613">
                  <c:v>43270.638194444444</c:v>
                </c:pt>
                <c:pt idx="13614">
                  <c:v>43270.64166666667</c:v>
                </c:pt>
                <c:pt idx="13615">
                  <c:v>43270.648611111108</c:v>
                </c:pt>
                <c:pt idx="13616">
                  <c:v>43270.655555555553</c:v>
                </c:pt>
                <c:pt idx="13617">
                  <c:v>43270.65902777778</c:v>
                </c:pt>
                <c:pt idx="13618">
                  <c:v>43270.662499999999</c:v>
                </c:pt>
                <c:pt idx="13619">
                  <c:v>43270.665972222225</c:v>
                </c:pt>
                <c:pt idx="13620">
                  <c:v>43270.669444444444</c:v>
                </c:pt>
                <c:pt idx="13621">
                  <c:v>43270.67291666667</c:v>
                </c:pt>
                <c:pt idx="13622">
                  <c:v>43270.676388888889</c:v>
                </c:pt>
                <c:pt idx="13623">
                  <c:v>43270.679861111108</c:v>
                </c:pt>
                <c:pt idx="13624">
                  <c:v>43270.683333333334</c:v>
                </c:pt>
                <c:pt idx="13625">
                  <c:v>43270.686805555553</c:v>
                </c:pt>
                <c:pt idx="13626">
                  <c:v>43270.69027777778</c:v>
                </c:pt>
                <c:pt idx="13627">
                  <c:v>43270.693749999999</c:v>
                </c:pt>
                <c:pt idx="13628">
                  <c:v>43270.697222222225</c:v>
                </c:pt>
                <c:pt idx="13629">
                  <c:v>43270.700694444444</c:v>
                </c:pt>
                <c:pt idx="13630">
                  <c:v>43270.70416666667</c:v>
                </c:pt>
                <c:pt idx="13631">
                  <c:v>43270.707638888889</c:v>
                </c:pt>
                <c:pt idx="13632">
                  <c:v>43270.711111111108</c:v>
                </c:pt>
                <c:pt idx="13633">
                  <c:v>43270.714583333334</c:v>
                </c:pt>
                <c:pt idx="13634">
                  <c:v>43270.718055555553</c:v>
                </c:pt>
                <c:pt idx="13635">
                  <c:v>43270.72152777778</c:v>
                </c:pt>
                <c:pt idx="13636">
                  <c:v>43270.724999999999</c:v>
                </c:pt>
                <c:pt idx="13637">
                  <c:v>43270.728472222225</c:v>
                </c:pt>
                <c:pt idx="13638">
                  <c:v>43270.731944444444</c:v>
                </c:pt>
                <c:pt idx="13639">
                  <c:v>43270.73541666667</c:v>
                </c:pt>
                <c:pt idx="13640">
                  <c:v>43270.738888888889</c:v>
                </c:pt>
                <c:pt idx="13641">
                  <c:v>43270.742361111108</c:v>
                </c:pt>
                <c:pt idx="13642">
                  <c:v>43270.745833333334</c:v>
                </c:pt>
                <c:pt idx="13643">
                  <c:v>43270.749305555553</c:v>
                </c:pt>
                <c:pt idx="13644">
                  <c:v>43270.75277777778</c:v>
                </c:pt>
                <c:pt idx="13645">
                  <c:v>43270.756249999999</c:v>
                </c:pt>
                <c:pt idx="13646">
                  <c:v>43270.759722222225</c:v>
                </c:pt>
                <c:pt idx="13647">
                  <c:v>43270.763194444444</c:v>
                </c:pt>
                <c:pt idx="13648">
                  <c:v>43270.76666666667</c:v>
                </c:pt>
                <c:pt idx="13649">
                  <c:v>43270.770138888889</c:v>
                </c:pt>
                <c:pt idx="13650">
                  <c:v>43270.773611111108</c:v>
                </c:pt>
                <c:pt idx="13651">
                  <c:v>43270.777083333334</c:v>
                </c:pt>
                <c:pt idx="13652">
                  <c:v>43270.780555555553</c:v>
                </c:pt>
                <c:pt idx="13653">
                  <c:v>43270.78402777778</c:v>
                </c:pt>
                <c:pt idx="13654">
                  <c:v>43270.787499999999</c:v>
                </c:pt>
                <c:pt idx="13655">
                  <c:v>43270.790972222225</c:v>
                </c:pt>
                <c:pt idx="13656">
                  <c:v>43270.794444444444</c:v>
                </c:pt>
                <c:pt idx="13657">
                  <c:v>43270.79791666667</c:v>
                </c:pt>
                <c:pt idx="13658">
                  <c:v>43270.801388888889</c:v>
                </c:pt>
                <c:pt idx="13659">
                  <c:v>43270.804861111108</c:v>
                </c:pt>
                <c:pt idx="13660">
                  <c:v>43270.808333333334</c:v>
                </c:pt>
                <c:pt idx="13661">
                  <c:v>43270.811805555553</c:v>
                </c:pt>
                <c:pt idx="13662">
                  <c:v>43270.81527777778</c:v>
                </c:pt>
                <c:pt idx="13663">
                  <c:v>43270.818749999999</c:v>
                </c:pt>
                <c:pt idx="13664">
                  <c:v>43270.822222222225</c:v>
                </c:pt>
                <c:pt idx="13665">
                  <c:v>43270.825694444444</c:v>
                </c:pt>
                <c:pt idx="13666">
                  <c:v>43270.82916666667</c:v>
                </c:pt>
                <c:pt idx="13667">
                  <c:v>43270.832638888889</c:v>
                </c:pt>
                <c:pt idx="13668">
                  <c:v>43270.836111111108</c:v>
                </c:pt>
                <c:pt idx="13669">
                  <c:v>43270.839583333334</c:v>
                </c:pt>
                <c:pt idx="13670">
                  <c:v>43270.843055555553</c:v>
                </c:pt>
                <c:pt idx="13671">
                  <c:v>43270.84652777778</c:v>
                </c:pt>
                <c:pt idx="13672">
                  <c:v>43270.85</c:v>
                </c:pt>
                <c:pt idx="13673">
                  <c:v>43270.853472222225</c:v>
                </c:pt>
                <c:pt idx="13674">
                  <c:v>43270.856944444444</c:v>
                </c:pt>
                <c:pt idx="13675">
                  <c:v>43270.86041666667</c:v>
                </c:pt>
                <c:pt idx="13676">
                  <c:v>43270.863888888889</c:v>
                </c:pt>
                <c:pt idx="13677">
                  <c:v>43270.867361111108</c:v>
                </c:pt>
                <c:pt idx="13678">
                  <c:v>43270.870833333334</c:v>
                </c:pt>
                <c:pt idx="13679">
                  <c:v>43270.874305555553</c:v>
                </c:pt>
                <c:pt idx="13680">
                  <c:v>43270.87777777778</c:v>
                </c:pt>
                <c:pt idx="13681">
                  <c:v>43270.881249999999</c:v>
                </c:pt>
                <c:pt idx="13682">
                  <c:v>43270.884722222225</c:v>
                </c:pt>
                <c:pt idx="13683">
                  <c:v>43270.888194444444</c:v>
                </c:pt>
                <c:pt idx="13684">
                  <c:v>43270.89166666667</c:v>
                </c:pt>
                <c:pt idx="13685">
                  <c:v>43270.895138888889</c:v>
                </c:pt>
                <c:pt idx="13686">
                  <c:v>43270.898611111108</c:v>
                </c:pt>
                <c:pt idx="13687">
                  <c:v>43270.902083333334</c:v>
                </c:pt>
                <c:pt idx="13688">
                  <c:v>43270.905555555553</c:v>
                </c:pt>
                <c:pt idx="13689">
                  <c:v>43270.90902777778</c:v>
                </c:pt>
                <c:pt idx="13690">
                  <c:v>43270.912499999999</c:v>
                </c:pt>
                <c:pt idx="13691">
                  <c:v>43270.915972222225</c:v>
                </c:pt>
                <c:pt idx="13692">
                  <c:v>43270.919444444444</c:v>
                </c:pt>
                <c:pt idx="13693">
                  <c:v>43270.92291666667</c:v>
                </c:pt>
                <c:pt idx="13694">
                  <c:v>43270.926388888889</c:v>
                </c:pt>
                <c:pt idx="13695">
                  <c:v>43270.929861111108</c:v>
                </c:pt>
                <c:pt idx="13696">
                  <c:v>43270.933333333334</c:v>
                </c:pt>
                <c:pt idx="13697">
                  <c:v>43270.9375</c:v>
                </c:pt>
                <c:pt idx="13698">
                  <c:v>43270.940972222219</c:v>
                </c:pt>
                <c:pt idx="13699">
                  <c:v>43270.944444444445</c:v>
                </c:pt>
                <c:pt idx="13700">
                  <c:v>43270.947916666664</c:v>
                </c:pt>
                <c:pt idx="13701">
                  <c:v>43270.951388888891</c:v>
                </c:pt>
                <c:pt idx="13702">
                  <c:v>43270.954861111109</c:v>
                </c:pt>
                <c:pt idx="13703">
                  <c:v>43270.958333333336</c:v>
                </c:pt>
                <c:pt idx="13704">
                  <c:v>43270.961805555555</c:v>
                </c:pt>
                <c:pt idx="13705">
                  <c:v>43270.965277777781</c:v>
                </c:pt>
                <c:pt idx="13706">
                  <c:v>43270.96875</c:v>
                </c:pt>
                <c:pt idx="13707">
                  <c:v>43270.972222222219</c:v>
                </c:pt>
                <c:pt idx="13708">
                  <c:v>43270.975694444445</c:v>
                </c:pt>
                <c:pt idx="13709">
                  <c:v>43270.979166666664</c:v>
                </c:pt>
                <c:pt idx="13710">
                  <c:v>43270.982638888891</c:v>
                </c:pt>
                <c:pt idx="13711">
                  <c:v>43270.986111111109</c:v>
                </c:pt>
                <c:pt idx="13712">
                  <c:v>43270.989583333336</c:v>
                </c:pt>
                <c:pt idx="13713">
                  <c:v>43270.993055555555</c:v>
                </c:pt>
                <c:pt idx="13714">
                  <c:v>43270.996527777781</c:v>
                </c:pt>
                <c:pt idx="13715">
                  <c:v>43271.00277777778</c:v>
                </c:pt>
                <c:pt idx="13716">
                  <c:v>43271.006249999999</c:v>
                </c:pt>
                <c:pt idx="13717">
                  <c:v>43271.009722222225</c:v>
                </c:pt>
                <c:pt idx="13718">
                  <c:v>43271.01666666667</c:v>
                </c:pt>
                <c:pt idx="13719">
                  <c:v>43271.020138888889</c:v>
                </c:pt>
                <c:pt idx="13720">
                  <c:v>43271.023611111108</c:v>
                </c:pt>
                <c:pt idx="13721">
                  <c:v>43271.027083333334</c:v>
                </c:pt>
                <c:pt idx="13722">
                  <c:v>43271.030555555553</c:v>
                </c:pt>
                <c:pt idx="13723">
                  <c:v>43271.03402777778</c:v>
                </c:pt>
                <c:pt idx="13724">
                  <c:v>43271.037499999999</c:v>
                </c:pt>
                <c:pt idx="13725">
                  <c:v>43271.040972222225</c:v>
                </c:pt>
                <c:pt idx="13726">
                  <c:v>43271.044444444444</c:v>
                </c:pt>
                <c:pt idx="13727">
                  <c:v>43271.04791666667</c:v>
                </c:pt>
                <c:pt idx="13728">
                  <c:v>43271.051388888889</c:v>
                </c:pt>
                <c:pt idx="13729">
                  <c:v>43271.054861111108</c:v>
                </c:pt>
                <c:pt idx="13730">
                  <c:v>43271.058333333334</c:v>
                </c:pt>
                <c:pt idx="13731">
                  <c:v>43271.061805555553</c:v>
                </c:pt>
                <c:pt idx="13732">
                  <c:v>43271.06527777778</c:v>
                </c:pt>
                <c:pt idx="13733">
                  <c:v>43271.068749999999</c:v>
                </c:pt>
                <c:pt idx="13734">
                  <c:v>43271.072222222225</c:v>
                </c:pt>
                <c:pt idx="13735">
                  <c:v>43271.075694444444</c:v>
                </c:pt>
                <c:pt idx="13736">
                  <c:v>43271.07916666667</c:v>
                </c:pt>
                <c:pt idx="13737">
                  <c:v>43271.082638888889</c:v>
                </c:pt>
                <c:pt idx="13738">
                  <c:v>43271.086111111108</c:v>
                </c:pt>
                <c:pt idx="13739">
                  <c:v>43271.089583333334</c:v>
                </c:pt>
                <c:pt idx="13740">
                  <c:v>43271.093055555553</c:v>
                </c:pt>
                <c:pt idx="13741">
                  <c:v>43271.09652777778</c:v>
                </c:pt>
                <c:pt idx="13742">
                  <c:v>43271.1</c:v>
                </c:pt>
                <c:pt idx="13743">
                  <c:v>43271.103472222225</c:v>
                </c:pt>
                <c:pt idx="13744">
                  <c:v>43271.106944444444</c:v>
                </c:pt>
                <c:pt idx="13745">
                  <c:v>43271.11041666667</c:v>
                </c:pt>
                <c:pt idx="13746">
                  <c:v>43271.113888888889</c:v>
                </c:pt>
                <c:pt idx="13747">
                  <c:v>43271.117361111108</c:v>
                </c:pt>
                <c:pt idx="13748">
                  <c:v>43271.120833333334</c:v>
                </c:pt>
                <c:pt idx="13749">
                  <c:v>43271.124305555553</c:v>
                </c:pt>
                <c:pt idx="13750">
                  <c:v>43271.12777777778</c:v>
                </c:pt>
                <c:pt idx="13751">
                  <c:v>43271.131249999999</c:v>
                </c:pt>
                <c:pt idx="13752">
                  <c:v>43271.134722222225</c:v>
                </c:pt>
                <c:pt idx="13753">
                  <c:v>43271.138194444444</c:v>
                </c:pt>
                <c:pt idx="13754">
                  <c:v>43271.14166666667</c:v>
                </c:pt>
                <c:pt idx="13755">
                  <c:v>43271.145138888889</c:v>
                </c:pt>
                <c:pt idx="13756">
                  <c:v>43271.148611111108</c:v>
                </c:pt>
                <c:pt idx="13757">
                  <c:v>43271.152083333334</c:v>
                </c:pt>
                <c:pt idx="13758">
                  <c:v>43271.155555555553</c:v>
                </c:pt>
                <c:pt idx="13759">
                  <c:v>43271.15902777778</c:v>
                </c:pt>
                <c:pt idx="13760">
                  <c:v>43271.162499999999</c:v>
                </c:pt>
                <c:pt idx="13761">
                  <c:v>43271.169444444444</c:v>
                </c:pt>
                <c:pt idx="13762">
                  <c:v>43271.17291666667</c:v>
                </c:pt>
                <c:pt idx="13763">
                  <c:v>43271.176388888889</c:v>
                </c:pt>
                <c:pt idx="13764">
                  <c:v>43271.179861111108</c:v>
                </c:pt>
                <c:pt idx="13765">
                  <c:v>43271.184027777781</c:v>
                </c:pt>
                <c:pt idx="13766">
                  <c:v>43271.1875</c:v>
                </c:pt>
                <c:pt idx="13767">
                  <c:v>43271.190972222219</c:v>
                </c:pt>
                <c:pt idx="13768">
                  <c:v>43271.194444444445</c:v>
                </c:pt>
                <c:pt idx="13769">
                  <c:v>43271.197916666664</c:v>
                </c:pt>
                <c:pt idx="13770">
                  <c:v>43271.201388888891</c:v>
                </c:pt>
                <c:pt idx="13771">
                  <c:v>43271.204861111109</c:v>
                </c:pt>
                <c:pt idx="13772">
                  <c:v>43271.208333333336</c:v>
                </c:pt>
                <c:pt idx="13773">
                  <c:v>43271.211805555555</c:v>
                </c:pt>
                <c:pt idx="13774">
                  <c:v>43271.215277777781</c:v>
                </c:pt>
                <c:pt idx="13775">
                  <c:v>43271.21875</c:v>
                </c:pt>
                <c:pt idx="13776">
                  <c:v>43271.222222222219</c:v>
                </c:pt>
                <c:pt idx="13777">
                  <c:v>43271.225694444445</c:v>
                </c:pt>
                <c:pt idx="13778">
                  <c:v>43271.229166666664</c:v>
                </c:pt>
                <c:pt idx="13779">
                  <c:v>43271.232638888891</c:v>
                </c:pt>
                <c:pt idx="13780">
                  <c:v>43271.236111111109</c:v>
                </c:pt>
                <c:pt idx="13781">
                  <c:v>43271.239583333336</c:v>
                </c:pt>
                <c:pt idx="13782">
                  <c:v>43271.243055555555</c:v>
                </c:pt>
                <c:pt idx="13783">
                  <c:v>43271.246527777781</c:v>
                </c:pt>
                <c:pt idx="13784">
                  <c:v>43271.25</c:v>
                </c:pt>
                <c:pt idx="13785">
                  <c:v>43271.253472222219</c:v>
                </c:pt>
                <c:pt idx="13786">
                  <c:v>43271.256944444445</c:v>
                </c:pt>
                <c:pt idx="13787">
                  <c:v>43271.260416666664</c:v>
                </c:pt>
                <c:pt idx="13788">
                  <c:v>43271.263888888891</c:v>
                </c:pt>
                <c:pt idx="13789">
                  <c:v>43271.267361111109</c:v>
                </c:pt>
                <c:pt idx="13790">
                  <c:v>43271.270833333336</c:v>
                </c:pt>
                <c:pt idx="13791">
                  <c:v>43271.274305555555</c:v>
                </c:pt>
                <c:pt idx="13792">
                  <c:v>43271.277777777781</c:v>
                </c:pt>
                <c:pt idx="13793">
                  <c:v>43271.28125</c:v>
                </c:pt>
                <c:pt idx="13794">
                  <c:v>43271.284722222219</c:v>
                </c:pt>
                <c:pt idx="13795">
                  <c:v>43271.288194444445</c:v>
                </c:pt>
                <c:pt idx="13796">
                  <c:v>43271.291666666664</c:v>
                </c:pt>
                <c:pt idx="13797">
                  <c:v>43271.295138888891</c:v>
                </c:pt>
                <c:pt idx="13798">
                  <c:v>43271.298611111109</c:v>
                </c:pt>
                <c:pt idx="13799">
                  <c:v>43271.302083333336</c:v>
                </c:pt>
                <c:pt idx="13800">
                  <c:v>43271.305555555555</c:v>
                </c:pt>
                <c:pt idx="13801">
                  <c:v>43271.309027777781</c:v>
                </c:pt>
                <c:pt idx="13802">
                  <c:v>43271.3125</c:v>
                </c:pt>
                <c:pt idx="13803">
                  <c:v>43271.315972222219</c:v>
                </c:pt>
                <c:pt idx="13804">
                  <c:v>43271.319444444445</c:v>
                </c:pt>
                <c:pt idx="13805">
                  <c:v>43271.322916666664</c:v>
                </c:pt>
                <c:pt idx="13806">
                  <c:v>43271.326388888891</c:v>
                </c:pt>
                <c:pt idx="13807">
                  <c:v>43271.329861111109</c:v>
                </c:pt>
                <c:pt idx="13808">
                  <c:v>43271.333333333336</c:v>
                </c:pt>
                <c:pt idx="13809">
                  <c:v>43271.336805555555</c:v>
                </c:pt>
                <c:pt idx="13810">
                  <c:v>43271.340277777781</c:v>
                </c:pt>
                <c:pt idx="13811">
                  <c:v>43271.34375</c:v>
                </c:pt>
                <c:pt idx="13812">
                  <c:v>43271.347222222219</c:v>
                </c:pt>
                <c:pt idx="13813">
                  <c:v>43271.350694444445</c:v>
                </c:pt>
                <c:pt idx="13814">
                  <c:v>43271.354166666664</c:v>
                </c:pt>
                <c:pt idx="13815">
                  <c:v>43271.357638888891</c:v>
                </c:pt>
                <c:pt idx="13816">
                  <c:v>43271.361111111109</c:v>
                </c:pt>
                <c:pt idx="13817">
                  <c:v>43271.364583333336</c:v>
                </c:pt>
                <c:pt idx="13818">
                  <c:v>43271.368055555555</c:v>
                </c:pt>
                <c:pt idx="13819">
                  <c:v>43271.371527777781</c:v>
                </c:pt>
                <c:pt idx="13820">
                  <c:v>43271.375</c:v>
                </c:pt>
                <c:pt idx="13821">
                  <c:v>43271.381249999999</c:v>
                </c:pt>
                <c:pt idx="13822">
                  <c:v>43271.385416666664</c:v>
                </c:pt>
                <c:pt idx="13823">
                  <c:v>43271.388888888891</c:v>
                </c:pt>
                <c:pt idx="13824">
                  <c:v>43271.395138888889</c:v>
                </c:pt>
                <c:pt idx="13825">
                  <c:v>43271.399305555555</c:v>
                </c:pt>
                <c:pt idx="13826">
                  <c:v>43271.402777777781</c:v>
                </c:pt>
                <c:pt idx="13827">
                  <c:v>43271.40625</c:v>
                </c:pt>
                <c:pt idx="13828">
                  <c:v>43271.409722222219</c:v>
                </c:pt>
                <c:pt idx="13829">
                  <c:v>43271.413194444445</c:v>
                </c:pt>
                <c:pt idx="13830">
                  <c:v>43271.416666666664</c:v>
                </c:pt>
                <c:pt idx="13831">
                  <c:v>43271.420138888891</c:v>
                </c:pt>
                <c:pt idx="13832">
                  <c:v>43271.423611111109</c:v>
                </c:pt>
                <c:pt idx="13833">
                  <c:v>43271.429861111108</c:v>
                </c:pt>
                <c:pt idx="13834">
                  <c:v>43271.434027777781</c:v>
                </c:pt>
                <c:pt idx="13835">
                  <c:v>43271.44027777778</c:v>
                </c:pt>
                <c:pt idx="13836">
                  <c:v>43271.447222222225</c:v>
                </c:pt>
                <c:pt idx="13837">
                  <c:v>43271.451388888891</c:v>
                </c:pt>
                <c:pt idx="13838">
                  <c:v>43271.454861111109</c:v>
                </c:pt>
                <c:pt idx="13839">
                  <c:v>43271.458333333336</c:v>
                </c:pt>
                <c:pt idx="13840">
                  <c:v>43271.464583333334</c:v>
                </c:pt>
                <c:pt idx="13841">
                  <c:v>43271.46875</c:v>
                </c:pt>
                <c:pt idx="13842">
                  <c:v>43271.472222222219</c:v>
                </c:pt>
                <c:pt idx="13843">
                  <c:v>43271.475694444445</c:v>
                </c:pt>
                <c:pt idx="13844">
                  <c:v>43271.479166666664</c:v>
                </c:pt>
                <c:pt idx="13845">
                  <c:v>43271.482638888891</c:v>
                </c:pt>
                <c:pt idx="13846">
                  <c:v>43271.488888888889</c:v>
                </c:pt>
                <c:pt idx="13847">
                  <c:v>43271.492361111108</c:v>
                </c:pt>
                <c:pt idx="13848">
                  <c:v>43271.496527777781</c:v>
                </c:pt>
                <c:pt idx="13849">
                  <c:v>43271.50277777778</c:v>
                </c:pt>
                <c:pt idx="13850">
                  <c:v>43271.506944444445</c:v>
                </c:pt>
                <c:pt idx="13851">
                  <c:v>43271.513194444444</c:v>
                </c:pt>
                <c:pt idx="13852">
                  <c:v>43271.520138888889</c:v>
                </c:pt>
                <c:pt idx="13853">
                  <c:v>43271.523611111108</c:v>
                </c:pt>
                <c:pt idx="13854">
                  <c:v>43271.527777777781</c:v>
                </c:pt>
                <c:pt idx="13855">
                  <c:v>43271.53125</c:v>
                </c:pt>
                <c:pt idx="13856">
                  <c:v>43271.537499999999</c:v>
                </c:pt>
                <c:pt idx="13857">
                  <c:v>43271.540972222225</c:v>
                </c:pt>
                <c:pt idx="13858">
                  <c:v>43271.544444444444</c:v>
                </c:pt>
                <c:pt idx="13859">
                  <c:v>43271.54791666667</c:v>
                </c:pt>
                <c:pt idx="13860">
                  <c:v>43271.551388888889</c:v>
                </c:pt>
                <c:pt idx="13861">
                  <c:v>43271.554861111108</c:v>
                </c:pt>
                <c:pt idx="13862">
                  <c:v>43271.558333333334</c:v>
                </c:pt>
                <c:pt idx="13863">
                  <c:v>43271.56527777778</c:v>
                </c:pt>
                <c:pt idx="13864">
                  <c:v>43271.568749999999</c:v>
                </c:pt>
                <c:pt idx="13865">
                  <c:v>43271.572916666664</c:v>
                </c:pt>
                <c:pt idx="13866">
                  <c:v>43271.57916666667</c:v>
                </c:pt>
                <c:pt idx="13867">
                  <c:v>43271.582638888889</c:v>
                </c:pt>
                <c:pt idx="13868">
                  <c:v>43271.589583333334</c:v>
                </c:pt>
                <c:pt idx="13869">
                  <c:v>43271.59652777778</c:v>
                </c:pt>
                <c:pt idx="13870">
                  <c:v>43271.6</c:v>
                </c:pt>
                <c:pt idx="13871">
                  <c:v>43271.606944444444</c:v>
                </c:pt>
                <c:pt idx="13872">
                  <c:v>43271.613888888889</c:v>
                </c:pt>
                <c:pt idx="13873">
                  <c:v>43271.617361111108</c:v>
                </c:pt>
                <c:pt idx="13874">
                  <c:v>43271.620833333334</c:v>
                </c:pt>
                <c:pt idx="13875">
                  <c:v>43271.624305555553</c:v>
                </c:pt>
                <c:pt idx="13876">
                  <c:v>43271.62777777778</c:v>
                </c:pt>
                <c:pt idx="13877">
                  <c:v>43271.631249999999</c:v>
                </c:pt>
                <c:pt idx="13878">
                  <c:v>43271.634722222225</c:v>
                </c:pt>
                <c:pt idx="13879">
                  <c:v>43271.638194444444</c:v>
                </c:pt>
                <c:pt idx="13880">
                  <c:v>43271.64166666667</c:v>
                </c:pt>
                <c:pt idx="13881">
                  <c:v>43271.645138888889</c:v>
                </c:pt>
                <c:pt idx="13882">
                  <c:v>43271.652083333334</c:v>
                </c:pt>
                <c:pt idx="13883">
                  <c:v>43271.655555555553</c:v>
                </c:pt>
                <c:pt idx="13884">
                  <c:v>43271.65902777778</c:v>
                </c:pt>
                <c:pt idx="13885">
                  <c:v>43271.662499999999</c:v>
                </c:pt>
                <c:pt idx="13886">
                  <c:v>43271.665972222225</c:v>
                </c:pt>
                <c:pt idx="13887">
                  <c:v>43271.669444444444</c:v>
                </c:pt>
                <c:pt idx="13888">
                  <c:v>43271.67291666667</c:v>
                </c:pt>
                <c:pt idx="13889">
                  <c:v>43271.676388888889</c:v>
                </c:pt>
                <c:pt idx="13890">
                  <c:v>43271.679861111108</c:v>
                </c:pt>
                <c:pt idx="13891">
                  <c:v>43271.683333333334</c:v>
                </c:pt>
                <c:pt idx="13892">
                  <c:v>43271.6875</c:v>
                </c:pt>
                <c:pt idx="13893">
                  <c:v>43271.690972222219</c:v>
                </c:pt>
                <c:pt idx="13894">
                  <c:v>43271.694444444445</c:v>
                </c:pt>
                <c:pt idx="13895">
                  <c:v>43271.697916666664</c:v>
                </c:pt>
                <c:pt idx="13896">
                  <c:v>43271.701388888891</c:v>
                </c:pt>
                <c:pt idx="13897">
                  <c:v>43271.704861111109</c:v>
                </c:pt>
                <c:pt idx="13898">
                  <c:v>43271.708333333336</c:v>
                </c:pt>
                <c:pt idx="13899">
                  <c:v>43271.711805555555</c:v>
                </c:pt>
                <c:pt idx="13900">
                  <c:v>43271.715277777781</c:v>
                </c:pt>
                <c:pt idx="13901">
                  <c:v>43271.71875</c:v>
                </c:pt>
                <c:pt idx="13902">
                  <c:v>43271.722222222219</c:v>
                </c:pt>
                <c:pt idx="13903">
                  <c:v>43271.725694444445</c:v>
                </c:pt>
                <c:pt idx="13904">
                  <c:v>43271.729166666664</c:v>
                </c:pt>
                <c:pt idx="13905">
                  <c:v>43271.732638888891</c:v>
                </c:pt>
                <c:pt idx="13906">
                  <c:v>43271.736111111109</c:v>
                </c:pt>
                <c:pt idx="13907">
                  <c:v>43271.739583333336</c:v>
                </c:pt>
                <c:pt idx="13908">
                  <c:v>43271.743055555555</c:v>
                </c:pt>
                <c:pt idx="13909">
                  <c:v>43271.746527777781</c:v>
                </c:pt>
                <c:pt idx="13910">
                  <c:v>43271.75</c:v>
                </c:pt>
                <c:pt idx="13911">
                  <c:v>43271.753472222219</c:v>
                </c:pt>
                <c:pt idx="13912">
                  <c:v>43271.756944444445</c:v>
                </c:pt>
                <c:pt idx="13913">
                  <c:v>43271.760416666664</c:v>
                </c:pt>
                <c:pt idx="13914">
                  <c:v>43271.763888888891</c:v>
                </c:pt>
                <c:pt idx="13915">
                  <c:v>43271.767361111109</c:v>
                </c:pt>
                <c:pt idx="13916">
                  <c:v>43271.770833333336</c:v>
                </c:pt>
                <c:pt idx="13917">
                  <c:v>43271.774305555555</c:v>
                </c:pt>
                <c:pt idx="13918">
                  <c:v>43271.777777777781</c:v>
                </c:pt>
                <c:pt idx="13919">
                  <c:v>43271.78125</c:v>
                </c:pt>
                <c:pt idx="13920">
                  <c:v>43271.784722222219</c:v>
                </c:pt>
                <c:pt idx="13921">
                  <c:v>43271.788194444445</c:v>
                </c:pt>
                <c:pt idx="13922">
                  <c:v>43271.791666666664</c:v>
                </c:pt>
                <c:pt idx="13923">
                  <c:v>43271.795138888891</c:v>
                </c:pt>
                <c:pt idx="13924">
                  <c:v>43271.798611111109</c:v>
                </c:pt>
                <c:pt idx="13925">
                  <c:v>43271.802083333336</c:v>
                </c:pt>
                <c:pt idx="13926">
                  <c:v>43271.805555555555</c:v>
                </c:pt>
                <c:pt idx="13927">
                  <c:v>43271.809027777781</c:v>
                </c:pt>
                <c:pt idx="13928">
                  <c:v>43271.8125</c:v>
                </c:pt>
                <c:pt idx="13929">
                  <c:v>43271.815972222219</c:v>
                </c:pt>
                <c:pt idx="13930">
                  <c:v>43271.819444444445</c:v>
                </c:pt>
                <c:pt idx="13931">
                  <c:v>43271.822916666664</c:v>
                </c:pt>
                <c:pt idx="13932">
                  <c:v>43271.826388888891</c:v>
                </c:pt>
                <c:pt idx="13933">
                  <c:v>43271.829861111109</c:v>
                </c:pt>
                <c:pt idx="13934">
                  <c:v>43271.833333333336</c:v>
                </c:pt>
                <c:pt idx="13935">
                  <c:v>43271.836805555555</c:v>
                </c:pt>
                <c:pt idx="13936">
                  <c:v>43271.840277777781</c:v>
                </c:pt>
                <c:pt idx="13937">
                  <c:v>43271.84375</c:v>
                </c:pt>
                <c:pt idx="13938">
                  <c:v>43271.847222222219</c:v>
                </c:pt>
                <c:pt idx="13939">
                  <c:v>43271.850694444445</c:v>
                </c:pt>
                <c:pt idx="13940">
                  <c:v>43271.854166666664</c:v>
                </c:pt>
                <c:pt idx="13941">
                  <c:v>43271.857638888891</c:v>
                </c:pt>
                <c:pt idx="13942">
                  <c:v>43271.861111111109</c:v>
                </c:pt>
                <c:pt idx="13943">
                  <c:v>43271.864583333336</c:v>
                </c:pt>
                <c:pt idx="13944">
                  <c:v>43271.868055555555</c:v>
                </c:pt>
                <c:pt idx="13945">
                  <c:v>43271.871527777781</c:v>
                </c:pt>
                <c:pt idx="13946">
                  <c:v>43271.875</c:v>
                </c:pt>
                <c:pt idx="13947">
                  <c:v>43271.878472222219</c:v>
                </c:pt>
                <c:pt idx="13948">
                  <c:v>43271.881944444445</c:v>
                </c:pt>
                <c:pt idx="13949">
                  <c:v>43271.885416666664</c:v>
                </c:pt>
                <c:pt idx="13950">
                  <c:v>43271.888888888891</c:v>
                </c:pt>
                <c:pt idx="13951">
                  <c:v>43271.892361111109</c:v>
                </c:pt>
                <c:pt idx="13952">
                  <c:v>43271.895833333336</c:v>
                </c:pt>
                <c:pt idx="13953">
                  <c:v>43271.899305555555</c:v>
                </c:pt>
                <c:pt idx="13954">
                  <c:v>43271.902777777781</c:v>
                </c:pt>
                <c:pt idx="13955">
                  <c:v>43271.90625</c:v>
                </c:pt>
                <c:pt idx="13956">
                  <c:v>43271.909722222219</c:v>
                </c:pt>
                <c:pt idx="13957">
                  <c:v>43271.913194444445</c:v>
                </c:pt>
                <c:pt idx="13958">
                  <c:v>43271.916666666664</c:v>
                </c:pt>
                <c:pt idx="13959">
                  <c:v>43271.920138888891</c:v>
                </c:pt>
                <c:pt idx="13960">
                  <c:v>43271.923611111109</c:v>
                </c:pt>
                <c:pt idx="13961">
                  <c:v>43271.927083333336</c:v>
                </c:pt>
                <c:pt idx="13962">
                  <c:v>43271.930555555555</c:v>
                </c:pt>
                <c:pt idx="13963">
                  <c:v>43271.934027777781</c:v>
                </c:pt>
                <c:pt idx="13964">
                  <c:v>43271.9375</c:v>
                </c:pt>
                <c:pt idx="13965">
                  <c:v>43271.940972222219</c:v>
                </c:pt>
                <c:pt idx="13966">
                  <c:v>43271.944444444445</c:v>
                </c:pt>
                <c:pt idx="13967">
                  <c:v>43271.947916666664</c:v>
                </c:pt>
                <c:pt idx="13968">
                  <c:v>43271.951388888891</c:v>
                </c:pt>
                <c:pt idx="13969">
                  <c:v>43271.954861111109</c:v>
                </c:pt>
                <c:pt idx="13970">
                  <c:v>43271.958333333336</c:v>
                </c:pt>
                <c:pt idx="13971">
                  <c:v>43271.961805555555</c:v>
                </c:pt>
                <c:pt idx="13972">
                  <c:v>43271.965277777781</c:v>
                </c:pt>
                <c:pt idx="13973">
                  <c:v>43271.96875</c:v>
                </c:pt>
                <c:pt idx="13974">
                  <c:v>43271.972222222219</c:v>
                </c:pt>
                <c:pt idx="13975">
                  <c:v>43271.975694444445</c:v>
                </c:pt>
                <c:pt idx="13976">
                  <c:v>43271.979166666664</c:v>
                </c:pt>
                <c:pt idx="13977">
                  <c:v>43271.982638888891</c:v>
                </c:pt>
                <c:pt idx="13978">
                  <c:v>43271.986111111109</c:v>
                </c:pt>
                <c:pt idx="13979">
                  <c:v>43271.989583333336</c:v>
                </c:pt>
                <c:pt idx="13980">
                  <c:v>43271.993055555555</c:v>
                </c:pt>
                <c:pt idx="13981">
                  <c:v>43271.996527777781</c:v>
                </c:pt>
                <c:pt idx="13982">
                  <c:v>43272</c:v>
                </c:pt>
                <c:pt idx="13983">
                  <c:v>43272.003472222219</c:v>
                </c:pt>
                <c:pt idx="13984">
                  <c:v>43272.006944444445</c:v>
                </c:pt>
                <c:pt idx="13985">
                  <c:v>43272.010416666664</c:v>
                </c:pt>
                <c:pt idx="13986">
                  <c:v>43272.013888888891</c:v>
                </c:pt>
                <c:pt idx="13987">
                  <c:v>43272.017361111109</c:v>
                </c:pt>
                <c:pt idx="13988">
                  <c:v>43272.020833333336</c:v>
                </c:pt>
                <c:pt idx="13989">
                  <c:v>43272.024305555555</c:v>
                </c:pt>
                <c:pt idx="13990">
                  <c:v>43272.027777777781</c:v>
                </c:pt>
                <c:pt idx="13991">
                  <c:v>43272.03125</c:v>
                </c:pt>
                <c:pt idx="13992">
                  <c:v>43272.034722222219</c:v>
                </c:pt>
                <c:pt idx="13993">
                  <c:v>43272.038194444445</c:v>
                </c:pt>
                <c:pt idx="13994">
                  <c:v>43272.041666666664</c:v>
                </c:pt>
                <c:pt idx="13995">
                  <c:v>43272.045138888891</c:v>
                </c:pt>
                <c:pt idx="13996">
                  <c:v>43272.048611111109</c:v>
                </c:pt>
                <c:pt idx="13997">
                  <c:v>43272.052083333336</c:v>
                </c:pt>
                <c:pt idx="13998">
                  <c:v>43272.055555555555</c:v>
                </c:pt>
                <c:pt idx="13999">
                  <c:v>43272.059027777781</c:v>
                </c:pt>
                <c:pt idx="14000">
                  <c:v>43272.0625</c:v>
                </c:pt>
                <c:pt idx="14001">
                  <c:v>43272.065972222219</c:v>
                </c:pt>
                <c:pt idx="14002">
                  <c:v>43272.069444444445</c:v>
                </c:pt>
                <c:pt idx="14003">
                  <c:v>43272.072916666664</c:v>
                </c:pt>
                <c:pt idx="14004">
                  <c:v>43272.076388888891</c:v>
                </c:pt>
                <c:pt idx="14005">
                  <c:v>43272.082638888889</c:v>
                </c:pt>
                <c:pt idx="14006">
                  <c:v>43272.086805555555</c:v>
                </c:pt>
                <c:pt idx="14007">
                  <c:v>43272.090277777781</c:v>
                </c:pt>
                <c:pt idx="14008">
                  <c:v>43272.09375</c:v>
                </c:pt>
                <c:pt idx="14009">
                  <c:v>43272.097222222219</c:v>
                </c:pt>
                <c:pt idx="14010">
                  <c:v>43272.100694444445</c:v>
                </c:pt>
                <c:pt idx="14011">
                  <c:v>43272.104166666664</c:v>
                </c:pt>
                <c:pt idx="14012">
                  <c:v>43272.107638888891</c:v>
                </c:pt>
                <c:pt idx="14013">
                  <c:v>43272.111111111109</c:v>
                </c:pt>
                <c:pt idx="14014">
                  <c:v>43272.114583333336</c:v>
                </c:pt>
                <c:pt idx="14015">
                  <c:v>43272.118055555555</c:v>
                </c:pt>
                <c:pt idx="14016">
                  <c:v>43272.121527777781</c:v>
                </c:pt>
                <c:pt idx="14017">
                  <c:v>43272.125</c:v>
                </c:pt>
                <c:pt idx="14018">
                  <c:v>43272.128472222219</c:v>
                </c:pt>
                <c:pt idx="14019">
                  <c:v>43272.131944444445</c:v>
                </c:pt>
                <c:pt idx="14020">
                  <c:v>43272.135416666664</c:v>
                </c:pt>
                <c:pt idx="14021">
                  <c:v>43272.138888888891</c:v>
                </c:pt>
                <c:pt idx="14022">
                  <c:v>43272.142361111109</c:v>
                </c:pt>
                <c:pt idx="14023">
                  <c:v>43272.145833333336</c:v>
                </c:pt>
                <c:pt idx="14024">
                  <c:v>43272.149305555555</c:v>
                </c:pt>
                <c:pt idx="14025">
                  <c:v>43272.152777777781</c:v>
                </c:pt>
                <c:pt idx="14026">
                  <c:v>43272.15625</c:v>
                </c:pt>
                <c:pt idx="14027">
                  <c:v>43272.159722222219</c:v>
                </c:pt>
                <c:pt idx="14028">
                  <c:v>43272.163194444445</c:v>
                </c:pt>
                <c:pt idx="14029">
                  <c:v>43272.166666666664</c:v>
                </c:pt>
                <c:pt idx="14030">
                  <c:v>43272.170138888891</c:v>
                </c:pt>
                <c:pt idx="14031">
                  <c:v>43272.173611111109</c:v>
                </c:pt>
                <c:pt idx="14032">
                  <c:v>43272.177083333336</c:v>
                </c:pt>
                <c:pt idx="14033">
                  <c:v>43272.180555555555</c:v>
                </c:pt>
                <c:pt idx="14034">
                  <c:v>43272.184027777781</c:v>
                </c:pt>
                <c:pt idx="14035">
                  <c:v>43272.1875</c:v>
                </c:pt>
                <c:pt idx="14036">
                  <c:v>43272.190972222219</c:v>
                </c:pt>
                <c:pt idx="14037">
                  <c:v>43272.194444444445</c:v>
                </c:pt>
                <c:pt idx="14038">
                  <c:v>43272.197916666664</c:v>
                </c:pt>
                <c:pt idx="14039">
                  <c:v>43272.201388888891</c:v>
                </c:pt>
                <c:pt idx="14040">
                  <c:v>43272.204861111109</c:v>
                </c:pt>
                <c:pt idx="14041">
                  <c:v>43272.208333333336</c:v>
                </c:pt>
                <c:pt idx="14042">
                  <c:v>43272.211805555555</c:v>
                </c:pt>
                <c:pt idx="14043">
                  <c:v>43272.215277777781</c:v>
                </c:pt>
                <c:pt idx="14044">
                  <c:v>43272.21875</c:v>
                </c:pt>
                <c:pt idx="14045">
                  <c:v>43272.222222222219</c:v>
                </c:pt>
                <c:pt idx="14046">
                  <c:v>43272.225694444445</c:v>
                </c:pt>
                <c:pt idx="14047">
                  <c:v>43272.229166666664</c:v>
                </c:pt>
                <c:pt idx="14048">
                  <c:v>43272.232638888891</c:v>
                </c:pt>
                <c:pt idx="14049">
                  <c:v>43272.236111111109</c:v>
                </c:pt>
                <c:pt idx="14050">
                  <c:v>43272.239583333336</c:v>
                </c:pt>
                <c:pt idx="14051">
                  <c:v>43272.243055555555</c:v>
                </c:pt>
                <c:pt idx="14052">
                  <c:v>43272.246527777781</c:v>
                </c:pt>
                <c:pt idx="14053">
                  <c:v>43272.25</c:v>
                </c:pt>
                <c:pt idx="14054">
                  <c:v>43272.253472222219</c:v>
                </c:pt>
                <c:pt idx="14055">
                  <c:v>43272.256944444445</c:v>
                </c:pt>
                <c:pt idx="14056">
                  <c:v>43272.260416666664</c:v>
                </c:pt>
                <c:pt idx="14057">
                  <c:v>43272.263888888891</c:v>
                </c:pt>
                <c:pt idx="14058">
                  <c:v>43272.267361111109</c:v>
                </c:pt>
                <c:pt idx="14059">
                  <c:v>43272.270833333336</c:v>
                </c:pt>
                <c:pt idx="14060">
                  <c:v>43272.274305555555</c:v>
                </c:pt>
                <c:pt idx="14061">
                  <c:v>43272.277777777781</c:v>
                </c:pt>
                <c:pt idx="14062">
                  <c:v>43272.28125</c:v>
                </c:pt>
                <c:pt idx="14063">
                  <c:v>43272.284722222219</c:v>
                </c:pt>
                <c:pt idx="14064">
                  <c:v>43272.288194444445</c:v>
                </c:pt>
                <c:pt idx="14065">
                  <c:v>43272.291666666664</c:v>
                </c:pt>
                <c:pt idx="14066">
                  <c:v>43272.295138888891</c:v>
                </c:pt>
                <c:pt idx="14067">
                  <c:v>43272.298611111109</c:v>
                </c:pt>
                <c:pt idx="14068">
                  <c:v>43272.302083333336</c:v>
                </c:pt>
                <c:pt idx="14069">
                  <c:v>43272.305555555555</c:v>
                </c:pt>
                <c:pt idx="14070">
                  <c:v>43272.309027777781</c:v>
                </c:pt>
                <c:pt idx="14071">
                  <c:v>43272.3125</c:v>
                </c:pt>
                <c:pt idx="14072">
                  <c:v>43272.315972222219</c:v>
                </c:pt>
                <c:pt idx="14073">
                  <c:v>43272.322222222225</c:v>
                </c:pt>
                <c:pt idx="14074">
                  <c:v>43272.326388888891</c:v>
                </c:pt>
                <c:pt idx="14075">
                  <c:v>43272.329861111109</c:v>
                </c:pt>
                <c:pt idx="14076">
                  <c:v>43272.333333333336</c:v>
                </c:pt>
                <c:pt idx="14077">
                  <c:v>43272.336805555555</c:v>
                </c:pt>
                <c:pt idx="14078">
                  <c:v>43272.340277777781</c:v>
                </c:pt>
                <c:pt idx="14079">
                  <c:v>43272.34375</c:v>
                </c:pt>
                <c:pt idx="14080">
                  <c:v>43272.347222222219</c:v>
                </c:pt>
                <c:pt idx="14081">
                  <c:v>43272.350694444445</c:v>
                </c:pt>
                <c:pt idx="14082">
                  <c:v>43272.354166666664</c:v>
                </c:pt>
                <c:pt idx="14083">
                  <c:v>43272.357638888891</c:v>
                </c:pt>
                <c:pt idx="14084">
                  <c:v>43272.361111111109</c:v>
                </c:pt>
                <c:pt idx="14085">
                  <c:v>43272.364583333336</c:v>
                </c:pt>
                <c:pt idx="14086">
                  <c:v>43272.368055555555</c:v>
                </c:pt>
                <c:pt idx="14087">
                  <c:v>43272.374305555553</c:v>
                </c:pt>
                <c:pt idx="14088">
                  <c:v>43272.378472222219</c:v>
                </c:pt>
                <c:pt idx="14089">
                  <c:v>43272.384722222225</c:v>
                </c:pt>
                <c:pt idx="14090">
                  <c:v>43272.388194444444</c:v>
                </c:pt>
                <c:pt idx="14091">
                  <c:v>43272.392361111109</c:v>
                </c:pt>
                <c:pt idx="14092">
                  <c:v>43272.398611111108</c:v>
                </c:pt>
                <c:pt idx="14093">
                  <c:v>43272.402083333334</c:v>
                </c:pt>
                <c:pt idx="14094">
                  <c:v>43272.40625</c:v>
                </c:pt>
                <c:pt idx="14095">
                  <c:v>43272.409722222219</c:v>
                </c:pt>
                <c:pt idx="14096">
                  <c:v>43272.413194444445</c:v>
                </c:pt>
                <c:pt idx="14097">
                  <c:v>43272.416666666664</c:v>
                </c:pt>
                <c:pt idx="14098">
                  <c:v>43272.420138888891</c:v>
                </c:pt>
                <c:pt idx="14099">
                  <c:v>43272.426388888889</c:v>
                </c:pt>
                <c:pt idx="14100">
                  <c:v>43272.429861111108</c:v>
                </c:pt>
                <c:pt idx="14101">
                  <c:v>43272.434027777781</c:v>
                </c:pt>
                <c:pt idx="14102">
                  <c:v>43272.4375</c:v>
                </c:pt>
                <c:pt idx="14103">
                  <c:v>43272.440972222219</c:v>
                </c:pt>
                <c:pt idx="14104">
                  <c:v>43272.444444444445</c:v>
                </c:pt>
                <c:pt idx="14105">
                  <c:v>43272.447916666664</c:v>
                </c:pt>
                <c:pt idx="14106">
                  <c:v>43272.451388888891</c:v>
                </c:pt>
                <c:pt idx="14107">
                  <c:v>43272.454861111109</c:v>
                </c:pt>
                <c:pt idx="14108">
                  <c:v>43272.458333333336</c:v>
                </c:pt>
                <c:pt idx="14109">
                  <c:v>43272.461805555555</c:v>
                </c:pt>
                <c:pt idx="14110">
                  <c:v>43272.465277777781</c:v>
                </c:pt>
                <c:pt idx="14111">
                  <c:v>43272.46875</c:v>
                </c:pt>
                <c:pt idx="14112">
                  <c:v>43272.472222222219</c:v>
                </c:pt>
                <c:pt idx="14113">
                  <c:v>43272.475694444445</c:v>
                </c:pt>
                <c:pt idx="14114">
                  <c:v>43272.479166666664</c:v>
                </c:pt>
                <c:pt idx="14115">
                  <c:v>43272.482638888891</c:v>
                </c:pt>
                <c:pt idx="14116">
                  <c:v>43272.486111111109</c:v>
                </c:pt>
                <c:pt idx="14117">
                  <c:v>43272.489583333336</c:v>
                </c:pt>
                <c:pt idx="14118">
                  <c:v>43272.493055555555</c:v>
                </c:pt>
                <c:pt idx="14119">
                  <c:v>43272.496527777781</c:v>
                </c:pt>
                <c:pt idx="14120">
                  <c:v>43272.5</c:v>
                </c:pt>
                <c:pt idx="14121">
                  <c:v>43272.503472222219</c:v>
                </c:pt>
                <c:pt idx="14122">
                  <c:v>43272.506944444445</c:v>
                </c:pt>
                <c:pt idx="14123">
                  <c:v>43272.510416666664</c:v>
                </c:pt>
                <c:pt idx="14124">
                  <c:v>43272.513888888891</c:v>
                </c:pt>
                <c:pt idx="14125">
                  <c:v>43272.517361111109</c:v>
                </c:pt>
                <c:pt idx="14126">
                  <c:v>43272.520833333336</c:v>
                </c:pt>
                <c:pt idx="14127">
                  <c:v>43272.524305555555</c:v>
                </c:pt>
                <c:pt idx="14128">
                  <c:v>43272.527777777781</c:v>
                </c:pt>
                <c:pt idx="14129">
                  <c:v>43272.53125</c:v>
                </c:pt>
                <c:pt idx="14130">
                  <c:v>43272.534722222219</c:v>
                </c:pt>
                <c:pt idx="14131">
                  <c:v>43272.538194444445</c:v>
                </c:pt>
                <c:pt idx="14132">
                  <c:v>43272.541666666664</c:v>
                </c:pt>
                <c:pt idx="14133">
                  <c:v>43272.545138888891</c:v>
                </c:pt>
                <c:pt idx="14134">
                  <c:v>43272.548611111109</c:v>
                </c:pt>
                <c:pt idx="14135">
                  <c:v>43272.552083333336</c:v>
                </c:pt>
                <c:pt idx="14136">
                  <c:v>43272.555555555555</c:v>
                </c:pt>
                <c:pt idx="14137">
                  <c:v>43272.559027777781</c:v>
                </c:pt>
                <c:pt idx="14138">
                  <c:v>43272.5625</c:v>
                </c:pt>
                <c:pt idx="14139">
                  <c:v>43272.565972222219</c:v>
                </c:pt>
                <c:pt idx="14140">
                  <c:v>43272.569444444445</c:v>
                </c:pt>
                <c:pt idx="14141">
                  <c:v>43272.572916666664</c:v>
                </c:pt>
                <c:pt idx="14142">
                  <c:v>43272.576388888891</c:v>
                </c:pt>
                <c:pt idx="14143">
                  <c:v>43272.579861111109</c:v>
                </c:pt>
                <c:pt idx="14144">
                  <c:v>43272.583333333336</c:v>
                </c:pt>
                <c:pt idx="14145">
                  <c:v>43272.586805555555</c:v>
                </c:pt>
                <c:pt idx="14146">
                  <c:v>43272.590277777781</c:v>
                </c:pt>
                <c:pt idx="14147">
                  <c:v>43272.59375</c:v>
                </c:pt>
                <c:pt idx="14148">
                  <c:v>43272.597222222219</c:v>
                </c:pt>
                <c:pt idx="14149">
                  <c:v>43272.600694444445</c:v>
                </c:pt>
                <c:pt idx="14150">
                  <c:v>43272.604166666664</c:v>
                </c:pt>
                <c:pt idx="14151">
                  <c:v>43272.607638888891</c:v>
                </c:pt>
                <c:pt idx="14152">
                  <c:v>43272.611111111109</c:v>
                </c:pt>
                <c:pt idx="14153">
                  <c:v>43272.614583333336</c:v>
                </c:pt>
                <c:pt idx="14154">
                  <c:v>43272.618055555555</c:v>
                </c:pt>
                <c:pt idx="14155">
                  <c:v>43272.621527777781</c:v>
                </c:pt>
                <c:pt idx="14156">
                  <c:v>43272.625</c:v>
                </c:pt>
                <c:pt idx="14157">
                  <c:v>43272.628472222219</c:v>
                </c:pt>
                <c:pt idx="14158">
                  <c:v>43272.631944444445</c:v>
                </c:pt>
                <c:pt idx="14159">
                  <c:v>43272.635416666664</c:v>
                </c:pt>
                <c:pt idx="14160">
                  <c:v>43272.638888888891</c:v>
                </c:pt>
                <c:pt idx="14161">
                  <c:v>43272.642361111109</c:v>
                </c:pt>
                <c:pt idx="14162">
                  <c:v>43272.645833333336</c:v>
                </c:pt>
                <c:pt idx="14163">
                  <c:v>43272.649305555555</c:v>
                </c:pt>
                <c:pt idx="14164">
                  <c:v>43272.652777777781</c:v>
                </c:pt>
                <c:pt idx="14165">
                  <c:v>43272.65625</c:v>
                </c:pt>
                <c:pt idx="14166">
                  <c:v>43272.659722222219</c:v>
                </c:pt>
                <c:pt idx="14167">
                  <c:v>43272.663194444445</c:v>
                </c:pt>
                <c:pt idx="14168">
                  <c:v>43272.666666666664</c:v>
                </c:pt>
                <c:pt idx="14169">
                  <c:v>43272.670138888891</c:v>
                </c:pt>
                <c:pt idx="14170">
                  <c:v>43272.673611111109</c:v>
                </c:pt>
                <c:pt idx="14171">
                  <c:v>43272.677083333336</c:v>
                </c:pt>
                <c:pt idx="14172">
                  <c:v>43272.680555555555</c:v>
                </c:pt>
                <c:pt idx="14173">
                  <c:v>43272.684027777781</c:v>
                </c:pt>
                <c:pt idx="14174">
                  <c:v>43272.6875</c:v>
                </c:pt>
                <c:pt idx="14175">
                  <c:v>43272.690972222219</c:v>
                </c:pt>
                <c:pt idx="14176">
                  <c:v>43272.694444444445</c:v>
                </c:pt>
                <c:pt idx="14177">
                  <c:v>43272.697916666664</c:v>
                </c:pt>
                <c:pt idx="14178">
                  <c:v>43272.701388888891</c:v>
                </c:pt>
                <c:pt idx="14179">
                  <c:v>43272.704861111109</c:v>
                </c:pt>
                <c:pt idx="14180">
                  <c:v>43272.708333333336</c:v>
                </c:pt>
                <c:pt idx="14181">
                  <c:v>43272.711805555555</c:v>
                </c:pt>
                <c:pt idx="14182">
                  <c:v>43272.715277777781</c:v>
                </c:pt>
                <c:pt idx="14183">
                  <c:v>43272.72152777778</c:v>
                </c:pt>
                <c:pt idx="14184">
                  <c:v>43272.725694444445</c:v>
                </c:pt>
                <c:pt idx="14185">
                  <c:v>43272.729166666664</c:v>
                </c:pt>
                <c:pt idx="14186">
                  <c:v>43272.732638888891</c:v>
                </c:pt>
                <c:pt idx="14187">
                  <c:v>43272.736111111109</c:v>
                </c:pt>
                <c:pt idx="14188">
                  <c:v>43272.739583333336</c:v>
                </c:pt>
                <c:pt idx="14189">
                  <c:v>43272.743055555555</c:v>
                </c:pt>
                <c:pt idx="14190">
                  <c:v>43272.746527777781</c:v>
                </c:pt>
                <c:pt idx="14191">
                  <c:v>43272.75</c:v>
                </c:pt>
                <c:pt idx="14192">
                  <c:v>43272.753472222219</c:v>
                </c:pt>
                <c:pt idx="14193">
                  <c:v>43272.756944444445</c:v>
                </c:pt>
                <c:pt idx="14194">
                  <c:v>43272.760416666664</c:v>
                </c:pt>
                <c:pt idx="14195">
                  <c:v>43272.763888888891</c:v>
                </c:pt>
                <c:pt idx="14196">
                  <c:v>43272.767361111109</c:v>
                </c:pt>
                <c:pt idx="14197">
                  <c:v>43272.770833333336</c:v>
                </c:pt>
                <c:pt idx="14198">
                  <c:v>43272.774305555555</c:v>
                </c:pt>
                <c:pt idx="14199">
                  <c:v>43272.777777777781</c:v>
                </c:pt>
                <c:pt idx="14200">
                  <c:v>43272.78125</c:v>
                </c:pt>
                <c:pt idx="14201">
                  <c:v>43272.784722222219</c:v>
                </c:pt>
                <c:pt idx="14202">
                  <c:v>43272.788194444445</c:v>
                </c:pt>
                <c:pt idx="14203">
                  <c:v>43272.791666666664</c:v>
                </c:pt>
                <c:pt idx="14204">
                  <c:v>43272.795138888891</c:v>
                </c:pt>
                <c:pt idx="14205">
                  <c:v>43272.798611111109</c:v>
                </c:pt>
                <c:pt idx="14206">
                  <c:v>43272.802083333336</c:v>
                </c:pt>
                <c:pt idx="14207">
                  <c:v>43272.805555555555</c:v>
                </c:pt>
                <c:pt idx="14208">
                  <c:v>43272.809027777781</c:v>
                </c:pt>
                <c:pt idx="14209">
                  <c:v>43272.8125</c:v>
                </c:pt>
                <c:pt idx="14210">
                  <c:v>43272.815972222219</c:v>
                </c:pt>
                <c:pt idx="14211">
                  <c:v>43272.819444444445</c:v>
                </c:pt>
                <c:pt idx="14212">
                  <c:v>43272.822916666664</c:v>
                </c:pt>
                <c:pt idx="14213">
                  <c:v>43272.826388888891</c:v>
                </c:pt>
                <c:pt idx="14214">
                  <c:v>43272.829861111109</c:v>
                </c:pt>
                <c:pt idx="14215">
                  <c:v>43272.833333333336</c:v>
                </c:pt>
                <c:pt idx="14216">
                  <c:v>43272.836805555555</c:v>
                </c:pt>
                <c:pt idx="14217">
                  <c:v>43272.843055555553</c:v>
                </c:pt>
                <c:pt idx="14218">
                  <c:v>43272.84652777778</c:v>
                </c:pt>
                <c:pt idx="14219">
                  <c:v>43272.85</c:v>
                </c:pt>
                <c:pt idx="14220">
                  <c:v>43272.853472222225</c:v>
                </c:pt>
                <c:pt idx="14221">
                  <c:v>43272.856944444444</c:v>
                </c:pt>
                <c:pt idx="14222">
                  <c:v>43272.86041666667</c:v>
                </c:pt>
                <c:pt idx="14223">
                  <c:v>43272.863888888889</c:v>
                </c:pt>
                <c:pt idx="14224">
                  <c:v>43272.867361111108</c:v>
                </c:pt>
                <c:pt idx="14225">
                  <c:v>43272.870833333334</c:v>
                </c:pt>
                <c:pt idx="14226">
                  <c:v>43272.874305555553</c:v>
                </c:pt>
                <c:pt idx="14227">
                  <c:v>43272.87777777778</c:v>
                </c:pt>
                <c:pt idx="14228">
                  <c:v>43272.881249999999</c:v>
                </c:pt>
                <c:pt idx="14229">
                  <c:v>43272.884722222225</c:v>
                </c:pt>
                <c:pt idx="14230">
                  <c:v>43272.888194444444</c:v>
                </c:pt>
                <c:pt idx="14231">
                  <c:v>43272.89166666667</c:v>
                </c:pt>
                <c:pt idx="14232">
                  <c:v>43272.895138888889</c:v>
                </c:pt>
                <c:pt idx="14233">
                  <c:v>43272.898611111108</c:v>
                </c:pt>
                <c:pt idx="14234">
                  <c:v>43272.902083333334</c:v>
                </c:pt>
                <c:pt idx="14235">
                  <c:v>43272.905555555553</c:v>
                </c:pt>
                <c:pt idx="14236">
                  <c:v>43272.90902777778</c:v>
                </c:pt>
                <c:pt idx="14237">
                  <c:v>43272.912499999999</c:v>
                </c:pt>
                <c:pt idx="14238">
                  <c:v>43272.915972222225</c:v>
                </c:pt>
                <c:pt idx="14239">
                  <c:v>43272.919444444444</c:v>
                </c:pt>
                <c:pt idx="14240">
                  <c:v>43272.92291666667</c:v>
                </c:pt>
                <c:pt idx="14241">
                  <c:v>43272.926388888889</c:v>
                </c:pt>
                <c:pt idx="14242">
                  <c:v>43272.929861111108</c:v>
                </c:pt>
                <c:pt idx="14243">
                  <c:v>43272.933333333334</c:v>
                </c:pt>
                <c:pt idx="14244">
                  <c:v>43272.936805555553</c:v>
                </c:pt>
                <c:pt idx="14245">
                  <c:v>43272.94027777778</c:v>
                </c:pt>
                <c:pt idx="14246">
                  <c:v>43272.943749999999</c:v>
                </c:pt>
                <c:pt idx="14247">
                  <c:v>43272.947222222225</c:v>
                </c:pt>
                <c:pt idx="14248">
                  <c:v>43272.950694444444</c:v>
                </c:pt>
                <c:pt idx="14249">
                  <c:v>43272.95416666667</c:v>
                </c:pt>
                <c:pt idx="14250">
                  <c:v>43272.957638888889</c:v>
                </c:pt>
                <c:pt idx="14251">
                  <c:v>43272.961111111108</c:v>
                </c:pt>
                <c:pt idx="14252">
                  <c:v>43272.964583333334</c:v>
                </c:pt>
                <c:pt idx="14253">
                  <c:v>43272.968055555553</c:v>
                </c:pt>
                <c:pt idx="14254">
                  <c:v>43272.97152777778</c:v>
                </c:pt>
                <c:pt idx="14255">
                  <c:v>43272.974999999999</c:v>
                </c:pt>
                <c:pt idx="14256">
                  <c:v>43272.978472222225</c:v>
                </c:pt>
                <c:pt idx="14257">
                  <c:v>43272.981944444444</c:v>
                </c:pt>
                <c:pt idx="14258">
                  <c:v>43272.98541666667</c:v>
                </c:pt>
                <c:pt idx="14259">
                  <c:v>43272.988888888889</c:v>
                </c:pt>
                <c:pt idx="14260">
                  <c:v>43272.992361111108</c:v>
                </c:pt>
                <c:pt idx="14261">
                  <c:v>43272.995833333334</c:v>
                </c:pt>
                <c:pt idx="14262">
                  <c:v>43272.999305555553</c:v>
                </c:pt>
                <c:pt idx="14263">
                  <c:v>43273.00277777778</c:v>
                </c:pt>
                <c:pt idx="14264">
                  <c:v>43273.006249999999</c:v>
                </c:pt>
                <c:pt idx="14265">
                  <c:v>43273.009722222225</c:v>
                </c:pt>
                <c:pt idx="14266">
                  <c:v>43273.013194444444</c:v>
                </c:pt>
                <c:pt idx="14267">
                  <c:v>43273.01666666667</c:v>
                </c:pt>
                <c:pt idx="14268">
                  <c:v>43273.020138888889</c:v>
                </c:pt>
                <c:pt idx="14269">
                  <c:v>43273.023611111108</c:v>
                </c:pt>
                <c:pt idx="14270">
                  <c:v>43273.027083333334</c:v>
                </c:pt>
                <c:pt idx="14271">
                  <c:v>43273.030555555553</c:v>
                </c:pt>
                <c:pt idx="14272">
                  <c:v>43273.03402777778</c:v>
                </c:pt>
                <c:pt idx="14273">
                  <c:v>43273.037499999999</c:v>
                </c:pt>
                <c:pt idx="14274">
                  <c:v>43273.040972222225</c:v>
                </c:pt>
                <c:pt idx="14275">
                  <c:v>43273.044444444444</c:v>
                </c:pt>
                <c:pt idx="14276">
                  <c:v>43273.04791666667</c:v>
                </c:pt>
                <c:pt idx="14277">
                  <c:v>43273.051388888889</c:v>
                </c:pt>
                <c:pt idx="14278">
                  <c:v>43273.054861111108</c:v>
                </c:pt>
                <c:pt idx="14279">
                  <c:v>43273.058333333334</c:v>
                </c:pt>
                <c:pt idx="14280">
                  <c:v>43273.061805555553</c:v>
                </c:pt>
                <c:pt idx="14281">
                  <c:v>43273.06527777778</c:v>
                </c:pt>
                <c:pt idx="14282">
                  <c:v>43273.068749999999</c:v>
                </c:pt>
                <c:pt idx="14283">
                  <c:v>43273.072222222225</c:v>
                </c:pt>
                <c:pt idx="14284">
                  <c:v>43273.075694444444</c:v>
                </c:pt>
                <c:pt idx="14285">
                  <c:v>43273.07916666667</c:v>
                </c:pt>
                <c:pt idx="14286">
                  <c:v>43273.082638888889</c:v>
                </c:pt>
                <c:pt idx="14287">
                  <c:v>43273.086111111108</c:v>
                </c:pt>
                <c:pt idx="14288">
                  <c:v>43273.089583333334</c:v>
                </c:pt>
                <c:pt idx="14289">
                  <c:v>43273.093055555553</c:v>
                </c:pt>
                <c:pt idx="14290">
                  <c:v>43273.09652777778</c:v>
                </c:pt>
                <c:pt idx="14291">
                  <c:v>43273.1</c:v>
                </c:pt>
                <c:pt idx="14292">
                  <c:v>43273.103472222225</c:v>
                </c:pt>
                <c:pt idx="14293">
                  <c:v>43273.106944444444</c:v>
                </c:pt>
                <c:pt idx="14294">
                  <c:v>43273.11041666667</c:v>
                </c:pt>
                <c:pt idx="14295">
                  <c:v>43273.113888888889</c:v>
                </c:pt>
                <c:pt idx="14296">
                  <c:v>43273.117361111108</c:v>
                </c:pt>
                <c:pt idx="14297">
                  <c:v>43273.120833333334</c:v>
                </c:pt>
                <c:pt idx="14298">
                  <c:v>43273.124305555553</c:v>
                </c:pt>
                <c:pt idx="14299">
                  <c:v>43273.12777777778</c:v>
                </c:pt>
                <c:pt idx="14300">
                  <c:v>43273.131249999999</c:v>
                </c:pt>
                <c:pt idx="14301">
                  <c:v>43273.134722222225</c:v>
                </c:pt>
                <c:pt idx="14302">
                  <c:v>43273.138194444444</c:v>
                </c:pt>
                <c:pt idx="14303">
                  <c:v>43273.14166666667</c:v>
                </c:pt>
                <c:pt idx="14304">
                  <c:v>43273.145138888889</c:v>
                </c:pt>
                <c:pt idx="14305">
                  <c:v>43273.148611111108</c:v>
                </c:pt>
                <c:pt idx="14306">
                  <c:v>43273.152083333334</c:v>
                </c:pt>
                <c:pt idx="14307">
                  <c:v>43273.155555555553</c:v>
                </c:pt>
                <c:pt idx="14308">
                  <c:v>43273.15902777778</c:v>
                </c:pt>
                <c:pt idx="14309">
                  <c:v>43273.162499999999</c:v>
                </c:pt>
                <c:pt idx="14310">
                  <c:v>43273.165972222225</c:v>
                </c:pt>
                <c:pt idx="14311">
                  <c:v>43273.169444444444</c:v>
                </c:pt>
                <c:pt idx="14312">
                  <c:v>43273.17291666667</c:v>
                </c:pt>
                <c:pt idx="14313">
                  <c:v>43273.176388888889</c:v>
                </c:pt>
                <c:pt idx="14314">
                  <c:v>43273.179861111108</c:v>
                </c:pt>
                <c:pt idx="14315">
                  <c:v>43273.183333333334</c:v>
                </c:pt>
                <c:pt idx="14316">
                  <c:v>43273.186805555553</c:v>
                </c:pt>
                <c:pt idx="14317">
                  <c:v>43273.19027777778</c:v>
                </c:pt>
                <c:pt idx="14318">
                  <c:v>43273.193749999999</c:v>
                </c:pt>
                <c:pt idx="14319">
                  <c:v>43273.197222222225</c:v>
                </c:pt>
                <c:pt idx="14320">
                  <c:v>43273.200694444444</c:v>
                </c:pt>
                <c:pt idx="14321">
                  <c:v>43273.20416666667</c:v>
                </c:pt>
                <c:pt idx="14322">
                  <c:v>43273.207638888889</c:v>
                </c:pt>
                <c:pt idx="14323">
                  <c:v>43273.211111111108</c:v>
                </c:pt>
                <c:pt idx="14324">
                  <c:v>43273.214583333334</c:v>
                </c:pt>
                <c:pt idx="14325">
                  <c:v>43273.218055555553</c:v>
                </c:pt>
                <c:pt idx="14326">
                  <c:v>43273.22152777778</c:v>
                </c:pt>
                <c:pt idx="14327">
                  <c:v>43273.224999999999</c:v>
                </c:pt>
                <c:pt idx="14328">
                  <c:v>43273.228472222225</c:v>
                </c:pt>
                <c:pt idx="14329">
                  <c:v>43273.231944444444</c:v>
                </c:pt>
                <c:pt idx="14330">
                  <c:v>43273.23541666667</c:v>
                </c:pt>
                <c:pt idx="14331">
                  <c:v>43273.238888888889</c:v>
                </c:pt>
                <c:pt idx="14332">
                  <c:v>43273.242361111108</c:v>
                </c:pt>
                <c:pt idx="14333">
                  <c:v>43273.245833333334</c:v>
                </c:pt>
                <c:pt idx="14334">
                  <c:v>43273.25277777778</c:v>
                </c:pt>
                <c:pt idx="14335">
                  <c:v>43273.256249999999</c:v>
                </c:pt>
                <c:pt idx="14336">
                  <c:v>43273.259722222225</c:v>
                </c:pt>
                <c:pt idx="14337">
                  <c:v>43273.263194444444</c:v>
                </c:pt>
                <c:pt idx="14338">
                  <c:v>43273.26666666667</c:v>
                </c:pt>
                <c:pt idx="14339">
                  <c:v>43273.270138888889</c:v>
                </c:pt>
                <c:pt idx="14340">
                  <c:v>43273.273611111108</c:v>
                </c:pt>
                <c:pt idx="14341">
                  <c:v>43273.277083333334</c:v>
                </c:pt>
                <c:pt idx="14342">
                  <c:v>43273.280555555553</c:v>
                </c:pt>
                <c:pt idx="14343">
                  <c:v>43273.28402777778</c:v>
                </c:pt>
                <c:pt idx="14344">
                  <c:v>43273.287499999999</c:v>
                </c:pt>
                <c:pt idx="14345">
                  <c:v>43273.290972222225</c:v>
                </c:pt>
                <c:pt idx="14346">
                  <c:v>43273.294444444444</c:v>
                </c:pt>
                <c:pt idx="14347">
                  <c:v>43273.29791666667</c:v>
                </c:pt>
                <c:pt idx="14348">
                  <c:v>43273.301388888889</c:v>
                </c:pt>
                <c:pt idx="14349">
                  <c:v>43273.304861111108</c:v>
                </c:pt>
                <c:pt idx="14350">
                  <c:v>43273.308333333334</c:v>
                </c:pt>
                <c:pt idx="14351">
                  <c:v>43273.311805555553</c:v>
                </c:pt>
                <c:pt idx="14352">
                  <c:v>43273.31527777778</c:v>
                </c:pt>
                <c:pt idx="14353">
                  <c:v>43273.318749999999</c:v>
                </c:pt>
                <c:pt idx="14354">
                  <c:v>43273.322222222225</c:v>
                </c:pt>
                <c:pt idx="14355">
                  <c:v>43273.325694444444</c:v>
                </c:pt>
                <c:pt idx="14356">
                  <c:v>43273.32916666667</c:v>
                </c:pt>
                <c:pt idx="14357">
                  <c:v>43273.335416666669</c:v>
                </c:pt>
                <c:pt idx="14358">
                  <c:v>43273.343055555553</c:v>
                </c:pt>
                <c:pt idx="14359">
                  <c:v>43273.34652777778</c:v>
                </c:pt>
                <c:pt idx="14360">
                  <c:v>43273.35</c:v>
                </c:pt>
                <c:pt idx="14361">
                  <c:v>43273.353472222225</c:v>
                </c:pt>
                <c:pt idx="14362">
                  <c:v>43273.356944444444</c:v>
                </c:pt>
                <c:pt idx="14363">
                  <c:v>43273.36041666667</c:v>
                </c:pt>
                <c:pt idx="14364">
                  <c:v>43273.363888888889</c:v>
                </c:pt>
                <c:pt idx="14365">
                  <c:v>43273.367361111108</c:v>
                </c:pt>
                <c:pt idx="14366">
                  <c:v>43273.370833333334</c:v>
                </c:pt>
                <c:pt idx="14367">
                  <c:v>43273.374305555553</c:v>
                </c:pt>
                <c:pt idx="14368">
                  <c:v>43273.37777777778</c:v>
                </c:pt>
                <c:pt idx="14369">
                  <c:v>43273.381249999999</c:v>
                </c:pt>
                <c:pt idx="14370">
                  <c:v>43273.384722222225</c:v>
                </c:pt>
                <c:pt idx="14371">
                  <c:v>43273.388194444444</c:v>
                </c:pt>
                <c:pt idx="14372">
                  <c:v>43273.39166666667</c:v>
                </c:pt>
                <c:pt idx="14373">
                  <c:v>43273.392361111109</c:v>
                </c:pt>
                <c:pt idx="14374">
                  <c:v>43273.398611111108</c:v>
                </c:pt>
                <c:pt idx="14375">
                  <c:v>43273.402083333334</c:v>
                </c:pt>
                <c:pt idx="14376">
                  <c:v>43273.405555555553</c:v>
                </c:pt>
                <c:pt idx="14377">
                  <c:v>43273.40902777778</c:v>
                </c:pt>
                <c:pt idx="14378">
                  <c:v>43273.412499999999</c:v>
                </c:pt>
                <c:pt idx="14379">
                  <c:v>43273.415972222225</c:v>
                </c:pt>
                <c:pt idx="14380">
                  <c:v>43273.419444444444</c:v>
                </c:pt>
                <c:pt idx="14381">
                  <c:v>43273.42291666667</c:v>
                </c:pt>
                <c:pt idx="14382">
                  <c:v>43273.426388888889</c:v>
                </c:pt>
                <c:pt idx="14383">
                  <c:v>43273.429861111108</c:v>
                </c:pt>
                <c:pt idx="14384">
                  <c:v>43273.433333333334</c:v>
                </c:pt>
                <c:pt idx="14385">
                  <c:v>43273.436805555553</c:v>
                </c:pt>
                <c:pt idx="14386">
                  <c:v>43273.44027777778</c:v>
                </c:pt>
                <c:pt idx="14387">
                  <c:v>43273.443749999999</c:v>
                </c:pt>
                <c:pt idx="14388">
                  <c:v>43273.447222222225</c:v>
                </c:pt>
                <c:pt idx="14389">
                  <c:v>43273.450694444444</c:v>
                </c:pt>
                <c:pt idx="14390">
                  <c:v>43273.45416666667</c:v>
                </c:pt>
                <c:pt idx="14391">
                  <c:v>43273.457638888889</c:v>
                </c:pt>
                <c:pt idx="14392">
                  <c:v>43273.461111111108</c:v>
                </c:pt>
                <c:pt idx="14393">
                  <c:v>43273.464583333334</c:v>
                </c:pt>
                <c:pt idx="14394">
                  <c:v>43273.468055555553</c:v>
                </c:pt>
                <c:pt idx="14395">
                  <c:v>43273.47152777778</c:v>
                </c:pt>
                <c:pt idx="14396">
                  <c:v>43273.474999999999</c:v>
                </c:pt>
                <c:pt idx="14397">
                  <c:v>43273.478472222225</c:v>
                </c:pt>
                <c:pt idx="14398">
                  <c:v>43273.481944444444</c:v>
                </c:pt>
                <c:pt idx="14399">
                  <c:v>43273.48541666667</c:v>
                </c:pt>
                <c:pt idx="14400">
                  <c:v>43273.488888888889</c:v>
                </c:pt>
                <c:pt idx="14401">
                  <c:v>43273.492361111108</c:v>
                </c:pt>
                <c:pt idx="14402">
                  <c:v>43273.495833333334</c:v>
                </c:pt>
                <c:pt idx="14403">
                  <c:v>43273.499305555553</c:v>
                </c:pt>
                <c:pt idx="14404">
                  <c:v>43273.50277777778</c:v>
                </c:pt>
                <c:pt idx="14405">
                  <c:v>43273.506249999999</c:v>
                </c:pt>
                <c:pt idx="14406">
                  <c:v>43273.509722222225</c:v>
                </c:pt>
                <c:pt idx="14407">
                  <c:v>43273.513194444444</c:v>
                </c:pt>
                <c:pt idx="14408">
                  <c:v>43273.51666666667</c:v>
                </c:pt>
                <c:pt idx="14409">
                  <c:v>43273.520138888889</c:v>
                </c:pt>
                <c:pt idx="14410">
                  <c:v>43273.523611111108</c:v>
                </c:pt>
                <c:pt idx="14411">
                  <c:v>43273.527083333334</c:v>
                </c:pt>
                <c:pt idx="14412">
                  <c:v>43273.530555555553</c:v>
                </c:pt>
                <c:pt idx="14413">
                  <c:v>43273.53402777778</c:v>
                </c:pt>
                <c:pt idx="14414">
                  <c:v>43273.537499999999</c:v>
                </c:pt>
                <c:pt idx="14415">
                  <c:v>43273.540972222225</c:v>
                </c:pt>
                <c:pt idx="14416">
                  <c:v>43273.544444444444</c:v>
                </c:pt>
                <c:pt idx="14417">
                  <c:v>43273.54791666667</c:v>
                </c:pt>
                <c:pt idx="14418">
                  <c:v>43273.551388888889</c:v>
                </c:pt>
                <c:pt idx="14419">
                  <c:v>43273.554861111108</c:v>
                </c:pt>
                <c:pt idx="14420">
                  <c:v>43273.558333333334</c:v>
                </c:pt>
                <c:pt idx="14421">
                  <c:v>43273.561805555553</c:v>
                </c:pt>
                <c:pt idx="14422">
                  <c:v>43273.56527777778</c:v>
                </c:pt>
                <c:pt idx="14423">
                  <c:v>43273.568749999999</c:v>
                </c:pt>
                <c:pt idx="14424">
                  <c:v>43273.572222222225</c:v>
                </c:pt>
                <c:pt idx="14425">
                  <c:v>43273.575694444444</c:v>
                </c:pt>
                <c:pt idx="14426">
                  <c:v>43273.57916666667</c:v>
                </c:pt>
                <c:pt idx="14427">
                  <c:v>43273.582638888889</c:v>
                </c:pt>
                <c:pt idx="14428">
                  <c:v>43273.586111111108</c:v>
                </c:pt>
                <c:pt idx="14429">
                  <c:v>43273.589583333334</c:v>
                </c:pt>
                <c:pt idx="14430">
                  <c:v>43273.593055555553</c:v>
                </c:pt>
                <c:pt idx="14431">
                  <c:v>43273.59652777778</c:v>
                </c:pt>
                <c:pt idx="14432">
                  <c:v>43273.599999999999</c:v>
                </c:pt>
                <c:pt idx="14433">
                  <c:v>43273.603472222225</c:v>
                </c:pt>
                <c:pt idx="14434">
                  <c:v>43273.606944444444</c:v>
                </c:pt>
                <c:pt idx="14435">
                  <c:v>43273.61041666667</c:v>
                </c:pt>
                <c:pt idx="14436">
                  <c:v>43273.613888888889</c:v>
                </c:pt>
                <c:pt idx="14437">
                  <c:v>43273.617361111108</c:v>
                </c:pt>
                <c:pt idx="14438">
                  <c:v>43273.620833333334</c:v>
                </c:pt>
                <c:pt idx="14439">
                  <c:v>43273.624305555553</c:v>
                </c:pt>
                <c:pt idx="14440">
                  <c:v>43273.62777777778</c:v>
                </c:pt>
                <c:pt idx="14441">
                  <c:v>43273.631249999999</c:v>
                </c:pt>
                <c:pt idx="14442">
                  <c:v>43273.634722222225</c:v>
                </c:pt>
                <c:pt idx="14443">
                  <c:v>43273.638194444444</c:v>
                </c:pt>
                <c:pt idx="14444">
                  <c:v>43273.64166666667</c:v>
                </c:pt>
                <c:pt idx="14445">
                  <c:v>43273.645138888889</c:v>
                </c:pt>
                <c:pt idx="14446">
                  <c:v>43273.648611111108</c:v>
                </c:pt>
                <c:pt idx="14447">
                  <c:v>43273.652083333334</c:v>
                </c:pt>
                <c:pt idx="14448">
                  <c:v>43273.655555555553</c:v>
                </c:pt>
                <c:pt idx="14449">
                  <c:v>43273.65902777778</c:v>
                </c:pt>
                <c:pt idx="14450">
                  <c:v>43273.662499999999</c:v>
                </c:pt>
                <c:pt idx="14451">
                  <c:v>43273.665972222225</c:v>
                </c:pt>
                <c:pt idx="14452">
                  <c:v>43273.669444444444</c:v>
                </c:pt>
                <c:pt idx="14453">
                  <c:v>43273.67291666667</c:v>
                </c:pt>
                <c:pt idx="14454">
                  <c:v>43273.676388888889</c:v>
                </c:pt>
                <c:pt idx="14455">
                  <c:v>43273.679861111108</c:v>
                </c:pt>
                <c:pt idx="14456">
                  <c:v>43273.683333333334</c:v>
                </c:pt>
                <c:pt idx="14457">
                  <c:v>43273.686805555553</c:v>
                </c:pt>
                <c:pt idx="14458">
                  <c:v>43273.69027777778</c:v>
                </c:pt>
                <c:pt idx="14459">
                  <c:v>43273.693749999999</c:v>
                </c:pt>
                <c:pt idx="14460">
                  <c:v>43273.697222222225</c:v>
                </c:pt>
                <c:pt idx="14461">
                  <c:v>43273.700694444444</c:v>
                </c:pt>
                <c:pt idx="14462">
                  <c:v>43273.70416666667</c:v>
                </c:pt>
                <c:pt idx="14463">
                  <c:v>43273.707638888889</c:v>
                </c:pt>
                <c:pt idx="14464">
                  <c:v>43273.711111111108</c:v>
                </c:pt>
                <c:pt idx="14465">
                  <c:v>43273.714583333334</c:v>
                </c:pt>
                <c:pt idx="14466">
                  <c:v>43273.718055555553</c:v>
                </c:pt>
                <c:pt idx="14467">
                  <c:v>43273.72152777778</c:v>
                </c:pt>
                <c:pt idx="14468">
                  <c:v>43273.724999999999</c:v>
                </c:pt>
                <c:pt idx="14469">
                  <c:v>43273.728472222225</c:v>
                </c:pt>
                <c:pt idx="14470">
                  <c:v>43273.731944444444</c:v>
                </c:pt>
                <c:pt idx="14471">
                  <c:v>43273.73541666667</c:v>
                </c:pt>
                <c:pt idx="14472">
                  <c:v>43273.738888888889</c:v>
                </c:pt>
                <c:pt idx="14473">
                  <c:v>43273.742361111108</c:v>
                </c:pt>
                <c:pt idx="14474">
                  <c:v>43273.745833333334</c:v>
                </c:pt>
                <c:pt idx="14475">
                  <c:v>43273.749305555553</c:v>
                </c:pt>
                <c:pt idx="14476">
                  <c:v>43273.75277777778</c:v>
                </c:pt>
                <c:pt idx="14477">
                  <c:v>43273.756249999999</c:v>
                </c:pt>
                <c:pt idx="14478">
                  <c:v>43273.759722222225</c:v>
                </c:pt>
                <c:pt idx="14479">
                  <c:v>43273.763194444444</c:v>
                </c:pt>
                <c:pt idx="14480">
                  <c:v>43273.76666666667</c:v>
                </c:pt>
                <c:pt idx="14481">
                  <c:v>43273.770138888889</c:v>
                </c:pt>
                <c:pt idx="14482">
                  <c:v>43273.773611111108</c:v>
                </c:pt>
                <c:pt idx="14483">
                  <c:v>43273.777083333334</c:v>
                </c:pt>
                <c:pt idx="14484">
                  <c:v>43273.780555555553</c:v>
                </c:pt>
                <c:pt idx="14485">
                  <c:v>43273.78402777778</c:v>
                </c:pt>
                <c:pt idx="14486">
                  <c:v>43273.787499999999</c:v>
                </c:pt>
                <c:pt idx="14487">
                  <c:v>43273.790972222225</c:v>
                </c:pt>
                <c:pt idx="14488">
                  <c:v>43273.794444444444</c:v>
                </c:pt>
                <c:pt idx="14489">
                  <c:v>43273.79791666667</c:v>
                </c:pt>
                <c:pt idx="14490">
                  <c:v>43273.801388888889</c:v>
                </c:pt>
                <c:pt idx="14491">
                  <c:v>43273.804861111108</c:v>
                </c:pt>
                <c:pt idx="14492">
                  <c:v>43273.808333333334</c:v>
                </c:pt>
                <c:pt idx="14493">
                  <c:v>43273.811805555553</c:v>
                </c:pt>
                <c:pt idx="14494">
                  <c:v>43273.81527777778</c:v>
                </c:pt>
                <c:pt idx="14495">
                  <c:v>43273.818749999999</c:v>
                </c:pt>
                <c:pt idx="14496">
                  <c:v>43273.822222222225</c:v>
                </c:pt>
                <c:pt idx="14497">
                  <c:v>43273.825694444444</c:v>
                </c:pt>
                <c:pt idx="14498">
                  <c:v>43273.82916666667</c:v>
                </c:pt>
                <c:pt idx="14499">
                  <c:v>43273.832638888889</c:v>
                </c:pt>
                <c:pt idx="14500">
                  <c:v>43273.836111111108</c:v>
                </c:pt>
                <c:pt idx="14501">
                  <c:v>43273.839583333334</c:v>
                </c:pt>
                <c:pt idx="14502">
                  <c:v>43273.843055555553</c:v>
                </c:pt>
                <c:pt idx="14503">
                  <c:v>43273.84652777778</c:v>
                </c:pt>
                <c:pt idx="14504">
                  <c:v>43273.85</c:v>
                </c:pt>
                <c:pt idx="14505">
                  <c:v>43273.853472222225</c:v>
                </c:pt>
                <c:pt idx="14506">
                  <c:v>43273.856944444444</c:v>
                </c:pt>
                <c:pt idx="14507">
                  <c:v>43273.86041666667</c:v>
                </c:pt>
                <c:pt idx="14508">
                  <c:v>43273.863888888889</c:v>
                </c:pt>
                <c:pt idx="14509">
                  <c:v>43273.867361111108</c:v>
                </c:pt>
                <c:pt idx="14510">
                  <c:v>43273.870833333334</c:v>
                </c:pt>
                <c:pt idx="14511">
                  <c:v>43273.874305555553</c:v>
                </c:pt>
                <c:pt idx="14512">
                  <c:v>43273.87777777778</c:v>
                </c:pt>
                <c:pt idx="14513">
                  <c:v>43273.881249999999</c:v>
                </c:pt>
                <c:pt idx="14514">
                  <c:v>43273.884722222225</c:v>
                </c:pt>
                <c:pt idx="14515">
                  <c:v>43273.888194444444</c:v>
                </c:pt>
                <c:pt idx="14516">
                  <c:v>43273.89166666667</c:v>
                </c:pt>
                <c:pt idx="14517">
                  <c:v>43273.895138888889</c:v>
                </c:pt>
                <c:pt idx="14518">
                  <c:v>43273.898611111108</c:v>
                </c:pt>
                <c:pt idx="14519">
                  <c:v>43273.902083333334</c:v>
                </c:pt>
                <c:pt idx="14520">
                  <c:v>43273.905555555553</c:v>
                </c:pt>
                <c:pt idx="14521">
                  <c:v>43273.90902777778</c:v>
                </c:pt>
                <c:pt idx="14522">
                  <c:v>43273.912499999999</c:v>
                </c:pt>
                <c:pt idx="14523">
                  <c:v>43273.915972222225</c:v>
                </c:pt>
                <c:pt idx="14524">
                  <c:v>43273.919444444444</c:v>
                </c:pt>
                <c:pt idx="14525">
                  <c:v>43273.92291666667</c:v>
                </c:pt>
                <c:pt idx="14526">
                  <c:v>43273.926388888889</c:v>
                </c:pt>
                <c:pt idx="14527">
                  <c:v>43273.929861111108</c:v>
                </c:pt>
                <c:pt idx="14528">
                  <c:v>43273.933333333334</c:v>
                </c:pt>
                <c:pt idx="14529">
                  <c:v>43273.936805555553</c:v>
                </c:pt>
                <c:pt idx="14530">
                  <c:v>43273.94027777778</c:v>
                </c:pt>
                <c:pt idx="14531">
                  <c:v>43273.943749999999</c:v>
                </c:pt>
                <c:pt idx="14532">
                  <c:v>43273.947222222225</c:v>
                </c:pt>
                <c:pt idx="14533">
                  <c:v>43273.950694444444</c:v>
                </c:pt>
                <c:pt idx="14534">
                  <c:v>43273.95416666667</c:v>
                </c:pt>
                <c:pt idx="14535">
                  <c:v>43273.957638888889</c:v>
                </c:pt>
                <c:pt idx="14536">
                  <c:v>43273.961111111108</c:v>
                </c:pt>
                <c:pt idx="14537">
                  <c:v>43273.964583333334</c:v>
                </c:pt>
                <c:pt idx="14538">
                  <c:v>43273.968055555553</c:v>
                </c:pt>
                <c:pt idx="14539">
                  <c:v>43273.97152777778</c:v>
                </c:pt>
                <c:pt idx="14540">
                  <c:v>43273.974999999999</c:v>
                </c:pt>
                <c:pt idx="14541">
                  <c:v>43273.978472222225</c:v>
                </c:pt>
                <c:pt idx="14542">
                  <c:v>43273.981944444444</c:v>
                </c:pt>
                <c:pt idx="14543">
                  <c:v>43273.98541666667</c:v>
                </c:pt>
                <c:pt idx="14544">
                  <c:v>43273.988888888889</c:v>
                </c:pt>
                <c:pt idx="14545">
                  <c:v>43273.992361111108</c:v>
                </c:pt>
                <c:pt idx="14546">
                  <c:v>43273.995833333334</c:v>
                </c:pt>
                <c:pt idx="14547">
                  <c:v>43273.999305555553</c:v>
                </c:pt>
                <c:pt idx="14548">
                  <c:v>43274.00277777778</c:v>
                </c:pt>
                <c:pt idx="14549">
                  <c:v>43274.006249999999</c:v>
                </c:pt>
                <c:pt idx="14550">
                  <c:v>43274.009722222225</c:v>
                </c:pt>
                <c:pt idx="14551">
                  <c:v>43274.013194444444</c:v>
                </c:pt>
                <c:pt idx="14552">
                  <c:v>43274.01666666667</c:v>
                </c:pt>
                <c:pt idx="14553">
                  <c:v>43274.020138888889</c:v>
                </c:pt>
                <c:pt idx="14554">
                  <c:v>43274.023611111108</c:v>
                </c:pt>
                <c:pt idx="14555">
                  <c:v>43274.027083333334</c:v>
                </c:pt>
                <c:pt idx="14556">
                  <c:v>43274.030555555553</c:v>
                </c:pt>
                <c:pt idx="14557">
                  <c:v>43274.03402777778</c:v>
                </c:pt>
                <c:pt idx="14558">
                  <c:v>43274.037499999999</c:v>
                </c:pt>
                <c:pt idx="14559">
                  <c:v>43274.040972222225</c:v>
                </c:pt>
                <c:pt idx="14560">
                  <c:v>43274.044444444444</c:v>
                </c:pt>
                <c:pt idx="14561">
                  <c:v>43274.04791666667</c:v>
                </c:pt>
                <c:pt idx="14562">
                  <c:v>43274.051388888889</c:v>
                </c:pt>
                <c:pt idx="14563">
                  <c:v>43274.054861111108</c:v>
                </c:pt>
                <c:pt idx="14564">
                  <c:v>43274.058333333334</c:v>
                </c:pt>
                <c:pt idx="14565">
                  <c:v>43274.061805555553</c:v>
                </c:pt>
                <c:pt idx="14566">
                  <c:v>43274.06527777778</c:v>
                </c:pt>
                <c:pt idx="14567">
                  <c:v>43274.068749999999</c:v>
                </c:pt>
                <c:pt idx="14568">
                  <c:v>43274.072222222225</c:v>
                </c:pt>
                <c:pt idx="14569">
                  <c:v>43274.075694444444</c:v>
                </c:pt>
                <c:pt idx="14570">
                  <c:v>43274.07916666667</c:v>
                </c:pt>
                <c:pt idx="14571">
                  <c:v>43274.082638888889</c:v>
                </c:pt>
                <c:pt idx="14572">
                  <c:v>43274.086111111108</c:v>
                </c:pt>
                <c:pt idx="14573">
                  <c:v>43274.089583333334</c:v>
                </c:pt>
                <c:pt idx="14574">
                  <c:v>43274.093055555553</c:v>
                </c:pt>
                <c:pt idx="14575">
                  <c:v>43274.09652777778</c:v>
                </c:pt>
                <c:pt idx="14576">
                  <c:v>43274.1</c:v>
                </c:pt>
                <c:pt idx="14577">
                  <c:v>43274.103472222225</c:v>
                </c:pt>
                <c:pt idx="14578">
                  <c:v>43274.106944444444</c:v>
                </c:pt>
                <c:pt idx="14579">
                  <c:v>43274.11041666667</c:v>
                </c:pt>
                <c:pt idx="14580">
                  <c:v>43274.113888888889</c:v>
                </c:pt>
                <c:pt idx="14581">
                  <c:v>43274.117361111108</c:v>
                </c:pt>
                <c:pt idx="14582">
                  <c:v>43274.120833333334</c:v>
                </c:pt>
                <c:pt idx="14583">
                  <c:v>43274.124305555553</c:v>
                </c:pt>
                <c:pt idx="14584">
                  <c:v>43274.12777777778</c:v>
                </c:pt>
                <c:pt idx="14585">
                  <c:v>43274.131249999999</c:v>
                </c:pt>
                <c:pt idx="14586">
                  <c:v>43274.134722222225</c:v>
                </c:pt>
                <c:pt idx="14587">
                  <c:v>43274.138194444444</c:v>
                </c:pt>
                <c:pt idx="14588">
                  <c:v>43274.14166666667</c:v>
                </c:pt>
                <c:pt idx="14589">
                  <c:v>43274.145138888889</c:v>
                </c:pt>
                <c:pt idx="14590">
                  <c:v>43274.148611111108</c:v>
                </c:pt>
                <c:pt idx="14591">
                  <c:v>43274.152083333334</c:v>
                </c:pt>
                <c:pt idx="14592">
                  <c:v>43274.155555555553</c:v>
                </c:pt>
                <c:pt idx="14593">
                  <c:v>43274.15902777778</c:v>
                </c:pt>
                <c:pt idx="14594">
                  <c:v>43274.162499999999</c:v>
                </c:pt>
                <c:pt idx="14595">
                  <c:v>43274.165972222225</c:v>
                </c:pt>
                <c:pt idx="14596">
                  <c:v>43274.169444444444</c:v>
                </c:pt>
                <c:pt idx="14597">
                  <c:v>43274.17291666667</c:v>
                </c:pt>
                <c:pt idx="14598">
                  <c:v>43274.176388888889</c:v>
                </c:pt>
                <c:pt idx="14599">
                  <c:v>43274.179861111108</c:v>
                </c:pt>
                <c:pt idx="14600">
                  <c:v>43274.183333333334</c:v>
                </c:pt>
                <c:pt idx="14601">
                  <c:v>43274.186805555553</c:v>
                </c:pt>
                <c:pt idx="14602">
                  <c:v>43274.19027777778</c:v>
                </c:pt>
                <c:pt idx="14603">
                  <c:v>43274.193749999999</c:v>
                </c:pt>
                <c:pt idx="14604">
                  <c:v>43274.197222222225</c:v>
                </c:pt>
                <c:pt idx="14605">
                  <c:v>43274.200694444444</c:v>
                </c:pt>
                <c:pt idx="14606">
                  <c:v>43274.20416666667</c:v>
                </c:pt>
                <c:pt idx="14607">
                  <c:v>43274.207638888889</c:v>
                </c:pt>
                <c:pt idx="14608">
                  <c:v>43274.211111111108</c:v>
                </c:pt>
                <c:pt idx="14609">
                  <c:v>43274.214583333334</c:v>
                </c:pt>
                <c:pt idx="14610">
                  <c:v>43274.218055555553</c:v>
                </c:pt>
                <c:pt idx="14611">
                  <c:v>43274.22152777778</c:v>
                </c:pt>
                <c:pt idx="14612">
                  <c:v>43274.224999999999</c:v>
                </c:pt>
                <c:pt idx="14613">
                  <c:v>43274.228472222225</c:v>
                </c:pt>
                <c:pt idx="14614">
                  <c:v>43274.231944444444</c:v>
                </c:pt>
                <c:pt idx="14615">
                  <c:v>43274.23541666667</c:v>
                </c:pt>
                <c:pt idx="14616">
                  <c:v>43274.238888888889</c:v>
                </c:pt>
                <c:pt idx="14617">
                  <c:v>43274.242361111108</c:v>
                </c:pt>
                <c:pt idx="14618">
                  <c:v>43274.245833333334</c:v>
                </c:pt>
                <c:pt idx="14619">
                  <c:v>43274.249305555553</c:v>
                </c:pt>
                <c:pt idx="14620">
                  <c:v>43274.25277777778</c:v>
                </c:pt>
                <c:pt idx="14621">
                  <c:v>43274.256249999999</c:v>
                </c:pt>
                <c:pt idx="14622">
                  <c:v>43274.259722222225</c:v>
                </c:pt>
                <c:pt idx="14623">
                  <c:v>43274.263194444444</c:v>
                </c:pt>
                <c:pt idx="14624">
                  <c:v>43274.26666666667</c:v>
                </c:pt>
                <c:pt idx="14625">
                  <c:v>43274.270138888889</c:v>
                </c:pt>
                <c:pt idx="14626">
                  <c:v>43274.273611111108</c:v>
                </c:pt>
                <c:pt idx="14627">
                  <c:v>43274.277083333334</c:v>
                </c:pt>
                <c:pt idx="14628">
                  <c:v>43274.280555555553</c:v>
                </c:pt>
                <c:pt idx="14629">
                  <c:v>43274.28402777778</c:v>
                </c:pt>
                <c:pt idx="14630">
                  <c:v>43274.287499999999</c:v>
                </c:pt>
                <c:pt idx="14631">
                  <c:v>43274.290972222225</c:v>
                </c:pt>
                <c:pt idx="14632">
                  <c:v>43274.294444444444</c:v>
                </c:pt>
                <c:pt idx="14633">
                  <c:v>43274.29791666667</c:v>
                </c:pt>
                <c:pt idx="14634">
                  <c:v>43274.301388888889</c:v>
                </c:pt>
                <c:pt idx="14635">
                  <c:v>43274.304861111108</c:v>
                </c:pt>
                <c:pt idx="14636">
                  <c:v>43274.311805555553</c:v>
                </c:pt>
                <c:pt idx="14637">
                  <c:v>43274.31527777778</c:v>
                </c:pt>
                <c:pt idx="14638">
                  <c:v>43274.318749999999</c:v>
                </c:pt>
                <c:pt idx="14639">
                  <c:v>43274.325694444444</c:v>
                </c:pt>
                <c:pt idx="14640">
                  <c:v>43274.32916666667</c:v>
                </c:pt>
                <c:pt idx="14641">
                  <c:v>43274.332638888889</c:v>
                </c:pt>
                <c:pt idx="14642">
                  <c:v>43274.336111111108</c:v>
                </c:pt>
                <c:pt idx="14643">
                  <c:v>43274.339583333334</c:v>
                </c:pt>
                <c:pt idx="14644">
                  <c:v>43274.343055555553</c:v>
                </c:pt>
                <c:pt idx="14645">
                  <c:v>43274.347222222219</c:v>
                </c:pt>
                <c:pt idx="14646">
                  <c:v>43274.353472222225</c:v>
                </c:pt>
                <c:pt idx="14647">
                  <c:v>43274.357638888891</c:v>
                </c:pt>
                <c:pt idx="14648">
                  <c:v>43274.361111111109</c:v>
                </c:pt>
                <c:pt idx="14649">
                  <c:v>43274.364583333336</c:v>
                </c:pt>
                <c:pt idx="14650">
                  <c:v>43274.368055555555</c:v>
                </c:pt>
                <c:pt idx="14651">
                  <c:v>43274.371527777781</c:v>
                </c:pt>
                <c:pt idx="14652">
                  <c:v>43274.375</c:v>
                </c:pt>
                <c:pt idx="14653">
                  <c:v>43274.378472222219</c:v>
                </c:pt>
                <c:pt idx="14654">
                  <c:v>43274.381944444445</c:v>
                </c:pt>
                <c:pt idx="14655">
                  <c:v>43274.388194444444</c:v>
                </c:pt>
                <c:pt idx="14656">
                  <c:v>43274.39166666667</c:v>
                </c:pt>
                <c:pt idx="14657">
                  <c:v>43274.395138888889</c:v>
                </c:pt>
                <c:pt idx="14658">
                  <c:v>43274.398611111108</c:v>
                </c:pt>
                <c:pt idx="14659">
                  <c:v>43274.405555555553</c:v>
                </c:pt>
                <c:pt idx="14660">
                  <c:v>43274.409722222219</c:v>
                </c:pt>
                <c:pt idx="14661">
                  <c:v>43274.415972222225</c:v>
                </c:pt>
                <c:pt idx="14662">
                  <c:v>43274.419444444444</c:v>
                </c:pt>
                <c:pt idx="14663">
                  <c:v>43274.42291666667</c:v>
                </c:pt>
                <c:pt idx="14664">
                  <c:v>43274.426388888889</c:v>
                </c:pt>
                <c:pt idx="14665">
                  <c:v>43274.429861111108</c:v>
                </c:pt>
                <c:pt idx="14666">
                  <c:v>43274.433333333334</c:v>
                </c:pt>
                <c:pt idx="14667">
                  <c:v>43274.44027777778</c:v>
                </c:pt>
                <c:pt idx="14668">
                  <c:v>43274.443749999999</c:v>
                </c:pt>
                <c:pt idx="14669">
                  <c:v>43274.447222222225</c:v>
                </c:pt>
                <c:pt idx="14670">
                  <c:v>43274.450694444444</c:v>
                </c:pt>
                <c:pt idx="14671">
                  <c:v>43274.45416666667</c:v>
                </c:pt>
                <c:pt idx="14672">
                  <c:v>43274.461111111108</c:v>
                </c:pt>
                <c:pt idx="14673">
                  <c:v>43274.464583333334</c:v>
                </c:pt>
                <c:pt idx="14674">
                  <c:v>43274.468055555553</c:v>
                </c:pt>
                <c:pt idx="14675">
                  <c:v>43274.47152777778</c:v>
                </c:pt>
                <c:pt idx="14676">
                  <c:v>43274.478472222225</c:v>
                </c:pt>
                <c:pt idx="14677">
                  <c:v>43274.481944444444</c:v>
                </c:pt>
                <c:pt idx="14678">
                  <c:v>43274.48541666667</c:v>
                </c:pt>
                <c:pt idx="14679">
                  <c:v>43274.488888888889</c:v>
                </c:pt>
                <c:pt idx="14680">
                  <c:v>43274.492361111108</c:v>
                </c:pt>
                <c:pt idx="14681">
                  <c:v>43274.495833333334</c:v>
                </c:pt>
                <c:pt idx="14682">
                  <c:v>43274.499305555553</c:v>
                </c:pt>
                <c:pt idx="14683">
                  <c:v>43274.503472222219</c:v>
                </c:pt>
                <c:pt idx="14684">
                  <c:v>43274.509722222225</c:v>
                </c:pt>
                <c:pt idx="14685">
                  <c:v>43274.513194444444</c:v>
                </c:pt>
                <c:pt idx="14686">
                  <c:v>43274.51666666667</c:v>
                </c:pt>
                <c:pt idx="14687">
                  <c:v>43274.520138888889</c:v>
                </c:pt>
                <c:pt idx="14688">
                  <c:v>43274.523611111108</c:v>
                </c:pt>
                <c:pt idx="14689">
                  <c:v>43274.527083333334</c:v>
                </c:pt>
                <c:pt idx="14690">
                  <c:v>43274.530555555553</c:v>
                </c:pt>
                <c:pt idx="14691">
                  <c:v>43274.53402777778</c:v>
                </c:pt>
                <c:pt idx="14692">
                  <c:v>43274.537499999999</c:v>
                </c:pt>
                <c:pt idx="14693">
                  <c:v>43274.540972222225</c:v>
                </c:pt>
                <c:pt idx="14694">
                  <c:v>43274.544444444444</c:v>
                </c:pt>
                <c:pt idx="14695">
                  <c:v>43274.54791666667</c:v>
                </c:pt>
                <c:pt idx="14696">
                  <c:v>43274.551388888889</c:v>
                </c:pt>
                <c:pt idx="14697">
                  <c:v>43274.554861111108</c:v>
                </c:pt>
                <c:pt idx="14698">
                  <c:v>43274.558333333334</c:v>
                </c:pt>
                <c:pt idx="14699">
                  <c:v>43274.561805555553</c:v>
                </c:pt>
                <c:pt idx="14700">
                  <c:v>43274.56527777778</c:v>
                </c:pt>
                <c:pt idx="14701">
                  <c:v>43274.568749999999</c:v>
                </c:pt>
                <c:pt idx="14702">
                  <c:v>43274.572222222225</c:v>
                </c:pt>
                <c:pt idx="14703">
                  <c:v>43274.575694444444</c:v>
                </c:pt>
                <c:pt idx="14704">
                  <c:v>43274.57916666667</c:v>
                </c:pt>
                <c:pt idx="14705">
                  <c:v>43274.582638888889</c:v>
                </c:pt>
                <c:pt idx="14706">
                  <c:v>43274.586111111108</c:v>
                </c:pt>
                <c:pt idx="14707">
                  <c:v>43274.589583333334</c:v>
                </c:pt>
                <c:pt idx="14708">
                  <c:v>43274.593055555553</c:v>
                </c:pt>
                <c:pt idx="14709">
                  <c:v>43274.59652777778</c:v>
                </c:pt>
                <c:pt idx="14710">
                  <c:v>43274.6</c:v>
                </c:pt>
                <c:pt idx="14711">
                  <c:v>43274.603472222225</c:v>
                </c:pt>
                <c:pt idx="14712">
                  <c:v>43274.606944444444</c:v>
                </c:pt>
                <c:pt idx="14713">
                  <c:v>43274.61041666667</c:v>
                </c:pt>
                <c:pt idx="14714">
                  <c:v>43274.613888888889</c:v>
                </c:pt>
                <c:pt idx="14715">
                  <c:v>43274.617361111108</c:v>
                </c:pt>
                <c:pt idx="14716">
                  <c:v>43274.620833333334</c:v>
                </c:pt>
                <c:pt idx="14717">
                  <c:v>43274.624305555553</c:v>
                </c:pt>
                <c:pt idx="14718">
                  <c:v>43274.62777777778</c:v>
                </c:pt>
                <c:pt idx="14719">
                  <c:v>43274.631249999999</c:v>
                </c:pt>
                <c:pt idx="14720">
                  <c:v>43274.634722222225</c:v>
                </c:pt>
                <c:pt idx="14721">
                  <c:v>43274.638194444444</c:v>
                </c:pt>
                <c:pt idx="14722">
                  <c:v>43274.64166666667</c:v>
                </c:pt>
                <c:pt idx="14723">
                  <c:v>43274.645138888889</c:v>
                </c:pt>
                <c:pt idx="14724">
                  <c:v>43274.648611111108</c:v>
                </c:pt>
                <c:pt idx="14725">
                  <c:v>43274.652083333334</c:v>
                </c:pt>
                <c:pt idx="14726">
                  <c:v>43274.655555555553</c:v>
                </c:pt>
                <c:pt idx="14727">
                  <c:v>43274.65902777778</c:v>
                </c:pt>
                <c:pt idx="14728">
                  <c:v>43274.662499999999</c:v>
                </c:pt>
                <c:pt idx="14729">
                  <c:v>43274.665972222225</c:v>
                </c:pt>
                <c:pt idx="14730">
                  <c:v>43274.669444444444</c:v>
                </c:pt>
                <c:pt idx="14731">
                  <c:v>43274.67291666667</c:v>
                </c:pt>
                <c:pt idx="14732">
                  <c:v>43274.676388888889</c:v>
                </c:pt>
                <c:pt idx="14733">
                  <c:v>43274.679861111108</c:v>
                </c:pt>
                <c:pt idx="14734">
                  <c:v>43274.683333333334</c:v>
                </c:pt>
                <c:pt idx="14735">
                  <c:v>43274.686805555553</c:v>
                </c:pt>
                <c:pt idx="14736">
                  <c:v>43274.69027777778</c:v>
                </c:pt>
                <c:pt idx="14737">
                  <c:v>43274.693749999999</c:v>
                </c:pt>
                <c:pt idx="14738">
                  <c:v>43274.697222222225</c:v>
                </c:pt>
                <c:pt idx="14739">
                  <c:v>43274.700694444444</c:v>
                </c:pt>
                <c:pt idx="14740">
                  <c:v>43274.70416666667</c:v>
                </c:pt>
                <c:pt idx="14741">
                  <c:v>43274.707638888889</c:v>
                </c:pt>
                <c:pt idx="14742">
                  <c:v>43274.711111111108</c:v>
                </c:pt>
                <c:pt idx="14743">
                  <c:v>43274.714583333334</c:v>
                </c:pt>
                <c:pt idx="14744">
                  <c:v>43274.718055555553</c:v>
                </c:pt>
                <c:pt idx="14745">
                  <c:v>43274.72152777778</c:v>
                </c:pt>
                <c:pt idx="14746">
                  <c:v>43274.724999999999</c:v>
                </c:pt>
                <c:pt idx="14747">
                  <c:v>43274.728472222225</c:v>
                </c:pt>
                <c:pt idx="14748">
                  <c:v>43274.731944444444</c:v>
                </c:pt>
                <c:pt idx="14749">
                  <c:v>43274.73541666667</c:v>
                </c:pt>
                <c:pt idx="14750">
                  <c:v>43274.738888888889</c:v>
                </c:pt>
                <c:pt idx="14751">
                  <c:v>43274.742361111108</c:v>
                </c:pt>
                <c:pt idx="14752">
                  <c:v>43274.745833333334</c:v>
                </c:pt>
                <c:pt idx="14753">
                  <c:v>43274.749305555553</c:v>
                </c:pt>
                <c:pt idx="14754">
                  <c:v>43274.75277777778</c:v>
                </c:pt>
                <c:pt idx="14755">
                  <c:v>43274.756249999999</c:v>
                </c:pt>
                <c:pt idx="14756">
                  <c:v>43274.759722222225</c:v>
                </c:pt>
                <c:pt idx="14757">
                  <c:v>43274.763194444444</c:v>
                </c:pt>
                <c:pt idx="14758">
                  <c:v>43274.76666666667</c:v>
                </c:pt>
                <c:pt idx="14759">
                  <c:v>43274.770138888889</c:v>
                </c:pt>
                <c:pt idx="14760">
                  <c:v>43274.773611111108</c:v>
                </c:pt>
                <c:pt idx="14761">
                  <c:v>43274.777083333334</c:v>
                </c:pt>
                <c:pt idx="14762">
                  <c:v>43274.780555555553</c:v>
                </c:pt>
                <c:pt idx="14763">
                  <c:v>43274.78402777778</c:v>
                </c:pt>
                <c:pt idx="14764">
                  <c:v>43274.787499999999</c:v>
                </c:pt>
                <c:pt idx="14765">
                  <c:v>43274.790972222225</c:v>
                </c:pt>
                <c:pt idx="14766">
                  <c:v>43274.794444444444</c:v>
                </c:pt>
                <c:pt idx="14767">
                  <c:v>43274.79791666667</c:v>
                </c:pt>
                <c:pt idx="14768">
                  <c:v>43274.801388888889</c:v>
                </c:pt>
                <c:pt idx="14769">
                  <c:v>43274.804861111108</c:v>
                </c:pt>
                <c:pt idx="14770">
                  <c:v>43274.808333333334</c:v>
                </c:pt>
                <c:pt idx="14771">
                  <c:v>43274.811805555553</c:v>
                </c:pt>
                <c:pt idx="14772">
                  <c:v>43274.81527777778</c:v>
                </c:pt>
                <c:pt idx="14773">
                  <c:v>43274.818749999999</c:v>
                </c:pt>
                <c:pt idx="14774">
                  <c:v>43274.822222222225</c:v>
                </c:pt>
                <c:pt idx="14775">
                  <c:v>43274.825694444444</c:v>
                </c:pt>
                <c:pt idx="14776">
                  <c:v>43274.82916666667</c:v>
                </c:pt>
                <c:pt idx="14777">
                  <c:v>43274.832638888889</c:v>
                </c:pt>
                <c:pt idx="14778">
                  <c:v>43274.836111111108</c:v>
                </c:pt>
                <c:pt idx="14779">
                  <c:v>43274.839583333334</c:v>
                </c:pt>
                <c:pt idx="14780">
                  <c:v>43274.843055555553</c:v>
                </c:pt>
                <c:pt idx="14781">
                  <c:v>43274.84652777778</c:v>
                </c:pt>
                <c:pt idx="14782">
                  <c:v>43274.85</c:v>
                </c:pt>
                <c:pt idx="14783">
                  <c:v>43274.853472222225</c:v>
                </c:pt>
                <c:pt idx="14784">
                  <c:v>43274.856944444444</c:v>
                </c:pt>
                <c:pt idx="14785">
                  <c:v>43274.86041666667</c:v>
                </c:pt>
                <c:pt idx="14786">
                  <c:v>43274.863888888889</c:v>
                </c:pt>
                <c:pt idx="14787">
                  <c:v>43274.867361111108</c:v>
                </c:pt>
                <c:pt idx="14788">
                  <c:v>43274.870833333334</c:v>
                </c:pt>
                <c:pt idx="14789">
                  <c:v>43274.875</c:v>
                </c:pt>
                <c:pt idx="14790">
                  <c:v>43274.878472222219</c:v>
                </c:pt>
                <c:pt idx="14791">
                  <c:v>43274.884722222225</c:v>
                </c:pt>
                <c:pt idx="14792">
                  <c:v>43274.888888888891</c:v>
                </c:pt>
                <c:pt idx="14793">
                  <c:v>43274.892361111109</c:v>
                </c:pt>
                <c:pt idx="14794">
                  <c:v>43274.895833333336</c:v>
                </c:pt>
                <c:pt idx="14795">
                  <c:v>43274.899305555555</c:v>
                </c:pt>
                <c:pt idx="14796">
                  <c:v>43274.902777777781</c:v>
                </c:pt>
                <c:pt idx="14797">
                  <c:v>43274.90625</c:v>
                </c:pt>
                <c:pt idx="14798">
                  <c:v>43274.909722222219</c:v>
                </c:pt>
                <c:pt idx="14799">
                  <c:v>43274.913194444445</c:v>
                </c:pt>
                <c:pt idx="14800">
                  <c:v>43274.916666666664</c:v>
                </c:pt>
                <c:pt idx="14801">
                  <c:v>43274.920138888891</c:v>
                </c:pt>
                <c:pt idx="14802">
                  <c:v>43274.923611111109</c:v>
                </c:pt>
                <c:pt idx="14803">
                  <c:v>43274.927083333336</c:v>
                </c:pt>
                <c:pt idx="14804">
                  <c:v>43274.930555555555</c:v>
                </c:pt>
                <c:pt idx="14805">
                  <c:v>43274.936805555553</c:v>
                </c:pt>
                <c:pt idx="14806">
                  <c:v>43274.94027777778</c:v>
                </c:pt>
                <c:pt idx="14807">
                  <c:v>43274.947222222225</c:v>
                </c:pt>
                <c:pt idx="14808">
                  <c:v>43274.950694444444</c:v>
                </c:pt>
                <c:pt idx="14809">
                  <c:v>43274.954861111109</c:v>
                </c:pt>
                <c:pt idx="14810">
                  <c:v>43274.961111111108</c:v>
                </c:pt>
                <c:pt idx="14811">
                  <c:v>43274.965277777781</c:v>
                </c:pt>
                <c:pt idx="14812">
                  <c:v>43274.96875</c:v>
                </c:pt>
                <c:pt idx="14813">
                  <c:v>43274.972222222219</c:v>
                </c:pt>
                <c:pt idx="14814">
                  <c:v>43274.978472222225</c:v>
                </c:pt>
                <c:pt idx="14815">
                  <c:v>43274.981944444444</c:v>
                </c:pt>
                <c:pt idx="14816">
                  <c:v>43274.986111111109</c:v>
                </c:pt>
                <c:pt idx="14817">
                  <c:v>43274.989583333336</c:v>
                </c:pt>
                <c:pt idx="14818">
                  <c:v>43274.995833333334</c:v>
                </c:pt>
                <c:pt idx="14819">
                  <c:v>43274.999305555553</c:v>
                </c:pt>
                <c:pt idx="14820">
                  <c:v>43275.00277777778</c:v>
                </c:pt>
                <c:pt idx="14821">
                  <c:v>43275.006249999999</c:v>
                </c:pt>
                <c:pt idx="14822">
                  <c:v>43275.009722222225</c:v>
                </c:pt>
                <c:pt idx="14823">
                  <c:v>43275.013194444444</c:v>
                </c:pt>
                <c:pt idx="14824">
                  <c:v>43275.01666666667</c:v>
                </c:pt>
                <c:pt idx="14825">
                  <c:v>43275.020138888889</c:v>
                </c:pt>
                <c:pt idx="14826">
                  <c:v>43275.023611111108</c:v>
                </c:pt>
                <c:pt idx="14827">
                  <c:v>43275.027083333334</c:v>
                </c:pt>
                <c:pt idx="14828">
                  <c:v>43275.030555555553</c:v>
                </c:pt>
                <c:pt idx="14829">
                  <c:v>43275.03402777778</c:v>
                </c:pt>
                <c:pt idx="14830">
                  <c:v>43275.037499999999</c:v>
                </c:pt>
                <c:pt idx="14831">
                  <c:v>43275.040972222225</c:v>
                </c:pt>
                <c:pt idx="14832">
                  <c:v>43275.044444444444</c:v>
                </c:pt>
                <c:pt idx="14833">
                  <c:v>43275.04791666667</c:v>
                </c:pt>
                <c:pt idx="14834">
                  <c:v>43275.051388888889</c:v>
                </c:pt>
                <c:pt idx="14835">
                  <c:v>43275.054861111108</c:v>
                </c:pt>
                <c:pt idx="14836">
                  <c:v>43275.058333333334</c:v>
                </c:pt>
                <c:pt idx="14837">
                  <c:v>43275.061805555553</c:v>
                </c:pt>
                <c:pt idx="14838">
                  <c:v>43275.06527777778</c:v>
                </c:pt>
                <c:pt idx="14839">
                  <c:v>43275.068749999999</c:v>
                </c:pt>
                <c:pt idx="14840">
                  <c:v>43275.072222222225</c:v>
                </c:pt>
                <c:pt idx="14841">
                  <c:v>43275.075694444444</c:v>
                </c:pt>
                <c:pt idx="14842">
                  <c:v>43275.07916666667</c:v>
                </c:pt>
                <c:pt idx="14843">
                  <c:v>43275.082638888889</c:v>
                </c:pt>
                <c:pt idx="14844">
                  <c:v>43275.089583333334</c:v>
                </c:pt>
                <c:pt idx="14845">
                  <c:v>43275.093055555553</c:v>
                </c:pt>
                <c:pt idx="14846">
                  <c:v>43275.09652777778</c:v>
                </c:pt>
                <c:pt idx="14847">
                  <c:v>43275.1</c:v>
                </c:pt>
                <c:pt idx="14848">
                  <c:v>43275.103472222225</c:v>
                </c:pt>
                <c:pt idx="14849">
                  <c:v>43275.106944444444</c:v>
                </c:pt>
                <c:pt idx="14850">
                  <c:v>43275.11041666667</c:v>
                </c:pt>
                <c:pt idx="14851">
                  <c:v>43275.113888888889</c:v>
                </c:pt>
                <c:pt idx="14852">
                  <c:v>43275.117361111108</c:v>
                </c:pt>
                <c:pt idx="14853">
                  <c:v>43275.120833333334</c:v>
                </c:pt>
                <c:pt idx="14854">
                  <c:v>43275.125</c:v>
                </c:pt>
                <c:pt idx="14855">
                  <c:v>43275.128472222219</c:v>
                </c:pt>
                <c:pt idx="14856">
                  <c:v>43275.131944444445</c:v>
                </c:pt>
                <c:pt idx="14857">
                  <c:v>43275.135416666664</c:v>
                </c:pt>
                <c:pt idx="14858">
                  <c:v>43275.138888888891</c:v>
                </c:pt>
                <c:pt idx="14859">
                  <c:v>43275.142361111109</c:v>
                </c:pt>
                <c:pt idx="14860">
                  <c:v>43275.145833333336</c:v>
                </c:pt>
                <c:pt idx="14861">
                  <c:v>43275.149305555555</c:v>
                </c:pt>
                <c:pt idx="14862">
                  <c:v>43275.152777777781</c:v>
                </c:pt>
                <c:pt idx="14863">
                  <c:v>43275.15625</c:v>
                </c:pt>
                <c:pt idx="14864">
                  <c:v>43275.159722222219</c:v>
                </c:pt>
                <c:pt idx="14865">
                  <c:v>43275.163194444445</c:v>
                </c:pt>
                <c:pt idx="14866">
                  <c:v>43275.166666666664</c:v>
                </c:pt>
                <c:pt idx="14867">
                  <c:v>43275.170138888891</c:v>
                </c:pt>
                <c:pt idx="14868">
                  <c:v>43275.173611111109</c:v>
                </c:pt>
                <c:pt idx="14869">
                  <c:v>43275.177083333336</c:v>
                </c:pt>
                <c:pt idx="14870">
                  <c:v>43275.180555555555</c:v>
                </c:pt>
                <c:pt idx="14871">
                  <c:v>43275.184027777781</c:v>
                </c:pt>
                <c:pt idx="14872">
                  <c:v>43275.1875</c:v>
                </c:pt>
                <c:pt idx="14873">
                  <c:v>43275.190972222219</c:v>
                </c:pt>
                <c:pt idx="14874">
                  <c:v>43275.194444444445</c:v>
                </c:pt>
                <c:pt idx="14875">
                  <c:v>43275.197916666664</c:v>
                </c:pt>
                <c:pt idx="14876">
                  <c:v>43275.201388888891</c:v>
                </c:pt>
                <c:pt idx="14877">
                  <c:v>43275.207638888889</c:v>
                </c:pt>
                <c:pt idx="14878">
                  <c:v>43275.211805555555</c:v>
                </c:pt>
                <c:pt idx="14879">
                  <c:v>43275.215277777781</c:v>
                </c:pt>
                <c:pt idx="14880">
                  <c:v>43275.21875</c:v>
                </c:pt>
                <c:pt idx="14881">
                  <c:v>43275.222222222219</c:v>
                </c:pt>
                <c:pt idx="14882">
                  <c:v>43275.225694444445</c:v>
                </c:pt>
                <c:pt idx="14883">
                  <c:v>43275.231944444444</c:v>
                </c:pt>
                <c:pt idx="14884">
                  <c:v>43275.236111111109</c:v>
                </c:pt>
                <c:pt idx="14885">
                  <c:v>43275.239583333336</c:v>
                </c:pt>
                <c:pt idx="14886">
                  <c:v>43275.243055555555</c:v>
                </c:pt>
                <c:pt idx="14887">
                  <c:v>43275.249305555553</c:v>
                </c:pt>
                <c:pt idx="14888">
                  <c:v>43275.25277777778</c:v>
                </c:pt>
                <c:pt idx="14889">
                  <c:v>43275.256944444445</c:v>
                </c:pt>
                <c:pt idx="14890">
                  <c:v>43275.263194444444</c:v>
                </c:pt>
                <c:pt idx="14891">
                  <c:v>43275.26666666667</c:v>
                </c:pt>
                <c:pt idx="14892">
                  <c:v>43275.270138888889</c:v>
                </c:pt>
                <c:pt idx="14893">
                  <c:v>43275.273611111108</c:v>
                </c:pt>
                <c:pt idx="14894">
                  <c:v>43275.277083333334</c:v>
                </c:pt>
                <c:pt idx="14895">
                  <c:v>43275.280555555553</c:v>
                </c:pt>
                <c:pt idx="14896">
                  <c:v>43275.284722222219</c:v>
                </c:pt>
                <c:pt idx="14897">
                  <c:v>43275.290972222225</c:v>
                </c:pt>
                <c:pt idx="14898">
                  <c:v>43275.295138888891</c:v>
                </c:pt>
                <c:pt idx="14899">
                  <c:v>43275.298611111109</c:v>
                </c:pt>
                <c:pt idx="14900">
                  <c:v>43275.304861111108</c:v>
                </c:pt>
                <c:pt idx="14901">
                  <c:v>43275.308333333334</c:v>
                </c:pt>
                <c:pt idx="14902">
                  <c:v>43275.311805555553</c:v>
                </c:pt>
                <c:pt idx="14903">
                  <c:v>43275.315972222219</c:v>
                </c:pt>
                <c:pt idx="14904">
                  <c:v>43275.322222222225</c:v>
                </c:pt>
                <c:pt idx="14905">
                  <c:v>43275.326388888891</c:v>
                </c:pt>
                <c:pt idx="14906">
                  <c:v>43275.332638888889</c:v>
                </c:pt>
                <c:pt idx="14907">
                  <c:v>43275.336805555555</c:v>
                </c:pt>
                <c:pt idx="14908">
                  <c:v>43275.340277777781</c:v>
                </c:pt>
                <c:pt idx="14909">
                  <c:v>43275.34375</c:v>
                </c:pt>
                <c:pt idx="14910">
                  <c:v>43275.347222222219</c:v>
                </c:pt>
                <c:pt idx="14911">
                  <c:v>43275.353472222225</c:v>
                </c:pt>
                <c:pt idx="14912">
                  <c:v>43275.356944444444</c:v>
                </c:pt>
                <c:pt idx="14913">
                  <c:v>43275.36041666667</c:v>
                </c:pt>
                <c:pt idx="14914">
                  <c:v>43275.363888888889</c:v>
                </c:pt>
                <c:pt idx="14915">
                  <c:v>43275.367361111108</c:v>
                </c:pt>
                <c:pt idx="14916">
                  <c:v>43275.371527777781</c:v>
                </c:pt>
                <c:pt idx="14917">
                  <c:v>43275.37777777778</c:v>
                </c:pt>
                <c:pt idx="14918">
                  <c:v>43275.381249999999</c:v>
                </c:pt>
                <c:pt idx="14919">
                  <c:v>43275.384722222225</c:v>
                </c:pt>
                <c:pt idx="14920">
                  <c:v>43275.388194444444</c:v>
                </c:pt>
                <c:pt idx="14921">
                  <c:v>43275.392361111109</c:v>
                </c:pt>
                <c:pt idx="14922">
                  <c:v>43275.398611111108</c:v>
                </c:pt>
                <c:pt idx="14923">
                  <c:v>43275.402083333334</c:v>
                </c:pt>
                <c:pt idx="14924">
                  <c:v>43275.40902777778</c:v>
                </c:pt>
                <c:pt idx="14925">
                  <c:v>43275.412499999999</c:v>
                </c:pt>
                <c:pt idx="14926">
                  <c:v>43275.415972222225</c:v>
                </c:pt>
                <c:pt idx="14927">
                  <c:v>43275.419444444444</c:v>
                </c:pt>
                <c:pt idx="14928">
                  <c:v>43275.42291666667</c:v>
                </c:pt>
                <c:pt idx="14929">
                  <c:v>43275.426388888889</c:v>
                </c:pt>
                <c:pt idx="14930">
                  <c:v>43275.429861111108</c:v>
                </c:pt>
                <c:pt idx="14931">
                  <c:v>43275.433333333334</c:v>
                </c:pt>
                <c:pt idx="14932">
                  <c:v>43275.4375</c:v>
                </c:pt>
                <c:pt idx="14933">
                  <c:v>43275.443749999999</c:v>
                </c:pt>
                <c:pt idx="14934">
                  <c:v>43275.447222222225</c:v>
                </c:pt>
                <c:pt idx="14935">
                  <c:v>43275.450694444444</c:v>
                </c:pt>
                <c:pt idx="14936">
                  <c:v>43275.45416666667</c:v>
                </c:pt>
                <c:pt idx="14937">
                  <c:v>43275.457638888889</c:v>
                </c:pt>
                <c:pt idx="14938">
                  <c:v>43275.461111111108</c:v>
                </c:pt>
                <c:pt idx="14939">
                  <c:v>43275.464583333334</c:v>
                </c:pt>
                <c:pt idx="14940">
                  <c:v>43275.468055555553</c:v>
                </c:pt>
                <c:pt idx="14941">
                  <c:v>43275.47152777778</c:v>
                </c:pt>
                <c:pt idx="14942">
                  <c:v>43275.474999999999</c:v>
                </c:pt>
                <c:pt idx="14943">
                  <c:v>43275.481944444444</c:v>
                </c:pt>
                <c:pt idx="14944">
                  <c:v>43275.48541666667</c:v>
                </c:pt>
                <c:pt idx="14945">
                  <c:v>43275.488888888889</c:v>
                </c:pt>
                <c:pt idx="14946">
                  <c:v>43275.492361111108</c:v>
                </c:pt>
                <c:pt idx="14947">
                  <c:v>43275.495833333334</c:v>
                </c:pt>
                <c:pt idx="14948">
                  <c:v>43275.499305555553</c:v>
                </c:pt>
                <c:pt idx="14949">
                  <c:v>43275.50277777778</c:v>
                </c:pt>
                <c:pt idx="14950">
                  <c:v>43275.506249999999</c:v>
                </c:pt>
                <c:pt idx="14951">
                  <c:v>43275.509722222225</c:v>
                </c:pt>
                <c:pt idx="14952">
                  <c:v>43275.513194444444</c:v>
                </c:pt>
                <c:pt idx="14953">
                  <c:v>43275.51666666667</c:v>
                </c:pt>
                <c:pt idx="14954">
                  <c:v>43275.520138888889</c:v>
                </c:pt>
                <c:pt idx="14955">
                  <c:v>43275.523611111108</c:v>
                </c:pt>
                <c:pt idx="14956">
                  <c:v>43275.527083333334</c:v>
                </c:pt>
                <c:pt idx="14957">
                  <c:v>43275.530555555553</c:v>
                </c:pt>
                <c:pt idx="14958">
                  <c:v>43275.53402777778</c:v>
                </c:pt>
                <c:pt idx="14959">
                  <c:v>43275.537499999999</c:v>
                </c:pt>
                <c:pt idx="14960">
                  <c:v>43275.540972222225</c:v>
                </c:pt>
                <c:pt idx="14961">
                  <c:v>43275.544444444444</c:v>
                </c:pt>
                <c:pt idx="14962">
                  <c:v>43275.54791666667</c:v>
                </c:pt>
                <c:pt idx="14963">
                  <c:v>43275.551388888889</c:v>
                </c:pt>
                <c:pt idx="14964">
                  <c:v>43275.554861111108</c:v>
                </c:pt>
                <c:pt idx="14965">
                  <c:v>43275.558333333334</c:v>
                </c:pt>
                <c:pt idx="14966">
                  <c:v>43275.561805555553</c:v>
                </c:pt>
                <c:pt idx="14967">
                  <c:v>43275.56527777778</c:v>
                </c:pt>
                <c:pt idx="14968">
                  <c:v>43275.568749999999</c:v>
                </c:pt>
                <c:pt idx="14969">
                  <c:v>43275.572222222225</c:v>
                </c:pt>
                <c:pt idx="14970">
                  <c:v>43275.575694444444</c:v>
                </c:pt>
                <c:pt idx="14971">
                  <c:v>43275.57916666667</c:v>
                </c:pt>
                <c:pt idx="14972">
                  <c:v>43275.582638888889</c:v>
                </c:pt>
                <c:pt idx="14973">
                  <c:v>43275.586111111108</c:v>
                </c:pt>
                <c:pt idx="14974">
                  <c:v>43275.589583333334</c:v>
                </c:pt>
                <c:pt idx="14975">
                  <c:v>43275.593055555553</c:v>
                </c:pt>
                <c:pt idx="14976">
                  <c:v>43275.59652777778</c:v>
                </c:pt>
                <c:pt idx="14977">
                  <c:v>43275.6</c:v>
                </c:pt>
                <c:pt idx="14978">
                  <c:v>43275.603472222225</c:v>
                </c:pt>
                <c:pt idx="14979">
                  <c:v>43275.606944444444</c:v>
                </c:pt>
                <c:pt idx="14980">
                  <c:v>43275.61041666667</c:v>
                </c:pt>
                <c:pt idx="14981">
                  <c:v>43275.613888888889</c:v>
                </c:pt>
                <c:pt idx="14982">
                  <c:v>43275.617361111108</c:v>
                </c:pt>
                <c:pt idx="14983">
                  <c:v>43275.620833333334</c:v>
                </c:pt>
                <c:pt idx="14984">
                  <c:v>43275.624305555553</c:v>
                </c:pt>
                <c:pt idx="14985">
                  <c:v>43275.628472222219</c:v>
                </c:pt>
                <c:pt idx="14986">
                  <c:v>43275.631944444445</c:v>
                </c:pt>
                <c:pt idx="14987">
                  <c:v>43275.635416666664</c:v>
                </c:pt>
                <c:pt idx="14988">
                  <c:v>43275.638888888891</c:v>
                </c:pt>
                <c:pt idx="14989">
                  <c:v>43275.642361111109</c:v>
                </c:pt>
                <c:pt idx="14990">
                  <c:v>43275.645833333336</c:v>
                </c:pt>
                <c:pt idx="14991">
                  <c:v>43275.649305555555</c:v>
                </c:pt>
                <c:pt idx="14992">
                  <c:v>43275.652777777781</c:v>
                </c:pt>
                <c:pt idx="14993">
                  <c:v>43275.65625</c:v>
                </c:pt>
                <c:pt idx="14994">
                  <c:v>43275.659722222219</c:v>
                </c:pt>
                <c:pt idx="14995">
                  <c:v>43275.663194444445</c:v>
                </c:pt>
                <c:pt idx="14996">
                  <c:v>43275.666666666664</c:v>
                </c:pt>
                <c:pt idx="14997">
                  <c:v>43275.670138888891</c:v>
                </c:pt>
                <c:pt idx="14998">
                  <c:v>43275.673611111109</c:v>
                </c:pt>
                <c:pt idx="14999">
                  <c:v>43275.677083333336</c:v>
                </c:pt>
                <c:pt idx="15000">
                  <c:v>43275.680555555555</c:v>
                </c:pt>
                <c:pt idx="15001">
                  <c:v>43275.684027777781</c:v>
                </c:pt>
                <c:pt idx="15002">
                  <c:v>43275.6875</c:v>
                </c:pt>
                <c:pt idx="15003">
                  <c:v>43275.690972222219</c:v>
                </c:pt>
                <c:pt idx="15004">
                  <c:v>43275.694444444445</c:v>
                </c:pt>
                <c:pt idx="15005">
                  <c:v>43275.697916666664</c:v>
                </c:pt>
                <c:pt idx="15006">
                  <c:v>43275.701388888891</c:v>
                </c:pt>
                <c:pt idx="15007">
                  <c:v>43275.704861111109</c:v>
                </c:pt>
                <c:pt idx="15008">
                  <c:v>43275.708333333336</c:v>
                </c:pt>
                <c:pt idx="15009">
                  <c:v>43275.711805555555</c:v>
                </c:pt>
                <c:pt idx="15010">
                  <c:v>43275.715277777781</c:v>
                </c:pt>
                <c:pt idx="15011">
                  <c:v>43275.71875</c:v>
                </c:pt>
                <c:pt idx="15012">
                  <c:v>43275.722222222219</c:v>
                </c:pt>
                <c:pt idx="15013">
                  <c:v>43275.725694444445</c:v>
                </c:pt>
                <c:pt idx="15014">
                  <c:v>43275.729166666664</c:v>
                </c:pt>
                <c:pt idx="15015">
                  <c:v>43275.732638888891</c:v>
                </c:pt>
                <c:pt idx="15016">
                  <c:v>43275.736111111109</c:v>
                </c:pt>
                <c:pt idx="15017">
                  <c:v>43275.739583333336</c:v>
                </c:pt>
                <c:pt idx="15018">
                  <c:v>43275.743055555555</c:v>
                </c:pt>
                <c:pt idx="15019">
                  <c:v>43275.746527777781</c:v>
                </c:pt>
                <c:pt idx="15020">
                  <c:v>43275.75</c:v>
                </c:pt>
                <c:pt idx="15021">
                  <c:v>43275.753472222219</c:v>
                </c:pt>
                <c:pt idx="15022">
                  <c:v>43275.756944444445</c:v>
                </c:pt>
                <c:pt idx="15023">
                  <c:v>43275.760416666664</c:v>
                </c:pt>
                <c:pt idx="15024">
                  <c:v>43275.763888888891</c:v>
                </c:pt>
                <c:pt idx="15025">
                  <c:v>43275.767361111109</c:v>
                </c:pt>
                <c:pt idx="15026">
                  <c:v>43275.770833333336</c:v>
                </c:pt>
                <c:pt idx="15027">
                  <c:v>43275.774305555555</c:v>
                </c:pt>
                <c:pt idx="15028">
                  <c:v>43275.777777777781</c:v>
                </c:pt>
                <c:pt idx="15029">
                  <c:v>43275.78125</c:v>
                </c:pt>
                <c:pt idx="15030">
                  <c:v>43275.784722222219</c:v>
                </c:pt>
                <c:pt idx="15031">
                  <c:v>43275.788194444445</c:v>
                </c:pt>
                <c:pt idx="15032">
                  <c:v>43275.791666666664</c:v>
                </c:pt>
                <c:pt idx="15033">
                  <c:v>43275.795138888891</c:v>
                </c:pt>
                <c:pt idx="15034">
                  <c:v>43275.798611111109</c:v>
                </c:pt>
                <c:pt idx="15035">
                  <c:v>43275.802083333336</c:v>
                </c:pt>
                <c:pt idx="15036">
                  <c:v>43275.805555555555</c:v>
                </c:pt>
                <c:pt idx="15037">
                  <c:v>43275.809027777781</c:v>
                </c:pt>
                <c:pt idx="15038">
                  <c:v>43275.8125</c:v>
                </c:pt>
                <c:pt idx="15039">
                  <c:v>43275.815972222219</c:v>
                </c:pt>
                <c:pt idx="15040">
                  <c:v>43275.819444444445</c:v>
                </c:pt>
                <c:pt idx="15041">
                  <c:v>43275.822916666664</c:v>
                </c:pt>
                <c:pt idx="15042">
                  <c:v>43275.82916666667</c:v>
                </c:pt>
                <c:pt idx="15043">
                  <c:v>43275.832638888889</c:v>
                </c:pt>
                <c:pt idx="15044">
                  <c:v>43275.836805555555</c:v>
                </c:pt>
                <c:pt idx="15045">
                  <c:v>43275.843055555553</c:v>
                </c:pt>
                <c:pt idx="15046">
                  <c:v>43275.847222222219</c:v>
                </c:pt>
                <c:pt idx="15047">
                  <c:v>43275.850694444445</c:v>
                </c:pt>
                <c:pt idx="15048">
                  <c:v>43275.856944444444</c:v>
                </c:pt>
                <c:pt idx="15049">
                  <c:v>43275.861111111109</c:v>
                </c:pt>
                <c:pt idx="15050">
                  <c:v>43275.864583333336</c:v>
                </c:pt>
                <c:pt idx="15051">
                  <c:v>43275.868055555555</c:v>
                </c:pt>
                <c:pt idx="15052">
                  <c:v>43275.871527777781</c:v>
                </c:pt>
                <c:pt idx="15053">
                  <c:v>43275.875</c:v>
                </c:pt>
                <c:pt idx="15054">
                  <c:v>43275.878472222219</c:v>
                </c:pt>
                <c:pt idx="15055">
                  <c:v>43275.881944444445</c:v>
                </c:pt>
                <c:pt idx="15056">
                  <c:v>43275.885416666664</c:v>
                </c:pt>
                <c:pt idx="15057">
                  <c:v>43275.888888888891</c:v>
                </c:pt>
                <c:pt idx="15058">
                  <c:v>43275.892361111109</c:v>
                </c:pt>
                <c:pt idx="15059">
                  <c:v>43275.895833333336</c:v>
                </c:pt>
                <c:pt idx="15060">
                  <c:v>43275.899305555555</c:v>
                </c:pt>
                <c:pt idx="15061">
                  <c:v>43275.905555555553</c:v>
                </c:pt>
                <c:pt idx="15062">
                  <c:v>43275.909722222219</c:v>
                </c:pt>
                <c:pt idx="15063">
                  <c:v>43275.913194444445</c:v>
                </c:pt>
                <c:pt idx="15064">
                  <c:v>43275.916666666664</c:v>
                </c:pt>
                <c:pt idx="15065">
                  <c:v>43275.920138888891</c:v>
                </c:pt>
                <c:pt idx="15066">
                  <c:v>43275.926388888889</c:v>
                </c:pt>
                <c:pt idx="15067">
                  <c:v>43275.929861111108</c:v>
                </c:pt>
                <c:pt idx="15068">
                  <c:v>43275.933333333334</c:v>
                </c:pt>
                <c:pt idx="15069">
                  <c:v>43275.9375</c:v>
                </c:pt>
                <c:pt idx="15070">
                  <c:v>43275.940972222219</c:v>
                </c:pt>
                <c:pt idx="15071">
                  <c:v>43275.944444444445</c:v>
                </c:pt>
                <c:pt idx="15072">
                  <c:v>43275.947916666664</c:v>
                </c:pt>
                <c:pt idx="15073">
                  <c:v>43275.95416666667</c:v>
                </c:pt>
                <c:pt idx="15074">
                  <c:v>43275.957638888889</c:v>
                </c:pt>
                <c:pt idx="15075">
                  <c:v>43275.961111111108</c:v>
                </c:pt>
                <c:pt idx="15076">
                  <c:v>43275.964583333334</c:v>
                </c:pt>
                <c:pt idx="15077">
                  <c:v>43275.96875</c:v>
                </c:pt>
                <c:pt idx="15078">
                  <c:v>43275.972222222219</c:v>
                </c:pt>
                <c:pt idx="15079">
                  <c:v>43275.975694444445</c:v>
                </c:pt>
                <c:pt idx="15080">
                  <c:v>43275.979166666664</c:v>
                </c:pt>
                <c:pt idx="15081">
                  <c:v>43275.98541666667</c:v>
                </c:pt>
                <c:pt idx="15082">
                  <c:v>43275.992361111108</c:v>
                </c:pt>
                <c:pt idx="15083">
                  <c:v>43275.995833333334</c:v>
                </c:pt>
                <c:pt idx="15084">
                  <c:v>43276</c:v>
                </c:pt>
                <c:pt idx="15085">
                  <c:v>43276.003472222219</c:v>
                </c:pt>
                <c:pt idx="15086">
                  <c:v>43276.006944444445</c:v>
                </c:pt>
                <c:pt idx="15087">
                  <c:v>43276.010416666664</c:v>
                </c:pt>
                <c:pt idx="15088">
                  <c:v>43276.013888888891</c:v>
                </c:pt>
                <c:pt idx="15089">
                  <c:v>43276.017361111109</c:v>
                </c:pt>
                <c:pt idx="15090">
                  <c:v>43276.020833333336</c:v>
                </c:pt>
                <c:pt idx="15091">
                  <c:v>43276.024305555555</c:v>
                </c:pt>
                <c:pt idx="15092">
                  <c:v>43276.027777777781</c:v>
                </c:pt>
                <c:pt idx="15093">
                  <c:v>43276.03125</c:v>
                </c:pt>
                <c:pt idx="15094">
                  <c:v>43276.034722222219</c:v>
                </c:pt>
                <c:pt idx="15095">
                  <c:v>43276.038194444445</c:v>
                </c:pt>
                <c:pt idx="15096">
                  <c:v>43276.041666666664</c:v>
                </c:pt>
                <c:pt idx="15097">
                  <c:v>43276.045138888891</c:v>
                </c:pt>
                <c:pt idx="15098">
                  <c:v>43276.048611111109</c:v>
                </c:pt>
                <c:pt idx="15099">
                  <c:v>43276.052083333336</c:v>
                </c:pt>
                <c:pt idx="15100">
                  <c:v>43276.055555555555</c:v>
                </c:pt>
                <c:pt idx="15101">
                  <c:v>43276.059027777781</c:v>
                </c:pt>
                <c:pt idx="15102">
                  <c:v>43276.0625</c:v>
                </c:pt>
                <c:pt idx="15103">
                  <c:v>43276.065972222219</c:v>
                </c:pt>
                <c:pt idx="15104">
                  <c:v>43276.069444444445</c:v>
                </c:pt>
                <c:pt idx="15105">
                  <c:v>43276.072916666664</c:v>
                </c:pt>
                <c:pt idx="15106">
                  <c:v>43276.076388888891</c:v>
                </c:pt>
                <c:pt idx="15107">
                  <c:v>43276.079861111109</c:v>
                </c:pt>
                <c:pt idx="15108">
                  <c:v>43276.083333333336</c:v>
                </c:pt>
                <c:pt idx="15109">
                  <c:v>43276.086805555555</c:v>
                </c:pt>
                <c:pt idx="15110">
                  <c:v>43276.090277777781</c:v>
                </c:pt>
                <c:pt idx="15111">
                  <c:v>43276.09375</c:v>
                </c:pt>
                <c:pt idx="15112">
                  <c:v>43276.097222222219</c:v>
                </c:pt>
                <c:pt idx="15113">
                  <c:v>43276.100694444445</c:v>
                </c:pt>
                <c:pt idx="15114">
                  <c:v>43276.104166666664</c:v>
                </c:pt>
                <c:pt idx="15115">
                  <c:v>43276.107638888891</c:v>
                </c:pt>
                <c:pt idx="15116">
                  <c:v>43276.111111111109</c:v>
                </c:pt>
                <c:pt idx="15117">
                  <c:v>43276.114583333336</c:v>
                </c:pt>
                <c:pt idx="15118">
                  <c:v>43276.118055555555</c:v>
                </c:pt>
                <c:pt idx="15119">
                  <c:v>43276.121527777781</c:v>
                </c:pt>
                <c:pt idx="15120">
                  <c:v>43276.125</c:v>
                </c:pt>
                <c:pt idx="15121">
                  <c:v>43276.128472222219</c:v>
                </c:pt>
                <c:pt idx="15122">
                  <c:v>43276.131944444445</c:v>
                </c:pt>
                <c:pt idx="15123">
                  <c:v>43276.135416666664</c:v>
                </c:pt>
                <c:pt idx="15124">
                  <c:v>43276.14166666667</c:v>
                </c:pt>
                <c:pt idx="15125">
                  <c:v>43276.145833333336</c:v>
                </c:pt>
                <c:pt idx="15126">
                  <c:v>43276.149305555555</c:v>
                </c:pt>
                <c:pt idx="15127">
                  <c:v>43276.152777777781</c:v>
                </c:pt>
                <c:pt idx="15128">
                  <c:v>43276.15902777778</c:v>
                </c:pt>
                <c:pt idx="15129">
                  <c:v>43276.165972222225</c:v>
                </c:pt>
                <c:pt idx="15130">
                  <c:v>43276.170138888891</c:v>
                </c:pt>
                <c:pt idx="15131">
                  <c:v>43276.173611111109</c:v>
                </c:pt>
                <c:pt idx="15132">
                  <c:v>43276.177083333336</c:v>
                </c:pt>
                <c:pt idx="15133">
                  <c:v>43276.180555555555</c:v>
                </c:pt>
                <c:pt idx="15134">
                  <c:v>43276.184027777781</c:v>
                </c:pt>
                <c:pt idx="15135">
                  <c:v>43276.1875</c:v>
                </c:pt>
                <c:pt idx="15136">
                  <c:v>43276.190972222219</c:v>
                </c:pt>
                <c:pt idx="15137">
                  <c:v>43276.194444444445</c:v>
                </c:pt>
                <c:pt idx="15138">
                  <c:v>43276.197916666664</c:v>
                </c:pt>
                <c:pt idx="15139">
                  <c:v>43276.201388888891</c:v>
                </c:pt>
                <c:pt idx="15140">
                  <c:v>43276.204861111109</c:v>
                </c:pt>
                <c:pt idx="15141">
                  <c:v>43276.208333333336</c:v>
                </c:pt>
                <c:pt idx="15142">
                  <c:v>43276.211805555555</c:v>
                </c:pt>
                <c:pt idx="15143">
                  <c:v>43276.218055555553</c:v>
                </c:pt>
                <c:pt idx="15144">
                  <c:v>43276.224999999999</c:v>
                </c:pt>
                <c:pt idx="15145">
                  <c:v>43276.228472222225</c:v>
                </c:pt>
                <c:pt idx="15146">
                  <c:v>43276.232638888891</c:v>
                </c:pt>
                <c:pt idx="15147">
                  <c:v>43276.236111111109</c:v>
                </c:pt>
                <c:pt idx="15148">
                  <c:v>43276.239583333336</c:v>
                </c:pt>
                <c:pt idx="15149">
                  <c:v>43276.245833333334</c:v>
                </c:pt>
                <c:pt idx="15150">
                  <c:v>43276.249305555553</c:v>
                </c:pt>
                <c:pt idx="15151">
                  <c:v>43276.253472222219</c:v>
                </c:pt>
                <c:pt idx="15152">
                  <c:v>43276.256944444445</c:v>
                </c:pt>
                <c:pt idx="15153">
                  <c:v>43276.260416666664</c:v>
                </c:pt>
                <c:pt idx="15154">
                  <c:v>43276.26666666667</c:v>
                </c:pt>
                <c:pt idx="15155">
                  <c:v>43276.270138888889</c:v>
                </c:pt>
                <c:pt idx="15156">
                  <c:v>43276.277083333334</c:v>
                </c:pt>
                <c:pt idx="15157">
                  <c:v>43276.280555555553</c:v>
                </c:pt>
                <c:pt idx="15158">
                  <c:v>43276.287499999999</c:v>
                </c:pt>
                <c:pt idx="15159">
                  <c:v>43276.290972222225</c:v>
                </c:pt>
                <c:pt idx="15160">
                  <c:v>43276.295138888891</c:v>
                </c:pt>
                <c:pt idx="15161">
                  <c:v>43276.298611111109</c:v>
                </c:pt>
                <c:pt idx="15162">
                  <c:v>43276.304861111108</c:v>
                </c:pt>
                <c:pt idx="15163">
                  <c:v>43276.308333333334</c:v>
                </c:pt>
                <c:pt idx="15164">
                  <c:v>43276.311805555553</c:v>
                </c:pt>
                <c:pt idx="15165">
                  <c:v>43276.318749999999</c:v>
                </c:pt>
                <c:pt idx="15166">
                  <c:v>43276.325694444444</c:v>
                </c:pt>
                <c:pt idx="15167">
                  <c:v>43276.32916666667</c:v>
                </c:pt>
                <c:pt idx="15168">
                  <c:v>43276.332638888889</c:v>
                </c:pt>
                <c:pt idx="15169">
                  <c:v>43276.336111111108</c:v>
                </c:pt>
                <c:pt idx="15170">
                  <c:v>43276.339583333334</c:v>
                </c:pt>
                <c:pt idx="15171">
                  <c:v>43276.343055555553</c:v>
                </c:pt>
                <c:pt idx="15172">
                  <c:v>43276.34652777778</c:v>
                </c:pt>
                <c:pt idx="15173">
                  <c:v>43276.35</c:v>
                </c:pt>
                <c:pt idx="15174">
                  <c:v>43276.353472222225</c:v>
                </c:pt>
                <c:pt idx="15175">
                  <c:v>43276.356944444444</c:v>
                </c:pt>
                <c:pt idx="15176">
                  <c:v>43276.36041666667</c:v>
                </c:pt>
                <c:pt idx="15177">
                  <c:v>43276.364583333336</c:v>
                </c:pt>
                <c:pt idx="15178">
                  <c:v>43276.370833333334</c:v>
                </c:pt>
                <c:pt idx="15179">
                  <c:v>43276.374305555553</c:v>
                </c:pt>
                <c:pt idx="15180">
                  <c:v>43276.37777777778</c:v>
                </c:pt>
                <c:pt idx="15181">
                  <c:v>43276.381249999999</c:v>
                </c:pt>
                <c:pt idx="15182">
                  <c:v>43276.385416666664</c:v>
                </c:pt>
                <c:pt idx="15183">
                  <c:v>43276.388888888891</c:v>
                </c:pt>
                <c:pt idx="15184">
                  <c:v>43276.392361111109</c:v>
                </c:pt>
                <c:pt idx="15185">
                  <c:v>43276.395833333336</c:v>
                </c:pt>
                <c:pt idx="15186">
                  <c:v>43276.399305555555</c:v>
                </c:pt>
                <c:pt idx="15187">
                  <c:v>43276.402777777781</c:v>
                </c:pt>
                <c:pt idx="15188">
                  <c:v>43276.40625</c:v>
                </c:pt>
                <c:pt idx="15189">
                  <c:v>43276.409722222219</c:v>
                </c:pt>
                <c:pt idx="15190">
                  <c:v>43276.413194444445</c:v>
                </c:pt>
                <c:pt idx="15191">
                  <c:v>43276.416666666664</c:v>
                </c:pt>
                <c:pt idx="15192">
                  <c:v>43276.420138888891</c:v>
                </c:pt>
                <c:pt idx="15193">
                  <c:v>43276.423611111109</c:v>
                </c:pt>
                <c:pt idx="15194">
                  <c:v>43276.427083333336</c:v>
                </c:pt>
                <c:pt idx="15195">
                  <c:v>43276.430555555555</c:v>
                </c:pt>
                <c:pt idx="15196">
                  <c:v>43276.434027777781</c:v>
                </c:pt>
                <c:pt idx="15197">
                  <c:v>43276.4375</c:v>
                </c:pt>
                <c:pt idx="15198">
                  <c:v>43276.440972222219</c:v>
                </c:pt>
                <c:pt idx="15199">
                  <c:v>43276.444444444445</c:v>
                </c:pt>
                <c:pt idx="15200">
                  <c:v>43276.447916666664</c:v>
                </c:pt>
                <c:pt idx="15201">
                  <c:v>43276.451388888891</c:v>
                </c:pt>
                <c:pt idx="15202">
                  <c:v>43276.454861111109</c:v>
                </c:pt>
                <c:pt idx="15203">
                  <c:v>43276.458333333336</c:v>
                </c:pt>
                <c:pt idx="15204">
                  <c:v>43276.461805555555</c:v>
                </c:pt>
                <c:pt idx="15205">
                  <c:v>43276.465277777781</c:v>
                </c:pt>
                <c:pt idx="15206">
                  <c:v>43276.46875</c:v>
                </c:pt>
                <c:pt idx="15207">
                  <c:v>43276.472222222219</c:v>
                </c:pt>
                <c:pt idx="15208">
                  <c:v>43276.475694444445</c:v>
                </c:pt>
                <c:pt idx="15209">
                  <c:v>43276.479166666664</c:v>
                </c:pt>
                <c:pt idx="15210">
                  <c:v>43276.482638888891</c:v>
                </c:pt>
                <c:pt idx="15211">
                  <c:v>43276.486111111109</c:v>
                </c:pt>
                <c:pt idx="15212">
                  <c:v>43276.489583333336</c:v>
                </c:pt>
                <c:pt idx="15213">
                  <c:v>43276.493055555555</c:v>
                </c:pt>
                <c:pt idx="15214">
                  <c:v>43276.496527777781</c:v>
                </c:pt>
                <c:pt idx="15215">
                  <c:v>43276.5</c:v>
                </c:pt>
                <c:pt idx="15216">
                  <c:v>43276.503472222219</c:v>
                </c:pt>
                <c:pt idx="15217">
                  <c:v>43276.506944444445</c:v>
                </c:pt>
                <c:pt idx="15218">
                  <c:v>43276.510416666664</c:v>
                </c:pt>
                <c:pt idx="15219">
                  <c:v>43276.513888888891</c:v>
                </c:pt>
                <c:pt idx="15220">
                  <c:v>43276.517361111109</c:v>
                </c:pt>
                <c:pt idx="15221">
                  <c:v>43276.520833333336</c:v>
                </c:pt>
                <c:pt idx="15222">
                  <c:v>43276.524305555555</c:v>
                </c:pt>
                <c:pt idx="15223">
                  <c:v>43276.527777777781</c:v>
                </c:pt>
                <c:pt idx="15224">
                  <c:v>43276.53125</c:v>
                </c:pt>
                <c:pt idx="15225">
                  <c:v>43276.534722222219</c:v>
                </c:pt>
                <c:pt idx="15226">
                  <c:v>43276.538194444445</c:v>
                </c:pt>
                <c:pt idx="15227">
                  <c:v>43276.541666666664</c:v>
                </c:pt>
                <c:pt idx="15228">
                  <c:v>43276.545138888891</c:v>
                </c:pt>
                <c:pt idx="15229">
                  <c:v>43276.548611111109</c:v>
                </c:pt>
                <c:pt idx="15230">
                  <c:v>43276.552083333336</c:v>
                </c:pt>
                <c:pt idx="15231">
                  <c:v>43276.555555555555</c:v>
                </c:pt>
                <c:pt idx="15232">
                  <c:v>43276.559027777781</c:v>
                </c:pt>
                <c:pt idx="15233">
                  <c:v>43276.5625</c:v>
                </c:pt>
                <c:pt idx="15234">
                  <c:v>43276.565972222219</c:v>
                </c:pt>
                <c:pt idx="15235">
                  <c:v>43276.569444444445</c:v>
                </c:pt>
                <c:pt idx="15236">
                  <c:v>43276.572916666664</c:v>
                </c:pt>
                <c:pt idx="15237">
                  <c:v>43276.576388888891</c:v>
                </c:pt>
                <c:pt idx="15238">
                  <c:v>43276.579861111109</c:v>
                </c:pt>
                <c:pt idx="15239">
                  <c:v>43276.583333333336</c:v>
                </c:pt>
                <c:pt idx="15240">
                  <c:v>43276.586805555555</c:v>
                </c:pt>
                <c:pt idx="15241">
                  <c:v>43276.590277777781</c:v>
                </c:pt>
                <c:pt idx="15242">
                  <c:v>43276.59375</c:v>
                </c:pt>
                <c:pt idx="15243">
                  <c:v>43276.597222222219</c:v>
                </c:pt>
                <c:pt idx="15244">
                  <c:v>43276.600694444445</c:v>
                </c:pt>
                <c:pt idx="15245">
                  <c:v>43276.604166666664</c:v>
                </c:pt>
                <c:pt idx="15246">
                  <c:v>43276.607638888891</c:v>
                </c:pt>
                <c:pt idx="15247">
                  <c:v>43276.611111111109</c:v>
                </c:pt>
                <c:pt idx="15248">
                  <c:v>43276.614583333336</c:v>
                </c:pt>
                <c:pt idx="15249">
                  <c:v>43276.618055555555</c:v>
                </c:pt>
                <c:pt idx="15250">
                  <c:v>43276.621527777781</c:v>
                </c:pt>
                <c:pt idx="15251">
                  <c:v>43276.625</c:v>
                </c:pt>
                <c:pt idx="15252">
                  <c:v>43276.628472222219</c:v>
                </c:pt>
                <c:pt idx="15253">
                  <c:v>43276.631944444445</c:v>
                </c:pt>
                <c:pt idx="15254">
                  <c:v>43276.635416666664</c:v>
                </c:pt>
                <c:pt idx="15255">
                  <c:v>43276.638888888891</c:v>
                </c:pt>
                <c:pt idx="15256">
                  <c:v>43276.642361111109</c:v>
                </c:pt>
                <c:pt idx="15257">
                  <c:v>43276.645833333336</c:v>
                </c:pt>
                <c:pt idx="15258">
                  <c:v>43276.649305555555</c:v>
                </c:pt>
                <c:pt idx="15259">
                  <c:v>43276.652777777781</c:v>
                </c:pt>
                <c:pt idx="15260">
                  <c:v>43276.65625</c:v>
                </c:pt>
                <c:pt idx="15261">
                  <c:v>43276.659722222219</c:v>
                </c:pt>
                <c:pt idx="15262">
                  <c:v>43276.663194444445</c:v>
                </c:pt>
                <c:pt idx="15263">
                  <c:v>43276.666666666664</c:v>
                </c:pt>
                <c:pt idx="15264">
                  <c:v>43276.670138888891</c:v>
                </c:pt>
                <c:pt idx="15265">
                  <c:v>43276.673611111109</c:v>
                </c:pt>
                <c:pt idx="15266">
                  <c:v>43276.677083333336</c:v>
                </c:pt>
                <c:pt idx="15267">
                  <c:v>43276.680555555555</c:v>
                </c:pt>
                <c:pt idx="15268">
                  <c:v>43276.684027777781</c:v>
                </c:pt>
                <c:pt idx="15269">
                  <c:v>43276.6875</c:v>
                </c:pt>
                <c:pt idx="15270">
                  <c:v>43276.690972222219</c:v>
                </c:pt>
                <c:pt idx="15271">
                  <c:v>43276.694444444445</c:v>
                </c:pt>
                <c:pt idx="15272">
                  <c:v>43276.697916666664</c:v>
                </c:pt>
                <c:pt idx="15273">
                  <c:v>43276.701388888891</c:v>
                </c:pt>
                <c:pt idx="15274">
                  <c:v>43276.704861111109</c:v>
                </c:pt>
                <c:pt idx="15275">
                  <c:v>43276.708333333336</c:v>
                </c:pt>
                <c:pt idx="15276">
                  <c:v>43276.711805555555</c:v>
                </c:pt>
                <c:pt idx="15277">
                  <c:v>43276.715277777781</c:v>
                </c:pt>
                <c:pt idx="15278">
                  <c:v>43276.71875</c:v>
                </c:pt>
                <c:pt idx="15279">
                  <c:v>43276.722222222219</c:v>
                </c:pt>
                <c:pt idx="15280">
                  <c:v>43276.725694444445</c:v>
                </c:pt>
                <c:pt idx="15281">
                  <c:v>43276.729166666664</c:v>
                </c:pt>
                <c:pt idx="15282">
                  <c:v>43276.732638888891</c:v>
                </c:pt>
                <c:pt idx="15283">
                  <c:v>43276.736111111109</c:v>
                </c:pt>
                <c:pt idx="15284">
                  <c:v>43276.739583333336</c:v>
                </c:pt>
                <c:pt idx="15285">
                  <c:v>43276.743055555555</c:v>
                </c:pt>
                <c:pt idx="15286">
                  <c:v>43276.746527777781</c:v>
                </c:pt>
                <c:pt idx="15287">
                  <c:v>43276.75</c:v>
                </c:pt>
                <c:pt idx="15288">
                  <c:v>43276.753472222219</c:v>
                </c:pt>
                <c:pt idx="15289">
                  <c:v>43276.756944444445</c:v>
                </c:pt>
                <c:pt idx="15290">
                  <c:v>43276.760416666664</c:v>
                </c:pt>
                <c:pt idx="15291">
                  <c:v>43276.763888888891</c:v>
                </c:pt>
                <c:pt idx="15292">
                  <c:v>43276.767361111109</c:v>
                </c:pt>
                <c:pt idx="15293">
                  <c:v>43276.770833333336</c:v>
                </c:pt>
                <c:pt idx="15294">
                  <c:v>43276.774305555555</c:v>
                </c:pt>
                <c:pt idx="15295">
                  <c:v>43276.777777777781</c:v>
                </c:pt>
                <c:pt idx="15296">
                  <c:v>43276.78125</c:v>
                </c:pt>
                <c:pt idx="15297">
                  <c:v>43276.784722222219</c:v>
                </c:pt>
                <c:pt idx="15298">
                  <c:v>43276.788194444445</c:v>
                </c:pt>
                <c:pt idx="15299">
                  <c:v>43276.794444444444</c:v>
                </c:pt>
                <c:pt idx="15300">
                  <c:v>43276.798611111109</c:v>
                </c:pt>
                <c:pt idx="15301">
                  <c:v>43276.802083333336</c:v>
                </c:pt>
                <c:pt idx="15302">
                  <c:v>43276.805555555555</c:v>
                </c:pt>
                <c:pt idx="15303">
                  <c:v>43276.811805555553</c:v>
                </c:pt>
                <c:pt idx="15304">
                  <c:v>43276.815972222219</c:v>
                </c:pt>
                <c:pt idx="15305">
                  <c:v>43276.819444444445</c:v>
                </c:pt>
                <c:pt idx="15306">
                  <c:v>43276.822916666664</c:v>
                </c:pt>
                <c:pt idx="15307">
                  <c:v>43276.826388888891</c:v>
                </c:pt>
                <c:pt idx="15308">
                  <c:v>43276.829861111109</c:v>
                </c:pt>
                <c:pt idx="15309">
                  <c:v>43276.833333333336</c:v>
                </c:pt>
                <c:pt idx="15310">
                  <c:v>43276.836805555555</c:v>
                </c:pt>
                <c:pt idx="15311">
                  <c:v>43276.840277777781</c:v>
                </c:pt>
                <c:pt idx="15312">
                  <c:v>43276.84375</c:v>
                </c:pt>
                <c:pt idx="15313">
                  <c:v>43276.85</c:v>
                </c:pt>
                <c:pt idx="15314">
                  <c:v>43276.853472222225</c:v>
                </c:pt>
                <c:pt idx="15315">
                  <c:v>43276.857638888891</c:v>
                </c:pt>
                <c:pt idx="15316">
                  <c:v>43276.861111111109</c:v>
                </c:pt>
                <c:pt idx="15317">
                  <c:v>43276.864583333336</c:v>
                </c:pt>
                <c:pt idx="15318">
                  <c:v>43276.868055555555</c:v>
                </c:pt>
                <c:pt idx="15319">
                  <c:v>43276.871527777781</c:v>
                </c:pt>
                <c:pt idx="15320">
                  <c:v>43276.875</c:v>
                </c:pt>
                <c:pt idx="15321">
                  <c:v>43276.878472222219</c:v>
                </c:pt>
                <c:pt idx="15322">
                  <c:v>43276.881944444445</c:v>
                </c:pt>
                <c:pt idx="15323">
                  <c:v>43276.888194444444</c:v>
                </c:pt>
                <c:pt idx="15324">
                  <c:v>43276.892361111109</c:v>
                </c:pt>
                <c:pt idx="15325">
                  <c:v>43276.895833333336</c:v>
                </c:pt>
                <c:pt idx="15326">
                  <c:v>43276.899305555555</c:v>
                </c:pt>
                <c:pt idx="15327">
                  <c:v>43276.902777777781</c:v>
                </c:pt>
                <c:pt idx="15328">
                  <c:v>43276.90625</c:v>
                </c:pt>
                <c:pt idx="15329">
                  <c:v>43276.909722222219</c:v>
                </c:pt>
                <c:pt idx="15330">
                  <c:v>43276.913194444445</c:v>
                </c:pt>
                <c:pt idx="15331">
                  <c:v>43276.916666666664</c:v>
                </c:pt>
                <c:pt idx="15332">
                  <c:v>43276.920138888891</c:v>
                </c:pt>
                <c:pt idx="15333">
                  <c:v>43276.923611111109</c:v>
                </c:pt>
                <c:pt idx="15334">
                  <c:v>43276.927083333336</c:v>
                </c:pt>
                <c:pt idx="15335">
                  <c:v>43276.930555555555</c:v>
                </c:pt>
                <c:pt idx="15336">
                  <c:v>43276.934027777781</c:v>
                </c:pt>
                <c:pt idx="15337">
                  <c:v>43276.9375</c:v>
                </c:pt>
                <c:pt idx="15338">
                  <c:v>43276.940972222219</c:v>
                </c:pt>
                <c:pt idx="15339">
                  <c:v>43276.944444444445</c:v>
                </c:pt>
                <c:pt idx="15340">
                  <c:v>43276.947916666664</c:v>
                </c:pt>
                <c:pt idx="15341">
                  <c:v>43276.951388888891</c:v>
                </c:pt>
                <c:pt idx="15342">
                  <c:v>43276.954861111109</c:v>
                </c:pt>
                <c:pt idx="15343">
                  <c:v>43276.958333333336</c:v>
                </c:pt>
                <c:pt idx="15344">
                  <c:v>43276.961805555555</c:v>
                </c:pt>
                <c:pt idx="15345">
                  <c:v>43276.965277777781</c:v>
                </c:pt>
                <c:pt idx="15346">
                  <c:v>43276.96875</c:v>
                </c:pt>
                <c:pt idx="15347">
                  <c:v>43276.972222222219</c:v>
                </c:pt>
                <c:pt idx="15348">
                  <c:v>43276.975694444445</c:v>
                </c:pt>
                <c:pt idx="15349">
                  <c:v>43276.979166666664</c:v>
                </c:pt>
                <c:pt idx="15350">
                  <c:v>43276.982638888891</c:v>
                </c:pt>
                <c:pt idx="15351">
                  <c:v>43276.986111111109</c:v>
                </c:pt>
                <c:pt idx="15352">
                  <c:v>43276.989583333336</c:v>
                </c:pt>
                <c:pt idx="15353">
                  <c:v>43276.993055555555</c:v>
                </c:pt>
                <c:pt idx="15354">
                  <c:v>43276.996527777781</c:v>
                </c:pt>
                <c:pt idx="15355">
                  <c:v>43277</c:v>
                </c:pt>
                <c:pt idx="15356">
                  <c:v>43277.003472222219</c:v>
                </c:pt>
                <c:pt idx="15357">
                  <c:v>43277.006944444445</c:v>
                </c:pt>
                <c:pt idx="15358">
                  <c:v>43277.010416666664</c:v>
                </c:pt>
                <c:pt idx="15359">
                  <c:v>43277.013888888891</c:v>
                </c:pt>
                <c:pt idx="15360">
                  <c:v>43277.017361111109</c:v>
                </c:pt>
                <c:pt idx="15361">
                  <c:v>43277.020833333336</c:v>
                </c:pt>
                <c:pt idx="15362">
                  <c:v>43277.024305555555</c:v>
                </c:pt>
                <c:pt idx="15363">
                  <c:v>43277.027777777781</c:v>
                </c:pt>
                <c:pt idx="15364">
                  <c:v>43277.03125</c:v>
                </c:pt>
                <c:pt idx="15365">
                  <c:v>43277.034722222219</c:v>
                </c:pt>
                <c:pt idx="15366">
                  <c:v>43277.038194444445</c:v>
                </c:pt>
                <c:pt idx="15367">
                  <c:v>43277.041666666664</c:v>
                </c:pt>
                <c:pt idx="15368">
                  <c:v>43277.045138888891</c:v>
                </c:pt>
                <c:pt idx="15369">
                  <c:v>43277.048611111109</c:v>
                </c:pt>
                <c:pt idx="15370">
                  <c:v>43277.052083333336</c:v>
                </c:pt>
                <c:pt idx="15371">
                  <c:v>43277.055555555555</c:v>
                </c:pt>
                <c:pt idx="15372">
                  <c:v>43277.059027777781</c:v>
                </c:pt>
                <c:pt idx="15373">
                  <c:v>43277.0625</c:v>
                </c:pt>
                <c:pt idx="15374">
                  <c:v>43277.065972222219</c:v>
                </c:pt>
                <c:pt idx="15375">
                  <c:v>43277.069444444445</c:v>
                </c:pt>
                <c:pt idx="15376">
                  <c:v>43277.072916666664</c:v>
                </c:pt>
                <c:pt idx="15377">
                  <c:v>43277.076388888891</c:v>
                </c:pt>
                <c:pt idx="15378">
                  <c:v>43277.079861111109</c:v>
                </c:pt>
                <c:pt idx="15379">
                  <c:v>43277.083333333336</c:v>
                </c:pt>
                <c:pt idx="15380">
                  <c:v>43277.086805555555</c:v>
                </c:pt>
                <c:pt idx="15381">
                  <c:v>43277.090277777781</c:v>
                </c:pt>
                <c:pt idx="15382">
                  <c:v>43277.09652777778</c:v>
                </c:pt>
                <c:pt idx="15383">
                  <c:v>43277.100694444445</c:v>
                </c:pt>
                <c:pt idx="15384">
                  <c:v>43277.104166666664</c:v>
                </c:pt>
                <c:pt idx="15385">
                  <c:v>43277.11041666667</c:v>
                </c:pt>
                <c:pt idx="15386">
                  <c:v>43277.113888888889</c:v>
                </c:pt>
                <c:pt idx="15387">
                  <c:v>43277.117361111108</c:v>
                </c:pt>
                <c:pt idx="15388">
                  <c:v>43277.120833333334</c:v>
                </c:pt>
                <c:pt idx="15389">
                  <c:v>43277.124305555553</c:v>
                </c:pt>
                <c:pt idx="15390">
                  <c:v>43277.12777777778</c:v>
                </c:pt>
                <c:pt idx="15391">
                  <c:v>43277.131249999999</c:v>
                </c:pt>
                <c:pt idx="15392">
                  <c:v>43277.134722222225</c:v>
                </c:pt>
                <c:pt idx="15393">
                  <c:v>43277.138194444444</c:v>
                </c:pt>
                <c:pt idx="15394">
                  <c:v>43277.14166666667</c:v>
                </c:pt>
                <c:pt idx="15395">
                  <c:v>43277.145138888889</c:v>
                </c:pt>
                <c:pt idx="15396">
                  <c:v>43277.148611111108</c:v>
                </c:pt>
                <c:pt idx="15397">
                  <c:v>43277.152083333334</c:v>
                </c:pt>
                <c:pt idx="15398">
                  <c:v>43277.155555555553</c:v>
                </c:pt>
                <c:pt idx="15399">
                  <c:v>43277.15902777778</c:v>
                </c:pt>
                <c:pt idx="15400">
                  <c:v>43277.162499999999</c:v>
                </c:pt>
                <c:pt idx="15401">
                  <c:v>43277.165972222225</c:v>
                </c:pt>
                <c:pt idx="15402">
                  <c:v>43277.169444444444</c:v>
                </c:pt>
                <c:pt idx="15403">
                  <c:v>43277.17291666667</c:v>
                </c:pt>
                <c:pt idx="15404">
                  <c:v>43277.176388888889</c:v>
                </c:pt>
                <c:pt idx="15405">
                  <c:v>43277.179861111108</c:v>
                </c:pt>
                <c:pt idx="15406">
                  <c:v>43277.183333333334</c:v>
                </c:pt>
                <c:pt idx="15407">
                  <c:v>43277.186805555553</c:v>
                </c:pt>
                <c:pt idx="15408">
                  <c:v>43277.19027777778</c:v>
                </c:pt>
                <c:pt idx="15409">
                  <c:v>43277.193749999999</c:v>
                </c:pt>
                <c:pt idx="15410">
                  <c:v>43277.197222222225</c:v>
                </c:pt>
                <c:pt idx="15411">
                  <c:v>43277.200694444444</c:v>
                </c:pt>
                <c:pt idx="15412">
                  <c:v>43277.20416666667</c:v>
                </c:pt>
                <c:pt idx="15413">
                  <c:v>43277.207638888889</c:v>
                </c:pt>
                <c:pt idx="15414">
                  <c:v>43277.211111111108</c:v>
                </c:pt>
                <c:pt idx="15415">
                  <c:v>43277.214583333334</c:v>
                </c:pt>
                <c:pt idx="15416">
                  <c:v>43277.218055555553</c:v>
                </c:pt>
                <c:pt idx="15417">
                  <c:v>43277.22152777778</c:v>
                </c:pt>
                <c:pt idx="15418">
                  <c:v>43277.224999999999</c:v>
                </c:pt>
                <c:pt idx="15419">
                  <c:v>43277.228472222225</c:v>
                </c:pt>
                <c:pt idx="15420">
                  <c:v>43277.231944444444</c:v>
                </c:pt>
                <c:pt idx="15421">
                  <c:v>43277.23541666667</c:v>
                </c:pt>
                <c:pt idx="15422">
                  <c:v>43277.238888888889</c:v>
                </c:pt>
                <c:pt idx="15423">
                  <c:v>43277.242361111108</c:v>
                </c:pt>
                <c:pt idx="15424">
                  <c:v>43277.249305555553</c:v>
                </c:pt>
                <c:pt idx="15425">
                  <c:v>43277.256249999999</c:v>
                </c:pt>
                <c:pt idx="15426">
                  <c:v>43277.260416666664</c:v>
                </c:pt>
                <c:pt idx="15427">
                  <c:v>43277.263888888891</c:v>
                </c:pt>
                <c:pt idx="15428">
                  <c:v>43277.270138888889</c:v>
                </c:pt>
                <c:pt idx="15429">
                  <c:v>43277.273611111108</c:v>
                </c:pt>
                <c:pt idx="15430">
                  <c:v>43277.277083333334</c:v>
                </c:pt>
                <c:pt idx="15431">
                  <c:v>43277.28402777778</c:v>
                </c:pt>
                <c:pt idx="15432">
                  <c:v>43277.287499999999</c:v>
                </c:pt>
                <c:pt idx="15433">
                  <c:v>43277.290972222225</c:v>
                </c:pt>
                <c:pt idx="15434">
                  <c:v>43277.294444444444</c:v>
                </c:pt>
                <c:pt idx="15435">
                  <c:v>43277.29791666667</c:v>
                </c:pt>
                <c:pt idx="15436">
                  <c:v>43277.302083333336</c:v>
                </c:pt>
                <c:pt idx="15437">
                  <c:v>43277.308333333334</c:v>
                </c:pt>
                <c:pt idx="15438">
                  <c:v>43277.311805555553</c:v>
                </c:pt>
                <c:pt idx="15439">
                  <c:v>43277.31527777778</c:v>
                </c:pt>
                <c:pt idx="15440">
                  <c:v>43277.318749999999</c:v>
                </c:pt>
                <c:pt idx="15441">
                  <c:v>43277.325694444444</c:v>
                </c:pt>
                <c:pt idx="15442">
                  <c:v>43277.32916666667</c:v>
                </c:pt>
                <c:pt idx="15443">
                  <c:v>43277.332638888889</c:v>
                </c:pt>
                <c:pt idx="15444">
                  <c:v>43277.336111111108</c:v>
                </c:pt>
                <c:pt idx="15445">
                  <c:v>43277.339583333334</c:v>
                </c:pt>
                <c:pt idx="15446">
                  <c:v>43277.343055555553</c:v>
                </c:pt>
                <c:pt idx="15447">
                  <c:v>43277.35</c:v>
                </c:pt>
                <c:pt idx="15448">
                  <c:v>43277.353472222225</c:v>
                </c:pt>
                <c:pt idx="15449">
                  <c:v>43277.356944444444</c:v>
                </c:pt>
                <c:pt idx="15450">
                  <c:v>43277.36041666667</c:v>
                </c:pt>
                <c:pt idx="15451">
                  <c:v>43277.363888888889</c:v>
                </c:pt>
                <c:pt idx="15452">
                  <c:v>43277.367361111108</c:v>
                </c:pt>
                <c:pt idx="15453">
                  <c:v>43277.370833333334</c:v>
                </c:pt>
                <c:pt idx="15454">
                  <c:v>43277.374305555553</c:v>
                </c:pt>
                <c:pt idx="15455">
                  <c:v>43277.37777777778</c:v>
                </c:pt>
                <c:pt idx="15456">
                  <c:v>43277.381249999999</c:v>
                </c:pt>
                <c:pt idx="15457">
                  <c:v>43277.384722222225</c:v>
                </c:pt>
                <c:pt idx="15458">
                  <c:v>43277.388194444444</c:v>
                </c:pt>
                <c:pt idx="15459">
                  <c:v>43277.39166666667</c:v>
                </c:pt>
                <c:pt idx="15460">
                  <c:v>43277.395138888889</c:v>
                </c:pt>
                <c:pt idx="15461">
                  <c:v>43277.395833333336</c:v>
                </c:pt>
                <c:pt idx="15462">
                  <c:v>43277.401388888888</c:v>
                </c:pt>
                <c:pt idx="15463">
                  <c:v>43277.40902777778</c:v>
                </c:pt>
                <c:pt idx="15464">
                  <c:v>43277.415972222225</c:v>
                </c:pt>
                <c:pt idx="15465">
                  <c:v>43277.419444444444</c:v>
                </c:pt>
                <c:pt idx="15466">
                  <c:v>43277.42291666667</c:v>
                </c:pt>
                <c:pt idx="15467">
                  <c:v>43277.426388888889</c:v>
                </c:pt>
                <c:pt idx="15468">
                  <c:v>43277.429861111108</c:v>
                </c:pt>
                <c:pt idx="15469">
                  <c:v>43277.433333333334</c:v>
                </c:pt>
                <c:pt idx="15470">
                  <c:v>43277.436805555553</c:v>
                </c:pt>
                <c:pt idx="15471">
                  <c:v>43277.44027777778</c:v>
                </c:pt>
                <c:pt idx="15472">
                  <c:v>43277.443749999999</c:v>
                </c:pt>
                <c:pt idx="15473">
                  <c:v>43277.447222222225</c:v>
                </c:pt>
                <c:pt idx="15474">
                  <c:v>43277.450694444444</c:v>
                </c:pt>
                <c:pt idx="15475">
                  <c:v>43277.45416666667</c:v>
                </c:pt>
                <c:pt idx="15476">
                  <c:v>43277.457638888889</c:v>
                </c:pt>
                <c:pt idx="15477">
                  <c:v>43277.461111111108</c:v>
                </c:pt>
                <c:pt idx="15478">
                  <c:v>43277.464583333334</c:v>
                </c:pt>
                <c:pt idx="15479">
                  <c:v>43277.468055555553</c:v>
                </c:pt>
                <c:pt idx="15480">
                  <c:v>43277.47152777778</c:v>
                </c:pt>
                <c:pt idx="15481">
                  <c:v>43277.474999999999</c:v>
                </c:pt>
                <c:pt idx="15482">
                  <c:v>43277.478472222225</c:v>
                </c:pt>
                <c:pt idx="15483">
                  <c:v>43277.481944444444</c:v>
                </c:pt>
                <c:pt idx="15484">
                  <c:v>43277.48541666667</c:v>
                </c:pt>
                <c:pt idx="15485">
                  <c:v>43277.488888888889</c:v>
                </c:pt>
                <c:pt idx="15486">
                  <c:v>43277.492361111108</c:v>
                </c:pt>
                <c:pt idx="15487">
                  <c:v>43277.495833333334</c:v>
                </c:pt>
                <c:pt idx="15488">
                  <c:v>43277.499305555553</c:v>
                </c:pt>
                <c:pt idx="15489">
                  <c:v>43277.50277777778</c:v>
                </c:pt>
                <c:pt idx="15490">
                  <c:v>43277.506249999999</c:v>
                </c:pt>
                <c:pt idx="15491">
                  <c:v>43277.509722222225</c:v>
                </c:pt>
                <c:pt idx="15492">
                  <c:v>43277.513194444444</c:v>
                </c:pt>
                <c:pt idx="15493">
                  <c:v>43277.51666666667</c:v>
                </c:pt>
                <c:pt idx="15494">
                  <c:v>43277.520138888889</c:v>
                </c:pt>
                <c:pt idx="15495">
                  <c:v>43277.523611111108</c:v>
                </c:pt>
                <c:pt idx="15496">
                  <c:v>43277.527083333334</c:v>
                </c:pt>
                <c:pt idx="15497">
                  <c:v>43277.530555555553</c:v>
                </c:pt>
                <c:pt idx="15498">
                  <c:v>43277.53402777778</c:v>
                </c:pt>
                <c:pt idx="15499">
                  <c:v>43277.537499999999</c:v>
                </c:pt>
                <c:pt idx="15500">
                  <c:v>43277.540972222225</c:v>
                </c:pt>
                <c:pt idx="15501">
                  <c:v>43277.544444444444</c:v>
                </c:pt>
                <c:pt idx="15502">
                  <c:v>43277.54791666667</c:v>
                </c:pt>
                <c:pt idx="15503">
                  <c:v>43277.551388888889</c:v>
                </c:pt>
                <c:pt idx="15504">
                  <c:v>43277.554861111108</c:v>
                </c:pt>
                <c:pt idx="15505">
                  <c:v>43277.558333333334</c:v>
                </c:pt>
                <c:pt idx="15506">
                  <c:v>43277.561805555553</c:v>
                </c:pt>
                <c:pt idx="15507">
                  <c:v>43277.56527777778</c:v>
                </c:pt>
                <c:pt idx="15508">
                  <c:v>43277.568749999999</c:v>
                </c:pt>
                <c:pt idx="15509">
                  <c:v>43277.572222222225</c:v>
                </c:pt>
                <c:pt idx="15510">
                  <c:v>43277.575694444444</c:v>
                </c:pt>
                <c:pt idx="15511">
                  <c:v>43277.57916666667</c:v>
                </c:pt>
                <c:pt idx="15512">
                  <c:v>43277.582638888889</c:v>
                </c:pt>
                <c:pt idx="15513">
                  <c:v>43277.586111111108</c:v>
                </c:pt>
                <c:pt idx="15514">
                  <c:v>43277.589583333334</c:v>
                </c:pt>
                <c:pt idx="15515">
                  <c:v>43277.593055555553</c:v>
                </c:pt>
                <c:pt idx="15516">
                  <c:v>43277.59652777778</c:v>
                </c:pt>
                <c:pt idx="15517">
                  <c:v>43277.599999999999</c:v>
                </c:pt>
                <c:pt idx="15518">
                  <c:v>43277.603472222225</c:v>
                </c:pt>
                <c:pt idx="15519">
                  <c:v>43277.606944444444</c:v>
                </c:pt>
                <c:pt idx="15520">
                  <c:v>43277.61041666667</c:v>
                </c:pt>
                <c:pt idx="15521">
                  <c:v>43277.613888888889</c:v>
                </c:pt>
                <c:pt idx="15522">
                  <c:v>43277.617361111108</c:v>
                </c:pt>
                <c:pt idx="15523">
                  <c:v>43277.620833333334</c:v>
                </c:pt>
                <c:pt idx="15524">
                  <c:v>43277.624305555553</c:v>
                </c:pt>
                <c:pt idx="15525">
                  <c:v>43277.62777777778</c:v>
                </c:pt>
                <c:pt idx="15526">
                  <c:v>43277.631249999999</c:v>
                </c:pt>
                <c:pt idx="15527">
                  <c:v>43277.634722222225</c:v>
                </c:pt>
                <c:pt idx="15528">
                  <c:v>43277.638194444444</c:v>
                </c:pt>
                <c:pt idx="15529">
                  <c:v>43277.64166666667</c:v>
                </c:pt>
                <c:pt idx="15530">
                  <c:v>43277.645138888889</c:v>
                </c:pt>
                <c:pt idx="15531">
                  <c:v>43277.648611111108</c:v>
                </c:pt>
                <c:pt idx="15532">
                  <c:v>43277.652083333334</c:v>
                </c:pt>
                <c:pt idx="15533">
                  <c:v>43277.655555555553</c:v>
                </c:pt>
                <c:pt idx="15534">
                  <c:v>43277.65902777778</c:v>
                </c:pt>
                <c:pt idx="15535">
                  <c:v>43277.662499999999</c:v>
                </c:pt>
                <c:pt idx="15536">
                  <c:v>43277.665972222225</c:v>
                </c:pt>
                <c:pt idx="15537">
                  <c:v>43277.669444444444</c:v>
                </c:pt>
                <c:pt idx="15538">
                  <c:v>43277.67291666667</c:v>
                </c:pt>
                <c:pt idx="15539">
                  <c:v>43277.676388888889</c:v>
                </c:pt>
                <c:pt idx="15540">
                  <c:v>43277.679861111108</c:v>
                </c:pt>
                <c:pt idx="15541">
                  <c:v>43277.683333333334</c:v>
                </c:pt>
                <c:pt idx="15542">
                  <c:v>43277.686805555553</c:v>
                </c:pt>
                <c:pt idx="15543">
                  <c:v>43277.69027777778</c:v>
                </c:pt>
                <c:pt idx="15544">
                  <c:v>43277.693749999999</c:v>
                </c:pt>
                <c:pt idx="15545">
                  <c:v>43277.697222222225</c:v>
                </c:pt>
                <c:pt idx="15546">
                  <c:v>43277.700694444444</c:v>
                </c:pt>
                <c:pt idx="15547">
                  <c:v>43277.70416666667</c:v>
                </c:pt>
                <c:pt idx="15548">
                  <c:v>43277.707638888889</c:v>
                </c:pt>
                <c:pt idx="15549">
                  <c:v>43277.711111111108</c:v>
                </c:pt>
                <c:pt idx="15550">
                  <c:v>43277.714583333334</c:v>
                </c:pt>
                <c:pt idx="15551">
                  <c:v>43277.718055555553</c:v>
                </c:pt>
                <c:pt idx="15552">
                  <c:v>43277.72152777778</c:v>
                </c:pt>
                <c:pt idx="15553">
                  <c:v>43277.724999999999</c:v>
                </c:pt>
                <c:pt idx="15554">
                  <c:v>43277.728472222225</c:v>
                </c:pt>
                <c:pt idx="15555">
                  <c:v>43277.731944444444</c:v>
                </c:pt>
                <c:pt idx="15556">
                  <c:v>43277.73541666667</c:v>
                </c:pt>
                <c:pt idx="15557">
                  <c:v>43277.738888888889</c:v>
                </c:pt>
                <c:pt idx="15558">
                  <c:v>43277.742361111108</c:v>
                </c:pt>
                <c:pt idx="15559">
                  <c:v>43277.745833333334</c:v>
                </c:pt>
                <c:pt idx="15560">
                  <c:v>43277.75</c:v>
                </c:pt>
                <c:pt idx="15561">
                  <c:v>43277.753472222219</c:v>
                </c:pt>
                <c:pt idx="15562">
                  <c:v>43277.756944444445</c:v>
                </c:pt>
                <c:pt idx="15563">
                  <c:v>43277.760416666664</c:v>
                </c:pt>
                <c:pt idx="15564">
                  <c:v>43277.763888888891</c:v>
                </c:pt>
                <c:pt idx="15565">
                  <c:v>43277.767361111109</c:v>
                </c:pt>
                <c:pt idx="15566">
                  <c:v>43277.770833333336</c:v>
                </c:pt>
                <c:pt idx="15567">
                  <c:v>43277.777083333334</c:v>
                </c:pt>
                <c:pt idx="15568">
                  <c:v>43277.78125</c:v>
                </c:pt>
                <c:pt idx="15569">
                  <c:v>43277.784722222219</c:v>
                </c:pt>
                <c:pt idx="15570">
                  <c:v>43277.790972222225</c:v>
                </c:pt>
                <c:pt idx="15571">
                  <c:v>43277.795138888891</c:v>
                </c:pt>
                <c:pt idx="15572">
                  <c:v>43277.801388888889</c:v>
                </c:pt>
                <c:pt idx="15573">
                  <c:v>43277.804861111108</c:v>
                </c:pt>
                <c:pt idx="15574">
                  <c:v>43277.808333333334</c:v>
                </c:pt>
                <c:pt idx="15575">
                  <c:v>43277.8125</c:v>
                </c:pt>
                <c:pt idx="15576">
                  <c:v>43277.818749999999</c:v>
                </c:pt>
                <c:pt idx="15577">
                  <c:v>43277.822916666664</c:v>
                </c:pt>
                <c:pt idx="15578">
                  <c:v>43277.826388888891</c:v>
                </c:pt>
                <c:pt idx="15579">
                  <c:v>43277.832638888889</c:v>
                </c:pt>
                <c:pt idx="15580">
                  <c:v>43277.839583333334</c:v>
                </c:pt>
                <c:pt idx="15581">
                  <c:v>43277.843055555553</c:v>
                </c:pt>
                <c:pt idx="15582">
                  <c:v>43277.85</c:v>
                </c:pt>
                <c:pt idx="15583">
                  <c:v>43277.853472222225</c:v>
                </c:pt>
                <c:pt idx="15584">
                  <c:v>43277.86041666667</c:v>
                </c:pt>
                <c:pt idx="15585">
                  <c:v>43277.864583333336</c:v>
                </c:pt>
                <c:pt idx="15586">
                  <c:v>43277.868055555555</c:v>
                </c:pt>
                <c:pt idx="15587">
                  <c:v>43277.871527777781</c:v>
                </c:pt>
                <c:pt idx="15588">
                  <c:v>43277.875</c:v>
                </c:pt>
                <c:pt idx="15589">
                  <c:v>43277.881249999999</c:v>
                </c:pt>
                <c:pt idx="15590">
                  <c:v>43277.884722222225</c:v>
                </c:pt>
                <c:pt idx="15591">
                  <c:v>43277.888194444444</c:v>
                </c:pt>
                <c:pt idx="15592">
                  <c:v>43277.89166666667</c:v>
                </c:pt>
                <c:pt idx="15593">
                  <c:v>43277.898611111108</c:v>
                </c:pt>
                <c:pt idx="15594">
                  <c:v>43277.902083333334</c:v>
                </c:pt>
                <c:pt idx="15595">
                  <c:v>43277.905555555553</c:v>
                </c:pt>
                <c:pt idx="15596">
                  <c:v>43277.912499999999</c:v>
                </c:pt>
                <c:pt idx="15597">
                  <c:v>43277.916666666664</c:v>
                </c:pt>
                <c:pt idx="15598">
                  <c:v>43277.920138888891</c:v>
                </c:pt>
                <c:pt idx="15599">
                  <c:v>43277.926388888889</c:v>
                </c:pt>
                <c:pt idx="15600">
                  <c:v>43277.929861111108</c:v>
                </c:pt>
                <c:pt idx="15601">
                  <c:v>43277.936805555553</c:v>
                </c:pt>
                <c:pt idx="15602">
                  <c:v>43277.94027777778</c:v>
                </c:pt>
                <c:pt idx="15603">
                  <c:v>43277.943749999999</c:v>
                </c:pt>
                <c:pt idx="15604">
                  <c:v>43277.947222222225</c:v>
                </c:pt>
                <c:pt idx="15605">
                  <c:v>43277.95416666667</c:v>
                </c:pt>
                <c:pt idx="15606">
                  <c:v>43277.957638888889</c:v>
                </c:pt>
                <c:pt idx="15607">
                  <c:v>43277.961111111108</c:v>
                </c:pt>
                <c:pt idx="15608">
                  <c:v>43277.964583333334</c:v>
                </c:pt>
                <c:pt idx="15609">
                  <c:v>43277.968055555553</c:v>
                </c:pt>
                <c:pt idx="15610">
                  <c:v>43277.97152777778</c:v>
                </c:pt>
                <c:pt idx="15611">
                  <c:v>43277.974999999999</c:v>
                </c:pt>
                <c:pt idx="15612">
                  <c:v>43277.978472222225</c:v>
                </c:pt>
                <c:pt idx="15613">
                  <c:v>43277.981944444444</c:v>
                </c:pt>
                <c:pt idx="15614">
                  <c:v>43277.98541666667</c:v>
                </c:pt>
                <c:pt idx="15615">
                  <c:v>43277.988888888889</c:v>
                </c:pt>
                <c:pt idx="15616">
                  <c:v>43277.992361111108</c:v>
                </c:pt>
                <c:pt idx="15617">
                  <c:v>43277.995833333334</c:v>
                </c:pt>
                <c:pt idx="15618">
                  <c:v>43277.999305555553</c:v>
                </c:pt>
                <c:pt idx="15619">
                  <c:v>43278.003472222219</c:v>
                </c:pt>
                <c:pt idx="15620">
                  <c:v>43278.006944444445</c:v>
                </c:pt>
                <c:pt idx="15621">
                  <c:v>43278.010416666664</c:v>
                </c:pt>
                <c:pt idx="15622">
                  <c:v>43278.013888888891</c:v>
                </c:pt>
                <c:pt idx="15623">
                  <c:v>43278.017361111109</c:v>
                </c:pt>
                <c:pt idx="15624">
                  <c:v>43278.020833333336</c:v>
                </c:pt>
                <c:pt idx="15625">
                  <c:v>43278.024305555555</c:v>
                </c:pt>
                <c:pt idx="15626">
                  <c:v>43278.027777777781</c:v>
                </c:pt>
                <c:pt idx="15627">
                  <c:v>43278.03125</c:v>
                </c:pt>
                <c:pt idx="15628">
                  <c:v>43278.034722222219</c:v>
                </c:pt>
                <c:pt idx="15629">
                  <c:v>43278.038194444445</c:v>
                </c:pt>
                <c:pt idx="15630">
                  <c:v>43278.041666666664</c:v>
                </c:pt>
                <c:pt idx="15631">
                  <c:v>43278.04791666667</c:v>
                </c:pt>
                <c:pt idx="15632">
                  <c:v>43278.054861111108</c:v>
                </c:pt>
                <c:pt idx="15633">
                  <c:v>43278.059027777781</c:v>
                </c:pt>
                <c:pt idx="15634">
                  <c:v>43278.06527777778</c:v>
                </c:pt>
                <c:pt idx="15635">
                  <c:v>43278.069444444445</c:v>
                </c:pt>
                <c:pt idx="15636">
                  <c:v>43278.072916666664</c:v>
                </c:pt>
                <c:pt idx="15637">
                  <c:v>43278.076388888891</c:v>
                </c:pt>
                <c:pt idx="15638">
                  <c:v>43278.082638888889</c:v>
                </c:pt>
                <c:pt idx="15639">
                  <c:v>43278.086805555555</c:v>
                </c:pt>
                <c:pt idx="15640">
                  <c:v>43278.093055555553</c:v>
                </c:pt>
                <c:pt idx="15641">
                  <c:v>43278.097222222219</c:v>
                </c:pt>
                <c:pt idx="15642">
                  <c:v>43278.103472222225</c:v>
                </c:pt>
                <c:pt idx="15643">
                  <c:v>43278.11041666667</c:v>
                </c:pt>
                <c:pt idx="15644">
                  <c:v>43278.114583333336</c:v>
                </c:pt>
                <c:pt idx="15645">
                  <c:v>43278.118055555555</c:v>
                </c:pt>
                <c:pt idx="15646">
                  <c:v>43278.121527777781</c:v>
                </c:pt>
                <c:pt idx="15647">
                  <c:v>43278.125</c:v>
                </c:pt>
                <c:pt idx="15648">
                  <c:v>43278.128472222219</c:v>
                </c:pt>
                <c:pt idx="15649">
                  <c:v>43278.131944444445</c:v>
                </c:pt>
                <c:pt idx="15650">
                  <c:v>43278.138194444444</c:v>
                </c:pt>
                <c:pt idx="15651">
                  <c:v>43278.142361111109</c:v>
                </c:pt>
                <c:pt idx="15652">
                  <c:v>43278.148611111108</c:v>
                </c:pt>
                <c:pt idx="15653">
                  <c:v>43278.152777777781</c:v>
                </c:pt>
                <c:pt idx="15654">
                  <c:v>43278.15902777778</c:v>
                </c:pt>
                <c:pt idx="15655">
                  <c:v>43278.162499999999</c:v>
                </c:pt>
                <c:pt idx="15656">
                  <c:v>43278.169444444444</c:v>
                </c:pt>
                <c:pt idx="15657">
                  <c:v>43278.176388888889</c:v>
                </c:pt>
                <c:pt idx="15658">
                  <c:v>43278.180555555555</c:v>
                </c:pt>
                <c:pt idx="15659">
                  <c:v>43278.186805555553</c:v>
                </c:pt>
                <c:pt idx="15660">
                  <c:v>43278.19027777778</c:v>
                </c:pt>
                <c:pt idx="15661">
                  <c:v>43278.193749999999</c:v>
                </c:pt>
                <c:pt idx="15662">
                  <c:v>43278.197916666664</c:v>
                </c:pt>
                <c:pt idx="15663">
                  <c:v>43278.20416666667</c:v>
                </c:pt>
                <c:pt idx="15664">
                  <c:v>43278.207638888889</c:v>
                </c:pt>
                <c:pt idx="15665">
                  <c:v>43278.211111111108</c:v>
                </c:pt>
                <c:pt idx="15666">
                  <c:v>43278.214583333334</c:v>
                </c:pt>
                <c:pt idx="15667">
                  <c:v>43278.22152777778</c:v>
                </c:pt>
                <c:pt idx="15668">
                  <c:v>43278.224999999999</c:v>
                </c:pt>
                <c:pt idx="15669">
                  <c:v>43278.228472222225</c:v>
                </c:pt>
                <c:pt idx="15670">
                  <c:v>43278.231944444444</c:v>
                </c:pt>
                <c:pt idx="15671">
                  <c:v>43278.23541666667</c:v>
                </c:pt>
                <c:pt idx="15672">
                  <c:v>43278.238888888889</c:v>
                </c:pt>
                <c:pt idx="15673">
                  <c:v>43278.242361111108</c:v>
                </c:pt>
                <c:pt idx="15674">
                  <c:v>43278.245833333334</c:v>
                </c:pt>
                <c:pt idx="15675">
                  <c:v>43278.249305555553</c:v>
                </c:pt>
                <c:pt idx="15676">
                  <c:v>43278.25277777778</c:v>
                </c:pt>
                <c:pt idx="15677">
                  <c:v>43278.259722222225</c:v>
                </c:pt>
                <c:pt idx="15678">
                  <c:v>43278.263194444444</c:v>
                </c:pt>
                <c:pt idx="15679">
                  <c:v>43278.270138888889</c:v>
                </c:pt>
                <c:pt idx="15680">
                  <c:v>43278.273611111108</c:v>
                </c:pt>
                <c:pt idx="15681">
                  <c:v>43278.277777777781</c:v>
                </c:pt>
                <c:pt idx="15682">
                  <c:v>43278.28402777778</c:v>
                </c:pt>
                <c:pt idx="15683">
                  <c:v>43278.287499999999</c:v>
                </c:pt>
                <c:pt idx="15684">
                  <c:v>43278.290972222225</c:v>
                </c:pt>
                <c:pt idx="15685">
                  <c:v>43278.294444444444</c:v>
                </c:pt>
                <c:pt idx="15686">
                  <c:v>43278.29791666667</c:v>
                </c:pt>
                <c:pt idx="15687">
                  <c:v>43278.301388888889</c:v>
                </c:pt>
                <c:pt idx="15688">
                  <c:v>43278.304861111108</c:v>
                </c:pt>
                <c:pt idx="15689">
                  <c:v>43278.308333333334</c:v>
                </c:pt>
                <c:pt idx="15690">
                  <c:v>43278.311805555553</c:v>
                </c:pt>
                <c:pt idx="15691">
                  <c:v>43278.31527777778</c:v>
                </c:pt>
                <c:pt idx="15692">
                  <c:v>43278.318749999999</c:v>
                </c:pt>
                <c:pt idx="15693">
                  <c:v>43278.322222222225</c:v>
                </c:pt>
                <c:pt idx="15694">
                  <c:v>43278.32916666667</c:v>
                </c:pt>
                <c:pt idx="15695">
                  <c:v>43278.332638888889</c:v>
                </c:pt>
                <c:pt idx="15696">
                  <c:v>43278.336111111108</c:v>
                </c:pt>
                <c:pt idx="15697">
                  <c:v>43278.339583333334</c:v>
                </c:pt>
                <c:pt idx="15698">
                  <c:v>43278.343055555553</c:v>
                </c:pt>
                <c:pt idx="15699">
                  <c:v>43278.34652777778</c:v>
                </c:pt>
                <c:pt idx="15700">
                  <c:v>43278.35</c:v>
                </c:pt>
                <c:pt idx="15701">
                  <c:v>43278.353472222225</c:v>
                </c:pt>
                <c:pt idx="15702">
                  <c:v>43278.356944444444</c:v>
                </c:pt>
                <c:pt idx="15703">
                  <c:v>43278.36041666667</c:v>
                </c:pt>
                <c:pt idx="15704">
                  <c:v>43278.363888888889</c:v>
                </c:pt>
                <c:pt idx="15705">
                  <c:v>43278.367361111108</c:v>
                </c:pt>
                <c:pt idx="15706">
                  <c:v>43278.370833333334</c:v>
                </c:pt>
                <c:pt idx="15707">
                  <c:v>43278.374305555553</c:v>
                </c:pt>
                <c:pt idx="15708">
                  <c:v>43278.37777777778</c:v>
                </c:pt>
                <c:pt idx="15709">
                  <c:v>43278.381249999999</c:v>
                </c:pt>
                <c:pt idx="15710">
                  <c:v>43278.384722222225</c:v>
                </c:pt>
                <c:pt idx="15711">
                  <c:v>43278.388194444444</c:v>
                </c:pt>
                <c:pt idx="15712">
                  <c:v>43278.39166666667</c:v>
                </c:pt>
                <c:pt idx="15713">
                  <c:v>43278.395138888889</c:v>
                </c:pt>
                <c:pt idx="15714">
                  <c:v>43278.398611111108</c:v>
                </c:pt>
                <c:pt idx="15715">
                  <c:v>43278.402083333334</c:v>
                </c:pt>
                <c:pt idx="15716">
                  <c:v>43278.405555555553</c:v>
                </c:pt>
                <c:pt idx="15717">
                  <c:v>43278.40902777778</c:v>
                </c:pt>
                <c:pt idx="15718">
                  <c:v>43278.412499999999</c:v>
                </c:pt>
                <c:pt idx="15719">
                  <c:v>43278.415972222225</c:v>
                </c:pt>
                <c:pt idx="15720">
                  <c:v>43278.419444444444</c:v>
                </c:pt>
                <c:pt idx="15721">
                  <c:v>43278.42291666667</c:v>
                </c:pt>
                <c:pt idx="15722">
                  <c:v>43278.426388888889</c:v>
                </c:pt>
                <c:pt idx="15723">
                  <c:v>43278.429861111108</c:v>
                </c:pt>
                <c:pt idx="15724">
                  <c:v>43278.433333333334</c:v>
                </c:pt>
                <c:pt idx="15725">
                  <c:v>43278.436805555553</c:v>
                </c:pt>
                <c:pt idx="15726">
                  <c:v>43278.44027777778</c:v>
                </c:pt>
                <c:pt idx="15727">
                  <c:v>43278.443749999999</c:v>
                </c:pt>
                <c:pt idx="15728">
                  <c:v>43278.447222222225</c:v>
                </c:pt>
                <c:pt idx="15729">
                  <c:v>43278.450694444444</c:v>
                </c:pt>
                <c:pt idx="15730">
                  <c:v>43278.45416666667</c:v>
                </c:pt>
                <c:pt idx="15731">
                  <c:v>43278.457638888889</c:v>
                </c:pt>
                <c:pt idx="15732">
                  <c:v>43278.461111111108</c:v>
                </c:pt>
                <c:pt idx="15733">
                  <c:v>43278.464583333334</c:v>
                </c:pt>
                <c:pt idx="15734">
                  <c:v>43278.468055555553</c:v>
                </c:pt>
                <c:pt idx="15735">
                  <c:v>43278.47152777778</c:v>
                </c:pt>
                <c:pt idx="15736">
                  <c:v>43278.474999999999</c:v>
                </c:pt>
                <c:pt idx="15737">
                  <c:v>43278.478472222225</c:v>
                </c:pt>
                <c:pt idx="15738">
                  <c:v>43278.481944444444</c:v>
                </c:pt>
                <c:pt idx="15739">
                  <c:v>43278.48541666667</c:v>
                </c:pt>
                <c:pt idx="15740">
                  <c:v>43278.488888888889</c:v>
                </c:pt>
                <c:pt idx="15741">
                  <c:v>43278.492361111108</c:v>
                </c:pt>
                <c:pt idx="15742">
                  <c:v>43278.495833333334</c:v>
                </c:pt>
                <c:pt idx="15743">
                  <c:v>43278.499305555553</c:v>
                </c:pt>
                <c:pt idx="15744">
                  <c:v>43278.503472222219</c:v>
                </c:pt>
                <c:pt idx="15745">
                  <c:v>43278.506944444445</c:v>
                </c:pt>
                <c:pt idx="15746">
                  <c:v>43278.510416666664</c:v>
                </c:pt>
                <c:pt idx="15747">
                  <c:v>43278.513888888891</c:v>
                </c:pt>
                <c:pt idx="15748">
                  <c:v>43278.517361111109</c:v>
                </c:pt>
                <c:pt idx="15749">
                  <c:v>43278.520833333336</c:v>
                </c:pt>
                <c:pt idx="15750">
                  <c:v>43278.524305555555</c:v>
                </c:pt>
                <c:pt idx="15751">
                  <c:v>43278.527777777781</c:v>
                </c:pt>
                <c:pt idx="15752">
                  <c:v>43278.53125</c:v>
                </c:pt>
                <c:pt idx="15753">
                  <c:v>43278.534722222219</c:v>
                </c:pt>
                <c:pt idx="15754">
                  <c:v>43278.538194444445</c:v>
                </c:pt>
                <c:pt idx="15755">
                  <c:v>43278.541666666664</c:v>
                </c:pt>
                <c:pt idx="15756">
                  <c:v>43278.545138888891</c:v>
                </c:pt>
                <c:pt idx="15757">
                  <c:v>43278.548611111109</c:v>
                </c:pt>
                <c:pt idx="15758">
                  <c:v>43278.552083333336</c:v>
                </c:pt>
                <c:pt idx="15759">
                  <c:v>43278.555555555555</c:v>
                </c:pt>
                <c:pt idx="15760">
                  <c:v>43278.559027777781</c:v>
                </c:pt>
                <c:pt idx="15761">
                  <c:v>43278.5625</c:v>
                </c:pt>
                <c:pt idx="15762">
                  <c:v>43278.565972222219</c:v>
                </c:pt>
                <c:pt idx="15763">
                  <c:v>43278.569444444445</c:v>
                </c:pt>
                <c:pt idx="15764">
                  <c:v>43278.572916666664</c:v>
                </c:pt>
                <c:pt idx="15765">
                  <c:v>43278.576388888891</c:v>
                </c:pt>
                <c:pt idx="15766">
                  <c:v>43278.579861111109</c:v>
                </c:pt>
                <c:pt idx="15767">
                  <c:v>43278.583333333336</c:v>
                </c:pt>
                <c:pt idx="15768">
                  <c:v>43278.586805555555</c:v>
                </c:pt>
                <c:pt idx="15769">
                  <c:v>43278.590277777781</c:v>
                </c:pt>
                <c:pt idx="15770">
                  <c:v>43278.59375</c:v>
                </c:pt>
                <c:pt idx="15771">
                  <c:v>43278.597222222219</c:v>
                </c:pt>
                <c:pt idx="15772">
                  <c:v>43278.600694444445</c:v>
                </c:pt>
                <c:pt idx="15773">
                  <c:v>43278.604166666664</c:v>
                </c:pt>
                <c:pt idx="15774">
                  <c:v>43278.607638888891</c:v>
                </c:pt>
                <c:pt idx="15775">
                  <c:v>43278.611111111109</c:v>
                </c:pt>
                <c:pt idx="15776">
                  <c:v>43278.614583333336</c:v>
                </c:pt>
                <c:pt idx="15777">
                  <c:v>43278.618055555555</c:v>
                </c:pt>
                <c:pt idx="15778">
                  <c:v>43278.621527777781</c:v>
                </c:pt>
                <c:pt idx="15779">
                  <c:v>43278.625</c:v>
                </c:pt>
                <c:pt idx="15780">
                  <c:v>43278.628472222219</c:v>
                </c:pt>
                <c:pt idx="15781">
                  <c:v>43278.631944444445</c:v>
                </c:pt>
                <c:pt idx="15782">
                  <c:v>43278.635416666664</c:v>
                </c:pt>
                <c:pt idx="15783">
                  <c:v>43278.638888888891</c:v>
                </c:pt>
                <c:pt idx="15784">
                  <c:v>43278.642361111109</c:v>
                </c:pt>
                <c:pt idx="15785">
                  <c:v>43278.645833333336</c:v>
                </c:pt>
                <c:pt idx="15786">
                  <c:v>43278.649305555555</c:v>
                </c:pt>
                <c:pt idx="15787">
                  <c:v>43278.652777777781</c:v>
                </c:pt>
                <c:pt idx="15788">
                  <c:v>43278.65625</c:v>
                </c:pt>
                <c:pt idx="15789">
                  <c:v>43278.659722222219</c:v>
                </c:pt>
                <c:pt idx="15790">
                  <c:v>43278.663194444445</c:v>
                </c:pt>
                <c:pt idx="15791">
                  <c:v>43278.666666666664</c:v>
                </c:pt>
                <c:pt idx="15792">
                  <c:v>43278.670138888891</c:v>
                </c:pt>
                <c:pt idx="15793">
                  <c:v>43278.673611111109</c:v>
                </c:pt>
                <c:pt idx="15794">
                  <c:v>43278.677083333336</c:v>
                </c:pt>
                <c:pt idx="15795">
                  <c:v>43278.680555555555</c:v>
                </c:pt>
                <c:pt idx="15796">
                  <c:v>43278.684027777781</c:v>
                </c:pt>
                <c:pt idx="15797">
                  <c:v>43278.6875</c:v>
                </c:pt>
                <c:pt idx="15798">
                  <c:v>43278.690972222219</c:v>
                </c:pt>
                <c:pt idx="15799">
                  <c:v>43278.694444444445</c:v>
                </c:pt>
                <c:pt idx="15800">
                  <c:v>43278.697916666664</c:v>
                </c:pt>
                <c:pt idx="15801">
                  <c:v>43278.701388888891</c:v>
                </c:pt>
                <c:pt idx="15802">
                  <c:v>43278.704861111109</c:v>
                </c:pt>
                <c:pt idx="15803">
                  <c:v>43278.708333333336</c:v>
                </c:pt>
                <c:pt idx="15804">
                  <c:v>43278.711805555555</c:v>
                </c:pt>
                <c:pt idx="15805">
                  <c:v>43278.715277777781</c:v>
                </c:pt>
                <c:pt idx="15806">
                  <c:v>43278.71875</c:v>
                </c:pt>
                <c:pt idx="15807">
                  <c:v>43278.722222222219</c:v>
                </c:pt>
                <c:pt idx="15808">
                  <c:v>43278.725694444445</c:v>
                </c:pt>
                <c:pt idx="15809">
                  <c:v>43278.731944444444</c:v>
                </c:pt>
                <c:pt idx="15810">
                  <c:v>43278.736111111109</c:v>
                </c:pt>
                <c:pt idx="15811">
                  <c:v>43278.739583333336</c:v>
                </c:pt>
                <c:pt idx="15812">
                  <c:v>43278.745833333334</c:v>
                </c:pt>
                <c:pt idx="15813">
                  <c:v>43278.749305555553</c:v>
                </c:pt>
                <c:pt idx="15814">
                  <c:v>43278.753472222219</c:v>
                </c:pt>
                <c:pt idx="15815">
                  <c:v>43278.756944444445</c:v>
                </c:pt>
                <c:pt idx="15816">
                  <c:v>43278.760416666664</c:v>
                </c:pt>
                <c:pt idx="15817">
                  <c:v>43278.763888888891</c:v>
                </c:pt>
                <c:pt idx="15818">
                  <c:v>43278.767361111109</c:v>
                </c:pt>
                <c:pt idx="15819">
                  <c:v>43278.770833333336</c:v>
                </c:pt>
                <c:pt idx="15820">
                  <c:v>43278.777083333334</c:v>
                </c:pt>
                <c:pt idx="15821">
                  <c:v>43278.78125</c:v>
                </c:pt>
                <c:pt idx="15822">
                  <c:v>43278.787499999999</c:v>
                </c:pt>
                <c:pt idx="15823">
                  <c:v>43278.790972222225</c:v>
                </c:pt>
                <c:pt idx="15824">
                  <c:v>43278.79791666667</c:v>
                </c:pt>
                <c:pt idx="15825">
                  <c:v>43278.802083333336</c:v>
                </c:pt>
                <c:pt idx="15826">
                  <c:v>43278.808333333334</c:v>
                </c:pt>
                <c:pt idx="15827">
                  <c:v>43278.811805555553</c:v>
                </c:pt>
                <c:pt idx="15828">
                  <c:v>43278.81527777778</c:v>
                </c:pt>
                <c:pt idx="15829">
                  <c:v>43278.822222222225</c:v>
                </c:pt>
                <c:pt idx="15830">
                  <c:v>43278.826388888891</c:v>
                </c:pt>
                <c:pt idx="15831">
                  <c:v>43278.829861111109</c:v>
                </c:pt>
                <c:pt idx="15832">
                  <c:v>43278.836111111108</c:v>
                </c:pt>
                <c:pt idx="15833">
                  <c:v>43278.843055555553</c:v>
                </c:pt>
                <c:pt idx="15834">
                  <c:v>43278.85</c:v>
                </c:pt>
                <c:pt idx="15835">
                  <c:v>43278.856944444444</c:v>
                </c:pt>
                <c:pt idx="15836">
                  <c:v>43278.86041666667</c:v>
                </c:pt>
                <c:pt idx="15837">
                  <c:v>43278.863888888889</c:v>
                </c:pt>
                <c:pt idx="15838">
                  <c:v>43278.867361111108</c:v>
                </c:pt>
                <c:pt idx="15839">
                  <c:v>43278.874305555553</c:v>
                </c:pt>
                <c:pt idx="15840">
                  <c:v>43278.87777777778</c:v>
                </c:pt>
                <c:pt idx="15841">
                  <c:v>43278.881249999999</c:v>
                </c:pt>
                <c:pt idx="15842">
                  <c:v>43278.884722222225</c:v>
                </c:pt>
                <c:pt idx="15843">
                  <c:v>43278.888194444444</c:v>
                </c:pt>
                <c:pt idx="15844">
                  <c:v>43278.895138888889</c:v>
                </c:pt>
                <c:pt idx="15845">
                  <c:v>43278.898611111108</c:v>
                </c:pt>
                <c:pt idx="15846">
                  <c:v>43278.902083333334</c:v>
                </c:pt>
                <c:pt idx="15847">
                  <c:v>43278.905555555553</c:v>
                </c:pt>
                <c:pt idx="15848">
                  <c:v>43278.90902777778</c:v>
                </c:pt>
                <c:pt idx="15849">
                  <c:v>43278.912499999999</c:v>
                </c:pt>
                <c:pt idx="15850">
                  <c:v>43278.915972222225</c:v>
                </c:pt>
                <c:pt idx="15851">
                  <c:v>43278.920138888891</c:v>
                </c:pt>
                <c:pt idx="15852">
                  <c:v>43278.926388888889</c:v>
                </c:pt>
                <c:pt idx="15853">
                  <c:v>43278.933333333334</c:v>
                </c:pt>
                <c:pt idx="15854">
                  <c:v>43278.936805555553</c:v>
                </c:pt>
                <c:pt idx="15855">
                  <c:v>43278.94027777778</c:v>
                </c:pt>
                <c:pt idx="15856">
                  <c:v>43278.943749999999</c:v>
                </c:pt>
                <c:pt idx="15857">
                  <c:v>43278.947222222225</c:v>
                </c:pt>
                <c:pt idx="15858">
                  <c:v>43278.950694444444</c:v>
                </c:pt>
                <c:pt idx="15859">
                  <c:v>43278.95416666667</c:v>
                </c:pt>
                <c:pt idx="15860">
                  <c:v>43278.957638888889</c:v>
                </c:pt>
                <c:pt idx="15861">
                  <c:v>43278.961111111108</c:v>
                </c:pt>
                <c:pt idx="15862">
                  <c:v>43278.964583333334</c:v>
                </c:pt>
                <c:pt idx="15863">
                  <c:v>43278.968055555553</c:v>
                </c:pt>
                <c:pt idx="15864">
                  <c:v>43278.97152777778</c:v>
                </c:pt>
                <c:pt idx="15865">
                  <c:v>43278.974999999999</c:v>
                </c:pt>
                <c:pt idx="15866">
                  <c:v>43278.978472222225</c:v>
                </c:pt>
                <c:pt idx="15867">
                  <c:v>43278.981944444444</c:v>
                </c:pt>
                <c:pt idx="15868">
                  <c:v>43278.988888888889</c:v>
                </c:pt>
                <c:pt idx="15869">
                  <c:v>43278.992361111108</c:v>
                </c:pt>
                <c:pt idx="15870">
                  <c:v>43278.995833333334</c:v>
                </c:pt>
                <c:pt idx="15871">
                  <c:v>43278.999305555553</c:v>
                </c:pt>
                <c:pt idx="15872">
                  <c:v>43279.003472222219</c:v>
                </c:pt>
                <c:pt idx="15873">
                  <c:v>43279.006944444445</c:v>
                </c:pt>
                <c:pt idx="15874">
                  <c:v>43279.010416666664</c:v>
                </c:pt>
                <c:pt idx="15875">
                  <c:v>43279.013888888891</c:v>
                </c:pt>
                <c:pt idx="15876">
                  <c:v>43279.017361111109</c:v>
                </c:pt>
                <c:pt idx="15877">
                  <c:v>43279.020833333336</c:v>
                </c:pt>
                <c:pt idx="15878">
                  <c:v>43279.024305555555</c:v>
                </c:pt>
                <c:pt idx="15879">
                  <c:v>43279.027777777781</c:v>
                </c:pt>
                <c:pt idx="15880">
                  <c:v>43279.03125</c:v>
                </c:pt>
                <c:pt idx="15881">
                  <c:v>43279.034722222219</c:v>
                </c:pt>
                <c:pt idx="15882">
                  <c:v>43279.038194444445</c:v>
                </c:pt>
                <c:pt idx="15883">
                  <c:v>43279.041666666664</c:v>
                </c:pt>
                <c:pt idx="15884">
                  <c:v>43279.045138888891</c:v>
                </c:pt>
                <c:pt idx="15885">
                  <c:v>43279.048611111109</c:v>
                </c:pt>
                <c:pt idx="15886">
                  <c:v>43279.052083333336</c:v>
                </c:pt>
                <c:pt idx="15887">
                  <c:v>43279.058333333334</c:v>
                </c:pt>
                <c:pt idx="15888">
                  <c:v>43279.061805555553</c:v>
                </c:pt>
                <c:pt idx="15889">
                  <c:v>43279.06527777778</c:v>
                </c:pt>
                <c:pt idx="15890">
                  <c:v>43279.069444444445</c:v>
                </c:pt>
                <c:pt idx="15891">
                  <c:v>43279.072916666664</c:v>
                </c:pt>
                <c:pt idx="15892">
                  <c:v>43279.076388888891</c:v>
                </c:pt>
                <c:pt idx="15893">
                  <c:v>43279.079861111109</c:v>
                </c:pt>
                <c:pt idx="15894">
                  <c:v>43279.083333333336</c:v>
                </c:pt>
                <c:pt idx="15895">
                  <c:v>43279.086805555555</c:v>
                </c:pt>
                <c:pt idx="15896">
                  <c:v>43279.090277777781</c:v>
                </c:pt>
                <c:pt idx="15897">
                  <c:v>43279.09375</c:v>
                </c:pt>
                <c:pt idx="15898">
                  <c:v>43279.1</c:v>
                </c:pt>
                <c:pt idx="15899">
                  <c:v>43279.103472222225</c:v>
                </c:pt>
                <c:pt idx="15900">
                  <c:v>43279.11041666667</c:v>
                </c:pt>
                <c:pt idx="15901">
                  <c:v>43279.114583333336</c:v>
                </c:pt>
                <c:pt idx="15902">
                  <c:v>43279.118055555555</c:v>
                </c:pt>
                <c:pt idx="15903">
                  <c:v>43279.124305555553</c:v>
                </c:pt>
                <c:pt idx="15904">
                  <c:v>43279.12777777778</c:v>
                </c:pt>
                <c:pt idx="15905">
                  <c:v>43279.131249999999</c:v>
                </c:pt>
                <c:pt idx="15906">
                  <c:v>43279.134722222225</c:v>
                </c:pt>
                <c:pt idx="15907">
                  <c:v>43279.14166666667</c:v>
                </c:pt>
                <c:pt idx="15908">
                  <c:v>43279.148611111108</c:v>
                </c:pt>
                <c:pt idx="15909">
                  <c:v>43279.152777777781</c:v>
                </c:pt>
                <c:pt idx="15910">
                  <c:v>43279.15625</c:v>
                </c:pt>
                <c:pt idx="15911">
                  <c:v>43279.159722222219</c:v>
                </c:pt>
                <c:pt idx="15912">
                  <c:v>43279.165972222225</c:v>
                </c:pt>
                <c:pt idx="15913">
                  <c:v>43279.169444444444</c:v>
                </c:pt>
                <c:pt idx="15914">
                  <c:v>43279.176388888889</c:v>
                </c:pt>
                <c:pt idx="15915">
                  <c:v>43279.183333333334</c:v>
                </c:pt>
                <c:pt idx="15916">
                  <c:v>43279.1875</c:v>
                </c:pt>
                <c:pt idx="15917">
                  <c:v>43279.193749999999</c:v>
                </c:pt>
                <c:pt idx="15918">
                  <c:v>43279.197222222225</c:v>
                </c:pt>
                <c:pt idx="15919">
                  <c:v>43279.200694444444</c:v>
                </c:pt>
                <c:pt idx="15920">
                  <c:v>43279.20416666667</c:v>
                </c:pt>
                <c:pt idx="15921">
                  <c:v>43279.207638888889</c:v>
                </c:pt>
                <c:pt idx="15922">
                  <c:v>43279.211805555555</c:v>
                </c:pt>
                <c:pt idx="15923">
                  <c:v>43279.218055555553</c:v>
                </c:pt>
                <c:pt idx="15924">
                  <c:v>43279.22152777778</c:v>
                </c:pt>
                <c:pt idx="15925">
                  <c:v>43279.224999999999</c:v>
                </c:pt>
                <c:pt idx="15926">
                  <c:v>43279.231944444444</c:v>
                </c:pt>
                <c:pt idx="15927">
                  <c:v>43279.23541666667</c:v>
                </c:pt>
                <c:pt idx="15928">
                  <c:v>43279.238888888889</c:v>
                </c:pt>
                <c:pt idx="15929">
                  <c:v>43279.245833333334</c:v>
                </c:pt>
                <c:pt idx="15930">
                  <c:v>43279.249305555553</c:v>
                </c:pt>
                <c:pt idx="15931">
                  <c:v>43279.25277777778</c:v>
                </c:pt>
                <c:pt idx="15932">
                  <c:v>43279.256249999999</c:v>
                </c:pt>
                <c:pt idx="15933">
                  <c:v>43279.259722222225</c:v>
                </c:pt>
                <c:pt idx="15934">
                  <c:v>43279.263888888891</c:v>
                </c:pt>
                <c:pt idx="15935">
                  <c:v>43279.267361111109</c:v>
                </c:pt>
                <c:pt idx="15936">
                  <c:v>43279.270833333336</c:v>
                </c:pt>
                <c:pt idx="15937">
                  <c:v>43279.274305555555</c:v>
                </c:pt>
                <c:pt idx="15938">
                  <c:v>43279.277777777781</c:v>
                </c:pt>
                <c:pt idx="15939">
                  <c:v>43279.28125</c:v>
                </c:pt>
                <c:pt idx="15940">
                  <c:v>43279.284722222219</c:v>
                </c:pt>
                <c:pt idx="15941">
                  <c:v>43279.288194444445</c:v>
                </c:pt>
                <c:pt idx="15942">
                  <c:v>43279.291666666664</c:v>
                </c:pt>
                <c:pt idx="15943">
                  <c:v>43279.295138888891</c:v>
                </c:pt>
                <c:pt idx="15944">
                  <c:v>43279.298611111109</c:v>
                </c:pt>
                <c:pt idx="15945">
                  <c:v>43279.302083333336</c:v>
                </c:pt>
                <c:pt idx="15946">
                  <c:v>43279.305555555555</c:v>
                </c:pt>
                <c:pt idx="15947">
                  <c:v>43279.309027777781</c:v>
                </c:pt>
                <c:pt idx="15948">
                  <c:v>43279.3125</c:v>
                </c:pt>
                <c:pt idx="15949">
                  <c:v>43279.315972222219</c:v>
                </c:pt>
                <c:pt idx="15950">
                  <c:v>43279.319444444445</c:v>
                </c:pt>
                <c:pt idx="15951">
                  <c:v>43279.322916666664</c:v>
                </c:pt>
                <c:pt idx="15952">
                  <c:v>43279.326388888891</c:v>
                </c:pt>
                <c:pt idx="15953">
                  <c:v>43279.329861111109</c:v>
                </c:pt>
                <c:pt idx="15954">
                  <c:v>43279.333333333336</c:v>
                </c:pt>
                <c:pt idx="15955">
                  <c:v>43279.336805555555</c:v>
                </c:pt>
                <c:pt idx="15956">
                  <c:v>43279.340277777781</c:v>
                </c:pt>
                <c:pt idx="15957">
                  <c:v>43279.34375</c:v>
                </c:pt>
                <c:pt idx="15958">
                  <c:v>43279.347222222219</c:v>
                </c:pt>
                <c:pt idx="15959">
                  <c:v>43279.350694444445</c:v>
                </c:pt>
                <c:pt idx="15960">
                  <c:v>43279.354166666664</c:v>
                </c:pt>
                <c:pt idx="15961">
                  <c:v>43279.357638888891</c:v>
                </c:pt>
                <c:pt idx="15962">
                  <c:v>43279.361111111109</c:v>
                </c:pt>
                <c:pt idx="15963">
                  <c:v>43279.364583333336</c:v>
                </c:pt>
                <c:pt idx="15964">
                  <c:v>43279.368055555555</c:v>
                </c:pt>
                <c:pt idx="15965">
                  <c:v>43279.371527777781</c:v>
                </c:pt>
                <c:pt idx="15966">
                  <c:v>43279.375</c:v>
                </c:pt>
                <c:pt idx="15967">
                  <c:v>43279.378472222219</c:v>
                </c:pt>
                <c:pt idx="15968">
                  <c:v>43279.381944444445</c:v>
                </c:pt>
                <c:pt idx="15969">
                  <c:v>43279.385416666664</c:v>
                </c:pt>
                <c:pt idx="15970">
                  <c:v>43279.388888888891</c:v>
                </c:pt>
                <c:pt idx="15971">
                  <c:v>43279.392361111109</c:v>
                </c:pt>
                <c:pt idx="15972">
                  <c:v>43279.395833333336</c:v>
                </c:pt>
                <c:pt idx="15973">
                  <c:v>43279.399305555555</c:v>
                </c:pt>
                <c:pt idx="15974">
                  <c:v>43279.402777777781</c:v>
                </c:pt>
                <c:pt idx="15975">
                  <c:v>43279.40625</c:v>
                </c:pt>
                <c:pt idx="15976">
                  <c:v>43279.409722222219</c:v>
                </c:pt>
                <c:pt idx="15977">
                  <c:v>43279.413194444445</c:v>
                </c:pt>
                <c:pt idx="15978">
                  <c:v>43279.416666666664</c:v>
                </c:pt>
                <c:pt idx="15979">
                  <c:v>43279.420138888891</c:v>
                </c:pt>
                <c:pt idx="15980">
                  <c:v>43279.423611111109</c:v>
                </c:pt>
                <c:pt idx="15981">
                  <c:v>43279.427083333336</c:v>
                </c:pt>
                <c:pt idx="15982">
                  <c:v>43279.430555555555</c:v>
                </c:pt>
                <c:pt idx="15983">
                  <c:v>43279.434027777781</c:v>
                </c:pt>
                <c:pt idx="15984">
                  <c:v>43279.4375</c:v>
                </c:pt>
                <c:pt idx="15985">
                  <c:v>43279.440972222219</c:v>
                </c:pt>
                <c:pt idx="15986">
                  <c:v>43279.444444444445</c:v>
                </c:pt>
                <c:pt idx="15987">
                  <c:v>43279.447916666664</c:v>
                </c:pt>
                <c:pt idx="15988">
                  <c:v>43279.451388888891</c:v>
                </c:pt>
                <c:pt idx="15989">
                  <c:v>43279.454861111109</c:v>
                </c:pt>
                <c:pt idx="15990">
                  <c:v>43279.458333333336</c:v>
                </c:pt>
                <c:pt idx="15991">
                  <c:v>43279.461805555555</c:v>
                </c:pt>
                <c:pt idx="15992">
                  <c:v>43279.465277777781</c:v>
                </c:pt>
                <c:pt idx="15993">
                  <c:v>43279.46875</c:v>
                </c:pt>
                <c:pt idx="15994">
                  <c:v>43279.472222222219</c:v>
                </c:pt>
                <c:pt idx="15995">
                  <c:v>43279.475694444445</c:v>
                </c:pt>
                <c:pt idx="15996">
                  <c:v>43279.479166666664</c:v>
                </c:pt>
                <c:pt idx="15997">
                  <c:v>43279.482638888891</c:v>
                </c:pt>
                <c:pt idx="15998">
                  <c:v>43279.486111111109</c:v>
                </c:pt>
                <c:pt idx="15999">
                  <c:v>43279.489583333336</c:v>
                </c:pt>
                <c:pt idx="16000">
                  <c:v>43279.493055555555</c:v>
                </c:pt>
                <c:pt idx="16001">
                  <c:v>43279.496527777781</c:v>
                </c:pt>
                <c:pt idx="16002">
                  <c:v>43279.5</c:v>
                </c:pt>
                <c:pt idx="16003">
                  <c:v>43279.503472222219</c:v>
                </c:pt>
                <c:pt idx="16004">
                  <c:v>43279.506944444445</c:v>
                </c:pt>
                <c:pt idx="16005">
                  <c:v>43279.510416666664</c:v>
                </c:pt>
                <c:pt idx="16006">
                  <c:v>43279.513888888891</c:v>
                </c:pt>
                <c:pt idx="16007">
                  <c:v>43279.517361111109</c:v>
                </c:pt>
                <c:pt idx="16008">
                  <c:v>43279.520833333336</c:v>
                </c:pt>
                <c:pt idx="16009">
                  <c:v>43279.527083333334</c:v>
                </c:pt>
                <c:pt idx="16010">
                  <c:v>43279.53125</c:v>
                </c:pt>
                <c:pt idx="16011">
                  <c:v>43279.534722222219</c:v>
                </c:pt>
                <c:pt idx="16012">
                  <c:v>43279.538194444445</c:v>
                </c:pt>
                <c:pt idx="16013">
                  <c:v>43279.541666666664</c:v>
                </c:pt>
                <c:pt idx="16014">
                  <c:v>43279.545138888891</c:v>
                </c:pt>
                <c:pt idx="16015">
                  <c:v>43279.548611111109</c:v>
                </c:pt>
                <c:pt idx="16016">
                  <c:v>43279.552083333336</c:v>
                </c:pt>
                <c:pt idx="16017">
                  <c:v>43279.555555555555</c:v>
                </c:pt>
                <c:pt idx="16018">
                  <c:v>43279.559027777781</c:v>
                </c:pt>
                <c:pt idx="16019">
                  <c:v>43279.5625</c:v>
                </c:pt>
                <c:pt idx="16020">
                  <c:v>43279.565972222219</c:v>
                </c:pt>
                <c:pt idx="16021">
                  <c:v>43279.569444444445</c:v>
                </c:pt>
                <c:pt idx="16022">
                  <c:v>43279.572916666664</c:v>
                </c:pt>
                <c:pt idx="16023">
                  <c:v>43279.576388888891</c:v>
                </c:pt>
                <c:pt idx="16024">
                  <c:v>43279.579861111109</c:v>
                </c:pt>
                <c:pt idx="16025">
                  <c:v>43279.583333333336</c:v>
                </c:pt>
                <c:pt idx="16026">
                  <c:v>43279.586805555555</c:v>
                </c:pt>
                <c:pt idx="16027">
                  <c:v>43279.590277777781</c:v>
                </c:pt>
                <c:pt idx="16028">
                  <c:v>43279.59375</c:v>
                </c:pt>
                <c:pt idx="16029">
                  <c:v>43279.597222222219</c:v>
                </c:pt>
                <c:pt idx="16030">
                  <c:v>43279.600694444445</c:v>
                </c:pt>
                <c:pt idx="16031">
                  <c:v>43279.604166666664</c:v>
                </c:pt>
                <c:pt idx="16032">
                  <c:v>43279.607638888891</c:v>
                </c:pt>
                <c:pt idx="16033">
                  <c:v>43279.611111111109</c:v>
                </c:pt>
                <c:pt idx="16034">
                  <c:v>43279.614583333336</c:v>
                </c:pt>
                <c:pt idx="16035">
                  <c:v>43279.618055555555</c:v>
                </c:pt>
                <c:pt idx="16036">
                  <c:v>43279.621527777781</c:v>
                </c:pt>
                <c:pt idx="16037">
                  <c:v>43279.625</c:v>
                </c:pt>
                <c:pt idx="16038">
                  <c:v>43279.628472222219</c:v>
                </c:pt>
                <c:pt idx="16039">
                  <c:v>43279.631944444445</c:v>
                </c:pt>
                <c:pt idx="16040">
                  <c:v>43279.635416666664</c:v>
                </c:pt>
                <c:pt idx="16041">
                  <c:v>43279.638888888891</c:v>
                </c:pt>
                <c:pt idx="16042">
                  <c:v>43279.642361111109</c:v>
                </c:pt>
                <c:pt idx="16043">
                  <c:v>43279.645833333336</c:v>
                </c:pt>
                <c:pt idx="16044">
                  <c:v>43279.649305555555</c:v>
                </c:pt>
                <c:pt idx="16045">
                  <c:v>43279.652777777781</c:v>
                </c:pt>
                <c:pt idx="16046">
                  <c:v>43279.65625</c:v>
                </c:pt>
                <c:pt idx="16047">
                  <c:v>43279.659722222219</c:v>
                </c:pt>
                <c:pt idx="16048">
                  <c:v>43279.663194444445</c:v>
                </c:pt>
                <c:pt idx="16049">
                  <c:v>43279.666666666664</c:v>
                </c:pt>
                <c:pt idx="16050">
                  <c:v>43279.67291666667</c:v>
                </c:pt>
                <c:pt idx="16051">
                  <c:v>43279.677083333336</c:v>
                </c:pt>
                <c:pt idx="16052">
                  <c:v>43279.680555555555</c:v>
                </c:pt>
                <c:pt idx="16053">
                  <c:v>43279.684027777781</c:v>
                </c:pt>
                <c:pt idx="16054">
                  <c:v>43279.6875</c:v>
                </c:pt>
                <c:pt idx="16055">
                  <c:v>43279.690972222219</c:v>
                </c:pt>
                <c:pt idx="16056">
                  <c:v>43279.694444444445</c:v>
                </c:pt>
                <c:pt idx="16057">
                  <c:v>43279.697916666664</c:v>
                </c:pt>
                <c:pt idx="16058">
                  <c:v>43279.701388888891</c:v>
                </c:pt>
                <c:pt idx="16059">
                  <c:v>43279.704861111109</c:v>
                </c:pt>
                <c:pt idx="16060">
                  <c:v>43279.711111111108</c:v>
                </c:pt>
                <c:pt idx="16061">
                  <c:v>43279.718055555553</c:v>
                </c:pt>
                <c:pt idx="16062">
                  <c:v>43279.72152777778</c:v>
                </c:pt>
                <c:pt idx="16063">
                  <c:v>43279.728472222225</c:v>
                </c:pt>
                <c:pt idx="16064">
                  <c:v>43279.731944444444</c:v>
                </c:pt>
                <c:pt idx="16065">
                  <c:v>43279.73541666667</c:v>
                </c:pt>
                <c:pt idx="16066">
                  <c:v>43279.738888888889</c:v>
                </c:pt>
                <c:pt idx="16067">
                  <c:v>43279.742361111108</c:v>
                </c:pt>
                <c:pt idx="16068">
                  <c:v>43279.745833333334</c:v>
                </c:pt>
                <c:pt idx="16069">
                  <c:v>43279.749305555553</c:v>
                </c:pt>
                <c:pt idx="16070">
                  <c:v>43279.756249999999</c:v>
                </c:pt>
                <c:pt idx="16071">
                  <c:v>43279.759722222225</c:v>
                </c:pt>
                <c:pt idx="16072">
                  <c:v>43279.763888888891</c:v>
                </c:pt>
                <c:pt idx="16073">
                  <c:v>43279.767361111109</c:v>
                </c:pt>
                <c:pt idx="16074">
                  <c:v>43279.770833333336</c:v>
                </c:pt>
                <c:pt idx="16075">
                  <c:v>43279.774305555555</c:v>
                </c:pt>
                <c:pt idx="16076">
                  <c:v>43279.777777777781</c:v>
                </c:pt>
                <c:pt idx="16077">
                  <c:v>43279.78125</c:v>
                </c:pt>
                <c:pt idx="16078">
                  <c:v>43279.784722222219</c:v>
                </c:pt>
                <c:pt idx="16079">
                  <c:v>43279.788194444445</c:v>
                </c:pt>
                <c:pt idx="16080">
                  <c:v>43279.791666666664</c:v>
                </c:pt>
                <c:pt idx="16081">
                  <c:v>43279.795138888891</c:v>
                </c:pt>
                <c:pt idx="16082">
                  <c:v>43279.798611111109</c:v>
                </c:pt>
                <c:pt idx="16083">
                  <c:v>43279.802083333336</c:v>
                </c:pt>
                <c:pt idx="16084">
                  <c:v>43279.805555555555</c:v>
                </c:pt>
                <c:pt idx="16085">
                  <c:v>43279.809027777781</c:v>
                </c:pt>
                <c:pt idx="16086">
                  <c:v>43279.8125</c:v>
                </c:pt>
                <c:pt idx="16087">
                  <c:v>43279.815972222219</c:v>
                </c:pt>
                <c:pt idx="16088">
                  <c:v>43279.819444444445</c:v>
                </c:pt>
                <c:pt idx="16089">
                  <c:v>43279.822916666664</c:v>
                </c:pt>
                <c:pt idx="16090">
                  <c:v>43279.826388888891</c:v>
                </c:pt>
                <c:pt idx="16091">
                  <c:v>43279.829861111109</c:v>
                </c:pt>
                <c:pt idx="16092">
                  <c:v>43279.833333333336</c:v>
                </c:pt>
                <c:pt idx="16093">
                  <c:v>43279.836805555555</c:v>
                </c:pt>
                <c:pt idx="16094">
                  <c:v>43279.840277777781</c:v>
                </c:pt>
                <c:pt idx="16095">
                  <c:v>43279.84375</c:v>
                </c:pt>
                <c:pt idx="16096">
                  <c:v>43279.847222222219</c:v>
                </c:pt>
                <c:pt idx="16097">
                  <c:v>43279.850694444445</c:v>
                </c:pt>
                <c:pt idx="16098">
                  <c:v>43279.854166666664</c:v>
                </c:pt>
                <c:pt idx="16099">
                  <c:v>43279.857638888891</c:v>
                </c:pt>
                <c:pt idx="16100">
                  <c:v>43279.861111111109</c:v>
                </c:pt>
                <c:pt idx="16101">
                  <c:v>43279.864583333336</c:v>
                </c:pt>
                <c:pt idx="16102">
                  <c:v>43279.868055555555</c:v>
                </c:pt>
                <c:pt idx="16103">
                  <c:v>43279.871527777781</c:v>
                </c:pt>
                <c:pt idx="16104">
                  <c:v>43279.875</c:v>
                </c:pt>
                <c:pt idx="16105">
                  <c:v>43279.878472222219</c:v>
                </c:pt>
                <c:pt idx="16106">
                  <c:v>43279.881944444445</c:v>
                </c:pt>
                <c:pt idx="16107">
                  <c:v>43279.885416666664</c:v>
                </c:pt>
                <c:pt idx="16108">
                  <c:v>43279.888888888891</c:v>
                </c:pt>
                <c:pt idx="16109">
                  <c:v>43279.892361111109</c:v>
                </c:pt>
                <c:pt idx="16110">
                  <c:v>43279.895833333336</c:v>
                </c:pt>
                <c:pt idx="16111">
                  <c:v>43279.899305555555</c:v>
                </c:pt>
                <c:pt idx="16112">
                  <c:v>43279.902777777781</c:v>
                </c:pt>
                <c:pt idx="16113">
                  <c:v>43279.90625</c:v>
                </c:pt>
                <c:pt idx="16114">
                  <c:v>43279.909722222219</c:v>
                </c:pt>
                <c:pt idx="16115">
                  <c:v>43279.913194444445</c:v>
                </c:pt>
                <c:pt idx="16116">
                  <c:v>43279.916666666664</c:v>
                </c:pt>
                <c:pt idx="16117">
                  <c:v>43279.920138888891</c:v>
                </c:pt>
                <c:pt idx="16118">
                  <c:v>43279.923611111109</c:v>
                </c:pt>
                <c:pt idx="16119">
                  <c:v>43279.927083333336</c:v>
                </c:pt>
                <c:pt idx="16120">
                  <c:v>43279.930555555555</c:v>
                </c:pt>
                <c:pt idx="16121">
                  <c:v>43279.934027777781</c:v>
                </c:pt>
                <c:pt idx="16122">
                  <c:v>43279.9375</c:v>
                </c:pt>
                <c:pt idx="16123">
                  <c:v>43279.940972222219</c:v>
                </c:pt>
                <c:pt idx="16124">
                  <c:v>43279.944444444445</c:v>
                </c:pt>
                <c:pt idx="16125">
                  <c:v>43279.947916666664</c:v>
                </c:pt>
                <c:pt idx="16126">
                  <c:v>43279.951388888891</c:v>
                </c:pt>
                <c:pt idx="16127">
                  <c:v>43279.954861111109</c:v>
                </c:pt>
                <c:pt idx="16128">
                  <c:v>43279.958333333336</c:v>
                </c:pt>
                <c:pt idx="16129">
                  <c:v>43279.961805555555</c:v>
                </c:pt>
                <c:pt idx="16130">
                  <c:v>43279.965277777781</c:v>
                </c:pt>
                <c:pt idx="16131">
                  <c:v>43279.96875</c:v>
                </c:pt>
                <c:pt idx="16132">
                  <c:v>43279.972222222219</c:v>
                </c:pt>
                <c:pt idx="16133">
                  <c:v>43279.975694444445</c:v>
                </c:pt>
                <c:pt idx="16134">
                  <c:v>43279.979166666664</c:v>
                </c:pt>
                <c:pt idx="16135">
                  <c:v>43279.982638888891</c:v>
                </c:pt>
                <c:pt idx="16136">
                  <c:v>43279.986111111109</c:v>
                </c:pt>
                <c:pt idx="16137">
                  <c:v>43279.989583333336</c:v>
                </c:pt>
                <c:pt idx="16138">
                  <c:v>43279.993055555555</c:v>
                </c:pt>
                <c:pt idx="16139">
                  <c:v>43279.996527777781</c:v>
                </c:pt>
                <c:pt idx="16140">
                  <c:v>43280</c:v>
                </c:pt>
                <c:pt idx="16141">
                  <c:v>43280.003472222219</c:v>
                </c:pt>
                <c:pt idx="16142">
                  <c:v>43280.006944444445</c:v>
                </c:pt>
                <c:pt idx="16143">
                  <c:v>43280.013194444444</c:v>
                </c:pt>
                <c:pt idx="16144">
                  <c:v>43280.01666666667</c:v>
                </c:pt>
                <c:pt idx="16145">
                  <c:v>43280.020833333336</c:v>
                </c:pt>
                <c:pt idx="16146">
                  <c:v>43280.024305555555</c:v>
                </c:pt>
                <c:pt idx="16147">
                  <c:v>43280.027777777781</c:v>
                </c:pt>
                <c:pt idx="16148">
                  <c:v>43280.03125</c:v>
                </c:pt>
                <c:pt idx="16149">
                  <c:v>43280.034722222219</c:v>
                </c:pt>
                <c:pt idx="16150">
                  <c:v>43280.038194444445</c:v>
                </c:pt>
                <c:pt idx="16151">
                  <c:v>43280.041666666664</c:v>
                </c:pt>
                <c:pt idx="16152">
                  <c:v>43280.045138888891</c:v>
                </c:pt>
                <c:pt idx="16153">
                  <c:v>43280.048611111109</c:v>
                </c:pt>
                <c:pt idx="16154">
                  <c:v>43280.052083333336</c:v>
                </c:pt>
                <c:pt idx="16155">
                  <c:v>43280.055555555555</c:v>
                </c:pt>
                <c:pt idx="16156">
                  <c:v>43280.059027777781</c:v>
                </c:pt>
                <c:pt idx="16157">
                  <c:v>43280.0625</c:v>
                </c:pt>
                <c:pt idx="16158">
                  <c:v>43280.065972222219</c:v>
                </c:pt>
                <c:pt idx="16159">
                  <c:v>43280.069444444445</c:v>
                </c:pt>
                <c:pt idx="16160">
                  <c:v>43280.072916666664</c:v>
                </c:pt>
                <c:pt idx="16161">
                  <c:v>43280.076388888891</c:v>
                </c:pt>
                <c:pt idx="16162">
                  <c:v>43280.079861111109</c:v>
                </c:pt>
                <c:pt idx="16163">
                  <c:v>43280.083333333336</c:v>
                </c:pt>
                <c:pt idx="16164">
                  <c:v>43280.086805555555</c:v>
                </c:pt>
                <c:pt idx="16165">
                  <c:v>43280.090277777781</c:v>
                </c:pt>
                <c:pt idx="16166">
                  <c:v>43280.09375</c:v>
                </c:pt>
                <c:pt idx="16167">
                  <c:v>43280.097222222219</c:v>
                </c:pt>
                <c:pt idx="16168">
                  <c:v>43280.100694444445</c:v>
                </c:pt>
                <c:pt idx="16169">
                  <c:v>43280.104166666664</c:v>
                </c:pt>
                <c:pt idx="16170">
                  <c:v>43280.107638888891</c:v>
                </c:pt>
                <c:pt idx="16171">
                  <c:v>43280.111111111109</c:v>
                </c:pt>
                <c:pt idx="16172">
                  <c:v>43280.114583333336</c:v>
                </c:pt>
                <c:pt idx="16173">
                  <c:v>43280.118055555555</c:v>
                </c:pt>
                <c:pt idx="16174">
                  <c:v>43280.121527777781</c:v>
                </c:pt>
                <c:pt idx="16175">
                  <c:v>43280.125</c:v>
                </c:pt>
                <c:pt idx="16176">
                  <c:v>43280.128472222219</c:v>
                </c:pt>
                <c:pt idx="16177">
                  <c:v>43280.131944444445</c:v>
                </c:pt>
                <c:pt idx="16178">
                  <c:v>43280.135416666664</c:v>
                </c:pt>
                <c:pt idx="16179">
                  <c:v>43280.138888888891</c:v>
                </c:pt>
                <c:pt idx="16180">
                  <c:v>43280.142361111109</c:v>
                </c:pt>
                <c:pt idx="16181">
                  <c:v>43280.145833333336</c:v>
                </c:pt>
                <c:pt idx="16182">
                  <c:v>43280.149305555555</c:v>
                </c:pt>
                <c:pt idx="16183">
                  <c:v>43280.152777777781</c:v>
                </c:pt>
                <c:pt idx="16184">
                  <c:v>43280.15625</c:v>
                </c:pt>
                <c:pt idx="16185">
                  <c:v>43280.159722222219</c:v>
                </c:pt>
                <c:pt idx="16186">
                  <c:v>43280.163194444445</c:v>
                </c:pt>
                <c:pt idx="16187">
                  <c:v>43280.166666666664</c:v>
                </c:pt>
                <c:pt idx="16188">
                  <c:v>43280.170138888891</c:v>
                </c:pt>
                <c:pt idx="16189">
                  <c:v>43280.173611111109</c:v>
                </c:pt>
                <c:pt idx="16190">
                  <c:v>43280.177083333336</c:v>
                </c:pt>
                <c:pt idx="16191">
                  <c:v>43280.180555555555</c:v>
                </c:pt>
                <c:pt idx="16192">
                  <c:v>43280.184027777781</c:v>
                </c:pt>
                <c:pt idx="16193">
                  <c:v>43280.1875</c:v>
                </c:pt>
                <c:pt idx="16194">
                  <c:v>43280.190972222219</c:v>
                </c:pt>
                <c:pt idx="16195">
                  <c:v>43280.194444444445</c:v>
                </c:pt>
                <c:pt idx="16196">
                  <c:v>43280.197916666664</c:v>
                </c:pt>
                <c:pt idx="16197">
                  <c:v>43280.201388888891</c:v>
                </c:pt>
                <c:pt idx="16198">
                  <c:v>43280.204861111109</c:v>
                </c:pt>
                <c:pt idx="16199">
                  <c:v>43280.208333333336</c:v>
                </c:pt>
                <c:pt idx="16200">
                  <c:v>43280.211805555555</c:v>
                </c:pt>
                <c:pt idx="16201">
                  <c:v>43280.215277777781</c:v>
                </c:pt>
                <c:pt idx="16202">
                  <c:v>43280.21875</c:v>
                </c:pt>
                <c:pt idx="16203">
                  <c:v>43280.222222222219</c:v>
                </c:pt>
                <c:pt idx="16204">
                  <c:v>43280.225694444445</c:v>
                </c:pt>
                <c:pt idx="16205">
                  <c:v>43280.229166666664</c:v>
                </c:pt>
                <c:pt idx="16206">
                  <c:v>43280.232638888891</c:v>
                </c:pt>
                <c:pt idx="16207">
                  <c:v>43280.236111111109</c:v>
                </c:pt>
                <c:pt idx="16208">
                  <c:v>43280.239583333336</c:v>
                </c:pt>
                <c:pt idx="16209">
                  <c:v>43280.243055555555</c:v>
                </c:pt>
                <c:pt idx="16210">
                  <c:v>43280.246527777781</c:v>
                </c:pt>
                <c:pt idx="16211">
                  <c:v>43280.25277777778</c:v>
                </c:pt>
                <c:pt idx="16212">
                  <c:v>43280.256249999999</c:v>
                </c:pt>
                <c:pt idx="16213">
                  <c:v>43280.259722222225</c:v>
                </c:pt>
                <c:pt idx="16214">
                  <c:v>43280.263194444444</c:v>
                </c:pt>
                <c:pt idx="16215">
                  <c:v>43280.26666666667</c:v>
                </c:pt>
                <c:pt idx="16216">
                  <c:v>43280.270138888889</c:v>
                </c:pt>
                <c:pt idx="16217">
                  <c:v>43280.273611111108</c:v>
                </c:pt>
                <c:pt idx="16218">
                  <c:v>43280.277083333334</c:v>
                </c:pt>
                <c:pt idx="16219">
                  <c:v>43280.280555555553</c:v>
                </c:pt>
                <c:pt idx="16220">
                  <c:v>43280.28402777778</c:v>
                </c:pt>
                <c:pt idx="16221">
                  <c:v>43280.287499999999</c:v>
                </c:pt>
                <c:pt idx="16222">
                  <c:v>43280.290972222225</c:v>
                </c:pt>
                <c:pt idx="16223">
                  <c:v>43280.294444444444</c:v>
                </c:pt>
                <c:pt idx="16224">
                  <c:v>43280.29791666667</c:v>
                </c:pt>
                <c:pt idx="16225">
                  <c:v>43280.301388888889</c:v>
                </c:pt>
                <c:pt idx="16226">
                  <c:v>43280.304861111108</c:v>
                </c:pt>
                <c:pt idx="16227">
                  <c:v>43280.308333333334</c:v>
                </c:pt>
                <c:pt idx="16228">
                  <c:v>43280.311805555553</c:v>
                </c:pt>
                <c:pt idx="16229">
                  <c:v>43280.31527777778</c:v>
                </c:pt>
                <c:pt idx="16230">
                  <c:v>43280.318749999999</c:v>
                </c:pt>
                <c:pt idx="16231">
                  <c:v>43280.322222222225</c:v>
                </c:pt>
                <c:pt idx="16232">
                  <c:v>43280.325694444444</c:v>
                </c:pt>
                <c:pt idx="16233">
                  <c:v>43280.32916666667</c:v>
                </c:pt>
                <c:pt idx="16234">
                  <c:v>43280.332638888889</c:v>
                </c:pt>
                <c:pt idx="16235">
                  <c:v>43280.336111111108</c:v>
                </c:pt>
                <c:pt idx="16236">
                  <c:v>43280.339583333334</c:v>
                </c:pt>
                <c:pt idx="16237">
                  <c:v>43280.343055555553</c:v>
                </c:pt>
                <c:pt idx="16238">
                  <c:v>43280.34652777778</c:v>
                </c:pt>
                <c:pt idx="16239">
                  <c:v>43280.35</c:v>
                </c:pt>
                <c:pt idx="16240">
                  <c:v>43280.353472222225</c:v>
                </c:pt>
                <c:pt idx="16241">
                  <c:v>43280.356944444444</c:v>
                </c:pt>
                <c:pt idx="16242">
                  <c:v>43280.36041666667</c:v>
                </c:pt>
                <c:pt idx="16243">
                  <c:v>43280.363888888889</c:v>
                </c:pt>
                <c:pt idx="16244">
                  <c:v>43280.367361111108</c:v>
                </c:pt>
                <c:pt idx="16245">
                  <c:v>43280.370833333334</c:v>
                </c:pt>
                <c:pt idx="16246">
                  <c:v>43280.374305555553</c:v>
                </c:pt>
                <c:pt idx="16247">
                  <c:v>43280.37777777778</c:v>
                </c:pt>
                <c:pt idx="16248">
                  <c:v>43280.381249999999</c:v>
                </c:pt>
                <c:pt idx="16249">
                  <c:v>43280.384722222225</c:v>
                </c:pt>
                <c:pt idx="16250">
                  <c:v>43280.388194444444</c:v>
                </c:pt>
                <c:pt idx="16251">
                  <c:v>43280.39166666667</c:v>
                </c:pt>
                <c:pt idx="16252">
                  <c:v>43280.395138888889</c:v>
                </c:pt>
                <c:pt idx="16253">
                  <c:v>43280.398611111108</c:v>
                </c:pt>
                <c:pt idx="16254">
                  <c:v>43280.402083333334</c:v>
                </c:pt>
                <c:pt idx="16255">
                  <c:v>43280.405555555553</c:v>
                </c:pt>
                <c:pt idx="16256">
                  <c:v>43280.40902777778</c:v>
                </c:pt>
                <c:pt idx="16257">
                  <c:v>43280.412499999999</c:v>
                </c:pt>
                <c:pt idx="16258">
                  <c:v>43280.415972222225</c:v>
                </c:pt>
                <c:pt idx="16259">
                  <c:v>43280.419444444444</c:v>
                </c:pt>
                <c:pt idx="16260">
                  <c:v>43280.42291666667</c:v>
                </c:pt>
                <c:pt idx="16261">
                  <c:v>43280.426388888889</c:v>
                </c:pt>
                <c:pt idx="16262">
                  <c:v>43280.429861111108</c:v>
                </c:pt>
                <c:pt idx="16263">
                  <c:v>43280.433333333334</c:v>
                </c:pt>
                <c:pt idx="16264">
                  <c:v>43280.436805555553</c:v>
                </c:pt>
                <c:pt idx="16265">
                  <c:v>43280.44027777778</c:v>
                </c:pt>
                <c:pt idx="16266">
                  <c:v>43280.443749999999</c:v>
                </c:pt>
                <c:pt idx="16267">
                  <c:v>43280.447222222225</c:v>
                </c:pt>
                <c:pt idx="16268">
                  <c:v>43280.450694444444</c:v>
                </c:pt>
                <c:pt idx="16269">
                  <c:v>43280.45416666667</c:v>
                </c:pt>
                <c:pt idx="16270">
                  <c:v>43280.457638888889</c:v>
                </c:pt>
                <c:pt idx="16271">
                  <c:v>43280.461111111108</c:v>
                </c:pt>
                <c:pt idx="16272">
                  <c:v>43280.464583333334</c:v>
                </c:pt>
                <c:pt idx="16273">
                  <c:v>43280.468055555553</c:v>
                </c:pt>
                <c:pt idx="16274">
                  <c:v>43280.47152777778</c:v>
                </c:pt>
                <c:pt idx="16275">
                  <c:v>43280.474999999999</c:v>
                </c:pt>
                <c:pt idx="16276">
                  <c:v>43280.478472222225</c:v>
                </c:pt>
                <c:pt idx="16277">
                  <c:v>43280.481944444444</c:v>
                </c:pt>
                <c:pt idx="16278">
                  <c:v>43280.48541666667</c:v>
                </c:pt>
                <c:pt idx="16279">
                  <c:v>43280.488888888889</c:v>
                </c:pt>
                <c:pt idx="16280">
                  <c:v>43280.492361111108</c:v>
                </c:pt>
                <c:pt idx="16281">
                  <c:v>43280.495833333334</c:v>
                </c:pt>
                <c:pt idx="16282">
                  <c:v>43280.499305555553</c:v>
                </c:pt>
                <c:pt idx="16283">
                  <c:v>43280.50277777778</c:v>
                </c:pt>
                <c:pt idx="16284">
                  <c:v>43280.506249999999</c:v>
                </c:pt>
                <c:pt idx="16285">
                  <c:v>43280.509722222225</c:v>
                </c:pt>
                <c:pt idx="16286">
                  <c:v>43280.513194444444</c:v>
                </c:pt>
                <c:pt idx="16287">
                  <c:v>43280.51666666667</c:v>
                </c:pt>
                <c:pt idx="16288">
                  <c:v>43280.520138888889</c:v>
                </c:pt>
                <c:pt idx="16289">
                  <c:v>43280.523611111108</c:v>
                </c:pt>
                <c:pt idx="16290">
                  <c:v>43280.527083333334</c:v>
                </c:pt>
                <c:pt idx="16291">
                  <c:v>43280.530555555553</c:v>
                </c:pt>
                <c:pt idx="16292">
                  <c:v>43280.53402777778</c:v>
                </c:pt>
                <c:pt idx="16293">
                  <c:v>43280.537499999999</c:v>
                </c:pt>
                <c:pt idx="16294">
                  <c:v>43280.540972222225</c:v>
                </c:pt>
                <c:pt idx="16295">
                  <c:v>43280.544444444444</c:v>
                </c:pt>
                <c:pt idx="16296">
                  <c:v>43280.54791666667</c:v>
                </c:pt>
                <c:pt idx="16297">
                  <c:v>43280.551388888889</c:v>
                </c:pt>
                <c:pt idx="16298">
                  <c:v>43280.554861111108</c:v>
                </c:pt>
                <c:pt idx="16299">
                  <c:v>43280.558333333334</c:v>
                </c:pt>
                <c:pt idx="16300">
                  <c:v>43280.561805555553</c:v>
                </c:pt>
                <c:pt idx="16301">
                  <c:v>43280.56527777778</c:v>
                </c:pt>
                <c:pt idx="16302">
                  <c:v>43280.568749999999</c:v>
                </c:pt>
                <c:pt idx="16303">
                  <c:v>43280.572222222225</c:v>
                </c:pt>
                <c:pt idx="16304">
                  <c:v>43280.575694444444</c:v>
                </c:pt>
                <c:pt idx="16305">
                  <c:v>43280.57916666667</c:v>
                </c:pt>
                <c:pt idx="16306">
                  <c:v>43280.582638888889</c:v>
                </c:pt>
                <c:pt idx="16307">
                  <c:v>43280.586111111108</c:v>
                </c:pt>
                <c:pt idx="16308">
                  <c:v>43280.589583333334</c:v>
                </c:pt>
                <c:pt idx="16309">
                  <c:v>43280.593055555553</c:v>
                </c:pt>
                <c:pt idx="16310">
                  <c:v>43280.59652777778</c:v>
                </c:pt>
                <c:pt idx="16311">
                  <c:v>43280.6</c:v>
                </c:pt>
                <c:pt idx="16312">
                  <c:v>43280.603472222225</c:v>
                </c:pt>
                <c:pt idx="16313">
                  <c:v>43280.606944444444</c:v>
                </c:pt>
                <c:pt idx="16314">
                  <c:v>43280.61041666667</c:v>
                </c:pt>
                <c:pt idx="16315">
                  <c:v>43280.613888888889</c:v>
                </c:pt>
                <c:pt idx="16316">
                  <c:v>43280.617361111108</c:v>
                </c:pt>
                <c:pt idx="16317">
                  <c:v>43280.620833333334</c:v>
                </c:pt>
                <c:pt idx="16318">
                  <c:v>43280.624305555553</c:v>
                </c:pt>
                <c:pt idx="16319">
                  <c:v>43280.62777777778</c:v>
                </c:pt>
                <c:pt idx="16320">
                  <c:v>43280.631249999999</c:v>
                </c:pt>
                <c:pt idx="16321">
                  <c:v>43280.634722222225</c:v>
                </c:pt>
                <c:pt idx="16322">
                  <c:v>43280.638194444444</c:v>
                </c:pt>
                <c:pt idx="16323">
                  <c:v>43280.64166666667</c:v>
                </c:pt>
                <c:pt idx="16324">
                  <c:v>43280.645138888889</c:v>
                </c:pt>
                <c:pt idx="16325">
                  <c:v>43280.648611111108</c:v>
                </c:pt>
                <c:pt idx="16326">
                  <c:v>43280.652083333334</c:v>
                </c:pt>
                <c:pt idx="16327">
                  <c:v>43280.655555555553</c:v>
                </c:pt>
                <c:pt idx="16328">
                  <c:v>43280.65902777778</c:v>
                </c:pt>
                <c:pt idx="16329">
                  <c:v>43280.662499999999</c:v>
                </c:pt>
                <c:pt idx="16330">
                  <c:v>43280.665972222225</c:v>
                </c:pt>
                <c:pt idx="16331">
                  <c:v>43280.669444444444</c:v>
                </c:pt>
                <c:pt idx="16332">
                  <c:v>43280.67291666667</c:v>
                </c:pt>
                <c:pt idx="16333">
                  <c:v>43280.676388888889</c:v>
                </c:pt>
                <c:pt idx="16334">
                  <c:v>43280.679861111108</c:v>
                </c:pt>
                <c:pt idx="16335">
                  <c:v>43280.684027777781</c:v>
                </c:pt>
                <c:pt idx="16336">
                  <c:v>43280.69027777778</c:v>
                </c:pt>
                <c:pt idx="16337">
                  <c:v>43280.694444444445</c:v>
                </c:pt>
                <c:pt idx="16338">
                  <c:v>43280.697916666664</c:v>
                </c:pt>
                <c:pt idx="16339">
                  <c:v>43280.701388888891</c:v>
                </c:pt>
                <c:pt idx="16340">
                  <c:v>43280.704861111109</c:v>
                </c:pt>
                <c:pt idx="16341">
                  <c:v>43280.708333333336</c:v>
                </c:pt>
                <c:pt idx="16342">
                  <c:v>43280.714583333334</c:v>
                </c:pt>
                <c:pt idx="16343">
                  <c:v>43280.72152777778</c:v>
                </c:pt>
                <c:pt idx="16344">
                  <c:v>43280.728472222225</c:v>
                </c:pt>
                <c:pt idx="16345">
                  <c:v>43280.732638888891</c:v>
                </c:pt>
                <c:pt idx="16346">
                  <c:v>43280.736111111109</c:v>
                </c:pt>
                <c:pt idx="16347">
                  <c:v>43280.742361111108</c:v>
                </c:pt>
                <c:pt idx="16348">
                  <c:v>43280.745833333334</c:v>
                </c:pt>
                <c:pt idx="16349">
                  <c:v>43280.749305555553</c:v>
                </c:pt>
                <c:pt idx="16350">
                  <c:v>43280.75277777778</c:v>
                </c:pt>
                <c:pt idx="16351">
                  <c:v>43280.756249999999</c:v>
                </c:pt>
                <c:pt idx="16352">
                  <c:v>43280.759722222225</c:v>
                </c:pt>
                <c:pt idx="16353">
                  <c:v>43280.763194444444</c:v>
                </c:pt>
                <c:pt idx="16354">
                  <c:v>43280.76666666667</c:v>
                </c:pt>
                <c:pt idx="16355">
                  <c:v>43280.770833333336</c:v>
                </c:pt>
                <c:pt idx="16356">
                  <c:v>43280.774305555555</c:v>
                </c:pt>
                <c:pt idx="16357">
                  <c:v>43280.777777777781</c:v>
                </c:pt>
                <c:pt idx="16358">
                  <c:v>43280.78402777778</c:v>
                </c:pt>
                <c:pt idx="16359">
                  <c:v>43280.787499999999</c:v>
                </c:pt>
                <c:pt idx="16360">
                  <c:v>43280.790972222225</c:v>
                </c:pt>
                <c:pt idx="16361">
                  <c:v>43280.79791666667</c:v>
                </c:pt>
                <c:pt idx="16362">
                  <c:v>43280.801388888889</c:v>
                </c:pt>
                <c:pt idx="16363">
                  <c:v>43280.805555555555</c:v>
                </c:pt>
                <c:pt idx="16364">
                  <c:v>43280.811805555553</c:v>
                </c:pt>
                <c:pt idx="16365">
                  <c:v>43280.81527777778</c:v>
                </c:pt>
                <c:pt idx="16366">
                  <c:v>43280.818749999999</c:v>
                </c:pt>
                <c:pt idx="16367">
                  <c:v>43280.822222222225</c:v>
                </c:pt>
                <c:pt idx="16368">
                  <c:v>43280.825694444444</c:v>
                </c:pt>
                <c:pt idx="16369">
                  <c:v>43280.832638888889</c:v>
                </c:pt>
                <c:pt idx="16370">
                  <c:v>43280.836111111108</c:v>
                </c:pt>
                <c:pt idx="16371">
                  <c:v>43280.843055555553</c:v>
                </c:pt>
                <c:pt idx="16372">
                  <c:v>43280.84652777778</c:v>
                </c:pt>
                <c:pt idx="16373">
                  <c:v>43280.85</c:v>
                </c:pt>
                <c:pt idx="16374">
                  <c:v>43280.853472222225</c:v>
                </c:pt>
                <c:pt idx="16375">
                  <c:v>43280.856944444444</c:v>
                </c:pt>
                <c:pt idx="16376">
                  <c:v>43280.86041666667</c:v>
                </c:pt>
                <c:pt idx="16377">
                  <c:v>43280.863888888889</c:v>
                </c:pt>
                <c:pt idx="16378">
                  <c:v>43280.867361111108</c:v>
                </c:pt>
                <c:pt idx="16379">
                  <c:v>43280.870833333334</c:v>
                </c:pt>
                <c:pt idx="16380">
                  <c:v>43280.874305555553</c:v>
                </c:pt>
                <c:pt idx="16381">
                  <c:v>43280.87777777778</c:v>
                </c:pt>
                <c:pt idx="16382">
                  <c:v>43280.881249999999</c:v>
                </c:pt>
                <c:pt idx="16383">
                  <c:v>43280.884722222225</c:v>
                </c:pt>
                <c:pt idx="16384">
                  <c:v>43280.888194444444</c:v>
                </c:pt>
                <c:pt idx="16385">
                  <c:v>43280.89166666667</c:v>
                </c:pt>
                <c:pt idx="16386">
                  <c:v>43280.895138888889</c:v>
                </c:pt>
                <c:pt idx="16387">
                  <c:v>43280.898611111108</c:v>
                </c:pt>
                <c:pt idx="16388">
                  <c:v>43280.902083333334</c:v>
                </c:pt>
                <c:pt idx="16389">
                  <c:v>43280.905555555553</c:v>
                </c:pt>
                <c:pt idx="16390">
                  <c:v>43280.90902777778</c:v>
                </c:pt>
                <c:pt idx="16391">
                  <c:v>43280.912499999999</c:v>
                </c:pt>
                <c:pt idx="16392">
                  <c:v>43280.915972222225</c:v>
                </c:pt>
                <c:pt idx="16393">
                  <c:v>43280.919444444444</c:v>
                </c:pt>
                <c:pt idx="16394">
                  <c:v>43280.92291666667</c:v>
                </c:pt>
                <c:pt idx="16395">
                  <c:v>43280.926388888889</c:v>
                </c:pt>
                <c:pt idx="16396">
                  <c:v>43280.929861111108</c:v>
                </c:pt>
                <c:pt idx="16397">
                  <c:v>43280.933333333334</c:v>
                </c:pt>
                <c:pt idx="16398">
                  <c:v>43280.936805555553</c:v>
                </c:pt>
                <c:pt idx="16399">
                  <c:v>43280.94027777778</c:v>
                </c:pt>
                <c:pt idx="16400">
                  <c:v>43280.943749999999</c:v>
                </c:pt>
                <c:pt idx="16401">
                  <c:v>43280.947222222225</c:v>
                </c:pt>
                <c:pt idx="16402">
                  <c:v>43280.950694444444</c:v>
                </c:pt>
                <c:pt idx="16403">
                  <c:v>43280.95416666667</c:v>
                </c:pt>
                <c:pt idx="16404">
                  <c:v>43280.957638888889</c:v>
                </c:pt>
                <c:pt idx="16405">
                  <c:v>43280.961111111108</c:v>
                </c:pt>
                <c:pt idx="16406">
                  <c:v>43280.964583333334</c:v>
                </c:pt>
                <c:pt idx="16407">
                  <c:v>43280.968055555553</c:v>
                </c:pt>
                <c:pt idx="16408">
                  <c:v>43280.97152777778</c:v>
                </c:pt>
                <c:pt idx="16409">
                  <c:v>43280.974999999999</c:v>
                </c:pt>
                <c:pt idx="16410">
                  <c:v>43280.978472222225</c:v>
                </c:pt>
                <c:pt idx="16411">
                  <c:v>43280.981944444444</c:v>
                </c:pt>
                <c:pt idx="16412">
                  <c:v>43280.98541666667</c:v>
                </c:pt>
                <c:pt idx="16413">
                  <c:v>43280.988888888889</c:v>
                </c:pt>
                <c:pt idx="16414">
                  <c:v>43280.992361111108</c:v>
                </c:pt>
                <c:pt idx="16415">
                  <c:v>43280.995833333334</c:v>
                </c:pt>
                <c:pt idx="16416">
                  <c:v>43280.999305555553</c:v>
                </c:pt>
                <c:pt idx="16417">
                  <c:v>43281.006249999999</c:v>
                </c:pt>
                <c:pt idx="16418">
                  <c:v>43281.009722222225</c:v>
                </c:pt>
                <c:pt idx="16419">
                  <c:v>43281.01666666667</c:v>
                </c:pt>
                <c:pt idx="16420">
                  <c:v>43281.023611111108</c:v>
                </c:pt>
                <c:pt idx="16421">
                  <c:v>43281.027777777781</c:v>
                </c:pt>
                <c:pt idx="16422">
                  <c:v>43281.03402777778</c:v>
                </c:pt>
                <c:pt idx="16423">
                  <c:v>43281.040972222225</c:v>
                </c:pt>
                <c:pt idx="16424">
                  <c:v>43281.04791666667</c:v>
                </c:pt>
                <c:pt idx="16425">
                  <c:v>43281.051388888889</c:v>
                </c:pt>
                <c:pt idx="16426">
                  <c:v>43281.054861111108</c:v>
                </c:pt>
                <c:pt idx="16427">
                  <c:v>43281.058333333334</c:v>
                </c:pt>
                <c:pt idx="16428">
                  <c:v>43281.061805555553</c:v>
                </c:pt>
                <c:pt idx="16429">
                  <c:v>43281.06527777778</c:v>
                </c:pt>
                <c:pt idx="16430">
                  <c:v>43281.072222222225</c:v>
                </c:pt>
                <c:pt idx="16431">
                  <c:v>43281.07916666667</c:v>
                </c:pt>
                <c:pt idx="16432">
                  <c:v>43281.082638888889</c:v>
                </c:pt>
                <c:pt idx="16433">
                  <c:v>43281.089583333334</c:v>
                </c:pt>
                <c:pt idx="16434">
                  <c:v>43281.09652777778</c:v>
                </c:pt>
                <c:pt idx="16435">
                  <c:v>43281.103472222225</c:v>
                </c:pt>
                <c:pt idx="16436">
                  <c:v>43281.11041666667</c:v>
                </c:pt>
                <c:pt idx="16437">
                  <c:v>43281.113888888889</c:v>
                </c:pt>
                <c:pt idx="16438">
                  <c:v>43281.117361111108</c:v>
                </c:pt>
                <c:pt idx="16439">
                  <c:v>43281.120833333334</c:v>
                </c:pt>
                <c:pt idx="16440">
                  <c:v>43281.124305555553</c:v>
                </c:pt>
                <c:pt idx="16441">
                  <c:v>43281.12777777778</c:v>
                </c:pt>
                <c:pt idx="16442">
                  <c:v>43281.131249999999</c:v>
                </c:pt>
                <c:pt idx="16443">
                  <c:v>43281.134722222225</c:v>
                </c:pt>
                <c:pt idx="16444">
                  <c:v>43281.14166666667</c:v>
                </c:pt>
                <c:pt idx="16445">
                  <c:v>43281.145138888889</c:v>
                </c:pt>
                <c:pt idx="16446">
                  <c:v>43281.148611111108</c:v>
                </c:pt>
                <c:pt idx="16447">
                  <c:v>43281.152083333334</c:v>
                </c:pt>
                <c:pt idx="16448">
                  <c:v>43281.155555555553</c:v>
                </c:pt>
                <c:pt idx="16449">
                  <c:v>43281.15902777778</c:v>
                </c:pt>
                <c:pt idx="16450">
                  <c:v>43281.162499999999</c:v>
                </c:pt>
                <c:pt idx="16451">
                  <c:v>43281.165972222225</c:v>
                </c:pt>
                <c:pt idx="16452">
                  <c:v>43281.169444444444</c:v>
                </c:pt>
                <c:pt idx="16453">
                  <c:v>43281.17291666667</c:v>
                </c:pt>
                <c:pt idx="16454">
                  <c:v>43281.176388888889</c:v>
                </c:pt>
                <c:pt idx="16455">
                  <c:v>43281.179861111108</c:v>
                </c:pt>
                <c:pt idx="16456">
                  <c:v>43281.183333333334</c:v>
                </c:pt>
                <c:pt idx="16457">
                  <c:v>43281.186805555553</c:v>
                </c:pt>
                <c:pt idx="16458">
                  <c:v>43281.19027777778</c:v>
                </c:pt>
                <c:pt idx="16459">
                  <c:v>43281.193749999999</c:v>
                </c:pt>
                <c:pt idx="16460">
                  <c:v>43281.197222222225</c:v>
                </c:pt>
                <c:pt idx="16461">
                  <c:v>43281.200694444444</c:v>
                </c:pt>
                <c:pt idx="16462">
                  <c:v>43281.20416666667</c:v>
                </c:pt>
                <c:pt idx="16463">
                  <c:v>43281.207638888889</c:v>
                </c:pt>
                <c:pt idx="16464">
                  <c:v>43281.211111111108</c:v>
                </c:pt>
                <c:pt idx="16465">
                  <c:v>43281.214583333334</c:v>
                </c:pt>
                <c:pt idx="16466">
                  <c:v>43281.218055555553</c:v>
                </c:pt>
                <c:pt idx="16467">
                  <c:v>43281.22152777778</c:v>
                </c:pt>
                <c:pt idx="16468">
                  <c:v>43281.224999999999</c:v>
                </c:pt>
                <c:pt idx="16469">
                  <c:v>43281.228472222225</c:v>
                </c:pt>
                <c:pt idx="16470">
                  <c:v>43281.231944444444</c:v>
                </c:pt>
                <c:pt idx="16471">
                  <c:v>43281.23541666667</c:v>
                </c:pt>
                <c:pt idx="16472">
                  <c:v>43281.238888888889</c:v>
                </c:pt>
                <c:pt idx="16473">
                  <c:v>43281.242361111108</c:v>
                </c:pt>
                <c:pt idx="16474">
                  <c:v>43281.245833333334</c:v>
                </c:pt>
                <c:pt idx="16475">
                  <c:v>43281.249305555553</c:v>
                </c:pt>
                <c:pt idx="16476">
                  <c:v>43281.25277777778</c:v>
                </c:pt>
                <c:pt idx="16477">
                  <c:v>43281.256249999999</c:v>
                </c:pt>
                <c:pt idx="16478">
                  <c:v>43281.259722222225</c:v>
                </c:pt>
                <c:pt idx="16479">
                  <c:v>43281.263194444444</c:v>
                </c:pt>
                <c:pt idx="16480">
                  <c:v>43281.26666666667</c:v>
                </c:pt>
                <c:pt idx="16481">
                  <c:v>43281.270138888889</c:v>
                </c:pt>
                <c:pt idx="16482">
                  <c:v>43281.273611111108</c:v>
                </c:pt>
                <c:pt idx="16483">
                  <c:v>43281.277083333334</c:v>
                </c:pt>
                <c:pt idx="16484">
                  <c:v>43281.280555555553</c:v>
                </c:pt>
                <c:pt idx="16485">
                  <c:v>43281.28402777778</c:v>
                </c:pt>
                <c:pt idx="16486">
                  <c:v>43281.287499999999</c:v>
                </c:pt>
                <c:pt idx="16487">
                  <c:v>43281.290972222225</c:v>
                </c:pt>
                <c:pt idx="16488">
                  <c:v>43281.294444444444</c:v>
                </c:pt>
                <c:pt idx="16489">
                  <c:v>43281.29791666667</c:v>
                </c:pt>
                <c:pt idx="16490">
                  <c:v>43281.301388888889</c:v>
                </c:pt>
                <c:pt idx="16491">
                  <c:v>43281.304861111108</c:v>
                </c:pt>
                <c:pt idx="16492">
                  <c:v>43281.308333333334</c:v>
                </c:pt>
                <c:pt idx="16493">
                  <c:v>43281.311805555553</c:v>
                </c:pt>
                <c:pt idx="16494">
                  <c:v>43281.31527777778</c:v>
                </c:pt>
                <c:pt idx="16495">
                  <c:v>43281.318749999999</c:v>
                </c:pt>
                <c:pt idx="16496">
                  <c:v>43281.322222222225</c:v>
                </c:pt>
                <c:pt idx="16497">
                  <c:v>43281.325694444444</c:v>
                </c:pt>
                <c:pt idx="16498">
                  <c:v>43281.32916666667</c:v>
                </c:pt>
                <c:pt idx="16499">
                  <c:v>43281.332638888889</c:v>
                </c:pt>
                <c:pt idx="16500">
                  <c:v>43281.336111111108</c:v>
                </c:pt>
                <c:pt idx="16501">
                  <c:v>43281.339583333334</c:v>
                </c:pt>
                <c:pt idx="16502">
                  <c:v>43281.343055555553</c:v>
                </c:pt>
                <c:pt idx="16503">
                  <c:v>43281.34652777778</c:v>
                </c:pt>
                <c:pt idx="16504">
                  <c:v>43281.35</c:v>
                </c:pt>
                <c:pt idx="16505">
                  <c:v>43281.353472222225</c:v>
                </c:pt>
                <c:pt idx="16506">
                  <c:v>43281.356944444444</c:v>
                </c:pt>
                <c:pt idx="16507">
                  <c:v>43281.36041666667</c:v>
                </c:pt>
                <c:pt idx="16508">
                  <c:v>43281.363888888889</c:v>
                </c:pt>
                <c:pt idx="16509">
                  <c:v>43281.367361111108</c:v>
                </c:pt>
                <c:pt idx="16510">
                  <c:v>43281.370833333334</c:v>
                </c:pt>
                <c:pt idx="16511">
                  <c:v>43281.374305555553</c:v>
                </c:pt>
                <c:pt idx="16512">
                  <c:v>43281.37777777778</c:v>
                </c:pt>
                <c:pt idx="16513">
                  <c:v>43281.381249999999</c:v>
                </c:pt>
                <c:pt idx="16514">
                  <c:v>43281.384722222225</c:v>
                </c:pt>
                <c:pt idx="16515">
                  <c:v>43281.388194444444</c:v>
                </c:pt>
                <c:pt idx="16516">
                  <c:v>43281.39166666667</c:v>
                </c:pt>
                <c:pt idx="16517">
                  <c:v>43281.395138888889</c:v>
                </c:pt>
                <c:pt idx="16518">
                  <c:v>43281.398611111108</c:v>
                </c:pt>
                <c:pt idx="16519">
                  <c:v>43281.402083333334</c:v>
                </c:pt>
                <c:pt idx="16520">
                  <c:v>43281.405555555553</c:v>
                </c:pt>
                <c:pt idx="16521">
                  <c:v>43281.40902777778</c:v>
                </c:pt>
                <c:pt idx="16522">
                  <c:v>43281.412499999999</c:v>
                </c:pt>
                <c:pt idx="16523">
                  <c:v>43281.415972222225</c:v>
                </c:pt>
                <c:pt idx="16524">
                  <c:v>43281.419444444444</c:v>
                </c:pt>
                <c:pt idx="16525">
                  <c:v>43281.42291666667</c:v>
                </c:pt>
                <c:pt idx="16526">
                  <c:v>43281.426388888889</c:v>
                </c:pt>
                <c:pt idx="16527">
                  <c:v>43281.429861111108</c:v>
                </c:pt>
                <c:pt idx="16528">
                  <c:v>43281.433333333334</c:v>
                </c:pt>
                <c:pt idx="16529">
                  <c:v>43281.4375</c:v>
                </c:pt>
                <c:pt idx="16530">
                  <c:v>43281.440972222219</c:v>
                </c:pt>
                <c:pt idx="16531">
                  <c:v>43281.444444444445</c:v>
                </c:pt>
                <c:pt idx="16532">
                  <c:v>43281.447916666664</c:v>
                </c:pt>
                <c:pt idx="16533">
                  <c:v>43281.451388888891</c:v>
                </c:pt>
                <c:pt idx="16534">
                  <c:v>43281.454861111109</c:v>
                </c:pt>
                <c:pt idx="16535">
                  <c:v>43281.458333333336</c:v>
                </c:pt>
                <c:pt idx="16536">
                  <c:v>43281.461805555555</c:v>
                </c:pt>
                <c:pt idx="16537">
                  <c:v>43281.465277777781</c:v>
                </c:pt>
                <c:pt idx="16538">
                  <c:v>43281.46875</c:v>
                </c:pt>
                <c:pt idx="16539">
                  <c:v>43281.472222222219</c:v>
                </c:pt>
                <c:pt idx="16540">
                  <c:v>43281.475694444445</c:v>
                </c:pt>
                <c:pt idx="16541">
                  <c:v>43281.479166666664</c:v>
                </c:pt>
                <c:pt idx="16542">
                  <c:v>43281.482638888891</c:v>
                </c:pt>
                <c:pt idx="16543">
                  <c:v>43281.486111111109</c:v>
                </c:pt>
                <c:pt idx="16544">
                  <c:v>43281.489583333336</c:v>
                </c:pt>
                <c:pt idx="16545">
                  <c:v>43281.493055555555</c:v>
                </c:pt>
                <c:pt idx="16546">
                  <c:v>43281.496527777781</c:v>
                </c:pt>
                <c:pt idx="16547">
                  <c:v>43281.5</c:v>
                </c:pt>
                <c:pt idx="16548">
                  <c:v>43281.503472222219</c:v>
                </c:pt>
                <c:pt idx="16549">
                  <c:v>43281.506944444445</c:v>
                </c:pt>
                <c:pt idx="16550">
                  <c:v>43281.510416666664</c:v>
                </c:pt>
                <c:pt idx="16551">
                  <c:v>43281.513888888891</c:v>
                </c:pt>
                <c:pt idx="16552">
                  <c:v>43281.517361111109</c:v>
                </c:pt>
                <c:pt idx="16553">
                  <c:v>43281.520833333336</c:v>
                </c:pt>
                <c:pt idx="16554">
                  <c:v>43281.524305555555</c:v>
                </c:pt>
                <c:pt idx="16555">
                  <c:v>43281.527777777781</c:v>
                </c:pt>
                <c:pt idx="16556">
                  <c:v>43281.53125</c:v>
                </c:pt>
                <c:pt idx="16557">
                  <c:v>43281.534722222219</c:v>
                </c:pt>
                <c:pt idx="16558">
                  <c:v>43281.538194444445</c:v>
                </c:pt>
                <c:pt idx="16559">
                  <c:v>43281.544444444444</c:v>
                </c:pt>
                <c:pt idx="16560">
                  <c:v>43281.548611111109</c:v>
                </c:pt>
                <c:pt idx="16561">
                  <c:v>43281.554861111108</c:v>
                </c:pt>
                <c:pt idx="16562">
                  <c:v>43281.559027777781</c:v>
                </c:pt>
                <c:pt idx="16563">
                  <c:v>43281.5625</c:v>
                </c:pt>
                <c:pt idx="16564">
                  <c:v>43281.565972222219</c:v>
                </c:pt>
                <c:pt idx="16565">
                  <c:v>43281.569444444445</c:v>
                </c:pt>
                <c:pt idx="16566">
                  <c:v>43281.572916666664</c:v>
                </c:pt>
                <c:pt idx="16567">
                  <c:v>43281.576388888891</c:v>
                </c:pt>
                <c:pt idx="16568">
                  <c:v>43281.582638888889</c:v>
                </c:pt>
                <c:pt idx="16569">
                  <c:v>43281.586805555555</c:v>
                </c:pt>
                <c:pt idx="16570">
                  <c:v>43281.590277777781</c:v>
                </c:pt>
                <c:pt idx="16571">
                  <c:v>43281.59375</c:v>
                </c:pt>
                <c:pt idx="16572">
                  <c:v>43281.597222222219</c:v>
                </c:pt>
                <c:pt idx="16573">
                  <c:v>43281.603472222225</c:v>
                </c:pt>
                <c:pt idx="16574">
                  <c:v>43281.61041666667</c:v>
                </c:pt>
                <c:pt idx="16575">
                  <c:v>43281.613888888889</c:v>
                </c:pt>
                <c:pt idx="16576">
                  <c:v>43281.617361111108</c:v>
                </c:pt>
                <c:pt idx="16577">
                  <c:v>43281.621527777781</c:v>
                </c:pt>
                <c:pt idx="16578">
                  <c:v>43281.625</c:v>
                </c:pt>
                <c:pt idx="16579">
                  <c:v>43281.628472222219</c:v>
                </c:pt>
                <c:pt idx="16580">
                  <c:v>43281.631944444445</c:v>
                </c:pt>
                <c:pt idx="16581">
                  <c:v>43281.635416666664</c:v>
                </c:pt>
                <c:pt idx="16582">
                  <c:v>43281.638888888891</c:v>
                </c:pt>
                <c:pt idx="16583">
                  <c:v>43281.642361111109</c:v>
                </c:pt>
                <c:pt idx="16584">
                  <c:v>43281.648611111108</c:v>
                </c:pt>
                <c:pt idx="16585">
                  <c:v>43281.655555555553</c:v>
                </c:pt>
                <c:pt idx="16586">
                  <c:v>43281.65902777778</c:v>
                </c:pt>
                <c:pt idx="16587">
                  <c:v>43281.662499999999</c:v>
                </c:pt>
                <c:pt idx="16588">
                  <c:v>43281.665972222225</c:v>
                </c:pt>
                <c:pt idx="16589">
                  <c:v>43281.67291666667</c:v>
                </c:pt>
                <c:pt idx="16590">
                  <c:v>43281.676388888889</c:v>
                </c:pt>
                <c:pt idx="16591">
                  <c:v>43281.679861111108</c:v>
                </c:pt>
                <c:pt idx="16592">
                  <c:v>43281.683333333334</c:v>
                </c:pt>
                <c:pt idx="16593">
                  <c:v>43281.686805555553</c:v>
                </c:pt>
                <c:pt idx="16594">
                  <c:v>43281.69027777778</c:v>
                </c:pt>
                <c:pt idx="16595">
                  <c:v>43281.697222222225</c:v>
                </c:pt>
                <c:pt idx="16596">
                  <c:v>43281.700694444444</c:v>
                </c:pt>
                <c:pt idx="16597">
                  <c:v>43281.707638888889</c:v>
                </c:pt>
                <c:pt idx="16598">
                  <c:v>43281.711111111108</c:v>
                </c:pt>
                <c:pt idx="16599">
                  <c:v>43281.714583333334</c:v>
                </c:pt>
                <c:pt idx="16600">
                  <c:v>43281.718055555553</c:v>
                </c:pt>
                <c:pt idx="16601">
                  <c:v>43281.724999999999</c:v>
                </c:pt>
                <c:pt idx="16602">
                  <c:v>43281.728472222225</c:v>
                </c:pt>
                <c:pt idx="16603">
                  <c:v>43281.731944444444</c:v>
                </c:pt>
                <c:pt idx="16604">
                  <c:v>43281.73541666667</c:v>
                </c:pt>
                <c:pt idx="16605">
                  <c:v>43281.738888888889</c:v>
                </c:pt>
                <c:pt idx="16606">
                  <c:v>43281.742361111108</c:v>
                </c:pt>
                <c:pt idx="16607">
                  <c:v>43281.745833333334</c:v>
                </c:pt>
                <c:pt idx="16608">
                  <c:v>43281.75277777778</c:v>
                </c:pt>
                <c:pt idx="16609">
                  <c:v>43281.756249999999</c:v>
                </c:pt>
                <c:pt idx="16610">
                  <c:v>43281.759722222225</c:v>
                </c:pt>
                <c:pt idx="16611">
                  <c:v>43281.76666666667</c:v>
                </c:pt>
                <c:pt idx="16612">
                  <c:v>43281.773611111108</c:v>
                </c:pt>
                <c:pt idx="16613">
                  <c:v>43281.777083333334</c:v>
                </c:pt>
                <c:pt idx="16614">
                  <c:v>43281.78402777778</c:v>
                </c:pt>
                <c:pt idx="16615">
                  <c:v>43281.787499999999</c:v>
                </c:pt>
                <c:pt idx="16616">
                  <c:v>43281.790972222225</c:v>
                </c:pt>
                <c:pt idx="16617">
                  <c:v>43281.794444444444</c:v>
                </c:pt>
                <c:pt idx="16618">
                  <c:v>43281.79791666667</c:v>
                </c:pt>
                <c:pt idx="16619">
                  <c:v>43281.801388888889</c:v>
                </c:pt>
                <c:pt idx="16620">
                  <c:v>43281.804861111108</c:v>
                </c:pt>
                <c:pt idx="16621">
                  <c:v>43281.808333333334</c:v>
                </c:pt>
                <c:pt idx="16622">
                  <c:v>43281.811805555553</c:v>
                </c:pt>
                <c:pt idx="16623">
                  <c:v>43281.81527777778</c:v>
                </c:pt>
                <c:pt idx="16624">
                  <c:v>43281.818749999999</c:v>
                </c:pt>
                <c:pt idx="16625">
                  <c:v>43281.825694444444</c:v>
                </c:pt>
                <c:pt idx="16626">
                  <c:v>43281.82916666667</c:v>
                </c:pt>
                <c:pt idx="16627">
                  <c:v>43281.832638888889</c:v>
                </c:pt>
                <c:pt idx="16628">
                  <c:v>43281.836111111108</c:v>
                </c:pt>
                <c:pt idx="16629">
                  <c:v>43281.839583333334</c:v>
                </c:pt>
                <c:pt idx="16630">
                  <c:v>43281.843055555553</c:v>
                </c:pt>
                <c:pt idx="16631">
                  <c:v>43281.84652777778</c:v>
                </c:pt>
                <c:pt idx="16632">
                  <c:v>43281.85</c:v>
                </c:pt>
                <c:pt idx="16633">
                  <c:v>43281.853472222225</c:v>
                </c:pt>
                <c:pt idx="16634">
                  <c:v>43281.856944444444</c:v>
                </c:pt>
                <c:pt idx="16635">
                  <c:v>43281.86041666667</c:v>
                </c:pt>
                <c:pt idx="16636">
                  <c:v>43281.863888888889</c:v>
                </c:pt>
                <c:pt idx="16637">
                  <c:v>43281.867361111108</c:v>
                </c:pt>
                <c:pt idx="16638">
                  <c:v>43281.870833333334</c:v>
                </c:pt>
                <c:pt idx="16639">
                  <c:v>43281.874305555553</c:v>
                </c:pt>
                <c:pt idx="16640">
                  <c:v>43281.87777777778</c:v>
                </c:pt>
                <c:pt idx="16641">
                  <c:v>43281.881249999999</c:v>
                </c:pt>
                <c:pt idx="16642">
                  <c:v>43281.884722222225</c:v>
                </c:pt>
                <c:pt idx="16643">
                  <c:v>43281.888194444444</c:v>
                </c:pt>
                <c:pt idx="16644">
                  <c:v>43281.89166666667</c:v>
                </c:pt>
                <c:pt idx="16645">
                  <c:v>43281.895138888889</c:v>
                </c:pt>
                <c:pt idx="16646">
                  <c:v>43281.898611111108</c:v>
                </c:pt>
                <c:pt idx="16647">
                  <c:v>43281.902083333334</c:v>
                </c:pt>
                <c:pt idx="16648">
                  <c:v>43281.905555555553</c:v>
                </c:pt>
                <c:pt idx="16649">
                  <c:v>43281.90902777778</c:v>
                </c:pt>
                <c:pt idx="16650">
                  <c:v>43281.912499999999</c:v>
                </c:pt>
                <c:pt idx="16651">
                  <c:v>43281.915972222225</c:v>
                </c:pt>
                <c:pt idx="16652">
                  <c:v>43281.919444444444</c:v>
                </c:pt>
                <c:pt idx="16653">
                  <c:v>43281.92291666667</c:v>
                </c:pt>
                <c:pt idx="16654">
                  <c:v>43281.926388888889</c:v>
                </c:pt>
                <c:pt idx="16655">
                  <c:v>43281.929861111108</c:v>
                </c:pt>
                <c:pt idx="16656">
                  <c:v>43281.933333333334</c:v>
                </c:pt>
                <c:pt idx="16657">
                  <c:v>43281.936805555553</c:v>
                </c:pt>
                <c:pt idx="16658">
                  <c:v>43281.94027777778</c:v>
                </c:pt>
                <c:pt idx="16659">
                  <c:v>43281.943749999999</c:v>
                </c:pt>
                <c:pt idx="16660">
                  <c:v>43281.947222222225</c:v>
                </c:pt>
                <c:pt idx="16661">
                  <c:v>43281.950694444444</c:v>
                </c:pt>
                <c:pt idx="16662">
                  <c:v>43281.954861111109</c:v>
                </c:pt>
                <c:pt idx="16663">
                  <c:v>43281.958333333336</c:v>
                </c:pt>
                <c:pt idx="16664">
                  <c:v>43281.961805555555</c:v>
                </c:pt>
                <c:pt idx="16665">
                  <c:v>43281.965277777781</c:v>
                </c:pt>
                <c:pt idx="16666">
                  <c:v>43281.96875</c:v>
                </c:pt>
                <c:pt idx="16667">
                  <c:v>43281.972222222219</c:v>
                </c:pt>
                <c:pt idx="16668">
                  <c:v>43281.975694444445</c:v>
                </c:pt>
                <c:pt idx="16669">
                  <c:v>43281.979166666664</c:v>
                </c:pt>
                <c:pt idx="16670">
                  <c:v>43281.982638888891</c:v>
                </c:pt>
                <c:pt idx="16671">
                  <c:v>43281.986111111109</c:v>
                </c:pt>
                <c:pt idx="16672">
                  <c:v>43281.989583333336</c:v>
                </c:pt>
                <c:pt idx="16673">
                  <c:v>43281.993055555555</c:v>
                </c:pt>
                <c:pt idx="16674">
                  <c:v>43281.996527777781</c:v>
                </c:pt>
              </c:numCache>
            </c:numRef>
          </c:xVal>
          <c:yVal>
            <c:numRef>
              <c:f>'[2]precip - KMDELLIC65'!$O$4:$O$16678</c:f>
              <c:numCache>
                <c:formatCode>0.00</c:formatCode>
                <c:ptCount val="166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0.01</c:v>
                </c:pt>
                <c:pt idx="1363">
                  <c:v>0.01</c:v>
                </c:pt>
                <c:pt idx="1364">
                  <c:v>0.01</c:v>
                </c:pt>
                <c:pt idx="1365">
                  <c:v>0.01</c:v>
                </c:pt>
                <c:pt idx="1366">
                  <c:v>0.01</c:v>
                </c:pt>
                <c:pt idx="1367">
                  <c:v>0.02</c:v>
                </c:pt>
                <c:pt idx="1368">
                  <c:v>0.02</c:v>
                </c:pt>
                <c:pt idx="1369">
                  <c:v>0.02</c:v>
                </c:pt>
                <c:pt idx="1370">
                  <c:v>0.02</c:v>
                </c:pt>
                <c:pt idx="1371">
                  <c:v>0.02</c:v>
                </c:pt>
                <c:pt idx="1372">
                  <c:v>0.02</c:v>
                </c:pt>
                <c:pt idx="1373">
                  <c:v>0.02</c:v>
                </c:pt>
                <c:pt idx="1374">
                  <c:v>0.01</c:v>
                </c:pt>
                <c:pt idx="1375">
                  <c:v>0.01</c:v>
                </c:pt>
                <c:pt idx="1376">
                  <c:v>0.01</c:v>
                </c:pt>
                <c:pt idx="1377">
                  <c:v>0.01</c:v>
                </c:pt>
                <c:pt idx="1378">
                  <c:v>0.01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0.02</c:v>
                </c:pt>
                <c:pt idx="1400">
                  <c:v>0.02</c:v>
                </c:pt>
                <c:pt idx="1401">
                  <c:v>0.04</c:v>
                </c:pt>
                <c:pt idx="1402">
                  <c:v>0.04</c:v>
                </c:pt>
                <c:pt idx="1403">
                  <c:v>0.04</c:v>
                </c:pt>
                <c:pt idx="1404">
                  <c:v>0.04</c:v>
                </c:pt>
                <c:pt idx="1405">
                  <c:v>0.04</c:v>
                </c:pt>
                <c:pt idx="1406">
                  <c:v>0.04</c:v>
                </c:pt>
                <c:pt idx="1407">
                  <c:v>0.04</c:v>
                </c:pt>
                <c:pt idx="1408">
                  <c:v>0.04</c:v>
                </c:pt>
                <c:pt idx="1409">
                  <c:v>0.04</c:v>
                </c:pt>
                <c:pt idx="1410">
                  <c:v>0.04</c:v>
                </c:pt>
                <c:pt idx="1411">
                  <c:v>0.02</c:v>
                </c:pt>
                <c:pt idx="1412">
                  <c:v>0.02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0.01</c:v>
                </c:pt>
                <c:pt idx="1632">
                  <c:v>0.01</c:v>
                </c:pt>
                <c:pt idx="1633">
                  <c:v>0.01</c:v>
                </c:pt>
                <c:pt idx="1634">
                  <c:v>0.01</c:v>
                </c:pt>
                <c:pt idx="1635">
                  <c:v>0.01</c:v>
                </c:pt>
                <c:pt idx="1636">
                  <c:v>0.01</c:v>
                </c:pt>
                <c:pt idx="1637">
                  <c:v>0.01</c:v>
                </c:pt>
                <c:pt idx="1638">
                  <c:v>0.01</c:v>
                </c:pt>
                <c:pt idx="1639">
                  <c:v>0.01</c:v>
                </c:pt>
                <c:pt idx="1640">
                  <c:v>0.01</c:v>
                </c:pt>
                <c:pt idx="1641">
                  <c:v>0.01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0.03</c:v>
                </c:pt>
                <c:pt idx="2787">
                  <c:v>0.09</c:v>
                </c:pt>
                <c:pt idx="2788">
                  <c:v>0.19</c:v>
                </c:pt>
                <c:pt idx="2789">
                  <c:v>0.24</c:v>
                </c:pt>
                <c:pt idx="2790">
                  <c:v>0.24</c:v>
                </c:pt>
                <c:pt idx="2791">
                  <c:v>0.24</c:v>
                </c:pt>
                <c:pt idx="2792">
                  <c:v>0.24</c:v>
                </c:pt>
                <c:pt idx="2793">
                  <c:v>0.24</c:v>
                </c:pt>
                <c:pt idx="2794">
                  <c:v>0.24</c:v>
                </c:pt>
                <c:pt idx="2795">
                  <c:v>0.24</c:v>
                </c:pt>
                <c:pt idx="2796">
                  <c:v>0.24</c:v>
                </c:pt>
                <c:pt idx="2797">
                  <c:v>0.24</c:v>
                </c:pt>
                <c:pt idx="2798">
                  <c:v>0.21</c:v>
                </c:pt>
                <c:pt idx="2799">
                  <c:v>0.15</c:v>
                </c:pt>
                <c:pt idx="2800">
                  <c:v>0.05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0.04</c:v>
                </c:pt>
                <c:pt idx="3384">
                  <c:v>0.09</c:v>
                </c:pt>
                <c:pt idx="3385">
                  <c:v>0.28999999999999998</c:v>
                </c:pt>
                <c:pt idx="3386">
                  <c:v>0.37</c:v>
                </c:pt>
                <c:pt idx="3387">
                  <c:v>0.37</c:v>
                </c:pt>
                <c:pt idx="3388">
                  <c:v>0.37</c:v>
                </c:pt>
                <c:pt idx="3389">
                  <c:v>0.37</c:v>
                </c:pt>
                <c:pt idx="3390">
                  <c:v>0.37</c:v>
                </c:pt>
                <c:pt idx="3391">
                  <c:v>0.37</c:v>
                </c:pt>
                <c:pt idx="3392">
                  <c:v>0.37</c:v>
                </c:pt>
                <c:pt idx="3393">
                  <c:v>0.37</c:v>
                </c:pt>
                <c:pt idx="3394">
                  <c:v>0.37</c:v>
                </c:pt>
                <c:pt idx="3395">
                  <c:v>0.33</c:v>
                </c:pt>
                <c:pt idx="3396">
                  <c:v>0.28000000000000003</c:v>
                </c:pt>
                <c:pt idx="3397">
                  <c:v>0.08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0.01</c:v>
                </c:pt>
                <c:pt idx="3431">
                  <c:v>0.01</c:v>
                </c:pt>
                <c:pt idx="3432">
                  <c:v>0.01</c:v>
                </c:pt>
                <c:pt idx="3433">
                  <c:v>0.01</c:v>
                </c:pt>
                <c:pt idx="3434">
                  <c:v>0.01</c:v>
                </c:pt>
                <c:pt idx="3435">
                  <c:v>0.01</c:v>
                </c:pt>
                <c:pt idx="3436">
                  <c:v>0.01</c:v>
                </c:pt>
                <c:pt idx="3437">
                  <c:v>0.01</c:v>
                </c:pt>
                <c:pt idx="3438">
                  <c:v>0.01</c:v>
                </c:pt>
                <c:pt idx="3439">
                  <c:v>0.01</c:v>
                </c:pt>
                <c:pt idx="3440">
                  <c:v>0.01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0.01</c:v>
                </c:pt>
                <c:pt idx="3487">
                  <c:v>0.03</c:v>
                </c:pt>
                <c:pt idx="3488">
                  <c:v>0.12</c:v>
                </c:pt>
                <c:pt idx="3489">
                  <c:v>0.17</c:v>
                </c:pt>
                <c:pt idx="3490">
                  <c:v>0.21</c:v>
                </c:pt>
                <c:pt idx="3491">
                  <c:v>0.22</c:v>
                </c:pt>
                <c:pt idx="3492">
                  <c:v>0.23</c:v>
                </c:pt>
                <c:pt idx="3493">
                  <c:v>0.24</c:v>
                </c:pt>
                <c:pt idx="3494">
                  <c:v>0.26</c:v>
                </c:pt>
                <c:pt idx="3495">
                  <c:v>0.28000000000000003</c:v>
                </c:pt>
                <c:pt idx="3496">
                  <c:v>0.3</c:v>
                </c:pt>
                <c:pt idx="3497">
                  <c:v>0.32</c:v>
                </c:pt>
                <c:pt idx="3498">
                  <c:v>0.32</c:v>
                </c:pt>
                <c:pt idx="3499">
                  <c:v>0.31</c:v>
                </c:pt>
                <c:pt idx="3500">
                  <c:v>0.24</c:v>
                </c:pt>
                <c:pt idx="3501">
                  <c:v>0.19</c:v>
                </c:pt>
                <c:pt idx="3502">
                  <c:v>0.15</c:v>
                </c:pt>
                <c:pt idx="3503">
                  <c:v>0.14000000000000001</c:v>
                </c:pt>
                <c:pt idx="3504">
                  <c:v>0.13</c:v>
                </c:pt>
                <c:pt idx="3505">
                  <c:v>0.12</c:v>
                </c:pt>
                <c:pt idx="3506">
                  <c:v>0.1</c:v>
                </c:pt>
                <c:pt idx="3507">
                  <c:v>0.08</c:v>
                </c:pt>
                <c:pt idx="3508">
                  <c:v>0.06</c:v>
                </c:pt>
                <c:pt idx="3509">
                  <c:v>0.04</c:v>
                </c:pt>
                <c:pt idx="3510">
                  <c:v>0.03</c:v>
                </c:pt>
                <c:pt idx="3511">
                  <c:v>0.02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0.01</c:v>
                </c:pt>
                <c:pt idx="3549">
                  <c:v>0.01</c:v>
                </c:pt>
                <c:pt idx="3550">
                  <c:v>0.02</c:v>
                </c:pt>
                <c:pt idx="3551">
                  <c:v>0.03</c:v>
                </c:pt>
                <c:pt idx="3552">
                  <c:v>0.03</c:v>
                </c:pt>
                <c:pt idx="3553">
                  <c:v>0.03</c:v>
                </c:pt>
                <c:pt idx="3554">
                  <c:v>0.03</c:v>
                </c:pt>
                <c:pt idx="3555">
                  <c:v>0.03</c:v>
                </c:pt>
                <c:pt idx="3556">
                  <c:v>0.03</c:v>
                </c:pt>
                <c:pt idx="3557">
                  <c:v>0.03</c:v>
                </c:pt>
                <c:pt idx="3558">
                  <c:v>0.03</c:v>
                </c:pt>
                <c:pt idx="3559">
                  <c:v>0.03</c:v>
                </c:pt>
                <c:pt idx="3560">
                  <c:v>0.02</c:v>
                </c:pt>
                <c:pt idx="3561">
                  <c:v>0.02</c:v>
                </c:pt>
                <c:pt idx="3562">
                  <c:v>0.01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0.01</c:v>
                </c:pt>
                <c:pt idx="3675">
                  <c:v>0.01</c:v>
                </c:pt>
                <c:pt idx="3676">
                  <c:v>0.02</c:v>
                </c:pt>
                <c:pt idx="3677">
                  <c:v>0.02</c:v>
                </c:pt>
                <c:pt idx="3678">
                  <c:v>0.02</c:v>
                </c:pt>
                <c:pt idx="3679">
                  <c:v>0.02</c:v>
                </c:pt>
                <c:pt idx="3680">
                  <c:v>0.02</c:v>
                </c:pt>
                <c:pt idx="3681">
                  <c:v>0.02</c:v>
                </c:pt>
                <c:pt idx="3682">
                  <c:v>0.02</c:v>
                </c:pt>
                <c:pt idx="3683">
                  <c:v>0.02</c:v>
                </c:pt>
                <c:pt idx="3684">
                  <c:v>0.03</c:v>
                </c:pt>
                <c:pt idx="3685">
                  <c:v>0.03</c:v>
                </c:pt>
                <c:pt idx="3686">
                  <c:v>0.02</c:v>
                </c:pt>
                <c:pt idx="3687">
                  <c:v>0.02</c:v>
                </c:pt>
                <c:pt idx="3688">
                  <c:v>0.02</c:v>
                </c:pt>
                <c:pt idx="3689">
                  <c:v>0.02</c:v>
                </c:pt>
                <c:pt idx="3690">
                  <c:v>0.03</c:v>
                </c:pt>
                <c:pt idx="3691">
                  <c:v>0.03</c:v>
                </c:pt>
                <c:pt idx="3692">
                  <c:v>0.03</c:v>
                </c:pt>
                <c:pt idx="3693">
                  <c:v>0.03</c:v>
                </c:pt>
                <c:pt idx="3694">
                  <c:v>0.03</c:v>
                </c:pt>
                <c:pt idx="3695">
                  <c:v>0.03</c:v>
                </c:pt>
                <c:pt idx="3696">
                  <c:v>0.02</c:v>
                </c:pt>
                <c:pt idx="3697">
                  <c:v>0.02</c:v>
                </c:pt>
                <c:pt idx="3698">
                  <c:v>0.02</c:v>
                </c:pt>
                <c:pt idx="3699">
                  <c:v>0.02</c:v>
                </c:pt>
                <c:pt idx="3700">
                  <c:v>0.01</c:v>
                </c:pt>
                <c:pt idx="3701">
                  <c:v>0.01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0.01</c:v>
                </c:pt>
                <c:pt idx="3721">
                  <c:v>0.01</c:v>
                </c:pt>
                <c:pt idx="3722">
                  <c:v>0.02</c:v>
                </c:pt>
                <c:pt idx="3723">
                  <c:v>0.02</c:v>
                </c:pt>
                <c:pt idx="3724">
                  <c:v>0.02</c:v>
                </c:pt>
                <c:pt idx="3725">
                  <c:v>0.02</c:v>
                </c:pt>
                <c:pt idx="3726">
                  <c:v>0.02</c:v>
                </c:pt>
                <c:pt idx="3727">
                  <c:v>0.02</c:v>
                </c:pt>
                <c:pt idx="3728">
                  <c:v>0.02</c:v>
                </c:pt>
                <c:pt idx="3729">
                  <c:v>0.02</c:v>
                </c:pt>
                <c:pt idx="3730">
                  <c:v>0.02</c:v>
                </c:pt>
                <c:pt idx="3731">
                  <c:v>0.02</c:v>
                </c:pt>
                <c:pt idx="3732">
                  <c:v>0.01</c:v>
                </c:pt>
                <c:pt idx="3733">
                  <c:v>0.01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0.01</c:v>
                </c:pt>
                <c:pt idx="3944">
                  <c:v>0.05</c:v>
                </c:pt>
                <c:pt idx="3945">
                  <c:v>0.1</c:v>
                </c:pt>
                <c:pt idx="3946">
                  <c:v>0.22</c:v>
                </c:pt>
                <c:pt idx="3947">
                  <c:v>0.3</c:v>
                </c:pt>
                <c:pt idx="3948">
                  <c:v>0.3</c:v>
                </c:pt>
                <c:pt idx="3949">
                  <c:v>0.3</c:v>
                </c:pt>
                <c:pt idx="3950">
                  <c:v>0.31</c:v>
                </c:pt>
                <c:pt idx="3951">
                  <c:v>0.31</c:v>
                </c:pt>
                <c:pt idx="3952">
                  <c:v>0.31</c:v>
                </c:pt>
                <c:pt idx="3953">
                  <c:v>0.31</c:v>
                </c:pt>
                <c:pt idx="3954">
                  <c:v>0.31</c:v>
                </c:pt>
                <c:pt idx="3955">
                  <c:v>0.27</c:v>
                </c:pt>
                <c:pt idx="3956">
                  <c:v>0.23</c:v>
                </c:pt>
                <c:pt idx="3957">
                  <c:v>0.11</c:v>
                </c:pt>
                <c:pt idx="3958">
                  <c:v>0.03</c:v>
                </c:pt>
                <c:pt idx="3959">
                  <c:v>0.04</c:v>
                </c:pt>
                <c:pt idx="3960">
                  <c:v>0.04</c:v>
                </c:pt>
                <c:pt idx="3961">
                  <c:v>0.03</c:v>
                </c:pt>
                <c:pt idx="3962">
                  <c:v>0.04</c:v>
                </c:pt>
                <c:pt idx="3963">
                  <c:v>0.05</c:v>
                </c:pt>
                <c:pt idx="3964">
                  <c:v>0.05</c:v>
                </c:pt>
                <c:pt idx="3965">
                  <c:v>0.04</c:v>
                </c:pt>
                <c:pt idx="3966">
                  <c:v>0.05</c:v>
                </c:pt>
                <c:pt idx="3967">
                  <c:v>0.04</c:v>
                </c:pt>
                <c:pt idx="3968">
                  <c:v>0.04</c:v>
                </c:pt>
                <c:pt idx="3969">
                  <c:v>0.04</c:v>
                </c:pt>
                <c:pt idx="3970">
                  <c:v>0.03</c:v>
                </c:pt>
                <c:pt idx="3971">
                  <c:v>0.03</c:v>
                </c:pt>
                <c:pt idx="3972">
                  <c:v>0.03</c:v>
                </c:pt>
                <c:pt idx="3973">
                  <c:v>0.02</c:v>
                </c:pt>
                <c:pt idx="3974">
                  <c:v>0.01</c:v>
                </c:pt>
                <c:pt idx="3975">
                  <c:v>0.01</c:v>
                </c:pt>
                <c:pt idx="3976">
                  <c:v>0.01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0.01</c:v>
                </c:pt>
                <c:pt idx="4024">
                  <c:v>0.01</c:v>
                </c:pt>
                <c:pt idx="4025">
                  <c:v>0.01</c:v>
                </c:pt>
                <c:pt idx="4026">
                  <c:v>0.01</c:v>
                </c:pt>
                <c:pt idx="4027">
                  <c:v>0.01</c:v>
                </c:pt>
                <c:pt idx="4028">
                  <c:v>0.01</c:v>
                </c:pt>
                <c:pt idx="4029">
                  <c:v>0.01</c:v>
                </c:pt>
                <c:pt idx="4030">
                  <c:v>0.01</c:v>
                </c:pt>
                <c:pt idx="4031">
                  <c:v>0.01</c:v>
                </c:pt>
                <c:pt idx="4032">
                  <c:v>0.01</c:v>
                </c:pt>
                <c:pt idx="4033">
                  <c:v>0.01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0.01</c:v>
                </c:pt>
                <c:pt idx="4053">
                  <c:v>0.01</c:v>
                </c:pt>
                <c:pt idx="4054">
                  <c:v>0.01</c:v>
                </c:pt>
                <c:pt idx="4055">
                  <c:v>0.01</c:v>
                </c:pt>
                <c:pt idx="4056">
                  <c:v>0.01</c:v>
                </c:pt>
                <c:pt idx="4057">
                  <c:v>0.01</c:v>
                </c:pt>
                <c:pt idx="4058">
                  <c:v>0.01</c:v>
                </c:pt>
                <c:pt idx="4059">
                  <c:v>0.01</c:v>
                </c:pt>
                <c:pt idx="4060">
                  <c:v>0.01</c:v>
                </c:pt>
                <c:pt idx="4061">
                  <c:v>0.01</c:v>
                </c:pt>
                <c:pt idx="4062">
                  <c:v>0.01</c:v>
                </c:pt>
                <c:pt idx="4063">
                  <c:v>0.01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0.03</c:v>
                </c:pt>
                <c:pt idx="4245">
                  <c:v>0.1</c:v>
                </c:pt>
                <c:pt idx="4246">
                  <c:v>0.15</c:v>
                </c:pt>
                <c:pt idx="4247">
                  <c:v>0.24</c:v>
                </c:pt>
                <c:pt idx="4248">
                  <c:v>0.43</c:v>
                </c:pt>
                <c:pt idx="4249">
                  <c:v>0.59</c:v>
                </c:pt>
                <c:pt idx="4250">
                  <c:v>0.75</c:v>
                </c:pt>
                <c:pt idx="4251">
                  <c:v>0.8</c:v>
                </c:pt>
                <c:pt idx="4252">
                  <c:v>0.83</c:v>
                </c:pt>
                <c:pt idx="4253">
                  <c:v>0.86</c:v>
                </c:pt>
                <c:pt idx="4254">
                  <c:v>0.98</c:v>
                </c:pt>
                <c:pt idx="4255">
                  <c:v>1.1000000000000001</c:v>
                </c:pt>
                <c:pt idx="4256">
                  <c:v>1.1000000000000001</c:v>
                </c:pt>
                <c:pt idx="4257">
                  <c:v>1.05</c:v>
                </c:pt>
                <c:pt idx="4258">
                  <c:v>1</c:v>
                </c:pt>
                <c:pt idx="4259">
                  <c:v>0.92</c:v>
                </c:pt>
                <c:pt idx="4260">
                  <c:v>0.73</c:v>
                </c:pt>
                <c:pt idx="4261">
                  <c:v>0.56999999999999995</c:v>
                </c:pt>
                <c:pt idx="4262">
                  <c:v>0.41</c:v>
                </c:pt>
                <c:pt idx="4263">
                  <c:v>0.36</c:v>
                </c:pt>
                <c:pt idx="4264">
                  <c:v>0.33</c:v>
                </c:pt>
                <c:pt idx="4265">
                  <c:v>0.31</c:v>
                </c:pt>
                <c:pt idx="4266">
                  <c:v>0.19</c:v>
                </c:pt>
                <c:pt idx="4267">
                  <c:v>7.0000000000000007E-2</c:v>
                </c:pt>
                <c:pt idx="4268">
                  <c:v>0.04</c:v>
                </c:pt>
                <c:pt idx="4269">
                  <c:v>0.03</c:v>
                </c:pt>
                <c:pt idx="4270">
                  <c:v>0.03</c:v>
                </c:pt>
                <c:pt idx="4271">
                  <c:v>0.02</c:v>
                </c:pt>
                <c:pt idx="4272">
                  <c:v>0.08</c:v>
                </c:pt>
                <c:pt idx="4273">
                  <c:v>0.08</c:v>
                </c:pt>
                <c:pt idx="4274">
                  <c:v>0.09</c:v>
                </c:pt>
                <c:pt idx="4275">
                  <c:v>0.11</c:v>
                </c:pt>
                <c:pt idx="4276">
                  <c:v>0.11</c:v>
                </c:pt>
                <c:pt idx="4277">
                  <c:v>0.11</c:v>
                </c:pt>
                <c:pt idx="4278">
                  <c:v>0.11</c:v>
                </c:pt>
                <c:pt idx="4279">
                  <c:v>0.11</c:v>
                </c:pt>
                <c:pt idx="4280">
                  <c:v>0.1</c:v>
                </c:pt>
                <c:pt idx="4281">
                  <c:v>0.09</c:v>
                </c:pt>
                <c:pt idx="4282">
                  <c:v>0.1</c:v>
                </c:pt>
                <c:pt idx="4283">
                  <c:v>0.09</c:v>
                </c:pt>
                <c:pt idx="4284">
                  <c:v>0.09</c:v>
                </c:pt>
                <c:pt idx="4285">
                  <c:v>0.08</c:v>
                </c:pt>
                <c:pt idx="4286">
                  <c:v>0.08</c:v>
                </c:pt>
                <c:pt idx="4287">
                  <c:v>7.0000000000000007E-2</c:v>
                </c:pt>
                <c:pt idx="4288">
                  <c:v>0.06</c:v>
                </c:pt>
                <c:pt idx="4289">
                  <c:v>7.0000000000000007E-2</c:v>
                </c:pt>
                <c:pt idx="4290">
                  <c:v>0.06</c:v>
                </c:pt>
                <c:pt idx="4291">
                  <c:v>0.05</c:v>
                </c:pt>
                <c:pt idx="4292">
                  <c:v>0.05</c:v>
                </c:pt>
                <c:pt idx="4293">
                  <c:v>0.05</c:v>
                </c:pt>
                <c:pt idx="4294">
                  <c:v>0.04</c:v>
                </c:pt>
                <c:pt idx="4295">
                  <c:v>0.04</c:v>
                </c:pt>
                <c:pt idx="4296">
                  <c:v>0.03</c:v>
                </c:pt>
                <c:pt idx="4297">
                  <c:v>0.03</c:v>
                </c:pt>
                <c:pt idx="4298">
                  <c:v>0.02</c:v>
                </c:pt>
                <c:pt idx="4299">
                  <c:v>0.01</c:v>
                </c:pt>
                <c:pt idx="4300">
                  <c:v>0.01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0.01</c:v>
                </c:pt>
                <c:pt idx="4305">
                  <c:v>0.01</c:v>
                </c:pt>
                <c:pt idx="4306">
                  <c:v>0.01</c:v>
                </c:pt>
                <c:pt idx="4307">
                  <c:v>0.01</c:v>
                </c:pt>
                <c:pt idx="4308">
                  <c:v>0.01</c:v>
                </c:pt>
                <c:pt idx="4309">
                  <c:v>0.01</c:v>
                </c:pt>
                <c:pt idx="4310">
                  <c:v>0.01</c:v>
                </c:pt>
                <c:pt idx="4311">
                  <c:v>0.01</c:v>
                </c:pt>
                <c:pt idx="4312">
                  <c:v>0.01</c:v>
                </c:pt>
                <c:pt idx="4313">
                  <c:v>0.01</c:v>
                </c:pt>
                <c:pt idx="4314">
                  <c:v>0.01</c:v>
                </c:pt>
                <c:pt idx="4315">
                  <c:v>0.01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0.01</c:v>
                </c:pt>
                <c:pt idx="4327">
                  <c:v>0.01</c:v>
                </c:pt>
                <c:pt idx="4328">
                  <c:v>0.01</c:v>
                </c:pt>
                <c:pt idx="4329">
                  <c:v>0.01</c:v>
                </c:pt>
                <c:pt idx="4330">
                  <c:v>0.01</c:v>
                </c:pt>
                <c:pt idx="4331">
                  <c:v>0.01</c:v>
                </c:pt>
                <c:pt idx="4332">
                  <c:v>0.02</c:v>
                </c:pt>
                <c:pt idx="4333">
                  <c:v>0.02</c:v>
                </c:pt>
                <c:pt idx="4334">
                  <c:v>0.02</c:v>
                </c:pt>
                <c:pt idx="4335">
                  <c:v>0.02</c:v>
                </c:pt>
                <c:pt idx="4336">
                  <c:v>0.02</c:v>
                </c:pt>
                <c:pt idx="4337">
                  <c:v>0.02</c:v>
                </c:pt>
                <c:pt idx="4338">
                  <c:v>0.01</c:v>
                </c:pt>
                <c:pt idx="4339">
                  <c:v>0.02</c:v>
                </c:pt>
                <c:pt idx="4340">
                  <c:v>0.02</c:v>
                </c:pt>
                <c:pt idx="4341">
                  <c:v>0.02</c:v>
                </c:pt>
                <c:pt idx="4342">
                  <c:v>0.02</c:v>
                </c:pt>
                <c:pt idx="4343">
                  <c:v>0.02</c:v>
                </c:pt>
                <c:pt idx="4344">
                  <c:v>0.01</c:v>
                </c:pt>
                <c:pt idx="4345">
                  <c:v>0.01</c:v>
                </c:pt>
                <c:pt idx="4346">
                  <c:v>0.01</c:v>
                </c:pt>
                <c:pt idx="4347">
                  <c:v>0.01</c:v>
                </c:pt>
                <c:pt idx="4348">
                  <c:v>0.01</c:v>
                </c:pt>
                <c:pt idx="4349">
                  <c:v>0.01</c:v>
                </c:pt>
                <c:pt idx="4350">
                  <c:v>0.01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0.01</c:v>
                </c:pt>
                <c:pt idx="4358">
                  <c:v>0.01</c:v>
                </c:pt>
                <c:pt idx="4359">
                  <c:v>0.01</c:v>
                </c:pt>
                <c:pt idx="4360">
                  <c:v>0.01</c:v>
                </c:pt>
                <c:pt idx="4361">
                  <c:v>0.01</c:v>
                </c:pt>
                <c:pt idx="4362">
                  <c:v>0.01</c:v>
                </c:pt>
                <c:pt idx="4363">
                  <c:v>0.01</c:v>
                </c:pt>
                <c:pt idx="4364">
                  <c:v>0.01</c:v>
                </c:pt>
                <c:pt idx="4365">
                  <c:v>0.01</c:v>
                </c:pt>
                <c:pt idx="4366">
                  <c:v>0.01</c:v>
                </c:pt>
                <c:pt idx="4367">
                  <c:v>0.01</c:v>
                </c:pt>
                <c:pt idx="4368">
                  <c:v>0.01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0.01</c:v>
                </c:pt>
                <c:pt idx="4407">
                  <c:v>0.01</c:v>
                </c:pt>
                <c:pt idx="4408">
                  <c:v>0.01</c:v>
                </c:pt>
                <c:pt idx="4409">
                  <c:v>0.01</c:v>
                </c:pt>
                <c:pt idx="4410">
                  <c:v>0.01</c:v>
                </c:pt>
                <c:pt idx="4411">
                  <c:v>0.01</c:v>
                </c:pt>
                <c:pt idx="4412">
                  <c:v>0.02</c:v>
                </c:pt>
                <c:pt idx="4413">
                  <c:v>0.02</c:v>
                </c:pt>
                <c:pt idx="4414">
                  <c:v>0.02</c:v>
                </c:pt>
                <c:pt idx="4415">
                  <c:v>0.02</c:v>
                </c:pt>
                <c:pt idx="4416">
                  <c:v>0.02</c:v>
                </c:pt>
                <c:pt idx="4417">
                  <c:v>0.02</c:v>
                </c:pt>
                <c:pt idx="4418">
                  <c:v>0.01</c:v>
                </c:pt>
                <c:pt idx="4419">
                  <c:v>0.01</c:v>
                </c:pt>
                <c:pt idx="4420">
                  <c:v>0.01</c:v>
                </c:pt>
                <c:pt idx="4421">
                  <c:v>0.01</c:v>
                </c:pt>
                <c:pt idx="4422">
                  <c:v>0.01</c:v>
                </c:pt>
                <c:pt idx="4423">
                  <c:v>0.01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0.01</c:v>
                </c:pt>
                <c:pt idx="4438">
                  <c:v>0.01</c:v>
                </c:pt>
                <c:pt idx="4439">
                  <c:v>0.01</c:v>
                </c:pt>
                <c:pt idx="4440">
                  <c:v>0.01</c:v>
                </c:pt>
                <c:pt idx="4441">
                  <c:v>0.01</c:v>
                </c:pt>
                <c:pt idx="4442">
                  <c:v>0.01</c:v>
                </c:pt>
                <c:pt idx="4443">
                  <c:v>0.01</c:v>
                </c:pt>
                <c:pt idx="4444">
                  <c:v>0.01</c:v>
                </c:pt>
                <c:pt idx="4445">
                  <c:v>0.01</c:v>
                </c:pt>
                <c:pt idx="4446">
                  <c:v>0.01</c:v>
                </c:pt>
                <c:pt idx="4447">
                  <c:v>0.01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0.01</c:v>
                </c:pt>
                <c:pt idx="4458">
                  <c:v>0.01</c:v>
                </c:pt>
                <c:pt idx="4459">
                  <c:v>0.01</c:v>
                </c:pt>
                <c:pt idx="4460">
                  <c:v>0.01</c:v>
                </c:pt>
                <c:pt idx="4461">
                  <c:v>0.01</c:v>
                </c:pt>
                <c:pt idx="4462">
                  <c:v>0.01</c:v>
                </c:pt>
                <c:pt idx="4463">
                  <c:v>0.01</c:v>
                </c:pt>
                <c:pt idx="4464">
                  <c:v>0.01</c:v>
                </c:pt>
                <c:pt idx="4465">
                  <c:v>0.01</c:v>
                </c:pt>
                <c:pt idx="4466">
                  <c:v>0.01</c:v>
                </c:pt>
                <c:pt idx="4467">
                  <c:v>0.01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0.01</c:v>
                </c:pt>
                <c:pt idx="4473">
                  <c:v>0.01</c:v>
                </c:pt>
                <c:pt idx="4474">
                  <c:v>0.01</c:v>
                </c:pt>
                <c:pt idx="4475">
                  <c:v>0.01</c:v>
                </c:pt>
                <c:pt idx="4476">
                  <c:v>0.01</c:v>
                </c:pt>
                <c:pt idx="4477">
                  <c:v>0.01</c:v>
                </c:pt>
                <c:pt idx="4478">
                  <c:v>0.01</c:v>
                </c:pt>
                <c:pt idx="4479">
                  <c:v>0.01</c:v>
                </c:pt>
                <c:pt idx="4480">
                  <c:v>0.02</c:v>
                </c:pt>
                <c:pt idx="4481">
                  <c:v>0.02</c:v>
                </c:pt>
                <c:pt idx="4482">
                  <c:v>0.02</c:v>
                </c:pt>
                <c:pt idx="4483">
                  <c:v>0.01</c:v>
                </c:pt>
                <c:pt idx="4484">
                  <c:v>0.01</c:v>
                </c:pt>
                <c:pt idx="4485">
                  <c:v>0.01</c:v>
                </c:pt>
                <c:pt idx="4486">
                  <c:v>0.01</c:v>
                </c:pt>
                <c:pt idx="4487">
                  <c:v>0.02</c:v>
                </c:pt>
                <c:pt idx="4488">
                  <c:v>7.0000000000000007E-2</c:v>
                </c:pt>
                <c:pt idx="4489">
                  <c:v>0.09</c:v>
                </c:pt>
                <c:pt idx="4490">
                  <c:v>0.11</c:v>
                </c:pt>
                <c:pt idx="4491">
                  <c:v>0.1</c:v>
                </c:pt>
                <c:pt idx="4492">
                  <c:v>0.1</c:v>
                </c:pt>
                <c:pt idx="4493">
                  <c:v>0.1</c:v>
                </c:pt>
                <c:pt idx="4494">
                  <c:v>0.1</c:v>
                </c:pt>
                <c:pt idx="4495">
                  <c:v>0.1</c:v>
                </c:pt>
                <c:pt idx="4496">
                  <c:v>0.11</c:v>
                </c:pt>
                <c:pt idx="4497">
                  <c:v>0.11</c:v>
                </c:pt>
                <c:pt idx="4498">
                  <c:v>0.1</c:v>
                </c:pt>
                <c:pt idx="4499">
                  <c:v>0.05</c:v>
                </c:pt>
                <c:pt idx="4500">
                  <c:v>0.03</c:v>
                </c:pt>
                <c:pt idx="4501">
                  <c:v>0.02</c:v>
                </c:pt>
                <c:pt idx="4502">
                  <c:v>0.02</c:v>
                </c:pt>
                <c:pt idx="4503">
                  <c:v>0.02</c:v>
                </c:pt>
                <c:pt idx="4504">
                  <c:v>0.02</c:v>
                </c:pt>
                <c:pt idx="4505">
                  <c:v>0.02</c:v>
                </c:pt>
                <c:pt idx="4506">
                  <c:v>0.02</c:v>
                </c:pt>
                <c:pt idx="4507">
                  <c:v>0.01</c:v>
                </c:pt>
                <c:pt idx="4508">
                  <c:v>0.01</c:v>
                </c:pt>
                <c:pt idx="4509">
                  <c:v>0.02</c:v>
                </c:pt>
                <c:pt idx="4510">
                  <c:v>0.04</c:v>
                </c:pt>
                <c:pt idx="4511">
                  <c:v>0.04</c:v>
                </c:pt>
                <c:pt idx="4512">
                  <c:v>0.03</c:v>
                </c:pt>
                <c:pt idx="4513">
                  <c:v>0.04</c:v>
                </c:pt>
                <c:pt idx="4514">
                  <c:v>0.04</c:v>
                </c:pt>
                <c:pt idx="4515">
                  <c:v>0.04</c:v>
                </c:pt>
                <c:pt idx="4516">
                  <c:v>0.04</c:v>
                </c:pt>
                <c:pt idx="4517">
                  <c:v>0.04</c:v>
                </c:pt>
                <c:pt idx="4518">
                  <c:v>0.04</c:v>
                </c:pt>
                <c:pt idx="4519">
                  <c:v>0.05</c:v>
                </c:pt>
                <c:pt idx="4520">
                  <c:v>0.04</c:v>
                </c:pt>
                <c:pt idx="4521">
                  <c:v>0.03</c:v>
                </c:pt>
                <c:pt idx="4522">
                  <c:v>0.03</c:v>
                </c:pt>
                <c:pt idx="4523">
                  <c:v>0.03</c:v>
                </c:pt>
                <c:pt idx="4524">
                  <c:v>0.03</c:v>
                </c:pt>
                <c:pt idx="4525">
                  <c:v>0.03</c:v>
                </c:pt>
                <c:pt idx="4526">
                  <c:v>0.03</c:v>
                </c:pt>
                <c:pt idx="4527">
                  <c:v>0.03</c:v>
                </c:pt>
                <c:pt idx="4528">
                  <c:v>0.03</c:v>
                </c:pt>
                <c:pt idx="4529">
                  <c:v>0.03</c:v>
                </c:pt>
                <c:pt idx="4530">
                  <c:v>0.03</c:v>
                </c:pt>
                <c:pt idx="4531">
                  <c:v>0.03</c:v>
                </c:pt>
                <c:pt idx="4532">
                  <c:v>0.02</c:v>
                </c:pt>
                <c:pt idx="4533">
                  <c:v>0.02</c:v>
                </c:pt>
                <c:pt idx="4534">
                  <c:v>0.02</c:v>
                </c:pt>
                <c:pt idx="4535">
                  <c:v>0.01</c:v>
                </c:pt>
                <c:pt idx="4536">
                  <c:v>0.01</c:v>
                </c:pt>
                <c:pt idx="4537">
                  <c:v>0.01</c:v>
                </c:pt>
                <c:pt idx="4538">
                  <c:v>0.01</c:v>
                </c:pt>
                <c:pt idx="4539">
                  <c:v>0.01</c:v>
                </c:pt>
                <c:pt idx="4540">
                  <c:v>0.01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0.01</c:v>
                </c:pt>
                <c:pt idx="4550">
                  <c:v>0.01</c:v>
                </c:pt>
                <c:pt idx="4551">
                  <c:v>0.01</c:v>
                </c:pt>
                <c:pt idx="4552">
                  <c:v>0.01</c:v>
                </c:pt>
                <c:pt idx="4553">
                  <c:v>0.01</c:v>
                </c:pt>
                <c:pt idx="4554">
                  <c:v>0.01</c:v>
                </c:pt>
                <c:pt idx="4555">
                  <c:v>0.01</c:v>
                </c:pt>
                <c:pt idx="4556">
                  <c:v>0.01</c:v>
                </c:pt>
                <c:pt idx="4557">
                  <c:v>0.01</c:v>
                </c:pt>
                <c:pt idx="4558">
                  <c:v>0.01</c:v>
                </c:pt>
                <c:pt idx="4559">
                  <c:v>0.02</c:v>
                </c:pt>
                <c:pt idx="4560">
                  <c:v>0.01</c:v>
                </c:pt>
                <c:pt idx="4561">
                  <c:v>0.01</c:v>
                </c:pt>
                <c:pt idx="4562">
                  <c:v>0.01</c:v>
                </c:pt>
                <c:pt idx="4563">
                  <c:v>0.01</c:v>
                </c:pt>
                <c:pt idx="4564">
                  <c:v>0.01</c:v>
                </c:pt>
                <c:pt idx="4565">
                  <c:v>0.01</c:v>
                </c:pt>
                <c:pt idx="4566">
                  <c:v>0.01</c:v>
                </c:pt>
                <c:pt idx="4567">
                  <c:v>0.01</c:v>
                </c:pt>
                <c:pt idx="4568">
                  <c:v>0.01</c:v>
                </c:pt>
                <c:pt idx="4569">
                  <c:v>0.02</c:v>
                </c:pt>
                <c:pt idx="4570">
                  <c:v>0.01</c:v>
                </c:pt>
                <c:pt idx="4571">
                  <c:v>0.03</c:v>
                </c:pt>
                <c:pt idx="4572">
                  <c:v>0.04</c:v>
                </c:pt>
                <c:pt idx="4573">
                  <c:v>0.06</c:v>
                </c:pt>
                <c:pt idx="4574">
                  <c:v>0.08</c:v>
                </c:pt>
                <c:pt idx="4575">
                  <c:v>0.11</c:v>
                </c:pt>
                <c:pt idx="4576">
                  <c:v>0.12</c:v>
                </c:pt>
                <c:pt idx="4577">
                  <c:v>0.12</c:v>
                </c:pt>
                <c:pt idx="4578">
                  <c:v>0.12</c:v>
                </c:pt>
                <c:pt idx="4579">
                  <c:v>0.12</c:v>
                </c:pt>
                <c:pt idx="4580">
                  <c:v>0.11</c:v>
                </c:pt>
                <c:pt idx="4581">
                  <c:v>0.11</c:v>
                </c:pt>
                <c:pt idx="4582">
                  <c:v>0.09</c:v>
                </c:pt>
                <c:pt idx="4583">
                  <c:v>0.08</c:v>
                </c:pt>
                <c:pt idx="4584">
                  <c:v>0.06</c:v>
                </c:pt>
                <c:pt idx="4585">
                  <c:v>0.04</c:v>
                </c:pt>
                <c:pt idx="4586">
                  <c:v>0.02</c:v>
                </c:pt>
                <c:pt idx="4587">
                  <c:v>0.05</c:v>
                </c:pt>
                <c:pt idx="4588">
                  <c:v>0.13</c:v>
                </c:pt>
                <c:pt idx="4589">
                  <c:v>0.23</c:v>
                </c:pt>
                <c:pt idx="4590">
                  <c:v>0.27</c:v>
                </c:pt>
                <c:pt idx="4591">
                  <c:v>0.3</c:v>
                </c:pt>
                <c:pt idx="4592">
                  <c:v>0.3</c:v>
                </c:pt>
                <c:pt idx="4593">
                  <c:v>0.3</c:v>
                </c:pt>
                <c:pt idx="4594">
                  <c:v>0.31</c:v>
                </c:pt>
                <c:pt idx="4595">
                  <c:v>0.31</c:v>
                </c:pt>
                <c:pt idx="4596">
                  <c:v>0.31</c:v>
                </c:pt>
                <c:pt idx="4597">
                  <c:v>0.3</c:v>
                </c:pt>
                <c:pt idx="4598">
                  <c:v>0.26</c:v>
                </c:pt>
                <c:pt idx="4599">
                  <c:v>0.18</c:v>
                </c:pt>
                <c:pt idx="4600">
                  <c:v>0.08</c:v>
                </c:pt>
                <c:pt idx="4601">
                  <c:v>0.04</c:v>
                </c:pt>
                <c:pt idx="4602">
                  <c:v>0.01</c:v>
                </c:pt>
                <c:pt idx="4603">
                  <c:v>0.01</c:v>
                </c:pt>
                <c:pt idx="4604">
                  <c:v>0.01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0.01</c:v>
                </c:pt>
                <c:pt idx="4610">
                  <c:v>0.01</c:v>
                </c:pt>
                <c:pt idx="4611">
                  <c:v>0.01</c:v>
                </c:pt>
                <c:pt idx="4612">
                  <c:v>0.01</c:v>
                </c:pt>
                <c:pt idx="4613">
                  <c:v>0.01</c:v>
                </c:pt>
                <c:pt idx="4614">
                  <c:v>0.01</c:v>
                </c:pt>
                <c:pt idx="4615">
                  <c:v>0.02</c:v>
                </c:pt>
                <c:pt idx="4616">
                  <c:v>0.03</c:v>
                </c:pt>
                <c:pt idx="4617">
                  <c:v>0.03</c:v>
                </c:pt>
                <c:pt idx="4618">
                  <c:v>0.03</c:v>
                </c:pt>
                <c:pt idx="4619">
                  <c:v>0.03</c:v>
                </c:pt>
                <c:pt idx="4620">
                  <c:v>0.03</c:v>
                </c:pt>
                <c:pt idx="4621">
                  <c:v>0.03</c:v>
                </c:pt>
                <c:pt idx="4622">
                  <c:v>0.04</c:v>
                </c:pt>
                <c:pt idx="4623">
                  <c:v>0.04</c:v>
                </c:pt>
                <c:pt idx="4624">
                  <c:v>0.04</c:v>
                </c:pt>
                <c:pt idx="4625">
                  <c:v>0.04</c:v>
                </c:pt>
                <c:pt idx="4626">
                  <c:v>0.04</c:v>
                </c:pt>
                <c:pt idx="4627">
                  <c:v>0.04</c:v>
                </c:pt>
                <c:pt idx="4628">
                  <c:v>0.05</c:v>
                </c:pt>
                <c:pt idx="4629">
                  <c:v>0.05</c:v>
                </c:pt>
                <c:pt idx="4630">
                  <c:v>0.05</c:v>
                </c:pt>
                <c:pt idx="4631">
                  <c:v>0.04</c:v>
                </c:pt>
                <c:pt idx="4632">
                  <c:v>0.04</c:v>
                </c:pt>
                <c:pt idx="4633">
                  <c:v>0.04</c:v>
                </c:pt>
                <c:pt idx="4634">
                  <c:v>0.04</c:v>
                </c:pt>
                <c:pt idx="4635">
                  <c:v>0.04</c:v>
                </c:pt>
                <c:pt idx="4636">
                  <c:v>0.04</c:v>
                </c:pt>
                <c:pt idx="4637">
                  <c:v>0.04</c:v>
                </c:pt>
                <c:pt idx="4638">
                  <c:v>0.04</c:v>
                </c:pt>
                <c:pt idx="4639">
                  <c:v>0.03</c:v>
                </c:pt>
                <c:pt idx="4640">
                  <c:v>0.03</c:v>
                </c:pt>
                <c:pt idx="4641">
                  <c:v>0.03</c:v>
                </c:pt>
                <c:pt idx="4642">
                  <c:v>0.03</c:v>
                </c:pt>
                <c:pt idx="4643">
                  <c:v>0.03</c:v>
                </c:pt>
                <c:pt idx="4644">
                  <c:v>0.03</c:v>
                </c:pt>
                <c:pt idx="4645">
                  <c:v>0.03</c:v>
                </c:pt>
                <c:pt idx="4646">
                  <c:v>0.03</c:v>
                </c:pt>
                <c:pt idx="4647">
                  <c:v>0.03</c:v>
                </c:pt>
                <c:pt idx="4648">
                  <c:v>0.02</c:v>
                </c:pt>
                <c:pt idx="4649">
                  <c:v>0.02</c:v>
                </c:pt>
                <c:pt idx="4650">
                  <c:v>0.02</c:v>
                </c:pt>
                <c:pt idx="4651">
                  <c:v>0.02</c:v>
                </c:pt>
                <c:pt idx="4652">
                  <c:v>0.03</c:v>
                </c:pt>
                <c:pt idx="4653">
                  <c:v>0.06</c:v>
                </c:pt>
                <c:pt idx="4654">
                  <c:v>0.14000000000000001</c:v>
                </c:pt>
                <c:pt idx="4655">
                  <c:v>0.15</c:v>
                </c:pt>
                <c:pt idx="4656">
                  <c:v>0.16</c:v>
                </c:pt>
                <c:pt idx="4657">
                  <c:v>0.17</c:v>
                </c:pt>
                <c:pt idx="4658">
                  <c:v>0.17</c:v>
                </c:pt>
                <c:pt idx="4659">
                  <c:v>0.17</c:v>
                </c:pt>
                <c:pt idx="4660">
                  <c:v>0.16</c:v>
                </c:pt>
                <c:pt idx="4661">
                  <c:v>0.16</c:v>
                </c:pt>
                <c:pt idx="4662">
                  <c:v>0.16</c:v>
                </c:pt>
                <c:pt idx="4663">
                  <c:v>0.15</c:v>
                </c:pt>
                <c:pt idx="4664">
                  <c:v>0.12</c:v>
                </c:pt>
                <c:pt idx="4665">
                  <c:v>0.04</c:v>
                </c:pt>
                <c:pt idx="4666">
                  <c:v>0.02</c:v>
                </c:pt>
                <c:pt idx="4667">
                  <c:v>0.01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0.01</c:v>
                </c:pt>
                <c:pt idx="4691">
                  <c:v>0.01</c:v>
                </c:pt>
                <c:pt idx="4692">
                  <c:v>0.01</c:v>
                </c:pt>
                <c:pt idx="4693">
                  <c:v>0.02</c:v>
                </c:pt>
                <c:pt idx="4694">
                  <c:v>0.02</c:v>
                </c:pt>
                <c:pt idx="4695">
                  <c:v>0.02</c:v>
                </c:pt>
                <c:pt idx="4696">
                  <c:v>0.03</c:v>
                </c:pt>
                <c:pt idx="4697">
                  <c:v>0.03</c:v>
                </c:pt>
                <c:pt idx="4698">
                  <c:v>0.03</c:v>
                </c:pt>
                <c:pt idx="4699">
                  <c:v>0.04</c:v>
                </c:pt>
                <c:pt idx="4700">
                  <c:v>0.04</c:v>
                </c:pt>
                <c:pt idx="4701">
                  <c:v>0.03</c:v>
                </c:pt>
                <c:pt idx="4702">
                  <c:v>0.03</c:v>
                </c:pt>
                <c:pt idx="4703">
                  <c:v>0.04</c:v>
                </c:pt>
                <c:pt idx="4704">
                  <c:v>0.03</c:v>
                </c:pt>
                <c:pt idx="4705">
                  <c:v>0.03</c:v>
                </c:pt>
                <c:pt idx="4706">
                  <c:v>0.03</c:v>
                </c:pt>
                <c:pt idx="4707">
                  <c:v>0.02</c:v>
                </c:pt>
                <c:pt idx="4708">
                  <c:v>0.02</c:v>
                </c:pt>
                <c:pt idx="4709">
                  <c:v>0.03</c:v>
                </c:pt>
                <c:pt idx="4710">
                  <c:v>0.02</c:v>
                </c:pt>
                <c:pt idx="4711">
                  <c:v>0.02</c:v>
                </c:pt>
                <c:pt idx="4712">
                  <c:v>0.02</c:v>
                </c:pt>
                <c:pt idx="4713">
                  <c:v>0.02</c:v>
                </c:pt>
                <c:pt idx="4714">
                  <c:v>0.01</c:v>
                </c:pt>
                <c:pt idx="4715">
                  <c:v>0.01</c:v>
                </c:pt>
                <c:pt idx="4716">
                  <c:v>0.01</c:v>
                </c:pt>
                <c:pt idx="4717">
                  <c:v>0.01</c:v>
                </c:pt>
                <c:pt idx="4718">
                  <c:v>0.01</c:v>
                </c:pt>
                <c:pt idx="4719">
                  <c:v>0.01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0.01</c:v>
                </c:pt>
                <c:pt idx="4732">
                  <c:v>0.01</c:v>
                </c:pt>
                <c:pt idx="4733">
                  <c:v>0.01</c:v>
                </c:pt>
                <c:pt idx="4734">
                  <c:v>0.01</c:v>
                </c:pt>
                <c:pt idx="4735">
                  <c:v>0.01</c:v>
                </c:pt>
                <c:pt idx="4736">
                  <c:v>0.01</c:v>
                </c:pt>
                <c:pt idx="4737">
                  <c:v>0.01</c:v>
                </c:pt>
                <c:pt idx="4738">
                  <c:v>0.01</c:v>
                </c:pt>
                <c:pt idx="4739">
                  <c:v>0.01</c:v>
                </c:pt>
                <c:pt idx="4740">
                  <c:v>0.02</c:v>
                </c:pt>
                <c:pt idx="4741">
                  <c:v>0.02</c:v>
                </c:pt>
                <c:pt idx="4742">
                  <c:v>0.01</c:v>
                </c:pt>
                <c:pt idx="4743">
                  <c:v>0.01</c:v>
                </c:pt>
                <c:pt idx="4744">
                  <c:v>0.01</c:v>
                </c:pt>
                <c:pt idx="4745">
                  <c:v>0.02</c:v>
                </c:pt>
                <c:pt idx="4746">
                  <c:v>0.02</c:v>
                </c:pt>
                <c:pt idx="4747">
                  <c:v>0.02</c:v>
                </c:pt>
                <c:pt idx="4748">
                  <c:v>0.02</c:v>
                </c:pt>
                <c:pt idx="4749">
                  <c:v>0.02</c:v>
                </c:pt>
                <c:pt idx="4750">
                  <c:v>0.02</c:v>
                </c:pt>
                <c:pt idx="4751">
                  <c:v>0.02</c:v>
                </c:pt>
                <c:pt idx="4752">
                  <c:v>0.01</c:v>
                </c:pt>
                <c:pt idx="4753">
                  <c:v>0.01</c:v>
                </c:pt>
                <c:pt idx="4754">
                  <c:v>0.01</c:v>
                </c:pt>
                <c:pt idx="4755">
                  <c:v>0.01</c:v>
                </c:pt>
                <c:pt idx="4756">
                  <c:v>0.01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0.01</c:v>
                </c:pt>
                <c:pt idx="4849">
                  <c:v>0.01</c:v>
                </c:pt>
                <c:pt idx="4850">
                  <c:v>0.01</c:v>
                </c:pt>
                <c:pt idx="4851">
                  <c:v>0.01</c:v>
                </c:pt>
                <c:pt idx="4852">
                  <c:v>0.01</c:v>
                </c:pt>
                <c:pt idx="4853">
                  <c:v>0.02</c:v>
                </c:pt>
                <c:pt idx="4854">
                  <c:v>0.03</c:v>
                </c:pt>
                <c:pt idx="4855">
                  <c:v>0.03</c:v>
                </c:pt>
                <c:pt idx="4856">
                  <c:v>0.04</c:v>
                </c:pt>
                <c:pt idx="4857">
                  <c:v>0.04</c:v>
                </c:pt>
                <c:pt idx="4858">
                  <c:v>0.04</c:v>
                </c:pt>
                <c:pt idx="4859">
                  <c:v>0.05</c:v>
                </c:pt>
                <c:pt idx="4860">
                  <c:v>0.04</c:v>
                </c:pt>
                <c:pt idx="4861">
                  <c:v>0.04</c:v>
                </c:pt>
                <c:pt idx="4862">
                  <c:v>0.04</c:v>
                </c:pt>
                <c:pt idx="4863">
                  <c:v>0.04</c:v>
                </c:pt>
                <c:pt idx="4864">
                  <c:v>0.05</c:v>
                </c:pt>
                <c:pt idx="4865">
                  <c:v>0.05</c:v>
                </c:pt>
                <c:pt idx="4866">
                  <c:v>0.05</c:v>
                </c:pt>
                <c:pt idx="4867">
                  <c:v>0.06</c:v>
                </c:pt>
                <c:pt idx="4868">
                  <c:v>0.05</c:v>
                </c:pt>
                <c:pt idx="4869">
                  <c:v>0.05</c:v>
                </c:pt>
                <c:pt idx="4870">
                  <c:v>0.05</c:v>
                </c:pt>
                <c:pt idx="4871">
                  <c:v>0.04</c:v>
                </c:pt>
                <c:pt idx="4872">
                  <c:v>0.04</c:v>
                </c:pt>
                <c:pt idx="4873">
                  <c:v>0.04</c:v>
                </c:pt>
                <c:pt idx="4874">
                  <c:v>0.04</c:v>
                </c:pt>
                <c:pt idx="4875">
                  <c:v>0.04</c:v>
                </c:pt>
                <c:pt idx="4876">
                  <c:v>0.03</c:v>
                </c:pt>
                <c:pt idx="4877">
                  <c:v>0.02</c:v>
                </c:pt>
                <c:pt idx="4878">
                  <c:v>0.02</c:v>
                </c:pt>
                <c:pt idx="4879">
                  <c:v>0.01</c:v>
                </c:pt>
                <c:pt idx="4880">
                  <c:v>0.01</c:v>
                </c:pt>
                <c:pt idx="4881">
                  <c:v>0.01</c:v>
                </c:pt>
                <c:pt idx="4882">
                  <c:v>0.01</c:v>
                </c:pt>
                <c:pt idx="4883">
                  <c:v>0.01</c:v>
                </c:pt>
                <c:pt idx="4884">
                  <c:v>0.02</c:v>
                </c:pt>
                <c:pt idx="4885">
                  <c:v>0.02</c:v>
                </c:pt>
                <c:pt idx="4886">
                  <c:v>0.02</c:v>
                </c:pt>
                <c:pt idx="4887">
                  <c:v>0.03</c:v>
                </c:pt>
                <c:pt idx="4888">
                  <c:v>0.03</c:v>
                </c:pt>
                <c:pt idx="4889">
                  <c:v>0.03</c:v>
                </c:pt>
                <c:pt idx="4890">
                  <c:v>0.02</c:v>
                </c:pt>
                <c:pt idx="4891">
                  <c:v>0.02</c:v>
                </c:pt>
                <c:pt idx="4892">
                  <c:v>0.02</c:v>
                </c:pt>
                <c:pt idx="4893">
                  <c:v>0.02</c:v>
                </c:pt>
                <c:pt idx="4894">
                  <c:v>0.03</c:v>
                </c:pt>
                <c:pt idx="4895">
                  <c:v>0.03</c:v>
                </c:pt>
                <c:pt idx="4896">
                  <c:v>0.02</c:v>
                </c:pt>
                <c:pt idx="4897">
                  <c:v>0.02</c:v>
                </c:pt>
                <c:pt idx="4898">
                  <c:v>0.02</c:v>
                </c:pt>
                <c:pt idx="4899">
                  <c:v>0.01</c:v>
                </c:pt>
                <c:pt idx="4900">
                  <c:v>0.01</c:v>
                </c:pt>
                <c:pt idx="4901">
                  <c:v>0.01</c:v>
                </c:pt>
                <c:pt idx="4902">
                  <c:v>0.01</c:v>
                </c:pt>
                <c:pt idx="4903">
                  <c:v>0.01</c:v>
                </c:pt>
                <c:pt idx="4904">
                  <c:v>0.02</c:v>
                </c:pt>
                <c:pt idx="4905">
                  <c:v>0.02</c:v>
                </c:pt>
                <c:pt idx="4906">
                  <c:v>0.01</c:v>
                </c:pt>
                <c:pt idx="4907">
                  <c:v>0.01</c:v>
                </c:pt>
                <c:pt idx="4908">
                  <c:v>0.01</c:v>
                </c:pt>
                <c:pt idx="4909">
                  <c:v>0.01</c:v>
                </c:pt>
                <c:pt idx="4910">
                  <c:v>0.01</c:v>
                </c:pt>
                <c:pt idx="4911">
                  <c:v>0.01</c:v>
                </c:pt>
                <c:pt idx="4912">
                  <c:v>0.01</c:v>
                </c:pt>
                <c:pt idx="4913">
                  <c:v>0.01</c:v>
                </c:pt>
                <c:pt idx="4914">
                  <c:v>0.01</c:v>
                </c:pt>
                <c:pt idx="4915">
                  <c:v>0.01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0.01</c:v>
                </c:pt>
                <c:pt idx="4940">
                  <c:v>0.01</c:v>
                </c:pt>
                <c:pt idx="4941">
                  <c:v>0.01</c:v>
                </c:pt>
                <c:pt idx="4942">
                  <c:v>0.01</c:v>
                </c:pt>
                <c:pt idx="4943">
                  <c:v>0.01</c:v>
                </c:pt>
                <c:pt idx="4944">
                  <c:v>0.01</c:v>
                </c:pt>
                <c:pt idx="4945">
                  <c:v>0.01</c:v>
                </c:pt>
                <c:pt idx="4946">
                  <c:v>0.02</c:v>
                </c:pt>
                <c:pt idx="4947">
                  <c:v>0.02</c:v>
                </c:pt>
                <c:pt idx="4948">
                  <c:v>0.02</c:v>
                </c:pt>
                <c:pt idx="4949">
                  <c:v>0.02</c:v>
                </c:pt>
                <c:pt idx="4950">
                  <c:v>0.02</c:v>
                </c:pt>
                <c:pt idx="4951">
                  <c:v>0.01</c:v>
                </c:pt>
                <c:pt idx="4952">
                  <c:v>0.01</c:v>
                </c:pt>
                <c:pt idx="4953">
                  <c:v>0.01</c:v>
                </c:pt>
                <c:pt idx="4954">
                  <c:v>0.01</c:v>
                </c:pt>
                <c:pt idx="4955">
                  <c:v>0.01</c:v>
                </c:pt>
                <c:pt idx="4956">
                  <c:v>0.01</c:v>
                </c:pt>
                <c:pt idx="4957">
                  <c:v>0.01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0.01</c:v>
                </c:pt>
                <c:pt idx="5001">
                  <c:v>0.01</c:v>
                </c:pt>
                <c:pt idx="5002">
                  <c:v>0.01</c:v>
                </c:pt>
                <c:pt idx="5003">
                  <c:v>0.02</c:v>
                </c:pt>
                <c:pt idx="5004">
                  <c:v>0.02</c:v>
                </c:pt>
                <c:pt idx="5005">
                  <c:v>0.02</c:v>
                </c:pt>
                <c:pt idx="5006">
                  <c:v>0.02</c:v>
                </c:pt>
                <c:pt idx="5007">
                  <c:v>0.03</c:v>
                </c:pt>
                <c:pt idx="5008">
                  <c:v>0.03</c:v>
                </c:pt>
                <c:pt idx="5009">
                  <c:v>0.04</c:v>
                </c:pt>
                <c:pt idx="5010">
                  <c:v>0.05</c:v>
                </c:pt>
                <c:pt idx="5011">
                  <c:v>0.06</c:v>
                </c:pt>
                <c:pt idx="5012">
                  <c:v>0.06</c:v>
                </c:pt>
                <c:pt idx="5013">
                  <c:v>7.0000000000000007E-2</c:v>
                </c:pt>
                <c:pt idx="5014">
                  <c:v>0.08</c:v>
                </c:pt>
                <c:pt idx="5015">
                  <c:v>0.08</c:v>
                </c:pt>
                <c:pt idx="5016">
                  <c:v>0.09</c:v>
                </c:pt>
                <c:pt idx="5017">
                  <c:v>0.1</c:v>
                </c:pt>
                <c:pt idx="5018">
                  <c:v>0.1</c:v>
                </c:pt>
                <c:pt idx="5019">
                  <c:v>0.09</c:v>
                </c:pt>
                <c:pt idx="5020">
                  <c:v>0.09</c:v>
                </c:pt>
                <c:pt idx="5021">
                  <c:v>0.09</c:v>
                </c:pt>
                <c:pt idx="5022">
                  <c:v>0.08</c:v>
                </c:pt>
                <c:pt idx="5023">
                  <c:v>7.0000000000000007E-2</c:v>
                </c:pt>
                <c:pt idx="5024">
                  <c:v>0.06</c:v>
                </c:pt>
                <c:pt idx="5025">
                  <c:v>0.05</c:v>
                </c:pt>
                <c:pt idx="5026">
                  <c:v>0.04</c:v>
                </c:pt>
                <c:pt idx="5027">
                  <c:v>0.03</c:v>
                </c:pt>
                <c:pt idx="5028">
                  <c:v>0.02</c:v>
                </c:pt>
                <c:pt idx="5029">
                  <c:v>0.02</c:v>
                </c:pt>
                <c:pt idx="5030">
                  <c:v>0.03</c:v>
                </c:pt>
                <c:pt idx="5031">
                  <c:v>0.04</c:v>
                </c:pt>
                <c:pt idx="5032">
                  <c:v>0.04</c:v>
                </c:pt>
                <c:pt idx="5033">
                  <c:v>0.04</c:v>
                </c:pt>
                <c:pt idx="5034">
                  <c:v>0.04</c:v>
                </c:pt>
                <c:pt idx="5035">
                  <c:v>0.04</c:v>
                </c:pt>
                <c:pt idx="5036">
                  <c:v>0.05</c:v>
                </c:pt>
                <c:pt idx="5037">
                  <c:v>0.05</c:v>
                </c:pt>
                <c:pt idx="5038">
                  <c:v>0.05</c:v>
                </c:pt>
                <c:pt idx="5039">
                  <c:v>0.05</c:v>
                </c:pt>
                <c:pt idx="5040">
                  <c:v>0.05</c:v>
                </c:pt>
                <c:pt idx="5041">
                  <c:v>0.05</c:v>
                </c:pt>
                <c:pt idx="5042">
                  <c:v>0.04</c:v>
                </c:pt>
                <c:pt idx="5043">
                  <c:v>0.03</c:v>
                </c:pt>
                <c:pt idx="5044">
                  <c:v>0.03</c:v>
                </c:pt>
                <c:pt idx="5045">
                  <c:v>0.02</c:v>
                </c:pt>
                <c:pt idx="5046">
                  <c:v>0.02</c:v>
                </c:pt>
                <c:pt idx="5047">
                  <c:v>0.02</c:v>
                </c:pt>
                <c:pt idx="5048">
                  <c:v>0.02</c:v>
                </c:pt>
                <c:pt idx="5049">
                  <c:v>0.02</c:v>
                </c:pt>
                <c:pt idx="5050">
                  <c:v>0.02</c:v>
                </c:pt>
                <c:pt idx="5051">
                  <c:v>0.02</c:v>
                </c:pt>
                <c:pt idx="5052">
                  <c:v>0.02</c:v>
                </c:pt>
                <c:pt idx="5053">
                  <c:v>0.01</c:v>
                </c:pt>
                <c:pt idx="5054">
                  <c:v>0.01</c:v>
                </c:pt>
                <c:pt idx="5055">
                  <c:v>0.01</c:v>
                </c:pt>
                <c:pt idx="5056">
                  <c:v>0.01</c:v>
                </c:pt>
                <c:pt idx="5057">
                  <c:v>0.01</c:v>
                </c:pt>
                <c:pt idx="5058">
                  <c:v>0.01</c:v>
                </c:pt>
                <c:pt idx="5059">
                  <c:v>0.01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0.01</c:v>
                </c:pt>
                <c:pt idx="5067">
                  <c:v>0.01</c:v>
                </c:pt>
                <c:pt idx="5068">
                  <c:v>0.01</c:v>
                </c:pt>
                <c:pt idx="5069">
                  <c:v>0.01</c:v>
                </c:pt>
                <c:pt idx="5070">
                  <c:v>0.01</c:v>
                </c:pt>
                <c:pt idx="5071">
                  <c:v>0.01</c:v>
                </c:pt>
                <c:pt idx="5072">
                  <c:v>0.01</c:v>
                </c:pt>
                <c:pt idx="5073">
                  <c:v>0.01</c:v>
                </c:pt>
                <c:pt idx="5074">
                  <c:v>0.01</c:v>
                </c:pt>
                <c:pt idx="5075">
                  <c:v>0.01</c:v>
                </c:pt>
                <c:pt idx="5076">
                  <c:v>0.01</c:v>
                </c:pt>
                <c:pt idx="5077">
                  <c:v>0.01</c:v>
                </c:pt>
                <c:pt idx="5078">
                  <c:v>0.01</c:v>
                </c:pt>
                <c:pt idx="5079">
                  <c:v>0.01</c:v>
                </c:pt>
                <c:pt idx="5080">
                  <c:v>0.01</c:v>
                </c:pt>
                <c:pt idx="5081">
                  <c:v>0.01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0.01</c:v>
                </c:pt>
                <c:pt idx="5091">
                  <c:v>0.01</c:v>
                </c:pt>
                <c:pt idx="5092">
                  <c:v>0.01</c:v>
                </c:pt>
                <c:pt idx="5093">
                  <c:v>0.01</c:v>
                </c:pt>
                <c:pt idx="5094">
                  <c:v>0.01</c:v>
                </c:pt>
                <c:pt idx="5095">
                  <c:v>0.01</c:v>
                </c:pt>
                <c:pt idx="5096">
                  <c:v>0.01</c:v>
                </c:pt>
                <c:pt idx="5097">
                  <c:v>0.01</c:v>
                </c:pt>
                <c:pt idx="5098">
                  <c:v>0.01</c:v>
                </c:pt>
                <c:pt idx="5099">
                  <c:v>0.01</c:v>
                </c:pt>
                <c:pt idx="5100">
                  <c:v>0.01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0.01</c:v>
                </c:pt>
                <c:pt idx="5108">
                  <c:v>0.01</c:v>
                </c:pt>
                <c:pt idx="5109">
                  <c:v>0.01</c:v>
                </c:pt>
                <c:pt idx="5110">
                  <c:v>0.01</c:v>
                </c:pt>
                <c:pt idx="5111">
                  <c:v>0.01</c:v>
                </c:pt>
                <c:pt idx="5112">
                  <c:v>0.01</c:v>
                </c:pt>
                <c:pt idx="5113">
                  <c:v>0.01</c:v>
                </c:pt>
                <c:pt idx="5114">
                  <c:v>0.02</c:v>
                </c:pt>
                <c:pt idx="5115">
                  <c:v>0.02</c:v>
                </c:pt>
                <c:pt idx="5116">
                  <c:v>0.02</c:v>
                </c:pt>
                <c:pt idx="5117">
                  <c:v>0.02</c:v>
                </c:pt>
                <c:pt idx="5118">
                  <c:v>0.02</c:v>
                </c:pt>
                <c:pt idx="5119">
                  <c:v>0.01</c:v>
                </c:pt>
                <c:pt idx="5120">
                  <c:v>0.01</c:v>
                </c:pt>
                <c:pt idx="5121">
                  <c:v>0.02</c:v>
                </c:pt>
                <c:pt idx="5122">
                  <c:v>0.02</c:v>
                </c:pt>
                <c:pt idx="5123">
                  <c:v>0.03</c:v>
                </c:pt>
                <c:pt idx="5124">
                  <c:v>0.03</c:v>
                </c:pt>
                <c:pt idx="5125">
                  <c:v>0.03</c:v>
                </c:pt>
                <c:pt idx="5126">
                  <c:v>0.02</c:v>
                </c:pt>
                <c:pt idx="5127">
                  <c:v>0.02</c:v>
                </c:pt>
                <c:pt idx="5128">
                  <c:v>0.03</c:v>
                </c:pt>
                <c:pt idx="5129">
                  <c:v>0.03</c:v>
                </c:pt>
                <c:pt idx="5130">
                  <c:v>0.03</c:v>
                </c:pt>
                <c:pt idx="5131">
                  <c:v>0.03</c:v>
                </c:pt>
                <c:pt idx="5132">
                  <c:v>0.03</c:v>
                </c:pt>
                <c:pt idx="5133">
                  <c:v>0.02</c:v>
                </c:pt>
                <c:pt idx="5134">
                  <c:v>0.02</c:v>
                </c:pt>
                <c:pt idx="5135">
                  <c:v>0.01</c:v>
                </c:pt>
                <c:pt idx="5136">
                  <c:v>0.01</c:v>
                </c:pt>
                <c:pt idx="5137">
                  <c:v>0.01</c:v>
                </c:pt>
                <c:pt idx="5138">
                  <c:v>0.01</c:v>
                </c:pt>
                <c:pt idx="5139">
                  <c:v>0.02</c:v>
                </c:pt>
                <c:pt idx="5140">
                  <c:v>0.01</c:v>
                </c:pt>
                <c:pt idx="5141">
                  <c:v>0.01</c:v>
                </c:pt>
                <c:pt idx="5142">
                  <c:v>0.01</c:v>
                </c:pt>
                <c:pt idx="5143">
                  <c:v>0.01</c:v>
                </c:pt>
                <c:pt idx="5144">
                  <c:v>0.01</c:v>
                </c:pt>
                <c:pt idx="5145">
                  <c:v>0.01</c:v>
                </c:pt>
                <c:pt idx="5146">
                  <c:v>0.01</c:v>
                </c:pt>
                <c:pt idx="5147">
                  <c:v>0.02</c:v>
                </c:pt>
                <c:pt idx="5148">
                  <c:v>0.02</c:v>
                </c:pt>
                <c:pt idx="5149">
                  <c:v>0.03</c:v>
                </c:pt>
                <c:pt idx="5150">
                  <c:v>0.03</c:v>
                </c:pt>
                <c:pt idx="5151">
                  <c:v>0.02</c:v>
                </c:pt>
                <c:pt idx="5152">
                  <c:v>0.02</c:v>
                </c:pt>
                <c:pt idx="5153">
                  <c:v>0.02</c:v>
                </c:pt>
                <c:pt idx="5154">
                  <c:v>0.02</c:v>
                </c:pt>
                <c:pt idx="5155">
                  <c:v>0.03</c:v>
                </c:pt>
                <c:pt idx="5156">
                  <c:v>0.03</c:v>
                </c:pt>
                <c:pt idx="5157">
                  <c:v>0.03</c:v>
                </c:pt>
                <c:pt idx="5158">
                  <c:v>0.04</c:v>
                </c:pt>
                <c:pt idx="5159">
                  <c:v>0.03</c:v>
                </c:pt>
                <c:pt idx="5160">
                  <c:v>0.04</c:v>
                </c:pt>
                <c:pt idx="5161">
                  <c:v>0.04</c:v>
                </c:pt>
                <c:pt idx="5162">
                  <c:v>0.05</c:v>
                </c:pt>
                <c:pt idx="5163">
                  <c:v>0.06</c:v>
                </c:pt>
                <c:pt idx="5164">
                  <c:v>7.0000000000000007E-2</c:v>
                </c:pt>
                <c:pt idx="5165">
                  <c:v>0.08</c:v>
                </c:pt>
                <c:pt idx="5166">
                  <c:v>0.09</c:v>
                </c:pt>
                <c:pt idx="5167">
                  <c:v>0.08</c:v>
                </c:pt>
                <c:pt idx="5168">
                  <c:v>0.09</c:v>
                </c:pt>
                <c:pt idx="5169">
                  <c:v>0.1</c:v>
                </c:pt>
                <c:pt idx="5170">
                  <c:v>0.09</c:v>
                </c:pt>
                <c:pt idx="5171">
                  <c:v>0.1</c:v>
                </c:pt>
                <c:pt idx="5172">
                  <c:v>0.09</c:v>
                </c:pt>
                <c:pt idx="5173">
                  <c:v>0.08</c:v>
                </c:pt>
                <c:pt idx="5174">
                  <c:v>7.0000000000000007E-2</c:v>
                </c:pt>
                <c:pt idx="5175">
                  <c:v>7.0000000000000007E-2</c:v>
                </c:pt>
                <c:pt idx="5176">
                  <c:v>7.0000000000000007E-2</c:v>
                </c:pt>
                <c:pt idx="5177">
                  <c:v>0.06</c:v>
                </c:pt>
                <c:pt idx="5178">
                  <c:v>0.06</c:v>
                </c:pt>
                <c:pt idx="5179">
                  <c:v>0.06</c:v>
                </c:pt>
                <c:pt idx="5180">
                  <c:v>0.08</c:v>
                </c:pt>
                <c:pt idx="5181">
                  <c:v>0.1</c:v>
                </c:pt>
                <c:pt idx="5182">
                  <c:v>0.12</c:v>
                </c:pt>
                <c:pt idx="5183">
                  <c:v>0.12</c:v>
                </c:pt>
                <c:pt idx="5184">
                  <c:v>0.14000000000000001</c:v>
                </c:pt>
                <c:pt idx="5185">
                  <c:v>0.14000000000000001</c:v>
                </c:pt>
                <c:pt idx="5186">
                  <c:v>0.15</c:v>
                </c:pt>
                <c:pt idx="5187">
                  <c:v>0.15</c:v>
                </c:pt>
                <c:pt idx="5188">
                  <c:v>0.16</c:v>
                </c:pt>
                <c:pt idx="5189">
                  <c:v>0.22</c:v>
                </c:pt>
                <c:pt idx="5190">
                  <c:v>0.22</c:v>
                </c:pt>
                <c:pt idx="5191">
                  <c:v>0.22</c:v>
                </c:pt>
                <c:pt idx="5192">
                  <c:v>0.2</c:v>
                </c:pt>
                <c:pt idx="5193">
                  <c:v>0.18</c:v>
                </c:pt>
                <c:pt idx="5194">
                  <c:v>0.17</c:v>
                </c:pt>
                <c:pt idx="5195">
                  <c:v>0.16</c:v>
                </c:pt>
                <c:pt idx="5196">
                  <c:v>0.15</c:v>
                </c:pt>
                <c:pt idx="5197">
                  <c:v>0.15</c:v>
                </c:pt>
                <c:pt idx="5198">
                  <c:v>0.15</c:v>
                </c:pt>
                <c:pt idx="5199">
                  <c:v>0.14000000000000001</c:v>
                </c:pt>
                <c:pt idx="5200">
                  <c:v>0.13</c:v>
                </c:pt>
                <c:pt idx="5201">
                  <c:v>0.09</c:v>
                </c:pt>
                <c:pt idx="5202">
                  <c:v>0.13</c:v>
                </c:pt>
                <c:pt idx="5203">
                  <c:v>0.16</c:v>
                </c:pt>
                <c:pt idx="5204">
                  <c:v>0.16</c:v>
                </c:pt>
                <c:pt idx="5205">
                  <c:v>0.16</c:v>
                </c:pt>
                <c:pt idx="5206">
                  <c:v>0.15</c:v>
                </c:pt>
                <c:pt idx="5207">
                  <c:v>0.15</c:v>
                </c:pt>
                <c:pt idx="5208">
                  <c:v>0.15</c:v>
                </c:pt>
                <c:pt idx="5209">
                  <c:v>0.15</c:v>
                </c:pt>
                <c:pt idx="5210">
                  <c:v>0.14000000000000001</c:v>
                </c:pt>
                <c:pt idx="5211">
                  <c:v>0.14000000000000001</c:v>
                </c:pt>
                <c:pt idx="5212">
                  <c:v>0.13</c:v>
                </c:pt>
                <c:pt idx="5213">
                  <c:v>0.11</c:v>
                </c:pt>
                <c:pt idx="5214">
                  <c:v>0.06</c:v>
                </c:pt>
                <c:pt idx="5215">
                  <c:v>0.03</c:v>
                </c:pt>
                <c:pt idx="5216">
                  <c:v>0.02</c:v>
                </c:pt>
                <c:pt idx="5217">
                  <c:v>0.01</c:v>
                </c:pt>
                <c:pt idx="5218">
                  <c:v>0.01</c:v>
                </c:pt>
                <c:pt idx="5219">
                  <c:v>0.02</c:v>
                </c:pt>
                <c:pt idx="5220">
                  <c:v>0.02</c:v>
                </c:pt>
                <c:pt idx="5221">
                  <c:v>0.03</c:v>
                </c:pt>
                <c:pt idx="5222">
                  <c:v>0.03</c:v>
                </c:pt>
                <c:pt idx="5223">
                  <c:v>0.03</c:v>
                </c:pt>
                <c:pt idx="5224">
                  <c:v>0.03</c:v>
                </c:pt>
                <c:pt idx="5225">
                  <c:v>0.03</c:v>
                </c:pt>
                <c:pt idx="5226">
                  <c:v>0.03</c:v>
                </c:pt>
                <c:pt idx="5227">
                  <c:v>0.04</c:v>
                </c:pt>
                <c:pt idx="5228">
                  <c:v>0.04</c:v>
                </c:pt>
                <c:pt idx="5229">
                  <c:v>0.04</c:v>
                </c:pt>
                <c:pt idx="5230">
                  <c:v>0.05</c:v>
                </c:pt>
                <c:pt idx="5231">
                  <c:v>0.04</c:v>
                </c:pt>
                <c:pt idx="5232">
                  <c:v>0.03</c:v>
                </c:pt>
                <c:pt idx="5233">
                  <c:v>0.03</c:v>
                </c:pt>
                <c:pt idx="5234">
                  <c:v>0.03</c:v>
                </c:pt>
                <c:pt idx="5235">
                  <c:v>0.04</c:v>
                </c:pt>
                <c:pt idx="5236">
                  <c:v>0.04</c:v>
                </c:pt>
                <c:pt idx="5237">
                  <c:v>0.05</c:v>
                </c:pt>
                <c:pt idx="5238">
                  <c:v>0.08</c:v>
                </c:pt>
                <c:pt idx="5239">
                  <c:v>0.09</c:v>
                </c:pt>
                <c:pt idx="5240">
                  <c:v>0.1</c:v>
                </c:pt>
                <c:pt idx="5241">
                  <c:v>0.11</c:v>
                </c:pt>
                <c:pt idx="5242">
                  <c:v>0.1</c:v>
                </c:pt>
                <c:pt idx="5243">
                  <c:v>0.1</c:v>
                </c:pt>
                <c:pt idx="5244">
                  <c:v>0.11</c:v>
                </c:pt>
                <c:pt idx="5245">
                  <c:v>0.1</c:v>
                </c:pt>
                <c:pt idx="5246">
                  <c:v>0.1</c:v>
                </c:pt>
                <c:pt idx="5247">
                  <c:v>0.1</c:v>
                </c:pt>
                <c:pt idx="5248">
                  <c:v>0.1</c:v>
                </c:pt>
                <c:pt idx="5249">
                  <c:v>0.09</c:v>
                </c:pt>
                <c:pt idx="5250">
                  <c:v>0.06</c:v>
                </c:pt>
                <c:pt idx="5251">
                  <c:v>0.05</c:v>
                </c:pt>
                <c:pt idx="5252">
                  <c:v>0.04</c:v>
                </c:pt>
                <c:pt idx="5253">
                  <c:v>0.03</c:v>
                </c:pt>
                <c:pt idx="5254">
                  <c:v>0.03</c:v>
                </c:pt>
                <c:pt idx="5255">
                  <c:v>0.03</c:v>
                </c:pt>
                <c:pt idx="5256">
                  <c:v>0.02</c:v>
                </c:pt>
                <c:pt idx="5257">
                  <c:v>0.03</c:v>
                </c:pt>
                <c:pt idx="5258">
                  <c:v>0.03</c:v>
                </c:pt>
                <c:pt idx="5259">
                  <c:v>0.02</c:v>
                </c:pt>
                <c:pt idx="5260">
                  <c:v>0.02</c:v>
                </c:pt>
                <c:pt idx="5261">
                  <c:v>0.02</c:v>
                </c:pt>
                <c:pt idx="5262">
                  <c:v>0.03</c:v>
                </c:pt>
                <c:pt idx="5263">
                  <c:v>0.02</c:v>
                </c:pt>
                <c:pt idx="5264">
                  <c:v>0.02</c:v>
                </c:pt>
                <c:pt idx="5265">
                  <c:v>0.02</c:v>
                </c:pt>
                <c:pt idx="5266">
                  <c:v>0.02</c:v>
                </c:pt>
                <c:pt idx="5267">
                  <c:v>0.02</c:v>
                </c:pt>
                <c:pt idx="5268">
                  <c:v>0.02</c:v>
                </c:pt>
                <c:pt idx="5269">
                  <c:v>0.01</c:v>
                </c:pt>
                <c:pt idx="5270">
                  <c:v>0.01</c:v>
                </c:pt>
                <c:pt idx="5271">
                  <c:v>0.01</c:v>
                </c:pt>
                <c:pt idx="5272">
                  <c:v>0.01</c:v>
                </c:pt>
                <c:pt idx="5273">
                  <c:v>0.01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0.03</c:v>
                </c:pt>
                <c:pt idx="5986">
                  <c:v>0.04</c:v>
                </c:pt>
                <c:pt idx="5987">
                  <c:v>0.05</c:v>
                </c:pt>
                <c:pt idx="5988">
                  <c:v>7.0000000000000007E-2</c:v>
                </c:pt>
                <c:pt idx="5989">
                  <c:v>7.0000000000000007E-2</c:v>
                </c:pt>
                <c:pt idx="5990">
                  <c:v>7.0000000000000007E-2</c:v>
                </c:pt>
                <c:pt idx="5991">
                  <c:v>0.08</c:v>
                </c:pt>
                <c:pt idx="5992">
                  <c:v>0.08</c:v>
                </c:pt>
                <c:pt idx="5993">
                  <c:v>0.08</c:v>
                </c:pt>
                <c:pt idx="5994">
                  <c:v>0.08</c:v>
                </c:pt>
                <c:pt idx="5995">
                  <c:v>0.08</c:v>
                </c:pt>
                <c:pt idx="5996">
                  <c:v>0.08</c:v>
                </c:pt>
                <c:pt idx="5997">
                  <c:v>0.05</c:v>
                </c:pt>
                <c:pt idx="5998">
                  <c:v>0.04</c:v>
                </c:pt>
                <c:pt idx="5999">
                  <c:v>0.03</c:v>
                </c:pt>
                <c:pt idx="6000">
                  <c:v>0.01</c:v>
                </c:pt>
                <c:pt idx="6001">
                  <c:v>0.01</c:v>
                </c:pt>
                <c:pt idx="6002">
                  <c:v>0.01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0.01</c:v>
                </c:pt>
                <c:pt idx="6018">
                  <c:v>0.01</c:v>
                </c:pt>
                <c:pt idx="6019">
                  <c:v>0.01</c:v>
                </c:pt>
                <c:pt idx="6020">
                  <c:v>0.03</c:v>
                </c:pt>
                <c:pt idx="6021">
                  <c:v>0.14000000000000001</c:v>
                </c:pt>
                <c:pt idx="6022">
                  <c:v>0.15</c:v>
                </c:pt>
                <c:pt idx="6023">
                  <c:v>0.16</c:v>
                </c:pt>
                <c:pt idx="6024">
                  <c:v>0.16</c:v>
                </c:pt>
                <c:pt idx="6025">
                  <c:v>0.16</c:v>
                </c:pt>
                <c:pt idx="6026">
                  <c:v>0.16</c:v>
                </c:pt>
                <c:pt idx="6027">
                  <c:v>0.16</c:v>
                </c:pt>
                <c:pt idx="6028">
                  <c:v>0.16</c:v>
                </c:pt>
                <c:pt idx="6029">
                  <c:v>0.15</c:v>
                </c:pt>
                <c:pt idx="6030">
                  <c:v>0.15</c:v>
                </c:pt>
                <c:pt idx="6031">
                  <c:v>0.15</c:v>
                </c:pt>
                <c:pt idx="6032">
                  <c:v>0.13</c:v>
                </c:pt>
                <c:pt idx="6033">
                  <c:v>0.02</c:v>
                </c:pt>
                <c:pt idx="6034">
                  <c:v>0.01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0.01</c:v>
                </c:pt>
                <c:pt idx="6076">
                  <c:v>0.01</c:v>
                </c:pt>
                <c:pt idx="6077">
                  <c:v>0.01</c:v>
                </c:pt>
                <c:pt idx="6078">
                  <c:v>0.01</c:v>
                </c:pt>
                <c:pt idx="6079">
                  <c:v>0.01</c:v>
                </c:pt>
                <c:pt idx="6080">
                  <c:v>0.01</c:v>
                </c:pt>
                <c:pt idx="6081">
                  <c:v>0.01</c:v>
                </c:pt>
                <c:pt idx="6082">
                  <c:v>0.01</c:v>
                </c:pt>
                <c:pt idx="6083">
                  <c:v>0.01</c:v>
                </c:pt>
                <c:pt idx="6084">
                  <c:v>0.01</c:v>
                </c:pt>
                <c:pt idx="6085">
                  <c:v>0.01</c:v>
                </c:pt>
                <c:pt idx="6086">
                  <c:v>0.01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0.01</c:v>
                </c:pt>
                <c:pt idx="7227">
                  <c:v>0.01</c:v>
                </c:pt>
                <c:pt idx="7228">
                  <c:v>0.01</c:v>
                </c:pt>
                <c:pt idx="7229">
                  <c:v>0.01</c:v>
                </c:pt>
                <c:pt idx="7230">
                  <c:v>0.02</c:v>
                </c:pt>
                <c:pt idx="7231">
                  <c:v>0.02</c:v>
                </c:pt>
                <c:pt idx="7232">
                  <c:v>0.02</c:v>
                </c:pt>
                <c:pt idx="7233">
                  <c:v>0.02</c:v>
                </c:pt>
                <c:pt idx="7234">
                  <c:v>0.02</c:v>
                </c:pt>
                <c:pt idx="7235">
                  <c:v>0.02</c:v>
                </c:pt>
                <c:pt idx="7236">
                  <c:v>0.02</c:v>
                </c:pt>
                <c:pt idx="7237">
                  <c:v>0.02</c:v>
                </c:pt>
                <c:pt idx="7238">
                  <c:v>0.01</c:v>
                </c:pt>
                <c:pt idx="7239">
                  <c:v>0.01</c:v>
                </c:pt>
                <c:pt idx="7240">
                  <c:v>0.01</c:v>
                </c:pt>
                <c:pt idx="7241">
                  <c:v>0.01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0.24</c:v>
                </c:pt>
                <c:pt idx="7480">
                  <c:v>0.56000000000000005</c:v>
                </c:pt>
                <c:pt idx="7481">
                  <c:v>0.88</c:v>
                </c:pt>
                <c:pt idx="7482">
                  <c:v>1.1000000000000001</c:v>
                </c:pt>
                <c:pt idx="7483">
                  <c:v>1.17</c:v>
                </c:pt>
                <c:pt idx="7484">
                  <c:v>1.19</c:v>
                </c:pt>
                <c:pt idx="7485">
                  <c:v>1.43</c:v>
                </c:pt>
                <c:pt idx="7486">
                  <c:v>1.36</c:v>
                </c:pt>
                <c:pt idx="7487">
                  <c:v>1.36</c:v>
                </c:pt>
                <c:pt idx="7488">
                  <c:v>1.36</c:v>
                </c:pt>
                <c:pt idx="7489">
                  <c:v>1.37</c:v>
                </c:pt>
                <c:pt idx="7490">
                  <c:v>1.37</c:v>
                </c:pt>
                <c:pt idx="7491">
                  <c:v>1.37</c:v>
                </c:pt>
                <c:pt idx="7492">
                  <c:v>1.29</c:v>
                </c:pt>
                <c:pt idx="7493">
                  <c:v>1.3</c:v>
                </c:pt>
                <c:pt idx="7494">
                  <c:v>1.1399999999999999</c:v>
                </c:pt>
                <c:pt idx="7495">
                  <c:v>0.92</c:v>
                </c:pt>
                <c:pt idx="7496">
                  <c:v>0.92</c:v>
                </c:pt>
                <c:pt idx="7497">
                  <c:v>0.89</c:v>
                </c:pt>
                <c:pt idx="7498">
                  <c:v>1.06</c:v>
                </c:pt>
                <c:pt idx="7499">
                  <c:v>1.28</c:v>
                </c:pt>
                <c:pt idx="7500">
                  <c:v>1.61</c:v>
                </c:pt>
                <c:pt idx="7501">
                  <c:v>1.8</c:v>
                </c:pt>
                <c:pt idx="7502">
                  <c:v>1.85</c:v>
                </c:pt>
                <c:pt idx="7503">
                  <c:v>1.89</c:v>
                </c:pt>
                <c:pt idx="7504">
                  <c:v>1.9</c:v>
                </c:pt>
                <c:pt idx="7505">
                  <c:v>1.82</c:v>
                </c:pt>
                <c:pt idx="7506">
                  <c:v>1.76</c:v>
                </c:pt>
                <c:pt idx="7507">
                  <c:v>1.68</c:v>
                </c:pt>
                <c:pt idx="7508">
                  <c:v>1.35</c:v>
                </c:pt>
                <c:pt idx="7509">
                  <c:v>1.1000000000000001</c:v>
                </c:pt>
                <c:pt idx="7510">
                  <c:v>0.97</c:v>
                </c:pt>
                <c:pt idx="7511">
                  <c:v>0.82</c:v>
                </c:pt>
                <c:pt idx="7512">
                  <c:v>0.52</c:v>
                </c:pt>
                <c:pt idx="7513">
                  <c:v>0.41</c:v>
                </c:pt>
                <c:pt idx="7514">
                  <c:v>0.41</c:v>
                </c:pt>
                <c:pt idx="7515">
                  <c:v>0.41</c:v>
                </c:pt>
                <c:pt idx="7516">
                  <c:v>0.44</c:v>
                </c:pt>
                <c:pt idx="7517">
                  <c:v>0.47</c:v>
                </c:pt>
                <c:pt idx="7518">
                  <c:v>0.48</c:v>
                </c:pt>
                <c:pt idx="7519">
                  <c:v>0.48</c:v>
                </c:pt>
                <c:pt idx="7520">
                  <c:v>0.49</c:v>
                </c:pt>
                <c:pt idx="7521">
                  <c:v>0.49</c:v>
                </c:pt>
                <c:pt idx="7522">
                  <c:v>0.44</c:v>
                </c:pt>
                <c:pt idx="7523">
                  <c:v>0.36</c:v>
                </c:pt>
                <c:pt idx="7524">
                  <c:v>0.33</c:v>
                </c:pt>
                <c:pt idx="7525">
                  <c:v>0.24</c:v>
                </c:pt>
                <c:pt idx="7526">
                  <c:v>0.2</c:v>
                </c:pt>
                <c:pt idx="7527">
                  <c:v>0.16</c:v>
                </c:pt>
                <c:pt idx="7528">
                  <c:v>0.11</c:v>
                </c:pt>
                <c:pt idx="7529">
                  <c:v>0.08</c:v>
                </c:pt>
                <c:pt idx="7530">
                  <c:v>7.0000000000000007E-2</c:v>
                </c:pt>
                <c:pt idx="7531">
                  <c:v>0.06</c:v>
                </c:pt>
                <c:pt idx="7532">
                  <c:v>0.05</c:v>
                </c:pt>
                <c:pt idx="7533">
                  <c:v>0.04</c:v>
                </c:pt>
                <c:pt idx="7534">
                  <c:v>0.03</c:v>
                </c:pt>
                <c:pt idx="7535">
                  <c:v>0.02</c:v>
                </c:pt>
                <c:pt idx="7536">
                  <c:v>0.02</c:v>
                </c:pt>
                <c:pt idx="7537">
                  <c:v>0.02</c:v>
                </c:pt>
                <c:pt idx="7538">
                  <c:v>0.01</c:v>
                </c:pt>
                <c:pt idx="7539">
                  <c:v>0.01</c:v>
                </c:pt>
                <c:pt idx="7540">
                  <c:v>0.01</c:v>
                </c:pt>
                <c:pt idx="7541">
                  <c:v>0.01</c:v>
                </c:pt>
                <c:pt idx="7542">
                  <c:v>0.01</c:v>
                </c:pt>
                <c:pt idx="7543">
                  <c:v>0.01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0.01</c:v>
                </c:pt>
                <c:pt idx="7623">
                  <c:v>0.01</c:v>
                </c:pt>
                <c:pt idx="7624">
                  <c:v>0.01</c:v>
                </c:pt>
                <c:pt idx="7625">
                  <c:v>0.01</c:v>
                </c:pt>
                <c:pt idx="7626">
                  <c:v>0.01</c:v>
                </c:pt>
                <c:pt idx="7627">
                  <c:v>0.01</c:v>
                </c:pt>
                <c:pt idx="7628">
                  <c:v>0.01</c:v>
                </c:pt>
                <c:pt idx="7629">
                  <c:v>0.01</c:v>
                </c:pt>
                <c:pt idx="7630">
                  <c:v>0.01</c:v>
                </c:pt>
                <c:pt idx="7631">
                  <c:v>0.01</c:v>
                </c:pt>
                <c:pt idx="7632">
                  <c:v>0.01</c:v>
                </c:pt>
                <c:pt idx="7633">
                  <c:v>0.01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0.01</c:v>
                </c:pt>
                <c:pt idx="8400">
                  <c:v>0.01</c:v>
                </c:pt>
                <c:pt idx="8401">
                  <c:v>0.01</c:v>
                </c:pt>
                <c:pt idx="8402">
                  <c:v>0.01</c:v>
                </c:pt>
                <c:pt idx="8403">
                  <c:v>0.01</c:v>
                </c:pt>
                <c:pt idx="8404">
                  <c:v>0.01</c:v>
                </c:pt>
                <c:pt idx="8405">
                  <c:v>0.01</c:v>
                </c:pt>
                <c:pt idx="8406">
                  <c:v>0.01</c:v>
                </c:pt>
                <c:pt idx="8407">
                  <c:v>0.01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0.01</c:v>
                </c:pt>
                <c:pt idx="8413">
                  <c:v>0.01</c:v>
                </c:pt>
                <c:pt idx="8414">
                  <c:v>0.01</c:v>
                </c:pt>
                <c:pt idx="8415">
                  <c:v>0.01</c:v>
                </c:pt>
                <c:pt idx="8416">
                  <c:v>0.02</c:v>
                </c:pt>
                <c:pt idx="8417">
                  <c:v>0.02</c:v>
                </c:pt>
                <c:pt idx="8418">
                  <c:v>0.02</c:v>
                </c:pt>
                <c:pt idx="8419">
                  <c:v>0.02</c:v>
                </c:pt>
                <c:pt idx="8420">
                  <c:v>0.02</c:v>
                </c:pt>
                <c:pt idx="8421">
                  <c:v>0.01</c:v>
                </c:pt>
                <c:pt idx="8422">
                  <c:v>0.01</c:v>
                </c:pt>
                <c:pt idx="8423">
                  <c:v>0.01</c:v>
                </c:pt>
                <c:pt idx="8424">
                  <c:v>0.01</c:v>
                </c:pt>
                <c:pt idx="8425">
                  <c:v>0.01</c:v>
                </c:pt>
                <c:pt idx="8426">
                  <c:v>0.01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0.01</c:v>
                </c:pt>
                <c:pt idx="8437">
                  <c:v>0.01</c:v>
                </c:pt>
                <c:pt idx="8438">
                  <c:v>0.01</c:v>
                </c:pt>
                <c:pt idx="8439">
                  <c:v>0.01</c:v>
                </c:pt>
                <c:pt idx="8440">
                  <c:v>0.01</c:v>
                </c:pt>
                <c:pt idx="8441">
                  <c:v>0.01</c:v>
                </c:pt>
                <c:pt idx="8442">
                  <c:v>0.01</c:v>
                </c:pt>
                <c:pt idx="8443">
                  <c:v>0.01</c:v>
                </c:pt>
                <c:pt idx="8444">
                  <c:v>0.01</c:v>
                </c:pt>
                <c:pt idx="8445">
                  <c:v>0.01</c:v>
                </c:pt>
                <c:pt idx="8446">
                  <c:v>0.01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0.01</c:v>
                </c:pt>
                <c:pt idx="8482">
                  <c:v>0.01</c:v>
                </c:pt>
                <c:pt idx="8483">
                  <c:v>0.01</c:v>
                </c:pt>
                <c:pt idx="8484">
                  <c:v>0.01</c:v>
                </c:pt>
                <c:pt idx="8485">
                  <c:v>0.01</c:v>
                </c:pt>
                <c:pt idx="8486">
                  <c:v>0.01</c:v>
                </c:pt>
                <c:pt idx="8487">
                  <c:v>0.01</c:v>
                </c:pt>
                <c:pt idx="8488">
                  <c:v>0.01</c:v>
                </c:pt>
                <c:pt idx="8489">
                  <c:v>0.01</c:v>
                </c:pt>
                <c:pt idx="8490">
                  <c:v>0.01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0.05</c:v>
                </c:pt>
                <c:pt idx="8632">
                  <c:v>0.11</c:v>
                </c:pt>
                <c:pt idx="8633">
                  <c:v>0.13</c:v>
                </c:pt>
                <c:pt idx="8634">
                  <c:v>0.15</c:v>
                </c:pt>
                <c:pt idx="8635">
                  <c:v>0.17</c:v>
                </c:pt>
                <c:pt idx="8636">
                  <c:v>0.18</c:v>
                </c:pt>
                <c:pt idx="8637">
                  <c:v>0.2</c:v>
                </c:pt>
                <c:pt idx="8638">
                  <c:v>0.21</c:v>
                </c:pt>
                <c:pt idx="8639">
                  <c:v>0.23</c:v>
                </c:pt>
                <c:pt idx="8640">
                  <c:v>0.2</c:v>
                </c:pt>
                <c:pt idx="8641">
                  <c:v>0.12</c:v>
                </c:pt>
                <c:pt idx="8642">
                  <c:v>0.11</c:v>
                </c:pt>
                <c:pt idx="8643">
                  <c:v>0.12</c:v>
                </c:pt>
                <c:pt idx="8644">
                  <c:v>0.11</c:v>
                </c:pt>
                <c:pt idx="8645">
                  <c:v>0.1</c:v>
                </c:pt>
                <c:pt idx="8646">
                  <c:v>0.08</c:v>
                </c:pt>
                <c:pt idx="8647">
                  <c:v>7.0000000000000007E-2</c:v>
                </c:pt>
                <c:pt idx="8648">
                  <c:v>0.05</c:v>
                </c:pt>
                <c:pt idx="8649">
                  <c:v>0.05</c:v>
                </c:pt>
                <c:pt idx="8650">
                  <c:v>0.04</c:v>
                </c:pt>
                <c:pt idx="8651">
                  <c:v>0.01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0.01</c:v>
                </c:pt>
                <c:pt idx="8744">
                  <c:v>0.01</c:v>
                </c:pt>
                <c:pt idx="8745">
                  <c:v>0.01</c:v>
                </c:pt>
                <c:pt idx="8746">
                  <c:v>0.01</c:v>
                </c:pt>
                <c:pt idx="8747">
                  <c:v>0.01</c:v>
                </c:pt>
                <c:pt idx="8748">
                  <c:v>0.01</c:v>
                </c:pt>
                <c:pt idx="8749">
                  <c:v>0.01</c:v>
                </c:pt>
                <c:pt idx="8750">
                  <c:v>0.01</c:v>
                </c:pt>
                <c:pt idx="8751">
                  <c:v>0.01</c:v>
                </c:pt>
                <c:pt idx="8752">
                  <c:v>0.01</c:v>
                </c:pt>
                <c:pt idx="8753">
                  <c:v>0.01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  <c:pt idx="8770">
                  <c:v>0</c:v>
                </c:pt>
                <c:pt idx="8771">
                  <c:v>0</c:v>
                </c:pt>
                <c:pt idx="8772">
                  <c:v>0</c:v>
                </c:pt>
                <c:pt idx="8773">
                  <c:v>0</c:v>
                </c:pt>
                <c:pt idx="8774">
                  <c:v>0</c:v>
                </c:pt>
                <c:pt idx="8775">
                  <c:v>0</c:v>
                </c:pt>
                <c:pt idx="8776">
                  <c:v>0</c:v>
                </c:pt>
                <c:pt idx="8777">
                  <c:v>0</c:v>
                </c:pt>
                <c:pt idx="8778">
                  <c:v>0</c:v>
                </c:pt>
                <c:pt idx="8779">
                  <c:v>0</c:v>
                </c:pt>
                <c:pt idx="8780">
                  <c:v>0</c:v>
                </c:pt>
                <c:pt idx="8781">
                  <c:v>0</c:v>
                </c:pt>
                <c:pt idx="8782">
                  <c:v>0</c:v>
                </c:pt>
                <c:pt idx="8783">
                  <c:v>0</c:v>
                </c:pt>
                <c:pt idx="8784">
                  <c:v>0</c:v>
                </c:pt>
                <c:pt idx="8785">
                  <c:v>0</c:v>
                </c:pt>
                <c:pt idx="8786">
                  <c:v>0</c:v>
                </c:pt>
                <c:pt idx="8787">
                  <c:v>0</c:v>
                </c:pt>
                <c:pt idx="8788">
                  <c:v>0</c:v>
                </c:pt>
                <c:pt idx="8789">
                  <c:v>0</c:v>
                </c:pt>
                <c:pt idx="8790">
                  <c:v>0</c:v>
                </c:pt>
                <c:pt idx="8791">
                  <c:v>0</c:v>
                </c:pt>
                <c:pt idx="8792">
                  <c:v>0</c:v>
                </c:pt>
                <c:pt idx="8793">
                  <c:v>0</c:v>
                </c:pt>
                <c:pt idx="8794">
                  <c:v>0</c:v>
                </c:pt>
                <c:pt idx="8795">
                  <c:v>0</c:v>
                </c:pt>
                <c:pt idx="8796">
                  <c:v>0</c:v>
                </c:pt>
                <c:pt idx="8797">
                  <c:v>0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0</c:v>
                </c:pt>
                <c:pt idx="8803">
                  <c:v>0</c:v>
                </c:pt>
                <c:pt idx="8804">
                  <c:v>0</c:v>
                </c:pt>
                <c:pt idx="8805">
                  <c:v>0</c:v>
                </c:pt>
                <c:pt idx="8806">
                  <c:v>0</c:v>
                </c:pt>
                <c:pt idx="8807">
                  <c:v>0</c:v>
                </c:pt>
                <c:pt idx="8808">
                  <c:v>0</c:v>
                </c:pt>
                <c:pt idx="8809">
                  <c:v>0</c:v>
                </c:pt>
                <c:pt idx="8810">
                  <c:v>0</c:v>
                </c:pt>
                <c:pt idx="8811">
                  <c:v>0</c:v>
                </c:pt>
                <c:pt idx="8812">
                  <c:v>0</c:v>
                </c:pt>
                <c:pt idx="8813">
                  <c:v>0</c:v>
                </c:pt>
                <c:pt idx="8814">
                  <c:v>0</c:v>
                </c:pt>
                <c:pt idx="8815">
                  <c:v>0</c:v>
                </c:pt>
                <c:pt idx="8816">
                  <c:v>0</c:v>
                </c:pt>
                <c:pt idx="8817">
                  <c:v>0</c:v>
                </c:pt>
                <c:pt idx="8818">
                  <c:v>0</c:v>
                </c:pt>
                <c:pt idx="8819">
                  <c:v>0</c:v>
                </c:pt>
                <c:pt idx="8820">
                  <c:v>0</c:v>
                </c:pt>
                <c:pt idx="8821">
                  <c:v>0</c:v>
                </c:pt>
                <c:pt idx="8822">
                  <c:v>0</c:v>
                </c:pt>
                <c:pt idx="8823">
                  <c:v>0</c:v>
                </c:pt>
                <c:pt idx="8824">
                  <c:v>0</c:v>
                </c:pt>
                <c:pt idx="8825">
                  <c:v>0</c:v>
                </c:pt>
                <c:pt idx="8826">
                  <c:v>0</c:v>
                </c:pt>
                <c:pt idx="8827">
                  <c:v>0</c:v>
                </c:pt>
                <c:pt idx="8828">
                  <c:v>0</c:v>
                </c:pt>
                <c:pt idx="8829">
                  <c:v>0</c:v>
                </c:pt>
                <c:pt idx="8830">
                  <c:v>0</c:v>
                </c:pt>
                <c:pt idx="8831">
                  <c:v>0</c:v>
                </c:pt>
                <c:pt idx="8832">
                  <c:v>0</c:v>
                </c:pt>
                <c:pt idx="8833">
                  <c:v>0</c:v>
                </c:pt>
                <c:pt idx="8834">
                  <c:v>0</c:v>
                </c:pt>
                <c:pt idx="8835">
                  <c:v>0</c:v>
                </c:pt>
                <c:pt idx="8836">
                  <c:v>0</c:v>
                </c:pt>
                <c:pt idx="8837">
                  <c:v>0</c:v>
                </c:pt>
                <c:pt idx="8838">
                  <c:v>0</c:v>
                </c:pt>
                <c:pt idx="8839">
                  <c:v>0</c:v>
                </c:pt>
                <c:pt idx="8840">
                  <c:v>0</c:v>
                </c:pt>
                <c:pt idx="8841">
                  <c:v>0</c:v>
                </c:pt>
                <c:pt idx="8842">
                  <c:v>0</c:v>
                </c:pt>
                <c:pt idx="8843">
                  <c:v>0</c:v>
                </c:pt>
                <c:pt idx="8844">
                  <c:v>0</c:v>
                </c:pt>
                <c:pt idx="8845">
                  <c:v>0</c:v>
                </c:pt>
                <c:pt idx="8846">
                  <c:v>0</c:v>
                </c:pt>
                <c:pt idx="8847">
                  <c:v>0</c:v>
                </c:pt>
                <c:pt idx="8848">
                  <c:v>0</c:v>
                </c:pt>
                <c:pt idx="8849">
                  <c:v>0</c:v>
                </c:pt>
                <c:pt idx="8850">
                  <c:v>0</c:v>
                </c:pt>
                <c:pt idx="8851">
                  <c:v>0</c:v>
                </c:pt>
                <c:pt idx="8852">
                  <c:v>0</c:v>
                </c:pt>
                <c:pt idx="8853">
                  <c:v>0</c:v>
                </c:pt>
                <c:pt idx="8854">
                  <c:v>0</c:v>
                </c:pt>
                <c:pt idx="8855">
                  <c:v>0</c:v>
                </c:pt>
                <c:pt idx="8856">
                  <c:v>0</c:v>
                </c:pt>
                <c:pt idx="8857">
                  <c:v>0</c:v>
                </c:pt>
                <c:pt idx="8858">
                  <c:v>0</c:v>
                </c:pt>
                <c:pt idx="8859">
                  <c:v>0</c:v>
                </c:pt>
                <c:pt idx="8860">
                  <c:v>0</c:v>
                </c:pt>
                <c:pt idx="8861">
                  <c:v>0</c:v>
                </c:pt>
                <c:pt idx="8862">
                  <c:v>0</c:v>
                </c:pt>
                <c:pt idx="8863">
                  <c:v>0</c:v>
                </c:pt>
                <c:pt idx="8864">
                  <c:v>0</c:v>
                </c:pt>
                <c:pt idx="8865">
                  <c:v>0</c:v>
                </c:pt>
                <c:pt idx="8866">
                  <c:v>0</c:v>
                </c:pt>
                <c:pt idx="8867">
                  <c:v>0</c:v>
                </c:pt>
                <c:pt idx="8868">
                  <c:v>0</c:v>
                </c:pt>
                <c:pt idx="8869">
                  <c:v>0</c:v>
                </c:pt>
                <c:pt idx="8870">
                  <c:v>0</c:v>
                </c:pt>
                <c:pt idx="8871">
                  <c:v>0</c:v>
                </c:pt>
                <c:pt idx="8872">
                  <c:v>0</c:v>
                </c:pt>
                <c:pt idx="8873">
                  <c:v>0</c:v>
                </c:pt>
                <c:pt idx="8874">
                  <c:v>0</c:v>
                </c:pt>
                <c:pt idx="8875">
                  <c:v>0</c:v>
                </c:pt>
                <c:pt idx="8876">
                  <c:v>0</c:v>
                </c:pt>
                <c:pt idx="8877">
                  <c:v>0</c:v>
                </c:pt>
                <c:pt idx="8878">
                  <c:v>0</c:v>
                </c:pt>
                <c:pt idx="8879">
                  <c:v>0</c:v>
                </c:pt>
                <c:pt idx="8880">
                  <c:v>0</c:v>
                </c:pt>
                <c:pt idx="8881">
                  <c:v>0</c:v>
                </c:pt>
                <c:pt idx="8882">
                  <c:v>0</c:v>
                </c:pt>
                <c:pt idx="8883">
                  <c:v>0</c:v>
                </c:pt>
                <c:pt idx="8884">
                  <c:v>0</c:v>
                </c:pt>
                <c:pt idx="8885">
                  <c:v>0</c:v>
                </c:pt>
                <c:pt idx="8886">
                  <c:v>0</c:v>
                </c:pt>
                <c:pt idx="8887">
                  <c:v>0</c:v>
                </c:pt>
                <c:pt idx="8888">
                  <c:v>0</c:v>
                </c:pt>
                <c:pt idx="8889">
                  <c:v>0</c:v>
                </c:pt>
                <c:pt idx="8890">
                  <c:v>0</c:v>
                </c:pt>
                <c:pt idx="8891">
                  <c:v>0</c:v>
                </c:pt>
                <c:pt idx="8892">
                  <c:v>0</c:v>
                </c:pt>
                <c:pt idx="8893">
                  <c:v>0</c:v>
                </c:pt>
                <c:pt idx="8894">
                  <c:v>0</c:v>
                </c:pt>
                <c:pt idx="8895">
                  <c:v>0</c:v>
                </c:pt>
                <c:pt idx="8896">
                  <c:v>0</c:v>
                </c:pt>
                <c:pt idx="8897">
                  <c:v>0</c:v>
                </c:pt>
                <c:pt idx="8898">
                  <c:v>0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0</c:v>
                </c:pt>
                <c:pt idx="8903">
                  <c:v>0</c:v>
                </c:pt>
                <c:pt idx="8904">
                  <c:v>0</c:v>
                </c:pt>
                <c:pt idx="8905">
                  <c:v>0</c:v>
                </c:pt>
                <c:pt idx="8906">
                  <c:v>0</c:v>
                </c:pt>
                <c:pt idx="8907">
                  <c:v>0</c:v>
                </c:pt>
                <c:pt idx="8908">
                  <c:v>0</c:v>
                </c:pt>
                <c:pt idx="8909">
                  <c:v>0</c:v>
                </c:pt>
                <c:pt idx="8910">
                  <c:v>0</c:v>
                </c:pt>
                <c:pt idx="8911">
                  <c:v>0</c:v>
                </c:pt>
                <c:pt idx="8912">
                  <c:v>0</c:v>
                </c:pt>
                <c:pt idx="8913">
                  <c:v>0</c:v>
                </c:pt>
                <c:pt idx="8914">
                  <c:v>0</c:v>
                </c:pt>
                <c:pt idx="8915">
                  <c:v>0</c:v>
                </c:pt>
                <c:pt idx="8916">
                  <c:v>0</c:v>
                </c:pt>
                <c:pt idx="8917">
                  <c:v>0</c:v>
                </c:pt>
                <c:pt idx="8918">
                  <c:v>0</c:v>
                </c:pt>
                <c:pt idx="8919">
                  <c:v>0</c:v>
                </c:pt>
                <c:pt idx="8920">
                  <c:v>0</c:v>
                </c:pt>
                <c:pt idx="8921">
                  <c:v>0</c:v>
                </c:pt>
                <c:pt idx="8922">
                  <c:v>0</c:v>
                </c:pt>
                <c:pt idx="8923">
                  <c:v>0</c:v>
                </c:pt>
                <c:pt idx="8924">
                  <c:v>0</c:v>
                </c:pt>
                <c:pt idx="8925">
                  <c:v>0</c:v>
                </c:pt>
                <c:pt idx="8926">
                  <c:v>0</c:v>
                </c:pt>
                <c:pt idx="8927">
                  <c:v>0</c:v>
                </c:pt>
                <c:pt idx="8928">
                  <c:v>0</c:v>
                </c:pt>
                <c:pt idx="8929">
                  <c:v>0</c:v>
                </c:pt>
                <c:pt idx="8930">
                  <c:v>0</c:v>
                </c:pt>
                <c:pt idx="8931">
                  <c:v>0</c:v>
                </c:pt>
                <c:pt idx="8932">
                  <c:v>0</c:v>
                </c:pt>
                <c:pt idx="8933">
                  <c:v>0</c:v>
                </c:pt>
                <c:pt idx="8934">
                  <c:v>0</c:v>
                </c:pt>
                <c:pt idx="8935">
                  <c:v>0</c:v>
                </c:pt>
                <c:pt idx="8936">
                  <c:v>0</c:v>
                </c:pt>
                <c:pt idx="8937">
                  <c:v>0</c:v>
                </c:pt>
                <c:pt idx="8938">
                  <c:v>0</c:v>
                </c:pt>
                <c:pt idx="8939">
                  <c:v>0</c:v>
                </c:pt>
                <c:pt idx="8940">
                  <c:v>0</c:v>
                </c:pt>
                <c:pt idx="8941">
                  <c:v>0</c:v>
                </c:pt>
                <c:pt idx="8942">
                  <c:v>0</c:v>
                </c:pt>
                <c:pt idx="8943">
                  <c:v>0</c:v>
                </c:pt>
                <c:pt idx="8944">
                  <c:v>0.01</c:v>
                </c:pt>
                <c:pt idx="8945">
                  <c:v>0.01</c:v>
                </c:pt>
                <c:pt idx="8946">
                  <c:v>0.01</c:v>
                </c:pt>
                <c:pt idx="8947">
                  <c:v>0.01</c:v>
                </c:pt>
                <c:pt idx="8948">
                  <c:v>0.02</c:v>
                </c:pt>
                <c:pt idx="8949">
                  <c:v>0.03</c:v>
                </c:pt>
                <c:pt idx="8950">
                  <c:v>0.03</c:v>
                </c:pt>
                <c:pt idx="8951">
                  <c:v>0.03</c:v>
                </c:pt>
                <c:pt idx="8952">
                  <c:v>0.03</c:v>
                </c:pt>
                <c:pt idx="8953">
                  <c:v>0.04</c:v>
                </c:pt>
                <c:pt idx="8954">
                  <c:v>0.04</c:v>
                </c:pt>
                <c:pt idx="8955">
                  <c:v>0.04</c:v>
                </c:pt>
                <c:pt idx="8956">
                  <c:v>0.04</c:v>
                </c:pt>
                <c:pt idx="8957">
                  <c:v>0.05</c:v>
                </c:pt>
                <c:pt idx="8958">
                  <c:v>0.05</c:v>
                </c:pt>
                <c:pt idx="8959">
                  <c:v>0.04</c:v>
                </c:pt>
                <c:pt idx="8960">
                  <c:v>0.03</c:v>
                </c:pt>
                <c:pt idx="8961">
                  <c:v>0.03</c:v>
                </c:pt>
                <c:pt idx="8962">
                  <c:v>0.04</c:v>
                </c:pt>
                <c:pt idx="8963">
                  <c:v>0.03</c:v>
                </c:pt>
                <c:pt idx="8964">
                  <c:v>0.03</c:v>
                </c:pt>
                <c:pt idx="8965">
                  <c:v>0.02</c:v>
                </c:pt>
                <c:pt idx="8966">
                  <c:v>0.01</c:v>
                </c:pt>
                <c:pt idx="8967">
                  <c:v>0.01</c:v>
                </c:pt>
                <c:pt idx="8968">
                  <c:v>0.01</c:v>
                </c:pt>
                <c:pt idx="8969">
                  <c:v>0.01</c:v>
                </c:pt>
                <c:pt idx="8970">
                  <c:v>0</c:v>
                </c:pt>
                <c:pt idx="8971">
                  <c:v>0</c:v>
                </c:pt>
                <c:pt idx="8972">
                  <c:v>0</c:v>
                </c:pt>
                <c:pt idx="8973">
                  <c:v>0</c:v>
                </c:pt>
                <c:pt idx="8974">
                  <c:v>0</c:v>
                </c:pt>
                <c:pt idx="8975">
                  <c:v>0</c:v>
                </c:pt>
                <c:pt idx="8976">
                  <c:v>0</c:v>
                </c:pt>
                <c:pt idx="8977">
                  <c:v>0</c:v>
                </c:pt>
                <c:pt idx="8978">
                  <c:v>0</c:v>
                </c:pt>
                <c:pt idx="8979">
                  <c:v>0</c:v>
                </c:pt>
                <c:pt idx="8980">
                  <c:v>0</c:v>
                </c:pt>
                <c:pt idx="8981">
                  <c:v>0</c:v>
                </c:pt>
                <c:pt idx="8982">
                  <c:v>0</c:v>
                </c:pt>
                <c:pt idx="8983">
                  <c:v>0</c:v>
                </c:pt>
                <c:pt idx="8984">
                  <c:v>0</c:v>
                </c:pt>
                <c:pt idx="8985">
                  <c:v>0</c:v>
                </c:pt>
                <c:pt idx="8986">
                  <c:v>0</c:v>
                </c:pt>
                <c:pt idx="8987">
                  <c:v>0</c:v>
                </c:pt>
                <c:pt idx="8988">
                  <c:v>0</c:v>
                </c:pt>
                <c:pt idx="8989">
                  <c:v>0</c:v>
                </c:pt>
                <c:pt idx="8990">
                  <c:v>0</c:v>
                </c:pt>
                <c:pt idx="8991">
                  <c:v>0</c:v>
                </c:pt>
                <c:pt idx="8992">
                  <c:v>0</c:v>
                </c:pt>
                <c:pt idx="8993">
                  <c:v>0</c:v>
                </c:pt>
                <c:pt idx="8994">
                  <c:v>0</c:v>
                </c:pt>
                <c:pt idx="8995">
                  <c:v>0</c:v>
                </c:pt>
                <c:pt idx="8996">
                  <c:v>0</c:v>
                </c:pt>
                <c:pt idx="8997">
                  <c:v>0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0</c:v>
                </c:pt>
                <c:pt idx="9003">
                  <c:v>0</c:v>
                </c:pt>
                <c:pt idx="9004">
                  <c:v>0</c:v>
                </c:pt>
                <c:pt idx="9005">
                  <c:v>0</c:v>
                </c:pt>
                <c:pt idx="9006">
                  <c:v>0</c:v>
                </c:pt>
                <c:pt idx="9007">
                  <c:v>0</c:v>
                </c:pt>
                <c:pt idx="9008">
                  <c:v>0</c:v>
                </c:pt>
                <c:pt idx="9009">
                  <c:v>0</c:v>
                </c:pt>
                <c:pt idx="9010">
                  <c:v>0</c:v>
                </c:pt>
                <c:pt idx="9011">
                  <c:v>0</c:v>
                </c:pt>
                <c:pt idx="9012">
                  <c:v>0</c:v>
                </c:pt>
                <c:pt idx="9013">
                  <c:v>0</c:v>
                </c:pt>
                <c:pt idx="9014">
                  <c:v>0</c:v>
                </c:pt>
                <c:pt idx="9015">
                  <c:v>0</c:v>
                </c:pt>
                <c:pt idx="9016">
                  <c:v>0</c:v>
                </c:pt>
                <c:pt idx="9017">
                  <c:v>0</c:v>
                </c:pt>
                <c:pt idx="9018">
                  <c:v>0</c:v>
                </c:pt>
                <c:pt idx="9019">
                  <c:v>0</c:v>
                </c:pt>
                <c:pt idx="9020">
                  <c:v>0</c:v>
                </c:pt>
                <c:pt idx="9021">
                  <c:v>0</c:v>
                </c:pt>
                <c:pt idx="9022">
                  <c:v>0</c:v>
                </c:pt>
                <c:pt idx="9023">
                  <c:v>0</c:v>
                </c:pt>
                <c:pt idx="9024">
                  <c:v>0</c:v>
                </c:pt>
                <c:pt idx="9025">
                  <c:v>0</c:v>
                </c:pt>
                <c:pt idx="9026">
                  <c:v>0</c:v>
                </c:pt>
                <c:pt idx="9027">
                  <c:v>0</c:v>
                </c:pt>
                <c:pt idx="9028">
                  <c:v>0</c:v>
                </c:pt>
                <c:pt idx="9029">
                  <c:v>0</c:v>
                </c:pt>
                <c:pt idx="9030">
                  <c:v>0</c:v>
                </c:pt>
                <c:pt idx="9031">
                  <c:v>0</c:v>
                </c:pt>
                <c:pt idx="9032">
                  <c:v>0</c:v>
                </c:pt>
                <c:pt idx="9033">
                  <c:v>0</c:v>
                </c:pt>
                <c:pt idx="9034">
                  <c:v>0</c:v>
                </c:pt>
                <c:pt idx="9035">
                  <c:v>0</c:v>
                </c:pt>
                <c:pt idx="9036">
                  <c:v>0</c:v>
                </c:pt>
                <c:pt idx="9037">
                  <c:v>0</c:v>
                </c:pt>
                <c:pt idx="9038">
                  <c:v>0</c:v>
                </c:pt>
                <c:pt idx="9039">
                  <c:v>0</c:v>
                </c:pt>
                <c:pt idx="9040">
                  <c:v>0</c:v>
                </c:pt>
                <c:pt idx="9041">
                  <c:v>0</c:v>
                </c:pt>
                <c:pt idx="9042">
                  <c:v>0</c:v>
                </c:pt>
                <c:pt idx="9043">
                  <c:v>0</c:v>
                </c:pt>
                <c:pt idx="9044">
                  <c:v>0</c:v>
                </c:pt>
                <c:pt idx="9045">
                  <c:v>0</c:v>
                </c:pt>
                <c:pt idx="9046">
                  <c:v>0</c:v>
                </c:pt>
                <c:pt idx="9047">
                  <c:v>0</c:v>
                </c:pt>
                <c:pt idx="9048">
                  <c:v>0</c:v>
                </c:pt>
                <c:pt idx="9049">
                  <c:v>0</c:v>
                </c:pt>
                <c:pt idx="9050">
                  <c:v>0</c:v>
                </c:pt>
                <c:pt idx="9051">
                  <c:v>0</c:v>
                </c:pt>
                <c:pt idx="9052">
                  <c:v>0</c:v>
                </c:pt>
                <c:pt idx="9053">
                  <c:v>0</c:v>
                </c:pt>
                <c:pt idx="9054">
                  <c:v>0</c:v>
                </c:pt>
                <c:pt idx="9055">
                  <c:v>0</c:v>
                </c:pt>
                <c:pt idx="9056">
                  <c:v>0</c:v>
                </c:pt>
                <c:pt idx="9057">
                  <c:v>0</c:v>
                </c:pt>
                <c:pt idx="9058">
                  <c:v>0</c:v>
                </c:pt>
                <c:pt idx="9059">
                  <c:v>0</c:v>
                </c:pt>
                <c:pt idx="9060">
                  <c:v>0</c:v>
                </c:pt>
                <c:pt idx="9061">
                  <c:v>0</c:v>
                </c:pt>
                <c:pt idx="9062">
                  <c:v>0</c:v>
                </c:pt>
                <c:pt idx="9063">
                  <c:v>0</c:v>
                </c:pt>
                <c:pt idx="9064">
                  <c:v>0</c:v>
                </c:pt>
                <c:pt idx="9065">
                  <c:v>0</c:v>
                </c:pt>
                <c:pt idx="9066">
                  <c:v>0</c:v>
                </c:pt>
                <c:pt idx="9067">
                  <c:v>0</c:v>
                </c:pt>
                <c:pt idx="9068">
                  <c:v>0</c:v>
                </c:pt>
                <c:pt idx="9069">
                  <c:v>0</c:v>
                </c:pt>
                <c:pt idx="9070">
                  <c:v>0</c:v>
                </c:pt>
                <c:pt idx="9071">
                  <c:v>0</c:v>
                </c:pt>
                <c:pt idx="9072">
                  <c:v>0</c:v>
                </c:pt>
                <c:pt idx="9073">
                  <c:v>0</c:v>
                </c:pt>
                <c:pt idx="9074">
                  <c:v>0</c:v>
                </c:pt>
                <c:pt idx="9075">
                  <c:v>0</c:v>
                </c:pt>
                <c:pt idx="9076">
                  <c:v>0</c:v>
                </c:pt>
                <c:pt idx="9077">
                  <c:v>0</c:v>
                </c:pt>
                <c:pt idx="9078">
                  <c:v>0</c:v>
                </c:pt>
                <c:pt idx="9079">
                  <c:v>0</c:v>
                </c:pt>
                <c:pt idx="9080">
                  <c:v>0</c:v>
                </c:pt>
                <c:pt idx="9081">
                  <c:v>0</c:v>
                </c:pt>
                <c:pt idx="9082">
                  <c:v>0</c:v>
                </c:pt>
                <c:pt idx="9083">
                  <c:v>0</c:v>
                </c:pt>
                <c:pt idx="9084">
                  <c:v>0</c:v>
                </c:pt>
                <c:pt idx="9085">
                  <c:v>0</c:v>
                </c:pt>
                <c:pt idx="9086">
                  <c:v>0</c:v>
                </c:pt>
                <c:pt idx="9087">
                  <c:v>0</c:v>
                </c:pt>
                <c:pt idx="9088">
                  <c:v>0</c:v>
                </c:pt>
                <c:pt idx="9089">
                  <c:v>0</c:v>
                </c:pt>
                <c:pt idx="9090">
                  <c:v>0</c:v>
                </c:pt>
                <c:pt idx="9091">
                  <c:v>0</c:v>
                </c:pt>
                <c:pt idx="9092">
                  <c:v>0</c:v>
                </c:pt>
                <c:pt idx="9093">
                  <c:v>0</c:v>
                </c:pt>
                <c:pt idx="9094">
                  <c:v>0</c:v>
                </c:pt>
                <c:pt idx="9095">
                  <c:v>0</c:v>
                </c:pt>
                <c:pt idx="9096">
                  <c:v>0</c:v>
                </c:pt>
                <c:pt idx="9097">
                  <c:v>0</c:v>
                </c:pt>
                <c:pt idx="9098">
                  <c:v>0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0</c:v>
                </c:pt>
                <c:pt idx="9103">
                  <c:v>0</c:v>
                </c:pt>
                <c:pt idx="9104">
                  <c:v>0</c:v>
                </c:pt>
                <c:pt idx="9105">
                  <c:v>0</c:v>
                </c:pt>
                <c:pt idx="9106">
                  <c:v>0</c:v>
                </c:pt>
                <c:pt idx="9107">
                  <c:v>0</c:v>
                </c:pt>
                <c:pt idx="9108">
                  <c:v>0</c:v>
                </c:pt>
                <c:pt idx="9109">
                  <c:v>0</c:v>
                </c:pt>
                <c:pt idx="9110">
                  <c:v>0</c:v>
                </c:pt>
                <c:pt idx="9111">
                  <c:v>0</c:v>
                </c:pt>
                <c:pt idx="9112">
                  <c:v>0</c:v>
                </c:pt>
                <c:pt idx="9113">
                  <c:v>0</c:v>
                </c:pt>
                <c:pt idx="9114">
                  <c:v>0.01</c:v>
                </c:pt>
                <c:pt idx="9115">
                  <c:v>0.01</c:v>
                </c:pt>
                <c:pt idx="9116">
                  <c:v>0.01</c:v>
                </c:pt>
                <c:pt idx="9117">
                  <c:v>0.01</c:v>
                </c:pt>
                <c:pt idx="9118">
                  <c:v>0.01</c:v>
                </c:pt>
                <c:pt idx="9119">
                  <c:v>0.01</c:v>
                </c:pt>
                <c:pt idx="9120">
                  <c:v>0.01</c:v>
                </c:pt>
                <c:pt idx="9121">
                  <c:v>0.01</c:v>
                </c:pt>
                <c:pt idx="9122">
                  <c:v>0.01</c:v>
                </c:pt>
                <c:pt idx="9123">
                  <c:v>0.01</c:v>
                </c:pt>
                <c:pt idx="9124">
                  <c:v>0.01</c:v>
                </c:pt>
                <c:pt idx="9125">
                  <c:v>0</c:v>
                </c:pt>
                <c:pt idx="9126">
                  <c:v>0</c:v>
                </c:pt>
                <c:pt idx="9127">
                  <c:v>0</c:v>
                </c:pt>
                <c:pt idx="9128">
                  <c:v>0</c:v>
                </c:pt>
                <c:pt idx="9129">
                  <c:v>0</c:v>
                </c:pt>
                <c:pt idx="9130">
                  <c:v>0</c:v>
                </c:pt>
                <c:pt idx="9131">
                  <c:v>0</c:v>
                </c:pt>
                <c:pt idx="9132">
                  <c:v>0</c:v>
                </c:pt>
                <c:pt idx="9133">
                  <c:v>0</c:v>
                </c:pt>
                <c:pt idx="9134">
                  <c:v>0</c:v>
                </c:pt>
                <c:pt idx="9135">
                  <c:v>0</c:v>
                </c:pt>
                <c:pt idx="9136">
                  <c:v>0</c:v>
                </c:pt>
                <c:pt idx="9137">
                  <c:v>0</c:v>
                </c:pt>
                <c:pt idx="9138">
                  <c:v>0</c:v>
                </c:pt>
                <c:pt idx="9139">
                  <c:v>0</c:v>
                </c:pt>
                <c:pt idx="9140">
                  <c:v>0</c:v>
                </c:pt>
                <c:pt idx="9141">
                  <c:v>0</c:v>
                </c:pt>
                <c:pt idx="9142">
                  <c:v>0</c:v>
                </c:pt>
                <c:pt idx="9143">
                  <c:v>0</c:v>
                </c:pt>
                <c:pt idx="9144">
                  <c:v>0.01</c:v>
                </c:pt>
                <c:pt idx="9145">
                  <c:v>0.02</c:v>
                </c:pt>
                <c:pt idx="9146">
                  <c:v>0.03</c:v>
                </c:pt>
                <c:pt idx="9147">
                  <c:v>0.04</c:v>
                </c:pt>
                <c:pt idx="9148">
                  <c:v>0.04</c:v>
                </c:pt>
                <c:pt idx="9149">
                  <c:v>0.04</c:v>
                </c:pt>
                <c:pt idx="9150">
                  <c:v>0.04</c:v>
                </c:pt>
                <c:pt idx="9151">
                  <c:v>0.04</c:v>
                </c:pt>
                <c:pt idx="9152">
                  <c:v>0.04</c:v>
                </c:pt>
                <c:pt idx="9153">
                  <c:v>0.04</c:v>
                </c:pt>
                <c:pt idx="9154">
                  <c:v>0.04</c:v>
                </c:pt>
                <c:pt idx="9155">
                  <c:v>0.04</c:v>
                </c:pt>
                <c:pt idx="9156">
                  <c:v>0.03</c:v>
                </c:pt>
                <c:pt idx="9157">
                  <c:v>0.02</c:v>
                </c:pt>
                <c:pt idx="9158">
                  <c:v>0.02</c:v>
                </c:pt>
                <c:pt idx="9159">
                  <c:v>0.01</c:v>
                </c:pt>
                <c:pt idx="9160">
                  <c:v>0.01</c:v>
                </c:pt>
                <c:pt idx="9161">
                  <c:v>0.01</c:v>
                </c:pt>
                <c:pt idx="9162">
                  <c:v>0.01</c:v>
                </c:pt>
                <c:pt idx="9163">
                  <c:v>0.01</c:v>
                </c:pt>
                <c:pt idx="9164">
                  <c:v>0.01</c:v>
                </c:pt>
                <c:pt idx="9165">
                  <c:v>0.01</c:v>
                </c:pt>
                <c:pt idx="9166">
                  <c:v>0.01</c:v>
                </c:pt>
                <c:pt idx="9167">
                  <c:v>0.01</c:v>
                </c:pt>
                <c:pt idx="9168">
                  <c:v>0.01</c:v>
                </c:pt>
                <c:pt idx="9169">
                  <c:v>0.01</c:v>
                </c:pt>
                <c:pt idx="9170">
                  <c:v>0</c:v>
                </c:pt>
                <c:pt idx="9171">
                  <c:v>0</c:v>
                </c:pt>
                <c:pt idx="9172">
                  <c:v>0</c:v>
                </c:pt>
                <c:pt idx="9173">
                  <c:v>0</c:v>
                </c:pt>
                <c:pt idx="9174">
                  <c:v>0.01</c:v>
                </c:pt>
                <c:pt idx="9175">
                  <c:v>0.01</c:v>
                </c:pt>
                <c:pt idx="9176">
                  <c:v>0.01</c:v>
                </c:pt>
                <c:pt idx="9177">
                  <c:v>0.02</c:v>
                </c:pt>
                <c:pt idx="9178">
                  <c:v>0.02</c:v>
                </c:pt>
                <c:pt idx="9179">
                  <c:v>0.02</c:v>
                </c:pt>
                <c:pt idx="9180">
                  <c:v>0.02</c:v>
                </c:pt>
                <c:pt idx="9181">
                  <c:v>0.01</c:v>
                </c:pt>
                <c:pt idx="9182">
                  <c:v>0.01</c:v>
                </c:pt>
                <c:pt idx="9183">
                  <c:v>0.01</c:v>
                </c:pt>
                <c:pt idx="9184">
                  <c:v>0.01</c:v>
                </c:pt>
                <c:pt idx="9185">
                  <c:v>0.01</c:v>
                </c:pt>
                <c:pt idx="9186">
                  <c:v>0</c:v>
                </c:pt>
                <c:pt idx="9187">
                  <c:v>0</c:v>
                </c:pt>
                <c:pt idx="9188">
                  <c:v>0</c:v>
                </c:pt>
                <c:pt idx="9189">
                  <c:v>0</c:v>
                </c:pt>
                <c:pt idx="9190">
                  <c:v>0</c:v>
                </c:pt>
                <c:pt idx="9191">
                  <c:v>0</c:v>
                </c:pt>
                <c:pt idx="9192">
                  <c:v>0</c:v>
                </c:pt>
                <c:pt idx="9193">
                  <c:v>0</c:v>
                </c:pt>
                <c:pt idx="9194">
                  <c:v>0</c:v>
                </c:pt>
                <c:pt idx="9195">
                  <c:v>0</c:v>
                </c:pt>
                <c:pt idx="9196">
                  <c:v>0</c:v>
                </c:pt>
                <c:pt idx="9197">
                  <c:v>0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0</c:v>
                </c:pt>
                <c:pt idx="9203">
                  <c:v>0</c:v>
                </c:pt>
                <c:pt idx="9204">
                  <c:v>0</c:v>
                </c:pt>
                <c:pt idx="9205">
                  <c:v>0</c:v>
                </c:pt>
                <c:pt idx="9206">
                  <c:v>0.02</c:v>
                </c:pt>
                <c:pt idx="9207">
                  <c:v>0.04</c:v>
                </c:pt>
                <c:pt idx="9208">
                  <c:v>0.04</c:v>
                </c:pt>
                <c:pt idx="9209">
                  <c:v>0.04</c:v>
                </c:pt>
                <c:pt idx="9210">
                  <c:v>0.04</c:v>
                </c:pt>
                <c:pt idx="9211">
                  <c:v>0.04</c:v>
                </c:pt>
                <c:pt idx="9212">
                  <c:v>0.04</c:v>
                </c:pt>
                <c:pt idx="9213">
                  <c:v>0.04</c:v>
                </c:pt>
                <c:pt idx="9214">
                  <c:v>0.04</c:v>
                </c:pt>
                <c:pt idx="9215">
                  <c:v>0.04</c:v>
                </c:pt>
                <c:pt idx="9216">
                  <c:v>0.04</c:v>
                </c:pt>
                <c:pt idx="9217">
                  <c:v>0.04</c:v>
                </c:pt>
                <c:pt idx="9218">
                  <c:v>0.02</c:v>
                </c:pt>
                <c:pt idx="9219">
                  <c:v>0</c:v>
                </c:pt>
                <c:pt idx="9220">
                  <c:v>0</c:v>
                </c:pt>
                <c:pt idx="9221">
                  <c:v>0</c:v>
                </c:pt>
                <c:pt idx="9222">
                  <c:v>0</c:v>
                </c:pt>
                <c:pt idx="9223">
                  <c:v>0</c:v>
                </c:pt>
                <c:pt idx="9224">
                  <c:v>0</c:v>
                </c:pt>
                <c:pt idx="9225">
                  <c:v>0</c:v>
                </c:pt>
                <c:pt idx="9226">
                  <c:v>0</c:v>
                </c:pt>
                <c:pt idx="9227">
                  <c:v>0</c:v>
                </c:pt>
                <c:pt idx="9228">
                  <c:v>0</c:v>
                </c:pt>
                <c:pt idx="9229">
                  <c:v>0</c:v>
                </c:pt>
                <c:pt idx="9230">
                  <c:v>0</c:v>
                </c:pt>
                <c:pt idx="9231">
                  <c:v>0</c:v>
                </c:pt>
                <c:pt idx="9232">
                  <c:v>0</c:v>
                </c:pt>
                <c:pt idx="9233">
                  <c:v>0</c:v>
                </c:pt>
                <c:pt idx="9234">
                  <c:v>0</c:v>
                </c:pt>
                <c:pt idx="9235">
                  <c:v>0</c:v>
                </c:pt>
                <c:pt idx="9236">
                  <c:v>0</c:v>
                </c:pt>
                <c:pt idx="9237">
                  <c:v>0</c:v>
                </c:pt>
                <c:pt idx="9238">
                  <c:v>0</c:v>
                </c:pt>
                <c:pt idx="9239">
                  <c:v>0</c:v>
                </c:pt>
                <c:pt idx="9240">
                  <c:v>0.01</c:v>
                </c:pt>
                <c:pt idx="9241">
                  <c:v>0.01</c:v>
                </c:pt>
                <c:pt idx="9242">
                  <c:v>0.03</c:v>
                </c:pt>
                <c:pt idx="9243">
                  <c:v>0.1</c:v>
                </c:pt>
                <c:pt idx="9244">
                  <c:v>0.1</c:v>
                </c:pt>
                <c:pt idx="9245">
                  <c:v>0.1</c:v>
                </c:pt>
                <c:pt idx="9246">
                  <c:v>0.1</c:v>
                </c:pt>
                <c:pt idx="9247">
                  <c:v>0.11</c:v>
                </c:pt>
                <c:pt idx="9248">
                  <c:v>0.1</c:v>
                </c:pt>
                <c:pt idx="9249">
                  <c:v>0.09</c:v>
                </c:pt>
                <c:pt idx="9250">
                  <c:v>0.08</c:v>
                </c:pt>
                <c:pt idx="9251">
                  <c:v>0.01</c:v>
                </c:pt>
                <c:pt idx="9252">
                  <c:v>0.01</c:v>
                </c:pt>
                <c:pt idx="9253">
                  <c:v>0.01</c:v>
                </c:pt>
                <c:pt idx="9254">
                  <c:v>0.01</c:v>
                </c:pt>
                <c:pt idx="9255">
                  <c:v>0.01</c:v>
                </c:pt>
                <c:pt idx="9256">
                  <c:v>0</c:v>
                </c:pt>
                <c:pt idx="9257">
                  <c:v>0</c:v>
                </c:pt>
                <c:pt idx="9258">
                  <c:v>0</c:v>
                </c:pt>
                <c:pt idx="9259">
                  <c:v>0</c:v>
                </c:pt>
                <c:pt idx="9260">
                  <c:v>0</c:v>
                </c:pt>
                <c:pt idx="9261">
                  <c:v>0</c:v>
                </c:pt>
                <c:pt idx="9262">
                  <c:v>0</c:v>
                </c:pt>
                <c:pt idx="9263">
                  <c:v>0</c:v>
                </c:pt>
                <c:pt idx="9264">
                  <c:v>0</c:v>
                </c:pt>
                <c:pt idx="9265">
                  <c:v>0</c:v>
                </c:pt>
                <c:pt idx="9266">
                  <c:v>0</c:v>
                </c:pt>
                <c:pt idx="9267">
                  <c:v>0</c:v>
                </c:pt>
                <c:pt idx="9268">
                  <c:v>0</c:v>
                </c:pt>
                <c:pt idx="9269">
                  <c:v>0</c:v>
                </c:pt>
                <c:pt idx="9270">
                  <c:v>0</c:v>
                </c:pt>
                <c:pt idx="9271">
                  <c:v>0</c:v>
                </c:pt>
                <c:pt idx="9272">
                  <c:v>0</c:v>
                </c:pt>
                <c:pt idx="9273">
                  <c:v>0</c:v>
                </c:pt>
                <c:pt idx="9274">
                  <c:v>0</c:v>
                </c:pt>
                <c:pt idx="9275">
                  <c:v>0</c:v>
                </c:pt>
                <c:pt idx="9276">
                  <c:v>0</c:v>
                </c:pt>
                <c:pt idx="9277">
                  <c:v>0</c:v>
                </c:pt>
                <c:pt idx="9278">
                  <c:v>0</c:v>
                </c:pt>
                <c:pt idx="9279">
                  <c:v>0</c:v>
                </c:pt>
                <c:pt idx="9280">
                  <c:v>0</c:v>
                </c:pt>
                <c:pt idx="9281">
                  <c:v>0</c:v>
                </c:pt>
                <c:pt idx="9282">
                  <c:v>0</c:v>
                </c:pt>
                <c:pt idx="9283">
                  <c:v>0</c:v>
                </c:pt>
                <c:pt idx="9284">
                  <c:v>0</c:v>
                </c:pt>
                <c:pt idx="9285">
                  <c:v>0</c:v>
                </c:pt>
                <c:pt idx="9286">
                  <c:v>0</c:v>
                </c:pt>
                <c:pt idx="9287">
                  <c:v>0</c:v>
                </c:pt>
                <c:pt idx="9288">
                  <c:v>0</c:v>
                </c:pt>
                <c:pt idx="9289">
                  <c:v>0</c:v>
                </c:pt>
                <c:pt idx="9290">
                  <c:v>0</c:v>
                </c:pt>
                <c:pt idx="9291">
                  <c:v>0</c:v>
                </c:pt>
                <c:pt idx="9292">
                  <c:v>0</c:v>
                </c:pt>
                <c:pt idx="9293">
                  <c:v>0.02</c:v>
                </c:pt>
                <c:pt idx="9294">
                  <c:v>0.03</c:v>
                </c:pt>
                <c:pt idx="9295">
                  <c:v>0.04</c:v>
                </c:pt>
                <c:pt idx="9296">
                  <c:v>0.04</c:v>
                </c:pt>
                <c:pt idx="9297">
                  <c:v>0.05</c:v>
                </c:pt>
                <c:pt idx="9298">
                  <c:v>0.05</c:v>
                </c:pt>
                <c:pt idx="9299">
                  <c:v>0.05</c:v>
                </c:pt>
                <c:pt idx="9300">
                  <c:v>0.05</c:v>
                </c:pt>
                <c:pt idx="9301">
                  <c:v>0.05</c:v>
                </c:pt>
                <c:pt idx="9302">
                  <c:v>0.05</c:v>
                </c:pt>
                <c:pt idx="9303">
                  <c:v>0.05</c:v>
                </c:pt>
                <c:pt idx="9304">
                  <c:v>0.05</c:v>
                </c:pt>
                <c:pt idx="9305">
                  <c:v>0.03</c:v>
                </c:pt>
                <c:pt idx="9306">
                  <c:v>0.02</c:v>
                </c:pt>
                <c:pt idx="9307">
                  <c:v>0.01</c:v>
                </c:pt>
                <c:pt idx="9308">
                  <c:v>0.01</c:v>
                </c:pt>
                <c:pt idx="9309">
                  <c:v>0</c:v>
                </c:pt>
                <c:pt idx="9310">
                  <c:v>0</c:v>
                </c:pt>
                <c:pt idx="9311">
                  <c:v>0</c:v>
                </c:pt>
                <c:pt idx="9312">
                  <c:v>0</c:v>
                </c:pt>
                <c:pt idx="9313">
                  <c:v>0</c:v>
                </c:pt>
                <c:pt idx="9314">
                  <c:v>0</c:v>
                </c:pt>
                <c:pt idx="9315">
                  <c:v>0</c:v>
                </c:pt>
                <c:pt idx="9316">
                  <c:v>0</c:v>
                </c:pt>
                <c:pt idx="9317">
                  <c:v>0</c:v>
                </c:pt>
                <c:pt idx="9318">
                  <c:v>0</c:v>
                </c:pt>
                <c:pt idx="9319">
                  <c:v>0</c:v>
                </c:pt>
                <c:pt idx="9320">
                  <c:v>0</c:v>
                </c:pt>
                <c:pt idx="9321">
                  <c:v>0</c:v>
                </c:pt>
                <c:pt idx="9322">
                  <c:v>0</c:v>
                </c:pt>
                <c:pt idx="9323">
                  <c:v>0</c:v>
                </c:pt>
                <c:pt idx="9324">
                  <c:v>0</c:v>
                </c:pt>
                <c:pt idx="9325">
                  <c:v>0</c:v>
                </c:pt>
                <c:pt idx="9326">
                  <c:v>0</c:v>
                </c:pt>
                <c:pt idx="9327">
                  <c:v>0</c:v>
                </c:pt>
                <c:pt idx="9328">
                  <c:v>0</c:v>
                </c:pt>
                <c:pt idx="9329">
                  <c:v>0</c:v>
                </c:pt>
                <c:pt idx="9330">
                  <c:v>0</c:v>
                </c:pt>
                <c:pt idx="9331">
                  <c:v>0</c:v>
                </c:pt>
                <c:pt idx="9332">
                  <c:v>0</c:v>
                </c:pt>
                <c:pt idx="9333">
                  <c:v>0</c:v>
                </c:pt>
                <c:pt idx="9334">
                  <c:v>0</c:v>
                </c:pt>
                <c:pt idx="9335">
                  <c:v>0</c:v>
                </c:pt>
                <c:pt idx="9336">
                  <c:v>0</c:v>
                </c:pt>
                <c:pt idx="9337">
                  <c:v>0</c:v>
                </c:pt>
                <c:pt idx="9338">
                  <c:v>0</c:v>
                </c:pt>
                <c:pt idx="9339">
                  <c:v>0</c:v>
                </c:pt>
                <c:pt idx="9340">
                  <c:v>0</c:v>
                </c:pt>
                <c:pt idx="9341">
                  <c:v>0</c:v>
                </c:pt>
                <c:pt idx="9342">
                  <c:v>0</c:v>
                </c:pt>
                <c:pt idx="9343">
                  <c:v>0</c:v>
                </c:pt>
                <c:pt idx="9344">
                  <c:v>0</c:v>
                </c:pt>
                <c:pt idx="9345">
                  <c:v>0</c:v>
                </c:pt>
                <c:pt idx="9346">
                  <c:v>0</c:v>
                </c:pt>
                <c:pt idx="9347">
                  <c:v>0</c:v>
                </c:pt>
                <c:pt idx="9348">
                  <c:v>0.01</c:v>
                </c:pt>
                <c:pt idx="9349">
                  <c:v>0.03</c:v>
                </c:pt>
                <c:pt idx="9350">
                  <c:v>0.05</c:v>
                </c:pt>
                <c:pt idx="9351">
                  <c:v>0.06</c:v>
                </c:pt>
                <c:pt idx="9352">
                  <c:v>7.0000000000000007E-2</c:v>
                </c:pt>
                <c:pt idx="9353">
                  <c:v>7.0000000000000007E-2</c:v>
                </c:pt>
                <c:pt idx="9354">
                  <c:v>0.08</c:v>
                </c:pt>
                <c:pt idx="9355">
                  <c:v>0.08</c:v>
                </c:pt>
                <c:pt idx="9356">
                  <c:v>0.09</c:v>
                </c:pt>
                <c:pt idx="9357">
                  <c:v>0.09</c:v>
                </c:pt>
                <c:pt idx="9358">
                  <c:v>0.1</c:v>
                </c:pt>
                <c:pt idx="9359">
                  <c:v>0.1</c:v>
                </c:pt>
                <c:pt idx="9360">
                  <c:v>0.1</c:v>
                </c:pt>
                <c:pt idx="9361">
                  <c:v>0.09</c:v>
                </c:pt>
                <c:pt idx="9362">
                  <c:v>7.0000000000000007E-2</c:v>
                </c:pt>
                <c:pt idx="9363">
                  <c:v>7.0000000000000007E-2</c:v>
                </c:pt>
                <c:pt idx="9364">
                  <c:v>7.0000000000000007E-2</c:v>
                </c:pt>
                <c:pt idx="9365">
                  <c:v>0.08</c:v>
                </c:pt>
                <c:pt idx="9366">
                  <c:v>7.0000000000000007E-2</c:v>
                </c:pt>
                <c:pt idx="9367">
                  <c:v>0.08</c:v>
                </c:pt>
                <c:pt idx="9368">
                  <c:v>0.09</c:v>
                </c:pt>
                <c:pt idx="9369">
                  <c:v>0.09</c:v>
                </c:pt>
                <c:pt idx="9370">
                  <c:v>0.1</c:v>
                </c:pt>
                <c:pt idx="9371">
                  <c:v>0.1</c:v>
                </c:pt>
                <c:pt idx="9372">
                  <c:v>0.14000000000000001</c:v>
                </c:pt>
                <c:pt idx="9373">
                  <c:v>0.28999999999999998</c:v>
                </c:pt>
                <c:pt idx="9374">
                  <c:v>0.33</c:v>
                </c:pt>
                <c:pt idx="9375">
                  <c:v>0.39</c:v>
                </c:pt>
                <c:pt idx="9376">
                  <c:v>0.42</c:v>
                </c:pt>
                <c:pt idx="9377">
                  <c:v>0.46</c:v>
                </c:pt>
                <c:pt idx="9378">
                  <c:v>0.54</c:v>
                </c:pt>
                <c:pt idx="9379">
                  <c:v>0.62</c:v>
                </c:pt>
                <c:pt idx="9380">
                  <c:v>0.76</c:v>
                </c:pt>
                <c:pt idx="9381">
                  <c:v>0.8</c:v>
                </c:pt>
                <c:pt idx="9382">
                  <c:v>0.81</c:v>
                </c:pt>
                <c:pt idx="9383">
                  <c:v>0.8</c:v>
                </c:pt>
                <c:pt idx="9384">
                  <c:v>0.63</c:v>
                </c:pt>
                <c:pt idx="9385">
                  <c:v>0.62</c:v>
                </c:pt>
                <c:pt idx="9386">
                  <c:v>0.57999999999999996</c:v>
                </c:pt>
                <c:pt idx="9387">
                  <c:v>0.51</c:v>
                </c:pt>
                <c:pt idx="9388">
                  <c:v>0.42</c:v>
                </c:pt>
                <c:pt idx="9389">
                  <c:v>0.33</c:v>
                </c:pt>
                <c:pt idx="9390">
                  <c:v>0.28999999999999998</c:v>
                </c:pt>
                <c:pt idx="9391">
                  <c:v>0.28000000000000003</c:v>
                </c:pt>
                <c:pt idx="9392">
                  <c:v>0.28000000000000003</c:v>
                </c:pt>
                <c:pt idx="9393">
                  <c:v>0.26</c:v>
                </c:pt>
                <c:pt idx="9394">
                  <c:v>0.23</c:v>
                </c:pt>
                <c:pt idx="9395">
                  <c:v>0.2</c:v>
                </c:pt>
                <c:pt idx="9396">
                  <c:v>0.14000000000000001</c:v>
                </c:pt>
                <c:pt idx="9397">
                  <c:v>0.12</c:v>
                </c:pt>
                <c:pt idx="9398">
                  <c:v>0.11</c:v>
                </c:pt>
                <c:pt idx="9399">
                  <c:v>0.11</c:v>
                </c:pt>
                <c:pt idx="9400">
                  <c:v>0.13</c:v>
                </c:pt>
                <c:pt idx="9401">
                  <c:v>0.13</c:v>
                </c:pt>
                <c:pt idx="9402">
                  <c:v>0.15</c:v>
                </c:pt>
                <c:pt idx="9403">
                  <c:v>0.19</c:v>
                </c:pt>
                <c:pt idx="9404">
                  <c:v>0.23</c:v>
                </c:pt>
                <c:pt idx="9405">
                  <c:v>0.35</c:v>
                </c:pt>
                <c:pt idx="9406">
                  <c:v>0.37</c:v>
                </c:pt>
                <c:pt idx="9407">
                  <c:v>0.41</c:v>
                </c:pt>
                <c:pt idx="9408">
                  <c:v>0.44</c:v>
                </c:pt>
                <c:pt idx="9409">
                  <c:v>0.41</c:v>
                </c:pt>
                <c:pt idx="9410">
                  <c:v>0.41</c:v>
                </c:pt>
                <c:pt idx="9411">
                  <c:v>0.4</c:v>
                </c:pt>
                <c:pt idx="9412">
                  <c:v>0.41</c:v>
                </c:pt>
                <c:pt idx="9413">
                  <c:v>0.38</c:v>
                </c:pt>
                <c:pt idx="9414">
                  <c:v>0.28000000000000003</c:v>
                </c:pt>
                <c:pt idx="9415">
                  <c:v>0.27</c:v>
                </c:pt>
                <c:pt idx="9416">
                  <c:v>0.19</c:v>
                </c:pt>
                <c:pt idx="9417">
                  <c:v>0.15</c:v>
                </c:pt>
                <c:pt idx="9418">
                  <c:v>0.16</c:v>
                </c:pt>
                <c:pt idx="9419">
                  <c:v>0.16</c:v>
                </c:pt>
                <c:pt idx="9420">
                  <c:v>0.13</c:v>
                </c:pt>
                <c:pt idx="9421">
                  <c:v>0.1</c:v>
                </c:pt>
                <c:pt idx="9422">
                  <c:v>0.11</c:v>
                </c:pt>
                <c:pt idx="9423">
                  <c:v>0.1</c:v>
                </c:pt>
                <c:pt idx="9424">
                  <c:v>0.1</c:v>
                </c:pt>
                <c:pt idx="9425">
                  <c:v>0.1</c:v>
                </c:pt>
                <c:pt idx="9426">
                  <c:v>0.09</c:v>
                </c:pt>
                <c:pt idx="9427">
                  <c:v>0.09</c:v>
                </c:pt>
                <c:pt idx="9428">
                  <c:v>0.09</c:v>
                </c:pt>
                <c:pt idx="9429">
                  <c:v>0.1</c:v>
                </c:pt>
                <c:pt idx="9430">
                  <c:v>0.09</c:v>
                </c:pt>
                <c:pt idx="9431">
                  <c:v>0.09</c:v>
                </c:pt>
                <c:pt idx="9432">
                  <c:v>0.1</c:v>
                </c:pt>
                <c:pt idx="9433">
                  <c:v>0.11</c:v>
                </c:pt>
                <c:pt idx="9434">
                  <c:v>0.11</c:v>
                </c:pt>
                <c:pt idx="9435">
                  <c:v>0.1</c:v>
                </c:pt>
                <c:pt idx="9436">
                  <c:v>0.09</c:v>
                </c:pt>
                <c:pt idx="9437">
                  <c:v>0.08</c:v>
                </c:pt>
                <c:pt idx="9438">
                  <c:v>7.0000000000000007E-2</c:v>
                </c:pt>
                <c:pt idx="9439">
                  <c:v>7.0000000000000007E-2</c:v>
                </c:pt>
                <c:pt idx="9440">
                  <c:v>0.05</c:v>
                </c:pt>
                <c:pt idx="9441">
                  <c:v>0.05</c:v>
                </c:pt>
                <c:pt idx="9442">
                  <c:v>0.04</c:v>
                </c:pt>
                <c:pt idx="9443">
                  <c:v>0.03</c:v>
                </c:pt>
                <c:pt idx="9444">
                  <c:v>0.02</c:v>
                </c:pt>
                <c:pt idx="9445">
                  <c:v>0.01</c:v>
                </c:pt>
                <c:pt idx="9446">
                  <c:v>0.01</c:v>
                </c:pt>
                <c:pt idx="9447">
                  <c:v>0.01</c:v>
                </c:pt>
                <c:pt idx="9448">
                  <c:v>0.01</c:v>
                </c:pt>
                <c:pt idx="9449">
                  <c:v>0</c:v>
                </c:pt>
                <c:pt idx="9450">
                  <c:v>0</c:v>
                </c:pt>
                <c:pt idx="9451">
                  <c:v>0</c:v>
                </c:pt>
                <c:pt idx="9452">
                  <c:v>0</c:v>
                </c:pt>
                <c:pt idx="9453">
                  <c:v>0</c:v>
                </c:pt>
                <c:pt idx="9454">
                  <c:v>0</c:v>
                </c:pt>
                <c:pt idx="9455">
                  <c:v>0</c:v>
                </c:pt>
                <c:pt idx="9456">
                  <c:v>0</c:v>
                </c:pt>
                <c:pt idx="9457">
                  <c:v>0</c:v>
                </c:pt>
                <c:pt idx="9458">
                  <c:v>0</c:v>
                </c:pt>
                <c:pt idx="9459">
                  <c:v>0</c:v>
                </c:pt>
                <c:pt idx="9460">
                  <c:v>0</c:v>
                </c:pt>
                <c:pt idx="9461">
                  <c:v>0</c:v>
                </c:pt>
                <c:pt idx="9462">
                  <c:v>0</c:v>
                </c:pt>
                <c:pt idx="9463">
                  <c:v>0</c:v>
                </c:pt>
                <c:pt idx="9464">
                  <c:v>0</c:v>
                </c:pt>
                <c:pt idx="9465">
                  <c:v>0</c:v>
                </c:pt>
                <c:pt idx="9466">
                  <c:v>0</c:v>
                </c:pt>
                <c:pt idx="9467">
                  <c:v>0</c:v>
                </c:pt>
                <c:pt idx="9468">
                  <c:v>0</c:v>
                </c:pt>
                <c:pt idx="9469">
                  <c:v>0</c:v>
                </c:pt>
                <c:pt idx="9470">
                  <c:v>0</c:v>
                </c:pt>
                <c:pt idx="9471">
                  <c:v>0</c:v>
                </c:pt>
                <c:pt idx="9472">
                  <c:v>0</c:v>
                </c:pt>
                <c:pt idx="9473">
                  <c:v>0</c:v>
                </c:pt>
                <c:pt idx="9474">
                  <c:v>0</c:v>
                </c:pt>
                <c:pt idx="9475">
                  <c:v>0</c:v>
                </c:pt>
                <c:pt idx="9476">
                  <c:v>0</c:v>
                </c:pt>
                <c:pt idx="9477">
                  <c:v>0</c:v>
                </c:pt>
                <c:pt idx="9478">
                  <c:v>0</c:v>
                </c:pt>
                <c:pt idx="9479">
                  <c:v>0</c:v>
                </c:pt>
                <c:pt idx="9480">
                  <c:v>0</c:v>
                </c:pt>
                <c:pt idx="9481">
                  <c:v>0</c:v>
                </c:pt>
                <c:pt idx="9482">
                  <c:v>0</c:v>
                </c:pt>
                <c:pt idx="9483">
                  <c:v>0</c:v>
                </c:pt>
                <c:pt idx="9484">
                  <c:v>0</c:v>
                </c:pt>
                <c:pt idx="9485">
                  <c:v>0</c:v>
                </c:pt>
                <c:pt idx="9486">
                  <c:v>0</c:v>
                </c:pt>
                <c:pt idx="9487">
                  <c:v>0</c:v>
                </c:pt>
                <c:pt idx="9488">
                  <c:v>0</c:v>
                </c:pt>
                <c:pt idx="9489">
                  <c:v>0</c:v>
                </c:pt>
                <c:pt idx="9490">
                  <c:v>0</c:v>
                </c:pt>
                <c:pt idx="9491">
                  <c:v>0</c:v>
                </c:pt>
                <c:pt idx="9492">
                  <c:v>0</c:v>
                </c:pt>
                <c:pt idx="9493">
                  <c:v>0</c:v>
                </c:pt>
                <c:pt idx="9494">
                  <c:v>0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0</c:v>
                </c:pt>
                <c:pt idx="9505">
                  <c:v>0</c:v>
                </c:pt>
                <c:pt idx="9506">
                  <c:v>0</c:v>
                </c:pt>
                <c:pt idx="9507">
                  <c:v>0</c:v>
                </c:pt>
                <c:pt idx="9508">
                  <c:v>0</c:v>
                </c:pt>
                <c:pt idx="9509">
                  <c:v>0</c:v>
                </c:pt>
                <c:pt idx="9510">
                  <c:v>0</c:v>
                </c:pt>
                <c:pt idx="9511">
                  <c:v>0</c:v>
                </c:pt>
                <c:pt idx="9512">
                  <c:v>0</c:v>
                </c:pt>
                <c:pt idx="9513">
                  <c:v>0</c:v>
                </c:pt>
                <c:pt idx="9514">
                  <c:v>0</c:v>
                </c:pt>
                <c:pt idx="9515">
                  <c:v>0</c:v>
                </c:pt>
                <c:pt idx="9516">
                  <c:v>0</c:v>
                </c:pt>
                <c:pt idx="9517">
                  <c:v>0</c:v>
                </c:pt>
                <c:pt idx="9518">
                  <c:v>0</c:v>
                </c:pt>
                <c:pt idx="9519">
                  <c:v>0</c:v>
                </c:pt>
                <c:pt idx="9520">
                  <c:v>0</c:v>
                </c:pt>
                <c:pt idx="9521">
                  <c:v>0</c:v>
                </c:pt>
                <c:pt idx="9522">
                  <c:v>0</c:v>
                </c:pt>
                <c:pt idx="9523">
                  <c:v>0</c:v>
                </c:pt>
                <c:pt idx="9524">
                  <c:v>0</c:v>
                </c:pt>
                <c:pt idx="9525">
                  <c:v>0</c:v>
                </c:pt>
                <c:pt idx="9526">
                  <c:v>0</c:v>
                </c:pt>
                <c:pt idx="9527">
                  <c:v>0</c:v>
                </c:pt>
                <c:pt idx="9528">
                  <c:v>0</c:v>
                </c:pt>
                <c:pt idx="9529">
                  <c:v>0</c:v>
                </c:pt>
                <c:pt idx="9530">
                  <c:v>0</c:v>
                </c:pt>
                <c:pt idx="9531">
                  <c:v>0</c:v>
                </c:pt>
                <c:pt idx="9532">
                  <c:v>0</c:v>
                </c:pt>
                <c:pt idx="9533">
                  <c:v>0</c:v>
                </c:pt>
                <c:pt idx="9534">
                  <c:v>0</c:v>
                </c:pt>
                <c:pt idx="9535">
                  <c:v>0</c:v>
                </c:pt>
                <c:pt idx="9536">
                  <c:v>0</c:v>
                </c:pt>
                <c:pt idx="9537">
                  <c:v>0</c:v>
                </c:pt>
                <c:pt idx="9538">
                  <c:v>0</c:v>
                </c:pt>
                <c:pt idx="9539">
                  <c:v>0</c:v>
                </c:pt>
                <c:pt idx="9540">
                  <c:v>0</c:v>
                </c:pt>
                <c:pt idx="9541">
                  <c:v>0</c:v>
                </c:pt>
                <c:pt idx="9542">
                  <c:v>0</c:v>
                </c:pt>
                <c:pt idx="9543">
                  <c:v>0</c:v>
                </c:pt>
                <c:pt idx="9544">
                  <c:v>0</c:v>
                </c:pt>
                <c:pt idx="9545">
                  <c:v>0</c:v>
                </c:pt>
                <c:pt idx="9546">
                  <c:v>0</c:v>
                </c:pt>
                <c:pt idx="9547">
                  <c:v>0</c:v>
                </c:pt>
                <c:pt idx="9548">
                  <c:v>0</c:v>
                </c:pt>
                <c:pt idx="9549">
                  <c:v>0</c:v>
                </c:pt>
                <c:pt idx="9550">
                  <c:v>0</c:v>
                </c:pt>
                <c:pt idx="9551">
                  <c:v>0</c:v>
                </c:pt>
                <c:pt idx="9552">
                  <c:v>0</c:v>
                </c:pt>
                <c:pt idx="9553">
                  <c:v>0</c:v>
                </c:pt>
                <c:pt idx="9554">
                  <c:v>0</c:v>
                </c:pt>
                <c:pt idx="9555">
                  <c:v>0</c:v>
                </c:pt>
                <c:pt idx="9556">
                  <c:v>0</c:v>
                </c:pt>
                <c:pt idx="9557">
                  <c:v>0</c:v>
                </c:pt>
                <c:pt idx="9558">
                  <c:v>0</c:v>
                </c:pt>
                <c:pt idx="9559">
                  <c:v>0</c:v>
                </c:pt>
                <c:pt idx="9560">
                  <c:v>0</c:v>
                </c:pt>
                <c:pt idx="9561">
                  <c:v>0</c:v>
                </c:pt>
                <c:pt idx="9562">
                  <c:v>0</c:v>
                </c:pt>
                <c:pt idx="9563">
                  <c:v>0</c:v>
                </c:pt>
                <c:pt idx="9564">
                  <c:v>0</c:v>
                </c:pt>
                <c:pt idx="9565">
                  <c:v>0</c:v>
                </c:pt>
                <c:pt idx="9566">
                  <c:v>0</c:v>
                </c:pt>
                <c:pt idx="9567">
                  <c:v>0</c:v>
                </c:pt>
                <c:pt idx="9568">
                  <c:v>0</c:v>
                </c:pt>
                <c:pt idx="9569">
                  <c:v>0</c:v>
                </c:pt>
                <c:pt idx="9570">
                  <c:v>0</c:v>
                </c:pt>
                <c:pt idx="9571">
                  <c:v>0</c:v>
                </c:pt>
                <c:pt idx="9572">
                  <c:v>0</c:v>
                </c:pt>
                <c:pt idx="9573">
                  <c:v>0</c:v>
                </c:pt>
                <c:pt idx="9574">
                  <c:v>0</c:v>
                </c:pt>
                <c:pt idx="9575">
                  <c:v>0</c:v>
                </c:pt>
                <c:pt idx="9576">
                  <c:v>0</c:v>
                </c:pt>
                <c:pt idx="9577">
                  <c:v>0</c:v>
                </c:pt>
                <c:pt idx="9578">
                  <c:v>0</c:v>
                </c:pt>
                <c:pt idx="9579">
                  <c:v>0</c:v>
                </c:pt>
                <c:pt idx="9580">
                  <c:v>0</c:v>
                </c:pt>
                <c:pt idx="9581">
                  <c:v>0</c:v>
                </c:pt>
                <c:pt idx="9582">
                  <c:v>0</c:v>
                </c:pt>
                <c:pt idx="9583">
                  <c:v>0</c:v>
                </c:pt>
                <c:pt idx="9584">
                  <c:v>0</c:v>
                </c:pt>
                <c:pt idx="9585">
                  <c:v>0</c:v>
                </c:pt>
                <c:pt idx="9586">
                  <c:v>0</c:v>
                </c:pt>
                <c:pt idx="9587">
                  <c:v>0</c:v>
                </c:pt>
                <c:pt idx="9588">
                  <c:v>0</c:v>
                </c:pt>
                <c:pt idx="9589">
                  <c:v>0</c:v>
                </c:pt>
                <c:pt idx="9590">
                  <c:v>0</c:v>
                </c:pt>
                <c:pt idx="9591">
                  <c:v>0</c:v>
                </c:pt>
                <c:pt idx="9592">
                  <c:v>0</c:v>
                </c:pt>
                <c:pt idx="9593">
                  <c:v>0</c:v>
                </c:pt>
                <c:pt idx="9594">
                  <c:v>0</c:v>
                </c:pt>
                <c:pt idx="9595">
                  <c:v>0</c:v>
                </c:pt>
                <c:pt idx="9596">
                  <c:v>0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0</c:v>
                </c:pt>
                <c:pt idx="9604">
                  <c:v>0</c:v>
                </c:pt>
                <c:pt idx="9605">
                  <c:v>0</c:v>
                </c:pt>
                <c:pt idx="9606">
                  <c:v>0</c:v>
                </c:pt>
                <c:pt idx="9607">
                  <c:v>0</c:v>
                </c:pt>
                <c:pt idx="9608">
                  <c:v>0</c:v>
                </c:pt>
                <c:pt idx="9609">
                  <c:v>0</c:v>
                </c:pt>
                <c:pt idx="9610">
                  <c:v>0</c:v>
                </c:pt>
                <c:pt idx="9611">
                  <c:v>0</c:v>
                </c:pt>
                <c:pt idx="9612">
                  <c:v>0</c:v>
                </c:pt>
                <c:pt idx="9613">
                  <c:v>0</c:v>
                </c:pt>
                <c:pt idx="9614">
                  <c:v>0</c:v>
                </c:pt>
                <c:pt idx="9615">
                  <c:v>0</c:v>
                </c:pt>
                <c:pt idx="9616">
                  <c:v>0</c:v>
                </c:pt>
                <c:pt idx="9617">
                  <c:v>0</c:v>
                </c:pt>
                <c:pt idx="9618">
                  <c:v>0</c:v>
                </c:pt>
                <c:pt idx="9619">
                  <c:v>0</c:v>
                </c:pt>
                <c:pt idx="9620">
                  <c:v>0</c:v>
                </c:pt>
                <c:pt idx="9621">
                  <c:v>0</c:v>
                </c:pt>
                <c:pt idx="9622">
                  <c:v>0</c:v>
                </c:pt>
                <c:pt idx="9623">
                  <c:v>0</c:v>
                </c:pt>
                <c:pt idx="9624">
                  <c:v>0</c:v>
                </c:pt>
                <c:pt idx="9625">
                  <c:v>0</c:v>
                </c:pt>
                <c:pt idx="9626">
                  <c:v>0</c:v>
                </c:pt>
                <c:pt idx="9627">
                  <c:v>0</c:v>
                </c:pt>
                <c:pt idx="9628">
                  <c:v>0</c:v>
                </c:pt>
                <c:pt idx="9629">
                  <c:v>0</c:v>
                </c:pt>
                <c:pt idx="9630">
                  <c:v>0</c:v>
                </c:pt>
                <c:pt idx="9631">
                  <c:v>0</c:v>
                </c:pt>
                <c:pt idx="9632">
                  <c:v>0</c:v>
                </c:pt>
                <c:pt idx="9633">
                  <c:v>0</c:v>
                </c:pt>
                <c:pt idx="9634">
                  <c:v>0</c:v>
                </c:pt>
                <c:pt idx="9635">
                  <c:v>0</c:v>
                </c:pt>
                <c:pt idx="9636">
                  <c:v>0</c:v>
                </c:pt>
                <c:pt idx="9637">
                  <c:v>0</c:v>
                </c:pt>
                <c:pt idx="9638">
                  <c:v>0</c:v>
                </c:pt>
                <c:pt idx="9639">
                  <c:v>0</c:v>
                </c:pt>
                <c:pt idx="9640">
                  <c:v>0</c:v>
                </c:pt>
                <c:pt idx="9641">
                  <c:v>0</c:v>
                </c:pt>
                <c:pt idx="9642">
                  <c:v>0</c:v>
                </c:pt>
                <c:pt idx="9643">
                  <c:v>0</c:v>
                </c:pt>
                <c:pt idx="9644">
                  <c:v>0</c:v>
                </c:pt>
                <c:pt idx="9645">
                  <c:v>0</c:v>
                </c:pt>
                <c:pt idx="9646">
                  <c:v>0</c:v>
                </c:pt>
                <c:pt idx="9647">
                  <c:v>0</c:v>
                </c:pt>
                <c:pt idx="9648">
                  <c:v>0</c:v>
                </c:pt>
                <c:pt idx="9649">
                  <c:v>0</c:v>
                </c:pt>
                <c:pt idx="9650">
                  <c:v>0</c:v>
                </c:pt>
                <c:pt idx="9651">
                  <c:v>0</c:v>
                </c:pt>
                <c:pt idx="9652">
                  <c:v>0</c:v>
                </c:pt>
                <c:pt idx="9653">
                  <c:v>0</c:v>
                </c:pt>
                <c:pt idx="9654">
                  <c:v>0</c:v>
                </c:pt>
                <c:pt idx="9655">
                  <c:v>0</c:v>
                </c:pt>
                <c:pt idx="9656">
                  <c:v>0</c:v>
                </c:pt>
                <c:pt idx="9657">
                  <c:v>0</c:v>
                </c:pt>
                <c:pt idx="9658">
                  <c:v>0</c:v>
                </c:pt>
                <c:pt idx="9659">
                  <c:v>0</c:v>
                </c:pt>
                <c:pt idx="9660">
                  <c:v>0</c:v>
                </c:pt>
                <c:pt idx="9661">
                  <c:v>0</c:v>
                </c:pt>
                <c:pt idx="9662">
                  <c:v>0</c:v>
                </c:pt>
                <c:pt idx="9663">
                  <c:v>0</c:v>
                </c:pt>
                <c:pt idx="9664">
                  <c:v>0</c:v>
                </c:pt>
                <c:pt idx="9665">
                  <c:v>0</c:v>
                </c:pt>
                <c:pt idx="9666">
                  <c:v>0</c:v>
                </c:pt>
                <c:pt idx="9667">
                  <c:v>0</c:v>
                </c:pt>
                <c:pt idx="9668">
                  <c:v>0</c:v>
                </c:pt>
                <c:pt idx="9669">
                  <c:v>0</c:v>
                </c:pt>
                <c:pt idx="9670">
                  <c:v>0</c:v>
                </c:pt>
                <c:pt idx="9671">
                  <c:v>0</c:v>
                </c:pt>
                <c:pt idx="9672">
                  <c:v>0</c:v>
                </c:pt>
                <c:pt idx="9673">
                  <c:v>0</c:v>
                </c:pt>
                <c:pt idx="9674">
                  <c:v>0</c:v>
                </c:pt>
                <c:pt idx="9675">
                  <c:v>0</c:v>
                </c:pt>
                <c:pt idx="9676">
                  <c:v>0</c:v>
                </c:pt>
                <c:pt idx="9677">
                  <c:v>0</c:v>
                </c:pt>
                <c:pt idx="9678">
                  <c:v>0</c:v>
                </c:pt>
                <c:pt idx="9679">
                  <c:v>0</c:v>
                </c:pt>
                <c:pt idx="9680">
                  <c:v>0</c:v>
                </c:pt>
                <c:pt idx="9681">
                  <c:v>0</c:v>
                </c:pt>
                <c:pt idx="9682">
                  <c:v>0</c:v>
                </c:pt>
                <c:pt idx="9683">
                  <c:v>0</c:v>
                </c:pt>
                <c:pt idx="9684">
                  <c:v>0</c:v>
                </c:pt>
                <c:pt idx="9685">
                  <c:v>0</c:v>
                </c:pt>
                <c:pt idx="9686">
                  <c:v>0</c:v>
                </c:pt>
                <c:pt idx="9687">
                  <c:v>0</c:v>
                </c:pt>
                <c:pt idx="9688">
                  <c:v>0</c:v>
                </c:pt>
                <c:pt idx="9689">
                  <c:v>0</c:v>
                </c:pt>
                <c:pt idx="9690">
                  <c:v>0</c:v>
                </c:pt>
                <c:pt idx="9691">
                  <c:v>0</c:v>
                </c:pt>
                <c:pt idx="9692">
                  <c:v>0</c:v>
                </c:pt>
                <c:pt idx="9693">
                  <c:v>0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0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0</c:v>
                </c:pt>
                <c:pt idx="9709">
                  <c:v>0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0</c:v>
                </c:pt>
                <c:pt idx="9714">
                  <c:v>0</c:v>
                </c:pt>
                <c:pt idx="9715">
                  <c:v>0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0</c:v>
                </c:pt>
                <c:pt idx="9720">
                  <c:v>0</c:v>
                </c:pt>
                <c:pt idx="9721">
                  <c:v>0</c:v>
                </c:pt>
                <c:pt idx="9722">
                  <c:v>0</c:v>
                </c:pt>
                <c:pt idx="9723">
                  <c:v>0</c:v>
                </c:pt>
                <c:pt idx="9724">
                  <c:v>0</c:v>
                </c:pt>
                <c:pt idx="9725">
                  <c:v>0</c:v>
                </c:pt>
                <c:pt idx="9726">
                  <c:v>0</c:v>
                </c:pt>
                <c:pt idx="9727">
                  <c:v>0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0</c:v>
                </c:pt>
                <c:pt idx="9735">
                  <c:v>0</c:v>
                </c:pt>
                <c:pt idx="9736">
                  <c:v>0</c:v>
                </c:pt>
                <c:pt idx="9737">
                  <c:v>0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0</c:v>
                </c:pt>
                <c:pt idx="9742">
                  <c:v>0</c:v>
                </c:pt>
                <c:pt idx="9743">
                  <c:v>0</c:v>
                </c:pt>
                <c:pt idx="9744">
                  <c:v>0</c:v>
                </c:pt>
                <c:pt idx="9745">
                  <c:v>0</c:v>
                </c:pt>
                <c:pt idx="9746">
                  <c:v>0</c:v>
                </c:pt>
                <c:pt idx="9747">
                  <c:v>0</c:v>
                </c:pt>
                <c:pt idx="9748">
                  <c:v>0</c:v>
                </c:pt>
                <c:pt idx="9749">
                  <c:v>0</c:v>
                </c:pt>
                <c:pt idx="9750">
                  <c:v>0</c:v>
                </c:pt>
                <c:pt idx="9751">
                  <c:v>0</c:v>
                </c:pt>
                <c:pt idx="9752">
                  <c:v>0</c:v>
                </c:pt>
                <c:pt idx="9753">
                  <c:v>0</c:v>
                </c:pt>
                <c:pt idx="9754">
                  <c:v>0</c:v>
                </c:pt>
                <c:pt idx="9755">
                  <c:v>0</c:v>
                </c:pt>
                <c:pt idx="9756">
                  <c:v>0</c:v>
                </c:pt>
                <c:pt idx="9757">
                  <c:v>0</c:v>
                </c:pt>
                <c:pt idx="9758">
                  <c:v>0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0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0</c:v>
                </c:pt>
                <c:pt idx="9780">
                  <c:v>0</c:v>
                </c:pt>
                <c:pt idx="9781">
                  <c:v>0</c:v>
                </c:pt>
                <c:pt idx="9782">
                  <c:v>0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0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0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0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0.05</c:v>
                </c:pt>
                <c:pt idx="9981">
                  <c:v>0.08</c:v>
                </c:pt>
                <c:pt idx="9982">
                  <c:v>0.09</c:v>
                </c:pt>
                <c:pt idx="9983">
                  <c:v>0.13</c:v>
                </c:pt>
                <c:pt idx="9984">
                  <c:v>0.16</c:v>
                </c:pt>
                <c:pt idx="9985">
                  <c:v>0.18</c:v>
                </c:pt>
                <c:pt idx="9986">
                  <c:v>0.19</c:v>
                </c:pt>
                <c:pt idx="9987">
                  <c:v>0.22</c:v>
                </c:pt>
                <c:pt idx="9988">
                  <c:v>0.23</c:v>
                </c:pt>
                <c:pt idx="9989">
                  <c:v>0.23</c:v>
                </c:pt>
                <c:pt idx="9990">
                  <c:v>0.25</c:v>
                </c:pt>
                <c:pt idx="9991">
                  <c:v>0.25</c:v>
                </c:pt>
                <c:pt idx="9992">
                  <c:v>0.2</c:v>
                </c:pt>
                <c:pt idx="9993">
                  <c:v>0.17</c:v>
                </c:pt>
                <c:pt idx="9994">
                  <c:v>0.16</c:v>
                </c:pt>
                <c:pt idx="9995">
                  <c:v>0.12</c:v>
                </c:pt>
                <c:pt idx="9996">
                  <c:v>0.1</c:v>
                </c:pt>
                <c:pt idx="9997">
                  <c:v>0.08</c:v>
                </c:pt>
                <c:pt idx="9998">
                  <c:v>0.08</c:v>
                </c:pt>
                <c:pt idx="9999">
                  <c:v>0.05</c:v>
                </c:pt>
                <c:pt idx="10000">
                  <c:v>0.04</c:v>
                </c:pt>
                <c:pt idx="10001">
                  <c:v>0.04</c:v>
                </c:pt>
                <c:pt idx="10002">
                  <c:v>0.02</c:v>
                </c:pt>
                <c:pt idx="10003">
                  <c:v>0.02</c:v>
                </c:pt>
                <c:pt idx="10004">
                  <c:v>0.02</c:v>
                </c:pt>
                <c:pt idx="10005">
                  <c:v>0.02</c:v>
                </c:pt>
                <c:pt idx="10006">
                  <c:v>0.02</c:v>
                </c:pt>
                <c:pt idx="10007">
                  <c:v>0.02</c:v>
                </c:pt>
                <c:pt idx="10008">
                  <c:v>0.01</c:v>
                </c:pt>
                <c:pt idx="10009">
                  <c:v>0.01</c:v>
                </c:pt>
                <c:pt idx="10010">
                  <c:v>0</c:v>
                </c:pt>
                <c:pt idx="10011">
                  <c:v>0</c:v>
                </c:pt>
                <c:pt idx="10012">
                  <c:v>0</c:v>
                </c:pt>
                <c:pt idx="10013">
                  <c:v>0</c:v>
                </c:pt>
                <c:pt idx="10014">
                  <c:v>0</c:v>
                </c:pt>
                <c:pt idx="10015">
                  <c:v>0</c:v>
                </c:pt>
                <c:pt idx="10016">
                  <c:v>0</c:v>
                </c:pt>
                <c:pt idx="10017">
                  <c:v>0</c:v>
                </c:pt>
                <c:pt idx="10018">
                  <c:v>0</c:v>
                </c:pt>
                <c:pt idx="10019">
                  <c:v>0</c:v>
                </c:pt>
                <c:pt idx="10020">
                  <c:v>0</c:v>
                </c:pt>
                <c:pt idx="10021">
                  <c:v>0</c:v>
                </c:pt>
                <c:pt idx="10022">
                  <c:v>0</c:v>
                </c:pt>
                <c:pt idx="10023">
                  <c:v>0</c:v>
                </c:pt>
                <c:pt idx="10024">
                  <c:v>0</c:v>
                </c:pt>
                <c:pt idx="10025">
                  <c:v>0</c:v>
                </c:pt>
                <c:pt idx="10026">
                  <c:v>0</c:v>
                </c:pt>
                <c:pt idx="10027">
                  <c:v>0</c:v>
                </c:pt>
                <c:pt idx="10028">
                  <c:v>0</c:v>
                </c:pt>
                <c:pt idx="10029">
                  <c:v>0</c:v>
                </c:pt>
                <c:pt idx="10030">
                  <c:v>0</c:v>
                </c:pt>
                <c:pt idx="10031">
                  <c:v>0</c:v>
                </c:pt>
                <c:pt idx="10032">
                  <c:v>0</c:v>
                </c:pt>
                <c:pt idx="10033">
                  <c:v>0</c:v>
                </c:pt>
                <c:pt idx="10034">
                  <c:v>0</c:v>
                </c:pt>
                <c:pt idx="10035">
                  <c:v>0</c:v>
                </c:pt>
                <c:pt idx="10036">
                  <c:v>0</c:v>
                </c:pt>
                <c:pt idx="10037">
                  <c:v>0</c:v>
                </c:pt>
                <c:pt idx="10038">
                  <c:v>0</c:v>
                </c:pt>
                <c:pt idx="10039">
                  <c:v>0</c:v>
                </c:pt>
                <c:pt idx="10040">
                  <c:v>0</c:v>
                </c:pt>
                <c:pt idx="10041">
                  <c:v>0</c:v>
                </c:pt>
                <c:pt idx="10042">
                  <c:v>0</c:v>
                </c:pt>
                <c:pt idx="10043">
                  <c:v>0</c:v>
                </c:pt>
                <c:pt idx="10044">
                  <c:v>0</c:v>
                </c:pt>
                <c:pt idx="10045">
                  <c:v>0</c:v>
                </c:pt>
                <c:pt idx="10046">
                  <c:v>0</c:v>
                </c:pt>
                <c:pt idx="10047">
                  <c:v>0</c:v>
                </c:pt>
                <c:pt idx="10048">
                  <c:v>0</c:v>
                </c:pt>
                <c:pt idx="10049">
                  <c:v>0</c:v>
                </c:pt>
                <c:pt idx="10050">
                  <c:v>0</c:v>
                </c:pt>
                <c:pt idx="10051">
                  <c:v>0</c:v>
                </c:pt>
                <c:pt idx="10052">
                  <c:v>0</c:v>
                </c:pt>
                <c:pt idx="10053">
                  <c:v>0</c:v>
                </c:pt>
                <c:pt idx="10054">
                  <c:v>0</c:v>
                </c:pt>
                <c:pt idx="10055">
                  <c:v>0</c:v>
                </c:pt>
                <c:pt idx="10056">
                  <c:v>0</c:v>
                </c:pt>
                <c:pt idx="10057">
                  <c:v>0</c:v>
                </c:pt>
                <c:pt idx="10058">
                  <c:v>0</c:v>
                </c:pt>
                <c:pt idx="10059">
                  <c:v>0</c:v>
                </c:pt>
                <c:pt idx="10060">
                  <c:v>0</c:v>
                </c:pt>
                <c:pt idx="10061">
                  <c:v>0</c:v>
                </c:pt>
                <c:pt idx="10062">
                  <c:v>0</c:v>
                </c:pt>
                <c:pt idx="10063">
                  <c:v>0</c:v>
                </c:pt>
                <c:pt idx="10064">
                  <c:v>0</c:v>
                </c:pt>
                <c:pt idx="10065">
                  <c:v>0</c:v>
                </c:pt>
                <c:pt idx="10066">
                  <c:v>0</c:v>
                </c:pt>
                <c:pt idx="10067">
                  <c:v>0</c:v>
                </c:pt>
                <c:pt idx="10068">
                  <c:v>0</c:v>
                </c:pt>
                <c:pt idx="10069">
                  <c:v>0</c:v>
                </c:pt>
                <c:pt idx="10070">
                  <c:v>0</c:v>
                </c:pt>
                <c:pt idx="10071">
                  <c:v>0</c:v>
                </c:pt>
                <c:pt idx="10072">
                  <c:v>0</c:v>
                </c:pt>
                <c:pt idx="10073">
                  <c:v>0</c:v>
                </c:pt>
                <c:pt idx="10074">
                  <c:v>0</c:v>
                </c:pt>
                <c:pt idx="10075">
                  <c:v>0</c:v>
                </c:pt>
                <c:pt idx="10076">
                  <c:v>0</c:v>
                </c:pt>
                <c:pt idx="10077">
                  <c:v>0</c:v>
                </c:pt>
                <c:pt idx="10078">
                  <c:v>0</c:v>
                </c:pt>
                <c:pt idx="10079">
                  <c:v>0</c:v>
                </c:pt>
                <c:pt idx="10080">
                  <c:v>0</c:v>
                </c:pt>
                <c:pt idx="10081">
                  <c:v>0</c:v>
                </c:pt>
                <c:pt idx="10082">
                  <c:v>0</c:v>
                </c:pt>
                <c:pt idx="10083">
                  <c:v>0</c:v>
                </c:pt>
                <c:pt idx="10084">
                  <c:v>0</c:v>
                </c:pt>
                <c:pt idx="10085">
                  <c:v>0</c:v>
                </c:pt>
                <c:pt idx="10086">
                  <c:v>0</c:v>
                </c:pt>
                <c:pt idx="10087">
                  <c:v>0</c:v>
                </c:pt>
                <c:pt idx="10088">
                  <c:v>0</c:v>
                </c:pt>
                <c:pt idx="10089">
                  <c:v>0</c:v>
                </c:pt>
                <c:pt idx="10090">
                  <c:v>0</c:v>
                </c:pt>
                <c:pt idx="10091">
                  <c:v>0</c:v>
                </c:pt>
                <c:pt idx="10092">
                  <c:v>0</c:v>
                </c:pt>
                <c:pt idx="10093">
                  <c:v>0</c:v>
                </c:pt>
                <c:pt idx="10094">
                  <c:v>0</c:v>
                </c:pt>
                <c:pt idx="10095">
                  <c:v>0</c:v>
                </c:pt>
                <c:pt idx="10096">
                  <c:v>0</c:v>
                </c:pt>
                <c:pt idx="10097">
                  <c:v>0</c:v>
                </c:pt>
                <c:pt idx="10098">
                  <c:v>0</c:v>
                </c:pt>
                <c:pt idx="10099">
                  <c:v>0</c:v>
                </c:pt>
                <c:pt idx="10100">
                  <c:v>0</c:v>
                </c:pt>
                <c:pt idx="10101">
                  <c:v>0</c:v>
                </c:pt>
                <c:pt idx="10102">
                  <c:v>0</c:v>
                </c:pt>
                <c:pt idx="10103">
                  <c:v>0</c:v>
                </c:pt>
                <c:pt idx="10104">
                  <c:v>0</c:v>
                </c:pt>
                <c:pt idx="10105">
                  <c:v>0</c:v>
                </c:pt>
                <c:pt idx="10106">
                  <c:v>0</c:v>
                </c:pt>
                <c:pt idx="10107">
                  <c:v>0</c:v>
                </c:pt>
                <c:pt idx="10108">
                  <c:v>0</c:v>
                </c:pt>
                <c:pt idx="10109">
                  <c:v>0</c:v>
                </c:pt>
                <c:pt idx="10110">
                  <c:v>0</c:v>
                </c:pt>
                <c:pt idx="10111">
                  <c:v>0</c:v>
                </c:pt>
                <c:pt idx="10112">
                  <c:v>0</c:v>
                </c:pt>
                <c:pt idx="10113">
                  <c:v>0</c:v>
                </c:pt>
                <c:pt idx="10114">
                  <c:v>0</c:v>
                </c:pt>
                <c:pt idx="10115">
                  <c:v>0</c:v>
                </c:pt>
                <c:pt idx="10116">
                  <c:v>0</c:v>
                </c:pt>
                <c:pt idx="10117">
                  <c:v>0</c:v>
                </c:pt>
                <c:pt idx="10118">
                  <c:v>0</c:v>
                </c:pt>
                <c:pt idx="10119">
                  <c:v>0</c:v>
                </c:pt>
                <c:pt idx="10120">
                  <c:v>0</c:v>
                </c:pt>
                <c:pt idx="10121">
                  <c:v>0</c:v>
                </c:pt>
                <c:pt idx="10122">
                  <c:v>0</c:v>
                </c:pt>
                <c:pt idx="10123">
                  <c:v>0</c:v>
                </c:pt>
                <c:pt idx="10124">
                  <c:v>0</c:v>
                </c:pt>
                <c:pt idx="10125">
                  <c:v>0</c:v>
                </c:pt>
                <c:pt idx="10126">
                  <c:v>0</c:v>
                </c:pt>
                <c:pt idx="10127">
                  <c:v>0</c:v>
                </c:pt>
                <c:pt idx="10128">
                  <c:v>0</c:v>
                </c:pt>
                <c:pt idx="10129">
                  <c:v>0</c:v>
                </c:pt>
                <c:pt idx="10130">
                  <c:v>0</c:v>
                </c:pt>
                <c:pt idx="10131">
                  <c:v>0</c:v>
                </c:pt>
                <c:pt idx="10132">
                  <c:v>0</c:v>
                </c:pt>
                <c:pt idx="10133">
                  <c:v>0</c:v>
                </c:pt>
                <c:pt idx="10134">
                  <c:v>0</c:v>
                </c:pt>
                <c:pt idx="10135">
                  <c:v>0</c:v>
                </c:pt>
                <c:pt idx="10136">
                  <c:v>0</c:v>
                </c:pt>
                <c:pt idx="10137">
                  <c:v>0</c:v>
                </c:pt>
                <c:pt idx="10138">
                  <c:v>0</c:v>
                </c:pt>
                <c:pt idx="10139">
                  <c:v>0</c:v>
                </c:pt>
                <c:pt idx="10140">
                  <c:v>0</c:v>
                </c:pt>
                <c:pt idx="10141">
                  <c:v>0</c:v>
                </c:pt>
                <c:pt idx="10142">
                  <c:v>0</c:v>
                </c:pt>
                <c:pt idx="10143">
                  <c:v>0</c:v>
                </c:pt>
                <c:pt idx="10144">
                  <c:v>0</c:v>
                </c:pt>
                <c:pt idx="10145">
                  <c:v>0</c:v>
                </c:pt>
                <c:pt idx="10146">
                  <c:v>0</c:v>
                </c:pt>
                <c:pt idx="10147">
                  <c:v>0</c:v>
                </c:pt>
                <c:pt idx="10148">
                  <c:v>0</c:v>
                </c:pt>
                <c:pt idx="10149">
                  <c:v>0</c:v>
                </c:pt>
                <c:pt idx="10150">
                  <c:v>0</c:v>
                </c:pt>
                <c:pt idx="10151">
                  <c:v>0</c:v>
                </c:pt>
                <c:pt idx="10152">
                  <c:v>0</c:v>
                </c:pt>
                <c:pt idx="10153">
                  <c:v>0</c:v>
                </c:pt>
                <c:pt idx="10154">
                  <c:v>0</c:v>
                </c:pt>
                <c:pt idx="10155">
                  <c:v>0</c:v>
                </c:pt>
                <c:pt idx="10156">
                  <c:v>0</c:v>
                </c:pt>
                <c:pt idx="10157">
                  <c:v>0</c:v>
                </c:pt>
                <c:pt idx="10158">
                  <c:v>0</c:v>
                </c:pt>
                <c:pt idx="10159">
                  <c:v>0</c:v>
                </c:pt>
                <c:pt idx="10160">
                  <c:v>0</c:v>
                </c:pt>
                <c:pt idx="10161">
                  <c:v>0</c:v>
                </c:pt>
                <c:pt idx="10162">
                  <c:v>0</c:v>
                </c:pt>
                <c:pt idx="10163">
                  <c:v>0</c:v>
                </c:pt>
                <c:pt idx="10164">
                  <c:v>0</c:v>
                </c:pt>
                <c:pt idx="10165">
                  <c:v>0</c:v>
                </c:pt>
                <c:pt idx="10166">
                  <c:v>0</c:v>
                </c:pt>
                <c:pt idx="10167">
                  <c:v>0</c:v>
                </c:pt>
                <c:pt idx="10168">
                  <c:v>0</c:v>
                </c:pt>
                <c:pt idx="10169">
                  <c:v>0</c:v>
                </c:pt>
                <c:pt idx="10170">
                  <c:v>0</c:v>
                </c:pt>
                <c:pt idx="10171">
                  <c:v>0</c:v>
                </c:pt>
                <c:pt idx="10172">
                  <c:v>0</c:v>
                </c:pt>
                <c:pt idx="10173">
                  <c:v>0</c:v>
                </c:pt>
                <c:pt idx="10174">
                  <c:v>0</c:v>
                </c:pt>
                <c:pt idx="10175">
                  <c:v>0</c:v>
                </c:pt>
                <c:pt idx="10176">
                  <c:v>0</c:v>
                </c:pt>
                <c:pt idx="10177">
                  <c:v>0</c:v>
                </c:pt>
                <c:pt idx="10178">
                  <c:v>0</c:v>
                </c:pt>
                <c:pt idx="10179">
                  <c:v>0</c:v>
                </c:pt>
                <c:pt idx="10180">
                  <c:v>0</c:v>
                </c:pt>
                <c:pt idx="10181">
                  <c:v>0</c:v>
                </c:pt>
                <c:pt idx="10182">
                  <c:v>0</c:v>
                </c:pt>
                <c:pt idx="10183">
                  <c:v>0</c:v>
                </c:pt>
                <c:pt idx="10184">
                  <c:v>0</c:v>
                </c:pt>
                <c:pt idx="10185">
                  <c:v>0</c:v>
                </c:pt>
                <c:pt idx="10186">
                  <c:v>0</c:v>
                </c:pt>
                <c:pt idx="10187">
                  <c:v>0</c:v>
                </c:pt>
                <c:pt idx="10188">
                  <c:v>0</c:v>
                </c:pt>
                <c:pt idx="10189">
                  <c:v>0</c:v>
                </c:pt>
                <c:pt idx="10190">
                  <c:v>0</c:v>
                </c:pt>
                <c:pt idx="10191">
                  <c:v>0</c:v>
                </c:pt>
                <c:pt idx="10192">
                  <c:v>0</c:v>
                </c:pt>
                <c:pt idx="10193">
                  <c:v>0</c:v>
                </c:pt>
                <c:pt idx="10194">
                  <c:v>0</c:v>
                </c:pt>
                <c:pt idx="10195">
                  <c:v>0</c:v>
                </c:pt>
                <c:pt idx="10196">
                  <c:v>0</c:v>
                </c:pt>
                <c:pt idx="10197">
                  <c:v>0</c:v>
                </c:pt>
                <c:pt idx="10198">
                  <c:v>0</c:v>
                </c:pt>
                <c:pt idx="10199">
                  <c:v>0</c:v>
                </c:pt>
                <c:pt idx="10200">
                  <c:v>0</c:v>
                </c:pt>
                <c:pt idx="10201">
                  <c:v>0</c:v>
                </c:pt>
                <c:pt idx="10202">
                  <c:v>0</c:v>
                </c:pt>
                <c:pt idx="10203">
                  <c:v>0</c:v>
                </c:pt>
                <c:pt idx="10204">
                  <c:v>0</c:v>
                </c:pt>
                <c:pt idx="10205">
                  <c:v>0</c:v>
                </c:pt>
                <c:pt idx="10206">
                  <c:v>0</c:v>
                </c:pt>
                <c:pt idx="10207">
                  <c:v>0</c:v>
                </c:pt>
                <c:pt idx="10208">
                  <c:v>0</c:v>
                </c:pt>
                <c:pt idx="10209">
                  <c:v>0</c:v>
                </c:pt>
                <c:pt idx="10210">
                  <c:v>0</c:v>
                </c:pt>
                <c:pt idx="10211">
                  <c:v>0</c:v>
                </c:pt>
                <c:pt idx="10212">
                  <c:v>0</c:v>
                </c:pt>
                <c:pt idx="10213">
                  <c:v>0</c:v>
                </c:pt>
                <c:pt idx="10214">
                  <c:v>0</c:v>
                </c:pt>
                <c:pt idx="10215">
                  <c:v>0</c:v>
                </c:pt>
                <c:pt idx="10216">
                  <c:v>0</c:v>
                </c:pt>
                <c:pt idx="10217">
                  <c:v>0</c:v>
                </c:pt>
                <c:pt idx="10218">
                  <c:v>0</c:v>
                </c:pt>
                <c:pt idx="10219">
                  <c:v>0</c:v>
                </c:pt>
                <c:pt idx="10220">
                  <c:v>0</c:v>
                </c:pt>
                <c:pt idx="10221">
                  <c:v>0</c:v>
                </c:pt>
                <c:pt idx="10222">
                  <c:v>0</c:v>
                </c:pt>
                <c:pt idx="10223">
                  <c:v>0</c:v>
                </c:pt>
                <c:pt idx="10224">
                  <c:v>0</c:v>
                </c:pt>
                <c:pt idx="10225">
                  <c:v>0</c:v>
                </c:pt>
                <c:pt idx="10226">
                  <c:v>0</c:v>
                </c:pt>
                <c:pt idx="10227">
                  <c:v>0</c:v>
                </c:pt>
                <c:pt idx="10228">
                  <c:v>0</c:v>
                </c:pt>
                <c:pt idx="10229">
                  <c:v>0</c:v>
                </c:pt>
                <c:pt idx="10230">
                  <c:v>0</c:v>
                </c:pt>
                <c:pt idx="10231">
                  <c:v>0</c:v>
                </c:pt>
                <c:pt idx="10232">
                  <c:v>0</c:v>
                </c:pt>
                <c:pt idx="10233">
                  <c:v>0</c:v>
                </c:pt>
                <c:pt idx="10234">
                  <c:v>0</c:v>
                </c:pt>
                <c:pt idx="10235">
                  <c:v>0</c:v>
                </c:pt>
                <c:pt idx="10236">
                  <c:v>0</c:v>
                </c:pt>
                <c:pt idx="10237">
                  <c:v>0</c:v>
                </c:pt>
                <c:pt idx="10238">
                  <c:v>0</c:v>
                </c:pt>
                <c:pt idx="10239">
                  <c:v>0</c:v>
                </c:pt>
                <c:pt idx="10240">
                  <c:v>0</c:v>
                </c:pt>
                <c:pt idx="10241">
                  <c:v>0</c:v>
                </c:pt>
                <c:pt idx="10242">
                  <c:v>0</c:v>
                </c:pt>
                <c:pt idx="10243">
                  <c:v>0</c:v>
                </c:pt>
                <c:pt idx="10244">
                  <c:v>0</c:v>
                </c:pt>
                <c:pt idx="10245">
                  <c:v>0</c:v>
                </c:pt>
                <c:pt idx="10246">
                  <c:v>0</c:v>
                </c:pt>
                <c:pt idx="10247">
                  <c:v>0</c:v>
                </c:pt>
                <c:pt idx="10248">
                  <c:v>0</c:v>
                </c:pt>
                <c:pt idx="10249">
                  <c:v>0</c:v>
                </c:pt>
                <c:pt idx="10250">
                  <c:v>0</c:v>
                </c:pt>
                <c:pt idx="10251">
                  <c:v>0</c:v>
                </c:pt>
                <c:pt idx="10252">
                  <c:v>0</c:v>
                </c:pt>
                <c:pt idx="10253">
                  <c:v>0</c:v>
                </c:pt>
                <c:pt idx="10254">
                  <c:v>0</c:v>
                </c:pt>
                <c:pt idx="10255">
                  <c:v>0</c:v>
                </c:pt>
                <c:pt idx="10256">
                  <c:v>0</c:v>
                </c:pt>
                <c:pt idx="10257">
                  <c:v>0</c:v>
                </c:pt>
                <c:pt idx="10258">
                  <c:v>0</c:v>
                </c:pt>
                <c:pt idx="10259">
                  <c:v>0</c:v>
                </c:pt>
                <c:pt idx="10260">
                  <c:v>0</c:v>
                </c:pt>
                <c:pt idx="10261">
                  <c:v>0</c:v>
                </c:pt>
                <c:pt idx="10262">
                  <c:v>0</c:v>
                </c:pt>
                <c:pt idx="10263">
                  <c:v>0</c:v>
                </c:pt>
                <c:pt idx="10264">
                  <c:v>0</c:v>
                </c:pt>
                <c:pt idx="10265">
                  <c:v>0</c:v>
                </c:pt>
                <c:pt idx="10266">
                  <c:v>0</c:v>
                </c:pt>
                <c:pt idx="10267">
                  <c:v>0</c:v>
                </c:pt>
                <c:pt idx="10268">
                  <c:v>0</c:v>
                </c:pt>
                <c:pt idx="10269">
                  <c:v>0</c:v>
                </c:pt>
                <c:pt idx="10270">
                  <c:v>0</c:v>
                </c:pt>
                <c:pt idx="10271">
                  <c:v>0</c:v>
                </c:pt>
                <c:pt idx="10272">
                  <c:v>0</c:v>
                </c:pt>
                <c:pt idx="10273">
                  <c:v>0</c:v>
                </c:pt>
                <c:pt idx="10274">
                  <c:v>0</c:v>
                </c:pt>
                <c:pt idx="10275">
                  <c:v>0</c:v>
                </c:pt>
                <c:pt idx="10276">
                  <c:v>0</c:v>
                </c:pt>
                <c:pt idx="10277">
                  <c:v>0</c:v>
                </c:pt>
                <c:pt idx="10278">
                  <c:v>0</c:v>
                </c:pt>
                <c:pt idx="10279">
                  <c:v>0</c:v>
                </c:pt>
                <c:pt idx="10280">
                  <c:v>0</c:v>
                </c:pt>
                <c:pt idx="10281">
                  <c:v>0</c:v>
                </c:pt>
                <c:pt idx="10282">
                  <c:v>0</c:v>
                </c:pt>
                <c:pt idx="10283">
                  <c:v>0</c:v>
                </c:pt>
                <c:pt idx="10284">
                  <c:v>0</c:v>
                </c:pt>
                <c:pt idx="10285">
                  <c:v>0</c:v>
                </c:pt>
                <c:pt idx="10286">
                  <c:v>0</c:v>
                </c:pt>
                <c:pt idx="10287">
                  <c:v>0</c:v>
                </c:pt>
                <c:pt idx="10288">
                  <c:v>0</c:v>
                </c:pt>
                <c:pt idx="10289">
                  <c:v>0</c:v>
                </c:pt>
                <c:pt idx="10290">
                  <c:v>0</c:v>
                </c:pt>
                <c:pt idx="10291">
                  <c:v>0</c:v>
                </c:pt>
                <c:pt idx="10292">
                  <c:v>0</c:v>
                </c:pt>
                <c:pt idx="10293">
                  <c:v>0</c:v>
                </c:pt>
                <c:pt idx="10294">
                  <c:v>0</c:v>
                </c:pt>
                <c:pt idx="10295">
                  <c:v>0</c:v>
                </c:pt>
                <c:pt idx="10296">
                  <c:v>0</c:v>
                </c:pt>
                <c:pt idx="10297">
                  <c:v>0</c:v>
                </c:pt>
                <c:pt idx="10298">
                  <c:v>0</c:v>
                </c:pt>
                <c:pt idx="10299">
                  <c:v>0</c:v>
                </c:pt>
                <c:pt idx="10300">
                  <c:v>0</c:v>
                </c:pt>
                <c:pt idx="10301">
                  <c:v>0</c:v>
                </c:pt>
                <c:pt idx="10302">
                  <c:v>0</c:v>
                </c:pt>
                <c:pt idx="10303">
                  <c:v>0</c:v>
                </c:pt>
                <c:pt idx="10304">
                  <c:v>0</c:v>
                </c:pt>
                <c:pt idx="10305">
                  <c:v>0</c:v>
                </c:pt>
                <c:pt idx="10306">
                  <c:v>0</c:v>
                </c:pt>
                <c:pt idx="10307">
                  <c:v>0</c:v>
                </c:pt>
                <c:pt idx="10308">
                  <c:v>0</c:v>
                </c:pt>
                <c:pt idx="10309">
                  <c:v>0</c:v>
                </c:pt>
                <c:pt idx="10310">
                  <c:v>0</c:v>
                </c:pt>
                <c:pt idx="10311">
                  <c:v>0</c:v>
                </c:pt>
                <c:pt idx="10312">
                  <c:v>0</c:v>
                </c:pt>
                <c:pt idx="10313">
                  <c:v>0</c:v>
                </c:pt>
                <c:pt idx="10314">
                  <c:v>0</c:v>
                </c:pt>
                <c:pt idx="10315">
                  <c:v>0</c:v>
                </c:pt>
                <c:pt idx="10316">
                  <c:v>0</c:v>
                </c:pt>
                <c:pt idx="10317">
                  <c:v>0</c:v>
                </c:pt>
                <c:pt idx="10318">
                  <c:v>0</c:v>
                </c:pt>
                <c:pt idx="10319">
                  <c:v>0</c:v>
                </c:pt>
                <c:pt idx="10320">
                  <c:v>0</c:v>
                </c:pt>
                <c:pt idx="10321">
                  <c:v>0</c:v>
                </c:pt>
                <c:pt idx="10322">
                  <c:v>0</c:v>
                </c:pt>
                <c:pt idx="10323">
                  <c:v>0</c:v>
                </c:pt>
                <c:pt idx="10324">
                  <c:v>0</c:v>
                </c:pt>
                <c:pt idx="10325">
                  <c:v>0</c:v>
                </c:pt>
                <c:pt idx="10326">
                  <c:v>0</c:v>
                </c:pt>
                <c:pt idx="10327">
                  <c:v>0</c:v>
                </c:pt>
                <c:pt idx="10328">
                  <c:v>0</c:v>
                </c:pt>
                <c:pt idx="10329">
                  <c:v>0</c:v>
                </c:pt>
                <c:pt idx="10330">
                  <c:v>0</c:v>
                </c:pt>
                <c:pt idx="10331">
                  <c:v>0</c:v>
                </c:pt>
                <c:pt idx="10332">
                  <c:v>0</c:v>
                </c:pt>
                <c:pt idx="10333">
                  <c:v>0</c:v>
                </c:pt>
                <c:pt idx="10334">
                  <c:v>0</c:v>
                </c:pt>
                <c:pt idx="10335">
                  <c:v>0</c:v>
                </c:pt>
                <c:pt idx="10336">
                  <c:v>0</c:v>
                </c:pt>
                <c:pt idx="10337">
                  <c:v>0</c:v>
                </c:pt>
                <c:pt idx="10338">
                  <c:v>0</c:v>
                </c:pt>
                <c:pt idx="10339">
                  <c:v>0</c:v>
                </c:pt>
                <c:pt idx="10340">
                  <c:v>0</c:v>
                </c:pt>
                <c:pt idx="10341">
                  <c:v>0</c:v>
                </c:pt>
                <c:pt idx="10342">
                  <c:v>0</c:v>
                </c:pt>
                <c:pt idx="10343">
                  <c:v>0</c:v>
                </c:pt>
                <c:pt idx="10344">
                  <c:v>0</c:v>
                </c:pt>
                <c:pt idx="10345">
                  <c:v>0</c:v>
                </c:pt>
                <c:pt idx="10346">
                  <c:v>0</c:v>
                </c:pt>
                <c:pt idx="10347">
                  <c:v>0</c:v>
                </c:pt>
                <c:pt idx="10348">
                  <c:v>0</c:v>
                </c:pt>
                <c:pt idx="10349">
                  <c:v>0</c:v>
                </c:pt>
                <c:pt idx="10350">
                  <c:v>0</c:v>
                </c:pt>
                <c:pt idx="10351">
                  <c:v>0</c:v>
                </c:pt>
                <c:pt idx="10352">
                  <c:v>0</c:v>
                </c:pt>
                <c:pt idx="10353">
                  <c:v>0</c:v>
                </c:pt>
                <c:pt idx="10354">
                  <c:v>0</c:v>
                </c:pt>
                <c:pt idx="10355">
                  <c:v>0</c:v>
                </c:pt>
                <c:pt idx="10356">
                  <c:v>0</c:v>
                </c:pt>
                <c:pt idx="10357">
                  <c:v>0</c:v>
                </c:pt>
                <c:pt idx="10358">
                  <c:v>0</c:v>
                </c:pt>
                <c:pt idx="10359">
                  <c:v>0</c:v>
                </c:pt>
                <c:pt idx="10360">
                  <c:v>0</c:v>
                </c:pt>
                <c:pt idx="10361">
                  <c:v>0</c:v>
                </c:pt>
                <c:pt idx="10362">
                  <c:v>0</c:v>
                </c:pt>
                <c:pt idx="10363">
                  <c:v>0</c:v>
                </c:pt>
                <c:pt idx="10364">
                  <c:v>0</c:v>
                </c:pt>
                <c:pt idx="10365">
                  <c:v>0</c:v>
                </c:pt>
                <c:pt idx="10366">
                  <c:v>0</c:v>
                </c:pt>
                <c:pt idx="10367">
                  <c:v>0</c:v>
                </c:pt>
                <c:pt idx="10368">
                  <c:v>0</c:v>
                </c:pt>
                <c:pt idx="10369">
                  <c:v>0</c:v>
                </c:pt>
                <c:pt idx="10370">
                  <c:v>0</c:v>
                </c:pt>
                <c:pt idx="10371">
                  <c:v>0</c:v>
                </c:pt>
                <c:pt idx="10372">
                  <c:v>0</c:v>
                </c:pt>
                <c:pt idx="10373">
                  <c:v>0</c:v>
                </c:pt>
                <c:pt idx="10374">
                  <c:v>0</c:v>
                </c:pt>
                <c:pt idx="10375">
                  <c:v>0</c:v>
                </c:pt>
                <c:pt idx="10376">
                  <c:v>0</c:v>
                </c:pt>
                <c:pt idx="10377">
                  <c:v>0</c:v>
                </c:pt>
                <c:pt idx="10378">
                  <c:v>0</c:v>
                </c:pt>
                <c:pt idx="10379">
                  <c:v>0</c:v>
                </c:pt>
                <c:pt idx="10380">
                  <c:v>0</c:v>
                </c:pt>
                <c:pt idx="10381">
                  <c:v>0</c:v>
                </c:pt>
                <c:pt idx="10382">
                  <c:v>0</c:v>
                </c:pt>
                <c:pt idx="10383">
                  <c:v>0</c:v>
                </c:pt>
                <c:pt idx="10384">
                  <c:v>0</c:v>
                </c:pt>
                <c:pt idx="10385">
                  <c:v>0</c:v>
                </c:pt>
                <c:pt idx="10386">
                  <c:v>0</c:v>
                </c:pt>
                <c:pt idx="10387">
                  <c:v>0</c:v>
                </c:pt>
                <c:pt idx="10388">
                  <c:v>0</c:v>
                </c:pt>
                <c:pt idx="10389">
                  <c:v>0</c:v>
                </c:pt>
                <c:pt idx="10390">
                  <c:v>0</c:v>
                </c:pt>
                <c:pt idx="10391">
                  <c:v>0</c:v>
                </c:pt>
                <c:pt idx="10392">
                  <c:v>0</c:v>
                </c:pt>
                <c:pt idx="10393">
                  <c:v>0</c:v>
                </c:pt>
                <c:pt idx="10394">
                  <c:v>0</c:v>
                </c:pt>
                <c:pt idx="10395">
                  <c:v>0</c:v>
                </c:pt>
                <c:pt idx="10396">
                  <c:v>0</c:v>
                </c:pt>
                <c:pt idx="10397">
                  <c:v>0</c:v>
                </c:pt>
                <c:pt idx="10398">
                  <c:v>0</c:v>
                </c:pt>
                <c:pt idx="10399">
                  <c:v>0</c:v>
                </c:pt>
                <c:pt idx="10400">
                  <c:v>0</c:v>
                </c:pt>
                <c:pt idx="10401">
                  <c:v>0</c:v>
                </c:pt>
                <c:pt idx="10402">
                  <c:v>0</c:v>
                </c:pt>
                <c:pt idx="10403">
                  <c:v>0</c:v>
                </c:pt>
                <c:pt idx="10404">
                  <c:v>0</c:v>
                </c:pt>
                <c:pt idx="10405">
                  <c:v>0</c:v>
                </c:pt>
                <c:pt idx="10406">
                  <c:v>0</c:v>
                </c:pt>
                <c:pt idx="10407">
                  <c:v>0</c:v>
                </c:pt>
                <c:pt idx="10408">
                  <c:v>0</c:v>
                </c:pt>
                <c:pt idx="10409">
                  <c:v>0</c:v>
                </c:pt>
                <c:pt idx="10410">
                  <c:v>0</c:v>
                </c:pt>
                <c:pt idx="10411">
                  <c:v>0</c:v>
                </c:pt>
                <c:pt idx="10412">
                  <c:v>0</c:v>
                </c:pt>
                <c:pt idx="10413">
                  <c:v>0</c:v>
                </c:pt>
                <c:pt idx="10414">
                  <c:v>0</c:v>
                </c:pt>
                <c:pt idx="10415">
                  <c:v>0</c:v>
                </c:pt>
                <c:pt idx="10416">
                  <c:v>0</c:v>
                </c:pt>
                <c:pt idx="10417">
                  <c:v>0</c:v>
                </c:pt>
                <c:pt idx="10418">
                  <c:v>0</c:v>
                </c:pt>
                <c:pt idx="10419">
                  <c:v>0</c:v>
                </c:pt>
                <c:pt idx="10420">
                  <c:v>0</c:v>
                </c:pt>
                <c:pt idx="10421">
                  <c:v>0</c:v>
                </c:pt>
                <c:pt idx="10422">
                  <c:v>0</c:v>
                </c:pt>
                <c:pt idx="10423">
                  <c:v>0</c:v>
                </c:pt>
                <c:pt idx="10424">
                  <c:v>0</c:v>
                </c:pt>
                <c:pt idx="10425">
                  <c:v>0</c:v>
                </c:pt>
                <c:pt idx="10426">
                  <c:v>0</c:v>
                </c:pt>
                <c:pt idx="10427">
                  <c:v>0</c:v>
                </c:pt>
                <c:pt idx="10428">
                  <c:v>0</c:v>
                </c:pt>
                <c:pt idx="10429">
                  <c:v>0</c:v>
                </c:pt>
                <c:pt idx="10430">
                  <c:v>0</c:v>
                </c:pt>
                <c:pt idx="10431">
                  <c:v>0</c:v>
                </c:pt>
                <c:pt idx="10432">
                  <c:v>0</c:v>
                </c:pt>
                <c:pt idx="10433">
                  <c:v>0</c:v>
                </c:pt>
                <c:pt idx="10434">
                  <c:v>0</c:v>
                </c:pt>
                <c:pt idx="10435">
                  <c:v>0</c:v>
                </c:pt>
                <c:pt idx="10436">
                  <c:v>0</c:v>
                </c:pt>
                <c:pt idx="10437">
                  <c:v>0</c:v>
                </c:pt>
                <c:pt idx="10438">
                  <c:v>0</c:v>
                </c:pt>
                <c:pt idx="10439">
                  <c:v>0</c:v>
                </c:pt>
                <c:pt idx="10440">
                  <c:v>0</c:v>
                </c:pt>
                <c:pt idx="10441">
                  <c:v>0</c:v>
                </c:pt>
                <c:pt idx="10442">
                  <c:v>0</c:v>
                </c:pt>
                <c:pt idx="10443">
                  <c:v>0</c:v>
                </c:pt>
                <c:pt idx="10444">
                  <c:v>0</c:v>
                </c:pt>
                <c:pt idx="10445">
                  <c:v>0</c:v>
                </c:pt>
                <c:pt idx="10446">
                  <c:v>0</c:v>
                </c:pt>
                <c:pt idx="10447">
                  <c:v>0</c:v>
                </c:pt>
                <c:pt idx="10448">
                  <c:v>0</c:v>
                </c:pt>
                <c:pt idx="10449">
                  <c:v>0</c:v>
                </c:pt>
                <c:pt idx="10450">
                  <c:v>0</c:v>
                </c:pt>
                <c:pt idx="10451">
                  <c:v>0</c:v>
                </c:pt>
                <c:pt idx="10452">
                  <c:v>0</c:v>
                </c:pt>
                <c:pt idx="10453">
                  <c:v>0</c:v>
                </c:pt>
                <c:pt idx="10454">
                  <c:v>0</c:v>
                </c:pt>
                <c:pt idx="10455">
                  <c:v>0</c:v>
                </c:pt>
                <c:pt idx="10456">
                  <c:v>0</c:v>
                </c:pt>
                <c:pt idx="10457">
                  <c:v>0</c:v>
                </c:pt>
                <c:pt idx="10458">
                  <c:v>0</c:v>
                </c:pt>
                <c:pt idx="10459">
                  <c:v>0</c:v>
                </c:pt>
                <c:pt idx="10460">
                  <c:v>0</c:v>
                </c:pt>
                <c:pt idx="10461">
                  <c:v>0</c:v>
                </c:pt>
                <c:pt idx="10462">
                  <c:v>0</c:v>
                </c:pt>
                <c:pt idx="10463">
                  <c:v>0</c:v>
                </c:pt>
                <c:pt idx="10464">
                  <c:v>0</c:v>
                </c:pt>
                <c:pt idx="10465">
                  <c:v>0</c:v>
                </c:pt>
                <c:pt idx="10466">
                  <c:v>0</c:v>
                </c:pt>
                <c:pt idx="10467">
                  <c:v>0</c:v>
                </c:pt>
                <c:pt idx="10468">
                  <c:v>0</c:v>
                </c:pt>
                <c:pt idx="10469">
                  <c:v>0</c:v>
                </c:pt>
                <c:pt idx="10470">
                  <c:v>0</c:v>
                </c:pt>
                <c:pt idx="10471">
                  <c:v>0</c:v>
                </c:pt>
                <c:pt idx="10472">
                  <c:v>0</c:v>
                </c:pt>
                <c:pt idx="10473">
                  <c:v>0</c:v>
                </c:pt>
                <c:pt idx="10474">
                  <c:v>0</c:v>
                </c:pt>
                <c:pt idx="10475">
                  <c:v>0</c:v>
                </c:pt>
                <c:pt idx="10476">
                  <c:v>0</c:v>
                </c:pt>
                <c:pt idx="10477">
                  <c:v>0</c:v>
                </c:pt>
                <c:pt idx="10478">
                  <c:v>0</c:v>
                </c:pt>
                <c:pt idx="10479">
                  <c:v>0</c:v>
                </c:pt>
                <c:pt idx="10480">
                  <c:v>0</c:v>
                </c:pt>
                <c:pt idx="10481">
                  <c:v>0</c:v>
                </c:pt>
                <c:pt idx="10482">
                  <c:v>0</c:v>
                </c:pt>
                <c:pt idx="10483">
                  <c:v>0</c:v>
                </c:pt>
                <c:pt idx="10484">
                  <c:v>0</c:v>
                </c:pt>
                <c:pt idx="10485">
                  <c:v>0</c:v>
                </c:pt>
                <c:pt idx="10486">
                  <c:v>0</c:v>
                </c:pt>
                <c:pt idx="10487">
                  <c:v>0</c:v>
                </c:pt>
                <c:pt idx="10488">
                  <c:v>0</c:v>
                </c:pt>
                <c:pt idx="10489">
                  <c:v>0</c:v>
                </c:pt>
                <c:pt idx="10490">
                  <c:v>0</c:v>
                </c:pt>
                <c:pt idx="10491">
                  <c:v>0</c:v>
                </c:pt>
                <c:pt idx="10492">
                  <c:v>0</c:v>
                </c:pt>
                <c:pt idx="10493">
                  <c:v>0</c:v>
                </c:pt>
                <c:pt idx="10494">
                  <c:v>0</c:v>
                </c:pt>
                <c:pt idx="10495">
                  <c:v>0</c:v>
                </c:pt>
                <c:pt idx="10496">
                  <c:v>0</c:v>
                </c:pt>
                <c:pt idx="10497">
                  <c:v>0</c:v>
                </c:pt>
                <c:pt idx="10498">
                  <c:v>0</c:v>
                </c:pt>
                <c:pt idx="10499">
                  <c:v>0</c:v>
                </c:pt>
                <c:pt idx="10500">
                  <c:v>0</c:v>
                </c:pt>
                <c:pt idx="10501">
                  <c:v>0</c:v>
                </c:pt>
                <c:pt idx="10502">
                  <c:v>0</c:v>
                </c:pt>
                <c:pt idx="10503">
                  <c:v>0</c:v>
                </c:pt>
                <c:pt idx="10504">
                  <c:v>0</c:v>
                </c:pt>
                <c:pt idx="10505">
                  <c:v>0</c:v>
                </c:pt>
                <c:pt idx="10506">
                  <c:v>0</c:v>
                </c:pt>
                <c:pt idx="10507">
                  <c:v>0</c:v>
                </c:pt>
                <c:pt idx="10508">
                  <c:v>0</c:v>
                </c:pt>
                <c:pt idx="10509">
                  <c:v>0</c:v>
                </c:pt>
                <c:pt idx="10510">
                  <c:v>0</c:v>
                </c:pt>
                <c:pt idx="10511">
                  <c:v>0</c:v>
                </c:pt>
                <c:pt idx="10512">
                  <c:v>0</c:v>
                </c:pt>
                <c:pt idx="10513">
                  <c:v>0</c:v>
                </c:pt>
                <c:pt idx="10514">
                  <c:v>0</c:v>
                </c:pt>
                <c:pt idx="10515">
                  <c:v>0</c:v>
                </c:pt>
                <c:pt idx="10516">
                  <c:v>0</c:v>
                </c:pt>
                <c:pt idx="10517">
                  <c:v>0</c:v>
                </c:pt>
                <c:pt idx="10518">
                  <c:v>0</c:v>
                </c:pt>
                <c:pt idx="10519">
                  <c:v>0</c:v>
                </c:pt>
                <c:pt idx="10520">
                  <c:v>0</c:v>
                </c:pt>
                <c:pt idx="10521">
                  <c:v>0</c:v>
                </c:pt>
                <c:pt idx="10522">
                  <c:v>0</c:v>
                </c:pt>
                <c:pt idx="10523">
                  <c:v>0</c:v>
                </c:pt>
                <c:pt idx="10524">
                  <c:v>0</c:v>
                </c:pt>
                <c:pt idx="10525">
                  <c:v>0</c:v>
                </c:pt>
                <c:pt idx="10526">
                  <c:v>0</c:v>
                </c:pt>
                <c:pt idx="10527">
                  <c:v>0</c:v>
                </c:pt>
                <c:pt idx="10528">
                  <c:v>0</c:v>
                </c:pt>
                <c:pt idx="10529">
                  <c:v>0</c:v>
                </c:pt>
                <c:pt idx="10530">
                  <c:v>0</c:v>
                </c:pt>
                <c:pt idx="10531">
                  <c:v>0</c:v>
                </c:pt>
                <c:pt idx="10532">
                  <c:v>0</c:v>
                </c:pt>
                <c:pt idx="10533">
                  <c:v>0</c:v>
                </c:pt>
                <c:pt idx="10534">
                  <c:v>0</c:v>
                </c:pt>
                <c:pt idx="10535">
                  <c:v>0</c:v>
                </c:pt>
                <c:pt idx="10536">
                  <c:v>0</c:v>
                </c:pt>
                <c:pt idx="10537">
                  <c:v>0</c:v>
                </c:pt>
                <c:pt idx="10538">
                  <c:v>0</c:v>
                </c:pt>
                <c:pt idx="10539">
                  <c:v>0</c:v>
                </c:pt>
                <c:pt idx="10540">
                  <c:v>0</c:v>
                </c:pt>
                <c:pt idx="10541">
                  <c:v>0</c:v>
                </c:pt>
                <c:pt idx="10542">
                  <c:v>0</c:v>
                </c:pt>
                <c:pt idx="10543">
                  <c:v>0</c:v>
                </c:pt>
                <c:pt idx="10544">
                  <c:v>0</c:v>
                </c:pt>
                <c:pt idx="10545">
                  <c:v>0</c:v>
                </c:pt>
                <c:pt idx="10546">
                  <c:v>0</c:v>
                </c:pt>
                <c:pt idx="10547">
                  <c:v>0</c:v>
                </c:pt>
                <c:pt idx="10548">
                  <c:v>0</c:v>
                </c:pt>
                <c:pt idx="10549">
                  <c:v>0</c:v>
                </c:pt>
                <c:pt idx="10550">
                  <c:v>0</c:v>
                </c:pt>
                <c:pt idx="10551">
                  <c:v>0</c:v>
                </c:pt>
                <c:pt idx="10552">
                  <c:v>0</c:v>
                </c:pt>
                <c:pt idx="10553">
                  <c:v>0</c:v>
                </c:pt>
                <c:pt idx="10554">
                  <c:v>0</c:v>
                </c:pt>
                <c:pt idx="10555">
                  <c:v>0</c:v>
                </c:pt>
                <c:pt idx="10556">
                  <c:v>0</c:v>
                </c:pt>
                <c:pt idx="10557">
                  <c:v>0</c:v>
                </c:pt>
                <c:pt idx="10558">
                  <c:v>0</c:v>
                </c:pt>
                <c:pt idx="10559">
                  <c:v>0</c:v>
                </c:pt>
                <c:pt idx="10560">
                  <c:v>0</c:v>
                </c:pt>
                <c:pt idx="10561">
                  <c:v>0</c:v>
                </c:pt>
                <c:pt idx="10562">
                  <c:v>0</c:v>
                </c:pt>
                <c:pt idx="10563">
                  <c:v>0</c:v>
                </c:pt>
                <c:pt idx="10564">
                  <c:v>0</c:v>
                </c:pt>
                <c:pt idx="10565">
                  <c:v>0</c:v>
                </c:pt>
                <c:pt idx="10566">
                  <c:v>0</c:v>
                </c:pt>
                <c:pt idx="10567">
                  <c:v>0</c:v>
                </c:pt>
                <c:pt idx="10568">
                  <c:v>0</c:v>
                </c:pt>
                <c:pt idx="10569">
                  <c:v>0</c:v>
                </c:pt>
                <c:pt idx="10570">
                  <c:v>0</c:v>
                </c:pt>
                <c:pt idx="10571">
                  <c:v>0</c:v>
                </c:pt>
                <c:pt idx="10572">
                  <c:v>0</c:v>
                </c:pt>
                <c:pt idx="10573">
                  <c:v>0</c:v>
                </c:pt>
                <c:pt idx="10574">
                  <c:v>0</c:v>
                </c:pt>
                <c:pt idx="10575">
                  <c:v>0</c:v>
                </c:pt>
                <c:pt idx="10576">
                  <c:v>0</c:v>
                </c:pt>
                <c:pt idx="10577">
                  <c:v>0</c:v>
                </c:pt>
                <c:pt idx="10578">
                  <c:v>0</c:v>
                </c:pt>
                <c:pt idx="10579">
                  <c:v>0</c:v>
                </c:pt>
                <c:pt idx="10580">
                  <c:v>0</c:v>
                </c:pt>
                <c:pt idx="10581">
                  <c:v>0</c:v>
                </c:pt>
                <c:pt idx="10582">
                  <c:v>0</c:v>
                </c:pt>
                <c:pt idx="10583">
                  <c:v>0</c:v>
                </c:pt>
                <c:pt idx="10584">
                  <c:v>0</c:v>
                </c:pt>
                <c:pt idx="10585">
                  <c:v>0</c:v>
                </c:pt>
                <c:pt idx="10586">
                  <c:v>0</c:v>
                </c:pt>
                <c:pt idx="10587">
                  <c:v>0</c:v>
                </c:pt>
                <c:pt idx="10588">
                  <c:v>0</c:v>
                </c:pt>
                <c:pt idx="10589">
                  <c:v>0</c:v>
                </c:pt>
                <c:pt idx="10590">
                  <c:v>0</c:v>
                </c:pt>
                <c:pt idx="10591">
                  <c:v>0</c:v>
                </c:pt>
                <c:pt idx="10592">
                  <c:v>0</c:v>
                </c:pt>
                <c:pt idx="10593">
                  <c:v>0</c:v>
                </c:pt>
                <c:pt idx="10594">
                  <c:v>0</c:v>
                </c:pt>
                <c:pt idx="10595">
                  <c:v>0</c:v>
                </c:pt>
                <c:pt idx="10596">
                  <c:v>0</c:v>
                </c:pt>
                <c:pt idx="10597">
                  <c:v>0</c:v>
                </c:pt>
                <c:pt idx="10598">
                  <c:v>0</c:v>
                </c:pt>
                <c:pt idx="10599">
                  <c:v>0</c:v>
                </c:pt>
                <c:pt idx="10600">
                  <c:v>0</c:v>
                </c:pt>
                <c:pt idx="10601">
                  <c:v>0</c:v>
                </c:pt>
                <c:pt idx="10602">
                  <c:v>0</c:v>
                </c:pt>
                <c:pt idx="10603">
                  <c:v>0</c:v>
                </c:pt>
                <c:pt idx="10604">
                  <c:v>0</c:v>
                </c:pt>
                <c:pt idx="10605">
                  <c:v>0</c:v>
                </c:pt>
                <c:pt idx="10606">
                  <c:v>0</c:v>
                </c:pt>
                <c:pt idx="10607">
                  <c:v>0</c:v>
                </c:pt>
                <c:pt idx="10608">
                  <c:v>0</c:v>
                </c:pt>
                <c:pt idx="10609">
                  <c:v>0</c:v>
                </c:pt>
                <c:pt idx="10610">
                  <c:v>0</c:v>
                </c:pt>
                <c:pt idx="10611">
                  <c:v>0</c:v>
                </c:pt>
                <c:pt idx="10612">
                  <c:v>0</c:v>
                </c:pt>
                <c:pt idx="10613">
                  <c:v>0</c:v>
                </c:pt>
                <c:pt idx="10614">
                  <c:v>0</c:v>
                </c:pt>
                <c:pt idx="10615">
                  <c:v>0</c:v>
                </c:pt>
                <c:pt idx="10616">
                  <c:v>0</c:v>
                </c:pt>
                <c:pt idx="10617">
                  <c:v>0</c:v>
                </c:pt>
                <c:pt idx="10618">
                  <c:v>0</c:v>
                </c:pt>
                <c:pt idx="10619">
                  <c:v>0</c:v>
                </c:pt>
                <c:pt idx="10620">
                  <c:v>0</c:v>
                </c:pt>
                <c:pt idx="10621">
                  <c:v>0</c:v>
                </c:pt>
                <c:pt idx="10622">
                  <c:v>0</c:v>
                </c:pt>
                <c:pt idx="10623">
                  <c:v>0</c:v>
                </c:pt>
                <c:pt idx="10624">
                  <c:v>0</c:v>
                </c:pt>
                <c:pt idx="10625">
                  <c:v>0</c:v>
                </c:pt>
                <c:pt idx="10626">
                  <c:v>0</c:v>
                </c:pt>
                <c:pt idx="10627">
                  <c:v>0</c:v>
                </c:pt>
                <c:pt idx="10628">
                  <c:v>0</c:v>
                </c:pt>
                <c:pt idx="10629">
                  <c:v>0</c:v>
                </c:pt>
                <c:pt idx="10630">
                  <c:v>0</c:v>
                </c:pt>
                <c:pt idx="10631">
                  <c:v>0</c:v>
                </c:pt>
                <c:pt idx="10632">
                  <c:v>0</c:v>
                </c:pt>
                <c:pt idx="10633">
                  <c:v>0</c:v>
                </c:pt>
                <c:pt idx="10634">
                  <c:v>0</c:v>
                </c:pt>
                <c:pt idx="10635">
                  <c:v>0</c:v>
                </c:pt>
                <c:pt idx="10636">
                  <c:v>0</c:v>
                </c:pt>
                <c:pt idx="10637">
                  <c:v>0</c:v>
                </c:pt>
                <c:pt idx="10638">
                  <c:v>0</c:v>
                </c:pt>
                <c:pt idx="10639">
                  <c:v>0</c:v>
                </c:pt>
                <c:pt idx="10640">
                  <c:v>0</c:v>
                </c:pt>
                <c:pt idx="10641">
                  <c:v>0</c:v>
                </c:pt>
                <c:pt idx="10642">
                  <c:v>0</c:v>
                </c:pt>
                <c:pt idx="10643">
                  <c:v>0</c:v>
                </c:pt>
                <c:pt idx="10644">
                  <c:v>0</c:v>
                </c:pt>
                <c:pt idx="10645">
                  <c:v>0</c:v>
                </c:pt>
                <c:pt idx="10646">
                  <c:v>0</c:v>
                </c:pt>
                <c:pt idx="10647">
                  <c:v>0</c:v>
                </c:pt>
                <c:pt idx="10648">
                  <c:v>0</c:v>
                </c:pt>
                <c:pt idx="10649">
                  <c:v>0</c:v>
                </c:pt>
                <c:pt idx="10650">
                  <c:v>0</c:v>
                </c:pt>
                <c:pt idx="10651">
                  <c:v>0</c:v>
                </c:pt>
                <c:pt idx="10652">
                  <c:v>0</c:v>
                </c:pt>
                <c:pt idx="10653">
                  <c:v>0</c:v>
                </c:pt>
                <c:pt idx="10654">
                  <c:v>0</c:v>
                </c:pt>
                <c:pt idx="10655">
                  <c:v>0</c:v>
                </c:pt>
                <c:pt idx="10656">
                  <c:v>0</c:v>
                </c:pt>
                <c:pt idx="10657">
                  <c:v>0</c:v>
                </c:pt>
                <c:pt idx="10658">
                  <c:v>0</c:v>
                </c:pt>
                <c:pt idx="10659">
                  <c:v>0</c:v>
                </c:pt>
                <c:pt idx="10660">
                  <c:v>0</c:v>
                </c:pt>
                <c:pt idx="10661">
                  <c:v>0</c:v>
                </c:pt>
                <c:pt idx="10662">
                  <c:v>0</c:v>
                </c:pt>
                <c:pt idx="10663">
                  <c:v>0</c:v>
                </c:pt>
                <c:pt idx="10664">
                  <c:v>0</c:v>
                </c:pt>
                <c:pt idx="10665">
                  <c:v>0</c:v>
                </c:pt>
                <c:pt idx="10666">
                  <c:v>0</c:v>
                </c:pt>
                <c:pt idx="10667">
                  <c:v>0</c:v>
                </c:pt>
                <c:pt idx="10668">
                  <c:v>0</c:v>
                </c:pt>
                <c:pt idx="10669">
                  <c:v>0</c:v>
                </c:pt>
                <c:pt idx="10670">
                  <c:v>0</c:v>
                </c:pt>
                <c:pt idx="10671">
                  <c:v>0</c:v>
                </c:pt>
                <c:pt idx="10672">
                  <c:v>0</c:v>
                </c:pt>
                <c:pt idx="10673">
                  <c:v>0</c:v>
                </c:pt>
                <c:pt idx="10674">
                  <c:v>0</c:v>
                </c:pt>
                <c:pt idx="10675">
                  <c:v>0</c:v>
                </c:pt>
                <c:pt idx="10676">
                  <c:v>0</c:v>
                </c:pt>
                <c:pt idx="10677">
                  <c:v>0</c:v>
                </c:pt>
                <c:pt idx="10678">
                  <c:v>0</c:v>
                </c:pt>
                <c:pt idx="10679">
                  <c:v>0</c:v>
                </c:pt>
                <c:pt idx="10680">
                  <c:v>0</c:v>
                </c:pt>
                <c:pt idx="10681">
                  <c:v>0</c:v>
                </c:pt>
                <c:pt idx="10682">
                  <c:v>0</c:v>
                </c:pt>
                <c:pt idx="10683">
                  <c:v>0</c:v>
                </c:pt>
                <c:pt idx="10684">
                  <c:v>0</c:v>
                </c:pt>
                <c:pt idx="10685">
                  <c:v>0</c:v>
                </c:pt>
                <c:pt idx="10686">
                  <c:v>0</c:v>
                </c:pt>
                <c:pt idx="10687">
                  <c:v>0</c:v>
                </c:pt>
                <c:pt idx="10688">
                  <c:v>0</c:v>
                </c:pt>
                <c:pt idx="10689">
                  <c:v>0</c:v>
                </c:pt>
                <c:pt idx="10690">
                  <c:v>0</c:v>
                </c:pt>
                <c:pt idx="10691">
                  <c:v>0</c:v>
                </c:pt>
                <c:pt idx="10692">
                  <c:v>0</c:v>
                </c:pt>
                <c:pt idx="10693">
                  <c:v>0</c:v>
                </c:pt>
                <c:pt idx="10694">
                  <c:v>0</c:v>
                </c:pt>
                <c:pt idx="10695">
                  <c:v>0</c:v>
                </c:pt>
                <c:pt idx="10696">
                  <c:v>0</c:v>
                </c:pt>
                <c:pt idx="10697">
                  <c:v>0</c:v>
                </c:pt>
                <c:pt idx="10698">
                  <c:v>0</c:v>
                </c:pt>
                <c:pt idx="10699">
                  <c:v>0</c:v>
                </c:pt>
                <c:pt idx="10700">
                  <c:v>0</c:v>
                </c:pt>
                <c:pt idx="10701">
                  <c:v>0</c:v>
                </c:pt>
                <c:pt idx="10702">
                  <c:v>0</c:v>
                </c:pt>
                <c:pt idx="10703">
                  <c:v>0</c:v>
                </c:pt>
                <c:pt idx="10704">
                  <c:v>0</c:v>
                </c:pt>
                <c:pt idx="10705">
                  <c:v>0</c:v>
                </c:pt>
                <c:pt idx="10706">
                  <c:v>0</c:v>
                </c:pt>
                <c:pt idx="10707">
                  <c:v>0</c:v>
                </c:pt>
                <c:pt idx="10708">
                  <c:v>0</c:v>
                </c:pt>
                <c:pt idx="10709">
                  <c:v>0</c:v>
                </c:pt>
                <c:pt idx="10710">
                  <c:v>0</c:v>
                </c:pt>
                <c:pt idx="10711">
                  <c:v>0</c:v>
                </c:pt>
                <c:pt idx="10712">
                  <c:v>0</c:v>
                </c:pt>
                <c:pt idx="10713">
                  <c:v>0</c:v>
                </c:pt>
                <c:pt idx="10714">
                  <c:v>0</c:v>
                </c:pt>
                <c:pt idx="10715">
                  <c:v>0</c:v>
                </c:pt>
                <c:pt idx="10716">
                  <c:v>0</c:v>
                </c:pt>
                <c:pt idx="10717">
                  <c:v>0</c:v>
                </c:pt>
                <c:pt idx="10718">
                  <c:v>0</c:v>
                </c:pt>
                <c:pt idx="10719">
                  <c:v>0</c:v>
                </c:pt>
                <c:pt idx="10720">
                  <c:v>0</c:v>
                </c:pt>
                <c:pt idx="10721">
                  <c:v>0</c:v>
                </c:pt>
                <c:pt idx="10722">
                  <c:v>0</c:v>
                </c:pt>
                <c:pt idx="10723">
                  <c:v>0</c:v>
                </c:pt>
                <c:pt idx="10724">
                  <c:v>0</c:v>
                </c:pt>
                <c:pt idx="10725">
                  <c:v>0</c:v>
                </c:pt>
                <c:pt idx="10726">
                  <c:v>0</c:v>
                </c:pt>
                <c:pt idx="10727">
                  <c:v>0</c:v>
                </c:pt>
                <c:pt idx="10728">
                  <c:v>0</c:v>
                </c:pt>
                <c:pt idx="10729">
                  <c:v>0</c:v>
                </c:pt>
                <c:pt idx="10730">
                  <c:v>0</c:v>
                </c:pt>
                <c:pt idx="10731">
                  <c:v>0</c:v>
                </c:pt>
                <c:pt idx="10732">
                  <c:v>0</c:v>
                </c:pt>
                <c:pt idx="10733">
                  <c:v>0</c:v>
                </c:pt>
                <c:pt idx="10734">
                  <c:v>0</c:v>
                </c:pt>
                <c:pt idx="10735">
                  <c:v>0</c:v>
                </c:pt>
                <c:pt idx="10736">
                  <c:v>0</c:v>
                </c:pt>
                <c:pt idx="10737">
                  <c:v>0</c:v>
                </c:pt>
                <c:pt idx="10738">
                  <c:v>0</c:v>
                </c:pt>
                <c:pt idx="10739">
                  <c:v>0</c:v>
                </c:pt>
                <c:pt idx="10740">
                  <c:v>0</c:v>
                </c:pt>
                <c:pt idx="10741">
                  <c:v>0</c:v>
                </c:pt>
                <c:pt idx="10742">
                  <c:v>0</c:v>
                </c:pt>
                <c:pt idx="10743">
                  <c:v>0</c:v>
                </c:pt>
                <c:pt idx="10744">
                  <c:v>0</c:v>
                </c:pt>
                <c:pt idx="10745">
                  <c:v>0</c:v>
                </c:pt>
                <c:pt idx="10746">
                  <c:v>0</c:v>
                </c:pt>
                <c:pt idx="10747">
                  <c:v>0</c:v>
                </c:pt>
                <c:pt idx="10748">
                  <c:v>0</c:v>
                </c:pt>
                <c:pt idx="10749">
                  <c:v>0</c:v>
                </c:pt>
                <c:pt idx="10750">
                  <c:v>0</c:v>
                </c:pt>
                <c:pt idx="10751">
                  <c:v>0</c:v>
                </c:pt>
                <c:pt idx="10752">
                  <c:v>0</c:v>
                </c:pt>
                <c:pt idx="10753">
                  <c:v>0</c:v>
                </c:pt>
                <c:pt idx="10754">
                  <c:v>0</c:v>
                </c:pt>
                <c:pt idx="10755">
                  <c:v>0</c:v>
                </c:pt>
                <c:pt idx="10756">
                  <c:v>0</c:v>
                </c:pt>
                <c:pt idx="10757">
                  <c:v>0</c:v>
                </c:pt>
                <c:pt idx="10758">
                  <c:v>0</c:v>
                </c:pt>
                <c:pt idx="10759">
                  <c:v>0</c:v>
                </c:pt>
                <c:pt idx="10760">
                  <c:v>0</c:v>
                </c:pt>
                <c:pt idx="10761">
                  <c:v>0</c:v>
                </c:pt>
                <c:pt idx="10762">
                  <c:v>0</c:v>
                </c:pt>
                <c:pt idx="10763">
                  <c:v>0</c:v>
                </c:pt>
                <c:pt idx="10764">
                  <c:v>0</c:v>
                </c:pt>
                <c:pt idx="10765">
                  <c:v>0</c:v>
                </c:pt>
                <c:pt idx="10766">
                  <c:v>0</c:v>
                </c:pt>
                <c:pt idx="10767">
                  <c:v>0</c:v>
                </c:pt>
                <c:pt idx="10768">
                  <c:v>0</c:v>
                </c:pt>
                <c:pt idx="10769">
                  <c:v>0</c:v>
                </c:pt>
                <c:pt idx="10770">
                  <c:v>0</c:v>
                </c:pt>
                <c:pt idx="10771">
                  <c:v>0</c:v>
                </c:pt>
                <c:pt idx="10772">
                  <c:v>0</c:v>
                </c:pt>
                <c:pt idx="10773">
                  <c:v>0</c:v>
                </c:pt>
                <c:pt idx="10774">
                  <c:v>0</c:v>
                </c:pt>
                <c:pt idx="10775">
                  <c:v>0</c:v>
                </c:pt>
                <c:pt idx="10776">
                  <c:v>0</c:v>
                </c:pt>
                <c:pt idx="10777">
                  <c:v>0</c:v>
                </c:pt>
                <c:pt idx="10778">
                  <c:v>0</c:v>
                </c:pt>
                <c:pt idx="10779">
                  <c:v>0</c:v>
                </c:pt>
                <c:pt idx="10780">
                  <c:v>0</c:v>
                </c:pt>
                <c:pt idx="10781">
                  <c:v>0</c:v>
                </c:pt>
                <c:pt idx="10782">
                  <c:v>0</c:v>
                </c:pt>
                <c:pt idx="10783">
                  <c:v>0</c:v>
                </c:pt>
                <c:pt idx="10784">
                  <c:v>0</c:v>
                </c:pt>
                <c:pt idx="10785">
                  <c:v>0</c:v>
                </c:pt>
                <c:pt idx="10786">
                  <c:v>0</c:v>
                </c:pt>
                <c:pt idx="10787">
                  <c:v>0</c:v>
                </c:pt>
                <c:pt idx="10788">
                  <c:v>0</c:v>
                </c:pt>
                <c:pt idx="10789">
                  <c:v>0</c:v>
                </c:pt>
                <c:pt idx="10790">
                  <c:v>0</c:v>
                </c:pt>
                <c:pt idx="10791">
                  <c:v>0</c:v>
                </c:pt>
                <c:pt idx="10792">
                  <c:v>0</c:v>
                </c:pt>
                <c:pt idx="10793">
                  <c:v>0</c:v>
                </c:pt>
                <c:pt idx="10794">
                  <c:v>0</c:v>
                </c:pt>
                <c:pt idx="10795">
                  <c:v>0</c:v>
                </c:pt>
                <c:pt idx="10796">
                  <c:v>0</c:v>
                </c:pt>
                <c:pt idx="10797">
                  <c:v>0</c:v>
                </c:pt>
                <c:pt idx="10798">
                  <c:v>0</c:v>
                </c:pt>
                <c:pt idx="10799">
                  <c:v>0</c:v>
                </c:pt>
                <c:pt idx="10800">
                  <c:v>0</c:v>
                </c:pt>
                <c:pt idx="10801">
                  <c:v>0</c:v>
                </c:pt>
                <c:pt idx="10802">
                  <c:v>0</c:v>
                </c:pt>
                <c:pt idx="10803">
                  <c:v>0</c:v>
                </c:pt>
                <c:pt idx="10804">
                  <c:v>0</c:v>
                </c:pt>
                <c:pt idx="10805">
                  <c:v>0</c:v>
                </c:pt>
                <c:pt idx="10806">
                  <c:v>0</c:v>
                </c:pt>
                <c:pt idx="10807">
                  <c:v>0</c:v>
                </c:pt>
                <c:pt idx="10808">
                  <c:v>0</c:v>
                </c:pt>
                <c:pt idx="10809">
                  <c:v>0</c:v>
                </c:pt>
                <c:pt idx="10810">
                  <c:v>0</c:v>
                </c:pt>
                <c:pt idx="10811">
                  <c:v>0</c:v>
                </c:pt>
                <c:pt idx="10812">
                  <c:v>0</c:v>
                </c:pt>
                <c:pt idx="10813">
                  <c:v>0</c:v>
                </c:pt>
                <c:pt idx="10814">
                  <c:v>0</c:v>
                </c:pt>
                <c:pt idx="10815">
                  <c:v>0</c:v>
                </c:pt>
                <c:pt idx="10816">
                  <c:v>0</c:v>
                </c:pt>
                <c:pt idx="10817">
                  <c:v>0</c:v>
                </c:pt>
                <c:pt idx="10818">
                  <c:v>0</c:v>
                </c:pt>
                <c:pt idx="10819">
                  <c:v>0</c:v>
                </c:pt>
                <c:pt idx="10820">
                  <c:v>0</c:v>
                </c:pt>
                <c:pt idx="10821">
                  <c:v>0</c:v>
                </c:pt>
                <c:pt idx="10822">
                  <c:v>0</c:v>
                </c:pt>
                <c:pt idx="10823">
                  <c:v>0</c:v>
                </c:pt>
                <c:pt idx="10824">
                  <c:v>0</c:v>
                </c:pt>
                <c:pt idx="10825">
                  <c:v>0</c:v>
                </c:pt>
                <c:pt idx="10826">
                  <c:v>0</c:v>
                </c:pt>
                <c:pt idx="10827">
                  <c:v>0</c:v>
                </c:pt>
                <c:pt idx="10828">
                  <c:v>0</c:v>
                </c:pt>
                <c:pt idx="10829">
                  <c:v>0</c:v>
                </c:pt>
                <c:pt idx="10830">
                  <c:v>0</c:v>
                </c:pt>
                <c:pt idx="10831">
                  <c:v>0</c:v>
                </c:pt>
                <c:pt idx="10832">
                  <c:v>0</c:v>
                </c:pt>
                <c:pt idx="10833">
                  <c:v>0</c:v>
                </c:pt>
                <c:pt idx="10834">
                  <c:v>0</c:v>
                </c:pt>
                <c:pt idx="10835">
                  <c:v>0</c:v>
                </c:pt>
                <c:pt idx="10836">
                  <c:v>0</c:v>
                </c:pt>
                <c:pt idx="10837">
                  <c:v>0</c:v>
                </c:pt>
                <c:pt idx="10838">
                  <c:v>0</c:v>
                </c:pt>
                <c:pt idx="10839">
                  <c:v>0</c:v>
                </c:pt>
                <c:pt idx="10840">
                  <c:v>0</c:v>
                </c:pt>
                <c:pt idx="10841">
                  <c:v>0</c:v>
                </c:pt>
                <c:pt idx="10842">
                  <c:v>0</c:v>
                </c:pt>
                <c:pt idx="10843">
                  <c:v>0</c:v>
                </c:pt>
                <c:pt idx="10844">
                  <c:v>0</c:v>
                </c:pt>
                <c:pt idx="10845">
                  <c:v>0</c:v>
                </c:pt>
                <c:pt idx="10846">
                  <c:v>0</c:v>
                </c:pt>
                <c:pt idx="10847">
                  <c:v>0</c:v>
                </c:pt>
                <c:pt idx="10848">
                  <c:v>0</c:v>
                </c:pt>
                <c:pt idx="10849">
                  <c:v>0</c:v>
                </c:pt>
                <c:pt idx="10850">
                  <c:v>0</c:v>
                </c:pt>
                <c:pt idx="10851">
                  <c:v>0</c:v>
                </c:pt>
                <c:pt idx="10852">
                  <c:v>0</c:v>
                </c:pt>
                <c:pt idx="10853">
                  <c:v>0</c:v>
                </c:pt>
                <c:pt idx="10854">
                  <c:v>0</c:v>
                </c:pt>
                <c:pt idx="10855">
                  <c:v>0</c:v>
                </c:pt>
                <c:pt idx="10856">
                  <c:v>0</c:v>
                </c:pt>
                <c:pt idx="10857">
                  <c:v>0</c:v>
                </c:pt>
                <c:pt idx="10858">
                  <c:v>0</c:v>
                </c:pt>
                <c:pt idx="10859">
                  <c:v>0</c:v>
                </c:pt>
                <c:pt idx="10860">
                  <c:v>0</c:v>
                </c:pt>
                <c:pt idx="10861">
                  <c:v>0</c:v>
                </c:pt>
                <c:pt idx="10862">
                  <c:v>0</c:v>
                </c:pt>
                <c:pt idx="10863">
                  <c:v>0</c:v>
                </c:pt>
                <c:pt idx="10864">
                  <c:v>0</c:v>
                </c:pt>
                <c:pt idx="10865">
                  <c:v>0</c:v>
                </c:pt>
                <c:pt idx="10866">
                  <c:v>0</c:v>
                </c:pt>
                <c:pt idx="10867">
                  <c:v>0</c:v>
                </c:pt>
                <c:pt idx="10868">
                  <c:v>0</c:v>
                </c:pt>
                <c:pt idx="10869">
                  <c:v>0</c:v>
                </c:pt>
                <c:pt idx="10870">
                  <c:v>0</c:v>
                </c:pt>
                <c:pt idx="10871">
                  <c:v>0</c:v>
                </c:pt>
                <c:pt idx="10872">
                  <c:v>0</c:v>
                </c:pt>
                <c:pt idx="10873">
                  <c:v>0</c:v>
                </c:pt>
                <c:pt idx="10874">
                  <c:v>0</c:v>
                </c:pt>
                <c:pt idx="10875">
                  <c:v>0</c:v>
                </c:pt>
                <c:pt idx="10876">
                  <c:v>0</c:v>
                </c:pt>
                <c:pt idx="10877">
                  <c:v>0</c:v>
                </c:pt>
                <c:pt idx="10878">
                  <c:v>0</c:v>
                </c:pt>
                <c:pt idx="10879">
                  <c:v>0</c:v>
                </c:pt>
                <c:pt idx="10880">
                  <c:v>0</c:v>
                </c:pt>
                <c:pt idx="10881">
                  <c:v>0</c:v>
                </c:pt>
                <c:pt idx="10882">
                  <c:v>0</c:v>
                </c:pt>
                <c:pt idx="10883">
                  <c:v>0</c:v>
                </c:pt>
                <c:pt idx="10884">
                  <c:v>0</c:v>
                </c:pt>
                <c:pt idx="10885">
                  <c:v>0</c:v>
                </c:pt>
                <c:pt idx="10886">
                  <c:v>0</c:v>
                </c:pt>
                <c:pt idx="10887">
                  <c:v>0</c:v>
                </c:pt>
                <c:pt idx="10888">
                  <c:v>0</c:v>
                </c:pt>
                <c:pt idx="10889">
                  <c:v>0</c:v>
                </c:pt>
                <c:pt idx="10890">
                  <c:v>0</c:v>
                </c:pt>
                <c:pt idx="10891">
                  <c:v>0</c:v>
                </c:pt>
                <c:pt idx="10892">
                  <c:v>0</c:v>
                </c:pt>
                <c:pt idx="10893">
                  <c:v>0</c:v>
                </c:pt>
                <c:pt idx="10894">
                  <c:v>0</c:v>
                </c:pt>
                <c:pt idx="10895">
                  <c:v>0</c:v>
                </c:pt>
                <c:pt idx="10896">
                  <c:v>0</c:v>
                </c:pt>
                <c:pt idx="10897">
                  <c:v>0</c:v>
                </c:pt>
                <c:pt idx="10898">
                  <c:v>0</c:v>
                </c:pt>
                <c:pt idx="10899">
                  <c:v>0</c:v>
                </c:pt>
                <c:pt idx="10900">
                  <c:v>0</c:v>
                </c:pt>
                <c:pt idx="10901">
                  <c:v>0</c:v>
                </c:pt>
                <c:pt idx="10902">
                  <c:v>0</c:v>
                </c:pt>
                <c:pt idx="10903">
                  <c:v>0</c:v>
                </c:pt>
                <c:pt idx="10904">
                  <c:v>0</c:v>
                </c:pt>
                <c:pt idx="10905">
                  <c:v>0</c:v>
                </c:pt>
                <c:pt idx="10906">
                  <c:v>0</c:v>
                </c:pt>
                <c:pt idx="10907">
                  <c:v>0</c:v>
                </c:pt>
                <c:pt idx="10908">
                  <c:v>0</c:v>
                </c:pt>
                <c:pt idx="10909">
                  <c:v>0</c:v>
                </c:pt>
                <c:pt idx="10910">
                  <c:v>0</c:v>
                </c:pt>
                <c:pt idx="10911">
                  <c:v>0</c:v>
                </c:pt>
                <c:pt idx="10912">
                  <c:v>0</c:v>
                </c:pt>
                <c:pt idx="10913">
                  <c:v>0</c:v>
                </c:pt>
                <c:pt idx="10914">
                  <c:v>0</c:v>
                </c:pt>
                <c:pt idx="10915">
                  <c:v>0</c:v>
                </c:pt>
                <c:pt idx="10916">
                  <c:v>0</c:v>
                </c:pt>
                <c:pt idx="10917">
                  <c:v>0</c:v>
                </c:pt>
                <c:pt idx="10918">
                  <c:v>0</c:v>
                </c:pt>
                <c:pt idx="10919">
                  <c:v>0</c:v>
                </c:pt>
                <c:pt idx="10920">
                  <c:v>0</c:v>
                </c:pt>
                <c:pt idx="10921">
                  <c:v>0</c:v>
                </c:pt>
                <c:pt idx="10922">
                  <c:v>0</c:v>
                </c:pt>
                <c:pt idx="10923">
                  <c:v>0</c:v>
                </c:pt>
                <c:pt idx="10924">
                  <c:v>0</c:v>
                </c:pt>
                <c:pt idx="10925">
                  <c:v>0</c:v>
                </c:pt>
                <c:pt idx="10926">
                  <c:v>0</c:v>
                </c:pt>
                <c:pt idx="10927">
                  <c:v>0</c:v>
                </c:pt>
                <c:pt idx="10928">
                  <c:v>0</c:v>
                </c:pt>
                <c:pt idx="10929">
                  <c:v>0</c:v>
                </c:pt>
                <c:pt idx="10930">
                  <c:v>0</c:v>
                </c:pt>
                <c:pt idx="10931">
                  <c:v>0</c:v>
                </c:pt>
                <c:pt idx="10932">
                  <c:v>0</c:v>
                </c:pt>
                <c:pt idx="10933">
                  <c:v>0</c:v>
                </c:pt>
                <c:pt idx="10934">
                  <c:v>0</c:v>
                </c:pt>
                <c:pt idx="10935">
                  <c:v>0</c:v>
                </c:pt>
                <c:pt idx="10936">
                  <c:v>0</c:v>
                </c:pt>
                <c:pt idx="10937">
                  <c:v>0</c:v>
                </c:pt>
                <c:pt idx="10938">
                  <c:v>0</c:v>
                </c:pt>
                <c:pt idx="10939">
                  <c:v>0</c:v>
                </c:pt>
                <c:pt idx="10940">
                  <c:v>0</c:v>
                </c:pt>
                <c:pt idx="10941">
                  <c:v>0</c:v>
                </c:pt>
                <c:pt idx="10942">
                  <c:v>0</c:v>
                </c:pt>
                <c:pt idx="10943">
                  <c:v>0</c:v>
                </c:pt>
                <c:pt idx="10944">
                  <c:v>0</c:v>
                </c:pt>
                <c:pt idx="10945">
                  <c:v>0</c:v>
                </c:pt>
                <c:pt idx="10946">
                  <c:v>0</c:v>
                </c:pt>
                <c:pt idx="10947">
                  <c:v>0</c:v>
                </c:pt>
                <c:pt idx="10948">
                  <c:v>0</c:v>
                </c:pt>
                <c:pt idx="10949">
                  <c:v>0</c:v>
                </c:pt>
                <c:pt idx="10950">
                  <c:v>0</c:v>
                </c:pt>
                <c:pt idx="10951">
                  <c:v>0</c:v>
                </c:pt>
                <c:pt idx="10952">
                  <c:v>0</c:v>
                </c:pt>
                <c:pt idx="10953">
                  <c:v>0</c:v>
                </c:pt>
                <c:pt idx="10954">
                  <c:v>0</c:v>
                </c:pt>
                <c:pt idx="10955">
                  <c:v>0</c:v>
                </c:pt>
                <c:pt idx="10956">
                  <c:v>0</c:v>
                </c:pt>
                <c:pt idx="10957">
                  <c:v>0</c:v>
                </c:pt>
                <c:pt idx="10958">
                  <c:v>0</c:v>
                </c:pt>
                <c:pt idx="10959">
                  <c:v>0</c:v>
                </c:pt>
                <c:pt idx="10960">
                  <c:v>0</c:v>
                </c:pt>
                <c:pt idx="10961">
                  <c:v>0</c:v>
                </c:pt>
                <c:pt idx="10962">
                  <c:v>0</c:v>
                </c:pt>
                <c:pt idx="10963">
                  <c:v>0</c:v>
                </c:pt>
                <c:pt idx="10964">
                  <c:v>0</c:v>
                </c:pt>
                <c:pt idx="10965">
                  <c:v>0</c:v>
                </c:pt>
                <c:pt idx="10966">
                  <c:v>0</c:v>
                </c:pt>
                <c:pt idx="10967">
                  <c:v>0</c:v>
                </c:pt>
                <c:pt idx="10968">
                  <c:v>0</c:v>
                </c:pt>
                <c:pt idx="10969">
                  <c:v>0</c:v>
                </c:pt>
                <c:pt idx="10970">
                  <c:v>0</c:v>
                </c:pt>
                <c:pt idx="10971">
                  <c:v>0</c:v>
                </c:pt>
                <c:pt idx="10972">
                  <c:v>0</c:v>
                </c:pt>
                <c:pt idx="10973">
                  <c:v>0</c:v>
                </c:pt>
                <c:pt idx="10974">
                  <c:v>0</c:v>
                </c:pt>
                <c:pt idx="10975">
                  <c:v>0</c:v>
                </c:pt>
                <c:pt idx="10976">
                  <c:v>0</c:v>
                </c:pt>
                <c:pt idx="10977">
                  <c:v>0</c:v>
                </c:pt>
                <c:pt idx="10978">
                  <c:v>0</c:v>
                </c:pt>
                <c:pt idx="10979">
                  <c:v>0</c:v>
                </c:pt>
                <c:pt idx="10980">
                  <c:v>0</c:v>
                </c:pt>
                <c:pt idx="10981">
                  <c:v>0</c:v>
                </c:pt>
                <c:pt idx="10982">
                  <c:v>0</c:v>
                </c:pt>
                <c:pt idx="10983">
                  <c:v>0</c:v>
                </c:pt>
                <c:pt idx="10984">
                  <c:v>0</c:v>
                </c:pt>
                <c:pt idx="10985">
                  <c:v>0</c:v>
                </c:pt>
                <c:pt idx="10986">
                  <c:v>0</c:v>
                </c:pt>
                <c:pt idx="10987">
                  <c:v>0</c:v>
                </c:pt>
                <c:pt idx="10988">
                  <c:v>0</c:v>
                </c:pt>
                <c:pt idx="10989">
                  <c:v>0</c:v>
                </c:pt>
                <c:pt idx="10990">
                  <c:v>0</c:v>
                </c:pt>
                <c:pt idx="10991">
                  <c:v>0</c:v>
                </c:pt>
                <c:pt idx="10992">
                  <c:v>0</c:v>
                </c:pt>
                <c:pt idx="10993">
                  <c:v>0</c:v>
                </c:pt>
                <c:pt idx="10994">
                  <c:v>0</c:v>
                </c:pt>
                <c:pt idx="10995">
                  <c:v>0</c:v>
                </c:pt>
                <c:pt idx="10996">
                  <c:v>0</c:v>
                </c:pt>
                <c:pt idx="10997">
                  <c:v>0</c:v>
                </c:pt>
                <c:pt idx="10998">
                  <c:v>0</c:v>
                </c:pt>
                <c:pt idx="10999">
                  <c:v>0</c:v>
                </c:pt>
                <c:pt idx="11000">
                  <c:v>0</c:v>
                </c:pt>
                <c:pt idx="11001">
                  <c:v>0</c:v>
                </c:pt>
                <c:pt idx="11002">
                  <c:v>0</c:v>
                </c:pt>
                <c:pt idx="11003">
                  <c:v>0.01</c:v>
                </c:pt>
                <c:pt idx="11004">
                  <c:v>0.02</c:v>
                </c:pt>
                <c:pt idx="11005">
                  <c:v>0.03</c:v>
                </c:pt>
                <c:pt idx="11006">
                  <c:v>0.06</c:v>
                </c:pt>
                <c:pt idx="11007">
                  <c:v>7.0000000000000007E-2</c:v>
                </c:pt>
                <c:pt idx="11008">
                  <c:v>7.0000000000000007E-2</c:v>
                </c:pt>
                <c:pt idx="11009">
                  <c:v>7.0000000000000007E-2</c:v>
                </c:pt>
                <c:pt idx="11010">
                  <c:v>7.0000000000000007E-2</c:v>
                </c:pt>
                <c:pt idx="11011">
                  <c:v>7.0000000000000007E-2</c:v>
                </c:pt>
                <c:pt idx="11012">
                  <c:v>7.0000000000000007E-2</c:v>
                </c:pt>
                <c:pt idx="11013">
                  <c:v>7.0000000000000007E-2</c:v>
                </c:pt>
                <c:pt idx="11014">
                  <c:v>0.06</c:v>
                </c:pt>
                <c:pt idx="11015">
                  <c:v>0.05</c:v>
                </c:pt>
                <c:pt idx="11016">
                  <c:v>0.05</c:v>
                </c:pt>
                <c:pt idx="11017">
                  <c:v>0.04</c:v>
                </c:pt>
                <c:pt idx="11018">
                  <c:v>0.01</c:v>
                </c:pt>
                <c:pt idx="11019">
                  <c:v>0</c:v>
                </c:pt>
                <c:pt idx="11020">
                  <c:v>0</c:v>
                </c:pt>
                <c:pt idx="11021">
                  <c:v>0</c:v>
                </c:pt>
                <c:pt idx="11022">
                  <c:v>0</c:v>
                </c:pt>
                <c:pt idx="11023">
                  <c:v>0</c:v>
                </c:pt>
                <c:pt idx="11024">
                  <c:v>0</c:v>
                </c:pt>
                <c:pt idx="11025">
                  <c:v>0</c:v>
                </c:pt>
                <c:pt idx="11026">
                  <c:v>0</c:v>
                </c:pt>
                <c:pt idx="11027">
                  <c:v>0</c:v>
                </c:pt>
                <c:pt idx="11028">
                  <c:v>0</c:v>
                </c:pt>
                <c:pt idx="11029">
                  <c:v>0</c:v>
                </c:pt>
                <c:pt idx="11030">
                  <c:v>0</c:v>
                </c:pt>
                <c:pt idx="11031">
                  <c:v>0</c:v>
                </c:pt>
                <c:pt idx="11032">
                  <c:v>0</c:v>
                </c:pt>
                <c:pt idx="11033">
                  <c:v>0</c:v>
                </c:pt>
                <c:pt idx="11034">
                  <c:v>0</c:v>
                </c:pt>
                <c:pt idx="11035">
                  <c:v>0</c:v>
                </c:pt>
                <c:pt idx="11036">
                  <c:v>0</c:v>
                </c:pt>
                <c:pt idx="11037">
                  <c:v>0</c:v>
                </c:pt>
                <c:pt idx="11038">
                  <c:v>0</c:v>
                </c:pt>
                <c:pt idx="11039">
                  <c:v>0</c:v>
                </c:pt>
                <c:pt idx="11040">
                  <c:v>0</c:v>
                </c:pt>
                <c:pt idx="11041">
                  <c:v>0</c:v>
                </c:pt>
                <c:pt idx="11042">
                  <c:v>0</c:v>
                </c:pt>
                <c:pt idx="11043">
                  <c:v>0</c:v>
                </c:pt>
                <c:pt idx="11044">
                  <c:v>0</c:v>
                </c:pt>
                <c:pt idx="11045">
                  <c:v>0</c:v>
                </c:pt>
                <c:pt idx="11046">
                  <c:v>0</c:v>
                </c:pt>
                <c:pt idx="11047">
                  <c:v>0</c:v>
                </c:pt>
                <c:pt idx="11048">
                  <c:v>0</c:v>
                </c:pt>
                <c:pt idx="11049">
                  <c:v>0</c:v>
                </c:pt>
                <c:pt idx="11050">
                  <c:v>0</c:v>
                </c:pt>
                <c:pt idx="11051">
                  <c:v>0</c:v>
                </c:pt>
                <c:pt idx="11052">
                  <c:v>0</c:v>
                </c:pt>
                <c:pt idx="11053">
                  <c:v>0</c:v>
                </c:pt>
                <c:pt idx="11054">
                  <c:v>0</c:v>
                </c:pt>
                <c:pt idx="11055">
                  <c:v>0</c:v>
                </c:pt>
                <c:pt idx="11056">
                  <c:v>0</c:v>
                </c:pt>
                <c:pt idx="11057">
                  <c:v>0</c:v>
                </c:pt>
                <c:pt idx="11058">
                  <c:v>0</c:v>
                </c:pt>
                <c:pt idx="11059">
                  <c:v>0</c:v>
                </c:pt>
                <c:pt idx="11060">
                  <c:v>0</c:v>
                </c:pt>
                <c:pt idx="11061">
                  <c:v>0</c:v>
                </c:pt>
                <c:pt idx="11062">
                  <c:v>0</c:v>
                </c:pt>
                <c:pt idx="11063">
                  <c:v>0</c:v>
                </c:pt>
                <c:pt idx="11064">
                  <c:v>0</c:v>
                </c:pt>
                <c:pt idx="11065">
                  <c:v>0</c:v>
                </c:pt>
                <c:pt idx="11066">
                  <c:v>0</c:v>
                </c:pt>
                <c:pt idx="11067">
                  <c:v>0</c:v>
                </c:pt>
                <c:pt idx="11068">
                  <c:v>0</c:v>
                </c:pt>
                <c:pt idx="11069">
                  <c:v>0</c:v>
                </c:pt>
                <c:pt idx="11070">
                  <c:v>0</c:v>
                </c:pt>
                <c:pt idx="11071">
                  <c:v>0</c:v>
                </c:pt>
                <c:pt idx="11072">
                  <c:v>0</c:v>
                </c:pt>
                <c:pt idx="11073">
                  <c:v>0</c:v>
                </c:pt>
                <c:pt idx="11074">
                  <c:v>0</c:v>
                </c:pt>
                <c:pt idx="11075">
                  <c:v>0</c:v>
                </c:pt>
                <c:pt idx="11076">
                  <c:v>0</c:v>
                </c:pt>
                <c:pt idx="11077">
                  <c:v>0</c:v>
                </c:pt>
                <c:pt idx="11078">
                  <c:v>0</c:v>
                </c:pt>
                <c:pt idx="11079">
                  <c:v>0</c:v>
                </c:pt>
                <c:pt idx="11080">
                  <c:v>0</c:v>
                </c:pt>
                <c:pt idx="11081">
                  <c:v>0</c:v>
                </c:pt>
                <c:pt idx="11082">
                  <c:v>0</c:v>
                </c:pt>
                <c:pt idx="11083">
                  <c:v>0</c:v>
                </c:pt>
                <c:pt idx="11084">
                  <c:v>0</c:v>
                </c:pt>
                <c:pt idx="11085">
                  <c:v>0</c:v>
                </c:pt>
                <c:pt idx="11086">
                  <c:v>0</c:v>
                </c:pt>
                <c:pt idx="11087">
                  <c:v>0</c:v>
                </c:pt>
                <c:pt idx="11088">
                  <c:v>0</c:v>
                </c:pt>
                <c:pt idx="11089">
                  <c:v>0</c:v>
                </c:pt>
                <c:pt idx="11090">
                  <c:v>0</c:v>
                </c:pt>
                <c:pt idx="11091">
                  <c:v>0</c:v>
                </c:pt>
                <c:pt idx="11092">
                  <c:v>0</c:v>
                </c:pt>
                <c:pt idx="11093">
                  <c:v>0</c:v>
                </c:pt>
                <c:pt idx="11094">
                  <c:v>0</c:v>
                </c:pt>
                <c:pt idx="11095">
                  <c:v>0</c:v>
                </c:pt>
                <c:pt idx="11096">
                  <c:v>0</c:v>
                </c:pt>
                <c:pt idx="11097">
                  <c:v>0</c:v>
                </c:pt>
                <c:pt idx="11098">
                  <c:v>0</c:v>
                </c:pt>
                <c:pt idx="11099">
                  <c:v>0</c:v>
                </c:pt>
                <c:pt idx="11100">
                  <c:v>0</c:v>
                </c:pt>
                <c:pt idx="11101">
                  <c:v>0</c:v>
                </c:pt>
                <c:pt idx="11102">
                  <c:v>0</c:v>
                </c:pt>
                <c:pt idx="11103">
                  <c:v>0</c:v>
                </c:pt>
                <c:pt idx="11104">
                  <c:v>0</c:v>
                </c:pt>
                <c:pt idx="11105">
                  <c:v>0</c:v>
                </c:pt>
                <c:pt idx="11106">
                  <c:v>0</c:v>
                </c:pt>
                <c:pt idx="11107">
                  <c:v>0</c:v>
                </c:pt>
                <c:pt idx="11108">
                  <c:v>0</c:v>
                </c:pt>
                <c:pt idx="11109">
                  <c:v>0</c:v>
                </c:pt>
                <c:pt idx="11110">
                  <c:v>0</c:v>
                </c:pt>
                <c:pt idx="11111">
                  <c:v>0</c:v>
                </c:pt>
                <c:pt idx="11112">
                  <c:v>0</c:v>
                </c:pt>
                <c:pt idx="11113">
                  <c:v>0</c:v>
                </c:pt>
                <c:pt idx="11114">
                  <c:v>0</c:v>
                </c:pt>
                <c:pt idx="11115">
                  <c:v>0</c:v>
                </c:pt>
                <c:pt idx="11116">
                  <c:v>0</c:v>
                </c:pt>
                <c:pt idx="11117">
                  <c:v>0</c:v>
                </c:pt>
                <c:pt idx="11118">
                  <c:v>0</c:v>
                </c:pt>
                <c:pt idx="11119">
                  <c:v>0</c:v>
                </c:pt>
                <c:pt idx="11120">
                  <c:v>0</c:v>
                </c:pt>
                <c:pt idx="11121">
                  <c:v>0</c:v>
                </c:pt>
                <c:pt idx="11122">
                  <c:v>0</c:v>
                </c:pt>
                <c:pt idx="11123">
                  <c:v>0</c:v>
                </c:pt>
                <c:pt idx="11124">
                  <c:v>0</c:v>
                </c:pt>
                <c:pt idx="11125">
                  <c:v>0</c:v>
                </c:pt>
                <c:pt idx="11126">
                  <c:v>0</c:v>
                </c:pt>
                <c:pt idx="11127">
                  <c:v>0</c:v>
                </c:pt>
                <c:pt idx="11128">
                  <c:v>0</c:v>
                </c:pt>
                <c:pt idx="11129">
                  <c:v>0</c:v>
                </c:pt>
                <c:pt idx="11130">
                  <c:v>0</c:v>
                </c:pt>
                <c:pt idx="11131">
                  <c:v>0</c:v>
                </c:pt>
                <c:pt idx="11132">
                  <c:v>0</c:v>
                </c:pt>
                <c:pt idx="11133">
                  <c:v>0</c:v>
                </c:pt>
                <c:pt idx="11134">
                  <c:v>0</c:v>
                </c:pt>
                <c:pt idx="11135">
                  <c:v>0</c:v>
                </c:pt>
                <c:pt idx="11136">
                  <c:v>0</c:v>
                </c:pt>
                <c:pt idx="11137">
                  <c:v>0</c:v>
                </c:pt>
                <c:pt idx="11138">
                  <c:v>0</c:v>
                </c:pt>
                <c:pt idx="11139">
                  <c:v>0</c:v>
                </c:pt>
                <c:pt idx="11140">
                  <c:v>0</c:v>
                </c:pt>
                <c:pt idx="11141">
                  <c:v>0</c:v>
                </c:pt>
                <c:pt idx="11142">
                  <c:v>0</c:v>
                </c:pt>
                <c:pt idx="11143">
                  <c:v>0</c:v>
                </c:pt>
                <c:pt idx="11144">
                  <c:v>0</c:v>
                </c:pt>
                <c:pt idx="11145">
                  <c:v>0</c:v>
                </c:pt>
                <c:pt idx="11146">
                  <c:v>0</c:v>
                </c:pt>
                <c:pt idx="11147">
                  <c:v>0</c:v>
                </c:pt>
                <c:pt idx="11148">
                  <c:v>0</c:v>
                </c:pt>
                <c:pt idx="11149">
                  <c:v>0</c:v>
                </c:pt>
                <c:pt idx="11150">
                  <c:v>0</c:v>
                </c:pt>
                <c:pt idx="11151">
                  <c:v>0</c:v>
                </c:pt>
                <c:pt idx="11152">
                  <c:v>0</c:v>
                </c:pt>
                <c:pt idx="11153">
                  <c:v>0</c:v>
                </c:pt>
                <c:pt idx="11154">
                  <c:v>0</c:v>
                </c:pt>
                <c:pt idx="11155">
                  <c:v>0</c:v>
                </c:pt>
                <c:pt idx="11156">
                  <c:v>0</c:v>
                </c:pt>
                <c:pt idx="11157">
                  <c:v>0</c:v>
                </c:pt>
                <c:pt idx="11158">
                  <c:v>0</c:v>
                </c:pt>
                <c:pt idx="11159">
                  <c:v>0</c:v>
                </c:pt>
                <c:pt idx="11160">
                  <c:v>0</c:v>
                </c:pt>
                <c:pt idx="11161">
                  <c:v>0</c:v>
                </c:pt>
                <c:pt idx="11162">
                  <c:v>0</c:v>
                </c:pt>
                <c:pt idx="11163">
                  <c:v>0</c:v>
                </c:pt>
                <c:pt idx="11164">
                  <c:v>0</c:v>
                </c:pt>
                <c:pt idx="11165">
                  <c:v>0</c:v>
                </c:pt>
                <c:pt idx="11166">
                  <c:v>0</c:v>
                </c:pt>
                <c:pt idx="11167">
                  <c:v>0</c:v>
                </c:pt>
                <c:pt idx="11168">
                  <c:v>0</c:v>
                </c:pt>
                <c:pt idx="11169">
                  <c:v>0</c:v>
                </c:pt>
                <c:pt idx="11170">
                  <c:v>0</c:v>
                </c:pt>
                <c:pt idx="11171">
                  <c:v>0</c:v>
                </c:pt>
                <c:pt idx="11172">
                  <c:v>0</c:v>
                </c:pt>
                <c:pt idx="11173">
                  <c:v>0</c:v>
                </c:pt>
                <c:pt idx="11174">
                  <c:v>0</c:v>
                </c:pt>
                <c:pt idx="11175">
                  <c:v>0</c:v>
                </c:pt>
                <c:pt idx="11176">
                  <c:v>0</c:v>
                </c:pt>
                <c:pt idx="11177">
                  <c:v>0</c:v>
                </c:pt>
                <c:pt idx="11178">
                  <c:v>0</c:v>
                </c:pt>
                <c:pt idx="11179">
                  <c:v>0</c:v>
                </c:pt>
                <c:pt idx="11180">
                  <c:v>0</c:v>
                </c:pt>
                <c:pt idx="11181">
                  <c:v>0</c:v>
                </c:pt>
                <c:pt idx="11182">
                  <c:v>0</c:v>
                </c:pt>
                <c:pt idx="11183">
                  <c:v>0</c:v>
                </c:pt>
                <c:pt idx="11184">
                  <c:v>0</c:v>
                </c:pt>
                <c:pt idx="11185">
                  <c:v>0</c:v>
                </c:pt>
                <c:pt idx="11186">
                  <c:v>0</c:v>
                </c:pt>
                <c:pt idx="11187">
                  <c:v>0</c:v>
                </c:pt>
                <c:pt idx="11188">
                  <c:v>0</c:v>
                </c:pt>
                <c:pt idx="11189">
                  <c:v>0</c:v>
                </c:pt>
                <c:pt idx="11190">
                  <c:v>0</c:v>
                </c:pt>
                <c:pt idx="11191">
                  <c:v>0</c:v>
                </c:pt>
                <c:pt idx="11192">
                  <c:v>0</c:v>
                </c:pt>
                <c:pt idx="11193">
                  <c:v>0</c:v>
                </c:pt>
                <c:pt idx="11194">
                  <c:v>0</c:v>
                </c:pt>
                <c:pt idx="11195">
                  <c:v>0</c:v>
                </c:pt>
                <c:pt idx="11196">
                  <c:v>0</c:v>
                </c:pt>
                <c:pt idx="11197">
                  <c:v>0</c:v>
                </c:pt>
                <c:pt idx="11198">
                  <c:v>0</c:v>
                </c:pt>
                <c:pt idx="11199">
                  <c:v>0</c:v>
                </c:pt>
                <c:pt idx="11200">
                  <c:v>0</c:v>
                </c:pt>
                <c:pt idx="11201">
                  <c:v>0</c:v>
                </c:pt>
                <c:pt idx="11202">
                  <c:v>0</c:v>
                </c:pt>
                <c:pt idx="11203">
                  <c:v>0</c:v>
                </c:pt>
                <c:pt idx="11204">
                  <c:v>0</c:v>
                </c:pt>
                <c:pt idx="11205">
                  <c:v>0</c:v>
                </c:pt>
                <c:pt idx="11206">
                  <c:v>0</c:v>
                </c:pt>
                <c:pt idx="11207">
                  <c:v>0</c:v>
                </c:pt>
                <c:pt idx="11208">
                  <c:v>0</c:v>
                </c:pt>
                <c:pt idx="11209">
                  <c:v>0.01</c:v>
                </c:pt>
                <c:pt idx="11210">
                  <c:v>0.02</c:v>
                </c:pt>
                <c:pt idx="11211">
                  <c:v>0.02</c:v>
                </c:pt>
                <c:pt idx="11212">
                  <c:v>0.03</c:v>
                </c:pt>
                <c:pt idx="11213">
                  <c:v>0.03</c:v>
                </c:pt>
                <c:pt idx="11214">
                  <c:v>0.04</c:v>
                </c:pt>
                <c:pt idx="11215">
                  <c:v>0.04</c:v>
                </c:pt>
                <c:pt idx="11216">
                  <c:v>0.05</c:v>
                </c:pt>
                <c:pt idx="11217">
                  <c:v>7.0000000000000007E-2</c:v>
                </c:pt>
                <c:pt idx="11218">
                  <c:v>7.0000000000000007E-2</c:v>
                </c:pt>
                <c:pt idx="11219">
                  <c:v>0.08</c:v>
                </c:pt>
                <c:pt idx="11220">
                  <c:v>7.0000000000000007E-2</c:v>
                </c:pt>
                <c:pt idx="11221">
                  <c:v>0.06</c:v>
                </c:pt>
                <c:pt idx="11222">
                  <c:v>0.06</c:v>
                </c:pt>
                <c:pt idx="11223">
                  <c:v>0.05</c:v>
                </c:pt>
                <c:pt idx="11224">
                  <c:v>0.05</c:v>
                </c:pt>
                <c:pt idx="11225">
                  <c:v>0.04</c:v>
                </c:pt>
                <c:pt idx="11226">
                  <c:v>0.04</c:v>
                </c:pt>
                <c:pt idx="11227">
                  <c:v>0.03</c:v>
                </c:pt>
                <c:pt idx="11228">
                  <c:v>0.01</c:v>
                </c:pt>
                <c:pt idx="11229">
                  <c:v>0.01</c:v>
                </c:pt>
                <c:pt idx="11230">
                  <c:v>0</c:v>
                </c:pt>
                <c:pt idx="11231">
                  <c:v>0</c:v>
                </c:pt>
                <c:pt idx="11232">
                  <c:v>0</c:v>
                </c:pt>
                <c:pt idx="11233">
                  <c:v>0</c:v>
                </c:pt>
                <c:pt idx="11234">
                  <c:v>0</c:v>
                </c:pt>
                <c:pt idx="11235">
                  <c:v>0</c:v>
                </c:pt>
                <c:pt idx="11236">
                  <c:v>0</c:v>
                </c:pt>
                <c:pt idx="11237">
                  <c:v>0</c:v>
                </c:pt>
                <c:pt idx="11238">
                  <c:v>0</c:v>
                </c:pt>
                <c:pt idx="11239">
                  <c:v>0</c:v>
                </c:pt>
                <c:pt idx="11240">
                  <c:v>0</c:v>
                </c:pt>
                <c:pt idx="11241">
                  <c:v>0</c:v>
                </c:pt>
                <c:pt idx="11242">
                  <c:v>0</c:v>
                </c:pt>
                <c:pt idx="11243">
                  <c:v>0</c:v>
                </c:pt>
                <c:pt idx="11244">
                  <c:v>0</c:v>
                </c:pt>
                <c:pt idx="11245">
                  <c:v>0</c:v>
                </c:pt>
                <c:pt idx="11246">
                  <c:v>0</c:v>
                </c:pt>
                <c:pt idx="11247">
                  <c:v>0</c:v>
                </c:pt>
                <c:pt idx="11248">
                  <c:v>0</c:v>
                </c:pt>
                <c:pt idx="11249">
                  <c:v>0</c:v>
                </c:pt>
                <c:pt idx="11250">
                  <c:v>0</c:v>
                </c:pt>
                <c:pt idx="11251">
                  <c:v>0.01</c:v>
                </c:pt>
                <c:pt idx="11252">
                  <c:v>0.04</c:v>
                </c:pt>
                <c:pt idx="11253">
                  <c:v>0.13</c:v>
                </c:pt>
                <c:pt idx="11254">
                  <c:v>0.25</c:v>
                </c:pt>
                <c:pt idx="11255">
                  <c:v>0.48</c:v>
                </c:pt>
                <c:pt idx="11256">
                  <c:v>0.66</c:v>
                </c:pt>
                <c:pt idx="11257">
                  <c:v>0.78</c:v>
                </c:pt>
                <c:pt idx="11258">
                  <c:v>0.9</c:v>
                </c:pt>
                <c:pt idx="11259">
                  <c:v>0.96</c:v>
                </c:pt>
                <c:pt idx="11260">
                  <c:v>1.01</c:v>
                </c:pt>
                <c:pt idx="11261">
                  <c:v>1.01</c:v>
                </c:pt>
                <c:pt idx="11262">
                  <c:v>1</c:v>
                </c:pt>
                <c:pt idx="11263">
                  <c:v>0.98</c:v>
                </c:pt>
                <c:pt idx="11264">
                  <c:v>0.89</c:v>
                </c:pt>
                <c:pt idx="11265">
                  <c:v>0.77</c:v>
                </c:pt>
                <c:pt idx="11266">
                  <c:v>0.36</c:v>
                </c:pt>
                <c:pt idx="11267">
                  <c:v>0.24</c:v>
                </c:pt>
                <c:pt idx="11268">
                  <c:v>0.12</c:v>
                </c:pt>
                <c:pt idx="11269">
                  <c:v>0.06</c:v>
                </c:pt>
                <c:pt idx="11270">
                  <c:v>0.01</c:v>
                </c:pt>
                <c:pt idx="11271">
                  <c:v>0.01</c:v>
                </c:pt>
                <c:pt idx="11272">
                  <c:v>0.01</c:v>
                </c:pt>
                <c:pt idx="11273">
                  <c:v>0</c:v>
                </c:pt>
                <c:pt idx="11274">
                  <c:v>0</c:v>
                </c:pt>
                <c:pt idx="11275">
                  <c:v>0</c:v>
                </c:pt>
                <c:pt idx="11276">
                  <c:v>0</c:v>
                </c:pt>
                <c:pt idx="11277">
                  <c:v>0</c:v>
                </c:pt>
                <c:pt idx="11278">
                  <c:v>0</c:v>
                </c:pt>
                <c:pt idx="11279">
                  <c:v>0</c:v>
                </c:pt>
                <c:pt idx="11280">
                  <c:v>0</c:v>
                </c:pt>
                <c:pt idx="11281">
                  <c:v>0</c:v>
                </c:pt>
                <c:pt idx="11282">
                  <c:v>0</c:v>
                </c:pt>
                <c:pt idx="11283">
                  <c:v>0</c:v>
                </c:pt>
                <c:pt idx="11284">
                  <c:v>0</c:v>
                </c:pt>
                <c:pt idx="11285">
                  <c:v>0</c:v>
                </c:pt>
                <c:pt idx="11286">
                  <c:v>0</c:v>
                </c:pt>
                <c:pt idx="11287">
                  <c:v>0</c:v>
                </c:pt>
                <c:pt idx="11288">
                  <c:v>0</c:v>
                </c:pt>
                <c:pt idx="11289">
                  <c:v>0</c:v>
                </c:pt>
                <c:pt idx="11290">
                  <c:v>0</c:v>
                </c:pt>
                <c:pt idx="11291">
                  <c:v>0</c:v>
                </c:pt>
                <c:pt idx="11292">
                  <c:v>0</c:v>
                </c:pt>
                <c:pt idx="11293">
                  <c:v>0</c:v>
                </c:pt>
                <c:pt idx="11294">
                  <c:v>0</c:v>
                </c:pt>
                <c:pt idx="11295">
                  <c:v>0</c:v>
                </c:pt>
                <c:pt idx="11296">
                  <c:v>0</c:v>
                </c:pt>
                <c:pt idx="11297">
                  <c:v>0</c:v>
                </c:pt>
                <c:pt idx="11298">
                  <c:v>0</c:v>
                </c:pt>
                <c:pt idx="11299">
                  <c:v>0</c:v>
                </c:pt>
                <c:pt idx="11300">
                  <c:v>0</c:v>
                </c:pt>
                <c:pt idx="11301">
                  <c:v>0</c:v>
                </c:pt>
                <c:pt idx="11302">
                  <c:v>0</c:v>
                </c:pt>
                <c:pt idx="11303">
                  <c:v>0</c:v>
                </c:pt>
                <c:pt idx="11304">
                  <c:v>0</c:v>
                </c:pt>
                <c:pt idx="11305">
                  <c:v>0</c:v>
                </c:pt>
                <c:pt idx="11306">
                  <c:v>0</c:v>
                </c:pt>
                <c:pt idx="11307">
                  <c:v>0</c:v>
                </c:pt>
                <c:pt idx="11308">
                  <c:v>0</c:v>
                </c:pt>
                <c:pt idx="11309">
                  <c:v>0</c:v>
                </c:pt>
                <c:pt idx="11310">
                  <c:v>0</c:v>
                </c:pt>
                <c:pt idx="11311">
                  <c:v>0</c:v>
                </c:pt>
                <c:pt idx="11312">
                  <c:v>0</c:v>
                </c:pt>
                <c:pt idx="11313">
                  <c:v>0</c:v>
                </c:pt>
                <c:pt idx="11314">
                  <c:v>0</c:v>
                </c:pt>
                <c:pt idx="11315">
                  <c:v>0</c:v>
                </c:pt>
                <c:pt idx="11316">
                  <c:v>0</c:v>
                </c:pt>
                <c:pt idx="11317">
                  <c:v>0</c:v>
                </c:pt>
                <c:pt idx="11318">
                  <c:v>0</c:v>
                </c:pt>
                <c:pt idx="11319">
                  <c:v>0</c:v>
                </c:pt>
                <c:pt idx="11320">
                  <c:v>0</c:v>
                </c:pt>
                <c:pt idx="11321">
                  <c:v>0</c:v>
                </c:pt>
                <c:pt idx="11322">
                  <c:v>0</c:v>
                </c:pt>
                <c:pt idx="11323">
                  <c:v>0</c:v>
                </c:pt>
                <c:pt idx="11324">
                  <c:v>0</c:v>
                </c:pt>
                <c:pt idx="11325">
                  <c:v>0</c:v>
                </c:pt>
                <c:pt idx="11326">
                  <c:v>0</c:v>
                </c:pt>
                <c:pt idx="11327">
                  <c:v>0</c:v>
                </c:pt>
                <c:pt idx="11328">
                  <c:v>0</c:v>
                </c:pt>
                <c:pt idx="11329">
                  <c:v>0</c:v>
                </c:pt>
                <c:pt idx="11330">
                  <c:v>0</c:v>
                </c:pt>
                <c:pt idx="11331">
                  <c:v>0</c:v>
                </c:pt>
                <c:pt idx="11332">
                  <c:v>0</c:v>
                </c:pt>
                <c:pt idx="11333">
                  <c:v>0</c:v>
                </c:pt>
                <c:pt idx="11334">
                  <c:v>0</c:v>
                </c:pt>
                <c:pt idx="11335">
                  <c:v>0</c:v>
                </c:pt>
                <c:pt idx="11336">
                  <c:v>0</c:v>
                </c:pt>
                <c:pt idx="11337">
                  <c:v>0</c:v>
                </c:pt>
                <c:pt idx="11338">
                  <c:v>0</c:v>
                </c:pt>
                <c:pt idx="11339">
                  <c:v>0</c:v>
                </c:pt>
                <c:pt idx="11340">
                  <c:v>0</c:v>
                </c:pt>
                <c:pt idx="11341">
                  <c:v>0</c:v>
                </c:pt>
                <c:pt idx="11342">
                  <c:v>0</c:v>
                </c:pt>
                <c:pt idx="11343">
                  <c:v>0.01</c:v>
                </c:pt>
                <c:pt idx="11344">
                  <c:v>0.01</c:v>
                </c:pt>
                <c:pt idx="11345">
                  <c:v>0.01</c:v>
                </c:pt>
                <c:pt idx="11346">
                  <c:v>0.01</c:v>
                </c:pt>
                <c:pt idx="11347">
                  <c:v>0.01</c:v>
                </c:pt>
                <c:pt idx="11348">
                  <c:v>0.01</c:v>
                </c:pt>
                <c:pt idx="11349">
                  <c:v>0.01</c:v>
                </c:pt>
                <c:pt idx="11350">
                  <c:v>0.01</c:v>
                </c:pt>
                <c:pt idx="11351">
                  <c:v>0.01</c:v>
                </c:pt>
                <c:pt idx="11352">
                  <c:v>0.01</c:v>
                </c:pt>
                <c:pt idx="11353">
                  <c:v>0.01</c:v>
                </c:pt>
                <c:pt idx="11354">
                  <c:v>0</c:v>
                </c:pt>
                <c:pt idx="11355">
                  <c:v>0</c:v>
                </c:pt>
                <c:pt idx="11356">
                  <c:v>0.01</c:v>
                </c:pt>
                <c:pt idx="11357">
                  <c:v>0.01</c:v>
                </c:pt>
                <c:pt idx="11358">
                  <c:v>0.01</c:v>
                </c:pt>
                <c:pt idx="11359">
                  <c:v>0.01</c:v>
                </c:pt>
                <c:pt idx="11360">
                  <c:v>0.01</c:v>
                </c:pt>
                <c:pt idx="11361">
                  <c:v>0.02</c:v>
                </c:pt>
                <c:pt idx="11362">
                  <c:v>0.02</c:v>
                </c:pt>
                <c:pt idx="11363">
                  <c:v>0.02</c:v>
                </c:pt>
                <c:pt idx="11364">
                  <c:v>0.03</c:v>
                </c:pt>
                <c:pt idx="11365">
                  <c:v>0.04</c:v>
                </c:pt>
                <c:pt idx="11366">
                  <c:v>0.04</c:v>
                </c:pt>
                <c:pt idx="11367">
                  <c:v>0.04</c:v>
                </c:pt>
                <c:pt idx="11368">
                  <c:v>0.1</c:v>
                </c:pt>
                <c:pt idx="11369">
                  <c:v>0.21</c:v>
                </c:pt>
                <c:pt idx="11370">
                  <c:v>0.24</c:v>
                </c:pt>
                <c:pt idx="11371">
                  <c:v>0.27</c:v>
                </c:pt>
                <c:pt idx="11372">
                  <c:v>0.3</c:v>
                </c:pt>
                <c:pt idx="11373">
                  <c:v>0.31</c:v>
                </c:pt>
                <c:pt idx="11374">
                  <c:v>0.31</c:v>
                </c:pt>
                <c:pt idx="11375">
                  <c:v>0.31</c:v>
                </c:pt>
                <c:pt idx="11376">
                  <c:v>0.3</c:v>
                </c:pt>
                <c:pt idx="11377">
                  <c:v>0.3</c:v>
                </c:pt>
                <c:pt idx="11378">
                  <c:v>0.28999999999999998</c:v>
                </c:pt>
                <c:pt idx="11379">
                  <c:v>0.23</c:v>
                </c:pt>
                <c:pt idx="11380">
                  <c:v>0.12</c:v>
                </c:pt>
                <c:pt idx="11381">
                  <c:v>0.09</c:v>
                </c:pt>
                <c:pt idx="11382">
                  <c:v>0.06</c:v>
                </c:pt>
                <c:pt idx="11383">
                  <c:v>0.02</c:v>
                </c:pt>
                <c:pt idx="11384">
                  <c:v>0.01</c:v>
                </c:pt>
                <c:pt idx="11385">
                  <c:v>0.01</c:v>
                </c:pt>
                <c:pt idx="11386">
                  <c:v>0</c:v>
                </c:pt>
                <c:pt idx="11387">
                  <c:v>0</c:v>
                </c:pt>
                <c:pt idx="11388">
                  <c:v>0</c:v>
                </c:pt>
                <c:pt idx="11389">
                  <c:v>0.03</c:v>
                </c:pt>
                <c:pt idx="11390">
                  <c:v>0.06</c:v>
                </c:pt>
                <c:pt idx="11391">
                  <c:v>0.11</c:v>
                </c:pt>
                <c:pt idx="11392">
                  <c:v>0.14000000000000001</c:v>
                </c:pt>
                <c:pt idx="11393">
                  <c:v>0.18</c:v>
                </c:pt>
                <c:pt idx="11394">
                  <c:v>0.24</c:v>
                </c:pt>
                <c:pt idx="11395">
                  <c:v>0.4</c:v>
                </c:pt>
                <c:pt idx="11396">
                  <c:v>0.47</c:v>
                </c:pt>
                <c:pt idx="11397">
                  <c:v>0.51</c:v>
                </c:pt>
                <c:pt idx="11398">
                  <c:v>0.54</c:v>
                </c:pt>
                <c:pt idx="11399">
                  <c:v>0.55000000000000004</c:v>
                </c:pt>
                <c:pt idx="11400">
                  <c:v>0.54</c:v>
                </c:pt>
                <c:pt idx="11401">
                  <c:v>0.5</c:v>
                </c:pt>
                <c:pt idx="11402">
                  <c:v>0.48</c:v>
                </c:pt>
                <c:pt idx="11403">
                  <c:v>0.44</c:v>
                </c:pt>
                <c:pt idx="11404">
                  <c:v>0.31</c:v>
                </c:pt>
                <c:pt idx="11405">
                  <c:v>0.22</c:v>
                </c:pt>
                <c:pt idx="11406">
                  <c:v>0.15</c:v>
                </c:pt>
                <c:pt idx="11407">
                  <c:v>0.11</c:v>
                </c:pt>
                <c:pt idx="11408">
                  <c:v>0.08</c:v>
                </c:pt>
                <c:pt idx="11409">
                  <c:v>0.04</c:v>
                </c:pt>
                <c:pt idx="11410">
                  <c:v>0.01</c:v>
                </c:pt>
                <c:pt idx="11411">
                  <c:v>0</c:v>
                </c:pt>
                <c:pt idx="11412">
                  <c:v>0</c:v>
                </c:pt>
                <c:pt idx="11413">
                  <c:v>0</c:v>
                </c:pt>
                <c:pt idx="11414">
                  <c:v>0</c:v>
                </c:pt>
                <c:pt idx="11415">
                  <c:v>0.01</c:v>
                </c:pt>
                <c:pt idx="11416">
                  <c:v>0.01</c:v>
                </c:pt>
                <c:pt idx="11417">
                  <c:v>0.01</c:v>
                </c:pt>
                <c:pt idx="11418">
                  <c:v>0.01</c:v>
                </c:pt>
                <c:pt idx="11419">
                  <c:v>0.02</c:v>
                </c:pt>
                <c:pt idx="11420">
                  <c:v>0.02</c:v>
                </c:pt>
                <c:pt idx="11421">
                  <c:v>0.02</c:v>
                </c:pt>
                <c:pt idx="11422">
                  <c:v>0.02</c:v>
                </c:pt>
                <c:pt idx="11423">
                  <c:v>0.01</c:v>
                </c:pt>
                <c:pt idx="11424">
                  <c:v>0.01</c:v>
                </c:pt>
                <c:pt idx="11425">
                  <c:v>0.02</c:v>
                </c:pt>
                <c:pt idx="11426">
                  <c:v>0.02</c:v>
                </c:pt>
                <c:pt idx="11427">
                  <c:v>0.01</c:v>
                </c:pt>
                <c:pt idx="11428">
                  <c:v>0.01</c:v>
                </c:pt>
                <c:pt idx="11429">
                  <c:v>0.01</c:v>
                </c:pt>
                <c:pt idx="11430">
                  <c:v>0.01</c:v>
                </c:pt>
                <c:pt idx="11431">
                  <c:v>0.01</c:v>
                </c:pt>
                <c:pt idx="11432">
                  <c:v>0.01</c:v>
                </c:pt>
                <c:pt idx="11433">
                  <c:v>0.01</c:v>
                </c:pt>
                <c:pt idx="11434">
                  <c:v>0</c:v>
                </c:pt>
                <c:pt idx="11435">
                  <c:v>0</c:v>
                </c:pt>
                <c:pt idx="11436">
                  <c:v>0</c:v>
                </c:pt>
                <c:pt idx="11437">
                  <c:v>0</c:v>
                </c:pt>
                <c:pt idx="11438">
                  <c:v>0</c:v>
                </c:pt>
                <c:pt idx="11439">
                  <c:v>0</c:v>
                </c:pt>
                <c:pt idx="11440">
                  <c:v>0</c:v>
                </c:pt>
                <c:pt idx="11441">
                  <c:v>0</c:v>
                </c:pt>
                <c:pt idx="11442">
                  <c:v>0.01</c:v>
                </c:pt>
                <c:pt idx="11443">
                  <c:v>0.01</c:v>
                </c:pt>
                <c:pt idx="11444">
                  <c:v>0.01</c:v>
                </c:pt>
                <c:pt idx="11445">
                  <c:v>0.01</c:v>
                </c:pt>
                <c:pt idx="11446">
                  <c:v>0.01</c:v>
                </c:pt>
                <c:pt idx="11447">
                  <c:v>0.01</c:v>
                </c:pt>
                <c:pt idx="11448">
                  <c:v>0.01</c:v>
                </c:pt>
                <c:pt idx="11449">
                  <c:v>0.01</c:v>
                </c:pt>
                <c:pt idx="11450">
                  <c:v>0.01</c:v>
                </c:pt>
                <c:pt idx="11451">
                  <c:v>0.01</c:v>
                </c:pt>
                <c:pt idx="11452">
                  <c:v>0.01</c:v>
                </c:pt>
                <c:pt idx="11453">
                  <c:v>0</c:v>
                </c:pt>
                <c:pt idx="11454">
                  <c:v>0</c:v>
                </c:pt>
                <c:pt idx="11455">
                  <c:v>0</c:v>
                </c:pt>
                <c:pt idx="11456">
                  <c:v>0</c:v>
                </c:pt>
                <c:pt idx="11457">
                  <c:v>0</c:v>
                </c:pt>
                <c:pt idx="11458">
                  <c:v>0</c:v>
                </c:pt>
                <c:pt idx="11459">
                  <c:v>0</c:v>
                </c:pt>
                <c:pt idx="11460">
                  <c:v>0</c:v>
                </c:pt>
                <c:pt idx="11461">
                  <c:v>0</c:v>
                </c:pt>
                <c:pt idx="11462">
                  <c:v>0</c:v>
                </c:pt>
                <c:pt idx="11463">
                  <c:v>0</c:v>
                </c:pt>
                <c:pt idx="11464">
                  <c:v>0</c:v>
                </c:pt>
                <c:pt idx="11465">
                  <c:v>0</c:v>
                </c:pt>
                <c:pt idx="11466">
                  <c:v>0</c:v>
                </c:pt>
                <c:pt idx="11467">
                  <c:v>0</c:v>
                </c:pt>
                <c:pt idx="11468">
                  <c:v>0</c:v>
                </c:pt>
                <c:pt idx="11469">
                  <c:v>0</c:v>
                </c:pt>
                <c:pt idx="11470">
                  <c:v>0</c:v>
                </c:pt>
                <c:pt idx="11471">
                  <c:v>0</c:v>
                </c:pt>
                <c:pt idx="11472">
                  <c:v>0</c:v>
                </c:pt>
                <c:pt idx="11473">
                  <c:v>0</c:v>
                </c:pt>
                <c:pt idx="11474">
                  <c:v>0</c:v>
                </c:pt>
                <c:pt idx="11475">
                  <c:v>0</c:v>
                </c:pt>
                <c:pt idx="11476">
                  <c:v>0</c:v>
                </c:pt>
                <c:pt idx="11477">
                  <c:v>0</c:v>
                </c:pt>
                <c:pt idx="11478">
                  <c:v>0</c:v>
                </c:pt>
                <c:pt idx="11479">
                  <c:v>0</c:v>
                </c:pt>
                <c:pt idx="11480">
                  <c:v>0</c:v>
                </c:pt>
                <c:pt idx="11481">
                  <c:v>0</c:v>
                </c:pt>
                <c:pt idx="11482">
                  <c:v>0</c:v>
                </c:pt>
                <c:pt idx="11483">
                  <c:v>0</c:v>
                </c:pt>
                <c:pt idx="11484">
                  <c:v>0</c:v>
                </c:pt>
                <c:pt idx="11485">
                  <c:v>0</c:v>
                </c:pt>
                <c:pt idx="11486">
                  <c:v>0</c:v>
                </c:pt>
                <c:pt idx="11487">
                  <c:v>0</c:v>
                </c:pt>
                <c:pt idx="11488">
                  <c:v>0</c:v>
                </c:pt>
                <c:pt idx="11489">
                  <c:v>0</c:v>
                </c:pt>
                <c:pt idx="11490">
                  <c:v>0</c:v>
                </c:pt>
                <c:pt idx="11491">
                  <c:v>0</c:v>
                </c:pt>
                <c:pt idx="11492">
                  <c:v>0</c:v>
                </c:pt>
                <c:pt idx="11493">
                  <c:v>0</c:v>
                </c:pt>
                <c:pt idx="11494">
                  <c:v>0</c:v>
                </c:pt>
                <c:pt idx="11495">
                  <c:v>0</c:v>
                </c:pt>
                <c:pt idx="11496">
                  <c:v>0</c:v>
                </c:pt>
                <c:pt idx="11497">
                  <c:v>0</c:v>
                </c:pt>
                <c:pt idx="11498">
                  <c:v>0</c:v>
                </c:pt>
                <c:pt idx="11499">
                  <c:v>0</c:v>
                </c:pt>
                <c:pt idx="11500">
                  <c:v>0</c:v>
                </c:pt>
                <c:pt idx="11501">
                  <c:v>0</c:v>
                </c:pt>
                <c:pt idx="11502">
                  <c:v>0</c:v>
                </c:pt>
                <c:pt idx="11503">
                  <c:v>0</c:v>
                </c:pt>
                <c:pt idx="11504">
                  <c:v>0</c:v>
                </c:pt>
                <c:pt idx="11505">
                  <c:v>0</c:v>
                </c:pt>
                <c:pt idx="11506">
                  <c:v>0</c:v>
                </c:pt>
                <c:pt idx="11507">
                  <c:v>0</c:v>
                </c:pt>
                <c:pt idx="11508">
                  <c:v>0</c:v>
                </c:pt>
                <c:pt idx="11509">
                  <c:v>0</c:v>
                </c:pt>
                <c:pt idx="11510">
                  <c:v>0</c:v>
                </c:pt>
                <c:pt idx="11511">
                  <c:v>0</c:v>
                </c:pt>
                <c:pt idx="11512">
                  <c:v>0</c:v>
                </c:pt>
                <c:pt idx="11513">
                  <c:v>0</c:v>
                </c:pt>
                <c:pt idx="11514">
                  <c:v>0</c:v>
                </c:pt>
                <c:pt idx="11515">
                  <c:v>0</c:v>
                </c:pt>
                <c:pt idx="11516">
                  <c:v>0</c:v>
                </c:pt>
                <c:pt idx="11517">
                  <c:v>0</c:v>
                </c:pt>
                <c:pt idx="11518">
                  <c:v>0</c:v>
                </c:pt>
                <c:pt idx="11519">
                  <c:v>0</c:v>
                </c:pt>
                <c:pt idx="11520">
                  <c:v>0</c:v>
                </c:pt>
                <c:pt idx="11521">
                  <c:v>0</c:v>
                </c:pt>
                <c:pt idx="11522">
                  <c:v>0</c:v>
                </c:pt>
                <c:pt idx="11523">
                  <c:v>0</c:v>
                </c:pt>
                <c:pt idx="11524">
                  <c:v>0</c:v>
                </c:pt>
                <c:pt idx="11525">
                  <c:v>0</c:v>
                </c:pt>
                <c:pt idx="11526">
                  <c:v>0</c:v>
                </c:pt>
                <c:pt idx="11527">
                  <c:v>0</c:v>
                </c:pt>
                <c:pt idx="11528">
                  <c:v>0</c:v>
                </c:pt>
                <c:pt idx="11529">
                  <c:v>0</c:v>
                </c:pt>
                <c:pt idx="11530">
                  <c:v>0</c:v>
                </c:pt>
                <c:pt idx="11531">
                  <c:v>0</c:v>
                </c:pt>
                <c:pt idx="11532">
                  <c:v>0</c:v>
                </c:pt>
                <c:pt idx="11533">
                  <c:v>0</c:v>
                </c:pt>
                <c:pt idx="11534">
                  <c:v>0</c:v>
                </c:pt>
                <c:pt idx="11535">
                  <c:v>0</c:v>
                </c:pt>
                <c:pt idx="11536">
                  <c:v>0</c:v>
                </c:pt>
                <c:pt idx="11537">
                  <c:v>0</c:v>
                </c:pt>
                <c:pt idx="11538">
                  <c:v>0</c:v>
                </c:pt>
                <c:pt idx="11539">
                  <c:v>0</c:v>
                </c:pt>
                <c:pt idx="11540">
                  <c:v>0</c:v>
                </c:pt>
                <c:pt idx="11541">
                  <c:v>0</c:v>
                </c:pt>
                <c:pt idx="11542">
                  <c:v>0</c:v>
                </c:pt>
                <c:pt idx="11543">
                  <c:v>0</c:v>
                </c:pt>
                <c:pt idx="11544">
                  <c:v>0</c:v>
                </c:pt>
                <c:pt idx="11545">
                  <c:v>0</c:v>
                </c:pt>
                <c:pt idx="11546">
                  <c:v>0</c:v>
                </c:pt>
                <c:pt idx="11547">
                  <c:v>0</c:v>
                </c:pt>
                <c:pt idx="11548">
                  <c:v>0</c:v>
                </c:pt>
                <c:pt idx="11549">
                  <c:v>0</c:v>
                </c:pt>
                <c:pt idx="11550">
                  <c:v>0</c:v>
                </c:pt>
                <c:pt idx="11551">
                  <c:v>0</c:v>
                </c:pt>
                <c:pt idx="11552">
                  <c:v>0</c:v>
                </c:pt>
                <c:pt idx="11553">
                  <c:v>0</c:v>
                </c:pt>
                <c:pt idx="11554">
                  <c:v>0</c:v>
                </c:pt>
                <c:pt idx="11555">
                  <c:v>0</c:v>
                </c:pt>
                <c:pt idx="11556">
                  <c:v>0</c:v>
                </c:pt>
                <c:pt idx="11557">
                  <c:v>0</c:v>
                </c:pt>
                <c:pt idx="11558">
                  <c:v>0</c:v>
                </c:pt>
                <c:pt idx="11559">
                  <c:v>0</c:v>
                </c:pt>
                <c:pt idx="11560">
                  <c:v>0</c:v>
                </c:pt>
                <c:pt idx="11561">
                  <c:v>0</c:v>
                </c:pt>
                <c:pt idx="11562">
                  <c:v>0</c:v>
                </c:pt>
                <c:pt idx="11563">
                  <c:v>0</c:v>
                </c:pt>
                <c:pt idx="11564">
                  <c:v>0</c:v>
                </c:pt>
                <c:pt idx="11565">
                  <c:v>0</c:v>
                </c:pt>
                <c:pt idx="11566">
                  <c:v>0</c:v>
                </c:pt>
                <c:pt idx="11567">
                  <c:v>0</c:v>
                </c:pt>
                <c:pt idx="11568">
                  <c:v>0</c:v>
                </c:pt>
                <c:pt idx="11569">
                  <c:v>0</c:v>
                </c:pt>
                <c:pt idx="11570">
                  <c:v>0</c:v>
                </c:pt>
                <c:pt idx="11571">
                  <c:v>0</c:v>
                </c:pt>
                <c:pt idx="11572">
                  <c:v>0</c:v>
                </c:pt>
                <c:pt idx="11573">
                  <c:v>0</c:v>
                </c:pt>
                <c:pt idx="11574">
                  <c:v>0</c:v>
                </c:pt>
                <c:pt idx="11575">
                  <c:v>0</c:v>
                </c:pt>
                <c:pt idx="11576">
                  <c:v>0</c:v>
                </c:pt>
                <c:pt idx="11577">
                  <c:v>0</c:v>
                </c:pt>
                <c:pt idx="11578">
                  <c:v>0</c:v>
                </c:pt>
                <c:pt idx="11579">
                  <c:v>0</c:v>
                </c:pt>
                <c:pt idx="11580">
                  <c:v>0</c:v>
                </c:pt>
                <c:pt idx="11581">
                  <c:v>0</c:v>
                </c:pt>
                <c:pt idx="11582">
                  <c:v>0</c:v>
                </c:pt>
                <c:pt idx="11583">
                  <c:v>0</c:v>
                </c:pt>
                <c:pt idx="11584">
                  <c:v>0</c:v>
                </c:pt>
                <c:pt idx="11585">
                  <c:v>0</c:v>
                </c:pt>
                <c:pt idx="11586">
                  <c:v>0</c:v>
                </c:pt>
                <c:pt idx="11587">
                  <c:v>0</c:v>
                </c:pt>
                <c:pt idx="11588">
                  <c:v>0</c:v>
                </c:pt>
                <c:pt idx="11589">
                  <c:v>0</c:v>
                </c:pt>
                <c:pt idx="11590">
                  <c:v>0</c:v>
                </c:pt>
                <c:pt idx="11591">
                  <c:v>0</c:v>
                </c:pt>
                <c:pt idx="11592">
                  <c:v>0</c:v>
                </c:pt>
                <c:pt idx="11593">
                  <c:v>0</c:v>
                </c:pt>
                <c:pt idx="11594">
                  <c:v>0</c:v>
                </c:pt>
                <c:pt idx="11595">
                  <c:v>0</c:v>
                </c:pt>
                <c:pt idx="11596">
                  <c:v>0</c:v>
                </c:pt>
                <c:pt idx="11597">
                  <c:v>0</c:v>
                </c:pt>
                <c:pt idx="11598">
                  <c:v>0</c:v>
                </c:pt>
                <c:pt idx="11599">
                  <c:v>0</c:v>
                </c:pt>
                <c:pt idx="11600">
                  <c:v>0</c:v>
                </c:pt>
                <c:pt idx="11601">
                  <c:v>0</c:v>
                </c:pt>
                <c:pt idx="11602">
                  <c:v>0</c:v>
                </c:pt>
                <c:pt idx="11603">
                  <c:v>0</c:v>
                </c:pt>
                <c:pt idx="11604">
                  <c:v>0</c:v>
                </c:pt>
                <c:pt idx="11605">
                  <c:v>0</c:v>
                </c:pt>
                <c:pt idx="11606">
                  <c:v>0</c:v>
                </c:pt>
                <c:pt idx="11607">
                  <c:v>0</c:v>
                </c:pt>
                <c:pt idx="11608">
                  <c:v>0</c:v>
                </c:pt>
                <c:pt idx="11609">
                  <c:v>0</c:v>
                </c:pt>
                <c:pt idx="11610">
                  <c:v>0</c:v>
                </c:pt>
                <c:pt idx="11611">
                  <c:v>0</c:v>
                </c:pt>
                <c:pt idx="11612">
                  <c:v>0</c:v>
                </c:pt>
                <c:pt idx="11613">
                  <c:v>0</c:v>
                </c:pt>
                <c:pt idx="11614">
                  <c:v>0</c:v>
                </c:pt>
                <c:pt idx="11615">
                  <c:v>0</c:v>
                </c:pt>
                <c:pt idx="11616">
                  <c:v>0</c:v>
                </c:pt>
                <c:pt idx="11617">
                  <c:v>0</c:v>
                </c:pt>
                <c:pt idx="11618">
                  <c:v>0</c:v>
                </c:pt>
                <c:pt idx="11619">
                  <c:v>0</c:v>
                </c:pt>
                <c:pt idx="11620">
                  <c:v>0</c:v>
                </c:pt>
                <c:pt idx="11621">
                  <c:v>0</c:v>
                </c:pt>
                <c:pt idx="11622">
                  <c:v>0</c:v>
                </c:pt>
                <c:pt idx="11623">
                  <c:v>0</c:v>
                </c:pt>
                <c:pt idx="11624">
                  <c:v>0</c:v>
                </c:pt>
                <c:pt idx="11625">
                  <c:v>0</c:v>
                </c:pt>
                <c:pt idx="11626">
                  <c:v>0</c:v>
                </c:pt>
                <c:pt idx="11627">
                  <c:v>0</c:v>
                </c:pt>
                <c:pt idx="11628">
                  <c:v>0</c:v>
                </c:pt>
                <c:pt idx="11629">
                  <c:v>0</c:v>
                </c:pt>
                <c:pt idx="11630">
                  <c:v>0</c:v>
                </c:pt>
                <c:pt idx="11631">
                  <c:v>0</c:v>
                </c:pt>
                <c:pt idx="11632">
                  <c:v>0</c:v>
                </c:pt>
                <c:pt idx="11633">
                  <c:v>0</c:v>
                </c:pt>
                <c:pt idx="11634">
                  <c:v>0</c:v>
                </c:pt>
                <c:pt idx="11635">
                  <c:v>0</c:v>
                </c:pt>
                <c:pt idx="11636">
                  <c:v>0</c:v>
                </c:pt>
                <c:pt idx="11637">
                  <c:v>0</c:v>
                </c:pt>
                <c:pt idx="11638">
                  <c:v>0</c:v>
                </c:pt>
                <c:pt idx="11639">
                  <c:v>0</c:v>
                </c:pt>
                <c:pt idx="11640">
                  <c:v>0</c:v>
                </c:pt>
                <c:pt idx="11641">
                  <c:v>0</c:v>
                </c:pt>
                <c:pt idx="11642">
                  <c:v>0</c:v>
                </c:pt>
                <c:pt idx="11643">
                  <c:v>0</c:v>
                </c:pt>
                <c:pt idx="11644">
                  <c:v>0</c:v>
                </c:pt>
                <c:pt idx="11645">
                  <c:v>0</c:v>
                </c:pt>
                <c:pt idx="11646">
                  <c:v>0</c:v>
                </c:pt>
                <c:pt idx="11647">
                  <c:v>0</c:v>
                </c:pt>
                <c:pt idx="11648">
                  <c:v>0</c:v>
                </c:pt>
                <c:pt idx="11649">
                  <c:v>0</c:v>
                </c:pt>
                <c:pt idx="11650">
                  <c:v>0</c:v>
                </c:pt>
                <c:pt idx="11651">
                  <c:v>0</c:v>
                </c:pt>
                <c:pt idx="11652">
                  <c:v>0</c:v>
                </c:pt>
                <c:pt idx="11653">
                  <c:v>0</c:v>
                </c:pt>
                <c:pt idx="11654">
                  <c:v>0</c:v>
                </c:pt>
                <c:pt idx="11655">
                  <c:v>0</c:v>
                </c:pt>
                <c:pt idx="11656">
                  <c:v>0</c:v>
                </c:pt>
                <c:pt idx="11657">
                  <c:v>0</c:v>
                </c:pt>
                <c:pt idx="11658">
                  <c:v>0</c:v>
                </c:pt>
                <c:pt idx="11659">
                  <c:v>0</c:v>
                </c:pt>
                <c:pt idx="11660">
                  <c:v>0</c:v>
                </c:pt>
                <c:pt idx="11661">
                  <c:v>0</c:v>
                </c:pt>
                <c:pt idx="11662">
                  <c:v>0</c:v>
                </c:pt>
                <c:pt idx="11663">
                  <c:v>0</c:v>
                </c:pt>
                <c:pt idx="11664">
                  <c:v>0</c:v>
                </c:pt>
                <c:pt idx="11665">
                  <c:v>0</c:v>
                </c:pt>
                <c:pt idx="11666">
                  <c:v>0</c:v>
                </c:pt>
                <c:pt idx="11667">
                  <c:v>0</c:v>
                </c:pt>
                <c:pt idx="11668">
                  <c:v>0</c:v>
                </c:pt>
                <c:pt idx="11669">
                  <c:v>0</c:v>
                </c:pt>
                <c:pt idx="11670">
                  <c:v>0</c:v>
                </c:pt>
                <c:pt idx="11671">
                  <c:v>0</c:v>
                </c:pt>
                <c:pt idx="11672">
                  <c:v>0</c:v>
                </c:pt>
                <c:pt idx="11673">
                  <c:v>0</c:v>
                </c:pt>
                <c:pt idx="11674">
                  <c:v>0</c:v>
                </c:pt>
                <c:pt idx="11675">
                  <c:v>0</c:v>
                </c:pt>
                <c:pt idx="11676">
                  <c:v>0</c:v>
                </c:pt>
                <c:pt idx="11677">
                  <c:v>0</c:v>
                </c:pt>
                <c:pt idx="11678">
                  <c:v>0</c:v>
                </c:pt>
                <c:pt idx="11679">
                  <c:v>0</c:v>
                </c:pt>
                <c:pt idx="11680">
                  <c:v>0</c:v>
                </c:pt>
                <c:pt idx="11681">
                  <c:v>0</c:v>
                </c:pt>
                <c:pt idx="11682">
                  <c:v>0</c:v>
                </c:pt>
                <c:pt idx="11683">
                  <c:v>0</c:v>
                </c:pt>
                <c:pt idx="11684">
                  <c:v>0</c:v>
                </c:pt>
                <c:pt idx="11685">
                  <c:v>0</c:v>
                </c:pt>
                <c:pt idx="11686">
                  <c:v>0</c:v>
                </c:pt>
                <c:pt idx="11687">
                  <c:v>0</c:v>
                </c:pt>
                <c:pt idx="11688">
                  <c:v>0</c:v>
                </c:pt>
                <c:pt idx="11689">
                  <c:v>0</c:v>
                </c:pt>
                <c:pt idx="11690">
                  <c:v>0</c:v>
                </c:pt>
                <c:pt idx="11691">
                  <c:v>0</c:v>
                </c:pt>
                <c:pt idx="11692">
                  <c:v>0</c:v>
                </c:pt>
                <c:pt idx="11693">
                  <c:v>0</c:v>
                </c:pt>
                <c:pt idx="11694">
                  <c:v>0</c:v>
                </c:pt>
                <c:pt idx="11695">
                  <c:v>0</c:v>
                </c:pt>
                <c:pt idx="11696">
                  <c:v>0</c:v>
                </c:pt>
                <c:pt idx="11697">
                  <c:v>0</c:v>
                </c:pt>
                <c:pt idx="11698">
                  <c:v>0</c:v>
                </c:pt>
                <c:pt idx="11699">
                  <c:v>0</c:v>
                </c:pt>
                <c:pt idx="11700">
                  <c:v>0</c:v>
                </c:pt>
                <c:pt idx="11701">
                  <c:v>0</c:v>
                </c:pt>
                <c:pt idx="11702">
                  <c:v>0</c:v>
                </c:pt>
                <c:pt idx="11703">
                  <c:v>0</c:v>
                </c:pt>
                <c:pt idx="11704">
                  <c:v>0</c:v>
                </c:pt>
                <c:pt idx="11705">
                  <c:v>0</c:v>
                </c:pt>
                <c:pt idx="11706">
                  <c:v>0</c:v>
                </c:pt>
                <c:pt idx="11707">
                  <c:v>0</c:v>
                </c:pt>
                <c:pt idx="11708">
                  <c:v>0</c:v>
                </c:pt>
                <c:pt idx="11709">
                  <c:v>0</c:v>
                </c:pt>
                <c:pt idx="11710">
                  <c:v>0</c:v>
                </c:pt>
                <c:pt idx="11711">
                  <c:v>0</c:v>
                </c:pt>
                <c:pt idx="11712">
                  <c:v>0</c:v>
                </c:pt>
                <c:pt idx="11713">
                  <c:v>0</c:v>
                </c:pt>
                <c:pt idx="11714">
                  <c:v>0</c:v>
                </c:pt>
                <c:pt idx="11715">
                  <c:v>0</c:v>
                </c:pt>
                <c:pt idx="11716">
                  <c:v>0</c:v>
                </c:pt>
                <c:pt idx="11717">
                  <c:v>0</c:v>
                </c:pt>
                <c:pt idx="11718">
                  <c:v>0</c:v>
                </c:pt>
                <c:pt idx="11719">
                  <c:v>0</c:v>
                </c:pt>
                <c:pt idx="11720">
                  <c:v>0</c:v>
                </c:pt>
                <c:pt idx="11721">
                  <c:v>0</c:v>
                </c:pt>
                <c:pt idx="11722">
                  <c:v>0</c:v>
                </c:pt>
                <c:pt idx="11723">
                  <c:v>0</c:v>
                </c:pt>
                <c:pt idx="11724">
                  <c:v>0</c:v>
                </c:pt>
                <c:pt idx="11725">
                  <c:v>0</c:v>
                </c:pt>
                <c:pt idx="11726">
                  <c:v>0</c:v>
                </c:pt>
                <c:pt idx="11727">
                  <c:v>0</c:v>
                </c:pt>
                <c:pt idx="11728">
                  <c:v>0</c:v>
                </c:pt>
                <c:pt idx="11729">
                  <c:v>0</c:v>
                </c:pt>
                <c:pt idx="11730">
                  <c:v>0</c:v>
                </c:pt>
                <c:pt idx="11731">
                  <c:v>0</c:v>
                </c:pt>
                <c:pt idx="11732">
                  <c:v>0</c:v>
                </c:pt>
                <c:pt idx="11733">
                  <c:v>0</c:v>
                </c:pt>
                <c:pt idx="11734">
                  <c:v>0</c:v>
                </c:pt>
                <c:pt idx="11735">
                  <c:v>0</c:v>
                </c:pt>
                <c:pt idx="11736">
                  <c:v>0</c:v>
                </c:pt>
                <c:pt idx="11737">
                  <c:v>0</c:v>
                </c:pt>
                <c:pt idx="11738">
                  <c:v>0</c:v>
                </c:pt>
                <c:pt idx="11739">
                  <c:v>0</c:v>
                </c:pt>
                <c:pt idx="11740">
                  <c:v>0</c:v>
                </c:pt>
                <c:pt idx="11741">
                  <c:v>0</c:v>
                </c:pt>
                <c:pt idx="11742">
                  <c:v>0</c:v>
                </c:pt>
                <c:pt idx="11743">
                  <c:v>0</c:v>
                </c:pt>
                <c:pt idx="11744">
                  <c:v>0</c:v>
                </c:pt>
                <c:pt idx="11745">
                  <c:v>0</c:v>
                </c:pt>
                <c:pt idx="11746">
                  <c:v>0</c:v>
                </c:pt>
                <c:pt idx="11747">
                  <c:v>0</c:v>
                </c:pt>
                <c:pt idx="11748">
                  <c:v>0</c:v>
                </c:pt>
                <c:pt idx="11749">
                  <c:v>0</c:v>
                </c:pt>
                <c:pt idx="11750">
                  <c:v>0</c:v>
                </c:pt>
                <c:pt idx="11751">
                  <c:v>0</c:v>
                </c:pt>
                <c:pt idx="11752">
                  <c:v>0</c:v>
                </c:pt>
                <c:pt idx="11753">
                  <c:v>0</c:v>
                </c:pt>
                <c:pt idx="11754">
                  <c:v>0</c:v>
                </c:pt>
                <c:pt idx="11755">
                  <c:v>0</c:v>
                </c:pt>
                <c:pt idx="11756">
                  <c:v>0</c:v>
                </c:pt>
                <c:pt idx="11757">
                  <c:v>0</c:v>
                </c:pt>
                <c:pt idx="11758">
                  <c:v>0</c:v>
                </c:pt>
                <c:pt idx="11759">
                  <c:v>0</c:v>
                </c:pt>
                <c:pt idx="11760">
                  <c:v>0</c:v>
                </c:pt>
                <c:pt idx="11761">
                  <c:v>0</c:v>
                </c:pt>
                <c:pt idx="11762">
                  <c:v>0</c:v>
                </c:pt>
                <c:pt idx="11763">
                  <c:v>0</c:v>
                </c:pt>
                <c:pt idx="11764">
                  <c:v>0</c:v>
                </c:pt>
                <c:pt idx="11765">
                  <c:v>0</c:v>
                </c:pt>
                <c:pt idx="11766">
                  <c:v>0</c:v>
                </c:pt>
                <c:pt idx="11767">
                  <c:v>0</c:v>
                </c:pt>
                <c:pt idx="11768">
                  <c:v>0</c:v>
                </c:pt>
                <c:pt idx="11769">
                  <c:v>0</c:v>
                </c:pt>
                <c:pt idx="11770">
                  <c:v>0</c:v>
                </c:pt>
                <c:pt idx="11771">
                  <c:v>0</c:v>
                </c:pt>
                <c:pt idx="11772">
                  <c:v>0</c:v>
                </c:pt>
                <c:pt idx="11773">
                  <c:v>0</c:v>
                </c:pt>
                <c:pt idx="11774">
                  <c:v>0</c:v>
                </c:pt>
                <c:pt idx="11775">
                  <c:v>0</c:v>
                </c:pt>
                <c:pt idx="11776">
                  <c:v>0</c:v>
                </c:pt>
                <c:pt idx="11777">
                  <c:v>0</c:v>
                </c:pt>
                <c:pt idx="11778">
                  <c:v>0</c:v>
                </c:pt>
                <c:pt idx="11779">
                  <c:v>0</c:v>
                </c:pt>
                <c:pt idx="11780">
                  <c:v>0</c:v>
                </c:pt>
                <c:pt idx="11781">
                  <c:v>0</c:v>
                </c:pt>
                <c:pt idx="11782">
                  <c:v>0</c:v>
                </c:pt>
                <c:pt idx="11783">
                  <c:v>0</c:v>
                </c:pt>
                <c:pt idx="11784">
                  <c:v>0</c:v>
                </c:pt>
                <c:pt idx="11785">
                  <c:v>0</c:v>
                </c:pt>
                <c:pt idx="11786">
                  <c:v>0</c:v>
                </c:pt>
                <c:pt idx="11787">
                  <c:v>0</c:v>
                </c:pt>
                <c:pt idx="11788">
                  <c:v>0</c:v>
                </c:pt>
                <c:pt idx="11789">
                  <c:v>0</c:v>
                </c:pt>
                <c:pt idx="11790">
                  <c:v>0</c:v>
                </c:pt>
                <c:pt idx="11791">
                  <c:v>0</c:v>
                </c:pt>
                <c:pt idx="11792">
                  <c:v>0</c:v>
                </c:pt>
                <c:pt idx="11793">
                  <c:v>0</c:v>
                </c:pt>
                <c:pt idx="11794">
                  <c:v>0</c:v>
                </c:pt>
                <c:pt idx="11795">
                  <c:v>0</c:v>
                </c:pt>
                <c:pt idx="11796">
                  <c:v>0</c:v>
                </c:pt>
                <c:pt idx="11797">
                  <c:v>0</c:v>
                </c:pt>
                <c:pt idx="11798">
                  <c:v>0</c:v>
                </c:pt>
                <c:pt idx="11799">
                  <c:v>0</c:v>
                </c:pt>
                <c:pt idx="11800">
                  <c:v>0</c:v>
                </c:pt>
                <c:pt idx="11801">
                  <c:v>0</c:v>
                </c:pt>
                <c:pt idx="11802">
                  <c:v>0</c:v>
                </c:pt>
                <c:pt idx="11803">
                  <c:v>0</c:v>
                </c:pt>
                <c:pt idx="11804">
                  <c:v>0</c:v>
                </c:pt>
                <c:pt idx="11805">
                  <c:v>0</c:v>
                </c:pt>
                <c:pt idx="11806">
                  <c:v>0</c:v>
                </c:pt>
                <c:pt idx="11807">
                  <c:v>0</c:v>
                </c:pt>
                <c:pt idx="11808">
                  <c:v>0</c:v>
                </c:pt>
                <c:pt idx="11809">
                  <c:v>0</c:v>
                </c:pt>
                <c:pt idx="11810">
                  <c:v>0</c:v>
                </c:pt>
                <c:pt idx="11811">
                  <c:v>0</c:v>
                </c:pt>
                <c:pt idx="11812">
                  <c:v>0</c:v>
                </c:pt>
                <c:pt idx="11813">
                  <c:v>0</c:v>
                </c:pt>
                <c:pt idx="11814">
                  <c:v>0</c:v>
                </c:pt>
                <c:pt idx="11815">
                  <c:v>0</c:v>
                </c:pt>
                <c:pt idx="11816">
                  <c:v>0</c:v>
                </c:pt>
                <c:pt idx="11817">
                  <c:v>0</c:v>
                </c:pt>
                <c:pt idx="11818">
                  <c:v>0</c:v>
                </c:pt>
                <c:pt idx="11819">
                  <c:v>0</c:v>
                </c:pt>
                <c:pt idx="11820">
                  <c:v>0</c:v>
                </c:pt>
                <c:pt idx="11821">
                  <c:v>0</c:v>
                </c:pt>
                <c:pt idx="11822">
                  <c:v>0</c:v>
                </c:pt>
                <c:pt idx="11823">
                  <c:v>0</c:v>
                </c:pt>
                <c:pt idx="11824">
                  <c:v>0</c:v>
                </c:pt>
                <c:pt idx="11825">
                  <c:v>0</c:v>
                </c:pt>
                <c:pt idx="11826">
                  <c:v>0</c:v>
                </c:pt>
                <c:pt idx="11827">
                  <c:v>0</c:v>
                </c:pt>
                <c:pt idx="11828">
                  <c:v>0</c:v>
                </c:pt>
                <c:pt idx="11829">
                  <c:v>0</c:v>
                </c:pt>
                <c:pt idx="11830">
                  <c:v>0</c:v>
                </c:pt>
                <c:pt idx="11831">
                  <c:v>0</c:v>
                </c:pt>
                <c:pt idx="11832">
                  <c:v>0</c:v>
                </c:pt>
                <c:pt idx="11833">
                  <c:v>0</c:v>
                </c:pt>
                <c:pt idx="11834">
                  <c:v>0</c:v>
                </c:pt>
                <c:pt idx="11835">
                  <c:v>0</c:v>
                </c:pt>
                <c:pt idx="11836">
                  <c:v>0</c:v>
                </c:pt>
                <c:pt idx="11837">
                  <c:v>0</c:v>
                </c:pt>
                <c:pt idx="11838">
                  <c:v>0</c:v>
                </c:pt>
                <c:pt idx="11839">
                  <c:v>0</c:v>
                </c:pt>
                <c:pt idx="11840">
                  <c:v>0</c:v>
                </c:pt>
                <c:pt idx="11841">
                  <c:v>0</c:v>
                </c:pt>
                <c:pt idx="11842">
                  <c:v>0</c:v>
                </c:pt>
                <c:pt idx="11843">
                  <c:v>0</c:v>
                </c:pt>
                <c:pt idx="11844">
                  <c:v>0</c:v>
                </c:pt>
                <c:pt idx="11845">
                  <c:v>0</c:v>
                </c:pt>
                <c:pt idx="11846">
                  <c:v>0</c:v>
                </c:pt>
                <c:pt idx="11847">
                  <c:v>0</c:v>
                </c:pt>
                <c:pt idx="11848">
                  <c:v>0</c:v>
                </c:pt>
                <c:pt idx="11849">
                  <c:v>0</c:v>
                </c:pt>
                <c:pt idx="11850">
                  <c:v>0</c:v>
                </c:pt>
                <c:pt idx="11851">
                  <c:v>0</c:v>
                </c:pt>
                <c:pt idx="11852">
                  <c:v>0</c:v>
                </c:pt>
                <c:pt idx="11853">
                  <c:v>0</c:v>
                </c:pt>
                <c:pt idx="11854">
                  <c:v>0</c:v>
                </c:pt>
                <c:pt idx="11855">
                  <c:v>0</c:v>
                </c:pt>
                <c:pt idx="11856">
                  <c:v>0</c:v>
                </c:pt>
                <c:pt idx="11857">
                  <c:v>0</c:v>
                </c:pt>
                <c:pt idx="11858">
                  <c:v>0</c:v>
                </c:pt>
                <c:pt idx="11859">
                  <c:v>0</c:v>
                </c:pt>
                <c:pt idx="11860">
                  <c:v>0</c:v>
                </c:pt>
                <c:pt idx="11861">
                  <c:v>0</c:v>
                </c:pt>
                <c:pt idx="11862">
                  <c:v>0</c:v>
                </c:pt>
                <c:pt idx="11863">
                  <c:v>0</c:v>
                </c:pt>
                <c:pt idx="11864">
                  <c:v>0</c:v>
                </c:pt>
                <c:pt idx="11865">
                  <c:v>0</c:v>
                </c:pt>
                <c:pt idx="11866">
                  <c:v>0</c:v>
                </c:pt>
                <c:pt idx="11867">
                  <c:v>0</c:v>
                </c:pt>
                <c:pt idx="11868">
                  <c:v>0</c:v>
                </c:pt>
                <c:pt idx="11869">
                  <c:v>0</c:v>
                </c:pt>
                <c:pt idx="11870">
                  <c:v>0</c:v>
                </c:pt>
                <c:pt idx="11871">
                  <c:v>0</c:v>
                </c:pt>
                <c:pt idx="11872">
                  <c:v>0</c:v>
                </c:pt>
                <c:pt idx="11873">
                  <c:v>0</c:v>
                </c:pt>
                <c:pt idx="11874">
                  <c:v>0</c:v>
                </c:pt>
                <c:pt idx="11875">
                  <c:v>0</c:v>
                </c:pt>
                <c:pt idx="11876">
                  <c:v>0</c:v>
                </c:pt>
                <c:pt idx="11877">
                  <c:v>0</c:v>
                </c:pt>
                <c:pt idx="11878">
                  <c:v>0</c:v>
                </c:pt>
                <c:pt idx="11879">
                  <c:v>0</c:v>
                </c:pt>
                <c:pt idx="11880">
                  <c:v>0</c:v>
                </c:pt>
                <c:pt idx="11881">
                  <c:v>0</c:v>
                </c:pt>
                <c:pt idx="11882">
                  <c:v>0</c:v>
                </c:pt>
                <c:pt idx="11883">
                  <c:v>0</c:v>
                </c:pt>
                <c:pt idx="11884">
                  <c:v>0</c:v>
                </c:pt>
                <c:pt idx="11885">
                  <c:v>0</c:v>
                </c:pt>
                <c:pt idx="11886">
                  <c:v>0</c:v>
                </c:pt>
                <c:pt idx="11887">
                  <c:v>0</c:v>
                </c:pt>
                <c:pt idx="11888">
                  <c:v>0</c:v>
                </c:pt>
                <c:pt idx="11889">
                  <c:v>0</c:v>
                </c:pt>
                <c:pt idx="11890">
                  <c:v>0</c:v>
                </c:pt>
                <c:pt idx="11891">
                  <c:v>0</c:v>
                </c:pt>
                <c:pt idx="11892">
                  <c:v>0</c:v>
                </c:pt>
                <c:pt idx="11893">
                  <c:v>0</c:v>
                </c:pt>
                <c:pt idx="11894">
                  <c:v>0</c:v>
                </c:pt>
                <c:pt idx="11895">
                  <c:v>0</c:v>
                </c:pt>
                <c:pt idx="11896">
                  <c:v>0</c:v>
                </c:pt>
                <c:pt idx="11897">
                  <c:v>0</c:v>
                </c:pt>
                <c:pt idx="11898">
                  <c:v>0</c:v>
                </c:pt>
                <c:pt idx="11899">
                  <c:v>0</c:v>
                </c:pt>
                <c:pt idx="11900">
                  <c:v>0</c:v>
                </c:pt>
                <c:pt idx="11901">
                  <c:v>0</c:v>
                </c:pt>
                <c:pt idx="11902">
                  <c:v>0</c:v>
                </c:pt>
                <c:pt idx="11903">
                  <c:v>0</c:v>
                </c:pt>
                <c:pt idx="11904">
                  <c:v>0</c:v>
                </c:pt>
                <c:pt idx="11905">
                  <c:v>0</c:v>
                </c:pt>
                <c:pt idx="11906">
                  <c:v>0</c:v>
                </c:pt>
                <c:pt idx="11907">
                  <c:v>0</c:v>
                </c:pt>
                <c:pt idx="11908">
                  <c:v>0</c:v>
                </c:pt>
                <c:pt idx="11909">
                  <c:v>0</c:v>
                </c:pt>
                <c:pt idx="11910">
                  <c:v>0</c:v>
                </c:pt>
                <c:pt idx="11911">
                  <c:v>0</c:v>
                </c:pt>
                <c:pt idx="11912">
                  <c:v>0</c:v>
                </c:pt>
                <c:pt idx="11913">
                  <c:v>0</c:v>
                </c:pt>
                <c:pt idx="11914">
                  <c:v>0</c:v>
                </c:pt>
                <c:pt idx="11915">
                  <c:v>0</c:v>
                </c:pt>
                <c:pt idx="11916">
                  <c:v>0</c:v>
                </c:pt>
                <c:pt idx="11917">
                  <c:v>0</c:v>
                </c:pt>
                <c:pt idx="11918">
                  <c:v>0</c:v>
                </c:pt>
                <c:pt idx="11919">
                  <c:v>0</c:v>
                </c:pt>
                <c:pt idx="11920">
                  <c:v>0</c:v>
                </c:pt>
                <c:pt idx="11921">
                  <c:v>0</c:v>
                </c:pt>
                <c:pt idx="11922">
                  <c:v>0</c:v>
                </c:pt>
                <c:pt idx="11923">
                  <c:v>0</c:v>
                </c:pt>
                <c:pt idx="11924">
                  <c:v>0</c:v>
                </c:pt>
                <c:pt idx="11925">
                  <c:v>0</c:v>
                </c:pt>
                <c:pt idx="11926">
                  <c:v>0</c:v>
                </c:pt>
                <c:pt idx="11927">
                  <c:v>0</c:v>
                </c:pt>
                <c:pt idx="11928">
                  <c:v>0</c:v>
                </c:pt>
                <c:pt idx="11929">
                  <c:v>0</c:v>
                </c:pt>
                <c:pt idx="11930">
                  <c:v>0</c:v>
                </c:pt>
                <c:pt idx="11931">
                  <c:v>0</c:v>
                </c:pt>
                <c:pt idx="11932">
                  <c:v>0</c:v>
                </c:pt>
                <c:pt idx="11933">
                  <c:v>0</c:v>
                </c:pt>
                <c:pt idx="11934">
                  <c:v>0</c:v>
                </c:pt>
                <c:pt idx="11935">
                  <c:v>0</c:v>
                </c:pt>
                <c:pt idx="11936">
                  <c:v>0</c:v>
                </c:pt>
                <c:pt idx="11937">
                  <c:v>0</c:v>
                </c:pt>
                <c:pt idx="11938">
                  <c:v>0</c:v>
                </c:pt>
                <c:pt idx="11939">
                  <c:v>0</c:v>
                </c:pt>
                <c:pt idx="11940">
                  <c:v>0</c:v>
                </c:pt>
                <c:pt idx="11941">
                  <c:v>0</c:v>
                </c:pt>
                <c:pt idx="11942">
                  <c:v>0</c:v>
                </c:pt>
                <c:pt idx="11943">
                  <c:v>0</c:v>
                </c:pt>
                <c:pt idx="11944">
                  <c:v>0</c:v>
                </c:pt>
                <c:pt idx="11945">
                  <c:v>0</c:v>
                </c:pt>
                <c:pt idx="11946">
                  <c:v>0</c:v>
                </c:pt>
                <c:pt idx="11947">
                  <c:v>0</c:v>
                </c:pt>
                <c:pt idx="11948">
                  <c:v>0</c:v>
                </c:pt>
                <c:pt idx="11949">
                  <c:v>0</c:v>
                </c:pt>
                <c:pt idx="11950">
                  <c:v>0</c:v>
                </c:pt>
                <c:pt idx="11951">
                  <c:v>0</c:v>
                </c:pt>
                <c:pt idx="11952">
                  <c:v>0</c:v>
                </c:pt>
                <c:pt idx="11953">
                  <c:v>0</c:v>
                </c:pt>
                <c:pt idx="11954">
                  <c:v>0</c:v>
                </c:pt>
                <c:pt idx="11955">
                  <c:v>0</c:v>
                </c:pt>
                <c:pt idx="11956">
                  <c:v>0</c:v>
                </c:pt>
                <c:pt idx="11957">
                  <c:v>0</c:v>
                </c:pt>
                <c:pt idx="11958">
                  <c:v>0</c:v>
                </c:pt>
                <c:pt idx="11959">
                  <c:v>0</c:v>
                </c:pt>
                <c:pt idx="11960">
                  <c:v>0</c:v>
                </c:pt>
                <c:pt idx="11961">
                  <c:v>0</c:v>
                </c:pt>
                <c:pt idx="11962">
                  <c:v>0</c:v>
                </c:pt>
                <c:pt idx="11963">
                  <c:v>0</c:v>
                </c:pt>
                <c:pt idx="11964">
                  <c:v>0</c:v>
                </c:pt>
                <c:pt idx="11965">
                  <c:v>0</c:v>
                </c:pt>
                <c:pt idx="11966">
                  <c:v>0</c:v>
                </c:pt>
                <c:pt idx="11967">
                  <c:v>0</c:v>
                </c:pt>
                <c:pt idx="11968">
                  <c:v>0</c:v>
                </c:pt>
                <c:pt idx="11969">
                  <c:v>0</c:v>
                </c:pt>
                <c:pt idx="11970">
                  <c:v>0</c:v>
                </c:pt>
                <c:pt idx="11971">
                  <c:v>0</c:v>
                </c:pt>
                <c:pt idx="11972">
                  <c:v>0</c:v>
                </c:pt>
                <c:pt idx="11973">
                  <c:v>0</c:v>
                </c:pt>
                <c:pt idx="11974">
                  <c:v>0</c:v>
                </c:pt>
                <c:pt idx="11975">
                  <c:v>0</c:v>
                </c:pt>
                <c:pt idx="11976">
                  <c:v>0</c:v>
                </c:pt>
                <c:pt idx="11977">
                  <c:v>0</c:v>
                </c:pt>
                <c:pt idx="11978">
                  <c:v>0</c:v>
                </c:pt>
                <c:pt idx="11979">
                  <c:v>0</c:v>
                </c:pt>
                <c:pt idx="11980">
                  <c:v>0</c:v>
                </c:pt>
                <c:pt idx="11981">
                  <c:v>0</c:v>
                </c:pt>
                <c:pt idx="11982">
                  <c:v>0</c:v>
                </c:pt>
                <c:pt idx="11983">
                  <c:v>0</c:v>
                </c:pt>
                <c:pt idx="11984">
                  <c:v>0</c:v>
                </c:pt>
                <c:pt idx="11985">
                  <c:v>0</c:v>
                </c:pt>
                <c:pt idx="11986">
                  <c:v>0</c:v>
                </c:pt>
                <c:pt idx="11987">
                  <c:v>0</c:v>
                </c:pt>
                <c:pt idx="11988">
                  <c:v>0</c:v>
                </c:pt>
                <c:pt idx="11989">
                  <c:v>0</c:v>
                </c:pt>
                <c:pt idx="11990">
                  <c:v>0</c:v>
                </c:pt>
                <c:pt idx="11991">
                  <c:v>0</c:v>
                </c:pt>
                <c:pt idx="11992">
                  <c:v>0</c:v>
                </c:pt>
                <c:pt idx="11993">
                  <c:v>0</c:v>
                </c:pt>
                <c:pt idx="11994">
                  <c:v>0</c:v>
                </c:pt>
                <c:pt idx="11995">
                  <c:v>0</c:v>
                </c:pt>
                <c:pt idx="11996">
                  <c:v>0</c:v>
                </c:pt>
                <c:pt idx="11997">
                  <c:v>0</c:v>
                </c:pt>
                <c:pt idx="11998">
                  <c:v>0</c:v>
                </c:pt>
                <c:pt idx="11999">
                  <c:v>0</c:v>
                </c:pt>
                <c:pt idx="12000">
                  <c:v>0</c:v>
                </c:pt>
                <c:pt idx="12001">
                  <c:v>0</c:v>
                </c:pt>
                <c:pt idx="12002">
                  <c:v>0</c:v>
                </c:pt>
                <c:pt idx="12003">
                  <c:v>0</c:v>
                </c:pt>
                <c:pt idx="12004">
                  <c:v>0</c:v>
                </c:pt>
                <c:pt idx="12005">
                  <c:v>0</c:v>
                </c:pt>
                <c:pt idx="12006">
                  <c:v>0</c:v>
                </c:pt>
                <c:pt idx="12007">
                  <c:v>0</c:v>
                </c:pt>
                <c:pt idx="12008">
                  <c:v>0</c:v>
                </c:pt>
                <c:pt idx="12009">
                  <c:v>0</c:v>
                </c:pt>
                <c:pt idx="12010">
                  <c:v>0</c:v>
                </c:pt>
                <c:pt idx="12011">
                  <c:v>0</c:v>
                </c:pt>
                <c:pt idx="12012">
                  <c:v>0</c:v>
                </c:pt>
                <c:pt idx="12013">
                  <c:v>0</c:v>
                </c:pt>
                <c:pt idx="12014">
                  <c:v>0</c:v>
                </c:pt>
                <c:pt idx="12015">
                  <c:v>0</c:v>
                </c:pt>
                <c:pt idx="12016">
                  <c:v>0</c:v>
                </c:pt>
                <c:pt idx="12017">
                  <c:v>0</c:v>
                </c:pt>
                <c:pt idx="12018">
                  <c:v>0</c:v>
                </c:pt>
                <c:pt idx="12019">
                  <c:v>0</c:v>
                </c:pt>
                <c:pt idx="12020">
                  <c:v>0</c:v>
                </c:pt>
                <c:pt idx="12021">
                  <c:v>0</c:v>
                </c:pt>
                <c:pt idx="12022">
                  <c:v>0</c:v>
                </c:pt>
                <c:pt idx="12023">
                  <c:v>0</c:v>
                </c:pt>
                <c:pt idx="12024">
                  <c:v>0</c:v>
                </c:pt>
                <c:pt idx="12025">
                  <c:v>0</c:v>
                </c:pt>
                <c:pt idx="12026">
                  <c:v>0</c:v>
                </c:pt>
                <c:pt idx="12027">
                  <c:v>0</c:v>
                </c:pt>
                <c:pt idx="12028">
                  <c:v>0</c:v>
                </c:pt>
                <c:pt idx="12029">
                  <c:v>0</c:v>
                </c:pt>
                <c:pt idx="12030">
                  <c:v>0</c:v>
                </c:pt>
                <c:pt idx="12031">
                  <c:v>0</c:v>
                </c:pt>
                <c:pt idx="12032">
                  <c:v>0</c:v>
                </c:pt>
                <c:pt idx="12033">
                  <c:v>0</c:v>
                </c:pt>
                <c:pt idx="12034">
                  <c:v>0</c:v>
                </c:pt>
                <c:pt idx="12035">
                  <c:v>0</c:v>
                </c:pt>
                <c:pt idx="12036">
                  <c:v>0</c:v>
                </c:pt>
                <c:pt idx="12037">
                  <c:v>0</c:v>
                </c:pt>
                <c:pt idx="12038">
                  <c:v>0</c:v>
                </c:pt>
                <c:pt idx="12039">
                  <c:v>0</c:v>
                </c:pt>
                <c:pt idx="12040">
                  <c:v>0</c:v>
                </c:pt>
                <c:pt idx="12041">
                  <c:v>0</c:v>
                </c:pt>
                <c:pt idx="12042">
                  <c:v>0</c:v>
                </c:pt>
                <c:pt idx="12043">
                  <c:v>0</c:v>
                </c:pt>
                <c:pt idx="12044">
                  <c:v>0</c:v>
                </c:pt>
                <c:pt idx="12045">
                  <c:v>0</c:v>
                </c:pt>
                <c:pt idx="12046">
                  <c:v>0</c:v>
                </c:pt>
                <c:pt idx="12047">
                  <c:v>0</c:v>
                </c:pt>
                <c:pt idx="12048">
                  <c:v>0</c:v>
                </c:pt>
                <c:pt idx="12049">
                  <c:v>0</c:v>
                </c:pt>
                <c:pt idx="12050">
                  <c:v>0</c:v>
                </c:pt>
                <c:pt idx="12051">
                  <c:v>0</c:v>
                </c:pt>
                <c:pt idx="12052">
                  <c:v>0</c:v>
                </c:pt>
                <c:pt idx="12053">
                  <c:v>0</c:v>
                </c:pt>
                <c:pt idx="12054">
                  <c:v>0</c:v>
                </c:pt>
                <c:pt idx="12055">
                  <c:v>0</c:v>
                </c:pt>
                <c:pt idx="12056">
                  <c:v>0</c:v>
                </c:pt>
                <c:pt idx="12057">
                  <c:v>0</c:v>
                </c:pt>
                <c:pt idx="12058">
                  <c:v>0</c:v>
                </c:pt>
                <c:pt idx="12059">
                  <c:v>0</c:v>
                </c:pt>
                <c:pt idx="12060">
                  <c:v>0</c:v>
                </c:pt>
                <c:pt idx="12061">
                  <c:v>0</c:v>
                </c:pt>
                <c:pt idx="12062">
                  <c:v>0</c:v>
                </c:pt>
                <c:pt idx="12063">
                  <c:v>0</c:v>
                </c:pt>
                <c:pt idx="12064">
                  <c:v>0</c:v>
                </c:pt>
                <c:pt idx="12065">
                  <c:v>0</c:v>
                </c:pt>
                <c:pt idx="12066">
                  <c:v>0</c:v>
                </c:pt>
                <c:pt idx="12067">
                  <c:v>0</c:v>
                </c:pt>
                <c:pt idx="12068">
                  <c:v>0</c:v>
                </c:pt>
                <c:pt idx="12069">
                  <c:v>0</c:v>
                </c:pt>
                <c:pt idx="12070">
                  <c:v>0</c:v>
                </c:pt>
                <c:pt idx="12071">
                  <c:v>0</c:v>
                </c:pt>
                <c:pt idx="12072">
                  <c:v>0</c:v>
                </c:pt>
                <c:pt idx="12073">
                  <c:v>0</c:v>
                </c:pt>
                <c:pt idx="12074">
                  <c:v>0</c:v>
                </c:pt>
                <c:pt idx="12075">
                  <c:v>0</c:v>
                </c:pt>
                <c:pt idx="12076">
                  <c:v>0</c:v>
                </c:pt>
                <c:pt idx="12077">
                  <c:v>0</c:v>
                </c:pt>
                <c:pt idx="12078">
                  <c:v>0</c:v>
                </c:pt>
                <c:pt idx="12079">
                  <c:v>0</c:v>
                </c:pt>
                <c:pt idx="12080">
                  <c:v>0</c:v>
                </c:pt>
                <c:pt idx="12081">
                  <c:v>0</c:v>
                </c:pt>
                <c:pt idx="12082">
                  <c:v>0</c:v>
                </c:pt>
                <c:pt idx="12083">
                  <c:v>0</c:v>
                </c:pt>
                <c:pt idx="12084">
                  <c:v>0</c:v>
                </c:pt>
                <c:pt idx="12085">
                  <c:v>0</c:v>
                </c:pt>
                <c:pt idx="12086">
                  <c:v>0</c:v>
                </c:pt>
                <c:pt idx="12087">
                  <c:v>0</c:v>
                </c:pt>
                <c:pt idx="12088">
                  <c:v>0</c:v>
                </c:pt>
                <c:pt idx="12089">
                  <c:v>0</c:v>
                </c:pt>
                <c:pt idx="12090">
                  <c:v>0</c:v>
                </c:pt>
                <c:pt idx="12091">
                  <c:v>0</c:v>
                </c:pt>
                <c:pt idx="12092">
                  <c:v>0</c:v>
                </c:pt>
                <c:pt idx="12093">
                  <c:v>0</c:v>
                </c:pt>
                <c:pt idx="12094">
                  <c:v>0</c:v>
                </c:pt>
                <c:pt idx="12095">
                  <c:v>0</c:v>
                </c:pt>
                <c:pt idx="12096">
                  <c:v>0</c:v>
                </c:pt>
                <c:pt idx="12097">
                  <c:v>0</c:v>
                </c:pt>
                <c:pt idx="12098">
                  <c:v>0</c:v>
                </c:pt>
                <c:pt idx="12099">
                  <c:v>0</c:v>
                </c:pt>
                <c:pt idx="12100">
                  <c:v>0</c:v>
                </c:pt>
                <c:pt idx="12101">
                  <c:v>0</c:v>
                </c:pt>
                <c:pt idx="12102">
                  <c:v>0</c:v>
                </c:pt>
                <c:pt idx="12103">
                  <c:v>0</c:v>
                </c:pt>
                <c:pt idx="12104">
                  <c:v>0</c:v>
                </c:pt>
                <c:pt idx="12105">
                  <c:v>0</c:v>
                </c:pt>
                <c:pt idx="12106">
                  <c:v>0</c:v>
                </c:pt>
                <c:pt idx="12107">
                  <c:v>0</c:v>
                </c:pt>
                <c:pt idx="12108">
                  <c:v>0</c:v>
                </c:pt>
                <c:pt idx="12109">
                  <c:v>0</c:v>
                </c:pt>
                <c:pt idx="12110">
                  <c:v>0</c:v>
                </c:pt>
                <c:pt idx="12111">
                  <c:v>0</c:v>
                </c:pt>
                <c:pt idx="12112">
                  <c:v>0</c:v>
                </c:pt>
                <c:pt idx="12113">
                  <c:v>0</c:v>
                </c:pt>
                <c:pt idx="12114">
                  <c:v>0</c:v>
                </c:pt>
                <c:pt idx="12115">
                  <c:v>0</c:v>
                </c:pt>
                <c:pt idx="12116">
                  <c:v>0</c:v>
                </c:pt>
                <c:pt idx="12117">
                  <c:v>0</c:v>
                </c:pt>
                <c:pt idx="12118">
                  <c:v>0</c:v>
                </c:pt>
                <c:pt idx="12119">
                  <c:v>0</c:v>
                </c:pt>
                <c:pt idx="12120">
                  <c:v>0</c:v>
                </c:pt>
                <c:pt idx="12121">
                  <c:v>0</c:v>
                </c:pt>
                <c:pt idx="12122">
                  <c:v>0</c:v>
                </c:pt>
                <c:pt idx="12123">
                  <c:v>0</c:v>
                </c:pt>
                <c:pt idx="12124">
                  <c:v>0</c:v>
                </c:pt>
                <c:pt idx="12125">
                  <c:v>0</c:v>
                </c:pt>
                <c:pt idx="12126">
                  <c:v>0</c:v>
                </c:pt>
                <c:pt idx="12127">
                  <c:v>0</c:v>
                </c:pt>
                <c:pt idx="12128">
                  <c:v>0</c:v>
                </c:pt>
                <c:pt idx="12129">
                  <c:v>0</c:v>
                </c:pt>
                <c:pt idx="12130">
                  <c:v>0</c:v>
                </c:pt>
                <c:pt idx="12131">
                  <c:v>0</c:v>
                </c:pt>
                <c:pt idx="12132">
                  <c:v>0</c:v>
                </c:pt>
                <c:pt idx="12133">
                  <c:v>0</c:v>
                </c:pt>
                <c:pt idx="12134">
                  <c:v>0</c:v>
                </c:pt>
                <c:pt idx="12135">
                  <c:v>0</c:v>
                </c:pt>
                <c:pt idx="12136">
                  <c:v>0</c:v>
                </c:pt>
                <c:pt idx="12137">
                  <c:v>0</c:v>
                </c:pt>
                <c:pt idx="12138">
                  <c:v>0</c:v>
                </c:pt>
                <c:pt idx="12139">
                  <c:v>0</c:v>
                </c:pt>
                <c:pt idx="12140">
                  <c:v>0</c:v>
                </c:pt>
                <c:pt idx="12141">
                  <c:v>0</c:v>
                </c:pt>
                <c:pt idx="12142">
                  <c:v>0</c:v>
                </c:pt>
                <c:pt idx="12143">
                  <c:v>0</c:v>
                </c:pt>
                <c:pt idx="12144">
                  <c:v>0</c:v>
                </c:pt>
                <c:pt idx="12145">
                  <c:v>0</c:v>
                </c:pt>
                <c:pt idx="12146">
                  <c:v>0</c:v>
                </c:pt>
                <c:pt idx="12147">
                  <c:v>0</c:v>
                </c:pt>
                <c:pt idx="12148">
                  <c:v>0</c:v>
                </c:pt>
                <c:pt idx="12149">
                  <c:v>0</c:v>
                </c:pt>
                <c:pt idx="12150">
                  <c:v>0</c:v>
                </c:pt>
                <c:pt idx="12151">
                  <c:v>0</c:v>
                </c:pt>
                <c:pt idx="12152">
                  <c:v>0</c:v>
                </c:pt>
                <c:pt idx="12153">
                  <c:v>0</c:v>
                </c:pt>
                <c:pt idx="12154">
                  <c:v>0</c:v>
                </c:pt>
                <c:pt idx="12155">
                  <c:v>0</c:v>
                </c:pt>
                <c:pt idx="12156">
                  <c:v>0</c:v>
                </c:pt>
                <c:pt idx="12157">
                  <c:v>0</c:v>
                </c:pt>
                <c:pt idx="12158">
                  <c:v>0</c:v>
                </c:pt>
                <c:pt idx="12159">
                  <c:v>0</c:v>
                </c:pt>
                <c:pt idx="12160">
                  <c:v>0</c:v>
                </c:pt>
                <c:pt idx="12161">
                  <c:v>0</c:v>
                </c:pt>
                <c:pt idx="12162">
                  <c:v>0</c:v>
                </c:pt>
                <c:pt idx="12163">
                  <c:v>0</c:v>
                </c:pt>
                <c:pt idx="12164">
                  <c:v>0</c:v>
                </c:pt>
                <c:pt idx="12165">
                  <c:v>0</c:v>
                </c:pt>
                <c:pt idx="12166">
                  <c:v>0</c:v>
                </c:pt>
                <c:pt idx="12167">
                  <c:v>0</c:v>
                </c:pt>
                <c:pt idx="12168">
                  <c:v>0</c:v>
                </c:pt>
                <c:pt idx="12169">
                  <c:v>0</c:v>
                </c:pt>
                <c:pt idx="12170">
                  <c:v>0</c:v>
                </c:pt>
                <c:pt idx="12171">
                  <c:v>0</c:v>
                </c:pt>
                <c:pt idx="12172">
                  <c:v>0</c:v>
                </c:pt>
                <c:pt idx="12173">
                  <c:v>0</c:v>
                </c:pt>
                <c:pt idx="12174">
                  <c:v>0</c:v>
                </c:pt>
                <c:pt idx="12175">
                  <c:v>0</c:v>
                </c:pt>
                <c:pt idx="12176">
                  <c:v>0</c:v>
                </c:pt>
                <c:pt idx="12177">
                  <c:v>0</c:v>
                </c:pt>
                <c:pt idx="12178">
                  <c:v>0</c:v>
                </c:pt>
                <c:pt idx="12179">
                  <c:v>0</c:v>
                </c:pt>
                <c:pt idx="12180">
                  <c:v>0</c:v>
                </c:pt>
                <c:pt idx="12181">
                  <c:v>0</c:v>
                </c:pt>
                <c:pt idx="12182">
                  <c:v>0</c:v>
                </c:pt>
                <c:pt idx="12183">
                  <c:v>0</c:v>
                </c:pt>
                <c:pt idx="12184">
                  <c:v>0</c:v>
                </c:pt>
                <c:pt idx="12185">
                  <c:v>0</c:v>
                </c:pt>
                <c:pt idx="12186">
                  <c:v>0</c:v>
                </c:pt>
                <c:pt idx="12187">
                  <c:v>0</c:v>
                </c:pt>
                <c:pt idx="12188">
                  <c:v>0</c:v>
                </c:pt>
                <c:pt idx="12189">
                  <c:v>0</c:v>
                </c:pt>
                <c:pt idx="12190">
                  <c:v>0</c:v>
                </c:pt>
                <c:pt idx="12191">
                  <c:v>0</c:v>
                </c:pt>
                <c:pt idx="12192">
                  <c:v>0</c:v>
                </c:pt>
                <c:pt idx="12193">
                  <c:v>0</c:v>
                </c:pt>
                <c:pt idx="12194">
                  <c:v>0</c:v>
                </c:pt>
                <c:pt idx="12195">
                  <c:v>0</c:v>
                </c:pt>
                <c:pt idx="12196">
                  <c:v>0</c:v>
                </c:pt>
                <c:pt idx="12197">
                  <c:v>0</c:v>
                </c:pt>
                <c:pt idx="12198">
                  <c:v>0</c:v>
                </c:pt>
                <c:pt idx="12199">
                  <c:v>0</c:v>
                </c:pt>
                <c:pt idx="12200">
                  <c:v>0</c:v>
                </c:pt>
                <c:pt idx="12201">
                  <c:v>0</c:v>
                </c:pt>
                <c:pt idx="12202">
                  <c:v>0</c:v>
                </c:pt>
                <c:pt idx="12203">
                  <c:v>0</c:v>
                </c:pt>
                <c:pt idx="12204">
                  <c:v>0</c:v>
                </c:pt>
                <c:pt idx="12205">
                  <c:v>0</c:v>
                </c:pt>
                <c:pt idx="12206">
                  <c:v>0</c:v>
                </c:pt>
                <c:pt idx="12207">
                  <c:v>0</c:v>
                </c:pt>
                <c:pt idx="12208">
                  <c:v>0</c:v>
                </c:pt>
                <c:pt idx="12209">
                  <c:v>0</c:v>
                </c:pt>
                <c:pt idx="12210">
                  <c:v>0</c:v>
                </c:pt>
                <c:pt idx="12211">
                  <c:v>0</c:v>
                </c:pt>
                <c:pt idx="12212">
                  <c:v>0</c:v>
                </c:pt>
                <c:pt idx="12213">
                  <c:v>0</c:v>
                </c:pt>
                <c:pt idx="12214">
                  <c:v>0</c:v>
                </c:pt>
                <c:pt idx="12215">
                  <c:v>0</c:v>
                </c:pt>
                <c:pt idx="12216">
                  <c:v>0</c:v>
                </c:pt>
                <c:pt idx="12217">
                  <c:v>0</c:v>
                </c:pt>
                <c:pt idx="12218">
                  <c:v>0</c:v>
                </c:pt>
                <c:pt idx="12219">
                  <c:v>0</c:v>
                </c:pt>
                <c:pt idx="12220">
                  <c:v>0</c:v>
                </c:pt>
                <c:pt idx="12221">
                  <c:v>0</c:v>
                </c:pt>
                <c:pt idx="12222">
                  <c:v>0</c:v>
                </c:pt>
                <c:pt idx="12223">
                  <c:v>0</c:v>
                </c:pt>
                <c:pt idx="12224">
                  <c:v>0</c:v>
                </c:pt>
                <c:pt idx="12225">
                  <c:v>0</c:v>
                </c:pt>
                <c:pt idx="12226">
                  <c:v>0</c:v>
                </c:pt>
                <c:pt idx="12227">
                  <c:v>0</c:v>
                </c:pt>
                <c:pt idx="12228">
                  <c:v>0</c:v>
                </c:pt>
                <c:pt idx="12229">
                  <c:v>0</c:v>
                </c:pt>
                <c:pt idx="12230">
                  <c:v>0</c:v>
                </c:pt>
                <c:pt idx="12231">
                  <c:v>0</c:v>
                </c:pt>
                <c:pt idx="12232">
                  <c:v>0</c:v>
                </c:pt>
                <c:pt idx="12233">
                  <c:v>0</c:v>
                </c:pt>
                <c:pt idx="12234">
                  <c:v>0</c:v>
                </c:pt>
                <c:pt idx="12235">
                  <c:v>0</c:v>
                </c:pt>
                <c:pt idx="12236">
                  <c:v>0</c:v>
                </c:pt>
                <c:pt idx="12237">
                  <c:v>0</c:v>
                </c:pt>
                <c:pt idx="12238">
                  <c:v>0</c:v>
                </c:pt>
                <c:pt idx="12239">
                  <c:v>0</c:v>
                </c:pt>
                <c:pt idx="12240">
                  <c:v>0</c:v>
                </c:pt>
                <c:pt idx="12241">
                  <c:v>0</c:v>
                </c:pt>
                <c:pt idx="12242">
                  <c:v>0</c:v>
                </c:pt>
                <c:pt idx="12243">
                  <c:v>0</c:v>
                </c:pt>
                <c:pt idx="12244">
                  <c:v>0</c:v>
                </c:pt>
                <c:pt idx="12245">
                  <c:v>0</c:v>
                </c:pt>
                <c:pt idx="12246">
                  <c:v>0</c:v>
                </c:pt>
                <c:pt idx="12247">
                  <c:v>0</c:v>
                </c:pt>
                <c:pt idx="12248">
                  <c:v>0</c:v>
                </c:pt>
                <c:pt idx="12249">
                  <c:v>0</c:v>
                </c:pt>
                <c:pt idx="12250">
                  <c:v>0</c:v>
                </c:pt>
                <c:pt idx="12251">
                  <c:v>0</c:v>
                </c:pt>
                <c:pt idx="12252">
                  <c:v>0</c:v>
                </c:pt>
                <c:pt idx="12253">
                  <c:v>0</c:v>
                </c:pt>
                <c:pt idx="12254">
                  <c:v>0</c:v>
                </c:pt>
                <c:pt idx="12255">
                  <c:v>0</c:v>
                </c:pt>
                <c:pt idx="12256">
                  <c:v>0</c:v>
                </c:pt>
                <c:pt idx="12257">
                  <c:v>0</c:v>
                </c:pt>
                <c:pt idx="12258">
                  <c:v>0</c:v>
                </c:pt>
                <c:pt idx="12259">
                  <c:v>0</c:v>
                </c:pt>
                <c:pt idx="12260">
                  <c:v>0</c:v>
                </c:pt>
                <c:pt idx="12261">
                  <c:v>0</c:v>
                </c:pt>
                <c:pt idx="12262">
                  <c:v>0</c:v>
                </c:pt>
                <c:pt idx="12263">
                  <c:v>0</c:v>
                </c:pt>
                <c:pt idx="12264">
                  <c:v>0</c:v>
                </c:pt>
                <c:pt idx="12265">
                  <c:v>0</c:v>
                </c:pt>
                <c:pt idx="12266">
                  <c:v>0</c:v>
                </c:pt>
                <c:pt idx="12267">
                  <c:v>0</c:v>
                </c:pt>
                <c:pt idx="12268">
                  <c:v>0</c:v>
                </c:pt>
                <c:pt idx="12269">
                  <c:v>0</c:v>
                </c:pt>
                <c:pt idx="12270">
                  <c:v>0</c:v>
                </c:pt>
                <c:pt idx="12271">
                  <c:v>0</c:v>
                </c:pt>
                <c:pt idx="12272">
                  <c:v>0</c:v>
                </c:pt>
                <c:pt idx="12273">
                  <c:v>0</c:v>
                </c:pt>
                <c:pt idx="12274">
                  <c:v>0</c:v>
                </c:pt>
                <c:pt idx="12275">
                  <c:v>0</c:v>
                </c:pt>
                <c:pt idx="12276">
                  <c:v>0</c:v>
                </c:pt>
                <c:pt idx="12277">
                  <c:v>0</c:v>
                </c:pt>
                <c:pt idx="12278">
                  <c:v>0</c:v>
                </c:pt>
                <c:pt idx="12279">
                  <c:v>0</c:v>
                </c:pt>
                <c:pt idx="12280">
                  <c:v>0</c:v>
                </c:pt>
                <c:pt idx="12281">
                  <c:v>0</c:v>
                </c:pt>
                <c:pt idx="12282">
                  <c:v>0</c:v>
                </c:pt>
                <c:pt idx="12283">
                  <c:v>0</c:v>
                </c:pt>
                <c:pt idx="12284">
                  <c:v>0</c:v>
                </c:pt>
                <c:pt idx="12285">
                  <c:v>0</c:v>
                </c:pt>
                <c:pt idx="12286">
                  <c:v>0</c:v>
                </c:pt>
                <c:pt idx="12287">
                  <c:v>0</c:v>
                </c:pt>
                <c:pt idx="12288">
                  <c:v>0</c:v>
                </c:pt>
                <c:pt idx="12289">
                  <c:v>0</c:v>
                </c:pt>
                <c:pt idx="12290">
                  <c:v>0</c:v>
                </c:pt>
                <c:pt idx="12291">
                  <c:v>0</c:v>
                </c:pt>
                <c:pt idx="12292">
                  <c:v>0</c:v>
                </c:pt>
                <c:pt idx="12293">
                  <c:v>0</c:v>
                </c:pt>
                <c:pt idx="12294">
                  <c:v>0</c:v>
                </c:pt>
                <c:pt idx="12295">
                  <c:v>0</c:v>
                </c:pt>
                <c:pt idx="12296">
                  <c:v>0</c:v>
                </c:pt>
                <c:pt idx="12297">
                  <c:v>0</c:v>
                </c:pt>
                <c:pt idx="12298">
                  <c:v>0</c:v>
                </c:pt>
                <c:pt idx="12299">
                  <c:v>0</c:v>
                </c:pt>
                <c:pt idx="12300">
                  <c:v>0</c:v>
                </c:pt>
                <c:pt idx="12301">
                  <c:v>0</c:v>
                </c:pt>
                <c:pt idx="12302">
                  <c:v>0</c:v>
                </c:pt>
                <c:pt idx="12303">
                  <c:v>0</c:v>
                </c:pt>
                <c:pt idx="12304">
                  <c:v>0</c:v>
                </c:pt>
                <c:pt idx="12305">
                  <c:v>0</c:v>
                </c:pt>
                <c:pt idx="12306">
                  <c:v>0</c:v>
                </c:pt>
                <c:pt idx="12307">
                  <c:v>0</c:v>
                </c:pt>
                <c:pt idx="12308">
                  <c:v>0</c:v>
                </c:pt>
                <c:pt idx="12309">
                  <c:v>0</c:v>
                </c:pt>
                <c:pt idx="12310">
                  <c:v>0</c:v>
                </c:pt>
                <c:pt idx="12311">
                  <c:v>0</c:v>
                </c:pt>
                <c:pt idx="12312">
                  <c:v>0</c:v>
                </c:pt>
                <c:pt idx="12313">
                  <c:v>0</c:v>
                </c:pt>
                <c:pt idx="12314">
                  <c:v>0</c:v>
                </c:pt>
                <c:pt idx="12315">
                  <c:v>0</c:v>
                </c:pt>
                <c:pt idx="12316">
                  <c:v>0</c:v>
                </c:pt>
                <c:pt idx="12317">
                  <c:v>0</c:v>
                </c:pt>
                <c:pt idx="12318">
                  <c:v>0</c:v>
                </c:pt>
                <c:pt idx="12319">
                  <c:v>0</c:v>
                </c:pt>
                <c:pt idx="12320">
                  <c:v>0</c:v>
                </c:pt>
                <c:pt idx="12321">
                  <c:v>0</c:v>
                </c:pt>
                <c:pt idx="12322">
                  <c:v>0</c:v>
                </c:pt>
                <c:pt idx="12323">
                  <c:v>0</c:v>
                </c:pt>
                <c:pt idx="12324">
                  <c:v>0</c:v>
                </c:pt>
                <c:pt idx="12325">
                  <c:v>0</c:v>
                </c:pt>
                <c:pt idx="12326">
                  <c:v>0</c:v>
                </c:pt>
                <c:pt idx="12327">
                  <c:v>0</c:v>
                </c:pt>
                <c:pt idx="12328">
                  <c:v>0</c:v>
                </c:pt>
                <c:pt idx="12329">
                  <c:v>0</c:v>
                </c:pt>
                <c:pt idx="12330">
                  <c:v>0</c:v>
                </c:pt>
                <c:pt idx="12331">
                  <c:v>0</c:v>
                </c:pt>
                <c:pt idx="12332">
                  <c:v>0</c:v>
                </c:pt>
                <c:pt idx="12333">
                  <c:v>0</c:v>
                </c:pt>
                <c:pt idx="12334">
                  <c:v>0</c:v>
                </c:pt>
                <c:pt idx="12335">
                  <c:v>0</c:v>
                </c:pt>
                <c:pt idx="12336">
                  <c:v>0</c:v>
                </c:pt>
                <c:pt idx="12337">
                  <c:v>0</c:v>
                </c:pt>
                <c:pt idx="12338">
                  <c:v>0</c:v>
                </c:pt>
                <c:pt idx="12339">
                  <c:v>0</c:v>
                </c:pt>
                <c:pt idx="12340">
                  <c:v>0</c:v>
                </c:pt>
                <c:pt idx="12341">
                  <c:v>0</c:v>
                </c:pt>
                <c:pt idx="12342">
                  <c:v>0</c:v>
                </c:pt>
                <c:pt idx="12343">
                  <c:v>0</c:v>
                </c:pt>
                <c:pt idx="12344">
                  <c:v>0</c:v>
                </c:pt>
                <c:pt idx="12345">
                  <c:v>0</c:v>
                </c:pt>
                <c:pt idx="12346">
                  <c:v>0</c:v>
                </c:pt>
                <c:pt idx="12347">
                  <c:v>0</c:v>
                </c:pt>
                <c:pt idx="12348">
                  <c:v>0</c:v>
                </c:pt>
                <c:pt idx="12349">
                  <c:v>0</c:v>
                </c:pt>
                <c:pt idx="12350">
                  <c:v>0</c:v>
                </c:pt>
                <c:pt idx="12351">
                  <c:v>0</c:v>
                </c:pt>
                <c:pt idx="12352">
                  <c:v>0</c:v>
                </c:pt>
                <c:pt idx="12353">
                  <c:v>0</c:v>
                </c:pt>
                <c:pt idx="12354">
                  <c:v>0</c:v>
                </c:pt>
                <c:pt idx="12355">
                  <c:v>0</c:v>
                </c:pt>
                <c:pt idx="12356">
                  <c:v>0</c:v>
                </c:pt>
                <c:pt idx="12357">
                  <c:v>0</c:v>
                </c:pt>
                <c:pt idx="12358">
                  <c:v>0</c:v>
                </c:pt>
                <c:pt idx="12359">
                  <c:v>0</c:v>
                </c:pt>
                <c:pt idx="12360">
                  <c:v>0</c:v>
                </c:pt>
                <c:pt idx="12361">
                  <c:v>0</c:v>
                </c:pt>
                <c:pt idx="12362">
                  <c:v>0</c:v>
                </c:pt>
                <c:pt idx="12363">
                  <c:v>0</c:v>
                </c:pt>
                <c:pt idx="12364">
                  <c:v>0</c:v>
                </c:pt>
                <c:pt idx="12365">
                  <c:v>0</c:v>
                </c:pt>
                <c:pt idx="12366">
                  <c:v>0</c:v>
                </c:pt>
                <c:pt idx="12367">
                  <c:v>0</c:v>
                </c:pt>
                <c:pt idx="12368">
                  <c:v>0</c:v>
                </c:pt>
                <c:pt idx="12369">
                  <c:v>0</c:v>
                </c:pt>
                <c:pt idx="12370">
                  <c:v>0</c:v>
                </c:pt>
                <c:pt idx="12371">
                  <c:v>0</c:v>
                </c:pt>
                <c:pt idx="12372">
                  <c:v>0</c:v>
                </c:pt>
                <c:pt idx="12373">
                  <c:v>0</c:v>
                </c:pt>
                <c:pt idx="12374">
                  <c:v>0</c:v>
                </c:pt>
                <c:pt idx="12375">
                  <c:v>0</c:v>
                </c:pt>
                <c:pt idx="12376">
                  <c:v>0</c:v>
                </c:pt>
                <c:pt idx="12377">
                  <c:v>0</c:v>
                </c:pt>
                <c:pt idx="12378">
                  <c:v>0</c:v>
                </c:pt>
                <c:pt idx="12379">
                  <c:v>0</c:v>
                </c:pt>
                <c:pt idx="12380">
                  <c:v>0</c:v>
                </c:pt>
                <c:pt idx="12381">
                  <c:v>0</c:v>
                </c:pt>
                <c:pt idx="12382">
                  <c:v>0</c:v>
                </c:pt>
                <c:pt idx="12383">
                  <c:v>0</c:v>
                </c:pt>
                <c:pt idx="12384">
                  <c:v>0</c:v>
                </c:pt>
                <c:pt idx="12385">
                  <c:v>0</c:v>
                </c:pt>
                <c:pt idx="12386">
                  <c:v>0</c:v>
                </c:pt>
                <c:pt idx="12387">
                  <c:v>0</c:v>
                </c:pt>
                <c:pt idx="12388">
                  <c:v>0</c:v>
                </c:pt>
                <c:pt idx="12389">
                  <c:v>0</c:v>
                </c:pt>
                <c:pt idx="12390">
                  <c:v>0</c:v>
                </c:pt>
                <c:pt idx="12391">
                  <c:v>0</c:v>
                </c:pt>
                <c:pt idx="12392">
                  <c:v>0</c:v>
                </c:pt>
                <c:pt idx="12393">
                  <c:v>0</c:v>
                </c:pt>
                <c:pt idx="12394">
                  <c:v>0</c:v>
                </c:pt>
                <c:pt idx="12395">
                  <c:v>0</c:v>
                </c:pt>
                <c:pt idx="12396">
                  <c:v>0</c:v>
                </c:pt>
                <c:pt idx="12397">
                  <c:v>0</c:v>
                </c:pt>
                <c:pt idx="12398">
                  <c:v>0</c:v>
                </c:pt>
                <c:pt idx="12399">
                  <c:v>0</c:v>
                </c:pt>
                <c:pt idx="12400">
                  <c:v>0</c:v>
                </c:pt>
                <c:pt idx="12401">
                  <c:v>0</c:v>
                </c:pt>
                <c:pt idx="12402">
                  <c:v>0</c:v>
                </c:pt>
                <c:pt idx="12403">
                  <c:v>0</c:v>
                </c:pt>
                <c:pt idx="12404">
                  <c:v>0</c:v>
                </c:pt>
                <c:pt idx="12405">
                  <c:v>0</c:v>
                </c:pt>
                <c:pt idx="12406">
                  <c:v>0</c:v>
                </c:pt>
                <c:pt idx="12407">
                  <c:v>0</c:v>
                </c:pt>
                <c:pt idx="12408">
                  <c:v>0</c:v>
                </c:pt>
                <c:pt idx="12409">
                  <c:v>0</c:v>
                </c:pt>
                <c:pt idx="12410">
                  <c:v>0</c:v>
                </c:pt>
                <c:pt idx="12411">
                  <c:v>0</c:v>
                </c:pt>
                <c:pt idx="12412">
                  <c:v>0</c:v>
                </c:pt>
                <c:pt idx="12413">
                  <c:v>0</c:v>
                </c:pt>
                <c:pt idx="12414">
                  <c:v>0</c:v>
                </c:pt>
                <c:pt idx="12415">
                  <c:v>0</c:v>
                </c:pt>
                <c:pt idx="12416">
                  <c:v>0</c:v>
                </c:pt>
                <c:pt idx="12417">
                  <c:v>0</c:v>
                </c:pt>
                <c:pt idx="12418">
                  <c:v>0</c:v>
                </c:pt>
                <c:pt idx="12419">
                  <c:v>0</c:v>
                </c:pt>
                <c:pt idx="12420">
                  <c:v>0</c:v>
                </c:pt>
                <c:pt idx="12421">
                  <c:v>0</c:v>
                </c:pt>
                <c:pt idx="12422">
                  <c:v>0</c:v>
                </c:pt>
                <c:pt idx="12423">
                  <c:v>0</c:v>
                </c:pt>
                <c:pt idx="12424">
                  <c:v>0</c:v>
                </c:pt>
                <c:pt idx="12425">
                  <c:v>0</c:v>
                </c:pt>
                <c:pt idx="12426">
                  <c:v>0</c:v>
                </c:pt>
                <c:pt idx="12427">
                  <c:v>0</c:v>
                </c:pt>
                <c:pt idx="12428">
                  <c:v>0</c:v>
                </c:pt>
                <c:pt idx="12429">
                  <c:v>0</c:v>
                </c:pt>
                <c:pt idx="12430">
                  <c:v>0</c:v>
                </c:pt>
                <c:pt idx="12431">
                  <c:v>0</c:v>
                </c:pt>
                <c:pt idx="12432">
                  <c:v>0</c:v>
                </c:pt>
                <c:pt idx="12433">
                  <c:v>0</c:v>
                </c:pt>
                <c:pt idx="12434">
                  <c:v>0</c:v>
                </c:pt>
                <c:pt idx="12435">
                  <c:v>0</c:v>
                </c:pt>
                <c:pt idx="12436">
                  <c:v>0</c:v>
                </c:pt>
                <c:pt idx="12437">
                  <c:v>0</c:v>
                </c:pt>
                <c:pt idx="12438">
                  <c:v>0</c:v>
                </c:pt>
                <c:pt idx="12439">
                  <c:v>0</c:v>
                </c:pt>
                <c:pt idx="12440">
                  <c:v>0</c:v>
                </c:pt>
                <c:pt idx="12441">
                  <c:v>0</c:v>
                </c:pt>
                <c:pt idx="12442">
                  <c:v>0</c:v>
                </c:pt>
                <c:pt idx="12443">
                  <c:v>0</c:v>
                </c:pt>
                <c:pt idx="12444">
                  <c:v>0</c:v>
                </c:pt>
                <c:pt idx="12445">
                  <c:v>0</c:v>
                </c:pt>
                <c:pt idx="12446">
                  <c:v>0</c:v>
                </c:pt>
                <c:pt idx="12447">
                  <c:v>0</c:v>
                </c:pt>
                <c:pt idx="12448">
                  <c:v>0</c:v>
                </c:pt>
                <c:pt idx="12449">
                  <c:v>0</c:v>
                </c:pt>
                <c:pt idx="12450">
                  <c:v>0</c:v>
                </c:pt>
                <c:pt idx="12451">
                  <c:v>0</c:v>
                </c:pt>
                <c:pt idx="12452">
                  <c:v>0</c:v>
                </c:pt>
                <c:pt idx="12453">
                  <c:v>0</c:v>
                </c:pt>
                <c:pt idx="12454">
                  <c:v>0</c:v>
                </c:pt>
                <c:pt idx="12455">
                  <c:v>0</c:v>
                </c:pt>
                <c:pt idx="12456">
                  <c:v>0</c:v>
                </c:pt>
                <c:pt idx="12457">
                  <c:v>0</c:v>
                </c:pt>
                <c:pt idx="12458">
                  <c:v>0</c:v>
                </c:pt>
                <c:pt idx="12459">
                  <c:v>0</c:v>
                </c:pt>
                <c:pt idx="12460">
                  <c:v>0</c:v>
                </c:pt>
                <c:pt idx="12461">
                  <c:v>0</c:v>
                </c:pt>
                <c:pt idx="12462">
                  <c:v>0</c:v>
                </c:pt>
                <c:pt idx="12463">
                  <c:v>0</c:v>
                </c:pt>
                <c:pt idx="12464">
                  <c:v>0</c:v>
                </c:pt>
                <c:pt idx="12465">
                  <c:v>0</c:v>
                </c:pt>
                <c:pt idx="12466">
                  <c:v>0</c:v>
                </c:pt>
                <c:pt idx="12467">
                  <c:v>0</c:v>
                </c:pt>
                <c:pt idx="12468">
                  <c:v>0</c:v>
                </c:pt>
                <c:pt idx="12469">
                  <c:v>0</c:v>
                </c:pt>
                <c:pt idx="12470">
                  <c:v>0</c:v>
                </c:pt>
                <c:pt idx="12471">
                  <c:v>0</c:v>
                </c:pt>
                <c:pt idx="12472">
                  <c:v>0</c:v>
                </c:pt>
                <c:pt idx="12473">
                  <c:v>0</c:v>
                </c:pt>
                <c:pt idx="12474">
                  <c:v>0</c:v>
                </c:pt>
                <c:pt idx="12475">
                  <c:v>0</c:v>
                </c:pt>
                <c:pt idx="12476">
                  <c:v>0</c:v>
                </c:pt>
                <c:pt idx="12477">
                  <c:v>0</c:v>
                </c:pt>
                <c:pt idx="12478">
                  <c:v>0</c:v>
                </c:pt>
                <c:pt idx="12479">
                  <c:v>0</c:v>
                </c:pt>
                <c:pt idx="12480">
                  <c:v>0</c:v>
                </c:pt>
                <c:pt idx="12481">
                  <c:v>0</c:v>
                </c:pt>
                <c:pt idx="12482">
                  <c:v>0</c:v>
                </c:pt>
                <c:pt idx="12483">
                  <c:v>0</c:v>
                </c:pt>
                <c:pt idx="12484">
                  <c:v>0</c:v>
                </c:pt>
                <c:pt idx="12485">
                  <c:v>0</c:v>
                </c:pt>
                <c:pt idx="12486">
                  <c:v>0</c:v>
                </c:pt>
                <c:pt idx="12487">
                  <c:v>0</c:v>
                </c:pt>
                <c:pt idx="12488">
                  <c:v>0</c:v>
                </c:pt>
                <c:pt idx="12489">
                  <c:v>0</c:v>
                </c:pt>
                <c:pt idx="12490">
                  <c:v>0</c:v>
                </c:pt>
                <c:pt idx="12491">
                  <c:v>0</c:v>
                </c:pt>
                <c:pt idx="12492">
                  <c:v>0</c:v>
                </c:pt>
                <c:pt idx="12493">
                  <c:v>0</c:v>
                </c:pt>
                <c:pt idx="12494">
                  <c:v>0</c:v>
                </c:pt>
                <c:pt idx="12495">
                  <c:v>0</c:v>
                </c:pt>
                <c:pt idx="12496">
                  <c:v>0</c:v>
                </c:pt>
                <c:pt idx="12497">
                  <c:v>0</c:v>
                </c:pt>
                <c:pt idx="12498">
                  <c:v>0</c:v>
                </c:pt>
                <c:pt idx="12499">
                  <c:v>0</c:v>
                </c:pt>
                <c:pt idx="12500">
                  <c:v>0</c:v>
                </c:pt>
                <c:pt idx="12501">
                  <c:v>0</c:v>
                </c:pt>
                <c:pt idx="12502">
                  <c:v>0</c:v>
                </c:pt>
                <c:pt idx="12503">
                  <c:v>0</c:v>
                </c:pt>
                <c:pt idx="12504">
                  <c:v>0</c:v>
                </c:pt>
                <c:pt idx="12505">
                  <c:v>0</c:v>
                </c:pt>
                <c:pt idx="12506">
                  <c:v>0</c:v>
                </c:pt>
                <c:pt idx="12507">
                  <c:v>0</c:v>
                </c:pt>
                <c:pt idx="12508">
                  <c:v>0</c:v>
                </c:pt>
                <c:pt idx="12509">
                  <c:v>0</c:v>
                </c:pt>
                <c:pt idx="12510">
                  <c:v>0</c:v>
                </c:pt>
                <c:pt idx="12511">
                  <c:v>0</c:v>
                </c:pt>
                <c:pt idx="12512">
                  <c:v>0</c:v>
                </c:pt>
                <c:pt idx="12513">
                  <c:v>0</c:v>
                </c:pt>
                <c:pt idx="12514">
                  <c:v>0</c:v>
                </c:pt>
                <c:pt idx="12515">
                  <c:v>0</c:v>
                </c:pt>
                <c:pt idx="12516">
                  <c:v>0</c:v>
                </c:pt>
                <c:pt idx="12517">
                  <c:v>0</c:v>
                </c:pt>
                <c:pt idx="12518">
                  <c:v>0</c:v>
                </c:pt>
                <c:pt idx="12519">
                  <c:v>0</c:v>
                </c:pt>
                <c:pt idx="12520">
                  <c:v>0</c:v>
                </c:pt>
                <c:pt idx="12521">
                  <c:v>0</c:v>
                </c:pt>
                <c:pt idx="12522">
                  <c:v>0</c:v>
                </c:pt>
                <c:pt idx="12523">
                  <c:v>0</c:v>
                </c:pt>
                <c:pt idx="12524">
                  <c:v>0</c:v>
                </c:pt>
                <c:pt idx="12525">
                  <c:v>0</c:v>
                </c:pt>
                <c:pt idx="12526">
                  <c:v>0</c:v>
                </c:pt>
                <c:pt idx="12527">
                  <c:v>0</c:v>
                </c:pt>
                <c:pt idx="12528">
                  <c:v>0</c:v>
                </c:pt>
                <c:pt idx="12529">
                  <c:v>0</c:v>
                </c:pt>
                <c:pt idx="12530">
                  <c:v>0</c:v>
                </c:pt>
                <c:pt idx="12531">
                  <c:v>0</c:v>
                </c:pt>
                <c:pt idx="12532">
                  <c:v>0</c:v>
                </c:pt>
                <c:pt idx="12533">
                  <c:v>0</c:v>
                </c:pt>
                <c:pt idx="12534">
                  <c:v>0</c:v>
                </c:pt>
                <c:pt idx="12535">
                  <c:v>0</c:v>
                </c:pt>
                <c:pt idx="12536">
                  <c:v>0</c:v>
                </c:pt>
                <c:pt idx="12537">
                  <c:v>0</c:v>
                </c:pt>
                <c:pt idx="12538">
                  <c:v>0</c:v>
                </c:pt>
                <c:pt idx="12539">
                  <c:v>0</c:v>
                </c:pt>
                <c:pt idx="12540">
                  <c:v>0</c:v>
                </c:pt>
                <c:pt idx="12541">
                  <c:v>0</c:v>
                </c:pt>
                <c:pt idx="12542">
                  <c:v>0</c:v>
                </c:pt>
                <c:pt idx="12543">
                  <c:v>0</c:v>
                </c:pt>
                <c:pt idx="12544">
                  <c:v>0</c:v>
                </c:pt>
                <c:pt idx="12545">
                  <c:v>0</c:v>
                </c:pt>
                <c:pt idx="12546">
                  <c:v>0</c:v>
                </c:pt>
                <c:pt idx="12547">
                  <c:v>0</c:v>
                </c:pt>
                <c:pt idx="12548">
                  <c:v>0</c:v>
                </c:pt>
                <c:pt idx="12549">
                  <c:v>0</c:v>
                </c:pt>
                <c:pt idx="12550">
                  <c:v>0</c:v>
                </c:pt>
                <c:pt idx="12551">
                  <c:v>0</c:v>
                </c:pt>
                <c:pt idx="12552">
                  <c:v>0</c:v>
                </c:pt>
                <c:pt idx="12553">
                  <c:v>0</c:v>
                </c:pt>
                <c:pt idx="12554">
                  <c:v>0</c:v>
                </c:pt>
                <c:pt idx="12555">
                  <c:v>0</c:v>
                </c:pt>
                <c:pt idx="12556">
                  <c:v>0</c:v>
                </c:pt>
                <c:pt idx="12557">
                  <c:v>0</c:v>
                </c:pt>
                <c:pt idx="12558">
                  <c:v>0</c:v>
                </c:pt>
                <c:pt idx="12559">
                  <c:v>0</c:v>
                </c:pt>
                <c:pt idx="12560">
                  <c:v>0</c:v>
                </c:pt>
                <c:pt idx="12561">
                  <c:v>0</c:v>
                </c:pt>
                <c:pt idx="12562">
                  <c:v>0</c:v>
                </c:pt>
                <c:pt idx="12563">
                  <c:v>0</c:v>
                </c:pt>
                <c:pt idx="12564">
                  <c:v>0</c:v>
                </c:pt>
                <c:pt idx="12565">
                  <c:v>0</c:v>
                </c:pt>
                <c:pt idx="12566">
                  <c:v>0</c:v>
                </c:pt>
                <c:pt idx="12567">
                  <c:v>0</c:v>
                </c:pt>
                <c:pt idx="12568">
                  <c:v>0</c:v>
                </c:pt>
                <c:pt idx="12569">
                  <c:v>0</c:v>
                </c:pt>
                <c:pt idx="12570">
                  <c:v>0</c:v>
                </c:pt>
                <c:pt idx="12571">
                  <c:v>0</c:v>
                </c:pt>
                <c:pt idx="12572">
                  <c:v>0</c:v>
                </c:pt>
                <c:pt idx="12573">
                  <c:v>0</c:v>
                </c:pt>
                <c:pt idx="12574">
                  <c:v>0</c:v>
                </c:pt>
                <c:pt idx="12575">
                  <c:v>0</c:v>
                </c:pt>
                <c:pt idx="12576">
                  <c:v>0</c:v>
                </c:pt>
                <c:pt idx="12577">
                  <c:v>0</c:v>
                </c:pt>
                <c:pt idx="12578">
                  <c:v>0</c:v>
                </c:pt>
                <c:pt idx="12579">
                  <c:v>0</c:v>
                </c:pt>
                <c:pt idx="12580">
                  <c:v>0</c:v>
                </c:pt>
                <c:pt idx="12581">
                  <c:v>0</c:v>
                </c:pt>
                <c:pt idx="12582">
                  <c:v>0</c:v>
                </c:pt>
                <c:pt idx="12583">
                  <c:v>0</c:v>
                </c:pt>
                <c:pt idx="12584">
                  <c:v>0</c:v>
                </c:pt>
                <c:pt idx="12585">
                  <c:v>0</c:v>
                </c:pt>
                <c:pt idx="12586">
                  <c:v>0</c:v>
                </c:pt>
                <c:pt idx="12587">
                  <c:v>0</c:v>
                </c:pt>
                <c:pt idx="12588">
                  <c:v>0</c:v>
                </c:pt>
                <c:pt idx="12589">
                  <c:v>0</c:v>
                </c:pt>
                <c:pt idx="12590">
                  <c:v>0</c:v>
                </c:pt>
                <c:pt idx="12591">
                  <c:v>0</c:v>
                </c:pt>
                <c:pt idx="12592">
                  <c:v>0</c:v>
                </c:pt>
                <c:pt idx="12593">
                  <c:v>0</c:v>
                </c:pt>
                <c:pt idx="12594">
                  <c:v>0</c:v>
                </c:pt>
                <c:pt idx="12595">
                  <c:v>0</c:v>
                </c:pt>
                <c:pt idx="12596">
                  <c:v>0</c:v>
                </c:pt>
                <c:pt idx="12597">
                  <c:v>0</c:v>
                </c:pt>
                <c:pt idx="12598">
                  <c:v>0</c:v>
                </c:pt>
                <c:pt idx="12599">
                  <c:v>0</c:v>
                </c:pt>
                <c:pt idx="12600">
                  <c:v>0</c:v>
                </c:pt>
                <c:pt idx="12601">
                  <c:v>0</c:v>
                </c:pt>
                <c:pt idx="12602">
                  <c:v>0</c:v>
                </c:pt>
                <c:pt idx="12603">
                  <c:v>0</c:v>
                </c:pt>
                <c:pt idx="12604">
                  <c:v>0</c:v>
                </c:pt>
                <c:pt idx="12605">
                  <c:v>0</c:v>
                </c:pt>
                <c:pt idx="12606">
                  <c:v>0</c:v>
                </c:pt>
                <c:pt idx="12607">
                  <c:v>0</c:v>
                </c:pt>
                <c:pt idx="12608">
                  <c:v>0</c:v>
                </c:pt>
                <c:pt idx="12609">
                  <c:v>0</c:v>
                </c:pt>
                <c:pt idx="12610">
                  <c:v>0</c:v>
                </c:pt>
                <c:pt idx="12611">
                  <c:v>0</c:v>
                </c:pt>
                <c:pt idx="12612">
                  <c:v>0</c:v>
                </c:pt>
                <c:pt idx="12613">
                  <c:v>0</c:v>
                </c:pt>
                <c:pt idx="12614">
                  <c:v>0</c:v>
                </c:pt>
                <c:pt idx="12615">
                  <c:v>0</c:v>
                </c:pt>
                <c:pt idx="12616">
                  <c:v>0</c:v>
                </c:pt>
                <c:pt idx="12617">
                  <c:v>0</c:v>
                </c:pt>
                <c:pt idx="12618">
                  <c:v>0</c:v>
                </c:pt>
                <c:pt idx="12619">
                  <c:v>0</c:v>
                </c:pt>
                <c:pt idx="12620">
                  <c:v>0</c:v>
                </c:pt>
                <c:pt idx="12621">
                  <c:v>0</c:v>
                </c:pt>
                <c:pt idx="12622">
                  <c:v>0</c:v>
                </c:pt>
                <c:pt idx="12623">
                  <c:v>0</c:v>
                </c:pt>
                <c:pt idx="12624">
                  <c:v>0</c:v>
                </c:pt>
                <c:pt idx="12625">
                  <c:v>0</c:v>
                </c:pt>
                <c:pt idx="12626">
                  <c:v>0</c:v>
                </c:pt>
                <c:pt idx="12627">
                  <c:v>0</c:v>
                </c:pt>
                <c:pt idx="12628">
                  <c:v>0</c:v>
                </c:pt>
                <c:pt idx="12629">
                  <c:v>0</c:v>
                </c:pt>
                <c:pt idx="12630">
                  <c:v>0</c:v>
                </c:pt>
                <c:pt idx="12631">
                  <c:v>0</c:v>
                </c:pt>
                <c:pt idx="12632">
                  <c:v>0</c:v>
                </c:pt>
                <c:pt idx="12633">
                  <c:v>0</c:v>
                </c:pt>
                <c:pt idx="12634">
                  <c:v>0</c:v>
                </c:pt>
                <c:pt idx="12635">
                  <c:v>0</c:v>
                </c:pt>
                <c:pt idx="12636">
                  <c:v>0</c:v>
                </c:pt>
                <c:pt idx="12637">
                  <c:v>0</c:v>
                </c:pt>
                <c:pt idx="12638">
                  <c:v>0</c:v>
                </c:pt>
                <c:pt idx="12639">
                  <c:v>0</c:v>
                </c:pt>
                <c:pt idx="12640">
                  <c:v>0</c:v>
                </c:pt>
                <c:pt idx="12641">
                  <c:v>0</c:v>
                </c:pt>
                <c:pt idx="12642">
                  <c:v>0</c:v>
                </c:pt>
                <c:pt idx="12643">
                  <c:v>0</c:v>
                </c:pt>
                <c:pt idx="12644">
                  <c:v>0</c:v>
                </c:pt>
                <c:pt idx="12645">
                  <c:v>0</c:v>
                </c:pt>
                <c:pt idx="12646">
                  <c:v>0</c:v>
                </c:pt>
                <c:pt idx="12647">
                  <c:v>0</c:v>
                </c:pt>
                <c:pt idx="12648">
                  <c:v>0</c:v>
                </c:pt>
                <c:pt idx="12649">
                  <c:v>0</c:v>
                </c:pt>
                <c:pt idx="12650">
                  <c:v>0</c:v>
                </c:pt>
                <c:pt idx="12651">
                  <c:v>0</c:v>
                </c:pt>
                <c:pt idx="12652">
                  <c:v>0</c:v>
                </c:pt>
                <c:pt idx="12653">
                  <c:v>0</c:v>
                </c:pt>
                <c:pt idx="12654">
                  <c:v>0</c:v>
                </c:pt>
                <c:pt idx="12655">
                  <c:v>0</c:v>
                </c:pt>
                <c:pt idx="12656">
                  <c:v>0</c:v>
                </c:pt>
                <c:pt idx="12657">
                  <c:v>0</c:v>
                </c:pt>
                <c:pt idx="12658">
                  <c:v>0</c:v>
                </c:pt>
                <c:pt idx="12659">
                  <c:v>0</c:v>
                </c:pt>
                <c:pt idx="12660">
                  <c:v>0</c:v>
                </c:pt>
                <c:pt idx="12661">
                  <c:v>0</c:v>
                </c:pt>
                <c:pt idx="12662">
                  <c:v>0</c:v>
                </c:pt>
                <c:pt idx="12663">
                  <c:v>0</c:v>
                </c:pt>
                <c:pt idx="12664">
                  <c:v>0</c:v>
                </c:pt>
                <c:pt idx="12665">
                  <c:v>0</c:v>
                </c:pt>
                <c:pt idx="12666">
                  <c:v>0</c:v>
                </c:pt>
                <c:pt idx="12667">
                  <c:v>0</c:v>
                </c:pt>
                <c:pt idx="12668">
                  <c:v>0</c:v>
                </c:pt>
                <c:pt idx="12669">
                  <c:v>0</c:v>
                </c:pt>
                <c:pt idx="12670">
                  <c:v>0</c:v>
                </c:pt>
                <c:pt idx="12671">
                  <c:v>0</c:v>
                </c:pt>
                <c:pt idx="12672">
                  <c:v>0</c:v>
                </c:pt>
                <c:pt idx="12673">
                  <c:v>0</c:v>
                </c:pt>
                <c:pt idx="12674">
                  <c:v>0</c:v>
                </c:pt>
                <c:pt idx="12675">
                  <c:v>0</c:v>
                </c:pt>
                <c:pt idx="12676">
                  <c:v>0</c:v>
                </c:pt>
                <c:pt idx="12677">
                  <c:v>0</c:v>
                </c:pt>
                <c:pt idx="12678">
                  <c:v>0</c:v>
                </c:pt>
                <c:pt idx="12679">
                  <c:v>0</c:v>
                </c:pt>
                <c:pt idx="12680">
                  <c:v>0</c:v>
                </c:pt>
                <c:pt idx="12681">
                  <c:v>0</c:v>
                </c:pt>
                <c:pt idx="12682">
                  <c:v>0</c:v>
                </c:pt>
                <c:pt idx="12683">
                  <c:v>0</c:v>
                </c:pt>
                <c:pt idx="12684">
                  <c:v>0</c:v>
                </c:pt>
                <c:pt idx="12685">
                  <c:v>0</c:v>
                </c:pt>
                <c:pt idx="12686">
                  <c:v>0</c:v>
                </c:pt>
                <c:pt idx="12687">
                  <c:v>0</c:v>
                </c:pt>
                <c:pt idx="12688">
                  <c:v>0</c:v>
                </c:pt>
                <c:pt idx="12689">
                  <c:v>0</c:v>
                </c:pt>
                <c:pt idx="12690">
                  <c:v>0</c:v>
                </c:pt>
                <c:pt idx="12691">
                  <c:v>0</c:v>
                </c:pt>
                <c:pt idx="12692">
                  <c:v>0</c:v>
                </c:pt>
                <c:pt idx="12693">
                  <c:v>0</c:v>
                </c:pt>
                <c:pt idx="12694">
                  <c:v>0</c:v>
                </c:pt>
                <c:pt idx="12695">
                  <c:v>0</c:v>
                </c:pt>
                <c:pt idx="12696">
                  <c:v>0</c:v>
                </c:pt>
                <c:pt idx="12697">
                  <c:v>0</c:v>
                </c:pt>
                <c:pt idx="12698">
                  <c:v>0</c:v>
                </c:pt>
                <c:pt idx="12699">
                  <c:v>0</c:v>
                </c:pt>
                <c:pt idx="12700">
                  <c:v>0</c:v>
                </c:pt>
                <c:pt idx="12701">
                  <c:v>0</c:v>
                </c:pt>
                <c:pt idx="12702">
                  <c:v>0</c:v>
                </c:pt>
                <c:pt idx="12703">
                  <c:v>0</c:v>
                </c:pt>
                <c:pt idx="12704">
                  <c:v>0</c:v>
                </c:pt>
                <c:pt idx="12705">
                  <c:v>0</c:v>
                </c:pt>
                <c:pt idx="12706">
                  <c:v>0</c:v>
                </c:pt>
                <c:pt idx="12707">
                  <c:v>0</c:v>
                </c:pt>
                <c:pt idx="12708">
                  <c:v>0</c:v>
                </c:pt>
                <c:pt idx="12709">
                  <c:v>0</c:v>
                </c:pt>
                <c:pt idx="12710">
                  <c:v>0</c:v>
                </c:pt>
                <c:pt idx="12711">
                  <c:v>0</c:v>
                </c:pt>
                <c:pt idx="12712">
                  <c:v>0</c:v>
                </c:pt>
                <c:pt idx="12713">
                  <c:v>0</c:v>
                </c:pt>
                <c:pt idx="12714">
                  <c:v>0</c:v>
                </c:pt>
                <c:pt idx="12715">
                  <c:v>0</c:v>
                </c:pt>
                <c:pt idx="12716">
                  <c:v>0</c:v>
                </c:pt>
                <c:pt idx="12717">
                  <c:v>0</c:v>
                </c:pt>
                <c:pt idx="12718">
                  <c:v>0</c:v>
                </c:pt>
                <c:pt idx="12719">
                  <c:v>0</c:v>
                </c:pt>
                <c:pt idx="12720">
                  <c:v>0</c:v>
                </c:pt>
                <c:pt idx="12721">
                  <c:v>0</c:v>
                </c:pt>
                <c:pt idx="12722">
                  <c:v>0</c:v>
                </c:pt>
                <c:pt idx="12723">
                  <c:v>0</c:v>
                </c:pt>
                <c:pt idx="12724">
                  <c:v>0</c:v>
                </c:pt>
                <c:pt idx="12725">
                  <c:v>0</c:v>
                </c:pt>
                <c:pt idx="12726">
                  <c:v>0</c:v>
                </c:pt>
                <c:pt idx="12727">
                  <c:v>0</c:v>
                </c:pt>
                <c:pt idx="12728">
                  <c:v>0</c:v>
                </c:pt>
                <c:pt idx="12729">
                  <c:v>0</c:v>
                </c:pt>
                <c:pt idx="12730">
                  <c:v>0</c:v>
                </c:pt>
                <c:pt idx="12731">
                  <c:v>0</c:v>
                </c:pt>
                <c:pt idx="12732">
                  <c:v>0</c:v>
                </c:pt>
                <c:pt idx="12733">
                  <c:v>0</c:v>
                </c:pt>
                <c:pt idx="12734">
                  <c:v>0</c:v>
                </c:pt>
                <c:pt idx="12735">
                  <c:v>0</c:v>
                </c:pt>
                <c:pt idx="12736">
                  <c:v>0</c:v>
                </c:pt>
                <c:pt idx="12737">
                  <c:v>0</c:v>
                </c:pt>
                <c:pt idx="12738">
                  <c:v>0</c:v>
                </c:pt>
                <c:pt idx="12739">
                  <c:v>0</c:v>
                </c:pt>
                <c:pt idx="12740">
                  <c:v>0</c:v>
                </c:pt>
                <c:pt idx="12741">
                  <c:v>0</c:v>
                </c:pt>
                <c:pt idx="12742">
                  <c:v>0</c:v>
                </c:pt>
                <c:pt idx="12743">
                  <c:v>0</c:v>
                </c:pt>
                <c:pt idx="12744">
                  <c:v>0</c:v>
                </c:pt>
                <c:pt idx="12745">
                  <c:v>0</c:v>
                </c:pt>
                <c:pt idx="12746">
                  <c:v>0</c:v>
                </c:pt>
                <c:pt idx="12747">
                  <c:v>0</c:v>
                </c:pt>
                <c:pt idx="12748">
                  <c:v>0</c:v>
                </c:pt>
                <c:pt idx="12749">
                  <c:v>0</c:v>
                </c:pt>
                <c:pt idx="12750">
                  <c:v>0</c:v>
                </c:pt>
                <c:pt idx="12751">
                  <c:v>0</c:v>
                </c:pt>
                <c:pt idx="12752">
                  <c:v>0</c:v>
                </c:pt>
                <c:pt idx="12753">
                  <c:v>0</c:v>
                </c:pt>
                <c:pt idx="12754">
                  <c:v>0</c:v>
                </c:pt>
                <c:pt idx="12755">
                  <c:v>0</c:v>
                </c:pt>
                <c:pt idx="12756">
                  <c:v>0</c:v>
                </c:pt>
                <c:pt idx="12757">
                  <c:v>0</c:v>
                </c:pt>
                <c:pt idx="12758">
                  <c:v>0</c:v>
                </c:pt>
                <c:pt idx="12759">
                  <c:v>0</c:v>
                </c:pt>
                <c:pt idx="12760">
                  <c:v>0</c:v>
                </c:pt>
                <c:pt idx="12761">
                  <c:v>0</c:v>
                </c:pt>
                <c:pt idx="12762">
                  <c:v>0</c:v>
                </c:pt>
                <c:pt idx="12763">
                  <c:v>0</c:v>
                </c:pt>
                <c:pt idx="12764">
                  <c:v>0</c:v>
                </c:pt>
                <c:pt idx="12765">
                  <c:v>0</c:v>
                </c:pt>
                <c:pt idx="12766">
                  <c:v>0</c:v>
                </c:pt>
                <c:pt idx="12767">
                  <c:v>0</c:v>
                </c:pt>
                <c:pt idx="12768">
                  <c:v>0</c:v>
                </c:pt>
                <c:pt idx="12769">
                  <c:v>0</c:v>
                </c:pt>
                <c:pt idx="12770">
                  <c:v>0</c:v>
                </c:pt>
                <c:pt idx="12771">
                  <c:v>0</c:v>
                </c:pt>
                <c:pt idx="12772">
                  <c:v>0</c:v>
                </c:pt>
                <c:pt idx="12773">
                  <c:v>0</c:v>
                </c:pt>
                <c:pt idx="12774">
                  <c:v>0</c:v>
                </c:pt>
                <c:pt idx="12775">
                  <c:v>0</c:v>
                </c:pt>
                <c:pt idx="12776">
                  <c:v>0</c:v>
                </c:pt>
                <c:pt idx="12777">
                  <c:v>0</c:v>
                </c:pt>
                <c:pt idx="12778">
                  <c:v>0</c:v>
                </c:pt>
                <c:pt idx="12779">
                  <c:v>0</c:v>
                </c:pt>
                <c:pt idx="12780">
                  <c:v>0</c:v>
                </c:pt>
                <c:pt idx="12781">
                  <c:v>0</c:v>
                </c:pt>
                <c:pt idx="12782">
                  <c:v>0</c:v>
                </c:pt>
                <c:pt idx="12783">
                  <c:v>0</c:v>
                </c:pt>
                <c:pt idx="12784">
                  <c:v>0</c:v>
                </c:pt>
                <c:pt idx="12785">
                  <c:v>0</c:v>
                </c:pt>
                <c:pt idx="12786">
                  <c:v>0</c:v>
                </c:pt>
                <c:pt idx="12787">
                  <c:v>0</c:v>
                </c:pt>
                <c:pt idx="12788">
                  <c:v>0</c:v>
                </c:pt>
                <c:pt idx="12789">
                  <c:v>0</c:v>
                </c:pt>
                <c:pt idx="12790">
                  <c:v>0</c:v>
                </c:pt>
                <c:pt idx="12791">
                  <c:v>0</c:v>
                </c:pt>
                <c:pt idx="12792">
                  <c:v>0</c:v>
                </c:pt>
                <c:pt idx="12793">
                  <c:v>0</c:v>
                </c:pt>
                <c:pt idx="12794">
                  <c:v>0</c:v>
                </c:pt>
                <c:pt idx="12795">
                  <c:v>0</c:v>
                </c:pt>
                <c:pt idx="12796">
                  <c:v>0</c:v>
                </c:pt>
                <c:pt idx="12797">
                  <c:v>0</c:v>
                </c:pt>
                <c:pt idx="12798">
                  <c:v>0</c:v>
                </c:pt>
                <c:pt idx="12799">
                  <c:v>0</c:v>
                </c:pt>
                <c:pt idx="12800">
                  <c:v>0</c:v>
                </c:pt>
                <c:pt idx="12801">
                  <c:v>0</c:v>
                </c:pt>
                <c:pt idx="12802">
                  <c:v>0</c:v>
                </c:pt>
                <c:pt idx="12803">
                  <c:v>0</c:v>
                </c:pt>
                <c:pt idx="12804">
                  <c:v>0</c:v>
                </c:pt>
                <c:pt idx="12805">
                  <c:v>0</c:v>
                </c:pt>
                <c:pt idx="12806">
                  <c:v>0</c:v>
                </c:pt>
                <c:pt idx="12807">
                  <c:v>0</c:v>
                </c:pt>
                <c:pt idx="12808">
                  <c:v>0</c:v>
                </c:pt>
                <c:pt idx="12809">
                  <c:v>0</c:v>
                </c:pt>
                <c:pt idx="12810">
                  <c:v>0</c:v>
                </c:pt>
                <c:pt idx="12811">
                  <c:v>0</c:v>
                </c:pt>
                <c:pt idx="12812">
                  <c:v>0</c:v>
                </c:pt>
                <c:pt idx="12813">
                  <c:v>0</c:v>
                </c:pt>
                <c:pt idx="12814">
                  <c:v>0</c:v>
                </c:pt>
                <c:pt idx="12815">
                  <c:v>0</c:v>
                </c:pt>
                <c:pt idx="12816">
                  <c:v>0</c:v>
                </c:pt>
                <c:pt idx="12817">
                  <c:v>0</c:v>
                </c:pt>
                <c:pt idx="12818">
                  <c:v>0</c:v>
                </c:pt>
                <c:pt idx="12819">
                  <c:v>0</c:v>
                </c:pt>
                <c:pt idx="12820">
                  <c:v>0</c:v>
                </c:pt>
                <c:pt idx="12821">
                  <c:v>0</c:v>
                </c:pt>
                <c:pt idx="12822">
                  <c:v>0</c:v>
                </c:pt>
                <c:pt idx="12823">
                  <c:v>0</c:v>
                </c:pt>
                <c:pt idx="12824">
                  <c:v>0</c:v>
                </c:pt>
                <c:pt idx="12825">
                  <c:v>0</c:v>
                </c:pt>
                <c:pt idx="12826">
                  <c:v>0</c:v>
                </c:pt>
                <c:pt idx="12827">
                  <c:v>0</c:v>
                </c:pt>
                <c:pt idx="12828">
                  <c:v>0</c:v>
                </c:pt>
                <c:pt idx="12829">
                  <c:v>0</c:v>
                </c:pt>
                <c:pt idx="12830">
                  <c:v>0</c:v>
                </c:pt>
                <c:pt idx="12831">
                  <c:v>0</c:v>
                </c:pt>
                <c:pt idx="12832">
                  <c:v>0</c:v>
                </c:pt>
                <c:pt idx="12833">
                  <c:v>0</c:v>
                </c:pt>
                <c:pt idx="12834">
                  <c:v>0</c:v>
                </c:pt>
                <c:pt idx="12835">
                  <c:v>0</c:v>
                </c:pt>
                <c:pt idx="12836">
                  <c:v>0</c:v>
                </c:pt>
                <c:pt idx="12837">
                  <c:v>0</c:v>
                </c:pt>
                <c:pt idx="12838">
                  <c:v>0</c:v>
                </c:pt>
                <c:pt idx="12839">
                  <c:v>0</c:v>
                </c:pt>
                <c:pt idx="12840">
                  <c:v>0</c:v>
                </c:pt>
                <c:pt idx="12841">
                  <c:v>0</c:v>
                </c:pt>
                <c:pt idx="12842">
                  <c:v>0</c:v>
                </c:pt>
                <c:pt idx="12843">
                  <c:v>0</c:v>
                </c:pt>
                <c:pt idx="12844">
                  <c:v>0</c:v>
                </c:pt>
                <c:pt idx="12845">
                  <c:v>0</c:v>
                </c:pt>
                <c:pt idx="12846">
                  <c:v>0</c:v>
                </c:pt>
                <c:pt idx="12847">
                  <c:v>0</c:v>
                </c:pt>
                <c:pt idx="12848">
                  <c:v>0</c:v>
                </c:pt>
                <c:pt idx="12849">
                  <c:v>0</c:v>
                </c:pt>
                <c:pt idx="12850">
                  <c:v>0</c:v>
                </c:pt>
                <c:pt idx="12851">
                  <c:v>0</c:v>
                </c:pt>
                <c:pt idx="12852">
                  <c:v>0</c:v>
                </c:pt>
                <c:pt idx="12853">
                  <c:v>0</c:v>
                </c:pt>
                <c:pt idx="12854">
                  <c:v>0</c:v>
                </c:pt>
                <c:pt idx="12855">
                  <c:v>0</c:v>
                </c:pt>
                <c:pt idx="12856">
                  <c:v>0</c:v>
                </c:pt>
                <c:pt idx="12857">
                  <c:v>0</c:v>
                </c:pt>
                <c:pt idx="12858">
                  <c:v>0</c:v>
                </c:pt>
                <c:pt idx="12859">
                  <c:v>0</c:v>
                </c:pt>
                <c:pt idx="12860">
                  <c:v>0</c:v>
                </c:pt>
                <c:pt idx="12861">
                  <c:v>0</c:v>
                </c:pt>
                <c:pt idx="12862">
                  <c:v>0</c:v>
                </c:pt>
                <c:pt idx="12863">
                  <c:v>0</c:v>
                </c:pt>
                <c:pt idx="12864">
                  <c:v>0</c:v>
                </c:pt>
                <c:pt idx="12865">
                  <c:v>0</c:v>
                </c:pt>
                <c:pt idx="12866">
                  <c:v>0</c:v>
                </c:pt>
                <c:pt idx="12867">
                  <c:v>0</c:v>
                </c:pt>
                <c:pt idx="12868">
                  <c:v>0</c:v>
                </c:pt>
                <c:pt idx="12869">
                  <c:v>0</c:v>
                </c:pt>
                <c:pt idx="12870">
                  <c:v>0</c:v>
                </c:pt>
                <c:pt idx="12871">
                  <c:v>0</c:v>
                </c:pt>
                <c:pt idx="12872">
                  <c:v>0</c:v>
                </c:pt>
                <c:pt idx="12873">
                  <c:v>0</c:v>
                </c:pt>
                <c:pt idx="12874">
                  <c:v>0</c:v>
                </c:pt>
                <c:pt idx="12875">
                  <c:v>0</c:v>
                </c:pt>
                <c:pt idx="12876">
                  <c:v>0</c:v>
                </c:pt>
                <c:pt idx="12877">
                  <c:v>0</c:v>
                </c:pt>
                <c:pt idx="12878">
                  <c:v>0</c:v>
                </c:pt>
                <c:pt idx="12879">
                  <c:v>0</c:v>
                </c:pt>
                <c:pt idx="12880">
                  <c:v>0</c:v>
                </c:pt>
                <c:pt idx="12881">
                  <c:v>0</c:v>
                </c:pt>
                <c:pt idx="12882">
                  <c:v>0</c:v>
                </c:pt>
                <c:pt idx="12883">
                  <c:v>0</c:v>
                </c:pt>
                <c:pt idx="12884">
                  <c:v>0</c:v>
                </c:pt>
                <c:pt idx="12885">
                  <c:v>0</c:v>
                </c:pt>
                <c:pt idx="12886">
                  <c:v>0</c:v>
                </c:pt>
                <c:pt idx="12887">
                  <c:v>0</c:v>
                </c:pt>
                <c:pt idx="12888">
                  <c:v>0</c:v>
                </c:pt>
                <c:pt idx="12889">
                  <c:v>0</c:v>
                </c:pt>
                <c:pt idx="12890">
                  <c:v>0</c:v>
                </c:pt>
                <c:pt idx="12891">
                  <c:v>0</c:v>
                </c:pt>
                <c:pt idx="12892">
                  <c:v>0</c:v>
                </c:pt>
                <c:pt idx="12893">
                  <c:v>0</c:v>
                </c:pt>
                <c:pt idx="12894">
                  <c:v>0</c:v>
                </c:pt>
                <c:pt idx="12895">
                  <c:v>0</c:v>
                </c:pt>
                <c:pt idx="12896">
                  <c:v>0</c:v>
                </c:pt>
                <c:pt idx="12897">
                  <c:v>0</c:v>
                </c:pt>
                <c:pt idx="12898">
                  <c:v>0</c:v>
                </c:pt>
                <c:pt idx="12899">
                  <c:v>0</c:v>
                </c:pt>
                <c:pt idx="12900">
                  <c:v>0</c:v>
                </c:pt>
                <c:pt idx="12901">
                  <c:v>0</c:v>
                </c:pt>
                <c:pt idx="12902">
                  <c:v>0</c:v>
                </c:pt>
                <c:pt idx="12903">
                  <c:v>0</c:v>
                </c:pt>
                <c:pt idx="12904">
                  <c:v>0</c:v>
                </c:pt>
                <c:pt idx="12905">
                  <c:v>0</c:v>
                </c:pt>
                <c:pt idx="12906">
                  <c:v>0</c:v>
                </c:pt>
                <c:pt idx="12907">
                  <c:v>0</c:v>
                </c:pt>
                <c:pt idx="12908">
                  <c:v>0</c:v>
                </c:pt>
                <c:pt idx="12909">
                  <c:v>0</c:v>
                </c:pt>
                <c:pt idx="12910">
                  <c:v>0</c:v>
                </c:pt>
                <c:pt idx="12911">
                  <c:v>0</c:v>
                </c:pt>
                <c:pt idx="12912">
                  <c:v>0</c:v>
                </c:pt>
                <c:pt idx="12913">
                  <c:v>0</c:v>
                </c:pt>
                <c:pt idx="12914">
                  <c:v>0</c:v>
                </c:pt>
                <c:pt idx="12915">
                  <c:v>0</c:v>
                </c:pt>
                <c:pt idx="12916">
                  <c:v>0</c:v>
                </c:pt>
                <c:pt idx="12917">
                  <c:v>0</c:v>
                </c:pt>
                <c:pt idx="12918">
                  <c:v>0</c:v>
                </c:pt>
                <c:pt idx="12919">
                  <c:v>0</c:v>
                </c:pt>
                <c:pt idx="12920">
                  <c:v>0</c:v>
                </c:pt>
                <c:pt idx="12921">
                  <c:v>0</c:v>
                </c:pt>
                <c:pt idx="12922">
                  <c:v>0</c:v>
                </c:pt>
                <c:pt idx="12923">
                  <c:v>0</c:v>
                </c:pt>
                <c:pt idx="12924">
                  <c:v>0</c:v>
                </c:pt>
                <c:pt idx="12925">
                  <c:v>0</c:v>
                </c:pt>
                <c:pt idx="12926">
                  <c:v>0</c:v>
                </c:pt>
                <c:pt idx="12927">
                  <c:v>0</c:v>
                </c:pt>
                <c:pt idx="12928">
                  <c:v>0</c:v>
                </c:pt>
                <c:pt idx="12929">
                  <c:v>0</c:v>
                </c:pt>
                <c:pt idx="12930">
                  <c:v>0</c:v>
                </c:pt>
                <c:pt idx="12931">
                  <c:v>0</c:v>
                </c:pt>
                <c:pt idx="12932">
                  <c:v>0</c:v>
                </c:pt>
                <c:pt idx="12933">
                  <c:v>0</c:v>
                </c:pt>
                <c:pt idx="12934">
                  <c:v>0</c:v>
                </c:pt>
                <c:pt idx="12935">
                  <c:v>0</c:v>
                </c:pt>
                <c:pt idx="12936">
                  <c:v>0</c:v>
                </c:pt>
                <c:pt idx="12937">
                  <c:v>0</c:v>
                </c:pt>
                <c:pt idx="12938">
                  <c:v>0</c:v>
                </c:pt>
                <c:pt idx="12939">
                  <c:v>0</c:v>
                </c:pt>
                <c:pt idx="12940">
                  <c:v>0</c:v>
                </c:pt>
                <c:pt idx="12941">
                  <c:v>0</c:v>
                </c:pt>
                <c:pt idx="12942">
                  <c:v>0</c:v>
                </c:pt>
                <c:pt idx="12943">
                  <c:v>0</c:v>
                </c:pt>
                <c:pt idx="12944">
                  <c:v>0</c:v>
                </c:pt>
                <c:pt idx="12945">
                  <c:v>0</c:v>
                </c:pt>
                <c:pt idx="12946">
                  <c:v>0</c:v>
                </c:pt>
                <c:pt idx="12947">
                  <c:v>0</c:v>
                </c:pt>
                <c:pt idx="12948">
                  <c:v>0</c:v>
                </c:pt>
                <c:pt idx="12949">
                  <c:v>0</c:v>
                </c:pt>
                <c:pt idx="12950">
                  <c:v>0</c:v>
                </c:pt>
                <c:pt idx="12951">
                  <c:v>0</c:v>
                </c:pt>
                <c:pt idx="12952">
                  <c:v>0</c:v>
                </c:pt>
                <c:pt idx="12953">
                  <c:v>0</c:v>
                </c:pt>
                <c:pt idx="12954">
                  <c:v>0</c:v>
                </c:pt>
                <c:pt idx="12955">
                  <c:v>0</c:v>
                </c:pt>
                <c:pt idx="12956">
                  <c:v>0</c:v>
                </c:pt>
                <c:pt idx="12957">
                  <c:v>0</c:v>
                </c:pt>
                <c:pt idx="12958">
                  <c:v>0</c:v>
                </c:pt>
                <c:pt idx="12959">
                  <c:v>0</c:v>
                </c:pt>
                <c:pt idx="12960">
                  <c:v>0</c:v>
                </c:pt>
                <c:pt idx="12961">
                  <c:v>0</c:v>
                </c:pt>
                <c:pt idx="12962">
                  <c:v>0</c:v>
                </c:pt>
                <c:pt idx="12963">
                  <c:v>0</c:v>
                </c:pt>
                <c:pt idx="12964">
                  <c:v>0</c:v>
                </c:pt>
                <c:pt idx="12965">
                  <c:v>0</c:v>
                </c:pt>
                <c:pt idx="12966">
                  <c:v>0</c:v>
                </c:pt>
                <c:pt idx="12967">
                  <c:v>0</c:v>
                </c:pt>
                <c:pt idx="12968">
                  <c:v>0</c:v>
                </c:pt>
                <c:pt idx="12969">
                  <c:v>0</c:v>
                </c:pt>
                <c:pt idx="12970">
                  <c:v>0</c:v>
                </c:pt>
                <c:pt idx="12971">
                  <c:v>0</c:v>
                </c:pt>
                <c:pt idx="12972">
                  <c:v>0</c:v>
                </c:pt>
                <c:pt idx="12973">
                  <c:v>0</c:v>
                </c:pt>
                <c:pt idx="12974">
                  <c:v>0</c:v>
                </c:pt>
                <c:pt idx="12975">
                  <c:v>0</c:v>
                </c:pt>
                <c:pt idx="12976">
                  <c:v>0</c:v>
                </c:pt>
                <c:pt idx="12977">
                  <c:v>0</c:v>
                </c:pt>
                <c:pt idx="12978">
                  <c:v>0</c:v>
                </c:pt>
                <c:pt idx="12979">
                  <c:v>0</c:v>
                </c:pt>
                <c:pt idx="12980">
                  <c:v>0</c:v>
                </c:pt>
                <c:pt idx="12981">
                  <c:v>0</c:v>
                </c:pt>
                <c:pt idx="12982">
                  <c:v>0</c:v>
                </c:pt>
                <c:pt idx="12983">
                  <c:v>0</c:v>
                </c:pt>
                <c:pt idx="12984">
                  <c:v>0</c:v>
                </c:pt>
                <c:pt idx="12985">
                  <c:v>0</c:v>
                </c:pt>
                <c:pt idx="12986">
                  <c:v>0</c:v>
                </c:pt>
                <c:pt idx="12987">
                  <c:v>0</c:v>
                </c:pt>
                <c:pt idx="12988">
                  <c:v>0</c:v>
                </c:pt>
                <c:pt idx="12989">
                  <c:v>0</c:v>
                </c:pt>
                <c:pt idx="12990">
                  <c:v>0</c:v>
                </c:pt>
                <c:pt idx="12991">
                  <c:v>0</c:v>
                </c:pt>
                <c:pt idx="12992">
                  <c:v>0</c:v>
                </c:pt>
                <c:pt idx="12993">
                  <c:v>0</c:v>
                </c:pt>
                <c:pt idx="12994">
                  <c:v>0</c:v>
                </c:pt>
                <c:pt idx="12995">
                  <c:v>0</c:v>
                </c:pt>
                <c:pt idx="12996">
                  <c:v>0</c:v>
                </c:pt>
                <c:pt idx="12997">
                  <c:v>0</c:v>
                </c:pt>
                <c:pt idx="12998">
                  <c:v>0</c:v>
                </c:pt>
                <c:pt idx="12999">
                  <c:v>0</c:v>
                </c:pt>
                <c:pt idx="13000">
                  <c:v>0</c:v>
                </c:pt>
                <c:pt idx="13001">
                  <c:v>0</c:v>
                </c:pt>
                <c:pt idx="13002">
                  <c:v>0</c:v>
                </c:pt>
                <c:pt idx="13003">
                  <c:v>0</c:v>
                </c:pt>
                <c:pt idx="13004">
                  <c:v>0</c:v>
                </c:pt>
                <c:pt idx="13005">
                  <c:v>0</c:v>
                </c:pt>
                <c:pt idx="13006">
                  <c:v>0</c:v>
                </c:pt>
                <c:pt idx="13007">
                  <c:v>0</c:v>
                </c:pt>
                <c:pt idx="13008">
                  <c:v>0</c:v>
                </c:pt>
                <c:pt idx="13009">
                  <c:v>0</c:v>
                </c:pt>
                <c:pt idx="13010">
                  <c:v>0</c:v>
                </c:pt>
                <c:pt idx="13011">
                  <c:v>0</c:v>
                </c:pt>
                <c:pt idx="13012">
                  <c:v>0</c:v>
                </c:pt>
                <c:pt idx="13013">
                  <c:v>0</c:v>
                </c:pt>
                <c:pt idx="13014">
                  <c:v>0</c:v>
                </c:pt>
                <c:pt idx="13015">
                  <c:v>0</c:v>
                </c:pt>
                <c:pt idx="13016">
                  <c:v>0</c:v>
                </c:pt>
                <c:pt idx="13017">
                  <c:v>0</c:v>
                </c:pt>
                <c:pt idx="13018">
                  <c:v>0</c:v>
                </c:pt>
                <c:pt idx="13019">
                  <c:v>0</c:v>
                </c:pt>
                <c:pt idx="13020">
                  <c:v>0</c:v>
                </c:pt>
                <c:pt idx="13021">
                  <c:v>0</c:v>
                </c:pt>
                <c:pt idx="13022">
                  <c:v>0</c:v>
                </c:pt>
                <c:pt idx="13023">
                  <c:v>0</c:v>
                </c:pt>
                <c:pt idx="13024">
                  <c:v>0</c:v>
                </c:pt>
                <c:pt idx="13025">
                  <c:v>0</c:v>
                </c:pt>
                <c:pt idx="13026">
                  <c:v>0</c:v>
                </c:pt>
                <c:pt idx="13027">
                  <c:v>0</c:v>
                </c:pt>
                <c:pt idx="13028">
                  <c:v>0</c:v>
                </c:pt>
                <c:pt idx="13029">
                  <c:v>0</c:v>
                </c:pt>
                <c:pt idx="13030">
                  <c:v>0</c:v>
                </c:pt>
                <c:pt idx="13031">
                  <c:v>0</c:v>
                </c:pt>
                <c:pt idx="13032">
                  <c:v>0</c:v>
                </c:pt>
                <c:pt idx="13033">
                  <c:v>0</c:v>
                </c:pt>
                <c:pt idx="13034">
                  <c:v>0</c:v>
                </c:pt>
                <c:pt idx="13035">
                  <c:v>0</c:v>
                </c:pt>
                <c:pt idx="13036">
                  <c:v>0</c:v>
                </c:pt>
                <c:pt idx="13037">
                  <c:v>0</c:v>
                </c:pt>
                <c:pt idx="13038">
                  <c:v>0</c:v>
                </c:pt>
                <c:pt idx="13039">
                  <c:v>0</c:v>
                </c:pt>
                <c:pt idx="13040">
                  <c:v>0</c:v>
                </c:pt>
                <c:pt idx="13041">
                  <c:v>0</c:v>
                </c:pt>
                <c:pt idx="13042">
                  <c:v>0</c:v>
                </c:pt>
                <c:pt idx="13043">
                  <c:v>0</c:v>
                </c:pt>
                <c:pt idx="13044">
                  <c:v>0</c:v>
                </c:pt>
                <c:pt idx="13045">
                  <c:v>0</c:v>
                </c:pt>
                <c:pt idx="13046">
                  <c:v>0</c:v>
                </c:pt>
                <c:pt idx="13047">
                  <c:v>0</c:v>
                </c:pt>
                <c:pt idx="13048">
                  <c:v>0</c:v>
                </c:pt>
                <c:pt idx="13049">
                  <c:v>0</c:v>
                </c:pt>
                <c:pt idx="13050">
                  <c:v>0</c:v>
                </c:pt>
                <c:pt idx="13051">
                  <c:v>0</c:v>
                </c:pt>
                <c:pt idx="13052">
                  <c:v>0</c:v>
                </c:pt>
                <c:pt idx="13053">
                  <c:v>0</c:v>
                </c:pt>
                <c:pt idx="13054">
                  <c:v>0</c:v>
                </c:pt>
                <c:pt idx="13055">
                  <c:v>0</c:v>
                </c:pt>
                <c:pt idx="13056">
                  <c:v>0</c:v>
                </c:pt>
                <c:pt idx="13057">
                  <c:v>0</c:v>
                </c:pt>
                <c:pt idx="13058">
                  <c:v>0</c:v>
                </c:pt>
                <c:pt idx="13059">
                  <c:v>0</c:v>
                </c:pt>
                <c:pt idx="13060">
                  <c:v>0</c:v>
                </c:pt>
                <c:pt idx="13061">
                  <c:v>0</c:v>
                </c:pt>
                <c:pt idx="13062">
                  <c:v>0</c:v>
                </c:pt>
                <c:pt idx="13063">
                  <c:v>0</c:v>
                </c:pt>
                <c:pt idx="13064">
                  <c:v>0</c:v>
                </c:pt>
                <c:pt idx="13065">
                  <c:v>0</c:v>
                </c:pt>
                <c:pt idx="13066">
                  <c:v>0</c:v>
                </c:pt>
                <c:pt idx="13067">
                  <c:v>0</c:v>
                </c:pt>
                <c:pt idx="13068">
                  <c:v>0</c:v>
                </c:pt>
                <c:pt idx="13069">
                  <c:v>0</c:v>
                </c:pt>
                <c:pt idx="13070">
                  <c:v>0</c:v>
                </c:pt>
                <c:pt idx="13071">
                  <c:v>0</c:v>
                </c:pt>
                <c:pt idx="13072">
                  <c:v>0</c:v>
                </c:pt>
                <c:pt idx="13073">
                  <c:v>0</c:v>
                </c:pt>
                <c:pt idx="13074">
                  <c:v>0</c:v>
                </c:pt>
                <c:pt idx="13075">
                  <c:v>0</c:v>
                </c:pt>
                <c:pt idx="13076">
                  <c:v>0</c:v>
                </c:pt>
                <c:pt idx="13077">
                  <c:v>0</c:v>
                </c:pt>
                <c:pt idx="13078">
                  <c:v>0</c:v>
                </c:pt>
                <c:pt idx="13079">
                  <c:v>0</c:v>
                </c:pt>
                <c:pt idx="13080">
                  <c:v>0</c:v>
                </c:pt>
                <c:pt idx="13081">
                  <c:v>0</c:v>
                </c:pt>
                <c:pt idx="13082">
                  <c:v>0</c:v>
                </c:pt>
                <c:pt idx="13083">
                  <c:v>0</c:v>
                </c:pt>
                <c:pt idx="13084">
                  <c:v>0</c:v>
                </c:pt>
                <c:pt idx="13085">
                  <c:v>0</c:v>
                </c:pt>
                <c:pt idx="13086">
                  <c:v>0</c:v>
                </c:pt>
                <c:pt idx="13087">
                  <c:v>0</c:v>
                </c:pt>
                <c:pt idx="13088">
                  <c:v>0</c:v>
                </c:pt>
                <c:pt idx="13089">
                  <c:v>0</c:v>
                </c:pt>
                <c:pt idx="13090">
                  <c:v>0</c:v>
                </c:pt>
                <c:pt idx="13091">
                  <c:v>0</c:v>
                </c:pt>
                <c:pt idx="13092">
                  <c:v>0</c:v>
                </c:pt>
                <c:pt idx="13093">
                  <c:v>0</c:v>
                </c:pt>
                <c:pt idx="13094">
                  <c:v>0</c:v>
                </c:pt>
                <c:pt idx="13095">
                  <c:v>0</c:v>
                </c:pt>
                <c:pt idx="13096">
                  <c:v>0</c:v>
                </c:pt>
                <c:pt idx="13097">
                  <c:v>0</c:v>
                </c:pt>
                <c:pt idx="13098">
                  <c:v>0</c:v>
                </c:pt>
                <c:pt idx="13099">
                  <c:v>0</c:v>
                </c:pt>
                <c:pt idx="13100">
                  <c:v>0</c:v>
                </c:pt>
                <c:pt idx="13101">
                  <c:v>0</c:v>
                </c:pt>
                <c:pt idx="13102">
                  <c:v>0</c:v>
                </c:pt>
                <c:pt idx="13103">
                  <c:v>0</c:v>
                </c:pt>
                <c:pt idx="13104">
                  <c:v>0</c:v>
                </c:pt>
                <c:pt idx="13105">
                  <c:v>0</c:v>
                </c:pt>
                <c:pt idx="13106">
                  <c:v>0</c:v>
                </c:pt>
                <c:pt idx="13107">
                  <c:v>0</c:v>
                </c:pt>
                <c:pt idx="13108">
                  <c:v>0</c:v>
                </c:pt>
                <c:pt idx="13109">
                  <c:v>0</c:v>
                </c:pt>
                <c:pt idx="13110">
                  <c:v>0</c:v>
                </c:pt>
                <c:pt idx="13111">
                  <c:v>0</c:v>
                </c:pt>
                <c:pt idx="13112">
                  <c:v>0</c:v>
                </c:pt>
                <c:pt idx="13113">
                  <c:v>0</c:v>
                </c:pt>
                <c:pt idx="13114">
                  <c:v>0</c:v>
                </c:pt>
                <c:pt idx="13115">
                  <c:v>0</c:v>
                </c:pt>
                <c:pt idx="13116">
                  <c:v>0</c:v>
                </c:pt>
                <c:pt idx="13117">
                  <c:v>0</c:v>
                </c:pt>
                <c:pt idx="13118">
                  <c:v>0</c:v>
                </c:pt>
                <c:pt idx="13119">
                  <c:v>0</c:v>
                </c:pt>
                <c:pt idx="13120">
                  <c:v>0</c:v>
                </c:pt>
                <c:pt idx="13121">
                  <c:v>0</c:v>
                </c:pt>
                <c:pt idx="13122">
                  <c:v>0</c:v>
                </c:pt>
                <c:pt idx="13123">
                  <c:v>0</c:v>
                </c:pt>
                <c:pt idx="13124">
                  <c:v>0</c:v>
                </c:pt>
                <c:pt idx="13125">
                  <c:v>0</c:v>
                </c:pt>
                <c:pt idx="13126">
                  <c:v>0</c:v>
                </c:pt>
                <c:pt idx="13127">
                  <c:v>0</c:v>
                </c:pt>
                <c:pt idx="13128">
                  <c:v>0</c:v>
                </c:pt>
                <c:pt idx="13129">
                  <c:v>0</c:v>
                </c:pt>
                <c:pt idx="13130">
                  <c:v>0</c:v>
                </c:pt>
                <c:pt idx="13131">
                  <c:v>0</c:v>
                </c:pt>
                <c:pt idx="13132">
                  <c:v>0</c:v>
                </c:pt>
                <c:pt idx="13133">
                  <c:v>0</c:v>
                </c:pt>
                <c:pt idx="13134">
                  <c:v>0</c:v>
                </c:pt>
                <c:pt idx="13135">
                  <c:v>0</c:v>
                </c:pt>
                <c:pt idx="13136">
                  <c:v>0</c:v>
                </c:pt>
                <c:pt idx="13137">
                  <c:v>0</c:v>
                </c:pt>
                <c:pt idx="13138">
                  <c:v>0</c:v>
                </c:pt>
                <c:pt idx="13139">
                  <c:v>0</c:v>
                </c:pt>
                <c:pt idx="13140">
                  <c:v>0</c:v>
                </c:pt>
                <c:pt idx="13141">
                  <c:v>0</c:v>
                </c:pt>
                <c:pt idx="13142">
                  <c:v>0</c:v>
                </c:pt>
                <c:pt idx="13143">
                  <c:v>0</c:v>
                </c:pt>
                <c:pt idx="13144">
                  <c:v>0</c:v>
                </c:pt>
                <c:pt idx="13145">
                  <c:v>0</c:v>
                </c:pt>
                <c:pt idx="13146">
                  <c:v>0</c:v>
                </c:pt>
                <c:pt idx="13147">
                  <c:v>0</c:v>
                </c:pt>
                <c:pt idx="13148">
                  <c:v>0</c:v>
                </c:pt>
                <c:pt idx="13149">
                  <c:v>0</c:v>
                </c:pt>
                <c:pt idx="13150">
                  <c:v>0</c:v>
                </c:pt>
                <c:pt idx="13151">
                  <c:v>0</c:v>
                </c:pt>
                <c:pt idx="13152">
                  <c:v>0</c:v>
                </c:pt>
                <c:pt idx="13153">
                  <c:v>0</c:v>
                </c:pt>
                <c:pt idx="13154">
                  <c:v>0</c:v>
                </c:pt>
                <c:pt idx="13155">
                  <c:v>0</c:v>
                </c:pt>
                <c:pt idx="13156">
                  <c:v>0</c:v>
                </c:pt>
                <c:pt idx="13157">
                  <c:v>0</c:v>
                </c:pt>
                <c:pt idx="13158">
                  <c:v>0</c:v>
                </c:pt>
                <c:pt idx="13159">
                  <c:v>0</c:v>
                </c:pt>
                <c:pt idx="13160">
                  <c:v>0</c:v>
                </c:pt>
                <c:pt idx="13161">
                  <c:v>0</c:v>
                </c:pt>
                <c:pt idx="13162">
                  <c:v>0</c:v>
                </c:pt>
                <c:pt idx="13163">
                  <c:v>0</c:v>
                </c:pt>
                <c:pt idx="13164">
                  <c:v>0</c:v>
                </c:pt>
                <c:pt idx="13165">
                  <c:v>0</c:v>
                </c:pt>
                <c:pt idx="13166">
                  <c:v>0</c:v>
                </c:pt>
                <c:pt idx="13167">
                  <c:v>0</c:v>
                </c:pt>
                <c:pt idx="13168">
                  <c:v>0</c:v>
                </c:pt>
                <c:pt idx="13169">
                  <c:v>0</c:v>
                </c:pt>
                <c:pt idx="13170">
                  <c:v>0</c:v>
                </c:pt>
                <c:pt idx="13171">
                  <c:v>0</c:v>
                </c:pt>
                <c:pt idx="13172">
                  <c:v>0</c:v>
                </c:pt>
                <c:pt idx="13173">
                  <c:v>0</c:v>
                </c:pt>
                <c:pt idx="13174">
                  <c:v>0</c:v>
                </c:pt>
                <c:pt idx="13175">
                  <c:v>0</c:v>
                </c:pt>
                <c:pt idx="13176">
                  <c:v>0</c:v>
                </c:pt>
                <c:pt idx="13177">
                  <c:v>0</c:v>
                </c:pt>
                <c:pt idx="13178">
                  <c:v>0</c:v>
                </c:pt>
                <c:pt idx="13179">
                  <c:v>0</c:v>
                </c:pt>
                <c:pt idx="13180">
                  <c:v>0</c:v>
                </c:pt>
                <c:pt idx="13181">
                  <c:v>0</c:v>
                </c:pt>
                <c:pt idx="13182">
                  <c:v>0</c:v>
                </c:pt>
                <c:pt idx="13183">
                  <c:v>0</c:v>
                </c:pt>
                <c:pt idx="13184">
                  <c:v>0</c:v>
                </c:pt>
                <c:pt idx="13185">
                  <c:v>0</c:v>
                </c:pt>
                <c:pt idx="13186">
                  <c:v>0</c:v>
                </c:pt>
                <c:pt idx="13187">
                  <c:v>0</c:v>
                </c:pt>
                <c:pt idx="13188">
                  <c:v>0</c:v>
                </c:pt>
                <c:pt idx="13189">
                  <c:v>0</c:v>
                </c:pt>
                <c:pt idx="13190">
                  <c:v>0</c:v>
                </c:pt>
                <c:pt idx="13191">
                  <c:v>0</c:v>
                </c:pt>
                <c:pt idx="13192">
                  <c:v>0</c:v>
                </c:pt>
                <c:pt idx="13193">
                  <c:v>0</c:v>
                </c:pt>
                <c:pt idx="13194">
                  <c:v>0</c:v>
                </c:pt>
                <c:pt idx="13195">
                  <c:v>0</c:v>
                </c:pt>
                <c:pt idx="13196">
                  <c:v>0</c:v>
                </c:pt>
                <c:pt idx="13197">
                  <c:v>0</c:v>
                </c:pt>
                <c:pt idx="13198">
                  <c:v>0</c:v>
                </c:pt>
                <c:pt idx="13199">
                  <c:v>0</c:v>
                </c:pt>
                <c:pt idx="13200">
                  <c:v>0</c:v>
                </c:pt>
                <c:pt idx="13201">
                  <c:v>0</c:v>
                </c:pt>
                <c:pt idx="13202">
                  <c:v>0</c:v>
                </c:pt>
                <c:pt idx="13203">
                  <c:v>0</c:v>
                </c:pt>
                <c:pt idx="13204">
                  <c:v>0</c:v>
                </c:pt>
                <c:pt idx="13205">
                  <c:v>0</c:v>
                </c:pt>
                <c:pt idx="13206">
                  <c:v>0</c:v>
                </c:pt>
                <c:pt idx="13207">
                  <c:v>0</c:v>
                </c:pt>
                <c:pt idx="13208">
                  <c:v>0</c:v>
                </c:pt>
                <c:pt idx="13209">
                  <c:v>0</c:v>
                </c:pt>
                <c:pt idx="13210">
                  <c:v>0</c:v>
                </c:pt>
                <c:pt idx="13211">
                  <c:v>0</c:v>
                </c:pt>
                <c:pt idx="13212">
                  <c:v>0</c:v>
                </c:pt>
                <c:pt idx="13213">
                  <c:v>0</c:v>
                </c:pt>
                <c:pt idx="13214">
                  <c:v>0</c:v>
                </c:pt>
                <c:pt idx="13215">
                  <c:v>0</c:v>
                </c:pt>
                <c:pt idx="13216">
                  <c:v>0</c:v>
                </c:pt>
                <c:pt idx="13217">
                  <c:v>0</c:v>
                </c:pt>
                <c:pt idx="13218">
                  <c:v>0</c:v>
                </c:pt>
                <c:pt idx="13219">
                  <c:v>0</c:v>
                </c:pt>
                <c:pt idx="13220">
                  <c:v>0</c:v>
                </c:pt>
                <c:pt idx="13221">
                  <c:v>0</c:v>
                </c:pt>
                <c:pt idx="13222">
                  <c:v>0</c:v>
                </c:pt>
                <c:pt idx="13223">
                  <c:v>0</c:v>
                </c:pt>
                <c:pt idx="13224">
                  <c:v>0</c:v>
                </c:pt>
                <c:pt idx="13225">
                  <c:v>0</c:v>
                </c:pt>
                <c:pt idx="13226">
                  <c:v>0</c:v>
                </c:pt>
                <c:pt idx="13227">
                  <c:v>0</c:v>
                </c:pt>
                <c:pt idx="13228">
                  <c:v>0</c:v>
                </c:pt>
                <c:pt idx="13229">
                  <c:v>0</c:v>
                </c:pt>
                <c:pt idx="13230">
                  <c:v>0</c:v>
                </c:pt>
                <c:pt idx="13231">
                  <c:v>0</c:v>
                </c:pt>
                <c:pt idx="13232">
                  <c:v>0</c:v>
                </c:pt>
                <c:pt idx="13233">
                  <c:v>0</c:v>
                </c:pt>
                <c:pt idx="13234">
                  <c:v>0</c:v>
                </c:pt>
                <c:pt idx="13235">
                  <c:v>0</c:v>
                </c:pt>
                <c:pt idx="13236">
                  <c:v>0</c:v>
                </c:pt>
                <c:pt idx="13237">
                  <c:v>0</c:v>
                </c:pt>
                <c:pt idx="13238">
                  <c:v>0</c:v>
                </c:pt>
                <c:pt idx="13239">
                  <c:v>0</c:v>
                </c:pt>
                <c:pt idx="13240">
                  <c:v>0</c:v>
                </c:pt>
                <c:pt idx="13241">
                  <c:v>0</c:v>
                </c:pt>
                <c:pt idx="13242">
                  <c:v>0</c:v>
                </c:pt>
                <c:pt idx="13243">
                  <c:v>0</c:v>
                </c:pt>
                <c:pt idx="13244">
                  <c:v>0</c:v>
                </c:pt>
                <c:pt idx="13245">
                  <c:v>0</c:v>
                </c:pt>
                <c:pt idx="13246">
                  <c:v>0</c:v>
                </c:pt>
                <c:pt idx="13247">
                  <c:v>0</c:v>
                </c:pt>
                <c:pt idx="13248">
                  <c:v>0</c:v>
                </c:pt>
                <c:pt idx="13249">
                  <c:v>0</c:v>
                </c:pt>
                <c:pt idx="13250">
                  <c:v>0</c:v>
                </c:pt>
                <c:pt idx="13251">
                  <c:v>0</c:v>
                </c:pt>
                <c:pt idx="13252">
                  <c:v>0</c:v>
                </c:pt>
                <c:pt idx="13253">
                  <c:v>0</c:v>
                </c:pt>
                <c:pt idx="13254">
                  <c:v>0</c:v>
                </c:pt>
                <c:pt idx="13255">
                  <c:v>0</c:v>
                </c:pt>
                <c:pt idx="13256">
                  <c:v>0</c:v>
                </c:pt>
                <c:pt idx="13257">
                  <c:v>0</c:v>
                </c:pt>
                <c:pt idx="13258">
                  <c:v>0</c:v>
                </c:pt>
                <c:pt idx="13259">
                  <c:v>0</c:v>
                </c:pt>
                <c:pt idx="13260">
                  <c:v>0</c:v>
                </c:pt>
                <c:pt idx="13261">
                  <c:v>0</c:v>
                </c:pt>
                <c:pt idx="13262">
                  <c:v>0</c:v>
                </c:pt>
                <c:pt idx="13263">
                  <c:v>0</c:v>
                </c:pt>
                <c:pt idx="13264">
                  <c:v>0</c:v>
                </c:pt>
                <c:pt idx="13265">
                  <c:v>0</c:v>
                </c:pt>
                <c:pt idx="13266">
                  <c:v>0</c:v>
                </c:pt>
                <c:pt idx="13267">
                  <c:v>0</c:v>
                </c:pt>
                <c:pt idx="13268">
                  <c:v>0</c:v>
                </c:pt>
                <c:pt idx="13269">
                  <c:v>0</c:v>
                </c:pt>
                <c:pt idx="13270">
                  <c:v>0</c:v>
                </c:pt>
                <c:pt idx="13271">
                  <c:v>0</c:v>
                </c:pt>
                <c:pt idx="13272">
                  <c:v>0</c:v>
                </c:pt>
                <c:pt idx="13273">
                  <c:v>0</c:v>
                </c:pt>
                <c:pt idx="13274">
                  <c:v>0</c:v>
                </c:pt>
                <c:pt idx="13275">
                  <c:v>0</c:v>
                </c:pt>
                <c:pt idx="13276">
                  <c:v>0</c:v>
                </c:pt>
                <c:pt idx="13277">
                  <c:v>0</c:v>
                </c:pt>
                <c:pt idx="13278">
                  <c:v>0</c:v>
                </c:pt>
                <c:pt idx="13279">
                  <c:v>0</c:v>
                </c:pt>
                <c:pt idx="13280">
                  <c:v>0</c:v>
                </c:pt>
                <c:pt idx="13281">
                  <c:v>0</c:v>
                </c:pt>
                <c:pt idx="13282">
                  <c:v>0</c:v>
                </c:pt>
                <c:pt idx="13283">
                  <c:v>0</c:v>
                </c:pt>
                <c:pt idx="13284">
                  <c:v>0</c:v>
                </c:pt>
                <c:pt idx="13285">
                  <c:v>0</c:v>
                </c:pt>
                <c:pt idx="13286">
                  <c:v>0</c:v>
                </c:pt>
                <c:pt idx="13287">
                  <c:v>0</c:v>
                </c:pt>
                <c:pt idx="13288">
                  <c:v>0</c:v>
                </c:pt>
                <c:pt idx="13289">
                  <c:v>0</c:v>
                </c:pt>
                <c:pt idx="13290">
                  <c:v>0</c:v>
                </c:pt>
                <c:pt idx="13291">
                  <c:v>0</c:v>
                </c:pt>
                <c:pt idx="13292">
                  <c:v>0</c:v>
                </c:pt>
                <c:pt idx="13293">
                  <c:v>0</c:v>
                </c:pt>
                <c:pt idx="13294">
                  <c:v>0</c:v>
                </c:pt>
                <c:pt idx="13295">
                  <c:v>0</c:v>
                </c:pt>
                <c:pt idx="13296">
                  <c:v>0</c:v>
                </c:pt>
                <c:pt idx="13297">
                  <c:v>0</c:v>
                </c:pt>
                <c:pt idx="13298">
                  <c:v>0</c:v>
                </c:pt>
                <c:pt idx="13299">
                  <c:v>0</c:v>
                </c:pt>
                <c:pt idx="13300">
                  <c:v>0</c:v>
                </c:pt>
                <c:pt idx="13301">
                  <c:v>0</c:v>
                </c:pt>
                <c:pt idx="13302">
                  <c:v>0</c:v>
                </c:pt>
                <c:pt idx="13303">
                  <c:v>0</c:v>
                </c:pt>
                <c:pt idx="13304">
                  <c:v>0</c:v>
                </c:pt>
                <c:pt idx="13305">
                  <c:v>0</c:v>
                </c:pt>
                <c:pt idx="13306">
                  <c:v>0</c:v>
                </c:pt>
                <c:pt idx="13307">
                  <c:v>0</c:v>
                </c:pt>
                <c:pt idx="13308">
                  <c:v>0</c:v>
                </c:pt>
                <c:pt idx="13309">
                  <c:v>0</c:v>
                </c:pt>
                <c:pt idx="13310">
                  <c:v>0</c:v>
                </c:pt>
                <c:pt idx="13311">
                  <c:v>0</c:v>
                </c:pt>
                <c:pt idx="13312">
                  <c:v>0</c:v>
                </c:pt>
                <c:pt idx="13313">
                  <c:v>0</c:v>
                </c:pt>
                <c:pt idx="13314">
                  <c:v>0</c:v>
                </c:pt>
                <c:pt idx="13315">
                  <c:v>0</c:v>
                </c:pt>
                <c:pt idx="13316">
                  <c:v>0</c:v>
                </c:pt>
                <c:pt idx="13317">
                  <c:v>0</c:v>
                </c:pt>
                <c:pt idx="13318">
                  <c:v>0</c:v>
                </c:pt>
                <c:pt idx="13319">
                  <c:v>0</c:v>
                </c:pt>
                <c:pt idx="13320">
                  <c:v>0</c:v>
                </c:pt>
                <c:pt idx="13321">
                  <c:v>0</c:v>
                </c:pt>
                <c:pt idx="13322">
                  <c:v>0</c:v>
                </c:pt>
                <c:pt idx="13323">
                  <c:v>0</c:v>
                </c:pt>
                <c:pt idx="13324">
                  <c:v>0</c:v>
                </c:pt>
                <c:pt idx="13325">
                  <c:v>0</c:v>
                </c:pt>
                <c:pt idx="13326">
                  <c:v>0</c:v>
                </c:pt>
                <c:pt idx="13327">
                  <c:v>0</c:v>
                </c:pt>
                <c:pt idx="13328">
                  <c:v>0</c:v>
                </c:pt>
                <c:pt idx="13329">
                  <c:v>0</c:v>
                </c:pt>
                <c:pt idx="13330">
                  <c:v>0</c:v>
                </c:pt>
                <c:pt idx="13331">
                  <c:v>0</c:v>
                </c:pt>
                <c:pt idx="13332">
                  <c:v>0</c:v>
                </c:pt>
                <c:pt idx="13333">
                  <c:v>0</c:v>
                </c:pt>
                <c:pt idx="13334">
                  <c:v>0</c:v>
                </c:pt>
                <c:pt idx="13335">
                  <c:v>0</c:v>
                </c:pt>
                <c:pt idx="13336">
                  <c:v>0</c:v>
                </c:pt>
                <c:pt idx="13337">
                  <c:v>0</c:v>
                </c:pt>
                <c:pt idx="13338">
                  <c:v>0</c:v>
                </c:pt>
                <c:pt idx="13339">
                  <c:v>0</c:v>
                </c:pt>
                <c:pt idx="13340">
                  <c:v>0</c:v>
                </c:pt>
                <c:pt idx="13341">
                  <c:v>0</c:v>
                </c:pt>
                <c:pt idx="13342">
                  <c:v>0</c:v>
                </c:pt>
                <c:pt idx="13343">
                  <c:v>0</c:v>
                </c:pt>
                <c:pt idx="13344">
                  <c:v>0</c:v>
                </c:pt>
                <c:pt idx="13345">
                  <c:v>0</c:v>
                </c:pt>
                <c:pt idx="13346">
                  <c:v>0</c:v>
                </c:pt>
                <c:pt idx="13347">
                  <c:v>0</c:v>
                </c:pt>
                <c:pt idx="13348">
                  <c:v>0</c:v>
                </c:pt>
                <c:pt idx="13349">
                  <c:v>0</c:v>
                </c:pt>
                <c:pt idx="13350">
                  <c:v>0</c:v>
                </c:pt>
                <c:pt idx="13351">
                  <c:v>0</c:v>
                </c:pt>
                <c:pt idx="13352">
                  <c:v>0</c:v>
                </c:pt>
                <c:pt idx="13353">
                  <c:v>0</c:v>
                </c:pt>
                <c:pt idx="13354">
                  <c:v>0</c:v>
                </c:pt>
                <c:pt idx="13355">
                  <c:v>0</c:v>
                </c:pt>
                <c:pt idx="13356">
                  <c:v>0</c:v>
                </c:pt>
                <c:pt idx="13357">
                  <c:v>0</c:v>
                </c:pt>
                <c:pt idx="13358">
                  <c:v>0</c:v>
                </c:pt>
                <c:pt idx="13359">
                  <c:v>0</c:v>
                </c:pt>
                <c:pt idx="13360">
                  <c:v>0</c:v>
                </c:pt>
                <c:pt idx="13361">
                  <c:v>0</c:v>
                </c:pt>
                <c:pt idx="13362">
                  <c:v>0</c:v>
                </c:pt>
                <c:pt idx="13363">
                  <c:v>0</c:v>
                </c:pt>
                <c:pt idx="13364">
                  <c:v>0</c:v>
                </c:pt>
                <c:pt idx="13365">
                  <c:v>0</c:v>
                </c:pt>
                <c:pt idx="13366">
                  <c:v>0</c:v>
                </c:pt>
                <c:pt idx="13367">
                  <c:v>0.01</c:v>
                </c:pt>
                <c:pt idx="13368">
                  <c:v>0.02</c:v>
                </c:pt>
                <c:pt idx="13369">
                  <c:v>0.02</c:v>
                </c:pt>
                <c:pt idx="13370">
                  <c:v>0.02</c:v>
                </c:pt>
                <c:pt idx="13371">
                  <c:v>0.02</c:v>
                </c:pt>
                <c:pt idx="13372">
                  <c:v>0.02</c:v>
                </c:pt>
                <c:pt idx="13373">
                  <c:v>0.02</c:v>
                </c:pt>
                <c:pt idx="13374">
                  <c:v>0.02</c:v>
                </c:pt>
                <c:pt idx="13375">
                  <c:v>0.02</c:v>
                </c:pt>
                <c:pt idx="13376">
                  <c:v>0.02</c:v>
                </c:pt>
                <c:pt idx="13377">
                  <c:v>0.02</c:v>
                </c:pt>
                <c:pt idx="13378">
                  <c:v>0.02</c:v>
                </c:pt>
                <c:pt idx="13379">
                  <c:v>0.01</c:v>
                </c:pt>
                <c:pt idx="13380">
                  <c:v>0</c:v>
                </c:pt>
                <c:pt idx="13381">
                  <c:v>0</c:v>
                </c:pt>
                <c:pt idx="13382">
                  <c:v>0</c:v>
                </c:pt>
                <c:pt idx="13383">
                  <c:v>0</c:v>
                </c:pt>
                <c:pt idx="13384">
                  <c:v>0</c:v>
                </c:pt>
                <c:pt idx="13385">
                  <c:v>0</c:v>
                </c:pt>
                <c:pt idx="13386">
                  <c:v>0</c:v>
                </c:pt>
                <c:pt idx="13387">
                  <c:v>0</c:v>
                </c:pt>
                <c:pt idx="13388">
                  <c:v>0</c:v>
                </c:pt>
                <c:pt idx="13389">
                  <c:v>0</c:v>
                </c:pt>
                <c:pt idx="13390">
                  <c:v>0</c:v>
                </c:pt>
                <c:pt idx="13391">
                  <c:v>0</c:v>
                </c:pt>
                <c:pt idx="13392">
                  <c:v>0</c:v>
                </c:pt>
                <c:pt idx="13393">
                  <c:v>0</c:v>
                </c:pt>
                <c:pt idx="13394">
                  <c:v>0</c:v>
                </c:pt>
                <c:pt idx="13395">
                  <c:v>0</c:v>
                </c:pt>
                <c:pt idx="13396">
                  <c:v>0</c:v>
                </c:pt>
                <c:pt idx="13397">
                  <c:v>0</c:v>
                </c:pt>
                <c:pt idx="13398">
                  <c:v>0</c:v>
                </c:pt>
                <c:pt idx="13399">
                  <c:v>0</c:v>
                </c:pt>
                <c:pt idx="13400">
                  <c:v>0</c:v>
                </c:pt>
                <c:pt idx="13401">
                  <c:v>0</c:v>
                </c:pt>
                <c:pt idx="13402">
                  <c:v>0</c:v>
                </c:pt>
                <c:pt idx="13403">
                  <c:v>0</c:v>
                </c:pt>
                <c:pt idx="13404">
                  <c:v>0</c:v>
                </c:pt>
                <c:pt idx="13405">
                  <c:v>0</c:v>
                </c:pt>
                <c:pt idx="13406">
                  <c:v>0</c:v>
                </c:pt>
                <c:pt idx="13407">
                  <c:v>0</c:v>
                </c:pt>
                <c:pt idx="13408">
                  <c:v>0</c:v>
                </c:pt>
                <c:pt idx="13409">
                  <c:v>0</c:v>
                </c:pt>
                <c:pt idx="13410">
                  <c:v>0</c:v>
                </c:pt>
                <c:pt idx="13411">
                  <c:v>0</c:v>
                </c:pt>
                <c:pt idx="13412">
                  <c:v>0</c:v>
                </c:pt>
                <c:pt idx="13413">
                  <c:v>0</c:v>
                </c:pt>
                <c:pt idx="13414">
                  <c:v>0</c:v>
                </c:pt>
                <c:pt idx="13415">
                  <c:v>0</c:v>
                </c:pt>
                <c:pt idx="13416">
                  <c:v>0</c:v>
                </c:pt>
                <c:pt idx="13417">
                  <c:v>0</c:v>
                </c:pt>
                <c:pt idx="13418">
                  <c:v>0</c:v>
                </c:pt>
                <c:pt idx="13419">
                  <c:v>0</c:v>
                </c:pt>
                <c:pt idx="13420">
                  <c:v>0</c:v>
                </c:pt>
                <c:pt idx="13421">
                  <c:v>0</c:v>
                </c:pt>
                <c:pt idx="13422">
                  <c:v>0</c:v>
                </c:pt>
                <c:pt idx="13423">
                  <c:v>0</c:v>
                </c:pt>
                <c:pt idx="13424">
                  <c:v>0</c:v>
                </c:pt>
                <c:pt idx="13425">
                  <c:v>0</c:v>
                </c:pt>
                <c:pt idx="13426">
                  <c:v>0</c:v>
                </c:pt>
                <c:pt idx="13427">
                  <c:v>0</c:v>
                </c:pt>
                <c:pt idx="13428">
                  <c:v>0</c:v>
                </c:pt>
                <c:pt idx="13429">
                  <c:v>0</c:v>
                </c:pt>
                <c:pt idx="13430">
                  <c:v>0</c:v>
                </c:pt>
                <c:pt idx="13431">
                  <c:v>0</c:v>
                </c:pt>
                <c:pt idx="13432">
                  <c:v>0</c:v>
                </c:pt>
                <c:pt idx="13433">
                  <c:v>0</c:v>
                </c:pt>
                <c:pt idx="13434">
                  <c:v>0</c:v>
                </c:pt>
                <c:pt idx="13435">
                  <c:v>0</c:v>
                </c:pt>
                <c:pt idx="13436">
                  <c:v>0</c:v>
                </c:pt>
                <c:pt idx="13437">
                  <c:v>0</c:v>
                </c:pt>
                <c:pt idx="13438">
                  <c:v>0</c:v>
                </c:pt>
                <c:pt idx="13439">
                  <c:v>0</c:v>
                </c:pt>
                <c:pt idx="13440">
                  <c:v>0</c:v>
                </c:pt>
                <c:pt idx="13441">
                  <c:v>0</c:v>
                </c:pt>
                <c:pt idx="13442">
                  <c:v>0</c:v>
                </c:pt>
                <c:pt idx="13443">
                  <c:v>0</c:v>
                </c:pt>
                <c:pt idx="13444">
                  <c:v>0</c:v>
                </c:pt>
                <c:pt idx="13445">
                  <c:v>0</c:v>
                </c:pt>
                <c:pt idx="13446">
                  <c:v>0</c:v>
                </c:pt>
                <c:pt idx="13447">
                  <c:v>0</c:v>
                </c:pt>
                <c:pt idx="13448">
                  <c:v>0</c:v>
                </c:pt>
                <c:pt idx="13449">
                  <c:v>0</c:v>
                </c:pt>
                <c:pt idx="13450">
                  <c:v>0</c:v>
                </c:pt>
                <c:pt idx="13451">
                  <c:v>0</c:v>
                </c:pt>
                <c:pt idx="13452">
                  <c:v>0</c:v>
                </c:pt>
                <c:pt idx="13453">
                  <c:v>0</c:v>
                </c:pt>
                <c:pt idx="13454">
                  <c:v>0</c:v>
                </c:pt>
                <c:pt idx="13455">
                  <c:v>0</c:v>
                </c:pt>
                <c:pt idx="13456">
                  <c:v>0</c:v>
                </c:pt>
                <c:pt idx="13457">
                  <c:v>0</c:v>
                </c:pt>
                <c:pt idx="13458">
                  <c:v>0</c:v>
                </c:pt>
                <c:pt idx="13459">
                  <c:v>0</c:v>
                </c:pt>
                <c:pt idx="13460">
                  <c:v>0</c:v>
                </c:pt>
                <c:pt idx="13461">
                  <c:v>0</c:v>
                </c:pt>
                <c:pt idx="13462">
                  <c:v>0</c:v>
                </c:pt>
                <c:pt idx="13463">
                  <c:v>0</c:v>
                </c:pt>
                <c:pt idx="13464">
                  <c:v>0</c:v>
                </c:pt>
                <c:pt idx="13465">
                  <c:v>0</c:v>
                </c:pt>
                <c:pt idx="13466">
                  <c:v>0</c:v>
                </c:pt>
                <c:pt idx="13467">
                  <c:v>0</c:v>
                </c:pt>
                <c:pt idx="13468">
                  <c:v>0</c:v>
                </c:pt>
                <c:pt idx="13469">
                  <c:v>0</c:v>
                </c:pt>
                <c:pt idx="13470">
                  <c:v>0</c:v>
                </c:pt>
                <c:pt idx="13471">
                  <c:v>0</c:v>
                </c:pt>
                <c:pt idx="13472">
                  <c:v>0</c:v>
                </c:pt>
                <c:pt idx="13473">
                  <c:v>0</c:v>
                </c:pt>
                <c:pt idx="13474">
                  <c:v>0</c:v>
                </c:pt>
                <c:pt idx="13475">
                  <c:v>0</c:v>
                </c:pt>
                <c:pt idx="13476">
                  <c:v>0</c:v>
                </c:pt>
                <c:pt idx="13477">
                  <c:v>0</c:v>
                </c:pt>
                <c:pt idx="13478">
                  <c:v>0</c:v>
                </c:pt>
                <c:pt idx="13479">
                  <c:v>0</c:v>
                </c:pt>
                <c:pt idx="13480">
                  <c:v>0</c:v>
                </c:pt>
                <c:pt idx="13481">
                  <c:v>0</c:v>
                </c:pt>
                <c:pt idx="13482">
                  <c:v>0</c:v>
                </c:pt>
                <c:pt idx="13483">
                  <c:v>0</c:v>
                </c:pt>
                <c:pt idx="13484">
                  <c:v>0</c:v>
                </c:pt>
                <c:pt idx="13485">
                  <c:v>0</c:v>
                </c:pt>
                <c:pt idx="13486">
                  <c:v>0</c:v>
                </c:pt>
                <c:pt idx="13487">
                  <c:v>0</c:v>
                </c:pt>
                <c:pt idx="13488">
                  <c:v>0</c:v>
                </c:pt>
                <c:pt idx="13489">
                  <c:v>0</c:v>
                </c:pt>
                <c:pt idx="13490">
                  <c:v>0</c:v>
                </c:pt>
                <c:pt idx="13491">
                  <c:v>0</c:v>
                </c:pt>
                <c:pt idx="13492">
                  <c:v>0</c:v>
                </c:pt>
                <c:pt idx="13493">
                  <c:v>0</c:v>
                </c:pt>
                <c:pt idx="13494">
                  <c:v>0</c:v>
                </c:pt>
                <c:pt idx="13495">
                  <c:v>0</c:v>
                </c:pt>
                <c:pt idx="13496">
                  <c:v>0</c:v>
                </c:pt>
                <c:pt idx="13497">
                  <c:v>0</c:v>
                </c:pt>
                <c:pt idx="13498">
                  <c:v>0</c:v>
                </c:pt>
                <c:pt idx="13499">
                  <c:v>0</c:v>
                </c:pt>
                <c:pt idx="13500">
                  <c:v>0</c:v>
                </c:pt>
                <c:pt idx="13501">
                  <c:v>0</c:v>
                </c:pt>
                <c:pt idx="13502">
                  <c:v>0</c:v>
                </c:pt>
                <c:pt idx="13503">
                  <c:v>0</c:v>
                </c:pt>
                <c:pt idx="13504">
                  <c:v>0</c:v>
                </c:pt>
                <c:pt idx="13505">
                  <c:v>0</c:v>
                </c:pt>
                <c:pt idx="13506">
                  <c:v>0</c:v>
                </c:pt>
                <c:pt idx="13507">
                  <c:v>0</c:v>
                </c:pt>
                <c:pt idx="13508">
                  <c:v>0</c:v>
                </c:pt>
                <c:pt idx="13509">
                  <c:v>0</c:v>
                </c:pt>
                <c:pt idx="13510">
                  <c:v>0</c:v>
                </c:pt>
                <c:pt idx="13511">
                  <c:v>0</c:v>
                </c:pt>
                <c:pt idx="13512">
                  <c:v>0</c:v>
                </c:pt>
                <c:pt idx="13513">
                  <c:v>0</c:v>
                </c:pt>
                <c:pt idx="13514">
                  <c:v>0</c:v>
                </c:pt>
                <c:pt idx="13515">
                  <c:v>0</c:v>
                </c:pt>
                <c:pt idx="13516">
                  <c:v>0</c:v>
                </c:pt>
                <c:pt idx="13517">
                  <c:v>0</c:v>
                </c:pt>
                <c:pt idx="13518">
                  <c:v>0</c:v>
                </c:pt>
                <c:pt idx="13519">
                  <c:v>0</c:v>
                </c:pt>
                <c:pt idx="13520">
                  <c:v>0</c:v>
                </c:pt>
                <c:pt idx="13521">
                  <c:v>0</c:v>
                </c:pt>
                <c:pt idx="13522">
                  <c:v>0</c:v>
                </c:pt>
                <c:pt idx="13523">
                  <c:v>0</c:v>
                </c:pt>
                <c:pt idx="13524">
                  <c:v>0</c:v>
                </c:pt>
                <c:pt idx="13525">
                  <c:v>0</c:v>
                </c:pt>
                <c:pt idx="13526">
                  <c:v>0</c:v>
                </c:pt>
                <c:pt idx="13527">
                  <c:v>0</c:v>
                </c:pt>
                <c:pt idx="13528">
                  <c:v>0</c:v>
                </c:pt>
                <c:pt idx="13529">
                  <c:v>0</c:v>
                </c:pt>
                <c:pt idx="13530">
                  <c:v>0</c:v>
                </c:pt>
                <c:pt idx="13531">
                  <c:v>0</c:v>
                </c:pt>
                <c:pt idx="13532">
                  <c:v>0</c:v>
                </c:pt>
                <c:pt idx="13533">
                  <c:v>0</c:v>
                </c:pt>
                <c:pt idx="13534">
                  <c:v>0</c:v>
                </c:pt>
                <c:pt idx="13535">
                  <c:v>0</c:v>
                </c:pt>
                <c:pt idx="13536">
                  <c:v>0</c:v>
                </c:pt>
                <c:pt idx="13537">
                  <c:v>0</c:v>
                </c:pt>
                <c:pt idx="13538">
                  <c:v>0</c:v>
                </c:pt>
                <c:pt idx="13539">
                  <c:v>0</c:v>
                </c:pt>
                <c:pt idx="13540">
                  <c:v>0</c:v>
                </c:pt>
                <c:pt idx="13541">
                  <c:v>0</c:v>
                </c:pt>
                <c:pt idx="13542">
                  <c:v>0</c:v>
                </c:pt>
                <c:pt idx="13543">
                  <c:v>0</c:v>
                </c:pt>
                <c:pt idx="13544">
                  <c:v>0</c:v>
                </c:pt>
                <c:pt idx="13545">
                  <c:v>0</c:v>
                </c:pt>
                <c:pt idx="13546">
                  <c:v>0</c:v>
                </c:pt>
                <c:pt idx="13547">
                  <c:v>0</c:v>
                </c:pt>
                <c:pt idx="13548">
                  <c:v>0</c:v>
                </c:pt>
                <c:pt idx="13549">
                  <c:v>0</c:v>
                </c:pt>
                <c:pt idx="13550">
                  <c:v>0</c:v>
                </c:pt>
                <c:pt idx="13551">
                  <c:v>0</c:v>
                </c:pt>
                <c:pt idx="13552">
                  <c:v>0</c:v>
                </c:pt>
                <c:pt idx="13553">
                  <c:v>0</c:v>
                </c:pt>
                <c:pt idx="13554">
                  <c:v>0</c:v>
                </c:pt>
                <c:pt idx="13555">
                  <c:v>0</c:v>
                </c:pt>
                <c:pt idx="13556">
                  <c:v>0</c:v>
                </c:pt>
                <c:pt idx="13557">
                  <c:v>0</c:v>
                </c:pt>
                <c:pt idx="13558">
                  <c:v>0</c:v>
                </c:pt>
                <c:pt idx="13559">
                  <c:v>0</c:v>
                </c:pt>
                <c:pt idx="13560">
                  <c:v>0</c:v>
                </c:pt>
                <c:pt idx="13561">
                  <c:v>0</c:v>
                </c:pt>
                <c:pt idx="13562">
                  <c:v>0</c:v>
                </c:pt>
                <c:pt idx="13563">
                  <c:v>0</c:v>
                </c:pt>
                <c:pt idx="13564">
                  <c:v>0</c:v>
                </c:pt>
                <c:pt idx="13565">
                  <c:v>0</c:v>
                </c:pt>
                <c:pt idx="13566">
                  <c:v>0</c:v>
                </c:pt>
                <c:pt idx="13567">
                  <c:v>0</c:v>
                </c:pt>
                <c:pt idx="13568">
                  <c:v>0</c:v>
                </c:pt>
                <c:pt idx="13569">
                  <c:v>0</c:v>
                </c:pt>
                <c:pt idx="13570">
                  <c:v>0</c:v>
                </c:pt>
                <c:pt idx="13571">
                  <c:v>0</c:v>
                </c:pt>
                <c:pt idx="13572">
                  <c:v>0</c:v>
                </c:pt>
                <c:pt idx="13573">
                  <c:v>0</c:v>
                </c:pt>
                <c:pt idx="13574">
                  <c:v>0</c:v>
                </c:pt>
                <c:pt idx="13575">
                  <c:v>0</c:v>
                </c:pt>
                <c:pt idx="13576">
                  <c:v>0</c:v>
                </c:pt>
                <c:pt idx="13577">
                  <c:v>0</c:v>
                </c:pt>
                <c:pt idx="13578">
                  <c:v>0</c:v>
                </c:pt>
                <c:pt idx="13579">
                  <c:v>0</c:v>
                </c:pt>
                <c:pt idx="13580">
                  <c:v>0</c:v>
                </c:pt>
                <c:pt idx="13581">
                  <c:v>0</c:v>
                </c:pt>
                <c:pt idx="13582">
                  <c:v>0</c:v>
                </c:pt>
                <c:pt idx="13583">
                  <c:v>0</c:v>
                </c:pt>
                <c:pt idx="13584">
                  <c:v>0</c:v>
                </c:pt>
                <c:pt idx="13585">
                  <c:v>0</c:v>
                </c:pt>
                <c:pt idx="13586">
                  <c:v>0</c:v>
                </c:pt>
                <c:pt idx="13587">
                  <c:v>0</c:v>
                </c:pt>
                <c:pt idx="13588">
                  <c:v>0</c:v>
                </c:pt>
                <c:pt idx="13589">
                  <c:v>0</c:v>
                </c:pt>
                <c:pt idx="13590">
                  <c:v>0</c:v>
                </c:pt>
                <c:pt idx="13591">
                  <c:v>0</c:v>
                </c:pt>
                <c:pt idx="13592">
                  <c:v>0</c:v>
                </c:pt>
                <c:pt idx="13593">
                  <c:v>0</c:v>
                </c:pt>
                <c:pt idx="13594">
                  <c:v>0</c:v>
                </c:pt>
                <c:pt idx="13595">
                  <c:v>0</c:v>
                </c:pt>
                <c:pt idx="13596">
                  <c:v>0</c:v>
                </c:pt>
                <c:pt idx="13597">
                  <c:v>0</c:v>
                </c:pt>
                <c:pt idx="13598">
                  <c:v>0</c:v>
                </c:pt>
                <c:pt idx="13599">
                  <c:v>0</c:v>
                </c:pt>
                <c:pt idx="13600">
                  <c:v>0</c:v>
                </c:pt>
                <c:pt idx="13601">
                  <c:v>0</c:v>
                </c:pt>
                <c:pt idx="13602">
                  <c:v>0</c:v>
                </c:pt>
                <c:pt idx="13603">
                  <c:v>0</c:v>
                </c:pt>
                <c:pt idx="13604">
                  <c:v>0</c:v>
                </c:pt>
                <c:pt idx="13605">
                  <c:v>0</c:v>
                </c:pt>
                <c:pt idx="13606">
                  <c:v>0</c:v>
                </c:pt>
                <c:pt idx="13607">
                  <c:v>0</c:v>
                </c:pt>
                <c:pt idx="13608">
                  <c:v>0</c:v>
                </c:pt>
                <c:pt idx="13609">
                  <c:v>0</c:v>
                </c:pt>
                <c:pt idx="13610">
                  <c:v>0</c:v>
                </c:pt>
                <c:pt idx="13611">
                  <c:v>0</c:v>
                </c:pt>
                <c:pt idx="13612">
                  <c:v>0</c:v>
                </c:pt>
                <c:pt idx="13613">
                  <c:v>0</c:v>
                </c:pt>
                <c:pt idx="13614">
                  <c:v>0</c:v>
                </c:pt>
                <c:pt idx="13615">
                  <c:v>0</c:v>
                </c:pt>
                <c:pt idx="13616">
                  <c:v>0</c:v>
                </c:pt>
                <c:pt idx="13617">
                  <c:v>0</c:v>
                </c:pt>
                <c:pt idx="13618">
                  <c:v>0</c:v>
                </c:pt>
                <c:pt idx="13619">
                  <c:v>0</c:v>
                </c:pt>
                <c:pt idx="13620">
                  <c:v>0</c:v>
                </c:pt>
                <c:pt idx="13621">
                  <c:v>0</c:v>
                </c:pt>
                <c:pt idx="13622">
                  <c:v>0</c:v>
                </c:pt>
                <c:pt idx="13623">
                  <c:v>0.01</c:v>
                </c:pt>
                <c:pt idx="13624">
                  <c:v>0.01</c:v>
                </c:pt>
                <c:pt idx="13625">
                  <c:v>0.01</c:v>
                </c:pt>
                <c:pt idx="13626">
                  <c:v>0.01</c:v>
                </c:pt>
                <c:pt idx="13627">
                  <c:v>0.01</c:v>
                </c:pt>
                <c:pt idx="13628">
                  <c:v>0.01</c:v>
                </c:pt>
                <c:pt idx="13629">
                  <c:v>0.01</c:v>
                </c:pt>
                <c:pt idx="13630">
                  <c:v>0.01</c:v>
                </c:pt>
                <c:pt idx="13631">
                  <c:v>0.01</c:v>
                </c:pt>
                <c:pt idx="13632">
                  <c:v>0.01</c:v>
                </c:pt>
                <c:pt idx="13633">
                  <c:v>0.01</c:v>
                </c:pt>
                <c:pt idx="13634">
                  <c:v>0.01</c:v>
                </c:pt>
                <c:pt idx="13635">
                  <c:v>0</c:v>
                </c:pt>
                <c:pt idx="13636">
                  <c:v>0</c:v>
                </c:pt>
                <c:pt idx="13637">
                  <c:v>0</c:v>
                </c:pt>
                <c:pt idx="13638">
                  <c:v>0</c:v>
                </c:pt>
                <c:pt idx="13639">
                  <c:v>0</c:v>
                </c:pt>
                <c:pt idx="13640">
                  <c:v>0</c:v>
                </c:pt>
                <c:pt idx="13641">
                  <c:v>0</c:v>
                </c:pt>
                <c:pt idx="13642">
                  <c:v>0</c:v>
                </c:pt>
                <c:pt idx="13643">
                  <c:v>0</c:v>
                </c:pt>
                <c:pt idx="13644">
                  <c:v>0</c:v>
                </c:pt>
                <c:pt idx="13645">
                  <c:v>0</c:v>
                </c:pt>
                <c:pt idx="13646">
                  <c:v>0</c:v>
                </c:pt>
                <c:pt idx="13647">
                  <c:v>0</c:v>
                </c:pt>
                <c:pt idx="13648">
                  <c:v>0</c:v>
                </c:pt>
                <c:pt idx="13649">
                  <c:v>0</c:v>
                </c:pt>
                <c:pt idx="13650">
                  <c:v>0</c:v>
                </c:pt>
                <c:pt idx="13651">
                  <c:v>0</c:v>
                </c:pt>
                <c:pt idx="13652">
                  <c:v>0</c:v>
                </c:pt>
                <c:pt idx="13653">
                  <c:v>0</c:v>
                </c:pt>
                <c:pt idx="13654">
                  <c:v>0</c:v>
                </c:pt>
                <c:pt idx="13655">
                  <c:v>0</c:v>
                </c:pt>
                <c:pt idx="13656">
                  <c:v>0</c:v>
                </c:pt>
                <c:pt idx="13657">
                  <c:v>0</c:v>
                </c:pt>
                <c:pt idx="13658">
                  <c:v>0</c:v>
                </c:pt>
                <c:pt idx="13659">
                  <c:v>0</c:v>
                </c:pt>
                <c:pt idx="13660">
                  <c:v>0</c:v>
                </c:pt>
                <c:pt idx="13661">
                  <c:v>0</c:v>
                </c:pt>
                <c:pt idx="13662">
                  <c:v>0</c:v>
                </c:pt>
                <c:pt idx="13663">
                  <c:v>0</c:v>
                </c:pt>
                <c:pt idx="13664">
                  <c:v>0</c:v>
                </c:pt>
                <c:pt idx="13665">
                  <c:v>0</c:v>
                </c:pt>
                <c:pt idx="13666">
                  <c:v>0</c:v>
                </c:pt>
                <c:pt idx="13667">
                  <c:v>0</c:v>
                </c:pt>
                <c:pt idx="13668">
                  <c:v>0</c:v>
                </c:pt>
                <c:pt idx="13669">
                  <c:v>0</c:v>
                </c:pt>
                <c:pt idx="13670">
                  <c:v>0</c:v>
                </c:pt>
                <c:pt idx="13671">
                  <c:v>0</c:v>
                </c:pt>
                <c:pt idx="13672">
                  <c:v>0</c:v>
                </c:pt>
                <c:pt idx="13673">
                  <c:v>0</c:v>
                </c:pt>
                <c:pt idx="13674">
                  <c:v>0</c:v>
                </c:pt>
                <c:pt idx="13675">
                  <c:v>0</c:v>
                </c:pt>
                <c:pt idx="13676">
                  <c:v>0</c:v>
                </c:pt>
                <c:pt idx="13677">
                  <c:v>0</c:v>
                </c:pt>
                <c:pt idx="13678">
                  <c:v>0</c:v>
                </c:pt>
                <c:pt idx="13679">
                  <c:v>0</c:v>
                </c:pt>
                <c:pt idx="13680">
                  <c:v>0</c:v>
                </c:pt>
                <c:pt idx="13681">
                  <c:v>0</c:v>
                </c:pt>
                <c:pt idx="13682">
                  <c:v>0</c:v>
                </c:pt>
                <c:pt idx="13683">
                  <c:v>0</c:v>
                </c:pt>
                <c:pt idx="13684">
                  <c:v>0</c:v>
                </c:pt>
                <c:pt idx="13685">
                  <c:v>0</c:v>
                </c:pt>
                <c:pt idx="13686">
                  <c:v>0</c:v>
                </c:pt>
                <c:pt idx="13687">
                  <c:v>0</c:v>
                </c:pt>
                <c:pt idx="13688">
                  <c:v>0</c:v>
                </c:pt>
                <c:pt idx="13689">
                  <c:v>0</c:v>
                </c:pt>
                <c:pt idx="13690">
                  <c:v>0</c:v>
                </c:pt>
                <c:pt idx="13691">
                  <c:v>0</c:v>
                </c:pt>
                <c:pt idx="13692">
                  <c:v>0</c:v>
                </c:pt>
                <c:pt idx="13693">
                  <c:v>0</c:v>
                </c:pt>
                <c:pt idx="13694">
                  <c:v>0</c:v>
                </c:pt>
                <c:pt idx="13695">
                  <c:v>0</c:v>
                </c:pt>
                <c:pt idx="13696">
                  <c:v>0</c:v>
                </c:pt>
                <c:pt idx="13697">
                  <c:v>0</c:v>
                </c:pt>
                <c:pt idx="13698">
                  <c:v>0</c:v>
                </c:pt>
                <c:pt idx="13699">
                  <c:v>0</c:v>
                </c:pt>
                <c:pt idx="13700">
                  <c:v>0</c:v>
                </c:pt>
                <c:pt idx="13701">
                  <c:v>0</c:v>
                </c:pt>
                <c:pt idx="13702">
                  <c:v>0</c:v>
                </c:pt>
                <c:pt idx="13703">
                  <c:v>0</c:v>
                </c:pt>
                <c:pt idx="13704">
                  <c:v>0</c:v>
                </c:pt>
                <c:pt idx="13705">
                  <c:v>0</c:v>
                </c:pt>
                <c:pt idx="13706">
                  <c:v>0</c:v>
                </c:pt>
                <c:pt idx="13707">
                  <c:v>0</c:v>
                </c:pt>
                <c:pt idx="13708">
                  <c:v>0</c:v>
                </c:pt>
                <c:pt idx="13709">
                  <c:v>0</c:v>
                </c:pt>
                <c:pt idx="13710">
                  <c:v>0</c:v>
                </c:pt>
                <c:pt idx="13711">
                  <c:v>0</c:v>
                </c:pt>
                <c:pt idx="13712">
                  <c:v>0</c:v>
                </c:pt>
                <c:pt idx="13713">
                  <c:v>0</c:v>
                </c:pt>
                <c:pt idx="13714">
                  <c:v>0</c:v>
                </c:pt>
                <c:pt idx="13715">
                  <c:v>0</c:v>
                </c:pt>
                <c:pt idx="13716">
                  <c:v>0</c:v>
                </c:pt>
                <c:pt idx="13717">
                  <c:v>0</c:v>
                </c:pt>
                <c:pt idx="13718">
                  <c:v>0</c:v>
                </c:pt>
                <c:pt idx="13719">
                  <c:v>0</c:v>
                </c:pt>
                <c:pt idx="13720">
                  <c:v>0</c:v>
                </c:pt>
                <c:pt idx="13721">
                  <c:v>0</c:v>
                </c:pt>
                <c:pt idx="13722">
                  <c:v>0</c:v>
                </c:pt>
                <c:pt idx="13723">
                  <c:v>0</c:v>
                </c:pt>
                <c:pt idx="13724">
                  <c:v>0</c:v>
                </c:pt>
                <c:pt idx="13725">
                  <c:v>0</c:v>
                </c:pt>
                <c:pt idx="13726">
                  <c:v>0</c:v>
                </c:pt>
                <c:pt idx="13727">
                  <c:v>0</c:v>
                </c:pt>
                <c:pt idx="13728">
                  <c:v>0</c:v>
                </c:pt>
                <c:pt idx="13729">
                  <c:v>0</c:v>
                </c:pt>
                <c:pt idx="13730">
                  <c:v>0</c:v>
                </c:pt>
                <c:pt idx="13731">
                  <c:v>0</c:v>
                </c:pt>
                <c:pt idx="13732">
                  <c:v>0</c:v>
                </c:pt>
                <c:pt idx="13733">
                  <c:v>0</c:v>
                </c:pt>
                <c:pt idx="13734">
                  <c:v>0</c:v>
                </c:pt>
                <c:pt idx="13735">
                  <c:v>0</c:v>
                </c:pt>
                <c:pt idx="13736">
                  <c:v>0</c:v>
                </c:pt>
                <c:pt idx="13737">
                  <c:v>0</c:v>
                </c:pt>
                <c:pt idx="13738">
                  <c:v>0</c:v>
                </c:pt>
                <c:pt idx="13739">
                  <c:v>0</c:v>
                </c:pt>
                <c:pt idx="13740">
                  <c:v>0</c:v>
                </c:pt>
                <c:pt idx="13741">
                  <c:v>0</c:v>
                </c:pt>
                <c:pt idx="13742">
                  <c:v>0</c:v>
                </c:pt>
                <c:pt idx="13743">
                  <c:v>0</c:v>
                </c:pt>
                <c:pt idx="13744">
                  <c:v>0</c:v>
                </c:pt>
                <c:pt idx="13745">
                  <c:v>0</c:v>
                </c:pt>
                <c:pt idx="13746">
                  <c:v>0</c:v>
                </c:pt>
                <c:pt idx="13747">
                  <c:v>0</c:v>
                </c:pt>
                <c:pt idx="13748">
                  <c:v>0</c:v>
                </c:pt>
                <c:pt idx="13749">
                  <c:v>0</c:v>
                </c:pt>
                <c:pt idx="13750">
                  <c:v>0</c:v>
                </c:pt>
                <c:pt idx="13751">
                  <c:v>0</c:v>
                </c:pt>
                <c:pt idx="13752">
                  <c:v>0</c:v>
                </c:pt>
                <c:pt idx="13753">
                  <c:v>0</c:v>
                </c:pt>
                <c:pt idx="13754">
                  <c:v>0</c:v>
                </c:pt>
                <c:pt idx="13755">
                  <c:v>0</c:v>
                </c:pt>
                <c:pt idx="13756">
                  <c:v>0</c:v>
                </c:pt>
                <c:pt idx="13757">
                  <c:v>0</c:v>
                </c:pt>
                <c:pt idx="13758">
                  <c:v>0</c:v>
                </c:pt>
                <c:pt idx="13759">
                  <c:v>0</c:v>
                </c:pt>
                <c:pt idx="13760">
                  <c:v>0</c:v>
                </c:pt>
                <c:pt idx="13761">
                  <c:v>0</c:v>
                </c:pt>
                <c:pt idx="13762">
                  <c:v>0</c:v>
                </c:pt>
                <c:pt idx="13763">
                  <c:v>0</c:v>
                </c:pt>
                <c:pt idx="13764">
                  <c:v>0</c:v>
                </c:pt>
                <c:pt idx="13765">
                  <c:v>0</c:v>
                </c:pt>
                <c:pt idx="13766">
                  <c:v>0</c:v>
                </c:pt>
                <c:pt idx="13767">
                  <c:v>0</c:v>
                </c:pt>
                <c:pt idx="13768">
                  <c:v>0</c:v>
                </c:pt>
                <c:pt idx="13769">
                  <c:v>0</c:v>
                </c:pt>
                <c:pt idx="13770">
                  <c:v>0</c:v>
                </c:pt>
                <c:pt idx="13771">
                  <c:v>0</c:v>
                </c:pt>
                <c:pt idx="13772">
                  <c:v>0</c:v>
                </c:pt>
                <c:pt idx="13773">
                  <c:v>0</c:v>
                </c:pt>
                <c:pt idx="13774">
                  <c:v>0</c:v>
                </c:pt>
                <c:pt idx="13775">
                  <c:v>0</c:v>
                </c:pt>
                <c:pt idx="13776">
                  <c:v>0</c:v>
                </c:pt>
                <c:pt idx="13777">
                  <c:v>0</c:v>
                </c:pt>
                <c:pt idx="13778">
                  <c:v>0</c:v>
                </c:pt>
                <c:pt idx="13779">
                  <c:v>0</c:v>
                </c:pt>
                <c:pt idx="13780">
                  <c:v>0</c:v>
                </c:pt>
                <c:pt idx="13781">
                  <c:v>0</c:v>
                </c:pt>
                <c:pt idx="13782">
                  <c:v>0</c:v>
                </c:pt>
                <c:pt idx="13783">
                  <c:v>0</c:v>
                </c:pt>
                <c:pt idx="13784">
                  <c:v>0</c:v>
                </c:pt>
                <c:pt idx="13785">
                  <c:v>0</c:v>
                </c:pt>
                <c:pt idx="13786">
                  <c:v>0</c:v>
                </c:pt>
                <c:pt idx="13787">
                  <c:v>0</c:v>
                </c:pt>
                <c:pt idx="13788">
                  <c:v>0</c:v>
                </c:pt>
                <c:pt idx="13789">
                  <c:v>0</c:v>
                </c:pt>
                <c:pt idx="13790">
                  <c:v>0</c:v>
                </c:pt>
                <c:pt idx="13791">
                  <c:v>0</c:v>
                </c:pt>
                <c:pt idx="13792">
                  <c:v>0</c:v>
                </c:pt>
                <c:pt idx="13793">
                  <c:v>0</c:v>
                </c:pt>
                <c:pt idx="13794">
                  <c:v>0</c:v>
                </c:pt>
                <c:pt idx="13795">
                  <c:v>0</c:v>
                </c:pt>
                <c:pt idx="13796">
                  <c:v>0</c:v>
                </c:pt>
                <c:pt idx="13797">
                  <c:v>0</c:v>
                </c:pt>
                <c:pt idx="13798">
                  <c:v>0</c:v>
                </c:pt>
                <c:pt idx="13799">
                  <c:v>0</c:v>
                </c:pt>
                <c:pt idx="13800">
                  <c:v>0</c:v>
                </c:pt>
                <c:pt idx="13801">
                  <c:v>0</c:v>
                </c:pt>
                <c:pt idx="13802">
                  <c:v>0</c:v>
                </c:pt>
                <c:pt idx="13803">
                  <c:v>0</c:v>
                </c:pt>
                <c:pt idx="13804">
                  <c:v>0</c:v>
                </c:pt>
                <c:pt idx="13805">
                  <c:v>0</c:v>
                </c:pt>
                <c:pt idx="13806">
                  <c:v>0</c:v>
                </c:pt>
                <c:pt idx="13807">
                  <c:v>0</c:v>
                </c:pt>
                <c:pt idx="13808">
                  <c:v>0</c:v>
                </c:pt>
                <c:pt idx="13809">
                  <c:v>0</c:v>
                </c:pt>
                <c:pt idx="13810">
                  <c:v>0</c:v>
                </c:pt>
                <c:pt idx="13811">
                  <c:v>0</c:v>
                </c:pt>
                <c:pt idx="13812">
                  <c:v>0</c:v>
                </c:pt>
                <c:pt idx="13813">
                  <c:v>0</c:v>
                </c:pt>
                <c:pt idx="13814">
                  <c:v>0</c:v>
                </c:pt>
                <c:pt idx="13815">
                  <c:v>0</c:v>
                </c:pt>
                <c:pt idx="13816">
                  <c:v>0</c:v>
                </c:pt>
                <c:pt idx="13817">
                  <c:v>0</c:v>
                </c:pt>
                <c:pt idx="13818">
                  <c:v>0</c:v>
                </c:pt>
                <c:pt idx="13819">
                  <c:v>0</c:v>
                </c:pt>
                <c:pt idx="13820">
                  <c:v>0</c:v>
                </c:pt>
                <c:pt idx="13821">
                  <c:v>0</c:v>
                </c:pt>
                <c:pt idx="13822">
                  <c:v>0</c:v>
                </c:pt>
                <c:pt idx="13823">
                  <c:v>0</c:v>
                </c:pt>
                <c:pt idx="13824">
                  <c:v>0</c:v>
                </c:pt>
                <c:pt idx="13825">
                  <c:v>0</c:v>
                </c:pt>
                <c:pt idx="13826">
                  <c:v>0</c:v>
                </c:pt>
                <c:pt idx="13827">
                  <c:v>0</c:v>
                </c:pt>
                <c:pt idx="13828">
                  <c:v>0</c:v>
                </c:pt>
                <c:pt idx="13829">
                  <c:v>0</c:v>
                </c:pt>
                <c:pt idx="13830">
                  <c:v>0</c:v>
                </c:pt>
                <c:pt idx="13831">
                  <c:v>0</c:v>
                </c:pt>
                <c:pt idx="13832">
                  <c:v>0</c:v>
                </c:pt>
                <c:pt idx="13833">
                  <c:v>0</c:v>
                </c:pt>
                <c:pt idx="13834">
                  <c:v>0</c:v>
                </c:pt>
                <c:pt idx="13835">
                  <c:v>0</c:v>
                </c:pt>
                <c:pt idx="13836">
                  <c:v>0</c:v>
                </c:pt>
                <c:pt idx="13837">
                  <c:v>0</c:v>
                </c:pt>
                <c:pt idx="13838">
                  <c:v>0</c:v>
                </c:pt>
                <c:pt idx="13839">
                  <c:v>0</c:v>
                </c:pt>
                <c:pt idx="13840">
                  <c:v>0</c:v>
                </c:pt>
                <c:pt idx="13841">
                  <c:v>0</c:v>
                </c:pt>
                <c:pt idx="13842">
                  <c:v>0</c:v>
                </c:pt>
                <c:pt idx="13843">
                  <c:v>0</c:v>
                </c:pt>
                <c:pt idx="13844">
                  <c:v>0</c:v>
                </c:pt>
                <c:pt idx="13845">
                  <c:v>0</c:v>
                </c:pt>
                <c:pt idx="13846">
                  <c:v>0</c:v>
                </c:pt>
                <c:pt idx="13847">
                  <c:v>0</c:v>
                </c:pt>
                <c:pt idx="13848">
                  <c:v>0</c:v>
                </c:pt>
                <c:pt idx="13849">
                  <c:v>0</c:v>
                </c:pt>
                <c:pt idx="13850">
                  <c:v>0</c:v>
                </c:pt>
                <c:pt idx="13851">
                  <c:v>0</c:v>
                </c:pt>
                <c:pt idx="13852">
                  <c:v>0</c:v>
                </c:pt>
                <c:pt idx="13853">
                  <c:v>0</c:v>
                </c:pt>
                <c:pt idx="13854">
                  <c:v>0</c:v>
                </c:pt>
                <c:pt idx="13855">
                  <c:v>0</c:v>
                </c:pt>
                <c:pt idx="13856">
                  <c:v>0</c:v>
                </c:pt>
                <c:pt idx="13857">
                  <c:v>0</c:v>
                </c:pt>
                <c:pt idx="13858">
                  <c:v>0</c:v>
                </c:pt>
                <c:pt idx="13859">
                  <c:v>0</c:v>
                </c:pt>
                <c:pt idx="13860">
                  <c:v>0</c:v>
                </c:pt>
                <c:pt idx="13861">
                  <c:v>0</c:v>
                </c:pt>
                <c:pt idx="13862">
                  <c:v>0</c:v>
                </c:pt>
                <c:pt idx="13863">
                  <c:v>0</c:v>
                </c:pt>
                <c:pt idx="13864">
                  <c:v>0</c:v>
                </c:pt>
                <c:pt idx="13865">
                  <c:v>0</c:v>
                </c:pt>
                <c:pt idx="13866">
                  <c:v>0</c:v>
                </c:pt>
                <c:pt idx="13867">
                  <c:v>0.01</c:v>
                </c:pt>
                <c:pt idx="13868">
                  <c:v>0.1</c:v>
                </c:pt>
                <c:pt idx="13869">
                  <c:v>0.28000000000000003</c:v>
                </c:pt>
                <c:pt idx="13870">
                  <c:v>0.33</c:v>
                </c:pt>
                <c:pt idx="13871">
                  <c:v>0.34</c:v>
                </c:pt>
                <c:pt idx="13872">
                  <c:v>0.35</c:v>
                </c:pt>
                <c:pt idx="13873">
                  <c:v>0.36</c:v>
                </c:pt>
                <c:pt idx="13874">
                  <c:v>0.38</c:v>
                </c:pt>
                <c:pt idx="13875">
                  <c:v>0.39</c:v>
                </c:pt>
                <c:pt idx="13876">
                  <c:v>0.37</c:v>
                </c:pt>
                <c:pt idx="13877">
                  <c:v>0.3</c:v>
                </c:pt>
                <c:pt idx="13878">
                  <c:v>0.22</c:v>
                </c:pt>
                <c:pt idx="13879">
                  <c:v>0.12</c:v>
                </c:pt>
                <c:pt idx="13880">
                  <c:v>7.0000000000000007E-2</c:v>
                </c:pt>
                <c:pt idx="13881">
                  <c:v>0.06</c:v>
                </c:pt>
                <c:pt idx="13882">
                  <c:v>0.05</c:v>
                </c:pt>
                <c:pt idx="13883">
                  <c:v>0.05</c:v>
                </c:pt>
                <c:pt idx="13884">
                  <c:v>0.04</c:v>
                </c:pt>
                <c:pt idx="13885">
                  <c:v>0.02</c:v>
                </c:pt>
                <c:pt idx="13886">
                  <c:v>0</c:v>
                </c:pt>
                <c:pt idx="13887">
                  <c:v>0</c:v>
                </c:pt>
                <c:pt idx="13888">
                  <c:v>0</c:v>
                </c:pt>
                <c:pt idx="13889">
                  <c:v>0</c:v>
                </c:pt>
                <c:pt idx="13890">
                  <c:v>0</c:v>
                </c:pt>
                <c:pt idx="13891">
                  <c:v>0</c:v>
                </c:pt>
                <c:pt idx="13892">
                  <c:v>0</c:v>
                </c:pt>
                <c:pt idx="13893">
                  <c:v>0</c:v>
                </c:pt>
                <c:pt idx="13894">
                  <c:v>0</c:v>
                </c:pt>
                <c:pt idx="13895">
                  <c:v>0</c:v>
                </c:pt>
                <c:pt idx="13896">
                  <c:v>0</c:v>
                </c:pt>
                <c:pt idx="13897">
                  <c:v>0</c:v>
                </c:pt>
                <c:pt idx="13898">
                  <c:v>0</c:v>
                </c:pt>
                <c:pt idx="13899">
                  <c:v>0</c:v>
                </c:pt>
                <c:pt idx="13900">
                  <c:v>0</c:v>
                </c:pt>
                <c:pt idx="13901">
                  <c:v>0</c:v>
                </c:pt>
                <c:pt idx="13902">
                  <c:v>0</c:v>
                </c:pt>
                <c:pt idx="13903">
                  <c:v>0</c:v>
                </c:pt>
                <c:pt idx="13904">
                  <c:v>0</c:v>
                </c:pt>
                <c:pt idx="13905">
                  <c:v>0</c:v>
                </c:pt>
                <c:pt idx="13906">
                  <c:v>0</c:v>
                </c:pt>
                <c:pt idx="13907">
                  <c:v>0</c:v>
                </c:pt>
                <c:pt idx="13908">
                  <c:v>0</c:v>
                </c:pt>
                <c:pt idx="13909">
                  <c:v>0</c:v>
                </c:pt>
                <c:pt idx="13910">
                  <c:v>0</c:v>
                </c:pt>
                <c:pt idx="13911">
                  <c:v>0</c:v>
                </c:pt>
                <c:pt idx="13912">
                  <c:v>0</c:v>
                </c:pt>
                <c:pt idx="13913">
                  <c:v>0</c:v>
                </c:pt>
                <c:pt idx="13914">
                  <c:v>0</c:v>
                </c:pt>
                <c:pt idx="13915">
                  <c:v>0</c:v>
                </c:pt>
                <c:pt idx="13916">
                  <c:v>0</c:v>
                </c:pt>
                <c:pt idx="13917">
                  <c:v>0</c:v>
                </c:pt>
                <c:pt idx="13918">
                  <c:v>0</c:v>
                </c:pt>
                <c:pt idx="13919">
                  <c:v>0</c:v>
                </c:pt>
                <c:pt idx="13920">
                  <c:v>0</c:v>
                </c:pt>
                <c:pt idx="13921">
                  <c:v>0</c:v>
                </c:pt>
                <c:pt idx="13922">
                  <c:v>0</c:v>
                </c:pt>
                <c:pt idx="13923">
                  <c:v>0</c:v>
                </c:pt>
                <c:pt idx="13924">
                  <c:v>0</c:v>
                </c:pt>
                <c:pt idx="13925">
                  <c:v>0</c:v>
                </c:pt>
                <c:pt idx="13926">
                  <c:v>0</c:v>
                </c:pt>
                <c:pt idx="13927">
                  <c:v>0</c:v>
                </c:pt>
                <c:pt idx="13928">
                  <c:v>0</c:v>
                </c:pt>
                <c:pt idx="13929">
                  <c:v>0</c:v>
                </c:pt>
                <c:pt idx="13930">
                  <c:v>0</c:v>
                </c:pt>
                <c:pt idx="13931">
                  <c:v>0</c:v>
                </c:pt>
                <c:pt idx="13932">
                  <c:v>0</c:v>
                </c:pt>
                <c:pt idx="13933">
                  <c:v>0</c:v>
                </c:pt>
                <c:pt idx="13934">
                  <c:v>0</c:v>
                </c:pt>
                <c:pt idx="13935">
                  <c:v>0</c:v>
                </c:pt>
                <c:pt idx="13936">
                  <c:v>0</c:v>
                </c:pt>
                <c:pt idx="13937">
                  <c:v>0.01</c:v>
                </c:pt>
                <c:pt idx="13938">
                  <c:v>0.03</c:v>
                </c:pt>
                <c:pt idx="13939">
                  <c:v>0.03</c:v>
                </c:pt>
                <c:pt idx="13940">
                  <c:v>0.04</c:v>
                </c:pt>
                <c:pt idx="13941">
                  <c:v>0.05</c:v>
                </c:pt>
                <c:pt idx="13942">
                  <c:v>0.05</c:v>
                </c:pt>
                <c:pt idx="13943">
                  <c:v>0.06</c:v>
                </c:pt>
                <c:pt idx="13944">
                  <c:v>7.0000000000000007E-2</c:v>
                </c:pt>
                <c:pt idx="13945">
                  <c:v>0.08</c:v>
                </c:pt>
                <c:pt idx="13946">
                  <c:v>0.09</c:v>
                </c:pt>
                <c:pt idx="13947">
                  <c:v>0.1</c:v>
                </c:pt>
                <c:pt idx="13948">
                  <c:v>0.1</c:v>
                </c:pt>
                <c:pt idx="13949">
                  <c:v>0.08</c:v>
                </c:pt>
                <c:pt idx="13950">
                  <c:v>0.09</c:v>
                </c:pt>
                <c:pt idx="13951">
                  <c:v>0.08</c:v>
                </c:pt>
                <c:pt idx="13952">
                  <c:v>0.08</c:v>
                </c:pt>
                <c:pt idx="13953">
                  <c:v>0.08</c:v>
                </c:pt>
                <c:pt idx="13954">
                  <c:v>7.0000000000000007E-2</c:v>
                </c:pt>
                <c:pt idx="13955">
                  <c:v>0.06</c:v>
                </c:pt>
                <c:pt idx="13956">
                  <c:v>0.05</c:v>
                </c:pt>
                <c:pt idx="13957">
                  <c:v>0.04</c:v>
                </c:pt>
                <c:pt idx="13958">
                  <c:v>0.03</c:v>
                </c:pt>
                <c:pt idx="13959">
                  <c:v>0.02</c:v>
                </c:pt>
                <c:pt idx="13960">
                  <c:v>0.02</c:v>
                </c:pt>
                <c:pt idx="13961">
                  <c:v>0.01</c:v>
                </c:pt>
                <c:pt idx="13962">
                  <c:v>0.01</c:v>
                </c:pt>
                <c:pt idx="13963">
                  <c:v>0</c:v>
                </c:pt>
                <c:pt idx="13964">
                  <c:v>0</c:v>
                </c:pt>
                <c:pt idx="13965">
                  <c:v>0</c:v>
                </c:pt>
                <c:pt idx="13966">
                  <c:v>0</c:v>
                </c:pt>
                <c:pt idx="13967">
                  <c:v>0</c:v>
                </c:pt>
                <c:pt idx="13968">
                  <c:v>0</c:v>
                </c:pt>
                <c:pt idx="13969">
                  <c:v>0</c:v>
                </c:pt>
                <c:pt idx="13970">
                  <c:v>0</c:v>
                </c:pt>
                <c:pt idx="13971">
                  <c:v>0</c:v>
                </c:pt>
                <c:pt idx="13972">
                  <c:v>0</c:v>
                </c:pt>
                <c:pt idx="13973">
                  <c:v>0</c:v>
                </c:pt>
                <c:pt idx="13974">
                  <c:v>0</c:v>
                </c:pt>
                <c:pt idx="13975">
                  <c:v>0</c:v>
                </c:pt>
                <c:pt idx="13976">
                  <c:v>0</c:v>
                </c:pt>
                <c:pt idx="13977">
                  <c:v>0</c:v>
                </c:pt>
                <c:pt idx="13978">
                  <c:v>0</c:v>
                </c:pt>
                <c:pt idx="13979">
                  <c:v>0</c:v>
                </c:pt>
                <c:pt idx="13980">
                  <c:v>0</c:v>
                </c:pt>
                <c:pt idx="13981">
                  <c:v>0</c:v>
                </c:pt>
                <c:pt idx="13982">
                  <c:v>0</c:v>
                </c:pt>
                <c:pt idx="13983">
                  <c:v>0</c:v>
                </c:pt>
                <c:pt idx="13984">
                  <c:v>0</c:v>
                </c:pt>
                <c:pt idx="13985">
                  <c:v>0</c:v>
                </c:pt>
                <c:pt idx="13986">
                  <c:v>0</c:v>
                </c:pt>
                <c:pt idx="13987">
                  <c:v>0</c:v>
                </c:pt>
                <c:pt idx="13988">
                  <c:v>0</c:v>
                </c:pt>
                <c:pt idx="13989">
                  <c:v>0</c:v>
                </c:pt>
                <c:pt idx="13990">
                  <c:v>0</c:v>
                </c:pt>
                <c:pt idx="13991">
                  <c:v>0</c:v>
                </c:pt>
                <c:pt idx="13992">
                  <c:v>0</c:v>
                </c:pt>
                <c:pt idx="13993">
                  <c:v>0</c:v>
                </c:pt>
                <c:pt idx="13994">
                  <c:v>0</c:v>
                </c:pt>
                <c:pt idx="13995">
                  <c:v>0</c:v>
                </c:pt>
                <c:pt idx="13996">
                  <c:v>0</c:v>
                </c:pt>
                <c:pt idx="13997">
                  <c:v>0</c:v>
                </c:pt>
                <c:pt idx="13998">
                  <c:v>0</c:v>
                </c:pt>
                <c:pt idx="13999">
                  <c:v>0</c:v>
                </c:pt>
                <c:pt idx="14000">
                  <c:v>0</c:v>
                </c:pt>
                <c:pt idx="14001">
                  <c:v>0</c:v>
                </c:pt>
                <c:pt idx="14002">
                  <c:v>0</c:v>
                </c:pt>
                <c:pt idx="14003">
                  <c:v>0</c:v>
                </c:pt>
                <c:pt idx="14004">
                  <c:v>0</c:v>
                </c:pt>
                <c:pt idx="14005">
                  <c:v>0</c:v>
                </c:pt>
                <c:pt idx="14006">
                  <c:v>0</c:v>
                </c:pt>
                <c:pt idx="14007">
                  <c:v>0</c:v>
                </c:pt>
                <c:pt idx="14008">
                  <c:v>0</c:v>
                </c:pt>
                <c:pt idx="14009">
                  <c:v>0</c:v>
                </c:pt>
                <c:pt idx="14010">
                  <c:v>0</c:v>
                </c:pt>
                <c:pt idx="14011">
                  <c:v>0</c:v>
                </c:pt>
                <c:pt idx="14012">
                  <c:v>0</c:v>
                </c:pt>
                <c:pt idx="14013">
                  <c:v>0</c:v>
                </c:pt>
                <c:pt idx="14014">
                  <c:v>0</c:v>
                </c:pt>
                <c:pt idx="14015">
                  <c:v>0</c:v>
                </c:pt>
                <c:pt idx="14016">
                  <c:v>0</c:v>
                </c:pt>
                <c:pt idx="14017">
                  <c:v>0</c:v>
                </c:pt>
                <c:pt idx="14018">
                  <c:v>0</c:v>
                </c:pt>
                <c:pt idx="14019">
                  <c:v>0</c:v>
                </c:pt>
                <c:pt idx="14020">
                  <c:v>0</c:v>
                </c:pt>
                <c:pt idx="14021">
                  <c:v>0</c:v>
                </c:pt>
                <c:pt idx="14022">
                  <c:v>0</c:v>
                </c:pt>
                <c:pt idx="14023">
                  <c:v>0</c:v>
                </c:pt>
                <c:pt idx="14024">
                  <c:v>0</c:v>
                </c:pt>
                <c:pt idx="14025">
                  <c:v>0</c:v>
                </c:pt>
                <c:pt idx="14026">
                  <c:v>0</c:v>
                </c:pt>
                <c:pt idx="14027">
                  <c:v>0</c:v>
                </c:pt>
                <c:pt idx="14028">
                  <c:v>0</c:v>
                </c:pt>
                <c:pt idx="14029">
                  <c:v>0</c:v>
                </c:pt>
                <c:pt idx="14030">
                  <c:v>0</c:v>
                </c:pt>
                <c:pt idx="14031">
                  <c:v>0</c:v>
                </c:pt>
                <c:pt idx="14032">
                  <c:v>0</c:v>
                </c:pt>
                <c:pt idx="14033">
                  <c:v>0</c:v>
                </c:pt>
                <c:pt idx="14034">
                  <c:v>0</c:v>
                </c:pt>
                <c:pt idx="14035">
                  <c:v>0</c:v>
                </c:pt>
                <c:pt idx="14036">
                  <c:v>0</c:v>
                </c:pt>
                <c:pt idx="14037">
                  <c:v>0</c:v>
                </c:pt>
                <c:pt idx="14038">
                  <c:v>0</c:v>
                </c:pt>
                <c:pt idx="14039">
                  <c:v>0</c:v>
                </c:pt>
                <c:pt idx="14040">
                  <c:v>0</c:v>
                </c:pt>
                <c:pt idx="14041">
                  <c:v>0</c:v>
                </c:pt>
                <c:pt idx="14042">
                  <c:v>0</c:v>
                </c:pt>
                <c:pt idx="14043">
                  <c:v>0</c:v>
                </c:pt>
                <c:pt idx="14044">
                  <c:v>0</c:v>
                </c:pt>
                <c:pt idx="14045">
                  <c:v>0</c:v>
                </c:pt>
                <c:pt idx="14046">
                  <c:v>0</c:v>
                </c:pt>
                <c:pt idx="14047">
                  <c:v>0</c:v>
                </c:pt>
                <c:pt idx="14048">
                  <c:v>0</c:v>
                </c:pt>
                <c:pt idx="14049">
                  <c:v>0</c:v>
                </c:pt>
                <c:pt idx="14050">
                  <c:v>0</c:v>
                </c:pt>
                <c:pt idx="14051">
                  <c:v>0</c:v>
                </c:pt>
                <c:pt idx="14052">
                  <c:v>0</c:v>
                </c:pt>
                <c:pt idx="14053">
                  <c:v>0</c:v>
                </c:pt>
                <c:pt idx="14054">
                  <c:v>0</c:v>
                </c:pt>
                <c:pt idx="14055">
                  <c:v>0</c:v>
                </c:pt>
                <c:pt idx="14056">
                  <c:v>0</c:v>
                </c:pt>
                <c:pt idx="14057">
                  <c:v>0</c:v>
                </c:pt>
                <c:pt idx="14058">
                  <c:v>0</c:v>
                </c:pt>
                <c:pt idx="14059">
                  <c:v>0</c:v>
                </c:pt>
                <c:pt idx="14060">
                  <c:v>0</c:v>
                </c:pt>
                <c:pt idx="14061">
                  <c:v>0</c:v>
                </c:pt>
                <c:pt idx="14062">
                  <c:v>0</c:v>
                </c:pt>
                <c:pt idx="14063">
                  <c:v>0</c:v>
                </c:pt>
                <c:pt idx="14064">
                  <c:v>0</c:v>
                </c:pt>
                <c:pt idx="14065">
                  <c:v>0</c:v>
                </c:pt>
                <c:pt idx="14066">
                  <c:v>0</c:v>
                </c:pt>
                <c:pt idx="14067">
                  <c:v>0</c:v>
                </c:pt>
                <c:pt idx="14068">
                  <c:v>0</c:v>
                </c:pt>
                <c:pt idx="14069">
                  <c:v>0</c:v>
                </c:pt>
                <c:pt idx="14070">
                  <c:v>0</c:v>
                </c:pt>
                <c:pt idx="14071">
                  <c:v>0</c:v>
                </c:pt>
                <c:pt idx="14072">
                  <c:v>0</c:v>
                </c:pt>
                <c:pt idx="14073">
                  <c:v>0</c:v>
                </c:pt>
                <c:pt idx="14074">
                  <c:v>0</c:v>
                </c:pt>
                <c:pt idx="14075">
                  <c:v>0</c:v>
                </c:pt>
                <c:pt idx="14076">
                  <c:v>0</c:v>
                </c:pt>
                <c:pt idx="14077">
                  <c:v>0</c:v>
                </c:pt>
                <c:pt idx="14078">
                  <c:v>0</c:v>
                </c:pt>
                <c:pt idx="14079">
                  <c:v>0</c:v>
                </c:pt>
                <c:pt idx="14080">
                  <c:v>0</c:v>
                </c:pt>
                <c:pt idx="14081">
                  <c:v>0</c:v>
                </c:pt>
                <c:pt idx="14082">
                  <c:v>0</c:v>
                </c:pt>
                <c:pt idx="14083">
                  <c:v>0</c:v>
                </c:pt>
                <c:pt idx="14084">
                  <c:v>0</c:v>
                </c:pt>
                <c:pt idx="14085">
                  <c:v>0</c:v>
                </c:pt>
                <c:pt idx="14086">
                  <c:v>0</c:v>
                </c:pt>
                <c:pt idx="14087">
                  <c:v>0</c:v>
                </c:pt>
                <c:pt idx="14088">
                  <c:v>0</c:v>
                </c:pt>
                <c:pt idx="14089">
                  <c:v>0</c:v>
                </c:pt>
                <c:pt idx="14090">
                  <c:v>0</c:v>
                </c:pt>
                <c:pt idx="14091">
                  <c:v>0</c:v>
                </c:pt>
                <c:pt idx="14092">
                  <c:v>0</c:v>
                </c:pt>
                <c:pt idx="14093">
                  <c:v>0</c:v>
                </c:pt>
                <c:pt idx="14094">
                  <c:v>0</c:v>
                </c:pt>
                <c:pt idx="14095">
                  <c:v>0</c:v>
                </c:pt>
                <c:pt idx="14096">
                  <c:v>0</c:v>
                </c:pt>
                <c:pt idx="14097">
                  <c:v>0</c:v>
                </c:pt>
                <c:pt idx="14098">
                  <c:v>0</c:v>
                </c:pt>
                <c:pt idx="14099">
                  <c:v>0.02</c:v>
                </c:pt>
                <c:pt idx="14100">
                  <c:v>0.02</c:v>
                </c:pt>
                <c:pt idx="14101">
                  <c:v>0.02</c:v>
                </c:pt>
                <c:pt idx="14102">
                  <c:v>0.02</c:v>
                </c:pt>
                <c:pt idx="14103">
                  <c:v>0.02</c:v>
                </c:pt>
                <c:pt idx="14104">
                  <c:v>0.02</c:v>
                </c:pt>
                <c:pt idx="14105">
                  <c:v>0.02</c:v>
                </c:pt>
                <c:pt idx="14106">
                  <c:v>0.02</c:v>
                </c:pt>
                <c:pt idx="14107">
                  <c:v>0.02</c:v>
                </c:pt>
                <c:pt idx="14108">
                  <c:v>0.03</c:v>
                </c:pt>
                <c:pt idx="14109">
                  <c:v>0.01</c:v>
                </c:pt>
                <c:pt idx="14110">
                  <c:v>0.01</c:v>
                </c:pt>
                <c:pt idx="14111">
                  <c:v>0.01</c:v>
                </c:pt>
                <c:pt idx="14112">
                  <c:v>0.01</c:v>
                </c:pt>
                <c:pt idx="14113">
                  <c:v>0.01</c:v>
                </c:pt>
                <c:pt idx="14114">
                  <c:v>0.01</c:v>
                </c:pt>
                <c:pt idx="14115">
                  <c:v>0.01</c:v>
                </c:pt>
                <c:pt idx="14116">
                  <c:v>0.01</c:v>
                </c:pt>
                <c:pt idx="14117">
                  <c:v>0.01</c:v>
                </c:pt>
                <c:pt idx="14118">
                  <c:v>0.01</c:v>
                </c:pt>
                <c:pt idx="14119">
                  <c:v>0</c:v>
                </c:pt>
                <c:pt idx="14120">
                  <c:v>0</c:v>
                </c:pt>
                <c:pt idx="14121">
                  <c:v>0</c:v>
                </c:pt>
                <c:pt idx="14122">
                  <c:v>0</c:v>
                </c:pt>
                <c:pt idx="14123">
                  <c:v>0</c:v>
                </c:pt>
                <c:pt idx="14124">
                  <c:v>0</c:v>
                </c:pt>
                <c:pt idx="14125">
                  <c:v>0</c:v>
                </c:pt>
                <c:pt idx="14126">
                  <c:v>0</c:v>
                </c:pt>
                <c:pt idx="14127">
                  <c:v>0</c:v>
                </c:pt>
                <c:pt idx="14128">
                  <c:v>0</c:v>
                </c:pt>
                <c:pt idx="14129">
                  <c:v>0</c:v>
                </c:pt>
                <c:pt idx="14130">
                  <c:v>0</c:v>
                </c:pt>
                <c:pt idx="14131">
                  <c:v>0</c:v>
                </c:pt>
                <c:pt idx="14132">
                  <c:v>0</c:v>
                </c:pt>
                <c:pt idx="14133">
                  <c:v>0</c:v>
                </c:pt>
                <c:pt idx="14134">
                  <c:v>0</c:v>
                </c:pt>
                <c:pt idx="14135">
                  <c:v>0</c:v>
                </c:pt>
                <c:pt idx="14136">
                  <c:v>0</c:v>
                </c:pt>
                <c:pt idx="14137">
                  <c:v>0</c:v>
                </c:pt>
                <c:pt idx="14138">
                  <c:v>0</c:v>
                </c:pt>
                <c:pt idx="14139">
                  <c:v>0</c:v>
                </c:pt>
                <c:pt idx="14140">
                  <c:v>0</c:v>
                </c:pt>
                <c:pt idx="14141">
                  <c:v>0</c:v>
                </c:pt>
                <c:pt idx="14142">
                  <c:v>0</c:v>
                </c:pt>
                <c:pt idx="14143">
                  <c:v>0</c:v>
                </c:pt>
                <c:pt idx="14144">
                  <c:v>0</c:v>
                </c:pt>
                <c:pt idx="14145">
                  <c:v>0</c:v>
                </c:pt>
                <c:pt idx="14146">
                  <c:v>0</c:v>
                </c:pt>
                <c:pt idx="14147">
                  <c:v>0</c:v>
                </c:pt>
                <c:pt idx="14148">
                  <c:v>0</c:v>
                </c:pt>
                <c:pt idx="14149">
                  <c:v>0</c:v>
                </c:pt>
                <c:pt idx="14150">
                  <c:v>0</c:v>
                </c:pt>
                <c:pt idx="14151">
                  <c:v>0</c:v>
                </c:pt>
                <c:pt idx="14152">
                  <c:v>0</c:v>
                </c:pt>
                <c:pt idx="14153">
                  <c:v>0</c:v>
                </c:pt>
                <c:pt idx="14154">
                  <c:v>0</c:v>
                </c:pt>
                <c:pt idx="14155">
                  <c:v>0</c:v>
                </c:pt>
                <c:pt idx="14156">
                  <c:v>0</c:v>
                </c:pt>
                <c:pt idx="14157">
                  <c:v>0</c:v>
                </c:pt>
                <c:pt idx="14158">
                  <c:v>0</c:v>
                </c:pt>
                <c:pt idx="14159">
                  <c:v>0</c:v>
                </c:pt>
                <c:pt idx="14160">
                  <c:v>0</c:v>
                </c:pt>
                <c:pt idx="14161">
                  <c:v>0</c:v>
                </c:pt>
                <c:pt idx="14162">
                  <c:v>0</c:v>
                </c:pt>
                <c:pt idx="14163">
                  <c:v>0</c:v>
                </c:pt>
                <c:pt idx="14164">
                  <c:v>0</c:v>
                </c:pt>
                <c:pt idx="14165">
                  <c:v>0</c:v>
                </c:pt>
                <c:pt idx="14166">
                  <c:v>0</c:v>
                </c:pt>
                <c:pt idx="14167">
                  <c:v>0</c:v>
                </c:pt>
                <c:pt idx="14168">
                  <c:v>0</c:v>
                </c:pt>
                <c:pt idx="14169">
                  <c:v>0</c:v>
                </c:pt>
                <c:pt idx="14170">
                  <c:v>0</c:v>
                </c:pt>
                <c:pt idx="14171">
                  <c:v>0</c:v>
                </c:pt>
                <c:pt idx="14172">
                  <c:v>0</c:v>
                </c:pt>
                <c:pt idx="14173">
                  <c:v>0</c:v>
                </c:pt>
                <c:pt idx="14174">
                  <c:v>0</c:v>
                </c:pt>
                <c:pt idx="14175">
                  <c:v>0</c:v>
                </c:pt>
                <c:pt idx="14176">
                  <c:v>0</c:v>
                </c:pt>
                <c:pt idx="14177">
                  <c:v>0</c:v>
                </c:pt>
                <c:pt idx="14178">
                  <c:v>0</c:v>
                </c:pt>
                <c:pt idx="14179">
                  <c:v>0</c:v>
                </c:pt>
                <c:pt idx="14180">
                  <c:v>0</c:v>
                </c:pt>
                <c:pt idx="14181">
                  <c:v>0</c:v>
                </c:pt>
                <c:pt idx="14182">
                  <c:v>0</c:v>
                </c:pt>
                <c:pt idx="14183">
                  <c:v>0</c:v>
                </c:pt>
                <c:pt idx="14184">
                  <c:v>0</c:v>
                </c:pt>
                <c:pt idx="14185">
                  <c:v>0</c:v>
                </c:pt>
                <c:pt idx="14186">
                  <c:v>0</c:v>
                </c:pt>
                <c:pt idx="14187">
                  <c:v>0</c:v>
                </c:pt>
                <c:pt idx="14188">
                  <c:v>0</c:v>
                </c:pt>
                <c:pt idx="14189">
                  <c:v>0</c:v>
                </c:pt>
                <c:pt idx="14190">
                  <c:v>0</c:v>
                </c:pt>
                <c:pt idx="14191">
                  <c:v>0</c:v>
                </c:pt>
                <c:pt idx="14192">
                  <c:v>0</c:v>
                </c:pt>
                <c:pt idx="14193">
                  <c:v>0</c:v>
                </c:pt>
                <c:pt idx="14194">
                  <c:v>0</c:v>
                </c:pt>
                <c:pt idx="14195">
                  <c:v>0</c:v>
                </c:pt>
                <c:pt idx="14196">
                  <c:v>0</c:v>
                </c:pt>
                <c:pt idx="14197">
                  <c:v>0</c:v>
                </c:pt>
                <c:pt idx="14198">
                  <c:v>0</c:v>
                </c:pt>
                <c:pt idx="14199">
                  <c:v>0</c:v>
                </c:pt>
                <c:pt idx="14200">
                  <c:v>0</c:v>
                </c:pt>
                <c:pt idx="14201">
                  <c:v>0</c:v>
                </c:pt>
                <c:pt idx="14202">
                  <c:v>0</c:v>
                </c:pt>
                <c:pt idx="14203">
                  <c:v>0</c:v>
                </c:pt>
                <c:pt idx="14204">
                  <c:v>0</c:v>
                </c:pt>
                <c:pt idx="14205">
                  <c:v>0</c:v>
                </c:pt>
                <c:pt idx="14206">
                  <c:v>0</c:v>
                </c:pt>
                <c:pt idx="14207">
                  <c:v>0</c:v>
                </c:pt>
                <c:pt idx="14208">
                  <c:v>0</c:v>
                </c:pt>
                <c:pt idx="14209">
                  <c:v>0</c:v>
                </c:pt>
                <c:pt idx="14210">
                  <c:v>0</c:v>
                </c:pt>
                <c:pt idx="14211">
                  <c:v>0</c:v>
                </c:pt>
                <c:pt idx="14212">
                  <c:v>0</c:v>
                </c:pt>
                <c:pt idx="14213">
                  <c:v>0</c:v>
                </c:pt>
                <c:pt idx="14214">
                  <c:v>0</c:v>
                </c:pt>
                <c:pt idx="14215">
                  <c:v>0</c:v>
                </c:pt>
                <c:pt idx="14216">
                  <c:v>0</c:v>
                </c:pt>
                <c:pt idx="14217">
                  <c:v>0</c:v>
                </c:pt>
                <c:pt idx="14218">
                  <c:v>0</c:v>
                </c:pt>
                <c:pt idx="14219">
                  <c:v>0</c:v>
                </c:pt>
                <c:pt idx="14220">
                  <c:v>0</c:v>
                </c:pt>
                <c:pt idx="14221">
                  <c:v>0</c:v>
                </c:pt>
                <c:pt idx="14222">
                  <c:v>0</c:v>
                </c:pt>
                <c:pt idx="14223">
                  <c:v>0</c:v>
                </c:pt>
                <c:pt idx="14224">
                  <c:v>0</c:v>
                </c:pt>
                <c:pt idx="14225">
                  <c:v>0</c:v>
                </c:pt>
                <c:pt idx="14226">
                  <c:v>0</c:v>
                </c:pt>
                <c:pt idx="14227">
                  <c:v>0</c:v>
                </c:pt>
                <c:pt idx="14228">
                  <c:v>0</c:v>
                </c:pt>
                <c:pt idx="14229">
                  <c:v>0</c:v>
                </c:pt>
                <c:pt idx="14230">
                  <c:v>0</c:v>
                </c:pt>
                <c:pt idx="14231">
                  <c:v>0</c:v>
                </c:pt>
                <c:pt idx="14232">
                  <c:v>0</c:v>
                </c:pt>
                <c:pt idx="14233">
                  <c:v>0</c:v>
                </c:pt>
                <c:pt idx="14234">
                  <c:v>0</c:v>
                </c:pt>
                <c:pt idx="14235">
                  <c:v>0</c:v>
                </c:pt>
                <c:pt idx="14236">
                  <c:v>0</c:v>
                </c:pt>
                <c:pt idx="14237">
                  <c:v>0</c:v>
                </c:pt>
                <c:pt idx="14238">
                  <c:v>0</c:v>
                </c:pt>
                <c:pt idx="14239">
                  <c:v>0</c:v>
                </c:pt>
                <c:pt idx="14240">
                  <c:v>0</c:v>
                </c:pt>
                <c:pt idx="14241">
                  <c:v>0</c:v>
                </c:pt>
                <c:pt idx="14242">
                  <c:v>0</c:v>
                </c:pt>
                <c:pt idx="14243">
                  <c:v>0</c:v>
                </c:pt>
                <c:pt idx="14244">
                  <c:v>0</c:v>
                </c:pt>
                <c:pt idx="14245">
                  <c:v>0</c:v>
                </c:pt>
                <c:pt idx="14246">
                  <c:v>0</c:v>
                </c:pt>
                <c:pt idx="14247">
                  <c:v>0</c:v>
                </c:pt>
                <c:pt idx="14248">
                  <c:v>0</c:v>
                </c:pt>
                <c:pt idx="14249">
                  <c:v>0</c:v>
                </c:pt>
                <c:pt idx="14250">
                  <c:v>0</c:v>
                </c:pt>
                <c:pt idx="14251">
                  <c:v>0</c:v>
                </c:pt>
                <c:pt idx="14252">
                  <c:v>0</c:v>
                </c:pt>
                <c:pt idx="14253">
                  <c:v>0</c:v>
                </c:pt>
                <c:pt idx="14254">
                  <c:v>0</c:v>
                </c:pt>
                <c:pt idx="14255">
                  <c:v>0</c:v>
                </c:pt>
                <c:pt idx="14256">
                  <c:v>0</c:v>
                </c:pt>
                <c:pt idx="14257">
                  <c:v>0</c:v>
                </c:pt>
                <c:pt idx="14258">
                  <c:v>0</c:v>
                </c:pt>
                <c:pt idx="14259">
                  <c:v>0</c:v>
                </c:pt>
                <c:pt idx="14260">
                  <c:v>0</c:v>
                </c:pt>
                <c:pt idx="14261">
                  <c:v>0</c:v>
                </c:pt>
                <c:pt idx="14262">
                  <c:v>0</c:v>
                </c:pt>
                <c:pt idx="14263">
                  <c:v>0</c:v>
                </c:pt>
                <c:pt idx="14264">
                  <c:v>0</c:v>
                </c:pt>
                <c:pt idx="14265">
                  <c:v>0</c:v>
                </c:pt>
                <c:pt idx="14266">
                  <c:v>0</c:v>
                </c:pt>
                <c:pt idx="14267">
                  <c:v>0</c:v>
                </c:pt>
                <c:pt idx="14268">
                  <c:v>0</c:v>
                </c:pt>
                <c:pt idx="14269">
                  <c:v>0</c:v>
                </c:pt>
                <c:pt idx="14270">
                  <c:v>0</c:v>
                </c:pt>
                <c:pt idx="14271">
                  <c:v>0</c:v>
                </c:pt>
                <c:pt idx="14272">
                  <c:v>0</c:v>
                </c:pt>
                <c:pt idx="14273">
                  <c:v>0</c:v>
                </c:pt>
                <c:pt idx="14274">
                  <c:v>0</c:v>
                </c:pt>
                <c:pt idx="14275">
                  <c:v>0</c:v>
                </c:pt>
                <c:pt idx="14276">
                  <c:v>0</c:v>
                </c:pt>
                <c:pt idx="14277">
                  <c:v>0</c:v>
                </c:pt>
                <c:pt idx="14278">
                  <c:v>0</c:v>
                </c:pt>
                <c:pt idx="14279">
                  <c:v>0</c:v>
                </c:pt>
                <c:pt idx="14280">
                  <c:v>0</c:v>
                </c:pt>
                <c:pt idx="14281">
                  <c:v>0</c:v>
                </c:pt>
                <c:pt idx="14282">
                  <c:v>0</c:v>
                </c:pt>
                <c:pt idx="14283">
                  <c:v>0</c:v>
                </c:pt>
                <c:pt idx="14284">
                  <c:v>0</c:v>
                </c:pt>
                <c:pt idx="14285">
                  <c:v>0</c:v>
                </c:pt>
                <c:pt idx="14286">
                  <c:v>0</c:v>
                </c:pt>
                <c:pt idx="14287">
                  <c:v>0</c:v>
                </c:pt>
                <c:pt idx="14288">
                  <c:v>0</c:v>
                </c:pt>
                <c:pt idx="14289">
                  <c:v>0</c:v>
                </c:pt>
                <c:pt idx="14290">
                  <c:v>0</c:v>
                </c:pt>
                <c:pt idx="14291">
                  <c:v>0</c:v>
                </c:pt>
                <c:pt idx="14292">
                  <c:v>0</c:v>
                </c:pt>
                <c:pt idx="14293">
                  <c:v>0</c:v>
                </c:pt>
                <c:pt idx="14294">
                  <c:v>0</c:v>
                </c:pt>
                <c:pt idx="14295">
                  <c:v>0</c:v>
                </c:pt>
                <c:pt idx="14296">
                  <c:v>0</c:v>
                </c:pt>
                <c:pt idx="14297">
                  <c:v>0</c:v>
                </c:pt>
                <c:pt idx="14298">
                  <c:v>0</c:v>
                </c:pt>
                <c:pt idx="14299">
                  <c:v>0</c:v>
                </c:pt>
                <c:pt idx="14300">
                  <c:v>0</c:v>
                </c:pt>
                <c:pt idx="14301">
                  <c:v>0</c:v>
                </c:pt>
                <c:pt idx="14302">
                  <c:v>0</c:v>
                </c:pt>
                <c:pt idx="14303">
                  <c:v>0</c:v>
                </c:pt>
                <c:pt idx="14304">
                  <c:v>0</c:v>
                </c:pt>
                <c:pt idx="14305">
                  <c:v>0</c:v>
                </c:pt>
                <c:pt idx="14306">
                  <c:v>0</c:v>
                </c:pt>
                <c:pt idx="14307">
                  <c:v>0</c:v>
                </c:pt>
                <c:pt idx="14308">
                  <c:v>0</c:v>
                </c:pt>
                <c:pt idx="14309">
                  <c:v>0</c:v>
                </c:pt>
                <c:pt idx="14310">
                  <c:v>0</c:v>
                </c:pt>
                <c:pt idx="14311">
                  <c:v>0</c:v>
                </c:pt>
                <c:pt idx="14312">
                  <c:v>0</c:v>
                </c:pt>
                <c:pt idx="14313">
                  <c:v>0</c:v>
                </c:pt>
                <c:pt idx="14314">
                  <c:v>0</c:v>
                </c:pt>
                <c:pt idx="14315">
                  <c:v>0</c:v>
                </c:pt>
                <c:pt idx="14316">
                  <c:v>0</c:v>
                </c:pt>
                <c:pt idx="14317">
                  <c:v>0</c:v>
                </c:pt>
                <c:pt idx="14318">
                  <c:v>0</c:v>
                </c:pt>
                <c:pt idx="14319">
                  <c:v>0</c:v>
                </c:pt>
                <c:pt idx="14320">
                  <c:v>0</c:v>
                </c:pt>
                <c:pt idx="14321">
                  <c:v>0</c:v>
                </c:pt>
                <c:pt idx="14322">
                  <c:v>0</c:v>
                </c:pt>
                <c:pt idx="14323">
                  <c:v>0</c:v>
                </c:pt>
                <c:pt idx="14324">
                  <c:v>0</c:v>
                </c:pt>
                <c:pt idx="14325">
                  <c:v>0</c:v>
                </c:pt>
                <c:pt idx="14326">
                  <c:v>0</c:v>
                </c:pt>
                <c:pt idx="14327">
                  <c:v>0</c:v>
                </c:pt>
                <c:pt idx="14328">
                  <c:v>0</c:v>
                </c:pt>
                <c:pt idx="14329">
                  <c:v>0</c:v>
                </c:pt>
                <c:pt idx="14330">
                  <c:v>0</c:v>
                </c:pt>
                <c:pt idx="14331">
                  <c:v>0</c:v>
                </c:pt>
                <c:pt idx="14332">
                  <c:v>0</c:v>
                </c:pt>
                <c:pt idx="14333">
                  <c:v>0</c:v>
                </c:pt>
                <c:pt idx="14334">
                  <c:v>0</c:v>
                </c:pt>
                <c:pt idx="14335">
                  <c:v>0</c:v>
                </c:pt>
                <c:pt idx="14336">
                  <c:v>0</c:v>
                </c:pt>
                <c:pt idx="14337">
                  <c:v>0</c:v>
                </c:pt>
                <c:pt idx="14338">
                  <c:v>0</c:v>
                </c:pt>
                <c:pt idx="14339">
                  <c:v>0</c:v>
                </c:pt>
                <c:pt idx="14340">
                  <c:v>0</c:v>
                </c:pt>
                <c:pt idx="14341">
                  <c:v>0</c:v>
                </c:pt>
                <c:pt idx="14342">
                  <c:v>0</c:v>
                </c:pt>
                <c:pt idx="14343">
                  <c:v>0</c:v>
                </c:pt>
                <c:pt idx="14344">
                  <c:v>0</c:v>
                </c:pt>
                <c:pt idx="14345">
                  <c:v>0</c:v>
                </c:pt>
                <c:pt idx="14346">
                  <c:v>0</c:v>
                </c:pt>
                <c:pt idx="14347">
                  <c:v>0</c:v>
                </c:pt>
                <c:pt idx="14348">
                  <c:v>0</c:v>
                </c:pt>
                <c:pt idx="14349">
                  <c:v>0</c:v>
                </c:pt>
                <c:pt idx="14350">
                  <c:v>0</c:v>
                </c:pt>
                <c:pt idx="14351">
                  <c:v>0</c:v>
                </c:pt>
                <c:pt idx="14352">
                  <c:v>0</c:v>
                </c:pt>
                <c:pt idx="14353">
                  <c:v>0</c:v>
                </c:pt>
                <c:pt idx="14354">
                  <c:v>0</c:v>
                </c:pt>
                <c:pt idx="14355">
                  <c:v>0</c:v>
                </c:pt>
                <c:pt idx="14356">
                  <c:v>0</c:v>
                </c:pt>
                <c:pt idx="14357">
                  <c:v>0</c:v>
                </c:pt>
                <c:pt idx="14358">
                  <c:v>0</c:v>
                </c:pt>
                <c:pt idx="14359">
                  <c:v>0</c:v>
                </c:pt>
                <c:pt idx="14360">
                  <c:v>0</c:v>
                </c:pt>
                <c:pt idx="14361">
                  <c:v>0</c:v>
                </c:pt>
                <c:pt idx="14362">
                  <c:v>0</c:v>
                </c:pt>
                <c:pt idx="14363">
                  <c:v>0</c:v>
                </c:pt>
                <c:pt idx="14364">
                  <c:v>0</c:v>
                </c:pt>
                <c:pt idx="14365">
                  <c:v>0</c:v>
                </c:pt>
                <c:pt idx="14366">
                  <c:v>0</c:v>
                </c:pt>
                <c:pt idx="14367">
                  <c:v>0</c:v>
                </c:pt>
                <c:pt idx="14368">
                  <c:v>0</c:v>
                </c:pt>
                <c:pt idx="14369">
                  <c:v>0</c:v>
                </c:pt>
                <c:pt idx="14370">
                  <c:v>0</c:v>
                </c:pt>
                <c:pt idx="14371">
                  <c:v>0</c:v>
                </c:pt>
                <c:pt idx="14372">
                  <c:v>0</c:v>
                </c:pt>
                <c:pt idx="14373">
                  <c:v>0</c:v>
                </c:pt>
                <c:pt idx="14374">
                  <c:v>0</c:v>
                </c:pt>
                <c:pt idx="14375">
                  <c:v>0</c:v>
                </c:pt>
                <c:pt idx="14376">
                  <c:v>0</c:v>
                </c:pt>
                <c:pt idx="14377">
                  <c:v>0</c:v>
                </c:pt>
                <c:pt idx="14378">
                  <c:v>0</c:v>
                </c:pt>
                <c:pt idx="14379">
                  <c:v>0</c:v>
                </c:pt>
                <c:pt idx="14380">
                  <c:v>0</c:v>
                </c:pt>
                <c:pt idx="14381">
                  <c:v>0</c:v>
                </c:pt>
                <c:pt idx="14382">
                  <c:v>0</c:v>
                </c:pt>
                <c:pt idx="14383">
                  <c:v>0</c:v>
                </c:pt>
                <c:pt idx="14384">
                  <c:v>0</c:v>
                </c:pt>
                <c:pt idx="14385">
                  <c:v>0</c:v>
                </c:pt>
                <c:pt idx="14386">
                  <c:v>0.01</c:v>
                </c:pt>
                <c:pt idx="14387">
                  <c:v>0.01</c:v>
                </c:pt>
                <c:pt idx="14388">
                  <c:v>0.01</c:v>
                </c:pt>
                <c:pt idx="14389">
                  <c:v>0.01</c:v>
                </c:pt>
                <c:pt idx="14390">
                  <c:v>0.01</c:v>
                </c:pt>
                <c:pt idx="14391">
                  <c:v>0.01</c:v>
                </c:pt>
                <c:pt idx="14392">
                  <c:v>0.01</c:v>
                </c:pt>
                <c:pt idx="14393">
                  <c:v>0.02</c:v>
                </c:pt>
                <c:pt idx="14394">
                  <c:v>0.02</c:v>
                </c:pt>
                <c:pt idx="14395">
                  <c:v>0.02</c:v>
                </c:pt>
                <c:pt idx="14396">
                  <c:v>0.02</c:v>
                </c:pt>
                <c:pt idx="14397">
                  <c:v>0.02</c:v>
                </c:pt>
                <c:pt idx="14398">
                  <c:v>0.01</c:v>
                </c:pt>
                <c:pt idx="14399">
                  <c:v>0.01</c:v>
                </c:pt>
                <c:pt idx="14400">
                  <c:v>0.01</c:v>
                </c:pt>
                <c:pt idx="14401">
                  <c:v>0.01</c:v>
                </c:pt>
                <c:pt idx="14402">
                  <c:v>0.01</c:v>
                </c:pt>
                <c:pt idx="14403">
                  <c:v>0.01</c:v>
                </c:pt>
                <c:pt idx="14404">
                  <c:v>0.01</c:v>
                </c:pt>
                <c:pt idx="14405">
                  <c:v>0</c:v>
                </c:pt>
                <c:pt idx="14406">
                  <c:v>0</c:v>
                </c:pt>
                <c:pt idx="14407">
                  <c:v>0</c:v>
                </c:pt>
                <c:pt idx="14408">
                  <c:v>0</c:v>
                </c:pt>
                <c:pt idx="14409">
                  <c:v>0</c:v>
                </c:pt>
                <c:pt idx="14410">
                  <c:v>0</c:v>
                </c:pt>
                <c:pt idx="14411">
                  <c:v>0</c:v>
                </c:pt>
                <c:pt idx="14412">
                  <c:v>0</c:v>
                </c:pt>
                <c:pt idx="14413">
                  <c:v>0.01</c:v>
                </c:pt>
                <c:pt idx="14414">
                  <c:v>0.01</c:v>
                </c:pt>
                <c:pt idx="14415">
                  <c:v>0.01</c:v>
                </c:pt>
                <c:pt idx="14416">
                  <c:v>0.01</c:v>
                </c:pt>
                <c:pt idx="14417">
                  <c:v>0.01</c:v>
                </c:pt>
                <c:pt idx="14418">
                  <c:v>0.01</c:v>
                </c:pt>
                <c:pt idx="14419">
                  <c:v>0.02</c:v>
                </c:pt>
                <c:pt idx="14420">
                  <c:v>0.02</c:v>
                </c:pt>
                <c:pt idx="14421">
                  <c:v>0.02</c:v>
                </c:pt>
                <c:pt idx="14422">
                  <c:v>0.03</c:v>
                </c:pt>
                <c:pt idx="14423">
                  <c:v>0.03</c:v>
                </c:pt>
                <c:pt idx="14424">
                  <c:v>0.03</c:v>
                </c:pt>
                <c:pt idx="14425">
                  <c:v>0.02</c:v>
                </c:pt>
                <c:pt idx="14426">
                  <c:v>0.02</c:v>
                </c:pt>
                <c:pt idx="14427">
                  <c:v>0.02</c:v>
                </c:pt>
                <c:pt idx="14428">
                  <c:v>0.02</c:v>
                </c:pt>
                <c:pt idx="14429">
                  <c:v>0.02</c:v>
                </c:pt>
                <c:pt idx="14430">
                  <c:v>0.02</c:v>
                </c:pt>
                <c:pt idx="14431">
                  <c:v>0.01</c:v>
                </c:pt>
                <c:pt idx="14432">
                  <c:v>0.01</c:v>
                </c:pt>
                <c:pt idx="14433">
                  <c:v>0.01</c:v>
                </c:pt>
                <c:pt idx="14434">
                  <c:v>0</c:v>
                </c:pt>
                <c:pt idx="14435">
                  <c:v>0</c:v>
                </c:pt>
                <c:pt idx="14436">
                  <c:v>0</c:v>
                </c:pt>
                <c:pt idx="14437">
                  <c:v>0</c:v>
                </c:pt>
                <c:pt idx="14438">
                  <c:v>0</c:v>
                </c:pt>
                <c:pt idx="14439">
                  <c:v>0</c:v>
                </c:pt>
                <c:pt idx="14440">
                  <c:v>0</c:v>
                </c:pt>
                <c:pt idx="14441">
                  <c:v>0</c:v>
                </c:pt>
                <c:pt idx="14442">
                  <c:v>0.01</c:v>
                </c:pt>
                <c:pt idx="14443">
                  <c:v>0.02</c:v>
                </c:pt>
                <c:pt idx="14444">
                  <c:v>0.02</c:v>
                </c:pt>
                <c:pt idx="14445">
                  <c:v>0.02</c:v>
                </c:pt>
                <c:pt idx="14446">
                  <c:v>0.02</c:v>
                </c:pt>
                <c:pt idx="14447">
                  <c:v>0.02</c:v>
                </c:pt>
                <c:pt idx="14448">
                  <c:v>0.02</c:v>
                </c:pt>
                <c:pt idx="14449">
                  <c:v>0.02</c:v>
                </c:pt>
                <c:pt idx="14450">
                  <c:v>0.02</c:v>
                </c:pt>
                <c:pt idx="14451">
                  <c:v>0.02</c:v>
                </c:pt>
                <c:pt idx="14452">
                  <c:v>0.02</c:v>
                </c:pt>
                <c:pt idx="14453">
                  <c:v>0.02</c:v>
                </c:pt>
                <c:pt idx="14454">
                  <c:v>0.01</c:v>
                </c:pt>
                <c:pt idx="14455">
                  <c:v>0</c:v>
                </c:pt>
                <c:pt idx="14456">
                  <c:v>0</c:v>
                </c:pt>
                <c:pt idx="14457">
                  <c:v>0</c:v>
                </c:pt>
                <c:pt idx="14458">
                  <c:v>0</c:v>
                </c:pt>
                <c:pt idx="14459">
                  <c:v>0</c:v>
                </c:pt>
                <c:pt idx="14460">
                  <c:v>0</c:v>
                </c:pt>
                <c:pt idx="14461">
                  <c:v>0</c:v>
                </c:pt>
                <c:pt idx="14462">
                  <c:v>0</c:v>
                </c:pt>
                <c:pt idx="14463">
                  <c:v>0</c:v>
                </c:pt>
                <c:pt idx="14464">
                  <c:v>0</c:v>
                </c:pt>
                <c:pt idx="14465">
                  <c:v>0</c:v>
                </c:pt>
                <c:pt idx="14466">
                  <c:v>0</c:v>
                </c:pt>
                <c:pt idx="14467">
                  <c:v>0</c:v>
                </c:pt>
                <c:pt idx="14468">
                  <c:v>0</c:v>
                </c:pt>
                <c:pt idx="14469">
                  <c:v>0</c:v>
                </c:pt>
                <c:pt idx="14470">
                  <c:v>0</c:v>
                </c:pt>
                <c:pt idx="14471">
                  <c:v>0</c:v>
                </c:pt>
                <c:pt idx="14472">
                  <c:v>0.01</c:v>
                </c:pt>
                <c:pt idx="14473">
                  <c:v>0.01</c:v>
                </c:pt>
                <c:pt idx="14474">
                  <c:v>0.01</c:v>
                </c:pt>
                <c:pt idx="14475">
                  <c:v>0.01</c:v>
                </c:pt>
                <c:pt idx="14476">
                  <c:v>0.01</c:v>
                </c:pt>
                <c:pt idx="14477">
                  <c:v>0.01</c:v>
                </c:pt>
                <c:pt idx="14478">
                  <c:v>0.01</c:v>
                </c:pt>
                <c:pt idx="14479">
                  <c:v>0.01</c:v>
                </c:pt>
                <c:pt idx="14480">
                  <c:v>0.01</c:v>
                </c:pt>
                <c:pt idx="14481">
                  <c:v>0.01</c:v>
                </c:pt>
                <c:pt idx="14482">
                  <c:v>0.01</c:v>
                </c:pt>
                <c:pt idx="14483">
                  <c:v>0.01</c:v>
                </c:pt>
                <c:pt idx="14484">
                  <c:v>0</c:v>
                </c:pt>
                <c:pt idx="14485">
                  <c:v>0.01</c:v>
                </c:pt>
                <c:pt idx="14486">
                  <c:v>0.01</c:v>
                </c:pt>
                <c:pt idx="14487">
                  <c:v>0.01</c:v>
                </c:pt>
                <c:pt idx="14488">
                  <c:v>0.01</c:v>
                </c:pt>
                <c:pt idx="14489">
                  <c:v>0.01</c:v>
                </c:pt>
                <c:pt idx="14490">
                  <c:v>0.01</c:v>
                </c:pt>
                <c:pt idx="14491">
                  <c:v>0.01</c:v>
                </c:pt>
                <c:pt idx="14492">
                  <c:v>0.01</c:v>
                </c:pt>
                <c:pt idx="14493">
                  <c:v>0.01</c:v>
                </c:pt>
                <c:pt idx="14494">
                  <c:v>0.01</c:v>
                </c:pt>
                <c:pt idx="14495">
                  <c:v>0.01</c:v>
                </c:pt>
                <c:pt idx="14496">
                  <c:v>0.01</c:v>
                </c:pt>
                <c:pt idx="14497">
                  <c:v>0</c:v>
                </c:pt>
                <c:pt idx="14498">
                  <c:v>0</c:v>
                </c:pt>
                <c:pt idx="14499">
                  <c:v>0</c:v>
                </c:pt>
                <c:pt idx="14500">
                  <c:v>0</c:v>
                </c:pt>
                <c:pt idx="14501">
                  <c:v>0</c:v>
                </c:pt>
                <c:pt idx="14502">
                  <c:v>0</c:v>
                </c:pt>
                <c:pt idx="14503">
                  <c:v>0</c:v>
                </c:pt>
                <c:pt idx="14504">
                  <c:v>0</c:v>
                </c:pt>
                <c:pt idx="14505">
                  <c:v>0</c:v>
                </c:pt>
                <c:pt idx="14506">
                  <c:v>0</c:v>
                </c:pt>
                <c:pt idx="14507">
                  <c:v>0</c:v>
                </c:pt>
                <c:pt idx="14508">
                  <c:v>0</c:v>
                </c:pt>
                <c:pt idx="14509">
                  <c:v>0</c:v>
                </c:pt>
                <c:pt idx="14510">
                  <c:v>0</c:v>
                </c:pt>
                <c:pt idx="14511">
                  <c:v>0</c:v>
                </c:pt>
                <c:pt idx="14512">
                  <c:v>0</c:v>
                </c:pt>
                <c:pt idx="14513">
                  <c:v>0</c:v>
                </c:pt>
                <c:pt idx="14514">
                  <c:v>0</c:v>
                </c:pt>
                <c:pt idx="14515">
                  <c:v>0</c:v>
                </c:pt>
                <c:pt idx="14516">
                  <c:v>0</c:v>
                </c:pt>
                <c:pt idx="14517">
                  <c:v>0</c:v>
                </c:pt>
                <c:pt idx="14518">
                  <c:v>0</c:v>
                </c:pt>
                <c:pt idx="14519">
                  <c:v>0</c:v>
                </c:pt>
                <c:pt idx="14520">
                  <c:v>0</c:v>
                </c:pt>
                <c:pt idx="14521">
                  <c:v>0</c:v>
                </c:pt>
                <c:pt idx="14522">
                  <c:v>0</c:v>
                </c:pt>
                <c:pt idx="14523">
                  <c:v>0</c:v>
                </c:pt>
                <c:pt idx="14524">
                  <c:v>0</c:v>
                </c:pt>
                <c:pt idx="14525">
                  <c:v>0</c:v>
                </c:pt>
                <c:pt idx="14526">
                  <c:v>0</c:v>
                </c:pt>
                <c:pt idx="14527">
                  <c:v>0</c:v>
                </c:pt>
                <c:pt idx="14528">
                  <c:v>0</c:v>
                </c:pt>
                <c:pt idx="14529">
                  <c:v>0</c:v>
                </c:pt>
                <c:pt idx="14530">
                  <c:v>0</c:v>
                </c:pt>
                <c:pt idx="14531">
                  <c:v>0</c:v>
                </c:pt>
                <c:pt idx="14532">
                  <c:v>0</c:v>
                </c:pt>
                <c:pt idx="14533">
                  <c:v>0</c:v>
                </c:pt>
                <c:pt idx="14534">
                  <c:v>0</c:v>
                </c:pt>
                <c:pt idx="14535">
                  <c:v>0</c:v>
                </c:pt>
                <c:pt idx="14536">
                  <c:v>0</c:v>
                </c:pt>
                <c:pt idx="14537">
                  <c:v>0</c:v>
                </c:pt>
                <c:pt idx="14538">
                  <c:v>0</c:v>
                </c:pt>
                <c:pt idx="14539">
                  <c:v>0</c:v>
                </c:pt>
                <c:pt idx="14540">
                  <c:v>0</c:v>
                </c:pt>
                <c:pt idx="14541">
                  <c:v>0</c:v>
                </c:pt>
                <c:pt idx="14542">
                  <c:v>0</c:v>
                </c:pt>
                <c:pt idx="14543">
                  <c:v>0</c:v>
                </c:pt>
                <c:pt idx="14544">
                  <c:v>0</c:v>
                </c:pt>
                <c:pt idx="14545">
                  <c:v>0</c:v>
                </c:pt>
                <c:pt idx="14546">
                  <c:v>0</c:v>
                </c:pt>
                <c:pt idx="14547">
                  <c:v>0</c:v>
                </c:pt>
                <c:pt idx="14548">
                  <c:v>0</c:v>
                </c:pt>
                <c:pt idx="14549">
                  <c:v>0</c:v>
                </c:pt>
                <c:pt idx="14550">
                  <c:v>0</c:v>
                </c:pt>
                <c:pt idx="14551">
                  <c:v>0</c:v>
                </c:pt>
                <c:pt idx="14552">
                  <c:v>0</c:v>
                </c:pt>
                <c:pt idx="14553">
                  <c:v>0</c:v>
                </c:pt>
                <c:pt idx="14554">
                  <c:v>0</c:v>
                </c:pt>
                <c:pt idx="14555">
                  <c:v>0</c:v>
                </c:pt>
                <c:pt idx="14556">
                  <c:v>0</c:v>
                </c:pt>
                <c:pt idx="14557">
                  <c:v>0</c:v>
                </c:pt>
                <c:pt idx="14558">
                  <c:v>0</c:v>
                </c:pt>
                <c:pt idx="14559">
                  <c:v>0</c:v>
                </c:pt>
                <c:pt idx="14560">
                  <c:v>0</c:v>
                </c:pt>
                <c:pt idx="14561">
                  <c:v>0</c:v>
                </c:pt>
                <c:pt idx="14562">
                  <c:v>0</c:v>
                </c:pt>
                <c:pt idx="14563">
                  <c:v>0</c:v>
                </c:pt>
                <c:pt idx="14564">
                  <c:v>0</c:v>
                </c:pt>
                <c:pt idx="14565">
                  <c:v>0</c:v>
                </c:pt>
                <c:pt idx="14566">
                  <c:v>0</c:v>
                </c:pt>
                <c:pt idx="14567">
                  <c:v>0</c:v>
                </c:pt>
                <c:pt idx="14568">
                  <c:v>0</c:v>
                </c:pt>
                <c:pt idx="14569">
                  <c:v>0</c:v>
                </c:pt>
                <c:pt idx="14570">
                  <c:v>0</c:v>
                </c:pt>
                <c:pt idx="14571">
                  <c:v>0</c:v>
                </c:pt>
                <c:pt idx="14572">
                  <c:v>0</c:v>
                </c:pt>
                <c:pt idx="14573">
                  <c:v>0</c:v>
                </c:pt>
                <c:pt idx="14574">
                  <c:v>0</c:v>
                </c:pt>
                <c:pt idx="14575">
                  <c:v>0.01</c:v>
                </c:pt>
                <c:pt idx="14576">
                  <c:v>0.01</c:v>
                </c:pt>
                <c:pt idx="14577">
                  <c:v>0.01</c:v>
                </c:pt>
                <c:pt idx="14578">
                  <c:v>0.01</c:v>
                </c:pt>
                <c:pt idx="14579">
                  <c:v>0.01</c:v>
                </c:pt>
                <c:pt idx="14580">
                  <c:v>0.01</c:v>
                </c:pt>
                <c:pt idx="14581">
                  <c:v>0.01</c:v>
                </c:pt>
                <c:pt idx="14582">
                  <c:v>0.01</c:v>
                </c:pt>
                <c:pt idx="14583">
                  <c:v>0.01</c:v>
                </c:pt>
                <c:pt idx="14584">
                  <c:v>0.01</c:v>
                </c:pt>
                <c:pt idx="14585">
                  <c:v>0.01</c:v>
                </c:pt>
                <c:pt idx="14586">
                  <c:v>0.01</c:v>
                </c:pt>
                <c:pt idx="14587">
                  <c:v>0</c:v>
                </c:pt>
                <c:pt idx="14588">
                  <c:v>0</c:v>
                </c:pt>
                <c:pt idx="14589">
                  <c:v>0</c:v>
                </c:pt>
                <c:pt idx="14590">
                  <c:v>0</c:v>
                </c:pt>
                <c:pt idx="14591">
                  <c:v>0</c:v>
                </c:pt>
                <c:pt idx="14592">
                  <c:v>0</c:v>
                </c:pt>
                <c:pt idx="14593">
                  <c:v>0</c:v>
                </c:pt>
                <c:pt idx="14594">
                  <c:v>0</c:v>
                </c:pt>
                <c:pt idx="14595">
                  <c:v>0</c:v>
                </c:pt>
                <c:pt idx="14596">
                  <c:v>0.01</c:v>
                </c:pt>
                <c:pt idx="14597">
                  <c:v>0.01</c:v>
                </c:pt>
                <c:pt idx="14598">
                  <c:v>0.01</c:v>
                </c:pt>
                <c:pt idx="14599">
                  <c:v>0.01</c:v>
                </c:pt>
                <c:pt idx="14600">
                  <c:v>0.01</c:v>
                </c:pt>
                <c:pt idx="14601">
                  <c:v>0.01</c:v>
                </c:pt>
                <c:pt idx="14602">
                  <c:v>0.01</c:v>
                </c:pt>
                <c:pt idx="14603">
                  <c:v>0.01</c:v>
                </c:pt>
                <c:pt idx="14604">
                  <c:v>0.01</c:v>
                </c:pt>
                <c:pt idx="14605">
                  <c:v>0.01</c:v>
                </c:pt>
                <c:pt idx="14606">
                  <c:v>0.01</c:v>
                </c:pt>
                <c:pt idx="14607">
                  <c:v>0.01</c:v>
                </c:pt>
                <c:pt idx="14608">
                  <c:v>0</c:v>
                </c:pt>
                <c:pt idx="14609">
                  <c:v>0</c:v>
                </c:pt>
                <c:pt idx="14610">
                  <c:v>0</c:v>
                </c:pt>
                <c:pt idx="14611">
                  <c:v>0</c:v>
                </c:pt>
                <c:pt idx="14612">
                  <c:v>0</c:v>
                </c:pt>
                <c:pt idx="14613">
                  <c:v>0</c:v>
                </c:pt>
                <c:pt idx="14614">
                  <c:v>0</c:v>
                </c:pt>
                <c:pt idx="14615">
                  <c:v>0</c:v>
                </c:pt>
                <c:pt idx="14616">
                  <c:v>0</c:v>
                </c:pt>
                <c:pt idx="14617">
                  <c:v>0</c:v>
                </c:pt>
                <c:pt idx="14618">
                  <c:v>0</c:v>
                </c:pt>
                <c:pt idx="14619">
                  <c:v>0</c:v>
                </c:pt>
                <c:pt idx="14620">
                  <c:v>0</c:v>
                </c:pt>
                <c:pt idx="14621">
                  <c:v>0</c:v>
                </c:pt>
                <c:pt idx="14622">
                  <c:v>0</c:v>
                </c:pt>
                <c:pt idx="14623">
                  <c:v>0</c:v>
                </c:pt>
                <c:pt idx="14624">
                  <c:v>0</c:v>
                </c:pt>
                <c:pt idx="14625">
                  <c:v>0</c:v>
                </c:pt>
                <c:pt idx="14626">
                  <c:v>0</c:v>
                </c:pt>
                <c:pt idx="14627">
                  <c:v>0</c:v>
                </c:pt>
                <c:pt idx="14628">
                  <c:v>0</c:v>
                </c:pt>
                <c:pt idx="14629">
                  <c:v>0</c:v>
                </c:pt>
                <c:pt idx="14630">
                  <c:v>0</c:v>
                </c:pt>
                <c:pt idx="14631">
                  <c:v>0</c:v>
                </c:pt>
                <c:pt idx="14632">
                  <c:v>0</c:v>
                </c:pt>
                <c:pt idx="14633">
                  <c:v>0</c:v>
                </c:pt>
                <c:pt idx="14634">
                  <c:v>0</c:v>
                </c:pt>
                <c:pt idx="14635">
                  <c:v>0</c:v>
                </c:pt>
                <c:pt idx="14636">
                  <c:v>0</c:v>
                </c:pt>
                <c:pt idx="14637">
                  <c:v>0</c:v>
                </c:pt>
                <c:pt idx="14638">
                  <c:v>0</c:v>
                </c:pt>
                <c:pt idx="14639">
                  <c:v>0</c:v>
                </c:pt>
                <c:pt idx="14640">
                  <c:v>0</c:v>
                </c:pt>
                <c:pt idx="14641">
                  <c:v>0</c:v>
                </c:pt>
                <c:pt idx="14642">
                  <c:v>0</c:v>
                </c:pt>
                <c:pt idx="14643">
                  <c:v>0</c:v>
                </c:pt>
                <c:pt idx="14644">
                  <c:v>0</c:v>
                </c:pt>
                <c:pt idx="14645">
                  <c:v>0</c:v>
                </c:pt>
                <c:pt idx="14646">
                  <c:v>0</c:v>
                </c:pt>
                <c:pt idx="14647">
                  <c:v>0</c:v>
                </c:pt>
                <c:pt idx="14648">
                  <c:v>0</c:v>
                </c:pt>
                <c:pt idx="14649">
                  <c:v>0</c:v>
                </c:pt>
                <c:pt idx="14650">
                  <c:v>0</c:v>
                </c:pt>
                <c:pt idx="14651">
                  <c:v>0</c:v>
                </c:pt>
                <c:pt idx="14652">
                  <c:v>0</c:v>
                </c:pt>
                <c:pt idx="14653">
                  <c:v>0</c:v>
                </c:pt>
                <c:pt idx="14654">
                  <c:v>0</c:v>
                </c:pt>
                <c:pt idx="14655">
                  <c:v>0</c:v>
                </c:pt>
                <c:pt idx="14656">
                  <c:v>0</c:v>
                </c:pt>
                <c:pt idx="14657">
                  <c:v>0</c:v>
                </c:pt>
                <c:pt idx="14658">
                  <c:v>0</c:v>
                </c:pt>
                <c:pt idx="14659">
                  <c:v>0</c:v>
                </c:pt>
                <c:pt idx="14660">
                  <c:v>0</c:v>
                </c:pt>
                <c:pt idx="14661">
                  <c:v>0</c:v>
                </c:pt>
                <c:pt idx="14662">
                  <c:v>0</c:v>
                </c:pt>
                <c:pt idx="14663">
                  <c:v>0.02</c:v>
                </c:pt>
                <c:pt idx="14664">
                  <c:v>0.02</c:v>
                </c:pt>
                <c:pt idx="14665">
                  <c:v>0.02</c:v>
                </c:pt>
                <c:pt idx="14666">
                  <c:v>0.02</c:v>
                </c:pt>
                <c:pt idx="14667">
                  <c:v>0.02</c:v>
                </c:pt>
                <c:pt idx="14668">
                  <c:v>0.02</c:v>
                </c:pt>
                <c:pt idx="14669">
                  <c:v>0.02</c:v>
                </c:pt>
                <c:pt idx="14670">
                  <c:v>0.02</c:v>
                </c:pt>
                <c:pt idx="14671">
                  <c:v>0.02</c:v>
                </c:pt>
                <c:pt idx="14672">
                  <c:v>0.02</c:v>
                </c:pt>
                <c:pt idx="14673">
                  <c:v>0</c:v>
                </c:pt>
                <c:pt idx="14674">
                  <c:v>0</c:v>
                </c:pt>
                <c:pt idx="14675">
                  <c:v>0</c:v>
                </c:pt>
                <c:pt idx="14676">
                  <c:v>0</c:v>
                </c:pt>
                <c:pt idx="14677">
                  <c:v>0</c:v>
                </c:pt>
                <c:pt idx="14678">
                  <c:v>0</c:v>
                </c:pt>
                <c:pt idx="14679">
                  <c:v>0</c:v>
                </c:pt>
                <c:pt idx="14680">
                  <c:v>0</c:v>
                </c:pt>
                <c:pt idx="14681">
                  <c:v>0</c:v>
                </c:pt>
                <c:pt idx="14682">
                  <c:v>0</c:v>
                </c:pt>
                <c:pt idx="14683">
                  <c:v>0</c:v>
                </c:pt>
                <c:pt idx="14684">
                  <c:v>0</c:v>
                </c:pt>
                <c:pt idx="14685">
                  <c:v>0</c:v>
                </c:pt>
                <c:pt idx="14686">
                  <c:v>0</c:v>
                </c:pt>
                <c:pt idx="14687">
                  <c:v>0</c:v>
                </c:pt>
                <c:pt idx="14688">
                  <c:v>0</c:v>
                </c:pt>
                <c:pt idx="14689">
                  <c:v>0</c:v>
                </c:pt>
                <c:pt idx="14690">
                  <c:v>0</c:v>
                </c:pt>
                <c:pt idx="14691">
                  <c:v>0</c:v>
                </c:pt>
                <c:pt idx="14692">
                  <c:v>0</c:v>
                </c:pt>
                <c:pt idx="14693">
                  <c:v>0</c:v>
                </c:pt>
                <c:pt idx="14694">
                  <c:v>0</c:v>
                </c:pt>
                <c:pt idx="14695">
                  <c:v>0</c:v>
                </c:pt>
                <c:pt idx="14696">
                  <c:v>0</c:v>
                </c:pt>
                <c:pt idx="14697">
                  <c:v>0</c:v>
                </c:pt>
                <c:pt idx="14698">
                  <c:v>0</c:v>
                </c:pt>
                <c:pt idx="14699">
                  <c:v>0</c:v>
                </c:pt>
                <c:pt idx="14700">
                  <c:v>0</c:v>
                </c:pt>
                <c:pt idx="14701">
                  <c:v>0</c:v>
                </c:pt>
                <c:pt idx="14702">
                  <c:v>0</c:v>
                </c:pt>
                <c:pt idx="14703">
                  <c:v>0</c:v>
                </c:pt>
                <c:pt idx="14704">
                  <c:v>0</c:v>
                </c:pt>
                <c:pt idx="14705">
                  <c:v>0</c:v>
                </c:pt>
                <c:pt idx="14706">
                  <c:v>0</c:v>
                </c:pt>
                <c:pt idx="14707">
                  <c:v>0</c:v>
                </c:pt>
                <c:pt idx="14708">
                  <c:v>0</c:v>
                </c:pt>
                <c:pt idx="14709">
                  <c:v>0</c:v>
                </c:pt>
                <c:pt idx="14710">
                  <c:v>0</c:v>
                </c:pt>
                <c:pt idx="14711">
                  <c:v>0</c:v>
                </c:pt>
                <c:pt idx="14712">
                  <c:v>0</c:v>
                </c:pt>
                <c:pt idx="14713">
                  <c:v>0</c:v>
                </c:pt>
                <c:pt idx="14714">
                  <c:v>0</c:v>
                </c:pt>
                <c:pt idx="14715">
                  <c:v>0</c:v>
                </c:pt>
                <c:pt idx="14716">
                  <c:v>0</c:v>
                </c:pt>
                <c:pt idx="14717">
                  <c:v>0</c:v>
                </c:pt>
                <c:pt idx="14718">
                  <c:v>0</c:v>
                </c:pt>
                <c:pt idx="14719">
                  <c:v>0</c:v>
                </c:pt>
                <c:pt idx="14720">
                  <c:v>0</c:v>
                </c:pt>
                <c:pt idx="14721">
                  <c:v>0</c:v>
                </c:pt>
                <c:pt idx="14722">
                  <c:v>0</c:v>
                </c:pt>
                <c:pt idx="14723">
                  <c:v>0</c:v>
                </c:pt>
                <c:pt idx="14724">
                  <c:v>0</c:v>
                </c:pt>
                <c:pt idx="14725">
                  <c:v>0</c:v>
                </c:pt>
                <c:pt idx="14726">
                  <c:v>0</c:v>
                </c:pt>
                <c:pt idx="14727">
                  <c:v>0</c:v>
                </c:pt>
                <c:pt idx="14728">
                  <c:v>0</c:v>
                </c:pt>
                <c:pt idx="14729">
                  <c:v>0</c:v>
                </c:pt>
                <c:pt idx="14730">
                  <c:v>0</c:v>
                </c:pt>
                <c:pt idx="14731">
                  <c:v>0</c:v>
                </c:pt>
                <c:pt idx="14732">
                  <c:v>0</c:v>
                </c:pt>
                <c:pt idx="14733">
                  <c:v>0</c:v>
                </c:pt>
                <c:pt idx="14734">
                  <c:v>0</c:v>
                </c:pt>
                <c:pt idx="14735">
                  <c:v>0</c:v>
                </c:pt>
                <c:pt idx="14736">
                  <c:v>0</c:v>
                </c:pt>
                <c:pt idx="14737">
                  <c:v>0</c:v>
                </c:pt>
                <c:pt idx="14738">
                  <c:v>0</c:v>
                </c:pt>
                <c:pt idx="14739">
                  <c:v>0</c:v>
                </c:pt>
                <c:pt idx="14740">
                  <c:v>0</c:v>
                </c:pt>
                <c:pt idx="14741">
                  <c:v>0</c:v>
                </c:pt>
                <c:pt idx="14742">
                  <c:v>0</c:v>
                </c:pt>
                <c:pt idx="14743">
                  <c:v>0</c:v>
                </c:pt>
                <c:pt idx="14744">
                  <c:v>0</c:v>
                </c:pt>
                <c:pt idx="14745">
                  <c:v>0</c:v>
                </c:pt>
                <c:pt idx="14746">
                  <c:v>0</c:v>
                </c:pt>
                <c:pt idx="14747">
                  <c:v>0</c:v>
                </c:pt>
                <c:pt idx="14748">
                  <c:v>0</c:v>
                </c:pt>
                <c:pt idx="14749">
                  <c:v>0</c:v>
                </c:pt>
                <c:pt idx="14750">
                  <c:v>0</c:v>
                </c:pt>
                <c:pt idx="14751">
                  <c:v>0</c:v>
                </c:pt>
                <c:pt idx="14752">
                  <c:v>0</c:v>
                </c:pt>
                <c:pt idx="14753">
                  <c:v>0</c:v>
                </c:pt>
                <c:pt idx="14754">
                  <c:v>0</c:v>
                </c:pt>
                <c:pt idx="14755">
                  <c:v>0</c:v>
                </c:pt>
                <c:pt idx="14756">
                  <c:v>0</c:v>
                </c:pt>
                <c:pt idx="14757">
                  <c:v>0</c:v>
                </c:pt>
                <c:pt idx="14758">
                  <c:v>0</c:v>
                </c:pt>
                <c:pt idx="14759">
                  <c:v>0</c:v>
                </c:pt>
                <c:pt idx="14760">
                  <c:v>0</c:v>
                </c:pt>
                <c:pt idx="14761">
                  <c:v>0</c:v>
                </c:pt>
                <c:pt idx="14762">
                  <c:v>0</c:v>
                </c:pt>
                <c:pt idx="14763">
                  <c:v>0</c:v>
                </c:pt>
                <c:pt idx="14764">
                  <c:v>0</c:v>
                </c:pt>
                <c:pt idx="14765">
                  <c:v>0</c:v>
                </c:pt>
                <c:pt idx="14766">
                  <c:v>0</c:v>
                </c:pt>
                <c:pt idx="14767">
                  <c:v>0</c:v>
                </c:pt>
                <c:pt idx="14768">
                  <c:v>0</c:v>
                </c:pt>
                <c:pt idx="14769">
                  <c:v>0</c:v>
                </c:pt>
                <c:pt idx="14770">
                  <c:v>0</c:v>
                </c:pt>
                <c:pt idx="14771">
                  <c:v>0</c:v>
                </c:pt>
                <c:pt idx="14772">
                  <c:v>0</c:v>
                </c:pt>
                <c:pt idx="14773">
                  <c:v>0</c:v>
                </c:pt>
                <c:pt idx="14774">
                  <c:v>0</c:v>
                </c:pt>
                <c:pt idx="14775">
                  <c:v>0</c:v>
                </c:pt>
                <c:pt idx="14776">
                  <c:v>0</c:v>
                </c:pt>
                <c:pt idx="14777">
                  <c:v>0</c:v>
                </c:pt>
                <c:pt idx="14778">
                  <c:v>0</c:v>
                </c:pt>
                <c:pt idx="14779">
                  <c:v>0</c:v>
                </c:pt>
                <c:pt idx="14780">
                  <c:v>0</c:v>
                </c:pt>
                <c:pt idx="14781">
                  <c:v>0</c:v>
                </c:pt>
                <c:pt idx="14782">
                  <c:v>0</c:v>
                </c:pt>
                <c:pt idx="14783">
                  <c:v>0</c:v>
                </c:pt>
                <c:pt idx="14784">
                  <c:v>0</c:v>
                </c:pt>
                <c:pt idx="14785">
                  <c:v>0</c:v>
                </c:pt>
                <c:pt idx="14786">
                  <c:v>0</c:v>
                </c:pt>
                <c:pt idx="14787">
                  <c:v>0</c:v>
                </c:pt>
                <c:pt idx="14788">
                  <c:v>0</c:v>
                </c:pt>
                <c:pt idx="14789">
                  <c:v>0</c:v>
                </c:pt>
                <c:pt idx="14790">
                  <c:v>0</c:v>
                </c:pt>
                <c:pt idx="14791">
                  <c:v>0</c:v>
                </c:pt>
                <c:pt idx="14792">
                  <c:v>0</c:v>
                </c:pt>
                <c:pt idx="14793">
                  <c:v>0</c:v>
                </c:pt>
                <c:pt idx="14794">
                  <c:v>0</c:v>
                </c:pt>
                <c:pt idx="14795">
                  <c:v>0</c:v>
                </c:pt>
                <c:pt idx="14796">
                  <c:v>0</c:v>
                </c:pt>
                <c:pt idx="14797">
                  <c:v>0</c:v>
                </c:pt>
                <c:pt idx="14798">
                  <c:v>0</c:v>
                </c:pt>
                <c:pt idx="14799">
                  <c:v>0</c:v>
                </c:pt>
                <c:pt idx="14800">
                  <c:v>0</c:v>
                </c:pt>
                <c:pt idx="14801">
                  <c:v>0</c:v>
                </c:pt>
                <c:pt idx="14802">
                  <c:v>0</c:v>
                </c:pt>
                <c:pt idx="14803">
                  <c:v>0</c:v>
                </c:pt>
                <c:pt idx="14804">
                  <c:v>0</c:v>
                </c:pt>
                <c:pt idx="14805">
                  <c:v>0</c:v>
                </c:pt>
                <c:pt idx="14806">
                  <c:v>0</c:v>
                </c:pt>
                <c:pt idx="14807">
                  <c:v>0</c:v>
                </c:pt>
                <c:pt idx="14808">
                  <c:v>0</c:v>
                </c:pt>
                <c:pt idx="14809">
                  <c:v>0</c:v>
                </c:pt>
                <c:pt idx="14810">
                  <c:v>0</c:v>
                </c:pt>
                <c:pt idx="14811">
                  <c:v>0</c:v>
                </c:pt>
                <c:pt idx="14812">
                  <c:v>0</c:v>
                </c:pt>
                <c:pt idx="14813">
                  <c:v>0</c:v>
                </c:pt>
                <c:pt idx="14814">
                  <c:v>0</c:v>
                </c:pt>
                <c:pt idx="14815">
                  <c:v>0</c:v>
                </c:pt>
                <c:pt idx="14816">
                  <c:v>0</c:v>
                </c:pt>
                <c:pt idx="14817">
                  <c:v>0</c:v>
                </c:pt>
                <c:pt idx="14818">
                  <c:v>0</c:v>
                </c:pt>
                <c:pt idx="14819">
                  <c:v>0</c:v>
                </c:pt>
                <c:pt idx="14820">
                  <c:v>0</c:v>
                </c:pt>
                <c:pt idx="14821">
                  <c:v>0</c:v>
                </c:pt>
                <c:pt idx="14822">
                  <c:v>0</c:v>
                </c:pt>
                <c:pt idx="14823">
                  <c:v>0</c:v>
                </c:pt>
                <c:pt idx="14824">
                  <c:v>0</c:v>
                </c:pt>
                <c:pt idx="14825">
                  <c:v>0</c:v>
                </c:pt>
                <c:pt idx="14826">
                  <c:v>0</c:v>
                </c:pt>
                <c:pt idx="14827">
                  <c:v>0</c:v>
                </c:pt>
                <c:pt idx="14828">
                  <c:v>0</c:v>
                </c:pt>
                <c:pt idx="14829">
                  <c:v>0</c:v>
                </c:pt>
                <c:pt idx="14830">
                  <c:v>0</c:v>
                </c:pt>
                <c:pt idx="14831">
                  <c:v>0</c:v>
                </c:pt>
                <c:pt idx="14832">
                  <c:v>0</c:v>
                </c:pt>
                <c:pt idx="14833">
                  <c:v>0</c:v>
                </c:pt>
                <c:pt idx="14834">
                  <c:v>0</c:v>
                </c:pt>
                <c:pt idx="14835">
                  <c:v>0</c:v>
                </c:pt>
                <c:pt idx="14836">
                  <c:v>0</c:v>
                </c:pt>
                <c:pt idx="14837">
                  <c:v>0</c:v>
                </c:pt>
                <c:pt idx="14838">
                  <c:v>0</c:v>
                </c:pt>
                <c:pt idx="14839">
                  <c:v>0</c:v>
                </c:pt>
                <c:pt idx="14840">
                  <c:v>0</c:v>
                </c:pt>
                <c:pt idx="14841">
                  <c:v>0</c:v>
                </c:pt>
                <c:pt idx="14842">
                  <c:v>0</c:v>
                </c:pt>
                <c:pt idx="14843">
                  <c:v>0</c:v>
                </c:pt>
                <c:pt idx="14844">
                  <c:v>0</c:v>
                </c:pt>
                <c:pt idx="14845">
                  <c:v>0</c:v>
                </c:pt>
                <c:pt idx="14846">
                  <c:v>0</c:v>
                </c:pt>
                <c:pt idx="14847">
                  <c:v>0</c:v>
                </c:pt>
                <c:pt idx="14848">
                  <c:v>0</c:v>
                </c:pt>
                <c:pt idx="14849">
                  <c:v>0</c:v>
                </c:pt>
                <c:pt idx="14850">
                  <c:v>0</c:v>
                </c:pt>
                <c:pt idx="14851">
                  <c:v>0</c:v>
                </c:pt>
                <c:pt idx="14852">
                  <c:v>0</c:v>
                </c:pt>
                <c:pt idx="14853">
                  <c:v>0</c:v>
                </c:pt>
                <c:pt idx="14854">
                  <c:v>0</c:v>
                </c:pt>
                <c:pt idx="14855">
                  <c:v>0</c:v>
                </c:pt>
                <c:pt idx="14856">
                  <c:v>0</c:v>
                </c:pt>
                <c:pt idx="14857">
                  <c:v>0</c:v>
                </c:pt>
                <c:pt idx="14858">
                  <c:v>0</c:v>
                </c:pt>
                <c:pt idx="14859">
                  <c:v>0</c:v>
                </c:pt>
                <c:pt idx="14860">
                  <c:v>0</c:v>
                </c:pt>
                <c:pt idx="14861">
                  <c:v>0</c:v>
                </c:pt>
                <c:pt idx="14862">
                  <c:v>0</c:v>
                </c:pt>
                <c:pt idx="14863">
                  <c:v>0</c:v>
                </c:pt>
                <c:pt idx="14864">
                  <c:v>0</c:v>
                </c:pt>
                <c:pt idx="14865">
                  <c:v>0</c:v>
                </c:pt>
                <c:pt idx="14866">
                  <c:v>0</c:v>
                </c:pt>
                <c:pt idx="14867">
                  <c:v>0</c:v>
                </c:pt>
                <c:pt idx="14868">
                  <c:v>0</c:v>
                </c:pt>
                <c:pt idx="14869">
                  <c:v>0</c:v>
                </c:pt>
                <c:pt idx="14870">
                  <c:v>0</c:v>
                </c:pt>
                <c:pt idx="14871">
                  <c:v>0</c:v>
                </c:pt>
                <c:pt idx="14872">
                  <c:v>0</c:v>
                </c:pt>
                <c:pt idx="14873">
                  <c:v>0</c:v>
                </c:pt>
                <c:pt idx="14874">
                  <c:v>0</c:v>
                </c:pt>
                <c:pt idx="14875">
                  <c:v>0</c:v>
                </c:pt>
                <c:pt idx="14876">
                  <c:v>0</c:v>
                </c:pt>
                <c:pt idx="14877">
                  <c:v>0</c:v>
                </c:pt>
                <c:pt idx="14878">
                  <c:v>0</c:v>
                </c:pt>
                <c:pt idx="14879">
                  <c:v>0</c:v>
                </c:pt>
                <c:pt idx="14880">
                  <c:v>0</c:v>
                </c:pt>
                <c:pt idx="14881">
                  <c:v>0</c:v>
                </c:pt>
                <c:pt idx="14882">
                  <c:v>0</c:v>
                </c:pt>
                <c:pt idx="14883">
                  <c:v>0</c:v>
                </c:pt>
                <c:pt idx="14884">
                  <c:v>0</c:v>
                </c:pt>
                <c:pt idx="14885">
                  <c:v>0</c:v>
                </c:pt>
                <c:pt idx="14886">
                  <c:v>0</c:v>
                </c:pt>
                <c:pt idx="14887">
                  <c:v>0</c:v>
                </c:pt>
                <c:pt idx="14888">
                  <c:v>0</c:v>
                </c:pt>
                <c:pt idx="14889">
                  <c:v>0</c:v>
                </c:pt>
                <c:pt idx="14890">
                  <c:v>0</c:v>
                </c:pt>
                <c:pt idx="14891">
                  <c:v>0</c:v>
                </c:pt>
                <c:pt idx="14892">
                  <c:v>0</c:v>
                </c:pt>
                <c:pt idx="14893">
                  <c:v>0</c:v>
                </c:pt>
                <c:pt idx="14894">
                  <c:v>0</c:v>
                </c:pt>
                <c:pt idx="14895">
                  <c:v>0</c:v>
                </c:pt>
                <c:pt idx="14896">
                  <c:v>0</c:v>
                </c:pt>
                <c:pt idx="14897">
                  <c:v>0</c:v>
                </c:pt>
                <c:pt idx="14898">
                  <c:v>0</c:v>
                </c:pt>
                <c:pt idx="14899">
                  <c:v>0</c:v>
                </c:pt>
                <c:pt idx="14900">
                  <c:v>0</c:v>
                </c:pt>
                <c:pt idx="14901">
                  <c:v>0</c:v>
                </c:pt>
                <c:pt idx="14902">
                  <c:v>0</c:v>
                </c:pt>
                <c:pt idx="14903">
                  <c:v>0</c:v>
                </c:pt>
                <c:pt idx="14904">
                  <c:v>0</c:v>
                </c:pt>
                <c:pt idx="14905">
                  <c:v>0</c:v>
                </c:pt>
                <c:pt idx="14906">
                  <c:v>0</c:v>
                </c:pt>
                <c:pt idx="14907">
                  <c:v>0</c:v>
                </c:pt>
                <c:pt idx="14908">
                  <c:v>0</c:v>
                </c:pt>
                <c:pt idx="14909">
                  <c:v>0</c:v>
                </c:pt>
                <c:pt idx="14910">
                  <c:v>0</c:v>
                </c:pt>
                <c:pt idx="14911">
                  <c:v>0</c:v>
                </c:pt>
                <c:pt idx="14912">
                  <c:v>0</c:v>
                </c:pt>
                <c:pt idx="14913">
                  <c:v>0</c:v>
                </c:pt>
                <c:pt idx="14914">
                  <c:v>0</c:v>
                </c:pt>
                <c:pt idx="14915">
                  <c:v>0</c:v>
                </c:pt>
                <c:pt idx="14916">
                  <c:v>0</c:v>
                </c:pt>
                <c:pt idx="14917">
                  <c:v>0</c:v>
                </c:pt>
                <c:pt idx="14918">
                  <c:v>0</c:v>
                </c:pt>
                <c:pt idx="14919">
                  <c:v>0</c:v>
                </c:pt>
                <c:pt idx="14920">
                  <c:v>0</c:v>
                </c:pt>
                <c:pt idx="14921">
                  <c:v>0</c:v>
                </c:pt>
                <c:pt idx="14922">
                  <c:v>0</c:v>
                </c:pt>
                <c:pt idx="14923">
                  <c:v>0</c:v>
                </c:pt>
                <c:pt idx="14924">
                  <c:v>0</c:v>
                </c:pt>
                <c:pt idx="14925">
                  <c:v>0</c:v>
                </c:pt>
                <c:pt idx="14926">
                  <c:v>0</c:v>
                </c:pt>
                <c:pt idx="14927">
                  <c:v>0</c:v>
                </c:pt>
                <c:pt idx="14928">
                  <c:v>0</c:v>
                </c:pt>
                <c:pt idx="14929">
                  <c:v>0</c:v>
                </c:pt>
                <c:pt idx="14930">
                  <c:v>0</c:v>
                </c:pt>
                <c:pt idx="14931">
                  <c:v>0</c:v>
                </c:pt>
                <c:pt idx="14932">
                  <c:v>0</c:v>
                </c:pt>
                <c:pt idx="14933">
                  <c:v>0</c:v>
                </c:pt>
                <c:pt idx="14934">
                  <c:v>0</c:v>
                </c:pt>
                <c:pt idx="14935">
                  <c:v>0</c:v>
                </c:pt>
                <c:pt idx="14936">
                  <c:v>0</c:v>
                </c:pt>
                <c:pt idx="14937">
                  <c:v>0</c:v>
                </c:pt>
                <c:pt idx="14938">
                  <c:v>0</c:v>
                </c:pt>
                <c:pt idx="14939">
                  <c:v>0</c:v>
                </c:pt>
                <c:pt idx="14940">
                  <c:v>0</c:v>
                </c:pt>
                <c:pt idx="14941">
                  <c:v>0</c:v>
                </c:pt>
                <c:pt idx="14942">
                  <c:v>0</c:v>
                </c:pt>
                <c:pt idx="14943">
                  <c:v>0</c:v>
                </c:pt>
                <c:pt idx="14944">
                  <c:v>0</c:v>
                </c:pt>
                <c:pt idx="14945">
                  <c:v>0</c:v>
                </c:pt>
                <c:pt idx="14946">
                  <c:v>0</c:v>
                </c:pt>
                <c:pt idx="14947">
                  <c:v>0</c:v>
                </c:pt>
                <c:pt idx="14948">
                  <c:v>0</c:v>
                </c:pt>
                <c:pt idx="14949">
                  <c:v>0</c:v>
                </c:pt>
                <c:pt idx="14950">
                  <c:v>0</c:v>
                </c:pt>
                <c:pt idx="14951">
                  <c:v>0</c:v>
                </c:pt>
                <c:pt idx="14952">
                  <c:v>0</c:v>
                </c:pt>
                <c:pt idx="14953">
                  <c:v>0</c:v>
                </c:pt>
                <c:pt idx="14954">
                  <c:v>0</c:v>
                </c:pt>
                <c:pt idx="14955">
                  <c:v>0</c:v>
                </c:pt>
                <c:pt idx="14956">
                  <c:v>0</c:v>
                </c:pt>
                <c:pt idx="14957">
                  <c:v>0</c:v>
                </c:pt>
                <c:pt idx="14958">
                  <c:v>0</c:v>
                </c:pt>
                <c:pt idx="14959">
                  <c:v>0</c:v>
                </c:pt>
                <c:pt idx="14960">
                  <c:v>0</c:v>
                </c:pt>
                <c:pt idx="14961">
                  <c:v>0</c:v>
                </c:pt>
                <c:pt idx="14962">
                  <c:v>0</c:v>
                </c:pt>
                <c:pt idx="14963">
                  <c:v>0</c:v>
                </c:pt>
                <c:pt idx="14964">
                  <c:v>0</c:v>
                </c:pt>
                <c:pt idx="14965">
                  <c:v>0</c:v>
                </c:pt>
                <c:pt idx="14966">
                  <c:v>0</c:v>
                </c:pt>
                <c:pt idx="14967">
                  <c:v>0</c:v>
                </c:pt>
                <c:pt idx="14968">
                  <c:v>0</c:v>
                </c:pt>
                <c:pt idx="14969">
                  <c:v>0</c:v>
                </c:pt>
                <c:pt idx="14970">
                  <c:v>0</c:v>
                </c:pt>
                <c:pt idx="14971">
                  <c:v>0</c:v>
                </c:pt>
                <c:pt idx="14972">
                  <c:v>0</c:v>
                </c:pt>
                <c:pt idx="14973">
                  <c:v>0</c:v>
                </c:pt>
                <c:pt idx="14974">
                  <c:v>0</c:v>
                </c:pt>
                <c:pt idx="14975">
                  <c:v>0</c:v>
                </c:pt>
                <c:pt idx="14976">
                  <c:v>0</c:v>
                </c:pt>
                <c:pt idx="14977">
                  <c:v>0</c:v>
                </c:pt>
                <c:pt idx="14978">
                  <c:v>0</c:v>
                </c:pt>
                <c:pt idx="14979">
                  <c:v>0</c:v>
                </c:pt>
                <c:pt idx="14980">
                  <c:v>0</c:v>
                </c:pt>
                <c:pt idx="14981">
                  <c:v>0</c:v>
                </c:pt>
                <c:pt idx="14982">
                  <c:v>0</c:v>
                </c:pt>
                <c:pt idx="14983">
                  <c:v>0</c:v>
                </c:pt>
                <c:pt idx="14984">
                  <c:v>0</c:v>
                </c:pt>
                <c:pt idx="14985">
                  <c:v>0</c:v>
                </c:pt>
                <c:pt idx="14986">
                  <c:v>0</c:v>
                </c:pt>
                <c:pt idx="14987">
                  <c:v>0</c:v>
                </c:pt>
                <c:pt idx="14988">
                  <c:v>0</c:v>
                </c:pt>
                <c:pt idx="14989">
                  <c:v>0</c:v>
                </c:pt>
                <c:pt idx="14990">
                  <c:v>0</c:v>
                </c:pt>
                <c:pt idx="14991">
                  <c:v>0</c:v>
                </c:pt>
                <c:pt idx="14992">
                  <c:v>0</c:v>
                </c:pt>
                <c:pt idx="14993">
                  <c:v>0</c:v>
                </c:pt>
                <c:pt idx="14994">
                  <c:v>0</c:v>
                </c:pt>
                <c:pt idx="14995">
                  <c:v>0</c:v>
                </c:pt>
                <c:pt idx="14996">
                  <c:v>0</c:v>
                </c:pt>
                <c:pt idx="14997">
                  <c:v>0</c:v>
                </c:pt>
                <c:pt idx="14998">
                  <c:v>0</c:v>
                </c:pt>
                <c:pt idx="14999">
                  <c:v>0</c:v>
                </c:pt>
                <c:pt idx="15000">
                  <c:v>0</c:v>
                </c:pt>
                <c:pt idx="15001">
                  <c:v>0.01</c:v>
                </c:pt>
                <c:pt idx="15002">
                  <c:v>0.01</c:v>
                </c:pt>
                <c:pt idx="15003">
                  <c:v>0.01</c:v>
                </c:pt>
                <c:pt idx="15004">
                  <c:v>0.01</c:v>
                </c:pt>
                <c:pt idx="15005">
                  <c:v>0.01</c:v>
                </c:pt>
                <c:pt idx="15006">
                  <c:v>0.01</c:v>
                </c:pt>
                <c:pt idx="15007">
                  <c:v>0.01</c:v>
                </c:pt>
                <c:pt idx="15008">
                  <c:v>0.01</c:v>
                </c:pt>
                <c:pt idx="15009">
                  <c:v>0.01</c:v>
                </c:pt>
                <c:pt idx="15010">
                  <c:v>0.01</c:v>
                </c:pt>
                <c:pt idx="15011">
                  <c:v>0.01</c:v>
                </c:pt>
                <c:pt idx="15012">
                  <c:v>0</c:v>
                </c:pt>
                <c:pt idx="15013">
                  <c:v>0</c:v>
                </c:pt>
                <c:pt idx="15014">
                  <c:v>0</c:v>
                </c:pt>
                <c:pt idx="15015">
                  <c:v>0</c:v>
                </c:pt>
                <c:pt idx="15016">
                  <c:v>0</c:v>
                </c:pt>
                <c:pt idx="15017">
                  <c:v>0</c:v>
                </c:pt>
                <c:pt idx="15018">
                  <c:v>0</c:v>
                </c:pt>
                <c:pt idx="15019">
                  <c:v>0</c:v>
                </c:pt>
                <c:pt idx="15020">
                  <c:v>0</c:v>
                </c:pt>
                <c:pt idx="15021">
                  <c:v>0</c:v>
                </c:pt>
                <c:pt idx="15022">
                  <c:v>0</c:v>
                </c:pt>
                <c:pt idx="15023">
                  <c:v>0</c:v>
                </c:pt>
                <c:pt idx="15024">
                  <c:v>0</c:v>
                </c:pt>
                <c:pt idx="15025">
                  <c:v>0</c:v>
                </c:pt>
                <c:pt idx="15026">
                  <c:v>0</c:v>
                </c:pt>
                <c:pt idx="15027">
                  <c:v>0</c:v>
                </c:pt>
                <c:pt idx="15028">
                  <c:v>0</c:v>
                </c:pt>
                <c:pt idx="15029">
                  <c:v>0</c:v>
                </c:pt>
                <c:pt idx="15030">
                  <c:v>0</c:v>
                </c:pt>
                <c:pt idx="15031">
                  <c:v>0</c:v>
                </c:pt>
                <c:pt idx="15032">
                  <c:v>0</c:v>
                </c:pt>
                <c:pt idx="15033">
                  <c:v>0</c:v>
                </c:pt>
                <c:pt idx="15034">
                  <c:v>0</c:v>
                </c:pt>
                <c:pt idx="15035">
                  <c:v>0.03</c:v>
                </c:pt>
                <c:pt idx="15036">
                  <c:v>0.14000000000000001</c:v>
                </c:pt>
                <c:pt idx="15037">
                  <c:v>0.19</c:v>
                </c:pt>
                <c:pt idx="15038">
                  <c:v>0.2</c:v>
                </c:pt>
                <c:pt idx="15039">
                  <c:v>0.23</c:v>
                </c:pt>
                <c:pt idx="15040">
                  <c:v>0.25</c:v>
                </c:pt>
                <c:pt idx="15041">
                  <c:v>0.27</c:v>
                </c:pt>
                <c:pt idx="15042">
                  <c:v>0.27</c:v>
                </c:pt>
                <c:pt idx="15043">
                  <c:v>0.27</c:v>
                </c:pt>
                <c:pt idx="15044">
                  <c:v>0.27</c:v>
                </c:pt>
                <c:pt idx="15045">
                  <c:v>0.24</c:v>
                </c:pt>
                <c:pt idx="15046">
                  <c:v>0.08</c:v>
                </c:pt>
                <c:pt idx="15047">
                  <c:v>7.0000000000000007E-2</c:v>
                </c:pt>
                <c:pt idx="15048">
                  <c:v>0.04</c:v>
                </c:pt>
                <c:pt idx="15049">
                  <c:v>0</c:v>
                </c:pt>
                <c:pt idx="15050">
                  <c:v>0</c:v>
                </c:pt>
                <c:pt idx="15051">
                  <c:v>0</c:v>
                </c:pt>
                <c:pt idx="15052">
                  <c:v>0</c:v>
                </c:pt>
                <c:pt idx="15053">
                  <c:v>0</c:v>
                </c:pt>
                <c:pt idx="15054">
                  <c:v>0</c:v>
                </c:pt>
                <c:pt idx="15055">
                  <c:v>0</c:v>
                </c:pt>
                <c:pt idx="15056">
                  <c:v>0</c:v>
                </c:pt>
                <c:pt idx="15057">
                  <c:v>0</c:v>
                </c:pt>
                <c:pt idx="15058">
                  <c:v>0</c:v>
                </c:pt>
                <c:pt idx="15059">
                  <c:v>0</c:v>
                </c:pt>
                <c:pt idx="15060">
                  <c:v>0</c:v>
                </c:pt>
                <c:pt idx="15061">
                  <c:v>0</c:v>
                </c:pt>
                <c:pt idx="15062">
                  <c:v>0</c:v>
                </c:pt>
                <c:pt idx="15063">
                  <c:v>0</c:v>
                </c:pt>
                <c:pt idx="15064">
                  <c:v>0</c:v>
                </c:pt>
                <c:pt idx="15065">
                  <c:v>0</c:v>
                </c:pt>
                <c:pt idx="15066">
                  <c:v>0</c:v>
                </c:pt>
                <c:pt idx="15067">
                  <c:v>0</c:v>
                </c:pt>
                <c:pt idx="15068">
                  <c:v>0</c:v>
                </c:pt>
                <c:pt idx="15069">
                  <c:v>0</c:v>
                </c:pt>
                <c:pt idx="15070">
                  <c:v>0</c:v>
                </c:pt>
                <c:pt idx="15071">
                  <c:v>0</c:v>
                </c:pt>
                <c:pt idx="15072">
                  <c:v>0</c:v>
                </c:pt>
                <c:pt idx="15073">
                  <c:v>0</c:v>
                </c:pt>
                <c:pt idx="15074">
                  <c:v>0</c:v>
                </c:pt>
                <c:pt idx="15075">
                  <c:v>0</c:v>
                </c:pt>
                <c:pt idx="15076">
                  <c:v>0</c:v>
                </c:pt>
                <c:pt idx="15077">
                  <c:v>0</c:v>
                </c:pt>
                <c:pt idx="15078">
                  <c:v>0</c:v>
                </c:pt>
                <c:pt idx="15079">
                  <c:v>0</c:v>
                </c:pt>
                <c:pt idx="15080">
                  <c:v>0</c:v>
                </c:pt>
                <c:pt idx="15081">
                  <c:v>0</c:v>
                </c:pt>
                <c:pt idx="15082">
                  <c:v>0</c:v>
                </c:pt>
                <c:pt idx="15083">
                  <c:v>0</c:v>
                </c:pt>
                <c:pt idx="15084">
                  <c:v>0</c:v>
                </c:pt>
                <c:pt idx="15085">
                  <c:v>0</c:v>
                </c:pt>
                <c:pt idx="15086">
                  <c:v>0</c:v>
                </c:pt>
                <c:pt idx="15087">
                  <c:v>0</c:v>
                </c:pt>
                <c:pt idx="15088">
                  <c:v>0</c:v>
                </c:pt>
                <c:pt idx="15089">
                  <c:v>0</c:v>
                </c:pt>
                <c:pt idx="15090">
                  <c:v>0</c:v>
                </c:pt>
                <c:pt idx="15091">
                  <c:v>0</c:v>
                </c:pt>
                <c:pt idx="15092">
                  <c:v>0</c:v>
                </c:pt>
                <c:pt idx="15093">
                  <c:v>0</c:v>
                </c:pt>
                <c:pt idx="15094">
                  <c:v>0</c:v>
                </c:pt>
                <c:pt idx="15095">
                  <c:v>0</c:v>
                </c:pt>
                <c:pt idx="15096">
                  <c:v>0</c:v>
                </c:pt>
                <c:pt idx="15097">
                  <c:v>0</c:v>
                </c:pt>
                <c:pt idx="15098">
                  <c:v>0</c:v>
                </c:pt>
                <c:pt idx="15099">
                  <c:v>0</c:v>
                </c:pt>
                <c:pt idx="15100">
                  <c:v>0</c:v>
                </c:pt>
                <c:pt idx="15101">
                  <c:v>0</c:v>
                </c:pt>
                <c:pt idx="15102">
                  <c:v>0</c:v>
                </c:pt>
                <c:pt idx="15103">
                  <c:v>0</c:v>
                </c:pt>
                <c:pt idx="15104">
                  <c:v>0</c:v>
                </c:pt>
                <c:pt idx="15105">
                  <c:v>0</c:v>
                </c:pt>
                <c:pt idx="15106">
                  <c:v>0</c:v>
                </c:pt>
                <c:pt idx="15107">
                  <c:v>0</c:v>
                </c:pt>
                <c:pt idx="15108">
                  <c:v>0</c:v>
                </c:pt>
                <c:pt idx="15109">
                  <c:v>0</c:v>
                </c:pt>
                <c:pt idx="15110">
                  <c:v>0</c:v>
                </c:pt>
                <c:pt idx="15111">
                  <c:v>0</c:v>
                </c:pt>
                <c:pt idx="15112">
                  <c:v>0</c:v>
                </c:pt>
                <c:pt idx="15113">
                  <c:v>0</c:v>
                </c:pt>
                <c:pt idx="15114">
                  <c:v>0</c:v>
                </c:pt>
                <c:pt idx="15115">
                  <c:v>0</c:v>
                </c:pt>
                <c:pt idx="15116">
                  <c:v>0.01</c:v>
                </c:pt>
                <c:pt idx="15117">
                  <c:v>0.01</c:v>
                </c:pt>
                <c:pt idx="15118">
                  <c:v>0.01</c:v>
                </c:pt>
                <c:pt idx="15119">
                  <c:v>0.01</c:v>
                </c:pt>
                <c:pt idx="15120">
                  <c:v>0.01</c:v>
                </c:pt>
                <c:pt idx="15121">
                  <c:v>0.01</c:v>
                </c:pt>
                <c:pt idx="15122">
                  <c:v>0.01</c:v>
                </c:pt>
                <c:pt idx="15123">
                  <c:v>0.01</c:v>
                </c:pt>
                <c:pt idx="15124">
                  <c:v>0.01</c:v>
                </c:pt>
                <c:pt idx="15125">
                  <c:v>0.01</c:v>
                </c:pt>
                <c:pt idx="15126">
                  <c:v>0</c:v>
                </c:pt>
                <c:pt idx="15127">
                  <c:v>0</c:v>
                </c:pt>
                <c:pt idx="15128">
                  <c:v>0</c:v>
                </c:pt>
                <c:pt idx="15129">
                  <c:v>0</c:v>
                </c:pt>
                <c:pt idx="15130">
                  <c:v>0</c:v>
                </c:pt>
                <c:pt idx="15131">
                  <c:v>0</c:v>
                </c:pt>
                <c:pt idx="15132">
                  <c:v>0</c:v>
                </c:pt>
                <c:pt idx="15133">
                  <c:v>0</c:v>
                </c:pt>
                <c:pt idx="15134">
                  <c:v>0</c:v>
                </c:pt>
                <c:pt idx="15135">
                  <c:v>0</c:v>
                </c:pt>
                <c:pt idx="15136">
                  <c:v>0</c:v>
                </c:pt>
                <c:pt idx="15137">
                  <c:v>0</c:v>
                </c:pt>
                <c:pt idx="15138">
                  <c:v>0</c:v>
                </c:pt>
                <c:pt idx="15139">
                  <c:v>0</c:v>
                </c:pt>
                <c:pt idx="15140">
                  <c:v>0</c:v>
                </c:pt>
                <c:pt idx="15141">
                  <c:v>0</c:v>
                </c:pt>
                <c:pt idx="15142">
                  <c:v>0</c:v>
                </c:pt>
                <c:pt idx="15143">
                  <c:v>0</c:v>
                </c:pt>
                <c:pt idx="15144">
                  <c:v>0</c:v>
                </c:pt>
                <c:pt idx="15145">
                  <c:v>0</c:v>
                </c:pt>
                <c:pt idx="15146">
                  <c:v>0</c:v>
                </c:pt>
                <c:pt idx="15147">
                  <c:v>0</c:v>
                </c:pt>
                <c:pt idx="15148">
                  <c:v>0</c:v>
                </c:pt>
                <c:pt idx="15149">
                  <c:v>0</c:v>
                </c:pt>
                <c:pt idx="15150">
                  <c:v>0</c:v>
                </c:pt>
                <c:pt idx="15151">
                  <c:v>0</c:v>
                </c:pt>
                <c:pt idx="15152">
                  <c:v>0</c:v>
                </c:pt>
                <c:pt idx="15153">
                  <c:v>0</c:v>
                </c:pt>
                <c:pt idx="15154">
                  <c:v>0</c:v>
                </c:pt>
                <c:pt idx="15155">
                  <c:v>0</c:v>
                </c:pt>
                <c:pt idx="15156">
                  <c:v>0</c:v>
                </c:pt>
                <c:pt idx="15157">
                  <c:v>0</c:v>
                </c:pt>
                <c:pt idx="15158">
                  <c:v>0</c:v>
                </c:pt>
                <c:pt idx="15159">
                  <c:v>0</c:v>
                </c:pt>
                <c:pt idx="15160">
                  <c:v>0</c:v>
                </c:pt>
                <c:pt idx="15161">
                  <c:v>0</c:v>
                </c:pt>
                <c:pt idx="15162">
                  <c:v>0</c:v>
                </c:pt>
                <c:pt idx="15163">
                  <c:v>0</c:v>
                </c:pt>
                <c:pt idx="15164">
                  <c:v>0</c:v>
                </c:pt>
                <c:pt idx="15165">
                  <c:v>0</c:v>
                </c:pt>
                <c:pt idx="15166">
                  <c:v>0</c:v>
                </c:pt>
                <c:pt idx="15167">
                  <c:v>0</c:v>
                </c:pt>
                <c:pt idx="15168">
                  <c:v>0</c:v>
                </c:pt>
                <c:pt idx="15169">
                  <c:v>0</c:v>
                </c:pt>
                <c:pt idx="15170">
                  <c:v>0</c:v>
                </c:pt>
                <c:pt idx="15171">
                  <c:v>0</c:v>
                </c:pt>
                <c:pt idx="15172">
                  <c:v>0</c:v>
                </c:pt>
                <c:pt idx="15173">
                  <c:v>0</c:v>
                </c:pt>
                <c:pt idx="15174">
                  <c:v>0</c:v>
                </c:pt>
                <c:pt idx="15175">
                  <c:v>0</c:v>
                </c:pt>
                <c:pt idx="15176">
                  <c:v>0</c:v>
                </c:pt>
                <c:pt idx="15177">
                  <c:v>0</c:v>
                </c:pt>
                <c:pt idx="15178">
                  <c:v>0</c:v>
                </c:pt>
                <c:pt idx="15179">
                  <c:v>0</c:v>
                </c:pt>
                <c:pt idx="15180">
                  <c:v>0</c:v>
                </c:pt>
                <c:pt idx="15181">
                  <c:v>0</c:v>
                </c:pt>
                <c:pt idx="15182">
                  <c:v>0</c:v>
                </c:pt>
                <c:pt idx="15183">
                  <c:v>0</c:v>
                </c:pt>
                <c:pt idx="15184">
                  <c:v>0</c:v>
                </c:pt>
                <c:pt idx="15185">
                  <c:v>0</c:v>
                </c:pt>
                <c:pt idx="15186">
                  <c:v>0</c:v>
                </c:pt>
                <c:pt idx="15187">
                  <c:v>0</c:v>
                </c:pt>
                <c:pt idx="15188">
                  <c:v>0</c:v>
                </c:pt>
                <c:pt idx="15189">
                  <c:v>0</c:v>
                </c:pt>
                <c:pt idx="15190">
                  <c:v>0</c:v>
                </c:pt>
                <c:pt idx="15191">
                  <c:v>0</c:v>
                </c:pt>
                <c:pt idx="15192">
                  <c:v>0</c:v>
                </c:pt>
                <c:pt idx="15193">
                  <c:v>0</c:v>
                </c:pt>
                <c:pt idx="15194">
                  <c:v>0</c:v>
                </c:pt>
                <c:pt idx="15195">
                  <c:v>0</c:v>
                </c:pt>
                <c:pt idx="15196">
                  <c:v>0</c:v>
                </c:pt>
                <c:pt idx="15197">
                  <c:v>0</c:v>
                </c:pt>
                <c:pt idx="15198">
                  <c:v>0</c:v>
                </c:pt>
                <c:pt idx="15199">
                  <c:v>0</c:v>
                </c:pt>
                <c:pt idx="15200">
                  <c:v>0</c:v>
                </c:pt>
                <c:pt idx="15201">
                  <c:v>0</c:v>
                </c:pt>
                <c:pt idx="15202">
                  <c:v>0</c:v>
                </c:pt>
                <c:pt idx="15203">
                  <c:v>0</c:v>
                </c:pt>
                <c:pt idx="15204">
                  <c:v>0</c:v>
                </c:pt>
                <c:pt idx="15205">
                  <c:v>0</c:v>
                </c:pt>
                <c:pt idx="15206">
                  <c:v>0</c:v>
                </c:pt>
                <c:pt idx="15207">
                  <c:v>0</c:v>
                </c:pt>
                <c:pt idx="15208">
                  <c:v>0</c:v>
                </c:pt>
                <c:pt idx="15209">
                  <c:v>0</c:v>
                </c:pt>
                <c:pt idx="15210">
                  <c:v>0</c:v>
                </c:pt>
                <c:pt idx="15211">
                  <c:v>0</c:v>
                </c:pt>
                <c:pt idx="15212">
                  <c:v>0</c:v>
                </c:pt>
                <c:pt idx="15213">
                  <c:v>0</c:v>
                </c:pt>
                <c:pt idx="15214">
                  <c:v>0</c:v>
                </c:pt>
                <c:pt idx="15215">
                  <c:v>0</c:v>
                </c:pt>
                <c:pt idx="15216">
                  <c:v>0</c:v>
                </c:pt>
                <c:pt idx="15217">
                  <c:v>0</c:v>
                </c:pt>
                <c:pt idx="15218">
                  <c:v>0</c:v>
                </c:pt>
                <c:pt idx="15219">
                  <c:v>0</c:v>
                </c:pt>
                <c:pt idx="15220">
                  <c:v>0</c:v>
                </c:pt>
                <c:pt idx="15221">
                  <c:v>0</c:v>
                </c:pt>
                <c:pt idx="15222">
                  <c:v>0</c:v>
                </c:pt>
                <c:pt idx="15223">
                  <c:v>0</c:v>
                </c:pt>
                <c:pt idx="15224">
                  <c:v>0</c:v>
                </c:pt>
                <c:pt idx="15225">
                  <c:v>0</c:v>
                </c:pt>
                <c:pt idx="15226">
                  <c:v>0</c:v>
                </c:pt>
                <c:pt idx="15227">
                  <c:v>0</c:v>
                </c:pt>
                <c:pt idx="15228">
                  <c:v>0</c:v>
                </c:pt>
                <c:pt idx="15229">
                  <c:v>0</c:v>
                </c:pt>
                <c:pt idx="15230">
                  <c:v>0</c:v>
                </c:pt>
                <c:pt idx="15231">
                  <c:v>0</c:v>
                </c:pt>
                <c:pt idx="15232">
                  <c:v>0</c:v>
                </c:pt>
                <c:pt idx="15233">
                  <c:v>0</c:v>
                </c:pt>
                <c:pt idx="15234">
                  <c:v>0</c:v>
                </c:pt>
                <c:pt idx="15235">
                  <c:v>0</c:v>
                </c:pt>
                <c:pt idx="15236">
                  <c:v>0</c:v>
                </c:pt>
                <c:pt idx="15237">
                  <c:v>0</c:v>
                </c:pt>
                <c:pt idx="15238">
                  <c:v>0</c:v>
                </c:pt>
                <c:pt idx="15239">
                  <c:v>0</c:v>
                </c:pt>
                <c:pt idx="15240">
                  <c:v>0</c:v>
                </c:pt>
                <c:pt idx="15241">
                  <c:v>0</c:v>
                </c:pt>
                <c:pt idx="15242">
                  <c:v>0</c:v>
                </c:pt>
                <c:pt idx="15243">
                  <c:v>0</c:v>
                </c:pt>
                <c:pt idx="15244">
                  <c:v>0</c:v>
                </c:pt>
                <c:pt idx="15245">
                  <c:v>0</c:v>
                </c:pt>
                <c:pt idx="15246">
                  <c:v>0</c:v>
                </c:pt>
                <c:pt idx="15247">
                  <c:v>0</c:v>
                </c:pt>
                <c:pt idx="15248">
                  <c:v>0</c:v>
                </c:pt>
                <c:pt idx="15249">
                  <c:v>0</c:v>
                </c:pt>
                <c:pt idx="15250">
                  <c:v>0</c:v>
                </c:pt>
                <c:pt idx="15251">
                  <c:v>0</c:v>
                </c:pt>
                <c:pt idx="15252">
                  <c:v>0</c:v>
                </c:pt>
                <c:pt idx="15253">
                  <c:v>0</c:v>
                </c:pt>
                <c:pt idx="15254">
                  <c:v>0</c:v>
                </c:pt>
                <c:pt idx="15255">
                  <c:v>0</c:v>
                </c:pt>
                <c:pt idx="15256">
                  <c:v>0</c:v>
                </c:pt>
                <c:pt idx="15257">
                  <c:v>0</c:v>
                </c:pt>
                <c:pt idx="15258">
                  <c:v>0</c:v>
                </c:pt>
                <c:pt idx="15259">
                  <c:v>0</c:v>
                </c:pt>
                <c:pt idx="15260">
                  <c:v>0</c:v>
                </c:pt>
                <c:pt idx="15261">
                  <c:v>0</c:v>
                </c:pt>
                <c:pt idx="15262">
                  <c:v>0</c:v>
                </c:pt>
                <c:pt idx="15263">
                  <c:v>0</c:v>
                </c:pt>
                <c:pt idx="15264">
                  <c:v>0</c:v>
                </c:pt>
                <c:pt idx="15265">
                  <c:v>0</c:v>
                </c:pt>
                <c:pt idx="15266">
                  <c:v>0</c:v>
                </c:pt>
                <c:pt idx="15267">
                  <c:v>0</c:v>
                </c:pt>
                <c:pt idx="15268">
                  <c:v>0</c:v>
                </c:pt>
                <c:pt idx="15269">
                  <c:v>0</c:v>
                </c:pt>
                <c:pt idx="15270">
                  <c:v>0</c:v>
                </c:pt>
                <c:pt idx="15271">
                  <c:v>0</c:v>
                </c:pt>
                <c:pt idx="15272">
                  <c:v>0</c:v>
                </c:pt>
                <c:pt idx="15273">
                  <c:v>0</c:v>
                </c:pt>
                <c:pt idx="15274">
                  <c:v>0</c:v>
                </c:pt>
                <c:pt idx="15275">
                  <c:v>0</c:v>
                </c:pt>
                <c:pt idx="15276">
                  <c:v>0</c:v>
                </c:pt>
                <c:pt idx="15277">
                  <c:v>0</c:v>
                </c:pt>
                <c:pt idx="15278">
                  <c:v>0</c:v>
                </c:pt>
                <c:pt idx="15279">
                  <c:v>0</c:v>
                </c:pt>
                <c:pt idx="15280">
                  <c:v>0</c:v>
                </c:pt>
                <c:pt idx="15281">
                  <c:v>0</c:v>
                </c:pt>
                <c:pt idx="15282">
                  <c:v>0</c:v>
                </c:pt>
                <c:pt idx="15283">
                  <c:v>0</c:v>
                </c:pt>
                <c:pt idx="15284">
                  <c:v>0</c:v>
                </c:pt>
                <c:pt idx="15285">
                  <c:v>0</c:v>
                </c:pt>
                <c:pt idx="15286">
                  <c:v>0</c:v>
                </c:pt>
                <c:pt idx="15287">
                  <c:v>0</c:v>
                </c:pt>
                <c:pt idx="15288">
                  <c:v>0</c:v>
                </c:pt>
                <c:pt idx="15289">
                  <c:v>0</c:v>
                </c:pt>
                <c:pt idx="15290">
                  <c:v>0</c:v>
                </c:pt>
                <c:pt idx="15291">
                  <c:v>0</c:v>
                </c:pt>
                <c:pt idx="15292">
                  <c:v>0</c:v>
                </c:pt>
                <c:pt idx="15293">
                  <c:v>0</c:v>
                </c:pt>
                <c:pt idx="15294">
                  <c:v>0</c:v>
                </c:pt>
                <c:pt idx="15295">
                  <c:v>0</c:v>
                </c:pt>
                <c:pt idx="15296">
                  <c:v>0</c:v>
                </c:pt>
                <c:pt idx="15297">
                  <c:v>0</c:v>
                </c:pt>
                <c:pt idx="15298">
                  <c:v>0</c:v>
                </c:pt>
                <c:pt idx="15299">
                  <c:v>0</c:v>
                </c:pt>
                <c:pt idx="15300">
                  <c:v>0</c:v>
                </c:pt>
                <c:pt idx="15301">
                  <c:v>0</c:v>
                </c:pt>
                <c:pt idx="15302">
                  <c:v>0</c:v>
                </c:pt>
                <c:pt idx="15303">
                  <c:v>0</c:v>
                </c:pt>
                <c:pt idx="15304">
                  <c:v>0</c:v>
                </c:pt>
                <c:pt idx="15305">
                  <c:v>0</c:v>
                </c:pt>
                <c:pt idx="15306">
                  <c:v>0</c:v>
                </c:pt>
                <c:pt idx="15307">
                  <c:v>0</c:v>
                </c:pt>
                <c:pt idx="15308">
                  <c:v>0</c:v>
                </c:pt>
                <c:pt idx="15309">
                  <c:v>0</c:v>
                </c:pt>
                <c:pt idx="15310">
                  <c:v>0</c:v>
                </c:pt>
                <c:pt idx="15311">
                  <c:v>0</c:v>
                </c:pt>
                <c:pt idx="15312">
                  <c:v>0</c:v>
                </c:pt>
                <c:pt idx="15313">
                  <c:v>0</c:v>
                </c:pt>
                <c:pt idx="15314">
                  <c:v>0</c:v>
                </c:pt>
                <c:pt idx="15315">
                  <c:v>0</c:v>
                </c:pt>
                <c:pt idx="15316">
                  <c:v>0</c:v>
                </c:pt>
                <c:pt idx="15317">
                  <c:v>0</c:v>
                </c:pt>
                <c:pt idx="15318">
                  <c:v>0</c:v>
                </c:pt>
                <c:pt idx="15319">
                  <c:v>0</c:v>
                </c:pt>
                <c:pt idx="15320">
                  <c:v>0</c:v>
                </c:pt>
                <c:pt idx="15321">
                  <c:v>0</c:v>
                </c:pt>
                <c:pt idx="15322">
                  <c:v>0</c:v>
                </c:pt>
                <c:pt idx="15323">
                  <c:v>0</c:v>
                </c:pt>
                <c:pt idx="15324">
                  <c:v>0</c:v>
                </c:pt>
                <c:pt idx="15325">
                  <c:v>0</c:v>
                </c:pt>
                <c:pt idx="15326">
                  <c:v>0</c:v>
                </c:pt>
                <c:pt idx="15327">
                  <c:v>0</c:v>
                </c:pt>
                <c:pt idx="15328">
                  <c:v>0</c:v>
                </c:pt>
                <c:pt idx="15329">
                  <c:v>0</c:v>
                </c:pt>
                <c:pt idx="15330">
                  <c:v>0</c:v>
                </c:pt>
                <c:pt idx="15331">
                  <c:v>0</c:v>
                </c:pt>
                <c:pt idx="15332">
                  <c:v>0</c:v>
                </c:pt>
                <c:pt idx="15333">
                  <c:v>0</c:v>
                </c:pt>
                <c:pt idx="15334">
                  <c:v>0</c:v>
                </c:pt>
                <c:pt idx="15335">
                  <c:v>0</c:v>
                </c:pt>
                <c:pt idx="15336">
                  <c:v>0</c:v>
                </c:pt>
                <c:pt idx="15337">
                  <c:v>0</c:v>
                </c:pt>
                <c:pt idx="15338">
                  <c:v>0</c:v>
                </c:pt>
                <c:pt idx="15339">
                  <c:v>0</c:v>
                </c:pt>
                <c:pt idx="15340">
                  <c:v>0</c:v>
                </c:pt>
                <c:pt idx="15341">
                  <c:v>0</c:v>
                </c:pt>
                <c:pt idx="15342">
                  <c:v>0</c:v>
                </c:pt>
                <c:pt idx="15343">
                  <c:v>0</c:v>
                </c:pt>
                <c:pt idx="15344">
                  <c:v>0</c:v>
                </c:pt>
                <c:pt idx="15345">
                  <c:v>0</c:v>
                </c:pt>
                <c:pt idx="15346">
                  <c:v>0</c:v>
                </c:pt>
                <c:pt idx="15347">
                  <c:v>0</c:v>
                </c:pt>
                <c:pt idx="15348">
                  <c:v>0</c:v>
                </c:pt>
                <c:pt idx="15349">
                  <c:v>0</c:v>
                </c:pt>
                <c:pt idx="15350">
                  <c:v>0</c:v>
                </c:pt>
                <c:pt idx="15351">
                  <c:v>0</c:v>
                </c:pt>
                <c:pt idx="15352">
                  <c:v>0</c:v>
                </c:pt>
                <c:pt idx="15353">
                  <c:v>0</c:v>
                </c:pt>
                <c:pt idx="15354">
                  <c:v>0</c:v>
                </c:pt>
                <c:pt idx="15355">
                  <c:v>0</c:v>
                </c:pt>
                <c:pt idx="15356">
                  <c:v>0</c:v>
                </c:pt>
                <c:pt idx="15357">
                  <c:v>0</c:v>
                </c:pt>
                <c:pt idx="15358">
                  <c:v>0</c:v>
                </c:pt>
                <c:pt idx="15359">
                  <c:v>0</c:v>
                </c:pt>
                <c:pt idx="15360">
                  <c:v>0</c:v>
                </c:pt>
                <c:pt idx="15361">
                  <c:v>0</c:v>
                </c:pt>
                <c:pt idx="15362">
                  <c:v>0</c:v>
                </c:pt>
                <c:pt idx="15363">
                  <c:v>0</c:v>
                </c:pt>
                <c:pt idx="15364">
                  <c:v>0</c:v>
                </c:pt>
                <c:pt idx="15365">
                  <c:v>0</c:v>
                </c:pt>
                <c:pt idx="15366">
                  <c:v>0</c:v>
                </c:pt>
                <c:pt idx="15367">
                  <c:v>0</c:v>
                </c:pt>
                <c:pt idx="15368">
                  <c:v>0</c:v>
                </c:pt>
                <c:pt idx="15369">
                  <c:v>0</c:v>
                </c:pt>
                <c:pt idx="15370">
                  <c:v>0</c:v>
                </c:pt>
                <c:pt idx="15371">
                  <c:v>0</c:v>
                </c:pt>
                <c:pt idx="15372">
                  <c:v>0</c:v>
                </c:pt>
                <c:pt idx="15373">
                  <c:v>0</c:v>
                </c:pt>
                <c:pt idx="15374">
                  <c:v>0</c:v>
                </c:pt>
                <c:pt idx="15375">
                  <c:v>0</c:v>
                </c:pt>
                <c:pt idx="15376">
                  <c:v>0</c:v>
                </c:pt>
                <c:pt idx="15377">
                  <c:v>0</c:v>
                </c:pt>
                <c:pt idx="15378">
                  <c:v>0</c:v>
                </c:pt>
                <c:pt idx="15379">
                  <c:v>0</c:v>
                </c:pt>
                <c:pt idx="15380">
                  <c:v>0</c:v>
                </c:pt>
                <c:pt idx="15381">
                  <c:v>0</c:v>
                </c:pt>
                <c:pt idx="15382">
                  <c:v>0</c:v>
                </c:pt>
                <c:pt idx="15383">
                  <c:v>0</c:v>
                </c:pt>
                <c:pt idx="15384">
                  <c:v>0</c:v>
                </c:pt>
                <c:pt idx="15385">
                  <c:v>0</c:v>
                </c:pt>
                <c:pt idx="15386">
                  <c:v>0</c:v>
                </c:pt>
                <c:pt idx="15387">
                  <c:v>0</c:v>
                </c:pt>
                <c:pt idx="15388">
                  <c:v>0</c:v>
                </c:pt>
                <c:pt idx="15389">
                  <c:v>0</c:v>
                </c:pt>
                <c:pt idx="15390">
                  <c:v>0</c:v>
                </c:pt>
                <c:pt idx="15391">
                  <c:v>0</c:v>
                </c:pt>
                <c:pt idx="15392">
                  <c:v>0</c:v>
                </c:pt>
                <c:pt idx="15393">
                  <c:v>0</c:v>
                </c:pt>
                <c:pt idx="15394">
                  <c:v>0</c:v>
                </c:pt>
                <c:pt idx="15395">
                  <c:v>0</c:v>
                </c:pt>
                <c:pt idx="15396">
                  <c:v>0</c:v>
                </c:pt>
                <c:pt idx="15397">
                  <c:v>0</c:v>
                </c:pt>
                <c:pt idx="15398">
                  <c:v>0</c:v>
                </c:pt>
                <c:pt idx="15399">
                  <c:v>0</c:v>
                </c:pt>
                <c:pt idx="15400">
                  <c:v>0</c:v>
                </c:pt>
                <c:pt idx="15401">
                  <c:v>0</c:v>
                </c:pt>
                <c:pt idx="15402">
                  <c:v>0</c:v>
                </c:pt>
                <c:pt idx="15403">
                  <c:v>0</c:v>
                </c:pt>
                <c:pt idx="15404">
                  <c:v>0</c:v>
                </c:pt>
                <c:pt idx="15405">
                  <c:v>0</c:v>
                </c:pt>
                <c:pt idx="15406">
                  <c:v>0</c:v>
                </c:pt>
                <c:pt idx="15407">
                  <c:v>0</c:v>
                </c:pt>
                <c:pt idx="15408">
                  <c:v>0</c:v>
                </c:pt>
                <c:pt idx="15409">
                  <c:v>0</c:v>
                </c:pt>
                <c:pt idx="15410">
                  <c:v>0</c:v>
                </c:pt>
                <c:pt idx="15411">
                  <c:v>0</c:v>
                </c:pt>
                <c:pt idx="15412">
                  <c:v>0</c:v>
                </c:pt>
                <c:pt idx="15413">
                  <c:v>0</c:v>
                </c:pt>
                <c:pt idx="15414">
                  <c:v>0</c:v>
                </c:pt>
                <c:pt idx="15415">
                  <c:v>0</c:v>
                </c:pt>
                <c:pt idx="15416">
                  <c:v>0</c:v>
                </c:pt>
                <c:pt idx="15417">
                  <c:v>0</c:v>
                </c:pt>
                <c:pt idx="15418">
                  <c:v>0</c:v>
                </c:pt>
                <c:pt idx="15419">
                  <c:v>0</c:v>
                </c:pt>
                <c:pt idx="15420">
                  <c:v>0</c:v>
                </c:pt>
                <c:pt idx="15421">
                  <c:v>0</c:v>
                </c:pt>
                <c:pt idx="15422">
                  <c:v>0</c:v>
                </c:pt>
                <c:pt idx="15423">
                  <c:v>0</c:v>
                </c:pt>
                <c:pt idx="15424">
                  <c:v>0</c:v>
                </c:pt>
                <c:pt idx="15425">
                  <c:v>0</c:v>
                </c:pt>
                <c:pt idx="15426">
                  <c:v>0</c:v>
                </c:pt>
                <c:pt idx="15427">
                  <c:v>0</c:v>
                </c:pt>
                <c:pt idx="15428">
                  <c:v>0</c:v>
                </c:pt>
                <c:pt idx="15429">
                  <c:v>0</c:v>
                </c:pt>
                <c:pt idx="15430">
                  <c:v>0</c:v>
                </c:pt>
                <c:pt idx="15431">
                  <c:v>0</c:v>
                </c:pt>
                <c:pt idx="15432">
                  <c:v>0</c:v>
                </c:pt>
                <c:pt idx="15433">
                  <c:v>0</c:v>
                </c:pt>
                <c:pt idx="15434">
                  <c:v>0</c:v>
                </c:pt>
                <c:pt idx="15435">
                  <c:v>0</c:v>
                </c:pt>
                <c:pt idx="15436">
                  <c:v>0</c:v>
                </c:pt>
                <c:pt idx="15437">
                  <c:v>0</c:v>
                </c:pt>
                <c:pt idx="15438">
                  <c:v>0</c:v>
                </c:pt>
                <c:pt idx="15439">
                  <c:v>0</c:v>
                </c:pt>
                <c:pt idx="15440">
                  <c:v>0</c:v>
                </c:pt>
                <c:pt idx="15441">
                  <c:v>0</c:v>
                </c:pt>
                <c:pt idx="15442">
                  <c:v>0</c:v>
                </c:pt>
                <c:pt idx="15443">
                  <c:v>0</c:v>
                </c:pt>
                <c:pt idx="15444">
                  <c:v>0</c:v>
                </c:pt>
                <c:pt idx="15445">
                  <c:v>0</c:v>
                </c:pt>
                <c:pt idx="15446">
                  <c:v>0</c:v>
                </c:pt>
                <c:pt idx="15447">
                  <c:v>0</c:v>
                </c:pt>
                <c:pt idx="15448">
                  <c:v>0</c:v>
                </c:pt>
                <c:pt idx="15449">
                  <c:v>0</c:v>
                </c:pt>
                <c:pt idx="15450">
                  <c:v>0</c:v>
                </c:pt>
                <c:pt idx="15451">
                  <c:v>0</c:v>
                </c:pt>
                <c:pt idx="15452">
                  <c:v>0</c:v>
                </c:pt>
                <c:pt idx="15453">
                  <c:v>0</c:v>
                </c:pt>
                <c:pt idx="15454">
                  <c:v>0</c:v>
                </c:pt>
                <c:pt idx="15455">
                  <c:v>0</c:v>
                </c:pt>
                <c:pt idx="15456">
                  <c:v>0</c:v>
                </c:pt>
                <c:pt idx="15457">
                  <c:v>0</c:v>
                </c:pt>
                <c:pt idx="15458">
                  <c:v>0</c:v>
                </c:pt>
                <c:pt idx="15459">
                  <c:v>0</c:v>
                </c:pt>
                <c:pt idx="15460">
                  <c:v>0</c:v>
                </c:pt>
                <c:pt idx="15461">
                  <c:v>0</c:v>
                </c:pt>
                <c:pt idx="15462">
                  <c:v>0</c:v>
                </c:pt>
                <c:pt idx="15463">
                  <c:v>0</c:v>
                </c:pt>
                <c:pt idx="15464">
                  <c:v>0</c:v>
                </c:pt>
                <c:pt idx="15465">
                  <c:v>0</c:v>
                </c:pt>
                <c:pt idx="15466">
                  <c:v>0</c:v>
                </c:pt>
                <c:pt idx="15467">
                  <c:v>0</c:v>
                </c:pt>
                <c:pt idx="15468">
                  <c:v>0</c:v>
                </c:pt>
                <c:pt idx="15469">
                  <c:v>0</c:v>
                </c:pt>
                <c:pt idx="15470">
                  <c:v>0</c:v>
                </c:pt>
                <c:pt idx="15471">
                  <c:v>0</c:v>
                </c:pt>
                <c:pt idx="15472">
                  <c:v>0</c:v>
                </c:pt>
                <c:pt idx="15473">
                  <c:v>0</c:v>
                </c:pt>
                <c:pt idx="15474">
                  <c:v>0</c:v>
                </c:pt>
                <c:pt idx="15475">
                  <c:v>0</c:v>
                </c:pt>
                <c:pt idx="15476">
                  <c:v>0</c:v>
                </c:pt>
                <c:pt idx="15477">
                  <c:v>0</c:v>
                </c:pt>
                <c:pt idx="15478">
                  <c:v>0</c:v>
                </c:pt>
                <c:pt idx="15479">
                  <c:v>0</c:v>
                </c:pt>
                <c:pt idx="15480">
                  <c:v>0</c:v>
                </c:pt>
                <c:pt idx="15481">
                  <c:v>0</c:v>
                </c:pt>
                <c:pt idx="15482">
                  <c:v>0</c:v>
                </c:pt>
                <c:pt idx="15483">
                  <c:v>0</c:v>
                </c:pt>
                <c:pt idx="15484">
                  <c:v>0</c:v>
                </c:pt>
                <c:pt idx="15485">
                  <c:v>0</c:v>
                </c:pt>
                <c:pt idx="15486">
                  <c:v>0</c:v>
                </c:pt>
                <c:pt idx="15487">
                  <c:v>0</c:v>
                </c:pt>
                <c:pt idx="15488">
                  <c:v>0</c:v>
                </c:pt>
                <c:pt idx="15489">
                  <c:v>0</c:v>
                </c:pt>
                <c:pt idx="15490">
                  <c:v>0</c:v>
                </c:pt>
                <c:pt idx="15491">
                  <c:v>0</c:v>
                </c:pt>
                <c:pt idx="15492">
                  <c:v>0</c:v>
                </c:pt>
                <c:pt idx="15493">
                  <c:v>0</c:v>
                </c:pt>
                <c:pt idx="15494">
                  <c:v>0</c:v>
                </c:pt>
                <c:pt idx="15495">
                  <c:v>0</c:v>
                </c:pt>
                <c:pt idx="15496">
                  <c:v>0</c:v>
                </c:pt>
                <c:pt idx="15497">
                  <c:v>0</c:v>
                </c:pt>
                <c:pt idx="15498">
                  <c:v>0</c:v>
                </c:pt>
                <c:pt idx="15499">
                  <c:v>0</c:v>
                </c:pt>
                <c:pt idx="15500">
                  <c:v>0</c:v>
                </c:pt>
                <c:pt idx="15501">
                  <c:v>0</c:v>
                </c:pt>
                <c:pt idx="15502">
                  <c:v>0</c:v>
                </c:pt>
                <c:pt idx="15503">
                  <c:v>0</c:v>
                </c:pt>
                <c:pt idx="15504">
                  <c:v>0</c:v>
                </c:pt>
                <c:pt idx="15505">
                  <c:v>0</c:v>
                </c:pt>
                <c:pt idx="15506">
                  <c:v>0</c:v>
                </c:pt>
                <c:pt idx="15507">
                  <c:v>0</c:v>
                </c:pt>
                <c:pt idx="15508">
                  <c:v>0</c:v>
                </c:pt>
                <c:pt idx="15509">
                  <c:v>0</c:v>
                </c:pt>
                <c:pt idx="15510">
                  <c:v>0</c:v>
                </c:pt>
                <c:pt idx="15511">
                  <c:v>0</c:v>
                </c:pt>
                <c:pt idx="15512">
                  <c:v>0</c:v>
                </c:pt>
                <c:pt idx="15513">
                  <c:v>0</c:v>
                </c:pt>
                <c:pt idx="15514">
                  <c:v>0</c:v>
                </c:pt>
                <c:pt idx="15515">
                  <c:v>0</c:v>
                </c:pt>
                <c:pt idx="15516">
                  <c:v>0</c:v>
                </c:pt>
                <c:pt idx="15517">
                  <c:v>0</c:v>
                </c:pt>
                <c:pt idx="15518">
                  <c:v>0</c:v>
                </c:pt>
                <c:pt idx="15519">
                  <c:v>0</c:v>
                </c:pt>
                <c:pt idx="15520">
                  <c:v>0</c:v>
                </c:pt>
                <c:pt idx="15521">
                  <c:v>0</c:v>
                </c:pt>
                <c:pt idx="15522">
                  <c:v>0</c:v>
                </c:pt>
                <c:pt idx="15523">
                  <c:v>0</c:v>
                </c:pt>
                <c:pt idx="15524">
                  <c:v>0</c:v>
                </c:pt>
                <c:pt idx="15525">
                  <c:v>0</c:v>
                </c:pt>
                <c:pt idx="15526">
                  <c:v>0</c:v>
                </c:pt>
                <c:pt idx="15527">
                  <c:v>0</c:v>
                </c:pt>
                <c:pt idx="15528">
                  <c:v>0</c:v>
                </c:pt>
                <c:pt idx="15529">
                  <c:v>0</c:v>
                </c:pt>
                <c:pt idx="15530">
                  <c:v>0</c:v>
                </c:pt>
                <c:pt idx="15531">
                  <c:v>0</c:v>
                </c:pt>
                <c:pt idx="15532">
                  <c:v>0</c:v>
                </c:pt>
                <c:pt idx="15533">
                  <c:v>0</c:v>
                </c:pt>
                <c:pt idx="15534">
                  <c:v>0</c:v>
                </c:pt>
                <c:pt idx="15535">
                  <c:v>0</c:v>
                </c:pt>
                <c:pt idx="15536">
                  <c:v>0</c:v>
                </c:pt>
                <c:pt idx="15537">
                  <c:v>0</c:v>
                </c:pt>
                <c:pt idx="15538">
                  <c:v>0</c:v>
                </c:pt>
                <c:pt idx="15539">
                  <c:v>0</c:v>
                </c:pt>
                <c:pt idx="15540">
                  <c:v>0</c:v>
                </c:pt>
                <c:pt idx="15541">
                  <c:v>0</c:v>
                </c:pt>
                <c:pt idx="15542">
                  <c:v>0</c:v>
                </c:pt>
                <c:pt idx="15543">
                  <c:v>0</c:v>
                </c:pt>
                <c:pt idx="15544">
                  <c:v>0</c:v>
                </c:pt>
                <c:pt idx="15545">
                  <c:v>0</c:v>
                </c:pt>
                <c:pt idx="15546">
                  <c:v>0</c:v>
                </c:pt>
                <c:pt idx="15547">
                  <c:v>0</c:v>
                </c:pt>
                <c:pt idx="15548">
                  <c:v>0</c:v>
                </c:pt>
                <c:pt idx="15549">
                  <c:v>0</c:v>
                </c:pt>
                <c:pt idx="15550">
                  <c:v>0</c:v>
                </c:pt>
                <c:pt idx="15551">
                  <c:v>0</c:v>
                </c:pt>
                <c:pt idx="15552">
                  <c:v>0</c:v>
                </c:pt>
                <c:pt idx="15553">
                  <c:v>0</c:v>
                </c:pt>
                <c:pt idx="15554">
                  <c:v>0</c:v>
                </c:pt>
                <c:pt idx="15555">
                  <c:v>0</c:v>
                </c:pt>
                <c:pt idx="15556">
                  <c:v>0</c:v>
                </c:pt>
                <c:pt idx="15557">
                  <c:v>0</c:v>
                </c:pt>
                <c:pt idx="15558">
                  <c:v>0</c:v>
                </c:pt>
                <c:pt idx="15559">
                  <c:v>0</c:v>
                </c:pt>
                <c:pt idx="15560">
                  <c:v>0</c:v>
                </c:pt>
                <c:pt idx="15561">
                  <c:v>0</c:v>
                </c:pt>
                <c:pt idx="15562">
                  <c:v>0</c:v>
                </c:pt>
                <c:pt idx="15563">
                  <c:v>0</c:v>
                </c:pt>
                <c:pt idx="15564">
                  <c:v>0</c:v>
                </c:pt>
                <c:pt idx="15565">
                  <c:v>0</c:v>
                </c:pt>
                <c:pt idx="15566">
                  <c:v>0</c:v>
                </c:pt>
                <c:pt idx="15567">
                  <c:v>0</c:v>
                </c:pt>
                <c:pt idx="15568">
                  <c:v>0</c:v>
                </c:pt>
                <c:pt idx="15569">
                  <c:v>0</c:v>
                </c:pt>
                <c:pt idx="15570">
                  <c:v>0</c:v>
                </c:pt>
                <c:pt idx="15571">
                  <c:v>0</c:v>
                </c:pt>
                <c:pt idx="15572">
                  <c:v>0</c:v>
                </c:pt>
                <c:pt idx="15573">
                  <c:v>0</c:v>
                </c:pt>
                <c:pt idx="15574">
                  <c:v>0</c:v>
                </c:pt>
                <c:pt idx="15575">
                  <c:v>0</c:v>
                </c:pt>
                <c:pt idx="15576">
                  <c:v>0</c:v>
                </c:pt>
                <c:pt idx="15577">
                  <c:v>0</c:v>
                </c:pt>
                <c:pt idx="15578">
                  <c:v>0</c:v>
                </c:pt>
                <c:pt idx="15579">
                  <c:v>0</c:v>
                </c:pt>
                <c:pt idx="15580">
                  <c:v>0</c:v>
                </c:pt>
                <c:pt idx="15581">
                  <c:v>0</c:v>
                </c:pt>
                <c:pt idx="15582">
                  <c:v>0</c:v>
                </c:pt>
                <c:pt idx="15583">
                  <c:v>0</c:v>
                </c:pt>
                <c:pt idx="15584">
                  <c:v>0</c:v>
                </c:pt>
                <c:pt idx="15585">
                  <c:v>0</c:v>
                </c:pt>
                <c:pt idx="15586">
                  <c:v>0</c:v>
                </c:pt>
                <c:pt idx="15587">
                  <c:v>0</c:v>
                </c:pt>
                <c:pt idx="15588">
                  <c:v>0</c:v>
                </c:pt>
                <c:pt idx="15589">
                  <c:v>0</c:v>
                </c:pt>
                <c:pt idx="15590">
                  <c:v>0</c:v>
                </c:pt>
                <c:pt idx="15591">
                  <c:v>0</c:v>
                </c:pt>
                <c:pt idx="15592">
                  <c:v>0</c:v>
                </c:pt>
                <c:pt idx="15593">
                  <c:v>0</c:v>
                </c:pt>
                <c:pt idx="15594">
                  <c:v>0</c:v>
                </c:pt>
                <c:pt idx="15595">
                  <c:v>0</c:v>
                </c:pt>
                <c:pt idx="15596">
                  <c:v>0</c:v>
                </c:pt>
                <c:pt idx="15597">
                  <c:v>0</c:v>
                </c:pt>
                <c:pt idx="15598">
                  <c:v>0</c:v>
                </c:pt>
                <c:pt idx="15599">
                  <c:v>0</c:v>
                </c:pt>
                <c:pt idx="15600">
                  <c:v>0</c:v>
                </c:pt>
                <c:pt idx="15601">
                  <c:v>0</c:v>
                </c:pt>
                <c:pt idx="15602">
                  <c:v>0</c:v>
                </c:pt>
                <c:pt idx="15603">
                  <c:v>0</c:v>
                </c:pt>
                <c:pt idx="15604">
                  <c:v>0</c:v>
                </c:pt>
                <c:pt idx="15605">
                  <c:v>0</c:v>
                </c:pt>
                <c:pt idx="15606">
                  <c:v>0</c:v>
                </c:pt>
                <c:pt idx="15607">
                  <c:v>0</c:v>
                </c:pt>
                <c:pt idx="15608">
                  <c:v>0</c:v>
                </c:pt>
                <c:pt idx="15609">
                  <c:v>0</c:v>
                </c:pt>
                <c:pt idx="15610">
                  <c:v>0</c:v>
                </c:pt>
                <c:pt idx="15611">
                  <c:v>0</c:v>
                </c:pt>
                <c:pt idx="15612">
                  <c:v>0</c:v>
                </c:pt>
                <c:pt idx="15613">
                  <c:v>0</c:v>
                </c:pt>
                <c:pt idx="15614">
                  <c:v>0</c:v>
                </c:pt>
                <c:pt idx="15615">
                  <c:v>0</c:v>
                </c:pt>
                <c:pt idx="15616">
                  <c:v>0</c:v>
                </c:pt>
                <c:pt idx="15617">
                  <c:v>0</c:v>
                </c:pt>
                <c:pt idx="15618">
                  <c:v>0</c:v>
                </c:pt>
                <c:pt idx="15619">
                  <c:v>0</c:v>
                </c:pt>
                <c:pt idx="15620">
                  <c:v>0</c:v>
                </c:pt>
                <c:pt idx="15621">
                  <c:v>0</c:v>
                </c:pt>
                <c:pt idx="15622">
                  <c:v>0</c:v>
                </c:pt>
                <c:pt idx="15623">
                  <c:v>0</c:v>
                </c:pt>
                <c:pt idx="15624">
                  <c:v>0</c:v>
                </c:pt>
                <c:pt idx="15625">
                  <c:v>0</c:v>
                </c:pt>
                <c:pt idx="15626">
                  <c:v>0</c:v>
                </c:pt>
                <c:pt idx="15627">
                  <c:v>0</c:v>
                </c:pt>
                <c:pt idx="15628">
                  <c:v>0</c:v>
                </c:pt>
                <c:pt idx="15629">
                  <c:v>0</c:v>
                </c:pt>
                <c:pt idx="15630">
                  <c:v>0</c:v>
                </c:pt>
                <c:pt idx="15631">
                  <c:v>0</c:v>
                </c:pt>
                <c:pt idx="15632">
                  <c:v>0</c:v>
                </c:pt>
                <c:pt idx="15633">
                  <c:v>0</c:v>
                </c:pt>
                <c:pt idx="15634">
                  <c:v>0</c:v>
                </c:pt>
                <c:pt idx="15635">
                  <c:v>0</c:v>
                </c:pt>
                <c:pt idx="15636">
                  <c:v>0</c:v>
                </c:pt>
                <c:pt idx="15637">
                  <c:v>0</c:v>
                </c:pt>
                <c:pt idx="15638">
                  <c:v>0</c:v>
                </c:pt>
                <c:pt idx="15639">
                  <c:v>0</c:v>
                </c:pt>
                <c:pt idx="15640">
                  <c:v>0</c:v>
                </c:pt>
                <c:pt idx="15641">
                  <c:v>0</c:v>
                </c:pt>
                <c:pt idx="15642">
                  <c:v>0</c:v>
                </c:pt>
                <c:pt idx="15643">
                  <c:v>0</c:v>
                </c:pt>
                <c:pt idx="15644">
                  <c:v>0</c:v>
                </c:pt>
                <c:pt idx="15645">
                  <c:v>0</c:v>
                </c:pt>
                <c:pt idx="15646">
                  <c:v>0</c:v>
                </c:pt>
                <c:pt idx="15647">
                  <c:v>0</c:v>
                </c:pt>
                <c:pt idx="15648">
                  <c:v>0</c:v>
                </c:pt>
                <c:pt idx="15649">
                  <c:v>0</c:v>
                </c:pt>
                <c:pt idx="15650">
                  <c:v>0</c:v>
                </c:pt>
                <c:pt idx="15651">
                  <c:v>0</c:v>
                </c:pt>
                <c:pt idx="15652">
                  <c:v>0</c:v>
                </c:pt>
                <c:pt idx="15653">
                  <c:v>0</c:v>
                </c:pt>
                <c:pt idx="15654">
                  <c:v>0</c:v>
                </c:pt>
                <c:pt idx="15655">
                  <c:v>0</c:v>
                </c:pt>
                <c:pt idx="15656">
                  <c:v>0</c:v>
                </c:pt>
                <c:pt idx="15657">
                  <c:v>0</c:v>
                </c:pt>
                <c:pt idx="15658">
                  <c:v>0</c:v>
                </c:pt>
                <c:pt idx="15659">
                  <c:v>0</c:v>
                </c:pt>
                <c:pt idx="15660">
                  <c:v>0</c:v>
                </c:pt>
                <c:pt idx="15661">
                  <c:v>0</c:v>
                </c:pt>
                <c:pt idx="15662">
                  <c:v>0</c:v>
                </c:pt>
                <c:pt idx="15663">
                  <c:v>0</c:v>
                </c:pt>
                <c:pt idx="15664">
                  <c:v>0</c:v>
                </c:pt>
                <c:pt idx="15665">
                  <c:v>0</c:v>
                </c:pt>
                <c:pt idx="15666">
                  <c:v>0</c:v>
                </c:pt>
                <c:pt idx="15667">
                  <c:v>0</c:v>
                </c:pt>
                <c:pt idx="15668">
                  <c:v>0</c:v>
                </c:pt>
                <c:pt idx="15669">
                  <c:v>0</c:v>
                </c:pt>
                <c:pt idx="15670">
                  <c:v>0</c:v>
                </c:pt>
                <c:pt idx="15671">
                  <c:v>0</c:v>
                </c:pt>
                <c:pt idx="15672">
                  <c:v>0</c:v>
                </c:pt>
                <c:pt idx="15673">
                  <c:v>0</c:v>
                </c:pt>
                <c:pt idx="15674">
                  <c:v>0</c:v>
                </c:pt>
                <c:pt idx="15675">
                  <c:v>0</c:v>
                </c:pt>
                <c:pt idx="15676">
                  <c:v>0</c:v>
                </c:pt>
                <c:pt idx="15677">
                  <c:v>0</c:v>
                </c:pt>
                <c:pt idx="15678">
                  <c:v>0</c:v>
                </c:pt>
                <c:pt idx="15679">
                  <c:v>0</c:v>
                </c:pt>
                <c:pt idx="15680">
                  <c:v>0</c:v>
                </c:pt>
                <c:pt idx="15681">
                  <c:v>0</c:v>
                </c:pt>
                <c:pt idx="15682">
                  <c:v>0</c:v>
                </c:pt>
                <c:pt idx="15683">
                  <c:v>0</c:v>
                </c:pt>
                <c:pt idx="15684">
                  <c:v>0</c:v>
                </c:pt>
                <c:pt idx="15685">
                  <c:v>0</c:v>
                </c:pt>
                <c:pt idx="15686">
                  <c:v>0</c:v>
                </c:pt>
                <c:pt idx="15687">
                  <c:v>0</c:v>
                </c:pt>
                <c:pt idx="15688">
                  <c:v>0</c:v>
                </c:pt>
                <c:pt idx="15689">
                  <c:v>0</c:v>
                </c:pt>
                <c:pt idx="15690">
                  <c:v>0</c:v>
                </c:pt>
                <c:pt idx="15691">
                  <c:v>0</c:v>
                </c:pt>
                <c:pt idx="15692">
                  <c:v>0</c:v>
                </c:pt>
                <c:pt idx="15693">
                  <c:v>0</c:v>
                </c:pt>
                <c:pt idx="15694">
                  <c:v>0</c:v>
                </c:pt>
                <c:pt idx="15695">
                  <c:v>0</c:v>
                </c:pt>
                <c:pt idx="15696">
                  <c:v>0</c:v>
                </c:pt>
                <c:pt idx="15697">
                  <c:v>0</c:v>
                </c:pt>
                <c:pt idx="15698">
                  <c:v>0</c:v>
                </c:pt>
                <c:pt idx="15699">
                  <c:v>0</c:v>
                </c:pt>
                <c:pt idx="15700">
                  <c:v>0</c:v>
                </c:pt>
                <c:pt idx="15701">
                  <c:v>0</c:v>
                </c:pt>
                <c:pt idx="15702">
                  <c:v>0</c:v>
                </c:pt>
                <c:pt idx="15703">
                  <c:v>0</c:v>
                </c:pt>
                <c:pt idx="15704">
                  <c:v>0</c:v>
                </c:pt>
                <c:pt idx="15705">
                  <c:v>0</c:v>
                </c:pt>
                <c:pt idx="15706">
                  <c:v>0</c:v>
                </c:pt>
                <c:pt idx="15707">
                  <c:v>0</c:v>
                </c:pt>
                <c:pt idx="15708">
                  <c:v>0</c:v>
                </c:pt>
                <c:pt idx="15709">
                  <c:v>0</c:v>
                </c:pt>
                <c:pt idx="15710">
                  <c:v>0</c:v>
                </c:pt>
                <c:pt idx="15711">
                  <c:v>0</c:v>
                </c:pt>
                <c:pt idx="15712">
                  <c:v>0</c:v>
                </c:pt>
                <c:pt idx="15713">
                  <c:v>0</c:v>
                </c:pt>
                <c:pt idx="15714">
                  <c:v>0</c:v>
                </c:pt>
                <c:pt idx="15715">
                  <c:v>0</c:v>
                </c:pt>
                <c:pt idx="15716">
                  <c:v>0</c:v>
                </c:pt>
                <c:pt idx="15717">
                  <c:v>0</c:v>
                </c:pt>
                <c:pt idx="15718">
                  <c:v>0</c:v>
                </c:pt>
                <c:pt idx="15719">
                  <c:v>0</c:v>
                </c:pt>
                <c:pt idx="15720">
                  <c:v>0</c:v>
                </c:pt>
                <c:pt idx="15721">
                  <c:v>0</c:v>
                </c:pt>
                <c:pt idx="15722">
                  <c:v>0</c:v>
                </c:pt>
                <c:pt idx="15723">
                  <c:v>0</c:v>
                </c:pt>
                <c:pt idx="15724">
                  <c:v>0</c:v>
                </c:pt>
                <c:pt idx="15725">
                  <c:v>0</c:v>
                </c:pt>
                <c:pt idx="15726">
                  <c:v>0</c:v>
                </c:pt>
                <c:pt idx="15727">
                  <c:v>0</c:v>
                </c:pt>
                <c:pt idx="15728">
                  <c:v>0</c:v>
                </c:pt>
                <c:pt idx="15729">
                  <c:v>0</c:v>
                </c:pt>
                <c:pt idx="15730">
                  <c:v>0</c:v>
                </c:pt>
                <c:pt idx="15731">
                  <c:v>0</c:v>
                </c:pt>
                <c:pt idx="15732">
                  <c:v>0</c:v>
                </c:pt>
                <c:pt idx="15733">
                  <c:v>0</c:v>
                </c:pt>
                <c:pt idx="15734">
                  <c:v>0</c:v>
                </c:pt>
                <c:pt idx="15735">
                  <c:v>0</c:v>
                </c:pt>
                <c:pt idx="15736">
                  <c:v>0</c:v>
                </c:pt>
                <c:pt idx="15737">
                  <c:v>0</c:v>
                </c:pt>
                <c:pt idx="15738">
                  <c:v>0</c:v>
                </c:pt>
                <c:pt idx="15739">
                  <c:v>0</c:v>
                </c:pt>
                <c:pt idx="15740">
                  <c:v>0</c:v>
                </c:pt>
                <c:pt idx="15741">
                  <c:v>0</c:v>
                </c:pt>
                <c:pt idx="15742">
                  <c:v>0</c:v>
                </c:pt>
                <c:pt idx="15743">
                  <c:v>0</c:v>
                </c:pt>
                <c:pt idx="15744">
                  <c:v>0</c:v>
                </c:pt>
                <c:pt idx="15745">
                  <c:v>0</c:v>
                </c:pt>
                <c:pt idx="15746">
                  <c:v>0</c:v>
                </c:pt>
                <c:pt idx="15747">
                  <c:v>0</c:v>
                </c:pt>
                <c:pt idx="15748">
                  <c:v>0</c:v>
                </c:pt>
                <c:pt idx="15749">
                  <c:v>0</c:v>
                </c:pt>
                <c:pt idx="15750">
                  <c:v>0</c:v>
                </c:pt>
                <c:pt idx="15751">
                  <c:v>0</c:v>
                </c:pt>
                <c:pt idx="15752">
                  <c:v>0</c:v>
                </c:pt>
                <c:pt idx="15753">
                  <c:v>0</c:v>
                </c:pt>
                <c:pt idx="15754">
                  <c:v>0</c:v>
                </c:pt>
                <c:pt idx="15755">
                  <c:v>0</c:v>
                </c:pt>
                <c:pt idx="15756">
                  <c:v>0</c:v>
                </c:pt>
                <c:pt idx="15757">
                  <c:v>0</c:v>
                </c:pt>
                <c:pt idx="15758">
                  <c:v>0</c:v>
                </c:pt>
                <c:pt idx="15759">
                  <c:v>0</c:v>
                </c:pt>
                <c:pt idx="15760">
                  <c:v>0</c:v>
                </c:pt>
                <c:pt idx="15761">
                  <c:v>0</c:v>
                </c:pt>
                <c:pt idx="15762">
                  <c:v>0</c:v>
                </c:pt>
                <c:pt idx="15763">
                  <c:v>0</c:v>
                </c:pt>
                <c:pt idx="15764">
                  <c:v>0</c:v>
                </c:pt>
                <c:pt idx="15765">
                  <c:v>0</c:v>
                </c:pt>
                <c:pt idx="15766">
                  <c:v>0</c:v>
                </c:pt>
                <c:pt idx="15767">
                  <c:v>0</c:v>
                </c:pt>
                <c:pt idx="15768">
                  <c:v>0</c:v>
                </c:pt>
                <c:pt idx="15769">
                  <c:v>0</c:v>
                </c:pt>
                <c:pt idx="15770">
                  <c:v>0</c:v>
                </c:pt>
                <c:pt idx="15771">
                  <c:v>0</c:v>
                </c:pt>
                <c:pt idx="15772">
                  <c:v>0</c:v>
                </c:pt>
                <c:pt idx="15773">
                  <c:v>0</c:v>
                </c:pt>
                <c:pt idx="15774">
                  <c:v>0</c:v>
                </c:pt>
                <c:pt idx="15775">
                  <c:v>0</c:v>
                </c:pt>
                <c:pt idx="15776">
                  <c:v>0</c:v>
                </c:pt>
                <c:pt idx="15777">
                  <c:v>0</c:v>
                </c:pt>
                <c:pt idx="15778">
                  <c:v>0</c:v>
                </c:pt>
                <c:pt idx="15779">
                  <c:v>0</c:v>
                </c:pt>
                <c:pt idx="15780">
                  <c:v>0</c:v>
                </c:pt>
                <c:pt idx="15781">
                  <c:v>0</c:v>
                </c:pt>
                <c:pt idx="15782">
                  <c:v>0</c:v>
                </c:pt>
                <c:pt idx="15783">
                  <c:v>0</c:v>
                </c:pt>
                <c:pt idx="15784">
                  <c:v>0</c:v>
                </c:pt>
                <c:pt idx="15785">
                  <c:v>0</c:v>
                </c:pt>
                <c:pt idx="15786">
                  <c:v>0</c:v>
                </c:pt>
                <c:pt idx="15787">
                  <c:v>0</c:v>
                </c:pt>
                <c:pt idx="15788">
                  <c:v>0</c:v>
                </c:pt>
                <c:pt idx="15789">
                  <c:v>0</c:v>
                </c:pt>
                <c:pt idx="15790">
                  <c:v>0</c:v>
                </c:pt>
                <c:pt idx="15791">
                  <c:v>0</c:v>
                </c:pt>
                <c:pt idx="15792">
                  <c:v>0</c:v>
                </c:pt>
                <c:pt idx="15793">
                  <c:v>0</c:v>
                </c:pt>
                <c:pt idx="15794">
                  <c:v>0</c:v>
                </c:pt>
                <c:pt idx="15795">
                  <c:v>0</c:v>
                </c:pt>
                <c:pt idx="15796">
                  <c:v>0</c:v>
                </c:pt>
                <c:pt idx="15797">
                  <c:v>0</c:v>
                </c:pt>
                <c:pt idx="15798">
                  <c:v>0</c:v>
                </c:pt>
                <c:pt idx="15799">
                  <c:v>0</c:v>
                </c:pt>
                <c:pt idx="15800">
                  <c:v>0</c:v>
                </c:pt>
                <c:pt idx="15801">
                  <c:v>0</c:v>
                </c:pt>
                <c:pt idx="15802">
                  <c:v>0</c:v>
                </c:pt>
                <c:pt idx="15803">
                  <c:v>0</c:v>
                </c:pt>
                <c:pt idx="15804">
                  <c:v>0</c:v>
                </c:pt>
                <c:pt idx="15805">
                  <c:v>0</c:v>
                </c:pt>
                <c:pt idx="15806">
                  <c:v>0</c:v>
                </c:pt>
                <c:pt idx="15807">
                  <c:v>0</c:v>
                </c:pt>
                <c:pt idx="15808">
                  <c:v>0</c:v>
                </c:pt>
                <c:pt idx="15809">
                  <c:v>0</c:v>
                </c:pt>
                <c:pt idx="15810">
                  <c:v>0</c:v>
                </c:pt>
                <c:pt idx="15811">
                  <c:v>0</c:v>
                </c:pt>
                <c:pt idx="15812">
                  <c:v>0</c:v>
                </c:pt>
                <c:pt idx="15813">
                  <c:v>0</c:v>
                </c:pt>
                <c:pt idx="15814">
                  <c:v>0</c:v>
                </c:pt>
                <c:pt idx="15815">
                  <c:v>0</c:v>
                </c:pt>
                <c:pt idx="15816">
                  <c:v>0</c:v>
                </c:pt>
                <c:pt idx="15817">
                  <c:v>0</c:v>
                </c:pt>
                <c:pt idx="15818">
                  <c:v>0</c:v>
                </c:pt>
                <c:pt idx="15819">
                  <c:v>0</c:v>
                </c:pt>
                <c:pt idx="15820">
                  <c:v>0</c:v>
                </c:pt>
                <c:pt idx="15821">
                  <c:v>0</c:v>
                </c:pt>
                <c:pt idx="15822">
                  <c:v>0</c:v>
                </c:pt>
                <c:pt idx="15823">
                  <c:v>0</c:v>
                </c:pt>
                <c:pt idx="15824">
                  <c:v>0</c:v>
                </c:pt>
                <c:pt idx="15825">
                  <c:v>0</c:v>
                </c:pt>
                <c:pt idx="15826">
                  <c:v>0</c:v>
                </c:pt>
                <c:pt idx="15827">
                  <c:v>0</c:v>
                </c:pt>
                <c:pt idx="15828">
                  <c:v>0</c:v>
                </c:pt>
                <c:pt idx="15829">
                  <c:v>0</c:v>
                </c:pt>
                <c:pt idx="15830">
                  <c:v>0</c:v>
                </c:pt>
                <c:pt idx="15831">
                  <c:v>0</c:v>
                </c:pt>
                <c:pt idx="15832">
                  <c:v>0</c:v>
                </c:pt>
                <c:pt idx="15833">
                  <c:v>0</c:v>
                </c:pt>
                <c:pt idx="15834">
                  <c:v>0</c:v>
                </c:pt>
                <c:pt idx="15835">
                  <c:v>0</c:v>
                </c:pt>
                <c:pt idx="15836">
                  <c:v>0</c:v>
                </c:pt>
                <c:pt idx="15837">
                  <c:v>0</c:v>
                </c:pt>
                <c:pt idx="15838">
                  <c:v>0</c:v>
                </c:pt>
                <c:pt idx="15839">
                  <c:v>0</c:v>
                </c:pt>
                <c:pt idx="15840">
                  <c:v>0</c:v>
                </c:pt>
                <c:pt idx="15841">
                  <c:v>0</c:v>
                </c:pt>
                <c:pt idx="15842">
                  <c:v>0</c:v>
                </c:pt>
                <c:pt idx="15843">
                  <c:v>0</c:v>
                </c:pt>
                <c:pt idx="15844">
                  <c:v>0</c:v>
                </c:pt>
                <c:pt idx="15845">
                  <c:v>0</c:v>
                </c:pt>
                <c:pt idx="15846">
                  <c:v>0</c:v>
                </c:pt>
                <c:pt idx="15847">
                  <c:v>0</c:v>
                </c:pt>
                <c:pt idx="15848">
                  <c:v>0</c:v>
                </c:pt>
                <c:pt idx="15849">
                  <c:v>0</c:v>
                </c:pt>
                <c:pt idx="15850">
                  <c:v>0</c:v>
                </c:pt>
                <c:pt idx="15851">
                  <c:v>0</c:v>
                </c:pt>
                <c:pt idx="15852">
                  <c:v>0</c:v>
                </c:pt>
                <c:pt idx="15853">
                  <c:v>0</c:v>
                </c:pt>
                <c:pt idx="15854">
                  <c:v>0</c:v>
                </c:pt>
                <c:pt idx="15855">
                  <c:v>0</c:v>
                </c:pt>
                <c:pt idx="15856">
                  <c:v>0</c:v>
                </c:pt>
                <c:pt idx="15857">
                  <c:v>0</c:v>
                </c:pt>
                <c:pt idx="15858">
                  <c:v>0</c:v>
                </c:pt>
                <c:pt idx="15859">
                  <c:v>0</c:v>
                </c:pt>
                <c:pt idx="15860">
                  <c:v>0</c:v>
                </c:pt>
                <c:pt idx="15861">
                  <c:v>0</c:v>
                </c:pt>
                <c:pt idx="15862">
                  <c:v>0</c:v>
                </c:pt>
                <c:pt idx="15863">
                  <c:v>0</c:v>
                </c:pt>
                <c:pt idx="15864">
                  <c:v>0</c:v>
                </c:pt>
                <c:pt idx="15865">
                  <c:v>0</c:v>
                </c:pt>
                <c:pt idx="15866">
                  <c:v>0</c:v>
                </c:pt>
                <c:pt idx="15867">
                  <c:v>0</c:v>
                </c:pt>
                <c:pt idx="15868">
                  <c:v>0</c:v>
                </c:pt>
                <c:pt idx="15869">
                  <c:v>0</c:v>
                </c:pt>
                <c:pt idx="15870">
                  <c:v>0</c:v>
                </c:pt>
                <c:pt idx="15871">
                  <c:v>0</c:v>
                </c:pt>
                <c:pt idx="15872">
                  <c:v>0</c:v>
                </c:pt>
                <c:pt idx="15873">
                  <c:v>0</c:v>
                </c:pt>
                <c:pt idx="15874">
                  <c:v>0</c:v>
                </c:pt>
                <c:pt idx="15875">
                  <c:v>0</c:v>
                </c:pt>
                <c:pt idx="15876">
                  <c:v>0</c:v>
                </c:pt>
                <c:pt idx="15877">
                  <c:v>0</c:v>
                </c:pt>
                <c:pt idx="15878">
                  <c:v>0</c:v>
                </c:pt>
                <c:pt idx="15879">
                  <c:v>0</c:v>
                </c:pt>
                <c:pt idx="15880">
                  <c:v>0</c:v>
                </c:pt>
                <c:pt idx="15881">
                  <c:v>0</c:v>
                </c:pt>
                <c:pt idx="15882">
                  <c:v>0</c:v>
                </c:pt>
                <c:pt idx="15883">
                  <c:v>0</c:v>
                </c:pt>
                <c:pt idx="15884">
                  <c:v>0</c:v>
                </c:pt>
                <c:pt idx="15885">
                  <c:v>0</c:v>
                </c:pt>
                <c:pt idx="15886">
                  <c:v>0</c:v>
                </c:pt>
                <c:pt idx="15887">
                  <c:v>0</c:v>
                </c:pt>
                <c:pt idx="15888">
                  <c:v>0</c:v>
                </c:pt>
                <c:pt idx="15889">
                  <c:v>0</c:v>
                </c:pt>
                <c:pt idx="15890">
                  <c:v>0</c:v>
                </c:pt>
                <c:pt idx="15891">
                  <c:v>0</c:v>
                </c:pt>
                <c:pt idx="15892">
                  <c:v>0</c:v>
                </c:pt>
                <c:pt idx="15893">
                  <c:v>0</c:v>
                </c:pt>
                <c:pt idx="15894">
                  <c:v>0</c:v>
                </c:pt>
                <c:pt idx="15895">
                  <c:v>0</c:v>
                </c:pt>
                <c:pt idx="15896">
                  <c:v>0</c:v>
                </c:pt>
                <c:pt idx="15897">
                  <c:v>0</c:v>
                </c:pt>
                <c:pt idx="15898">
                  <c:v>0</c:v>
                </c:pt>
                <c:pt idx="15899">
                  <c:v>0</c:v>
                </c:pt>
                <c:pt idx="15900">
                  <c:v>0</c:v>
                </c:pt>
                <c:pt idx="15901">
                  <c:v>0</c:v>
                </c:pt>
                <c:pt idx="15902">
                  <c:v>0</c:v>
                </c:pt>
                <c:pt idx="15903">
                  <c:v>0</c:v>
                </c:pt>
                <c:pt idx="15904">
                  <c:v>0</c:v>
                </c:pt>
                <c:pt idx="15905">
                  <c:v>0</c:v>
                </c:pt>
                <c:pt idx="15906">
                  <c:v>0</c:v>
                </c:pt>
                <c:pt idx="15907">
                  <c:v>0</c:v>
                </c:pt>
                <c:pt idx="15908">
                  <c:v>0</c:v>
                </c:pt>
                <c:pt idx="15909">
                  <c:v>0</c:v>
                </c:pt>
                <c:pt idx="15910">
                  <c:v>0</c:v>
                </c:pt>
                <c:pt idx="15911">
                  <c:v>0</c:v>
                </c:pt>
                <c:pt idx="15912">
                  <c:v>0</c:v>
                </c:pt>
                <c:pt idx="15913">
                  <c:v>0</c:v>
                </c:pt>
                <c:pt idx="15914">
                  <c:v>0</c:v>
                </c:pt>
                <c:pt idx="15915">
                  <c:v>0</c:v>
                </c:pt>
                <c:pt idx="15916">
                  <c:v>0</c:v>
                </c:pt>
                <c:pt idx="15917">
                  <c:v>0</c:v>
                </c:pt>
                <c:pt idx="15918">
                  <c:v>0</c:v>
                </c:pt>
                <c:pt idx="15919">
                  <c:v>0</c:v>
                </c:pt>
                <c:pt idx="15920">
                  <c:v>0</c:v>
                </c:pt>
                <c:pt idx="15921">
                  <c:v>0</c:v>
                </c:pt>
                <c:pt idx="15922">
                  <c:v>0</c:v>
                </c:pt>
                <c:pt idx="15923">
                  <c:v>0</c:v>
                </c:pt>
                <c:pt idx="15924">
                  <c:v>0</c:v>
                </c:pt>
                <c:pt idx="15925">
                  <c:v>0</c:v>
                </c:pt>
                <c:pt idx="15926">
                  <c:v>0</c:v>
                </c:pt>
                <c:pt idx="15927">
                  <c:v>0</c:v>
                </c:pt>
                <c:pt idx="15928">
                  <c:v>0</c:v>
                </c:pt>
                <c:pt idx="15929">
                  <c:v>0</c:v>
                </c:pt>
                <c:pt idx="15930">
                  <c:v>0</c:v>
                </c:pt>
                <c:pt idx="15931">
                  <c:v>0</c:v>
                </c:pt>
                <c:pt idx="15932">
                  <c:v>0</c:v>
                </c:pt>
                <c:pt idx="15933">
                  <c:v>0</c:v>
                </c:pt>
                <c:pt idx="15934">
                  <c:v>0</c:v>
                </c:pt>
                <c:pt idx="15935">
                  <c:v>0</c:v>
                </c:pt>
                <c:pt idx="15936">
                  <c:v>0</c:v>
                </c:pt>
                <c:pt idx="15937">
                  <c:v>0</c:v>
                </c:pt>
                <c:pt idx="15938">
                  <c:v>0</c:v>
                </c:pt>
                <c:pt idx="15939">
                  <c:v>0</c:v>
                </c:pt>
                <c:pt idx="15940">
                  <c:v>0</c:v>
                </c:pt>
                <c:pt idx="15941">
                  <c:v>0</c:v>
                </c:pt>
                <c:pt idx="15942">
                  <c:v>0</c:v>
                </c:pt>
                <c:pt idx="15943">
                  <c:v>0</c:v>
                </c:pt>
                <c:pt idx="15944">
                  <c:v>0</c:v>
                </c:pt>
                <c:pt idx="15945">
                  <c:v>0</c:v>
                </c:pt>
                <c:pt idx="15946">
                  <c:v>0</c:v>
                </c:pt>
                <c:pt idx="15947">
                  <c:v>0</c:v>
                </c:pt>
                <c:pt idx="15948">
                  <c:v>0</c:v>
                </c:pt>
                <c:pt idx="15949">
                  <c:v>0</c:v>
                </c:pt>
                <c:pt idx="15950">
                  <c:v>0</c:v>
                </c:pt>
                <c:pt idx="15951">
                  <c:v>0</c:v>
                </c:pt>
                <c:pt idx="15952">
                  <c:v>0</c:v>
                </c:pt>
                <c:pt idx="15953">
                  <c:v>0</c:v>
                </c:pt>
                <c:pt idx="15954">
                  <c:v>0</c:v>
                </c:pt>
                <c:pt idx="15955">
                  <c:v>0</c:v>
                </c:pt>
                <c:pt idx="15956">
                  <c:v>0</c:v>
                </c:pt>
                <c:pt idx="15957">
                  <c:v>0</c:v>
                </c:pt>
                <c:pt idx="15958">
                  <c:v>0</c:v>
                </c:pt>
                <c:pt idx="15959">
                  <c:v>0</c:v>
                </c:pt>
                <c:pt idx="15960">
                  <c:v>0</c:v>
                </c:pt>
                <c:pt idx="15961">
                  <c:v>0</c:v>
                </c:pt>
                <c:pt idx="15962">
                  <c:v>0</c:v>
                </c:pt>
                <c:pt idx="15963">
                  <c:v>0</c:v>
                </c:pt>
                <c:pt idx="15964">
                  <c:v>0</c:v>
                </c:pt>
                <c:pt idx="15965">
                  <c:v>0</c:v>
                </c:pt>
                <c:pt idx="15966">
                  <c:v>0</c:v>
                </c:pt>
                <c:pt idx="15967">
                  <c:v>0</c:v>
                </c:pt>
                <c:pt idx="15968">
                  <c:v>0</c:v>
                </c:pt>
                <c:pt idx="15969">
                  <c:v>0</c:v>
                </c:pt>
                <c:pt idx="15970">
                  <c:v>0</c:v>
                </c:pt>
                <c:pt idx="15971">
                  <c:v>0</c:v>
                </c:pt>
                <c:pt idx="15972">
                  <c:v>0</c:v>
                </c:pt>
                <c:pt idx="15973">
                  <c:v>0</c:v>
                </c:pt>
                <c:pt idx="15974">
                  <c:v>0</c:v>
                </c:pt>
                <c:pt idx="15975">
                  <c:v>0</c:v>
                </c:pt>
                <c:pt idx="15976">
                  <c:v>0</c:v>
                </c:pt>
                <c:pt idx="15977">
                  <c:v>0</c:v>
                </c:pt>
                <c:pt idx="15978">
                  <c:v>0</c:v>
                </c:pt>
                <c:pt idx="15979">
                  <c:v>0</c:v>
                </c:pt>
                <c:pt idx="15980">
                  <c:v>0</c:v>
                </c:pt>
                <c:pt idx="15981">
                  <c:v>0</c:v>
                </c:pt>
                <c:pt idx="15982">
                  <c:v>0</c:v>
                </c:pt>
                <c:pt idx="15983">
                  <c:v>0</c:v>
                </c:pt>
                <c:pt idx="15984">
                  <c:v>0</c:v>
                </c:pt>
                <c:pt idx="15985">
                  <c:v>0</c:v>
                </c:pt>
                <c:pt idx="15986">
                  <c:v>0</c:v>
                </c:pt>
                <c:pt idx="15987">
                  <c:v>0</c:v>
                </c:pt>
                <c:pt idx="15988">
                  <c:v>0</c:v>
                </c:pt>
                <c:pt idx="15989">
                  <c:v>0</c:v>
                </c:pt>
                <c:pt idx="15990">
                  <c:v>0</c:v>
                </c:pt>
                <c:pt idx="15991">
                  <c:v>0</c:v>
                </c:pt>
                <c:pt idx="15992">
                  <c:v>0</c:v>
                </c:pt>
                <c:pt idx="15993">
                  <c:v>0</c:v>
                </c:pt>
                <c:pt idx="15994">
                  <c:v>0</c:v>
                </c:pt>
                <c:pt idx="15995">
                  <c:v>0</c:v>
                </c:pt>
                <c:pt idx="15996">
                  <c:v>0</c:v>
                </c:pt>
                <c:pt idx="15997">
                  <c:v>0</c:v>
                </c:pt>
                <c:pt idx="15998">
                  <c:v>0</c:v>
                </c:pt>
                <c:pt idx="15999">
                  <c:v>0</c:v>
                </c:pt>
                <c:pt idx="16000">
                  <c:v>0</c:v>
                </c:pt>
                <c:pt idx="16001">
                  <c:v>0</c:v>
                </c:pt>
                <c:pt idx="16002">
                  <c:v>0</c:v>
                </c:pt>
                <c:pt idx="16003">
                  <c:v>0</c:v>
                </c:pt>
                <c:pt idx="16004">
                  <c:v>0</c:v>
                </c:pt>
                <c:pt idx="16005">
                  <c:v>0</c:v>
                </c:pt>
                <c:pt idx="16006">
                  <c:v>0</c:v>
                </c:pt>
                <c:pt idx="16007">
                  <c:v>0</c:v>
                </c:pt>
                <c:pt idx="16008">
                  <c:v>0</c:v>
                </c:pt>
                <c:pt idx="16009">
                  <c:v>0</c:v>
                </c:pt>
                <c:pt idx="16010">
                  <c:v>0</c:v>
                </c:pt>
                <c:pt idx="16011">
                  <c:v>0</c:v>
                </c:pt>
                <c:pt idx="16012">
                  <c:v>0</c:v>
                </c:pt>
                <c:pt idx="16013">
                  <c:v>0</c:v>
                </c:pt>
                <c:pt idx="16014">
                  <c:v>0</c:v>
                </c:pt>
                <c:pt idx="16015">
                  <c:v>0</c:v>
                </c:pt>
                <c:pt idx="16016">
                  <c:v>0</c:v>
                </c:pt>
                <c:pt idx="16017">
                  <c:v>0</c:v>
                </c:pt>
                <c:pt idx="16018">
                  <c:v>0</c:v>
                </c:pt>
                <c:pt idx="16019">
                  <c:v>0</c:v>
                </c:pt>
                <c:pt idx="16020">
                  <c:v>0</c:v>
                </c:pt>
                <c:pt idx="16021">
                  <c:v>0</c:v>
                </c:pt>
                <c:pt idx="16022">
                  <c:v>0</c:v>
                </c:pt>
                <c:pt idx="16023">
                  <c:v>0</c:v>
                </c:pt>
                <c:pt idx="16024">
                  <c:v>0</c:v>
                </c:pt>
                <c:pt idx="16025">
                  <c:v>0</c:v>
                </c:pt>
                <c:pt idx="16026">
                  <c:v>0</c:v>
                </c:pt>
                <c:pt idx="16027">
                  <c:v>0</c:v>
                </c:pt>
                <c:pt idx="16028">
                  <c:v>0</c:v>
                </c:pt>
                <c:pt idx="16029">
                  <c:v>0</c:v>
                </c:pt>
                <c:pt idx="16030">
                  <c:v>0</c:v>
                </c:pt>
                <c:pt idx="16031">
                  <c:v>0</c:v>
                </c:pt>
                <c:pt idx="16032">
                  <c:v>0</c:v>
                </c:pt>
                <c:pt idx="16033">
                  <c:v>0</c:v>
                </c:pt>
                <c:pt idx="16034">
                  <c:v>0</c:v>
                </c:pt>
                <c:pt idx="16035">
                  <c:v>0</c:v>
                </c:pt>
                <c:pt idx="16036">
                  <c:v>0</c:v>
                </c:pt>
                <c:pt idx="16037">
                  <c:v>0</c:v>
                </c:pt>
                <c:pt idx="16038">
                  <c:v>0</c:v>
                </c:pt>
                <c:pt idx="16039">
                  <c:v>0</c:v>
                </c:pt>
                <c:pt idx="16040">
                  <c:v>0</c:v>
                </c:pt>
                <c:pt idx="16041">
                  <c:v>0</c:v>
                </c:pt>
                <c:pt idx="16042">
                  <c:v>0</c:v>
                </c:pt>
                <c:pt idx="16043">
                  <c:v>0</c:v>
                </c:pt>
                <c:pt idx="16044">
                  <c:v>0</c:v>
                </c:pt>
                <c:pt idx="16045">
                  <c:v>0</c:v>
                </c:pt>
                <c:pt idx="16046">
                  <c:v>0</c:v>
                </c:pt>
                <c:pt idx="16047">
                  <c:v>0</c:v>
                </c:pt>
                <c:pt idx="16048">
                  <c:v>0</c:v>
                </c:pt>
                <c:pt idx="16049">
                  <c:v>0</c:v>
                </c:pt>
                <c:pt idx="16050">
                  <c:v>0</c:v>
                </c:pt>
                <c:pt idx="16051">
                  <c:v>0</c:v>
                </c:pt>
                <c:pt idx="16052">
                  <c:v>0</c:v>
                </c:pt>
                <c:pt idx="16053">
                  <c:v>0</c:v>
                </c:pt>
                <c:pt idx="16054">
                  <c:v>0</c:v>
                </c:pt>
                <c:pt idx="16055">
                  <c:v>0</c:v>
                </c:pt>
                <c:pt idx="16056">
                  <c:v>0</c:v>
                </c:pt>
                <c:pt idx="16057">
                  <c:v>0</c:v>
                </c:pt>
                <c:pt idx="16058">
                  <c:v>0</c:v>
                </c:pt>
                <c:pt idx="16059">
                  <c:v>0</c:v>
                </c:pt>
                <c:pt idx="16060">
                  <c:v>0</c:v>
                </c:pt>
                <c:pt idx="16061">
                  <c:v>0</c:v>
                </c:pt>
                <c:pt idx="16062">
                  <c:v>0</c:v>
                </c:pt>
                <c:pt idx="16063">
                  <c:v>0</c:v>
                </c:pt>
                <c:pt idx="16064">
                  <c:v>0</c:v>
                </c:pt>
                <c:pt idx="16065">
                  <c:v>0</c:v>
                </c:pt>
                <c:pt idx="16066">
                  <c:v>0</c:v>
                </c:pt>
                <c:pt idx="16067">
                  <c:v>0</c:v>
                </c:pt>
                <c:pt idx="16068">
                  <c:v>0</c:v>
                </c:pt>
                <c:pt idx="16069">
                  <c:v>0</c:v>
                </c:pt>
                <c:pt idx="16070">
                  <c:v>0</c:v>
                </c:pt>
                <c:pt idx="16071">
                  <c:v>0</c:v>
                </c:pt>
                <c:pt idx="16072">
                  <c:v>0</c:v>
                </c:pt>
                <c:pt idx="16073">
                  <c:v>0</c:v>
                </c:pt>
                <c:pt idx="16074">
                  <c:v>0</c:v>
                </c:pt>
                <c:pt idx="16075">
                  <c:v>0</c:v>
                </c:pt>
                <c:pt idx="16076">
                  <c:v>0</c:v>
                </c:pt>
                <c:pt idx="16077">
                  <c:v>0</c:v>
                </c:pt>
                <c:pt idx="16078">
                  <c:v>0</c:v>
                </c:pt>
                <c:pt idx="16079">
                  <c:v>0</c:v>
                </c:pt>
                <c:pt idx="16080">
                  <c:v>0</c:v>
                </c:pt>
                <c:pt idx="16081">
                  <c:v>0</c:v>
                </c:pt>
                <c:pt idx="16082">
                  <c:v>0</c:v>
                </c:pt>
                <c:pt idx="16083">
                  <c:v>0</c:v>
                </c:pt>
                <c:pt idx="16084">
                  <c:v>0</c:v>
                </c:pt>
                <c:pt idx="16085">
                  <c:v>0</c:v>
                </c:pt>
                <c:pt idx="16086">
                  <c:v>0</c:v>
                </c:pt>
                <c:pt idx="16087">
                  <c:v>0</c:v>
                </c:pt>
                <c:pt idx="16088">
                  <c:v>0</c:v>
                </c:pt>
                <c:pt idx="16089">
                  <c:v>0</c:v>
                </c:pt>
                <c:pt idx="16090">
                  <c:v>0</c:v>
                </c:pt>
                <c:pt idx="16091">
                  <c:v>0</c:v>
                </c:pt>
                <c:pt idx="16092">
                  <c:v>0</c:v>
                </c:pt>
                <c:pt idx="16093">
                  <c:v>0</c:v>
                </c:pt>
                <c:pt idx="16094">
                  <c:v>0</c:v>
                </c:pt>
                <c:pt idx="16095">
                  <c:v>0</c:v>
                </c:pt>
                <c:pt idx="16096">
                  <c:v>0</c:v>
                </c:pt>
                <c:pt idx="16097">
                  <c:v>0</c:v>
                </c:pt>
                <c:pt idx="16098">
                  <c:v>0</c:v>
                </c:pt>
                <c:pt idx="16099">
                  <c:v>0</c:v>
                </c:pt>
                <c:pt idx="16100">
                  <c:v>0</c:v>
                </c:pt>
                <c:pt idx="16101">
                  <c:v>0</c:v>
                </c:pt>
                <c:pt idx="16102">
                  <c:v>0</c:v>
                </c:pt>
                <c:pt idx="16103">
                  <c:v>0</c:v>
                </c:pt>
                <c:pt idx="16104">
                  <c:v>0</c:v>
                </c:pt>
                <c:pt idx="16105">
                  <c:v>0</c:v>
                </c:pt>
                <c:pt idx="16106">
                  <c:v>0</c:v>
                </c:pt>
                <c:pt idx="16107">
                  <c:v>0</c:v>
                </c:pt>
                <c:pt idx="16108">
                  <c:v>0</c:v>
                </c:pt>
                <c:pt idx="16109">
                  <c:v>0</c:v>
                </c:pt>
                <c:pt idx="16110">
                  <c:v>0</c:v>
                </c:pt>
                <c:pt idx="16111">
                  <c:v>0</c:v>
                </c:pt>
                <c:pt idx="16112">
                  <c:v>0</c:v>
                </c:pt>
                <c:pt idx="16113">
                  <c:v>0</c:v>
                </c:pt>
                <c:pt idx="16114">
                  <c:v>0</c:v>
                </c:pt>
                <c:pt idx="16115">
                  <c:v>0</c:v>
                </c:pt>
                <c:pt idx="16116">
                  <c:v>0</c:v>
                </c:pt>
                <c:pt idx="16117">
                  <c:v>0</c:v>
                </c:pt>
                <c:pt idx="16118">
                  <c:v>0</c:v>
                </c:pt>
                <c:pt idx="16119">
                  <c:v>0</c:v>
                </c:pt>
                <c:pt idx="16120">
                  <c:v>0</c:v>
                </c:pt>
                <c:pt idx="16121">
                  <c:v>0</c:v>
                </c:pt>
                <c:pt idx="16122">
                  <c:v>0</c:v>
                </c:pt>
                <c:pt idx="16123">
                  <c:v>0</c:v>
                </c:pt>
                <c:pt idx="16124">
                  <c:v>0</c:v>
                </c:pt>
                <c:pt idx="16125">
                  <c:v>0</c:v>
                </c:pt>
                <c:pt idx="16126">
                  <c:v>0</c:v>
                </c:pt>
                <c:pt idx="16127">
                  <c:v>0</c:v>
                </c:pt>
                <c:pt idx="16128">
                  <c:v>0</c:v>
                </c:pt>
                <c:pt idx="16129">
                  <c:v>0</c:v>
                </c:pt>
                <c:pt idx="16130">
                  <c:v>0</c:v>
                </c:pt>
                <c:pt idx="16131">
                  <c:v>0</c:v>
                </c:pt>
                <c:pt idx="16132">
                  <c:v>0</c:v>
                </c:pt>
                <c:pt idx="16133">
                  <c:v>0</c:v>
                </c:pt>
                <c:pt idx="16134">
                  <c:v>0</c:v>
                </c:pt>
                <c:pt idx="16135">
                  <c:v>0</c:v>
                </c:pt>
                <c:pt idx="16136">
                  <c:v>0</c:v>
                </c:pt>
                <c:pt idx="16137">
                  <c:v>0</c:v>
                </c:pt>
                <c:pt idx="16138">
                  <c:v>0</c:v>
                </c:pt>
                <c:pt idx="16139">
                  <c:v>0</c:v>
                </c:pt>
                <c:pt idx="16140">
                  <c:v>0</c:v>
                </c:pt>
                <c:pt idx="16141">
                  <c:v>0</c:v>
                </c:pt>
                <c:pt idx="16142">
                  <c:v>0</c:v>
                </c:pt>
                <c:pt idx="16143">
                  <c:v>0</c:v>
                </c:pt>
                <c:pt idx="16144">
                  <c:v>0</c:v>
                </c:pt>
                <c:pt idx="16145">
                  <c:v>0</c:v>
                </c:pt>
                <c:pt idx="16146">
                  <c:v>0</c:v>
                </c:pt>
                <c:pt idx="16147">
                  <c:v>0</c:v>
                </c:pt>
                <c:pt idx="16148">
                  <c:v>0</c:v>
                </c:pt>
                <c:pt idx="16149">
                  <c:v>0</c:v>
                </c:pt>
                <c:pt idx="16150">
                  <c:v>0</c:v>
                </c:pt>
                <c:pt idx="16151">
                  <c:v>0</c:v>
                </c:pt>
                <c:pt idx="16152">
                  <c:v>0</c:v>
                </c:pt>
                <c:pt idx="16153">
                  <c:v>0</c:v>
                </c:pt>
                <c:pt idx="16154">
                  <c:v>0</c:v>
                </c:pt>
                <c:pt idx="16155">
                  <c:v>0</c:v>
                </c:pt>
                <c:pt idx="16156">
                  <c:v>0</c:v>
                </c:pt>
                <c:pt idx="16157">
                  <c:v>0</c:v>
                </c:pt>
                <c:pt idx="16158">
                  <c:v>0</c:v>
                </c:pt>
                <c:pt idx="16159">
                  <c:v>0</c:v>
                </c:pt>
                <c:pt idx="16160">
                  <c:v>0</c:v>
                </c:pt>
                <c:pt idx="16161">
                  <c:v>0</c:v>
                </c:pt>
                <c:pt idx="16162">
                  <c:v>0</c:v>
                </c:pt>
                <c:pt idx="16163">
                  <c:v>0</c:v>
                </c:pt>
                <c:pt idx="16164">
                  <c:v>0</c:v>
                </c:pt>
                <c:pt idx="16165">
                  <c:v>0</c:v>
                </c:pt>
                <c:pt idx="16166">
                  <c:v>0</c:v>
                </c:pt>
                <c:pt idx="16167">
                  <c:v>0</c:v>
                </c:pt>
                <c:pt idx="16168">
                  <c:v>0</c:v>
                </c:pt>
                <c:pt idx="16169">
                  <c:v>0</c:v>
                </c:pt>
                <c:pt idx="16170">
                  <c:v>0</c:v>
                </c:pt>
                <c:pt idx="16171">
                  <c:v>0</c:v>
                </c:pt>
                <c:pt idx="16172">
                  <c:v>0</c:v>
                </c:pt>
                <c:pt idx="16173">
                  <c:v>0</c:v>
                </c:pt>
                <c:pt idx="16174">
                  <c:v>0</c:v>
                </c:pt>
                <c:pt idx="16175">
                  <c:v>0</c:v>
                </c:pt>
                <c:pt idx="16176">
                  <c:v>0</c:v>
                </c:pt>
                <c:pt idx="16177">
                  <c:v>0</c:v>
                </c:pt>
                <c:pt idx="16178">
                  <c:v>0</c:v>
                </c:pt>
                <c:pt idx="16179">
                  <c:v>0</c:v>
                </c:pt>
                <c:pt idx="16180">
                  <c:v>0</c:v>
                </c:pt>
                <c:pt idx="16181">
                  <c:v>0</c:v>
                </c:pt>
                <c:pt idx="16182">
                  <c:v>0</c:v>
                </c:pt>
                <c:pt idx="16183">
                  <c:v>0</c:v>
                </c:pt>
                <c:pt idx="16184">
                  <c:v>0</c:v>
                </c:pt>
                <c:pt idx="16185">
                  <c:v>0</c:v>
                </c:pt>
                <c:pt idx="16186">
                  <c:v>0</c:v>
                </c:pt>
                <c:pt idx="16187">
                  <c:v>0</c:v>
                </c:pt>
                <c:pt idx="16188">
                  <c:v>0</c:v>
                </c:pt>
                <c:pt idx="16189">
                  <c:v>0</c:v>
                </c:pt>
                <c:pt idx="16190">
                  <c:v>0</c:v>
                </c:pt>
                <c:pt idx="16191">
                  <c:v>0</c:v>
                </c:pt>
                <c:pt idx="16192">
                  <c:v>0</c:v>
                </c:pt>
                <c:pt idx="16193">
                  <c:v>0</c:v>
                </c:pt>
                <c:pt idx="16194">
                  <c:v>0</c:v>
                </c:pt>
                <c:pt idx="16195">
                  <c:v>0</c:v>
                </c:pt>
                <c:pt idx="16196">
                  <c:v>0</c:v>
                </c:pt>
                <c:pt idx="16197">
                  <c:v>0</c:v>
                </c:pt>
                <c:pt idx="16198">
                  <c:v>0</c:v>
                </c:pt>
                <c:pt idx="16199">
                  <c:v>0</c:v>
                </c:pt>
                <c:pt idx="16200">
                  <c:v>0</c:v>
                </c:pt>
                <c:pt idx="16201">
                  <c:v>0</c:v>
                </c:pt>
                <c:pt idx="16202">
                  <c:v>0</c:v>
                </c:pt>
                <c:pt idx="16203">
                  <c:v>0</c:v>
                </c:pt>
                <c:pt idx="16204">
                  <c:v>0</c:v>
                </c:pt>
                <c:pt idx="16205">
                  <c:v>0</c:v>
                </c:pt>
                <c:pt idx="16206">
                  <c:v>0</c:v>
                </c:pt>
                <c:pt idx="16207">
                  <c:v>0</c:v>
                </c:pt>
                <c:pt idx="16208">
                  <c:v>0</c:v>
                </c:pt>
                <c:pt idx="16209">
                  <c:v>0</c:v>
                </c:pt>
                <c:pt idx="16210">
                  <c:v>0</c:v>
                </c:pt>
                <c:pt idx="16211">
                  <c:v>0</c:v>
                </c:pt>
                <c:pt idx="16212">
                  <c:v>0</c:v>
                </c:pt>
                <c:pt idx="16213">
                  <c:v>0</c:v>
                </c:pt>
                <c:pt idx="16214">
                  <c:v>0</c:v>
                </c:pt>
                <c:pt idx="16215">
                  <c:v>0</c:v>
                </c:pt>
                <c:pt idx="16216">
                  <c:v>0</c:v>
                </c:pt>
                <c:pt idx="16217">
                  <c:v>0</c:v>
                </c:pt>
                <c:pt idx="16218">
                  <c:v>0</c:v>
                </c:pt>
                <c:pt idx="16219">
                  <c:v>0</c:v>
                </c:pt>
                <c:pt idx="16220">
                  <c:v>0</c:v>
                </c:pt>
                <c:pt idx="16221">
                  <c:v>0</c:v>
                </c:pt>
                <c:pt idx="16222">
                  <c:v>0</c:v>
                </c:pt>
                <c:pt idx="16223">
                  <c:v>0</c:v>
                </c:pt>
                <c:pt idx="16224">
                  <c:v>0</c:v>
                </c:pt>
                <c:pt idx="16225">
                  <c:v>0</c:v>
                </c:pt>
                <c:pt idx="16226">
                  <c:v>0</c:v>
                </c:pt>
                <c:pt idx="16227">
                  <c:v>0</c:v>
                </c:pt>
                <c:pt idx="16228">
                  <c:v>0</c:v>
                </c:pt>
                <c:pt idx="16229">
                  <c:v>0</c:v>
                </c:pt>
                <c:pt idx="16230">
                  <c:v>0</c:v>
                </c:pt>
                <c:pt idx="16231">
                  <c:v>0</c:v>
                </c:pt>
                <c:pt idx="16232">
                  <c:v>0</c:v>
                </c:pt>
                <c:pt idx="16233">
                  <c:v>0</c:v>
                </c:pt>
                <c:pt idx="16234">
                  <c:v>0</c:v>
                </c:pt>
                <c:pt idx="16235">
                  <c:v>0</c:v>
                </c:pt>
                <c:pt idx="16236">
                  <c:v>0</c:v>
                </c:pt>
                <c:pt idx="16237">
                  <c:v>0</c:v>
                </c:pt>
                <c:pt idx="16238">
                  <c:v>0</c:v>
                </c:pt>
                <c:pt idx="16239">
                  <c:v>0</c:v>
                </c:pt>
                <c:pt idx="16240">
                  <c:v>0</c:v>
                </c:pt>
                <c:pt idx="16241">
                  <c:v>0</c:v>
                </c:pt>
                <c:pt idx="16242">
                  <c:v>0</c:v>
                </c:pt>
                <c:pt idx="16243">
                  <c:v>0</c:v>
                </c:pt>
                <c:pt idx="16244">
                  <c:v>0</c:v>
                </c:pt>
                <c:pt idx="16245">
                  <c:v>0</c:v>
                </c:pt>
                <c:pt idx="16246">
                  <c:v>0</c:v>
                </c:pt>
                <c:pt idx="16247">
                  <c:v>0</c:v>
                </c:pt>
                <c:pt idx="16248">
                  <c:v>0</c:v>
                </c:pt>
                <c:pt idx="16249">
                  <c:v>0</c:v>
                </c:pt>
                <c:pt idx="16250">
                  <c:v>0</c:v>
                </c:pt>
                <c:pt idx="16251">
                  <c:v>0</c:v>
                </c:pt>
                <c:pt idx="16252">
                  <c:v>0</c:v>
                </c:pt>
                <c:pt idx="16253">
                  <c:v>0</c:v>
                </c:pt>
                <c:pt idx="16254">
                  <c:v>0</c:v>
                </c:pt>
                <c:pt idx="16255">
                  <c:v>0</c:v>
                </c:pt>
                <c:pt idx="16256">
                  <c:v>0</c:v>
                </c:pt>
                <c:pt idx="16257">
                  <c:v>0</c:v>
                </c:pt>
                <c:pt idx="16258">
                  <c:v>0</c:v>
                </c:pt>
                <c:pt idx="16259">
                  <c:v>0</c:v>
                </c:pt>
                <c:pt idx="16260">
                  <c:v>0</c:v>
                </c:pt>
                <c:pt idx="16261">
                  <c:v>0</c:v>
                </c:pt>
                <c:pt idx="16262">
                  <c:v>0</c:v>
                </c:pt>
                <c:pt idx="16263">
                  <c:v>0</c:v>
                </c:pt>
                <c:pt idx="16264">
                  <c:v>0</c:v>
                </c:pt>
                <c:pt idx="16265">
                  <c:v>0</c:v>
                </c:pt>
                <c:pt idx="16266">
                  <c:v>0</c:v>
                </c:pt>
                <c:pt idx="16267">
                  <c:v>0</c:v>
                </c:pt>
                <c:pt idx="16268">
                  <c:v>0</c:v>
                </c:pt>
                <c:pt idx="16269">
                  <c:v>0</c:v>
                </c:pt>
                <c:pt idx="16270">
                  <c:v>0</c:v>
                </c:pt>
                <c:pt idx="16271">
                  <c:v>0</c:v>
                </c:pt>
                <c:pt idx="16272">
                  <c:v>0</c:v>
                </c:pt>
                <c:pt idx="16273">
                  <c:v>0</c:v>
                </c:pt>
                <c:pt idx="16274">
                  <c:v>0</c:v>
                </c:pt>
                <c:pt idx="16275">
                  <c:v>0</c:v>
                </c:pt>
                <c:pt idx="16276">
                  <c:v>0</c:v>
                </c:pt>
                <c:pt idx="16277">
                  <c:v>0</c:v>
                </c:pt>
                <c:pt idx="16278">
                  <c:v>0</c:v>
                </c:pt>
                <c:pt idx="16279">
                  <c:v>0</c:v>
                </c:pt>
                <c:pt idx="16280">
                  <c:v>0</c:v>
                </c:pt>
                <c:pt idx="16281">
                  <c:v>0</c:v>
                </c:pt>
                <c:pt idx="16282">
                  <c:v>0</c:v>
                </c:pt>
                <c:pt idx="16283">
                  <c:v>0</c:v>
                </c:pt>
                <c:pt idx="16284">
                  <c:v>0</c:v>
                </c:pt>
                <c:pt idx="16285">
                  <c:v>0</c:v>
                </c:pt>
                <c:pt idx="16286">
                  <c:v>0</c:v>
                </c:pt>
                <c:pt idx="16287">
                  <c:v>0</c:v>
                </c:pt>
                <c:pt idx="16288">
                  <c:v>0</c:v>
                </c:pt>
                <c:pt idx="16289">
                  <c:v>0</c:v>
                </c:pt>
                <c:pt idx="16290">
                  <c:v>0</c:v>
                </c:pt>
                <c:pt idx="16291">
                  <c:v>0</c:v>
                </c:pt>
                <c:pt idx="16292">
                  <c:v>0</c:v>
                </c:pt>
                <c:pt idx="16293">
                  <c:v>0</c:v>
                </c:pt>
                <c:pt idx="16294">
                  <c:v>0</c:v>
                </c:pt>
                <c:pt idx="16295">
                  <c:v>0</c:v>
                </c:pt>
                <c:pt idx="16296">
                  <c:v>0</c:v>
                </c:pt>
                <c:pt idx="16297">
                  <c:v>0</c:v>
                </c:pt>
                <c:pt idx="16298">
                  <c:v>0</c:v>
                </c:pt>
                <c:pt idx="16299">
                  <c:v>0</c:v>
                </c:pt>
                <c:pt idx="16300">
                  <c:v>0</c:v>
                </c:pt>
                <c:pt idx="16301">
                  <c:v>0</c:v>
                </c:pt>
                <c:pt idx="16302">
                  <c:v>0</c:v>
                </c:pt>
                <c:pt idx="16303">
                  <c:v>0</c:v>
                </c:pt>
                <c:pt idx="16304">
                  <c:v>0</c:v>
                </c:pt>
                <c:pt idx="16305">
                  <c:v>0</c:v>
                </c:pt>
                <c:pt idx="16306">
                  <c:v>0</c:v>
                </c:pt>
                <c:pt idx="16307">
                  <c:v>0</c:v>
                </c:pt>
                <c:pt idx="16308">
                  <c:v>0</c:v>
                </c:pt>
                <c:pt idx="16309">
                  <c:v>0</c:v>
                </c:pt>
                <c:pt idx="16310">
                  <c:v>0</c:v>
                </c:pt>
                <c:pt idx="16311">
                  <c:v>0</c:v>
                </c:pt>
                <c:pt idx="16312">
                  <c:v>0</c:v>
                </c:pt>
                <c:pt idx="16313">
                  <c:v>0</c:v>
                </c:pt>
                <c:pt idx="16314">
                  <c:v>0</c:v>
                </c:pt>
                <c:pt idx="16315">
                  <c:v>0</c:v>
                </c:pt>
                <c:pt idx="16316">
                  <c:v>0</c:v>
                </c:pt>
                <c:pt idx="16317">
                  <c:v>0</c:v>
                </c:pt>
                <c:pt idx="16318">
                  <c:v>0</c:v>
                </c:pt>
                <c:pt idx="16319">
                  <c:v>0</c:v>
                </c:pt>
                <c:pt idx="16320">
                  <c:v>0</c:v>
                </c:pt>
                <c:pt idx="16321">
                  <c:v>0</c:v>
                </c:pt>
                <c:pt idx="16322">
                  <c:v>0</c:v>
                </c:pt>
                <c:pt idx="16323">
                  <c:v>0</c:v>
                </c:pt>
                <c:pt idx="16324">
                  <c:v>0</c:v>
                </c:pt>
                <c:pt idx="16325">
                  <c:v>0</c:v>
                </c:pt>
                <c:pt idx="16326">
                  <c:v>0</c:v>
                </c:pt>
                <c:pt idx="16327">
                  <c:v>0</c:v>
                </c:pt>
                <c:pt idx="16328">
                  <c:v>0</c:v>
                </c:pt>
                <c:pt idx="16329">
                  <c:v>0</c:v>
                </c:pt>
                <c:pt idx="16330">
                  <c:v>0</c:v>
                </c:pt>
                <c:pt idx="16331">
                  <c:v>0</c:v>
                </c:pt>
                <c:pt idx="16332">
                  <c:v>0</c:v>
                </c:pt>
                <c:pt idx="16333">
                  <c:v>0</c:v>
                </c:pt>
                <c:pt idx="16334">
                  <c:v>0</c:v>
                </c:pt>
                <c:pt idx="16335">
                  <c:v>0</c:v>
                </c:pt>
                <c:pt idx="16336">
                  <c:v>0</c:v>
                </c:pt>
                <c:pt idx="16337">
                  <c:v>0</c:v>
                </c:pt>
                <c:pt idx="16338">
                  <c:v>0</c:v>
                </c:pt>
                <c:pt idx="16339">
                  <c:v>0</c:v>
                </c:pt>
                <c:pt idx="16340">
                  <c:v>0</c:v>
                </c:pt>
                <c:pt idx="16341">
                  <c:v>0</c:v>
                </c:pt>
                <c:pt idx="16342">
                  <c:v>0</c:v>
                </c:pt>
                <c:pt idx="16343">
                  <c:v>0</c:v>
                </c:pt>
                <c:pt idx="16344">
                  <c:v>0</c:v>
                </c:pt>
                <c:pt idx="16345">
                  <c:v>0</c:v>
                </c:pt>
                <c:pt idx="16346">
                  <c:v>0</c:v>
                </c:pt>
                <c:pt idx="16347">
                  <c:v>0</c:v>
                </c:pt>
                <c:pt idx="16348">
                  <c:v>0</c:v>
                </c:pt>
                <c:pt idx="16349">
                  <c:v>0</c:v>
                </c:pt>
                <c:pt idx="16350">
                  <c:v>0</c:v>
                </c:pt>
                <c:pt idx="16351">
                  <c:v>0</c:v>
                </c:pt>
                <c:pt idx="16352">
                  <c:v>0</c:v>
                </c:pt>
                <c:pt idx="16353">
                  <c:v>0</c:v>
                </c:pt>
                <c:pt idx="16354">
                  <c:v>0</c:v>
                </c:pt>
                <c:pt idx="16355">
                  <c:v>0</c:v>
                </c:pt>
                <c:pt idx="16356">
                  <c:v>0</c:v>
                </c:pt>
                <c:pt idx="16357">
                  <c:v>0</c:v>
                </c:pt>
                <c:pt idx="16358">
                  <c:v>0</c:v>
                </c:pt>
                <c:pt idx="16359">
                  <c:v>0</c:v>
                </c:pt>
                <c:pt idx="16360">
                  <c:v>0</c:v>
                </c:pt>
                <c:pt idx="16361">
                  <c:v>0</c:v>
                </c:pt>
                <c:pt idx="16362">
                  <c:v>0</c:v>
                </c:pt>
                <c:pt idx="16363">
                  <c:v>0</c:v>
                </c:pt>
                <c:pt idx="16364">
                  <c:v>0</c:v>
                </c:pt>
                <c:pt idx="16365">
                  <c:v>0</c:v>
                </c:pt>
                <c:pt idx="16366">
                  <c:v>0</c:v>
                </c:pt>
                <c:pt idx="16367">
                  <c:v>0</c:v>
                </c:pt>
                <c:pt idx="16368">
                  <c:v>0</c:v>
                </c:pt>
                <c:pt idx="16369">
                  <c:v>0</c:v>
                </c:pt>
                <c:pt idx="16370">
                  <c:v>0</c:v>
                </c:pt>
                <c:pt idx="16371">
                  <c:v>0</c:v>
                </c:pt>
                <c:pt idx="16372">
                  <c:v>0</c:v>
                </c:pt>
                <c:pt idx="16373">
                  <c:v>0</c:v>
                </c:pt>
                <c:pt idx="16374">
                  <c:v>0</c:v>
                </c:pt>
                <c:pt idx="16375">
                  <c:v>0</c:v>
                </c:pt>
                <c:pt idx="16376">
                  <c:v>0</c:v>
                </c:pt>
                <c:pt idx="16377">
                  <c:v>0</c:v>
                </c:pt>
                <c:pt idx="16378">
                  <c:v>0</c:v>
                </c:pt>
                <c:pt idx="16379">
                  <c:v>0</c:v>
                </c:pt>
                <c:pt idx="16380">
                  <c:v>0</c:v>
                </c:pt>
                <c:pt idx="16381">
                  <c:v>0</c:v>
                </c:pt>
                <c:pt idx="16382">
                  <c:v>0</c:v>
                </c:pt>
                <c:pt idx="16383">
                  <c:v>0</c:v>
                </c:pt>
                <c:pt idx="16384">
                  <c:v>0</c:v>
                </c:pt>
                <c:pt idx="16385">
                  <c:v>0</c:v>
                </c:pt>
                <c:pt idx="16386">
                  <c:v>0</c:v>
                </c:pt>
                <c:pt idx="16387">
                  <c:v>0</c:v>
                </c:pt>
                <c:pt idx="16388">
                  <c:v>0</c:v>
                </c:pt>
                <c:pt idx="16389">
                  <c:v>0</c:v>
                </c:pt>
                <c:pt idx="16390">
                  <c:v>0</c:v>
                </c:pt>
                <c:pt idx="16391">
                  <c:v>0</c:v>
                </c:pt>
                <c:pt idx="16392">
                  <c:v>0</c:v>
                </c:pt>
                <c:pt idx="16393">
                  <c:v>0</c:v>
                </c:pt>
                <c:pt idx="16394">
                  <c:v>0</c:v>
                </c:pt>
                <c:pt idx="16395">
                  <c:v>0</c:v>
                </c:pt>
                <c:pt idx="16396">
                  <c:v>0</c:v>
                </c:pt>
                <c:pt idx="16397">
                  <c:v>0</c:v>
                </c:pt>
                <c:pt idx="16398">
                  <c:v>0</c:v>
                </c:pt>
                <c:pt idx="16399">
                  <c:v>0</c:v>
                </c:pt>
                <c:pt idx="16400">
                  <c:v>0</c:v>
                </c:pt>
                <c:pt idx="16401">
                  <c:v>0</c:v>
                </c:pt>
                <c:pt idx="16402">
                  <c:v>0</c:v>
                </c:pt>
                <c:pt idx="16403">
                  <c:v>0</c:v>
                </c:pt>
                <c:pt idx="16404">
                  <c:v>0</c:v>
                </c:pt>
                <c:pt idx="16405">
                  <c:v>0</c:v>
                </c:pt>
                <c:pt idx="16406">
                  <c:v>0</c:v>
                </c:pt>
                <c:pt idx="16407">
                  <c:v>0</c:v>
                </c:pt>
                <c:pt idx="16408">
                  <c:v>0</c:v>
                </c:pt>
                <c:pt idx="16409">
                  <c:v>0</c:v>
                </c:pt>
                <c:pt idx="16410">
                  <c:v>0</c:v>
                </c:pt>
                <c:pt idx="16411">
                  <c:v>0</c:v>
                </c:pt>
                <c:pt idx="16412">
                  <c:v>0</c:v>
                </c:pt>
                <c:pt idx="16413">
                  <c:v>0</c:v>
                </c:pt>
                <c:pt idx="16414">
                  <c:v>0</c:v>
                </c:pt>
                <c:pt idx="16415">
                  <c:v>0</c:v>
                </c:pt>
                <c:pt idx="16416">
                  <c:v>0</c:v>
                </c:pt>
                <c:pt idx="16417">
                  <c:v>0</c:v>
                </c:pt>
                <c:pt idx="16418">
                  <c:v>0</c:v>
                </c:pt>
                <c:pt idx="16419">
                  <c:v>0</c:v>
                </c:pt>
                <c:pt idx="16420">
                  <c:v>0</c:v>
                </c:pt>
                <c:pt idx="16421">
                  <c:v>0</c:v>
                </c:pt>
                <c:pt idx="16422">
                  <c:v>0</c:v>
                </c:pt>
                <c:pt idx="16423">
                  <c:v>0</c:v>
                </c:pt>
                <c:pt idx="16424">
                  <c:v>0</c:v>
                </c:pt>
                <c:pt idx="16425">
                  <c:v>0</c:v>
                </c:pt>
                <c:pt idx="16426">
                  <c:v>0</c:v>
                </c:pt>
                <c:pt idx="16427">
                  <c:v>0</c:v>
                </c:pt>
                <c:pt idx="16428">
                  <c:v>0</c:v>
                </c:pt>
                <c:pt idx="16429">
                  <c:v>0</c:v>
                </c:pt>
                <c:pt idx="16430">
                  <c:v>0</c:v>
                </c:pt>
                <c:pt idx="16431">
                  <c:v>0</c:v>
                </c:pt>
                <c:pt idx="16432">
                  <c:v>0</c:v>
                </c:pt>
                <c:pt idx="16433">
                  <c:v>0</c:v>
                </c:pt>
                <c:pt idx="16434">
                  <c:v>0</c:v>
                </c:pt>
                <c:pt idx="16435">
                  <c:v>0</c:v>
                </c:pt>
                <c:pt idx="16436">
                  <c:v>0</c:v>
                </c:pt>
                <c:pt idx="16437">
                  <c:v>0</c:v>
                </c:pt>
                <c:pt idx="16438">
                  <c:v>0</c:v>
                </c:pt>
                <c:pt idx="16439">
                  <c:v>0</c:v>
                </c:pt>
                <c:pt idx="16440">
                  <c:v>0</c:v>
                </c:pt>
                <c:pt idx="16441">
                  <c:v>0</c:v>
                </c:pt>
                <c:pt idx="16442">
                  <c:v>0</c:v>
                </c:pt>
                <c:pt idx="16443">
                  <c:v>0</c:v>
                </c:pt>
                <c:pt idx="16444">
                  <c:v>0</c:v>
                </c:pt>
                <c:pt idx="16445">
                  <c:v>0</c:v>
                </c:pt>
                <c:pt idx="16446">
                  <c:v>0</c:v>
                </c:pt>
                <c:pt idx="16447">
                  <c:v>0</c:v>
                </c:pt>
                <c:pt idx="16448">
                  <c:v>0</c:v>
                </c:pt>
                <c:pt idx="16449">
                  <c:v>0</c:v>
                </c:pt>
                <c:pt idx="16450">
                  <c:v>0</c:v>
                </c:pt>
                <c:pt idx="16451">
                  <c:v>0</c:v>
                </c:pt>
                <c:pt idx="16452">
                  <c:v>0</c:v>
                </c:pt>
                <c:pt idx="16453">
                  <c:v>0</c:v>
                </c:pt>
                <c:pt idx="16454">
                  <c:v>0</c:v>
                </c:pt>
                <c:pt idx="16455">
                  <c:v>0</c:v>
                </c:pt>
                <c:pt idx="16456">
                  <c:v>0</c:v>
                </c:pt>
                <c:pt idx="16457">
                  <c:v>0</c:v>
                </c:pt>
                <c:pt idx="16458">
                  <c:v>0</c:v>
                </c:pt>
                <c:pt idx="16459">
                  <c:v>0</c:v>
                </c:pt>
                <c:pt idx="16460">
                  <c:v>0</c:v>
                </c:pt>
                <c:pt idx="16461">
                  <c:v>0</c:v>
                </c:pt>
                <c:pt idx="16462">
                  <c:v>0</c:v>
                </c:pt>
                <c:pt idx="16463">
                  <c:v>0</c:v>
                </c:pt>
                <c:pt idx="16464">
                  <c:v>0</c:v>
                </c:pt>
                <c:pt idx="16465">
                  <c:v>0</c:v>
                </c:pt>
                <c:pt idx="16466">
                  <c:v>0</c:v>
                </c:pt>
                <c:pt idx="16467">
                  <c:v>0</c:v>
                </c:pt>
                <c:pt idx="16468">
                  <c:v>0</c:v>
                </c:pt>
                <c:pt idx="16469">
                  <c:v>0</c:v>
                </c:pt>
                <c:pt idx="16470">
                  <c:v>0</c:v>
                </c:pt>
                <c:pt idx="16471">
                  <c:v>0</c:v>
                </c:pt>
                <c:pt idx="16472">
                  <c:v>0</c:v>
                </c:pt>
                <c:pt idx="16473">
                  <c:v>0</c:v>
                </c:pt>
                <c:pt idx="16474">
                  <c:v>0</c:v>
                </c:pt>
                <c:pt idx="16475">
                  <c:v>0</c:v>
                </c:pt>
                <c:pt idx="16476">
                  <c:v>0</c:v>
                </c:pt>
                <c:pt idx="16477">
                  <c:v>0</c:v>
                </c:pt>
                <c:pt idx="16478">
                  <c:v>0</c:v>
                </c:pt>
                <c:pt idx="16479">
                  <c:v>0</c:v>
                </c:pt>
                <c:pt idx="16480">
                  <c:v>0</c:v>
                </c:pt>
                <c:pt idx="16481">
                  <c:v>0</c:v>
                </c:pt>
                <c:pt idx="16482">
                  <c:v>0</c:v>
                </c:pt>
                <c:pt idx="16483">
                  <c:v>0</c:v>
                </c:pt>
                <c:pt idx="16484">
                  <c:v>0</c:v>
                </c:pt>
                <c:pt idx="16485">
                  <c:v>0</c:v>
                </c:pt>
                <c:pt idx="16486">
                  <c:v>0</c:v>
                </c:pt>
                <c:pt idx="16487">
                  <c:v>0</c:v>
                </c:pt>
                <c:pt idx="16488">
                  <c:v>0</c:v>
                </c:pt>
                <c:pt idx="16489">
                  <c:v>0</c:v>
                </c:pt>
                <c:pt idx="16490">
                  <c:v>0</c:v>
                </c:pt>
                <c:pt idx="16491">
                  <c:v>0</c:v>
                </c:pt>
                <c:pt idx="16492">
                  <c:v>0</c:v>
                </c:pt>
                <c:pt idx="16493">
                  <c:v>0</c:v>
                </c:pt>
                <c:pt idx="16494">
                  <c:v>0</c:v>
                </c:pt>
                <c:pt idx="16495">
                  <c:v>0</c:v>
                </c:pt>
                <c:pt idx="16496">
                  <c:v>0</c:v>
                </c:pt>
                <c:pt idx="16497">
                  <c:v>0</c:v>
                </c:pt>
                <c:pt idx="16498">
                  <c:v>0</c:v>
                </c:pt>
                <c:pt idx="16499">
                  <c:v>0</c:v>
                </c:pt>
                <c:pt idx="16500">
                  <c:v>0</c:v>
                </c:pt>
                <c:pt idx="16501">
                  <c:v>0</c:v>
                </c:pt>
                <c:pt idx="16502">
                  <c:v>0</c:v>
                </c:pt>
                <c:pt idx="16503">
                  <c:v>0</c:v>
                </c:pt>
                <c:pt idx="16504">
                  <c:v>0</c:v>
                </c:pt>
                <c:pt idx="16505">
                  <c:v>0</c:v>
                </c:pt>
                <c:pt idx="16506">
                  <c:v>0</c:v>
                </c:pt>
                <c:pt idx="16507">
                  <c:v>0</c:v>
                </c:pt>
                <c:pt idx="16508">
                  <c:v>0</c:v>
                </c:pt>
                <c:pt idx="16509">
                  <c:v>0</c:v>
                </c:pt>
                <c:pt idx="16510">
                  <c:v>0</c:v>
                </c:pt>
                <c:pt idx="16511">
                  <c:v>0</c:v>
                </c:pt>
                <c:pt idx="16512">
                  <c:v>0</c:v>
                </c:pt>
                <c:pt idx="16513">
                  <c:v>0</c:v>
                </c:pt>
                <c:pt idx="16514">
                  <c:v>0</c:v>
                </c:pt>
                <c:pt idx="16515">
                  <c:v>0</c:v>
                </c:pt>
                <c:pt idx="16516">
                  <c:v>0</c:v>
                </c:pt>
                <c:pt idx="16517">
                  <c:v>0</c:v>
                </c:pt>
                <c:pt idx="16518">
                  <c:v>0</c:v>
                </c:pt>
                <c:pt idx="16519">
                  <c:v>0</c:v>
                </c:pt>
                <c:pt idx="16520">
                  <c:v>0</c:v>
                </c:pt>
                <c:pt idx="16521">
                  <c:v>0</c:v>
                </c:pt>
                <c:pt idx="16522">
                  <c:v>0</c:v>
                </c:pt>
                <c:pt idx="16523">
                  <c:v>0</c:v>
                </c:pt>
                <c:pt idx="16524">
                  <c:v>0</c:v>
                </c:pt>
                <c:pt idx="16525">
                  <c:v>0</c:v>
                </c:pt>
                <c:pt idx="16526">
                  <c:v>0</c:v>
                </c:pt>
                <c:pt idx="16527">
                  <c:v>0</c:v>
                </c:pt>
                <c:pt idx="16528">
                  <c:v>0</c:v>
                </c:pt>
                <c:pt idx="16529">
                  <c:v>0</c:v>
                </c:pt>
                <c:pt idx="16530">
                  <c:v>0</c:v>
                </c:pt>
                <c:pt idx="16531">
                  <c:v>0</c:v>
                </c:pt>
                <c:pt idx="16532">
                  <c:v>0</c:v>
                </c:pt>
                <c:pt idx="16533">
                  <c:v>0</c:v>
                </c:pt>
                <c:pt idx="16534">
                  <c:v>0</c:v>
                </c:pt>
                <c:pt idx="16535">
                  <c:v>0</c:v>
                </c:pt>
                <c:pt idx="16536">
                  <c:v>0</c:v>
                </c:pt>
                <c:pt idx="16537">
                  <c:v>0</c:v>
                </c:pt>
                <c:pt idx="16538">
                  <c:v>0</c:v>
                </c:pt>
                <c:pt idx="16539">
                  <c:v>0</c:v>
                </c:pt>
                <c:pt idx="16540">
                  <c:v>0</c:v>
                </c:pt>
                <c:pt idx="16541">
                  <c:v>0</c:v>
                </c:pt>
                <c:pt idx="16542">
                  <c:v>0</c:v>
                </c:pt>
                <c:pt idx="16543">
                  <c:v>0</c:v>
                </c:pt>
                <c:pt idx="16544">
                  <c:v>0</c:v>
                </c:pt>
                <c:pt idx="16545">
                  <c:v>0</c:v>
                </c:pt>
                <c:pt idx="16546">
                  <c:v>0</c:v>
                </c:pt>
                <c:pt idx="16547">
                  <c:v>0</c:v>
                </c:pt>
                <c:pt idx="16548">
                  <c:v>0</c:v>
                </c:pt>
                <c:pt idx="16549">
                  <c:v>0</c:v>
                </c:pt>
                <c:pt idx="16550">
                  <c:v>0</c:v>
                </c:pt>
                <c:pt idx="16551">
                  <c:v>0</c:v>
                </c:pt>
                <c:pt idx="16552">
                  <c:v>0</c:v>
                </c:pt>
                <c:pt idx="16553">
                  <c:v>0</c:v>
                </c:pt>
                <c:pt idx="16554">
                  <c:v>0</c:v>
                </c:pt>
                <c:pt idx="16555">
                  <c:v>0</c:v>
                </c:pt>
                <c:pt idx="16556">
                  <c:v>0</c:v>
                </c:pt>
                <c:pt idx="16557">
                  <c:v>0</c:v>
                </c:pt>
                <c:pt idx="16558">
                  <c:v>0</c:v>
                </c:pt>
                <c:pt idx="16559">
                  <c:v>0</c:v>
                </c:pt>
                <c:pt idx="16560">
                  <c:v>0</c:v>
                </c:pt>
                <c:pt idx="16561">
                  <c:v>0</c:v>
                </c:pt>
                <c:pt idx="16562">
                  <c:v>0</c:v>
                </c:pt>
                <c:pt idx="16563">
                  <c:v>0</c:v>
                </c:pt>
                <c:pt idx="16564">
                  <c:v>0</c:v>
                </c:pt>
                <c:pt idx="16565">
                  <c:v>0</c:v>
                </c:pt>
                <c:pt idx="16566">
                  <c:v>0</c:v>
                </c:pt>
                <c:pt idx="16567">
                  <c:v>0</c:v>
                </c:pt>
                <c:pt idx="16568">
                  <c:v>0</c:v>
                </c:pt>
                <c:pt idx="16569">
                  <c:v>0</c:v>
                </c:pt>
                <c:pt idx="16570">
                  <c:v>0</c:v>
                </c:pt>
                <c:pt idx="16571">
                  <c:v>0</c:v>
                </c:pt>
                <c:pt idx="16572">
                  <c:v>0</c:v>
                </c:pt>
                <c:pt idx="16573">
                  <c:v>0</c:v>
                </c:pt>
                <c:pt idx="16574">
                  <c:v>0</c:v>
                </c:pt>
                <c:pt idx="16575">
                  <c:v>0</c:v>
                </c:pt>
                <c:pt idx="16576">
                  <c:v>0</c:v>
                </c:pt>
                <c:pt idx="16577">
                  <c:v>0</c:v>
                </c:pt>
                <c:pt idx="16578">
                  <c:v>0</c:v>
                </c:pt>
                <c:pt idx="16579">
                  <c:v>0</c:v>
                </c:pt>
                <c:pt idx="16580">
                  <c:v>0</c:v>
                </c:pt>
                <c:pt idx="16581">
                  <c:v>0</c:v>
                </c:pt>
                <c:pt idx="16582">
                  <c:v>0</c:v>
                </c:pt>
                <c:pt idx="16583">
                  <c:v>0</c:v>
                </c:pt>
                <c:pt idx="16584">
                  <c:v>0</c:v>
                </c:pt>
                <c:pt idx="16585">
                  <c:v>0</c:v>
                </c:pt>
                <c:pt idx="16586">
                  <c:v>0</c:v>
                </c:pt>
                <c:pt idx="16587">
                  <c:v>0</c:v>
                </c:pt>
                <c:pt idx="16588">
                  <c:v>0</c:v>
                </c:pt>
                <c:pt idx="16589">
                  <c:v>0</c:v>
                </c:pt>
                <c:pt idx="16590">
                  <c:v>0</c:v>
                </c:pt>
                <c:pt idx="16591">
                  <c:v>0</c:v>
                </c:pt>
                <c:pt idx="16592">
                  <c:v>0</c:v>
                </c:pt>
                <c:pt idx="16593">
                  <c:v>0</c:v>
                </c:pt>
                <c:pt idx="16594">
                  <c:v>0</c:v>
                </c:pt>
                <c:pt idx="16595">
                  <c:v>0</c:v>
                </c:pt>
                <c:pt idx="16596">
                  <c:v>0</c:v>
                </c:pt>
                <c:pt idx="16597">
                  <c:v>0</c:v>
                </c:pt>
                <c:pt idx="16598">
                  <c:v>0</c:v>
                </c:pt>
                <c:pt idx="16599">
                  <c:v>0</c:v>
                </c:pt>
                <c:pt idx="16600">
                  <c:v>0</c:v>
                </c:pt>
                <c:pt idx="16601">
                  <c:v>0</c:v>
                </c:pt>
                <c:pt idx="16602">
                  <c:v>0</c:v>
                </c:pt>
                <c:pt idx="16603">
                  <c:v>0</c:v>
                </c:pt>
                <c:pt idx="16604">
                  <c:v>0</c:v>
                </c:pt>
                <c:pt idx="16605">
                  <c:v>0</c:v>
                </c:pt>
                <c:pt idx="16606">
                  <c:v>0</c:v>
                </c:pt>
                <c:pt idx="16607">
                  <c:v>0</c:v>
                </c:pt>
                <c:pt idx="16608">
                  <c:v>0</c:v>
                </c:pt>
                <c:pt idx="16609">
                  <c:v>0</c:v>
                </c:pt>
                <c:pt idx="16610">
                  <c:v>0</c:v>
                </c:pt>
                <c:pt idx="16611">
                  <c:v>0</c:v>
                </c:pt>
                <c:pt idx="16612">
                  <c:v>0</c:v>
                </c:pt>
                <c:pt idx="16613">
                  <c:v>0</c:v>
                </c:pt>
                <c:pt idx="16614">
                  <c:v>0</c:v>
                </c:pt>
                <c:pt idx="16615">
                  <c:v>0</c:v>
                </c:pt>
                <c:pt idx="16616">
                  <c:v>0</c:v>
                </c:pt>
                <c:pt idx="16617">
                  <c:v>0</c:v>
                </c:pt>
                <c:pt idx="16618">
                  <c:v>0</c:v>
                </c:pt>
                <c:pt idx="16619">
                  <c:v>0</c:v>
                </c:pt>
                <c:pt idx="16620">
                  <c:v>0</c:v>
                </c:pt>
                <c:pt idx="16621">
                  <c:v>0</c:v>
                </c:pt>
                <c:pt idx="16622">
                  <c:v>0</c:v>
                </c:pt>
                <c:pt idx="16623">
                  <c:v>0</c:v>
                </c:pt>
                <c:pt idx="16624">
                  <c:v>0</c:v>
                </c:pt>
                <c:pt idx="16625">
                  <c:v>0</c:v>
                </c:pt>
                <c:pt idx="16626">
                  <c:v>0</c:v>
                </c:pt>
                <c:pt idx="16627">
                  <c:v>0</c:v>
                </c:pt>
                <c:pt idx="16628">
                  <c:v>0</c:v>
                </c:pt>
                <c:pt idx="16629">
                  <c:v>0</c:v>
                </c:pt>
                <c:pt idx="16630">
                  <c:v>0</c:v>
                </c:pt>
                <c:pt idx="16631">
                  <c:v>0</c:v>
                </c:pt>
                <c:pt idx="16632">
                  <c:v>0</c:v>
                </c:pt>
                <c:pt idx="16633">
                  <c:v>0</c:v>
                </c:pt>
                <c:pt idx="16634">
                  <c:v>0</c:v>
                </c:pt>
                <c:pt idx="16635">
                  <c:v>0</c:v>
                </c:pt>
                <c:pt idx="16636">
                  <c:v>0</c:v>
                </c:pt>
                <c:pt idx="16637">
                  <c:v>0</c:v>
                </c:pt>
                <c:pt idx="16638">
                  <c:v>0</c:v>
                </c:pt>
                <c:pt idx="16639">
                  <c:v>0</c:v>
                </c:pt>
                <c:pt idx="16640">
                  <c:v>0</c:v>
                </c:pt>
                <c:pt idx="16641">
                  <c:v>0</c:v>
                </c:pt>
                <c:pt idx="16642">
                  <c:v>0</c:v>
                </c:pt>
                <c:pt idx="16643">
                  <c:v>0</c:v>
                </c:pt>
                <c:pt idx="16644">
                  <c:v>0</c:v>
                </c:pt>
                <c:pt idx="16645">
                  <c:v>0</c:v>
                </c:pt>
                <c:pt idx="16646">
                  <c:v>0</c:v>
                </c:pt>
                <c:pt idx="16647">
                  <c:v>0</c:v>
                </c:pt>
                <c:pt idx="16648">
                  <c:v>0</c:v>
                </c:pt>
                <c:pt idx="16649">
                  <c:v>0</c:v>
                </c:pt>
                <c:pt idx="16650">
                  <c:v>0</c:v>
                </c:pt>
                <c:pt idx="16651">
                  <c:v>0</c:v>
                </c:pt>
                <c:pt idx="16652">
                  <c:v>0</c:v>
                </c:pt>
                <c:pt idx="16653">
                  <c:v>0</c:v>
                </c:pt>
                <c:pt idx="16654">
                  <c:v>0</c:v>
                </c:pt>
                <c:pt idx="16655">
                  <c:v>0</c:v>
                </c:pt>
                <c:pt idx="16656">
                  <c:v>0</c:v>
                </c:pt>
                <c:pt idx="16657">
                  <c:v>0</c:v>
                </c:pt>
                <c:pt idx="16658">
                  <c:v>0</c:v>
                </c:pt>
                <c:pt idx="16659">
                  <c:v>0</c:v>
                </c:pt>
                <c:pt idx="16660">
                  <c:v>0</c:v>
                </c:pt>
                <c:pt idx="16661">
                  <c:v>0</c:v>
                </c:pt>
                <c:pt idx="16662">
                  <c:v>0</c:v>
                </c:pt>
                <c:pt idx="16663">
                  <c:v>0</c:v>
                </c:pt>
                <c:pt idx="16664">
                  <c:v>0</c:v>
                </c:pt>
                <c:pt idx="16665">
                  <c:v>0</c:v>
                </c:pt>
                <c:pt idx="16666">
                  <c:v>0</c:v>
                </c:pt>
                <c:pt idx="16667">
                  <c:v>0</c:v>
                </c:pt>
                <c:pt idx="16668">
                  <c:v>0</c:v>
                </c:pt>
                <c:pt idx="16669">
                  <c:v>0</c:v>
                </c:pt>
                <c:pt idx="16670">
                  <c:v>0</c:v>
                </c:pt>
                <c:pt idx="16671">
                  <c:v>0</c:v>
                </c:pt>
                <c:pt idx="16672">
                  <c:v>0</c:v>
                </c:pt>
                <c:pt idx="16673">
                  <c:v>0</c:v>
                </c:pt>
                <c:pt idx="1667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2D-4076-8229-CC77DA921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33520"/>
        <c:axId val="75963435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Precipitation - US1MDHW0013</c:v>
                </c:tx>
                <c:spPr>
                  <a:ln w="127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'[2]precip - US1MDHW0013'!$L$2:$L$278</c15:sqref>
                        </c15:formulaRef>
                      </c:ext>
                    </c:extLst>
                    <c:numCache>
                      <c:formatCode>m/d/yy\ h:mm;@</c:formatCode>
                      <c:ptCount val="277"/>
                      <c:pt idx="0">
                        <c:v>43101.375</c:v>
                      </c:pt>
                      <c:pt idx="1">
                        <c:v>43102.375</c:v>
                      </c:pt>
                      <c:pt idx="2">
                        <c:v>43103.375</c:v>
                      </c:pt>
                      <c:pt idx="3">
                        <c:v>43104.375</c:v>
                      </c:pt>
                      <c:pt idx="4">
                        <c:v>43105.375</c:v>
                      </c:pt>
                      <c:pt idx="5">
                        <c:v>43106.375</c:v>
                      </c:pt>
                      <c:pt idx="6">
                        <c:v>43107.375</c:v>
                      </c:pt>
                      <c:pt idx="7">
                        <c:v>43108.375</c:v>
                      </c:pt>
                      <c:pt idx="8">
                        <c:v>43109.375</c:v>
                      </c:pt>
                      <c:pt idx="9">
                        <c:v>43110.375</c:v>
                      </c:pt>
                      <c:pt idx="10">
                        <c:v>43111.375</c:v>
                      </c:pt>
                      <c:pt idx="11">
                        <c:v>43112.375</c:v>
                      </c:pt>
                      <c:pt idx="12">
                        <c:v>43114.375</c:v>
                      </c:pt>
                      <c:pt idx="13">
                        <c:v>43115.375</c:v>
                      </c:pt>
                      <c:pt idx="14">
                        <c:v>43116.375</c:v>
                      </c:pt>
                      <c:pt idx="15">
                        <c:v>43117.375</c:v>
                      </c:pt>
                      <c:pt idx="16">
                        <c:v>43118.375</c:v>
                      </c:pt>
                      <c:pt idx="17">
                        <c:v>43119.375</c:v>
                      </c:pt>
                      <c:pt idx="18">
                        <c:v>43120.375</c:v>
                      </c:pt>
                      <c:pt idx="19">
                        <c:v>43121.375</c:v>
                      </c:pt>
                      <c:pt idx="20">
                        <c:v>43122.375</c:v>
                      </c:pt>
                      <c:pt idx="21">
                        <c:v>43123.375</c:v>
                      </c:pt>
                      <c:pt idx="22">
                        <c:v>43124.375</c:v>
                      </c:pt>
                      <c:pt idx="23">
                        <c:v>43125.375</c:v>
                      </c:pt>
                      <c:pt idx="24">
                        <c:v>43126.375</c:v>
                      </c:pt>
                      <c:pt idx="25">
                        <c:v>43127.375</c:v>
                      </c:pt>
                      <c:pt idx="26">
                        <c:v>43129.375</c:v>
                      </c:pt>
                      <c:pt idx="27">
                        <c:v>43132.375</c:v>
                      </c:pt>
                      <c:pt idx="28">
                        <c:v>43135.375</c:v>
                      </c:pt>
                      <c:pt idx="29">
                        <c:v>43137.375</c:v>
                      </c:pt>
                      <c:pt idx="30">
                        <c:v>43143.375</c:v>
                      </c:pt>
                      <c:pt idx="31">
                        <c:v>43144.375</c:v>
                      </c:pt>
                      <c:pt idx="32">
                        <c:v>43145.375</c:v>
                      </c:pt>
                      <c:pt idx="33">
                        <c:v>43146.375</c:v>
                      </c:pt>
                      <c:pt idx="34">
                        <c:v>43148.375</c:v>
                      </c:pt>
                      <c:pt idx="35">
                        <c:v>43149.375</c:v>
                      </c:pt>
                      <c:pt idx="36">
                        <c:v>43152.375</c:v>
                      </c:pt>
                      <c:pt idx="37">
                        <c:v>43153.375</c:v>
                      </c:pt>
                      <c:pt idx="38">
                        <c:v>43154.375</c:v>
                      </c:pt>
                      <c:pt idx="39">
                        <c:v>43157.375</c:v>
                      </c:pt>
                      <c:pt idx="40">
                        <c:v>43158.375</c:v>
                      </c:pt>
                      <c:pt idx="41">
                        <c:v>43159.375</c:v>
                      </c:pt>
                      <c:pt idx="42">
                        <c:v>43160.375</c:v>
                      </c:pt>
                      <c:pt idx="43">
                        <c:v>43161.375</c:v>
                      </c:pt>
                      <c:pt idx="44">
                        <c:v>43162.375</c:v>
                      </c:pt>
                      <c:pt idx="45">
                        <c:v>43163.375</c:v>
                      </c:pt>
                      <c:pt idx="46">
                        <c:v>43164.375</c:v>
                      </c:pt>
                      <c:pt idx="47">
                        <c:v>43165.375</c:v>
                      </c:pt>
                      <c:pt idx="48">
                        <c:v>43169.375</c:v>
                      </c:pt>
                      <c:pt idx="49">
                        <c:v>43170.375</c:v>
                      </c:pt>
                      <c:pt idx="50">
                        <c:v>43171.375</c:v>
                      </c:pt>
                      <c:pt idx="51">
                        <c:v>43172.375</c:v>
                      </c:pt>
                      <c:pt idx="52">
                        <c:v>43173.375</c:v>
                      </c:pt>
                      <c:pt idx="53">
                        <c:v>43174.375</c:v>
                      </c:pt>
                      <c:pt idx="54">
                        <c:v>43175.375</c:v>
                      </c:pt>
                      <c:pt idx="55">
                        <c:v>43176.375</c:v>
                      </c:pt>
                      <c:pt idx="56">
                        <c:v>43177.375</c:v>
                      </c:pt>
                      <c:pt idx="57">
                        <c:v>43178.375</c:v>
                      </c:pt>
                      <c:pt idx="58">
                        <c:v>43179.375</c:v>
                      </c:pt>
                      <c:pt idx="59">
                        <c:v>43181.375</c:v>
                      </c:pt>
                      <c:pt idx="60">
                        <c:v>43182.375</c:v>
                      </c:pt>
                      <c:pt idx="61">
                        <c:v>43183.375</c:v>
                      </c:pt>
                      <c:pt idx="62">
                        <c:v>43184.375</c:v>
                      </c:pt>
                      <c:pt idx="63">
                        <c:v>43185.375</c:v>
                      </c:pt>
                      <c:pt idx="64">
                        <c:v>43189.375</c:v>
                      </c:pt>
                      <c:pt idx="65">
                        <c:v>43191.375</c:v>
                      </c:pt>
                      <c:pt idx="66">
                        <c:v>43193.375</c:v>
                      </c:pt>
                      <c:pt idx="67">
                        <c:v>43194.375</c:v>
                      </c:pt>
                      <c:pt idx="68">
                        <c:v>43195.375</c:v>
                      </c:pt>
                      <c:pt idx="69">
                        <c:v>43196.375</c:v>
                      </c:pt>
                      <c:pt idx="70">
                        <c:v>43197.375</c:v>
                      </c:pt>
                      <c:pt idx="71">
                        <c:v>43198.375</c:v>
                      </c:pt>
                      <c:pt idx="72">
                        <c:v>43199.375</c:v>
                      </c:pt>
                      <c:pt idx="73">
                        <c:v>43200.375</c:v>
                      </c:pt>
                      <c:pt idx="74">
                        <c:v>43201.375</c:v>
                      </c:pt>
                      <c:pt idx="75">
                        <c:v>43202.375</c:v>
                      </c:pt>
                      <c:pt idx="76">
                        <c:v>43203.375</c:v>
                      </c:pt>
                      <c:pt idx="77">
                        <c:v>43204.375</c:v>
                      </c:pt>
                      <c:pt idx="78">
                        <c:v>43205.375</c:v>
                      </c:pt>
                      <c:pt idx="79">
                        <c:v>43206.375</c:v>
                      </c:pt>
                      <c:pt idx="80">
                        <c:v>43207.375</c:v>
                      </c:pt>
                      <c:pt idx="81">
                        <c:v>43208.375</c:v>
                      </c:pt>
                      <c:pt idx="82">
                        <c:v>43209.375</c:v>
                      </c:pt>
                      <c:pt idx="83">
                        <c:v>43210.375</c:v>
                      </c:pt>
                      <c:pt idx="84">
                        <c:v>43211.375</c:v>
                      </c:pt>
                      <c:pt idx="85">
                        <c:v>43212.375</c:v>
                      </c:pt>
                      <c:pt idx="86">
                        <c:v>43213.375</c:v>
                      </c:pt>
                      <c:pt idx="87">
                        <c:v>43214.375</c:v>
                      </c:pt>
                      <c:pt idx="88">
                        <c:v>43216.375</c:v>
                      </c:pt>
                      <c:pt idx="89">
                        <c:v>43217.375</c:v>
                      </c:pt>
                      <c:pt idx="90">
                        <c:v>43219.375</c:v>
                      </c:pt>
                      <c:pt idx="91">
                        <c:v>43220.375</c:v>
                      </c:pt>
                      <c:pt idx="92">
                        <c:v>43221.375</c:v>
                      </c:pt>
                      <c:pt idx="93">
                        <c:v>43222.375</c:v>
                      </c:pt>
                      <c:pt idx="94">
                        <c:v>43223.375</c:v>
                      </c:pt>
                      <c:pt idx="95">
                        <c:v>43224.375</c:v>
                      </c:pt>
                      <c:pt idx="96">
                        <c:v>43225.375</c:v>
                      </c:pt>
                      <c:pt idx="97">
                        <c:v>43226.375</c:v>
                      </c:pt>
                      <c:pt idx="98">
                        <c:v>43227.375</c:v>
                      </c:pt>
                      <c:pt idx="99">
                        <c:v>43228.375</c:v>
                      </c:pt>
                      <c:pt idx="100">
                        <c:v>43229.375</c:v>
                      </c:pt>
                      <c:pt idx="101">
                        <c:v>43230.375</c:v>
                      </c:pt>
                      <c:pt idx="102">
                        <c:v>43231.375</c:v>
                      </c:pt>
                      <c:pt idx="103">
                        <c:v>43234.375</c:v>
                      </c:pt>
                      <c:pt idx="104">
                        <c:v>43235.375</c:v>
                      </c:pt>
                      <c:pt idx="105">
                        <c:v>43236.375</c:v>
                      </c:pt>
                      <c:pt idx="106">
                        <c:v>43237.375</c:v>
                      </c:pt>
                      <c:pt idx="107">
                        <c:v>43238.375</c:v>
                      </c:pt>
                      <c:pt idx="108">
                        <c:v>43239.375</c:v>
                      </c:pt>
                      <c:pt idx="109">
                        <c:v>43240.375</c:v>
                      </c:pt>
                      <c:pt idx="110">
                        <c:v>43241.375</c:v>
                      </c:pt>
                      <c:pt idx="111">
                        <c:v>43242.375</c:v>
                      </c:pt>
                      <c:pt idx="112">
                        <c:v>43243.375</c:v>
                      </c:pt>
                      <c:pt idx="113">
                        <c:v>43244.375</c:v>
                      </c:pt>
                      <c:pt idx="114">
                        <c:v>43245.375</c:v>
                      </c:pt>
                      <c:pt idx="115">
                        <c:v>43246.375</c:v>
                      </c:pt>
                      <c:pt idx="116">
                        <c:v>43247.375</c:v>
                      </c:pt>
                      <c:pt idx="117">
                        <c:v>43248.375</c:v>
                      </c:pt>
                      <c:pt idx="118">
                        <c:v>43249.375</c:v>
                      </c:pt>
                      <c:pt idx="119">
                        <c:v>43250.375</c:v>
                      </c:pt>
                      <c:pt idx="120">
                        <c:v>43251.375</c:v>
                      </c:pt>
                      <c:pt idx="121">
                        <c:v>43252.375</c:v>
                      </c:pt>
                      <c:pt idx="122">
                        <c:v>43253.375</c:v>
                      </c:pt>
                      <c:pt idx="123">
                        <c:v>43254.375</c:v>
                      </c:pt>
                      <c:pt idx="124">
                        <c:v>43255.375</c:v>
                      </c:pt>
                      <c:pt idx="125">
                        <c:v>43256.375</c:v>
                      </c:pt>
                      <c:pt idx="126">
                        <c:v>43257.375</c:v>
                      </c:pt>
                      <c:pt idx="127">
                        <c:v>43258.375</c:v>
                      </c:pt>
                      <c:pt idx="128">
                        <c:v>43259.375</c:v>
                      </c:pt>
                      <c:pt idx="129">
                        <c:v>43260.375</c:v>
                      </c:pt>
                      <c:pt idx="130">
                        <c:v>43264.375</c:v>
                      </c:pt>
                      <c:pt idx="131">
                        <c:v>43274.375</c:v>
                      </c:pt>
                      <c:pt idx="132">
                        <c:v>43276.375</c:v>
                      </c:pt>
                      <c:pt idx="133">
                        <c:v>43277.375</c:v>
                      </c:pt>
                      <c:pt idx="134">
                        <c:v>43278.375</c:v>
                      </c:pt>
                      <c:pt idx="135">
                        <c:v>43279.375</c:v>
                      </c:pt>
                      <c:pt idx="136">
                        <c:v>43280.375</c:v>
                      </c:pt>
                      <c:pt idx="137">
                        <c:v>43281.375</c:v>
                      </c:pt>
                      <c:pt idx="138">
                        <c:v>43282.375</c:v>
                      </c:pt>
                      <c:pt idx="139">
                        <c:v>43283.375</c:v>
                      </c:pt>
                      <c:pt idx="140">
                        <c:v>43284.375</c:v>
                      </c:pt>
                      <c:pt idx="141">
                        <c:v>43285.375</c:v>
                      </c:pt>
                      <c:pt idx="142">
                        <c:v>43286.375</c:v>
                      </c:pt>
                      <c:pt idx="143">
                        <c:v>43287.375</c:v>
                      </c:pt>
                      <c:pt idx="144">
                        <c:v>43288.375</c:v>
                      </c:pt>
                      <c:pt idx="145">
                        <c:v>43289.375</c:v>
                      </c:pt>
                      <c:pt idx="146">
                        <c:v>43290.375</c:v>
                      </c:pt>
                      <c:pt idx="147">
                        <c:v>43291.375</c:v>
                      </c:pt>
                      <c:pt idx="148">
                        <c:v>43292.375</c:v>
                      </c:pt>
                      <c:pt idx="149">
                        <c:v>43293.375</c:v>
                      </c:pt>
                      <c:pt idx="150">
                        <c:v>43294.375</c:v>
                      </c:pt>
                      <c:pt idx="151">
                        <c:v>43295.375</c:v>
                      </c:pt>
                      <c:pt idx="152">
                        <c:v>43296.375</c:v>
                      </c:pt>
                      <c:pt idx="153">
                        <c:v>43297.375</c:v>
                      </c:pt>
                      <c:pt idx="154">
                        <c:v>43298.375</c:v>
                      </c:pt>
                      <c:pt idx="155">
                        <c:v>43299.375</c:v>
                      </c:pt>
                      <c:pt idx="156">
                        <c:v>43300.375</c:v>
                      </c:pt>
                      <c:pt idx="157">
                        <c:v>43301.375</c:v>
                      </c:pt>
                      <c:pt idx="158">
                        <c:v>43302.375</c:v>
                      </c:pt>
                      <c:pt idx="159">
                        <c:v>43303.375</c:v>
                      </c:pt>
                      <c:pt idx="160">
                        <c:v>43304.375</c:v>
                      </c:pt>
                      <c:pt idx="161">
                        <c:v>43305.375</c:v>
                      </c:pt>
                      <c:pt idx="162">
                        <c:v>43307.375</c:v>
                      </c:pt>
                      <c:pt idx="163">
                        <c:v>43308.375</c:v>
                      </c:pt>
                      <c:pt idx="164">
                        <c:v>43309.375</c:v>
                      </c:pt>
                      <c:pt idx="165">
                        <c:v>43310.375</c:v>
                      </c:pt>
                      <c:pt idx="166">
                        <c:v>43311.375</c:v>
                      </c:pt>
                      <c:pt idx="167">
                        <c:v>43312.375</c:v>
                      </c:pt>
                      <c:pt idx="168">
                        <c:v>43313.375</c:v>
                      </c:pt>
                      <c:pt idx="169">
                        <c:v>43315.375</c:v>
                      </c:pt>
                      <c:pt idx="170">
                        <c:v>43316.375</c:v>
                      </c:pt>
                      <c:pt idx="171">
                        <c:v>43317.375</c:v>
                      </c:pt>
                      <c:pt idx="172">
                        <c:v>43318.375</c:v>
                      </c:pt>
                      <c:pt idx="173">
                        <c:v>43319.375</c:v>
                      </c:pt>
                      <c:pt idx="174">
                        <c:v>43320.375</c:v>
                      </c:pt>
                      <c:pt idx="175">
                        <c:v>43321.375</c:v>
                      </c:pt>
                      <c:pt idx="176">
                        <c:v>43322.375</c:v>
                      </c:pt>
                      <c:pt idx="177">
                        <c:v>43323.375</c:v>
                      </c:pt>
                      <c:pt idx="178">
                        <c:v>43324.375</c:v>
                      </c:pt>
                      <c:pt idx="179">
                        <c:v>43325.375</c:v>
                      </c:pt>
                      <c:pt idx="180">
                        <c:v>43326.375</c:v>
                      </c:pt>
                      <c:pt idx="181">
                        <c:v>43327.375</c:v>
                      </c:pt>
                      <c:pt idx="182">
                        <c:v>43328.375</c:v>
                      </c:pt>
                      <c:pt idx="183">
                        <c:v>43329.375</c:v>
                      </c:pt>
                      <c:pt idx="184">
                        <c:v>43330.375</c:v>
                      </c:pt>
                      <c:pt idx="185">
                        <c:v>43331.375</c:v>
                      </c:pt>
                      <c:pt idx="186">
                        <c:v>43332.375</c:v>
                      </c:pt>
                      <c:pt idx="187">
                        <c:v>43333.375</c:v>
                      </c:pt>
                      <c:pt idx="188">
                        <c:v>43334.375</c:v>
                      </c:pt>
                      <c:pt idx="189">
                        <c:v>43335.375</c:v>
                      </c:pt>
                      <c:pt idx="190">
                        <c:v>43336.375</c:v>
                      </c:pt>
                      <c:pt idx="191">
                        <c:v>43337.375</c:v>
                      </c:pt>
                      <c:pt idx="192">
                        <c:v>43338.375</c:v>
                      </c:pt>
                      <c:pt idx="193">
                        <c:v>43339.375</c:v>
                      </c:pt>
                      <c:pt idx="194">
                        <c:v>43340.375</c:v>
                      </c:pt>
                      <c:pt idx="195">
                        <c:v>43341.375</c:v>
                      </c:pt>
                      <c:pt idx="196">
                        <c:v>43342.375</c:v>
                      </c:pt>
                      <c:pt idx="197">
                        <c:v>43343.375</c:v>
                      </c:pt>
                      <c:pt idx="198">
                        <c:v>43355.375</c:v>
                      </c:pt>
                      <c:pt idx="199">
                        <c:v>43356.375</c:v>
                      </c:pt>
                      <c:pt idx="200">
                        <c:v>43357.375</c:v>
                      </c:pt>
                      <c:pt idx="201">
                        <c:v>43359.375</c:v>
                      </c:pt>
                      <c:pt idx="202">
                        <c:v>43360.375</c:v>
                      </c:pt>
                      <c:pt idx="203">
                        <c:v>43361.375</c:v>
                      </c:pt>
                      <c:pt idx="204">
                        <c:v>43362.375</c:v>
                      </c:pt>
                      <c:pt idx="205">
                        <c:v>43363.375</c:v>
                      </c:pt>
                      <c:pt idx="206">
                        <c:v>43364.375</c:v>
                      </c:pt>
                      <c:pt idx="207">
                        <c:v>43365.375</c:v>
                      </c:pt>
                      <c:pt idx="208">
                        <c:v>43366.375</c:v>
                      </c:pt>
                      <c:pt idx="209">
                        <c:v>43367.375</c:v>
                      </c:pt>
                      <c:pt idx="210">
                        <c:v>43368.375</c:v>
                      </c:pt>
                      <c:pt idx="211">
                        <c:v>43369.375</c:v>
                      </c:pt>
                      <c:pt idx="212">
                        <c:v>43371.375</c:v>
                      </c:pt>
                      <c:pt idx="213">
                        <c:v>43372.375</c:v>
                      </c:pt>
                      <c:pt idx="214">
                        <c:v>43373.375</c:v>
                      </c:pt>
                      <c:pt idx="215">
                        <c:v>43374.375</c:v>
                      </c:pt>
                      <c:pt idx="216">
                        <c:v>43375.375</c:v>
                      </c:pt>
                      <c:pt idx="217">
                        <c:v>43376.375</c:v>
                      </c:pt>
                      <c:pt idx="218">
                        <c:v>43377.375</c:v>
                      </c:pt>
                      <c:pt idx="219">
                        <c:v>43378.375</c:v>
                      </c:pt>
                      <c:pt idx="220">
                        <c:v>43379.375</c:v>
                      </c:pt>
                      <c:pt idx="221">
                        <c:v>43380.375</c:v>
                      </c:pt>
                      <c:pt idx="222">
                        <c:v>43381.375</c:v>
                      </c:pt>
                      <c:pt idx="223">
                        <c:v>43382.375</c:v>
                      </c:pt>
                      <c:pt idx="224">
                        <c:v>43384.375</c:v>
                      </c:pt>
                      <c:pt idx="225">
                        <c:v>43385.375</c:v>
                      </c:pt>
                      <c:pt idx="226">
                        <c:v>43386.375</c:v>
                      </c:pt>
                      <c:pt idx="227">
                        <c:v>43388.375</c:v>
                      </c:pt>
                      <c:pt idx="228">
                        <c:v>43389.375</c:v>
                      </c:pt>
                      <c:pt idx="229">
                        <c:v>43390.375</c:v>
                      </c:pt>
                      <c:pt idx="230">
                        <c:v>43396.375</c:v>
                      </c:pt>
                      <c:pt idx="231">
                        <c:v>43397.375</c:v>
                      </c:pt>
                      <c:pt idx="232">
                        <c:v>43398.375</c:v>
                      </c:pt>
                      <c:pt idx="233">
                        <c:v>43399.375</c:v>
                      </c:pt>
                      <c:pt idx="234">
                        <c:v>43401.375</c:v>
                      </c:pt>
                      <c:pt idx="235">
                        <c:v>43402.375</c:v>
                      </c:pt>
                      <c:pt idx="236">
                        <c:v>43403.375</c:v>
                      </c:pt>
                      <c:pt idx="237">
                        <c:v>43404.375</c:v>
                      </c:pt>
                      <c:pt idx="238">
                        <c:v>43405.375</c:v>
                      </c:pt>
                      <c:pt idx="239">
                        <c:v>43406.375</c:v>
                      </c:pt>
                      <c:pt idx="240">
                        <c:v>43407.375</c:v>
                      </c:pt>
                      <c:pt idx="241">
                        <c:v>43408.375</c:v>
                      </c:pt>
                      <c:pt idx="242">
                        <c:v>43409.375</c:v>
                      </c:pt>
                      <c:pt idx="243">
                        <c:v>43411.375</c:v>
                      </c:pt>
                      <c:pt idx="244">
                        <c:v>43412.375</c:v>
                      </c:pt>
                      <c:pt idx="245">
                        <c:v>43413.375</c:v>
                      </c:pt>
                      <c:pt idx="246">
                        <c:v>43414.375</c:v>
                      </c:pt>
                      <c:pt idx="247">
                        <c:v>43415.375</c:v>
                      </c:pt>
                      <c:pt idx="248">
                        <c:v>43416.375</c:v>
                      </c:pt>
                      <c:pt idx="249">
                        <c:v>43418.375</c:v>
                      </c:pt>
                      <c:pt idx="250">
                        <c:v>43420.375</c:v>
                      </c:pt>
                      <c:pt idx="251">
                        <c:v>43421.375</c:v>
                      </c:pt>
                      <c:pt idx="252">
                        <c:v>43422.375</c:v>
                      </c:pt>
                      <c:pt idx="253">
                        <c:v>43423.375</c:v>
                      </c:pt>
                      <c:pt idx="254">
                        <c:v>43424.375</c:v>
                      </c:pt>
                      <c:pt idx="255">
                        <c:v>43425.375</c:v>
                      </c:pt>
                      <c:pt idx="256">
                        <c:v>43426.375</c:v>
                      </c:pt>
                      <c:pt idx="257">
                        <c:v>43427.375</c:v>
                      </c:pt>
                      <c:pt idx="258">
                        <c:v>43428.375</c:v>
                      </c:pt>
                      <c:pt idx="259">
                        <c:v>43429.375</c:v>
                      </c:pt>
                      <c:pt idx="260">
                        <c:v>43430.375</c:v>
                      </c:pt>
                      <c:pt idx="261">
                        <c:v>43431.375</c:v>
                      </c:pt>
                      <c:pt idx="262">
                        <c:v>43432.375</c:v>
                      </c:pt>
                      <c:pt idx="263">
                        <c:v>43433.375</c:v>
                      </c:pt>
                      <c:pt idx="264">
                        <c:v>43434.375</c:v>
                      </c:pt>
                      <c:pt idx="265">
                        <c:v>43435.375</c:v>
                      </c:pt>
                      <c:pt idx="266">
                        <c:v>43436.375</c:v>
                      </c:pt>
                      <c:pt idx="267">
                        <c:v>43437.375</c:v>
                      </c:pt>
                      <c:pt idx="268">
                        <c:v>43438.375</c:v>
                      </c:pt>
                      <c:pt idx="269">
                        <c:v>43439.375</c:v>
                      </c:pt>
                      <c:pt idx="270">
                        <c:v>43444.375</c:v>
                      </c:pt>
                      <c:pt idx="271">
                        <c:v>43445.375</c:v>
                      </c:pt>
                      <c:pt idx="272">
                        <c:v>43446.375</c:v>
                      </c:pt>
                      <c:pt idx="273">
                        <c:v>43447.375</c:v>
                      </c:pt>
                      <c:pt idx="274">
                        <c:v>43463.375</c:v>
                      </c:pt>
                      <c:pt idx="275">
                        <c:v>43464.375</c:v>
                      </c:pt>
                      <c:pt idx="276">
                        <c:v>43465.375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'[2]precip - US1MDHW0013'!$M$2:$M$278</c15:sqref>
                        </c15:formulaRef>
                      </c:ext>
                    </c:extLst>
                    <c:numCache>
                      <c:formatCode>General</c:formatCode>
                      <c:ptCount val="27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0.03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0.08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0.12</c:v>
                      </c:pt>
                      <c:pt idx="22">
                        <c:v>0.01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0.09</c:v>
                      </c:pt>
                      <c:pt idx="35">
                        <c:v>0.41</c:v>
                      </c:pt>
                      <c:pt idx="37">
                        <c:v>0</c:v>
                      </c:pt>
                      <c:pt idx="38">
                        <c:v>0.33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0.67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0.04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0.04</c:v>
                      </c:pt>
                      <c:pt idx="67">
                        <c:v>0.04</c:v>
                      </c:pt>
                      <c:pt idx="68">
                        <c:v>0.01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1.5</c:v>
                      </c:pt>
                      <c:pt idx="80">
                        <c:v>0.36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9">
                        <c:v>0.46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0.08</c:v>
                      </c:pt>
                      <c:pt idx="98">
                        <c:v>0.02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0.45</c:v>
                      </c:pt>
                      <c:pt idx="104">
                        <c:v>0.51</c:v>
                      </c:pt>
                      <c:pt idx="105">
                        <c:v>1.92</c:v>
                      </c:pt>
                      <c:pt idx="106">
                        <c:v>0.9</c:v>
                      </c:pt>
                      <c:pt idx="107">
                        <c:v>0.33</c:v>
                      </c:pt>
                      <c:pt idx="108">
                        <c:v>1.26</c:v>
                      </c:pt>
                      <c:pt idx="109">
                        <c:v>0.26</c:v>
                      </c:pt>
                      <c:pt idx="110">
                        <c:v>0.01</c:v>
                      </c:pt>
                      <c:pt idx="111">
                        <c:v>0.01</c:v>
                      </c:pt>
                      <c:pt idx="112">
                        <c:v>0.27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0.1</c:v>
                      </c:pt>
                      <c:pt idx="117">
                        <c:v>7.4</c:v>
                      </c:pt>
                      <c:pt idx="118">
                        <c:v>0.01</c:v>
                      </c:pt>
                      <c:pt idx="119">
                        <c:v>0.01</c:v>
                      </c:pt>
                      <c:pt idx="120">
                        <c:v>7.0000000000000007E-2</c:v>
                      </c:pt>
                      <c:pt idx="121">
                        <c:v>0.89</c:v>
                      </c:pt>
                      <c:pt idx="122">
                        <c:v>0.12</c:v>
                      </c:pt>
                      <c:pt idx="123">
                        <c:v>0.27</c:v>
                      </c:pt>
                      <c:pt idx="124">
                        <c:v>3</c:v>
                      </c:pt>
                      <c:pt idx="125">
                        <c:v>0.01</c:v>
                      </c:pt>
                      <c:pt idx="126">
                        <c:v>0.28999999999999998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2">
                        <c:v>0.13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0.01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0.53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0.48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3.95</c:v>
                      </c:pt>
                      <c:pt idx="160">
                        <c:v>2.38</c:v>
                      </c:pt>
                      <c:pt idx="161">
                        <c:v>1.0900000000000001</c:v>
                      </c:pt>
                      <c:pt idx="163">
                        <c:v>0.43</c:v>
                      </c:pt>
                      <c:pt idx="164">
                        <c:v>0.44</c:v>
                      </c:pt>
                      <c:pt idx="165">
                        <c:v>0</c:v>
                      </c:pt>
                      <c:pt idx="166">
                        <c:v>0.01</c:v>
                      </c:pt>
                      <c:pt idx="167">
                        <c:v>0.19</c:v>
                      </c:pt>
                      <c:pt idx="168">
                        <c:v>1.34</c:v>
                      </c:pt>
                      <c:pt idx="170">
                        <c:v>0.44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0.02</c:v>
                      </c:pt>
                      <c:pt idx="176">
                        <c:v>0</c:v>
                      </c:pt>
                      <c:pt idx="177">
                        <c:v>0.01</c:v>
                      </c:pt>
                      <c:pt idx="178">
                        <c:v>0</c:v>
                      </c:pt>
                      <c:pt idx="179">
                        <c:v>0.06</c:v>
                      </c:pt>
                      <c:pt idx="180">
                        <c:v>0.22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0.04</c:v>
                      </c:pt>
                      <c:pt idx="185">
                        <c:v>0.01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1.9</c:v>
                      </c:pt>
                      <c:pt idx="189">
                        <c:v>0.05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0.04</c:v>
                      </c:pt>
                      <c:pt idx="198">
                        <c:v>0.03</c:v>
                      </c:pt>
                      <c:pt idx="199">
                        <c:v>0.38</c:v>
                      </c:pt>
                      <c:pt idx="200">
                        <c:v>7.0000000000000007E-2</c:v>
                      </c:pt>
                      <c:pt idx="202">
                        <c:v>0.01</c:v>
                      </c:pt>
                      <c:pt idx="203">
                        <c:v>1.62</c:v>
                      </c:pt>
                      <c:pt idx="204">
                        <c:v>0.35</c:v>
                      </c:pt>
                      <c:pt idx="205">
                        <c:v>0.01</c:v>
                      </c:pt>
                      <c:pt idx="206">
                        <c:v>0</c:v>
                      </c:pt>
                      <c:pt idx="207">
                        <c:v>0.02</c:v>
                      </c:pt>
                      <c:pt idx="208">
                        <c:v>0.31</c:v>
                      </c:pt>
                      <c:pt idx="209">
                        <c:v>0.87</c:v>
                      </c:pt>
                      <c:pt idx="210">
                        <c:v>0.35</c:v>
                      </c:pt>
                      <c:pt idx="211">
                        <c:v>0.05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1.02</c:v>
                      </c:pt>
                      <c:pt idx="220">
                        <c:v>0</c:v>
                      </c:pt>
                      <c:pt idx="221">
                        <c:v>0.01</c:v>
                      </c:pt>
                      <c:pt idx="222">
                        <c:v>0.01</c:v>
                      </c:pt>
                      <c:pt idx="223">
                        <c:v>0.01</c:v>
                      </c:pt>
                      <c:pt idx="225">
                        <c:v>0.79</c:v>
                      </c:pt>
                      <c:pt idx="226">
                        <c:v>0.08</c:v>
                      </c:pt>
                      <c:pt idx="228">
                        <c:v>0.13</c:v>
                      </c:pt>
                      <c:pt idx="229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5">
                        <c:v>0.06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0.02</c:v>
                      </c:pt>
                      <c:pt idx="240">
                        <c:v>1.1299999999999999</c:v>
                      </c:pt>
                      <c:pt idx="241">
                        <c:v>0</c:v>
                      </c:pt>
                      <c:pt idx="242">
                        <c:v>0.41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51">
                        <c:v>0.04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1.73</c:v>
                      </c:pt>
                      <c:pt idx="260">
                        <c:v>0.01</c:v>
                      </c:pt>
                      <c:pt idx="261">
                        <c:v>0.26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0.43</c:v>
                      </c:pt>
                      <c:pt idx="267">
                        <c:v>0.01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1">
                        <c:v>0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812D-4076-8229-CC77DA92117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precip accum. KMDELLIC65</c:v>
                </c:tx>
                <c:spPr>
                  <a:ln>
                    <a:solidFill>
                      <a:srgbClr val="FF000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'[2]precip - KMDELLIC65'!$N$4:$N$16678</c15:sqref>
                        </c15:formulaRef>
                      </c:ext>
                    </c:extLst>
                    <c:numCache>
                      <c:formatCode>m/d/yyyy\ h:mm</c:formatCode>
                      <c:ptCount val="16675"/>
                      <c:pt idx="0">
                        <c:v>43221.000694444447</c:v>
                      </c:pt>
                      <c:pt idx="1">
                        <c:v>43221.006249999999</c:v>
                      </c:pt>
                      <c:pt idx="2">
                        <c:v>43221.009722222225</c:v>
                      </c:pt>
                      <c:pt idx="3">
                        <c:v>43221.013194444444</c:v>
                      </c:pt>
                      <c:pt idx="4">
                        <c:v>43221.01666666667</c:v>
                      </c:pt>
                      <c:pt idx="5">
                        <c:v>43221.020138888889</c:v>
                      </c:pt>
                      <c:pt idx="6">
                        <c:v>43221.023611111108</c:v>
                      </c:pt>
                      <c:pt idx="7">
                        <c:v>43221.027083333334</c:v>
                      </c:pt>
                      <c:pt idx="8">
                        <c:v>43221.030555555553</c:v>
                      </c:pt>
                      <c:pt idx="9">
                        <c:v>43221.03402777778</c:v>
                      </c:pt>
                      <c:pt idx="10">
                        <c:v>43221.037499999999</c:v>
                      </c:pt>
                      <c:pt idx="11">
                        <c:v>43221.040972222225</c:v>
                      </c:pt>
                      <c:pt idx="12">
                        <c:v>43221.044444444444</c:v>
                      </c:pt>
                      <c:pt idx="13">
                        <c:v>43221.04791666667</c:v>
                      </c:pt>
                      <c:pt idx="14">
                        <c:v>43221.051388888889</c:v>
                      </c:pt>
                      <c:pt idx="15">
                        <c:v>43221.054861111108</c:v>
                      </c:pt>
                      <c:pt idx="16">
                        <c:v>43221.057638888888</c:v>
                      </c:pt>
                      <c:pt idx="17">
                        <c:v>43221.061111111114</c:v>
                      </c:pt>
                      <c:pt idx="18">
                        <c:v>43221.064583333333</c:v>
                      </c:pt>
                      <c:pt idx="19">
                        <c:v>43221.068055555559</c:v>
                      </c:pt>
                      <c:pt idx="20">
                        <c:v>43221.071527777778</c:v>
                      </c:pt>
                      <c:pt idx="21">
                        <c:v>43221.074999999997</c:v>
                      </c:pt>
                      <c:pt idx="22">
                        <c:v>43221.078472222223</c:v>
                      </c:pt>
                      <c:pt idx="23">
                        <c:v>43221.081944444442</c:v>
                      </c:pt>
                      <c:pt idx="24">
                        <c:v>43221.085416666669</c:v>
                      </c:pt>
                      <c:pt idx="25">
                        <c:v>43221.088888888888</c:v>
                      </c:pt>
                      <c:pt idx="26">
                        <c:v>43221.092361111114</c:v>
                      </c:pt>
                      <c:pt idx="27">
                        <c:v>43221.095833333333</c:v>
                      </c:pt>
                      <c:pt idx="28">
                        <c:v>43221.099305555559</c:v>
                      </c:pt>
                      <c:pt idx="29">
                        <c:v>43221.102777777778</c:v>
                      </c:pt>
                      <c:pt idx="30">
                        <c:v>43221.106249999997</c:v>
                      </c:pt>
                      <c:pt idx="31">
                        <c:v>43221.109722222223</c:v>
                      </c:pt>
                      <c:pt idx="32">
                        <c:v>43221.113194444442</c:v>
                      </c:pt>
                      <c:pt idx="33">
                        <c:v>43221.116666666669</c:v>
                      </c:pt>
                      <c:pt idx="34">
                        <c:v>43221.120138888888</c:v>
                      </c:pt>
                      <c:pt idx="35">
                        <c:v>43221.123611111114</c:v>
                      </c:pt>
                      <c:pt idx="36">
                        <c:v>43221.127083333333</c:v>
                      </c:pt>
                      <c:pt idx="37">
                        <c:v>43221.134027777778</c:v>
                      </c:pt>
                      <c:pt idx="38">
                        <c:v>43221.137499999997</c:v>
                      </c:pt>
                      <c:pt idx="39">
                        <c:v>43221.140972222223</c:v>
                      </c:pt>
                      <c:pt idx="40">
                        <c:v>43221.144444444442</c:v>
                      </c:pt>
                      <c:pt idx="41">
                        <c:v>43221.147916666669</c:v>
                      </c:pt>
                      <c:pt idx="42">
                        <c:v>43221.151388888888</c:v>
                      </c:pt>
                      <c:pt idx="43">
                        <c:v>43221.154861111114</c:v>
                      </c:pt>
                      <c:pt idx="44">
                        <c:v>43221.158333333333</c:v>
                      </c:pt>
                      <c:pt idx="45">
                        <c:v>43221.161805555559</c:v>
                      </c:pt>
                      <c:pt idx="46">
                        <c:v>43221.165277777778</c:v>
                      </c:pt>
                      <c:pt idx="47">
                        <c:v>43221.168749999997</c:v>
                      </c:pt>
                      <c:pt idx="48">
                        <c:v>43221.172222222223</c:v>
                      </c:pt>
                      <c:pt idx="49">
                        <c:v>43221.175694444442</c:v>
                      </c:pt>
                      <c:pt idx="50">
                        <c:v>43221.179166666669</c:v>
                      </c:pt>
                      <c:pt idx="51">
                        <c:v>43221.182638888888</c:v>
                      </c:pt>
                      <c:pt idx="52">
                        <c:v>43221.186111111114</c:v>
                      </c:pt>
                      <c:pt idx="53">
                        <c:v>43221.189583333333</c:v>
                      </c:pt>
                      <c:pt idx="54">
                        <c:v>43221.193055555559</c:v>
                      </c:pt>
                      <c:pt idx="55">
                        <c:v>43221.196527777778</c:v>
                      </c:pt>
                      <c:pt idx="56">
                        <c:v>43221.2</c:v>
                      </c:pt>
                      <c:pt idx="57">
                        <c:v>43221.203472222223</c:v>
                      </c:pt>
                      <c:pt idx="58">
                        <c:v>43221.206944444442</c:v>
                      </c:pt>
                      <c:pt idx="59">
                        <c:v>43221.210416666669</c:v>
                      </c:pt>
                      <c:pt idx="60">
                        <c:v>43221.213888888888</c:v>
                      </c:pt>
                      <c:pt idx="61">
                        <c:v>43221.217361111114</c:v>
                      </c:pt>
                      <c:pt idx="62">
                        <c:v>43221.220833333333</c:v>
                      </c:pt>
                      <c:pt idx="63">
                        <c:v>43221.224305555559</c:v>
                      </c:pt>
                      <c:pt idx="64">
                        <c:v>43221.227777777778</c:v>
                      </c:pt>
                      <c:pt idx="65">
                        <c:v>43221.231249999997</c:v>
                      </c:pt>
                      <c:pt idx="66">
                        <c:v>43221.234722222223</c:v>
                      </c:pt>
                      <c:pt idx="67">
                        <c:v>43221.238194444442</c:v>
                      </c:pt>
                      <c:pt idx="68">
                        <c:v>43221.241666666669</c:v>
                      </c:pt>
                      <c:pt idx="69">
                        <c:v>43221.245138888888</c:v>
                      </c:pt>
                      <c:pt idx="70">
                        <c:v>43221.248611111114</c:v>
                      </c:pt>
                      <c:pt idx="71">
                        <c:v>43221.252083333333</c:v>
                      </c:pt>
                      <c:pt idx="72">
                        <c:v>43221.255555555559</c:v>
                      </c:pt>
                      <c:pt idx="73">
                        <c:v>43221.259027777778</c:v>
                      </c:pt>
                      <c:pt idx="74">
                        <c:v>43221.262499999997</c:v>
                      </c:pt>
                      <c:pt idx="75">
                        <c:v>43221.265972222223</c:v>
                      </c:pt>
                      <c:pt idx="76">
                        <c:v>43221.269444444442</c:v>
                      </c:pt>
                      <c:pt idx="77">
                        <c:v>43221.272916666669</c:v>
                      </c:pt>
                      <c:pt idx="78">
                        <c:v>43221.276388888888</c:v>
                      </c:pt>
                      <c:pt idx="79">
                        <c:v>43221.279861111114</c:v>
                      </c:pt>
                      <c:pt idx="80">
                        <c:v>43221.283333333333</c:v>
                      </c:pt>
                      <c:pt idx="81">
                        <c:v>43221.286805555559</c:v>
                      </c:pt>
                      <c:pt idx="82">
                        <c:v>43221.290277777778</c:v>
                      </c:pt>
                      <c:pt idx="83">
                        <c:v>43221.293749999997</c:v>
                      </c:pt>
                      <c:pt idx="84">
                        <c:v>43221.297222222223</c:v>
                      </c:pt>
                      <c:pt idx="85">
                        <c:v>43221.300694444442</c:v>
                      </c:pt>
                      <c:pt idx="86">
                        <c:v>43221.304166666669</c:v>
                      </c:pt>
                      <c:pt idx="87">
                        <c:v>43221.307638888888</c:v>
                      </c:pt>
                      <c:pt idx="88">
                        <c:v>43221.311111111114</c:v>
                      </c:pt>
                      <c:pt idx="89">
                        <c:v>43221.314583333333</c:v>
                      </c:pt>
                      <c:pt idx="90">
                        <c:v>43221.318055555559</c:v>
                      </c:pt>
                      <c:pt idx="91">
                        <c:v>43221.321527777778</c:v>
                      </c:pt>
                      <c:pt idx="92">
                        <c:v>43221.324999999997</c:v>
                      </c:pt>
                      <c:pt idx="93">
                        <c:v>43221.328472222223</c:v>
                      </c:pt>
                      <c:pt idx="94">
                        <c:v>43221.331944444442</c:v>
                      </c:pt>
                      <c:pt idx="95">
                        <c:v>43221.335416666669</c:v>
                      </c:pt>
                      <c:pt idx="96">
                        <c:v>43221.338888888888</c:v>
                      </c:pt>
                      <c:pt idx="97">
                        <c:v>43221.342361111114</c:v>
                      </c:pt>
                      <c:pt idx="98">
                        <c:v>43221.345833333333</c:v>
                      </c:pt>
                      <c:pt idx="99">
                        <c:v>43221.349305555559</c:v>
                      </c:pt>
                      <c:pt idx="100">
                        <c:v>43221.352777777778</c:v>
                      </c:pt>
                      <c:pt idx="101">
                        <c:v>43221.356249999997</c:v>
                      </c:pt>
                      <c:pt idx="102">
                        <c:v>43221.359722222223</c:v>
                      </c:pt>
                      <c:pt idx="103">
                        <c:v>43221.363194444442</c:v>
                      </c:pt>
                      <c:pt idx="104">
                        <c:v>43221.366666666669</c:v>
                      </c:pt>
                      <c:pt idx="105">
                        <c:v>43221.370138888888</c:v>
                      </c:pt>
                      <c:pt idx="106">
                        <c:v>43221.373611111114</c:v>
                      </c:pt>
                      <c:pt idx="107">
                        <c:v>43221.377083333333</c:v>
                      </c:pt>
                      <c:pt idx="108">
                        <c:v>43221.380555555559</c:v>
                      </c:pt>
                      <c:pt idx="109">
                        <c:v>43221.384027777778</c:v>
                      </c:pt>
                      <c:pt idx="110">
                        <c:v>43221.387499999997</c:v>
                      </c:pt>
                      <c:pt idx="111">
                        <c:v>43221.390972222223</c:v>
                      </c:pt>
                      <c:pt idx="112">
                        <c:v>43221.394444444442</c:v>
                      </c:pt>
                      <c:pt idx="113">
                        <c:v>43221.395833333336</c:v>
                      </c:pt>
                      <c:pt idx="114">
                        <c:v>43221.399305555555</c:v>
                      </c:pt>
                      <c:pt idx="115">
                        <c:v>43221.402777777781</c:v>
                      </c:pt>
                      <c:pt idx="116">
                        <c:v>43221.40625</c:v>
                      </c:pt>
                      <c:pt idx="117">
                        <c:v>43221.409722222219</c:v>
                      </c:pt>
                      <c:pt idx="118">
                        <c:v>43221.413194444445</c:v>
                      </c:pt>
                      <c:pt idx="119">
                        <c:v>43221.416666666664</c:v>
                      </c:pt>
                      <c:pt idx="120">
                        <c:v>43221.420138888891</c:v>
                      </c:pt>
                      <c:pt idx="121">
                        <c:v>43221.423611111109</c:v>
                      </c:pt>
                      <c:pt idx="122">
                        <c:v>43221.427083333336</c:v>
                      </c:pt>
                      <c:pt idx="123">
                        <c:v>43221.430555555555</c:v>
                      </c:pt>
                      <c:pt idx="124">
                        <c:v>43221.434027777781</c:v>
                      </c:pt>
                      <c:pt idx="125">
                        <c:v>43221.4375</c:v>
                      </c:pt>
                      <c:pt idx="126">
                        <c:v>43221.440972222219</c:v>
                      </c:pt>
                      <c:pt idx="127">
                        <c:v>43221.444444444445</c:v>
                      </c:pt>
                      <c:pt idx="128">
                        <c:v>43221.447916666664</c:v>
                      </c:pt>
                      <c:pt idx="129">
                        <c:v>43221.451388888891</c:v>
                      </c:pt>
                      <c:pt idx="130">
                        <c:v>43221.454861111109</c:v>
                      </c:pt>
                      <c:pt idx="131">
                        <c:v>43221.458333333336</c:v>
                      </c:pt>
                      <c:pt idx="132">
                        <c:v>43221.461805555555</c:v>
                      </c:pt>
                      <c:pt idx="133">
                        <c:v>43221.465277777781</c:v>
                      </c:pt>
                      <c:pt idx="134">
                        <c:v>43221.46875</c:v>
                      </c:pt>
                      <c:pt idx="135">
                        <c:v>43221.472222222219</c:v>
                      </c:pt>
                      <c:pt idx="136">
                        <c:v>43221.475694444445</c:v>
                      </c:pt>
                      <c:pt idx="137">
                        <c:v>43221.479166666664</c:v>
                      </c:pt>
                      <c:pt idx="138">
                        <c:v>43221.482638888891</c:v>
                      </c:pt>
                      <c:pt idx="139">
                        <c:v>43221.486111111109</c:v>
                      </c:pt>
                      <c:pt idx="140">
                        <c:v>43221.489583333336</c:v>
                      </c:pt>
                      <c:pt idx="141">
                        <c:v>43221.493055555555</c:v>
                      </c:pt>
                      <c:pt idx="142">
                        <c:v>43221.496527777781</c:v>
                      </c:pt>
                      <c:pt idx="143">
                        <c:v>43221.5</c:v>
                      </c:pt>
                      <c:pt idx="144">
                        <c:v>43221.503472222219</c:v>
                      </c:pt>
                      <c:pt idx="145">
                        <c:v>43221.506944444445</c:v>
                      </c:pt>
                      <c:pt idx="146">
                        <c:v>43221.510416666664</c:v>
                      </c:pt>
                      <c:pt idx="147">
                        <c:v>43221.513888888891</c:v>
                      </c:pt>
                      <c:pt idx="148">
                        <c:v>43221.517361111109</c:v>
                      </c:pt>
                      <c:pt idx="149">
                        <c:v>43221.520833333336</c:v>
                      </c:pt>
                      <c:pt idx="150">
                        <c:v>43221.524305555555</c:v>
                      </c:pt>
                      <c:pt idx="151">
                        <c:v>43221.527777777781</c:v>
                      </c:pt>
                      <c:pt idx="152">
                        <c:v>43221.53125</c:v>
                      </c:pt>
                      <c:pt idx="153">
                        <c:v>43221.534722222219</c:v>
                      </c:pt>
                      <c:pt idx="154">
                        <c:v>43221.538194444445</c:v>
                      </c:pt>
                      <c:pt idx="155">
                        <c:v>43221.541666666664</c:v>
                      </c:pt>
                      <c:pt idx="156">
                        <c:v>43221.545138888891</c:v>
                      </c:pt>
                      <c:pt idx="157">
                        <c:v>43221.548611111109</c:v>
                      </c:pt>
                      <c:pt idx="158">
                        <c:v>43221.552083333336</c:v>
                      </c:pt>
                      <c:pt idx="159">
                        <c:v>43221.555555555555</c:v>
                      </c:pt>
                      <c:pt idx="160">
                        <c:v>43221.559027777781</c:v>
                      </c:pt>
                      <c:pt idx="161">
                        <c:v>43221.5625</c:v>
                      </c:pt>
                      <c:pt idx="162">
                        <c:v>43221.565972222219</c:v>
                      </c:pt>
                      <c:pt idx="163">
                        <c:v>43221.569444444445</c:v>
                      </c:pt>
                      <c:pt idx="164">
                        <c:v>43221.572916666664</c:v>
                      </c:pt>
                      <c:pt idx="165">
                        <c:v>43221.576388888891</c:v>
                      </c:pt>
                      <c:pt idx="166">
                        <c:v>43221.579861111109</c:v>
                      </c:pt>
                      <c:pt idx="167">
                        <c:v>43221.583333333336</c:v>
                      </c:pt>
                      <c:pt idx="168">
                        <c:v>43221.586805555555</c:v>
                      </c:pt>
                      <c:pt idx="169">
                        <c:v>43221.590277777781</c:v>
                      </c:pt>
                      <c:pt idx="170">
                        <c:v>43221.59375</c:v>
                      </c:pt>
                      <c:pt idx="171">
                        <c:v>43221.597222222219</c:v>
                      </c:pt>
                      <c:pt idx="172">
                        <c:v>43221.600694444445</c:v>
                      </c:pt>
                      <c:pt idx="173">
                        <c:v>43221.604166666664</c:v>
                      </c:pt>
                      <c:pt idx="174">
                        <c:v>43221.607638888891</c:v>
                      </c:pt>
                      <c:pt idx="175">
                        <c:v>43221.611111111109</c:v>
                      </c:pt>
                      <c:pt idx="176">
                        <c:v>43221.614583333336</c:v>
                      </c:pt>
                      <c:pt idx="177">
                        <c:v>43221.618055555555</c:v>
                      </c:pt>
                      <c:pt idx="178">
                        <c:v>43221.621527777781</c:v>
                      </c:pt>
                      <c:pt idx="179">
                        <c:v>43221.625</c:v>
                      </c:pt>
                      <c:pt idx="180">
                        <c:v>43221.628472222219</c:v>
                      </c:pt>
                      <c:pt idx="181">
                        <c:v>43221.631944444445</c:v>
                      </c:pt>
                      <c:pt idx="182">
                        <c:v>43221.635416666664</c:v>
                      </c:pt>
                      <c:pt idx="183">
                        <c:v>43221.638888888891</c:v>
                      </c:pt>
                      <c:pt idx="184">
                        <c:v>43221.642361111109</c:v>
                      </c:pt>
                      <c:pt idx="185">
                        <c:v>43221.645833333336</c:v>
                      </c:pt>
                      <c:pt idx="186">
                        <c:v>43221.649305555555</c:v>
                      </c:pt>
                      <c:pt idx="187">
                        <c:v>43221.652777777781</c:v>
                      </c:pt>
                      <c:pt idx="188">
                        <c:v>43221.65625</c:v>
                      </c:pt>
                      <c:pt idx="189">
                        <c:v>43221.659722222219</c:v>
                      </c:pt>
                      <c:pt idx="190">
                        <c:v>43221.663194444445</c:v>
                      </c:pt>
                      <c:pt idx="191">
                        <c:v>43221.666666666664</c:v>
                      </c:pt>
                      <c:pt idx="192">
                        <c:v>43221.670138888891</c:v>
                      </c:pt>
                      <c:pt idx="193">
                        <c:v>43221.673611111109</c:v>
                      </c:pt>
                      <c:pt idx="194">
                        <c:v>43221.677083333336</c:v>
                      </c:pt>
                      <c:pt idx="195">
                        <c:v>43221.680555555555</c:v>
                      </c:pt>
                      <c:pt idx="196">
                        <c:v>43221.684027777781</c:v>
                      </c:pt>
                      <c:pt idx="197">
                        <c:v>43221.6875</c:v>
                      </c:pt>
                      <c:pt idx="198">
                        <c:v>43221.690972222219</c:v>
                      </c:pt>
                      <c:pt idx="199">
                        <c:v>43221.694444444445</c:v>
                      </c:pt>
                      <c:pt idx="200">
                        <c:v>43221.697916666664</c:v>
                      </c:pt>
                      <c:pt idx="201">
                        <c:v>43221.701388888891</c:v>
                      </c:pt>
                      <c:pt idx="202">
                        <c:v>43221.704861111109</c:v>
                      </c:pt>
                      <c:pt idx="203">
                        <c:v>43221.708333333336</c:v>
                      </c:pt>
                      <c:pt idx="204">
                        <c:v>43221.711805555555</c:v>
                      </c:pt>
                      <c:pt idx="205">
                        <c:v>43221.715277777781</c:v>
                      </c:pt>
                      <c:pt idx="206">
                        <c:v>43221.71875</c:v>
                      </c:pt>
                      <c:pt idx="207">
                        <c:v>43221.722222222219</c:v>
                      </c:pt>
                      <c:pt idx="208">
                        <c:v>43221.725694444445</c:v>
                      </c:pt>
                      <c:pt idx="209">
                        <c:v>43221.731249999997</c:v>
                      </c:pt>
                      <c:pt idx="210">
                        <c:v>43221.734722222223</c:v>
                      </c:pt>
                      <c:pt idx="211">
                        <c:v>43221.738194444442</c:v>
                      </c:pt>
                      <c:pt idx="212">
                        <c:v>43221.741666666669</c:v>
                      </c:pt>
                      <c:pt idx="213">
                        <c:v>43221.745138888888</c:v>
                      </c:pt>
                      <c:pt idx="214">
                        <c:v>43221.748611111114</c:v>
                      </c:pt>
                      <c:pt idx="215">
                        <c:v>43221.752083333333</c:v>
                      </c:pt>
                      <c:pt idx="216">
                        <c:v>43221.755555555559</c:v>
                      </c:pt>
                      <c:pt idx="217">
                        <c:v>43221.759027777778</c:v>
                      </c:pt>
                      <c:pt idx="218">
                        <c:v>43221.762499999997</c:v>
                      </c:pt>
                      <c:pt idx="219">
                        <c:v>43221.765972222223</c:v>
                      </c:pt>
                      <c:pt idx="220">
                        <c:v>43221.769444444442</c:v>
                      </c:pt>
                      <c:pt idx="221">
                        <c:v>43221.772916666669</c:v>
                      </c:pt>
                      <c:pt idx="222">
                        <c:v>43221.776388888888</c:v>
                      </c:pt>
                      <c:pt idx="223">
                        <c:v>43221.779861111114</c:v>
                      </c:pt>
                      <c:pt idx="224">
                        <c:v>43221.783333333333</c:v>
                      </c:pt>
                      <c:pt idx="225">
                        <c:v>43221.786805555559</c:v>
                      </c:pt>
                      <c:pt idx="226">
                        <c:v>43221.790277777778</c:v>
                      </c:pt>
                      <c:pt idx="227">
                        <c:v>43221.793749999997</c:v>
                      </c:pt>
                      <c:pt idx="228">
                        <c:v>43221.797222222223</c:v>
                      </c:pt>
                      <c:pt idx="229">
                        <c:v>43221.800694444442</c:v>
                      </c:pt>
                      <c:pt idx="230">
                        <c:v>43221.804166666669</c:v>
                      </c:pt>
                      <c:pt idx="231">
                        <c:v>43221.807638888888</c:v>
                      </c:pt>
                      <c:pt idx="232">
                        <c:v>43221.811111111114</c:v>
                      </c:pt>
                      <c:pt idx="233">
                        <c:v>43221.814583333333</c:v>
                      </c:pt>
                      <c:pt idx="234">
                        <c:v>43221.818055555559</c:v>
                      </c:pt>
                      <c:pt idx="235">
                        <c:v>43221.821527777778</c:v>
                      </c:pt>
                      <c:pt idx="236">
                        <c:v>43221.824999999997</c:v>
                      </c:pt>
                      <c:pt idx="237">
                        <c:v>43221.828472222223</c:v>
                      </c:pt>
                      <c:pt idx="238">
                        <c:v>43221.831944444442</c:v>
                      </c:pt>
                      <c:pt idx="239">
                        <c:v>43221.835416666669</c:v>
                      </c:pt>
                      <c:pt idx="240">
                        <c:v>43221.838888888888</c:v>
                      </c:pt>
                      <c:pt idx="241">
                        <c:v>43221.842361111114</c:v>
                      </c:pt>
                      <c:pt idx="242">
                        <c:v>43221.845833333333</c:v>
                      </c:pt>
                      <c:pt idx="243">
                        <c:v>43221.849305555559</c:v>
                      </c:pt>
                      <c:pt idx="244">
                        <c:v>43221.852777777778</c:v>
                      </c:pt>
                      <c:pt idx="245">
                        <c:v>43221.856249999997</c:v>
                      </c:pt>
                      <c:pt idx="246">
                        <c:v>43221.859722222223</c:v>
                      </c:pt>
                      <c:pt idx="247">
                        <c:v>43221.863194444442</c:v>
                      </c:pt>
                      <c:pt idx="248">
                        <c:v>43221.866666666669</c:v>
                      </c:pt>
                      <c:pt idx="249">
                        <c:v>43221.870138888888</c:v>
                      </c:pt>
                      <c:pt idx="250">
                        <c:v>43221.873611111114</c:v>
                      </c:pt>
                      <c:pt idx="251">
                        <c:v>43221.877083333333</c:v>
                      </c:pt>
                      <c:pt idx="252">
                        <c:v>43221.880555555559</c:v>
                      </c:pt>
                      <c:pt idx="253">
                        <c:v>43221.884027777778</c:v>
                      </c:pt>
                      <c:pt idx="254">
                        <c:v>43221.887499999997</c:v>
                      </c:pt>
                      <c:pt idx="255">
                        <c:v>43221.890972222223</c:v>
                      </c:pt>
                      <c:pt idx="256">
                        <c:v>43221.894444444442</c:v>
                      </c:pt>
                      <c:pt idx="257">
                        <c:v>43221.897916666669</c:v>
                      </c:pt>
                      <c:pt idx="258">
                        <c:v>43221.901388888888</c:v>
                      </c:pt>
                      <c:pt idx="259">
                        <c:v>43221.904861111114</c:v>
                      </c:pt>
                      <c:pt idx="260">
                        <c:v>43221.908333333333</c:v>
                      </c:pt>
                      <c:pt idx="261">
                        <c:v>43221.911805555559</c:v>
                      </c:pt>
                      <c:pt idx="262">
                        <c:v>43221.915277777778</c:v>
                      </c:pt>
                      <c:pt idx="263">
                        <c:v>43221.918749999997</c:v>
                      </c:pt>
                      <c:pt idx="264">
                        <c:v>43221.922222222223</c:v>
                      </c:pt>
                      <c:pt idx="265">
                        <c:v>43221.925694444442</c:v>
                      </c:pt>
                      <c:pt idx="266">
                        <c:v>43221.929166666669</c:v>
                      </c:pt>
                      <c:pt idx="267">
                        <c:v>43221.932638888888</c:v>
                      </c:pt>
                      <c:pt idx="268">
                        <c:v>43221.936111111114</c:v>
                      </c:pt>
                      <c:pt idx="269">
                        <c:v>43221.939583333333</c:v>
                      </c:pt>
                      <c:pt idx="270">
                        <c:v>43221.943055555559</c:v>
                      </c:pt>
                      <c:pt idx="271">
                        <c:v>43221.946527777778</c:v>
                      </c:pt>
                      <c:pt idx="272">
                        <c:v>43221.95</c:v>
                      </c:pt>
                      <c:pt idx="273">
                        <c:v>43221.953472222223</c:v>
                      </c:pt>
                      <c:pt idx="274">
                        <c:v>43221.956944444442</c:v>
                      </c:pt>
                      <c:pt idx="275">
                        <c:v>43221.960416666669</c:v>
                      </c:pt>
                      <c:pt idx="276">
                        <c:v>43221.963888888888</c:v>
                      </c:pt>
                      <c:pt idx="277">
                        <c:v>43221.967361111114</c:v>
                      </c:pt>
                      <c:pt idx="278">
                        <c:v>43221.970833333333</c:v>
                      </c:pt>
                      <c:pt idx="279">
                        <c:v>43221.974305555559</c:v>
                      </c:pt>
                      <c:pt idx="280">
                        <c:v>43221.977777777778</c:v>
                      </c:pt>
                      <c:pt idx="281">
                        <c:v>43221.981249999997</c:v>
                      </c:pt>
                      <c:pt idx="282">
                        <c:v>43221.984722222223</c:v>
                      </c:pt>
                      <c:pt idx="283">
                        <c:v>43221.988194444442</c:v>
                      </c:pt>
                      <c:pt idx="284">
                        <c:v>43221.991666666669</c:v>
                      </c:pt>
                      <c:pt idx="285">
                        <c:v>43221.995138888888</c:v>
                      </c:pt>
                      <c:pt idx="286">
                        <c:v>43221.998611111114</c:v>
                      </c:pt>
                      <c:pt idx="287">
                        <c:v>43222.002083333333</c:v>
                      </c:pt>
                      <c:pt idx="288">
                        <c:v>43222.005555555559</c:v>
                      </c:pt>
                      <c:pt idx="289">
                        <c:v>43222.009027777778</c:v>
                      </c:pt>
                      <c:pt idx="290">
                        <c:v>43222.012499999997</c:v>
                      </c:pt>
                      <c:pt idx="291">
                        <c:v>43222.015972222223</c:v>
                      </c:pt>
                      <c:pt idx="292">
                        <c:v>43222.019444444442</c:v>
                      </c:pt>
                      <c:pt idx="293">
                        <c:v>43222.022916666669</c:v>
                      </c:pt>
                      <c:pt idx="294">
                        <c:v>43222.026388888888</c:v>
                      </c:pt>
                      <c:pt idx="295">
                        <c:v>43222.029861111114</c:v>
                      </c:pt>
                      <c:pt idx="296">
                        <c:v>43222.033333333333</c:v>
                      </c:pt>
                      <c:pt idx="297">
                        <c:v>43222.036805555559</c:v>
                      </c:pt>
                      <c:pt idx="298">
                        <c:v>43222.040277777778</c:v>
                      </c:pt>
                      <c:pt idx="299">
                        <c:v>43222.043749999997</c:v>
                      </c:pt>
                      <c:pt idx="300">
                        <c:v>43222.047222222223</c:v>
                      </c:pt>
                      <c:pt idx="301">
                        <c:v>43222.050694444442</c:v>
                      </c:pt>
                      <c:pt idx="302">
                        <c:v>43222.054166666669</c:v>
                      </c:pt>
                      <c:pt idx="303">
                        <c:v>43222.057638888888</c:v>
                      </c:pt>
                      <c:pt idx="304">
                        <c:v>43222.061111111114</c:v>
                      </c:pt>
                      <c:pt idx="305">
                        <c:v>43222.064583333333</c:v>
                      </c:pt>
                      <c:pt idx="306">
                        <c:v>43222.068055555559</c:v>
                      </c:pt>
                      <c:pt idx="307">
                        <c:v>43222.071527777778</c:v>
                      </c:pt>
                      <c:pt idx="308">
                        <c:v>43222.074999999997</c:v>
                      </c:pt>
                      <c:pt idx="309">
                        <c:v>43222.078472222223</c:v>
                      </c:pt>
                      <c:pt idx="310">
                        <c:v>43222.081944444442</c:v>
                      </c:pt>
                      <c:pt idx="311">
                        <c:v>43222.085416666669</c:v>
                      </c:pt>
                      <c:pt idx="312">
                        <c:v>43222.088888888888</c:v>
                      </c:pt>
                      <c:pt idx="313">
                        <c:v>43222.092361111114</c:v>
                      </c:pt>
                      <c:pt idx="314">
                        <c:v>43222.095833333333</c:v>
                      </c:pt>
                      <c:pt idx="315">
                        <c:v>43222.099305555559</c:v>
                      </c:pt>
                      <c:pt idx="316">
                        <c:v>43222.102777777778</c:v>
                      </c:pt>
                      <c:pt idx="317">
                        <c:v>43222.106249999997</c:v>
                      </c:pt>
                      <c:pt idx="318">
                        <c:v>43222.109722222223</c:v>
                      </c:pt>
                      <c:pt idx="319">
                        <c:v>43222.113194444442</c:v>
                      </c:pt>
                      <c:pt idx="320">
                        <c:v>43222.116666666669</c:v>
                      </c:pt>
                      <c:pt idx="321">
                        <c:v>43222.120138888888</c:v>
                      </c:pt>
                      <c:pt idx="322">
                        <c:v>43222.123611111114</c:v>
                      </c:pt>
                      <c:pt idx="323">
                        <c:v>43222.127083333333</c:v>
                      </c:pt>
                      <c:pt idx="324">
                        <c:v>43222.130555555559</c:v>
                      </c:pt>
                      <c:pt idx="325">
                        <c:v>43222.134027777778</c:v>
                      </c:pt>
                      <c:pt idx="326">
                        <c:v>43222.137499999997</c:v>
                      </c:pt>
                      <c:pt idx="327">
                        <c:v>43222.140972222223</c:v>
                      </c:pt>
                      <c:pt idx="328">
                        <c:v>43222.144444444442</c:v>
                      </c:pt>
                      <c:pt idx="329">
                        <c:v>43222.147916666669</c:v>
                      </c:pt>
                      <c:pt idx="330">
                        <c:v>43222.151388888888</c:v>
                      </c:pt>
                      <c:pt idx="331">
                        <c:v>43222.154861111114</c:v>
                      </c:pt>
                      <c:pt idx="332">
                        <c:v>43222.158333333333</c:v>
                      </c:pt>
                      <c:pt idx="333">
                        <c:v>43222.161805555559</c:v>
                      </c:pt>
                      <c:pt idx="334">
                        <c:v>43222.165277777778</c:v>
                      </c:pt>
                      <c:pt idx="335">
                        <c:v>43222.168749999997</c:v>
                      </c:pt>
                      <c:pt idx="336">
                        <c:v>43222.172222222223</c:v>
                      </c:pt>
                      <c:pt idx="337">
                        <c:v>43222.175694444442</c:v>
                      </c:pt>
                      <c:pt idx="338">
                        <c:v>43222.179166666669</c:v>
                      </c:pt>
                      <c:pt idx="339">
                        <c:v>43222.182638888888</c:v>
                      </c:pt>
                      <c:pt idx="340">
                        <c:v>43222.186111111114</c:v>
                      </c:pt>
                      <c:pt idx="341">
                        <c:v>43222.189583333333</c:v>
                      </c:pt>
                      <c:pt idx="342">
                        <c:v>43222.193055555559</c:v>
                      </c:pt>
                      <c:pt idx="343">
                        <c:v>43222.196527777778</c:v>
                      </c:pt>
                      <c:pt idx="344">
                        <c:v>43222.2</c:v>
                      </c:pt>
                      <c:pt idx="345">
                        <c:v>43222.203472222223</c:v>
                      </c:pt>
                      <c:pt idx="346">
                        <c:v>43222.206944444442</c:v>
                      </c:pt>
                      <c:pt idx="347">
                        <c:v>43222.210416666669</c:v>
                      </c:pt>
                      <c:pt idx="348">
                        <c:v>43222.213888888888</c:v>
                      </c:pt>
                      <c:pt idx="349">
                        <c:v>43222.217361111114</c:v>
                      </c:pt>
                      <c:pt idx="350">
                        <c:v>43222.220833333333</c:v>
                      </c:pt>
                      <c:pt idx="351">
                        <c:v>43222.224305555559</c:v>
                      </c:pt>
                      <c:pt idx="352">
                        <c:v>43222.227777777778</c:v>
                      </c:pt>
                      <c:pt idx="353">
                        <c:v>43222.231249999997</c:v>
                      </c:pt>
                      <c:pt idx="354">
                        <c:v>43222.234722222223</c:v>
                      </c:pt>
                      <c:pt idx="355">
                        <c:v>43222.238194444442</c:v>
                      </c:pt>
                      <c:pt idx="356">
                        <c:v>43222.241666666669</c:v>
                      </c:pt>
                      <c:pt idx="357">
                        <c:v>43222.245138888888</c:v>
                      </c:pt>
                      <c:pt idx="358">
                        <c:v>43222.248611111114</c:v>
                      </c:pt>
                      <c:pt idx="359">
                        <c:v>43222.252083333333</c:v>
                      </c:pt>
                      <c:pt idx="360">
                        <c:v>43222.255555555559</c:v>
                      </c:pt>
                      <c:pt idx="361">
                        <c:v>43222.259027777778</c:v>
                      </c:pt>
                      <c:pt idx="362">
                        <c:v>43222.262499999997</c:v>
                      </c:pt>
                      <c:pt idx="363">
                        <c:v>43222.265972222223</c:v>
                      </c:pt>
                      <c:pt idx="364">
                        <c:v>43222.269444444442</c:v>
                      </c:pt>
                      <c:pt idx="365">
                        <c:v>43222.272916666669</c:v>
                      </c:pt>
                      <c:pt idx="366">
                        <c:v>43222.276388888888</c:v>
                      </c:pt>
                      <c:pt idx="367">
                        <c:v>43222.279861111114</c:v>
                      </c:pt>
                      <c:pt idx="368">
                        <c:v>43222.283333333333</c:v>
                      </c:pt>
                      <c:pt idx="369">
                        <c:v>43222.286805555559</c:v>
                      </c:pt>
                      <c:pt idx="370">
                        <c:v>43222.290277777778</c:v>
                      </c:pt>
                      <c:pt idx="371">
                        <c:v>43222.293749999997</c:v>
                      </c:pt>
                      <c:pt idx="372">
                        <c:v>43222.297222222223</c:v>
                      </c:pt>
                      <c:pt idx="373">
                        <c:v>43222.300694444442</c:v>
                      </c:pt>
                      <c:pt idx="374">
                        <c:v>43222.304166666669</c:v>
                      </c:pt>
                      <c:pt idx="375">
                        <c:v>43222.307638888888</c:v>
                      </c:pt>
                      <c:pt idx="376">
                        <c:v>43222.311111111114</c:v>
                      </c:pt>
                      <c:pt idx="377">
                        <c:v>43222.314583333333</c:v>
                      </c:pt>
                      <c:pt idx="378">
                        <c:v>43222.318055555559</c:v>
                      </c:pt>
                      <c:pt idx="379">
                        <c:v>43222.321527777778</c:v>
                      </c:pt>
                      <c:pt idx="380">
                        <c:v>43222.324999999997</c:v>
                      </c:pt>
                      <c:pt idx="381">
                        <c:v>43222.328472222223</c:v>
                      </c:pt>
                      <c:pt idx="382">
                        <c:v>43222.331944444442</c:v>
                      </c:pt>
                      <c:pt idx="383">
                        <c:v>43222.335416666669</c:v>
                      </c:pt>
                      <c:pt idx="384">
                        <c:v>43222.338888888888</c:v>
                      </c:pt>
                      <c:pt idx="385">
                        <c:v>43222.342361111114</c:v>
                      </c:pt>
                      <c:pt idx="386">
                        <c:v>43222.345833333333</c:v>
                      </c:pt>
                      <c:pt idx="387">
                        <c:v>43222.349305555559</c:v>
                      </c:pt>
                      <c:pt idx="388">
                        <c:v>43222.352777777778</c:v>
                      </c:pt>
                      <c:pt idx="389">
                        <c:v>43222.356249999997</c:v>
                      </c:pt>
                      <c:pt idx="390">
                        <c:v>43222.359722222223</c:v>
                      </c:pt>
                      <c:pt idx="391">
                        <c:v>43222.363194444442</c:v>
                      </c:pt>
                      <c:pt idx="392">
                        <c:v>43222.366666666669</c:v>
                      </c:pt>
                      <c:pt idx="393">
                        <c:v>43222.370138888888</c:v>
                      </c:pt>
                      <c:pt idx="394">
                        <c:v>43222.373611111114</c:v>
                      </c:pt>
                      <c:pt idx="395">
                        <c:v>43222.377083333333</c:v>
                      </c:pt>
                      <c:pt idx="396">
                        <c:v>43222.380555555559</c:v>
                      </c:pt>
                      <c:pt idx="397">
                        <c:v>43222.384027777778</c:v>
                      </c:pt>
                      <c:pt idx="398">
                        <c:v>43222.387499999997</c:v>
                      </c:pt>
                      <c:pt idx="399">
                        <c:v>43222.390972222223</c:v>
                      </c:pt>
                      <c:pt idx="400">
                        <c:v>43222.394444444442</c:v>
                      </c:pt>
                      <c:pt idx="401">
                        <c:v>43222.397916666669</c:v>
                      </c:pt>
                      <c:pt idx="402">
                        <c:v>43222.401388888888</c:v>
                      </c:pt>
                      <c:pt idx="403">
                        <c:v>43222.404861111114</c:v>
                      </c:pt>
                      <c:pt idx="404">
                        <c:v>43222.408333333333</c:v>
                      </c:pt>
                      <c:pt idx="405">
                        <c:v>43222.411805555559</c:v>
                      </c:pt>
                      <c:pt idx="406">
                        <c:v>43222.415277777778</c:v>
                      </c:pt>
                      <c:pt idx="407">
                        <c:v>43222.418749999997</c:v>
                      </c:pt>
                      <c:pt idx="408">
                        <c:v>43222.422222222223</c:v>
                      </c:pt>
                      <c:pt idx="409">
                        <c:v>43222.425694444442</c:v>
                      </c:pt>
                      <c:pt idx="410">
                        <c:v>43222.429166666669</c:v>
                      </c:pt>
                      <c:pt idx="411">
                        <c:v>43222.432638888888</c:v>
                      </c:pt>
                      <c:pt idx="412">
                        <c:v>43222.436111111114</c:v>
                      </c:pt>
                      <c:pt idx="413">
                        <c:v>43222.439583333333</c:v>
                      </c:pt>
                      <c:pt idx="414">
                        <c:v>43222.443055555559</c:v>
                      </c:pt>
                      <c:pt idx="415">
                        <c:v>43222.446527777778</c:v>
                      </c:pt>
                      <c:pt idx="416">
                        <c:v>43222.45</c:v>
                      </c:pt>
                      <c:pt idx="417">
                        <c:v>43222.453472222223</c:v>
                      </c:pt>
                      <c:pt idx="418">
                        <c:v>43222.456944444442</c:v>
                      </c:pt>
                      <c:pt idx="419">
                        <c:v>43222.460416666669</c:v>
                      </c:pt>
                      <c:pt idx="420">
                        <c:v>43222.463888888888</c:v>
                      </c:pt>
                      <c:pt idx="421">
                        <c:v>43222.467361111114</c:v>
                      </c:pt>
                      <c:pt idx="422">
                        <c:v>43222.470833333333</c:v>
                      </c:pt>
                      <c:pt idx="423">
                        <c:v>43222.474305555559</c:v>
                      </c:pt>
                      <c:pt idx="424">
                        <c:v>43222.477777777778</c:v>
                      </c:pt>
                      <c:pt idx="425">
                        <c:v>43222.481249999997</c:v>
                      </c:pt>
                      <c:pt idx="426">
                        <c:v>43222.484722222223</c:v>
                      </c:pt>
                      <c:pt idx="427">
                        <c:v>43222.488194444442</c:v>
                      </c:pt>
                      <c:pt idx="428">
                        <c:v>43222.491666666669</c:v>
                      </c:pt>
                      <c:pt idx="429">
                        <c:v>43222.495138888888</c:v>
                      </c:pt>
                      <c:pt idx="430">
                        <c:v>43222.498611111114</c:v>
                      </c:pt>
                      <c:pt idx="431">
                        <c:v>43222.502083333333</c:v>
                      </c:pt>
                      <c:pt idx="432">
                        <c:v>43222.505555555559</c:v>
                      </c:pt>
                      <c:pt idx="433">
                        <c:v>43222.509027777778</c:v>
                      </c:pt>
                      <c:pt idx="434">
                        <c:v>43222.512499999997</c:v>
                      </c:pt>
                      <c:pt idx="435">
                        <c:v>43222.515972222223</c:v>
                      </c:pt>
                      <c:pt idx="436">
                        <c:v>43222.519444444442</c:v>
                      </c:pt>
                      <c:pt idx="437">
                        <c:v>43222.522916666669</c:v>
                      </c:pt>
                      <c:pt idx="438">
                        <c:v>43222.526388888888</c:v>
                      </c:pt>
                      <c:pt idx="439">
                        <c:v>43222.529861111114</c:v>
                      </c:pt>
                      <c:pt idx="440">
                        <c:v>43222.533333333333</c:v>
                      </c:pt>
                      <c:pt idx="441">
                        <c:v>43222.536805555559</c:v>
                      </c:pt>
                      <c:pt idx="442">
                        <c:v>43222.540277777778</c:v>
                      </c:pt>
                      <c:pt idx="443">
                        <c:v>43222.543749999997</c:v>
                      </c:pt>
                      <c:pt idx="444">
                        <c:v>43222.547222222223</c:v>
                      </c:pt>
                      <c:pt idx="445">
                        <c:v>43222.550694444442</c:v>
                      </c:pt>
                      <c:pt idx="446">
                        <c:v>43222.554166666669</c:v>
                      </c:pt>
                      <c:pt idx="447">
                        <c:v>43222.557638888888</c:v>
                      </c:pt>
                      <c:pt idx="448">
                        <c:v>43222.561111111114</c:v>
                      </c:pt>
                      <c:pt idx="449">
                        <c:v>43222.564583333333</c:v>
                      </c:pt>
                      <c:pt idx="450">
                        <c:v>43222.568055555559</c:v>
                      </c:pt>
                      <c:pt idx="451">
                        <c:v>43222.571527777778</c:v>
                      </c:pt>
                      <c:pt idx="452">
                        <c:v>43222.574999999997</c:v>
                      </c:pt>
                      <c:pt idx="453">
                        <c:v>43222.578472222223</c:v>
                      </c:pt>
                      <c:pt idx="454">
                        <c:v>43222.581944444442</c:v>
                      </c:pt>
                      <c:pt idx="455">
                        <c:v>43222.585416666669</c:v>
                      </c:pt>
                      <c:pt idx="456">
                        <c:v>43222.588888888888</c:v>
                      </c:pt>
                      <c:pt idx="457">
                        <c:v>43222.591666666667</c:v>
                      </c:pt>
                      <c:pt idx="458">
                        <c:v>43222.595138888886</c:v>
                      </c:pt>
                      <c:pt idx="459">
                        <c:v>43222.598611111112</c:v>
                      </c:pt>
                      <c:pt idx="460">
                        <c:v>43222.602083333331</c:v>
                      </c:pt>
                      <c:pt idx="461">
                        <c:v>43222.605555555558</c:v>
                      </c:pt>
                      <c:pt idx="462">
                        <c:v>43222.609027777777</c:v>
                      </c:pt>
                      <c:pt idx="463">
                        <c:v>43222.612500000003</c:v>
                      </c:pt>
                      <c:pt idx="464">
                        <c:v>43222.615972222222</c:v>
                      </c:pt>
                      <c:pt idx="465">
                        <c:v>43222.619444444441</c:v>
                      </c:pt>
                      <c:pt idx="466">
                        <c:v>43222.624305555553</c:v>
                      </c:pt>
                      <c:pt idx="467">
                        <c:v>43222.62777777778</c:v>
                      </c:pt>
                      <c:pt idx="468">
                        <c:v>43222.631249999999</c:v>
                      </c:pt>
                      <c:pt idx="469">
                        <c:v>43222.634722222225</c:v>
                      </c:pt>
                      <c:pt idx="470">
                        <c:v>43222.638194444444</c:v>
                      </c:pt>
                      <c:pt idx="471">
                        <c:v>43222.64166666667</c:v>
                      </c:pt>
                      <c:pt idx="472">
                        <c:v>43222.645138888889</c:v>
                      </c:pt>
                      <c:pt idx="473">
                        <c:v>43222.648611111108</c:v>
                      </c:pt>
                      <c:pt idx="474">
                        <c:v>43222.652083333334</c:v>
                      </c:pt>
                      <c:pt idx="475">
                        <c:v>43222.655555555553</c:v>
                      </c:pt>
                      <c:pt idx="476">
                        <c:v>43222.65902777778</c:v>
                      </c:pt>
                      <c:pt idx="477">
                        <c:v>43222.660416666666</c:v>
                      </c:pt>
                      <c:pt idx="478">
                        <c:v>43222.663888888892</c:v>
                      </c:pt>
                      <c:pt idx="479">
                        <c:v>43222.667361111111</c:v>
                      </c:pt>
                      <c:pt idx="480">
                        <c:v>43222.67083333333</c:v>
                      </c:pt>
                      <c:pt idx="481">
                        <c:v>43222.674305555556</c:v>
                      </c:pt>
                      <c:pt idx="482">
                        <c:v>43222.677777777775</c:v>
                      </c:pt>
                      <c:pt idx="483">
                        <c:v>43222.681250000001</c:v>
                      </c:pt>
                      <c:pt idx="484">
                        <c:v>43222.68472222222</c:v>
                      </c:pt>
                      <c:pt idx="485">
                        <c:v>43222.688194444447</c:v>
                      </c:pt>
                      <c:pt idx="486">
                        <c:v>43222.691666666666</c:v>
                      </c:pt>
                      <c:pt idx="487">
                        <c:v>43222.695138888892</c:v>
                      </c:pt>
                      <c:pt idx="488">
                        <c:v>43222.699305555558</c:v>
                      </c:pt>
                      <c:pt idx="489">
                        <c:v>43222.702777777777</c:v>
                      </c:pt>
                      <c:pt idx="490">
                        <c:v>43222.706250000003</c:v>
                      </c:pt>
                      <c:pt idx="491">
                        <c:v>43222.709722222222</c:v>
                      </c:pt>
                      <c:pt idx="492">
                        <c:v>43222.713194444441</c:v>
                      </c:pt>
                      <c:pt idx="493">
                        <c:v>43222.716666666667</c:v>
                      </c:pt>
                      <c:pt idx="494">
                        <c:v>43222.720138888886</c:v>
                      </c:pt>
                      <c:pt idx="495">
                        <c:v>43222.723611111112</c:v>
                      </c:pt>
                      <c:pt idx="496">
                        <c:v>43222.727083333331</c:v>
                      </c:pt>
                      <c:pt idx="497">
                        <c:v>43222.730555555558</c:v>
                      </c:pt>
                      <c:pt idx="498">
                        <c:v>43222.734027777777</c:v>
                      </c:pt>
                      <c:pt idx="499">
                        <c:v>43222.737500000003</c:v>
                      </c:pt>
                      <c:pt idx="500">
                        <c:v>43222.740972222222</c:v>
                      </c:pt>
                      <c:pt idx="501">
                        <c:v>43222.744444444441</c:v>
                      </c:pt>
                      <c:pt idx="502">
                        <c:v>43222.747916666667</c:v>
                      </c:pt>
                      <c:pt idx="503">
                        <c:v>43222.751388888886</c:v>
                      </c:pt>
                      <c:pt idx="504">
                        <c:v>43222.754861111112</c:v>
                      </c:pt>
                      <c:pt idx="505">
                        <c:v>43222.758333333331</c:v>
                      </c:pt>
                      <c:pt idx="506">
                        <c:v>43222.761805555558</c:v>
                      </c:pt>
                      <c:pt idx="507">
                        <c:v>43222.765277777777</c:v>
                      </c:pt>
                      <c:pt idx="508">
                        <c:v>43222.768750000003</c:v>
                      </c:pt>
                      <c:pt idx="509">
                        <c:v>43222.772222222222</c:v>
                      </c:pt>
                      <c:pt idx="510">
                        <c:v>43222.775694444441</c:v>
                      </c:pt>
                      <c:pt idx="511">
                        <c:v>43222.779166666667</c:v>
                      </c:pt>
                      <c:pt idx="512">
                        <c:v>43222.782638888886</c:v>
                      </c:pt>
                      <c:pt idx="513">
                        <c:v>43222.786111111112</c:v>
                      </c:pt>
                      <c:pt idx="514">
                        <c:v>43222.789583333331</c:v>
                      </c:pt>
                      <c:pt idx="515">
                        <c:v>43222.793055555558</c:v>
                      </c:pt>
                      <c:pt idx="516">
                        <c:v>43222.796527777777</c:v>
                      </c:pt>
                      <c:pt idx="517">
                        <c:v>43222.8</c:v>
                      </c:pt>
                      <c:pt idx="518">
                        <c:v>43222.803472222222</c:v>
                      </c:pt>
                      <c:pt idx="519">
                        <c:v>43222.806944444441</c:v>
                      </c:pt>
                      <c:pt idx="520">
                        <c:v>43222.810416666667</c:v>
                      </c:pt>
                      <c:pt idx="521">
                        <c:v>43222.813888888886</c:v>
                      </c:pt>
                      <c:pt idx="522">
                        <c:v>43222.817361111112</c:v>
                      </c:pt>
                      <c:pt idx="523">
                        <c:v>43222.820833333331</c:v>
                      </c:pt>
                      <c:pt idx="524">
                        <c:v>43222.824305555558</c:v>
                      </c:pt>
                      <c:pt idx="525">
                        <c:v>43222.827777777777</c:v>
                      </c:pt>
                      <c:pt idx="526">
                        <c:v>43222.831250000003</c:v>
                      </c:pt>
                      <c:pt idx="527">
                        <c:v>43222.834722222222</c:v>
                      </c:pt>
                      <c:pt idx="528">
                        <c:v>43222.838194444441</c:v>
                      </c:pt>
                      <c:pt idx="529">
                        <c:v>43222.841666666667</c:v>
                      </c:pt>
                      <c:pt idx="530">
                        <c:v>43222.845138888886</c:v>
                      </c:pt>
                      <c:pt idx="531">
                        <c:v>43222.848611111112</c:v>
                      </c:pt>
                      <c:pt idx="532">
                        <c:v>43222.852083333331</c:v>
                      </c:pt>
                      <c:pt idx="533">
                        <c:v>43222.855555555558</c:v>
                      </c:pt>
                      <c:pt idx="534">
                        <c:v>43222.859027777777</c:v>
                      </c:pt>
                      <c:pt idx="535">
                        <c:v>43222.862500000003</c:v>
                      </c:pt>
                      <c:pt idx="536">
                        <c:v>43222.865972222222</c:v>
                      </c:pt>
                      <c:pt idx="537">
                        <c:v>43222.869444444441</c:v>
                      </c:pt>
                      <c:pt idx="538">
                        <c:v>43222.872916666667</c:v>
                      </c:pt>
                      <c:pt idx="539">
                        <c:v>43222.876388888886</c:v>
                      </c:pt>
                      <c:pt idx="540">
                        <c:v>43222.879861111112</c:v>
                      </c:pt>
                      <c:pt idx="541">
                        <c:v>43222.883333333331</c:v>
                      </c:pt>
                      <c:pt idx="542">
                        <c:v>43222.886805555558</c:v>
                      </c:pt>
                      <c:pt idx="543">
                        <c:v>43222.890277777777</c:v>
                      </c:pt>
                      <c:pt idx="544">
                        <c:v>43222.893750000003</c:v>
                      </c:pt>
                      <c:pt idx="545">
                        <c:v>43222.897222222222</c:v>
                      </c:pt>
                      <c:pt idx="546">
                        <c:v>43222.900694444441</c:v>
                      </c:pt>
                      <c:pt idx="547">
                        <c:v>43222.904166666667</c:v>
                      </c:pt>
                      <c:pt idx="548">
                        <c:v>43222.907638888886</c:v>
                      </c:pt>
                      <c:pt idx="549">
                        <c:v>43222.911111111112</c:v>
                      </c:pt>
                      <c:pt idx="550">
                        <c:v>43222.914583333331</c:v>
                      </c:pt>
                      <c:pt idx="551">
                        <c:v>43222.918055555558</c:v>
                      </c:pt>
                      <c:pt idx="552">
                        <c:v>43222.921527777777</c:v>
                      </c:pt>
                      <c:pt idx="553">
                        <c:v>43222.925000000003</c:v>
                      </c:pt>
                      <c:pt idx="554">
                        <c:v>43222.928472222222</c:v>
                      </c:pt>
                      <c:pt idx="555">
                        <c:v>43222.931944444441</c:v>
                      </c:pt>
                      <c:pt idx="556">
                        <c:v>43222.935416666667</c:v>
                      </c:pt>
                      <c:pt idx="557">
                        <c:v>43222.938888888886</c:v>
                      </c:pt>
                      <c:pt idx="558">
                        <c:v>43222.942361111112</c:v>
                      </c:pt>
                      <c:pt idx="559">
                        <c:v>43222.945833333331</c:v>
                      </c:pt>
                      <c:pt idx="560">
                        <c:v>43222.949305555558</c:v>
                      </c:pt>
                      <c:pt idx="561">
                        <c:v>43222.952777777777</c:v>
                      </c:pt>
                      <c:pt idx="562">
                        <c:v>43222.956250000003</c:v>
                      </c:pt>
                      <c:pt idx="563">
                        <c:v>43222.959722222222</c:v>
                      </c:pt>
                      <c:pt idx="564">
                        <c:v>43222.963194444441</c:v>
                      </c:pt>
                      <c:pt idx="565">
                        <c:v>43222.966666666667</c:v>
                      </c:pt>
                      <c:pt idx="566">
                        <c:v>43222.970138888886</c:v>
                      </c:pt>
                      <c:pt idx="567">
                        <c:v>43222.973611111112</c:v>
                      </c:pt>
                      <c:pt idx="568">
                        <c:v>43222.977083333331</c:v>
                      </c:pt>
                      <c:pt idx="569">
                        <c:v>43222.981249999997</c:v>
                      </c:pt>
                      <c:pt idx="570">
                        <c:v>43222.984722222223</c:v>
                      </c:pt>
                      <c:pt idx="571">
                        <c:v>43222.988194444442</c:v>
                      </c:pt>
                      <c:pt idx="572">
                        <c:v>43222.991666666669</c:v>
                      </c:pt>
                      <c:pt idx="573">
                        <c:v>43222.995138888888</c:v>
                      </c:pt>
                      <c:pt idx="574">
                        <c:v>43222.998611111114</c:v>
                      </c:pt>
                      <c:pt idx="575">
                        <c:v>43223.002083333333</c:v>
                      </c:pt>
                      <c:pt idx="576">
                        <c:v>43223.005555555559</c:v>
                      </c:pt>
                      <c:pt idx="577">
                        <c:v>43223.009027777778</c:v>
                      </c:pt>
                      <c:pt idx="578">
                        <c:v>43223.012499999997</c:v>
                      </c:pt>
                      <c:pt idx="579">
                        <c:v>43223.015972222223</c:v>
                      </c:pt>
                      <c:pt idx="580">
                        <c:v>43223.019444444442</c:v>
                      </c:pt>
                      <c:pt idx="581">
                        <c:v>43223.022916666669</c:v>
                      </c:pt>
                      <c:pt idx="582">
                        <c:v>43223.026388888888</c:v>
                      </c:pt>
                      <c:pt idx="583">
                        <c:v>43223.029861111114</c:v>
                      </c:pt>
                      <c:pt idx="584">
                        <c:v>43223.033333333333</c:v>
                      </c:pt>
                      <c:pt idx="585">
                        <c:v>43223.036805555559</c:v>
                      </c:pt>
                      <c:pt idx="586">
                        <c:v>43223.040277777778</c:v>
                      </c:pt>
                      <c:pt idx="587">
                        <c:v>43223.043749999997</c:v>
                      </c:pt>
                      <c:pt idx="588">
                        <c:v>43223.047222222223</c:v>
                      </c:pt>
                      <c:pt idx="589">
                        <c:v>43223.050694444442</c:v>
                      </c:pt>
                      <c:pt idx="590">
                        <c:v>43223.054166666669</c:v>
                      </c:pt>
                      <c:pt idx="591">
                        <c:v>43223.057638888888</c:v>
                      </c:pt>
                      <c:pt idx="592">
                        <c:v>43223.061111111114</c:v>
                      </c:pt>
                      <c:pt idx="593">
                        <c:v>43223.064583333333</c:v>
                      </c:pt>
                      <c:pt idx="594">
                        <c:v>43223.068055555559</c:v>
                      </c:pt>
                      <c:pt idx="595">
                        <c:v>43223.071527777778</c:v>
                      </c:pt>
                      <c:pt idx="596">
                        <c:v>43223.074999999997</c:v>
                      </c:pt>
                      <c:pt idx="597">
                        <c:v>43223.078472222223</c:v>
                      </c:pt>
                      <c:pt idx="598">
                        <c:v>43223.081944444442</c:v>
                      </c:pt>
                      <c:pt idx="599">
                        <c:v>43223.085416666669</c:v>
                      </c:pt>
                      <c:pt idx="600">
                        <c:v>43223.088888888888</c:v>
                      </c:pt>
                      <c:pt idx="601">
                        <c:v>43223.092361111114</c:v>
                      </c:pt>
                      <c:pt idx="602">
                        <c:v>43223.095833333333</c:v>
                      </c:pt>
                      <c:pt idx="603">
                        <c:v>43223.099305555559</c:v>
                      </c:pt>
                      <c:pt idx="604">
                        <c:v>43223.102777777778</c:v>
                      </c:pt>
                      <c:pt idx="605">
                        <c:v>43223.106249999997</c:v>
                      </c:pt>
                      <c:pt idx="606">
                        <c:v>43223.109722222223</c:v>
                      </c:pt>
                      <c:pt idx="607">
                        <c:v>43223.113194444442</c:v>
                      </c:pt>
                      <c:pt idx="608">
                        <c:v>43223.116666666669</c:v>
                      </c:pt>
                      <c:pt idx="609">
                        <c:v>43223.120138888888</c:v>
                      </c:pt>
                      <c:pt idx="610">
                        <c:v>43223.123611111114</c:v>
                      </c:pt>
                      <c:pt idx="611">
                        <c:v>43223.127083333333</c:v>
                      </c:pt>
                      <c:pt idx="612">
                        <c:v>43223.130555555559</c:v>
                      </c:pt>
                      <c:pt idx="613">
                        <c:v>43223.134027777778</c:v>
                      </c:pt>
                      <c:pt idx="614">
                        <c:v>43223.137499999997</c:v>
                      </c:pt>
                      <c:pt idx="615">
                        <c:v>43223.140972222223</c:v>
                      </c:pt>
                      <c:pt idx="616">
                        <c:v>43223.144444444442</c:v>
                      </c:pt>
                      <c:pt idx="617">
                        <c:v>43223.147916666669</c:v>
                      </c:pt>
                      <c:pt idx="618">
                        <c:v>43223.151388888888</c:v>
                      </c:pt>
                      <c:pt idx="619">
                        <c:v>43223.154861111114</c:v>
                      </c:pt>
                      <c:pt idx="620">
                        <c:v>43223.158333333333</c:v>
                      </c:pt>
                      <c:pt idx="621">
                        <c:v>43223.161805555559</c:v>
                      </c:pt>
                      <c:pt idx="622">
                        <c:v>43223.165277777778</c:v>
                      </c:pt>
                      <c:pt idx="623">
                        <c:v>43223.168749999997</c:v>
                      </c:pt>
                      <c:pt idx="624">
                        <c:v>43223.172222222223</c:v>
                      </c:pt>
                      <c:pt idx="625">
                        <c:v>43223.175694444442</c:v>
                      </c:pt>
                      <c:pt idx="626">
                        <c:v>43223.179166666669</c:v>
                      </c:pt>
                      <c:pt idx="627">
                        <c:v>43223.182638888888</c:v>
                      </c:pt>
                      <c:pt idx="628">
                        <c:v>43223.186111111114</c:v>
                      </c:pt>
                      <c:pt idx="629">
                        <c:v>43223.189583333333</c:v>
                      </c:pt>
                      <c:pt idx="630">
                        <c:v>43223.193055555559</c:v>
                      </c:pt>
                      <c:pt idx="631">
                        <c:v>43223.196527777778</c:v>
                      </c:pt>
                      <c:pt idx="632">
                        <c:v>43223.199999999997</c:v>
                      </c:pt>
                      <c:pt idx="633">
                        <c:v>43223.203472222223</c:v>
                      </c:pt>
                      <c:pt idx="634">
                        <c:v>43223.206944444442</c:v>
                      </c:pt>
                      <c:pt idx="635">
                        <c:v>43223.210416666669</c:v>
                      </c:pt>
                      <c:pt idx="636">
                        <c:v>43223.213888888888</c:v>
                      </c:pt>
                      <c:pt idx="637">
                        <c:v>43223.217361111114</c:v>
                      </c:pt>
                      <c:pt idx="638">
                        <c:v>43223.220833333333</c:v>
                      </c:pt>
                      <c:pt idx="639">
                        <c:v>43223.224305555559</c:v>
                      </c:pt>
                      <c:pt idx="640">
                        <c:v>43223.227777777778</c:v>
                      </c:pt>
                      <c:pt idx="641">
                        <c:v>43223.231249999997</c:v>
                      </c:pt>
                      <c:pt idx="642">
                        <c:v>43223.234722222223</c:v>
                      </c:pt>
                      <c:pt idx="643">
                        <c:v>43223.238194444442</c:v>
                      </c:pt>
                      <c:pt idx="644">
                        <c:v>43223.241666666669</c:v>
                      </c:pt>
                      <c:pt idx="645">
                        <c:v>43223.245138888888</c:v>
                      </c:pt>
                      <c:pt idx="646">
                        <c:v>43223.248611111114</c:v>
                      </c:pt>
                      <c:pt idx="647">
                        <c:v>43223.252083333333</c:v>
                      </c:pt>
                      <c:pt idx="648">
                        <c:v>43223.255555555559</c:v>
                      </c:pt>
                      <c:pt idx="649">
                        <c:v>43223.259027777778</c:v>
                      </c:pt>
                      <c:pt idx="650">
                        <c:v>43223.262499999997</c:v>
                      </c:pt>
                      <c:pt idx="651">
                        <c:v>43223.265972222223</c:v>
                      </c:pt>
                      <c:pt idx="652">
                        <c:v>43223.269444444442</c:v>
                      </c:pt>
                      <c:pt idx="653">
                        <c:v>43223.272916666669</c:v>
                      </c:pt>
                      <c:pt idx="654">
                        <c:v>43223.276388888888</c:v>
                      </c:pt>
                      <c:pt idx="655">
                        <c:v>43223.279861111114</c:v>
                      </c:pt>
                      <c:pt idx="656">
                        <c:v>43223.283333333333</c:v>
                      </c:pt>
                      <c:pt idx="657">
                        <c:v>43223.286805555559</c:v>
                      </c:pt>
                      <c:pt idx="658">
                        <c:v>43223.290277777778</c:v>
                      </c:pt>
                      <c:pt idx="659">
                        <c:v>43223.293749999997</c:v>
                      </c:pt>
                      <c:pt idx="660">
                        <c:v>43223.297222222223</c:v>
                      </c:pt>
                      <c:pt idx="661">
                        <c:v>43223.300694444442</c:v>
                      </c:pt>
                      <c:pt idx="662">
                        <c:v>43223.304166666669</c:v>
                      </c:pt>
                      <c:pt idx="663">
                        <c:v>43223.307638888888</c:v>
                      </c:pt>
                      <c:pt idx="664">
                        <c:v>43223.311111111114</c:v>
                      </c:pt>
                      <c:pt idx="665">
                        <c:v>43223.314583333333</c:v>
                      </c:pt>
                      <c:pt idx="666">
                        <c:v>43223.318055555559</c:v>
                      </c:pt>
                      <c:pt idx="667">
                        <c:v>43223.321527777778</c:v>
                      </c:pt>
                      <c:pt idx="668">
                        <c:v>43223.324999999997</c:v>
                      </c:pt>
                      <c:pt idx="669">
                        <c:v>43223.328472222223</c:v>
                      </c:pt>
                      <c:pt idx="670">
                        <c:v>43223.331944444442</c:v>
                      </c:pt>
                      <c:pt idx="671">
                        <c:v>43223.335416666669</c:v>
                      </c:pt>
                      <c:pt idx="672">
                        <c:v>43223.338888888888</c:v>
                      </c:pt>
                      <c:pt idx="673">
                        <c:v>43223.342361111114</c:v>
                      </c:pt>
                      <c:pt idx="674">
                        <c:v>43223.345833333333</c:v>
                      </c:pt>
                      <c:pt idx="675">
                        <c:v>43223.349305555559</c:v>
                      </c:pt>
                      <c:pt idx="676">
                        <c:v>43223.352777777778</c:v>
                      </c:pt>
                      <c:pt idx="677">
                        <c:v>43223.356249999997</c:v>
                      </c:pt>
                      <c:pt idx="678">
                        <c:v>43223.359722222223</c:v>
                      </c:pt>
                      <c:pt idx="679">
                        <c:v>43223.363194444442</c:v>
                      </c:pt>
                      <c:pt idx="680">
                        <c:v>43223.366666666669</c:v>
                      </c:pt>
                      <c:pt idx="681">
                        <c:v>43223.370138888888</c:v>
                      </c:pt>
                      <c:pt idx="682">
                        <c:v>43223.373611111114</c:v>
                      </c:pt>
                      <c:pt idx="683">
                        <c:v>43223.377083333333</c:v>
                      </c:pt>
                      <c:pt idx="684">
                        <c:v>43223.380555555559</c:v>
                      </c:pt>
                      <c:pt idx="685">
                        <c:v>43223.384027777778</c:v>
                      </c:pt>
                      <c:pt idx="686">
                        <c:v>43223.387499999997</c:v>
                      </c:pt>
                      <c:pt idx="687">
                        <c:v>43223.390972222223</c:v>
                      </c:pt>
                      <c:pt idx="688">
                        <c:v>43223.394444444442</c:v>
                      </c:pt>
                      <c:pt idx="689">
                        <c:v>43223.397916666669</c:v>
                      </c:pt>
                      <c:pt idx="690">
                        <c:v>43223.401388888888</c:v>
                      </c:pt>
                      <c:pt idx="691">
                        <c:v>43223.404861111114</c:v>
                      </c:pt>
                      <c:pt idx="692">
                        <c:v>43223.408333333333</c:v>
                      </c:pt>
                      <c:pt idx="693">
                        <c:v>43223.411805555559</c:v>
                      </c:pt>
                      <c:pt idx="694">
                        <c:v>43223.415277777778</c:v>
                      </c:pt>
                      <c:pt idx="695">
                        <c:v>43223.418749999997</c:v>
                      </c:pt>
                      <c:pt idx="696">
                        <c:v>43223.422222222223</c:v>
                      </c:pt>
                      <c:pt idx="697">
                        <c:v>43223.425694444442</c:v>
                      </c:pt>
                      <c:pt idx="698">
                        <c:v>43223.429166666669</c:v>
                      </c:pt>
                      <c:pt idx="699">
                        <c:v>43223.432638888888</c:v>
                      </c:pt>
                      <c:pt idx="700">
                        <c:v>43223.436111111114</c:v>
                      </c:pt>
                      <c:pt idx="701">
                        <c:v>43223.439583333333</c:v>
                      </c:pt>
                      <c:pt idx="702">
                        <c:v>43223.443055555559</c:v>
                      </c:pt>
                      <c:pt idx="703">
                        <c:v>43223.446527777778</c:v>
                      </c:pt>
                      <c:pt idx="704">
                        <c:v>43223.45</c:v>
                      </c:pt>
                      <c:pt idx="705">
                        <c:v>43223.453472222223</c:v>
                      </c:pt>
                      <c:pt idx="706">
                        <c:v>43223.456944444442</c:v>
                      </c:pt>
                      <c:pt idx="707">
                        <c:v>43223.460416666669</c:v>
                      </c:pt>
                      <c:pt idx="708">
                        <c:v>43223.463888888888</c:v>
                      </c:pt>
                      <c:pt idx="709">
                        <c:v>43223.467361111114</c:v>
                      </c:pt>
                      <c:pt idx="710">
                        <c:v>43223.470833333333</c:v>
                      </c:pt>
                      <c:pt idx="711">
                        <c:v>43223.474305555559</c:v>
                      </c:pt>
                      <c:pt idx="712">
                        <c:v>43223.477777777778</c:v>
                      </c:pt>
                      <c:pt idx="713">
                        <c:v>43223.481249999997</c:v>
                      </c:pt>
                      <c:pt idx="714">
                        <c:v>43223.484722222223</c:v>
                      </c:pt>
                      <c:pt idx="715">
                        <c:v>43223.488194444442</c:v>
                      </c:pt>
                      <c:pt idx="716">
                        <c:v>43223.491666666669</c:v>
                      </c:pt>
                      <c:pt idx="717">
                        <c:v>43223.495138888888</c:v>
                      </c:pt>
                      <c:pt idx="718">
                        <c:v>43223.498611111114</c:v>
                      </c:pt>
                      <c:pt idx="719">
                        <c:v>43223.502083333333</c:v>
                      </c:pt>
                      <c:pt idx="720">
                        <c:v>43223.505555555559</c:v>
                      </c:pt>
                      <c:pt idx="721">
                        <c:v>43223.509027777778</c:v>
                      </c:pt>
                      <c:pt idx="722">
                        <c:v>43223.512499999997</c:v>
                      </c:pt>
                      <c:pt idx="723">
                        <c:v>43223.515972222223</c:v>
                      </c:pt>
                      <c:pt idx="724">
                        <c:v>43223.519444444442</c:v>
                      </c:pt>
                      <c:pt idx="725">
                        <c:v>43223.522916666669</c:v>
                      </c:pt>
                      <c:pt idx="726">
                        <c:v>43223.526388888888</c:v>
                      </c:pt>
                      <c:pt idx="727">
                        <c:v>43223.529861111114</c:v>
                      </c:pt>
                      <c:pt idx="728">
                        <c:v>43223.533333333333</c:v>
                      </c:pt>
                      <c:pt idx="729">
                        <c:v>43223.536805555559</c:v>
                      </c:pt>
                      <c:pt idx="730">
                        <c:v>43223.540277777778</c:v>
                      </c:pt>
                      <c:pt idx="731">
                        <c:v>43223.543749999997</c:v>
                      </c:pt>
                      <c:pt idx="732">
                        <c:v>43223.547222222223</c:v>
                      </c:pt>
                      <c:pt idx="733">
                        <c:v>43223.550694444442</c:v>
                      </c:pt>
                      <c:pt idx="734">
                        <c:v>43223.554166666669</c:v>
                      </c:pt>
                      <c:pt idx="735">
                        <c:v>43223.557638888888</c:v>
                      </c:pt>
                      <c:pt idx="736">
                        <c:v>43223.561111111114</c:v>
                      </c:pt>
                      <c:pt idx="737">
                        <c:v>43223.564583333333</c:v>
                      </c:pt>
                      <c:pt idx="738">
                        <c:v>43223.568055555559</c:v>
                      </c:pt>
                      <c:pt idx="739">
                        <c:v>43223.571527777778</c:v>
                      </c:pt>
                      <c:pt idx="740">
                        <c:v>43223.574999999997</c:v>
                      </c:pt>
                      <c:pt idx="741">
                        <c:v>43223.578472222223</c:v>
                      </c:pt>
                      <c:pt idx="742">
                        <c:v>43223.581944444442</c:v>
                      </c:pt>
                      <c:pt idx="743">
                        <c:v>43223.585416666669</c:v>
                      </c:pt>
                      <c:pt idx="744">
                        <c:v>43223.588888888888</c:v>
                      </c:pt>
                      <c:pt idx="745">
                        <c:v>43223.592361111114</c:v>
                      </c:pt>
                      <c:pt idx="746">
                        <c:v>43223.595833333333</c:v>
                      </c:pt>
                      <c:pt idx="747">
                        <c:v>43223.599305555559</c:v>
                      </c:pt>
                      <c:pt idx="748">
                        <c:v>43223.602777777778</c:v>
                      </c:pt>
                      <c:pt idx="749">
                        <c:v>43223.606249999997</c:v>
                      </c:pt>
                      <c:pt idx="750">
                        <c:v>43223.609722222223</c:v>
                      </c:pt>
                      <c:pt idx="751">
                        <c:v>43223.613194444442</c:v>
                      </c:pt>
                      <c:pt idx="752">
                        <c:v>43223.620138888888</c:v>
                      </c:pt>
                      <c:pt idx="753">
                        <c:v>43223.623611111114</c:v>
                      </c:pt>
                      <c:pt idx="754">
                        <c:v>43223.627083333333</c:v>
                      </c:pt>
                      <c:pt idx="755">
                        <c:v>43223.630555555559</c:v>
                      </c:pt>
                      <c:pt idx="756">
                        <c:v>43223.634027777778</c:v>
                      </c:pt>
                      <c:pt idx="757">
                        <c:v>43223.637499999997</c:v>
                      </c:pt>
                      <c:pt idx="758">
                        <c:v>43223.640972222223</c:v>
                      </c:pt>
                      <c:pt idx="759">
                        <c:v>43223.644444444442</c:v>
                      </c:pt>
                      <c:pt idx="760">
                        <c:v>43223.647916666669</c:v>
                      </c:pt>
                      <c:pt idx="761">
                        <c:v>43223.65</c:v>
                      </c:pt>
                      <c:pt idx="762">
                        <c:v>43223.65347222222</c:v>
                      </c:pt>
                      <c:pt idx="763">
                        <c:v>43223.656944444447</c:v>
                      </c:pt>
                      <c:pt idx="764">
                        <c:v>43223.660416666666</c:v>
                      </c:pt>
                      <c:pt idx="765">
                        <c:v>43223.663888888892</c:v>
                      </c:pt>
                      <c:pt idx="766">
                        <c:v>43223.667361111111</c:v>
                      </c:pt>
                      <c:pt idx="767">
                        <c:v>43223.67083333333</c:v>
                      </c:pt>
                      <c:pt idx="768">
                        <c:v>43223.674305555556</c:v>
                      </c:pt>
                      <c:pt idx="769">
                        <c:v>43223.677777777775</c:v>
                      </c:pt>
                      <c:pt idx="770">
                        <c:v>43223.681250000001</c:v>
                      </c:pt>
                      <c:pt idx="771">
                        <c:v>43223.68472222222</c:v>
                      </c:pt>
                      <c:pt idx="772">
                        <c:v>43223.688194444447</c:v>
                      </c:pt>
                      <c:pt idx="773">
                        <c:v>43223.691666666666</c:v>
                      </c:pt>
                      <c:pt idx="774">
                        <c:v>43223.695138888892</c:v>
                      </c:pt>
                      <c:pt idx="775">
                        <c:v>43223.698611111111</c:v>
                      </c:pt>
                      <c:pt idx="776">
                        <c:v>43223.70208333333</c:v>
                      </c:pt>
                      <c:pt idx="777">
                        <c:v>43223.705555555556</c:v>
                      </c:pt>
                      <c:pt idx="778">
                        <c:v>43223.709027777775</c:v>
                      </c:pt>
                      <c:pt idx="779">
                        <c:v>43223.712500000001</c:v>
                      </c:pt>
                      <c:pt idx="780">
                        <c:v>43223.71597222222</c:v>
                      </c:pt>
                      <c:pt idx="781">
                        <c:v>43223.719444444447</c:v>
                      </c:pt>
                      <c:pt idx="782">
                        <c:v>43223.722916666666</c:v>
                      </c:pt>
                      <c:pt idx="783">
                        <c:v>43223.726388888892</c:v>
                      </c:pt>
                      <c:pt idx="784">
                        <c:v>43223.729861111111</c:v>
                      </c:pt>
                      <c:pt idx="785">
                        <c:v>43223.73333333333</c:v>
                      </c:pt>
                      <c:pt idx="786">
                        <c:v>43223.736805555556</c:v>
                      </c:pt>
                      <c:pt idx="787">
                        <c:v>43223.740277777775</c:v>
                      </c:pt>
                      <c:pt idx="788">
                        <c:v>43223.743750000001</c:v>
                      </c:pt>
                      <c:pt idx="789">
                        <c:v>43223.74722222222</c:v>
                      </c:pt>
                      <c:pt idx="790">
                        <c:v>43223.750694444447</c:v>
                      </c:pt>
                      <c:pt idx="791">
                        <c:v>43223.754166666666</c:v>
                      </c:pt>
                      <c:pt idx="792">
                        <c:v>43223.757638888892</c:v>
                      </c:pt>
                      <c:pt idx="793">
                        <c:v>43223.761111111111</c:v>
                      </c:pt>
                      <c:pt idx="794">
                        <c:v>43223.76458333333</c:v>
                      </c:pt>
                      <c:pt idx="795">
                        <c:v>43223.768055555556</c:v>
                      </c:pt>
                      <c:pt idx="796">
                        <c:v>43223.771527777775</c:v>
                      </c:pt>
                      <c:pt idx="797">
                        <c:v>43223.775000000001</c:v>
                      </c:pt>
                      <c:pt idx="798">
                        <c:v>43223.77847222222</c:v>
                      </c:pt>
                      <c:pt idx="799">
                        <c:v>43223.781944444447</c:v>
                      </c:pt>
                      <c:pt idx="800">
                        <c:v>43223.785416666666</c:v>
                      </c:pt>
                      <c:pt idx="801">
                        <c:v>43223.788888888892</c:v>
                      </c:pt>
                      <c:pt idx="802">
                        <c:v>43223.792361111111</c:v>
                      </c:pt>
                      <c:pt idx="803">
                        <c:v>43223.79583333333</c:v>
                      </c:pt>
                      <c:pt idx="804">
                        <c:v>43223.799305555556</c:v>
                      </c:pt>
                      <c:pt idx="805">
                        <c:v>43223.802777777775</c:v>
                      </c:pt>
                      <c:pt idx="806">
                        <c:v>43223.806250000001</c:v>
                      </c:pt>
                      <c:pt idx="807">
                        <c:v>43223.80972222222</c:v>
                      </c:pt>
                      <c:pt idx="808">
                        <c:v>43223.813194444447</c:v>
                      </c:pt>
                      <c:pt idx="809">
                        <c:v>43223.816666666666</c:v>
                      </c:pt>
                      <c:pt idx="810">
                        <c:v>43223.820138888892</c:v>
                      </c:pt>
                      <c:pt idx="811">
                        <c:v>43223.823611111111</c:v>
                      </c:pt>
                      <c:pt idx="812">
                        <c:v>43223.82708333333</c:v>
                      </c:pt>
                      <c:pt idx="813">
                        <c:v>43223.830555555556</c:v>
                      </c:pt>
                      <c:pt idx="814">
                        <c:v>43223.834027777775</c:v>
                      </c:pt>
                      <c:pt idx="815">
                        <c:v>43223.837500000001</c:v>
                      </c:pt>
                      <c:pt idx="816">
                        <c:v>43223.84097222222</c:v>
                      </c:pt>
                      <c:pt idx="817">
                        <c:v>43223.844444444447</c:v>
                      </c:pt>
                      <c:pt idx="818">
                        <c:v>43223.847916666666</c:v>
                      </c:pt>
                      <c:pt idx="819">
                        <c:v>43223.851388888892</c:v>
                      </c:pt>
                      <c:pt idx="820">
                        <c:v>43223.854861111111</c:v>
                      </c:pt>
                      <c:pt idx="821">
                        <c:v>43223.85833333333</c:v>
                      </c:pt>
                      <c:pt idx="822">
                        <c:v>43223.861805555556</c:v>
                      </c:pt>
                      <c:pt idx="823">
                        <c:v>43223.865277777775</c:v>
                      </c:pt>
                      <c:pt idx="824">
                        <c:v>43223.868750000001</c:v>
                      </c:pt>
                      <c:pt idx="825">
                        <c:v>43223.87222222222</c:v>
                      </c:pt>
                      <c:pt idx="826">
                        <c:v>43223.875</c:v>
                      </c:pt>
                      <c:pt idx="827">
                        <c:v>43223.878472222219</c:v>
                      </c:pt>
                      <c:pt idx="828">
                        <c:v>43223.881944444445</c:v>
                      </c:pt>
                      <c:pt idx="829">
                        <c:v>43223.885416666664</c:v>
                      </c:pt>
                      <c:pt idx="830">
                        <c:v>43223.888888888891</c:v>
                      </c:pt>
                      <c:pt idx="831">
                        <c:v>43223.892361111109</c:v>
                      </c:pt>
                      <c:pt idx="832">
                        <c:v>43223.895833333336</c:v>
                      </c:pt>
                      <c:pt idx="833">
                        <c:v>43223.899305555555</c:v>
                      </c:pt>
                      <c:pt idx="834">
                        <c:v>43223.902777777781</c:v>
                      </c:pt>
                      <c:pt idx="835">
                        <c:v>43223.90625</c:v>
                      </c:pt>
                      <c:pt idx="836">
                        <c:v>43223.909722222219</c:v>
                      </c:pt>
                      <c:pt idx="837">
                        <c:v>43223.913194444445</c:v>
                      </c:pt>
                      <c:pt idx="838">
                        <c:v>43223.916666666664</c:v>
                      </c:pt>
                      <c:pt idx="839">
                        <c:v>43223.920138888891</c:v>
                      </c:pt>
                      <c:pt idx="840">
                        <c:v>43223.923611111109</c:v>
                      </c:pt>
                      <c:pt idx="841">
                        <c:v>43223.927083333336</c:v>
                      </c:pt>
                      <c:pt idx="842">
                        <c:v>43223.930555555555</c:v>
                      </c:pt>
                      <c:pt idx="843">
                        <c:v>43223.934027777781</c:v>
                      </c:pt>
                      <c:pt idx="844">
                        <c:v>43223.9375</c:v>
                      </c:pt>
                      <c:pt idx="845">
                        <c:v>43223.940972222219</c:v>
                      </c:pt>
                      <c:pt idx="846">
                        <c:v>43223.944444444445</c:v>
                      </c:pt>
                      <c:pt idx="847">
                        <c:v>43223.947916666664</c:v>
                      </c:pt>
                      <c:pt idx="848">
                        <c:v>43223.951388888891</c:v>
                      </c:pt>
                      <c:pt idx="849">
                        <c:v>43223.954861111109</c:v>
                      </c:pt>
                      <c:pt idx="850">
                        <c:v>43223.958333333336</c:v>
                      </c:pt>
                      <c:pt idx="851">
                        <c:v>43223.961805555555</c:v>
                      </c:pt>
                      <c:pt idx="852">
                        <c:v>43223.965277777781</c:v>
                      </c:pt>
                      <c:pt idx="853">
                        <c:v>43223.96875</c:v>
                      </c:pt>
                      <c:pt idx="854">
                        <c:v>43223.972222222219</c:v>
                      </c:pt>
                      <c:pt idx="855">
                        <c:v>43223.975694444445</c:v>
                      </c:pt>
                      <c:pt idx="856">
                        <c:v>43223.979166666664</c:v>
                      </c:pt>
                      <c:pt idx="857">
                        <c:v>43223.982638888891</c:v>
                      </c:pt>
                      <c:pt idx="858">
                        <c:v>43223.986111111109</c:v>
                      </c:pt>
                      <c:pt idx="859">
                        <c:v>43223.989583333336</c:v>
                      </c:pt>
                      <c:pt idx="860">
                        <c:v>43223.993055555555</c:v>
                      </c:pt>
                      <c:pt idx="861">
                        <c:v>43223.996527777781</c:v>
                      </c:pt>
                      <c:pt idx="862">
                        <c:v>43224</c:v>
                      </c:pt>
                      <c:pt idx="863">
                        <c:v>43224.003472222219</c:v>
                      </c:pt>
                      <c:pt idx="864">
                        <c:v>43224.006944444445</c:v>
                      </c:pt>
                      <c:pt idx="865">
                        <c:v>43224.010416666664</c:v>
                      </c:pt>
                      <c:pt idx="866">
                        <c:v>43224.013888888891</c:v>
                      </c:pt>
                      <c:pt idx="867">
                        <c:v>43224.017361111109</c:v>
                      </c:pt>
                      <c:pt idx="868">
                        <c:v>43224.020833333336</c:v>
                      </c:pt>
                      <c:pt idx="869">
                        <c:v>43224.024305555555</c:v>
                      </c:pt>
                      <c:pt idx="870">
                        <c:v>43224.027777777781</c:v>
                      </c:pt>
                      <c:pt idx="871">
                        <c:v>43224.03125</c:v>
                      </c:pt>
                      <c:pt idx="872">
                        <c:v>43224.034722222219</c:v>
                      </c:pt>
                      <c:pt idx="873">
                        <c:v>43224.038194444445</c:v>
                      </c:pt>
                      <c:pt idx="874">
                        <c:v>43224.041666666664</c:v>
                      </c:pt>
                      <c:pt idx="875">
                        <c:v>43224.045138888891</c:v>
                      </c:pt>
                      <c:pt idx="876">
                        <c:v>43224.048611111109</c:v>
                      </c:pt>
                      <c:pt idx="877">
                        <c:v>43224.052083333336</c:v>
                      </c:pt>
                      <c:pt idx="878">
                        <c:v>43224.055555555555</c:v>
                      </c:pt>
                      <c:pt idx="879">
                        <c:v>43224.059027777781</c:v>
                      </c:pt>
                      <c:pt idx="880">
                        <c:v>43224.0625</c:v>
                      </c:pt>
                      <c:pt idx="881">
                        <c:v>43224.065972222219</c:v>
                      </c:pt>
                      <c:pt idx="882">
                        <c:v>43224.069444444445</c:v>
                      </c:pt>
                      <c:pt idx="883">
                        <c:v>43224.072916666664</c:v>
                      </c:pt>
                      <c:pt idx="884">
                        <c:v>43224.076388888891</c:v>
                      </c:pt>
                      <c:pt idx="885">
                        <c:v>43224.079861111109</c:v>
                      </c:pt>
                      <c:pt idx="886">
                        <c:v>43224.083333333336</c:v>
                      </c:pt>
                      <c:pt idx="887">
                        <c:v>43224.086805555555</c:v>
                      </c:pt>
                      <c:pt idx="888">
                        <c:v>43224.090277777781</c:v>
                      </c:pt>
                      <c:pt idx="889">
                        <c:v>43224.09375</c:v>
                      </c:pt>
                      <c:pt idx="890">
                        <c:v>43224.097222222219</c:v>
                      </c:pt>
                      <c:pt idx="891">
                        <c:v>43224.100694444445</c:v>
                      </c:pt>
                      <c:pt idx="892">
                        <c:v>43224.104166666664</c:v>
                      </c:pt>
                      <c:pt idx="893">
                        <c:v>43224.107638888891</c:v>
                      </c:pt>
                      <c:pt idx="894">
                        <c:v>43224.111111111109</c:v>
                      </c:pt>
                      <c:pt idx="895">
                        <c:v>43224.114583333336</c:v>
                      </c:pt>
                      <c:pt idx="896">
                        <c:v>43224.118055555555</c:v>
                      </c:pt>
                      <c:pt idx="897">
                        <c:v>43224.121527777781</c:v>
                      </c:pt>
                      <c:pt idx="898">
                        <c:v>43224.125</c:v>
                      </c:pt>
                      <c:pt idx="899">
                        <c:v>43224.128472222219</c:v>
                      </c:pt>
                      <c:pt idx="900">
                        <c:v>43224.131944444445</c:v>
                      </c:pt>
                      <c:pt idx="901">
                        <c:v>43224.135416666664</c:v>
                      </c:pt>
                      <c:pt idx="902">
                        <c:v>43224.138888888891</c:v>
                      </c:pt>
                      <c:pt idx="903">
                        <c:v>43224.142361111109</c:v>
                      </c:pt>
                      <c:pt idx="904">
                        <c:v>43224.145833333336</c:v>
                      </c:pt>
                      <c:pt idx="905">
                        <c:v>43224.149305555555</c:v>
                      </c:pt>
                      <c:pt idx="906">
                        <c:v>43224.152777777781</c:v>
                      </c:pt>
                      <c:pt idx="907">
                        <c:v>43224.15625</c:v>
                      </c:pt>
                      <c:pt idx="908">
                        <c:v>43224.159722222219</c:v>
                      </c:pt>
                      <c:pt idx="909">
                        <c:v>43224.163194444445</c:v>
                      </c:pt>
                      <c:pt idx="910">
                        <c:v>43224.166666666664</c:v>
                      </c:pt>
                      <c:pt idx="911">
                        <c:v>43224.170138888891</c:v>
                      </c:pt>
                      <c:pt idx="912">
                        <c:v>43224.173611111109</c:v>
                      </c:pt>
                      <c:pt idx="913">
                        <c:v>43224.177083333336</c:v>
                      </c:pt>
                      <c:pt idx="914">
                        <c:v>43224.180555555555</c:v>
                      </c:pt>
                      <c:pt idx="915">
                        <c:v>43224.184027777781</c:v>
                      </c:pt>
                      <c:pt idx="916">
                        <c:v>43224.1875</c:v>
                      </c:pt>
                      <c:pt idx="917">
                        <c:v>43224.190972222219</c:v>
                      </c:pt>
                      <c:pt idx="918">
                        <c:v>43224.194444444445</c:v>
                      </c:pt>
                      <c:pt idx="919">
                        <c:v>43224.197916666664</c:v>
                      </c:pt>
                      <c:pt idx="920">
                        <c:v>43224.201388888891</c:v>
                      </c:pt>
                      <c:pt idx="921">
                        <c:v>43224.204861111109</c:v>
                      </c:pt>
                      <c:pt idx="922">
                        <c:v>43224.208333333336</c:v>
                      </c:pt>
                      <c:pt idx="923">
                        <c:v>43224.211805555555</c:v>
                      </c:pt>
                      <c:pt idx="924">
                        <c:v>43224.215277777781</c:v>
                      </c:pt>
                      <c:pt idx="925">
                        <c:v>43224.21875</c:v>
                      </c:pt>
                      <c:pt idx="926">
                        <c:v>43224.222222222219</c:v>
                      </c:pt>
                      <c:pt idx="927">
                        <c:v>43224.225694444445</c:v>
                      </c:pt>
                      <c:pt idx="928">
                        <c:v>43224.229166666664</c:v>
                      </c:pt>
                      <c:pt idx="929">
                        <c:v>43224.232638888891</c:v>
                      </c:pt>
                      <c:pt idx="930">
                        <c:v>43224.236111111109</c:v>
                      </c:pt>
                      <c:pt idx="931">
                        <c:v>43224.239583333336</c:v>
                      </c:pt>
                      <c:pt idx="932">
                        <c:v>43224.243055555555</c:v>
                      </c:pt>
                      <c:pt idx="933">
                        <c:v>43224.246527777781</c:v>
                      </c:pt>
                      <c:pt idx="934">
                        <c:v>43224.25</c:v>
                      </c:pt>
                      <c:pt idx="935">
                        <c:v>43224.253472222219</c:v>
                      </c:pt>
                      <c:pt idx="936">
                        <c:v>43224.256944444445</c:v>
                      </c:pt>
                      <c:pt idx="937">
                        <c:v>43224.260416666664</c:v>
                      </c:pt>
                      <c:pt idx="938">
                        <c:v>43224.263888888891</c:v>
                      </c:pt>
                      <c:pt idx="939">
                        <c:v>43224.267361111109</c:v>
                      </c:pt>
                      <c:pt idx="940">
                        <c:v>43224.270833333336</c:v>
                      </c:pt>
                      <c:pt idx="941">
                        <c:v>43224.274305555555</c:v>
                      </c:pt>
                      <c:pt idx="942">
                        <c:v>43224.277777777781</c:v>
                      </c:pt>
                      <c:pt idx="943">
                        <c:v>43224.28125</c:v>
                      </c:pt>
                      <c:pt idx="944">
                        <c:v>43224.284722222219</c:v>
                      </c:pt>
                      <c:pt idx="945">
                        <c:v>43224.288194444445</c:v>
                      </c:pt>
                      <c:pt idx="946">
                        <c:v>43224.291666666664</c:v>
                      </c:pt>
                      <c:pt idx="947">
                        <c:v>43224.295138888891</c:v>
                      </c:pt>
                      <c:pt idx="948">
                        <c:v>43224.298611111109</c:v>
                      </c:pt>
                      <c:pt idx="949">
                        <c:v>43224.302083333336</c:v>
                      </c:pt>
                      <c:pt idx="950">
                        <c:v>43224.305555555555</c:v>
                      </c:pt>
                      <c:pt idx="951">
                        <c:v>43224.309027777781</c:v>
                      </c:pt>
                      <c:pt idx="952">
                        <c:v>43224.3125</c:v>
                      </c:pt>
                      <c:pt idx="953">
                        <c:v>43224.315972222219</c:v>
                      </c:pt>
                      <c:pt idx="954">
                        <c:v>43224.319444444445</c:v>
                      </c:pt>
                      <c:pt idx="955">
                        <c:v>43224.322916666664</c:v>
                      </c:pt>
                      <c:pt idx="956">
                        <c:v>43224.326388888891</c:v>
                      </c:pt>
                      <c:pt idx="957">
                        <c:v>43224.329861111109</c:v>
                      </c:pt>
                      <c:pt idx="958">
                        <c:v>43224.333333333336</c:v>
                      </c:pt>
                      <c:pt idx="959">
                        <c:v>43224.336805555555</c:v>
                      </c:pt>
                      <c:pt idx="960">
                        <c:v>43224.340277777781</c:v>
                      </c:pt>
                      <c:pt idx="961">
                        <c:v>43224.34375</c:v>
                      </c:pt>
                      <c:pt idx="962">
                        <c:v>43224.347222222219</c:v>
                      </c:pt>
                      <c:pt idx="963">
                        <c:v>43224.350694444445</c:v>
                      </c:pt>
                      <c:pt idx="964">
                        <c:v>43224.354166666664</c:v>
                      </c:pt>
                      <c:pt idx="965">
                        <c:v>43224.357638888891</c:v>
                      </c:pt>
                      <c:pt idx="966">
                        <c:v>43224.361111111109</c:v>
                      </c:pt>
                      <c:pt idx="967">
                        <c:v>43224.364583333336</c:v>
                      </c:pt>
                      <c:pt idx="968">
                        <c:v>43224.368055555555</c:v>
                      </c:pt>
                      <c:pt idx="969">
                        <c:v>43224.371527777781</c:v>
                      </c:pt>
                      <c:pt idx="970">
                        <c:v>43224.375</c:v>
                      </c:pt>
                      <c:pt idx="971">
                        <c:v>43224.378472222219</c:v>
                      </c:pt>
                      <c:pt idx="972">
                        <c:v>43224.381944444445</c:v>
                      </c:pt>
                      <c:pt idx="973">
                        <c:v>43224.385416666664</c:v>
                      </c:pt>
                      <c:pt idx="974">
                        <c:v>43224.388888888891</c:v>
                      </c:pt>
                      <c:pt idx="975">
                        <c:v>43224.392361111109</c:v>
                      </c:pt>
                      <c:pt idx="976">
                        <c:v>43224.395833333336</c:v>
                      </c:pt>
                      <c:pt idx="977">
                        <c:v>43224.399305555555</c:v>
                      </c:pt>
                      <c:pt idx="978">
                        <c:v>43224.402777777781</c:v>
                      </c:pt>
                      <c:pt idx="979">
                        <c:v>43224.40625</c:v>
                      </c:pt>
                      <c:pt idx="980">
                        <c:v>43224.409722222219</c:v>
                      </c:pt>
                      <c:pt idx="981">
                        <c:v>43224.413194444445</c:v>
                      </c:pt>
                      <c:pt idx="982">
                        <c:v>43224.416666666664</c:v>
                      </c:pt>
                      <c:pt idx="983">
                        <c:v>43224.420138888891</c:v>
                      </c:pt>
                      <c:pt idx="984">
                        <c:v>43224.423611111109</c:v>
                      </c:pt>
                      <c:pt idx="985">
                        <c:v>43224.427083333336</c:v>
                      </c:pt>
                      <c:pt idx="986">
                        <c:v>43224.430555555555</c:v>
                      </c:pt>
                      <c:pt idx="987">
                        <c:v>43224.434027777781</c:v>
                      </c:pt>
                      <c:pt idx="988">
                        <c:v>43224.4375</c:v>
                      </c:pt>
                      <c:pt idx="989">
                        <c:v>43224.440972222219</c:v>
                      </c:pt>
                      <c:pt idx="990">
                        <c:v>43224.444444444445</c:v>
                      </c:pt>
                      <c:pt idx="991">
                        <c:v>43224.447916666664</c:v>
                      </c:pt>
                      <c:pt idx="992">
                        <c:v>43224.451388888891</c:v>
                      </c:pt>
                      <c:pt idx="993">
                        <c:v>43224.454861111109</c:v>
                      </c:pt>
                      <c:pt idx="994">
                        <c:v>43224.458333333336</c:v>
                      </c:pt>
                      <c:pt idx="995">
                        <c:v>43224.461805555555</c:v>
                      </c:pt>
                      <c:pt idx="996">
                        <c:v>43224.465277777781</c:v>
                      </c:pt>
                      <c:pt idx="997">
                        <c:v>43224.46875</c:v>
                      </c:pt>
                      <c:pt idx="998">
                        <c:v>43224.472222222219</c:v>
                      </c:pt>
                      <c:pt idx="999">
                        <c:v>43224.475694444445</c:v>
                      </c:pt>
                      <c:pt idx="1000">
                        <c:v>43224.479166666664</c:v>
                      </c:pt>
                      <c:pt idx="1001">
                        <c:v>43224.482638888891</c:v>
                      </c:pt>
                      <c:pt idx="1002">
                        <c:v>43224.486111111109</c:v>
                      </c:pt>
                      <c:pt idx="1003">
                        <c:v>43224.489583333336</c:v>
                      </c:pt>
                      <c:pt idx="1004">
                        <c:v>43224.493055555555</c:v>
                      </c:pt>
                      <c:pt idx="1005">
                        <c:v>43224.496527777781</c:v>
                      </c:pt>
                      <c:pt idx="1006">
                        <c:v>43224.5</c:v>
                      </c:pt>
                      <c:pt idx="1007">
                        <c:v>43224.503472222219</c:v>
                      </c:pt>
                      <c:pt idx="1008">
                        <c:v>43224.506944444445</c:v>
                      </c:pt>
                      <c:pt idx="1009">
                        <c:v>43224.510416666664</c:v>
                      </c:pt>
                      <c:pt idx="1010">
                        <c:v>43224.513888888891</c:v>
                      </c:pt>
                      <c:pt idx="1011">
                        <c:v>43224.517361111109</c:v>
                      </c:pt>
                      <c:pt idx="1012">
                        <c:v>43224.520833333336</c:v>
                      </c:pt>
                      <c:pt idx="1013">
                        <c:v>43224.524305555555</c:v>
                      </c:pt>
                      <c:pt idx="1014">
                        <c:v>43224.527777777781</c:v>
                      </c:pt>
                      <c:pt idx="1015">
                        <c:v>43224.53125</c:v>
                      </c:pt>
                      <c:pt idx="1016">
                        <c:v>43224.534722222219</c:v>
                      </c:pt>
                      <c:pt idx="1017">
                        <c:v>43224.538194444445</c:v>
                      </c:pt>
                      <c:pt idx="1018">
                        <c:v>43224.541666666664</c:v>
                      </c:pt>
                      <c:pt idx="1019">
                        <c:v>43224.545138888891</c:v>
                      </c:pt>
                      <c:pt idx="1020">
                        <c:v>43224.548611111109</c:v>
                      </c:pt>
                      <c:pt idx="1021">
                        <c:v>43224.552083333336</c:v>
                      </c:pt>
                      <c:pt idx="1022">
                        <c:v>43224.555555555555</c:v>
                      </c:pt>
                      <c:pt idx="1023">
                        <c:v>43224.559027777781</c:v>
                      </c:pt>
                      <c:pt idx="1024">
                        <c:v>43224.5625</c:v>
                      </c:pt>
                      <c:pt idx="1025">
                        <c:v>43224.565972222219</c:v>
                      </c:pt>
                      <c:pt idx="1026">
                        <c:v>43224.569444444445</c:v>
                      </c:pt>
                      <c:pt idx="1027">
                        <c:v>43224.572916666664</c:v>
                      </c:pt>
                      <c:pt idx="1028">
                        <c:v>43224.576388888891</c:v>
                      </c:pt>
                      <c:pt idx="1029">
                        <c:v>43224.579861111109</c:v>
                      </c:pt>
                      <c:pt idx="1030">
                        <c:v>43224.583333333336</c:v>
                      </c:pt>
                      <c:pt idx="1031">
                        <c:v>43224.586805555555</c:v>
                      </c:pt>
                      <c:pt idx="1032">
                        <c:v>43224.590277777781</c:v>
                      </c:pt>
                      <c:pt idx="1033">
                        <c:v>43224.59375</c:v>
                      </c:pt>
                      <c:pt idx="1034">
                        <c:v>43224.597222222219</c:v>
                      </c:pt>
                      <c:pt idx="1035">
                        <c:v>43224.600694444445</c:v>
                      </c:pt>
                      <c:pt idx="1036">
                        <c:v>43224.604166666664</c:v>
                      </c:pt>
                      <c:pt idx="1037">
                        <c:v>43224.607638888891</c:v>
                      </c:pt>
                      <c:pt idx="1038">
                        <c:v>43224.611111111109</c:v>
                      </c:pt>
                      <c:pt idx="1039">
                        <c:v>43224.614583333336</c:v>
                      </c:pt>
                      <c:pt idx="1040">
                        <c:v>43224.618055555555</c:v>
                      </c:pt>
                      <c:pt idx="1041">
                        <c:v>43224.621527777781</c:v>
                      </c:pt>
                      <c:pt idx="1042">
                        <c:v>43224.625</c:v>
                      </c:pt>
                      <c:pt idx="1043">
                        <c:v>43224.628472222219</c:v>
                      </c:pt>
                      <c:pt idx="1044">
                        <c:v>43224.631944444445</c:v>
                      </c:pt>
                      <c:pt idx="1045">
                        <c:v>43224.635416666664</c:v>
                      </c:pt>
                      <c:pt idx="1046">
                        <c:v>43224.638888888891</c:v>
                      </c:pt>
                      <c:pt idx="1047">
                        <c:v>43224.642361111109</c:v>
                      </c:pt>
                      <c:pt idx="1048">
                        <c:v>43224.645833333336</c:v>
                      </c:pt>
                      <c:pt idx="1049">
                        <c:v>43224.649305555555</c:v>
                      </c:pt>
                      <c:pt idx="1050">
                        <c:v>43224.652777777781</c:v>
                      </c:pt>
                      <c:pt idx="1051">
                        <c:v>43224.65625</c:v>
                      </c:pt>
                      <c:pt idx="1052">
                        <c:v>43224.659722222219</c:v>
                      </c:pt>
                      <c:pt idx="1053">
                        <c:v>43224.663194444445</c:v>
                      </c:pt>
                      <c:pt idx="1054">
                        <c:v>43224.666666666664</c:v>
                      </c:pt>
                      <c:pt idx="1055">
                        <c:v>43224.670138888891</c:v>
                      </c:pt>
                      <c:pt idx="1056">
                        <c:v>43224.673611111109</c:v>
                      </c:pt>
                      <c:pt idx="1057">
                        <c:v>43224.677083333336</c:v>
                      </c:pt>
                      <c:pt idx="1058">
                        <c:v>43224.680555555555</c:v>
                      </c:pt>
                      <c:pt idx="1059">
                        <c:v>43224.684027777781</c:v>
                      </c:pt>
                      <c:pt idx="1060">
                        <c:v>43224.6875</c:v>
                      </c:pt>
                      <c:pt idx="1061">
                        <c:v>43224.690972222219</c:v>
                      </c:pt>
                      <c:pt idx="1062">
                        <c:v>43224.694444444445</c:v>
                      </c:pt>
                      <c:pt idx="1063">
                        <c:v>43224.697916666664</c:v>
                      </c:pt>
                      <c:pt idx="1064">
                        <c:v>43224.701388888891</c:v>
                      </c:pt>
                      <c:pt idx="1065">
                        <c:v>43224.704861111109</c:v>
                      </c:pt>
                      <c:pt idx="1066">
                        <c:v>43224.708333333336</c:v>
                      </c:pt>
                      <c:pt idx="1067">
                        <c:v>43224.711805555555</c:v>
                      </c:pt>
                      <c:pt idx="1068">
                        <c:v>43224.715277777781</c:v>
                      </c:pt>
                      <c:pt idx="1069">
                        <c:v>43224.71875</c:v>
                      </c:pt>
                      <c:pt idx="1070">
                        <c:v>43224.722222222219</c:v>
                      </c:pt>
                      <c:pt idx="1071">
                        <c:v>43224.725694444445</c:v>
                      </c:pt>
                      <c:pt idx="1072">
                        <c:v>43224.729166666664</c:v>
                      </c:pt>
                      <c:pt idx="1073">
                        <c:v>43224.732638888891</c:v>
                      </c:pt>
                      <c:pt idx="1074">
                        <c:v>43224.736111111109</c:v>
                      </c:pt>
                      <c:pt idx="1075">
                        <c:v>43224.739583333336</c:v>
                      </c:pt>
                      <c:pt idx="1076">
                        <c:v>43224.743055555555</c:v>
                      </c:pt>
                      <c:pt idx="1077">
                        <c:v>43224.746527777781</c:v>
                      </c:pt>
                      <c:pt idx="1078">
                        <c:v>43224.75</c:v>
                      </c:pt>
                      <c:pt idx="1079">
                        <c:v>43224.753472222219</c:v>
                      </c:pt>
                      <c:pt idx="1080">
                        <c:v>43224.756944444445</c:v>
                      </c:pt>
                      <c:pt idx="1081">
                        <c:v>43224.760416666664</c:v>
                      </c:pt>
                      <c:pt idx="1082">
                        <c:v>43224.763888888891</c:v>
                      </c:pt>
                      <c:pt idx="1083">
                        <c:v>43224.767361111109</c:v>
                      </c:pt>
                      <c:pt idx="1084">
                        <c:v>43224.770833333336</c:v>
                      </c:pt>
                      <c:pt idx="1085">
                        <c:v>43224.774305555555</c:v>
                      </c:pt>
                      <c:pt idx="1086">
                        <c:v>43224.777777777781</c:v>
                      </c:pt>
                      <c:pt idx="1087">
                        <c:v>43224.78125</c:v>
                      </c:pt>
                      <c:pt idx="1088">
                        <c:v>43224.784722222219</c:v>
                      </c:pt>
                      <c:pt idx="1089">
                        <c:v>43224.788194444445</c:v>
                      </c:pt>
                      <c:pt idx="1090">
                        <c:v>43224.791666666664</c:v>
                      </c:pt>
                      <c:pt idx="1091">
                        <c:v>43224.795138888891</c:v>
                      </c:pt>
                      <c:pt idx="1092">
                        <c:v>43224.798611111109</c:v>
                      </c:pt>
                      <c:pt idx="1093">
                        <c:v>43224.802083333336</c:v>
                      </c:pt>
                      <c:pt idx="1094">
                        <c:v>43224.805555555555</c:v>
                      </c:pt>
                      <c:pt idx="1095">
                        <c:v>43224.809027777781</c:v>
                      </c:pt>
                      <c:pt idx="1096">
                        <c:v>43224.8125</c:v>
                      </c:pt>
                      <c:pt idx="1097">
                        <c:v>43224.815972222219</c:v>
                      </c:pt>
                      <c:pt idx="1098">
                        <c:v>43224.819444444445</c:v>
                      </c:pt>
                      <c:pt idx="1099">
                        <c:v>43224.822916666664</c:v>
                      </c:pt>
                      <c:pt idx="1100">
                        <c:v>43224.826388888891</c:v>
                      </c:pt>
                      <c:pt idx="1101">
                        <c:v>43224.829861111109</c:v>
                      </c:pt>
                      <c:pt idx="1102">
                        <c:v>43224.833333333336</c:v>
                      </c:pt>
                      <c:pt idx="1103">
                        <c:v>43224.836805555555</c:v>
                      </c:pt>
                      <c:pt idx="1104">
                        <c:v>43224.840277777781</c:v>
                      </c:pt>
                      <c:pt idx="1105">
                        <c:v>43224.84375</c:v>
                      </c:pt>
                      <c:pt idx="1106">
                        <c:v>43224.847222222219</c:v>
                      </c:pt>
                      <c:pt idx="1107">
                        <c:v>43224.850694444445</c:v>
                      </c:pt>
                      <c:pt idx="1108">
                        <c:v>43224.854166666664</c:v>
                      </c:pt>
                      <c:pt idx="1109">
                        <c:v>43224.857638888891</c:v>
                      </c:pt>
                      <c:pt idx="1110">
                        <c:v>43224.861111111109</c:v>
                      </c:pt>
                      <c:pt idx="1111">
                        <c:v>43224.864583333336</c:v>
                      </c:pt>
                      <c:pt idx="1112">
                        <c:v>43224.868055555555</c:v>
                      </c:pt>
                      <c:pt idx="1113">
                        <c:v>43224.871527777781</c:v>
                      </c:pt>
                      <c:pt idx="1114">
                        <c:v>43224.875</c:v>
                      </c:pt>
                      <c:pt idx="1115">
                        <c:v>43224.878472222219</c:v>
                      </c:pt>
                      <c:pt idx="1116">
                        <c:v>43224.881944444445</c:v>
                      </c:pt>
                      <c:pt idx="1117">
                        <c:v>43224.885416666664</c:v>
                      </c:pt>
                      <c:pt idx="1118">
                        <c:v>43224.888888888891</c:v>
                      </c:pt>
                      <c:pt idx="1119">
                        <c:v>43224.892361111109</c:v>
                      </c:pt>
                      <c:pt idx="1120">
                        <c:v>43224.895833333336</c:v>
                      </c:pt>
                      <c:pt idx="1121">
                        <c:v>43224.899305555555</c:v>
                      </c:pt>
                      <c:pt idx="1122">
                        <c:v>43224.902777777781</c:v>
                      </c:pt>
                      <c:pt idx="1123">
                        <c:v>43224.90625</c:v>
                      </c:pt>
                      <c:pt idx="1124">
                        <c:v>43224.909722222219</c:v>
                      </c:pt>
                      <c:pt idx="1125">
                        <c:v>43224.913194444445</c:v>
                      </c:pt>
                      <c:pt idx="1126">
                        <c:v>43224.916666666664</c:v>
                      </c:pt>
                      <c:pt idx="1127">
                        <c:v>43224.920138888891</c:v>
                      </c:pt>
                      <c:pt idx="1128">
                        <c:v>43224.923611111109</c:v>
                      </c:pt>
                      <c:pt idx="1129">
                        <c:v>43224.927083333336</c:v>
                      </c:pt>
                      <c:pt idx="1130">
                        <c:v>43224.930555555555</c:v>
                      </c:pt>
                      <c:pt idx="1131">
                        <c:v>43224.934027777781</c:v>
                      </c:pt>
                      <c:pt idx="1132">
                        <c:v>43224.9375</c:v>
                      </c:pt>
                      <c:pt idx="1133">
                        <c:v>43224.940972222219</c:v>
                      </c:pt>
                      <c:pt idx="1134">
                        <c:v>43224.944444444445</c:v>
                      </c:pt>
                      <c:pt idx="1135">
                        <c:v>43224.947916666664</c:v>
                      </c:pt>
                      <c:pt idx="1136">
                        <c:v>43224.951388888891</c:v>
                      </c:pt>
                      <c:pt idx="1137">
                        <c:v>43224.954861111109</c:v>
                      </c:pt>
                      <c:pt idx="1138">
                        <c:v>43224.958333333336</c:v>
                      </c:pt>
                      <c:pt idx="1139">
                        <c:v>43224.961805555555</c:v>
                      </c:pt>
                      <c:pt idx="1140">
                        <c:v>43224.965277777781</c:v>
                      </c:pt>
                      <c:pt idx="1141">
                        <c:v>43224.96875</c:v>
                      </c:pt>
                      <c:pt idx="1142">
                        <c:v>43224.972222222219</c:v>
                      </c:pt>
                      <c:pt idx="1143">
                        <c:v>43224.975694444445</c:v>
                      </c:pt>
                      <c:pt idx="1144">
                        <c:v>43224.979166666664</c:v>
                      </c:pt>
                      <c:pt idx="1145">
                        <c:v>43224.982638888891</c:v>
                      </c:pt>
                      <c:pt idx="1146">
                        <c:v>43224.986111111109</c:v>
                      </c:pt>
                      <c:pt idx="1147">
                        <c:v>43224.989583333336</c:v>
                      </c:pt>
                      <c:pt idx="1148">
                        <c:v>43224.993055555555</c:v>
                      </c:pt>
                      <c:pt idx="1149">
                        <c:v>43224.996527777781</c:v>
                      </c:pt>
                      <c:pt idx="1150">
                        <c:v>43225</c:v>
                      </c:pt>
                      <c:pt idx="1151">
                        <c:v>43225.003472222219</c:v>
                      </c:pt>
                      <c:pt idx="1152">
                        <c:v>43225.006944444445</c:v>
                      </c:pt>
                      <c:pt idx="1153">
                        <c:v>43225.010416666664</c:v>
                      </c:pt>
                      <c:pt idx="1154">
                        <c:v>43225.013888888891</c:v>
                      </c:pt>
                      <c:pt idx="1155">
                        <c:v>43225.017361111109</c:v>
                      </c:pt>
                      <c:pt idx="1156">
                        <c:v>43225.020833333336</c:v>
                      </c:pt>
                      <c:pt idx="1157">
                        <c:v>43225.024305555555</c:v>
                      </c:pt>
                      <c:pt idx="1158">
                        <c:v>43225.027777777781</c:v>
                      </c:pt>
                      <c:pt idx="1159">
                        <c:v>43225.03125</c:v>
                      </c:pt>
                      <c:pt idx="1160">
                        <c:v>43225.034722222219</c:v>
                      </c:pt>
                      <c:pt idx="1161">
                        <c:v>43225.038194444445</c:v>
                      </c:pt>
                      <c:pt idx="1162">
                        <c:v>43225.041666666664</c:v>
                      </c:pt>
                      <c:pt idx="1163">
                        <c:v>43225.045138888891</c:v>
                      </c:pt>
                      <c:pt idx="1164">
                        <c:v>43225.048611111109</c:v>
                      </c:pt>
                      <c:pt idx="1165">
                        <c:v>43225.052083333336</c:v>
                      </c:pt>
                      <c:pt idx="1166">
                        <c:v>43225.055555555555</c:v>
                      </c:pt>
                      <c:pt idx="1167">
                        <c:v>43225.059027777781</c:v>
                      </c:pt>
                      <c:pt idx="1168">
                        <c:v>43225.0625</c:v>
                      </c:pt>
                      <c:pt idx="1169">
                        <c:v>43225.065972222219</c:v>
                      </c:pt>
                      <c:pt idx="1170">
                        <c:v>43225.069444444445</c:v>
                      </c:pt>
                      <c:pt idx="1171">
                        <c:v>43225.072916666664</c:v>
                      </c:pt>
                      <c:pt idx="1172">
                        <c:v>43225.076388888891</c:v>
                      </c:pt>
                      <c:pt idx="1173">
                        <c:v>43225.079861111109</c:v>
                      </c:pt>
                      <c:pt idx="1174">
                        <c:v>43225.083333333336</c:v>
                      </c:pt>
                      <c:pt idx="1175">
                        <c:v>43225.086805555555</c:v>
                      </c:pt>
                      <c:pt idx="1176">
                        <c:v>43225.090277777781</c:v>
                      </c:pt>
                      <c:pt idx="1177">
                        <c:v>43225.09375</c:v>
                      </c:pt>
                      <c:pt idx="1178">
                        <c:v>43225.097222222219</c:v>
                      </c:pt>
                      <c:pt idx="1179">
                        <c:v>43225.100694444445</c:v>
                      </c:pt>
                      <c:pt idx="1180">
                        <c:v>43225.105555555558</c:v>
                      </c:pt>
                      <c:pt idx="1181">
                        <c:v>43225.109027777777</c:v>
                      </c:pt>
                      <c:pt idx="1182">
                        <c:v>43225.112500000003</c:v>
                      </c:pt>
                      <c:pt idx="1183">
                        <c:v>43225.115972222222</c:v>
                      </c:pt>
                      <c:pt idx="1184">
                        <c:v>43225.119444444441</c:v>
                      </c:pt>
                      <c:pt idx="1185">
                        <c:v>43225.122916666667</c:v>
                      </c:pt>
                      <c:pt idx="1186">
                        <c:v>43225.126388888886</c:v>
                      </c:pt>
                      <c:pt idx="1187">
                        <c:v>43225.129861111112</c:v>
                      </c:pt>
                      <c:pt idx="1188">
                        <c:v>43225.133333333331</c:v>
                      </c:pt>
                      <c:pt idx="1189">
                        <c:v>43225.136805555558</c:v>
                      </c:pt>
                      <c:pt idx="1190">
                        <c:v>43225.140277777777</c:v>
                      </c:pt>
                      <c:pt idx="1191">
                        <c:v>43225.143750000003</c:v>
                      </c:pt>
                      <c:pt idx="1192">
                        <c:v>43225.147222222222</c:v>
                      </c:pt>
                      <c:pt idx="1193">
                        <c:v>43225.150694444441</c:v>
                      </c:pt>
                      <c:pt idx="1194">
                        <c:v>43225.154166666667</c:v>
                      </c:pt>
                      <c:pt idx="1195">
                        <c:v>43225.157638888886</c:v>
                      </c:pt>
                      <c:pt idx="1196">
                        <c:v>43225.161111111112</c:v>
                      </c:pt>
                      <c:pt idx="1197">
                        <c:v>43225.164583333331</c:v>
                      </c:pt>
                      <c:pt idx="1198">
                        <c:v>43225.168055555558</c:v>
                      </c:pt>
                      <c:pt idx="1199">
                        <c:v>43225.171527777777</c:v>
                      </c:pt>
                      <c:pt idx="1200">
                        <c:v>43225.175000000003</c:v>
                      </c:pt>
                      <c:pt idx="1201">
                        <c:v>43225.178472222222</c:v>
                      </c:pt>
                      <c:pt idx="1202">
                        <c:v>43225.181944444441</c:v>
                      </c:pt>
                      <c:pt idx="1203">
                        <c:v>43225.185416666667</c:v>
                      </c:pt>
                      <c:pt idx="1204">
                        <c:v>43225.188888888886</c:v>
                      </c:pt>
                      <c:pt idx="1205">
                        <c:v>43225.192361111112</c:v>
                      </c:pt>
                      <c:pt idx="1206">
                        <c:v>43225.195833333331</c:v>
                      </c:pt>
                      <c:pt idx="1207">
                        <c:v>43225.199305555558</c:v>
                      </c:pt>
                      <c:pt idx="1208">
                        <c:v>43225.202777777777</c:v>
                      </c:pt>
                      <c:pt idx="1209">
                        <c:v>43225.206250000003</c:v>
                      </c:pt>
                      <c:pt idx="1210">
                        <c:v>43225.209722222222</c:v>
                      </c:pt>
                      <c:pt idx="1211">
                        <c:v>43225.213194444441</c:v>
                      </c:pt>
                      <c:pt idx="1212">
                        <c:v>43225.216666666667</c:v>
                      </c:pt>
                      <c:pt idx="1213">
                        <c:v>43225.220138888886</c:v>
                      </c:pt>
                      <c:pt idx="1214">
                        <c:v>43225.223611111112</c:v>
                      </c:pt>
                      <c:pt idx="1215">
                        <c:v>43225.227083333331</c:v>
                      </c:pt>
                      <c:pt idx="1216">
                        <c:v>43225.229166666664</c:v>
                      </c:pt>
                      <c:pt idx="1217">
                        <c:v>43225.232638888891</c:v>
                      </c:pt>
                      <c:pt idx="1218">
                        <c:v>43225.236111111109</c:v>
                      </c:pt>
                      <c:pt idx="1219">
                        <c:v>43225.239583333336</c:v>
                      </c:pt>
                      <c:pt idx="1220">
                        <c:v>43225.243055555555</c:v>
                      </c:pt>
                      <c:pt idx="1221">
                        <c:v>43225.246527777781</c:v>
                      </c:pt>
                      <c:pt idx="1222">
                        <c:v>43225.25</c:v>
                      </c:pt>
                      <c:pt idx="1223">
                        <c:v>43225.253472222219</c:v>
                      </c:pt>
                      <c:pt idx="1224">
                        <c:v>43225.256944444445</c:v>
                      </c:pt>
                      <c:pt idx="1225">
                        <c:v>43225.260416666664</c:v>
                      </c:pt>
                      <c:pt idx="1226">
                        <c:v>43225.263888888891</c:v>
                      </c:pt>
                      <c:pt idx="1227">
                        <c:v>43225.267361111109</c:v>
                      </c:pt>
                      <c:pt idx="1228">
                        <c:v>43225.270833333336</c:v>
                      </c:pt>
                      <c:pt idx="1229">
                        <c:v>43225.274305555555</c:v>
                      </c:pt>
                      <c:pt idx="1230">
                        <c:v>43225.277777777781</c:v>
                      </c:pt>
                      <c:pt idx="1231">
                        <c:v>43225.28125</c:v>
                      </c:pt>
                      <c:pt idx="1232">
                        <c:v>43225.284722222219</c:v>
                      </c:pt>
                      <c:pt idx="1233">
                        <c:v>43225.288194444445</c:v>
                      </c:pt>
                      <c:pt idx="1234">
                        <c:v>43225.291666666664</c:v>
                      </c:pt>
                      <c:pt idx="1235">
                        <c:v>43225.295138888891</c:v>
                      </c:pt>
                      <c:pt idx="1236">
                        <c:v>43225.298611111109</c:v>
                      </c:pt>
                      <c:pt idx="1237">
                        <c:v>43225.302083333336</c:v>
                      </c:pt>
                      <c:pt idx="1238">
                        <c:v>43225.305555555555</c:v>
                      </c:pt>
                      <c:pt idx="1239">
                        <c:v>43225.309027777781</c:v>
                      </c:pt>
                      <c:pt idx="1240">
                        <c:v>43225.3125</c:v>
                      </c:pt>
                      <c:pt idx="1241">
                        <c:v>43225.315972222219</c:v>
                      </c:pt>
                      <c:pt idx="1242">
                        <c:v>43225.319444444445</c:v>
                      </c:pt>
                      <c:pt idx="1243">
                        <c:v>43225.322916666664</c:v>
                      </c:pt>
                      <c:pt idx="1244">
                        <c:v>43225.326388888891</c:v>
                      </c:pt>
                      <c:pt idx="1245">
                        <c:v>43225.329861111109</c:v>
                      </c:pt>
                      <c:pt idx="1246">
                        <c:v>43225.333333333336</c:v>
                      </c:pt>
                      <c:pt idx="1247">
                        <c:v>43225.336805555555</c:v>
                      </c:pt>
                      <c:pt idx="1248">
                        <c:v>43225.340277777781</c:v>
                      </c:pt>
                      <c:pt idx="1249">
                        <c:v>43225.34375</c:v>
                      </c:pt>
                      <c:pt idx="1250">
                        <c:v>43225.347222222219</c:v>
                      </c:pt>
                      <c:pt idx="1251">
                        <c:v>43225.350694444445</c:v>
                      </c:pt>
                      <c:pt idx="1252">
                        <c:v>43225.354166666664</c:v>
                      </c:pt>
                      <c:pt idx="1253">
                        <c:v>43225.357638888891</c:v>
                      </c:pt>
                      <c:pt idx="1254">
                        <c:v>43225.361111111109</c:v>
                      </c:pt>
                      <c:pt idx="1255">
                        <c:v>43225.364583333336</c:v>
                      </c:pt>
                      <c:pt idx="1256">
                        <c:v>43225.368055555555</c:v>
                      </c:pt>
                      <c:pt idx="1257">
                        <c:v>43225.371527777781</c:v>
                      </c:pt>
                      <c:pt idx="1258">
                        <c:v>43225.375</c:v>
                      </c:pt>
                      <c:pt idx="1259">
                        <c:v>43225.378472222219</c:v>
                      </c:pt>
                      <c:pt idx="1260">
                        <c:v>43225.381944444445</c:v>
                      </c:pt>
                      <c:pt idx="1261">
                        <c:v>43225.385416666664</c:v>
                      </c:pt>
                      <c:pt idx="1262">
                        <c:v>43225.388888888891</c:v>
                      </c:pt>
                      <c:pt idx="1263">
                        <c:v>43225.392361111109</c:v>
                      </c:pt>
                      <c:pt idx="1264">
                        <c:v>43225.395833333336</c:v>
                      </c:pt>
                      <c:pt idx="1265">
                        <c:v>43225.399305555555</c:v>
                      </c:pt>
                      <c:pt idx="1266">
                        <c:v>43225.402777777781</c:v>
                      </c:pt>
                      <c:pt idx="1267">
                        <c:v>43225.40625</c:v>
                      </c:pt>
                      <c:pt idx="1268">
                        <c:v>43225.409722222219</c:v>
                      </c:pt>
                      <c:pt idx="1269">
                        <c:v>43225.413194444445</c:v>
                      </c:pt>
                      <c:pt idx="1270">
                        <c:v>43225.416666666664</c:v>
                      </c:pt>
                      <c:pt idx="1271">
                        <c:v>43225.420138888891</c:v>
                      </c:pt>
                      <c:pt idx="1272">
                        <c:v>43225.425000000003</c:v>
                      </c:pt>
                      <c:pt idx="1273">
                        <c:v>43225.428472222222</c:v>
                      </c:pt>
                      <c:pt idx="1274">
                        <c:v>43225.431944444441</c:v>
                      </c:pt>
                      <c:pt idx="1275">
                        <c:v>43225.435416666667</c:v>
                      </c:pt>
                      <c:pt idx="1276">
                        <c:v>43225.438888888886</c:v>
                      </c:pt>
                      <c:pt idx="1277">
                        <c:v>43225.442361111112</c:v>
                      </c:pt>
                      <c:pt idx="1278">
                        <c:v>43225.445833333331</c:v>
                      </c:pt>
                      <c:pt idx="1279">
                        <c:v>43225.449305555558</c:v>
                      </c:pt>
                      <c:pt idx="1280">
                        <c:v>43225.452777777777</c:v>
                      </c:pt>
                      <c:pt idx="1281">
                        <c:v>43225.456250000003</c:v>
                      </c:pt>
                      <c:pt idx="1282">
                        <c:v>43225.459722222222</c:v>
                      </c:pt>
                      <c:pt idx="1283">
                        <c:v>43225.463194444441</c:v>
                      </c:pt>
                      <c:pt idx="1284">
                        <c:v>43225.466666666667</c:v>
                      </c:pt>
                      <c:pt idx="1285">
                        <c:v>43225.470138888886</c:v>
                      </c:pt>
                      <c:pt idx="1286">
                        <c:v>43225.473611111112</c:v>
                      </c:pt>
                      <c:pt idx="1287">
                        <c:v>43225.477083333331</c:v>
                      </c:pt>
                      <c:pt idx="1288">
                        <c:v>43225.480555555558</c:v>
                      </c:pt>
                      <c:pt idx="1289">
                        <c:v>43225.484027777777</c:v>
                      </c:pt>
                      <c:pt idx="1290">
                        <c:v>43225.487500000003</c:v>
                      </c:pt>
                      <c:pt idx="1291">
                        <c:v>43225.490972222222</c:v>
                      </c:pt>
                      <c:pt idx="1292">
                        <c:v>43225.494444444441</c:v>
                      </c:pt>
                      <c:pt idx="1293">
                        <c:v>43225.497916666667</c:v>
                      </c:pt>
                      <c:pt idx="1294">
                        <c:v>43225.501388888886</c:v>
                      </c:pt>
                      <c:pt idx="1295">
                        <c:v>43225.504861111112</c:v>
                      </c:pt>
                      <c:pt idx="1296">
                        <c:v>43225.508333333331</c:v>
                      </c:pt>
                      <c:pt idx="1297">
                        <c:v>43225.511805555558</c:v>
                      </c:pt>
                      <c:pt idx="1298">
                        <c:v>43225.515277777777</c:v>
                      </c:pt>
                      <c:pt idx="1299">
                        <c:v>43225.518750000003</c:v>
                      </c:pt>
                      <c:pt idx="1300">
                        <c:v>43225.522222222222</c:v>
                      </c:pt>
                      <c:pt idx="1301">
                        <c:v>43225.525694444441</c:v>
                      </c:pt>
                      <c:pt idx="1302">
                        <c:v>43225.529166666667</c:v>
                      </c:pt>
                      <c:pt idx="1303">
                        <c:v>43225.532638888886</c:v>
                      </c:pt>
                      <c:pt idx="1304">
                        <c:v>43225.536111111112</c:v>
                      </c:pt>
                      <c:pt idx="1305">
                        <c:v>43225.539583333331</c:v>
                      </c:pt>
                      <c:pt idx="1306">
                        <c:v>43225.543055555558</c:v>
                      </c:pt>
                      <c:pt idx="1307">
                        <c:v>43225.546527777777</c:v>
                      </c:pt>
                      <c:pt idx="1308">
                        <c:v>43225.55</c:v>
                      </c:pt>
                      <c:pt idx="1309">
                        <c:v>43225.553472222222</c:v>
                      </c:pt>
                      <c:pt idx="1310">
                        <c:v>43225.556944444441</c:v>
                      </c:pt>
                      <c:pt idx="1311">
                        <c:v>43225.560416666667</c:v>
                      </c:pt>
                      <c:pt idx="1312">
                        <c:v>43225.563888888886</c:v>
                      </c:pt>
                      <c:pt idx="1313">
                        <c:v>43225.567361111112</c:v>
                      </c:pt>
                      <c:pt idx="1314">
                        <c:v>43225.570833333331</c:v>
                      </c:pt>
                      <c:pt idx="1315">
                        <c:v>43225.574305555558</c:v>
                      </c:pt>
                      <c:pt idx="1316">
                        <c:v>43225.577777777777</c:v>
                      </c:pt>
                      <c:pt idx="1317">
                        <c:v>43225.581250000003</c:v>
                      </c:pt>
                      <c:pt idx="1318">
                        <c:v>43225.584722222222</c:v>
                      </c:pt>
                      <c:pt idx="1319">
                        <c:v>43225.588194444441</c:v>
                      </c:pt>
                      <c:pt idx="1320">
                        <c:v>43225.591666666667</c:v>
                      </c:pt>
                      <c:pt idx="1321">
                        <c:v>43225.595138888886</c:v>
                      </c:pt>
                      <c:pt idx="1322">
                        <c:v>43225.598611111112</c:v>
                      </c:pt>
                      <c:pt idx="1323">
                        <c:v>43225.602083333331</c:v>
                      </c:pt>
                      <c:pt idx="1324">
                        <c:v>43225.605555555558</c:v>
                      </c:pt>
                      <c:pt idx="1325">
                        <c:v>43225.609027777777</c:v>
                      </c:pt>
                      <c:pt idx="1326">
                        <c:v>43225.612500000003</c:v>
                      </c:pt>
                      <c:pt idx="1327">
                        <c:v>43225.615972222222</c:v>
                      </c:pt>
                      <c:pt idx="1328">
                        <c:v>43225.619444444441</c:v>
                      </c:pt>
                      <c:pt idx="1329">
                        <c:v>43225.622916666667</c:v>
                      </c:pt>
                      <c:pt idx="1330">
                        <c:v>43225.626388888886</c:v>
                      </c:pt>
                      <c:pt idx="1331">
                        <c:v>43225.629861111112</c:v>
                      </c:pt>
                      <c:pt idx="1332">
                        <c:v>43225.633333333331</c:v>
                      </c:pt>
                      <c:pt idx="1333">
                        <c:v>43225.636805555558</c:v>
                      </c:pt>
                      <c:pt idx="1334">
                        <c:v>43225.640277777777</c:v>
                      </c:pt>
                      <c:pt idx="1335">
                        <c:v>43225.643750000003</c:v>
                      </c:pt>
                      <c:pt idx="1336">
                        <c:v>43225.647222222222</c:v>
                      </c:pt>
                      <c:pt idx="1337">
                        <c:v>43225.650694444441</c:v>
                      </c:pt>
                      <c:pt idx="1338">
                        <c:v>43225.654166666667</c:v>
                      </c:pt>
                      <c:pt idx="1339">
                        <c:v>43225.657638888886</c:v>
                      </c:pt>
                      <c:pt idx="1340">
                        <c:v>43225.661111111112</c:v>
                      </c:pt>
                      <c:pt idx="1341">
                        <c:v>43225.664583333331</c:v>
                      </c:pt>
                      <c:pt idx="1342">
                        <c:v>43225.668055555558</c:v>
                      </c:pt>
                      <c:pt idx="1343">
                        <c:v>43225.671527777777</c:v>
                      </c:pt>
                      <c:pt idx="1344">
                        <c:v>43225.675000000003</c:v>
                      </c:pt>
                      <c:pt idx="1345">
                        <c:v>43225.678472222222</c:v>
                      </c:pt>
                      <c:pt idx="1346">
                        <c:v>43225.681944444441</c:v>
                      </c:pt>
                      <c:pt idx="1347">
                        <c:v>43225.685416666667</c:v>
                      </c:pt>
                      <c:pt idx="1348">
                        <c:v>43225.688888888886</c:v>
                      </c:pt>
                      <c:pt idx="1349">
                        <c:v>43225.692361111112</c:v>
                      </c:pt>
                      <c:pt idx="1350">
                        <c:v>43225.695833333331</c:v>
                      </c:pt>
                      <c:pt idx="1351">
                        <c:v>43225.699305555558</c:v>
                      </c:pt>
                      <c:pt idx="1352">
                        <c:v>43225.702777777777</c:v>
                      </c:pt>
                      <c:pt idx="1353">
                        <c:v>43225.706250000003</c:v>
                      </c:pt>
                      <c:pt idx="1354">
                        <c:v>43225.709722222222</c:v>
                      </c:pt>
                      <c:pt idx="1355">
                        <c:v>43225.713194444441</c:v>
                      </c:pt>
                      <c:pt idx="1356">
                        <c:v>43225.716666666667</c:v>
                      </c:pt>
                      <c:pt idx="1357">
                        <c:v>43225.720138888886</c:v>
                      </c:pt>
                      <c:pt idx="1358">
                        <c:v>43225.723611111112</c:v>
                      </c:pt>
                      <c:pt idx="1359">
                        <c:v>43225.727083333331</c:v>
                      </c:pt>
                      <c:pt idx="1360">
                        <c:v>43225.730555555558</c:v>
                      </c:pt>
                      <c:pt idx="1361">
                        <c:v>43225.734027777777</c:v>
                      </c:pt>
                      <c:pt idx="1362">
                        <c:v>43225.737500000003</c:v>
                      </c:pt>
                      <c:pt idx="1363">
                        <c:v>43225.740972222222</c:v>
                      </c:pt>
                      <c:pt idx="1364">
                        <c:v>43225.744444444441</c:v>
                      </c:pt>
                      <c:pt idx="1365">
                        <c:v>43225.749305555553</c:v>
                      </c:pt>
                      <c:pt idx="1366">
                        <c:v>43225.75277777778</c:v>
                      </c:pt>
                      <c:pt idx="1367">
                        <c:v>43225.756249999999</c:v>
                      </c:pt>
                      <c:pt idx="1368">
                        <c:v>43225.759722222225</c:v>
                      </c:pt>
                      <c:pt idx="1369">
                        <c:v>43225.763194444444</c:v>
                      </c:pt>
                      <c:pt idx="1370">
                        <c:v>43225.76666666667</c:v>
                      </c:pt>
                      <c:pt idx="1371">
                        <c:v>43225.770138888889</c:v>
                      </c:pt>
                      <c:pt idx="1372">
                        <c:v>43225.773611111108</c:v>
                      </c:pt>
                      <c:pt idx="1373">
                        <c:v>43225.777083333334</c:v>
                      </c:pt>
                      <c:pt idx="1374">
                        <c:v>43225.780555555553</c:v>
                      </c:pt>
                      <c:pt idx="1375">
                        <c:v>43225.78402777778</c:v>
                      </c:pt>
                      <c:pt idx="1376">
                        <c:v>43225.787499999999</c:v>
                      </c:pt>
                      <c:pt idx="1377">
                        <c:v>43225.790972222225</c:v>
                      </c:pt>
                      <c:pt idx="1378">
                        <c:v>43225.794444444444</c:v>
                      </c:pt>
                      <c:pt idx="1379">
                        <c:v>43225.79791666667</c:v>
                      </c:pt>
                      <c:pt idx="1380">
                        <c:v>43225.801388888889</c:v>
                      </c:pt>
                      <c:pt idx="1381">
                        <c:v>43225.804861111108</c:v>
                      </c:pt>
                      <c:pt idx="1382">
                        <c:v>43225.808333333334</c:v>
                      </c:pt>
                      <c:pt idx="1383">
                        <c:v>43225.811805555553</c:v>
                      </c:pt>
                      <c:pt idx="1384">
                        <c:v>43225.81527777778</c:v>
                      </c:pt>
                      <c:pt idx="1385">
                        <c:v>43225.818749999999</c:v>
                      </c:pt>
                      <c:pt idx="1386">
                        <c:v>43225.821527777778</c:v>
                      </c:pt>
                      <c:pt idx="1387">
                        <c:v>43225.824999999997</c:v>
                      </c:pt>
                      <c:pt idx="1388">
                        <c:v>43225.828472222223</c:v>
                      </c:pt>
                      <c:pt idx="1389">
                        <c:v>43225.831944444442</c:v>
                      </c:pt>
                      <c:pt idx="1390">
                        <c:v>43225.835416666669</c:v>
                      </c:pt>
                      <c:pt idx="1391">
                        <c:v>43225.838888888888</c:v>
                      </c:pt>
                      <c:pt idx="1392">
                        <c:v>43225.842361111114</c:v>
                      </c:pt>
                      <c:pt idx="1393">
                        <c:v>43225.845833333333</c:v>
                      </c:pt>
                      <c:pt idx="1394">
                        <c:v>43225.849305555559</c:v>
                      </c:pt>
                      <c:pt idx="1395">
                        <c:v>43225.852777777778</c:v>
                      </c:pt>
                      <c:pt idx="1396">
                        <c:v>43225.856249999997</c:v>
                      </c:pt>
                      <c:pt idx="1397">
                        <c:v>43225.859722222223</c:v>
                      </c:pt>
                      <c:pt idx="1398">
                        <c:v>43225.863194444442</c:v>
                      </c:pt>
                      <c:pt idx="1399">
                        <c:v>43225.866666666669</c:v>
                      </c:pt>
                      <c:pt idx="1400">
                        <c:v>43225.870138888888</c:v>
                      </c:pt>
                      <c:pt idx="1401">
                        <c:v>43225.873611111114</c:v>
                      </c:pt>
                      <c:pt idx="1402">
                        <c:v>43225.877083333333</c:v>
                      </c:pt>
                      <c:pt idx="1403">
                        <c:v>43225.880555555559</c:v>
                      </c:pt>
                      <c:pt idx="1404">
                        <c:v>43225.884027777778</c:v>
                      </c:pt>
                      <c:pt idx="1405">
                        <c:v>43225.887499999997</c:v>
                      </c:pt>
                      <c:pt idx="1406">
                        <c:v>43225.890972222223</c:v>
                      </c:pt>
                      <c:pt idx="1407">
                        <c:v>43225.894444444442</c:v>
                      </c:pt>
                      <c:pt idx="1408">
                        <c:v>43225.897916666669</c:v>
                      </c:pt>
                      <c:pt idx="1409">
                        <c:v>43225.901388888888</c:v>
                      </c:pt>
                      <c:pt idx="1410">
                        <c:v>43225.904861111114</c:v>
                      </c:pt>
                      <c:pt idx="1411">
                        <c:v>43225.908333333333</c:v>
                      </c:pt>
                      <c:pt idx="1412">
                        <c:v>43225.911805555559</c:v>
                      </c:pt>
                      <c:pt idx="1413">
                        <c:v>43225.915277777778</c:v>
                      </c:pt>
                      <c:pt idx="1414">
                        <c:v>43225.918749999997</c:v>
                      </c:pt>
                      <c:pt idx="1415">
                        <c:v>43225.922222222223</c:v>
                      </c:pt>
                      <c:pt idx="1416">
                        <c:v>43225.925694444442</c:v>
                      </c:pt>
                      <c:pt idx="1417">
                        <c:v>43225.929166666669</c:v>
                      </c:pt>
                      <c:pt idx="1418">
                        <c:v>43225.932638888888</c:v>
                      </c:pt>
                      <c:pt idx="1419">
                        <c:v>43225.936111111114</c:v>
                      </c:pt>
                      <c:pt idx="1420">
                        <c:v>43225.939583333333</c:v>
                      </c:pt>
                      <c:pt idx="1421">
                        <c:v>43225.943055555559</c:v>
                      </c:pt>
                      <c:pt idx="1422">
                        <c:v>43225.946527777778</c:v>
                      </c:pt>
                      <c:pt idx="1423">
                        <c:v>43225.95</c:v>
                      </c:pt>
                      <c:pt idx="1424">
                        <c:v>43225.953472222223</c:v>
                      </c:pt>
                      <c:pt idx="1425">
                        <c:v>43225.956944444442</c:v>
                      </c:pt>
                      <c:pt idx="1426">
                        <c:v>43225.960416666669</c:v>
                      </c:pt>
                      <c:pt idx="1427">
                        <c:v>43225.963888888888</c:v>
                      </c:pt>
                      <c:pt idx="1428">
                        <c:v>43225.967361111114</c:v>
                      </c:pt>
                      <c:pt idx="1429">
                        <c:v>43225.970833333333</c:v>
                      </c:pt>
                      <c:pt idx="1430">
                        <c:v>43225.974305555559</c:v>
                      </c:pt>
                      <c:pt idx="1431">
                        <c:v>43225.977777777778</c:v>
                      </c:pt>
                      <c:pt idx="1432">
                        <c:v>43225.981249999997</c:v>
                      </c:pt>
                      <c:pt idx="1433">
                        <c:v>43225.984722222223</c:v>
                      </c:pt>
                      <c:pt idx="1434">
                        <c:v>43225.988194444442</c:v>
                      </c:pt>
                      <c:pt idx="1435">
                        <c:v>43225.991666666669</c:v>
                      </c:pt>
                      <c:pt idx="1436">
                        <c:v>43225.995138888888</c:v>
                      </c:pt>
                      <c:pt idx="1437">
                        <c:v>43225.998611111114</c:v>
                      </c:pt>
                      <c:pt idx="1438">
                        <c:v>43226.002083333333</c:v>
                      </c:pt>
                      <c:pt idx="1439">
                        <c:v>43226.005555555559</c:v>
                      </c:pt>
                      <c:pt idx="1440">
                        <c:v>43226.009027777778</c:v>
                      </c:pt>
                      <c:pt idx="1441">
                        <c:v>43226.012499999997</c:v>
                      </c:pt>
                      <c:pt idx="1442">
                        <c:v>43226.015972222223</c:v>
                      </c:pt>
                      <c:pt idx="1443">
                        <c:v>43226.019444444442</c:v>
                      </c:pt>
                      <c:pt idx="1444">
                        <c:v>43226.022916666669</c:v>
                      </c:pt>
                      <c:pt idx="1445">
                        <c:v>43226.026388888888</c:v>
                      </c:pt>
                      <c:pt idx="1446">
                        <c:v>43226.029861111114</c:v>
                      </c:pt>
                      <c:pt idx="1447">
                        <c:v>43226.033333333333</c:v>
                      </c:pt>
                      <c:pt idx="1448">
                        <c:v>43226.036805555559</c:v>
                      </c:pt>
                      <c:pt idx="1449">
                        <c:v>43226.040277777778</c:v>
                      </c:pt>
                      <c:pt idx="1450">
                        <c:v>43226.044444444444</c:v>
                      </c:pt>
                      <c:pt idx="1451">
                        <c:v>43226.04791666667</c:v>
                      </c:pt>
                      <c:pt idx="1452">
                        <c:v>43226.051388888889</c:v>
                      </c:pt>
                      <c:pt idx="1453">
                        <c:v>43226.054861111108</c:v>
                      </c:pt>
                      <c:pt idx="1454">
                        <c:v>43226.058333333334</c:v>
                      </c:pt>
                      <c:pt idx="1455">
                        <c:v>43226.061805555553</c:v>
                      </c:pt>
                      <c:pt idx="1456">
                        <c:v>43226.06527777778</c:v>
                      </c:pt>
                      <c:pt idx="1457">
                        <c:v>43226.068749999999</c:v>
                      </c:pt>
                      <c:pt idx="1458">
                        <c:v>43226.072222222225</c:v>
                      </c:pt>
                      <c:pt idx="1459">
                        <c:v>43226.075694444444</c:v>
                      </c:pt>
                      <c:pt idx="1460">
                        <c:v>43226.07916666667</c:v>
                      </c:pt>
                      <c:pt idx="1461">
                        <c:v>43226.082638888889</c:v>
                      </c:pt>
                      <c:pt idx="1462">
                        <c:v>43226.086111111108</c:v>
                      </c:pt>
                      <c:pt idx="1463">
                        <c:v>43226.089583333334</c:v>
                      </c:pt>
                      <c:pt idx="1464">
                        <c:v>43226.093055555553</c:v>
                      </c:pt>
                      <c:pt idx="1465">
                        <c:v>43226.09652777778</c:v>
                      </c:pt>
                      <c:pt idx="1466">
                        <c:v>43226.1</c:v>
                      </c:pt>
                      <c:pt idx="1467">
                        <c:v>43226.103472222225</c:v>
                      </c:pt>
                      <c:pt idx="1468">
                        <c:v>43226.106944444444</c:v>
                      </c:pt>
                      <c:pt idx="1469">
                        <c:v>43226.11041666667</c:v>
                      </c:pt>
                      <c:pt idx="1470">
                        <c:v>43226.113888888889</c:v>
                      </c:pt>
                      <c:pt idx="1471">
                        <c:v>43226.117361111108</c:v>
                      </c:pt>
                      <c:pt idx="1472">
                        <c:v>43226.120833333334</c:v>
                      </c:pt>
                      <c:pt idx="1473">
                        <c:v>43226.124305555553</c:v>
                      </c:pt>
                      <c:pt idx="1474">
                        <c:v>43226.12777777778</c:v>
                      </c:pt>
                      <c:pt idx="1475">
                        <c:v>43226.131249999999</c:v>
                      </c:pt>
                      <c:pt idx="1476">
                        <c:v>43226.134722222225</c:v>
                      </c:pt>
                      <c:pt idx="1477">
                        <c:v>43226.138194444444</c:v>
                      </c:pt>
                      <c:pt idx="1478">
                        <c:v>43226.14166666667</c:v>
                      </c:pt>
                      <c:pt idx="1479">
                        <c:v>43226.145138888889</c:v>
                      </c:pt>
                      <c:pt idx="1480">
                        <c:v>43226.148611111108</c:v>
                      </c:pt>
                      <c:pt idx="1481">
                        <c:v>43226.152083333334</c:v>
                      </c:pt>
                      <c:pt idx="1482">
                        <c:v>43226.155555555553</c:v>
                      </c:pt>
                      <c:pt idx="1483">
                        <c:v>43226.15902777778</c:v>
                      </c:pt>
                      <c:pt idx="1484">
                        <c:v>43226.159722222219</c:v>
                      </c:pt>
                      <c:pt idx="1485">
                        <c:v>43226.163194444445</c:v>
                      </c:pt>
                      <c:pt idx="1486">
                        <c:v>43226.166666666664</c:v>
                      </c:pt>
                      <c:pt idx="1487">
                        <c:v>43226.170138888891</c:v>
                      </c:pt>
                      <c:pt idx="1488">
                        <c:v>43226.173611111109</c:v>
                      </c:pt>
                      <c:pt idx="1489">
                        <c:v>43226.177083333336</c:v>
                      </c:pt>
                      <c:pt idx="1490">
                        <c:v>43226.180555555555</c:v>
                      </c:pt>
                      <c:pt idx="1491">
                        <c:v>43226.184027777781</c:v>
                      </c:pt>
                      <c:pt idx="1492">
                        <c:v>43226.1875</c:v>
                      </c:pt>
                      <c:pt idx="1493">
                        <c:v>43226.190972222219</c:v>
                      </c:pt>
                      <c:pt idx="1494">
                        <c:v>43226.194444444445</c:v>
                      </c:pt>
                      <c:pt idx="1495">
                        <c:v>43226.197916666664</c:v>
                      </c:pt>
                      <c:pt idx="1496">
                        <c:v>43226.201388888891</c:v>
                      </c:pt>
                      <c:pt idx="1497">
                        <c:v>43226.204861111109</c:v>
                      </c:pt>
                      <c:pt idx="1498">
                        <c:v>43226.208333333336</c:v>
                      </c:pt>
                      <c:pt idx="1499">
                        <c:v>43226.211805555555</c:v>
                      </c:pt>
                      <c:pt idx="1500">
                        <c:v>43226.215277777781</c:v>
                      </c:pt>
                      <c:pt idx="1501">
                        <c:v>43226.21875</c:v>
                      </c:pt>
                      <c:pt idx="1502">
                        <c:v>43226.222222222219</c:v>
                      </c:pt>
                      <c:pt idx="1503">
                        <c:v>43226.225694444445</c:v>
                      </c:pt>
                      <c:pt idx="1504">
                        <c:v>43226.229166666664</c:v>
                      </c:pt>
                      <c:pt idx="1505">
                        <c:v>43226.232638888891</c:v>
                      </c:pt>
                      <c:pt idx="1506">
                        <c:v>43226.236111111109</c:v>
                      </c:pt>
                      <c:pt idx="1507">
                        <c:v>43226.239583333336</c:v>
                      </c:pt>
                      <c:pt idx="1508">
                        <c:v>43226.243055555555</c:v>
                      </c:pt>
                      <c:pt idx="1509">
                        <c:v>43226.246527777781</c:v>
                      </c:pt>
                      <c:pt idx="1510">
                        <c:v>43226.25</c:v>
                      </c:pt>
                      <c:pt idx="1511">
                        <c:v>43226.253472222219</c:v>
                      </c:pt>
                      <c:pt idx="1512">
                        <c:v>43226.256944444445</c:v>
                      </c:pt>
                      <c:pt idx="1513">
                        <c:v>43226.260416666664</c:v>
                      </c:pt>
                      <c:pt idx="1514">
                        <c:v>43226.263888888891</c:v>
                      </c:pt>
                      <c:pt idx="1515">
                        <c:v>43226.267361111109</c:v>
                      </c:pt>
                      <c:pt idx="1516">
                        <c:v>43226.270833333336</c:v>
                      </c:pt>
                      <c:pt idx="1517">
                        <c:v>43226.274305555555</c:v>
                      </c:pt>
                      <c:pt idx="1518">
                        <c:v>43226.277777777781</c:v>
                      </c:pt>
                      <c:pt idx="1519">
                        <c:v>43226.28125</c:v>
                      </c:pt>
                      <c:pt idx="1520">
                        <c:v>43226.284722222219</c:v>
                      </c:pt>
                      <c:pt idx="1521">
                        <c:v>43226.288194444445</c:v>
                      </c:pt>
                      <c:pt idx="1522">
                        <c:v>43226.291666666664</c:v>
                      </c:pt>
                      <c:pt idx="1523">
                        <c:v>43226.295138888891</c:v>
                      </c:pt>
                      <c:pt idx="1524">
                        <c:v>43226.298611111109</c:v>
                      </c:pt>
                      <c:pt idx="1525">
                        <c:v>43226.302083333336</c:v>
                      </c:pt>
                      <c:pt idx="1526">
                        <c:v>43226.305555555555</c:v>
                      </c:pt>
                      <c:pt idx="1527">
                        <c:v>43226.309027777781</c:v>
                      </c:pt>
                      <c:pt idx="1528">
                        <c:v>43226.3125</c:v>
                      </c:pt>
                      <c:pt idx="1529">
                        <c:v>43226.315972222219</c:v>
                      </c:pt>
                      <c:pt idx="1530">
                        <c:v>43226.319444444445</c:v>
                      </c:pt>
                      <c:pt idx="1531">
                        <c:v>43226.322916666664</c:v>
                      </c:pt>
                      <c:pt idx="1532">
                        <c:v>43226.326388888891</c:v>
                      </c:pt>
                      <c:pt idx="1533">
                        <c:v>43226.329861111109</c:v>
                      </c:pt>
                      <c:pt idx="1534">
                        <c:v>43226.333333333336</c:v>
                      </c:pt>
                      <c:pt idx="1535">
                        <c:v>43226.336805555555</c:v>
                      </c:pt>
                      <c:pt idx="1536">
                        <c:v>43226.340277777781</c:v>
                      </c:pt>
                      <c:pt idx="1537">
                        <c:v>43226.34375</c:v>
                      </c:pt>
                      <c:pt idx="1538">
                        <c:v>43226.347222222219</c:v>
                      </c:pt>
                      <c:pt idx="1539">
                        <c:v>43226.350694444445</c:v>
                      </c:pt>
                      <c:pt idx="1540">
                        <c:v>43226.354166666664</c:v>
                      </c:pt>
                      <c:pt idx="1541">
                        <c:v>43226.357638888891</c:v>
                      </c:pt>
                      <c:pt idx="1542">
                        <c:v>43226.361111111109</c:v>
                      </c:pt>
                      <c:pt idx="1543">
                        <c:v>43226.364583333336</c:v>
                      </c:pt>
                      <c:pt idx="1544">
                        <c:v>43226.368055555555</c:v>
                      </c:pt>
                      <c:pt idx="1545">
                        <c:v>43226.371527777781</c:v>
                      </c:pt>
                      <c:pt idx="1546">
                        <c:v>43226.375</c:v>
                      </c:pt>
                      <c:pt idx="1547">
                        <c:v>43226.378472222219</c:v>
                      </c:pt>
                      <c:pt idx="1548">
                        <c:v>43226.381944444445</c:v>
                      </c:pt>
                      <c:pt idx="1549">
                        <c:v>43226.385416666664</c:v>
                      </c:pt>
                      <c:pt idx="1550">
                        <c:v>43226.388888888891</c:v>
                      </c:pt>
                      <c:pt idx="1551">
                        <c:v>43226.392361111109</c:v>
                      </c:pt>
                      <c:pt idx="1552">
                        <c:v>43226.395833333336</c:v>
                      </c:pt>
                      <c:pt idx="1553">
                        <c:v>43226.399305555555</c:v>
                      </c:pt>
                      <c:pt idx="1554">
                        <c:v>43226.402777777781</c:v>
                      </c:pt>
                      <c:pt idx="1555">
                        <c:v>43226.40625</c:v>
                      </c:pt>
                      <c:pt idx="1556">
                        <c:v>43226.409722222219</c:v>
                      </c:pt>
                      <c:pt idx="1557">
                        <c:v>43226.413194444445</c:v>
                      </c:pt>
                      <c:pt idx="1558">
                        <c:v>43226.416666666664</c:v>
                      </c:pt>
                      <c:pt idx="1559">
                        <c:v>43226.420138888891</c:v>
                      </c:pt>
                      <c:pt idx="1560">
                        <c:v>43226.423611111109</c:v>
                      </c:pt>
                      <c:pt idx="1561">
                        <c:v>43226.427083333336</c:v>
                      </c:pt>
                      <c:pt idx="1562">
                        <c:v>43226.430555555555</c:v>
                      </c:pt>
                      <c:pt idx="1563">
                        <c:v>43226.434027777781</c:v>
                      </c:pt>
                      <c:pt idx="1564">
                        <c:v>43226.4375</c:v>
                      </c:pt>
                      <c:pt idx="1565">
                        <c:v>43226.440972222219</c:v>
                      </c:pt>
                      <c:pt idx="1566">
                        <c:v>43226.444444444445</c:v>
                      </c:pt>
                      <c:pt idx="1567">
                        <c:v>43226.447916666664</c:v>
                      </c:pt>
                      <c:pt idx="1568">
                        <c:v>43226.451388888891</c:v>
                      </c:pt>
                      <c:pt idx="1569">
                        <c:v>43226.454861111109</c:v>
                      </c:pt>
                      <c:pt idx="1570">
                        <c:v>43226.458333333336</c:v>
                      </c:pt>
                      <c:pt idx="1571">
                        <c:v>43226.461805555555</c:v>
                      </c:pt>
                      <c:pt idx="1572">
                        <c:v>43226.465277777781</c:v>
                      </c:pt>
                      <c:pt idx="1573">
                        <c:v>43226.46875</c:v>
                      </c:pt>
                      <c:pt idx="1574">
                        <c:v>43226.472222222219</c:v>
                      </c:pt>
                      <c:pt idx="1575">
                        <c:v>43226.475694444445</c:v>
                      </c:pt>
                      <c:pt idx="1576">
                        <c:v>43226.479166666664</c:v>
                      </c:pt>
                      <c:pt idx="1577">
                        <c:v>43226.482638888891</c:v>
                      </c:pt>
                      <c:pt idx="1578">
                        <c:v>43226.486111111109</c:v>
                      </c:pt>
                      <c:pt idx="1579">
                        <c:v>43226.489583333336</c:v>
                      </c:pt>
                      <c:pt idx="1580">
                        <c:v>43226.493055555555</c:v>
                      </c:pt>
                      <c:pt idx="1581">
                        <c:v>43226.496527777781</c:v>
                      </c:pt>
                      <c:pt idx="1582">
                        <c:v>43226.5</c:v>
                      </c:pt>
                      <c:pt idx="1583">
                        <c:v>43226.503472222219</c:v>
                      </c:pt>
                      <c:pt idx="1584">
                        <c:v>43226.506944444445</c:v>
                      </c:pt>
                      <c:pt idx="1585">
                        <c:v>43226.510416666664</c:v>
                      </c:pt>
                      <c:pt idx="1586">
                        <c:v>43226.513888888891</c:v>
                      </c:pt>
                      <c:pt idx="1587">
                        <c:v>43226.517361111109</c:v>
                      </c:pt>
                      <c:pt idx="1588">
                        <c:v>43226.520833333336</c:v>
                      </c:pt>
                      <c:pt idx="1589">
                        <c:v>43226.524305555555</c:v>
                      </c:pt>
                      <c:pt idx="1590">
                        <c:v>43226.527777777781</c:v>
                      </c:pt>
                      <c:pt idx="1591">
                        <c:v>43226.53125</c:v>
                      </c:pt>
                      <c:pt idx="1592">
                        <c:v>43226.534722222219</c:v>
                      </c:pt>
                      <c:pt idx="1593">
                        <c:v>43226.538194444445</c:v>
                      </c:pt>
                      <c:pt idx="1594">
                        <c:v>43226.541666666664</c:v>
                      </c:pt>
                      <c:pt idx="1595">
                        <c:v>43226.545138888891</c:v>
                      </c:pt>
                      <c:pt idx="1596">
                        <c:v>43226.548611111109</c:v>
                      </c:pt>
                      <c:pt idx="1597">
                        <c:v>43226.552083333336</c:v>
                      </c:pt>
                      <c:pt idx="1598">
                        <c:v>43226.555555555555</c:v>
                      </c:pt>
                      <c:pt idx="1599">
                        <c:v>43226.559027777781</c:v>
                      </c:pt>
                      <c:pt idx="1600">
                        <c:v>43226.5625</c:v>
                      </c:pt>
                      <c:pt idx="1601">
                        <c:v>43226.565972222219</c:v>
                      </c:pt>
                      <c:pt idx="1602">
                        <c:v>43226.569444444445</c:v>
                      </c:pt>
                      <c:pt idx="1603">
                        <c:v>43226.572916666664</c:v>
                      </c:pt>
                      <c:pt idx="1604">
                        <c:v>43226.576388888891</c:v>
                      </c:pt>
                      <c:pt idx="1605">
                        <c:v>43226.579861111109</c:v>
                      </c:pt>
                      <c:pt idx="1606">
                        <c:v>43226.583333333336</c:v>
                      </c:pt>
                      <c:pt idx="1607">
                        <c:v>43226.586805555555</c:v>
                      </c:pt>
                      <c:pt idx="1608">
                        <c:v>43226.590277777781</c:v>
                      </c:pt>
                      <c:pt idx="1609">
                        <c:v>43226.59375</c:v>
                      </c:pt>
                      <c:pt idx="1610">
                        <c:v>43226.597222222219</c:v>
                      </c:pt>
                      <c:pt idx="1611">
                        <c:v>43226.600694444445</c:v>
                      </c:pt>
                      <c:pt idx="1612">
                        <c:v>43226.604166666664</c:v>
                      </c:pt>
                      <c:pt idx="1613">
                        <c:v>43226.607638888891</c:v>
                      </c:pt>
                      <c:pt idx="1614">
                        <c:v>43226.611111111109</c:v>
                      </c:pt>
                      <c:pt idx="1615">
                        <c:v>43226.614583333336</c:v>
                      </c:pt>
                      <c:pt idx="1616">
                        <c:v>43226.618055555555</c:v>
                      </c:pt>
                      <c:pt idx="1617">
                        <c:v>43226.621527777781</c:v>
                      </c:pt>
                      <c:pt idx="1618">
                        <c:v>43226.625</c:v>
                      </c:pt>
                      <c:pt idx="1619">
                        <c:v>43226.628472222219</c:v>
                      </c:pt>
                      <c:pt idx="1620">
                        <c:v>43226.631944444445</c:v>
                      </c:pt>
                      <c:pt idx="1621">
                        <c:v>43226.635416666664</c:v>
                      </c:pt>
                      <c:pt idx="1622">
                        <c:v>43226.638888888891</c:v>
                      </c:pt>
                      <c:pt idx="1623">
                        <c:v>43226.642361111109</c:v>
                      </c:pt>
                      <c:pt idx="1624">
                        <c:v>43226.645833333336</c:v>
                      </c:pt>
                      <c:pt idx="1625">
                        <c:v>43226.649305555555</c:v>
                      </c:pt>
                      <c:pt idx="1626">
                        <c:v>43226.652777777781</c:v>
                      </c:pt>
                      <c:pt idx="1627">
                        <c:v>43226.65625</c:v>
                      </c:pt>
                      <c:pt idx="1628">
                        <c:v>43226.659722222219</c:v>
                      </c:pt>
                      <c:pt idx="1629">
                        <c:v>43226.663194444445</c:v>
                      </c:pt>
                      <c:pt idx="1630">
                        <c:v>43226.666666666664</c:v>
                      </c:pt>
                      <c:pt idx="1631">
                        <c:v>43226.670138888891</c:v>
                      </c:pt>
                      <c:pt idx="1632">
                        <c:v>43226.673611111109</c:v>
                      </c:pt>
                      <c:pt idx="1633">
                        <c:v>43226.677083333336</c:v>
                      </c:pt>
                      <c:pt idx="1634">
                        <c:v>43226.680555555555</c:v>
                      </c:pt>
                      <c:pt idx="1635">
                        <c:v>43226.684027777781</c:v>
                      </c:pt>
                      <c:pt idx="1636">
                        <c:v>43226.6875</c:v>
                      </c:pt>
                      <c:pt idx="1637">
                        <c:v>43226.690972222219</c:v>
                      </c:pt>
                      <c:pt idx="1638">
                        <c:v>43226.694444444445</c:v>
                      </c:pt>
                      <c:pt idx="1639">
                        <c:v>43226.697916666664</c:v>
                      </c:pt>
                      <c:pt idx="1640">
                        <c:v>43226.701388888891</c:v>
                      </c:pt>
                      <c:pt idx="1641">
                        <c:v>43226.704861111109</c:v>
                      </c:pt>
                      <c:pt idx="1642">
                        <c:v>43226.708333333336</c:v>
                      </c:pt>
                      <c:pt idx="1643">
                        <c:v>43226.711805555555</c:v>
                      </c:pt>
                      <c:pt idx="1644">
                        <c:v>43226.715277777781</c:v>
                      </c:pt>
                      <c:pt idx="1645">
                        <c:v>43226.71875</c:v>
                      </c:pt>
                      <c:pt idx="1646">
                        <c:v>43226.722222222219</c:v>
                      </c:pt>
                      <c:pt idx="1647">
                        <c:v>43226.725694444445</c:v>
                      </c:pt>
                      <c:pt idx="1648">
                        <c:v>43226.729166666664</c:v>
                      </c:pt>
                      <c:pt idx="1649">
                        <c:v>43226.732638888891</c:v>
                      </c:pt>
                      <c:pt idx="1650">
                        <c:v>43226.736111111109</c:v>
                      </c:pt>
                      <c:pt idx="1651">
                        <c:v>43226.739583333336</c:v>
                      </c:pt>
                      <c:pt idx="1652">
                        <c:v>43226.743055555555</c:v>
                      </c:pt>
                      <c:pt idx="1653">
                        <c:v>43226.746527777781</c:v>
                      </c:pt>
                      <c:pt idx="1654">
                        <c:v>43226.75277777778</c:v>
                      </c:pt>
                      <c:pt idx="1655">
                        <c:v>43226.756249999999</c:v>
                      </c:pt>
                      <c:pt idx="1656">
                        <c:v>43226.759722222225</c:v>
                      </c:pt>
                      <c:pt idx="1657">
                        <c:v>43226.763194444444</c:v>
                      </c:pt>
                      <c:pt idx="1658">
                        <c:v>43226.76666666667</c:v>
                      </c:pt>
                      <c:pt idx="1659">
                        <c:v>43226.770138888889</c:v>
                      </c:pt>
                      <c:pt idx="1660">
                        <c:v>43226.773611111108</c:v>
                      </c:pt>
                      <c:pt idx="1661">
                        <c:v>43226.777083333334</c:v>
                      </c:pt>
                      <c:pt idx="1662">
                        <c:v>43226.780555555553</c:v>
                      </c:pt>
                      <c:pt idx="1663">
                        <c:v>43226.78402777778</c:v>
                      </c:pt>
                      <c:pt idx="1664">
                        <c:v>43226.787499999999</c:v>
                      </c:pt>
                      <c:pt idx="1665">
                        <c:v>43226.790972222225</c:v>
                      </c:pt>
                      <c:pt idx="1666">
                        <c:v>43226.794444444444</c:v>
                      </c:pt>
                      <c:pt idx="1667">
                        <c:v>43226.79791666667</c:v>
                      </c:pt>
                      <c:pt idx="1668">
                        <c:v>43226.801388888889</c:v>
                      </c:pt>
                      <c:pt idx="1669">
                        <c:v>43226.804861111108</c:v>
                      </c:pt>
                      <c:pt idx="1670">
                        <c:v>43226.808333333334</c:v>
                      </c:pt>
                      <c:pt idx="1671">
                        <c:v>43226.811805555553</c:v>
                      </c:pt>
                      <c:pt idx="1672">
                        <c:v>43226.81527777778</c:v>
                      </c:pt>
                      <c:pt idx="1673">
                        <c:v>43226.818749999999</c:v>
                      </c:pt>
                      <c:pt idx="1674">
                        <c:v>43226.822222222225</c:v>
                      </c:pt>
                      <c:pt idx="1675">
                        <c:v>43226.825694444444</c:v>
                      </c:pt>
                      <c:pt idx="1676">
                        <c:v>43226.82916666667</c:v>
                      </c:pt>
                      <c:pt idx="1677">
                        <c:v>43226.832638888889</c:v>
                      </c:pt>
                      <c:pt idx="1678">
                        <c:v>43226.836111111108</c:v>
                      </c:pt>
                      <c:pt idx="1679">
                        <c:v>43226.839583333334</c:v>
                      </c:pt>
                      <c:pt idx="1680">
                        <c:v>43226.843055555553</c:v>
                      </c:pt>
                      <c:pt idx="1681">
                        <c:v>43226.84652777778</c:v>
                      </c:pt>
                      <c:pt idx="1682">
                        <c:v>43226.85</c:v>
                      </c:pt>
                      <c:pt idx="1683">
                        <c:v>43226.853472222225</c:v>
                      </c:pt>
                      <c:pt idx="1684">
                        <c:v>43226.856944444444</c:v>
                      </c:pt>
                      <c:pt idx="1685">
                        <c:v>43226.86041666667</c:v>
                      </c:pt>
                      <c:pt idx="1686">
                        <c:v>43226.863888888889</c:v>
                      </c:pt>
                      <c:pt idx="1687">
                        <c:v>43226.867361111108</c:v>
                      </c:pt>
                      <c:pt idx="1688">
                        <c:v>43226.870833333334</c:v>
                      </c:pt>
                      <c:pt idx="1689">
                        <c:v>43226.874305555553</c:v>
                      </c:pt>
                      <c:pt idx="1690">
                        <c:v>43226.87777777778</c:v>
                      </c:pt>
                      <c:pt idx="1691">
                        <c:v>43226.881249999999</c:v>
                      </c:pt>
                      <c:pt idx="1692">
                        <c:v>43226.884722222225</c:v>
                      </c:pt>
                      <c:pt idx="1693">
                        <c:v>43226.888194444444</c:v>
                      </c:pt>
                      <c:pt idx="1694">
                        <c:v>43226.89166666667</c:v>
                      </c:pt>
                      <c:pt idx="1695">
                        <c:v>43226.895138888889</c:v>
                      </c:pt>
                      <c:pt idx="1696">
                        <c:v>43226.898611111108</c:v>
                      </c:pt>
                      <c:pt idx="1697">
                        <c:v>43226.902083333334</c:v>
                      </c:pt>
                      <c:pt idx="1698">
                        <c:v>43226.905555555553</c:v>
                      </c:pt>
                      <c:pt idx="1699">
                        <c:v>43226.90902777778</c:v>
                      </c:pt>
                      <c:pt idx="1700">
                        <c:v>43226.912499999999</c:v>
                      </c:pt>
                      <c:pt idx="1701">
                        <c:v>43226.913194444445</c:v>
                      </c:pt>
                      <c:pt idx="1702">
                        <c:v>43226.916666666664</c:v>
                      </c:pt>
                      <c:pt idx="1703">
                        <c:v>43226.920138888891</c:v>
                      </c:pt>
                      <c:pt idx="1704">
                        <c:v>43226.923611111109</c:v>
                      </c:pt>
                      <c:pt idx="1705">
                        <c:v>43226.927083333336</c:v>
                      </c:pt>
                      <c:pt idx="1706">
                        <c:v>43226.930555555555</c:v>
                      </c:pt>
                      <c:pt idx="1707">
                        <c:v>43226.934027777781</c:v>
                      </c:pt>
                      <c:pt idx="1708">
                        <c:v>43226.9375</c:v>
                      </c:pt>
                      <c:pt idx="1709">
                        <c:v>43226.940972222219</c:v>
                      </c:pt>
                      <c:pt idx="1710">
                        <c:v>43226.944444444445</c:v>
                      </c:pt>
                      <c:pt idx="1711">
                        <c:v>43226.948611111111</c:v>
                      </c:pt>
                      <c:pt idx="1712">
                        <c:v>43226.95208333333</c:v>
                      </c:pt>
                      <c:pt idx="1713">
                        <c:v>43226.955555555556</c:v>
                      </c:pt>
                      <c:pt idx="1714">
                        <c:v>43226.959027777775</c:v>
                      </c:pt>
                      <c:pt idx="1715">
                        <c:v>43226.962500000001</c:v>
                      </c:pt>
                      <c:pt idx="1716">
                        <c:v>43226.96597222222</c:v>
                      </c:pt>
                      <c:pt idx="1717">
                        <c:v>43226.969444444447</c:v>
                      </c:pt>
                      <c:pt idx="1718">
                        <c:v>43226.972916666666</c:v>
                      </c:pt>
                      <c:pt idx="1719">
                        <c:v>43226.976388888892</c:v>
                      </c:pt>
                      <c:pt idx="1720">
                        <c:v>43226.979861111111</c:v>
                      </c:pt>
                      <c:pt idx="1721">
                        <c:v>43226.98333333333</c:v>
                      </c:pt>
                      <c:pt idx="1722">
                        <c:v>43226.986805555556</c:v>
                      </c:pt>
                      <c:pt idx="1723">
                        <c:v>43226.990277777775</c:v>
                      </c:pt>
                      <c:pt idx="1724">
                        <c:v>43226.993750000001</c:v>
                      </c:pt>
                      <c:pt idx="1725">
                        <c:v>43226.99722222222</c:v>
                      </c:pt>
                      <c:pt idx="1726">
                        <c:v>43227.000694444447</c:v>
                      </c:pt>
                      <c:pt idx="1727">
                        <c:v>43227.004166666666</c:v>
                      </c:pt>
                      <c:pt idx="1728">
                        <c:v>43227.007638888892</c:v>
                      </c:pt>
                      <c:pt idx="1729">
                        <c:v>43227.011111111111</c:v>
                      </c:pt>
                      <c:pt idx="1730">
                        <c:v>43227.01458333333</c:v>
                      </c:pt>
                      <c:pt idx="1731">
                        <c:v>43227.018055555556</c:v>
                      </c:pt>
                      <c:pt idx="1732">
                        <c:v>43227.021527777775</c:v>
                      </c:pt>
                      <c:pt idx="1733">
                        <c:v>43227.025000000001</c:v>
                      </c:pt>
                      <c:pt idx="1734">
                        <c:v>43227.02847222222</c:v>
                      </c:pt>
                      <c:pt idx="1735">
                        <c:v>43227.031944444447</c:v>
                      </c:pt>
                      <c:pt idx="1736">
                        <c:v>43227.035416666666</c:v>
                      </c:pt>
                      <c:pt idx="1737">
                        <c:v>43227.038888888892</c:v>
                      </c:pt>
                      <c:pt idx="1738">
                        <c:v>43227.042361111111</c:v>
                      </c:pt>
                      <c:pt idx="1739">
                        <c:v>43227.04583333333</c:v>
                      </c:pt>
                      <c:pt idx="1740">
                        <c:v>43227.049305555556</c:v>
                      </c:pt>
                      <c:pt idx="1741">
                        <c:v>43227.052777777775</c:v>
                      </c:pt>
                      <c:pt idx="1742">
                        <c:v>43227.056250000001</c:v>
                      </c:pt>
                      <c:pt idx="1743">
                        <c:v>43227.05972222222</c:v>
                      </c:pt>
                      <c:pt idx="1744">
                        <c:v>43227.063194444447</c:v>
                      </c:pt>
                      <c:pt idx="1745">
                        <c:v>43227.066666666666</c:v>
                      </c:pt>
                      <c:pt idx="1746">
                        <c:v>43227.070138888892</c:v>
                      </c:pt>
                      <c:pt idx="1747">
                        <c:v>43227.073611111111</c:v>
                      </c:pt>
                      <c:pt idx="1748">
                        <c:v>43227.07708333333</c:v>
                      </c:pt>
                      <c:pt idx="1749">
                        <c:v>43227.080555555556</c:v>
                      </c:pt>
                      <c:pt idx="1750">
                        <c:v>43227.084027777775</c:v>
                      </c:pt>
                      <c:pt idx="1751">
                        <c:v>43227.087500000001</c:v>
                      </c:pt>
                      <c:pt idx="1752">
                        <c:v>43227.09097222222</c:v>
                      </c:pt>
                      <c:pt idx="1753">
                        <c:v>43227.094444444447</c:v>
                      </c:pt>
                      <c:pt idx="1754">
                        <c:v>43227.097916666666</c:v>
                      </c:pt>
                      <c:pt idx="1755">
                        <c:v>43227.101388888892</c:v>
                      </c:pt>
                      <c:pt idx="1756">
                        <c:v>43227.104861111111</c:v>
                      </c:pt>
                      <c:pt idx="1757">
                        <c:v>43227.10833333333</c:v>
                      </c:pt>
                      <c:pt idx="1758">
                        <c:v>43227.111805555556</c:v>
                      </c:pt>
                      <c:pt idx="1759">
                        <c:v>43227.115277777775</c:v>
                      </c:pt>
                      <c:pt idx="1760">
                        <c:v>43227.118750000001</c:v>
                      </c:pt>
                      <c:pt idx="1761">
                        <c:v>43227.12222222222</c:v>
                      </c:pt>
                      <c:pt idx="1762">
                        <c:v>43227.125694444447</c:v>
                      </c:pt>
                      <c:pt idx="1763">
                        <c:v>43227.129166666666</c:v>
                      </c:pt>
                      <c:pt idx="1764">
                        <c:v>43227.132638888892</c:v>
                      </c:pt>
                      <c:pt idx="1765">
                        <c:v>43227.136111111111</c:v>
                      </c:pt>
                      <c:pt idx="1766">
                        <c:v>43227.13958333333</c:v>
                      </c:pt>
                      <c:pt idx="1767">
                        <c:v>43227.143055555556</c:v>
                      </c:pt>
                      <c:pt idx="1768">
                        <c:v>43227.146527777775</c:v>
                      </c:pt>
                      <c:pt idx="1769">
                        <c:v>43227.15</c:v>
                      </c:pt>
                      <c:pt idx="1770">
                        <c:v>43227.15347222222</c:v>
                      </c:pt>
                      <c:pt idx="1771">
                        <c:v>43227.156944444447</c:v>
                      </c:pt>
                      <c:pt idx="1772">
                        <c:v>43227.160416666666</c:v>
                      </c:pt>
                      <c:pt idx="1773">
                        <c:v>43227.163888888892</c:v>
                      </c:pt>
                      <c:pt idx="1774">
                        <c:v>43227.167361111111</c:v>
                      </c:pt>
                      <c:pt idx="1775">
                        <c:v>43227.17083333333</c:v>
                      </c:pt>
                      <c:pt idx="1776">
                        <c:v>43227.174305555556</c:v>
                      </c:pt>
                      <c:pt idx="1777">
                        <c:v>43227.177777777775</c:v>
                      </c:pt>
                      <c:pt idx="1778">
                        <c:v>43227.181250000001</c:v>
                      </c:pt>
                      <c:pt idx="1779">
                        <c:v>43227.18472222222</c:v>
                      </c:pt>
                      <c:pt idx="1780">
                        <c:v>43227.188194444447</c:v>
                      </c:pt>
                      <c:pt idx="1781">
                        <c:v>43227.191666666666</c:v>
                      </c:pt>
                      <c:pt idx="1782">
                        <c:v>43227.195138888892</c:v>
                      </c:pt>
                      <c:pt idx="1783">
                        <c:v>43227.198611111111</c:v>
                      </c:pt>
                      <c:pt idx="1784">
                        <c:v>43227.20208333333</c:v>
                      </c:pt>
                      <c:pt idx="1785">
                        <c:v>43227.205555555556</c:v>
                      </c:pt>
                      <c:pt idx="1786">
                        <c:v>43227.209027777775</c:v>
                      </c:pt>
                      <c:pt idx="1787">
                        <c:v>43227.212500000001</c:v>
                      </c:pt>
                      <c:pt idx="1788">
                        <c:v>43227.21597222222</c:v>
                      </c:pt>
                      <c:pt idx="1789">
                        <c:v>43227.219444444447</c:v>
                      </c:pt>
                      <c:pt idx="1790">
                        <c:v>43227.222916666666</c:v>
                      </c:pt>
                      <c:pt idx="1791">
                        <c:v>43227.226388888892</c:v>
                      </c:pt>
                      <c:pt idx="1792">
                        <c:v>43227.229861111111</c:v>
                      </c:pt>
                      <c:pt idx="1793">
                        <c:v>43227.23333333333</c:v>
                      </c:pt>
                      <c:pt idx="1794">
                        <c:v>43227.236805555556</c:v>
                      </c:pt>
                      <c:pt idx="1795">
                        <c:v>43227.240277777775</c:v>
                      </c:pt>
                      <c:pt idx="1796">
                        <c:v>43227.243750000001</c:v>
                      </c:pt>
                      <c:pt idx="1797">
                        <c:v>43227.24722222222</c:v>
                      </c:pt>
                      <c:pt idx="1798">
                        <c:v>43227.250694444447</c:v>
                      </c:pt>
                      <c:pt idx="1799">
                        <c:v>43227.254166666666</c:v>
                      </c:pt>
                      <c:pt idx="1800">
                        <c:v>43227.257638888892</c:v>
                      </c:pt>
                      <c:pt idx="1801">
                        <c:v>43227.261111111111</c:v>
                      </c:pt>
                      <c:pt idx="1802">
                        <c:v>43227.26458333333</c:v>
                      </c:pt>
                      <c:pt idx="1803">
                        <c:v>43227.268055555556</c:v>
                      </c:pt>
                      <c:pt idx="1804">
                        <c:v>43227.271527777775</c:v>
                      </c:pt>
                      <c:pt idx="1805">
                        <c:v>43227.275000000001</c:v>
                      </c:pt>
                      <c:pt idx="1806">
                        <c:v>43227.27847222222</c:v>
                      </c:pt>
                      <c:pt idx="1807">
                        <c:v>43227.281944444447</c:v>
                      </c:pt>
                      <c:pt idx="1808">
                        <c:v>43227.285416666666</c:v>
                      </c:pt>
                      <c:pt idx="1809">
                        <c:v>43227.288888888892</c:v>
                      </c:pt>
                      <c:pt idx="1810">
                        <c:v>43227.292361111111</c:v>
                      </c:pt>
                      <c:pt idx="1811">
                        <c:v>43227.29583333333</c:v>
                      </c:pt>
                      <c:pt idx="1812">
                        <c:v>43227.299305555556</c:v>
                      </c:pt>
                      <c:pt idx="1813">
                        <c:v>43227.302777777775</c:v>
                      </c:pt>
                      <c:pt idx="1814">
                        <c:v>43227.306250000001</c:v>
                      </c:pt>
                      <c:pt idx="1815">
                        <c:v>43227.30972222222</c:v>
                      </c:pt>
                      <c:pt idx="1816">
                        <c:v>43227.313194444447</c:v>
                      </c:pt>
                      <c:pt idx="1817">
                        <c:v>43227.316666666666</c:v>
                      </c:pt>
                      <c:pt idx="1818">
                        <c:v>43227.320138888892</c:v>
                      </c:pt>
                      <c:pt idx="1819">
                        <c:v>43227.323611111111</c:v>
                      </c:pt>
                      <c:pt idx="1820">
                        <c:v>43227.32708333333</c:v>
                      </c:pt>
                      <c:pt idx="1821">
                        <c:v>43227.330555555556</c:v>
                      </c:pt>
                      <c:pt idx="1822">
                        <c:v>43227.334027777775</c:v>
                      </c:pt>
                      <c:pt idx="1823">
                        <c:v>43227.337500000001</c:v>
                      </c:pt>
                      <c:pt idx="1824">
                        <c:v>43227.34097222222</c:v>
                      </c:pt>
                      <c:pt idx="1825">
                        <c:v>43227.344444444447</c:v>
                      </c:pt>
                      <c:pt idx="1826">
                        <c:v>43227.347916666666</c:v>
                      </c:pt>
                      <c:pt idx="1827">
                        <c:v>43227.351388888892</c:v>
                      </c:pt>
                      <c:pt idx="1828">
                        <c:v>43227.354861111111</c:v>
                      </c:pt>
                      <c:pt idx="1829">
                        <c:v>43227.35833333333</c:v>
                      </c:pt>
                      <c:pt idx="1830">
                        <c:v>43227.361805555556</c:v>
                      </c:pt>
                      <c:pt idx="1831">
                        <c:v>43227.365277777775</c:v>
                      </c:pt>
                      <c:pt idx="1832">
                        <c:v>43227.368750000001</c:v>
                      </c:pt>
                      <c:pt idx="1833">
                        <c:v>43227.37222222222</c:v>
                      </c:pt>
                      <c:pt idx="1834">
                        <c:v>43227.375694444447</c:v>
                      </c:pt>
                      <c:pt idx="1835">
                        <c:v>43227.379166666666</c:v>
                      </c:pt>
                      <c:pt idx="1836">
                        <c:v>43227.382638888892</c:v>
                      </c:pt>
                      <c:pt idx="1837">
                        <c:v>43227.386111111111</c:v>
                      </c:pt>
                      <c:pt idx="1838">
                        <c:v>43227.38958333333</c:v>
                      </c:pt>
                      <c:pt idx="1839">
                        <c:v>43227.393055555556</c:v>
                      </c:pt>
                      <c:pt idx="1840">
                        <c:v>43227.396527777775</c:v>
                      </c:pt>
                      <c:pt idx="1841">
                        <c:v>43227.4</c:v>
                      </c:pt>
                      <c:pt idx="1842">
                        <c:v>43227.40347222222</c:v>
                      </c:pt>
                      <c:pt idx="1843">
                        <c:v>43227.406944444447</c:v>
                      </c:pt>
                      <c:pt idx="1844">
                        <c:v>43227.410416666666</c:v>
                      </c:pt>
                      <c:pt idx="1845">
                        <c:v>43227.413888888892</c:v>
                      </c:pt>
                      <c:pt idx="1846">
                        <c:v>43227.417361111111</c:v>
                      </c:pt>
                      <c:pt idx="1847">
                        <c:v>43227.42083333333</c:v>
                      </c:pt>
                      <c:pt idx="1848">
                        <c:v>43227.424305555556</c:v>
                      </c:pt>
                      <c:pt idx="1849">
                        <c:v>43227.427777777775</c:v>
                      </c:pt>
                      <c:pt idx="1850">
                        <c:v>43227.431250000001</c:v>
                      </c:pt>
                      <c:pt idx="1851">
                        <c:v>43227.436805555553</c:v>
                      </c:pt>
                      <c:pt idx="1852">
                        <c:v>43227.44027777778</c:v>
                      </c:pt>
                      <c:pt idx="1853">
                        <c:v>43227.443749999999</c:v>
                      </c:pt>
                      <c:pt idx="1854">
                        <c:v>43227.447222222225</c:v>
                      </c:pt>
                      <c:pt idx="1855">
                        <c:v>43227.450694444444</c:v>
                      </c:pt>
                      <c:pt idx="1856">
                        <c:v>43227.45416666667</c:v>
                      </c:pt>
                      <c:pt idx="1857">
                        <c:v>43227.457638888889</c:v>
                      </c:pt>
                      <c:pt idx="1858">
                        <c:v>43227.461111111108</c:v>
                      </c:pt>
                      <c:pt idx="1859">
                        <c:v>43227.464583333334</c:v>
                      </c:pt>
                      <c:pt idx="1860">
                        <c:v>43227.468055555553</c:v>
                      </c:pt>
                      <c:pt idx="1861">
                        <c:v>43227.47152777778</c:v>
                      </c:pt>
                      <c:pt idx="1862">
                        <c:v>43227.474999999999</c:v>
                      </c:pt>
                      <c:pt idx="1863">
                        <c:v>43227.478472222225</c:v>
                      </c:pt>
                      <c:pt idx="1864">
                        <c:v>43227.481944444444</c:v>
                      </c:pt>
                      <c:pt idx="1865">
                        <c:v>43227.48541666667</c:v>
                      </c:pt>
                      <c:pt idx="1866">
                        <c:v>43227.488888888889</c:v>
                      </c:pt>
                      <c:pt idx="1867">
                        <c:v>43227.492361111108</c:v>
                      </c:pt>
                      <c:pt idx="1868">
                        <c:v>43227.495833333334</c:v>
                      </c:pt>
                      <c:pt idx="1869">
                        <c:v>43227.499305555553</c:v>
                      </c:pt>
                      <c:pt idx="1870">
                        <c:v>43227.50277777778</c:v>
                      </c:pt>
                      <c:pt idx="1871">
                        <c:v>43227.506249999999</c:v>
                      </c:pt>
                      <c:pt idx="1872">
                        <c:v>43227.509722222225</c:v>
                      </c:pt>
                      <c:pt idx="1873">
                        <c:v>43227.513194444444</c:v>
                      </c:pt>
                      <c:pt idx="1874">
                        <c:v>43227.51666666667</c:v>
                      </c:pt>
                      <c:pt idx="1875">
                        <c:v>43227.520138888889</c:v>
                      </c:pt>
                      <c:pt idx="1876">
                        <c:v>43227.523611111108</c:v>
                      </c:pt>
                      <c:pt idx="1877">
                        <c:v>43227.527083333334</c:v>
                      </c:pt>
                      <c:pt idx="1878">
                        <c:v>43227.530555555553</c:v>
                      </c:pt>
                      <c:pt idx="1879">
                        <c:v>43227.53402777778</c:v>
                      </c:pt>
                      <c:pt idx="1880">
                        <c:v>43227.537499999999</c:v>
                      </c:pt>
                      <c:pt idx="1881">
                        <c:v>43227.540972222225</c:v>
                      </c:pt>
                      <c:pt idx="1882">
                        <c:v>43227.544444444444</c:v>
                      </c:pt>
                      <c:pt idx="1883">
                        <c:v>43227.54791666667</c:v>
                      </c:pt>
                      <c:pt idx="1884">
                        <c:v>43227.551388888889</c:v>
                      </c:pt>
                      <c:pt idx="1885">
                        <c:v>43227.554861111108</c:v>
                      </c:pt>
                      <c:pt idx="1886">
                        <c:v>43227.558333333334</c:v>
                      </c:pt>
                      <c:pt idx="1887">
                        <c:v>43227.561805555553</c:v>
                      </c:pt>
                      <c:pt idx="1888">
                        <c:v>43227.56527777778</c:v>
                      </c:pt>
                      <c:pt idx="1889">
                        <c:v>43227.568749999999</c:v>
                      </c:pt>
                      <c:pt idx="1890">
                        <c:v>43227.572222222225</c:v>
                      </c:pt>
                      <c:pt idx="1891">
                        <c:v>43227.575694444444</c:v>
                      </c:pt>
                      <c:pt idx="1892">
                        <c:v>43227.57916666667</c:v>
                      </c:pt>
                      <c:pt idx="1893">
                        <c:v>43227.582638888889</c:v>
                      </c:pt>
                      <c:pt idx="1894">
                        <c:v>43227.586111111108</c:v>
                      </c:pt>
                      <c:pt idx="1895">
                        <c:v>43227.589583333334</c:v>
                      </c:pt>
                      <c:pt idx="1896">
                        <c:v>43227.593055555553</c:v>
                      </c:pt>
                      <c:pt idx="1897">
                        <c:v>43227.59652777778</c:v>
                      </c:pt>
                      <c:pt idx="1898">
                        <c:v>43227.6</c:v>
                      </c:pt>
                      <c:pt idx="1899">
                        <c:v>43227.603472222225</c:v>
                      </c:pt>
                      <c:pt idx="1900">
                        <c:v>43227.606944444444</c:v>
                      </c:pt>
                      <c:pt idx="1901">
                        <c:v>43227.61041666667</c:v>
                      </c:pt>
                      <c:pt idx="1902">
                        <c:v>43227.613888888889</c:v>
                      </c:pt>
                      <c:pt idx="1903">
                        <c:v>43227.617361111108</c:v>
                      </c:pt>
                      <c:pt idx="1904">
                        <c:v>43227.620833333334</c:v>
                      </c:pt>
                      <c:pt idx="1905">
                        <c:v>43227.624305555553</c:v>
                      </c:pt>
                      <c:pt idx="1906">
                        <c:v>43227.62777777778</c:v>
                      </c:pt>
                      <c:pt idx="1907">
                        <c:v>43227.631249999999</c:v>
                      </c:pt>
                      <c:pt idx="1908">
                        <c:v>43227.634722222225</c:v>
                      </c:pt>
                      <c:pt idx="1909">
                        <c:v>43227.638194444444</c:v>
                      </c:pt>
                      <c:pt idx="1910">
                        <c:v>43227.64166666667</c:v>
                      </c:pt>
                      <c:pt idx="1911">
                        <c:v>43227.645138888889</c:v>
                      </c:pt>
                      <c:pt idx="1912">
                        <c:v>43227.648611111108</c:v>
                      </c:pt>
                      <c:pt idx="1913">
                        <c:v>43227.652083333334</c:v>
                      </c:pt>
                      <c:pt idx="1914">
                        <c:v>43227.655555555553</c:v>
                      </c:pt>
                      <c:pt idx="1915">
                        <c:v>43227.65902777778</c:v>
                      </c:pt>
                      <c:pt idx="1916">
                        <c:v>43227.662499999999</c:v>
                      </c:pt>
                      <c:pt idx="1917">
                        <c:v>43227.665972222225</c:v>
                      </c:pt>
                      <c:pt idx="1918">
                        <c:v>43227.669444444444</c:v>
                      </c:pt>
                      <c:pt idx="1919">
                        <c:v>43227.67291666667</c:v>
                      </c:pt>
                      <c:pt idx="1920">
                        <c:v>43227.676388888889</c:v>
                      </c:pt>
                      <c:pt idx="1921">
                        <c:v>43227.679861111108</c:v>
                      </c:pt>
                      <c:pt idx="1922">
                        <c:v>43227.683333333334</c:v>
                      </c:pt>
                      <c:pt idx="1923">
                        <c:v>43227.686805555553</c:v>
                      </c:pt>
                      <c:pt idx="1924">
                        <c:v>43227.69027777778</c:v>
                      </c:pt>
                      <c:pt idx="1925">
                        <c:v>43227.693749999999</c:v>
                      </c:pt>
                      <c:pt idx="1926">
                        <c:v>43227.697222222225</c:v>
                      </c:pt>
                      <c:pt idx="1927">
                        <c:v>43227.700694444444</c:v>
                      </c:pt>
                      <c:pt idx="1928">
                        <c:v>43227.70416666667</c:v>
                      </c:pt>
                      <c:pt idx="1929">
                        <c:v>43227.707638888889</c:v>
                      </c:pt>
                      <c:pt idx="1930">
                        <c:v>43227.711111111108</c:v>
                      </c:pt>
                      <c:pt idx="1931">
                        <c:v>43227.714583333334</c:v>
                      </c:pt>
                      <c:pt idx="1932">
                        <c:v>43227.718055555553</c:v>
                      </c:pt>
                      <c:pt idx="1933">
                        <c:v>43227.72152777778</c:v>
                      </c:pt>
                      <c:pt idx="1934">
                        <c:v>43227.724999999999</c:v>
                      </c:pt>
                      <c:pt idx="1935">
                        <c:v>43227.728472222225</c:v>
                      </c:pt>
                      <c:pt idx="1936">
                        <c:v>43227.731944444444</c:v>
                      </c:pt>
                      <c:pt idx="1937">
                        <c:v>43227.73541666667</c:v>
                      </c:pt>
                      <c:pt idx="1938">
                        <c:v>43227.738888888889</c:v>
                      </c:pt>
                      <c:pt idx="1939">
                        <c:v>43227.742361111108</c:v>
                      </c:pt>
                      <c:pt idx="1940">
                        <c:v>43227.745833333334</c:v>
                      </c:pt>
                      <c:pt idx="1941">
                        <c:v>43227.749305555553</c:v>
                      </c:pt>
                      <c:pt idx="1942">
                        <c:v>43227.75277777778</c:v>
                      </c:pt>
                      <c:pt idx="1943">
                        <c:v>43227.756249999999</c:v>
                      </c:pt>
                      <c:pt idx="1944">
                        <c:v>43227.759722222225</c:v>
                      </c:pt>
                      <c:pt idx="1945">
                        <c:v>43227.763194444444</c:v>
                      </c:pt>
                      <c:pt idx="1946">
                        <c:v>43227.76666666667</c:v>
                      </c:pt>
                      <c:pt idx="1947">
                        <c:v>43227.770138888889</c:v>
                      </c:pt>
                      <c:pt idx="1948">
                        <c:v>43227.773611111108</c:v>
                      </c:pt>
                      <c:pt idx="1949">
                        <c:v>43227.777083333334</c:v>
                      </c:pt>
                      <c:pt idx="1950">
                        <c:v>43227.780555555553</c:v>
                      </c:pt>
                      <c:pt idx="1951">
                        <c:v>43227.78402777778</c:v>
                      </c:pt>
                      <c:pt idx="1952">
                        <c:v>43227.787499999999</c:v>
                      </c:pt>
                      <c:pt idx="1953">
                        <c:v>43227.790972222225</c:v>
                      </c:pt>
                      <c:pt idx="1954">
                        <c:v>43227.794444444444</c:v>
                      </c:pt>
                      <c:pt idx="1955">
                        <c:v>43227.79791666667</c:v>
                      </c:pt>
                      <c:pt idx="1956">
                        <c:v>43227.801388888889</c:v>
                      </c:pt>
                      <c:pt idx="1957">
                        <c:v>43227.804861111108</c:v>
                      </c:pt>
                      <c:pt idx="1958">
                        <c:v>43227.808333333334</c:v>
                      </c:pt>
                      <c:pt idx="1959">
                        <c:v>43227.811805555553</c:v>
                      </c:pt>
                      <c:pt idx="1960">
                        <c:v>43227.81527777778</c:v>
                      </c:pt>
                      <c:pt idx="1961">
                        <c:v>43227.818749999999</c:v>
                      </c:pt>
                      <c:pt idx="1962">
                        <c:v>43227.822222222225</c:v>
                      </c:pt>
                      <c:pt idx="1963">
                        <c:v>43227.825694444444</c:v>
                      </c:pt>
                      <c:pt idx="1964">
                        <c:v>43227.82916666667</c:v>
                      </c:pt>
                      <c:pt idx="1965">
                        <c:v>43227.832638888889</c:v>
                      </c:pt>
                      <c:pt idx="1966">
                        <c:v>43227.836111111108</c:v>
                      </c:pt>
                      <c:pt idx="1967">
                        <c:v>43227.836805555555</c:v>
                      </c:pt>
                      <c:pt idx="1968">
                        <c:v>43227.840277777781</c:v>
                      </c:pt>
                      <c:pt idx="1969">
                        <c:v>43227.84375</c:v>
                      </c:pt>
                      <c:pt idx="1970">
                        <c:v>43227.847222222219</c:v>
                      </c:pt>
                      <c:pt idx="1971">
                        <c:v>43227.850694444445</c:v>
                      </c:pt>
                      <c:pt idx="1972">
                        <c:v>43227.854166666664</c:v>
                      </c:pt>
                      <c:pt idx="1973">
                        <c:v>43227.857638888891</c:v>
                      </c:pt>
                      <c:pt idx="1974">
                        <c:v>43227.861111111109</c:v>
                      </c:pt>
                      <c:pt idx="1975">
                        <c:v>43227.864583333336</c:v>
                      </c:pt>
                      <c:pt idx="1976">
                        <c:v>43227.868055555555</c:v>
                      </c:pt>
                      <c:pt idx="1977">
                        <c:v>43227.871527777781</c:v>
                      </c:pt>
                      <c:pt idx="1978">
                        <c:v>43227.875</c:v>
                      </c:pt>
                      <c:pt idx="1979">
                        <c:v>43227.878472222219</c:v>
                      </c:pt>
                      <c:pt idx="1980">
                        <c:v>43227.881944444445</c:v>
                      </c:pt>
                      <c:pt idx="1981">
                        <c:v>43227.885416666664</c:v>
                      </c:pt>
                      <c:pt idx="1982">
                        <c:v>43227.888888888891</c:v>
                      </c:pt>
                      <c:pt idx="1983">
                        <c:v>43227.892361111109</c:v>
                      </c:pt>
                      <c:pt idx="1984">
                        <c:v>43227.895833333336</c:v>
                      </c:pt>
                      <c:pt idx="1985">
                        <c:v>43227.899305555555</c:v>
                      </c:pt>
                      <c:pt idx="1986">
                        <c:v>43227.902777777781</c:v>
                      </c:pt>
                      <c:pt idx="1987">
                        <c:v>43227.90625</c:v>
                      </c:pt>
                      <c:pt idx="1988">
                        <c:v>43227.909722222219</c:v>
                      </c:pt>
                      <c:pt idx="1989">
                        <c:v>43227.913194444445</c:v>
                      </c:pt>
                      <c:pt idx="1990">
                        <c:v>43227.916666666664</c:v>
                      </c:pt>
                      <c:pt idx="1991">
                        <c:v>43227.920138888891</c:v>
                      </c:pt>
                      <c:pt idx="1992">
                        <c:v>43227.923611111109</c:v>
                      </c:pt>
                      <c:pt idx="1993">
                        <c:v>43227.927083333336</c:v>
                      </c:pt>
                      <c:pt idx="1994">
                        <c:v>43227.931944444441</c:v>
                      </c:pt>
                      <c:pt idx="1995">
                        <c:v>43227.935416666667</c:v>
                      </c:pt>
                      <c:pt idx="1996">
                        <c:v>43227.938888888886</c:v>
                      </c:pt>
                      <c:pt idx="1997">
                        <c:v>43227.942361111112</c:v>
                      </c:pt>
                      <c:pt idx="1998">
                        <c:v>43227.945833333331</c:v>
                      </c:pt>
                      <c:pt idx="1999">
                        <c:v>43227.949305555558</c:v>
                      </c:pt>
                      <c:pt idx="2000">
                        <c:v>43227.952777777777</c:v>
                      </c:pt>
                      <c:pt idx="2001">
                        <c:v>43227.956250000003</c:v>
                      </c:pt>
                      <c:pt idx="2002">
                        <c:v>43227.959722222222</c:v>
                      </c:pt>
                      <c:pt idx="2003">
                        <c:v>43227.963194444441</c:v>
                      </c:pt>
                      <c:pt idx="2004">
                        <c:v>43227.966666666667</c:v>
                      </c:pt>
                      <c:pt idx="2005">
                        <c:v>43227.970138888886</c:v>
                      </c:pt>
                      <c:pt idx="2006">
                        <c:v>43227.973611111112</c:v>
                      </c:pt>
                      <c:pt idx="2007">
                        <c:v>43227.977083333331</c:v>
                      </c:pt>
                      <c:pt idx="2008">
                        <c:v>43227.980555555558</c:v>
                      </c:pt>
                      <c:pt idx="2009">
                        <c:v>43227.984027777777</c:v>
                      </c:pt>
                      <c:pt idx="2010">
                        <c:v>43227.987500000003</c:v>
                      </c:pt>
                      <c:pt idx="2011">
                        <c:v>43227.990972222222</c:v>
                      </c:pt>
                      <c:pt idx="2012">
                        <c:v>43227.994444444441</c:v>
                      </c:pt>
                      <c:pt idx="2013">
                        <c:v>43227.997916666667</c:v>
                      </c:pt>
                      <c:pt idx="2014">
                        <c:v>43228.001388888886</c:v>
                      </c:pt>
                      <c:pt idx="2015">
                        <c:v>43228.004861111112</c:v>
                      </c:pt>
                      <c:pt idx="2016">
                        <c:v>43228.008333333331</c:v>
                      </c:pt>
                      <c:pt idx="2017">
                        <c:v>43228.011805555558</c:v>
                      </c:pt>
                      <c:pt idx="2018">
                        <c:v>43228.015277777777</c:v>
                      </c:pt>
                      <c:pt idx="2019">
                        <c:v>43228.018750000003</c:v>
                      </c:pt>
                      <c:pt idx="2020">
                        <c:v>43228.022222222222</c:v>
                      </c:pt>
                      <c:pt idx="2021">
                        <c:v>43228.025694444441</c:v>
                      </c:pt>
                      <c:pt idx="2022">
                        <c:v>43228.029166666667</c:v>
                      </c:pt>
                      <c:pt idx="2023">
                        <c:v>43228.032638888886</c:v>
                      </c:pt>
                      <c:pt idx="2024">
                        <c:v>43228.036111111112</c:v>
                      </c:pt>
                      <c:pt idx="2025">
                        <c:v>43228.039583333331</c:v>
                      </c:pt>
                      <c:pt idx="2026">
                        <c:v>43228.043055555558</c:v>
                      </c:pt>
                      <c:pt idx="2027">
                        <c:v>43228.046527777777</c:v>
                      </c:pt>
                      <c:pt idx="2028">
                        <c:v>43228.05</c:v>
                      </c:pt>
                      <c:pt idx="2029">
                        <c:v>43228.053472222222</c:v>
                      </c:pt>
                      <c:pt idx="2030">
                        <c:v>43228.056944444441</c:v>
                      </c:pt>
                      <c:pt idx="2031">
                        <c:v>43228.060416666667</c:v>
                      </c:pt>
                      <c:pt idx="2032">
                        <c:v>43228.063888888886</c:v>
                      </c:pt>
                      <c:pt idx="2033">
                        <c:v>43228.067361111112</c:v>
                      </c:pt>
                      <c:pt idx="2034">
                        <c:v>43228.070833333331</c:v>
                      </c:pt>
                      <c:pt idx="2035">
                        <c:v>43228.074305555558</c:v>
                      </c:pt>
                      <c:pt idx="2036">
                        <c:v>43228.077777777777</c:v>
                      </c:pt>
                      <c:pt idx="2037">
                        <c:v>43228.081250000003</c:v>
                      </c:pt>
                      <c:pt idx="2038">
                        <c:v>43228.084722222222</c:v>
                      </c:pt>
                      <c:pt idx="2039">
                        <c:v>43228.088194444441</c:v>
                      </c:pt>
                      <c:pt idx="2040">
                        <c:v>43228.091666666667</c:v>
                      </c:pt>
                      <c:pt idx="2041">
                        <c:v>43228.095138888886</c:v>
                      </c:pt>
                      <c:pt idx="2042">
                        <c:v>43228.098611111112</c:v>
                      </c:pt>
                      <c:pt idx="2043">
                        <c:v>43228.102083333331</c:v>
                      </c:pt>
                      <c:pt idx="2044">
                        <c:v>43228.105555555558</c:v>
                      </c:pt>
                      <c:pt idx="2045">
                        <c:v>43228.109027777777</c:v>
                      </c:pt>
                      <c:pt idx="2046">
                        <c:v>43228.112500000003</c:v>
                      </c:pt>
                      <c:pt idx="2047">
                        <c:v>43228.115972222222</c:v>
                      </c:pt>
                      <c:pt idx="2048">
                        <c:v>43228.119444444441</c:v>
                      </c:pt>
                      <c:pt idx="2049">
                        <c:v>43228.122916666667</c:v>
                      </c:pt>
                      <c:pt idx="2050">
                        <c:v>43228.126388888886</c:v>
                      </c:pt>
                      <c:pt idx="2051">
                        <c:v>43228.129861111112</c:v>
                      </c:pt>
                      <c:pt idx="2052">
                        <c:v>43228.133333333331</c:v>
                      </c:pt>
                      <c:pt idx="2053">
                        <c:v>43228.136805555558</c:v>
                      </c:pt>
                      <c:pt idx="2054">
                        <c:v>43228.140277777777</c:v>
                      </c:pt>
                      <c:pt idx="2055">
                        <c:v>43228.143750000003</c:v>
                      </c:pt>
                      <c:pt idx="2056">
                        <c:v>43228.147222222222</c:v>
                      </c:pt>
                      <c:pt idx="2057">
                        <c:v>43228.150694444441</c:v>
                      </c:pt>
                      <c:pt idx="2058">
                        <c:v>43228.154166666667</c:v>
                      </c:pt>
                      <c:pt idx="2059">
                        <c:v>43228.157638888886</c:v>
                      </c:pt>
                      <c:pt idx="2060">
                        <c:v>43228.161111111112</c:v>
                      </c:pt>
                      <c:pt idx="2061">
                        <c:v>43228.164583333331</c:v>
                      </c:pt>
                      <c:pt idx="2062">
                        <c:v>43228.168055555558</c:v>
                      </c:pt>
                      <c:pt idx="2063">
                        <c:v>43228.171527777777</c:v>
                      </c:pt>
                      <c:pt idx="2064">
                        <c:v>43228.175000000003</c:v>
                      </c:pt>
                      <c:pt idx="2065">
                        <c:v>43228.178472222222</c:v>
                      </c:pt>
                      <c:pt idx="2066">
                        <c:v>43228.181944444441</c:v>
                      </c:pt>
                      <c:pt idx="2067">
                        <c:v>43228.185416666667</c:v>
                      </c:pt>
                      <c:pt idx="2068">
                        <c:v>43228.188888888886</c:v>
                      </c:pt>
                      <c:pt idx="2069">
                        <c:v>43228.192361111112</c:v>
                      </c:pt>
                      <c:pt idx="2070">
                        <c:v>43228.195833333331</c:v>
                      </c:pt>
                      <c:pt idx="2071">
                        <c:v>43228.2</c:v>
                      </c:pt>
                      <c:pt idx="2072">
                        <c:v>43228.203472222223</c:v>
                      </c:pt>
                      <c:pt idx="2073">
                        <c:v>43228.206944444442</c:v>
                      </c:pt>
                      <c:pt idx="2074">
                        <c:v>43228.210416666669</c:v>
                      </c:pt>
                      <c:pt idx="2075">
                        <c:v>43228.213888888888</c:v>
                      </c:pt>
                      <c:pt idx="2076">
                        <c:v>43228.217361111114</c:v>
                      </c:pt>
                      <c:pt idx="2077">
                        <c:v>43228.220833333333</c:v>
                      </c:pt>
                      <c:pt idx="2078">
                        <c:v>43228.224999999999</c:v>
                      </c:pt>
                      <c:pt idx="2079">
                        <c:v>43228.228472222225</c:v>
                      </c:pt>
                      <c:pt idx="2080">
                        <c:v>43228.231944444444</c:v>
                      </c:pt>
                      <c:pt idx="2081">
                        <c:v>43228.23541666667</c:v>
                      </c:pt>
                      <c:pt idx="2082">
                        <c:v>43228.238888888889</c:v>
                      </c:pt>
                      <c:pt idx="2083">
                        <c:v>43228.242361111108</c:v>
                      </c:pt>
                      <c:pt idx="2084">
                        <c:v>43228.245833333334</c:v>
                      </c:pt>
                      <c:pt idx="2085">
                        <c:v>43228.249305555553</c:v>
                      </c:pt>
                      <c:pt idx="2086">
                        <c:v>43228.25277777778</c:v>
                      </c:pt>
                      <c:pt idx="2087">
                        <c:v>43228.256249999999</c:v>
                      </c:pt>
                      <c:pt idx="2088">
                        <c:v>43228.259722222225</c:v>
                      </c:pt>
                      <c:pt idx="2089">
                        <c:v>43228.263194444444</c:v>
                      </c:pt>
                      <c:pt idx="2090">
                        <c:v>43228.26666666667</c:v>
                      </c:pt>
                      <c:pt idx="2091">
                        <c:v>43228.270138888889</c:v>
                      </c:pt>
                      <c:pt idx="2092">
                        <c:v>43228.273611111108</c:v>
                      </c:pt>
                      <c:pt idx="2093">
                        <c:v>43228.277083333334</c:v>
                      </c:pt>
                      <c:pt idx="2094">
                        <c:v>43228.280555555553</c:v>
                      </c:pt>
                      <c:pt idx="2095">
                        <c:v>43228.28402777778</c:v>
                      </c:pt>
                      <c:pt idx="2096">
                        <c:v>43228.287499999999</c:v>
                      </c:pt>
                      <c:pt idx="2097">
                        <c:v>43228.290972222225</c:v>
                      </c:pt>
                      <c:pt idx="2098">
                        <c:v>43228.294444444444</c:v>
                      </c:pt>
                      <c:pt idx="2099">
                        <c:v>43228.29791666667</c:v>
                      </c:pt>
                      <c:pt idx="2100">
                        <c:v>43228.301388888889</c:v>
                      </c:pt>
                      <c:pt idx="2101">
                        <c:v>43228.304861111108</c:v>
                      </c:pt>
                      <c:pt idx="2102">
                        <c:v>43228.308333333334</c:v>
                      </c:pt>
                      <c:pt idx="2103">
                        <c:v>43228.311805555553</c:v>
                      </c:pt>
                      <c:pt idx="2104">
                        <c:v>43228.31527777778</c:v>
                      </c:pt>
                      <c:pt idx="2105">
                        <c:v>43228.318749999999</c:v>
                      </c:pt>
                      <c:pt idx="2106">
                        <c:v>43228.322222222225</c:v>
                      </c:pt>
                      <c:pt idx="2107">
                        <c:v>43228.325694444444</c:v>
                      </c:pt>
                      <c:pt idx="2108">
                        <c:v>43228.32916666667</c:v>
                      </c:pt>
                      <c:pt idx="2109">
                        <c:v>43228.332638888889</c:v>
                      </c:pt>
                      <c:pt idx="2110">
                        <c:v>43228.336111111108</c:v>
                      </c:pt>
                      <c:pt idx="2111">
                        <c:v>43228.339583333334</c:v>
                      </c:pt>
                      <c:pt idx="2112">
                        <c:v>43228.343055555553</c:v>
                      </c:pt>
                      <c:pt idx="2113">
                        <c:v>43228.34652777778</c:v>
                      </c:pt>
                      <c:pt idx="2114">
                        <c:v>43228.35</c:v>
                      </c:pt>
                      <c:pt idx="2115">
                        <c:v>43228.353472222225</c:v>
                      </c:pt>
                      <c:pt idx="2116">
                        <c:v>43228.356944444444</c:v>
                      </c:pt>
                      <c:pt idx="2117">
                        <c:v>43228.36041666667</c:v>
                      </c:pt>
                      <c:pt idx="2118">
                        <c:v>43228.363888888889</c:v>
                      </c:pt>
                      <c:pt idx="2119">
                        <c:v>43228.367361111108</c:v>
                      </c:pt>
                      <c:pt idx="2120">
                        <c:v>43228.370833333334</c:v>
                      </c:pt>
                      <c:pt idx="2121">
                        <c:v>43228.374305555553</c:v>
                      </c:pt>
                      <c:pt idx="2122">
                        <c:v>43228.37777777778</c:v>
                      </c:pt>
                      <c:pt idx="2123">
                        <c:v>43228.381249999999</c:v>
                      </c:pt>
                      <c:pt idx="2124">
                        <c:v>43228.384722222225</c:v>
                      </c:pt>
                      <c:pt idx="2125">
                        <c:v>43228.388194444444</c:v>
                      </c:pt>
                      <c:pt idx="2126">
                        <c:v>43228.39166666667</c:v>
                      </c:pt>
                      <c:pt idx="2127">
                        <c:v>43228.395138888889</c:v>
                      </c:pt>
                      <c:pt idx="2128">
                        <c:v>43228.398611111108</c:v>
                      </c:pt>
                      <c:pt idx="2129">
                        <c:v>43228.402083333334</c:v>
                      </c:pt>
                      <c:pt idx="2130">
                        <c:v>43228.405555555553</c:v>
                      </c:pt>
                      <c:pt idx="2131">
                        <c:v>43228.40902777778</c:v>
                      </c:pt>
                      <c:pt idx="2132">
                        <c:v>43228.412499999999</c:v>
                      </c:pt>
                      <c:pt idx="2133">
                        <c:v>43228.415972222225</c:v>
                      </c:pt>
                      <c:pt idx="2134">
                        <c:v>43228.419444444444</c:v>
                      </c:pt>
                      <c:pt idx="2135">
                        <c:v>43228.42291666667</c:v>
                      </c:pt>
                      <c:pt idx="2136">
                        <c:v>43228.426388888889</c:v>
                      </c:pt>
                      <c:pt idx="2137">
                        <c:v>43228.429861111108</c:v>
                      </c:pt>
                      <c:pt idx="2138">
                        <c:v>43228.433333333334</c:v>
                      </c:pt>
                      <c:pt idx="2139">
                        <c:v>43228.436805555553</c:v>
                      </c:pt>
                      <c:pt idx="2140">
                        <c:v>43228.44027777778</c:v>
                      </c:pt>
                      <c:pt idx="2141">
                        <c:v>43228.443749999999</c:v>
                      </c:pt>
                      <c:pt idx="2142">
                        <c:v>43228.447222222225</c:v>
                      </c:pt>
                      <c:pt idx="2143">
                        <c:v>43228.450694444444</c:v>
                      </c:pt>
                      <c:pt idx="2144">
                        <c:v>43228.45416666667</c:v>
                      </c:pt>
                      <c:pt idx="2145">
                        <c:v>43228.457638888889</c:v>
                      </c:pt>
                      <c:pt idx="2146">
                        <c:v>43228.461111111108</c:v>
                      </c:pt>
                      <c:pt idx="2147">
                        <c:v>43228.464583333334</c:v>
                      </c:pt>
                      <c:pt idx="2148">
                        <c:v>43228.468055555553</c:v>
                      </c:pt>
                      <c:pt idx="2149">
                        <c:v>43228.47152777778</c:v>
                      </c:pt>
                      <c:pt idx="2150">
                        <c:v>43228.474999999999</c:v>
                      </c:pt>
                      <c:pt idx="2151">
                        <c:v>43228.478472222225</c:v>
                      </c:pt>
                      <c:pt idx="2152">
                        <c:v>43228.481944444444</c:v>
                      </c:pt>
                      <c:pt idx="2153">
                        <c:v>43228.48541666667</c:v>
                      </c:pt>
                      <c:pt idx="2154">
                        <c:v>43228.488888888889</c:v>
                      </c:pt>
                      <c:pt idx="2155">
                        <c:v>43228.492361111108</c:v>
                      </c:pt>
                      <c:pt idx="2156">
                        <c:v>43228.495833333334</c:v>
                      </c:pt>
                      <c:pt idx="2157">
                        <c:v>43228.499305555553</c:v>
                      </c:pt>
                      <c:pt idx="2158">
                        <c:v>43228.50277777778</c:v>
                      </c:pt>
                      <c:pt idx="2159">
                        <c:v>43228.506249999999</c:v>
                      </c:pt>
                      <c:pt idx="2160">
                        <c:v>43228.509722222225</c:v>
                      </c:pt>
                      <c:pt idx="2161">
                        <c:v>43228.513194444444</c:v>
                      </c:pt>
                      <c:pt idx="2162">
                        <c:v>43228.51666666667</c:v>
                      </c:pt>
                      <c:pt idx="2163">
                        <c:v>43228.520138888889</c:v>
                      </c:pt>
                      <c:pt idx="2164">
                        <c:v>43228.523611111108</c:v>
                      </c:pt>
                      <c:pt idx="2165">
                        <c:v>43228.527083333334</c:v>
                      </c:pt>
                      <c:pt idx="2166">
                        <c:v>43228.530555555553</c:v>
                      </c:pt>
                      <c:pt idx="2167">
                        <c:v>43228.531944444447</c:v>
                      </c:pt>
                      <c:pt idx="2168">
                        <c:v>43228.535416666666</c:v>
                      </c:pt>
                      <c:pt idx="2169">
                        <c:v>43228.538888888892</c:v>
                      </c:pt>
                      <c:pt idx="2170">
                        <c:v>43228.542361111111</c:v>
                      </c:pt>
                      <c:pt idx="2171">
                        <c:v>43228.54583333333</c:v>
                      </c:pt>
                      <c:pt idx="2172">
                        <c:v>43228.549305555556</c:v>
                      </c:pt>
                      <c:pt idx="2173">
                        <c:v>43228.552777777775</c:v>
                      </c:pt>
                      <c:pt idx="2174">
                        <c:v>43228.556250000001</c:v>
                      </c:pt>
                      <c:pt idx="2175">
                        <c:v>43228.55972222222</c:v>
                      </c:pt>
                      <c:pt idx="2176">
                        <c:v>43228.563194444447</c:v>
                      </c:pt>
                      <c:pt idx="2177">
                        <c:v>43228.566666666666</c:v>
                      </c:pt>
                      <c:pt idx="2178">
                        <c:v>43228.570138888892</c:v>
                      </c:pt>
                      <c:pt idx="2179">
                        <c:v>43228.573611111111</c:v>
                      </c:pt>
                      <c:pt idx="2180">
                        <c:v>43228.57708333333</c:v>
                      </c:pt>
                      <c:pt idx="2181">
                        <c:v>43228.580555555556</c:v>
                      </c:pt>
                      <c:pt idx="2182">
                        <c:v>43228.584027777775</c:v>
                      </c:pt>
                      <c:pt idx="2183">
                        <c:v>43228.587500000001</c:v>
                      </c:pt>
                      <c:pt idx="2184">
                        <c:v>43228.59097222222</c:v>
                      </c:pt>
                      <c:pt idx="2185">
                        <c:v>43228.594444444447</c:v>
                      </c:pt>
                      <c:pt idx="2186">
                        <c:v>43228.597916666666</c:v>
                      </c:pt>
                      <c:pt idx="2187">
                        <c:v>43228.601388888892</c:v>
                      </c:pt>
                      <c:pt idx="2188">
                        <c:v>43228.604861111111</c:v>
                      </c:pt>
                      <c:pt idx="2189">
                        <c:v>43228.60833333333</c:v>
                      </c:pt>
                      <c:pt idx="2190">
                        <c:v>43228.611805555556</c:v>
                      </c:pt>
                      <c:pt idx="2191">
                        <c:v>43228.615277777775</c:v>
                      </c:pt>
                      <c:pt idx="2192">
                        <c:v>43228.618750000001</c:v>
                      </c:pt>
                      <c:pt idx="2193">
                        <c:v>43228.62222222222</c:v>
                      </c:pt>
                      <c:pt idx="2194">
                        <c:v>43228.625694444447</c:v>
                      </c:pt>
                      <c:pt idx="2195">
                        <c:v>43228.629166666666</c:v>
                      </c:pt>
                      <c:pt idx="2196">
                        <c:v>43228.632638888892</c:v>
                      </c:pt>
                      <c:pt idx="2197">
                        <c:v>43228.636111111111</c:v>
                      </c:pt>
                      <c:pt idx="2198">
                        <c:v>43228.63958333333</c:v>
                      </c:pt>
                      <c:pt idx="2199">
                        <c:v>43228.643055555556</c:v>
                      </c:pt>
                      <c:pt idx="2200">
                        <c:v>43228.646527777775</c:v>
                      </c:pt>
                      <c:pt idx="2201">
                        <c:v>43228.65</c:v>
                      </c:pt>
                      <c:pt idx="2202">
                        <c:v>43228.65347222222</c:v>
                      </c:pt>
                      <c:pt idx="2203">
                        <c:v>43228.656944444447</c:v>
                      </c:pt>
                      <c:pt idx="2204">
                        <c:v>43228.660416666666</c:v>
                      </c:pt>
                      <c:pt idx="2205">
                        <c:v>43228.663888888892</c:v>
                      </c:pt>
                      <c:pt idx="2206">
                        <c:v>43228.667361111111</c:v>
                      </c:pt>
                      <c:pt idx="2207">
                        <c:v>43228.67083333333</c:v>
                      </c:pt>
                      <c:pt idx="2208">
                        <c:v>43228.674305555556</c:v>
                      </c:pt>
                      <c:pt idx="2209">
                        <c:v>43228.677777777775</c:v>
                      </c:pt>
                      <c:pt idx="2210">
                        <c:v>43228.681250000001</c:v>
                      </c:pt>
                      <c:pt idx="2211">
                        <c:v>43228.68472222222</c:v>
                      </c:pt>
                      <c:pt idx="2212">
                        <c:v>43228.688194444447</c:v>
                      </c:pt>
                      <c:pt idx="2213">
                        <c:v>43228.691666666666</c:v>
                      </c:pt>
                      <c:pt idx="2214">
                        <c:v>43228.695138888892</c:v>
                      </c:pt>
                      <c:pt idx="2215">
                        <c:v>43228.7</c:v>
                      </c:pt>
                      <c:pt idx="2216">
                        <c:v>43228.703472222223</c:v>
                      </c:pt>
                      <c:pt idx="2217">
                        <c:v>43228.706944444442</c:v>
                      </c:pt>
                      <c:pt idx="2218">
                        <c:v>43228.710416666669</c:v>
                      </c:pt>
                      <c:pt idx="2219">
                        <c:v>43228.713888888888</c:v>
                      </c:pt>
                      <c:pt idx="2220">
                        <c:v>43228.717361111114</c:v>
                      </c:pt>
                      <c:pt idx="2221">
                        <c:v>43228.720833333333</c:v>
                      </c:pt>
                      <c:pt idx="2222">
                        <c:v>43228.724305555559</c:v>
                      </c:pt>
                      <c:pt idx="2223">
                        <c:v>43228.727777777778</c:v>
                      </c:pt>
                      <c:pt idx="2224">
                        <c:v>43228.731249999997</c:v>
                      </c:pt>
                      <c:pt idx="2225">
                        <c:v>43228.73541666667</c:v>
                      </c:pt>
                      <c:pt idx="2226">
                        <c:v>43228.738888888889</c:v>
                      </c:pt>
                      <c:pt idx="2227">
                        <c:v>43228.742361111108</c:v>
                      </c:pt>
                      <c:pt idx="2228">
                        <c:v>43228.745833333334</c:v>
                      </c:pt>
                      <c:pt idx="2229">
                        <c:v>43228.749305555553</c:v>
                      </c:pt>
                      <c:pt idx="2230">
                        <c:v>43228.75277777778</c:v>
                      </c:pt>
                      <c:pt idx="2231">
                        <c:v>43228.756249999999</c:v>
                      </c:pt>
                      <c:pt idx="2232">
                        <c:v>43228.763194444444</c:v>
                      </c:pt>
                      <c:pt idx="2233">
                        <c:v>43228.76666666667</c:v>
                      </c:pt>
                      <c:pt idx="2234">
                        <c:v>43228.770138888889</c:v>
                      </c:pt>
                      <c:pt idx="2235">
                        <c:v>43228.773611111108</c:v>
                      </c:pt>
                      <c:pt idx="2236">
                        <c:v>43228.777083333334</c:v>
                      </c:pt>
                      <c:pt idx="2237">
                        <c:v>43228.780555555553</c:v>
                      </c:pt>
                      <c:pt idx="2238">
                        <c:v>43228.78402777778</c:v>
                      </c:pt>
                      <c:pt idx="2239">
                        <c:v>43228.787499999999</c:v>
                      </c:pt>
                      <c:pt idx="2240">
                        <c:v>43228.790972222225</c:v>
                      </c:pt>
                      <c:pt idx="2241">
                        <c:v>43228.794444444444</c:v>
                      </c:pt>
                      <c:pt idx="2242">
                        <c:v>43228.79791666667</c:v>
                      </c:pt>
                      <c:pt idx="2243">
                        <c:v>43228.801388888889</c:v>
                      </c:pt>
                      <c:pt idx="2244">
                        <c:v>43228.804861111108</c:v>
                      </c:pt>
                      <c:pt idx="2245">
                        <c:v>43228.808333333334</c:v>
                      </c:pt>
                      <c:pt idx="2246">
                        <c:v>43228.811805555553</c:v>
                      </c:pt>
                      <c:pt idx="2247">
                        <c:v>43228.81527777778</c:v>
                      </c:pt>
                      <c:pt idx="2248">
                        <c:v>43228.818749999999</c:v>
                      </c:pt>
                      <c:pt idx="2249">
                        <c:v>43228.822222222225</c:v>
                      </c:pt>
                      <c:pt idx="2250">
                        <c:v>43228.825694444444</c:v>
                      </c:pt>
                      <c:pt idx="2251">
                        <c:v>43228.82916666667</c:v>
                      </c:pt>
                      <c:pt idx="2252">
                        <c:v>43228.832638888889</c:v>
                      </c:pt>
                      <c:pt idx="2253">
                        <c:v>43228.836111111108</c:v>
                      </c:pt>
                      <c:pt idx="2254">
                        <c:v>43228.839583333334</c:v>
                      </c:pt>
                      <c:pt idx="2255">
                        <c:v>43228.843055555553</c:v>
                      </c:pt>
                      <c:pt idx="2256">
                        <c:v>43228.84652777778</c:v>
                      </c:pt>
                      <c:pt idx="2257">
                        <c:v>43228.85</c:v>
                      </c:pt>
                      <c:pt idx="2258">
                        <c:v>43228.853472222225</c:v>
                      </c:pt>
                      <c:pt idx="2259">
                        <c:v>43228.856944444444</c:v>
                      </c:pt>
                      <c:pt idx="2260">
                        <c:v>43228.86041666667</c:v>
                      </c:pt>
                      <c:pt idx="2261">
                        <c:v>43228.863888888889</c:v>
                      </c:pt>
                      <c:pt idx="2262">
                        <c:v>43228.867361111108</c:v>
                      </c:pt>
                      <c:pt idx="2263">
                        <c:v>43228.870833333334</c:v>
                      </c:pt>
                      <c:pt idx="2264">
                        <c:v>43228.874305555553</c:v>
                      </c:pt>
                      <c:pt idx="2265">
                        <c:v>43228.87777777778</c:v>
                      </c:pt>
                      <c:pt idx="2266">
                        <c:v>43228.881249999999</c:v>
                      </c:pt>
                      <c:pt idx="2267">
                        <c:v>43228.884722222225</c:v>
                      </c:pt>
                      <c:pt idx="2268">
                        <c:v>43228.888194444444</c:v>
                      </c:pt>
                      <c:pt idx="2269">
                        <c:v>43228.89166666667</c:v>
                      </c:pt>
                      <c:pt idx="2270">
                        <c:v>43228.895138888889</c:v>
                      </c:pt>
                      <c:pt idx="2271">
                        <c:v>43228.898611111108</c:v>
                      </c:pt>
                      <c:pt idx="2272">
                        <c:v>43228.902083333334</c:v>
                      </c:pt>
                      <c:pt idx="2273">
                        <c:v>43228.905555555553</c:v>
                      </c:pt>
                      <c:pt idx="2274">
                        <c:v>43228.90902777778</c:v>
                      </c:pt>
                      <c:pt idx="2275">
                        <c:v>43228.912499999999</c:v>
                      </c:pt>
                      <c:pt idx="2276">
                        <c:v>43228.915972222225</c:v>
                      </c:pt>
                      <c:pt idx="2277">
                        <c:v>43228.919444444444</c:v>
                      </c:pt>
                      <c:pt idx="2278">
                        <c:v>43228.92291666667</c:v>
                      </c:pt>
                      <c:pt idx="2279">
                        <c:v>43228.926388888889</c:v>
                      </c:pt>
                      <c:pt idx="2280">
                        <c:v>43228.929861111108</c:v>
                      </c:pt>
                      <c:pt idx="2281">
                        <c:v>43228.933333333334</c:v>
                      </c:pt>
                      <c:pt idx="2282">
                        <c:v>43228.936805555553</c:v>
                      </c:pt>
                      <c:pt idx="2283">
                        <c:v>43228.94027777778</c:v>
                      </c:pt>
                      <c:pt idx="2284">
                        <c:v>43228.943749999999</c:v>
                      </c:pt>
                      <c:pt idx="2285">
                        <c:v>43228.947222222225</c:v>
                      </c:pt>
                      <c:pt idx="2286">
                        <c:v>43228.950694444444</c:v>
                      </c:pt>
                      <c:pt idx="2287">
                        <c:v>43228.95416666667</c:v>
                      </c:pt>
                      <c:pt idx="2288">
                        <c:v>43228.957638888889</c:v>
                      </c:pt>
                      <c:pt idx="2289">
                        <c:v>43228.961111111108</c:v>
                      </c:pt>
                      <c:pt idx="2290">
                        <c:v>43228.964583333334</c:v>
                      </c:pt>
                      <c:pt idx="2291">
                        <c:v>43228.968055555553</c:v>
                      </c:pt>
                      <c:pt idx="2292">
                        <c:v>43228.97152777778</c:v>
                      </c:pt>
                      <c:pt idx="2293">
                        <c:v>43228.974999999999</c:v>
                      </c:pt>
                      <c:pt idx="2294">
                        <c:v>43228.978472222225</c:v>
                      </c:pt>
                      <c:pt idx="2295">
                        <c:v>43228.980555555558</c:v>
                      </c:pt>
                      <c:pt idx="2296">
                        <c:v>43228.984027777777</c:v>
                      </c:pt>
                      <c:pt idx="2297">
                        <c:v>43228.987500000003</c:v>
                      </c:pt>
                      <c:pt idx="2298">
                        <c:v>43228.990972222222</c:v>
                      </c:pt>
                      <c:pt idx="2299">
                        <c:v>43228.994444444441</c:v>
                      </c:pt>
                      <c:pt idx="2300">
                        <c:v>43228.997916666667</c:v>
                      </c:pt>
                      <c:pt idx="2301">
                        <c:v>43229.001388888886</c:v>
                      </c:pt>
                      <c:pt idx="2302">
                        <c:v>43229.004861111112</c:v>
                      </c:pt>
                      <c:pt idx="2303">
                        <c:v>43229.008333333331</c:v>
                      </c:pt>
                      <c:pt idx="2304">
                        <c:v>43229.011805555558</c:v>
                      </c:pt>
                      <c:pt idx="2305">
                        <c:v>43229.015277777777</c:v>
                      </c:pt>
                      <c:pt idx="2306">
                        <c:v>43229.018750000003</c:v>
                      </c:pt>
                      <c:pt idx="2307">
                        <c:v>43229.022222222222</c:v>
                      </c:pt>
                      <c:pt idx="2308">
                        <c:v>43229.025694444441</c:v>
                      </c:pt>
                      <c:pt idx="2309">
                        <c:v>43229.029166666667</c:v>
                      </c:pt>
                      <c:pt idx="2310">
                        <c:v>43229.032638888886</c:v>
                      </c:pt>
                      <c:pt idx="2311">
                        <c:v>43229.036111111112</c:v>
                      </c:pt>
                      <c:pt idx="2312">
                        <c:v>43229.039583333331</c:v>
                      </c:pt>
                      <c:pt idx="2313">
                        <c:v>43229.043055555558</c:v>
                      </c:pt>
                      <c:pt idx="2314">
                        <c:v>43229.046527777777</c:v>
                      </c:pt>
                      <c:pt idx="2315">
                        <c:v>43229.05</c:v>
                      </c:pt>
                      <c:pt idx="2316">
                        <c:v>43229.053472222222</c:v>
                      </c:pt>
                      <c:pt idx="2317">
                        <c:v>43229.056944444441</c:v>
                      </c:pt>
                      <c:pt idx="2318">
                        <c:v>43229.060416666667</c:v>
                      </c:pt>
                      <c:pt idx="2319">
                        <c:v>43229.063888888886</c:v>
                      </c:pt>
                      <c:pt idx="2320">
                        <c:v>43229.067361111112</c:v>
                      </c:pt>
                      <c:pt idx="2321">
                        <c:v>43229.070833333331</c:v>
                      </c:pt>
                      <c:pt idx="2322">
                        <c:v>43229.074305555558</c:v>
                      </c:pt>
                      <c:pt idx="2323">
                        <c:v>43229.077777777777</c:v>
                      </c:pt>
                      <c:pt idx="2324">
                        <c:v>43229.081250000003</c:v>
                      </c:pt>
                      <c:pt idx="2325">
                        <c:v>43229.084722222222</c:v>
                      </c:pt>
                      <c:pt idx="2326">
                        <c:v>43229.088194444441</c:v>
                      </c:pt>
                      <c:pt idx="2327">
                        <c:v>43229.091666666667</c:v>
                      </c:pt>
                      <c:pt idx="2328">
                        <c:v>43229.095138888886</c:v>
                      </c:pt>
                      <c:pt idx="2329">
                        <c:v>43229.098611111112</c:v>
                      </c:pt>
                      <c:pt idx="2330">
                        <c:v>43229.102083333331</c:v>
                      </c:pt>
                      <c:pt idx="2331">
                        <c:v>43229.105555555558</c:v>
                      </c:pt>
                      <c:pt idx="2332">
                        <c:v>43229.109027777777</c:v>
                      </c:pt>
                      <c:pt idx="2333">
                        <c:v>43229.112500000003</c:v>
                      </c:pt>
                      <c:pt idx="2334">
                        <c:v>43229.115972222222</c:v>
                      </c:pt>
                      <c:pt idx="2335">
                        <c:v>43229.119444444441</c:v>
                      </c:pt>
                      <c:pt idx="2336">
                        <c:v>43229.122916666667</c:v>
                      </c:pt>
                      <c:pt idx="2337">
                        <c:v>43229.126388888886</c:v>
                      </c:pt>
                      <c:pt idx="2338">
                        <c:v>43229.129861111112</c:v>
                      </c:pt>
                      <c:pt idx="2339">
                        <c:v>43229.133333333331</c:v>
                      </c:pt>
                      <c:pt idx="2340">
                        <c:v>43229.136805555558</c:v>
                      </c:pt>
                      <c:pt idx="2341">
                        <c:v>43229.140277777777</c:v>
                      </c:pt>
                      <c:pt idx="2342">
                        <c:v>43229.143750000003</c:v>
                      </c:pt>
                      <c:pt idx="2343">
                        <c:v>43229.147222222222</c:v>
                      </c:pt>
                      <c:pt idx="2344">
                        <c:v>43229.150694444441</c:v>
                      </c:pt>
                      <c:pt idx="2345">
                        <c:v>43229.154166666667</c:v>
                      </c:pt>
                      <c:pt idx="2346">
                        <c:v>43229.15902777778</c:v>
                      </c:pt>
                      <c:pt idx="2347">
                        <c:v>43229.162499999999</c:v>
                      </c:pt>
                      <c:pt idx="2348">
                        <c:v>43229.165972222225</c:v>
                      </c:pt>
                      <c:pt idx="2349">
                        <c:v>43229.169444444444</c:v>
                      </c:pt>
                      <c:pt idx="2350">
                        <c:v>43229.17291666667</c:v>
                      </c:pt>
                      <c:pt idx="2351">
                        <c:v>43229.176388888889</c:v>
                      </c:pt>
                      <c:pt idx="2352">
                        <c:v>43229.179861111108</c:v>
                      </c:pt>
                      <c:pt idx="2353">
                        <c:v>43229.183333333334</c:v>
                      </c:pt>
                      <c:pt idx="2354">
                        <c:v>43229.186805555553</c:v>
                      </c:pt>
                      <c:pt idx="2355">
                        <c:v>43229.19027777778</c:v>
                      </c:pt>
                      <c:pt idx="2356">
                        <c:v>43229.193749999999</c:v>
                      </c:pt>
                      <c:pt idx="2357">
                        <c:v>43229.197222222225</c:v>
                      </c:pt>
                      <c:pt idx="2358">
                        <c:v>43229.200694444444</c:v>
                      </c:pt>
                      <c:pt idx="2359">
                        <c:v>43229.20416666667</c:v>
                      </c:pt>
                      <c:pt idx="2360">
                        <c:v>43229.207638888889</c:v>
                      </c:pt>
                      <c:pt idx="2361">
                        <c:v>43229.211111111108</c:v>
                      </c:pt>
                      <c:pt idx="2362">
                        <c:v>43229.214583333334</c:v>
                      </c:pt>
                      <c:pt idx="2363">
                        <c:v>43229.218055555553</c:v>
                      </c:pt>
                      <c:pt idx="2364">
                        <c:v>43229.22152777778</c:v>
                      </c:pt>
                      <c:pt idx="2365">
                        <c:v>43229.224999999999</c:v>
                      </c:pt>
                      <c:pt idx="2366">
                        <c:v>43229.228472222225</c:v>
                      </c:pt>
                      <c:pt idx="2367">
                        <c:v>43229.231944444444</c:v>
                      </c:pt>
                      <c:pt idx="2368">
                        <c:v>43229.23541666667</c:v>
                      </c:pt>
                      <c:pt idx="2369">
                        <c:v>43229.238888888889</c:v>
                      </c:pt>
                      <c:pt idx="2370">
                        <c:v>43229.242361111108</c:v>
                      </c:pt>
                      <c:pt idx="2371">
                        <c:v>43229.245833333334</c:v>
                      </c:pt>
                      <c:pt idx="2372">
                        <c:v>43229.249305555553</c:v>
                      </c:pt>
                      <c:pt idx="2373">
                        <c:v>43229.25277777778</c:v>
                      </c:pt>
                      <c:pt idx="2374">
                        <c:v>43229.256249999999</c:v>
                      </c:pt>
                      <c:pt idx="2375">
                        <c:v>43229.259722222225</c:v>
                      </c:pt>
                      <c:pt idx="2376">
                        <c:v>43229.263194444444</c:v>
                      </c:pt>
                      <c:pt idx="2377">
                        <c:v>43229.26666666667</c:v>
                      </c:pt>
                      <c:pt idx="2378">
                        <c:v>43229.270138888889</c:v>
                      </c:pt>
                      <c:pt idx="2379">
                        <c:v>43229.273611111108</c:v>
                      </c:pt>
                      <c:pt idx="2380">
                        <c:v>43229.277083333334</c:v>
                      </c:pt>
                      <c:pt idx="2381">
                        <c:v>43229.280555555553</c:v>
                      </c:pt>
                      <c:pt idx="2382">
                        <c:v>43229.28402777778</c:v>
                      </c:pt>
                      <c:pt idx="2383">
                        <c:v>43229.287499999999</c:v>
                      </c:pt>
                      <c:pt idx="2384">
                        <c:v>43229.290972222225</c:v>
                      </c:pt>
                      <c:pt idx="2385">
                        <c:v>43229.293749999997</c:v>
                      </c:pt>
                      <c:pt idx="2386">
                        <c:v>43229.337500000001</c:v>
                      </c:pt>
                      <c:pt idx="2387">
                        <c:v>43229.34097222222</c:v>
                      </c:pt>
                      <c:pt idx="2388">
                        <c:v>43229.344444444447</c:v>
                      </c:pt>
                      <c:pt idx="2389">
                        <c:v>43229.347916666666</c:v>
                      </c:pt>
                      <c:pt idx="2390">
                        <c:v>43229.351388888892</c:v>
                      </c:pt>
                      <c:pt idx="2391">
                        <c:v>43229.354861111111</c:v>
                      </c:pt>
                      <c:pt idx="2392">
                        <c:v>43229.35833333333</c:v>
                      </c:pt>
                      <c:pt idx="2393">
                        <c:v>43229.361805555556</c:v>
                      </c:pt>
                      <c:pt idx="2394">
                        <c:v>43229.365277777775</c:v>
                      </c:pt>
                      <c:pt idx="2395">
                        <c:v>43229.368750000001</c:v>
                      </c:pt>
                      <c:pt idx="2396">
                        <c:v>43229.37222222222</c:v>
                      </c:pt>
                      <c:pt idx="2397">
                        <c:v>43229.375694444447</c:v>
                      </c:pt>
                      <c:pt idx="2398">
                        <c:v>43229.379166666666</c:v>
                      </c:pt>
                      <c:pt idx="2399">
                        <c:v>43229.382638888892</c:v>
                      </c:pt>
                      <c:pt idx="2400">
                        <c:v>43229.386111111111</c:v>
                      </c:pt>
                      <c:pt idx="2401">
                        <c:v>43229.38958333333</c:v>
                      </c:pt>
                      <c:pt idx="2402">
                        <c:v>43229.393055555556</c:v>
                      </c:pt>
                      <c:pt idx="2403">
                        <c:v>43229.396527777775</c:v>
                      </c:pt>
                      <c:pt idx="2404">
                        <c:v>43229.4</c:v>
                      </c:pt>
                      <c:pt idx="2405">
                        <c:v>43229.40347222222</c:v>
                      </c:pt>
                      <c:pt idx="2406">
                        <c:v>43229.406944444447</c:v>
                      </c:pt>
                      <c:pt idx="2407">
                        <c:v>43229.410416666666</c:v>
                      </c:pt>
                      <c:pt idx="2408">
                        <c:v>43229.413888888892</c:v>
                      </c:pt>
                      <c:pt idx="2409">
                        <c:v>43229.417361111111</c:v>
                      </c:pt>
                      <c:pt idx="2410">
                        <c:v>43229.42083333333</c:v>
                      </c:pt>
                      <c:pt idx="2411">
                        <c:v>43229.424305555556</c:v>
                      </c:pt>
                      <c:pt idx="2412">
                        <c:v>43229.429861111108</c:v>
                      </c:pt>
                      <c:pt idx="2413">
                        <c:v>43229.433333333334</c:v>
                      </c:pt>
                      <c:pt idx="2414">
                        <c:v>43229.436805555553</c:v>
                      </c:pt>
                      <c:pt idx="2415">
                        <c:v>43229.44027777778</c:v>
                      </c:pt>
                      <c:pt idx="2416">
                        <c:v>43229.443749999999</c:v>
                      </c:pt>
                      <c:pt idx="2417">
                        <c:v>43229.447222222225</c:v>
                      </c:pt>
                      <c:pt idx="2418">
                        <c:v>43229.450694444444</c:v>
                      </c:pt>
                      <c:pt idx="2419">
                        <c:v>43229.45416666667</c:v>
                      </c:pt>
                      <c:pt idx="2420">
                        <c:v>43229.457638888889</c:v>
                      </c:pt>
                      <c:pt idx="2421">
                        <c:v>43229.461111111108</c:v>
                      </c:pt>
                      <c:pt idx="2422">
                        <c:v>43229.464583333334</c:v>
                      </c:pt>
                      <c:pt idx="2423">
                        <c:v>43229.468055555553</c:v>
                      </c:pt>
                      <c:pt idx="2424">
                        <c:v>43229.47152777778</c:v>
                      </c:pt>
                      <c:pt idx="2425">
                        <c:v>43229.474999999999</c:v>
                      </c:pt>
                      <c:pt idx="2426">
                        <c:v>43229.478472222225</c:v>
                      </c:pt>
                      <c:pt idx="2427">
                        <c:v>43229.481944444444</c:v>
                      </c:pt>
                      <c:pt idx="2428">
                        <c:v>43229.48541666667</c:v>
                      </c:pt>
                      <c:pt idx="2429">
                        <c:v>43229.488888888889</c:v>
                      </c:pt>
                      <c:pt idx="2430">
                        <c:v>43229.492361111108</c:v>
                      </c:pt>
                      <c:pt idx="2431">
                        <c:v>43229.495833333334</c:v>
                      </c:pt>
                      <c:pt idx="2432">
                        <c:v>43229.499305555553</c:v>
                      </c:pt>
                      <c:pt idx="2433">
                        <c:v>43229.50277777778</c:v>
                      </c:pt>
                      <c:pt idx="2434">
                        <c:v>43229.506249999999</c:v>
                      </c:pt>
                      <c:pt idx="2435">
                        <c:v>43229.509722222225</c:v>
                      </c:pt>
                      <c:pt idx="2436">
                        <c:v>43229.513194444444</c:v>
                      </c:pt>
                      <c:pt idx="2437">
                        <c:v>43229.51666666667</c:v>
                      </c:pt>
                      <c:pt idx="2438">
                        <c:v>43229.520138888889</c:v>
                      </c:pt>
                      <c:pt idx="2439">
                        <c:v>43229.523611111108</c:v>
                      </c:pt>
                      <c:pt idx="2440">
                        <c:v>43229.527083333334</c:v>
                      </c:pt>
                      <c:pt idx="2441">
                        <c:v>43229.530555555553</c:v>
                      </c:pt>
                      <c:pt idx="2442">
                        <c:v>43229.53402777778</c:v>
                      </c:pt>
                      <c:pt idx="2443">
                        <c:v>43229.537499999999</c:v>
                      </c:pt>
                      <c:pt idx="2444">
                        <c:v>43229.540972222225</c:v>
                      </c:pt>
                      <c:pt idx="2445">
                        <c:v>43229.544444444444</c:v>
                      </c:pt>
                      <c:pt idx="2446">
                        <c:v>43229.54791666667</c:v>
                      </c:pt>
                      <c:pt idx="2447">
                        <c:v>43229.551388888889</c:v>
                      </c:pt>
                      <c:pt idx="2448">
                        <c:v>43229.554861111108</c:v>
                      </c:pt>
                      <c:pt idx="2449">
                        <c:v>43229.558333333334</c:v>
                      </c:pt>
                      <c:pt idx="2450">
                        <c:v>43229.561805555553</c:v>
                      </c:pt>
                      <c:pt idx="2451">
                        <c:v>43229.56527777778</c:v>
                      </c:pt>
                      <c:pt idx="2452">
                        <c:v>43229.568749999999</c:v>
                      </c:pt>
                      <c:pt idx="2453">
                        <c:v>43229.572222222225</c:v>
                      </c:pt>
                      <c:pt idx="2454">
                        <c:v>43229.575694444444</c:v>
                      </c:pt>
                      <c:pt idx="2455">
                        <c:v>43229.57916666667</c:v>
                      </c:pt>
                      <c:pt idx="2456">
                        <c:v>43229.582638888889</c:v>
                      </c:pt>
                      <c:pt idx="2457">
                        <c:v>43229.586111111108</c:v>
                      </c:pt>
                      <c:pt idx="2458">
                        <c:v>43229.589583333334</c:v>
                      </c:pt>
                      <c:pt idx="2459">
                        <c:v>43229.593055555553</c:v>
                      </c:pt>
                      <c:pt idx="2460">
                        <c:v>43229.59652777778</c:v>
                      </c:pt>
                      <c:pt idx="2461">
                        <c:v>43229.599999999999</c:v>
                      </c:pt>
                      <c:pt idx="2462">
                        <c:v>43229.603472222225</c:v>
                      </c:pt>
                      <c:pt idx="2463">
                        <c:v>43229.606944444444</c:v>
                      </c:pt>
                      <c:pt idx="2464">
                        <c:v>43229.61041666667</c:v>
                      </c:pt>
                      <c:pt idx="2465">
                        <c:v>43229.613888888889</c:v>
                      </c:pt>
                      <c:pt idx="2466">
                        <c:v>43229.617361111108</c:v>
                      </c:pt>
                      <c:pt idx="2467">
                        <c:v>43229.620833333334</c:v>
                      </c:pt>
                      <c:pt idx="2468">
                        <c:v>43229.624305555553</c:v>
                      </c:pt>
                      <c:pt idx="2469">
                        <c:v>43229.62777777778</c:v>
                      </c:pt>
                      <c:pt idx="2470">
                        <c:v>43229.631249999999</c:v>
                      </c:pt>
                      <c:pt idx="2471">
                        <c:v>43229.634722222225</c:v>
                      </c:pt>
                      <c:pt idx="2472">
                        <c:v>43229.638194444444</c:v>
                      </c:pt>
                      <c:pt idx="2473">
                        <c:v>43229.64166666667</c:v>
                      </c:pt>
                      <c:pt idx="2474">
                        <c:v>43229.645138888889</c:v>
                      </c:pt>
                      <c:pt idx="2475">
                        <c:v>43229.648611111108</c:v>
                      </c:pt>
                      <c:pt idx="2476">
                        <c:v>43229.652083333334</c:v>
                      </c:pt>
                      <c:pt idx="2477">
                        <c:v>43229.655555555553</c:v>
                      </c:pt>
                      <c:pt idx="2478">
                        <c:v>43229.65902777778</c:v>
                      </c:pt>
                      <c:pt idx="2479">
                        <c:v>43229.662499999999</c:v>
                      </c:pt>
                      <c:pt idx="2480">
                        <c:v>43229.665972222225</c:v>
                      </c:pt>
                      <c:pt idx="2481">
                        <c:v>43229.669444444444</c:v>
                      </c:pt>
                      <c:pt idx="2482">
                        <c:v>43229.67291666667</c:v>
                      </c:pt>
                      <c:pt idx="2483">
                        <c:v>43229.676388888889</c:v>
                      </c:pt>
                      <c:pt idx="2484">
                        <c:v>43229.679861111108</c:v>
                      </c:pt>
                      <c:pt idx="2485">
                        <c:v>43229.683333333334</c:v>
                      </c:pt>
                      <c:pt idx="2486">
                        <c:v>43229.686805555553</c:v>
                      </c:pt>
                      <c:pt idx="2487">
                        <c:v>43229.69027777778</c:v>
                      </c:pt>
                      <c:pt idx="2488">
                        <c:v>43229.693749999999</c:v>
                      </c:pt>
                      <c:pt idx="2489">
                        <c:v>43229.697222222225</c:v>
                      </c:pt>
                      <c:pt idx="2490">
                        <c:v>43229.700694444444</c:v>
                      </c:pt>
                      <c:pt idx="2491">
                        <c:v>43229.70416666667</c:v>
                      </c:pt>
                      <c:pt idx="2492">
                        <c:v>43229.707638888889</c:v>
                      </c:pt>
                      <c:pt idx="2493">
                        <c:v>43229.711111111108</c:v>
                      </c:pt>
                      <c:pt idx="2494">
                        <c:v>43229.714583333334</c:v>
                      </c:pt>
                      <c:pt idx="2495">
                        <c:v>43229.718055555553</c:v>
                      </c:pt>
                      <c:pt idx="2496">
                        <c:v>43229.72152777778</c:v>
                      </c:pt>
                      <c:pt idx="2497">
                        <c:v>43229.724999999999</c:v>
                      </c:pt>
                      <c:pt idx="2498">
                        <c:v>43229.728472222225</c:v>
                      </c:pt>
                      <c:pt idx="2499">
                        <c:v>43229.731944444444</c:v>
                      </c:pt>
                      <c:pt idx="2500">
                        <c:v>43229.73541666667</c:v>
                      </c:pt>
                      <c:pt idx="2501">
                        <c:v>43229.738888888889</c:v>
                      </c:pt>
                      <c:pt idx="2502">
                        <c:v>43229.742361111108</c:v>
                      </c:pt>
                      <c:pt idx="2503">
                        <c:v>43229.745833333334</c:v>
                      </c:pt>
                      <c:pt idx="2504">
                        <c:v>43229.749305555553</c:v>
                      </c:pt>
                      <c:pt idx="2505">
                        <c:v>43229.75277777778</c:v>
                      </c:pt>
                      <c:pt idx="2506">
                        <c:v>43229.756249999999</c:v>
                      </c:pt>
                      <c:pt idx="2507">
                        <c:v>43229.759722222225</c:v>
                      </c:pt>
                      <c:pt idx="2508">
                        <c:v>43229.763194444444</c:v>
                      </c:pt>
                      <c:pt idx="2509">
                        <c:v>43229.76666666667</c:v>
                      </c:pt>
                      <c:pt idx="2510">
                        <c:v>43229.770138888889</c:v>
                      </c:pt>
                      <c:pt idx="2511">
                        <c:v>43229.773611111108</c:v>
                      </c:pt>
                      <c:pt idx="2512">
                        <c:v>43229.777083333334</c:v>
                      </c:pt>
                      <c:pt idx="2513">
                        <c:v>43229.780555555553</c:v>
                      </c:pt>
                      <c:pt idx="2514">
                        <c:v>43229.78402777778</c:v>
                      </c:pt>
                      <c:pt idx="2515">
                        <c:v>43229.787499999999</c:v>
                      </c:pt>
                      <c:pt idx="2516">
                        <c:v>43229.790972222225</c:v>
                      </c:pt>
                      <c:pt idx="2517">
                        <c:v>43229.794444444444</c:v>
                      </c:pt>
                      <c:pt idx="2518">
                        <c:v>43229.79791666667</c:v>
                      </c:pt>
                      <c:pt idx="2519">
                        <c:v>43229.801388888889</c:v>
                      </c:pt>
                      <c:pt idx="2520">
                        <c:v>43229.804861111108</c:v>
                      </c:pt>
                      <c:pt idx="2521">
                        <c:v>43229.808333333334</c:v>
                      </c:pt>
                      <c:pt idx="2522">
                        <c:v>43229.811805555553</c:v>
                      </c:pt>
                      <c:pt idx="2523">
                        <c:v>43229.81527777778</c:v>
                      </c:pt>
                      <c:pt idx="2524">
                        <c:v>43229.818749999999</c:v>
                      </c:pt>
                      <c:pt idx="2525">
                        <c:v>43229.822222222225</c:v>
                      </c:pt>
                      <c:pt idx="2526">
                        <c:v>43229.825694444444</c:v>
                      </c:pt>
                      <c:pt idx="2527">
                        <c:v>43229.82916666667</c:v>
                      </c:pt>
                      <c:pt idx="2528">
                        <c:v>43229.832638888889</c:v>
                      </c:pt>
                      <c:pt idx="2529">
                        <c:v>43229.836111111108</c:v>
                      </c:pt>
                      <c:pt idx="2530">
                        <c:v>43229.839583333334</c:v>
                      </c:pt>
                      <c:pt idx="2531">
                        <c:v>43229.843055555553</c:v>
                      </c:pt>
                      <c:pt idx="2532">
                        <c:v>43229.84652777778</c:v>
                      </c:pt>
                      <c:pt idx="2533">
                        <c:v>43229.85</c:v>
                      </c:pt>
                      <c:pt idx="2534">
                        <c:v>43229.853472222225</c:v>
                      </c:pt>
                      <c:pt idx="2535">
                        <c:v>43229.856944444444</c:v>
                      </c:pt>
                      <c:pt idx="2536">
                        <c:v>43229.86041666667</c:v>
                      </c:pt>
                      <c:pt idx="2537">
                        <c:v>43229.863888888889</c:v>
                      </c:pt>
                      <c:pt idx="2538">
                        <c:v>43229.867361111108</c:v>
                      </c:pt>
                      <c:pt idx="2539">
                        <c:v>43229.870833333334</c:v>
                      </c:pt>
                      <c:pt idx="2540">
                        <c:v>43229.874305555553</c:v>
                      </c:pt>
                      <c:pt idx="2541">
                        <c:v>43229.87777777778</c:v>
                      </c:pt>
                      <c:pt idx="2542">
                        <c:v>43229.881249999999</c:v>
                      </c:pt>
                      <c:pt idx="2543">
                        <c:v>43229.884722222225</c:v>
                      </c:pt>
                      <c:pt idx="2544">
                        <c:v>43229.888194444444</c:v>
                      </c:pt>
                      <c:pt idx="2545">
                        <c:v>43229.89166666667</c:v>
                      </c:pt>
                      <c:pt idx="2546">
                        <c:v>43229.895138888889</c:v>
                      </c:pt>
                      <c:pt idx="2547">
                        <c:v>43229.898611111108</c:v>
                      </c:pt>
                      <c:pt idx="2548">
                        <c:v>43229.902083333334</c:v>
                      </c:pt>
                      <c:pt idx="2549">
                        <c:v>43229.905555555553</c:v>
                      </c:pt>
                      <c:pt idx="2550">
                        <c:v>43229.90902777778</c:v>
                      </c:pt>
                      <c:pt idx="2551">
                        <c:v>43229.912499999999</c:v>
                      </c:pt>
                      <c:pt idx="2552">
                        <c:v>43229.915972222225</c:v>
                      </c:pt>
                      <c:pt idx="2553">
                        <c:v>43229.919444444444</c:v>
                      </c:pt>
                      <c:pt idx="2554">
                        <c:v>43229.92291666667</c:v>
                      </c:pt>
                      <c:pt idx="2555">
                        <c:v>43229.926388888889</c:v>
                      </c:pt>
                      <c:pt idx="2556">
                        <c:v>43229.929861111108</c:v>
                      </c:pt>
                      <c:pt idx="2557">
                        <c:v>43229.933333333334</c:v>
                      </c:pt>
                      <c:pt idx="2558">
                        <c:v>43229.936805555553</c:v>
                      </c:pt>
                      <c:pt idx="2559">
                        <c:v>43229.94027777778</c:v>
                      </c:pt>
                      <c:pt idx="2560">
                        <c:v>43229.943749999999</c:v>
                      </c:pt>
                      <c:pt idx="2561">
                        <c:v>43229.947222222225</c:v>
                      </c:pt>
                      <c:pt idx="2562">
                        <c:v>43229.950694444444</c:v>
                      </c:pt>
                      <c:pt idx="2563">
                        <c:v>43229.95416666667</c:v>
                      </c:pt>
                      <c:pt idx="2564">
                        <c:v>43229.957638888889</c:v>
                      </c:pt>
                      <c:pt idx="2565">
                        <c:v>43229.961111111108</c:v>
                      </c:pt>
                      <c:pt idx="2566">
                        <c:v>43229.964583333334</c:v>
                      </c:pt>
                      <c:pt idx="2567">
                        <c:v>43229.968055555553</c:v>
                      </c:pt>
                      <c:pt idx="2568">
                        <c:v>43229.97152777778</c:v>
                      </c:pt>
                      <c:pt idx="2569">
                        <c:v>43229.974999999999</c:v>
                      </c:pt>
                      <c:pt idx="2570">
                        <c:v>43229.978472222225</c:v>
                      </c:pt>
                      <c:pt idx="2571">
                        <c:v>43229.981944444444</c:v>
                      </c:pt>
                      <c:pt idx="2572">
                        <c:v>43229.98541666667</c:v>
                      </c:pt>
                      <c:pt idx="2573">
                        <c:v>43229.988888888889</c:v>
                      </c:pt>
                      <c:pt idx="2574">
                        <c:v>43229.992361111108</c:v>
                      </c:pt>
                      <c:pt idx="2575">
                        <c:v>43229.995833333334</c:v>
                      </c:pt>
                      <c:pt idx="2576">
                        <c:v>43229.999305555553</c:v>
                      </c:pt>
                      <c:pt idx="2577">
                        <c:v>43230.00277777778</c:v>
                      </c:pt>
                      <c:pt idx="2578">
                        <c:v>43230.006249999999</c:v>
                      </c:pt>
                      <c:pt idx="2579">
                        <c:v>43230.009722222225</c:v>
                      </c:pt>
                      <c:pt idx="2580">
                        <c:v>43230.013194444444</c:v>
                      </c:pt>
                      <c:pt idx="2581">
                        <c:v>43230.01666666667</c:v>
                      </c:pt>
                      <c:pt idx="2582">
                        <c:v>43230.020138888889</c:v>
                      </c:pt>
                      <c:pt idx="2583">
                        <c:v>43230.023611111108</c:v>
                      </c:pt>
                      <c:pt idx="2584">
                        <c:v>43230.027083333334</c:v>
                      </c:pt>
                      <c:pt idx="2585">
                        <c:v>43230.030555555553</c:v>
                      </c:pt>
                      <c:pt idx="2586">
                        <c:v>43230.03402777778</c:v>
                      </c:pt>
                      <c:pt idx="2587">
                        <c:v>43230.037499999999</c:v>
                      </c:pt>
                      <c:pt idx="2588">
                        <c:v>43230.040972222225</c:v>
                      </c:pt>
                      <c:pt idx="2589">
                        <c:v>43230.044444444444</c:v>
                      </c:pt>
                      <c:pt idx="2590">
                        <c:v>43230.04791666667</c:v>
                      </c:pt>
                      <c:pt idx="2591">
                        <c:v>43230.051388888889</c:v>
                      </c:pt>
                      <c:pt idx="2592">
                        <c:v>43230.054861111108</c:v>
                      </c:pt>
                      <c:pt idx="2593">
                        <c:v>43230.058333333334</c:v>
                      </c:pt>
                      <c:pt idx="2594">
                        <c:v>43230.061805555553</c:v>
                      </c:pt>
                      <c:pt idx="2595">
                        <c:v>43230.06527777778</c:v>
                      </c:pt>
                      <c:pt idx="2596">
                        <c:v>43230.068749999999</c:v>
                      </c:pt>
                      <c:pt idx="2597">
                        <c:v>43230.072222222225</c:v>
                      </c:pt>
                      <c:pt idx="2598">
                        <c:v>43230.075694444444</c:v>
                      </c:pt>
                      <c:pt idx="2599">
                        <c:v>43230.07916666667</c:v>
                      </c:pt>
                      <c:pt idx="2600">
                        <c:v>43230.082638888889</c:v>
                      </c:pt>
                      <c:pt idx="2601">
                        <c:v>43230.086111111108</c:v>
                      </c:pt>
                      <c:pt idx="2602">
                        <c:v>43230.089583333334</c:v>
                      </c:pt>
                      <c:pt idx="2603">
                        <c:v>43230.093055555553</c:v>
                      </c:pt>
                      <c:pt idx="2604">
                        <c:v>43230.09652777778</c:v>
                      </c:pt>
                      <c:pt idx="2605">
                        <c:v>43230.1</c:v>
                      </c:pt>
                      <c:pt idx="2606">
                        <c:v>43230.103472222225</c:v>
                      </c:pt>
                      <c:pt idx="2607">
                        <c:v>43230.106944444444</c:v>
                      </c:pt>
                      <c:pt idx="2608">
                        <c:v>43230.11041666667</c:v>
                      </c:pt>
                      <c:pt idx="2609">
                        <c:v>43230.113888888889</c:v>
                      </c:pt>
                      <c:pt idx="2610">
                        <c:v>43230.117361111108</c:v>
                      </c:pt>
                      <c:pt idx="2611">
                        <c:v>43230.120833333334</c:v>
                      </c:pt>
                      <c:pt idx="2612">
                        <c:v>43230.124305555553</c:v>
                      </c:pt>
                      <c:pt idx="2613">
                        <c:v>43230.125</c:v>
                      </c:pt>
                      <c:pt idx="2614">
                        <c:v>43230.128472222219</c:v>
                      </c:pt>
                      <c:pt idx="2615">
                        <c:v>43230.131944444445</c:v>
                      </c:pt>
                      <c:pt idx="2616">
                        <c:v>43230.135416666664</c:v>
                      </c:pt>
                      <c:pt idx="2617">
                        <c:v>43230.138888888891</c:v>
                      </c:pt>
                      <c:pt idx="2618">
                        <c:v>43230.142361111109</c:v>
                      </c:pt>
                      <c:pt idx="2619">
                        <c:v>43230.145833333336</c:v>
                      </c:pt>
                      <c:pt idx="2620">
                        <c:v>43230.149305555555</c:v>
                      </c:pt>
                      <c:pt idx="2621">
                        <c:v>43230.152777777781</c:v>
                      </c:pt>
                      <c:pt idx="2622">
                        <c:v>43230.15625</c:v>
                      </c:pt>
                      <c:pt idx="2623">
                        <c:v>43230.159722222219</c:v>
                      </c:pt>
                      <c:pt idx="2624">
                        <c:v>43230.163194444445</c:v>
                      </c:pt>
                      <c:pt idx="2625">
                        <c:v>43230.166666666664</c:v>
                      </c:pt>
                      <c:pt idx="2626">
                        <c:v>43230.170138888891</c:v>
                      </c:pt>
                      <c:pt idx="2627">
                        <c:v>43230.173611111109</c:v>
                      </c:pt>
                      <c:pt idx="2628">
                        <c:v>43230.177083333336</c:v>
                      </c:pt>
                      <c:pt idx="2629">
                        <c:v>43230.180555555555</c:v>
                      </c:pt>
                      <c:pt idx="2630">
                        <c:v>43230.184027777781</c:v>
                      </c:pt>
                      <c:pt idx="2631">
                        <c:v>43230.1875</c:v>
                      </c:pt>
                      <c:pt idx="2632">
                        <c:v>43230.190972222219</c:v>
                      </c:pt>
                      <c:pt idx="2633">
                        <c:v>43230.194444444445</c:v>
                      </c:pt>
                      <c:pt idx="2634">
                        <c:v>43230.197916666664</c:v>
                      </c:pt>
                      <c:pt idx="2635">
                        <c:v>43230.201388888891</c:v>
                      </c:pt>
                      <c:pt idx="2636">
                        <c:v>43230.204861111109</c:v>
                      </c:pt>
                      <c:pt idx="2637">
                        <c:v>43230.208333333336</c:v>
                      </c:pt>
                      <c:pt idx="2638">
                        <c:v>43230.211805555555</c:v>
                      </c:pt>
                      <c:pt idx="2639">
                        <c:v>43230.215277777781</c:v>
                      </c:pt>
                      <c:pt idx="2640">
                        <c:v>43230.21875</c:v>
                      </c:pt>
                      <c:pt idx="2641">
                        <c:v>43230.222222222219</c:v>
                      </c:pt>
                      <c:pt idx="2642">
                        <c:v>43230.225694444445</c:v>
                      </c:pt>
                      <c:pt idx="2643">
                        <c:v>43230.229166666664</c:v>
                      </c:pt>
                      <c:pt idx="2644">
                        <c:v>43230.232638888891</c:v>
                      </c:pt>
                      <c:pt idx="2645">
                        <c:v>43230.236111111109</c:v>
                      </c:pt>
                      <c:pt idx="2646">
                        <c:v>43230.239583333336</c:v>
                      </c:pt>
                      <c:pt idx="2647">
                        <c:v>43230.243055555555</c:v>
                      </c:pt>
                      <c:pt idx="2648">
                        <c:v>43230.246527777781</c:v>
                      </c:pt>
                      <c:pt idx="2649">
                        <c:v>43230.25</c:v>
                      </c:pt>
                      <c:pt idx="2650">
                        <c:v>43230.253472222219</c:v>
                      </c:pt>
                      <c:pt idx="2651">
                        <c:v>43230.256944444445</c:v>
                      </c:pt>
                      <c:pt idx="2652">
                        <c:v>43230.260416666664</c:v>
                      </c:pt>
                      <c:pt idx="2653">
                        <c:v>43230.263888888891</c:v>
                      </c:pt>
                      <c:pt idx="2654">
                        <c:v>43230.267361111109</c:v>
                      </c:pt>
                      <c:pt idx="2655">
                        <c:v>43230.270833333336</c:v>
                      </c:pt>
                      <c:pt idx="2656">
                        <c:v>43230.274305555555</c:v>
                      </c:pt>
                      <c:pt idx="2657">
                        <c:v>43230.277777777781</c:v>
                      </c:pt>
                      <c:pt idx="2658">
                        <c:v>43230.28125</c:v>
                      </c:pt>
                      <c:pt idx="2659">
                        <c:v>43230.284722222219</c:v>
                      </c:pt>
                      <c:pt idx="2660">
                        <c:v>43230.288194444445</c:v>
                      </c:pt>
                      <c:pt idx="2661">
                        <c:v>43230.291666666664</c:v>
                      </c:pt>
                      <c:pt idx="2662">
                        <c:v>43230.295138888891</c:v>
                      </c:pt>
                      <c:pt idx="2663">
                        <c:v>43230.298611111109</c:v>
                      </c:pt>
                      <c:pt idx="2664">
                        <c:v>43230.302083333336</c:v>
                      </c:pt>
                      <c:pt idx="2665">
                        <c:v>43230.305555555555</c:v>
                      </c:pt>
                      <c:pt idx="2666">
                        <c:v>43230.309027777781</c:v>
                      </c:pt>
                      <c:pt idx="2667">
                        <c:v>43230.3125</c:v>
                      </c:pt>
                      <c:pt idx="2668">
                        <c:v>43230.315972222219</c:v>
                      </c:pt>
                      <c:pt idx="2669">
                        <c:v>43230.319444444445</c:v>
                      </c:pt>
                      <c:pt idx="2670">
                        <c:v>43230.322916666664</c:v>
                      </c:pt>
                      <c:pt idx="2671">
                        <c:v>43230.326388888891</c:v>
                      </c:pt>
                      <c:pt idx="2672">
                        <c:v>43230.329861111109</c:v>
                      </c:pt>
                      <c:pt idx="2673">
                        <c:v>43230.333333333336</c:v>
                      </c:pt>
                      <c:pt idx="2674">
                        <c:v>43230.336805555555</c:v>
                      </c:pt>
                      <c:pt idx="2675">
                        <c:v>43230.340277777781</c:v>
                      </c:pt>
                      <c:pt idx="2676">
                        <c:v>43230.34375</c:v>
                      </c:pt>
                      <c:pt idx="2677">
                        <c:v>43230.347222222219</c:v>
                      </c:pt>
                      <c:pt idx="2678">
                        <c:v>43230.350694444445</c:v>
                      </c:pt>
                      <c:pt idx="2679">
                        <c:v>43230.354166666664</c:v>
                      </c:pt>
                      <c:pt idx="2680">
                        <c:v>43230.357638888891</c:v>
                      </c:pt>
                      <c:pt idx="2681">
                        <c:v>43230.361111111109</c:v>
                      </c:pt>
                      <c:pt idx="2682">
                        <c:v>43230.364583333336</c:v>
                      </c:pt>
                      <c:pt idx="2683">
                        <c:v>43230.368055555555</c:v>
                      </c:pt>
                      <c:pt idx="2684">
                        <c:v>43230.371527777781</c:v>
                      </c:pt>
                      <c:pt idx="2685">
                        <c:v>43230.375</c:v>
                      </c:pt>
                      <c:pt idx="2686">
                        <c:v>43230.378472222219</c:v>
                      </c:pt>
                      <c:pt idx="2687">
                        <c:v>43230.381944444445</c:v>
                      </c:pt>
                      <c:pt idx="2688">
                        <c:v>43230.385416666664</c:v>
                      </c:pt>
                      <c:pt idx="2689">
                        <c:v>43230.388888888891</c:v>
                      </c:pt>
                      <c:pt idx="2690">
                        <c:v>43230.392361111109</c:v>
                      </c:pt>
                      <c:pt idx="2691">
                        <c:v>43230.395833333336</c:v>
                      </c:pt>
                      <c:pt idx="2692">
                        <c:v>43230.399305555555</c:v>
                      </c:pt>
                      <c:pt idx="2693">
                        <c:v>43230.402777777781</c:v>
                      </c:pt>
                      <c:pt idx="2694">
                        <c:v>43230.40625</c:v>
                      </c:pt>
                      <c:pt idx="2695">
                        <c:v>43230.409722222219</c:v>
                      </c:pt>
                      <c:pt idx="2696">
                        <c:v>43230.413194444445</c:v>
                      </c:pt>
                      <c:pt idx="2697">
                        <c:v>43230.416666666664</c:v>
                      </c:pt>
                      <c:pt idx="2698">
                        <c:v>43230.420138888891</c:v>
                      </c:pt>
                      <c:pt idx="2699">
                        <c:v>43230.423611111109</c:v>
                      </c:pt>
                      <c:pt idx="2700">
                        <c:v>43230.427083333336</c:v>
                      </c:pt>
                      <c:pt idx="2701">
                        <c:v>43230.430555555555</c:v>
                      </c:pt>
                      <c:pt idx="2702">
                        <c:v>43230.434027777781</c:v>
                      </c:pt>
                      <c:pt idx="2703">
                        <c:v>43230.4375</c:v>
                      </c:pt>
                      <c:pt idx="2704">
                        <c:v>43230.440972222219</c:v>
                      </c:pt>
                      <c:pt idx="2705">
                        <c:v>43230.444444444445</c:v>
                      </c:pt>
                      <c:pt idx="2706">
                        <c:v>43230.447916666664</c:v>
                      </c:pt>
                      <c:pt idx="2707">
                        <c:v>43230.451388888891</c:v>
                      </c:pt>
                      <c:pt idx="2708">
                        <c:v>43230.454861111109</c:v>
                      </c:pt>
                      <c:pt idx="2709">
                        <c:v>43230.458333333336</c:v>
                      </c:pt>
                      <c:pt idx="2710">
                        <c:v>43230.461805555555</c:v>
                      </c:pt>
                      <c:pt idx="2711">
                        <c:v>43230.465277777781</c:v>
                      </c:pt>
                      <c:pt idx="2712">
                        <c:v>43230.46875</c:v>
                      </c:pt>
                      <c:pt idx="2713">
                        <c:v>43230.472222222219</c:v>
                      </c:pt>
                      <c:pt idx="2714">
                        <c:v>43230.475694444445</c:v>
                      </c:pt>
                      <c:pt idx="2715">
                        <c:v>43230.479166666664</c:v>
                      </c:pt>
                      <c:pt idx="2716">
                        <c:v>43230.482638888891</c:v>
                      </c:pt>
                      <c:pt idx="2717">
                        <c:v>43230.486111111109</c:v>
                      </c:pt>
                      <c:pt idx="2718">
                        <c:v>43230.489583333336</c:v>
                      </c:pt>
                      <c:pt idx="2719">
                        <c:v>43230.493055555555</c:v>
                      </c:pt>
                      <c:pt idx="2720">
                        <c:v>43230.496527777781</c:v>
                      </c:pt>
                      <c:pt idx="2721">
                        <c:v>43230.5</c:v>
                      </c:pt>
                      <c:pt idx="2722">
                        <c:v>43230.503472222219</c:v>
                      </c:pt>
                      <c:pt idx="2723">
                        <c:v>43230.506944444445</c:v>
                      </c:pt>
                      <c:pt idx="2724">
                        <c:v>43230.510416666664</c:v>
                      </c:pt>
                      <c:pt idx="2725">
                        <c:v>43230.513888888891</c:v>
                      </c:pt>
                      <c:pt idx="2726">
                        <c:v>43230.517361111109</c:v>
                      </c:pt>
                      <c:pt idx="2727">
                        <c:v>43230.520833333336</c:v>
                      </c:pt>
                      <c:pt idx="2728">
                        <c:v>43230.524305555555</c:v>
                      </c:pt>
                      <c:pt idx="2729">
                        <c:v>43230.527777777781</c:v>
                      </c:pt>
                      <c:pt idx="2730">
                        <c:v>43230.53125</c:v>
                      </c:pt>
                      <c:pt idx="2731">
                        <c:v>43230.534722222219</c:v>
                      </c:pt>
                      <c:pt idx="2732">
                        <c:v>43230.538194444445</c:v>
                      </c:pt>
                      <c:pt idx="2733">
                        <c:v>43230.541666666664</c:v>
                      </c:pt>
                      <c:pt idx="2734">
                        <c:v>43230.545138888891</c:v>
                      </c:pt>
                      <c:pt idx="2735">
                        <c:v>43230.548611111109</c:v>
                      </c:pt>
                      <c:pt idx="2736">
                        <c:v>43230.552083333336</c:v>
                      </c:pt>
                      <c:pt idx="2737">
                        <c:v>43230.555555555555</c:v>
                      </c:pt>
                      <c:pt idx="2738">
                        <c:v>43230.559027777781</c:v>
                      </c:pt>
                      <c:pt idx="2739">
                        <c:v>43230.5625</c:v>
                      </c:pt>
                      <c:pt idx="2740">
                        <c:v>43230.565972222219</c:v>
                      </c:pt>
                      <c:pt idx="2741">
                        <c:v>43230.569444444445</c:v>
                      </c:pt>
                      <c:pt idx="2742">
                        <c:v>43230.572916666664</c:v>
                      </c:pt>
                      <c:pt idx="2743">
                        <c:v>43230.576388888891</c:v>
                      </c:pt>
                      <c:pt idx="2744">
                        <c:v>43230.579861111109</c:v>
                      </c:pt>
                      <c:pt idx="2745">
                        <c:v>43230.583333333336</c:v>
                      </c:pt>
                      <c:pt idx="2746">
                        <c:v>43230.586805555555</c:v>
                      </c:pt>
                      <c:pt idx="2747">
                        <c:v>43230.590277777781</c:v>
                      </c:pt>
                      <c:pt idx="2748">
                        <c:v>43230.59375</c:v>
                      </c:pt>
                      <c:pt idx="2749">
                        <c:v>43230.597222222219</c:v>
                      </c:pt>
                      <c:pt idx="2750">
                        <c:v>43230.600694444445</c:v>
                      </c:pt>
                      <c:pt idx="2751">
                        <c:v>43230.604166666664</c:v>
                      </c:pt>
                      <c:pt idx="2752">
                        <c:v>43230.607638888891</c:v>
                      </c:pt>
                      <c:pt idx="2753">
                        <c:v>43230.611111111109</c:v>
                      </c:pt>
                      <c:pt idx="2754">
                        <c:v>43230.614583333336</c:v>
                      </c:pt>
                      <c:pt idx="2755">
                        <c:v>43230.618055555555</c:v>
                      </c:pt>
                      <c:pt idx="2756">
                        <c:v>43230.621527777781</c:v>
                      </c:pt>
                      <c:pt idx="2757">
                        <c:v>43230.625</c:v>
                      </c:pt>
                      <c:pt idx="2758">
                        <c:v>43230.628472222219</c:v>
                      </c:pt>
                      <c:pt idx="2759">
                        <c:v>43230.631944444445</c:v>
                      </c:pt>
                      <c:pt idx="2760">
                        <c:v>43230.635416666664</c:v>
                      </c:pt>
                      <c:pt idx="2761">
                        <c:v>43230.638888888891</c:v>
                      </c:pt>
                      <c:pt idx="2762">
                        <c:v>43230.642361111109</c:v>
                      </c:pt>
                      <c:pt idx="2763">
                        <c:v>43230.645833333336</c:v>
                      </c:pt>
                      <c:pt idx="2764">
                        <c:v>43230.649305555555</c:v>
                      </c:pt>
                      <c:pt idx="2765">
                        <c:v>43230.652777777781</c:v>
                      </c:pt>
                      <c:pt idx="2766">
                        <c:v>43230.65625</c:v>
                      </c:pt>
                      <c:pt idx="2767">
                        <c:v>43230.659722222219</c:v>
                      </c:pt>
                      <c:pt idx="2768">
                        <c:v>43230.663194444445</c:v>
                      </c:pt>
                      <c:pt idx="2769">
                        <c:v>43230.666666666664</c:v>
                      </c:pt>
                      <c:pt idx="2770">
                        <c:v>43230.670138888891</c:v>
                      </c:pt>
                      <c:pt idx="2771">
                        <c:v>43230.673611111109</c:v>
                      </c:pt>
                      <c:pt idx="2772">
                        <c:v>43230.677083333336</c:v>
                      </c:pt>
                      <c:pt idx="2773">
                        <c:v>43230.680555555555</c:v>
                      </c:pt>
                      <c:pt idx="2774">
                        <c:v>43230.684027777781</c:v>
                      </c:pt>
                      <c:pt idx="2775">
                        <c:v>43230.6875</c:v>
                      </c:pt>
                      <c:pt idx="2776">
                        <c:v>43230.690972222219</c:v>
                      </c:pt>
                      <c:pt idx="2777">
                        <c:v>43230.694444444445</c:v>
                      </c:pt>
                      <c:pt idx="2778">
                        <c:v>43230.697916666664</c:v>
                      </c:pt>
                      <c:pt idx="2779">
                        <c:v>43230.701388888891</c:v>
                      </c:pt>
                      <c:pt idx="2780">
                        <c:v>43230.704861111109</c:v>
                      </c:pt>
                      <c:pt idx="2781">
                        <c:v>43230.708333333336</c:v>
                      </c:pt>
                      <c:pt idx="2782">
                        <c:v>43230.711805555555</c:v>
                      </c:pt>
                      <c:pt idx="2783">
                        <c:v>43230.715277777781</c:v>
                      </c:pt>
                      <c:pt idx="2784">
                        <c:v>43230.71875</c:v>
                      </c:pt>
                      <c:pt idx="2785">
                        <c:v>43230.722222222219</c:v>
                      </c:pt>
                      <c:pt idx="2786">
                        <c:v>43230.725694444445</c:v>
                      </c:pt>
                      <c:pt idx="2787">
                        <c:v>43230.729166666664</c:v>
                      </c:pt>
                      <c:pt idx="2788">
                        <c:v>43230.732638888891</c:v>
                      </c:pt>
                      <c:pt idx="2789">
                        <c:v>43230.736111111109</c:v>
                      </c:pt>
                      <c:pt idx="2790">
                        <c:v>43230.740277777775</c:v>
                      </c:pt>
                      <c:pt idx="2791">
                        <c:v>43230.743750000001</c:v>
                      </c:pt>
                      <c:pt idx="2792">
                        <c:v>43230.74722222222</c:v>
                      </c:pt>
                      <c:pt idx="2793">
                        <c:v>43230.750694444447</c:v>
                      </c:pt>
                      <c:pt idx="2794">
                        <c:v>43230.754166666666</c:v>
                      </c:pt>
                      <c:pt idx="2795">
                        <c:v>43230.757638888892</c:v>
                      </c:pt>
                      <c:pt idx="2796">
                        <c:v>43230.761111111111</c:v>
                      </c:pt>
                      <c:pt idx="2797">
                        <c:v>43230.76458333333</c:v>
                      </c:pt>
                      <c:pt idx="2798">
                        <c:v>43230.768055555556</c:v>
                      </c:pt>
                      <c:pt idx="2799">
                        <c:v>43230.771527777775</c:v>
                      </c:pt>
                      <c:pt idx="2800">
                        <c:v>43230.775000000001</c:v>
                      </c:pt>
                      <c:pt idx="2801">
                        <c:v>43230.77847222222</c:v>
                      </c:pt>
                      <c:pt idx="2802">
                        <c:v>43230.781944444447</c:v>
                      </c:pt>
                      <c:pt idx="2803">
                        <c:v>43230.785416666666</c:v>
                      </c:pt>
                      <c:pt idx="2804">
                        <c:v>43230.788888888892</c:v>
                      </c:pt>
                      <c:pt idx="2805">
                        <c:v>43230.792361111111</c:v>
                      </c:pt>
                      <c:pt idx="2806">
                        <c:v>43230.79583333333</c:v>
                      </c:pt>
                      <c:pt idx="2807">
                        <c:v>43230.799305555556</c:v>
                      </c:pt>
                      <c:pt idx="2808">
                        <c:v>43230.802777777775</c:v>
                      </c:pt>
                      <c:pt idx="2809">
                        <c:v>43230.806250000001</c:v>
                      </c:pt>
                      <c:pt idx="2810">
                        <c:v>43230.80972222222</c:v>
                      </c:pt>
                      <c:pt idx="2811">
                        <c:v>43230.813194444447</c:v>
                      </c:pt>
                      <c:pt idx="2812">
                        <c:v>43230.816666666666</c:v>
                      </c:pt>
                      <c:pt idx="2813">
                        <c:v>43230.820138888892</c:v>
                      </c:pt>
                      <c:pt idx="2814">
                        <c:v>43230.823611111111</c:v>
                      </c:pt>
                      <c:pt idx="2815">
                        <c:v>43230.82708333333</c:v>
                      </c:pt>
                      <c:pt idx="2816">
                        <c:v>43230.830555555556</c:v>
                      </c:pt>
                      <c:pt idx="2817">
                        <c:v>43230.834027777775</c:v>
                      </c:pt>
                      <c:pt idx="2818">
                        <c:v>43230.837500000001</c:v>
                      </c:pt>
                      <c:pt idx="2819">
                        <c:v>43230.84097222222</c:v>
                      </c:pt>
                      <c:pt idx="2820">
                        <c:v>43230.844444444447</c:v>
                      </c:pt>
                      <c:pt idx="2821">
                        <c:v>43230.847916666666</c:v>
                      </c:pt>
                      <c:pt idx="2822">
                        <c:v>43230.851388888892</c:v>
                      </c:pt>
                      <c:pt idx="2823">
                        <c:v>43230.854861111111</c:v>
                      </c:pt>
                      <c:pt idx="2824">
                        <c:v>43230.85833333333</c:v>
                      </c:pt>
                      <c:pt idx="2825">
                        <c:v>43230.861805555556</c:v>
                      </c:pt>
                      <c:pt idx="2826">
                        <c:v>43230.865972222222</c:v>
                      </c:pt>
                      <c:pt idx="2827">
                        <c:v>43230.869444444441</c:v>
                      </c:pt>
                      <c:pt idx="2828">
                        <c:v>43230.872916666667</c:v>
                      </c:pt>
                      <c:pt idx="2829">
                        <c:v>43230.876388888886</c:v>
                      </c:pt>
                      <c:pt idx="2830">
                        <c:v>43230.879861111112</c:v>
                      </c:pt>
                      <c:pt idx="2831">
                        <c:v>43230.883333333331</c:v>
                      </c:pt>
                      <c:pt idx="2832">
                        <c:v>43230.886805555558</c:v>
                      </c:pt>
                      <c:pt idx="2833">
                        <c:v>43230.890277777777</c:v>
                      </c:pt>
                      <c:pt idx="2834">
                        <c:v>43230.893750000003</c:v>
                      </c:pt>
                      <c:pt idx="2835">
                        <c:v>43230.897222222222</c:v>
                      </c:pt>
                      <c:pt idx="2836">
                        <c:v>43230.900694444441</c:v>
                      </c:pt>
                      <c:pt idx="2837">
                        <c:v>43230.904166666667</c:v>
                      </c:pt>
                      <c:pt idx="2838">
                        <c:v>43230.907638888886</c:v>
                      </c:pt>
                      <c:pt idx="2839">
                        <c:v>43230.911111111112</c:v>
                      </c:pt>
                      <c:pt idx="2840">
                        <c:v>43230.914583333331</c:v>
                      </c:pt>
                      <c:pt idx="2841">
                        <c:v>43230.918055555558</c:v>
                      </c:pt>
                      <c:pt idx="2842">
                        <c:v>43230.921527777777</c:v>
                      </c:pt>
                      <c:pt idx="2843">
                        <c:v>43230.925000000003</c:v>
                      </c:pt>
                      <c:pt idx="2844">
                        <c:v>43230.928472222222</c:v>
                      </c:pt>
                      <c:pt idx="2845">
                        <c:v>43230.931944444441</c:v>
                      </c:pt>
                      <c:pt idx="2846">
                        <c:v>43230.935416666667</c:v>
                      </c:pt>
                      <c:pt idx="2847">
                        <c:v>43230.938888888886</c:v>
                      </c:pt>
                      <c:pt idx="2848">
                        <c:v>43230.942361111112</c:v>
                      </c:pt>
                      <c:pt idx="2849">
                        <c:v>43230.945833333331</c:v>
                      </c:pt>
                      <c:pt idx="2850">
                        <c:v>43230.949305555558</c:v>
                      </c:pt>
                      <c:pt idx="2851">
                        <c:v>43230.952777777777</c:v>
                      </c:pt>
                      <c:pt idx="2852">
                        <c:v>43230.956250000003</c:v>
                      </c:pt>
                      <c:pt idx="2853">
                        <c:v>43230.959722222222</c:v>
                      </c:pt>
                      <c:pt idx="2854">
                        <c:v>43230.963194444441</c:v>
                      </c:pt>
                      <c:pt idx="2855">
                        <c:v>43230.966666666667</c:v>
                      </c:pt>
                      <c:pt idx="2856">
                        <c:v>43230.970138888886</c:v>
                      </c:pt>
                      <c:pt idx="2857">
                        <c:v>43230.973611111112</c:v>
                      </c:pt>
                      <c:pt idx="2858">
                        <c:v>43230.977083333331</c:v>
                      </c:pt>
                      <c:pt idx="2859">
                        <c:v>43230.980555555558</c:v>
                      </c:pt>
                      <c:pt idx="2860">
                        <c:v>43230.984027777777</c:v>
                      </c:pt>
                      <c:pt idx="2861">
                        <c:v>43230.987500000003</c:v>
                      </c:pt>
                      <c:pt idx="2862">
                        <c:v>43230.990972222222</c:v>
                      </c:pt>
                      <c:pt idx="2863">
                        <c:v>43230.994444444441</c:v>
                      </c:pt>
                      <c:pt idx="2864">
                        <c:v>43230.997916666667</c:v>
                      </c:pt>
                      <c:pt idx="2865">
                        <c:v>43231.001388888886</c:v>
                      </c:pt>
                      <c:pt idx="2866">
                        <c:v>43231.004861111112</c:v>
                      </c:pt>
                      <c:pt idx="2867">
                        <c:v>43231.009027777778</c:v>
                      </c:pt>
                      <c:pt idx="2868">
                        <c:v>43231.012499999997</c:v>
                      </c:pt>
                      <c:pt idx="2869">
                        <c:v>43231.015972222223</c:v>
                      </c:pt>
                      <c:pt idx="2870">
                        <c:v>43231.019444444442</c:v>
                      </c:pt>
                      <c:pt idx="2871">
                        <c:v>43231.022916666669</c:v>
                      </c:pt>
                      <c:pt idx="2872">
                        <c:v>43231.026388888888</c:v>
                      </c:pt>
                      <c:pt idx="2873">
                        <c:v>43231.029861111114</c:v>
                      </c:pt>
                      <c:pt idx="2874">
                        <c:v>43231.033333333333</c:v>
                      </c:pt>
                      <c:pt idx="2875">
                        <c:v>43231.036805555559</c:v>
                      </c:pt>
                      <c:pt idx="2876">
                        <c:v>43231.040277777778</c:v>
                      </c:pt>
                      <c:pt idx="2877">
                        <c:v>43231.043749999997</c:v>
                      </c:pt>
                      <c:pt idx="2878">
                        <c:v>43231.047222222223</c:v>
                      </c:pt>
                      <c:pt idx="2879">
                        <c:v>43231.050694444442</c:v>
                      </c:pt>
                      <c:pt idx="2880">
                        <c:v>43231.054166666669</c:v>
                      </c:pt>
                      <c:pt idx="2881">
                        <c:v>43231.057638888888</c:v>
                      </c:pt>
                      <c:pt idx="2882">
                        <c:v>43231.061111111114</c:v>
                      </c:pt>
                      <c:pt idx="2883">
                        <c:v>43231.064583333333</c:v>
                      </c:pt>
                      <c:pt idx="2884">
                        <c:v>43231.068055555559</c:v>
                      </c:pt>
                      <c:pt idx="2885">
                        <c:v>43231.071527777778</c:v>
                      </c:pt>
                      <c:pt idx="2886">
                        <c:v>43231.074999999997</c:v>
                      </c:pt>
                      <c:pt idx="2887">
                        <c:v>43231.078472222223</c:v>
                      </c:pt>
                      <c:pt idx="2888">
                        <c:v>43231.081944444442</c:v>
                      </c:pt>
                      <c:pt idx="2889">
                        <c:v>43231.085416666669</c:v>
                      </c:pt>
                      <c:pt idx="2890">
                        <c:v>43231.088888888888</c:v>
                      </c:pt>
                      <c:pt idx="2891">
                        <c:v>43231.092361111114</c:v>
                      </c:pt>
                      <c:pt idx="2892">
                        <c:v>43231.095833333333</c:v>
                      </c:pt>
                      <c:pt idx="2893">
                        <c:v>43231.099305555559</c:v>
                      </c:pt>
                      <c:pt idx="2894">
                        <c:v>43231.106249999997</c:v>
                      </c:pt>
                      <c:pt idx="2895">
                        <c:v>43231.109722222223</c:v>
                      </c:pt>
                      <c:pt idx="2896">
                        <c:v>43231.113194444442</c:v>
                      </c:pt>
                      <c:pt idx="2897">
                        <c:v>43231.116666666669</c:v>
                      </c:pt>
                      <c:pt idx="2898">
                        <c:v>43231.120138888888</c:v>
                      </c:pt>
                      <c:pt idx="2899">
                        <c:v>43231.123611111114</c:v>
                      </c:pt>
                      <c:pt idx="2900">
                        <c:v>43231.127083333333</c:v>
                      </c:pt>
                      <c:pt idx="2901">
                        <c:v>43231.130555555559</c:v>
                      </c:pt>
                      <c:pt idx="2902">
                        <c:v>43231.134027777778</c:v>
                      </c:pt>
                      <c:pt idx="2903">
                        <c:v>43231.137499999997</c:v>
                      </c:pt>
                      <c:pt idx="2904">
                        <c:v>43231.140972222223</c:v>
                      </c:pt>
                      <c:pt idx="2905">
                        <c:v>43231.144444444442</c:v>
                      </c:pt>
                      <c:pt idx="2906">
                        <c:v>43231.147916666669</c:v>
                      </c:pt>
                      <c:pt idx="2907">
                        <c:v>43231.151388888888</c:v>
                      </c:pt>
                      <c:pt idx="2908">
                        <c:v>43231.154861111114</c:v>
                      </c:pt>
                      <c:pt idx="2909">
                        <c:v>43231.158333333333</c:v>
                      </c:pt>
                      <c:pt idx="2910">
                        <c:v>43231.161805555559</c:v>
                      </c:pt>
                      <c:pt idx="2911">
                        <c:v>43231.165277777778</c:v>
                      </c:pt>
                      <c:pt idx="2912">
                        <c:v>43231.168749999997</c:v>
                      </c:pt>
                      <c:pt idx="2913">
                        <c:v>43231.172222222223</c:v>
                      </c:pt>
                      <c:pt idx="2914">
                        <c:v>43231.175694444442</c:v>
                      </c:pt>
                      <c:pt idx="2915">
                        <c:v>43231.179166666669</c:v>
                      </c:pt>
                      <c:pt idx="2916">
                        <c:v>43231.182638888888</c:v>
                      </c:pt>
                      <c:pt idx="2917">
                        <c:v>43231.186111111114</c:v>
                      </c:pt>
                      <c:pt idx="2918">
                        <c:v>43231.189583333333</c:v>
                      </c:pt>
                      <c:pt idx="2919">
                        <c:v>43231.193055555559</c:v>
                      </c:pt>
                      <c:pt idx="2920">
                        <c:v>43231.196527777778</c:v>
                      </c:pt>
                      <c:pt idx="2921">
                        <c:v>43231.199999999997</c:v>
                      </c:pt>
                      <c:pt idx="2922">
                        <c:v>43231.203472222223</c:v>
                      </c:pt>
                      <c:pt idx="2923">
                        <c:v>43231.206944444442</c:v>
                      </c:pt>
                      <c:pt idx="2924">
                        <c:v>43231.210416666669</c:v>
                      </c:pt>
                      <c:pt idx="2925">
                        <c:v>43231.213888888888</c:v>
                      </c:pt>
                      <c:pt idx="2926">
                        <c:v>43231.217361111114</c:v>
                      </c:pt>
                      <c:pt idx="2927">
                        <c:v>43231.220833333333</c:v>
                      </c:pt>
                      <c:pt idx="2928">
                        <c:v>43231.224305555559</c:v>
                      </c:pt>
                      <c:pt idx="2929">
                        <c:v>43231.227777777778</c:v>
                      </c:pt>
                      <c:pt idx="2930">
                        <c:v>43231.231249999997</c:v>
                      </c:pt>
                      <c:pt idx="2931">
                        <c:v>43231.234722222223</c:v>
                      </c:pt>
                      <c:pt idx="2932">
                        <c:v>43231.238194444442</c:v>
                      </c:pt>
                      <c:pt idx="2933">
                        <c:v>43231.241666666669</c:v>
                      </c:pt>
                      <c:pt idx="2934">
                        <c:v>43231.245138888888</c:v>
                      </c:pt>
                      <c:pt idx="2935">
                        <c:v>43231.248611111114</c:v>
                      </c:pt>
                      <c:pt idx="2936">
                        <c:v>43231.252083333333</c:v>
                      </c:pt>
                      <c:pt idx="2937">
                        <c:v>43231.255555555559</c:v>
                      </c:pt>
                      <c:pt idx="2938">
                        <c:v>43231.259027777778</c:v>
                      </c:pt>
                      <c:pt idx="2939">
                        <c:v>43231.262499999997</c:v>
                      </c:pt>
                      <c:pt idx="2940">
                        <c:v>43231.265972222223</c:v>
                      </c:pt>
                      <c:pt idx="2941">
                        <c:v>43231.269444444442</c:v>
                      </c:pt>
                      <c:pt idx="2942">
                        <c:v>43231.272916666669</c:v>
                      </c:pt>
                      <c:pt idx="2943">
                        <c:v>43231.276388888888</c:v>
                      </c:pt>
                      <c:pt idx="2944">
                        <c:v>43231.279861111114</c:v>
                      </c:pt>
                      <c:pt idx="2945">
                        <c:v>43231.283333333333</c:v>
                      </c:pt>
                      <c:pt idx="2946">
                        <c:v>43231.286805555559</c:v>
                      </c:pt>
                      <c:pt idx="2947">
                        <c:v>43231.290277777778</c:v>
                      </c:pt>
                      <c:pt idx="2948">
                        <c:v>43231.293749999997</c:v>
                      </c:pt>
                      <c:pt idx="2949">
                        <c:v>43231.297222222223</c:v>
                      </c:pt>
                      <c:pt idx="2950">
                        <c:v>43231.300694444442</c:v>
                      </c:pt>
                      <c:pt idx="2951">
                        <c:v>43231.304166666669</c:v>
                      </c:pt>
                      <c:pt idx="2952">
                        <c:v>43231.307638888888</c:v>
                      </c:pt>
                      <c:pt idx="2953">
                        <c:v>43231.311111111114</c:v>
                      </c:pt>
                      <c:pt idx="2954">
                        <c:v>43231.314583333333</c:v>
                      </c:pt>
                      <c:pt idx="2955">
                        <c:v>43231.318055555559</c:v>
                      </c:pt>
                      <c:pt idx="2956">
                        <c:v>43231.321527777778</c:v>
                      </c:pt>
                      <c:pt idx="2957">
                        <c:v>43231.324999999997</c:v>
                      </c:pt>
                      <c:pt idx="2958">
                        <c:v>43231.328472222223</c:v>
                      </c:pt>
                      <c:pt idx="2959">
                        <c:v>43231.331944444442</c:v>
                      </c:pt>
                      <c:pt idx="2960">
                        <c:v>43231.335416666669</c:v>
                      </c:pt>
                      <c:pt idx="2961">
                        <c:v>43231.338888888888</c:v>
                      </c:pt>
                      <c:pt idx="2962">
                        <c:v>43231.342361111114</c:v>
                      </c:pt>
                      <c:pt idx="2963">
                        <c:v>43231.345833333333</c:v>
                      </c:pt>
                      <c:pt idx="2964">
                        <c:v>43231.349305555559</c:v>
                      </c:pt>
                      <c:pt idx="2965">
                        <c:v>43231.352777777778</c:v>
                      </c:pt>
                      <c:pt idx="2966">
                        <c:v>43231.356249999997</c:v>
                      </c:pt>
                      <c:pt idx="2967">
                        <c:v>43231.359722222223</c:v>
                      </c:pt>
                      <c:pt idx="2968">
                        <c:v>43231.363194444442</c:v>
                      </c:pt>
                      <c:pt idx="2969">
                        <c:v>43231.366666666669</c:v>
                      </c:pt>
                      <c:pt idx="2970">
                        <c:v>43231.370138888888</c:v>
                      </c:pt>
                      <c:pt idx="2971">
                        <c:v>43231.373611111114</c:v>
                      </c:pt>
                      <c:pt idx="2972">
                        <c:v>43231.375694444447</c:v>
                      </c:pt>
                      <c:pt idx="2973">
                        <c:v>43231.379166666666</c:v>
                      </c:pt>
                      <c:pt idx="2974">
                        <c:v>43231.382638888892</c:v>
                      </c:pt>
                      <c:pt idx="2975">
                        <c:v>43231.386111111111</c:v>
                      </c:pt>
                      <c:pt idx="2976">
                        <c:v>43231.38958333333</c:v>
                      </c:pt>
                      <c:pt idx="2977">
                        <c:v>43231.393055555556</c:v>
                      </c:pt>
                      <c:pt idx="2978">
                        <c:v>43231.396527777775</c:v>
                      </c:pt>
                      <c:pt idx="2979">
                        <c:v>43231.4</c:v>
                      </c:pt>
                      <c:pt idx="2980">
                        <c:v>43231.40347222222</c:v>
                      </c:pt>
                      <c:pt idx="2981">
                        <c:v>43231.406944444447</c:v>
                      </c:pt>
                      <c:pt idx="2982">
                        <c:v>43231.410416666666</c:v>
                      </c:pt>
                      <c:pt idx="2983">
                        <c:v>43231.413888888892</c:v>
                      </c:pt>
                      <c:pt idx="2984">
                        <c:v>43231.417361111111</c:v>
                      </c:pt>
                      <c:pt idx="2985">
                        <c:v>43231.42083333333</c:v>
                      </c:pt>
                      <c:pt idx="2986">
                        <c:v>43231.424305555556</c:v>
                      </c:pt>
                      <c:pt idx="2987">
                        <c:v>43231.427777777775</c:v>
                      </c:pt>
                      <c:pt idx="2988">
                        <c:v>43231.431250000001</c:v>
                      </c:pt>
                      <c:pt idx="2989">
                        <c:v>43231.43472222222</c:v>
                      </c:pt>
                      <c:pt idx="2990">
                        <c:v>43231.438194444447</c:v>
                      </c:pt>
                      <c:pt idx="2991">
                        <c:v>43231.441666666666</c:v>
                      </c:pt>
                      <c:pt idx="2992">
                        <c:v>43231.445138888892</c:v>
                      </c:pt>
                      <c:pt idx="2993">
                        <c:v>43231.448611111111</c:v>
                      </c:pt>
                      <c:pt idx="2994">
                        <c:v>43231.45208333333</c:v>
                      </c:pt>
                      <c:pt idx="2995">
                        <c:v>43231.455555555556</c:v>
                      </c:pt>
                      <c:pt idx="2996">
                        <c:v>43231.459027777775</c:v>
                      </c:pt>
                      <c:pt idx="2997">
                        <c:v>43231.462500000001</c:v>
                      </c:pt>
                      <c:pt idx="2998">
                        <c:v>43231.46597222222</c:v>
                      </c:pt>
                      <c:pt idx="2999">
                        <c:v>43231.469444444447</c:v>
                      </c:pt>
                      <c:pt idx="3000">
                        <c:v>43231.472916666666</c:v>
                      </c:pt>
                      <c:pt idx="3001">
                        <c:v>43231.476388888892</c:v>
                      </c:pt>
                      <c:pt idx="3002">
                        <c:v>43231.479861111111</c:v>
                      </c:pt>
                      <c:pt idx="3003">
                        <c:v>43231.48333333333</c:v>
                      </c:pt>
                      <c:pt idx="3004">
                        <c:v>43231.486805555556</c:v>
                      </c:pt>
                      <c:pt idx="3005">
                        <c:v>43231.490277777775</c:v>
                      </c:pt>
                      <c:pt idx="3006">
                        <c:v>43231.493750000001</c:v>
                      </c:pt>
                      <c:pt idx="3007">
                        <c:v>43231.49722222222</c:v>
                      </c:pt>
                      <c:pt idx="3008">
                        <c:v>43231.500694444447</c:v>
                      </c:pt>
                      <c:pt idx="3009">
                        <c:v>43231.504166666666</c:v>
                      </c:pt>
                      <c:pt idx="3010">
                        <c:v>43231.507638888892</c:v>
                      </c:pt>
                      <c:pt idx="3011">
                        <c:v>43231.511111111111</c:v>
                      </c:pt>
                      <c:pt idx="3012">
                        <c:v>43231.51458333333</c:v>
                      </c:pt>
                      <c:pt idx="3013">
                        <c:v>43231.518055555556</c:v>
                      </c:pt>
                      <c:pt idx="3014">
                        <c:v>43231.521527777775</c:v>
                      </c:pt>
                      <c:pt idx="3015">
                        <c:v>43231.525000000001</c:v>
                      </c:pt>
                      <c:pt idx="3016">
                        <c:v>43231.52847222222</c:v>
                      </c:pt>
                      <c:pt idx="3017">
                        <c:v>43231.531944444447</c:v>
                      </c:pt>
                      <c:pt idx="3018">
                        <c:v>43231.536111111112</c:v>
                      </c:pt>
                      <c:pt idx="3019">
                        <c:v>43231.539583333331</c:v>
                      </c:pt>
                      <c:pt idx="3020">
                        <c:v>43231.543055555558</c:v>
                      </c:pt>
                      <c:pt idx="3021">
                        <c:v>43231.546527777777</c:v>
                      </c:pt>
                      <c:pt idx="3022">
                        <c:v>43231.55</c:v>
                      </c:pt>
                      <c:pt idx="3023">
                        <c:v>43231.553472222222</c:v>
                      </c:pt>
                      <c:pt idx="3024">
                        <c:v>43231.556944444441</c:v>
                      </c:pt>
                      <c:pt idx="3025">
                        <c:v>43231.560416666667</c:v>
                      </c:pt>
                      <c:pt idx="3026">
                        <c:v>43231.563888888886</c:v>
                      </c:pt>
                      <c:pt idx="3027">
                        <c:v>43231.567361111112</c:v>
                      </c:pt>
                      <c:pt idx="3028">
                        <c:v>43231.570833333331</c:v>
                      </c:pt>
                      <c:pt idx="3029">
                        <c:v>43231.574305555558</c:v>
                      </c:pt>
                      <c:pt idx="3030">
                        <c:v>43231.577777777777</c:v>
                      </c:pt>
                      <c:pt idx="3031">
                        <c:v>43231.581250000003</c:v>
                      </c:pt>
                      <c:pt idx="3032">
                        <c:v>43231.584722222222</c:v>
                      </c:pt>
                      <c:pt idx="3033">
                        <c:v>43231.588194444441</c:v>
                      </c:pt>
                      <c:pt idx="3034">
                        <c:v>43231.591666666667</c:v>
                      </c:pt>
                      <c:pt idx="3035">
                        <c:v>43231.595138888886</c:v>
                      </c:pt>
                      <c:pt idx="3036">
                        <c:v>43231.598611111112</c:v>
                      </c:pt>
                      <c:pt idx="3037">
                        <c:v>43231.602083333331</c:v>
                      </c:pt>
                      <c:pt idx="3038">
                        <c:v>43231.605555555558</c:v>
                      </c:pt>
                      <c:pt idx="3039">
                        <c:v>43231.609027777777</c:v>
                      </c:pt>
                      <c:pt idx="3040">
                        <c:v>43231.612500000003</c:v>
                      </c:pt>
                      <c:pt idx="3041">
                        <c:v>43231.615972222222</c:v>
                      </c:pt>
                      <c:pt idx="3042">
                        <c:v>43231.619444444441</c:v>
                      </c:pt>
                      <c:pt idx="3043">
                        <c:v>43231.622916666667</c:v>
                      </c:pt>
                      <c:pt idx="3044">
                        <c:v>43231.626388888886</c:v>
                      </c:pt>
                      <c:pt idx="3045">
                        <c:v>43231.629861111112</c:v>
                      </c:pt>
                      <c:pt idx="3046">
                        <c:v>43231.633333333331</c:v>
                      </c:pt>
                      <c:pt idx="3047">
                        <c:v>43231.636805555558</c:v>
                      </c:pt>
                      <c:pt idx="3048">
                        <c:v>43231.640277777777</c:v>
                      </c:pt>
                      <c:pt idx="3049">
                        <c:v>43231.643750000003</c:v>
                      </c:pt>
                      <c:pt idx="3050">
                        <c:v>43231.647222222222</c:v>
                      </c:pt>
                      <c:pt idx="3051">
                        <c:v>43231.650694444441</c:v>
                      </c:pt>
                      <c:pt idx="3052">
                        <c:v>43231.652777777781</c:v>
                      </c:pt>
                      <c:pt idx="3053">
                        <c:v>43231.65625</c:v>
                      </c:pt>
                      <c:pt idx="3054">
                        <c:v>43231.659722222219</c:v>
                      </c:pt>
                      <c:pt idx="3055">
                        <c:v>43231.663194444445</c:v>
                      </c:pt>
                      <c:pt idx="3056">
                        <c:v>43231.666666666664</c:v>
                      </c:pt>
                      <c:pt idx="3057">
                        <c:v>43231.670138888891</c:v>
                      </c:pt>
                      <c:pt idx="3058">
                        <c:v>43231.673611111109</c:v>
                      </c:pt>
                      <c:pt idx="3059">
                        <c:v>43231.677083333336</c:v>
                      </c:pt>
                      <c:pt idx="3060">
                        <c:v>43231.680555555555</c:v>
                      </c:pt>
                      <c:pt idx="3061">
                        <c:v>43231.684027777781</c:v>
                      </c:pt>
                      <c:pt idx="3062">
                        <c:v>43231.6875</c:v>
                      </c:pt>
                      <c:pt idx="3063">
                        <c:v>43231.690972222219</c:v>
                      </c:pt>
                      <c:pt idx="3064">
                        <c:v>43231.694444444445</c:v>
                      </c:pt>
                      <c:pt idx="3065">
                        <c:v>43231.697916666664</c:v>
                      </c:pt>
                      <c:pt idx="3066">
                        <c:v>43231.701388888891</c:v>
                      </c:pt>
                      <c:pt idx="3067">
                        <c:v>43231.704861111109</c:v>
                      </c:pt>
                      <c:pt idx="3068">
                        <c:v>43231.708333333336</c:v>
                      </c:pt>
                      <c:pt idx="3069">
                        <c:v>43231.711805555555</c:v>
                      </c:pt>
                      <c:pt idx="3070">
                        <c:v>43231.715277777781</c:v>
                      </c:pt>
                      <c:pt idx="3071">
                        <c:v>43231.71875</c:v>
                      </c:pt>
                      <c:pt idx="3072">
                        <c:v>43231.722222222219</c:v>
                      </c:pt>
                      <c:pt idx="3073">
                        <c:v>43231.725694444445</c:v>
                      </c:pt>
                      <c:pt idx="3074">
                        <c:v>43231.729166666664</c:v>
                      </c:pt>
                      <c:pt idx="3075">
                        <c:v>43231.732638888891</c:v>
                      </c:pt>
                      <c:pt idx="3076">
                        <c:v>43231.736111111109</c:v>
                      </c:pt>
                      <c:pt idx="3077">
                        <c:v>43231.739583333336</c:v>
                      </c:pt>
                      <c:pt idx="3078">
                        <c:v>43231.743055555555</c:v>
                      </c:pt>
                      <c:pt idx="3079">
                        <c:v>43231.746527777781</c:v>
                      </c:pt>
                      <c:pt idx="3080">
                        <c:v>43231.75</c:v>
                      </c:pt>
                      <c:pt idx="3081">
                        <c:v>43231.753472222219</c:v>
                      </c:pt>
                      <c:pt idx="3082">
                        <c:v>43231.756944444445</c:v>
                      </c:pt>
                      <c:pt idx="3083">
                        <c:v>43231.760416666664</c:v>
                      </c:pt>
                      <c:pt idx="3084">
                        <c:v>43231.763888888891</c:v>
                      </c:pt>
                      <c:pt idx="3085">
                        <c:v>43231.767361111109</c:v>
                      </c:pt>
                      <c:pt idx="3086">
                        <c:v>43231.770833333336</c:v>
                      </c:pt>
                      <c:pt idx="3087">
                        <c:v>43231.774305555555</c:v>
                      </c:pt>
                      <c:pt idx="3088">
                        <c:v>43231.777777777781</c:v>
                      </c:pt>
                      <c:pt idx="3089">
                        <c:v>43231.78125</c:v>
                      </c:pt>
                      <c:pt idx="3090">
                        <c:v>43231.784722222219</c:v>
                      </c:pt>
                      <c:pt idx="3091">
                        <c:v>43231.788194444445</c:v>
                      </c:pt>
                      <c:pt idx="3092">
                        <c:v>43231.791666666664</c:v>
                      </c:pt>
                      <c:pt idx="3093">
                        <c:v>43231.795138888891</c:v>
                      </c:pt>
                      <c:pt idx="3094">
                        <c:v>43231.798611111109</c:v>
                      </c:pt>
                      <c:pt idx="3095">
                        <c:v>43231.802083333336</c:v>
                      </c:pt>
                      <c:pt idx="3096">
                        <c:v>43231.805555555555</c:v>
                      </c:pt>
                      <c:pt idx="3097">
                        <c:v>43231.809027777781</c:v>
                      </c:pt>
                      <c:pt idx="3098">
                        <c:v>43231.8125</c:v>
                      </c:pt>
                      <c:pt idx="3099">
                        <c:v>43231.815972222219</c:v>
                      </c:pt>
                      <c:pt idx="3100">
                        <c:v>43231.819444444445</c:v>
                      </c:pt>
                      <c:pt idx="3101">
                        <c:v>43231.822916666664</c:v>
                      </c:pt>
                      <c:pt idx="3102">
                        <c:v>43231.826388888891</c:v>
                      </c:pt>
                      <c:pt idx="3103">
                        <c:v>43231.829861111109</c:v>
                      </c:pt>
                      <c:pt idx="3104">
                        <c:v>43231.833333333336</c:v>
                      </c:pt>
                      <c:pt idx="3105">
                        <c:v>43231.836805555555</c:v>
                      </c:pt>
                      <c:pt idx="3106">
                        <c:v>43231.840277777781</c:v>
                      </c:pt>
                      <c:pt idx="3107">
                        <c:v>43231.84375</c:v>
                      </c:pt>
                      <c:pt idx="3108">
                        <c:v>43231.847222222219</c:v>
                      </c:pt>
                      <c:pt idx="3109">
                        <c:v>43231.850694444445</c:v>
                      </c:pt>
                      <c:pt idx="3110">
                        <c:v>43231.854166666664</c:v>
                      </c:pt>
                      <c:pt idx="3111">
                        <c:v>43231.857638888891</c:v>
                      </c:pt>
                      <c:pt idx="3112">
                        <c:v>43231.861111111109</c:v>
                      </c:pt>
                      <c:pt idx="3113">
                        <c:v>43231.864583333336</c:v>
                      </c:pt>
                      <c:pt idx="3114">
                        <c:v>43231.868055555555</c:v>
                      </c:pt>
                      <c:pt idx="3115">
                        <c:v>43231.871527777781</c:v>
                      </c:pt>
                      <c:pt idx="3116">
                        <c:v>43231.875</c:v>
                      </c:pt>
                      <c:pt idx="3117">
                        <c:v>43231.878472222219</c:v>
                      </c:pt>
                      <c:pt idx="3118">
                        <c:v>43231.881944444445</c:v>
                      </c:pt>
                      <c:pt idx="3119">
                        <c:v>43231.885416666664</c:v>
                      </c:pt>
                      <c:pt idx="3120">
                        <c:v>43231.888888888891</c:v>
                      </c:pt>
                      <c:pt idx="3121">
                        <c:v>43231.892361111109</c:v>
                      </c:pt>
                      <c:pt idx="3122">
                        <c:v>43231.895833333336</c:v>
                      </c:pt>
                      <c:pt idx="3123">
                        <c:v>43231.899305555555</c:v>
                      </c:pt>
                      <c:pt idx="3124">
                        <c:v>43231.902777777781</c:v>
                      </c:pt>
                      <c:pt idx="3125">
                        <c:v>43231.90625</c:v>
                      </c:pt>
                      <c:pt idx="3126">
                        <c:v>43231.909722222219</c:v>
                      </c:pt>
                      <c:pt idx="3127">
                        <c:v>43231.913194444445</c:v>
                      </c:pt>
                      <c:pt idx="3128">
                        <c:v>43231.916666666664</c:v>
                      </c:pt>
                      <c:pt idx="3129">
                        <c:v>43231.920138888891</c:v>
                      </c:pt>
                      <c:pt idx="3130">
                        <c:v>43231.923611111109</c:v>
                      </c:pt>
                      <c:pt idx="3131">
                        <c:v>43231.927083333336</c:v>
                      </c:pt>
                      <c:pt idx="3132">
                        <c:v>43231.930555555555</c:v>
                      </c:pt>
                      <c:pt idx="3133">
                        <c:v>43231.934027777781</c:v>
                      </c:pt>
                      <c:pt idx="3134">
                        <c:v>43231.9375</c:v>
                      </c:pt>
                      <c:pt idx="3135">
                        <c:v>43231.940972222219</c:v>
                      </c:pt>
                      <c:pt idx="3136">
                        <c:v>43231.944444444445</c:v>
                      </c:pt>
                      <c:pt idx="3137">
                        <c:v>43231.947916666664</c:v>
                      </c:pt>
                      <c:pt idx="3138">
                        <c:v>43231.951388888891</c:v>
                      </c:pt>
                      <c:pt idx="3139">
                        <c:v>43231.954861111109</c:v>
                      </c:pt>
                      <c:pt idx="3140">
                        <c:v>43231.958333333336</c:v>
                      </c:pt>
                      <c:pt idx="3141">
                        <c:v>43231.961805555555</c:v>
                      </c:pt>
                      <c:pt idx="3142">
                        <c:v>43231.965277777781</c:v>
                      </c:pt>
                      <c:pt idx="3143">
                        <c:v>43231.96875</c:v>
                      </c:pt>
                      <c:pt idx="3144">
                        <c:v>43231.972222222219</c:v>
                      </c:pt>
                      <c:pt idx="3145">
                        <c:v>43231.975694444445</c:v>
                      </c:pt>
                      <c:pt idx="3146">
                        <c:v>43231.979166666664</c:v>
                      </c:pt>
                      <c:pt idx="3147">
                        <c:v>43231.982638888891</c:v>
                      </c:pt>
                      <c:pt idx="3148">
                        <c:v>43231.986111111109</c:v>
                      </c:pt>
                      <c:pt idx="3149">
                        <c:v>43231.989583333336</c:v>
                      </c:pt>
                      <c:pt idx="3150">
                        <c:v>43231.993055555555</c:v>
                      </c:pt>
                      <c:pt idx="3151">
                        <c:v>43231.996527777781</c:v>
                      </c:pt>
                      <c:pt idx="3152">
                        <c:v>43232</c:v>
                      </c:pt>
                      <c:pt idx="3153">
                        <c:v>43232.003472222219</c:v>
                      </c:pt>
                      <c:pt idx="3154">
                        <c:v>43232.006944444445</c:v>
                      </c:pt>
                      <c:pt idx="3155">
                        <c:v>43232.010416666664</c:v>
                      </c:pt>
                      <c:pt idx="3156">
                        <c:v>43232.013888888891</c:v>
                      </c:pt>
                      <c:pt idx="3157">
                        <c:v>43232.017361111109</c:v>
                      </c:pt>
                      <c:pt idx="3158">
                        <c:v>43232.020833333336</c:v>
                      </c:pt>
                      <c:pt idx="3159">
                        <c:v>43232.024305555555</c:v>
                      </c:pt>
                      <c:pt idx="3160">
                        <c:v>43232.027777777781</c:v>
                      </c:pt>
                      <c:pt idx="3161">
                        <c:v>43232.03125</c:v>
                      </c:pt>
                      <c:pt idx="3162">
                        <c:v>43232.034722222219</c:v>
                      </c:pt>
                      <c:pt idx="3163">
                        <c:v>43232.038194444445</c:v>
                      </c:pt>
                      <c:pt idx="3164">
                        <c:v>43232.041666666664</c:v>
                      </c:pt>
                      <c:pt idx="3165">
                        <c:v>43232.045138888891</c:v>
                      </c:pt>
                      <c:pt idx="3166">
                        <c:v>43232.048611111109</c:v>
                      </c:pt>
                      <c:pt idx="3167">
                        <c:v>43232.052083333336</c:v>
                      </c:pt>
                      <c:pt idx="3168">
                        <c:v>43232.055555555555</c:v>
                      </c:pt>
                      <c:pt idx="3169">
                        <c:v>43232.059027777781</c:v>
                      </c:pt>
                      <c:pt idx="3170">
                        <c:v>43232.0625</c:v>
                      </c:pt>
                      <c:pt idx="3171">
                        <c:v>43232.065972222219</c:v>
                      </c:pt>
                      <c:pt idx="3172">
                        <c:v>43232.069444444445</c:v>
                      </c:pt>
                      <c:pt idx="3173">
                        <c:v>43232.075694444444</c:v>
                      </c:pt>
                      <c:pt idx="3174">
                        <c:v>43232.07916666667</c:v>
                      </c:pt>
                      <c:pt idx="3175">
                        <c:v>43232.082638888889</c:v>
                      </c:pt>
                      <c:pt idx="3176">
                        <c:v>43232.086111111108</c:v>
                      </c:pt>
                      <c:pt idx="3177">
                        <c:v>43232.089583333334</c:v>
                      </c:pt>
                      <c:pt idx="3178">
                        <c:v>43232.093055555553</c:v>
                      </c:pt>
                      <c:pt idx="3179">
                        <c:v>43232.09652777778</c:v>
                      </c:pt>
                      <c:pt idx="3180">
                        <c:v>43232.1</c:v>
                      </c:pt>
                      <c:pt idx="3181">
                        <c:v>43232.103472222225</c:v>
                      </c:pt>
                      <c:pt idx="3182">
                        <c:v>43232.106944444444</c:v>
                      </c:pt>
                      <c:pt idx="3183">
                        <c:v>43232.11041666667</c:v>
                      </c:pt>
                      <c:pt idx="3184">
                        <c:v>43232.113888888889</c:v>
                      </c:pt>
                      <c:pt idx="3185">
                        <c:v>43232.117361111108</c:v>
                      </c:pt>
                      <c:pt idx="3186">
                        <c:v>43232.120833333334</c:v>
                      </c:pt>
                      <c:pt idx="3187">
                        <c:v>43232.124305555553</c:v>
                      </c:pt>
                      <c:pt idx="3188">
                        <c:v>43232.12777777778</c:v>
                      </c:pt>
                      <c:pt idx="3189">
                        <c:v>43232.131249999999</c:v>
                      </c:pt>
                      <c:pt idx="3190">
                        <c:v>43232.134722222225</c:v>
                      </c:pt>
                      <c:pt idx="3191">
                        <c:v>43232.138194444444</c:v>
                      </c:pt>
                      <c:pt idx="3192">
                        <c:v>43232.14166666667</c:v>
                      </c:pt>
                      <c:pt idx="3193">
                        <c:v>43232.145138888889</c:v>
                      </c:pt>
                      <c:pt idx="3194">
                        <c:v>43232.148611111108</c:v>
                      </c:pt>
                      <c:pt idx="3195">
                        <c:v>43232.152083333334</c:v>
                      </c:pt>
                      <c:pt idx="3196">
                        <c:v>43232.155555555553</c:v>
                      </c:pt>
                      <c:pt idx="3197">
                        <c:v>43232.15902777778</c:v>
                      </c:pt>
                      <c:pt idx="3198">
                        <c:v>43232.162499999999</c:v>
                      </c:pt>
                      <c:pt idx="3199">
                        <c:v>43232.165972222225</c:v>
                      </c:pt>
                      <c:pt idx="3200">
                        <c:v>43232.169444444444</c:v>
                      </c:pt>
                      <c:pt idx="3201">
                        <c:v>43232.17291666667</c:v>
                      </c:pt>
                      <c:pt idx="3202">
                        <c:v>43232.176388888889</c:v>
                      </c:pt>
                      <c:pt idx="3203">
                        <c:v>43232.179861111108</c:v>
                      </c:pt>
                      <c:pt idx="3204">
                        <c:v>43232.183333333334</c:v>
                      </c:pt>
                      <c:pt idx="3205">
                        <c:v>43232.186805555553</c:v>
                      </c:pt>
                      <c:pt idx="3206">
                        <c:v>43232.19027777778</c:v>
                      </c:pt>
                      <c:pt idx="3207">
                        <c:v>43232.193749999999</c:v>
                      </c:pt>
                      <c:pt idx="3208">
                        <c:v>43232.197222222225</c:v>
                      </c:pt>
                      <c:pt idx="3209">
                        <c:v>43232.200694444444</c:v>
                      </c:pt>
                      <c:pt idx="3210">
                        <c:v>43232.20416666667</c:v>
                      </c:pt>
                      <c:pt idx="3211">
                        <c:v>43232.207638888889</c:v>
                      </c:pt>
                      <c:pt idx="3212">
                        <c:v>43232.211111111108</c:v>
                      </c:pt>
                      <c:pt idx="3213">
                        <c:v>43232.214583333334</c:v>
                      </c:pt>
                      <c:pt idx="3214">
                        <c:v>43232.218055555553</c:v>
                      </c:pt>
                      <c:pt idx="3215">
                        <c:v>43232.22152777778</c:v>
                      </c:pt>
                      <c:pt idx="3216">
                        <c:v>43232.224999999999</c:v>
                      </c:pt>
                      <c:pt idx="3217">
                        <c:v>43232.228472222225</c:v>
                      </c:pt>
                      <c:pt idx="3218">
                        <c:v>43232.231944444444</c:v>
                      </c:pt>
                      <c:pt idx="3219">
                        <c:v>43232.23541666667</c:v>
                      </c:pt>
                      <c:pt idx="3220">
                        <c:v>43232.238888888889</c:v>
                      </c:pt>
                      <c:pt idx="3221">
                        <c:v>43232.242361111108</c:v>
                      </c:pt>
                      <c:pt idx="3222">
                        <c:v>43232.245833333334</c:v>
                      </c:pt>
                      <c:pt idx="3223">
                        <c:v>43232.249305555553</c:v>
                      </c:pt>
                      <c:pt idx="3224">
                        <c:v>43232.25277777778</c:v>
                      </c:pt>
                      <c:pt idx="3225">
                        <c:v>43232.256249999999</c:v>
                      </c:pt>
                      <c:pt idx="3226">
                        <c:v>43232.259722222225</c:v>
                      </c:pt>
                      <c:pt idx="3227">
                        <c:v>43232.263194444444</c:v>
                      </c:pt>
                      <c:pt idx="3228">
                        <c:v>43232.26666666667</c:v>
                      </c:pt>
                      <c:pt idx="3229">
                        <c:v>43232.270138888889</c:v>
                      </c:pt>
                      <c:pt idx="3230">
                        <c:v>43232.273611111108</c:v>
                      </c:pt>
                      <c:pt idx="3231">
                        <c:v>43232.277083333334</c:v>
                      </c:pt>
                      <c:pt idx="3232">
                        <c:v>43232.280555555553</c:v>
                      </c:pt>
                      <c:pt idx="3233">
                        <c:v>43232.28402777778</c:v>
                      </c:pt>
                      <c:pt idx="3234">
                        <c:v>43232.287499999999</c:v>
                      </c:pt>
                      <c:pt idx="3235">
                        <c:v>43232.290972222225</c:v>
                      </c:pt>
                      <c:pt idx="3236">
                        <c:v>43232.294444444444</c:v>
                      </c:pt>
                      <c:pt idx="3237">
                        <c:v>43232.29791666667</c:v>
                      </c:pt>
                      <c:pt idx="3238">
                        <c:v>43232.301388888889</c:v>
                      </c:pt>
                      <c:pt idx="3239">
                        <c:v>43232.304861111108</c:v>
                      </c:pt>
                      <c:pt idx="3240">
                        <c:v>43232.305555555555</c:v>
                      </c:pt>
                      <c:pt idx="3241">
                        <c:v>43232.309027777781</c:v>
                      </c:pt>
                      <c:pt idx="3242">
                        <c:v>43232.3125</c:v>
                      </c:pt>
                      <c:pt idx="3243">
                        <c:v>43232.315972222219</c:v>
                      </c:pt>
                      <c:pt idx="3244">
                        <c:v>43232.319444444445</c:v>
                      </c:pt>
                      <c:pt idx="3245">
                        <c:v>43232.322916666664</c:v>
                      </c:pt>
                      <c:pt idx="3246">
                        <c:v>43232.326388888891</c:v>
                      </c:pt>
                      <c:pt idx="3247">
                        <c:v>43232.329861111109</c:v>
                      </c:pt>
                      <c:pt idx="3248">
                        <c:v>43232.333333333336</c:v>
                      </c:pt>
                      <c:pt idx="3249">
                        <c:v>43232.336805555555</c:v>
                      </c:pt>
                      <c:pt idx="3250">
                        <c:v>43232.34097222222</c:v>
                      </c:pt>
                      <c:pt idx="3251">
                        <c:v>43232.344444444447</c:v>
                      </c:pt>
                      <c:pt idx="3252">
                        <c:v>43232.347916666666</c:v>
                      </c:pt>
                      <c:pt idx="3253">
                        <c:v>43232.351388888892</c:v>
                      </c:pt>
                      <c:pt idx="3254">
                        <c:v>43232.354861111111</c:v>
                      </c:pt>
                      <c:pt idx="3255">
                        <c:v>43232.35833333333</c:v>
                      </c:pt>
                      <c:pt idx="3256">
                        <c:v>43232.361805555556</c:v>
                      </c:pt>
                      <c:pt idx="3257">
                        <c:v>43232.365277777775</c:v>
                      </c:pt>
                      <c:pt idx="3258">
                        <c:v>43232.368750000001</c:v>
                      </c:pt>
                      <c:pt idx="3259">
                        <c:v>43232.37222222222</c:v>
                      </c:pt>
                      <c:pt idx="3260">
                        <c:v>43232.375694444447</c:v>
                      </c:pt>
                      <c:pt idx="3261">
                        <c:v>43232.379166666666</c:v>
                      </c:pt>
                      <c:pt idx="3262">
                        <c:v>43232.382638888892</c:v>
                      </c:pt>
                      <c:pt idx="3263">
                        <c:v>43232.386111111111</c:v>
                      </c:pt>
                      <c:pt idx="3264">
                        <c:v>43232.38958333333</c:v>
                      </c:pt>
                      <c:pt idx="3265">
                        <c:v>43232.393055555556</c:v>
                      </c:pt>
                      <c:pt idx="3266">
                        <c:v>43232.396527777775</c:v>
                      </c:pt>
                      <c:pt idx="3267">
                        <c:v>43232.4</c:v>
                      </c:pt>
                      <c:pt idx="3268">
                        <c:v>43232.40347222222</c:v>
                      </c:pt>
                      <c:pt idx="3269">
                        <c:v>43232.40625</c:v>
                      </c:pt>
                      <c:pt idx="3270">
                        <c:v>43232.409722222219</c:v>
                      </c:pt>
                      <c:pt idx="3271">
                        <c:v>43232.413194444445</c:v>
                      </c:pt>
                      <c:pt idx="3272">
                        <c:v>43232.416666666664</c:v>
                      </c:pt>
                      <c:pt idx="3273">
                        <c:v>43232.420138888891</c:v>
                      </c:pt>
                      <c:pt idx="3274">
                        <c:v>43232.423611111109</c:v>
                      </c:pt>
                      <c:pt idx="3275">
                        <c:v>43232.427083333336</c:v>
                      </c:pt>
                      <c:pt idx="3276">
                        <c:v>43232.430555555555</c:v>
                      </c:pt>
                      <c:pt idx="3277">
                        <c:v>43232.434027777781</c:v>
                      </c:pt>
                      <c:pt idx="3278">
                        <c:v>43232.4375</c:v>
                      </c:pt>
                      <c:pt idx="3279">
                        <c:v>43232.440972222219</c:v>
                      </c:pt>
                      <c:pt idx="3280">
                        <c:v>43232.444444444445</c:v>
                      </c:pt>
                      <c:pt idx="3281">
                        <c:v>43232.447916666664</c:v>
                      </c:pt>
                      <c:pt idx="3282">
                        <c:v>43232.451388888891</c:v>
                      </c:pt>
                      <c:pt idx="3283">
                        <c:v>43232.454861111109</c:v>
                      </c:pt>
                      <c:pt idx="3284">
                        <c:v>43232.458333333336</c:v>
                      </c:pt>
                      <c:pt idx="3285">
                        <c:v>43232.461805555555</c:v>
                      </c:pt>
                      <c:pt idx="3286">
                        <c:v>43232.465277777781</c:v>
                      </c:pt>
                      <c:pt idx="3287">
                        <c:v>43232.46875</c:v>
                      </c:pt>
                      <c:pt idx="3288">
                        <c:v>43232.472222222219</c:v>
                      </c:pt>
                      <c:pt idx="3289">
                        <c:v>43232.479166666664</c:v>
                      </c:pt>
                      <c:pt idx="3290">
                        <c:v>43232.482638888891</c:v>
                      </c:pt>
                      <c:pt idx="3291">
                        <c:v>43232.486111111109</c:v>
                      </c:pt>
                      <c:pt idx="3292">
                        <c:v>43232.489583333336</c:v>
                      </c:pt>
                      <c:pt idx="3293">
                        <c:v>43232.493055555555</c:v>
                      </c:pt>
                      <c:pt idx="3294">
                        <c:v>43232.496527777781</c:v>
                      </c:pt>
                      <c:pt idx="3295">
                        <c:v>43232.5</c:v>
                      </c:pt>
                      <c:pt idx="3296">
                        <c:v>43232.503472222219</c:v>
                      </c:pt>
                      <c:pt idx="3297">
                        <c:v>43232.506944444445</c:v>
                      </c:pt>
                      <c:pt idx="3298">
                        <c:v>43232.510416666664</c:v>
                      </c:pt>
                      <c:pt idx="3299">
                        <c:v>43232.513888888891</c:v>
                      </c:pt>
                      <c:pt idx="3300">
                        <c:v>43232.520833333336</c:v>
                      </c:pt>
                      <c:pt idx="3301">
                        <c:v>43232.524305555555</c:v>
                      </c:pt>
                      <c:pt idx="3302">
                        <c:v>43232.527777777781</c:v>
                      </c:pt>
                      <c:pt idx="3303">
                        <c:v>43232.53125</c:v>
                      </c:pt>
                      <c:pt idx="3304">
                        <c:v>43232.534722222219</c:v>
                      </c:pt>
                      <c:pt idx="3305">
                        <c:v>43232.538194444445</c:v>
                      </c:pt>
                      <c:pt idx="3306">
                        <c:v>43232.541666666664</c:v>
                      </c:pt>
                      <c:pt idx="3307">
                        <c:v>43232.545138888891</c:v>
                      </c:pt>
                      <c:pt idx="3308">
                        <c:v>43232.548611111109</c:v>
                      </c:pt>
                      <c:pt idx="3309">
                        <c:v>43232.552083333336</c:v>
                      </c:pt>
                      <c:pt idx="3310">
                        <c:v>43232.555555555555</c:v>
                      </c:pt>
                      <c:pt idx="3311">
                        <c:v>43232.559027777781</c:v>
                      </c:pt>
                      <c:pt idx="3312">
                        <c:v>43232.5625</c:v>
                      </c:pt>
                      <c:pt idx="3313">
                        <c:v>43232.565972222219</c:v>
                      </c:pt>
                      <c:pt idx="3314">
                        <c:v>43232.569444444445</c:v>
                      </c:pt>
                      <c:pt idx="3315">
                        <c:v>43232.572916666664</c:v>
                      </c:pt>
                      <c:pt idx="3316">
                        <c:v>43232.576388888891</c:v>
                      </c:pt>
                      <c:pt idx="3317">
                        <c:v>43232.579861111109</c:v>
                      </c:pt>
                      <c:pt idx="3318">
                        <c:v>43232.583333333336</c:v>
                      </c:pt>
                      <c:pt idx="3319">
                        <c:v>43232.586805555555</c:v>
                      </c:pt>
                      <c:pt idx="3320">
                        <c:v>43232.590277777781</c:v>
                      </c:pt>
                      <c:pt idx="3321">
                        <c:v>43232.59375</c:v>
                      </c:pt>
                      <c:pt idx="3322">
                        <c:v>43232.597222222219</c:v>
                      </c:pt>
                      <c:pt idx="3323">
                        <c:v>43232.600694444445</c:v>
                      </c:pt>
                      <c:pt idx="3324">
                        <c:v>43232.604166666664</c:v>
                      </c:pt>
                      <c:pt idx="3325">
                        <c:v>43232.607638888891</c:v>
                      </c:pt>
                      <c:pt idx="3326">
                        <c:v>43232.611111111109</c:v>
                      </c:pt>
                      <c:pt idx="3327">
                        <c:v>43232.614583333336</c:v>
                      </c:pt>
                      <c:pt idx="3328">
                        <c:v>43232.618055555555</c:v>
                      </c:pt>
                      <c:pt idx="3329">
                        <c:v>43232.621527777781</c:v>
                      </c:pt>
                      <c:pt idx="3330">
                        <c:v>43232.625</c:v>
                      </c:pt>
                      <c:pt idx="3331">
                        <c:v>43232.628472222219</c:v>
                      </c:pt>
                      <c:pt idx="3332">
                        <c:v>43232.631944444445</c:v>
                      </c:pt>
                      <c:pt idx="3333">
                        <c:v>43232.635416666664</c:v>
                      </c:pt>
                      <c:pt idx="3334">
                        <c:v>43232.638888888891</c:v>
                      </c:pt>
                      <c:pt idx="3335">
                        <c:v>43232.642361111109</c:v>
                      </c:pt>
                      <c:pt idx="3336">
                        <c:v>43232.645833333336</c:v>
                      </c:pt>
                      <c:pt idx="3337">
                        <c:v>43232.649305555555</c:v>
                      </c:pt>
                      <c:pt idx="3338">
                        <c:v>43232.652777777781</c:v>
                      </c:pt>
                      <c:pt idx="3339">
                        <c:v>43232.65625</c:v>
                      </c:pt>
                      <c:pt idx="3340">
                        <c:v>43232.659722222219</c:v>
                      </c:pt>
                      <c:pt idx="3341">
                        <c:v>43232.663194444445</c:v>
                      </c:pt>
                      <c:pt idx="3342">
                        <c:v>43232.666666666664</c:v>
                      </c:pt>
                      <c:pt idx="3343">
                        <c:v>43232.670138888891</c:v>
                      </c:pt>
                      <c:pt idx="3344">
                        <c:v>43232.673611111109</c:v>
                      </c:pt>
                      <c:pt idx="3345">
                        <c:v>43232.677083333336</c:v>
                      </c:pt>
                      <c:pt idx="3346">
                        <c:v>43232.680555555555</c:v>
                      </c:pt>
                      <c:pt idx="3347">
                        <c:v>43232.684027777781</c:v>
                      </c:pt>
                      <c:pt idx="3348">
                        <c:v>43232.6875</c:v>
                      </c:pt>
                      <c:pt idx="3349">
                        <c:v>43232.690972222219</c:v>
                      </c:pt>
                      <c:pt idx="3350">
                        <c:v>43232.694444444445</c:v>
                      </c:pt>
                      <c:pt idx="3351">
                        <c:v>43232.701388888891</c:v>
                      </c:pt>
                      <c:pt idx="3352">
                        <c:v>43232.704861111109</c:v>
                      </c:pt>
                      <c:pt idx="3353">
                        <c:v>43232.708333333336</c:v>
                      </c:pt>
                      <c:pt idx="3354">
                        <c:v>43232.711805555555</c:v>
                      </c:pt>
                      <c:pt idx="3355">
                        <c:v>43232.71875</c:v>
                      </c:pt>
                      <c:pt idx="3356">
                        <c:v>43232.722222222219</c:v>
                      </c:pt>
                      <c:pt idx="3357">
                        <c:v>43232.725694444445</c:v>
                      </c:pt>
                      <c:pt idx="3358">
                        <c:v>43232.729166666664</c:v>
                      </c:pt>
                      <c:pt idx="3359">
                        <c:v>43232.732638888891</c:v>
                      </c:pt>
                      <c:pt idx="3360">
                        <c:v>43232.736111111109</c:v>
                      </c:pt>
                      <c:pt idx="3361">
                        <c:v>43232.739583333336</c:v>
                      </c:pt>
                      <c:pt idx="3362">
                        <c:v>43232.743055555555</c:v>
                      </c:pt>
                      <c:pt idx="3363">
                        <c:v>43232.746527777781</c:v>
                      </c:pt>
                      <c:pt idx="3364">
                        <c:v>43232.75</c:v>
                      </c:pt>
                      <c:pt idx="3365">
                        <c:v>43232.753472222219</c:v>
                      </c:pt>
                      <c:pt idx="3366">
                        <c:v>43232.756944444445</c:v>
                      </c:pt>
                      <c:pt idx="3367">
                        <c:v>43232.760416666664</c:v>
                      </c:pt>
                      <c:pt idx="3368">
                        <c:v>43232.763888888891</c:v>
                      </c:pt>
                      <c:pt idx="3369">
                        <c:v>43232.767361111109</c:v>
                      </c:pt>
                      <c:pt idx="3370">
                        <c:v>43232.770833333336</c:v>
                      </c:pt>
                      <c:pt idx="3371">
                        <c:v>43232.774305555555</c:v>
                      </c:pt>
                      <c:pt idx="3372">
                        <c:v>43232.777777777781</c:v>
                      </c:pt>
                      <c:pt idx="3373">
                        <c:v>43232.78125</c:v>
                      </c:pt>
                      <c:pt idx="3374">
                        <c:v>43232.784722222219</c:v>
                      </c:pt>
                      <c:pt idx="3375">
                        <c:v>43232.788194444445</c:v>
                      </c:pt>
                      <c:pt idx="3376">
                        <c:v>43232.791666666664</c:v>
                      </c:pt>
                      <c:pt idx="3377">
                        <c:v>43232.795138888891</c:v>
                      </c:pt>
                      <c:pt idx="3378">
                        <c:v>43232.798611111109</c:v>
                      </c:pt>
                      <c:pt idx="3379">
                        <c:v>43232.805555555555</c:v>
                      </c:pt>
                      <c:pt idx="3380">
                        <c:v>43232.809027777781</c:v>
                      </c:pt>
                      <c:pt idx="3381">
                        <c:v>43232.8125</c:v>
                      </c:pt>
                      <c:pt idx="3382">
                        <c:v>43232.815972222219</c:v>
                      </c:pt>
                      <c:pt idx="3383">
                        <c:v>43232.819444444445</c:v>
                      </c:pt>
                      <c:pt idx="3384">
                        <c:v>43232.822916666664</c:v>
                      </c:pt>
                      <c:pt idx="3385">
                        <c:v>43232.826388888891</c:v>
                      </c:pt>
                      <c:pt idx="3386">
                        <c:v>43232.829861111109</c:v>
                      </c:pt>
                      <c:pt idx="3387">
                        <c:v>43232.833333333336</c:v>
                      </c:pt>
                      <c:pt idx="3388">
                        <c:v>43232.836805555555</c:v>
                      </c:pt>
                      <c:pt idx="3389">
                        <c:v>43232.840277777781</c:v>
                      </c:pt>
                      <c:pt idx="3390">
                        <c:v>43232.84375</c:v>
                      </c:pt>
                      <c:pt idx="3391">
                        <c:v>43232.847222222219</c:v>
                      </c:pt>
                      <c:pt idx="3392">
                        <c:v>43232.850694444445</c:v>
                      </c:pt>
                      <c:pt idx="3393">
                        <c:v>43232.854166666664</c:v>
                      </c:pt>
                      <c:pt idx="3394">
                        <c:v>43232.857638888891</c:v>
                      </c:pt>
                      <c:pt idx="3395">
                        <c:v>43232.861111111109</c:v>
                      </c:pt>
                      <c:pt idx="3396">
                        <c:v>43232.864583333336</c:v>
                      </c:pt>
                      <c:pt idx="3397">
                        <c:v>43232.868055555555</c:v>
                      </c:pt>
                      <c:pt idx="3398">
                        <c:v>43232.871527777781</c:v>
                      </c:pt>
                      <c:pt idx="3399">
                        <c:v>43232.875</c:v>
                      </c:pt>
                      <c:pt idx="3400">
                        <c:v>43232.878472222219</c:v>
                      </c:pt>
                      <c:pt idx="3401">
                        <c:v>43232.881944444445</c:v>
                      </c:pt>
                      <c:pt idx="3402">
                        <c:v>43232.885416666664</c:v>
                      </c:pt>
                      <c:pt idx="3403">
                        <c:v>43232.888888888891</c:v>
                      </c:pt>
                      <c:pt idx="3404">
                        <c:v>43232.892361111109</c:v>
                      </c:pt>
                      <c:pt idx="3405">
                        <c:v>43232.895833333336</c:v>
                      </c:pt>
                      <c:pt idx="3406">
                        <c:v>43232.899305555555</c:v>
                      </c:pt>
                      <c:pt idx="3407">
                        <c:v>43232.902777777781</c:v>
                      </c:pt>
                      <c:pt idx="3408">
                        <c:v>43232.90625</c:v>
                      </c:pt>
                      <c:pt idx="3409">
                        <c:v>43232.909722222219</c:v>
                      </c:pt>
                      <c:pt idx="3410">
                        <c:v>43232.913194444445</c:v>
                      </c:pt>
                      <c:pt idx="3411">
                        <c:v>43232.916666666664</c:v>
                      </c:pt>
                      <c:pt idx="3412">
                        <c:v>43232.920138888891</c:v>
                      </c:pt>
                      <c:pt idx="3413">
                        <c:v>43232.923611111109</c:v>
                      </c:pt>
                      <c:pt idx="3414">
                        <c:v>43232.927083333336</c:v>
                      </c:pt>
                      <c:pt idx="3415">
                        <c:v>43232.930555555555</c:v>
                      </c:pt>
                      <c:pt idx="3416">
                        <c:v>43232.934027777781</c:v>
                      </c:pt>
                      <c:pt idx="3417">
                        <c:v>43232.9375</c:v>
                      </c:pt>
                      <c:pt idx="3418">
                        <c:v>43232.940972222219</c:v>
                      </c:pt>
                      <c:pt idx="3419">
                        <c:v>43232.944444444445</c:v>
                      </c:pt>
                      <c:pt idx="3420">
                        <c:v>43232.947916666664</c:v>
                      </c:pt>
                      <c:pt idx="3421">
                        <c:v>43232.951388888891</c:v>
                      </c:pt>
                      <c:pt idx="3422">
                        <c:v>43232.954861111109</c:v>
                      </c:pt>
                      <c:pt idx="3423">
                        <c:v>43232.958333333336</c:v>
                      </c:pt>
                      <c:pt idx="3424">
                        <c:v>43232.961805555555</c:v>
                      </c:pt>
                      <c:pt idx="3425">
                        <c:v>43232.965277777781</c:v>
                      </c:pt>
                      <c:pt idx="3426">
                        <c:v>43232.96875</c:v>
                      </c:pt>
                      <c:pt idx="3427">
                        <c:v>43232.972222222219</c:v>
                      </c:pt>
                      <c:pt idx="3428">
                        <c:v>43232.975694444445</c:v>
                      </c:pt>
                      <c:pt idx="3429">
                        <c:v>43232.979166666664</c:v>
                      </c:pt>
                      <c:pt idx="3430">
                        <c:v>43232.982638888891</c:v>
                      </c:pt>
                      <c:pt idx="3431">
                        <c:v>43232.986111111109</c:v>
                      </c:pt>
                      <c:pt idx="3432">
                        <c:v>43232.989583333336</c:v>
                      </c:pt>
                      <c:pt idx="3433">
                        <c:v>43232.993055555555</c:v>
                      </c:pt>
                      <c:pt idx="3434">
                        <c:v>43232.996527777781</c:v>
                      </c:pt>
                      <c:pt idx="3435">
                        <c:v>43233</c:v>
                      </c:pt>
                      <c:pt idx="3436">
                        <c:v>43233.003472222219</c:v>
                      </c:pt>
                      <c:pt idx="3437">
                        <c:v>43233.010416666664</c:v>
                      </c:pt>
                      <c:pt idx="3438">
                        <c:v>43233.013888888891</c:v>
                      </c:pt>
                      <c:pt idx="3439">
                        <c:v>43233.017361111109</c:v>
                      </c:pt>
                      <c:pt idx="3440">
                        <c:v>43233.020833333336</c:v>
                      </c:pt>
                      <c:pt idx="3441">
                        <c:v>43233.024305555555</c:v>
                      </c:pt>
                      <c:pt idx="3442">
                        <c:v>43233.027777777781</c:v>
                      </c:pt>
                      <c:pt idx="3443">
                        <c:v>43233.03125</c:v>
                      </c:pt>
                      <c:pt idx="3444">
                        <c:v>43233.034722222219</c:v>
                      </c:pt>
                      <c:pt idx="3445">
                        <c:v>43233.038194444445</c:v>
                      </c:pt>
                      <c:pt idx="3446">
                        <c:v>43233.041666666664</c:v>
                      </c:pt>
                      <c:pt idx="3447">
                        <c:v>43233.045138888891</c:v>
                      </c:pt>
                      <c:pt idx="3448">
                        <c:v>43233.048611111109</c:v>
                      </c:pt>
                      <c:pt idx="3449">
                        <c:v>43233.052083333336</c:v>
                      </c:pt>
                      <c:pt idx="3450">
                        <c:v>43233.055555555555</c:v>
                      </c:pt>
                      <c:pt idx="3451">
                        <c:v>43233.059027777781</c:v>
                      </c:pt>
                      <c:pt idx="3452">
                        <c:v>43233.0625</c:v>
                      </c:pt>
                      <c:pt idx="3453">
                        <c:v>43233.065972222219</c:v>
                      </c:pt>
                      <c:pt idx="3454">
                        <c:v>43233.069444444445</c:v>
                      </c:pt>
                      <c:pt idx="3455">
                        <c:v>43233.072916666664</c:v>
                      </c:pt>
                      <c:pt idx="3456">
                        <c:v>43233.076388888891</c:v>
                      </c:pt>
                      <c:pt idx="3457">
                        <c:v>43233.079861111109</c:v>
                      </c:pt>
                      <c:pt idx="3458">
                        <c:v>43233.083333333336</c:v>
                      </c:pt>
                      <c:pt idx="3459">
                        <c:v>43233.086805555555</c:v>
                      </c:pt>
                      <c:pt idx="3460">
                        <c:v>43233.090277777781</c:v>
                      </c:pt>
                      <c:pt idx="3461">
                        <c:v>43233.09375</c:v>
                      </c:pt>
                      <c:pt idx="3462">
                        <c:v>43233.097222222219</c:v>
                      </c:pt>
                      <c:pt idx="3463">
                        <c:v>43233.100694444445</c:v>
                      </c:pt>
                      <c:pt idx="3464">
                        <c:v>43233.104166666664</c:v>
                      </c:pt>
                      <c:pt idx="3465">
                        <c:v>43233.107638888891</c:v>
                      </c:pt>
                      <c:pt idx="3466">
                        <c:v>43233.111111111109</c:v>
                      </c:pt>
                      <c:pt idx="3467">
                        <c:v>43233.114583333336</c:v>
                      </c:pt>
                      <c:pt idx="3468">
                        <c:v>43233.121527777781</c:v>
                      </c:pt>
                      <c:pt idx="3469">
                        <c:v>43233.128472222219</c:v>
                      </c:pt>
                      <c:pt idx="3470">
                        <c:v>43233.131944444445</c:v>
                      </c:pt>
                      <c:pt idx="3471">
                        <c:v>43233.135416666664</c:v>
                      </c:pt>
                      <c:pt idx="3472">
                        <c:v>43233.138888888891</c:v>
                      </c:pt>
                      <c:pt idx="3473">
                        <c:v>43233.142361111109</c:v>
                      </c:pt>
                      <c:pt idx="3474">
                        <c:v>43233.145833333336</c:v>
                      </c:pt>
                      <c:pt idx="3475">
                        <c:v>43233.149305555555</c:v>
                      </c:pt>
                      <c:pt idx="3476">
                        <c:v>43233.152777777781</c:v>
                      </c:pt>
                      <c:pt idx="3477">
                        <c:v>43233.15625</c:v>
                      </c:pt>
                      <c:pt idx="3478">
                        <c:v>43233.163194444445</c:v>
                      </c:pt>
                      <c:pt idx="3479">
                        <c:v>43233.166666666664</c:v>
                      </c:pt>
                      <c:pt idx="3480">
                        <c:v>43233.170138888891</c:v>
                      </c:pt>
                      <c:pt idx="3481">
                        <c:v>43233.173611111109</c:v>
                      </c:pt>
                      <c:pt idx="3482">
                        <c:v>43233.177083333336</c:v>
                      </c:pt>
                      <c:pt idx="3483">
                        <c:v>43233.184027777781</c:v>
                      </c:pt>
                      <c:pt idx="3484">
                        <c:v>43233.1875</c:v>
                      </c:pt>
                      <c:pt idx="3485">
                        <c:v>43233.190972222219</c:v>
                      </c:pt>
                      <c:pt idx="3486">
                        <c:v>43233.197916666664</c:v>
                      </c:pt>
                      <c:pt idx="3487">
                        <c:v>43233.201388888891</c:v>
                      </c:pt>
                      <c:pt idx="3488">
                        <c:v>43233.204861111109</c:v>
                      </c:pt>
                      <c:pt idx="3489">
                        <c:v>43233.208333333336</c:v>
                      </c:pt>
                      <c:pt idx="3490">
                        <c:v>43233.211805555555</c:v>
                      </c:pt>
                      <c:pt idx="3491">
                        <c:v>43233.215277777781</c:v>
                      </c:pt>
                      <c:pt idx="3492">
                        <c:v>43233.21875</c:v>
                      </c:pt>
                      <c:pt idx="3493">
                        <c:v>43233.222222222219</c:v>
                      </c:pt>
                      <c:pt idx="3494">
                        <c:v>43233.225694444445</c:v>
                      </c:pt>
                      <c:pt idx="3495">
                        <c:v>43233.229166666664</c:v>
                      </c:pt>
                      <c:pt idx="3496">
                        <c:v>43233.232638888891</c:v>
                      </c:pt>
                      <c:pt idx="3497">
                        <c:v>43233.236111111109</c:v>
                      </c:pt>
                      <c:pt idx="3498">
                        <c:v>43233.239583333336</c:v>
                      </c:pt>
                      <c:pt idx="3499">
                        <c:v>43233.243055555555</c:v>
                      </c:pt>
                      <c:pt idx="3500">
                        <c:v>43233.246527777781</c:v>
                      </c:pt>
                      <c:pt idx="3501">
                        <c:v>43233.25</c:v>
                      </c:pt>
                      <c:pt idx="3502">
                        <c:v>43233.253472222219</c:v>
                      </c:pt>
                      <c:pt idx="3503">
                        <c:v>43233.256944444445</c:v>
                      </c:pt>
                      <c:pt idx="3504">
                        <c:v>43233.260416666664</c:v>
                      </c:pt>
                      <c:pt idx="3505">
                        <c:v>43233.263888888891</c:v>
                      </c:pt>
                      <c:pt idx="3506">
                        <c:v>43233.267361111109</c:v>
                      </c:pt>
                      <c:pt idx="3507">
                        <c:v>43233.270833333336</c:v>
                      </c:pt>
                      <c:pt idx="3508">
                        <c:v>43233.274305555555</c:v>
                      </c:pt>
                      <c:pt idx="3509">
                        <c:v>43233.277777777781</c:v>
                      </c:pt>
                      <c:pt idx="3510">
                        <c:v>43233.28125</c:v>
                      </c:pt>
                      <c:pt idx="3511">
                        <c:v>43233.284722222219</c:v>
                      </c:pt>
                      <c:pt idx="3512">
                        <c:v>43233.288194444445</c:v>
                      </c:pt>
                      <c:pt idx="3513">
                        <c:v>43233.291666666664</c:v>
                      </c:pt>
                      <c:pt idx="3514">
                        <c:v>43233.295138888891</c:v>
                      </c:pt>
                      <c:pt idx="3515">
                        <c:v>43233.298611111109</c:v>
                      </c:pt>
                      <c:pt idx="3516">
                        <c:v>43233.305555555555</c:v>
                      </c:pt>
                      <c:pt idx="3517">
                        <c:v>43233.309027777781</c:v>
                      </c:pt>
                      <c:pt idx="3518">
                        <c:v>43233.3125</c:v>
                      </c:pt>
                      <c:pt idx="3519">
                        <c:v>43233.315972222219</c:v>
                      </c:pt>
                      <c:pt idx="3520">
                        <c:v>43233.319444444445</c:v>
                      </c:pt>
                      <c:pt idx="3521">
                        <c:v>43233.322916666664</c:v>
                      </c:pt>
                      <c:pt idx="3522">
                        <c:v>43233.329861111109</c:v>
                      </c:pt>
                      <c:pt idx="3523">
                        <c:v>43233.333333333336</c:v>
                      </c:pt>
                      <c:pt idx="3524">
                        <c:v>43233.336805555555</c:v>
                      </c:pt>
                      <c:pt idx="3525">
                        <c:v>43233.340277777781</c:v>
                      </c:pt>
                      <c:pt idx="3526">
                        <c:v>43233.34375</c:v>
                      </c:pt>
                      <c:pt idx="3527">
                        <c:v>43233.347222222219</c:v>
                      </c:pt>
                      <c:pt idx="3528">
                        <c:v>43233.350694444445</c:v>
                      </c:pt>
                      <c:pt idx="3529">
                        <c:v>43233.354166666664</c:v>
                      </c:pt>
                      <c:pt idx="3530">
                        <c:v>43233.357638888891</c:v>
                      </c:pt>
                      <c:pt idx="3531">
                        <c:v>43233.361111111109</c:v>
                      </c:pt>
                      <c:pt idx="3532">
                        <c:v>43233.364583333336</c:v>
                      </c:pt>
                      <c:pt idx="3533">
                        <c:v>43233.368055555555</c:v>
                      </c:pt>
                      <c:pt idx="3534">
                        <c:v>43233.371527777781</c:v>
                      </c:pt>
                      <c:pt idx="3535">
                        <c:v>43233.375</c:v>
                      </c:pt>
                      <c:pt idx="3536">
                        <c:v>43233.378472222219</c:v>
                      </c:pt>
                      <c:pt idx="3537">
                        <c:v>43233.381944444445</c:v>
                      </c:pt>
                      <c:pt idx="3538">
                        <c:v>43233.385416666664</c:v>
                      </c:pt>
                      <c:pt idx="3539">
                        <c:v>43233.388888888891</c:v>
                      </c:pt>
                      <c:pt idx="3540">
                        <c:v>43233.392361111109</c:v>
                      </c:pt>
                      <c:pt idx="3541">
                        <c:v>43233.395833333336</c:v>
                      </c:pt>
                      <c:pt idx="3542">
                        <c:v>43233.399305555555</c:v>
                      </c:pt>
                      <c:pt idx="3543">
                        <c:v>43233.402777777781</c:v>
                      </c:pt>
                      <c:pt idx="3544">
                        <c:v>43233.40625</c:v>
                      </c:pt>
                      <c:pt idx="3545">
                        <c:v>43233.409722222219</c:v>
                      </c:pt>
                      <c:pt idx="3546">
                        <c:v>43233.413194444445</c:v>
                      </c:pt>
                      <c:pt idx="3547">
                        <c:v>43233.416666666664</c:v>
                      </c:pt>
                      <c:pt idx="3548">
                        <c:v>43233.420138888891</c:v>
                      </c:pt>
                      <c:pt idx="3549">
                        <c:v>43233.423611111109</c:v>
                      </c:pt>
                      <c:pt idx="3550">
                        <c:v>43233.427083333336</c:v>
                      </c:pt>
                      <c:pt idx="3551">
                        <c:v>43233.430555555555</c:v>
                      </c:pt>
                      <c:pt idx="3552">
                        <c:v>43233.434027777781</c:v>
                      </c:pt>
                      <c:pt idx="3553">
                        <c:v>43233.4375</c:v>
                      </c:pt>
                      <c:pt idx="3554">
                        <c:v>43233.440972222219</c:v>
                      </c:pt>
                      <c:pt idx="3555">
                        <c:v>43233.444444444445</c:v>
                      </c:pt>
                      <c:pt idx="3556">
                        <c:v>43233.447916666664</c:v>
                      </c:pt>
                      <c:pt idx="3557">
                        <c:v>43233.451388888891</c:v>
                      </c:pt>
                      <c:pt idx="3558">
                        <c:v>43233.454861111109</c:v>
                      </c:pt>
                      <c:pt idx="3559">
                        <c:v>43233.458333333336</c:v>
                      </c:pt>
                      <c:pt idx="3560">
                        <c:v>43233.461805555555</c:v>
                      </c:pt>
                      <c:pt idx="3561">
                        <c:v>43233.465277777781</c:v>
                      </c:pt>
                      <c:pt idx="3562">
                        <c:v>43233.46875</c:v>
                      </c:pt>
                      <c:pt idx="3563">
                        <c:v>43233.472222222219</c:v>
                      </c:pt>
                      <c:pt idx="3564">
                        <c:v>43233.475694444445</c:v>
                      </c:pt>
                      <c:pt idx="3565">
                        <c:v>43233.479166666664</c:v>
                      </c:pt>
                      <c:pt idx="3566">
                        <c:v>43233.482638888891</c:v>
                      </c:pt>
                      <c:pt idx="3567">
                        <c:v>43233.486111111109</c:v>
                      </c:pt>
                      <c:pt idx="3568">
                        <c:v>43233.489583333336</c:v>
                      </c:pt>
                      <c:pt idx="3569">
                        <c:v>43233.493055555555</c:v>
                      </c:pt>
                      <c:pt idx="3570">
                        <c:v>43233.496527777781</c:v>
                      </c:pt>
                      <c:pt idx="3571">
                        <c:v>43233.5</c:v>
                      </c:pt>
                      <c:pt idx="3572">
                        <c:v>43233.503472222219</c:v>
                      </c:pt>
                      <c:pt idx="3573">
                        <c:v>43233.506944444445</c:v>
                      </c:pt>
                      <c:pt idx="3574">
                        <c:v>43233.510416666664</c:v>
                      </c:pt>
                      <c:pt idx="3575">
                        <c:v>43233.513888888891</c:v>
                      </c:pt>
                      <c:pt idx="3576">
                        <c:v>43233.517361111109</c:v>
                      </c:pt>
                      <c:pt idx="3577">
                        <c:v>43233.520833333336</c:v>
                      </c:pt>
                      <c:pt idx="3578">
                        <c:v>43233.524305555555</c:v>
                      </c:pt>
                      <c:pt idx="3579">
                        <c:v>43233.527777777781</c:v>
                      </c:pt>
                      <c:pt idx="3580">
                        <c:v>43233.53125</c:v>
                      </c:pt>
                      <c:pt idx="3581">
                        <c:v>43233.534722222219</c:v>
                      </c:pt>
                      <c:pt idx="3582">
                        <c:v>43233.538194444445</c:v>
                      </c:pt>
                      <c:pt idx="3583">
                        <c:v>43233.541666666664</c:v>
                      </c:pt>
                      <c:pt idx="3584">
                        <c:v>43233.545138888891</c:v>
                      </c:pt>
                      <c:pt idx="3585">
                        <c:v>43233.551388888889</c:v>
                      </c:pt>
                      <c:pt idx="3586">
                        <c:v>43233.554166666669</c:v>
                      </c:pt>
                      <c:pt idx="3587">
                        <c:v>43233.561111111114</c:v>
                      </c:pt>
                      <c:pt idx="3588">
                        <c:v>43233.564583333333</c:v>
                      </c:pt>
                      <c:pt idx="3589">
                        <c:v>43233.568055555559</c:v>
                      </c:pt>
                      <c:pt idx="3590">
                        <c:v>43233.571527777778</c:v>
                      </c:pt>
                      <c:pt idx="3591">
                        <c:v>43233.574999999997</c:v>
                      </c:pt>
                      <c:pt idx="3592">
                        <c:v>43233.578472222223</c:v>
                      </c:pt>
                      <c:pt idx="3593">
                        <c:v>43233.581944444442</c:v>
                      </c:pt>
                      <c:pt idx="3594">
                        <c:v>43233.585416666669</c:v>
                      </c:pt>
                      <c:pt idx="3595">
                        <c:v>43233.588888888888</c:v>
                      </c:pt>
                      <c:pt idx="3596">
                        <c:v>43233.592361111114</c:v>
                      </c:pt>
                      <c:pt idx="3597">
                        <c:v>43233.595833333333</c:v>
                      </c:pt>
                      <c:pt idx="3598">
                        <c:v>43233.599305555559</c:v>
                      </c:pt>
                      <c:pt idx="3599">
                        <c:v>43233.602777777778</c:v>
                      </c:pt>
                      <c:pt idx="3600">
                        <c:v>43233.606249999997</c:v>
                      </c:pt>
                      <c:pt idx="3601">
                        <c:v>43233.609722222223</c:v>
                      </c:pt>
                      <c:pt idx="3602">
                        <c:v>43233.613194444442</c:v>
                      </c:pt>
                      <c:pt idx="3603">
                        <c:v>43233.616666666669</c:v>
                      </c:pt>
                      <c:pt idx="3604">
                        <c:v>43233.620138888888</c:v>
                      </c:pt>
                      <c:pt idx="3605">
                        <c:v>43233.623611111114</c:v>
                      </c:pt>
                      <c:pt idx="3606">
                        <c:v>43233.627083333333</c:v>
                      </c:pt>
                      <c:pt idx="3607">
                        <c:v>43233.630555555559</c:v>
                      </c:pt>
                      <c:pt idx="3608">
                        <c:v>43233.634027777778</c:v>
                      </c:pt>
                      <c:pt idx="3609">
                        <c:v>43233.637499999997</c:v>
                      </c:pt>
                      <c:pt idx="3610">
                        <c:v>43233.640972222223</c:v>
                      </c:pt>
                      <c:pt idx="3611">
                        <c:v>43233.644444444442</c:v>
                      </c:pt>
                      <c:pt idx="3612">
                        <c:v>43233.647916666669</c:v>
                      </c:pt>
                      <c:pt idx="3613">
                        <c:v>43233.651388888888</c:v>
                      </c:pt>
                      <c:pt idx="3614">
                        <c:v>43233.654861111114</c:v>
                      </c:pt>
                      <c:pt idx="3615">
                        <c:v>43233.658333333333</c:v>
                      </c:pt>
                      <c:pt idx="3616">
                        <c:v>43233.661805555559</c:v>
                      </c:pt>
                      <c:pt idx="3617">
                        <c:v>43233.665277777778</c:v>
                      </c:pt>
                      <c:pt idx="3618">
                        <c:v>43233.668749999997</c:v>
                      </c:pt>
                      <c:pt idx="3619">
                        <c:v>43233.672222222223</c:v>
                      </c:pt>
                      <c:pt idx="3620">
                        <c:v>43233.675694444442</c:v>
                      </c:pt>
                      <c:pt idx="3621">
                        <c:v>43233.679166666669</c:v>
                      </c:pt>
                      <c:pt idx="3622">
                        <c:v>43233.682638888888</c:v>
                      </c:pt>
                      <c:pt idx="3623">
                        <c:v>43233.686111111114</c:v>
                      </c:pt>
                      <c:pt idx="3624">
                        <c:v>43233.69027777778</c:v>
                      </c:pt>
                      <c:pt idx="3625">
                        <c:v>43233.693749999999</c:v>
                      </c:pt>
                      <c:pt idx="3626">
                        <c:v>43233.697222222225</c:v>
                      </c:pt>
                      <c:pt idx="3627">
                        <c:v>43233.700694444444</c:v>
                      </c:pt>
                      <c:pt idx="3628">
                        <c:v>43233.70416666667</c:v>
                      </c:pt>
                      <c:pt idx="3629">
                        <c:v>43233.706944444442</c:v>
                      </c:pt>
                      <c:pt idx="3630">
                        <c:v>43233.710416666669</c:v>
                      </c:pt>
                      <c:pt idx="3631">
                        <c:v>43233.713888888888</c:v>
                      </c:pt>
                      <c:pt idx="3632">
                        <c:v>43233.717361111114</c:v>
                      </c:pt>
                      <c:pt idx="3633">
                        <c:v>43233.720833333333</c:v>
                      </c:pt>
                      <c:pt idx="3634">
                        <c:v>43233.724305555559</c:v>
                      </c:pt>
                      <c:pt idx="3635">
                        <c:v>43233.727777777778</c:v>
                      </c:pt>
                      <c:pt idx="3636">
                        <c:v>43233.731249999997</c:v>
                      </c:pt>
                      <c:pt idx="3637">
                        <c:v>43233.734722222223</c:v>
                      </c:pt>
                      <c:pt idx="3638">
                        <c:v>43233.738194444442</c:v>
                      </c:pt>
                      <c:pt idx="3639">
                        <c:v>43233.741666666669</c:v>
                      </c:pt>
                      <c:pt idx="3640">
                        <c:v>43233.745138888888</c:v>
                      </c:pt>
                      <c:pt idx="3641">
                        <c:v>43233.748611111114</c:v>
                      </c:pt>
                      <c:pt idx="3642">
                        <c:v>43233.752083333333</c:v>
                      </c:pt>
                      <c:pt idx="3643">
                        <c:v>43233.755555555559</c:v>
                      </c:pt>
                      <c:pt idx="3644">
                        <c:v>43233.759027777778</c:v>
                      </c:pt>
                      <c:pt idx="3645">
                        <c:v>43233.762499999997</c:v>
                      </c:pt>
                      <c:pt idx="3646">
                        <c:v>43233.765972222223</c:v>
                      </c:pt>
                      <c:pt idx="3647">
                        <c:v>43233.769444444442</c:v>
                      </c:pt>
                      <c:pt idx="3648">
                        <c:v>43233.772916666669</c:v>
                      </c:pt>
                      <c:pt idx="3649">
                        <c:v>43233.776388888888</c:v>
                      </c:pt>
                      <c:pt idx="3650">
                        <c:v>43233.779861111114</c:v>
                      </c:pt>
                      <c:pt idx="3651">
                        <c:v>43233.783333333333</c:v>
                      </c:pt>
                      <c:pt idx="3652">
                        <c:v>43233.786805555559</c:v>
                      </c:pt>
                      <c:pt idx="3653">
                        <c:v>43233.790277777778</c:v>
                      </c:pt>
                      <c:pt idx="3654">
                        <c:v>43233.793749999997</c:v>
                      </c:pt>
                      <c:pt idx="3655">
                        <c:v>43233.797222222223</c:v>
                      </c:pt>
                      <c:pt idx="3656">
                        <c:v>43233.800694444442</c:v>
                      </c:pt>
                      <c:pt idx="3657">
                        <c:v>43233.804861111108</c:v>
                      </c:pt>
                      <c:pt idx="3658">
                        <c:v>43233.808333333334</c:v>
                      </c:pt>
                      <c:pt idx="3659">
                        <c:v>43233.811805555553</c:v>
                      </c:pt>
                      <c:pt idx="3660">
                        <c:v>43233.81527777778</c:v>
                      </c:pt>
                      <c:pt idx="3661">
                        <c:v>43233.818749999999</c:v>
                      </c:pt>
                      <c:pt idx="3662">
                        <c:v>43233.822222222225</c:v>
                      </c:pt>
                      <c:pt idx="3663">
                        <c:v>43233.825694444444</c:v>
                      </c:pt>
                      <c:pt idx="3664">
                        <c:v>43233.82916666667</c:v>
                      </c:pt>
                      <c:pt idx="3665">
                        <c:v>43233.832638888889</c:v>
                      </c:pt>
                      <c:pt idx="3666">
                        <c:v>43233.836111111108</c:v>
                      </c:pt>
                      <c:pt idx="3667">
                        <c:v>43233.839583333334</c:v>
                      </c:pt>
                      <c:pt idx="3668">
                        <c:v>43233.843055555553</c:v>
                      </c:pt>
                      <c:pt idx="3669">
                        <c:v>43233.84652777778</c:v>
                      </c:pt>
                      <c:pt idx="3670">
                        <c:v>43233.85</c:v>
                      </c:pt>
                      <c:pt idx="3671">
                        <c:v>43233.853472222225</c:v>
                      </c:pt>
                      <c:pt idx="3672">
                        <c:v>43233.856944444444</c:v>
                      </c:pt>
                      <c:pt idx="3673">
                        <c:v>43233.86041666667</c:v>
                      </c:pt>
                      <c:pt idx="3674">
                        <c:v>43233.863888888889</c:v>
                      </c:pt>
                      <c:pt idx="3675">
                        <c:v>43233.867361111108</c:v>
                      </c:pt>
                      <c:pt idx="3676">
                        <c:v>43233.870833333334</c:v>
                      </c:pt>
                      <c:pt idx="3677">
                        <c:v>43233.874305555553</c:v>
                      </c:pt>
                      <c:pt idx="3678">
                        <c:v>43233.87777777778</c:v>
                      </c:pt>
                      <c:pt idx="3679">
                        <c:v>43233.881249999999</c:v>
                      </c:pt>
                      <c:pt idx="3680">
                        <c:v>43233.884722222225</c:v>
                      </c:pt>
                      <c:pt idx="3681">
                        <c:v>43233.888194444444</c:v>
                      </c:pt>
                      <c:pt idx="3682">
                        <c:v>43233.89166666667</c:v>
                      </c:pt>
                      <c:pt idx="3683">
                        <c:v>43233.895138888889</c:v>
                      </c:pt>
                      <c:pt idx="3684">
                        <c:v>43233.898611111108</c:v>
                      </c:pt>
                      <c:pt idx="3685">
                        <c:v>43233.902083333334</c:v>
                      </c:pt>
                      <c:pt idx="3686">
                        <c:v>43233.905555555553</c:v>
                      </c:pt>
                      <c:pt idx="3687">
                        <c:v>43233.90902777778</c:v>
                      </c:pt>
                      <c:pt idx="3688">
                        <c:v>43233.912499999999</c:v>
                      </c:pt>
                      <c:pt idx="3689">
                        <c:v>43233.915972222225</c:v>
                      </c:pt>
                      <c:pt idx="3690">
                        <c:v>43233.919444444444</c:v>
                      </c:pt>
                      <c:pt idx="3691">
                        <c:v>43233.92291666667</c:v>
                      </c:pt>
                      <c:pt idx="3692">
                        <c:v>43233.926388888889</c:v>
                      </c:pt>
                      <c:pt idx="3693">
                        <c:v>43233.929861111108</c:v>
                      </c:pt>
                      <c:pt idx="3694">
                        <c:v>43233.933333333334</c:v>
                      </c:pt>
                      <c:pt idx="3695">
                        <c:v>43233.936805555553</c:v>
                      </c:pt>
                      <c:pt idx="3696">
                        <c:v>43233.94027777778</c:v>
                      </c:pt>
                      <c:pt idx="3697">
                        <c:v>43233.943749999999</c:v>
                      </c:pt>
                      <c:pt idx="3698">
                        <c:v>43233.947222222225</c:v>
                      </c:pt>
                      <c:pt idx="3699">
                        <c:v>43233.950694444444</c:v>
                      </c:pt>
                      <c:pt idx="3700">
                        <c:v>43233.95416666667</c:v>
                      </c:pt>
                      <c:pt idx="3701">
                        <c:v>43233.957638888889</c:v>
                      </c:pt>
                      <c:pt idx="3702">
                        <c:v>43233.961111111108</c:v>
                      </c:pt>
                      <c:pt idx="3703">
                        <c:v>43233.964583333334</c:v>
                      </c:pt>
                      <c:pt idx="3704">
                        <c:v>43233.968055555553</c:v>
                      </c:pt>
                      <c:pt idx="3705">
                        <c:v>43233.97152777778</c:v>
                      </c:pt>
                      <c:pt idx="3706">
                        <c:v>43233.974999999999</c:v>
                      </c:pt>
                      <c:pt idx="3707">
                        <c:v>43233.978472222225</c:v>
                      </c:pt>
                      <c:pt idx="3708">
                        <c:v>43233.981944444444</c:v>
                      </c:pt>
                      <c:pt idx="3709">
                        <c:v>43233.98541666667</c:v>
                      </c:pt>
                      <c:pt idx="3710">
                        <c:v>43233.988888888889</c:v>
                      </c:pt>
                      <c:pt idx="3711">
                        <c:v>43233.992361111108</c:v>
                      </c:pt>
                      <c:pt idx="3712">
                        <c:v>43233.995833333334</c:v>
                      </c:pt>
                      <c:pt idx="3713">
                        <c:v>43233.999305555553</c:v>
                      </c:pt>
                      <c:pt idx="3714">
                        <c:v>43234.00277777778</c:v>
                      </c:pt>
                      <c:pt idx="3715">
                        <c:v>43234.006249999999</c:v>
                      </c:pt>
                      <c:pt idx="3716">
                        <c:v>43234.009722222225</c:v>
                      </c:pt>
                      <c:pt idx="3717">
                        <c:v>43234.013194444444</c:v>
                      </c:pt>
                      <c:pt idx="3718">
                        <c:v>43234.01666666667</c:v>
                      </c:pt>
                      <c:pt idx="3719">
                        <c:v>43234.020138888889</c:v>
                      </c:pt>
                      <c:pt idx="3720">
                        <c:v>43234.023611111108</c:v>
                      </c:pt>
                      <c:pt idx="3721">
                        <c:v>43234.027083333334</c:v>
                      </c:pt>
                      <c:pt idx="3722">
                        <c:v>43234.030555555553</c:v>
                      </c:pt>
                      <c:pt idx="3723">
                        <c:v>43234.03402777778</c:v>
                      </c:pt>
                      <c:pt idx="3724">
                        <c:v>43234.037499999999</c:v>
                      </c:pt>
                      <c:pt idx="3725">
                        <c:v>43234.040972222225</c:v>
                      </c:pt>
                      <c:pt idx="3726">
                        <c:v>43234.044444444444</c:v>
                      </c:pt>
                      <c:pt idx="3727">
                        <c:v>43234.04791666667</c:v>
                      </c:pt>
                      <c:pt idx="3728">
                        <c:v>43234.051388888889</c:v>
                      </c:pt>
                      <c:pt idx="3729">
                        <c:v>43234.054861111108</c:v>
                      </c:pt>
                      <c:pt idx="3730">
                        <c:v>43234.058333333334</c:v>
                      </c:pt>
                      <c:pt idx="3731">
                        <c:v>43234.061805555553</c:v>
                      </c:pt>
                      <c:pt idx="3732">
                        <c:v>43234.06527777778</c:v>
                      </c:pt>
                      <c:pt idx="3733">
                        <c:v>43234.068749999999</c:v>
                      </c:pt>
                      <c:pt idx="3734">
                        <c:v>43234.072222222225</c:v>
                      </c:pt>
                      <c:pt idx="3735">
                        <c:v>43234.075694444444</c:v>
                      </c:pt>
                      <c:pt idx="3736">
                        <c:v>43234.07916666667</c:v>
                      </c:pt>
                      <c:pt idx="3737">
                        <c:v>43234.082638888889</c:v>
                      </c:pt>
                      <c:pt idx="3738">
                        <c:v>43234.086111111108</c:v>
                      </c:pt>
                      <c:pt idx="3739">
                        <c:v>43234.089583333334</c:v>
                      </c:pt>
                      <c:pt idx="3740">
                        <c:v>43234.093055555553</c:v>
                      </c:pt>
                      <c:pt idx="3741">
                        <c:v>43234.09652777778</c:v>
                      </c:pt>
                      <c:pt idx="3742">
                        <c:v>43234.1</c:v>
                      </c:pt>
                      <c:pt idx="3743">
                        <c:v>43234.103472222225</c:v>
                      </c:pt>
                      <c:pt idx="3744">
                        <c:v>43234.106944444444</c:v>
                      </c:pt>
                      <c:pt idx="3745">
                        <c:v>43234.11041666667</c:v>
                      </c:pt>
                      <c:pt idx="3746">
                        <c:v>43234.113888888889</c:v>
                      </c:pt>
                      <c:pt idx="3747">
                        <c:v>43234.117361111108</c:v>
                      </c:pt>
                      <c:pt idx="3748">
                        <c:v>43234.120833333334</c:v>
                      </c:pt>
                      <c:pt idx="3749">
                        <c:v>43234.124305555553</c:v>
                      </c:pt>
                      <c:pt idx="3750">
                        <c:v>43234.12777777778</c:v>
                      </c:pt>
                      <c:pt idx="3751">
                        <c:v>43234.131249999999</c:v>
                      </c:pt>
                      <c:pt idx="3752">
                        <c:v>43234.134722222225</c:v>
                      </c:pt>
                      <c:pt idx="3753">
                        <c:v>43234.138194444444</c:v>
                      </c:pt>
                      <c:pt idx="3754">
                        <c:v>43234.14166666667</c:v>
                      </c:pt>
                      <c:pt idx="3755">
                        <c:v>43234.145138888889</c:v>
                      </c:pt>
                      <c:pt idx="3756">
                        <c:v>43234.148611111108</c:v>
                      </c:pt>
                      <c:pt idx="3757">
                        <c:v>43234.152083333334</c:v>
                      </c:pt>
                      <c:pt idx="3758">
                        <c:v>43234.155555555553</c:v>
                      </c:pt>
                      <c:pt idx="3759">
                        <c:v>43234.15902777778</c:v>
                      </c:pt>
                      <c:pt idx="3760">
                        <c:v>43234.162499999999</c:v>
                      </c:pt>
                      <c:pt idx="3761">
                        <c:v>43234.165972222225</c:v>
                      </c:pt>
                      <c:pt idx="3762">
                        <c:v>43234.169444444444</c:v>
                      </c:pt>
                      <c:pt idx="3763">
                        <c:v>43234.17291666667</c:v>
                      </c:pt>
                      <c:pt idx="3764">
                        <c:v>43234.176388888889</c:v>
                      </c:pt>
                      <c:pt idx="3765">
                        <c:v>43234.179861111108</c:v>
                      </c:pt>
                      <c:pt idx="3766">
                        <c:v>43234.183333333334</c:v>
                      </c:pt>
                      <c:pt idx="3767">
                        <c:v>43234.186805555553</c:v>
                      </c:pt>
                      <c:pt idx="3768">
                        <c:v>43234.19027777778</c:v>
                      </c:pt>
                      <c:pt idx="3769">
                        <c:v>43234.193749999999</c:v>
                      </c:pt>
                      <c:pt idx="3770">
                        <c:v>43234.197222222225</c:v>
                      </c:pt>
                      <c:pt idx="3771">
                        <c:v>43234.200694444444</c:v>
                      </c:pt>
                      <c:pt idx="3772">
                        <c:v>43234.20416666667</c:v>
                      </c:pt>
                      <c:pt idx="3773">
                        <c:v>43234.207638888889</c:v>
                      </c:pt>
                      <c:pt idx="3774">
                        <c:v>43234.211111111108</c:v>
                      </c:pt>
                      <c:pt idx="3775">
                        <c:v>43234.214583333334</c:v>
                      </c:pt>
                      <c:pt idx="3776">
                        <c:v>43234.218055555553</c:v>
                      </c:pt>
                      <c:pt idx="3777">
                        <c:v>43234.22152777778</c:v>
                      </c:pt>
                      <c:pt idx="3778">
                        <c:v>43234.224999999999</c:v>
                      </c:pt>
                      <c:pt idx="3779">
                        <c:v>43234.228472222225</c:v>
                      </c:pt>
                      <c:pt idx="3780">
                        <c:v>43234.231944444444</c:v>
                      </c:pt>
                      <c:pt idx="3781">
                        <c:v>43234.23541666667</c:v>
                      </c:pt>
                      <c:pt idx="3782">
                        <c:v>43234.238888888889</c:v>
                      </c:pt>
                      <c:pt idx="3783">
                        <c:v>43234.242361111108</c:v>
                      </c:pt>
                      <c:pt idx="3784">
                        <c:v>43234.245833333334</c:v>
                      </c:pt>
                      <c:pt idx="3785">
                        <c:v>43234.249305555553</c:v>
                      </c:pt>
                      <c:pt idx="3786">
                        <c:v>43234.25277777778</c:v>
                      </c:pt>
                      <c:pt idx="3787">
                        <c:v>43234.256249999999</c:v>
                      </c:pt>
                      <c:pt idx="3788">
                        <c:v>43234.259722222225</c:v>
                      </c:pt>
                      <c:pt idx="3789">
                        <c:v>43234.263194444444</c:v>
                      </c:pt>
                      <c:pt idx="3790">
                        <c:v>43234.26666666667</c:v>
                      </c:pt>
                      <c:pt idx="3791">
                        <c:v>43234.270138888889</c:v>
                      </c:pt>
                      <c:pt idx="3792">
                        <c:v>43234.273611111108</c:v>
                      </c:pt>
                      <c:pt idx="3793">
                        <c:v>43234.277083333334</c:v>
                      </c:pt>
                      <c:pt idx="3794">
                        <c:v>43234.280555555553</c:v>
                      </c:pt>
                      <c:pt idx="3795">
                        <c:v>43234.28402777778</c:v>
                      </c:pt>
                      <c:pt idx="3796">
                        <c:v>43234.287499999999</c:v>
                      </c:pt>
                      <c:pt idx="3797">
                        <c:v>43234.290972222225</c:v>
                      </c:pt>
                      <c:pt idx="3798">
                        <c:v>43234.294444444444</c:v>
                      </c:pt>
                      <c:pt idx="3799">
                        <c:v>43234.29791666667</c:v>
                      </c:pt>
                      <c:pt idx="3800">
                        <c:v>43234.301388888889</c:v>
                      </c:pt>
                      <c:pt idx="3801">
                        <c:v>43234.304861111108</c:v>
                      </c:pt>
                      <c:pt idx="3802">
                        <c:v>43234.308333333334</c:v>
                      </c:pt>
                      <c:pt idx="3803">
                        <c:v>43234.311805555553</c:v>
                      </c:pt>
                      <c:pt idx="3804">
                        <c:v>43234.31527777778</c:v>
                      </c:pt>
                      <c:pt idx="3805">
                        <c:v>43234.318749999999</c:v>
                      </c:pt>
                      <c:pt idx="3806">
                        <c:v>43234.322222222225</c:v>
                      </c:pt>
                      <c:pt idx="3807">
                        <c:v>43234.325694444444</c:v>
                      </c:pt>
                      <c:pt idx="3808">
                        <c:v>43234.32916666667</c:v>
                      </c:pt>
                      <c:pt idx="3809">
                        <c:v>43234.332638888889</c:v>
                      </c:pt>
                      <c:pt idx="3810">
                        <c:v>43234.336111111108</c:v>
                      </c:pt>
                      <c:pt idx="3811">
                        <c:v>43234.339583333334</c:v>
                      </c:pt>
                      <c:pt idx="3812">
                        <c:v>43234.343055555553</c:v>
                      </c:pt>
                      <c:pt idx="3813">
                        <c:v>43234.34652777778</c:v>
                      </c:pt>
                      <c:pt idx="3814">
                        <c:v>43234.35</c:v>
                      </c:pt>
                      <c:pt idx="3815">
                        <c:v>43234.353472222225</c:v>
                      </c:pt>
                      <c:pt idx="3816">
                        <c:v>43234.356944444444</c:v>
                      </c:pt>
                      <c:pt idx="3817">
                        <c:v>43234.36041666667</c:v>
                      </c:pt>
                      <c:pt idx="3818">
                        <c:v>43234.363888888889</c:v>
                      </c:pt>
                      <c:pt idx="3819">
                        <c:v>43234.367361111108</c:v>
                      </c:pt>
                      <c:pt idx="3820">
                        <c:v>43234.370833333334</c:v>
                      </c:pt>
                      <c:pt idx="3821">
                        <c:v>43234.374305555553</c:v>
                      </c:pt>
                      <c:pt idx="3822">
                        <c:v>43234.37777777778</c:v>
                      </c:pt>
                      <c:pt idx="3823">
                        <c:v>43234.381249999999</c:v>
                      </c:pt>
                      <c:pt idx="3824">
                        <c:v>43234.384722222225</c:v>
                      </c:pt>
                      <c:pt idx="3825">
                        <c:v>43234.388194444444</c:v>
                      </c:pt>
                      <c:pt idx="3826">
                        <c:v>43234.39166666667</c:v>
                      </c:pt>
                      <c:pt idx="3827">
                        <c:v>43234.395138888889</c:v>
                      </c:pt>
                      <c:pt idx="3828">
                        <c:v>43234.398611111108</c:v>
                      </c:pt>
                      <c:pt idx="3829">
                        <c:v>43234.402083333334</c:v>
                      </c:pt>
                      <c:pt idx="3830">
                        <c:v>43234.405555555553</c:v>
                      </c:pt>
                      <c:pt idx="3831">
                        <c:v>43234.406944444447</c:v>
                      </c:pt>
                      <c:pt idx="3832">
                        <c:v>43234.410416666666</c:v>
                      </c:pt>
                      <c:pt idx="3833">
                        <c:v>43234.413888888892</c:v>
                      </c:pt>
                      <c:pt idx="3834">
                        <c:v>43234.417361111111</c:v>
                      </c:pt>
                      <c:pt idx="3835">
                        <c:v>43234.42083333333</c:v>
                      </c:pt>
                      <c:pt idx="3836">
                        <c:v>43234.424305555556</c:v>
                      </c:pt>
                      <c:pt idx="3837">
                        <c:v>43234.427777777775</c:v>
                      </c:pt>
                      <c:pt idx="3838">
                        <c:v>43234.431250000001</c:v>
                      </c:pt>
                      <c:pt idx="3839">
                        <c:v>43234.43472222222</c:v>
                      </c:pt>
                      <c:pt idx="3840">
                        <c:v>43234.438194444447</c:v>
                      </c:pt>
                      <c:pt idx="3841">
                        <c:v>43234.442361111112</c:v>
                      </c:pt>
                      <c:pt idx="3842">
                        <c:v>43234.445833333331</c:v>
                      </c:pt>
                      <c:pt idx="3843">
                        <c:v>43234.449305555558</c:v>
                      </c:pt>
                      <c:pt idx="3844">
                        <c:v>43234.452777777777</c:v>
                      </c:pt>
                      <c:pt idx="3845">
                        <c:v>43234.456250000003</c:v>
                      </c:pt>
                      <c:pt idx="3846">
                        <c:v>43234.459722222222</c:v>
                      </c:pt>
                      <c:pt idx="3847">
                        <c:v>43234.463194444441</c:v>
                      </c:pt>
                      <c:pt idx="3848">
                        <c:v>43234.466666666667</c:v>
                      </c:pt>
                      <c:pt idx="3849">
                        <c:v>43234.470138888886</c:v>
                      </c:pt>
                      <c:pt idx="3850">
                        <c:v>43234.473611111112</c:v>
                      </c:pt>
                      <c:pt idx="3851">
                        <c:v>43234.477083333331</c:v>
                      </c:pt>
                      <c:pt idx="3852">
                        <c:v>43234.480555555558</c:v>
                      </c:pt>
                      <c:pt idx="3853">
                        <c:v>43234.484027777777</c:v>
                      </c:pt>
                      <c:pt idx="3854">
                        <c:v>43234.487500000003</c:v>
                      </c:pt>
                      <c:pt idx="3855">
                        <c:v>43234.490972222222</c:v>
                      </c:pt>
                      <c:pt idx="3856">
                        <c:v>43234.494444444441</c:v>
                      </c:pt>
                      <c:pt idx="3857">
                        <c:v>43234.497916666667</c:v>
                      </c:pt>
                      <c:pt idx="3858">
                        <c:v>43234.501388888886</c:v>
                      </c:pt>
                      <c:pt idx="3859">
                        <c:v>43234.504861111112</c:v>
                      </c:pt>
                      <c:pt idx="3860">
                        <c:v>43234.508333333331</c:v>
                      </c:pt>
                      <c:pt idx="3861">
                        <c:v>43234.511805555558</c:v>
                      </c:pt>
                      <c:pt idx="3862">
                        <c:v>43234.515277777777</c:v>
                      </c:pt>
                      <c:pt idx="3863">
                        <c:v>43234.518750000003</c:v>
                      </c:pt>
                      <c:pt idx="3864">
                        <c:v>43234.522222222222</c:v>
                      </c:pt>
                      <c:pt idx="3865">
                        <c:v>43234.525694444441</c:v>
                      </c:pt>
                      <c:pt idx="3866">
                        <c:v>43234.529166666667</c:v>
                      </c:pt>
                      <c:pt idx="3867">
                        <c:v>43234.532638888886</c:v>
                      </c:pt>
                      <c:pt idx="3868">
                        <c:v>43234.536111111112</c:v>
                      </c:pt>
                      <c:pt idx="3869">
                        <c:v>43234.539583333331</c:v>
                      </c:pt>
                      <c:pt idx="3870">
                        <c:v>43234.543055555558</c:v>
                      </c:pt>
                      <c:pt idx="3871">
                        <c:v>43234.546527777777</c:v>
                      </c:pt>
                      <c:pt idx="3872">
                        <c:v>43234.55</c:v>
                      </c:pt>
                      <c:pt idx="3873">
                        <c:v>43234.553472222222</c:v>
                      </c:pt>
                      <c:pt idx="3874">
                        <c:v>43234.556944444441</c:v>
                      </c:pt>
                      <c:pt idx="3875">
                        <c:v>43234.560416666667</c:v>
                      </c:pt>
                      <c:pt idx="3876">
                        <c:v>43234.563888888886</c:v>
                      </c:pt>
                      <c:pt idx="3877">
                        <c:v>43234.567361111112</c:v>
                      </c:pt>
                      <c:pt idx="3878">
                        <c:v>43234.570833333331</c:v>
                      </c:pt>
                      <c:pt idx="3879">
                        <c:v>43234.574305555558</c:v>
                      </c:pt>
                      <c:pt idx="3880">
                        <c:v>43234.577777777777</c:v>
                      </c:pt>
                      <c:pt idx="3881">
                        <c:v>43234.581250000003</c:v>
                      </c:pt>
                      <c:pt idx="3882">
                        <c:v>43234.584722222222</c:v>
                      </c:pt>
                      <c:pt idx="3883">
                        <c:v>43234.588194444441</c:v>
                      </c:pt>
                      <c:pt idx="3884">
                        <c:v>43234.591666666667</c:v>
                      </c:pt>
                      <c:pt idx="3885">
                        <c:v>43234.595138888886</c:v>
                      </c:pt>
                      <c:pt idx="3886">
                        <c:v>43234.598611111112</c:v>
                      </c:pt>
                      <c:pt idx="3887">
                        <c:v>43234.602083333331</c:v>
                      </c:pt>
                      <c:pt idx="3888">
                        <c:v>43234.605555555558</c:v>
                      </c:pt>
                      <c:pt idx="3889">
                        <c:v>43234.607638888891</c:v>
                      </c:pt>
                      <c:pt idx="3890">
                        <c:v>43234.611111111109</c:v>
                      </c:pt>
                      <c:pt idx="3891">
                        <c:v>43234.614583333336</c:v>
                      </c:pt>
                      <c:pt idx="3892">
                        <c:v>43234.618055555555</c:v>
                      </c:pt>
                      <c:pt idx="3893">
                        <c:v>43234.621527777781</c:v>
                      </c:pt>
                      <c:pt idx="3894">
                        <c:v>43234.625</c:v>
                      </c:pt>
                      <c:pt idx="3895">
                        <c:v>43234.628472222219</c:v>
                      </c:pt>
                      <c:pt idx="3896">
                        <c:v>43234.631944444445</c:v>
                      </c:pt>
                      <c:pt idx="3897">
                        <c:v>43234.635416666664</c:v>
                      </c:pt>
                      <c:pt idx="3898">
                        <c:v>43234.640972222223</c:v>
                      </c:pt>
                      <c:pt idx="3899">
                        <c:v>43234.644444444442</c:v>
                      </c:pt>
                      <c:pt idx="3900">
                        <c:v>43234.647916666669</c:v>
                      </c:pt>
                      <c:pt idx="3901">
                        <c:v>43234.651388888888</c:v>
                      </c:pt>
                      <c:pt idx="3902">
                        <c:v>43234.654861111114</c:v>
                      </c:pt>
                      <c:pt idx="3903">
                        <c:v>43234.658333333333</c:v>
                      </c:pt>
                      <c:pt idx="3904">
                        <c:v>43234.661805555559</c:v>
                      </c:pt>
                      <c:pt idx="3905">
                        <c:v>43234.665277777778</c:v>
                      </c:pt>
                      <c:pt idx="3906">
                        <c:v>43234.668749999997</c:v>
                      </c:pt>
                      <c:pt idx="3907">
                        <c:v>43234.672222222223</c:v>
                      </c:pt>
                      <c:pt idx="3908">
                        <c:v>43234.675694444442</c:v>
                      </c:pt>
                      <c:pt idx="3909">
                        <c:v>43234.679166666669</c:v>
                      </c:pt>
                      <c:pt idx="3910">
                        <c:v>43234.682638888888</c:v>
                      </c:pt>
                      <c:pt idx="3911">
                        <c:v>43234.686111111114</c:v>
                      </c:pt>
                      <c:pt idx="3912">
                        <c:v>43234.689583333333</c:v>
                      </c:pt>
                      <c:pt idx="3913">
                        <c:v>43234.693055555559</c:v>
                      </c:pt>
                      <c:pt idx="3914">
                        <c:v>43234.694444444445</c:v>
                      </c:pt>
                      <c:pt idx="3915">
                        <c:v>43234.697916666664</c:v>
                      </c:pt>
                      <c:pt idx="3916">
                        <c:v>43234.701388888891</c:v>
                      </c:pt>
                      <c:pt idx="3917">
                        <c:v>43234.704861111109</c:v>
                      </c:pt>
                      <c:pt idx="3918">
                        <c:v>43234.711805555555</c:v>
                      </c:pt>
                      <c:pt idx="3919">
                        <c:v>43234.715277777781</c:v>
                      </c:pt>
                      <c:pt idx="3920">
                        <c:v>43234.71875</c:v>
                      </c:pt>
                      <c:pt idx="3921">
                        <c:v>43234.722222222219</c:v>
                      </c:pt>
                      <c:pt idx="3922">
                        <c:v>43234.725694444445</c:v>
                      </c:pt>
                      <c:pt idx="3923">
                        <c:v>43234.729166666664</c:v>
                      </c:pt>
                      <c:pt idx="3924">
                        <c:v>43234.732638888891</c:v>
                      </c:pt>
                      <c:pt idx="3925">
                        <c:v>43234.736111111109</c:v>
                      </c:pt>
                      <c:pt idx="3926">
                        <c:v>43234.739583333336</c:v>
                      </c:pt>
                      <c:pt idx="3927">
                        <c:v>43234.743055555555</c:v>
                      </c:pt>
                      <c:pt idx="3928">
                        <c:v>43234.746527777781</c:v>
                      </c:pt>
                      <c:pt idx="3929">
                        <c:v>43234.75</c:v>
                      </c:pt>
                      <c:pt idx="3930">
                        <c:v>43234.753472222219</c:v>
                      </c:pt>
                      <c:pt idx="3931">
                        <c:v>43234.756944444445</c:v>
                      </c:pt>
                      <c:pt idx="3932">
                        <c:v>43234.760416666664</c:v>
                      </c:pt>
                      <c:pt idx="3933">
                        <c:v>43234.763888888891</c:v>
                      </c:pt>
                      <c:pt idx="3934">
                        <c:v>43234.767361111109</c:v>
                      </c:pt>
                      <c:pt idx="3935">
                        <c:v>43234.770833333336</c:v>
                      </c:pt>
                      <c:pt idx="3936">
                        <c:v>43234.774305555555</c:v>
                      </c:pt>
                      <c:pt idx="3937">
                        <c:v>43234.777777777781</c:v>
                      </c:pt>
                      <c:pt idx="3938">
                        <c:v>43234.78125</c:v>
                      </c:pt>
                      <c:pt idx="3939">
                        <c:v>43234.784722222219</c:v>
                      </c:pt>
                      <c:pt idx="3940">
                        <c:v>43234.788194444445</c:v>
                      </c:pt>
                      <c:pt idx="3941">
                        <c:v>43234.791666666664</c:v>
                      </c:pt>
                      <c:pt idx="3942">
                        <c:v>43234.795138888891</c:v>
                      </c:pt>
                      <c:pt idx="3943">
                        <c:v>43234.798611111109</c:v>
                      </c:pt>
                      <c:pt idx="3944">
                        <c:v>43234.802083333336</c:v>
                      </c:pt>
                      <c:pt idx="3945">
                        <c:v>43234.805555555555</c:v>
                      </c:pt>
                      <c:pt idx="3946">
                        <c:v>43234.809027777781</c:v>
                      </c:pt>
                      <c:pt idx="3947">
                        <c:v>43234.8125</c:v>
                      </c:pt>
                      <c:pt idx="3948">
                        <c:v>43234.815972222219</c:v>
                      </c:pt>
                      <c:pt idx="3949">
                        <c:v>43234.819444444445</c:v>
                      </c:pt>
                      <c:pt idx="3950">
                        <c:v>43234.822916666664</c:v>
                      </c:pt>
                      <c:pt idx="3951">
                        <c:v>43234.826388888891</c:v>
                      </c:pt>
                      <c:pt idx="3952">
                        <c:v>43234.829861111109</c:v>
                      </c:pt>
                      <c:pt idx="3953">
                        <c:v>43234.833333333336</c:v>
                      </c:pt>
                      <c:pt idx="3954">
                        <c:v>43234.836805555555</c:v>
                      </c:pt>
                      <c:pt idx="3955">
                        <c:v>43234.840277777781</c:v>
                      </c:pt>
                      <c:pt idx="3956">
                        <c:v>43234.84375</c:v>
                      </c:pt>
                      <c:pt idx="3957">
                        <c:v>43234.847222222219</c:v>
                      </c:pt>
                      <c:pt idx="3958">
                        <c:v>43234.850694444445</c:v>
                      </c:pt>
                      <c:pt idx="3959">
                        <c:v>43234.854166666664</c:v>
                      </c:pt>
                      <c:pt idx="3960">
                        <c:v>43234.857638888891</c:v>
                      </c:pt>
                      <c:pt idx="3961">
                        <c:v>43234.861111111109</c:v>
                      </c:pt>
                      <c:pt idx="3962">
                        <c:v>43234.864583333336</c:v>
                      </c:pt>
                      <c:pt idx="3963">
                        <c:v>43234.868055555555</c:v>
                      </c:pt>
                      <c:pt idx="3964">
                        <c:v>43234.871527777781</c:v>
                      </c:pt>
                      <c:pt idx="3965">
                        <c:v>43234.875</c:v>
                      </c:pt>
                      <c:pt idx="3966">
                        <c:v>43234.878472222219</c:v>
                      </c:pt>
                      <c:pt idx="3967">
                        <c:v>43234.881944444445</c:v>
                      </c:pt>
                      <c:pt idx="3968">
                        <c:v>43234.885416666664</c:v>
                      </c:pt>
                      <c:pt idx="3969">
                        <c:v>43234.888888888891</c:v>
                      </c:pt>
                      <c:pt idx="3970">
                        <c:v>43234.892361111109</c:v>
                      </c:pt>
                      <c:pt idx="3971">
                        <c:v>43234.895833333336</c:v>
                      </c:pt>
                      <c:pt idx="3972">
                        <c:v>43234.899305555555</c:v>
                      </c:pt>
                      <c:pt idx="3973">
                        <c:v>43234.902777777781</c:v>
                      </c:pt>
                      <c:pt idx="3974">
                        <c:v>43234.90625</c:v>
                      </c:pt>
                      <c:pt idx="3975">
                        <c:v>43234.909722222219</c:v>
                      </c:pt>
                      <c:pt idx="3976">
                        <c:v>43234.913194444445</c:v>
                      </c:pt>
                      <c:pt idx="3977">
                        <c:v>43234.916666666664</c:v>
                      </c:pt>
                      <c:pt idx="3978">
                        <c:v>43234.920138888891</c:v>
                      </c:pt>
                      <c:pt idx="3979">
                        <c:v>43234.923611111109</c:v>
                      </c:pt>
                      <c:pt idx="3980">
                        <c:v>43234.927083333336</c:v>
                      </c:pt>
                      <c:pt idx="3981">
                        <c:v>43234.930555555555</c:v>
                      </c:pt>
                      <c:pt idx="3982">
                        <c:v>43234.934027777781</c:v>
                      </c:pt>
                      <c:pt idx="3983">
                        <c:v>43234.9375</c:v>
                      </c:pt>
                      <c:pt idx="3984">
                        <c:v>43234.940972222219</c:v>
                      </c:pt>
                      <c:pt idx="3985">
                        <c:v>43234.944444444445</c:v>
                      </c:pt>
                      <c:pt idx="3986">
                        <c:v>43234.947916666664</c:v>
                      </c:pt>
                      <c:pt idx="3987">
                        <c:v>43234.951388888891</c:v>
                      </c:pt>
                      <c:pt idx="3988">
                        <c:v>43234.954861111109</c:v>
                      </c:pt>
                      <c:pt idx="3989">
                        <c:v>43234.958333333336</c:v>
                      </c:pt>
                      <c:pt idx="3990">
                        <c:v>43234.961805555555</c:v>
                      </c:pt>
                      <c:pt idx="3991">
                        <c:v>43234.965277777781</c:v>
                      </c:pt>
                      <c:pt idx="3992">
                        <c:v>43234.96875</c:v>
                      </c:pt>
                      <c:pt idx="3993">
                        <c:v>43234.972222222219</c:v>
                      </c:pt>
                      <c:pt idx="3994">
                        <c:v>43234.975694444445</c:v>
                      </c:pt>
                      <c:pt idx="3995">
                        <c:v>43234.979166666664</c:v>
                      </c:pt>
                      <c:pt idx="3996">
                        <c:v>43234.982638888891</c:v>
                      </c:pt>
                      <c:pt idx="3997">
                        <c:v>43234.986111111109</c:v>
                      </c:pt>
                      <c:pt idx="3998">
                        <c:v>43234.989583333336</c:v>
                      </c:pt>
                      <c:pt idx="3999">
                        <c:v>43234.993055555555</c:v>
                      </c:pt>
                      <c:pt idx="4000">
                        <c:v>43234.996527777781</c:v>
                      </c:pt>
                      <c:pt idx="4001">
                        <c:v>43235</c:v>
                      </c:pt>
                      <c:pt idx="4002">
                        <c:v>43235.003472222219</c:v>
                      </c:pt>
                      <c:pt idx="4003">
                        <c:v>43235.006944444445</c:v>
                      </c:pt>
                      <c:pt idx="4004">
                        <c:v>43235.010416666664</c:v>
                      </c:pt>
                      <c:pt idx="4005">
                        <c:v>43235.013888888891</c:v>
                      </c:pt>
                      <c:pt idx="4006">
                        <c:v>43235.017361111109</c:v>
                      </c:pt>
                      <c:pt idx="4007">
                        <c:v>43235.020833333336</c:v>
                      </c:pt>
                      <c:pt idx="4008">
                        <c:v>43235.024305555555</c:v>
                      </c:pt>
                      <c:pt idx="4009">
                        <c:v>43235.027777777781</c:v>
                      </c:pt>
                      <c:pt idx="4010">
                        <c:v>43235.03125</c:v>
                      </c:pt>
                      <c:pt idx="4011">
                        <c:v>43235.034722222219</c:v>
                      </c:pt>
                      <c:pt idx="4012">
                        <c:v>43235.038194444445</c:v>
                      </c:pt>
                      <c:pt idx="4013">
                        <c:v>43235.041666666664</c:v>
                      </c:pt>
                      <c:pt idx="4014">
                        <c:v>43235.045138888891</c:v>
                      </c:pt>
                      <c:pt idx="4015">
                        <c:v>43235.048611111109</c:v>
                      </c:pt>
                      <c:pt idx="4016">
                        <c:v>43235.052083333336</c:v>
                      </c:pt>
                      <c:pt idx="4017">
                        <c:v>43235.055555555555</c:v>
                      </c:pt>
                      <c:pt idx="4018">
                        <c:v>43235.059027777781</c:v>
                      </c:pt>
                      <c:pt idx="4019">
                        <c:v>43235.0625</c:v>
                      </c:pt>
                      <c:pt idx="4020">
                        <c:v>43235.065972222219</c:v>
                      </c:pt>
                      <c:pt idx="4021">
                        <c:v>43235.069444444445</c:v>
                      </c:pt>
                      <c:pt idx="4022">
                        <c:v>43235.072916666664</c:v>
                      </c:pt>
                      <c:pt idx="4023">
                        <c:v>43235.076388888891</c:v>
                      </c:pt>
                      <c:pt idx="4024">
                        <c:v>43235.079861111109</c:v>
                      </c:pt>
                      <c:pt idx="4025">
                        <c:v>43235.083333333336</c:v>
                      </c:pt>
                      <c:pt idx="4026">
                        <c:v>43235.086805555555</c:v>
                      </c:pt>
                      <c:pt idx="4027">
                        <c:v>43235.090277777781</c:v>
                      </c:pt>
                      <c:pt idx="4028">
                        <c:v>43235.09375</c:v>
                      </c:pt>
                      <c:pt idx="4029">
                        <c:v>43235.097222222219</c:v>
                      </c:pt>
                      <c:pt idx="4030">
                        <c:v>43235.100694444445</c:v>
                      </c:pt>
                      <c:pt idx="4031">
                        <c:v>43235.104166666664</c:v>
                      </c:pt>
                      <c:pt idx="4032">
                        <c:v>43235.107638888891</c:v>
                      </c:pt>
                      <c:pt idx="4033">
                        <c:v>43235.111111111109</c:v>
                      </c:pt>
                      <c:pt idx="4034">
                        <c:v>43235.114583333336</c:v>
                      </c:pt>
                      <c:pt idx="4035">
                        <c:v>43235.118055555555</c:v>
                      </c:pt>
                      <c:pt idx="4036">
                        <c:v>43235.121527777781</c:v>
                      </c:pt>
                      <c:pt idx="4037">
                        <c:v>43235.125694444447</c:v>
                      </c:pt>
                      <c:pt idx="4038">
                        <c:v>43235.129166666666</c:v>
                      </c:pt>
                      <c:pt idx="4039">
                        <c:v>43235.132638888892</c:v>
                      </c:pt>
                      <c:pt idx="4040">
                        <c:v>43235.136111111111</c:v>
                      </c:pt>
                      <c:pt idx="4041">
                        <c:v>43235.13958333333</c:v>
                      </c:pt>
                      <c:pt idx="4042">
                        <c:v>43235.143055555556</c:v>
                      </c:pt>
                      <c:pt idx="4043">
                        <c:v>43235.146527777775</c:v>
                      </c:pt>
                      <c:pt idx="4044">
                        <c:v>43235.15</c:v>
                      </c:pt>
                      <c:pt idx="4045">
                        <c:v>43235.15347222222</c:v>
                      </c:pt>
                      <c:pt idx="4046">
                        <c:v>43235.156944444447</c:v>
                      </c:pt>
                      <c:pt idx="4047">
                        <c:v>43235.160416666666</c:v>
                      </c:pt>
                      <c:pt idx="4048">
                        <c:v>43235.163888888892</c:v>
                      </c:pt>
                      <c:pt idx="4049">
                        <c:v>43235.167361111111</c:v>
                      </c:pt>
                      <c:pt idx="4050">
                        <c:v>43235.17083333333</c:v>
                      </c:pt>
                      <c:pt idx="4051">
                        <c:v>43235.174305555556</c:v>
                      </c:pt>
                      <c:pt idx="4052">
                        <c:v>43235.177777777775</c:v>
                      </c:pt>
                      <c:pt idx="4053">
                        <c:v>43235.181250000001</c:v>
                      </c:pt>
                      <c:pt idx="4054">
                        <c:v>43235.18472222222</c:v>
                      </c:pt>
                      <c:pt idx="4055">
                        <c:v>43235.188194444447</c:v>
                      </c:pt>
                      <c:pt idx="4056">
                        <c:v>43235.191666666666</c:v>
                      </c:pt>
                      <c:pt idx="4057">
                        <c:v>43235.195138888892</c:v>
                      </c:pt>
                      <c:pt idx="4058">
                        <c:v>43235.198611111111</c:v>
                      </c:pt>
                      <c:pt idx="4059">
                        <c:v>43235.20208333333</c:v>
                      </c:pt>
                      <c:pt idx="4060">
                        <c:v>43235.205555555556</c:v>
                      </c:pt>
                      <c:pt idx="4061">
                        <c:v>43235.209027777775</c:v>
                      </c:pt>
                      <c:pt idx="4062">
                        <c:v>43235.212500000001</c:v>
                      </c:pt>
                      <c:pt idx="4063">
                        <c:v>43235.21597222222</c:v>
                      </c:pt>
                      <c:pt idx="4064">
                        <c:v>43235.22152777778</c:v>
                      </c:pt>
                      <c:pt idx="4065">
                        <c:v>43235.224999999999</c:v>
                      </c:pt>
                      <c:pt idx="4066">
                        <c:v>43235.228472222225</c:v>
                      </c:pt>
                      <c:pt idx="4067">
                        <c:v>43235.231944444444</c:v>
                      </c:pt>
                      <c:pt idx="4068">
                        <c:v>43235.23541666667</c:v>
                      </c:pt>
                      <c:pt idx="4069">
                        <c:v>43235.238888888889</c:v>
                      </c:pt>
                      <c:pt idx="4070">
                        <c:v>43235.242361111108</c:v>
                      </c:pt>
                      <c:pt idx="4071">
                        <c:v>43235.245833333334</c:v>
                      </c:pt>
                      <c:pt idx="4072">
                        <c:v>43235.249305555553</c:v>
                      </c:pt>
                      <c:pt idx="4073">
                        <c:v>43235.25277777778</c:v>
                      </c:pt>
                      <c:pt idx="4074">
                        <c:v>43235.256249999999</c:v>
                      </c:pt>
                      <c:pt idx="4075">
                        <c:v>43235.259722222225</c:v>
                      </c:pt>
                      <c:pt idx="4076">
                        <c:v>43235.263194444444</c:v>
                      </c:pt>
                      <c:pt idx="4077">
                        <c:v>43235.26666666667</c:v>
                      </c:pt>
                      <c:pt idx="4078">
                        <c:v>43235.270138888889</c:v>
                      </c:pt>
                      <c:pt idx="4079">
                        <c:v>43235.273611111108</c:v>
                      </c:pt>
                      <c:pt idx="4080">
                        <c:v>43235.277083333334</c:v>
                      </c:pt>
                      <c:pt idx="4081">
                        <c:v>43235.280555555553</c:v>
                      </c:pt>
                      <c:pt idx="4082">
                        <c:v>43235.28402777778</c:v>
                      </c:pt>
                      <c:pt idx="4083">
                        <c:v>43235.287499999999</c:v>
                      </c:pt>
                      <c:pt idx="4084">
                        <c:v>43235.290972222225</c:v>
                      </c:pt>
                      <c:pt idx="4085">
                        <c:v>43235.294444444444</c:v>
                      </c:pt>
                      <c:pt idx="4086">
                        <c:v>43235.29791666667</c:v>
                      </c:pt>
                      <c:pt idx="4087">
                        <c:v>43235.301388888889</c:v>
                      </c:pt>
                      <c:pt idx="4088">
                        <c:v>43235.304861111108</c:v>
                      </c:pt>
                      <c:pt idx="4089">
                        <c:v>43235.308333333334</c:v>
                      </c:pt>
                      <c:pt idx="4090">
                        <c:v>43235.311805555553</c:v>
                      </c:pt>
                      <c:pt idx="4091">
                        <c:v>43235.31527777778</c:v>
                      </c:pt>
                      <c:pt idx="4092">
                        <c:v>43235.318749999999</c:v>
                      </c:pt>
                      <c:pt idx="4093">
                        <c:v>43235.322222222225</c:v>
                      </c:pt>
                      <c:pt idx="4094">
                        <c:v>43235.325694444444</c:v>
                      </c:pt>
                      <c:pt idx="4095">
                        <c:v>43235.32916666667</c:v>
                      </c:pt>
                      <c:pt idx="4096">
                        <c:v>43235.332638888889</c:v>
                      </c:pt>
                      <c:pt idx="4097">
                        <c:v>43235.336111111108</c:v>
                      </c:pt>
                      <c:pt idx="4098">
                        <c:v>43235.339583333334</c:v>
                      </c:pt>
                      <c:pt idx="4099">
                        <c:v>43235.343055555553</c:v>
                      </c:pt>
                      <c:pt idx="4100">
                        <c:v>43235.34652777778</c:v>
                      </c:pt>
                      <c:pt idx="4101">
                        <c:v>43235.35</c:v>
                      </c:pt>
                      <c:pt idx="4102">
                        <c:v>43235.353472222225</c:v>
                      </c:pt>
                      <c:pt idx="4103">
                        <c:v>43235.356944444444</c:v>
                      </c:pt>
                      <c:pt idx="4104">
                        <c:v>43235.36041666667</c:v>
                      </c:pt>
                      <c:pt idx="4105">
                        <c:v>43235.363888888889</c:v>
                      </c:pt>
                      <c:pt idx="4106">
                        <c:v>43235.367361111108</c:v>
                      </c:pt>
                      <c:pt idx="4107">
                        <c:v>43235.370833333334</c:v>
                      </c:pt>
                      <c:pt idx="4108">
                        <c:v>43235.374305555553</c:v>
                      </c:pt>
                      <c:pt idx="4109">
                        <c:v>43235.37777777778</c:v>
                      </c:pt>
                      <c:pt idx="4110">
                        <c:v>43235.381249999999</c:v>
                      </c:pt>
                      <c:pt idx="4111">
                        <c:v>43235.384722222225</c:v>
                      </c:pt>
                      <c:pt idx="4112">
                        <c:v>43235.388194444444</c:v>
                      </c:pt>
                      <c:pt idx="4113">
                        <c:v>43235.39166666667</c:v>
                      </c:pt>
                      <c:pt idx="4114">
                        <c:v>43235.395138888889</c:v>
                      </c:pt>
                      <c:pt idx="4115">
                        <c:v>43235.398611111108</c:v>
                      </c:pt>
                      <c:pt idx="4116">
                        <c:v>43235.399305555555</c:v>
                      </c:pt>
                      <c:pt idx="4117">
                        <c:v>43235.402777777781</c:v>
                      </c:pt>
                      <c:pt idx="4118">
                        <c:v>43235.40625</c:v>
                      </c:pt>
                      <c:pt idx="4119">
                        <c:v>43235.409722222219</c:v>
                      </c:pt>
                      <c:pt idx="4120">
                        <c:v>43235.413194444445</c:v>
                      </c:pt>
                      <c:pt idx="4121">
                        <c:v>43235.416666666664</c:v>
                      </c:pt>
                      <c:pt idx="4122">
                        <c:v>43235.420138888891</c:v>
                      </c:pt>
                      <c:pt idx="4123">
                        <c:v>43235.423611111109</c:v>
                      </c:pt>
                      <c:pt idx="4124">
                        <c:v>43235.427083333336</c:v>
                      </c:pt>
                      <c:pt idx="4125">
                        <c:v>43235.430555555555</c:v>
                      </c:pt>
                      <c:pt idx="4126">
                        <c:v>43235.434027777781</c:v>
                      </c:pt>
                      <c:pt idx="4127">
                        <c:v>43235.4375</c:v>
                      </c:pt>
                      <c:pt idx="4128">
                        <c:v>43235.440972222219</c:v>
                      </c:pt>
                      <c:pt idx="4129">
                        <c:v>43235.444444444445</c:v>
                      </c:pt>
                      <c:pt idx="4130">
                        <c:v>43235.447916666664</c:v>
                      </c:pt>
                      <c:pt idx="4131">
                        <c:v>43235.451388888891</c:v>
                      </c:pt>
                      <c:pt idx="4132">
                        <c:v>43235.454861111109</c:v>
                      </c:pt>
                      <c:pt idx="4133">
                        <c:v>43235.458333333336</c:v>
                      </c:pt>
                      <c:pt idx="4134">
                        <c:v>43235.461805555555</c:v>
                      </c:pt>
                      <c:pt idx="4135">
                        <c:v>43235.465277777781</c:v>
                      </c:pt>
                      <c:pt idx="4136">
                        <c:v>43235.46875</c:v>
                      </c:pt>
                      <c:pt idx="4137">
                        <c:v>43235.472222222219</c:v>
                      </c:pt>
                      <c:pt idx="4138">
                        <c:v>43235.475694444445</c:v>
                      </c:pt>
                      <c:pt idx="4139">
                        <c:v>43235.479166666664</c:v>
                      </c:pt>
                      <c:pt idx="4140">
                        <c:v>43235.482638888891</c:v>
                      </c:pt>
                      <c:pt idx="4141">
                        <c:v>43235.486111111109</c:v>
                      </c:pt>
                      <c:pt idx="4142">
                        <c:v>43235.489583333336</c:v>
                      </c:pt>
                      <c:pt idx="4143">
                        <c:v>43235.493055555555</c:v>
                      </c:pt>
                      <c:pt idx="4144">
                        <c:v>43235.496527777781</c:v>
                      </c:pt>
                      <c:pt idx="4145">
                        <c:v>43235.5</c:v>
                      </c:pt>
                      <c:pt idx="4146">
                        <c:v>43235.503472222219</c:v>
                      </c:pt>
                      <c:pt idx="4147">
                        <c:v>43235.506944444445</c:v>
                      </c:pt>
                      <c:pt idx="4148">
                        <c:v>43235.510416666664</c:v>
                      </c:pt>
                      <c:pt idx="4149">
                        <c:v>43235.513888888891</c:v>
                      </c:pt>
                      <c:pt idx="4150">
                        <c:v>43235.517361111109</c:v>
                      </c:pt>
                      <c:pt idx="4151">
                        <c:v>43235.520833333336</c:v>
                      </c:pt>
                      <c:pt idx="4152">
                        <c:v>43235.524305555555</c:v>
                      </c:pt>
                      <c:pt idx="4153">
                        <c:v>43235.527777777781</c:v>
                      </c:pt>
                      <c:pt idx="4154">
                        <c:v>43235.53125</c:v>
                      </c:pt>
                      <c:pt idx="4155">
                        <c:v>43235.534722222219</c:v>
                      </c:pt>
                      <c:pt idx="4156">
                        <c:v>43235.538888888892</c:v>
                      </c:pt>
                      <c:pt idx="4157">
                        <c:v>43235.542361111111</c:v>
                      </c:pt>
                      <c:pt idx="4158">
                        <c:v>43235.54583333333</c:v>
                      </c:pt>
                      <c:pt idx="4159">
                        <c:v>43235.549305555556</c:v>
                      </c:pt>
                      <c:pt idx="4160">
                        <c:v>43235.552777777775</c:v>
                      </c:pt>
                      <c:pt idx="4161">
                        <c:v>43235.556250000001</c:v>
                      </c:pt>
                      <c:pt idx="4162">
                        <c:v>43235.55972222222</c:v>
                      </c:pt>
                      <c:pt idx="4163">
                        <c:v>43235.563194444447</c:v>
                      </c:pt>
                      <c:pt idx="4164">
                        <c:v>43235.566666666666</c:v>
                      </c:pt>
                      <c:pt idx="4165">
                        <c:v>43235.570138888892</c:v>
                      </c:pt>
                      <c:pt idx="4166">
                        <c:v>43235.573611111111</c:v>
                      </c:pt>
                      <c:pt idx="4167">
                        <c:v>43235.57708333333</c:v>
                      </c:pt>
                      <c:pt idx="4168">
                        <c:v>43235.580555555556</c:v>
                      </c:pt>
                      <c:pt idx="4169">
                        <c:v>43235.584027777775</c:v>
                      </c:pt>
                      <c:pt idx="4170">
                        <c:v>43235.587500000001</c:v>
                      </c:pt>
                      <c:pt idx="4171">
                        <c:v>43235.59097222222</c:v>
                      </c:pt>
                      <c:pt idx="4172">
                        <c:v>43235.594444444447</c:v>
                      </c:pt>
                      <c:pt idx="4173">
                        <c:v>43235.597916666666</c:v>
                      </c:pt>
                      <c:pt idx="4174">
                        <c:v>43235.601388888892</c:v>
                      </c:pt>
                      <c:pt idx="4175">
                        <c:v>43235.604861111111</c:v>
                      </c:pt>
                      <c:pt idx="4176">
                        <c:v>43235.60833333333</c:v>
                      </c:pt>
                      <c:pt idx="4177">
                        <c:v>43235.611805555556</c:v>
                      </c:pt>
                      <c:pt idx="4178">
                        <c:v>43235.615277777775</c:v>
                      </c:pt>
                      <c:pt idx="4179">
                        <c:v>43235.618750000001</c:v>
                      </c:pt>
                      <c:pt idx="4180">
                        <c:v>43235.62222222222</c:v>
                      </c:pt>
                      <c:pt idx="4181">
                        <c:v>43235.625694444447</c:v>
                      </c:pt>
                      <c:pt idx="4182">
                        <c:v>43235.629166666666</c:v>
                      </c:pt>
                      <c:pt idx="4183">
                        <c:v>43235.632638888892</c:v>
                      </c:pt>
                      <c:pt idx="4184">
                        <c:v>43235.636111111111</c:v>
                      </c:pt>
                      <c:pt idx="4185">
                        <c:v>43235.63958333333</c:v>
                      </c:pt>
                      <c:pt idx="4186">
                        <c:v>43235.643055555556</c:v>
                      </c:pt>
                      <c:pt idx="4187">
                        <c:v>43235.646527777775</c:v>
                      </c:pt>
                      <c:pt idx="4188">
                        <c:v>43235.65</c:v>
                      </c:pt>
                      <c:pt idx="4189">
                        <c:v>43235.65347222222</c:v>
                      </c:pt>
                      <c:pt idx="4190">
                        <c:v>43235.656944444447</c:v>
                      </c:pt>
                      <c:pt idx="4191">
                        <c:v>43235.660416666666</c:v>
                      </c:pt>
                      <c:pt idx="4192">
                        <c:v>43235.663888888892</c:v>
                      </c:pt>
                      <c:pt idx="4193">
                        <c:v>43235.667361111111</c:v>
                      </c:pt>
                      <c:pt idx="4194">
                        <c:v>43235.672222222223</c:v>
                      </c:pt>
                      <c:pt idx="4195">
                        <c:v>43235.675694444442</c:v>
                      </c:pt>
                      <c:pt idx="4196">
                        <c:v>43235.679166666669</c:v>
                      </c:pt>
                      <c:pt idx="4197">
                        <c:v>43235.682638888888</c:v>
                      </c:pt>
                      <c:pt idx="4198">
                        <c:v>43235.686111111114</c:v>
                      </c:pt>
                      <c:pt idx="4199">
                        <c:v>43235.689583333333</c:v>
                      </c:pt>
                      <c:pt idx="4200">
                        <c:v>43235.693055555559</c:v>
                      </c:pt>
                      <c:pt idx="4201">
                        <c:v>43235.696527777778</c:v>
                      </c:pt>
                      <c:pt idx="4202">
                        <c:v>43235.7</c:v>
                      </c:pt>
                      <c:pt idx="4203">
                        <c:v>43235.70416666667</c:v>
                      </c:pt>
                      <c:pt idx="4204">
                        <c:v>43235.707638888889</c:v>
                      </c:pt>
                      <c:pt idx="4205">
                        <c:v>43235.711111111108</c:v>
                      </c:pt>
                      <c:pt idx="4206">
                        <c:v>43235.714583333334</c:v>
                      </c:pt>
                      <c:pt idx="4207">
                        <c:v>43235.718055555553</c:v>
                      </c:pt>
                      <c:pt idx="4208">
                        <c:v>43235.72152777778</c:v>
                      </c:pt>
                      <c:pt idx="4209">
                        <c:v>43235.724999999999</c:v>
                      </c:pt>
                      <c:pt idx="4210">
                        <c:v>43235.728472222225</c:v>
                      </c:pt>
                      <c:pt idx="4211">
                        <c:v>43235.731944444444</c:v>
                      </c:pt>
                      <c:pt idx="4212">
                        <c:v>43235.73541666667</c:v>
                      </c:pt>
                      <c:pt idx="4213">
                        <c:v>43235.738888888889</c:v>
                      </c:pt>
                      <c:pt idx="4214">
                        <c:v>43235.742361111108</c:v>
                      </c:pt>
                      <c:pt idx="4215">
                        <c:v>43235.745833333334</c:v>
                      </c:pt>
                      <c:pt idx="4216">
                        <c:v>43235.749305555553</c:v>
                      </c:pt>
                      <c:pt idx="4217">
                        <c:v>43235.75277777778</c:v>
                      </c:pt>
                      <c:pt idx="4218">
                        <c:v>43235.756249999999</c:v>
                      </c:pt>
                      <c:pt idx="4219">
                        <c:v>43235.759722222225</c:v>
                      </c:pt>
                      <c:pt idx="4220">
                        <c:v>43235.763194444444</c:v>
                      </c:pt>
                      <c:pt idx="4221">
                        <c:v>43235.76666666667</c:v>
                      </c:pt>
                      <c:pt idx="4222">
                        <c:v>43235.770138888889</c:v>
                      </c:pt>
                      <c:pt idx="4223">
                        <c:v>43235.773611111108</c:v>
                      </c:pt>
                      <c:pt idx="4224">
                        <c:v>43235.777083333334</c:v>
                      </c:pt>
                      <c:pt idx="4225">
                        <c:v>43235.780555555553</c:v>
                      </c:pt>
                      <c:pt idx="4226">
                        <c:v>43235.78402777778</c:v>
                      </c:pt>
                      <c:pt idx="4227">
                        <c:v>43235.787499999999</c:v>
                      </c:pt>
                      <c:pt idx="4228">
                        <c:v>43235.790972222225</c:v>
                      </c:pt>
                      <c:pt idx="4229">
                        <c:v>43235.794444444444</c:v>
                      </c:pt>
                      <c:pt idx="4230">
                        <c:v>43235.79791666667</c:v>
                      </c:pt>
                      <c:pt idx="4231">
                        <c:v>43235.801388888889</c:v>
                      </c:pt>
                      <c:pt idx="4232">
                        <c:v>43235.804861111108</c:v>
                      </c:pt>
                      <c:pt idx="4233">
                        <c:v>43235.808333333334</c:v>
                      </c:pt>
                      <c:pt idx="4234">
                        <c:v>43235.811805555553</c:v>
                      </c:pt>
                      <c:pt idx="4235">
                        <c:v>43235.81527777778</c:v>
                      </c:pt>
                      <c:pt idx="4236">
                        <c:v>43235.818749999999</c:v>
                      </c:pt>
                      <c:pt idx="4237">
                        <c:v>43235.822222222225</c:v>
                      </c:pt>
                      <c:pt idx="4238">
                        <c:v>43235.825694444444</c:v>
                      </c:pt>
                      <c:pt idx="4239">
                        <c:v>43235.82916666667</c:v>
                      </c:pt>
                      <c:pt idx="4240">
                        <c:v>43235.832638888889</c:v>
                      </c:pt>
                      <c:pt idx="4241">
                        <c:v>43235.836111111108</c:v>
                      </c:pt>
                      <c:pt idx="4242">
                        <c:v>43235.839583333334</c:v>
                      </c:pt>
                      <c:pt idx="4243">
                        <c:v>43235.843055555553</c:v>
                      </c:pt>
                      <c:pt idx="4244">
                        <c:v>43235.84652777778</c:v>
                      </c:pt>
                      <c:pt idx="4245">
                        <c:v>43235.85</c:v>
                      </c:pt>
                      <c:pt idx="4246">
                        <c:v>43235.853472222225</c:v>
                      </c:pt>
                      <c:pt idx="4247">
                        <c:v>43235.856944444444</c:v>
                      </c:pt>
                      <c:pt idx="4248">
                        <c:v>43235.86041666667</c:v>
                      </c:pt>
                      <c:pt idx="4249">
                        <c:v>43235.863888888889</c:v>
                      </c:pt>
                      <c:pt idx="4250">
                        <c:v>43235.867361111108</c:v>
                      </c:pt>
                      <c:pt idx="4251">
                        <c:v>43235.868750000001</c:v>
                      </c:pt>
                      <c:pt idx="4252">
                        <c:v>43235.87222222222</c:v>
                      </c:pt>
                      <c:pt idx="4253">
                        <c:v>43235.875694444447</c:v>
                      </c:pt>
                      <c:pt idx="4254">
                        <c:v>43235.879166666666</c:v>
                      </c:pt>
                      <c:pt idx="4255">
                        <c:v>43235.882638888892</c:v>
                      </c:pt>
                      <c:pt idx="4256">
                        <c:v>43235.886111111111</c:v>
                      </c:pt>
                      <c:pt idx="4257">
                        <c:v>43235.88958333333</c:v>
                      </c:pt>
                      <c:pt idx="4258">
                        <c:v>43235.893055555556</c:v>
                      </c:pt>
                      <c:pt idx="4259">
                        <c:v>43235.896527777775</c:v>
                      </c:pt>
                      <c:pt idx="4260">
                        <c:v>43235.9</c:v>
                      </c:pt>
                      <c:pt idx="4261">
                        <c:v>43235.90347222222</c:v>
                      </c:pt>
                      <c:pt idx="4262">
                        <c:v>43235.906944444447</c:v>
                      </c:pt>
                      <c:pt idx="4263">
                        <c:v>43235.910416666666</c:v>
                      </c:pt>
                      <c:pt idx="4264">
                        <c:v>43235.913888888892</c:v>
                      </c:pt>
                      <c:pt idx="4265">
                        <c:v>43235.917361111111</c:v>
                      </c:pt>
                      <c:pt idx="4266">
                        <c:v>43235.92083333333</c:v>
                      </c:pt>
                      <c:pt idx="4267">
                        <c:v>43235.924305555556</c:v>
                      </c:pt>
                      <c:pt idx="4268">
                        <c:v>43235.927777777775</c:v>
                      </c:pt>
                      <c:pt idx="4269">
                        <c:v>43235.931250000001</c:v>
                      </c:pt>
                      <c:pt idx="4270">
                        <c:v>43235.93472222222</c:v>
                      </c:pt>
                      <c:pt idx="4271">
                        <c:v>43235.938194444447</c:v>
                      </c:pt>
                      <c:pt idx="4272">
                        <c:v>43235.981944444444</c:v>
                      </c:pt>
                      <c:pt idx="4273">
                        <c:v>43235.98541666667</c:v>
                      </c:pt>
                      <c:pt idx="4274">
                        <c:v>43235.988888888889</c:v>
                      </c:pt>
                      <c:pt idx="4275">
                        <c:v>43235.992361111108</c:v>
                      </c:pt>
                      <c:pt idx="4276">
                        <c:v>43235.995833333334</c:v>
                      </c:pt>
                      <c:pt idx="4277">
                        <c:v>43235.999305555553</c:v>
                      </c:pt>
                      <c:pt idx="4278">
                        <c:v>43236.00277777778</c:v>
                      </c:pt>
                      <c:pt idx="4279">
                        <c:v>43236.006249999999</c:v>
                      </c:pt>
                      <c:pt idx="4280">
                        <c:v>43236.009722222225</c:v>
                      </c:pt>
                      <c:pt idx="4281">
                        <c:v>43236.013194444444</c:v>
                      </c:pt>
                      <c:pt idx="4282">
                        <c:v>43236.01666666667</c:v>
                      </c:pt>
                      <c:pt idx="4283">
                        <c:v>43236.020138888889</c:v>
                      </c:pt>
                      <c:pt idx="4284">
                        <c:v>43236.023611111108</c:v>
                      </c:pt>
                      <c:pt idx="4285">
                        <c:v>43236.027083333334</c:v>
                      </c:pt>
                      <c:pt idx="4286">
                        <c:v>43236.030555555553</c:v>
                      </c:pt>
                      <c:pt idx="4287">
                        <c:v>43236.03402777778</c:v>
                      </c:pt>
                      <c:pt idx="4288">
                        <c:v>43236.037499999999</c:v>
                      </c:pt>
                      <c:pt idx="4289">
                        <c:v>43236.040972222225</c:v>
                      </c:pt>
                      <c:pt idx="4290">
                        <c:v>43236.044444444444</c:v>
                      </c:pt>
                      <c:pt idx="4291">
                        <c:v>43236.04791666667</c:v>
                      </c:pt>
                      <c:pt idx="4292">
                        <c:v>43236.051388888889</c:v>
                      </c:pt>
                      <c:pt idx="4293">
                        <c:v>43236.054861111108</c:v>
                      </c:pt>
                      <c:pt idx="4294">
                        <c:v>43236.058333333334</c:v>
                      </c:pt>
                      <c:pt idx="4295">
                        <c:v>43236.061805555553</c:v>
                      </c:pt>
                      <c:pt idx="4296">
                        <c:v>43236.06527777778</c:v>
                      </c:pt>
                      <c:pt idx="4297">
                        <c:v>43236.068749999999</c:v>
                      </c:pt>
                      <c:pt idx="4298">
                        <c:v>43236.072222222225</c:v>
                      </c:pt>
                      <c:pt idx="4299">
                        <c:v>43236.075694444444</c:v>
                      </c:pt>
                      <c:pt idx="4300">
                        <c:v>43236.07916666667</c:v>
                      </c:pt>
                      <c:pt idx="4301">
                        <c:v>43236.082638888889</c:v>
                      </c:pt>
                      <c:pt idx="4302">
                        <c:v>43236.086111111108</c:v>
                      </c:pt>
                      <c:pt idx="4303">
                        <c:v>43236.089583333334</c:v>
                      </c:pt>
                      <c:pt idx="4304">
                        <c:v>43236.093055555553</c:v>
                      </c:pt>
                      <c:pt idx="4305">
                        <c:v>43236.09652777778</c:v>
                      </c:pt>
                      <c:pt idx="4306">
                        <c:v>43236.1</c:v>
                      </c:pt>
                      <c:pt idx="4307">
                        <c:v>43236.103472222225</c:v>
                      </c:pt>
                      <c:pt idx="4308">
                        <c:v>43236.106944444444</c:v>
                      </c:pt>
                      <c:pt idx="4309">
                        <c:v>43236.107638888891</c:v>
                      </c:pt>
                      <c:pt idx="4310">
                        <c:v>43236.111111111109</c:v>
                      </c:pt>
                      <c:pt idx="4311">
                        <c:v>43236.114583333336</c:v>
                      </c:pt>
                      <c:pt idx="4312">
                        <c:v>43236.118055555555</c:v>
                      </c:pt>
                      <c:pt idx="4313">
                        <c:v>43236.121527777781</c:v>
                      </c:pt>
                      <c:pt idx="4314">
                        <c:v>43236.125</c:v>
                      </c:pt>
                      <c:pt idx="4315">
                        <c:v>43236.128472222219</c:v>
                      </c:pt>
                      <c:pt idx="4316">
                        <c:v>43236.131944444445</c:v>
                      </c:pt>
                      <c:pt idx="4317">
                        <c:v>43236.135416666664</c:v>
                      </c:pt>
                      <c:pt idx="4318">
                        <c:v>43236.138888888891</c:v>
                      </c:pt>
                      <c:pt idx="4319">
                        <c:v>43236.142361111109</c:v>
                      </c:pt>
                      <c:pt idx="4320">
                        <c:v>43236.145833333336</c:v>
                      </c:pt>
                      <c:pt idx="4321">
                        <c:v>43236.149305555555</c:v>
                      </c:pt>
                      <c:pt idx="4322">
                        <c:v>43236.152777777781</c:v>
                      </c:pt>
                      <c:pt idx="4323">
                        <c:v>43236.15625</c:v>
                      </c:pt>
                      <c:pt idx="4324">
                        <c:v>43236.159722222219</c:v>
                      </c:pt>
                      <c:pt idx="4325">
                        <c:v>43236.163194444445</c:v>
                      </c:pt>
                      <c:pt idx="4326">
                        <c:v>43236.166666666664</c:v>
                      </c:pt>
                      <c:pt idx="4327">
                        <c:v>43236.170138888891</c:v>
                      </c:pt>
                      <c:pt idx="4328">
                        <c:v>43236.173611111109</c:v>
                      </c:pt>
                      <c:pt idx="4329">
                        <c:v>43236.177083333336</c:v>
                      </c:pt>
                      <c:pt idx="4330">
                        <c:v>43236.180555555555</c:v>
                      </c:pt>
                      <c:pt idx="4331">
                        <c:v>43236.184027777781</c:v>
                      </c:pt>
                      <c:pt idx="4332">
                        <c:v>43236.1875</c:v>
                      </c:pt>
                      <c:pt idx="4333">
                        <c:v>43236.190972222219</c:v>
                      </c:pt>
                      <c:pt idx="4334">
                        <c:v>43236.194444444445</c:v>
                      </c:pt>
                      <c:pt idx="4335">
                        <c:v>43236.197916666664</c:v>
                      </c:pt>
                      <c:pt idx="4336">
                        <c:v>43236.201388888891</c:v>
                      </c:pt>
                      <c:pt idx="4337">
                        <c:v>43236.204861111109</c:v>
                      </c:pt>
                      <c:pt idx="4338">
                        <c:v>43236.208333333336</c:v>
                      </c:pt>
                      <c:pt idx="4339">
                        <c:v>43236.211805555555</c:v>
                      </c:pt>
                      <c:pt idx="4340">
                        <c:v>43236.215277777781</c:v>
                      </c:pt>
                      <c:pt idx="4341">
                        <c:v>43236.21875</c:v>
                      </c:pt>
                      <c:pt idx="4342">
                        <c:v>43236.222222222219</c:v>
                      </c:pt>
                      <c:pt idx="4343">
                        <c:v>43236.225694444445</c:v>
                      </c:pt>
                      <c:pt idx="4344">
                        <c:v>43236.229166666664</c:v>
                      </c:pt>
                      <c:pt idx="4345">
                        <c:v>43236.232638888891</c:v>
                      </c:pt>
                      <c:pt idx="4346">
                        <c:v>43236.236111111109</c:v>
                      </c:pt>
                      <c:pt idx="4347">
                        <c:v>43236.239583333336</c:v>
                      </c:pt>
                      <c:pt idx="4348">
                        <c:v>43236.243055555555</c:v>
                      </c:pt>
                      <c:pt idx="4349">
                        <c:v>43236.246527777781</c:v>
                      </c:pt>
                      <c:pt idx="4350">
                        <c:v>43236.25</c:v>
                      </c:pt>
                      <c:pt idx="4351">
                        <c:v>43236.253472222219</c:v>
                      </c:pt>
                      <c:pt idx="4352">
                        <c:v>43236.256944444445</c:v>
                      </c:pt>
                      <c:pt idx="4353">
                        <c:v>43236.260416666664</c:v>
                      </c:pt>
                      <c:pt idx="4354">
                        <c:v>43236.263888888891</c:v>
                      </c:pt>
                      <c:pt idx="4355">
                        <c:v>43236.267361111109</c:v>
                      </c:pt>
                      <c:pt idx="4356">
                        <c:v>43236.270833333336</c:v>
                      </c:pt>
                      <c:pt idx="4357">
                        <c:v>43236.274305555555</c:v>
                      </c:pt>
                      <c:pt idx="4358">
                        <c:v>43236.277777777781</c:v>
                      </c:pt>
                      <c:pt idx="4359">
                        <c:v>43236.28125</c:v>
                      </c:pt>
                      <c:pt idx="4360">
                        <c:v>43236.284722222219</c:v>
                      </c:pt>
                      <c:pt idx="4361">
                        <c:v>43236.288194444445</c:v>
                      </c:pt>
                      <c:pt idx="4362">
                        <c:v>43236.291666666664</c:v>
                      </c:pt>
                      <c:pt idx="4363">
                        <c:v>43236.295138888891</c:v>
                      </c:pt>
                      <c:pt idx="4364">
                        <c:v>43236.298611111109</c:v>
                      </c:pt>
                      <c:pt idx="4365">
                        <c:v>43236.302083333336</c:v>
                      </c:pt>
                      <c:pt idx="4366">
                        <c:v>43236.305555555555</c:v>
                      </c:pt>
                      <c:pt idx="4367">
                        <c:v>43236.309027777781</c:v>
                      </c:pt>
                      <c:pt idx="4368">
                        <c:v>43236.3125</c:v>
                      </c:pt>
                      <c:pt idx="4369">
                        <c:v>43236.315972222219</c:v>
                      </c:pt>
                      <c:pt idx="4370">
                        <c:v>43236.319444444445</c:v>
                      </c:pt>
                      <c:pt idx="4371">
                        <c:v>43236.322916666664</c:v>
                      </c:pt>
                      <c:pt idx="4372">
                        <c:v>43236.326388888891</c:v>
                      </c:pt>
                      <c:pt idx="4373">
                        <c:v>43236.329861111109</c:v>
                      </c:pt>
                      <c:pt idx="4374">
                        <c:v>43236.333333333336</c:v>
                      </c:pt>
                      <c:pt idx="4375">
                        <c:v>43236.338194444441</c:v>
                      </c:pt>
                      <c:pt idx="4376">
                        <c:v>43236.341666666667</c:v>
                      </c:pt>
                      <c:pt idx="4377">
                        <c:v>43236.345138888886</c:v>
                      </c:pt>
                      <c:pt idx="4378">
                        <c:v>43236.348611111112</c:v>
                      </c:pt>
                      <c:pt idx="4379">
                        <c:v>43236.352083333331</c:v>
                      </c:pt>
                      <c:pt idx="4380">
                        <c:v>43236.355555555558</c:v>
                      </c:pt>
                      <c:pt idx="4381">
                        <c:v>43236.359027777777</c:v>
                      </c:pt>
                      <c:pt idx="4382">
                        <c:v>43236.362500000003</c:v>
                      </c:pt>
                      <c:pt idx="4383">
                        <c:v>43236.365972222222</c:v>
                      </c:pt>
                      <c:pt idx="4384">
                        <c:v>43236.369444444441</c:v>
                      </c:pt>
                      <c:pt idx="4385">
                        <c:v>43236.372916666667</c:v>
                      </c:pt>
                      <c:pt idx="4386">
                        <c:v>43236.376388888886</c:v>
                      </c:pt>
                      <c:pt idx="4387">
                        <c:v>43236.379861111112</c:v>
                      </c:pt>
                      <c:pt idx="4388">
                        <c:v>43236.383333333331</c:v>
                      </c:pt>
                      <c:pt idx="4389">
                        <c:v>43236.386805555558</c:v>
                      </c:pt>
                      <c:pt idx="4390">
                        <c:v>43236.390277777777</c:v>
                      </c:pt>
                      <c:pt idx="4391">
                        <c:v>43236.393750000003</c:v>
                      </c:pt>
                      <c:pt idx="4392">
                        <c:v>43236.397222222222</c:v>
                      </c:pt>
                      <c:pt idx="4393">
                        <c:v>43236.400694444441</c:v>
                      </c:pt>
                      <c:pt idx="4394">
                        <c:v>43236.404166666667</c:v>
                      </c:pt>
                      <c:pt idx="4395">
                        <c:v>43236.407638888886</c:v>
                      </c:pt>
                      <c:pt idx="4396">
                        <c:v>43236.411111111112</c:v>
                      </c:pt>
                      <c:pt idx="4397">
                        <c:v>43236.414583333331</c:v>
                      </c:pt>
                      <c:pt idx="4398">
                        <c:v>43236.418055555558</c:v>
                      </c:pt>
                      <c:pt idx="4399">
                        <c:v>43236.421527777777</c:v>
                      </c:pt>
                      <c:pt idx="4400">
                        <c:v>43236.425000000003</c:v>
                      </c:pt>
                      <c:pt idx="4401">
                        <c:v>43236.428472222222</c:v>
                      </c:pt>
                      <c:pt idx="4402">
                        <c:v>43236.431944444441</c:v>
                      </c:pt>
                      <c:pt idx="4403">
                        <c:v>43236.435416666667</c:v>
                      </c:pt>
                      <c:pt idx="4404">
                        <c:v>43236.438888888886</c:v>
                      </c:pt>
                      <c:pt idx="4405">
                        <c:v>43236.442361111112</c:v>
                      </c:pt>
                      <c:pt idx="4406">
                        <c:v>43236.445833333331</c:v>
                      </c:pt>
                      <c:pt idx="4407">
                        <c:v>43236.449305555558</c:v>
                      </c:pt>
                      <c:pt idx="4408">
                        <c:v>43236.452777777777</c:v>
                      </c:pt>
                      <c:pt idx="4409">
                        <c:v>43236.456250000003</c:v>
                      </c:pt>
                      <c:pt idx="4410">
                        <c:v>43236.459722222222</c:v>
                      </c:pt>
                      <c:pt idx="4411">
                        <c:v>43236.463194444441</c:v>
                      </c:pt>
                      <c:pt idx="4412">
                        <c:v>43236.466666666667</c:v>
                      </c:pt>
                      <c:pt idx="4413">
                        <c:v>43236.470138888886</c:v>
                      </c:pt>
                      <c:pt idx="4414">
                        <c:v>43236.473611111112</c:v>
                      </c:pt>
                      <c:pt idx="4415">
                        <c:v>43236.477083333331</c:v>
                      </c:pt>
                      <c:pt idx="4416">
                        <c:v>43236.480555555558</c:v>
                      </c:pt>
                      <c:pt idx="4417">
                        <c:v>43236.484027777777</c:v>
                      </c:pt>
                      <c:pt idx="4418">
                        <c:v>43236.487500000003</c:v>
                      </c:pt>
                      <c:pt idx="4419">
                        <c:v>43236.490972222222</c:v>
                      </c:pt>
                      <c:pt idx="4420">
                        <c:v>43236.494444444441</c:v>
                      </c:pt>
                      <c:pt idx="4421">
                        <c:v>43236.497916666667</c:v>
                      </c:pt>
                      <c:pt idx="4422">
                        <c:v>43236.501388888886</c:v>
                      </c:pt>
                      <c:pt idx="4423">
                        <c:v>43236.504861111112</c:v>
                      </c:pt>
                      <c:pt idx="4424">
                        <c:v>43236.508333333331</c:v>
                      </c:pt>
                      <c:pt idx="4425">
                        <c:v>43236.511805555558</c:v>
                      </c:pt>
                      <c:pt idx="4426">
                        <c:v>43236.515277777777</c:v>
                      </c:pt>
                      <c:pt idx="4427">
                        <c:v>43236.518750000003</c:v>
                      </c:pt>
                      <c:pt idx="4428">
                        <c:v>43236.522222222222</c:v>
                      </c:pt>
                      <c:pt idx="4429">
                        <c:v>43236.525694444441</c:v>
                      </c:pt>
                      <c:pt idx="4430">
                        <c:v>43236.529166666667</c:v>
                      </c:pt>
                      <c:pt idx="4431">
                        <c:v>43236.532638888886</c:v>
                      </c:pt>
                      <c:pt idx="4432">
                        <c:v>43236.536111111112</c:v>
                      </c:pt>
                      <c:pt idx="4433">
                        <c:v>43236.539583333331</c:v>
                      </c:pt>
                      <c:pt idx="4434">
                        <c:v>43236.543055555558</c:v>
                      </c:pt>
                      <c:pt idx="4435">
                        <c:v>43236.546527777777</c:v>
                      </c:pt>
                      <c:pt idx="4436">
                        <c:v>43236.548611111109</c:v>
                      </c:pt>
                      <c:pt idx="4437">
                        <c:v>43236.552083333336</c:v>
                      </c:pt>
                      <c:pt idx="4438">
                        <c:v>43236.555555555555</c:v>
                      </c:pt>
                      <c:pt idx="4439">
                        <c:v>43236.559027777781</c:v>
                      </c:pt>
                      <c:pt idx="4440">
                        <c:v>43236.5625</c:v>
                      </c:pt>
                      <c:pt idx="4441">
                        <c:v>43236.565972222219</c:v>
                      </c:pt>
                      <c:pt idx="4442">
                        <c:v>43236.569444444445</c:v>
                      </c:pt>
                      <c:pt idx="4443">
                        <c:v>43236.572916666664</c:v>
                      </c:pt>
                      <c:pt idx="4444">
                        <c:v>43236.576388888891</c:v>
                      </c:pt>
                      <c:pt idx="4445">
                        <c:v>43236.579861111109</c:v>
                      </c:pt>
                      <c:pt idx="4446">
                        <c:v>43236.583333333336</c:v>
                      </c:pt>
                      <c:pt idx="4447">
                        <c:v>43236.586805555555</c:v>
                      </c:pt>
                      <c:pt idx="4448">
                        <c:v>43236.590277777781</c:v>
                      </c:pt>
                      <c:pt idx="4449">
                        <c:v>43236.59375</c:v>
                      </c:pt>
                      <c:pt idx="4450">
                        <c:v>43236.597222222219</c:v>
                      </c:pt>
                      <c:pt idx="4451">
                        <c:v>43236.600694444445</c:v>
                      </c:pt>
                      <c:pt idx="4452">
                        <c:v>43236.604166666664</c:v>
                      </c:pt>
                      <c:pt idx="4453">
                        <c:v>43236.607638888891</c:v>
                      </c:pt>
                      <c:pt idx="4454">
                        <c:v>43236.611111111109</c:v>
                      </c:pt>
                      <c:pt idx="4455">
                        <c:v>43236.614583333336</c:v>
                      </c:pt>
                      <c:pt idx="4456">
                        <c:v>43236.618055555555</c:v>
                      </c:pt>
                      <c:pt idx="4457">
                        <c:v>43236.621527777781</c:v>
                      </c:pt>
                      <c:pt idx="4458">
                        <c:v>43236.625</c:v>
                      </c:pt>
                      <c:pt idx="4459">
                        <c:v>43236.628472222219</c:v>
                      </c:pt>
                      <c:pt idx="4460">
                        <c:v>43236.631944444445</c:v>
                      </c:pt>
                      <c:pt idx="4461">
                        <c:v>43236.635416666664</c:v>
                      </c:pt>
                      <c:pt idx="4462">
                        <c:v>43236.638888888891</c:v>
                      </c:pt>
                      <c:pt idx="4463">
                        <c:v>43236.642361111109</c:v>
                      </c:pt>
                      <c:pt idx="4464">
                        <c:v>43236.645833333336</c:v>
                      </c:pt>
                      <c:pt idx="4465">
                        <c:v>43236.649305555555</c:v>
                      </c:pt>
                      <c:pt idx="4466">
                        <c:v>43236.652777777781</c:v>
                      </c:pt>
                      <c:pt idx="4467">
                        <c:v>43236.65625</c:v>
                      </c:pt>
                      <c:pt idx="4468">
                        <c:v>43236.659722222219</c:v>
                      </c:pt>
                      <c:pt idx="4469">
                        <c:v>43236.663194444445</c:v>
                      </c:pt>
                      <c:pt idx="4470">
                        <c:v>43236.666666666664</c:v>
                      </c:pt>
                      <c:pt idx="4471">
                        <c:v>43236.670138888891</c:v>
                      </c:pt>
                      <c:pt idx="4472">
                        <c:v>43236.673611111109</c:v>
                      </c:pt>
                      <c:pt idx="4473">
                        <c:v>43236.677083333336</c:v>
                      </c:pt>
                      <c:pt idx="4474">
                        <c:v>43236.680555555555</c:v>
                      </c:pt>
                      <c:pt idx="4475">
                        <c:v>43236.684027777781</c:v>
                      </c:pt>
                      <c:pt idx="4476">
                        <c:v>43236.6875</c:v>
                      </c:pt>
                      <c:pt idx="4477">
                        <c:v>43236.690972222219</c:v>
                      </c:pt>
                      <c:pt idx="4478">
                        <c:v>43236.694444444445</c:v>
                      </c:pt>
                      <c:pt idx="4479">
                        <c:v>43236.697916666664</c:v>
                      </c:pt>
                      <c:pt idx="4480">
                        <c:v>43236.701388888891</c:v>
                      </c:pt>
                      <c:pt idx="4481">
                        <c:v>43236.704861111109</c:v>
                      </c:pt>
                      <c:pt idx="4482">
                        <c:v>43236.708333333336</c:v>
                      </c:pt>
                      <c:pt idx="4483">
                        <c:v>43236.711805555555</c:v>
                      </c:pt>
                      <c:pt idx="4484">
                        <c:v>43236.715277777781</c:v>
                      </c:pt>
                      <c:pt idx="4485">
                        <c:v>43236.71875</c:v>
                      </c:pt>
                      <c:pt idx="4486">
                        <c:v>43236.722222222219</c:v>
                      </c:pt>
                      <c:pt idx="4487">
                        <c:v>43236.725694444445</c:v>
                      </c:pt>
                      <c:pt idx="4488">
                        <c:v>43236.729166666664</c:v>
                      </c:pt>
                      <c:pt idx="4489">
                        <c:v>43236.732638888891</c:v>
                      </c:pt>
                      <c:pt idx="4490">
                        <c:v>43236.736111111109</c:v>
                      </c:pt>
                      <c:pt idx="4491">
                        <c:v>43236.739583333336</c:v>
                      </c:pt>
                      <c:pt idx="4492">
                        <c:v>43236.743055555555</c:v>
                      </c:pt>
                      <c:pt idx="4493">
                        <c:v>43236.746527777781</c:v>
                      </c:pt>
                      <c:pt idx="4494">
                        <c:v>43236.75</c:v>
                      </c:pt>
                      <c:pt idx="4495">
                        <c:v>43236.753472222219</c:v>
                      </c:pt>
                      <c:pt idx="4496">
                        <c:v>43236.756944444445</c:v>
                      </c:pt>
                      <c:pt idx="4497">
                        <c:v>43236.760416666664</c:v>
                      </c:pt>
                      <c:pt idx="4498">
                        <c:v>43236.763888888891</c:v>
                      </c:pt>
                      <c:pt idx="4499">
                        <c:v>43236.767361111109</c:v>
                      </c:pt>
                      <c:pt idx="4500">
                        <c:v>43236.770833333336</c:v>
                      </c:pt>
                      <c:pt idx="4501">
                        <c:v>43236.774305555555</c:v>
                      </c:pt>
                      <c:pt idx="4502">
                        <c:v>43236.777777777781</c:v>
                      </c:pt>
                      <c:pt idx="4503">
                        <c:v>43236.78125</c:v>
                      </c:pt>
                      <c:pt idx="4504">
                        <c:v>43236.784722222219</c:v>
                      </c:pt>
                      <c:pt idx="4505">
                        <c:v>43236.788194444445</c:v>
                      </c:pt>
                      <c:pt idx="4506">
                        <c:v>43236.791666666664</c:v>
                      </c:pt>
                      <c:pt idx="4507">
                        <c:v>43236.795138888891</c:v>
                      </c:pt>
                      <c:pt idx="4508">
                        <c:v>43236.798611111109</c:v>
                      </c:pt>
                      <c:pt idx="4509">
                        <c:v>43236.802083333336</c:v>
                      </c:pt>
                      <c:pt idx="4510">
                        <c:v>43236.805555555555</c:v>
                      </c:pt>
                      <c:pt idx="4511">
                        <c:v>43236.809027777781</c:v>
                      </c:pt>
                      <c:pt idx="4512">
                        <c:v>43236.8125</c:v>
                      </c:pt>
                      <c:pt idx="4513">
                        <c:v>43236.815972222219</c:v>
                      </c:pt>
                      <c:pt idx="4514">
                        <c:v>43236.819444444445</c:v>
                      </c:pt>
                      <c:pt idx="4515">
                        <c:v>43236.822916666664</c:v>
                      </c:pt>
                      <c:pt idx="4516">
                        <c:v>43236.826388888891</c:v>
                      </c:pt>
                      <c:pt idx="4517">
                        <c:v>43236.829861111109</c:v>
                      </c:pt>
                      <c:pt idx="4518">
                        <c:v>43236.833333333336</c:v>
                      </c:pt>
                      <c:pt idx="4519">
                        <c:v>43236.836805555555</c:v>
                      </c:pt>
                      <c:pt idx="4520">
                        <c:v>43236.840277777781</c:v>
                      </c:pt>
                      <c:pt idx="4521">
                        <c:v>43236.84375</c:v>
                      </c:pt>
                      <c:pt idx="4522">
                        <c:v>43236.847222222219</c:v>
                      </c:pt>
                      <c:pt idx="4523">
                        <c:v>43236.850694444445</c:v>
                      </c:pt>
                      <c:pt idx="4524">
                        <c:v>43236.854166666664</c:v>
                      </c:pt>
                      <c:pt idx="4525">
                        <c:v>43236.857638888891</c:v>
                      </c:pt>
                      <c:pt idx="4526">
                        <c:v>43236.861111111109</c:v>
                      </c:pt>
                      <c:pt idx="4527">
                        <c:v>43236.864583333336</c:v>
                      </c:pt>
                      <c:pt idx="4528">
                        <c:v>43236.868055555555</c:v>
                      </c:pt>
                      <c:pt idx="4529">
                        <c:v>43236.871527777781</c:v>
                      </c:pt>
                      <c:pt idx="4530">
                        <c:v>43236.875</c:v>
                      </c:pt>
                      <c:pt idx="4531">
                        <c:v>43236.878472222219</c:v>
                      </c:pt>
                      <c:pt idx="4532">
                        <c:v>43236.881944444445</c:v>
                      </c:pt>
                      <c:pt idx="4533">
                        <c:v>43236.885416666664</c:v>
                      </c:pt>
                      <c:pt idx="4534">
                        <c:v>43236.888888888891</c:v>
                      </c:pt>
                      <c:pt idx="4535">
                        <c:v>43236.892361111109</c:v>
                      </c:pt>
                      <c:pt idx="4536">
                        <c:v>43236.895833333336</c:v>
                      </c:pt>
                      <c:pt idx="4537">
                        <c:v>43236.899305555555</c:v>
                      </c:pt>
                      <c:pt idx="4538">
                        <c:v>43236.902777777781</c:v>
                      </c:pt>
                      <c:pt idx="4539">
                        <c:v>43236.90625</c:v>
                      </c:pt>
                      <c:pt idx="4540">
                        <c:v>43236.909722222219</c:v>
                      </c:pt>
                      <c:pt idx="4541">
                        <c:v>43236.913194444445</c:v>
                      </c:pt>
                      <c:pt idx="4542">
                        <c:v>43236.916666666664</c:v>
                      </c:pt>
                      <c:pt idx="4543">
                        <c:v>43236.920138888891</c:v>
                      </c:pt>
                      <c:pt idx="4544">
                        <c:v>43236.923611111109</c:v>
                      </c:pt>
                      <c:pt idx="4545">
                        <c:v>43236.927083333336</c:v>
                      </c:pt>
                      <c:pt idx="4546">
                        <c:v>43236.930555555555</c:v>
                      </c:pt>
                      <c:pt idx="4547">
                        <c:v>43236.934027777781</c:v>
                      </c:pt>
                      <c:pt idx="4548">
                        <c:v>43236.9375</c:v>
                      </c:pt>
                      <c:pt idx="4549">
                        <c:v>43236.940972222219</c:v>
                      </c:pt>
                      <c:pt idx="4550">
                        <c:v>43236.944444444445</c:v>
                      </c:pt>
                      <c:pt idx="4551">
                        <c:v>43236.947916666664</c:v>
                      </c:pt>
                      <c:pt idx="4552">
                        <c:v>43236.951388888891</c:v>
                      </c:pt>
                      <c:pt idx="4553">
                        <c:v>43236.954861111109</c:v>
                      </c:pt>
                      <c:pt idx="4554">
                        <c:v>43236.958333333336</c:v>
                      </c:pt>
                      <c:pt idx="4555">
                        <c:v>43236.961805555555</c:v>
                      </c:pt>
                      <c:pt idx="4556">
                        <c:v>43236.965277777781</c:v>
                      </c:pt>
                      <c:pt idx="4557">
                        <c:v>43236.96875</c:v>
                      </c:pt>
                      <c:pt idx="4558">
                        <c:v>43236.972222222219</c:v>
                      </c:pt>
                      <c:pt idx="4559">
                        <c:v>43236.975694444445</c:v>
                      </c:pt>
                      <c:pt idx="4560">
                        <c:v>43236.979166666664</c:v>
                      </c:pt>
                      <c:pt idx="4561">
                        <c:v>43236.982638888891</c:v>
                      </c:pt>
                      <c:pt idx="4562">
                        <c:v>43236.986111111109</c:v>
                      </c:pt>
                      <c:pt idx="4563">
                        <c:v>43236.989583333336</c:v>
                      </c:pt>
                      <c:pt idx="4564">
                        <c:v>43236.993055555555</c:v>
                      </c:pt>
                      <c:pt idx="4565">
                        <c:v>43236.996527777781</c:v>
                      </c:pt>
                      <c:pt idx="4566">
                        <c:v>43237</c:v>
                      </c:pt>
                      <c:pt idx="4567">
                        <c:v>43237.003472222219</c:v>
                      </c:pt>
                      <c:pt idx="4568">
                        <c:v>43237.006944444445</c:v>
                      </c:pt>
                      <c:pt idx="4569">
                        <c:v>43237.010416666664</c:v>
                      </c:pt>
                      <c:pt idx="4570">
                        <c:v>43237.013888888891</c:v>
                      </c:pt>
                      <c:pt idx="4571">
                        <c:v>43237.017361111109</c:v>
                      </c:pt>
                      <c:pt idx="4572">
                        <c:v>43237.020833333336</c:v>
                      </c:pt>
                      <c:pt idx="4573">
                        <c:v>43237.024305555555</c:v>
                      </c:pt>
                      <c:pt idx="4574">
                        <c:v>43237.027777777781</c:v>
                      </c:pt>
                      <c:pt idx="4575">
                        <c:v>43237.03125</c:v>
                      </c:pt>
                      <c:pt idx="4576">
                        <c:v>43237.034722222219</c:v>
                      </c:pt>
                      <c:pt idx="4577">
                        <c:v>43237.038194444445</c:v>
                      </c:pt>
                      <c:pt idx="4578">
                        <c:v>43237.041666666664</c:v>
                      </c:pt>
                      <c:pt idx="4579">
                        <c:v>43237.045138888891</c:v>
                      </c:pt>
                      <c:pt idx="4580">
                        <c:v>43237.048611111109</c:v>
                      </c:pt>
                      <c:pt idx="4581">
                        <c:v>43237.052083333336</c:v>
                      </c:pt>
                      <c:pt idx="4582">
                        <c:v>43237.055555555555</c:v>
                      </c:pt>
                      <c:pt idx="4583">
                        <c:v>43237.059027777781</c:v>
                      </c:pt>
                      <c:pt idx="4584">
                        <c:v>43237.0625</c:v>
                      </c:pt>
                      <c:pt idx="4585">
                        <c:v>43237.065972222219</c:v>
                      </c:pt>
                      <c:pt idx="4586">
                        <c:v>43237.069444444445</c:v>
                      </c:pt>
                      <c:pt idx="4587">
                        <c:v>43237.072916666664</c:v>
                      </c:pt>
                      <c:pt idx="4588">
                        <c:v>43237.076388888891</c:v>
                      </c:pt>
                      <c:pt idx="4589">
                        <c:v>43237.079861111109</c:v>
                      </c:pt>
                      <c:pt idx="4590">
                        <c:v>43237.083333333336</c:v>
                      </c:pt>
                      <c:pt idx="4591">
                        <c:v>43237.086805555555</c:v>
                      </c:pt>
                      <c:pt idx="4592">
                        <c:v>43237.090277777781</c:v>
                      </c:pt>
                      <c:pt idx="4593">
                        <c:v>43237.09375</c:v>
                      </c:pt>
                      <c:pt idx="4594">
                        <c:v>43237.097222222219</c:v>
                      </c:pt>
                      <c:pt idx="4595">
                        <c:v>43237.100694444445</c:v>
                      </c:pt>
                      <c:pt idx="4596">
                        <c:v>43237.104166666664</c:v>
                      </c:pt>
                      <c:pt idx="4597">
                        <c:v>43237.107638888891</c:v>
                      </c:pt>
                      <c:pt idx="4598">
                        <c:v>43237.111111111109</c:v>
                      </c:pt>
                      <c:pt idx="4599">
                        <c:v>43237.114583333336</c:v>
                      </c:pt>
                      <c:pt idx="4600">
                        <c:v>43237.118055555555</c:v>
                      </c:pt>
                      <c:pt idx="4601">
                        <c:v>43237.121527777781</c:v>
                      </c:pt>
                      <c:pt idx="4602">
                        <c:v>43237.125</c:v>
                      </c:pt>
                      <c:pt idx="4603">
                        <c:v>43237.128472222219</c:v>
                      </c:pt>
                      <c:pt idx="4604">
                        <c:v>43237.131944444445</c:v>
                      </c:pt>
                      <c:pt idx="4605">
                        <c:v>43237.135416666664</c:v>
                      </c:pt>
                      <c:pt idx="4606">
                        <c:v>43237.138888888891</c:v>
                      </c:pt>
                      <c:pt idx="4607">
                        <c:v>43237.142361111109</c:v>
                      </c:pt>
                      <c:pt idx="4608">
                        <c:v>43237.145833333336</c:v>
                      </c:pt>
                      <c:pt idx="4609">
                        <c:v>43237.149305555555</c:v>
                      </c:pt>
                      <c:pt idx="4610">
                        <c:v>43237.152777777781</c:v>
                      </c:pt>
                      <c:pt idx="4611">
                        <c:v>43237.15625</c:v>
                      </c:pt>
                      <c:pt idx="4612">
                        <c:v>43237.159722222219</c:v>
                      </c:pt>
                      <c:pt idx="4613">
                        <c:v>43237.163194444445</c:v>
                      </c:pt>
                      <c:pt idx="4614">
                        <c:v>43237.166666666664</c:v>
                      </c:pt>
                      <c:pt idx="4615">
                        <c:v>43237.170138888891</c:v>
                      </c:pt>
                      <c:pt idx="4616">
                        <c:v>43237.173611111109</c:v>
                      </c:pt>
                      <c:pt idx="4617">
                        <c:v>43237.177083333336</c:v>
                      </c:pt>
                      <c:pt idx="4618">
                        <c:v>43237.180555555555</c:v>
                      </c:pt>
                      <c:pt idx="4619">
                        <c:v>43237.184027777781</c:v>
                      </c:pt>
                      <c:pt idx="4620">
                        <c:v>43237.1875</c:v>
                      </c:pt>
                      <c:pt idx="4621">
                        <c:v>43237.190972222219</c:v>
                      </c:pt>
                      <c:pt idx="4622">
                        <c:v>43237.194444444445</c:v>
                      </c:pt>
                      <c:pt idx="4623">
                        <c:v>43237.197916666664</c:v>
                      </c:pt>
                      <c:pt idx="4624">
                        <c:v>43237.201388888891</c:v>
                      </c:pt>
                      <c:pt idx="4625">
                        <c:v>43237.204861111109</c:v>
                      </c:pt>
                      <c:pt idx="4626">
                        <c:v>43237.208333333336</c:v>
                      </c:pt>
                      <c:pt idx="4627">
                        <c:v>43237.211805555555</c:v>
                      </c:pt>
                      <c:pt idx="4628">
                        <c:v>43237.215277777781</c:v>
                      </c:pt>
                      <c:pt idx="4629">
                        <c:v>43237.21875</c:v>
                      </c:pt>
                      <c:pt idx="4630">
                        <c:v>43237.222222222219</c:v>
                      </c:pt>
                      <c:pt idx="4631">
                        <c:v>43237.225694444445</c:v>
                      </c:pt>
                      <c:pt idx="4632">
                        <c:v>43237.229166666664</c:v>
                      </c:pt>
                      <c:pt idx="4633">
                        <c:v>43237.232638888891</c:v>
                      </c:pt>
                      <c:pt idx="4634">
                        <c:v>43237.236111111109</c:v>
                      </c:pt>
                      <c:pt idx="4635">
                        <c:v>43237.239583333336</c:v>
                      </c:pt>
                      <c:pt idx="4636">
                        <c:v>43237.243055555555</c:v>
                      </c:pt>
                      <c:pt idx="4637">
                        <c:v>43237.246527777781</c:v>
                      </c:pt>
                      <c:pt idx="4638">
                        <c:v>43237.25</c:v>
                      </c:pt>
                      <c:pt idx="4639">
                        <c:v>43237.253472222219</c:v>
                      </c:pt>
                      <c:pt idx="4640">
                        <c:v>43237.256944444445</c:v>
                      </c:pt>
                      <c:pt idx="4641">
                        <c:v>43237.260416666664</c:v>
                      </c:pt>
                      <c:pt idx="4642">
                        <c:v>43237.263888888891</c:v>
                      </c:pt>
                      <c:pt idx="4643">
                        <c:v>43237.267361111109</c:v>
                      </c:pt>
                      <c:pt idx="4644">
                        <c:v>43237.270833333336</c:v>
                      </c:pt>
                      <c:pt idx="4645">
                        <c:v>43237.274305555555</c:v>
                      </c:pt>
                      <c:pt idx="4646">
                        <c:v>43237.277777777781</c:v>
                      </c:pt>
                      <c:pt idx="4647">
                        <c:v>43237.28125</c:v>
                      </c:pt>
                      <c:pt idx="4648">
                        <c:v>43237.284722222219</c:v>
                      </c:pt>
                      <c:pt idx="4649">
                        <c:v>43237.288194444445</c:v>
                      </c:pt>
                      <c:pt idx="4650">
                        <c:v>43237.291666666664</c:v>
                      </c:pt>
                      <c:pt idx="4651">
                        <c:v>43237.295138888891</c:v>
                      </c:pt>
                      <c:pt idx="4652">
                        <c:v>43237.298611111109</c:v>
                      </c:pt>
                      <c:pt idx="4653">
                        <c:v>43237.302083333336</c:v>
                      </c:pt>
                      <c:pt idx="4654">
                        <c:v>43237.305555555555</c:v>
                      </c:pt>
                      <c:pt idx="4655">
                        <c:v>43237.309027777781</c:v>
                      </c:pt>
                      <c:pt idx="4656">
                        <c:v>43237.3125</c:v>
                      </c:pt>
                      <c:pt idx="4657">
                        <c:v>43237.315972222219</c:v>
                      </c:pt>
                      <c:pt idx="4658">
                        <c:v>43237.319444444445</c:v>
                      </c:pt>
                      <c:pt idx="4659">
                        <c:v>43237.322916666664</c:v>
                      </c:pt>
                      <c:pt idx="4660">
                        <c:v>43237.326388888891</c:v>
                      </c:pt>
                      <c:pt idx="4661">
                        <c:v>43237.329861111109</c:v>
                      </c:pt>
                      <c:pt idx="4662">
                        <c:v>43237.333333333336</c:v>
                      </c:pt>
                      <c:pt idx="4663">
                        <c:v>43237.336805555555</c:v>
                      </c:pt>
                      <c:pt idx="4664">
                        <c:v>43237.340277777781</c:v>
                      </c:pt>
                      <c:pt idx="4665">
                        <c:v>43237.34375</c:v>
                      </c:pt>
                      <c:pt idx="4666">
                        <c:v>43237.347222222219</c:v>
                      </c:pt>
                      <c:pt idx="4667">
                        <c:v>43237.350694444445</c:v>
                      </c:pt>
                      <c:pt idx="4668">
                        <c:v>43237.354166666664</c:v>
                      </c:pt>
                      <c:pt idx="4669">
                        <c:v>43237.357638888891</c:v>
                      </c:pt>
                      <c:pt idx="4670">
                        <c:v>43237.361111111109</c:v>
                      </c:pt>
                      <c:pt idx="4671">
                        <c:v>43237.364583333336</c:v>
                      </c:pt>
                      <c:pt idx="4672">
                        <c:v>43237.368055555555</c:v>
                      </c:pt>
                      <c:pt idx="4673">
                        <c:v>43237.371527777781</c:v>
                      </c:pt>
                      <c:pt idx="4674">
                        <c:v>43237.375</c:v>
                      </c:pt>
                      <c:pt idx="4675">
                        <c:v>43237.378472222219</c:v>
                      </c:pt>
                      <c:pt idx="4676">
                        <c:v>43237.381944444445</c:v>
                      </c:pt>
                      <c:pt idx="4677">
                        <c:v>43237.385416666664</c:v>
                      </c:pt>
                      <c:pt idx="4678">
                        <c:v>43237.388888888891</c:v>
                      </c:pt>
                      <c:pt idx="4679">
                        <c:v>43237.392361111109</c:v>
                      </c:pt>
                      <c:pt idx="4680">
                        <c:v>43237.395833333336</c:v>
                      </c:pt>
                      <c:pt idx="4681">
                        <c:v>43237.399305555555</c:v>
                      </c:pt>
                      <c:pt idx="4682">
                        <c:v>43237.402777777781</c:v>
                      </c:pt>
                      <c:pt idx="4683">
                        <c:v>43237.40625</c:v>
                      </c:pt>
                      <c:pt idx="4684">
                        <c:v>43237.409722222219</c:v>
                      </c:pt>
                      <c:pt idx="4685">
                        <c:v>43237.413194444445</c:v>
                      </c:pt>
                      <c:pt idx="4686">
                        <c:v>43237.416666666664</c:v>
                      </c:pt>
                      <c:pt idx="4687">
                        <c:v>43237.420138888891</c:v>
                      </c:pt>
                      <c:pt idx="4688">
                        <c:v>43237.423611111109</c:v>
                      </c:pt>
                      <c:pt idx="4689">
                        <c:v>43237.427083333336</c:v>
                      </c:pt>
                      <c:pt idx="4690">
                        <c:v>43237.430555555555</c:v>
                      </c:pt>
                      <c:pt idx="4691">
                        <c:v>43237.434027777781</c:v>
                      </c:pt>
                      <c:pt idx="4692">
                        <c:v>43237.4375</c:v>
                      </c:pt>
                      <c:pt idx="4693">
                        <c:v>43237.440972222219</c:v>
                      </c:pt>
                      <c:pt idx="4694">
                        <c:v>43237.444444444445</c:v>
                      </c:pt>
                      <c:pt idx="4695">
                        <c:v>43237.447916666664</c:v>
                      </c:pt>
                      <c:pt idx="4696">
                        <c:v>43237.451388888891</c:v>
                      </c:pt>
                      <c:pt idx="4697">
                        <c:v>43237.454861111109</c:v>
                      </c:pt>
                      <c:pt idx="4698">
                        <c:v>43237.458333333336</c:v>
                      </c:pt>
                      <c:pt idx="4699">
                        <c:v>43237.461805555555</c:v>
                      </c:pt>
                      <c:pt idx="4700">
                        <c:v>43237.465277777781</c:v>
                      </c:pt>
                      <c:pt idx="4701">
                        <c:v>43237.46875</c:v>
                      </c:pt>
                      <c:pt idx="4702">
                        <c:v>43237.472222222219</c:v>
                      </c:pt>
                      <c:pt idx="4703">
                        <c:v>43237.475694444445</c:v>
                      </c:pt>
                      <c:pt idx="4704">
                        <c:v>43237.479166666664</c:v>
                      </c:pt>
                      <c:pt idx="4705">
                        <c:v>43237.482638888891</c:v>
                      </c:pt>
                      <c:pt idx="4706">
                        <c:v>43237.486111111109</c:v>
                      </c:pt>
                      <c:pt idx="4707">
                        <c:v>43237.489583333336</c:v>
                      </c:pt>
                      <c:pt idx="4708">
                        <c:v>43237.493055555555</c:v>
                      </c:pt>
                      <c:pt idx="4709">
                        <c:v>43237.496527777781</c:v>
                      </c:pt>
                      <c:pt idx="4710">
                        <c:v>43237.5</c:v>
                      </c:pt>
                      <c:pt idx="4711">
                        <c:v>43237.503472222219</c:v>
                      </c:pt>
                      <c:pt idx="4712">
                        <c:v>43237.506944444445</c:v>
                      </c:pt>
                      <c:pt idx="4713">
                        <c:v>43237.510416666664</c:v>
                      </c:pt>
                      <c:pt idx="4714">
                        <c:v>43237.513888888891</c:v>
                      </c:pt>
                      <c:pt idx="4715">
                        <c:v>43237.517361111109</c:v>
                      </c:pt>
                      <c:pt idx="4716">
                        <c:v>43237.520833333336</c:v>
                      </c:pt>
                      <c:pt idx="4717">
                        <c:v>43237.524305555555</c:v>
                      </c:pt>
                      <c:pt idx="4718">
                        <c:v>43237.527777777781</c:v>
                      </c:pt>
                      <c:pt idx="4719">
                        <c:v>43237.53125</c:v>
                      </c:pt>
                      <c:pt idx="4720">
                        <c:v>43237.534722222219</c:v>
                      </c:pt>
                      <c:pt idx="4721">
                        <c:v>43237.538194444445</c:v>
                      </c:pt>
                      <c:pt idx="4722">
                        <c:v>43237.541666666664</c:v>
                      </c:pt>
                      <c:pt idx="4723">
                        <c:v>43237.545138888891</c:v>
                      </c:pt>
                      <c:pt idx="4724">
                        <c:v>43237.548611111109</c:v>
                      </c:pt>
                      <c:pt idx="4725">
                        <c:v>43237.552083333336</c:v>
                      </c:pt>
                      <c:pt idx="4726">
                        <c:v>43237.555555555555</c:v>
                      </c:pt>
                      <c:pt idx="4727">
                        <c:v>43237.559027777781</c:v>
                      </c:pt>
                      <c:pt idx="4728">
                        <c:v>43237.5625</c:v>
                      </c:pt>
                      <c:pt idx="4729">
                        <c:v>43237.565972222219</c:v>
                      </c:pt>
                      <c:pt idx="4730">
                        <c:v>43237.569444444445</c:v>
                      </c:pt>
                      <c:pt idx="4731">
                        <c:v>43237.572916666664</c:v>
                      </c:pt>
                      <c:pt idx="4732">
                        <c:v>43237.576388888891</c:v>
                      </c:pt>
                      <c:pt idx="4733">
                        <c:v>43237.579861111109</c:v>
                      </c:pt>
                      <c:pt idx="4734">
                        <c:v>43237.583333333336</c:v>
                      </c:pt>
                      <c:pt idx="4735">
                        <c:v>43237.586805555555</c:v>
                      </c:pt>
                      <c:pt idx="4736">
                        <c:v>43237.590277777781</c:v>
                      </c:pt>
                      <c:pt idx="4737">
                        <c:v>43237.59375</c:v>
                      </c:pt>
                      <c:pt idx="4738">
                        <c:v>43237.597222222219</c:v>
                      </c:pt>
                      <c:pt idx="4739">
                        <c:v>43237.600694444445</c:v>
                      </c:pt>
                      <c:pt idx="4740">
                        <c:v>43237.604166666664</c:v>
                      </c:pt>
                      <c:pt idx="4741">
                        <c:v>43237.607638888891</c:v>
                      </c:pt>
                      <c:pt idx="4742">
                        <c:v>43237.611111111109</c:v>
                      </c:pt>
                      <c:pt idx="4743">
                        <c:v>43237.614583333336</c:v>
                      </c:pt>
                      <c:pt idx="4744">
                        <c:v>43237.618055555555</c:v>
                      </c:pt>
                      <c:pt idx="4745">
                        <c:v>43237.621527777781</c:v>
                      </c:pt>
                      <c:pt idx="4746">
                        <c:v>43237.625</c:v>
                      </c:pt>
                      <c:pt idx="4747">
                        <c:v>43237.628472222219</c:v>
                      </c:pt>
                      <c:pt idx="4748">
                        <c:v>43237.631944444445</c:v>
                      </c:pt>
                      <c:pt idx="4749">
                        <c:v>43237.635416666664</c:v>
                      </c:pt>
                      <c:pt idx="4750">
                        <c:v>43237.638888888891</c:v>
                      </c:pt>
                      <c:pt idx="4751">
                        <c:v>43237.642361111109</c:v>
                      </c:pt>
                      <c:pt idx="4752">
                        <c:v>43237.645833333336</c:v>
                      </c:pt>
                      <c:pt idx="4753">
                        <c:v>43237.649305555555</c:v>
                      </c:pt>
                      <c:pt idx="4754">
                        <c:v>43237.652777777781</c:v>
                      </c:pt>
                      <c:pt idx="4755">
                        <c:v>43237.65625</c:v>
                      </c:pt>
                      <c:pt idx="4756">
                        <c:v>43237.659722222219</c:v>
                      </c:pt>
                      <c:pt idx="4757">
                        <c:v>43237.663194444445</c:v>
                      </c:pt>
                      <c:pt idx="4758">
                        <c:v>43237.666666666664</c:v>
                      </c:pt>
                      <c:pt idx="4759">
                        <c:v>43237.670138888891</c:v>
                      </c:pt>
                      <c:pt idx="4760">
                        <c:v>43237.673611111109</c:v>
                      </c:pt>
                      <c:pt idx="4761">
                        <c:v>43237.677083333336</c:v>
                      </c:pt>
                      <c:pt idx="4762">
                        <c:v>43237.680555555555</c:v>
                      </c:pt>
                      <c:pt idx="4763">
                        <c:v>43237.684027777781</c:v>
                      </c:pt>
                      <c:pt idx="4764">
                        <c:v>43237.6875</c:v>
                      </c:pt>
                      <c:pt idx="4765">
                        <c:v>43237.690972222219</c:v>
                      </c:pt>
                      <c:pt idx="4766">
                        <c:v>43237.694444444445</c:v>
                      </c:pt>
                      <c:pt idx="4767">
                        <c:v>43237.697916666664</c:v>
                      </c:pt>
                      <c:pt idx="4768">
                        <c:v>43237.701388888891</c:v>
                      </c:pt>
                      <c:pt idx="4769">
                        <c:v>43237.704861111109</c:v>
                      </c:pt>
                      <c:pt idx="4770">
                        <c:v>43237.708333333336</c:v>
                      </c:pt>
                      <c:pt idx="4771">
                        <c:v>43237.711805555555</c:v>
                      </c:pt>
                      <c:pt idx="4772">
                        <c:v>43237.715277777781</c:v>
                      </c:pt>
                      <c:pt idx="4773">
                        <c:v>43237.71875</c:v>
                      </c:pt>
                      <c:pt idx="4774">
                        <c:v>43237.722222222219</c:v>
                      </c:pt>
                      <c:pt idx="4775">
                        <c:v>43237.725694444445</c:v>
                      </c:pt>
                      <c:pt idx="4776">
                        <c:v>43237.729166666664</c:v>
                      </c:pt>
                      <c:pt idx="4777">
                        <c:v>43237.732638888891</c:v>
                      </c:pt>
                      <c:pt idx="4778">
                        <c:v>43237.736111111109</c:v>
                      </c:pt>
                      <c:pt idx="4779">
                        <c:v>43237.739583333336</c:v>
                      </c:pt>
                      <c:pt idx="4780">
                        <c:v>43237.743055555555</c:v>
                      </c:pt>
                      <c:pt idx="4781">
                        <c:v>43237.746527777781</c:v>
                      </c:pt>
                      <c:pt idx="4782">
                        <c:v>43237.75</c:v>
                      </c:pt>
                      <c:pt idx="4783">
                        <c:v>43237.753472222219</c:v>
                      </c:pt>
                      <c:pt idx="4784">
                        <c:v>43237.756944444445</c:v>
                      </c:pt>
                      <c:pt idx="4785">
                        <c:v>43237.760416666664</c:v>
                      </c:pt>
                      <c:pt idx="4786">
                        <c:v>43237.763888888891</c:v>
                      </c:pt>
                      <c:pt idx="4787">
                        <c:v>43237.767361111109</c:v>
                      </c:pt>
                      <c:pt idx="4788">
                        <c:v>43237.770833333336</c:v>
                      </c:pt>
                      <c:pt idx="4789">
                        <c:v>43237.774305555555</c:v>
                      </c:pt>
                      <c:pt idx="4790">
                        <c:v>43237.777777777781</c:v>
                      </c:pt>
                      <c:pt idx="4791">
                        <c:v>43237.78125</c:v>
                      </c:pt>
                      <c:pt idx="4792">
                        <c:v>43237.786111111112</c:v>
                      </c:pt>
                      <c:pt idx="4793">
                        <c:v>43237.789583333331</c:v>
                      </c:pt>
                      <c:pt idx="4794">
                        <c:v>43237.793055555558</c:v>
                      </c:pt>
                      <c:pt idx="4795">
                        <c:v>43237.796527777777</c:v>
                      </c:pt>
                      <c:pt idx="4796">
                        <c:v>43237.8</c:v>
                      </c:pt>
                      <c:pt idx="4797">
                        <c:v>43237.803472222222</c:v>
                      </c:pt>
                      <c:pt idx="4798">
                        <c:v>43237.806944444441</c:v>
                      </c:pt>
                      <c:pt idx="4799">
                        <c:v>43237.810416666667</c:v>
                      </c:pt>
                      <c:pt idx="4800">
                        <c:v>43237.813888888886</c:v>
                      </c:pt>
                      <c:pt idx="4801">
                        <c:v>43237.817361111112</c:v>
                      </c:pt>
                      <c:pt idx="4802">
                        <c:v>43237.820833333331</c:v>
                      </c:pt>
                      <c:pt idx="4803">
                        <c:v>43237.824305555558</c:v>
                      </c:pt>
                      <c:pt idx="4804">
                        <c:v>43237.827777777777</c:v>
                      </c:pt>
                      <c:pt idx="4805">
                        <c:v>43237.831250000003</c:v>
                      </c:pt>
                      <c:pt idx="4806">
                        <c:v>43237.834722222222</c:v>
                      </c:pt>
                      <c:pt idx="4807">
                        <c:v>43237.838194444441</c:v>
                      </c:pt>
                      <c:pt idx="4808">
                        <c:v>43237.841666666667</c:v>
                      </c:pt>
                      <c:pt idx="4809">
                        <c:v>43237.845138888886</c:v>
                      </c:pt>
                      <c:pt idx="4810">
                        <c:v>43237.848611111112</c:v>
                      </c:pt>
                      <c:pt idx="4811">
                        <c:v>43237.852083333331</c:v>
                      </c:pt>
                      <c:pt idx="4812">
                        <c:v>43237.855555555558</c:v>
                      </c:pt>
                      <c:pt idx="4813">
                        <c:v>43237.859027777777</c:v>
                      </c:pt>
                      <c:pt idx="4814">
                        <c:v>43237.862500000003</c:v>
                      </c:pt>
                      <c:pt idx="4815">
                        <c:v>43237.865972222222</c:v>
                      </c:pt>
                      <c:pt idx="4816">
                        <c:v>43237.869444444441</c:v>
                      </c:pt>
                      <c:pt idx="4817">
                        <c:v>43237.872916666667</c:v>
                      </c:pt>
                      <c:pt idx="4818">
                        <c:v>43237.876388888886</c:v>
                      </c:pt>
                      <c:pt idx="4819">
                        <c:v>43237.879861111112</c:v>
                      </c:pt>
                      <c:pt idx="4820">
                        <c:v>43237.883333333331</c:v>
                      </c:pt>
                      <c:pt idx="4821">
                        <c:v>43237.886805555558</c:v>
                      </c:pt>
                      <c:pt idx="4822">
                        <c:v>43237.890277777777</c:v>
                      </c:pt>
                      <c:pt idx="4823">
                        <c:v>43237.893750000003</c:v>
                      </c:pt>
                      <c:pt idx="4824">
                        <c:v>43237.897222222222</c:v>
                      </c:pt>
                      <c:pt idx="4825">
                        <c:v>43237.900694444441</c:v>
                      </c:pt>
                      <c:pt idx="4826">
                        <c:v>43237.904166666667</c:v>
                      </c:pt>
                      <c:pt idx="4827">
                        <c:v>43237.907638888886</c:v>
                      </c:pt>
                      <c:pt idx="4828">
                        <c:v>43237.911111111112</c:v>
                      </c:pt>
                      <c:pt idx="4829">
                        <c:v>43237.914583333331</c:v>
                      </c:pt>
                      <c:pt idx="4830">
                        <c:v>43237.918055555558</c:v>
                      </c:pt>
                      <c:pt idx="4831">
                        <c:v>43237.921527777777</c:v>
                      </c:pt>
                      <c:pt idx="4832">
                        <c:v>43237.925000000003</c:v>
                      </c:pt>
                      <c:pt idx="4833">
                        <c:v>43237.928472222222</c:v>
                      </c:pt>
                      <c:pt idx="4834">
                        <c:v>43237.931944444441</c:v>
                      </c:pt>
                      <c:pt idx="4835">
                        <c:v>43237.935416666667</c:v>
                      </c:pt>
                      <c:pt idx="4836">
                        <c:v>43237.938888888886</c:v>
                      </c:pt>
                      <c:pt idx="4837">
                        <c:v>43237.942361111112</c:v>
                      </c:pt>
                      <c:pt idx="4838">
                        <c:v>43237.945833333331</c:v>
                      </c:pt>
                      <c:pt idx="4839">
                        <c:v>43237.949305555558</c:v>
                      </c:pt>
                      <c:pt idx="4840">
                        <c:v>43237.952777777777</c:v>
                      </c:pt>
                      <c:pt idx="4841">
                        <c:v>43237.956250000003</c:v>
                      </c:pt>
                      <c:pt idx="4842">
                        <c:v>43237.959722222222</c:v>
                      </c:pt>
                      <c:pt idx="4843">
                        <c:v>43237.963194444441</c:v>
                      </c:pt>
                      <c:pt idx="4844">
                        <c:v>43237.966666666667</c:v>
                      </c:pt>
                      <c:pt idx="4845">
                        <c:v>43237.970138888886</c:v>
                      </c:pt>
                      <c:pt idx="4846">
                        <c:v>43237.973611111112</c:v>
                      </c:pt>
                      <c:pt idx="4847">
                        <c:v>43237.977083333331</c:v>
                      </c:pt>
                      <c:pt idx="4848">
                        <c:v>43237.980555555558</c:v>
                      </c:pt>
                      <c:pt idx="4849">
                        <c:v>43237.984027777777</c:v>
                      </c:pt>
                      <c:pt idx="4850">
                        <c:v>43237.987500000003</c:v>
                      </c:pt>
                      <c:pt idx="4851">
                        <c:v>43237.990972222222</c:v>
                      </c:pt>
                      <c:pt idx="4852">
                        <c:v>43237.994444444441</c:v>
                      </c:pt>
                      <c:pt idx="4853">
                        <c:v>43237.997916666667</c:v>
                      </c:pt>
                      <c:pt idx="4854">
                        <c:v>43238.001388888886</c:v>
                      </c:pt>
                      <c:pt idx="4855">
                        <c:v>43238.004861111112</c:v>
                      </c:pt>
                      <c:pt idx="4856">
                        <c:v>43238.008333333331</c:v>
                      </c:pt>
                      <c:pt idx="4857">
                        <c:v>43238.011805555558</c:v>
                      </c:pt>
                      <c:pt idx="4858">
                        <c:v>43238.015277777777</c:v>
                      </c:pt>
                      <c:pt idx="4859">
                        <c:v>43238.018750000003</c:v>
                      </c:pt>
                      <c:pt idx="4860">
                        <c:v>43238.022222222222</c:v>
                      </c:pt>
                      <c:pt idx="4861">
                        <c:v>43238.025694444441</c:v>
                      </c:pt>
                      <c:pt idx="4862">
                        <c:v>43238.029166666667</c:v>
                      </c:pt>
                      <c:pt idx="4863">
                        <c:v>43238.032638888886</c:v>
                      </c:pt>
                      <c:pt idx="4864">
                        <c:v>43238.036111111112</c:v>
                      </c:pt>
                      <c:pt idx="4865">
                        <c:v>43238.039583333331</c:v>
                      </c:pt>
                      <c:pt idx="4866">
                        <c:v>43238.043055555558</c:v>
                      </c:pt>
                      <c:pt idx="4867">
                        <c:v>43238.046527777777</c:v>
                      </c:pt>
                      <c:pt idx="4868">
                        <c:v>43238.05</c:v>
                      </c:pt>
                      <c:pt idx="4869">
                        <c:v>43238.053472222222</c:v>
                      </c:pt>
                      <c:pt idx="4870">
                        <c:v>43238.056944444441</c:v>
                      </c:pt>
                      <c:pt idx="4871">
                        <c:v>43238.060416666667</c:v>
                      </c:pt>
                      <c:pt idx="4872">
                        <c:v>43238.063888888886</c:v>
                      </c:pt>
                      <c:pt idx="4873">
                        <c:v>43238.067361111112</c:v>
                      </c:pt>
                      <c:pt idx="4874">
                        <c:v>43238.070833333331</c:v>
                      </c:pt>
                      <c:pt idx="4875">
                        <c:v>43238.074305555558</c:v>
                      </c:pt>
                      <c:pt idx="4876">
                        <c:v>43238.077777777777</c:v>
                      </c:pt>
                      <c:pt idx="4877">
                        <c:v>43238.081250000003</c:v>
                      </c:pt>
                      <c:pt idx="4878">
                        <c:v>43238.084722222222</c:v>
                      </c:pt>
                      <c:pt idx="4879">
                        <c:v>43238.088194444441</c:v>
                      </c:pt>
                      <c:pt idx="4880">
                        <c:v>43238.091666666667</c:v>
                      </c:pt>
                      <c:pt idx="4881">
                        <c:v>43238.095138888886</c:v>
                      </c:pt>
                      <c:pt idx="4882">
                        <c:v>43238.098611111112</c:v>
                      </c:pt>
                      <c:pt idx="4883">
                        <c:v>43238.102083333331</c:v>
                      </c:pt>
                      <c:pt idx="4884">
                        <c:v>43238.105555555558</c:v>
                      </c:pt>
                      <c:pt idx="4885">
                        <c:v>43238.109027777777</c:v>
                      </c:pt>
                      <c:pt idx="4886">
                        <c:v>43238.112500000003</c:v>
                      </c:pt>
                      <c:pt idx="4887">
                        <c:v>43238.115972222222</c:v>
                      </c:pt>
                      <c:pt idx="4888">
                        <c:v>43238.119444444441</c:v>
                      </c:pt>
                      <c:pt idx="4889">
                        <c:v>43238.122916666667</c:v>
                      </c:pt>
                      <c:pt idx="4890">
                        <c:v>43238.126388888886</c:v>
                      </c:pt>
                      <c:pt idx="4891">
                        <c:v>43238.129861111112</c:v>
                      </c:pt>
                      <c:pt idx="4892">
                        <c:v>43238.133333333331</c:v>
                      </c:pt>
                      <c:pt idx="4893">
                        <c:v>43238.136805555558</c:v>
                      </c:pt>
                      <c:pt idx="4894">
                        <c:v>43238.140277777777</c:v>
                      </c:pt>
                      <c:pt idx="4895">
                        <c:v>43238.143750000003</c:v>
                      </c:pt>
                      <c:pt idx="4896">
                        <c:v>43238.147222222222</c:v>
                      </c:pt>
                      <c:pt idx="4897">
                        <c:v>43238.150694444441</c:v>
                      </c:pt>
                      <c:pt idx="4898">
                        <c:v>43238.154166666667</c:v>
                      </c:pt>
                      <c:pt idx="4899">
                        <c:v>43238.157638888886</c:v>
                      </c:pt>
                      <c:pt idx="4900">
                        <c:v>43238.161111111112</c:v>
                      </c:pt>
                      <c:pt idx="4901">
                        <c:v>43238.164583333331</c:v>
                      </c:pt>
                      <c:pt idx="4902">
                        <c:v>43238.168055555558</c:v>
                      </c:pt>
                      <c:pt idx="4903">
                        <c:v>43238.171527777777</c:v>
                      </c:pt>
                      <c:pt idx="4904">
                        <c:v>43238.175000000003</c:v>
                      </c:pt>
                      <c:pt idx="4905">
                        <c:v>43238.178472222222</c:v>
                      </c:pt>
                      <c:pt idx="4906">
                        <c:v>43238.181944444441</c:v>
                      </c:pt>
                      <c:pt idx="4907">
                        <c:v>43238.185416666667</c:v>
                      </c:pt>
                      <c:pt idx="4908">
                        <c:v>43238.188888888886</c:v>
                      </c:pt>
                      <c:pt idx="4909">
                        <c:v>43238.192361111112</c:v>
                      </c:pt>
                      <c:pt idx="4910">
                        <c:v>43238.195833333331</c:v>
                      </c:pt>
                      <c:pt idx="4911">
                        <c:v>43238.199305555558</c:v>
                      </c:pt>
                      <c:pt idx="4912">
                        <c:v>43238.202777777777</c:v>
                      </c:pt>
                      <c:pt idx="4913">
                        <c:v>43238.206250000003</c:v>
                      </c:pt>
                      <c:pt idx="4914">
                        <c:v>43238.209722222222</c:v>
                      </c:pt>
                      <c:pt idx="4915">
                        <c:v>43238.213194444441</c:v>
                      </c:pt>
                      <c:pt idx="4916">
                        <c:v>43238.216666666667</c:v>
                      </c:pt>
                      <c:pt idx="4917">
                        <c:v>43238.220138888886</c:v>
                      </c:pt>
                      <c:pt idx="4918">
                        <c:v>43238.223611111112</c:v>
                      </c:pt>
                      <c:pt idx="4919">
                        <c:v>43238.227083333331</c:v>
                      </c:pt>
                      <c:pt idx="4920">
                        <c:v>43238.230555555558</c:v>
                      </c:pt>
                      <c:pt idx="4921">
                        <c:v>43238.234027777777</c:v>
                      </c:pt>
                      <c:pt idx="4922">
                        <c:v>43238.237500000003</c:v>
                      </c:pt>
                      <c:pt idx="4923">
                        <c:v>43238.240972222222</c:v>
                      </c:pt>
                      <c:pt idx="4924">
                        <c:v>43238.244444444441</c:v>
                      </c:pt>
                      <c:pt idx="4925">
                        <c:v>43238.247916666667</c:v>
                      </c:pt>
                      <c:pt idx="4926">
                        <c:v>43238.251388888886</c:v>
                      </c:pt>
                      <c:pt idx="4927">
                        <c:v>43238.254861111112</c:v>
                      </c:pt>
                      <c:pt idx="4928">
                        <c:v>43238.258333333331</c:v>
                      </c:pt>
                      <c:pt idx="4929">
                        <c:v>43238.261805555558</c:v>
                      </c:pt>
                      <c:pt idx="4930">
                        <c:v>43238.265277777777</c:v>
                      </c:pt>
                      <c:pt idx="4931">
                        <c:v>43238.268750000003</c:v>
                      </c:pt>
                      <c:pt idx="4932">
                        <c:v>43238.272222222222</c:v>
                      </c:pt>
                      <c:pt idx="4933">
                        <c:v>43238.275694444441</c:v>
                      </c:pt>
                      <c:pt idx="4934">
                        <c:v>43238.279166666667</c:v>
                      </c:pt>
                      <c:pt idx="4935">
                        <c:v>43238.282638888886</c:v>
                      </c:pt>
                      <c:pt idx="4936">
                        <c:v>43238.286111111112</c:v>
                      </c:pt>
                      <c:pt idx="4937">
                        <c:v>43238.289583333331</c:v>
                      </c:pt>
                      <c:pt idx="4938">
                        <c:v>43238.293055555558</c:v>
                      </c:pt>
                      <c:pt idx="4939">
                        <c:v>43238.296527777777</c:v>
                      </c:pt>
                      <c:pt idx="4940">
                        <c:v>43238.3</c:v>
                      </c:pt>
                      <c:pt idx="4941">
                        <c:v>43238.303472222222</c:v>
                      </c:pt>
                      <c:pt idx="4942">
                        <c:v>43238.306944444441</c:v>
                      </c:pt>
                      <c:pt idx="4943">
                        <c:v>43238.310416666667</c:v>
                      </c:pt>
                      <c:pt idx="4944">
                        <c:v>43238.313888888886</c:v>
                      </c:pt>
                      <c:pt idx="4945">
                        <c:v>43238.317361111112</c:v>
                      </c:pt>
                      <c:pt idx="4946">
                        <c:v>43238.320833333331</c:v>
                      </c:pt>
                      <c:pt idx="4947">
                        <c:v>43238.324305555558</c:v>
                      </c:pt>
                      <c:pt idx="4948">
                        <c:v>43238.327777777777</c:v>
                      </c:pt>
                      <c:pt idx="4949">
                        <c:v>43238.331250000003</c:v>
                      </c:pt>
                      <c:pt idx="4950">
                        <c:v>43238.334722222222</c:v>
                      </c:pt>
                      <c:pt idx="4951">
                        <c:v>43238.338194444441</c:v>
                      </c:pt>
                      <c:pt idx="4952">
                        <c:v>43238.341666666667</c:v>
                      </c:pt>
                      <c:pt idx="4953">
                        <c:v>43238.345138888886</c:v>
                      </c:pt>
                      <c:pt idx="4954">
                        <c:v>43238.348611111112</c:v>
                      </c:pt>
                      <c:pt idx="4955">
                        <c:v>43238.352083333331</c:v>
                      </c:pt>
                      <c:pt idx="4956">
                        <c:v>43238.355555555558</c:v>
                      </c:pt>
                      <c:pt idx="4957">
                        <c:v>43238.359027777777</c:v>
                      </c:pt>
                      <c:pt idx="4958">
                        <c:v>43238.362500000003</c:v>
                      </c:pt>
                      <c:pt idx="4959">
                        <c:v>43238.365972222222</c:v>
                      </c:pt>
                      <c:pt idx="4960">
                        <c:v>43238.369444444441</c:v>
                      </c:pt>
                      <c:pt idx="4961">
                        <c:v>43238.372916666667</c:v>
                      </c:pt>
                      <c:pt idx="4962">
                        <c:v>43238.376388888886</c:v>
                      </c:pt>
                      <c:pt idx="4963">
                        <c:v>43238.379861111112</c:v>
                      </c:pt>
                      <c:pt idx="4964">
                        <c:v>43238.383333333331</c:v>
                      </c:pt>
                      <c:pt idx="4965">
                        <c:v>43238.386805555558</c:v>
                      </c:pt>
                      <c:pt idx="4966">
                        <c:v>43238.390277777777</c:v>
                      </c:pt>
                      <c:pt idx="4967">
                        <c:v>43238.393750000003</c:v>
                      </c:pt>
                      <c:pt idx="4968">
                        <c:v>43238.397222222222</c:v>
                      </c:pt>
                      <c:pt idx="4969">
                        <c:v>43238.400694444441</c:v>
                      </c:pt>
                      <c:pt idx="4970">
                        <c:v>43238.404166666667</c:v>
                      </c:pt>
                      <c:pt idx="4971">
                        <c:v>43238.407638888886</c:v>
                      </c:pt>
                      <c:pt idx="4972">
                        <c:v>43238.411111111112</c:v>
                      </c:pt>
                      <c:pt idx="4973">
                        <c:v>43238.414583333331</c:v>
                      </c:pt>
                      <c:pt idx="4974">
                        <c:v>43238.418055555558</c:v>
                      </c:pt>
                      <c:pt idx="4975">
                        <c:v>43238.421527777777</c:v>
                      </c:pt>
                      <c:pt idx="4976">
                        <c:v>43238.425000000003</c:v>
                      </c:pt>
                      <c:pt idx="4977">
                        <c:v>43238.427777777775</c:v>
                      </c:pt>
                      <c:pt idx="4978">
                        <c:v>43238.431250000001</c:v>
                      </c:pt>
                      <c:pt idx="4979">
                        <c:v>43238.43472222222</c:v>
                      </c:pt>
                      <c:pt idx="4980">
                        <c:v>43238.438888888886</c:v>
                      </c:pt>
                      <c:pt idx="4981">
                        <c:v>43238.442361111112</c:v>
                      </c:pt>
                      <c:pt idx="4982">
                        <c:v>43238.445833333331</c:v>
                      </c:pt>
                      <c:pt idx="4983">
                        <c:v>43238.449305555558</c:v>
                      </c:pt>
                      <c:pt idx="4984">
                        <c:v>43238.452777777777</c:v>
                      </c:pt>
                      <c:pt idx="4985">
                        <c:v>43238.456250000003</c:v>
                      </c:pt>
                      <c:pt idx="4986">
                        <c:v>43238.459722222222</c:v>
                      </c:pt>
                      <c:pt idx="4987">
                        <c:v>43238.463194444441</c:v>
                      </c:pt>
                      <c:pt idx="4988">
                        <c:v>43238.466666666667</c:v>
                      </c:pt>
                      <c:pt idx="4989">
                        <c:v>43238.470138888886</c:v>
                      </c:pt>
                      <c:pt idx="4990">
                        <c:v>43238.473611111112</c:v>
                      </c:pt>
                      <c:pt idx="4991">
                        <c:v>43238.477083333331</c:v>
                      </c:pt>
                      <c:pt idx="4992">
                        <c:v>43238.480555555558</c:v>
                      </c:pt>
                      <c:pt idx="4993">
                        <c:v>43238.484027777777</c:v>
                      </c:pt>
                      <c:pt idx="4994">
                        <c:v>43238.487500000003</c:v>
                      </c:pt>
                      <c:pt idx="4995">
                        <c:v>43238.490972222222</c:v>
                      </c:pt>
                      <c:pt idx="4996">
                        <c:v>43238.494444444441</c:v>
                      </c:pt>
                      <c:pt idx="4997">
                        <c:v>43238.497916666667</c:v>
                      </c:pt>
                      <c:pt idx="4998">
                        <c:v>43238.501388888886</c:v>
                      </c:pt>
                      <c:pt idx="4999">
                        <c:v>43238.504861111112</c:v>
                      </c:pt>
                      <c:pt idx="5000">
                        <c:v>43238.508333333331</c:v>
                      </c:pt>
                      <c:pt idx="5001">
                        <c:v>43238.511805555558</c:v>
                      </c:pt>
                      <c:pt idx="5002">
                        <c:v>43238.515277777777</c:v>
                      </c:pt>
                      <c:pt idx="5003">
                        <c:v>43238.518750000003</c:v>
                      </c:pt>
                      <c:pt idx="5004">
                        <c:v>43238.522222222222</c:v>
                      </c:pt>
                      <c:pt idx="5005">
                        <c:v>43238.525694444441</c:v>
                      </c:pt>
                      <c:pt idx="5006">
                        <c:v>43238.529166666667</c:v>
                      </c:pt>
                      <c:pt idx="5007">
                        <c:v>43238.532638888886</c:v>
                      </c:pt>
                      <c:pt idx="5008">
                        <c:v>43238.536111111112</c:v>
                      </c:pt>
                      <c:pt idx="5009">
                        <c:v>43238.539583333331</c:v>
                      </c:pt>
                      <c:pt idx="5010">
                        <c:v>43238.543055555558</c:v>
                      </c:pt>
                      <c:pt idx="5011">
                        <c:v>43238.546527777777</c:v>
                      </c:pt>
                      <c:pt idx="5012">
                        <c:v>43238.55</c:v>
                      </c:pt>
                      <c:pt idx="5013">
                        <c:v>43238.553472222222</c:v>
                      </c:pt>
                      <c:pt idx="5014">
                        <c:v>43238.556944444441</c:v>
                      </c:pt>
                      <c:pt idx="5015">
                        <c:v>43238.560416666667</c:v>
                      </c:pt>
                      <c:pt idx="5016">
                        <c:v>43238.563888888886</c:v>
                      </c:pt>
                      <c:pt idx="5017">
                        <c:v>43238.567361111112</c:v>
                      </c:pt>
                      <c:pt idx="5018">
                        <c:v>43238.570833333331</c:v>
                      </c:pt>
                      <c:pt idx="5019">
                        <c:v>43238.574305555558</c:v>
                      </c:pt>
                      <c:pt idx="5020">
                        <c:v>43238.577777777777</c:v>
                      </c:pt>
                      <c:pt idx="5021">
                        <c:v>43238.581250000003</c:v>
                      </c:pt>
                      <c:pt idx="5022">
                        <c:v>43238.584722222222</c:v>
                      </c:pt>
                      <c:pt idx="5023">
                        <c:v>43238.588194444441</c:v>
                      </c:pt>
                      <c:pt idx="5024">
                        <c:v>43238.591666666667</c:v>
                      </c:pt>
                      <c:pt idx="5025">
                        <c:v>43238.595138888886</c:v>
                      </c:pt>
                      <c:pt idx="5026">
                        <c:v>43238.598611111112</c:v>
                      </c:pt>
                      <c:pt idx="5027">
                        <c:v>43238.602083333331</c:v>
                      </c:pt>
                      <c:pt idx="5028">
                        <c:v>43238.605555555558</c:v>
                      </c:pt>
                      <c:pt idx="5029">
                        <c:v>43238.609027777777</c:v>
                      </c:pt>
                      <c:pt idx="5030">
                        <c:v>43238.612500000003</c:v>
                      </c:pt>
                      <c:pt idx="5031">
                        <c:v>43238.615972222222</c:v>
                      </c:pt>
                      <c:pt idx="5032">
                        <c:v>43238.619444444441</c:v>
                      </c:pt>
                      <c:pt idx="5033">
                        <c:v>43238.622916666667</c:v>
                      </c:pt>
                      <c:pt idx="5034">
                        <c:v>43238.626388888886</c:v>
                      </c:pt>
                      <c:pt idx="5035">
                        <c:v>43238.629861111112</c:v>
                      </c:pt>
                      <c:pt idx="5036">
                        <c:v>43238.633333333331</c:v>
                      </c:pt>
                      <c:pt idx="5037">
                        <c:v>43238.636805555558</c:v>
                      </c:pt>
                      <c:pt idx="5038">
                        <c:v>43238.640277777777</c:v>
                      </c:pt>
                      <c:pt idx="5039">
                        <c:v>43238.643750000003</c:v>
                      </c:pt>
                      <c:pt idx="5040">
                        <c:v>43238.647222222222</c:v>
                      </c:pt>
                      <c:pt idx="5041">
                        <c:v>43238.650694444441</c:v>
                      </c:pt>
                      <c:pt idx="5042">
                        <c:v>43238.654166666667</c:v>
                      </c:pt>
                      <c:pt idx="5043">
                        <c:v>43238.658333333333</c:v>
                      </c:pt>
                      <c:pt idx="5044">
                        <c:v>43238.661805555559</c:v>
                      </c:pt>
                      <c:pt idx="5045">
                        <c:v>43238.665277777778</c:v>
                      </c:pt>
                      <c:pt idx="5046">
                        <c:v>43238.668749999997</c:v>
                      </c:pt>
                      <c:pt idx="5047">
                        <c:v>43238.672222222223</c:v>
                      </c:pt>
                      <c:pt idx="5048">
                        <c:v>43238.675694444442</c:v>
                      </c:pt>
                      <c:pt idx="5049">
                        <c:v>43238.679166666669</c:v>
                      </c:pt>
                      <c:pt idx="5050">
                        <c:v>43238.682638888888</c:v>
                      </c:pt>
                      <c:pt idx="5051">
                        <c:v>43238.686111111114</c:v>
                      </c:pt>
                      <c:pt idx="5052">
                        <c:v>43238.689583333333</c:v>
                      </c:pt>
                      <c:pt idx="5053">
                        <c:v>43238.693055555559</c:v>
                      </c:pt>
                      <c:pt idx="5054">
                        <c:v>43238.696527777778</c:v>
                      </c:pt>
                      <c:pt idx="5055">
                        <c:v>43238.7</c:v>
                      </c:pt>
                      <c:pt idx="5056">
                        <c:v>43238.703472222223</c:v>
                      </c:pt>
                      <c:pt idx="5057">
                        <c:v>43238.706944444442</c:v>
                      </c:pt>
                      <c:pt idx="5058">
                        <c:v>43238.710416666669</c:v>
                      </c:pt>
                      <c:pt idx="5059">
                        <c:v>43238.713888888888</c:v>
                      </c:pt>
                      <c:pt idx="5060">
                        <c:v>43238.717361111114</c:v>
                      </c:pt>
                      <c:pt idx="5061">
                        <c:v>43238.720833333333</c:v>
                      </c:pt>
                      <c:pt idx="5062">
                        <c:v>43238.724305555559</c:v>
                      </c:pt>
                      <c:pt idx="5063">
                        <c:v>43238.727777777778</c:v>
                      </c:pt>
                      <c:pt idx="5064">
                        <c:v>43238.731249999997</c:v>
                      </c:pt>
                      <c:pt idx="5065">
                        <c:v>43238.734722222223</c:v>
                      </c:pt>
                      <c:pt idx="5066">
                        <c:v>43238.738194444442</c:v>
                      </c:pt>
                      <c:pt idx="5067">
                        <c:v>43238.741666666669</c:v>
                      </c:pt>
                      <c:pt idx="5068">
                        <c:v>43238.745138888888</c:v>
                      </c:pt>
                      <c:pt idx="5069">
                        <c:v>43238.748611111114</c:v>
                      </c:pt>
                      <c:pt idx="5070">
                        <c:v>43238.752083333333</c:v>
                      </c:pt>
                      <c:pt idx="5071">
                        <c:v>43238.755555555559</c:v>
                      </c:pt>
                      <c:pt idx="5072">
                        <c:v>43238.759027777778</c:v>
                      </c:pt>
                      <c:pt idx="5073">
                        <c:v>43238.762499999997</c:v>
                      </c:pt>
                      <c:pt idx="5074">
                        <c:v>43238.765972222223</c:v>
                      </c:pt>
                      <c:pt idx="5075">
                        <c:v>43238.769444444442</c:v>
                      </c:pt>
                      <c:pt idx="5076">
                        <c:v>43238.772916666669</c:v>
                      </c:pt>
                      <c:pt idx="5077">
                        <c:v>43238.776388888888</c:v>
                      </c:pt>
                      <c:pt idx="5078">
                        <c:v>43238.820833333331</c:v>
                      </c:pt>
                      <c:pt idx="5079">
                        <c:v>43238.824305555558</c:v>
                      </c:pt>
                      <c:pt idx="5080">
                        <c:v>43238.827777777777</c:v>
                      </c:pt>
                      <c:pt idx="5081">
                        <c:v>43238.831250000003</c:v>
                      </c:pt>
                      <c:pt idx="5082">
                        <c:v>43238.834722222222</c:v>
                      </c:pt>
                      <c:pt idx="5083">
                        <c:v>43238.838194444441</c:v>
                      </c:pt>
                      <c:pt idx="5084">
                        <c:v>43238.841666666667</c:v>
                      </c:pt>
                      <c:pt idx="5085">
                        <c:v>43238.845138888886</c:v>
                      </c:pt>
                      <c:pt idx="5086">
                        <c:v>43238.848611111112</c:v>
                      </c:pt>
                      <c:pt idx="5087">
                        <c:v>43238.852083333331</c:v>
                      </c:pt>
                      <c:pt idx="5088">
                        <c:v>43238.855555555558</c:v>
                      </c:pt>
                      <c:pt idx="5089">
                        <c:v>43238.859027777777</c:v>
                      </c:pt>
                      <c:pt idx="5090">
                        <c:v>43238.862500000003</c:v>
                      </c:pt>
                      <c:pt idx="5091">
                        <c:v>43238.865972222222</c:v>
                      </c:pt>
                      <c:pt idx="5092">
                        <c:v>43238.869444444441</c:v>
                      </c:pt>
                      <c:pt idx="5093">
                        <c:v>43238.872916666667</c:v>
                      </c:pt>
                      <c:pt idx="5094">
                        <c:v>43238.876388888886</c:v>
                      </c:pt>
                      <c:pt idx="5095">
                        <c:v>43238.879861111112</c:v>
                      </c:pt>
                      <c:pt idx="5096">
                        <c:v>43238.883333333331</c:v>
                      </c:pt>
                      <c:pt idx="5097">
                        <c:v>43238.886805555558</c:v>
                      </c:pt>
                      <c:pt idx="5098">
                        <c:v>43238.893750000003</c:v>
                      </c:pt>
                      <c:pt idx="5099">
                        <c:v>43238.897222222222</c:v>
                      </c:pt>
                      <c:pt idx="5100">
                        <c:v>43238.900694444441</c:v>
                      </c:pt>
                      <c:pt idx="5101">
                        <c:v>43238.904166666667</c:v>
                      </c:pt>
                      <c:pt idx="5102">
                        <c:v>43238.907638888886</c:v>
                      </c:pt>
                      <c:pt idx="5103">
                        <c:v>43238.911111111112</c:v>
                      </c:pt>
                      <c:pt idx="5104">
                        <c:v>43238.914583333331</c:v>
                      </c:pt>
                      <c:pt idx="5105">
                        <c:v>43238.918055555558</c:v>
                      </c:pt>
                      <c:pt idx="5106">
                        <c:v>43238.921527777777</c:v>
                      </c:pt>
                      <c:pt idx="5107">
                        <c:v>43238.925000000003</c:v>
                      </c:pt>
                      <c:pt idx="5108">
                        <c:v>43238.928472222222</c:v>
                      </c:pt>
                      <c:pt idx="5109">
                        <c:v>43238.931944444441</c:v>
                      </c:pt>
                      <c:pt idx="5110">
                        <c:v>43238.935416666667</c:v>
                      </c:pt>
                      <c:pt idx="5111">
                        <c:v>43238.938888888886</c:v>
                      </c:pt>
                      <c:pt idx="5112">
                        <c:v>43238.942361111112</c:v>
                      </c:pt>
                      <c:pt idx="5113">
                        <c:v>43238.945833333331</c:v>
                      </c:pt>
                      <c:pt idx="5114">
                        <c:v>43238.949305555558</c:v>
                      </c:pt>
                      <c:pt idx="5115">
                        <c:v>43238.952777777777</c:v>
                      </c:pt>
                      <c:pt idx="5116">
                        <c:v>43238.956250000003</c:v>
                      </c:pt>
                      <c:pt idx="5117">
                        <c:v>43238.959722222222</c:v>
                      </c:pt>
                      <c:pt idx="5118">
                        <c:v>43238.963194444441</c:v>
                      </c:pt>
                      <c:pt idx="5119">
                        <c:v>43238.966666666667</c:v>
                      </c:pt>
                      <c:pt idx="5120">
                        <c:v>43238.970138888886</c:v>
                      </c:pt>
                      <c:pt idx="5121">
                        <c:v>43238.973611111112</c:v>
                      </c:pt>
                      <c:pt idx="5122">
                        <c:v>43238.977083333331</c:v>
                      </c:pt>
                      <c:pt idx="5123">
                        <c:v>43238.980555555558</c:v>
                      </c:pt>
                      <c:pt idx="5124">
                        <c:v>43238.984027777777</c:v>
                      </c:pt>
                      <c:pt idx="5125">
                        <c:v>43238.987500000003</c:v>
                      </c:pt>
                      <c:pt idx="5126">
                        <c:v>43238.990972222222</c:v>
                      </c:pt>
                      <c:pt idx="5127">
                        <c:v>43238.994444444441</c:v>
                      </c:pt>
                      <c:pt idx="5128">
                        <c:v>43238.997916666667</c:v>
                      </c:pt>
                      <c:pt idx="5129">
                        <c:v>43239.001388888886</c:v>
                      </c:pt>
                      <c:pt idx="5130">
                        <c:v>43239.004861111112</c:v>
                      </c:pt>
                      <c:pt idx="5131">
                        <c:v>43239.008333333331</c:v>
                      </c:pt>
                      <c:pt idx="5132">
                        <c:v>43239.011805555558</c:v>
                      </c:pt>
                      <c:pt idx="5133">
                        <c:v>43239.015277777777</c:v>
                      </c:pt>
                      <c:pt idx="5134">
                        <c:v>43239.018750000003</c:v>
                      </c:pt>
                      <c:pt idx="5135">
                        <c:v>43239.022222222222</c:v>
                      </c:pt>
                      <c:pt idx="5136">
                        <c:v>43239.025694444441</c:v>
                      </c:pt>
                      <c:pt idx="5137">
                        <c:v>43239.029166666667</c:v>
                      </c:pt>
                      <c:pt idx="5138">
                        <c:v>43239.032638888886</c:v>
                      </c:pt>
                      <c:pt idx="5139">
                        <c:v>43239.036111111112</c:v>
                      </c:pt>
                      <c:pt idx="5140">
                        <c:v>43239.039583333331</c:v>
                      </c:pt>
                      <c:pt idx="5141">
                        <c:v>43239.043055555558</c:v>
                      </c:pt>
                      <c:pt idx="5142">
                        <c:v>43239.046527777777</c:v>
                      </c:pt>
                      <c:pt idx="5143">
                        <c:v>43239.05</c:v>
                      </c:pt>
                      <c:pt idx="5144">
                        <c:v>43239.053472222222</c:v>
                      </c:pt>
                      <c:pt idx="5145">
                        <c:v>43239.056944444441</c:v>
                      </c:pt>
                      <c:pt idx="5146">
                        <c:v>43239.060416666667</c:v>
                      </c:pt>
                      <c:pt idx="5147">
                        <c:v>43239.063888888886</c:v>
                      </c:pt>
                      <c:pt idx="5148">
                        <c:v>43239.067361111112</c:v>
                      </c:pt>
                      <c:pt idx="5149">
                        <c:v>43239.070833333331</c:v>
                      </c:pt>
                      <c:pt idx="5150">
                        <c:v>43239.074305555558</c:v>
                      </c:pt>
                      <c:pt idx="5151">
                        <c:v>43239.077777777777</c:v>
                      </c:pt>
                      <c:pt idx="5152">
                        <c:v>43239.081250000003</c:v>
                      </c:pt>
                      <c:pt idx="5153">
                        <c:v>43239.084722222222</c:v>
                      </c:pt>
                      <c:pt idx="5154">
                        <c:v>43239.088194444441</c:v>
                      </c:pt>
                      <c:pt idx="5155">
                        <c:v>43239.091666666667</c:v>
                      </c:pt>
                      <c:pt idx="5156">
                        <c:v>43239.095138888886</c:v>
                      </c:pt>
                      <c:pt idx="5157">
                        <c:v>43239.098611111112</c:v>
                      </c:pt>
                      <c:pt idx="5158">
                        <c:v>43239.102083333331</c:v>
                      </c:pt>
                      <c:pt idx="5159">
                        <c:v>43239.105555555558</c:v>
                      </c:pt>
                      <c:pt idx="5160">
                        <c:v>43239.109027777777</c:v>
                      </c:pt>
                      <c:pt idx="5161">
                        <c:v>43239.112500000003</c:v>
                      </c:pt>
                      <c:pt idx="5162">
                        <c:v>43239.115972222222</c:v>
                      </c:pt>
                      <c:pt idx="5163">
                        <c:v>43239.119444444441</c:v>
                      </c:pt>
                      <c:pt idx="5164">
                        <c:v>43239.122916666667</c:v>
                      </c:pt>
                      <c:pt idx="5165">
                        <c:v>43239.126388888886</c:v>
                      </c:pt>
                      <c:pt idx="5166">
                        <c:v>43239.129861111112</c:v>
                      </c:pt>
                      <c:pt idx="5167">
                        <c:v>43239.133333333331</c:v>
                      </c:pt>
                      <c:pt idx="5168">
                        <c:v>43239.136805555558</c:v>
                      </c:pt>
                      <c:pt idx="5169">
                        <c:v>43239.140277777777</c:v>
                      </c:pt>
                      <c:pt idx="5170">
                        <c:v>43239.143750000003</c:v>
                      </c:pt>
                      <c:pt idx="5171">
                        <c:v>43239.147222222222</c:v>
                      </c:pt>
                      <c:pt idx="5172">
                        <c:v>43239.150694444441</c:v>
                      </c:pt>
                      <c:pt idx="5173">
                        <c:v>43239.154166666667</c:v>
                      </c:pt>
                      <c:pt idx="5174">
                        <c:v>43239.157638888886</c:v>
                      </c:pt>
                      <c:pt idx="5175">
                        <c:v>43239.161111111112</c:v>
                      </c:pt>
                      <c:pt idx="5176">
                        <c:v>43239.164583333331</c:v>
                      </c:pt>
                      <c:pt idx="5177">
                        <c:v>43239.168055555558</c:v>
                      </c:pt>
                      <c:pt idx="5178">
                        <c:v>43239.171527777777</c:v>
                      </c:pt>
                      <c:pt idx="5179">
                        <c:v>43239.175000000003</c:v>
                      </c:pt>
                      <c:pt idx="5180">
                        <c:v>43239.178472222222</c:v>
                      </c:pt>
                      <c:pt idx="5181">
                        <c:v>43239.181944444441</c:v>
                      </c:pt>
                      <c:pt idx="5182">
                        <c:v>43239.185416666667</c:v>
                      </c:pt>
                      <c:pt idx="5183">
                        <c:v>43239.188888888886</c:v>
                      </c:pt>
                      <c:pt idx="5184">
                        <c:v>43239.192361111112</c:v>
                      </c:pt>
                      <c:pt idx="5185">
                        <c:v>43239.195833333331</c:v>
                      </c:pt>
                      <c:pt idx="5186">
                        <c:v>43239.199305555558</c:v>
                      </c:pt>
                      <c:pt idx="5187">
                        <c:v>43239.202777777777</c:v>
                      </c:pt>
                      <c:pt idx="5188">
                        <c:v>43239.206250000003</c:v>
                      </c:pt>
                      <c:pt idx="5189">
                        <c:v>43239.209722222222</c:v>
                      </c:pt>
                      <c:pt idx="5190">
                        <c:v>43239.213194444441</c:v>
                      </c:pt>
                      <c:pt idx="5191">
                        <c:v>43239.216666666667</c:v>
                      </c:pt>
                      <c:pt idx="5192">
                        <c:v>43239.220138888886</c:v>
                      </c:pt>
                      <c:pt idx="5193">
                        <c:v>43239.223611111112</c:v>
                      </c:pt>
                      <c:pt idx="5194">
                        <c:v>43239.227083333331</c:v>
                      </c:pt>
                      <c:pt idx="5195">
                        <c:v>43239.230555555558</c:v>
                      </c:pt>
                      <c:pt idx="5196">
                        <c:v>43239.234027777777</c:v>
                      </c:pt>
                      <c:pt idx="5197">
                        <c:v>43239.237500000003</c:v>
                      </c:pt>
                      <c:pt idx="5198">
                        <c:v>43239.240972222222</c:v>
                      </c:pt>
                      <c:pt idx="5199">
                        <c:v>43239.244444444441</c:v>
                      </c:pt>
                      <c:pt idx="5200">
                        <c:v>43239.247916666667</c:v>
                      </c:pt>
                      <c:pt idx="5201">
                        <c:v>43239.251388888886</c:v>
                      </c:pt>
                      <c:pt idx="5202">
                        <c:v>43239.254861111112</c:v>
                      </c:pt>
                      <c:pt idx="5203">
                        <c:v>43239.259027777778</c:v>
                      </c:pt>
                      <c:pt idx="5204">
                        <c:v>43239.262499999997</c:v>
                      </c:pt>
                      <c:pt idx="5205">
                        <c:v>43239.265972222223</c:v>
                      </c:pt>
                      <c:pt idx="5206">
                        <c:v>43239.269444444442</c:v>
                      </c:pt>
                      <c:pt idx="5207">
                        <c:v>43239.272916666669</c:v>
                      </c:pt>
                      <c:pt idx="5208">
                        <c:v>43239.276388888888</c:v>
                      </c:pt>
                      <c:pt idx="5209">
                        <c:v>43239.280555555553</c:v>
                      </c:pt>
                      <c:pt idx="5210">
                        <c:v>43239.28402777778</c:v>
                      </c:pt>
                      <c:pt idx="5211">
                        <c:v>43239.287499999999</c:v>
                      </c:pt>
                      <c:pt idx="5212">
                        <c:v>43239.290972222225</c:v>
                      </c:pt>
                      <c:pt idx="5213">
                        <c:v>43239.294444444444</c:v>
                      </c:pt>
                      <c:pt idx="5214">
                        <c:v>43239.29791666667</c:v>
                      </c:pt>
                      <c:pt idx="5215">
                        <c:v>43239.301388888889</c:v>
                      </c:pt>
                      <c:pt idx="5216">
                        <c:v>43239.304861111108</c:v>
                      </c:pt>
                      <c:pt idx="5217">
                        <c:v>43239.308333333334</c:v>
                      </c:pt>
                      <c:pt idx="5218">
                        <c:v>43239.311805555553</c:v>
                      </c:pt>
                      <c:pt idx="5219">
                        <c:v>43239.31527777778</c:v>
                      </c:pt>
                      <c:pt idx="5220">
                        <c:v>43239.318749999999</c:v>
                      </c:pt>
                      <c:pt idx="5221">
                        <c:v>43239.322222222225</c:v>
                      </c:pt>
                      <c:pt idx="5222">
                        <c:v>43239.325694444444</c:v>
                      </c:pt>
                      <c:pt idx="5223">
                        <c:v>43239.32916666667</c:v>
                      </c:pt>
                      <c:pt idx="5224">
                        <c:v>43239.332638888889</c:v>
                      </c:pt>
                      <c:pt idx="5225">
                        <c:v>43239.336111111108</c:v>
                      </c:pt>
                      <c:pt idx="5226">
                        <c:v>43239.339583333334</c:v>
                      </c:pt>
                      <c:pt idx="5227">
                        <c:v>43239.343055555553</c:v>
                      </c:pt>
                      <c:pt idx="5228">
                        <c:v>43239.34652777778</c:v>
                      </c:pt>
                      <c:pt idx="5229">
                        <c:v>43239.35</c:v>
                      </c:pt>
                      <c:pt idx="5230">
                        <c:v>43239.353472222225</c:v>
                      </c:pt>
                      <c:pt idx="5231">
                        <c:v>43239.356944444444</c:v>
                      </c:pt>
                      <c:pt idx="5232">
                        <c:v>43239.36041666667</c:v>
                      </c:pt>
                      <c:pt idx="5233">
                        <c:v>43239.363888888889</c:v>
                      </c:pt>
                      <c:pt idx="5234">
                        <c:v>43239.367361111108</c:v>
                      </c:pt>
                      <c:pt idx="5235">
                        <c:v>43239.370833333334</c:v>
                      </c:pt>
                      <c:pt idx="5236">
                        <c:v>43239.374305555553</c:v>
                      </c:pt>
                      <c:pt idx="5237">
                        <c:v>43239.37777777778</c:v>
                      </c:pt>
                      <c:pt idx="5238">
                        <c:v>43239.381249999999</c:v>
                      </c:pt>
                      <c:pt idx="5239">
                        <c:v>43239.384722222225</c:v>
                      </c:pt>
                      <c:pt idx="5240">
                        <c:v>43239.388194444444</c:v>
                      </c:pt>
                      <c:pt idx="5241">
                        <c:v>43239.39166666667</c:v>
                      </c:pt>
                      <c:pt idx="5242">
                        <c:v>43239.395138888889</c:v>
                      </c:pt>
                      <c:pt idx="5243">
                        <c:v>43239.398611111108</c:v>
                      </c:pt>
                      <c:pt idx="5244">
                        <c:v>43239.402083333334</c:v>
                      </c:pt>
                      <c:pt idx="5245">
                        <c:v>43239.405555555553</c:v>
                      </c:pt>
                      <c:pt idx="5246">
                        <c:v>43239.40902777778</c:v>
                      </c:pt>
                      <c:pt idx="5247">
                        <c:v>43239.412499999999</c:v>
                      </c:pt>
                      <c:pt idx="5248">
                        <c:v>43239.415972222225</c:v>
                      </c:pt>
                      <c:pt idx="5249">
                        <c:v>43239.419444444444</c:v>
                      </c:pt>
                      <c:pt idx="5250">
                        <c:v>43239.42291666667</c:v>
                      </c:pt>
                      <c:pt idx="5251">
                        <c:v>43239.426388888889</c:v>
                      </c:pt>
                      <c:pt idx="5252">
                        <c:v>43239.429861111108</c:v>
                      </c:pt>
                      <c:pt idx="5253">
                        <c:v>43239.433333333334</c:v>
                      </c:pt>
                      <c:pt idx="5254">
                        <c:v>43239.436805555553</c:v>
                      </c:pt>
                      <c:pt idx="5255">
                        <c:v>43239.44027777778</c:v>
                      </c:pt>
                      <c:pt idx="5256">
                        <c:v>43239.443749999999</c:v>
                      </c:pt>
                      <c:pt idx="5257">
                        <c:v>43239.447222222225</c:v>
                      </c:pt>
                      <c:pt idx="5258">
                        <c:v>43239.450694444444</c:v>
                      </c:pt>
                      <c:pt idx="5259">
                        <c:v>43239.45416666667</c:v>
                      </c:pt>
                      <c:pt idx="5260">
                        <c:v>43239.457638888889</c:v>
                      </c:pt>
                      <c:pt idx="5261">
                        <c:v>43239.461111111108</c:v>
                      </c:pt>
                      <c:pt idx="5262">
                        <c:v>43239.464583333334</c:v>
                      </c:pt>
                      <c:pt idx="5263">
                        <c:v>43239.468055555553</c:v>
                      </c:pt>
                      <c:pt idx="5264">
                        <c:v>43239.47152777778</c:v>
                      </c:pt>
                      <c:pt idx="5265">
                        <c:v>43239.474999999999</c:v>
                      </c:pt>
                      <c:pt idx="5266">
                        <c:v>43239.478472222225</c:v>
                      </c:pt>
                      <c:pt idx="5267">
                        <c:v>43239.481944444444</c:v>
                      </c:pt>
                      <c:pt idx="5268">
                        <c:v>43239.48541666667</c:v>
                      </c:pt>
                      <c:pt idx="5269">
                        <c:v>43239.488888888889</c:v>
                      </c:pt>
                      <c:pt idx="5270">
                        <c:v>43239.492361111108</c:v>
                      </c:pt>
                      <c:pt idx="5271">
                        <c:v>43239.495833333334</c:v>
                      </c:pt>
                      <c:pt idx="5272">
                        <c:v>43239.499305555553</c:v>
                      </c:pt>
                      <c:pt idx="5273">
                        <c:v>43239.50277777778</c:v>
                      </c:pt>
                      <c:pt idx="5274">
                        <c:v>43239.506249999999</c:v>
                      </c:pt>
                      <c:pt idx="5275">
                        <c:v>43239.509722222225</c:v>
                      </c:pt>
                      <c:pt idx="5276">
                        <c:v>43239.513194444444</c:v>
                      </c:pt>
                      <c:pt idx="5277">
                        <c:v>43239.51666666667</c:v>
                      </c:pt>
                      <c:pt idx="5278">
                        <c:v>43239.520138888889</c:v>
                      </c:pt>
                      <c:pt idx="5279">
                        <c:v>43239.523611111108</c:v>
                      </c:pt>
                      <c:pt idx="5280">
                        <c:v>43239.524305555555</c:v>
                      </c:pt>
                      <c:pt idx="5281">
                        <c:v>43239.527777777781</c:v>
                      </c:pt>
                      <c:pt idx="5282">
                        <c:v>43239.53125</c:v>
                      </c:pt>
                      <c:pt idx="5283">
                        <c:v>43239.534722222219</c:v>
                      </c:pt>
                      <c:pt idx="5284">
                        <c:v>43239.538194444445</c:v>
                      </c:pt>
                      <c:pt idx="5285">
                        <c:v>43239.541666666664</c:v>
                      </c:pt>
                      <c:pt idx="5286">
                        <c:v>43239.545138888891</c:v>
                      </c:pt>
                      <c:pt idx="5287">
                        <c:v>43239.548611111109</c:v>
                      </c:pt>
                      <c:pt idx="5288">
                        <c:v>43239.552083333336</c:v>
                      </c:pt>
                      <c:pt idx="5289">
                        <c:v>43239.555555555555</c:v>
                      </c:pt>
                      <c:pt idx="5290">
                        <c:v>43239.559027777781</c:v>
                      </c:pt>
                      <c:pt idx="5291">
                        <c:v>43239.5625</c:v>
                      </c:pt>
                      <c:pt idx="5292">
                        <c:v>43239.565972222219</c:v>
                      </c:pt>
                      <c:pt idx="5293">
                        <c:v>43239.569444444445</c:v>
                      </c:pt>
                      <c:pt idx="5294">
                        <c:v>43239.572916666664</c:v>
                      </c:pt>
                      <c:pt idx="5295">
                        <c:v>43239.576388888891</c:v>
                      </c:pt>
                      <c:pt idx="5296">
                        <c:v>43239.582638888889</c:v>
                      </c:pt>
                      <c:pt idx="5297">
                        <c:v>43239.583333333336</c:v>
                      </c:pt>
                      <c:pt idx="5298">
                        <c:v>43239.586805555555</c:v>
                      </c:pt>
                      <c:pt idx="5299">
                        <c:v>43239.590277777781</c:v>
                      </c:pt>
                      <c:pt idx="5300">
                        <c:v>43239.59375</c:v>
                      </c:pt>
                      <c:pt idx="5301">
                        <c:v>43239.597222222219</c:v>
                      </c:pt>
                      <c:pt idx="5302">
                        <c:v>43239.600694444445</c:v>
                      </c:pt>
                      <c:pt idx="5303">
                        <c:v>43239.605555555558</c:v>
                      </c:pt>
                      <c:pt idx="5304">
                        <c:v>43239.609027777777</c:v>
                      </c:pt>
                      <c:pt idx="5305">
                        <c:v>43239.612500000003</c:v>
                      </c:pt>
                      <c:pt idx="5306">
                        <c:v>43239.615972222222</c:v>
                      </c:pt>
                      <c:pt idx="5307">
                        <c:v>43239.619444444441</c:v>
                      </c:pt>
                      <c:pt idx="5308">
                        <c:v>43239.622916666667</c:v>
                      </c:pt>
                      <c:pt idx="5309">
                        <c:v>43239.626388888886</c:v>
                      </c:pt>
                      <c:pt idx="5310">
                        <c:v>43239.629861111112</c:v>
                      </c:pt>
                      <c:pt idx="5311">
                        <c:v>43239.633333333331</c:v>
                      </c:pt>
                      <c:pt idx="5312">
                        <c:v>43239.636805555558</c:v>
                      </c:pt>
                      <c:pt idx="5313">
                        <c:v>43239.640277777777</c:v>
                      </c:pt>
                      <c:pt idx="5314">
                        <c:v>43239.643750000003</c:v>
                      </c:pt>
                      <c:pt idx="5315">
                        <c:v>43239.647222222222</c:v>
                      </c:pt>
                      <c:pt idx="5316">
                        <c:v>43239.650694444441</c:v>
                      </c:pt>
                      <c:pt idx="5317">
                        <c:v>43239.654166666667</c:v>
                      </c:pt>
                      <c:pt idx="5318">
                        <c:v>43239.657638888886</c:v>
                      </c:pt>
                      <c:pt idx="5319">
                        <c:v>43239.661111111112</c:v>
                      </c:pt>
                      <c:pt idx="5320">
                        <c:v>43239.664583333331</c:v>
                      </c:pt>
                      <c:pt idx="5321">
                        <c:v>43239.668055555558</c:v>
                      </c:pt>
                      <c:pt idx="5322">
                        <c:v>43239.671527777777</c:v>
                      </c:pt>
                      <c:pt idx="5323">
                        <c:v>43239.675000000003</c:v>
                      </c:pt>
                      <c:pt idx="5324">
                        <c:v>43239.678472222222</c:v>
                      </c:pt>
                      <c:pt idx="5325">
                        <c:v>43239.681944444441</c:v>
                      </c:pt>
                      <c:pt idx="5326">
                        <c:v>43239.685416666667</c:v>
                      </c:pt>
                      <c:pt idx="5327">
                        <c:v>43239.688888888886</c:v>
                      </c:pt>
                      <c:pt idx="5328">
                        <c:v>43239.726388888892</c:v>
                      </c:pt>
                      <c:pt idx="5329">
                        <c:v>43239.729861111111</c:v>
                      </c:pt>
                      <c:pt idx="5330">
                        <c:v>43239.73333333333</c:v>
                      </c:pt>
                      <c:pt idx="5331">
                        <c:v>43239.736805555556</c:v>
                      </c:pt>
                      <c:pt idx="5332">
                        <c:v>43239.740277777775</c:v>
                      </c:pt>
                      <c:pt idx="5333">
                        <c:v>43239.743750000001</c:v>
                      </c:pt>
                      <c:pt idx="5334">
                        <c:v>43239.74722222222</c:v>
                      </c:pt>
                      <c:pt idx="5335">
                        <c:v>43239.750694444447</c:v>
                      </c:pt>
                      <c:pt idx="5336">
                        <c:v>43239.754166666666</c:v>
                      </c:pt>
                      <c:pt idx="5337">
                        <c:v>43239.757638888892</c:v>
                      </c:pt>
                      <c:pt idx="5338">
                        <c:v>43239.761111111111</c:v>
                      </c:pt>
                      <c:pt idx="5339">
                        <c:v>43239.76458333333</c:v>
                      </c:pt>
                      <c:pt idx="5340">
                        <c:v>43239.768055555556</c:v>
                      </c:pt>
                      <c:pt idx="5341">
                        <c:v>43239.771527777775</c:v>
                      </c:pt>
                      <c:pt idx="5342">
                        <c:v>43239.775000000001</c:v>
                      </c:pt>
                      <c:pt idx="5343">
                        <c:v>43239.77847222222</c:v>
                      </c:pt>
                      <c:pt idx="5344">
                        <c:v>43239.781944444447</c:v>
                      </c:pt>
                      <c:pt idx="5345">
                        <c:v>43239.784722222219</c:v>
                      </c:pt>
                      <c:pt idx="5346">
                        <c:v>43239.788194444445</c:v>
                      </c:pt>
                      <c:pt idx="5347">
                        <c:v>43239.791666666664</c:v>
                      </c:pt>
                      <c:pt idx="5348">
                        <c:v>43239.795138888891</c:v>
                      </c:pt>
                      <c:pt idx="5349">
                        <c:v>43239.798611111109</c:v>
                      </c:pt>
                      <c:pt idx="5350">
                        <c:v>43239.802083333336</c:v>
                      </c:pt>
                      <c:pt idx="5351">
                        <c:v>43239.805555555555</c:v>
                      </c:pt>
                      <c:pt idx="5352">
                        <c:v>43239.809027777781</c:v>
                      </c:pt>
                      <c:pt idx="5353">
                        <c:v>43239.8125</c:v>
                      </c:pt>
                      <c:pt idx="5354">
                        <c:v>43239.815972222219</c:v>
                      </c:pt>
                      <c:pt idx="5355">
                        <c:v>43239.819444444445</c:v>
                      </c:pt>
                      <c:pt idx="5356">
                        <c:v>43239.822916666664</c:v>
                      </c:pt>
                      <c:pt idx="5357">
                        <c:v>43239.826388888891</c:v>
                      </c:pt>
                      <c:pt idx="5358">
                        <c:v>43239.829861111109</c:v>
                      </c:pt>
                      <c:pt idx="5359">
                        <c:v>43239.833333333336</c:v>
                      </c:pt>
                      <c:pt idx="5360">
                        <c:v>43239.836805555555</c:v>
                      </c:pt>
                      <c:pt idx="5361">
                        <c:v>43239.840277777781</c:v>
                      </c:pt>
                      <c:pt idx="5362">
                        <c:v>43239.84375</c:v>
                      </c:pt>
                      <c:pt idx="5363">
                        <c:v>43239.847222222219</c:v>
                      </c:pt>
                      <c:pt idx="5364">
                        <c:v>43239.850694444445</c:v>
                      </c:pt>
                      <c:pt idx="5365">
                        <c:v>43239.854166666664</c:v>
                      </c:pt>
                      <c:pt idx="5366">
                        <c:v>43239.857638888891</c:v>
                      </c:pt>
                      <c:pt idx="5367">
                        <c:v>43239.861111111109</c:v>
                      </c:pt>
                      <c:pt idx="5368">
                        <c:v>43239.864583333336</c:v>
                      </c:pt>
                      <c:pt idx="5369">
                        <c:v>43239.868055555555</c:v>
                      </c:pt>
                      <c:pt idx="5370">
                        <c:v>43239.871527777781</c:v>
                      </c:pt>
                      <c:pt idx="5371">
                        <c:v>43239.875</c:v>
                      </c:pt>
                      <c:pt idx="5372">
                        <c:v>43239.878472222219</c:v>
                      </c:pt>
                      <c:pt idx="5373">
                        <c:v>43239.881944444445</c:v>
                      </c:pt>
                      <c:pt idx="5374">
                        <c:v>43239.885416666664</c:v>
                      </c:pt>
                      <c:pt idx="5375">
                        <c:v>43239.888888888891</c:v>
                      </c:pt>
                      <c:pt idx="5376">
                        <c:v>43239.892361111109</c:v>
                      </c:pt>
                      <c:pt idx="5377">
                        <c:v>43239.895833333336</c:v>
                      </c:pt>
                      <c:pt idx="5378">
                        <c:v>43239.899305555555</c:v>
                      </c:pt>
                      <c:pt idx="5379">
                        <c:v>43239.902777777781</c:v>
                      </c:pt>
                      <c:pt idx="5380">
                        <c:v>43239.90625</c:v>
                      </c:pt>
                      <c:pt idx="5381">
                        <c:v>43239.909722222219</c:v>
                      </c:pt>
                      <c:pt idx="5382">
                        <c:v>43239.913194444445</c:v>
                      </c:pt>
                      <c:pt idx="5383">
                        <c:v>43239.916666666664</c:v>
                      </c:pt>
                      <c:pt idx="5384">
                        <c:v>43239.920138888891</c:v>
                      </c:pt>
                      <c:pt idx="5385">
                        <c:v>43239.923611111109</c:v>
                      </c:pt>
                      <c:pt idx="5386">
                        <c:v>43239.927083333336</c:v>
                      </c:pt>
                      <c:pt idx="5387">
                        <c:v>43239.930555555555</c:v>
                      </c:pt>
                      <c:pt idx="5388">
                        <c:v>43239.934027777781</c:v>
                      </c:pt>
                      <c:pt idx="5389">
                        <c:v>43239.9375</c:v>
                      </c:pt>
                      <c:pt idx="5390">
                        <c:v>43239.940972222219</c:v>
                      </c:pt>
                      <c:pt idx="5391">
                        <c:v>43239.944444444445</c:v>
                      </c:pt>
                      <c:pt idx="5392">
                        <c:v>43239.947916666664</c:v>
                      </c:pt>
                      <c:pt idx="5393">
                        <c:v>43239.951388888891</c:v>
                      </c:pt>
                      <c:pt idx="5394">
                        <c:v>43239.954861111109</c:v>
                      </c:pt>
                      <c:pt idx="5395">
                        <c:v>43239.958333333336</c:v>
                      </c:pt>
                      <c:pt idx="5396">
                        <c:v>43239.961805555555</c:v>
                      </c:pt>
                      <c:pt idx="5397">
                        <c:v>43239.965277777781</c:v>
                      </c:pt>
                      <c:pt idx="5398">
                        <c:v>43239.96875</c:v>
                      </c:pt>
                      <c:pt idx="5399">
                        <c:v>43239.972222222219</c:v>
                      </c:pt>
                      <c:pt idx="5400">
                        <c:v>43239.975694444445</c:v>
                      </c:pt>
                      <c:pt idx="5401">
                        <c:v>43239.979166666664</c:v>
                      </c:pt>
                      <c:pt idx="5402">
                        <c:v>43239.982638888891</c:v>
                      </c:pt>
                      <c:pt idx="5403">
                        <c:v>43239.986111111109</c:v>
                      </c:pt>
                      <c:pt idx="5404">
                        <c:v>43239.989583333336</c:v>
                      </c:pt>
                      <c:pt idx="5405">
                        <c:v>43239.993055555555</c:v>
                      </c:pt>
                      <c:pt idx="5406">
                        <c:v>43239.996527777781</c:v>
                      </c:pt>
                      <c:pt idx="5407">
                        <c:v>43240</c:v>
                      </c:pt>
                      <c:pt idx="5408">
                        <c:v>43240.003472222219</c:v>
                      </c:pt>
                      <c:pt idx="5409">
                        <c:v>43240.006944444445</c:v>
                      </c:pt>
                      <c:pt idx="5410">
                        <c:v>43240.010416666664</c:v>
                      </c:pt>
                      <c:pt idx="5411">
                        <c:v>43240.013888888891</c:v>
                      </c:pt>
                      <c:pt idx="5412">
                        <c:v>43240.017361111109</c:v>
                      </c:pt>
                      <c:pt idx="5413">
                        <c:v>43240.020833333336</c:v>
                      </c:pt>
                      <c:pt idx="5414">
                        <c:v>43240.024305555555</c:v>
                      </c:pt>
                      <c:pt idx="5415">
                        <c:v>43240.027777777781</c:v>
                      </c:pt>
                      <c:pt idx="5416">
                        <c:v>43240.03125</c:v>
                      </c:pt>
                      <c:pt idx="5417">
                        <c:v>43240.034722222219</c:v>
                      </c:pt>
                      <c:pt idx="5418">
                        <c:v>43240.038194444445</c:v>
                      </c:pt>
                      <c:pt idx="5419">
                        <c:v>43240.041666666664</c:v>
                      </c:pt>
                      <c:pt idx="5420">
                        <c:v>43240.045138888891</c:v>
                      </c:pt>
                      <c:pt idx="5421">
                        <c:v>43240.048611111109</c:v>
                      </c:pt>
                      <c:pt idx="5422">
                        <c:v>43240.052083333336</c:v>
                      </c:pt>
                      <c:pt idx="5423">
                        <c:v>43240.055555555555</c:v>
                      </c:pt>
                      <c:pt idx="5424">
                        <c:v>43240.059027777781</c:v>
                      </c:pt>
                      <c:pt idx="5425">
                        <c:v>43240.0625</c:v>
                      </c:pt>
                      <c:pt idx="5426">
                        <c:v>43240.065972222219</c:v>
                      </c:pt>
                      <c:pt idx="5427">
                        <c:v>43240.069444444445</c:v>
                      </c:pt>
                      <c:pt idx="5428">
                        <c:v>43240.072916666664</c:v>
                      </c:pt>
                      <c:pt idx="5429">
                        <c:v>43240.076388888891</c:v>
                      </c:pt>
                      <c:pt idx="5430">
                        <c:v>43240.079861111109</c:v>
                      </c:pt>
                      <c:pt idx="5431">
                        <c:v>43240.083333333336</c:v>
                      </c:pt>
                      <c:pt idx="5432">
                        <c:v>43240.086805555555</c:v>
                      </c:pt>
                      <c:pt idx="5433">
                        <c:v>43240.090277777781</c:v>
                      </c:pt>
                      <c:pt idx="5434">
                        <c:v>43240.09375</c:v>
                      </c:pt>
                      <c:pt idx="5435">
                        <c:v>43240.097222222219</c:v>
                      </c:pt>
                      <c:pt idx="5436">
                        <c:v>43240.100694444445</c:v>
                      </c:pt>
                      <c:pt idx="5437">
                        <c:v>43240.104166666664</c:v>
                      </c:pt>
                      <c:pt idx="5438">
                        <c:v>43240.107638888891</c:v>
                      </c:pt>
                      <c:pt idx="5439">
                        <c:v>43240.111111111109</c:v>
                      </c:pt>
                      <c:pt idx="5440">
                        <c:v>43240.114583333336</c:v>
                      </c:pt>
                      <c:pt idx="5441">
                        <c:v>43240.118055555555</c:v>
                      </c:pt>
                      <c:pt idx="5442">
                        <c:v>43240.121527777781</c:v>
                      </c:pt>
                      <c:pt idx="5443">
                        <c:v>43240.125</c:v>
                      </c:pt>
                      <c:pt idx="5444">
                        <c:v>43240.128472222219</c:v>
                      </c:pt>
                      <c:pt idx="5445">
                        <c:v>43240.131944444445</c:v>
                      </c:pt>
                      <c:pt idx="5446">
                        <c:v>43240.135416666664</c:v>
                      </c:pt>
                      <c:pt idx="5447">
                        <c:v>43240.138888888891</c:v>
                      </c:pt>
                      <c:pt idx="5448">
                        <c:v>43240.142361111109</c:v>
                      </c:pt>
                      <c:pt idx="5449">
                        <c:v>43240.145833333336</c:v>
                      </c:pt>
                      <c:pt idx="5450">
                        <c:v>43240.149305555555</c:v>
                      </c:pt>
                      <c:pt idx="5451">
                        <c:v>43240.152777777781</c:v>
                      </c:pt>
                      <c:pt idx="5452">
                        <c:v>43240.15625</c:v>
                      </c:pt>
                      <c:pt idx="5453">
                        <c:v>43240.159722222219</c:v>
                      </c:pt>
                      <c:pt idx="5454">
                        <c:v>43240.163194444445</c:v>
                      </c:pt>
                      <c:pt idx="5455">
                        <c:v>43240.166666666664</c:v>
                      </c:pt>
                      <c:pt idx="5456">
                        <c:v>43240.170138888891</c:v>
                      </c:pt>
                      <c:pt idx="5457">
                        <c:v>43240.173611111109</c:v>
                      </c:pt>
                      <c:pt idx="5458">
                        <c:v>43240.177083333336</c:v>
                      </c:pt>
                      <c:pt idx="5459">
                        <c:v>43240.180555555555</c:v>
                      </c:pt>
                      <c:pt idx="5460">
                        <c:v>43240.184027777781</c:v>
                      </c:pt>
                      <c:pt idx="5461">
                        <c:v>43240.1875</c:v>
                      </c:pt>
                      <c:pt idx="5462">
                        <c:v>43240.190972222219</c:v>
                      </c:pt>
                      <c:pt idx="5463">
                        <c:v>43240.194444444445</c:v>
                      </c:pt>
                      <c:pt idx="5464">
                        <c:v>43240.197916666664</c:v>
                      </c:pt>
                      <c:pt idx="5465">
                        <c:v>43240.201388888891</c:v>
                      </c:pt>
                      <c:pt idx="5466">
                        <c:v>43240.204861111109</c:v>
                      </c:pt>
                      <c:pt idx="5467">
                        <c:v>43240.208333333336</c:v>
                      </c:pt>
                      <c:pt idx="5468">
                        <c:v>43240.211805555555</c:v>
                      </c:pt>
                      <c:pt idx="5469">
                        <c:v>43240.215277777781</c:v>
                      </c:pt>
                      <c:pt idx="5470">
                        <c:v>43240.21875</c:v>
                      </c:pt>
                      <c:pt idx="5471">
                        <c:v>43240.577777777777</c:v>
                      </c:pt>
                      <c:pt idx="5472">
                        <c:v>43240.581250000003</c:v>
                      </c:pt>
                      <c:pt idx="5473">
                        <c:v>43240.584722222222</c:v>
                      </c:pt>
                      <c:pt idx="5474">
                        <c:v>43240.588194444441</c:v>
                      </c:pt>
                      <c:pt idx="5475">
                        <c:v>43240.591666666667</c:v>
                      </c:pt>
                      <c:pt idx="5476">
                        <c:v>43240.595138888886</c:v>
                      </c:pt>
                      <c:pt idx="5477">
                        <c:v>43240.598611111112</c:v>
                      </c:pt>
                      <c:pt idx="5478">
                        <c:v>43240.602083333331</c:v>
                      </c:pt>
                      <c:pt idx="5479">
                        <c:v>43240.605555555558</c:v>
                      </c:pt>
                      <c:pt idx="5480">
                        <c:v>43240.609027777777</c:v>
                      </c:pt>
                      <c:pt idx="5481">
                        <c:v>43240.613194444442</c:v>
                      </c:pt>
                      <c:pt idx="5482">
                        <c:v>43240.616666666669</c:v>
                      </c:pt>
                      <c:pt idx="5483">
                        <c:v>43240.620138888888</c:v>
                      </c:pt>
                      <c:pt idx="5484">
                        <c:v>43240.623611111114</c:v>
                      </c:pt>
                      <c:pt idx="5485">
                        <c:v>43240.627083333333</c:v>
                      </c:pt>
                      <c:pt idx="5486">
                        <c:v>43240.630555555559</c:v>
                      </c:pt>
                      <c:pt idx="5487">
                        <c:v>43240.634027777778</c:v>
                      </c:pt>
                      <c:pt idx="5488">
                        <c:v>43240.637499999997</c:v>
                      </c:pt>
                      <c:pt idx="5489">
                        <c:v>43240.640972222223</c:v>
                      </c:pt>
                      <c:pt idx="5490">
                        <c:v>43240.644444444442</c:v>
                      </c:pt>
                      <c:pt idx="5491">
                        <c:v>43240.647916666669</c:v>
                      </c:pt>
                      <c:pt idx="5492">
                        <c:v>43240.651388888888</c:v>
                      </c:pt>
                      <c:pt idx="5493">
                        <c:v>43240.654861111114</c:v>
                      </c:pt>
                      <c:pt idx="5494">
                        <c:v>43240.658333333333</c:v>
                      </c:pt>
                      <c:pt idx="5495">
                        <c:v>43240.661805555559</c:v>
                      </c:pt>
                      <c:pt idx="5496">
                        <c:v>43240.665277777778</c:v>
                      </c:pt>
                      <c:pt idx="5497">
                        <c:v>43240.668055555558</c:v>
                      </c:pt>
                      <c:pt idx="5498">
                        <c:v>43240.671527777777</c:v>
                      </c:pt>
                      <c:pt idx="5499">
                        <c:v>43240.675000000003</c:v>
                      </c:pt>
                      <c:pt idx="5500">
                        <c:v>43240.678472222222</c:v>
                      </c:pt>
                      <c:pt idx="5501">
                        <c:v>43240.681944444441</c:v>
                      </c:pt>
                      <c:pt idx="5502">
                        <c:v>43240.685416666667</c:v>
                      </c:pt>
                      <c:pt idx="5503">
                        <c:v>43240.688888888886</c:v>
                      </c:pt>
                      <c:pt idx="5504">
                        <c:v>43240.692361111112</c:v>
                      </c:pt>
                      <c:pt idx="5505">
                        <c:v>43240.695833333331</c:v>
                      </c:pt>
                      <c:pt idx="5506">
                        <c:v>43240.699305555558</c:v>
                      </c:pt>
                      <c:pt idx="5507">
                        <c:v>43240.702777777777</c:v>
                      </c:pt>
                      <c:pt idx="5508">
                        <c:v>43240.706250000003</c:v>
                      </c:pt>
                      <c:pt idx="5509">
                        <c:v>43240.709722222222</c:v>
                      </c:pt>
                      <c:pt idx="5510">
                        <c:v>43240.713194444441</c:v>
                      </c:pt>
                      <c:pt idx="5511">
                        <c:v>43240.716666666667</c:v>
                      </c:pt>
                      <c:pt idx="5512">
                        <c:v>43240.720138888886</c:v>
                      </c:pt>
                      <c:pt idx="5513">
                        <c:v>43240.723611111112</c:v>
                      </c:pt>
                      <c:pt idx="5514">
                        <c:v>43240.727083333331</c:v>
                      </c:pt>
                      <c:pt idx="5515">
                        <c:v>43240.730555555558</c:v>
                      </c:pt>
                      <c:pt idx="5516">
                        <c:v>43240.734027777777</c:v>
                      </c:pt>
                      <c:pt idx="5517">
                        <c:v>43240.737500000003</c:v>
                      </c:pt>
                      <c:pt idx="5518">
                        <c:v>43240.740972222222</c:v>
                      </c:pt>
                      <c:pt idx="5519">
                        <c:v>43240.744444444441</c:v>
                      </c:pt>
                      <c:pt idx="5520">
                        <c:v>43240.747916666667</c:v>
                      </c:pt>
                      <c:pt idx="5521">
                        <c:v>43240.751388888886</c:v>
                      </c:pt>
                      <c:pt idx="5522">
                        <c:v>43240.754861111112</c:v>
                      </c:pt>
                      <c:pt idx="5523">
                        <c:v>43240.758333333331</c:v>
                      </c:pt>
                      <c:pt idx="5524">
                        <c:v>43240.761805555558</c:v>
                      </c:pt>
                      <c:pt idx="5525">
                        <c:v>43240.765277777777</c:v>
                      </c:pt>
                      <c:pt idx="5526">
                        <c:v>43240.768750000003</c:v>
                      </c:pt>
                      <c:pt idx="5527">
                        <c:v>43240.772222222222</c:v>
                      </c:pt>
                      <c:pt idx="5528">
                        <c:v>43240.775694444441</c:v>
                      </c:pt>
                      <c:pt idx="5529">
                        <c:v>43240.779166666667</c:v>
                      </c:pt>
                      <c:pt idx="5530">
                        <c:v>43240.782638888886</c:v>
                      </c:pt>
                      <c:pt idx="5531">
                        <c:v>43240.786111111112</c:v>
                      </c:pt>
                      <c:pt idx="5532">
                        <c:v>43240.789583333331</c:v>
                      </c:pt>
                      <c:pt idx="5533">
                        <c:v>43240.793055555558</c:v>
                      </c:pt>
                      <c:pt idx="5534">
                        <c:v>43240.796527777777</c:v>
                      </c:pt>
                      <c:pt idx="5535">
                        <c:v>43240.800000000003</c:v>
                      </c:pt>
                      <c:pt idx="5536">
                        <c:v>43240.803472222222</c:v>
                      </c:pt>
                      <c:pt idx="5537">
                        <c:v>43240.806944444441</c:v>
                      </c:pt>
                      <c:pt idx="5538">
                        <c:v>43240.810416666667</c:v>
                      </c:pt>
                      <c:pt idx="5539">
                        <c:v>43240.813888888886</c:v>
                      </c:pt>
                      <c:pt idx="5540">
                        <c:v>43240.817361111112</c:v>
                      </c:pt>
                      <c:pt idx="5541">
                        <c:v>43240.820833333331</c:v>
                      </c:pt>
                      <c:pt idx="5542">
                        <c:v>43240.824305555558</c:v>
                      </c:pt>
                      <c:pt idx="5543">
                        <c:v>43240.827777777777</c:v>
                      </c:pt>
                      <c:pt idx="5544">
                        <c:v>43240.831250000003</c:v>
                      </c:pt>
                      <c:pt idx="5545">
                        <c:v>43240.834722222222</c:v>
                      </c:pt>
                      <c:pt idx="5546">
                        <c:v>43240.838194444441</c:v>
                      </c:pt>
                      <c:pt idx="5547">
                        <c:v>43240.841666666667</c:v>
                      </c:pt>
                      <c:pt idx="5548">
                        <c:v>43240.845138888886</c:v>
                      </c:pt>
                      <c:pt idx="5549">
                        <c:v>43240.848611111112</c:v>
                      </c:pt>
                      <c:pt idx="5550">
                        <c:v>43240.852083333331</c:v>
                      </c:pt>
                      <c:pt idx="5551">
                        <c:v>43240.855555555558</c:v>
                      </c:pt>
                      <c:pt idx="5552">
                        <c:v>43240.859027777777</c:v>
                      </c:pt>
                      <c:pt idx="5553">
                        <c:v>43240.862500000003</c:v>
                      </c:pt>
                      <c:pt idx="5554">
                        <c:v>43240.865972222222</c:v>
                      </c:pt>
                      <c:pt idx="5555">
                        <c:v>43240.870833333334</c:v>
                      </c:pt>
                      <c:pt idx="5556">
                        <c:v>43240.874305555553</c:v>
                      </c:pt>
                      <c:pt idx="5557">
                        <c:v>43240.87777777778</c:v>
                      </c:pt>
                      <c:pt idx="5558">
                        <c:v>43240.881249999999</c:v>
                      </c:pt>
                      <c:pt idx="5559">
                        <c:v>43240.884722222225</c:v>
                      </c:pt>
                      <c:pt idx="5560">
                        <c:v>43240.888194444444</c:v>
                      </c:pt>
                      <c:pt idx="5561">
                        <c:v>43240.89166666667</c:v>
                      </c:pt>
                      <c:pt idx="5562">
                        <c:v>43240.895138888889</c:v>
                      </c:pt>
                      <c:pt idx="5563">
                        <c:v>43240.898611111108</c:v>
                      </c:pt>
                      <c:pt idx="5564">
                        <c:v>43240.902083333334</c:v>
                      </c:pt>
                      <c:pt idx="5565">
                        <c:v>43240.905555555553</c:v>
                      </c:pt>
                      <c:pt idx="5566">
                        <c:v>43240.90902777778</c:v>
                      </c:pt>
                      <c:pt idx="5567">
                        <c:v>43240.912499999999</c:v>
                      </c:pt>
                      <c:pt idx="5568">
                        <c:v>43240.915972222225</c:v>
                      </c:pt>
                      <c:pt idx="5569">
                        <c:v>43240.919444444444</c:v>
                      </c:pt>
                      <c:pt idx="5570">
                        <c:v>43240.92291666667</c:v>
                      </c:pt>
                      <c:pt idx="5571">
                        <c:v>43240.926388888889</c:v>
                      </c:pt>
                      <c:pt idx="5572">
                        <c:v>43240.929861111108</c:v>
                      </c:pt>
                      <c:pt idx="5573">
                        <c:v>43240.933333333334</c:v>
                      </c:pt>
                      <c:pt idx="5574">
                        <c:v>43240.936805555553</c:v>
                      </c:pt>
                      <c:pt idx="5575">
                        <c:v>43240.94027777778</c:v>
                      </c:pt>
                      <c:pt idx="5576">
                        <c:v>43240.943749999999</c:v>
                      </c:pt>
                      <c:pt idx="5577">
                        <c:v>43240.947222222225</c:v>
                      </c:pt>
                      <c:pt idx="5578">
                        <c:v>43240.950694444444</c:v>
                      </c:pt>
                      <c:pt idx="5579">
                        <c:v>43240.95416666667</c:v>
                      </c:pt>
                      <c:pt idx="5580">
                        <c:v>43240.957638888889</c:v>
                      </c:pt>
                      <c:pt idx="5581">
                        <c:v>43240.961111111108</c:v>
                      </c:pt>
                      <c:pt idx="5582">
                        <c:v>43240.964583333334</c:v>
                      </c:pt>
                      <c:pt idx="5583">
                        <c:v>43240.968055555553</c:v>
                      </c:pt>
                      <c:pt idx="5584">
                        <c:v>43240.97152777778</c:v>
                      </c:pt>
                      <c:pt idx="5585">
                        <c:v>43240.974999999999</c:v>
                      </c:pt>
                      <c:pt idx="5586">
                        <c:v>43240.978472222225</c:v>
                      </c:pt>
                      <c:pt idx="5587">
                        <c:v>43240.981944444444</c:v>
                      </c:pt>
                      <c:pt idx="5588">
                        <c:v>43240.98541666667</c:v>
                      </c:pt>
                      <c:pt idx="5589">
                        <c:v>43240.988888888889</c:v>
                      </c:pt>
                      <c:pt idx="5590">
                        <c:v>43240.992361111108</c:v>
                      </c:pt>
                      <c:pt idx="5591">
                        <c:v>43240.995833333334</c:v>
                      </c:pt>
                      <c:pt idx="5592">
                        <c:v>43240.996527777781</c:v>
                      </c:pt>
                      <c:pt idx="5593">
                        <c:v>43241.00277777778</c:v>
                      </c:pt>
                      <c:pt idx="5594">
                        <c:v>43241.006249999999</c:v>
                      </c:pt>
                      <c:pt idx="5595">
                        <c:v>43241.009722222225</c:v>
                      </c:pt>
                      <c:pt idx="5596">
                        <c:v>43241.013194444444</c:v>
                      </c:pt>
                      <c:pt idx="5597">
                        <c:v>43241.01666666667</c:v>
                      </c:pt>
                      <c:pt idx="5598">
                        <c:v>43241.020138888889</c:v>
                      </c:pt>
                      <c:pt idx="5599">
                        <c:v>43241.023611111108</c:v>
                      </c:pt>
                      <c:pt idx="5600">
                        <c:v>43241.027083333334</c:v>
                      </c:pt>
                      <c:pt idx="5601">
                        <c:v>43241.030555555553</c:v>
                      </c:pt>
                      <c:pt idx="5602">
                        <c:v>43241.03402777778</c:v>
                      </c:pt>
                      <c:pt idx="5603">
                        <c:v>43241.037499999999</c:v>
                      </c:pt>
                      <c:pt idx="5604">
                        <c:v>43241.040972222225</c:v>
                      </c:pt>
                      <c:pt idx="5605">
                        <c:v>43241.044444444444</c:v>
                      </c:pt>
                      <c:pt idx="5606">
                        <c:v>43241.04791666667</c:v>
                      </c:pt>
                      <c:pt idx="5607">
                        <c:v>43241.051388888889</c:v>
                      </c:pt>
                      <c:pt idx="5608">
                        <c:v>43241.054861111108</c:v>
                      </c:pt>
                      <c:pt idx="5609">
                        <c:v>43241.058333333334</c:v>
                      </c:pt>
                      <c:pt idx="5610">
                        <c:v>43241.061805555553</c:v>
                      </c:pt>
                      <c:pt idx="5611">
                        <c:v>43241.06527777778</c:v>
                      </c:pt>
                      <c:pt idx="5612">
                        <c:v>43241.068749999999</c:v>
                      </c:pt>
                      <c:pt idx="5613">
                        <c:v>43241.072222222225</c:v>
                      </c:pt>
                      <c:pt idx="5614">
                        <c:v>43241.075694444444</c:v>
                      </c:pt>
                      <c:pt idx="5615">
                        <c:v>43241.07916666667</c:v>
                      </c:pt>
                      <c:pt idx="5616">
                        <c:v>43241.082638888889</c:v>
                      </c:pt>
                      <c:pt idx="5617">
                        <c:v>43241.086111111108</c:v>
                      </c:pt>
                      <c:pt idx="5618">
                        <c:v>43241.089583333334</c:v>
                      </c:pt>
                      <c:pt idx="5619">
                        <c:v>43241.093055555553</c:v>
                      </c:pt>
                      <c:pt idx="5620">
                        <c:v>43241.09652777778</c:v>
                      </c:pt>
                      <c:pt idx="5621">
                        <c:v>43241.1</c:v>
                      </c:pt>
                      <c:pt idx="5622">
                        <c:v>43241.103472222225</c:v>
                      </c:pt>
                      <c:pt idx="5623">
                        <c:v>43241.106944444444</c:v>
                      </c:pt>
                      <c:pt idx="5624">
                        <c:v>43241.11041666667</c:v>
                      </c:pt>
                      <c:pt idx="5625">
                        <c:v>43241.113888888889</c:v>
                      </c:pt>
                      <c:pt idx="5626">
                        <c:v>43241.117361111108</c:v>
                      </c:pt>
                      <c:pt idx="5627">
                        <c:v>43241.120833333334</c:v>
                      </c:pt>
                      <c:pt idx="5628">
                        <c:v>43241.124305555553</c:v>
                      </c:pt>
                      <c:pt idx="5629">
                        <c:v>43241.12777777778</c:v>
                      </c:pt>
                      <c:pt idx="5630">
                        <c:v>43241.131249999999</c:v>
                      </c:pt>
                      <c:pt idx="5631">
                        <c:v>43241.134722222225</c:v>
                      </c:pt>
                      <c:pt idx="5632">
                        <c:v>43241.138194444444</c:v>
                      </c:pt>
                      <c:pt idx="5633">
                        <c:v>43241.14166666667</c:v>
                      </c:pt>
                      <c:pt idx="5634">
                        <c:v>43241.145138888889</c:v>
                      </c:pt>
                      <c:pt idx="5635">
                        <c:v>43241.148611111108</c:v>
                      </c:pt>
                      <c:pt idx="5636">
                        <c:v>43241.152083333334</c:v>
                      </c:pt>
                      <c:pt idx="5637">
                        <c:v>43241.155555555553</c:v>
                      </c:pt>
                      <c:pt idx="5638">
                        <c:v>43241.15902777778</c:v>
                      </c:pt>
                      <c:pt idx="5639">
                        <c:v>43241.162499999999</c:v>
                      </c:pt>
                      <c:pt idx="5640">
                        <c:v>43241.165972222225</c:v>
                      </c:pt>
                      <c:pt idx="5641">
                        <c:v>43241.169444444444</c:v>
                      </c:pt>
                      <c:pt idx="5642">
                        <c:v>43241.17291666667</c:v>
                      </c:pt>
                      <c:pt idx="5643">
                        <c:v>43241.176388888889</c:v>
                      </c:pt>
                      <c:pt idx="5644">
                        <c:v>43241.179861111108</c:v>
                      </c:pt>
                      <c:pt idx="5645">
                        <c:v>43241.183333333334</c:v>
                      </c:pt>
                      <c:pt idx="5646">
                        <c:v>43241.186805555553</c:v>
                      </c:pt>
                      <c:pt idx="5647">
                        <c:v>43241.19027777778</c:v>
                      </c:pt>
                      <c:pt idx="5648">
                        <c:v>43241.193749999999</c:v>
                      </c:pt>
                      <c:pt idx="5649">
                        <c:v>43241.197222222225</c:v>
                      </c:pt>
                      <c:pt idx="5650">
                        <c:v>43241.200694444444</c:v>
                      </c:pt>
                      <c:pt idx="5651">
                        <c:v>43241.20416666667</c:v>
                      </c:pt>
                      <c:pt idx="5652">
                        <c:v>43241.207638888889</c:v>
                      </c:pt>
                      <c:pt idx="5653">
                        <c:v>43241.211111111108</c:v>
                      </c:pt>
                      <c:pt idx="5654">
                        <c:v>43241.214583333334</c:v>
                      </c:pt>
                      <c:pt idx="5655">
                        <c:v>43241.218055555553</c:v>
                      </c:pt>
                      <c:pt idx="5656">
                        <c:v>43241.22152777778</c:v>
                      </c:pt>
                      <c:pt idx="5657">
                        <c:v>43241.224999999999</c:v>
                      </c:pt>
                      <c:pt idx="5658">
                        <c:v>43241.228472222225</c:v>
                      </c:pt>
                      <c:pt idx="5659">
                        <c:v>43241.231944444444</c:v>
                      </c:pt>
                      <c:pt idx="5660">
                        <c:v>43241.23541666667</c:v>
                      </c:pt>
                      <c:pt idx="5661">
                        <c:v>43241.238888888889</c:v>
                      </c:pt>
                      <c:pt idx="5662">
                        <c:v>43241.242361111108</c:v>
                      </c:pt>
                      <c:pt idx="5663">
                        <c:v>43241.245833333334</c:v>
                      </c:pt>
                      <c:pt idx="5664">
                        <c:v>43241.25277777778</c:v>
                      </c:pt>
                      <c:pt idx="5665">
                        <c:v>43241.256249999999</c:v>
                      </c:pt>
                      <c:pt idx="5666">
                        <c:v>43241.259722222225</c:v>
                      </c:pt>
                      <c:pt idx="5667">
                        <c:v>43241.263194444444</c:v>
                      </c:pt>
                      <c:pt idx="5668">
                        <c:v>43241.26666666667</c:v>
                      </c:pt>
                      <c:pt idx="5669">
                        <c:v>43241.270138888889</c:v>
                      </c:pt>
                      <c:pt idx="5670">
                        <c:v>43241.273611111108</c:v>
                      </c:pt>
                      <c:pt idx="5671">
                        <c:v>43241.277083333334</c:v>
                      </c:pt>
                      <c:pt idx="5672">
                        <c:v>43241.280555555553</c:v>
                      </c:pt>
                      <c:pt idx="5673">
                        <c:v>43241.28402777778</c:v>
                      </c:pt>
                      <c:pt idx="5674">
                        <c:v>43241.287499999999</c:v>
                      </c:pt>
                      <c:pt idx="5675">
                        <c:v>43241.290972222225</c:v>
                      </c:pt>
                      <c:pt idx="5676">
                        <c:v>43241.294444444444</c:v>
                      </c:pt>
                      <c:pt idx="5677">
                        <c:v>43241.29791666667</c:v>
                      </c:pt>
                      <c:pt idx="5678">
                        <c:v>43241.301388888889</c:v>
                      </c:pt>
                      <c:pt idx="5679">
                        <c:v>43241.304861111108</c:v>
                      </c:pt>
                      <c:pt idx="5680">
                        <c:v>43241.308333333334</c:v>
                      </c:pt>
                      <c:pt idx="5681">
                        <c:v>43241.311805555553</c:v>
                      </c:pt>
                      <c:pt idx="5682">
                        <c:v>43241.31527777778</c:v>
                      </c:pt>
                      <c:pt idx="5683">
                        <c:v>43241.318749999999</c:v>
                      </c:pt>
                      <c:pt idx="5684">
                        <c:v>43241.322222222225</c:v>
                      </c:pt>
                      <c:pt idx="5685">
                        <c:v>43241.325694444444</c:v>
                      </c:pt>
                      <c:pt idx="5686">
                        <c:v>43241.32916666667</c:v>
                      </c:pt>
                      <c:pt idx="5687">
                        <c:v>43241.332638888889</c:v>
                      </c:pt>
                      <c:pt idx="5688">
                        <c:v>43241.336111111108</c:v>
                      </c:pt>
                      <c:pt idx="5689">
                        <c:v>43241.339583333334</c:v>
                      </c:pt>
                      <c:pt idx="5690">
                        <c:v>43241.343055555553</c:v>
                      </c:pt>
                      <c:pt idx="5691">
                        <c:v>43241.34652777778</c:v>
                      </c:pt>
                      <c:pt idx="5692">
                        <c:v>43241.35</c:v>
                      </c:pt>
                      <c:pt idx="5693">
                        <c:v>43241.353472222225</c:v>
                      </c:pt>
                      <c:pt idx="5694">
                        <c:v>43241.356944444444</c:v>
                      </c:pt>
                      <c:pt idx="5695">
                        <c:v>43241.36041666667</c:v>
                      </c:pt>
                      <c:pt idx="5696">
                        <c:v>43241.363888888889</c:v>
                      </c:pt>
                      <c:pt idx="5697">
                        <c:v>43241.367361111108</c:v>
                      </c:pt>
                      <c:pt idx="5698">
                        <c:v>43241.368055555555</c:v>
                      </c:pt>
                      <c:pt idx="5699">
                        <c:v>43241.37222222222</c:v>
                      </c:pt>
                      <c:pt idx="5700">
                        <c:v>43241.375694444447</c:v>
                      </c:pt>
                      <c:pt idx="5701">
                        <c:v>43241.379166666666</c:v>
                      </c:pt>
                      <c:pt idx="5702">
                        <c:v>43241.382638888892</c:v>
                      </c:pt>
                      <c:pt idx="5703">
                        <c:v>43241.386111111111</c:v>
                      </c:pt>
                      <c:pt idx="5704">
                        <c:v>43241.38958333333</c:v>
                      </c:pt>
                      <c:pt idx="5705">
                        <c:v>43241.393055555556</c:v>
                      </c:pt>
                      <c:pt idx="5706">
                        <c:v>43241.396527777775</c:v>
                      </c:pt>
                      <c:pt idx="5707">
                        <c:v>43241.4</c:v>
                      </c:pt>
                      <c:pt idx="5708">
                        <c:v>43241.40347222222</c:v>
                      </c:pt>
                      <c:pt idx="5709">
                        <c:v>43241.406944444447</c:v>
                      </c:pt>
                      <c:pt idx="5710">
                        <c:v>43241.410416666666</c:v>
                      </c:pt>
                      <c:pt idx="5711">
                        <c:v>43241.413888888892</c:v>
                      </c:pt>
                      <c:pt idx="5712">
                        <c:v>43241.417361111111</c:v>
                      </c:pt>
                      <c:pt idx="5713">
                        <c:v>43241.42083333333</c:v>
                      </c:pt>
                      <c:pt idx="5714">
                        <c:v>43241.424305555556</c:v>
                      </c:pt>
                      <c:pt idx="5715">
                        <c:v>43241.427777777775</c:v>
                      </c:pt>
                      <c:pt idx="5716">
                        <c:v>43241.431250000001</c:v>
                      </c:pt>
                      <c:pt idx="5717">
                        <c:v>43241.43472222222</c:v>
                      </c:pt>
                      <c:pt idx="5718">
                        <c:v>43241.438194444447</c:v>
                      </c:pt>
                      <c:pt idx="5719">
                        <c:v>43241.441666666666</c:v>
                      </c:pt>
                      <c:pt idx="5720">
                        <c:v>43241.445138888892</c:v>
                      </c:pt>
                      <c:pt idx="5721">
                        <c:v>43241.448611111111</c:v>
                      </c:pt>
                      <c:pt idx="5722">
                        <c:v>43241.45208333333</c:v>
                      </c:pt>
                      <c:pt idx="5723">
                        <c:v>43241.455555555556</c:v>
                      </c:pt>
                      <c:pt idx="5724">
                        <c:v>43241.459027777775</c:v>
                      </c:pt>
                      <c:pt idx="5725">
                        <c:v>43241.462500000001</c:v>
                      </c:pt>
                      <c:pt idx="5726">
                        <c:v>43241.46597222222</c:v>
                      </c:pt>
                      <c:pt idx="5727">
                        <c:v>43241.469444444447</c:v>
                      </c:pt>
                      <c:pt idx="5728">
                        <c:v>43241.472916666666</c:v>
                      </c:pt>
                      <c:pt idx="5729">
                        <c:v>43241.476388888892</c:v>
                      </c:pt>
                      <c:pt idx="5730">
                        <c:v>43241.479861111111</c:v>
                      </c:pt>
                      <c:pt idx="5731">
                        <c:v>43241.48333333333</c:v>
                      </c:pt>
                      <c:pt idx="5732">
                        <c:v>43241.486805555556</c:v>
                      </c:pt>
                      <c:pt idx="5733">
                        <c:v>43241.490277777775</c:v>
                      </c:pt>
                      <c:pt idx="5734">
                        <c:v>43241.493750000001</c:v>
                      </c:pt>
                      <c:pt idx="5735">
                        <c:v>43241.49722222222</c:v>
                      </c:pt>
                      <c:pt idx="5736">
                        <c:v>43241.500694444447</c:v>
                      </c:pt>
                      <c:pt idx="5737">
                        <c:v>43241.504166666666</c:v>
                      </c:pt>
                      <c:pt idx="5738">
                        <c:v>43241.507638888892</c:v>
                      </c:pt>
                      <c:pt idx="5739">
                        <c:v>43241.511111111111</c:v>
                      </c:pt>
                      <c:pt idx="5740">
                        <c:v>43241.51458333333</c:v>
                      </c:pt>
                      <c:pt idx="5741">
                        <c:v>43241.518055555556</c:v>
                      </c:pt>
                      <c:pt idx="5742">
                        <c:v>43241.521527777775</c:v>
                      </c:pt>
                      <c:pt idx="5743">
                        <c:v>43241.525000000001</c:v>
                      </c:pt>
                      <c:pt idx="5744">
                        <c:v>43241.52847222222</c:v>
                      </c:pt>
                      <c:pt idx="5745">
                        <c:v>43241.531944444447</c:v>
                      </c:pt>
                      <c:pt idx="5746">
                        <c:v>43241.535416666666</c:v>
                      </c:pt>
                      <c:pt idx="5747">
                        <c:v>43241.540277777778</c:v>
                      </c:pt>
                      <c:pt idx="5748">
                        <c:v>43241.543749999997</c:v>
                      </c:pt>
                      <c:pt idx="5749">
                        <c:v>43241.547222222223</c:v>
                      </c:pt>
                      <c:pt idx="5750">
                        <c:v>43241.550694444442</c:v>
                      </c:pt>
                      <c:pt idx="5751">
                        <c:v>43241.554166666669</c:v>
                      </c:pt>
                      <c:pt idx="5752">
                        <c:v>43241.557638888888</c:v>
                      </c:pt>
                      <c:pt idx="5753">
                        <c:v>43241.561111111114</c:v>
                      </c:pt>
                      <c:pt idx="5754">
                        <c:v>43241.564583333333</c:v>
                      </c:pt>
                      <c:pt idx="5755">
                        <c:v>43241.568055555559</c:v>
                      </c:pt>
                      <c:pt idx="5756">
                        <c:v>43241.571527777778</c:v>
                      </c:pt>
                      <c:pt idx="5757">
                        <c:v>43241.574999999997</c:v>
                      </c:pt>
                      <c:pt idx="5758">
                        <c:v>43241.578472222223</c:v>
                      </c:pt>
                      <c:pt idx="5759">
                        <c:v>43241.581944444442</c:v>
                      </c:pt>
                      <c:pt idx="5760">
                        <c:v>43241.585416666669</c:v>
                      </c:pt>
                      <c:pt idx="5761">
                        <c:v>43241.588888888888</c:v>
                      </c:pt>
                      <c:pt idx="5762">
                        <c:v>43241.592361111114</c:v>
                      </c:pt>
                      <c:pt idx="5763">
                        <c:v>43241.595833333333</c:v>
                      </c:pt>
                      <c:pt idx="5764">
                        <c:v>43241.599305555559</c:v>
                      </c:pt>
                      <c:pt idx="5765">
                        <c:v>43241.602777777778</c:v>
                      </c:pt>
                      <c:pt idx="5766">
                        <c:v>43241.606249999997</c:v>
                      </c:pt>
                      <c:pt idx="5767">
                        <c:v>43241.609722222223</c:v>
                      </c:pt>
                      <c:pt idx="5768">
                        <c:v>43241.613194444442</c:v>
                      </c:pt>
                      <c:pt idx="5769">
                        <c:v>43241.616666666669</c:v>
                      </c:pt>
                      <c:pt idx="5770">
                        <c:v>43241.620138888888</c:v>
                      </c:pt>
                      <c:pt idx="5771">
                        <c:v>43241.623611111114</c:v>
                      </c:pt>
                      <c:pt idx="5772">
                        <c:v>43241.627083333333</c:v>
                      </c:pt>
                      <c:pt idx="5773">
                        <c:v>43241.630555555559</c:v>
                      </c:pt>
                      <c:pt idx="5774">
                        <c:v>43241.634027777778</c:v>
                      </c:pt>
                      <c:pt idx="5775">
                        <c:v>43241.637499999997</c:v>
                      </c:pt>
                      <c:pt idx="5776">
                        <c:v>43241.640972222223</c:v>
                      </c:pt>
                      <c:pt idx="5777">
                        <c:v>43241.644444444442</c:v>
                      </c:pt>
                      <c:pt idx="5778">
                        <c:v>43241.647916666669</c:v>
                      </c:pt>
                      <c:pt idx="5779">
                        <c:v>43241.651388888888</c:v>
                      </c:pt>
                      <c:pt idx="5780">
                        <c:v>43241.654861111114</c:v>
                      </c:pt>
                      <c:pt idx="5781">
                        <c:v>43241.658333333333</c:v>
                      </c:pt>
                      <c:pt idx="5782">
                        <c:v>43241.661805555559</c:v>
                      </c:pt>
                      <c:pt idx="5783">
                        <c:v>43241.665277777778</c:v>
                      </c:pt>
                      <c:pt idx="5784">
                        <c:v>43241.668749999997</c:v>
                      </c:pt>
                      <c:pt idx="5785">
                        <c:v>43241.672222222223</c:v>
                      </c:pt>
                      <c:pt idx="5786">
                        <c:v>43241.675694444442</c:v>
                      </c:pt>
                      <c:pt idx="5787">
                        <c:v>43241.679166666669</c:v>
                      </c:pt>
                      <c:pt idx="5788">
                        <c:v>43241.682638888888</c:v>
                      </c:pt>
                      <c:pt idx="5789">
                        <c:v>43241.686111111114</c:v>
                      </c:pt>
                      <c:pt idx="5790">
                        <c:v>43241.689583333333</c:v>
                      </c:pt>
                      <c:pt idx="5791">
                        <c:v>43241.693055555559</c:v>
                      </c:pt>
                      <c:pt idx="5792">
                        <c:v>43241.696527777778</c:v>
                      </c:pt>
                      <c:pt idx="5793">
                        <c:v>43241.7</c:v>
                      </c:pt>
                      <c:pt idx="5794">
                        <c:v>43241.703472222223</c:v>
                      </c:pt>
                      <c:pt idx="5795">
                        <c:v>43241.706944444442</c:v>
                      </c:pt>
                      <c:pt idx="5796">
                        <c:v>43241.710416666669</c:v>
                      </c:pt>
                      <c:pt idx="5797">
                        <c:v>43241.713888888888</c:v>
                      </c:pt>
                      <c:pt idx="5798">
                        <c:v>43241.717361111114</c:v>
                      </c:pt>
                      <c:pt idx="5799">
                        <c:v>43241.720833333333</c:v>
                      </c:pt>
                      <c:pt idx="5800">
                        <c:v>43241.724305555559</c:v>
                      </c:pt>
                      <c:pt idx="5801">
                        <c:v>43241.727777777778</c:v>
                      </c:pt>
                      <c:pt idx="5802">
                        <c:v>43241.731249999997</c:v>
                      </c:pt>
                      <c:pt idx="5803">
                        <c:v>43241.734722222223</c:v>
                      </c:pt>
                      <c:pt idx="5804">
                        <c:v>43241.738194444442</c:v>
                      </c:pt>
                      <c:pt idx="5805">
                        <c:v>43241.741666666669</c:v>
                      </c:pt>
                      <c:pt idx="5806">
                        <c:v>43241.745138888888</c:v>
                      </c:pt>
                      <c:pt idx="5807">
                        <c:v>43241.748611111114</c:v>
                      </c:pt>
                      <c:pt idx="5808">
                        <c:v>43241.752083333333</c:v>
                      </c:pt>
                      <c:pt idx="5809">
                        <c:v>43241.755555555559</c:v>
                      </c:pt>
                      <c:pt idx="5810">
                        <c:v>43241.759027777778</c:v>
                      </c:pt>
                      <c:pt idx="5811">
                        <c:v>43241.762499999997</c:v>
                      </c:pt>
                      <c:pt idx="5812">
                        <c:v>43241.765972222223</c:v>
                      </c:pt>
                      <c:pt idx="5813">
                        <c:v>43241.769444444442</c:v>
                      </c:pt>
                      <c:pt idx="5814">
                        <c:v>43241.772916666669</c:v>
                      </c:pt>
                      <c:pt idx="5815">
                        <c:v>43241.776388888888</c:v>
                      </c:pt>
                      <c:pt idx="5816">
                        <c:v>43241.779861111114</c:v>
                      </c:pt>
                      <c:pt idx="5817">
                        <c:v>43241.783333333333</c:v>
                      </c:pt>
                      <c:pt idx="5818">
                        <c:v>43241.786805555559</c:v>
                      </c:pt>
                      <c:pt idx="5819">
                        <c:v>43241.790277777778</c:v>
                      </c:pt>
                      <c:pt idx="5820">
                        <c:v>43241.793749999997</c:v>
                      </c:pt>
                      <c:pt idx="5821">
                        <c:v>43241.797222222223</c:v>
                      </c:pt>
                      <c:pt idx="5822">
                        <c:v>43241.800694444442</c:v>
                      </c:pt>
                      <c:pt idx="5823">
                        <c:v>43241.804166666669</c:v>
                      </c:pt>
                      <c:pt idx="5824">
                        <c:v>43241.807638888888</c:v>
                      </c:pt>
                      <c:pt idx="5825">
                        <c:v>43241.811111111114</c:v>
                      </c:pt>
                      <c:pt idx="5826">
                        <c:v>43241.814583333333</c:v>
                      </c:pt>
                      <c:pt idx="5827">
                        <c:v>43241.818055555559</c:v>
                      </c:pt>
                      <c:pt idx="5828">
                        <c:v>43241.821527777778</c:v>
                      </c:pt>
                      <c:pt idx="5829">
                        <c:v>43241.824999999997</c:v>
                      </c:pt>
                      <c:pt idx="5830">
                        <c:v>43241.828472222223</c:v>
                      </c:pt>
                      <c:pt idx="5831">
                        <c:v>43241.831944444442</c:v>
                      </c:pt>
                      <c:pt idx="5832">
                        <c:v>43241.835416666669</c:v>
                      </c:pt>
                      <c:pt idx="5833">
                        <c:v>43241.838888888888</c:v>
                      </c:pt>
                      <c:pt idx="5834">
                        <c:v>43241.842361111114</c:v>
                      </c:pt>
                      <c:pt idx="5835">
                        <c:v>43241.845833333333</c:v>
                      </c:pt>
                      <c:pt idx="5836">
                        <c:v>43241.849305555559</c:v>
                      </c:pt>
                      <c:pt idx="5837">
                        <c:v>43241.852777777778</c:v>
                      </c:pt>
                      <c:pt idx="5838">
                        <c:v>43241.856249999997</c:v>
                      </c:pt>
                      <c:pt idx="5839">
                        <c:v>43241.859722222223</c:v>
                      </c:pt>
                      <c:pt idx="5840">
                        <c:v>43241.863194444442</c:v>
                      </c:pt>
                      <c:pt idx="5841">
                        <c:v>43241.866666666669</c:v>
                      </c:pt>
                      <c:pt idx="5842">
                        <c:v>43241.870138888888</c:v>
                      </c:pt>
                      <c:pt idx="5843">
                        <c:v>43241.87222222222</c:v>
                      </c:pt>
                      <c:pt idx="5844">
                        <c:v>43241.875694444447</c:v>
                      </c:pt>
                      <c:pt idx="5845">
                        <c:v>43241.879166666666</c:v>
                      </c:pt>
                      <c:pt idx="5846">
                        <c:v>43241.882638888892</c:v>
                      </c:pt>
                      <c:pt idx="5847">
                        <c:v>43241.886111111111</c:v>
                      </c:pt>
                      <c:pt idx="5848">
                        <c:v>43241.88958333333</c:v>
                      </c:pt>
                      <c:pt idx="5849">
                        <c:v>43241.893055555556</c:v>
                      </c:pt>
                      <c:pt idx="5850">
                        <c:v>43241.896527777775</c:v>
                      </c:pt>
                      <c:pt idx="5851">
                        <c:v>43241.9</c:v>
                      </c:pt>
                      <c:pt idx="5852">
                        <c:v>43241.90347222222</c:v>
                      </c:pt>
                      <c:pt idx="5853">
                        <c:v>43241.906944444447</c:v>
                      </c:pt>
                      <c:pt idx="5854">
                        <c:v>43241.910416666666</c:v>
                      </c:pt>
                      <c:pt idx="5855">
                        <c:v>43241.913888888892</c:v>
                      </c:pt>
                      <c:pt idx="5856">
                        <c:v>43241.917361111111</c:v>
                      </c:pt>
                      <c:pt idx="5857">
                        <c:v>43241.92083333333</c:v>
                      </c:pt>
                      <c:pt idx="5858">
                        <c:v>43241.924305555556</c:v>
                      </c:pt>
                      <c:pt idx="5859">
                        <c:v>43241.927777777775</c:v>
                      </c:pt>
                      <c:pt idx="5860">
                        <c:v>43241.931250000001</c:v>
                      </c:pt>
                      <c:pt idx="5861">
                        <c:v>43241.93472222222</c:v>
                      </c:pt>
                      <c:pt idx="5862">
                        <c:v>43241.938194444447</c:v>
                      </c:pt>
                      <c:pt idx="5863">
                        <c:v>43241.943055555559</c:v>
                      </c:pt>
                      <c:pt idx="5864">
                        <c:v>43241.946527777778</c:v>
                      </c:pt>
                      <c:pt idx="5865">
                        <c:v>43241.95</c:v>
                      </c:pt>
                      <c:pt idx="5866">
                        <c:v>43241.953472222223</c:v>
                      </c:pt>
                      <c:pt idx="5867">
                        <c:v>43241.956944444442</c:v>
                      </c:pt>
                      <c:pt idx="5868">
                        <c:v>43241.960416666669</c:v>
                      </c:pt>
                      <c:pt idx="5869">
                        <c:v>43241.963888888888</c:v>
                      </c:pt>
                      <c:pt idx="5870">
                        <c:v>43241.967361111114</c:v>
                      </c:pt>
                      <c:pt idx="5871">
                        <c:v>43241.970833333333</c:v>
                      </c:pt>
                      <c:pt idx="5872">
                        <c:v>43241.974305555559</c:v>
                      </c:pt>
                      <c:pt idx="5873">
                        <c:v>43241.977777777778</c:v>
                      </c:pt>
                      <c:pt idx="5874">
                        <c:v>43241.981249999997</c:v>
                      </c:pt>
                      <c:pt idx="5875">
                        <c:v>43241.984722222223</c:v>
                      </c:pt>
                      <c:pt idx="5876">
                        <c:v>43241.988194444442</c:v>
                      </c:pt>
                      <c:pt idx="5877">
                        <c:v>43241.991666666669</c:v>
                      </c:pt>
                      <c:pt idx="5878">
                        <c:v>43241.995138888888</c:v>
                      </c:pt>
                      <c:pt idx="5879">
                        <c:v>43241.998611111114</c:v>
                      </c:pt>
                      <c:pt idx="5880">
                        <c:v>43242.002083333333</c:v>
                      </c:pt>
                      <c:pt idx="5881">
                        <c:v>43242.005555555559</c:v>
                      </c:pt>
                      <c:pt idx="5882">
                        <c:v>43242.009027777778</c:v>
                      </c:pt>
                      <c:pt idx="5883">
                        <c:v>43242.012499999997</c:v>
                      </c:pt>
                      <c:pt idx="5884">
                        <c:v>43242.015972222223</c:v>
                      </c:pt>
                      <c:pt idx="5885">
                        <c:v>43242.019444444442</c:v>
                      </c:pt>
                      <c:pt idx="5886">
                        <c:v>43242.022916666669</c:v>
                      </c:pt>
                      <c:pt idx="5887">
                        <c:v>43242.025694444441</c:v>
                      </c:pt>
                      <c:pt idx="5888">
                        <c:v>43242.029166666667</c:v>
                      </c:pt>
                      <c:pt idx="5889">
                        <c:v>43242.032638888886</c:v>
                      </c:pt>
                      <c:pt idx="5890">
                        <c:v>43242.036111111112</c:v>
                      </c:pt>
                      <c:pt idx="5891">
                        <c:v>43242.039583333331</c:v>
                      </c:pt>
                      <c:pt idx="5892">
                        <c:v>43242.043055555558</c:v>
                      </c:pt>
                      <c:pt idx="5893">
                        <c:v>43242.046527777777</c:v>
                      </c:pt>
                      <c:pt idx="5894">
                        <c:v>43242.05</c:v>
                      </c:pt>
                      <c:pt idx="5895">
                        <c:v>43242.053472222222</c:v>
                      </c:pt>
                      <c:pt idx="5896">
                        <c:v>43242.056944444441</c:v>
                      </c:pt>
                      <c:pt idx="5897">
                        <c:v>43242.060416666667</c:v>
                      </c:pt>
                      <c:pt idx="5898">
                        <c:v>43242.063888888886</c:v>
                      </c:pt>
                      <c:pt idx="5899">
                        <c:v>43242.067361111112</c:v>
                      </c:pt>
                      <c:pt idx="5900">
                        <c:v>43242.070833333331</c:v>
                      </c:pt>
                      <c:pt idx="5901">
                        <c:v>43242.074305555558</c:v>
                      </c:pt>
                      <c:pt idx="5902">
                        <c:v>43242.077777777777</c:v>
                      </c:pt>
                      <c:pt idx="5903">
                        <c:v>43242.081250000003</c:v>
                      </c:pt>
                      <c:pt idx="5904">
                        <c:v>43242.084722222222</c:v>
                      </c:pt>
                      <c:pt idx="5905">
                        <c:v>43242.088194444441</c:v>
                      </c:pt>
                      <c:pt idx="5906">
                        <c:v>43242.091666666667</c:v>
                      </c:pt>
                      <c:pt idx="5907">
                        <c:v>43242.095138888886</c:v>
                      </c:pt>
                      <c:pt idx="5908">
                        <c:v>43242.098611111112</c:v>
                      </c:pt>
                      <c:pt idx="5909">
                        <c:v>43242.102083333331</c:v>
                      </c:pt>
                      <c:pt idx="5910">
                        <c:v>43242.105555555558</c:v>
                      </c:pt>
                      <c:pt idx="5911">
                        <c:v>43242.109027777777</c:v>
                      </c:pt>
                      <c:pt idx="5912">
                        <c:v>43242.112500000003</c:v>
                      </c:pt>
                      <c:pt idx="5913">
                        <c:v>43242.115972222222</c:v>
                      </c:pt>
                      <c:pt idx="5914">
                        <c:v>43242.119444444441</c:v>
                      </c:pt>
                      <c:pt idx="5915">
                        <c:v>43242.122916666667</c:v>
                      </c:pt>
                      <c:pt idx="5916">
                        <c:v>43242.126388888886</c:v>
                      </c:pt>
                      <c:pt idx="5917">
                        <c:v>43242.129861111112</c:v>
                      </c:pt>
                      <c:pt idx="5918">
                        <c:v>43242.133333333331</c:v>
                      </c:pt>
                      <c:pt idx="5919">
                        <c:v>43242.136805555558</c:v>
                      </c:pt>
                      <c:pt idx="5920">
                        <c:v>43242.140277777777</c:v>
                      </c:pt>
                      <c:pt idx="5921">
                        <c:v>43242.143750000003</c:v>
                      </c:pt>
                      <c:pt idx="5922">
                        <c:v>43242.147222222222</c:v>
                      </c:pt>
                      <c:pt idx="5923">
                        <c:v>43242.150694444441</c:v>
                      </c:pt>
                      <c:pt idx="5924">
                        <c:v>43242.154166666667</c:v>
                      </c:pt>
                      <c:pt idx="5925">
                        <c:v>43242.157638888886</c:v>
                      </c:pt>
                      <c:pt idx="5926">
                        <c:v>43242.161111111112</c:v>
                      </c:pt>
                      <c:pt idx="5927">
                        <c:v>43242.164583333331</c:v>
                      </c:pt>
                      <c:pt idx="5928">
                        <c:v>43242.168055555558</c:v>
                      </c:pt>
                      <c:pt idx="5929">
                        <c:v>43242.171527777777</c:v>
                      </c:pt>
                      <c:pt idx="5930">
                        <c:v>43242.175000000003</c:v>
                      </c:pt>
                      <c:pt idx="5931">
                        <c:v>43242.178472222222</c:v>
                      </c:pt>
                      <c:pt idx="5932">
                        <c:v>43242.181944444441</c:v>
                      </c:pt>
                      <c:pt idx="5933">
                        <c:v>43242.185416666667</c:v>
                      </c:pt>
                      <c:pt idx="5934">
                        <c:v>43242.188888888886</c:v>
                      </c:pt>
                      <c:pt idx="5935">
                        <c:v>43242.192361111112</c:v>
                      </c:pt>
                      <c:pt idx="5936">
                        <c:v>43242.195833333331</c:v>
                      </c:pt>
                      <c:pt idx="5937">
                        <c:v>43242.199305555558</c:v>
                      </c:pt>
                      <c:pt idx="5938">
                        <c:v>43242.202777777777</c:v>
                      </c:pt>
                      <c:pt idx="5939">
                        <c:v>43242.206250000003</c:v>
                      </c:pt>
                      <c:pt idx="5940">
                        <c:v>43242.209722222222</c:v>
                      </c:pt>
                      <c:pt idx="5941">
                        <c:v>43242.213194444441</c:v>
                      </c:pt>
                      <c:pt idx="5942">
                        <c:v>43242.216666666667</c:v>
                      </c:pt>
                      <c:pt idx="5943">
                        <c:v>43242.220138888886</c:v>
                      </c:pt>
                      <c:pt idx="5944">
                        <c:v>43242.223611111112</c:v>
                      </c:pt>
                      <c:pt idx="5945">
                        <c:v>43242.227083333331</c:v>
                      </c:pt>
                      <c:pt idx="5946">
                        <c:v>43242.230555555558</c:v>
                      </c:pt>
                      <c:pt idx="5947">
                        <c:v>43242.234027777777</c:v>
                      </c:pt>
                      <c:pt idx="5948">
                        <c:v>43242.237500000003</c:v>
                      </c:pt>
                      <c:pt idx="5949">
                        <c:v>43242.240972222222</c:v>
                      </c:pt>
                      <c:pt idx="5950">
                        <c:v>43242.244444444441</c:v>
                      </c:pt>
                      <c:pt idx="5951">
                        <c:v>43242.247916666667</c:v>
                      </c:pt>
                      <c:pt idx="5952">
                        <c:v>43242.251388888886</c:v>
                      </c:pt>
                      <c:pt idx="5953">
                        <c:v>43242.254861111112</c:v>
                      </c:pt>
                      <c:pt idx="5954">
                        <c:v>43242.258333333331</c:v>
                      </c:pt>
                      <c:pt idx="5955">
                        <c:v>43242.261805555558</c:v>
                      </c:pt>
                      <c:pt idx="5956">
                        <c:v>43242.265277777777</c:v>
                      </c:pt>
                      <c:pt idx="5957">
                        <c:v>43242.268750000003</c:v>
                      </c:pt>
                      <c:pt idx="5958">
                        <c:v>43242.272222222222</c:v>
                      </c:pt>
                      <c:pt idx="5959">
                        <c:v>43242.275694444441</c:v>
                      </c:pt>
                      <c:pt idx="5960">
                        <c:v>43242.279166666667</c:v>
                      </c:pt>
                      <c:pt idx="5961">
                        <c:v>43242.282638888886</c:v>
                      </c:pt>
                      <c:pt idx="5962">
                        <c:v>43242.286111111112</c:v>
                      </c:pt>
                      <c:pt idx="5963">
                        <c:v>43242.289583333331</c:v>
                      </c:pt>
                      <c:pt idx="5964">
                        <c:v>43242.293055555558</c:v>
                      </c:pt>
                      <c:pt idx="5965">
                        <c:v>43242.296527777777</c:v>
                      </c:pt>
                      <c:pt idx="5966">
                        <c:v>43242.3</c:v>
                      </c:pt>
                      <c:pt idx="5967">
                        <c:v>43242.303472222222</c:v>
                      </c:pt>
                      <c:pt idx="5968">
                        <c:v>43242.306944444441</c:v>
                      </c:pt>
                      <c:pt idx="5969">
                        <c:v>43242.310416666667</c:v>
                      </c:pt>
                      <c:pt idx="5970">
                        <c:v>43242.313888888886</c:v>
                      </c:pt>
                      <c:pt idx="5971">
                        <c:v>43242.317361111112</c:v>
                      </c:pt>
                      <c:pt idx="5972">
                        <c:v>43242.320833333331</c:v>
                      </c:pt>
                      <c:pt idx="5973">
                        <c:v>43242.324305555558</c:v>
                      </c:pt>
                      <c:pt idx="5974">
                        <c:v>43242.327777777777</c:v>
                      </c:pt>
                      <c:pt idx="5975">
                        <c:v>43242.331250000003</c:v>
                      </c:pt>
                      <c:pt idx="5976">
                        <c:v>43242.334722222222</c:v>
                      </c:pt>
                      <c:pt idx="5977">
                        <c:v>43242.338194444441</c:v>
                      </c:pt>
                      <c:pt idx="5978">
                        <c:v>43242.341666666667</c:v>
                      </c:pt>
                      <c:pt idx="5979">
                        <c:v>43242.345138888886</c:v>
                      </c:pt>
                      <c:pt idx="5980">
                        <c:v>43242.348611111112</c:v>
                      </c:pt>
                      <c:pt idx="5981">
                        <c:v>43242.352083333331</c:v>
                      </c:pt>
                      <c:pt idx="5982">
                        <c:v>43242.355555555558</c:v>
                      </c:pt>
                      <c:pt idx="5983">
                        <c:v>43242.359027777777</c:v>
                      </c:pt>
                      <c:pt idx="5984">
                        <c:v>43242.362500000003</c:v>
                      </c:pt>
                      <c:pt idx="5985">
                        <c:v>43242.365972222222</c:v>
                      </c:pt>
                      <c:pt idx="5986">
                        <c:v>43242.369444444441</c:v>
                      </c:pt>
                      <c:pt idx="5987">
                        <c:v>43242.372916666667</c:v>
                      </c:pt>
                      <c:pt idx="5988">
                        <c:v>43242.376388888886</c:v>
                      </c:pt>
                      <c:pt idx="5989">
                        <c:v>43242.379861111112</c:v>
                      </c:pt>
                      <c:pt idx="5990">
                        <c:v>43242.383333333331</c:v>
                      </c:pt>
                      <c:pt idx="5991">
                        <c:v>43242.386805555558</c:v>
                      </c:pt>
                      <c:pt idx="5992">
                        <c:v>43242.390277777777</c:v>
                      </c:pt>
                      <c:pt idx="5993">
                        <c:v>43242.393750000003</c:v>
                      </c:pt>
                      <c:pt idx="5994">
                        <c:v>43242.397222222222</c:v>
                      </c:pt>
                      <c:pt idx="5995">
                        <c:v>43242.400694444441</c:v>
                      </c:pt>
                      <c:pt idx="5996">
                        <c:v>43242.404166666667</c:v>
                      </c:pt>
                      <c:pt idx="5997">
                        <c:v>43242.407638888886</c:v>
                      </c:pt>
                      <c:pt idx="5998">
                        <c:v>43242.411111111112</c:v>
                      </c:pt>
                      <c:pt idx="5999">
                        <c:v>43242.414583333331</c:v>
                      </c:pt>
                      <c:pt idx="6000">
                        <c:v>43242.418055555558</c:v>
                      </c:pt>
                      <c:pt idx="6001">
                        <c:v>43242.421527777777</c:v>
                      </c:pt>
                      <c:pt idx="6002">
                        <c:v>43242.425000000003</c:v>
                      </c:pt>
                      <c:pt idx="6003">
                        <c:v>43242.428472222222</c:v>
                      </c:pt>
                      <c:pt idx="6004">
                        <c:v>43242.431944444441</c:v>
                      </c:pt>
                      <c:pt idx="6005">
                        <c:v>43242.435416666667</c:v>
                      </c:pt>
                      <c:pt idx="6006">
                        <c:v>43242.438888888886</c:v>
                      </c:pt>
                      <c:pt idx="6007">
                        <c:v>43242.442361111112</c:v>
                      </c:pt>
                      <c:pt idx="6008">
                        <c:v>43242.445833333331</c:v>
                      </c:pt>
                      <c:pt idx="6009">
                        <c:v>43242.449305555558</c:v>
                      </c:pt>
                      <c:pt idx="6010">
                        <c:v>43242.452777777777</c:v>
                      </c:pt>
                      <c:pt idx="6011">
                        <c:v>43242.456250000003</c:v>
                      </c:pt>
                      <c:pt idx="6012">
                        <c:v>43242.459722222222</c:v>
                      </c:pt>
                      <c:pt idx="6013">
                        <c:v>43242.463194444441</c:v>
                      </c:pt>
                      <c:pt idx="6014">
                        <c:v>43242.466666666667</c:v>
                      </c:pt>
                      <c:pt idx="6015">
                        <c:v>43242.470138888886</c:v>
                      </c:pt>
                      <c:pt idx="6016">
                        <c:v>43242.473611111112</c:v>
                      </c:pt>
                      <c:pt idx="6017">
                        <c:v>43242.477083333331</c:v>
                      </c:pt>
                      <c:pt idx="6018">
                        <c:v>43242.480555555558</c:v>
                      </c:pt>
                      <c:pt idx="6019">
                        <c:v>43242.484027777777</c:v>
                      </c:pt>
                      <c:pt idx="6020">
                        <c:v>43242.486111111109</c:v>
                      </c:pt>
                      <c:pt idx="6021">
                        <c:v>43242.489583333336</c:v>
                      </c:pt>
                      <c:pt idx="6022">
                        <c:v>43242.493055555555</c:v>
                      </c:pt>
                      <c:pt idx="6023">
                        <c:v>43242.496527777781</c:v>
                      </c:pt>
                      <c:pt idx="6024">
                        <c:v>43242.5</c:v>
                      </c:pt>
                      <c:pt idx="6025">
                        <c:v>43242.503472222219</c:v>
                      </c:pt>
                      <c:pt idx="6026">
                        <c:v>43242.506944444445</c:v>
                      </c:pt>
                      <c:pt idx="6027">
                        <c:v>43242.510416666664</c:v>
                      </c:pt>
                      <c:pt idx="6028">
                        <c:v>43242.513888888891</c:v>
                      </c:pt>
                      <c:pt idx="6029">
                        <c:v>43242.517361111109</c:v>
                      </c:pt>
                      <c:pt idx="6030">
                        <c:v>43242.520833333336</c:v>
                      </c:pt>
                      <c:pt idx="6031">
                        <c:v>43242.524305555555</c:v>
                      </c:pt>
                      <c:pt idx="6032">
                        <c:v>43242.527777777781</c:v>
                      </c:pt>
                      <c:pt idx="6033">
                        <c:v>43242.53125</c:v>
                      </c:pt>
                      <c:pt idx="6034">
                        <c:v>43242.534722222219</c:v>
                      </c:pt>
                      <c:pt idx="6035">
                        <c:v>43242.538194444445</c:v>
                      </c:pt>
                      <c:pt idx="6036">
                        <c:v>43242.541666666664</c:v>
                      </c:pt>
                      <c:pt idx="6037">
                        <c:v>43242.545138888891</c:v>
                      </c:pt>
                      <c:pt idx="6038">
                        <c:v>43242.548611111109</c:v>
                      </c:pt>
                      <c:pt idx="6039">
                        <c:v>43242.552083333336</c:v>
                      </c:pt>
                      <c:pt idx="6040">
                        <c:v>43242.555555555555</c:v>
                      </c:pt>
                      <c:pt idx="6041">
                        <c:v>43242.559027777781</c:v>
                      </c:pt>
                      <c:pt idx="6042">
                        <c:v>43242.5625</c:v>
                      </c:pt>
                      <c:pt idx="6043">
                        <c:v>43242.565972222219</c:v>
                      </c:pt>
                      <c:pt idx="6044">
                        <c:v>43242.569444444445</c:v>
                      </c:pt>
                      <c:pt idx="6045">
                        <c:v>43242.572916666664</c:v>
                      </c:pt>
                      <c:pt idx="6046">
                        <c:v>43242.576388888891</c:v>
                      </c:pt>
                      <c:pt idx="6047">
                        <c:v>43242.579861111109</c:v>
                      </c:pt>
                      <c:pt idx="6048">
                        <c:v>43242.583333333336</c:v>
                      </c:pt>
                      <c:pt idx="6049">
                        <c:v>43242.586805555555</c:v>
                      </c:pt>
                      <c:pt idx="6050">
                        <c:v>43242.590277777781</c:v>
                      </c:pt>
                      <c:pt idx="6051">
                        <c:v>43242.59375</c:v>
                      </c:pt>
                      <c:pt idx="6052">
                        <c:v>43242.597222222219</c:v>
                      </c:pt>
                      <c:pt idx="6053">
                        <c:v>43242.600694444445</c:v>
                      </c:pt>
                      <c:pt idx="6054">
                        <c:v>43242.604166666664</c:v>
                      </c:pt>
                      <c:pt idx="6055">
                        <c:v>43242.607638888891</c:v>
                      </c:pt>
                      <c:pt idx="6056">
                        <c:v>43242.611111111109</c:v>
                      </c:pt>
                      <c:pt idx="6057">
                        <c:v>43242.614583333336</c:v>
                      </c:pt>
                      <c:pt idx="6058">
                        <c:v>43242.618055555555</c:v>
                      </c:pt>
                      <c:pt idx="6059">
                        <c:v>43242.621527777781</c:v>
                      </c:pt>
                      <c:pt idx="6060">
                        <c:v>43242.625</c:v>
                      </c:pt>
                      <c:pt idx="6061">
                        <c:v>43242.628472222219</c:v>
                      </c:pt>
                      <c:pt idx="6062">
                        <c:v>43242.631944444445</c:v>
                      </c:pt>
                      <c:pt idx="6063">
                        <c:v>43242.635416666664</c:v>
                      </c:pt>
                      <c:pt idx="6064">
                        <c:v>43242.638888888891</c:v>
                      </c:pt>
                      <c:pt idx="6065">
                        <c:v>43242.642361111109</c:v>
                      </c:pt>
                      <c:pt idx="6066">
                        <c:v>43242.645833333336</c:v>
                      </c:pt>
                      <c:pt idx="6067">
                        <c:v>43242.649305555555</c:v>
                      </c:pt>
                      <c:pt idx="6068">
                        <c:v>43242.652777777781</c:v>
                      </c:pt>
                      <c:pt idx="6069">
                        <c:v>43242.65625</c:v>
                      </c:pt>
                      <c:pt idx="6070">
                        <c:v>43242.659722222219</c:v>
                      </c:pt>
                      <c:pt idx="6071">
                        <c:v>43242.663194444445</c:v>
                      </c:pt>
                      <c:pt idx="6072">
                        <c:v>43242.666666666664</c:v>
                      </c:pt>
                      <c:pt idx="6073">
                        <c:v>43242.670138888891</c:v>
                      </c:pt>
                      <c:pt idx="6074">
                        <c:v>43242.674305555556</c:v>
                      </c:pt>
                      <c:pt idx="6075">
                        <c:v>43242.679166666669</c:v>
                      </c:pt>
                      <c:pt idx="6076">
                        <c:v>43242.682638888888</c:v>
                      </c:pt>
                      <c:pt idx="6077">
                        <c:v>43242.686111111114</c:v>
                      </c:pt>
                      <c:pt idx="6078">
                        <c:v>43242.689583333333</c:v>
                      </c:pt>
                      <c:pt idx="6079">
                        <c:v>43242.693055555559</c:v>
                      </c:pt>
                      <c:pt idx="6080">
                        <c:v>43242.696527777778</c:v>
                      </c:pt>
                      <c:pt idx="6081">
                        <c:v>43242.7</c:v>
                      </c:pt>
                      <c:pt idx="6082">
                        <c:v>43242.703472222223</c:v>
                      </c:pt>
                      <c:pt idx="6083">
                        <c:v>43242.706944444442</c:v>
                      </c:pt>
                      <c:pt idx="6084">
                        <c:v>43242.710416666669</c:v>
                      </c:pt>
                      <c:pt idx="6085">
                        <c:v>43242.713888888888</c:v>
                      </c:pt>
                      <c:pt idx="6086">
                        <c:v>43242.717361111114</c:v>
                      </c:pt>
                      <c:pt idx="6087">
                        <c:v>43242.720833333333</c:v>
                      </c:pt>
                      <c:pt idx="6088">
                        <c:v>43242.724305555559</c:v>
                      </c:pt>
                      <c:pt idx="6089">
                        <c:v>43242.727777777778</c:v>
                      </c:pt>
                      <c:pt idx="6090">
                        <c:v>43242.731249999997</c:v>
                      </c:pt>
                      <c:pt idx="6091">
                        <c:v>43242.734722222223</c:v>
                      </c:pt>
                      <c:pt idx="6092">
                        <c:v>43242.738194444442</c:v>
                      </c:pt>
                      <c:pt idx="6093">
                        <c:v>43242.741666666669</c:v>
                      </c:pt>
                      <c:pt idx="6094">
                        <c:v>43242.745138888888</c:v>
                      </c:pt>
                      <c:pt idx="6095">
                        <c:v>43242.748611111114</c:v>
                      </c:pt>
                      <c:pt idx="6096">
                        <c:v>43242.752083333333</c:v>
                      </c:pt>
                      <c:pt idx="6097">
                        <c:v>43242.755555555559</c:v>
                      </c:pt>
                      <c:pt idx="6098">
                        <c:v>43242.759027777778</c:v>
                      </c:pt>
                      <c:pt idx="6099">
                        <c:v>43242.762499999997</c:v>
                      </c:pt>
                      <c:pt idx="6100">
                        <c:v>43242.765972222223</c:v>
                      </c:pt>
                      <c:pt idx="6101">
                        <c:v>43242.769444444442</c:v>
                      </c:pt>
                      <c:pt idx="6102">
                        <c:v>43242.772916666669</c:v>
                      </c:pt>
                      <c:pt idx="6103">
                        <c:v>43242.776388888888</c:v>
                      </c:pt>
                      <c:pt idx="6104">
                        <c:v>43242.779861111114</c:v>
                      </c:pt>
                      <c:pt idx="6105">
                        <c:v>43242.783333333333</c:v>
                      </c:pt>
                      <c:pt idx="6106">
                        <c:v>43242.786805555559</c:v>
                      </c:pt>
                      <c:pt idx="6107">
                        <c:v>43242.790277777778</c:v>
                      </c:pt>
                      <c:pt idx="6108">
                        <c:v>43242.793749999997</c:v>
                      </c:pt>
                      <c:pt idx="6109">
                        <c:v>43242.797222222223</c:v>
                      </c:pt>
                      <c:pt idx="6110">
                        <c:v>43242.800694444442</c:v>
                      </c:pt>
                      <c:pt idx="6111">
                        <c:v>43242.804166666669</c:v>
                      </c:pt>
                      <c:pt idx="6112">
                        <c:v>43242.807638888888</c:v>
                      </c:pt>
                      <c:pt idx="6113">
                        <c:v>43242.811111111114</c:v>
                      </c:pt>
                      <c:pt idx="6114">
                        <c:v>43242.814583333333</c:v>
                      </c:pt>
                      <c:pt idx="6115">
                        <c:v>43242.818055555559</c:v>
                      </c:pt>
                      <c:pt idx="6116">
                        <c:v>43242.821527777778</c:v>
                      </c:pt>
                      <c:pt idx="6117">
                        <c:v>43242.824999999997</c:v>
                      </c:pt>
                      <c:pt idx="6118">
                        <c:v>43242.828472222223</c:v>
                      </c:pt>
                      <c:pt idx="6119">
                        <c:v>43242.831944444442</c:v>
                      </c:pt>
                      <c:pt idx="6120">
                        <c:v>43242.836111111108</c:v>
                      </c:pt>
                      <c:pt idx="6121">
                        <c:v>43242.839583333334</c:v>
                      </c:pt>
                      <c:pt idx="6122">
                        <c:v>43242.843055555553</c:v>
                      </c:pt>
                      <c:pt idx="6123">
                        <c:v>43242.84652777778</c:v>
                      </c:pt>
                      <c:pt idx="6124">
                        <c:v>43242.85</c:v>
                      </c:pt>
                      <c:pt idx="6125">
                        <c:v>43242.853472222225</c:v>
                      </c:pt>
                      <c:pt idx="6126">
                        <c:v>43242.856944444444</c:v>
                      </c:pt>
                      <c:pt idx="6127">
                        <c:v>43242.86041666667</c:v>
                      </c:pt>
                      <c:pt idx="6128">
                        <c:v>43242.863888888889</c:v>
                      </c:pt>
                      <c:pt idx="6129">
                        <c:v>43242.867361111108</c:v>
                      </c:pt>
                      <c:pt idx="6130">
                        <c:v>43242.870833333334</c:v>
                      </c:pt>
                      <c:pt idx="6131">
                        <c:v>43242.874305555553</c:v>
                      </c:pt>
                      <c:pt idx="6132">
                        <c:v>43242.87777777778</c:v>
                      </c:pt>
                      <c:pt idx="6133">
                        <c:v>43242.881249999999</c:v>
                      </c:pt>
                      <c:pt idx="6134">
                        <c:v>43242.884722222225</c:v>
                      </c:pt>
                      <c:pt idx="6135">
                        <c:v>43242.888194444444</c:v>
                      </c:pt>
                      <c:pt idx="6136">
                        <c:v>43242.890972222223</c:v>
                      </c:pt>
                      <c:pt idx="6137">
                        <c:v>43242.894444444442</c:v>
                      </c:pt>
                      <c:pt idx="6138">
                        <c:v>43242.897916666669</c:v>
                      </c:pt>
                      <c:pt idx="6139">
                        <c:v>43242.901388888888</c:v>
                      </c:pt>
                      <c:pt idx="6140">
                        <c:v>43242.904861111114</c:v>
                      </c:pt>
                      <c:pt idx="6141">
                        <c:v>43242.908333333333</c:v>
                      </c:pt>
                      <c:pt idx="6142">
                        <c:v>43242.911805555559</c:v>
                      </c:pt>
                      <c:pt idx="6143">
                        <c:v>43242.915277777778</c:v>
                      </c:pt>
                      <c:pt idx="6144">
                        <c:v>43242.918749999997</c:v>
                      </c:pt>
                      <c:pt idx="6145">
                        <c:v>43242.922222222223</c:v>
                      </c:pt>
                      <c:pt idx="6146">
                        <c:v>43242.925694444442</c:v>
                      </c:pt>
                      <c:pt idx="6147">
                        <c:v>43242.929166666669</c:v>
                      </c:pt>
                      <c:pt idx="6148">
                        <c:v>43242.932638888888</c:v>
                      </c:pt>
                      <c:pt idx="6149">
                        <c:v>43242.936111111114</c:v>
                      </c:pt>
                      <c:pt idx="6150">
                        <c:v>43242.939583333333</c:v>
                      </c:pt>
                      <c:pt idx="6151">
                        <c:v>43242.943055555559</c:v>
                      </c:pt>
                      <c:pt idx="6152">
                        <c:v>43242.946527777778</c:v>
                      </c:pt>
                      <c:pt idx="6153">
                        <c:v>43242.95</c:v>
                      </c:pt>
                      <c:pt idx="6154">
                        <c:v>43242.953472222223</c:v>
                      </c:pt>
                      <c:pt idx="6155">
                        <c:v>43242.956944444442</c:v>
                      </c:pt>
                      <c:pt idx="6156">
                        <c:v>43242.960416666669</c:v>
                      </c:pt>
                      <c:pt idx="6157">
                        <c:v>43242.963888888888</c:v>
                      </c:pt>
                      <c:pt idx="6158">
                        <c:v>43242.967361111114</c:v>
                      </c:pt>
                      <c:pt idx="6159">
                        <c:v>43242.970833333333</c:v>
                      </c:pt>
                      <c:pt idx="6160">
                        <c:v>43242.974305555559</c:v>
                      </c:pt>
                      <c:pt idx="6161">
                        <c:v>43242.977777777778</c:v>
                      </c:pt>
                      <c:pt idx="6162">
                        <c:v>43242.981249999997</c:v>
                      </c:pt>
                      <c:pt idx="6163">
                        <c:v>43242.984722222223</c:v>
                      </c:pt>
                      <c:pt idx="6164">
                        <c:v>43242.988194444442</c:v>
                      </c:pt>
                      <c:pt idx="6165">
                        <c:v>43242.991666666669</c:v>
                      </c:pt>
                      <c:pt idx="6166">
                        <c:v>43242.995138888888</c:v>
                      </c:pt>
                      <c:pt idx="6167">
                        <c:v>43242.998611111114</c:v>
                      </c:pt>
                      <c:pt idx="6168">
                        <c:v>43243.002083333333</c:v>
                      </c:pt>
                      <c:pt idx="6169">
                        <c:v>43243.005555555559</c:v>
                      </c:pt>
                      <c:pt idx="6170">
                        <c:v>43243.009027777778</c:v>
                      </c:pt>
                      <c:pt idx="6171">
                        <c:v>43243.012499999997</c:v>
                      </c:pt>
                      <c:pt idx="6172">
                        <c:v>43243.015972222223</c:v>
                      </c:pt>
                      <c:pt idx="6173">
                        <c:v>43243.019444444442</c:v>
                      </c:pt>
                      <c:pt idx="6174">
                        <c:v>43243.022916666669</c:v>
                      </c:pt>
                      <c:pt idx="6175">
                        <c:v>43243.026388888888</c:v>
                      </c:pt>
                      <c:pt idx="6176">
                        <c:v>43243.029861111114</c:v>
                      </c:pt>
                      <c:pt idx="6177">
                        <c:v>43243.033333333333</c:v>
                      </c:pt>
                      <c:pt idx="6178">
                        <c:v>43243.036805555559</c:v>
                      </c:pt>
                      <c:pt idx="6179">
                        <c:v>43243.040277777778</c:v>
                      </c:pt>
                      <c:pt idx="6180">
                        <c:v>43243.043749999997</c:v>
                      </c:pt>
                      <c:pt idx="6181">
                        <c:v>43243.047222222223</c:v>
                      </c:pt>
                      <c:pt idx="6182">
                        <c:v>43243.050694444442</c:v>
                      </c:pt>
                      <c:pt idx="6183">
                        <c:v>43243.054166666669</c:v>
                      </c:pt>
                      <c:pt idx="6184">
                        <c:v>43243.057638888888</c:v>
                      </c:pt>
                      <c:pt idx="6185">
                        <c:v>43243.061111111114</c:v>
                      </c:pt>
                      <c:pt idx="6186">
                        <c:v>43243.064583333333</c:v>
                      </c:pt>
                      <c:pt idx="6187">
                        <c:v>43243.068055555559</c:v>
                      </c:pt>
                      <c:pt idx="6188">
                        <c:v>43243.071527777778</c:v>
                      </c:pt>
                      <c:pt idx="6189">
                        <c:v>43243.074999999997</c:v>
                      </c:pt>
                      <c:pt idx="6190">
                        <c:v>43243.078472222223</c:v>
                      </c:pt>
                      <c:pt idx="6191">
                        <c:v>43243.081944444442</c:v>
                      </c:pt>
                      <c:pt idx="6192">
                        <c:v>43243.085416666669</c:v>
                      </c:pt>
                      <c:pt idx="6193">
                        <c:v>43243.088888888888</c:v>
                      </c:pt>
                      <c:pt idx="6194">
                        <c:v>43243.092361111114</c:v>
                      </c:pt>
                      <c:pt idx="6195">
                        <c:v>43243.095833333333</c:v>
                      </c:pt>
                      <c:pt idx="6196">
                        <c:v>43243.099305555559</c:v>
                      </c:pt>
                      <c:pt idx="6197">
                        <c:v>43243.102777777778</c:v>
                      </c:pt>
                      <c:pt idx="6198">
                        <c:v>43243.106249999997</c:v>
                      </c:pt>
                      <c:pt idx="6199">
                        <c:v>43243.109722222223</c:v>
                      </c:pt>
                      <c:pt idx="6200">
                        <c:v>43243.113194444442</c:v>
                      </c:pt>
                      <c:pt idx="6201">
                        <c:v>43243.116666666669</c:v>
                      </c:pt>
                      <c:pt idx="6202">
                        <c:v>43243.120138888888</c:v>
                      </c:pt>
                      <c:pt idx="6203">
                        <c:v>43243.123611111114</c:v>
                      </c:pt>
                      <c:pt idx="6204">
                        <c:v>43243.127083333333</c:v>
                      </c:pt>
                      <c:pt idx="6205">
                        <c:v>43243.130555555559</c:v>
                      </c:pt>
                      <c:pt idx="6206">
                        <c:v>43243.134027777778</c:v>
                      </c:pt>
                      <c:pt idx="6207">
                        <c:v>43243.137499999997</c:v>
                      </c:pt>
                      <c:pt idx="6208">
                        <c:v>43243.140972222223</c:v>
                      </c:pt>
                      <c:pt idx="6209">
                        <c:v>43243.144444444442</c:v>
                      </c:pt>
                      <c:pt idx="6210">
                        <c:v>43243.147916666669</c:v>
                      </c:pt>
                      <c:pt idx="6211">
                        <c:v>43243.151388888888</c:v>
                      </c:pt>
                      <c:pt idx="6212">
                        <c:v>43243.154861111114</c:v>
                      </c:pt>
                      <c:pt idx="6213">
                        <c:v>43243.158333333333</c:v>
                      </c:pt>
                      <c:pt idx="6214">
                        <c:v>43243.161805555559</c:v>
                      </c:pt>
                      <c:pt idx="6215">
                        <c:v>43243.165277777778</c:v>
                      </c:pt>
                      <c:pt idx="6216">
                        <c:v>43243.168749999997</c:v>
                      </c:pt>
                      <c:pt idx="6217">
                        <c:v>43243.172222222223</c:v>
                      </c:pt>
                      <c:pt idx="6218">
                        <c:v>43243.175694444442</c:v>
                      </c:pt>
                      <c:pt idx="6219">
                        <c:v>43243.179166666669</c:v>
                      </c:pt>
                      <c:pt idx="6220">
                        <c:v>43243.182638888888</c:v>
                      </c:pt>
                      <c:pt idx="6221">
                        <c:v>43243.186111111114</c:v>
                      </c:pt>
                      <c:pt idx="6222">
                        <c:v>43243.189583333333</c:v>
                      </c:pt>
                      <c:pt idx="6223">
                        <c:v>43243.193055555559</c:v>
                      </c:pt>
                      <c:pt idx="6224">
                        <c:v>43243.196527777778</c:v>
                      </c:pt>
                      <c:pt idx="6225">
                        <c:v>43243.199999999997</c:v>
                      </c:pt>
                      <c:pt idx="6226">
                        <c:v>43243.203472222223</c:v>
                      </c:pt>
                      <c:pt idx="6227">
                        <c:v>43243.206944444442</c:v>
                      </c:pt>
                      <c:pt idx="6228">
                        <c:v>43243.210416666669</c:v>
                      </c:pt>
                      <c:pt idx="6229">
                        <c:v>43243.213888888888</c:v>
                      </c:pt>
                      <c:pt idx="6230">
                        <c:v>43243.217361111114</c:v>
                      </c:pt>
                      <c:pt idx="6231">
                        <c:v>43243.220833333333</c:v>
                      </c:pt>
                      <c:pt idx="6232">
                        <c:v>43243.224305555559</c:v>
                      </c:pt>
                      <c:pt idx="6233">
                        <c:v>43243.227777777778</c:v>
                      </c:pt>
                      <c:pt idx="6234">
                        <c:v>43243.231249999997</c:v>
                      </c:pt>
                      <c:pt idx="6235">
                        <c:v>43243.234722222223</c:v>
                      </c:pt>
                      <c:pt idx="6236">
                        <c:v>43243.238194444442</c:v>
                      </c:pt>
                      <c:pt idx="6237">
                        <c:v>43243.241666666669</c:v>
                      </c:pt>
                      <c:pt idx="6238">
                        <c:v>43243.245138888888</c:v>
                      </c:pt>
                      <c:pt idx="6239">
                        <c:v>43243.248611111114</c:v>
                      </c:pt>
                      <c:pt idx="6240">
                        <c:v>43243.252083333333</c:v>
                      </c:pt>
                      <c:pt idx="6241">
                        <c:v>43243.255555555559</c:v>
                      </c:pt>
                      <c:pt idx="6242">
                        <c:v>43243.259027777778</c:v>
                      </c:pt>
                      <c:pt idx="6243">
                        <c:v>43243.262499999997</c:v>
                      </c:pt>
                      <c:pt idx="6244">
                        <c:v>43243.265972222223</c:v>
                      </c:pt>
                      <c:pt idx="6245">
                        <c:v>43243.269444444442</c:v>
                      </c:pt>
                      <c:pt idx="6246">
                        <c:v>43243.272916666669</c:v>
                      </c:pt>
                      <c:pt idx="6247">
                        <c:v>43243.276388888888</c:v>
                      </c:pt>
                      <c:pt idx="6248">
                        <c:v>43243.279861111114</c:v>
                      </c:pt>
                      <c:pt idx="6249">
                        <c:v>43243.283333333333</c:v>
                      </c:pt>
                      <c:pt idx="6250">
                        <c:v>43243.286805555559</c:v>
                      </c:pt>
                      <c:pt idx="6251">
                        <c:v>43243.290277777778</c:v>
                      </c:pt>
                      <c:pt idx="6252">
                        <c:v>43243.293749999997</c:v>
                      </c:pt>
                      <c:pt idx="6253">
                        <c:v>43243.297222222223</c:v>
                      </c:pt>
                      <c:pt idx="6254">
                        <c:v>43243.300694444442</c:v>
                      </c:pt>
                      <c:pt idx="6255">
                        <c:v>43243.304166666669</c:v>
                      </c:pt>
                      <c:pt idx="6256">
                        <c:v>43243.307638888888</c:v>
                      </c:pt>
                      <c:pt idx="6257">
                        <c:v>43243.311111111114</c:v>
                      </c:pt>
                      <c:pt idx="6258">
                        <c:v>43243.314583333333</c:v>
                      </c:pt>
                      <c:pt idx="6259">
                        <c:v>43243.318055555559</c:v>
                      </c:pt>
                      <c:pt idx="6260">
                        <c:v>43243.321527777778</c:v>
                      </c:pt>
                      <c:pt idx="6261">
                        <c:v>43243.324999999997</c:v>
                      </c:pt>
                      <c:pt idx="6262">
                        <c:v>43243.328472222223</c:v>
                      </c:pt>
                      <c:pt idx="6263">
                        <c:v>43243.331944444442</c:v>
                      </c:pt>
                      <c:pt idx="6264">
                        <c:v>43243.335416666669</c:v>
                      </c:pt>
                      <c:pt idx="6265">
                        <c:v>43243.338888888888</c:v>
                      </c:pt>
                      <c:pt idx="6266">
                        <c:v>43243.342361111114</c:v>
                      </c:pt>
                      <c:pt idx="6267">
                        <c:v>43243.345833333333</c:v>
                      </c:pt>
                      <c:pt idx="6268">
                        <c:v>43243.349305555559</c:v>
                      </c:pt>
                      <c:pt idx="6269">
                        <c:v>43243.352777777778</c:v>
                      </c:pt>
                      <c:pt idx="6270">
                        <c:v>43243.356249999997</c:v>
                      </c:pt>
                      <c:pt idx="6271">
                        <c:v>43243.359722222223</c:v>
                      </c:pt>
                      <c:pt idx="6272">
                        <c:v>43243.363194444442</c:v>
                      </c:pt>
                      <c:pt idx="6273">
                        <c:v>43243.366666666669</c:v>
                      </c:pt>
                      <c:pt idx="6274">
                        <c:v>43243.370138888888</c:v>
                      </c:pt>
                      <c:pt idx="6275">
                        <c:v>43243.373611111114</c:v>
                      </c:pt>
                      <c:pt idx="6276">
                        <c:v>43243.377083333333</c:v>
                      </c:pt>
                      <c:pt idx="6277">
                        <c:v>43243.380555555559</c:v>
                      </c:pt>
                      <c:pt idx="6278">
                        <c:v>43243.384027777778</c:v>
                      </c:pt>
                      <c:pt idx="6279">
                        <c:v>43243.387499999997</c:v>
                      </c:pt>
                      <c:pt idx="6280">
                        <c:v>43243.390972222223</c:v>
                      </c:pt>
                      <c:pt idx="6281">
                        <c:v>43243.394444444442</c:v>
                      </c:pt>
                      <c:pt idx="6282">
                        <c:v>43243.397916666669</c:v>
                      </c:pt>
                      <c:pt idx="6283">
                        <c:v>43243.401388888888</c:v>
                      </c:pt>
                      <c:pt idx="6284">
                        <c:v>43243.404861111114</c:v>
                      </c:pt>
                      <c:pt idx="6285">
                        <c:v>43243.408333333333</c:v>
                      </c:pt>
                      <c:pt idx="6286">
                        <c:v>43243.411805555559</c:v>
                      </c:pt>
                      <c:pt idx="6287">
                        <c:v>43243.415277777778</c:v>
                      </c:pt>
                      <c:pt idx="6288">
                        <c:v>43243.418749999997</c:v>
                      </c:pt>
                      <c:pt idx="6289">
                        <c:v>43243.42291666667</c:v>
                      </c:pt>
                      <c:pt idx="6290">
                        <c:v>43243.426388888889</c:v>
                      </c:pt>
                      <c:pt idx="6291">
                        <c:v>43243.429861111108</c:v>
                      </c:pt>
                      <c:pt idx="6292">
                        <c:v>43243.433333333334</c:v>
                      </c:pt>
                      <c:pt idx="6293">
                        <c:v>43243.436805555553</c:v>
                      </c:pt>
                      <c:pt idx="6294">
                        <c:v>43243.44027777778</c:v>
                      </c:pt>
                      <c:pt idx="6295">
                        <c:v>43243.443749999999</c:v>
                      </c:pt>
                      <c:pt idx="6296">
                        <c:v>43243.447222222225</c:v>
                      </c:pt>
                      <c:pt idx="6297">
                        <c:v>43243.450694444444</c:v>
                      </c:pt>
                      <c:pt idx="6298">
                        <c:v>43243.45416666667</c:v>
                      </c:pt>
                      <c:pt idx="6299">
                        <c:v>43243.457638888889</c:v>
                      </c:pt>
                      <c:pt idx="6300">
                        <c:v>43243.461111111108</c:v>
                      </c:pt>
                      <c:pt idx="6301">
                        <c:v>43243.464583333334</c:v>
                      </c:pt>
                      <c:pt idx="6302">
                        <c:v>43243.468055555553</c:v>
                      </c:pt>
                      <c:pt idx="6303">
                        <c:v>43243.47152777778</c:v>
                      </c:pt>
                      <c:pt idx="6304">
                        <c:v>43243.474999999999</c:v>
                      </c:pt>
                      <c:pt idx="6305">
                        <c:v>43243.478472222225</c:v>
                      </c:pt>
                      <c:pt idx="6306">
                        <c:v>43243.481944444444</c:v>
                      </c:pt>
                      <c:pt idx="6307">
                        <c:v>43243.48541666667</c:v>
                      </c:pt>
                      <c:pt idx="6308">
                        <c:v>43243.488888888889</c:v>
                      </c:pt>
                      <c:pt idx="6309">
                        <c:v>43243.492361111108</c:v>
                      </c:pt>
                      <c:pt idx="6310">
                        <c:v>43243.495833333334</c:v>
                      </c:pt>
                      <c:pt idx="6311">
                        <c:v>43243.499305555553</c:v>
                      </c:pt>
                      <c:pt idx="6312">
                        <c:v>43243.50277777778</c:v>
                      </c:pt>
                      <c:pt idx="6313">
                        <c:v>43243.506249999999</c:v>
                      </c:pt>
                      <c:pt idx="6314">
                        <c:v>43243.509722222225</c:v>
                      </c:pt>
                      <c:pt idx="6315">
                        <c:v>43243.513194444444</c:v>
                      </c:pt>
                      <c:pt idx="6316">
                        <c:v>43243.51666666667</c:v>
                      </c:pt>
                      <c:pt idx="6317">
                        <c:v>43243.520138888889</c:v>
                      </c:pt>
                      <c:pt idx="6318">
                        <c:v>43243.523611111108</c:v>
                      </c:pt>
                      <c:pt idx="6319">
                        <c:v>43243.527083333334</c:v>
                      </c:pt>
                      <c:pt idx="6320">
                        <c:v>43243.530555555553</c:v>
                      </c:pt>
                      <c:pt idx="6321">
                        <c:v>43243.53402777778</c:v>
                      </c:pt>
                      <c:pt idx="6322">
                        <c:v>43243.537499999999</c:v>
                      </c:pt>
                      <c:pt idx="6323">
                        <c:v>43243.540972222225</c:v>
                      </c:pt>
                      <c:pt idx="6324">
                        <c:v>43243.544444444444</c:v>
                      </c:pt>
                      <c:pt idx="6325">
                        <c:v>43243.54791666667</c:v>
                      </c:pt>
                      <c:pt idx="6326">
                        <c:v>43243.551388888889</c:v>
                      </c:pt>
                      <c:pt idx="6327">
                        <c:v>43243.554861111108</c:v>
                      </c:pt>
                      <c:pt idx="6328">
                        <c:v>43243.558333333334</c:v>
                      </c:pt>
                      <c:pt idx="6329">
                        <c:v>43243.561805555553</c:v>
                      </c:pt>
                      <c:pt idx="6330">
                        <c:v>43243.56527777778</c:v>
                      </c:pt>
                      <c:pt idx="6331">
                        <c:v>43243.568749999999</c:v>
                      </c:pt>
                      <c:pt idx="6332">
                        <c:v>43243.572222222225</c:v>
                      </c:pt>
                      <c:pt idx="6333">
                        <c:v>43243.575694444444</c:v>
                      </c:pt>
                      <c:pt idx="6334">
                        <c:v>43243.57916666667</c:v>
                      </c:pt>
                      <c:pt idx="6335">
                        <c:v>43243.582638888889</c:v>
                      </c:pt>
                      <c:pt idx="6336">
                        <c:v>43243.586111111108</c:v>
                      </c:pt>
                      <c:pt idx="6337">
                        <c:v>43243.589583333334</c:v>
                      </c:pt>
                      <c:pt idx="6338">
                        <c:v>43243.593055555553</c:v>
                      </c:pt>
                      <c:pt idx="6339">
                        <c:v>43243.59652777778</c:v>
                      </c:pt>
                      <c:pt idx="6340">
                        <c:v>43243.6</c:v>
                      </c:pt>
                      <c:pt idx="6341">
                        <c:v>43243.603472222225</c:v>
                      </c:pt>
                      <c:pt idx="6342">
                        <c:v>43243.606944444444</c:v>
                      </c:pt>
                      <c:pt idx="6343">
                        <c:v>43243.61041666667</c:v>
                      </c:pt>
                      <c:pt idx="6344">
                        <c:v>43243.613888888889</c:v>
                      </c:pt>
                      <c:pt idx="6345">
                        <c:v>43243.617361111108</c:v>
                      </c:pt>
                      <c:pt idx="6346">
                        <c:v>43243.620833333334</c:v>
                      </c:pt>
                      <c:pt idx="6347">
                        <c:v>43243.624305555553</c:v>
                      </c:pt>
                      <c:pt idx="6348">
                        <c:v>43243.625694444447</c:v>
                      </c:pt>
                      <c:pt idx="6349">
                        <c:v>43243.629166666666</c:v>
                      </c:pt>
                      <c:pt idx="6350">
                        <c:v>43243.632638888892</c:v>
                      </c:pt>
                      <c:pt idx="6351">
                        <c:v>43243.636111111111</c:v>
                      </c:pt>
                      <c:pt idx="6352">
                        <c:v>43243.63958333333</c:v>
                      </c:pt>
                      <c:pt idx="6353">
                        <c:v>43243.643055555556</c:v>
                      </c:pt>
                      <c:pt idx="6354">
                        <c:v>43243.646527777775</c:v>
                      </c:pt>
                      <c:pt idx="6355">
                        <c:v>43243.65</c:v>
                      </c:pt>
                      <c:pt idx="6356">
                        <c:v>43243.65347222222</c:v>
                      </c:pt>
                      <c:pt idx="6357">
                        <c:v>43243.656944444447</c:v>
                      </c:pt>
                      <c:pt idx="6358">
                        <c:v>43243.660416666666</c:v>
                      </c:pt>
                      <c:pt idx="6359">
                        <c:v>43243.663888888892</c:v>
                      </c:pt>
                      <c:pt idx="6360">
                        <c:v>43243.667361111111</c:v>
                      </c:pt>
                      <c:pt idx="6361">
                        <c:v>43243.67083333333</c:v>
                      </c:pt>
                      <c:pt idx="6362">
                        <c:v>43243.674305555556</c:v>
                      </c:pt>
                      <c:pt idx="6363">
                        <c:v>43243.677777777775</c:v>
                      </c:pt>
                      <c:pt idx="6364">
                        <c:v>43243.681250000001</c:v>
                      </c:pt>
                      <c:pt idx="6365">
                        <c:v>43243.68472222222</c:v>
                      </c:pt>
                      <c:pt idx="6366">
                        <c:v>43243.688194444447</c:v>
                      </c:pt>
                      <c:pt idx="6367">
                        <c:v>43243.691666666666</c:v>
                      </c:pt>
                      <c:pt idx="6368">
                        <c:v>43243.695138888892</c:v>
                      </c:pt>
                      <c:pt idx="6369">
                        <c:v>43243.698611111111</c:v>
                      </c:pt>
                      <c:pt idx="6370">
                        <c:v>43243.70208333333</c:v>
                      </c:pt>
                      <c:pt idx="6371">
                        <c:v>43243.705555555556</c:v>
                      </c:pt>
                      <c:pt idx="6372">
                        <c:v>43243.709027777775</c:v>
                      </c:pt>
                      <c:pt idx="6373">
                        <c:v>43243.712500000001</c:v>
                      </c:pt>
                      <c:pt idx="6374">
                        <c:v>43243.71597222222</c:v>
                      </c:pt>
                      <c:pt idx="6375">
                        <c:v>43243.719444444447</c:v>
                      </c:pt>
                      <c:pt idx="6376">
                        <c:v>43243.722916666666</c:v>
                      </c:pt>
                      <c:pt idx="6377">
                        <c:v>43243.726388888892</c:v>
                      </c:pt>
                      <c:pt idx="6378">
                        <c:v>43243.729861111111</c:v>
                      </c:pt>
                      <c:pt idx="6379">
                        <c:v>43243.73333333333</c:v>
                      </c:pt>
                      <c:pt idx="6380">
                        <c:v>43243.736805555556</c:v>
                      </c:pt>
                      <c:pt idx="6381">
                        <c:v>43243.740972222222</c:v>
                      </c:pt>
                      <c:pt idx="6382">
                        <c:v>43243.745833333334</c:v>
                      </c:pt>
                      <c:pt idx="6383">
                        <c:v>43243.749305555553</c:v>
                      </c:pt>
                      <c:pt idx="6384">
                        <c:v>43243.75277777778</c:v>
                      </c:pt>
                      <c:pt idx="6385">
                        <c:v>43243.756249999999</c:v>
                      </c:pt>
                      <c:pt idx="6386">
                        <c:v>43243.759722222225</c:v>
                      </c:pt>
                      <c:pt idx="6387">
                        <c:v>43243.763194444444</c:v>
                      </c:pt>
                      <c:pt idx="6388">
                        <c:v>43243.76666666667</c:v>
                      </c:pt>
                      <c:pt idx="6389">
                        <c:v>43243.770138888889</c:v>
                      </c:pt>
                      <c:pt idx="6390">
                        <c:v>43243.773611111108</c:v>
                      </c:pt>
                      <c:pt idx="6391">
                        <c:v>43243.777083333334</c:v>
                      </c:pt>
                      <c:pt idx="6392">
                        <c:v>43243.780555555553</c:v>
                      </c:pt>
                      <c:pt idx="6393">
                        <c:v>43243.78402777778</c:v>
                      </c:pt>
                      <c:pt idx="6394">
                        <c:v>43243.787499999999</c:v>
                      </c:pt>
                      <c:pt idx="6395">
                        <c:v>43243.790972222225</c:v>
                      </c:pt>
                      <c:pt idx="6396">
                        <c:v>43243.794444444444</c:v>
                      </c:pt>
                      <c:pt idx="6397">
                        <c:v>43243.79791666667</c:v>
                      </c:pt>
                      <c:pt idx="6398">
                        <c:v>43243.801388888889</c:v>
                      </c:pt>
                      <c:pt idx="6399">
                        <c:v>43243.804861111108</c:v>
                      </c:pt>
                      <c:pt idx="6400">
                        <c:v>43243.808333333334</c:v>
                      </c:pt>
                      <c:pt idx="6401">
                        <c:v>43243.811805555553</c:v>
                      </c:pt>
                      <c:pt idx="6402">
                        <c:v>43243.81527777778</c:v>
                      </c:pt>
                      <c:pt idx="6403">
                        <c:v>43243.818749999999</c:v>
                      </c:pt>
                      <c:pt idx="6404">
                        <c:v>43243.822222222225</c:v>
                      </c:pt>
                      <c:pt idx="6405">
                        <c:v>43243.825694444444</c:v>
                      </c:pt>
                      <c:pt idx="6406">
                        <c:v>43243.82916666667</c:v>
                      </c:pt>
                      <c:pt idx="6407">
                        <c:v>43243.871527777781</c:v>
                      </c:pt>
                      <c:pt idx="6408">
                        <c:v>43243.875</c:v>
                      </c:pt>
                      <c:pt idx="6409">
                        <c:v>43243.878472222219</c:v>
                      </c:pt>
                      <c:pt idx="6410">
                        <c:v>43243.881944444445</c:v>
                      </c:pt>
                      <c:pt idx="6411">
                        <c:v>43243.885416666664</c:v>
                      </c:pt>
                      <c:pt idx="6412">
                        <c:v>43243.888888888891</c:v>
                      </c:pt>
                      <c:pt idx="6413">
                        <c:v>43243.892361111109</c:v>
                      </c:pt>
                      <c:pt idx="6414">
                        <c:v>43243.895833333336</c:v>
                      </c:pt>
                      <c:pt idx="6415">
                        <c:v>43243.899305555555</c:v>
                      </c:pt>
                      <c:pt idx="6416">
                        <c:v>43243.902777777781</c:v>
                      </c:pt>
                      <c:pt idx="6417">
                        <c:v>43243.90625</c:v>
                      </c:pt>
                      <c:pt idx="6418">
                        <c:v>43243.909722222219</c:v>
                      </c:pt>
                      <c:pt idx="6419">
                        <c:v>43243.913194444445</c:v>
                      </c:pt>
                      <c:pt idx="6420">
                        <c:v>43243.916666666664</c:v>
                      </c:pt>
                      <c:pt idx="6421">
                        <c:v>43243.920138888891</c:v>
                      </c:pt>
                      <c:pt idx="6422">
                        <c:v>43243.923611111109</c:v>
                      </c:pt>
                      <c:pt idx="6423">
                        <c:v>43243.927083333336</c:v>
                      </c:pt>
                      <c:pt idx="6424">
                        <c:v>43243.930555555555</c:v>
                      </c:pt>
                      <c:pt idx="6425">
                        <c:v>43243.934027777781</c:v>
                      </c:pt>
                      <c:pt idx="6426">
                        <c:v>43243.9375</c:v>
                      </c:pt>
                      <c:pt idx="6427">
                        <c:v>43243.940972222219</c:v>
                      </c:pt>
                      <c:pt idx="6428">
                        <c:v>43243.944444444445</c:v>
                      </c:pt>
                      <c:pt idx="6429">
                        <c:v>43243.947916666664</c:v>
                      </c:pt>
                      <c:pt idx="6430">
                        <c:v>43243.951388888891</c:v>
                      </c:pt>
                      <c:pt idx="6431">
                        <c:v>43243.954861111109</c:v>
                      </c:pt>
                      <c:pt idx="6432">
                        <c:v>43243.958333333336</c:v>
                      </c:pt>
                      <c:pt idx="6433">
                        <c:v>43243.961805555555</c:v>
                      </c:pt>
                      <c:pt idx="6434">
                        <c:v>43243.965277777781</c:v>
                      </c:pt>
                      <c:pt idx="6435">
                        <c:v>43243.96875</c:v>
                      </c:pt>
                      <c:pt idx="6436">
                        <c:v>43243.972222222219</c:v>
                      </c:pt>
                      <c:pt idx="6437">
                        <c:v>43243.975694444445</c:v>
                      </c:pt>
                      <c:pt idx="6438">
                        <c:v>43243.979166666664</c:v>
                      </c:pt>
                      <c:pt idx="6439">
                        <c:v>43243.982638888891</c:v>
                      </c:pt>
                      <c:pt idx="6440">
                        <c:v>43243.986111111109</c:v>
                      </c:pt>
                      <c:pt idx="6441">
                        <c:v>43243.989583333336</c:v>
                      </c:pt>
                      <c:pt idx="6442">
                        <c:v>43243.993055555555</c:v>
                      </c:pt>
                      <c:pt idx="6443">
                        <c:v>43243.996527777781</c:v>
                      </c:pt>
                      <c:pt idx="6444">
                        <c:v>43244</c:v>
                      </c:pt>
                      <c:pt idx="6445">
                        <c:v>43244.003472222219</c:v>
                      </c:pt>
                      <c:pt idx="6446">
                        <c:v>43244.006944444445</c:v>
                      </c:pt>
                      <c:pt idx="6447">
                        <c:v>43244.010416666664</c:v>
                      </c:pt>
                      <c:pt idx="6448">
                        <c:v>43244.013888888891</c:v>
                      </c:pt>
                      <c:pt idx="6449">
                        <c:v>43244.017361111109</c:v>
                      </c:pt>
                      <c:pt idx="6450">
                        <c:v>43244.020833333336</c:v>
                      </c:pt>
                      <c:pt idx="6451">
                        <c:v>43244.024305555555</c:v>
                      </c:pt>
                      <c:pt idx="6452">
                        <c:v>43244.027777777781</c:v>
                      </c:pt>
                      <c:pt idx="6453">
                        <c:v>43244.03125</c:v>
                      </c:pt>
                      <c:pt idx="6454">
                        <c:v>43244.034722222219</c:v>
                      </c:pt>
                      <c:pt idx="6455">
                        <c:v>43244.038194444445</c:v>
                      </c:pt>
                      <c:pt idx="6456">
                        <c:v>43244.041666666664</c:v>
                      </c:pt>
                      <c:pt idx="6457">
                        <c:v>43244.045138888891</c:v>
                      </c:pt>
                      <c:pt idx="6458">
                        <c:v>43244.048611111109</c:v>
                      </c:pt>
                      <c:pt idx="6459">
                        <c:v>43244.052083333336</c:v>
                      </c:pt>
                      <c:pt idx="6460">
                        <c:v>43244.055555555555</c:v>
                      </c:pt>
                      <c:pt idx="6461">
                        <c:v>43244.059027777781</c:v>
                      </c:pt>
                      <c:pt idx="6462">
                        <c:v>43244.0625</c:v>
                      </c:pt>
                      <c:pt idx="6463">
                        <c:v>43244.065972222219</c:v>
                      </c:pt>
                      <c:pt idx="6464">
                        <c:v>43244.069444444445</c:v>
                      </c:pt>
                      <c:pt idx="6465">
                        <c:v>43244.072916666664</c:v>
                      </c:pt>
                      <c:pt idx="6466">
                        <c:v>43244.076388888891</c:v>
                      </c:pt>
                      <c:pt idx="6467">
                        <c:v>43244.079861111109</c:v>
                      </c:pt>
                      <c:pt idx="6468">
                        <c:v>43244.083333333336</c:v>
                      </c:pt>
                      <c:pt idx="6469">
                        <c:v>43244.086805555555</c:v>
                      </c:pt>
                      <c:pt idx="6470">
                        <c:v>43244.090277777781</c:v>
                      </c:pt>
                      <c:pt idx="6471">
                        <c:v>43244.09375</c:v>
                      </c:pt>
                      <c:pt idx="6472">
                        <c:v>43244.097222222219</c:v>
                      </c:pt>
                      <c:pt idx="6473">
                        <c:v>43244.100694444445</c:v>
                      </c:pt>
                      <c:pt idx="6474">
                        <c:v>43244.104166666664</c:v>
                      </c:pt>
                      <c:pt idx="6475">
                        <c:v>43244.107638888891</c:v>
                      </c:pt>
                      <c:pt idx="6476">
                        <c:v>43244.111111111109</c:v>
                      </c:pt>
                      <c:pt idx="6477">
                        <c:v>43244.114583333336</c:v>
                      </c:pt>
                      <c:pt idx="6478">
                        <c:v>43244.118055555555</c:v>
                      </c:pt>
                      <c:pt idx="6479">
                        <c:v>43244.121527777781</c:v>
                      </c:pt>
                      <c:pt idx="6480">
                        <c:v>43244.125</c:v>
                      </c:pt>
                      <c:pt idx="6481">
                        <c:v>43244.128472222219</c:v>
                      </c:pt>
                      <c:pt idx="6482">
                        <c:v>43244.131944444445</c:v>
                      </c:pt>
                      <c:pt idx="6483">
                        <c:v>43244.135416666664</c:v>
                      </c:pt>
                      <c:pt idx="6484">
                        <c:v>43244.138888888891</c:v>
                      </c:pt>
                      <c:pt idx="6485">
                        <c:v>43244.142361111109</c:v>
                      </c:pt>
                      <c:pt idx="6486">
                        <c:v>43244.145833333336</c:v>
                      </c:pt>
                      <c:pt idx="6487">
                        <c:v>43244.149305555555</c:v>
                      </c:pt>
                      <c:pt idx="6488">
                        <c:v>43244.152777777781</c:v>
                      </c:pt>
                      <c:pt idx="6489">
                        <c:v>43244.15625</c:v>
                      </c:pt>
                      <c:pt idx="6490">
                        <c:v>43244.159722222219</c:v>
                      </c:pt>
                      <c:pt idx="6491">
                        <c:v>43244.163194444445</c:v>
                      </c:pt>
                      <c:pt idx="6492">
                        <c:v>43244.166666666664</c:v>
                      </c:pt>
                      <c:pt idx="6493">
                        <c:v>43244.170138888891</c:v>
                      </c:pt>
                      <c:pt idx="6494">
                        <c:v>43244.173611111109</c:v>
                      </c:pt>
                      <c:pt idx="6495">
                        <c:v>43244.177083333336</c:v>
                      </c:pt>
                      <c:pt idx="6496">
                        <c:v>43244.180555555555</c:v>
                      </c:pt>
                      <c:pt idx="6497">
                        <c:v>43244.184027777781</c:v>
                      </c:pt>
                      <c:pt idx="6498">
                        <c:v>43244.1875</c:v>
                      </c:pt>
                      <c:pt idx="6499">
                        <c:v>43244.190972222219</c:v>
                      </c:pt>
                      <c:pt idx="6500">
                        <c:v>43244.194444444445</c:v>
                      </c:pt>
                      <c:pt idx="6501">
                        <c:v>43244.197916666664</c:v>
                      </c:pt>
                      <c:pt idx="6502">
                        <c:v>43244.201388888891</c:v>
                      </c:pt>
                      <c:pt idx="6503">
                        <c:v>43244.204861111109</c:v>
                      </c:pt>
                      <c:pt idx="6504">
                        <c:v>43244.208333333336</c:v>
                      </c:pt>
                      <c:pt idx="6505">
                        <c:v>43244.211805555555</c:v>
                      </c:pt>
                      <c:pt idx="6506">
                        <c:v>43244.215277777781</c:v>
                      </c:pt>
                      <c:pt idx="6507">
                        <c:v>43244.21875</c:v>
                      </c:pt>
                      <c:pt idx="6508">
                        <c:v>43244.222222222219</c:v>
                      </c:pt>
                      <c:pt idx="6509">
                        <c:v>43244.225694444445</c:v>
                      </c:pt>
                      <c:pt idx="6510">
                        <c:v>43244.229166666664</c:v>
                      </c:pt>
                      <c:pt idx="6511">
                        <c:v>43244.232638888891</c:v>
                      </c:pt>
                      <c:pt idx="6512">
                        <c:v>43244.236111111109</c:v>
                      </c:pt>
                      <c:pt idx="6513">
                        <c:v>43244.239583333336</c:v>
                      </c:pt>
                      <c:pt idx="6514">
                        <c:v>43244.243055555555</c:v>
                      </c:pt>
                      <c:pt idx="6515">
                        <c:v>43244.246527777781</c:v>
                      </c:pt>
                      <c:pt idx="6516">
                        <c:v>43244.25</c:v>
                      </c:pt>
                      <c:pt idx="6517">
                        <c:v>43244.253472222219</c:v>
                      </c:pt>
                      <c:pt idx="6518">
                        <c:v>43244.256944444445</c:v>
                      </c:pt>
                      <c:pt idx="6519">
                        <c:v>43244.260416666664</c:v>
                      </c:pt>
                      <c:pt idx="6520">
                        <c:v>43244.263888888891</c:v>
                      </c:pt>
                      <c:pt idx="6521">
                        <c:v>43244.267361111109</c:v>
                      </c:pt>
                      <c:pt idx="6522">
                        <c:v>43244.270833333336</c:v>
                      </c:pt>
                      <c:pt idx="6523">
                        <c:v>43244.274305555555</c:v>
                      </c:pt>
                      <c:pt idx="6524">
                        <c:v>43244.277777777781</c:v>
                      </c:pt>
                      <c:pt idx="6525">
                        <c:v>43244.28125</c:v>
                      </c:pt>
                      <c:pt idx="6526">
                        <c:v>43244.284722222219</c:v>
                      </c:pt>
                      <c:pt idx="6527">
                        <c:v>43244.288194444445</c:v>
                      </c:pt>
                      <c:pt idx="6528">
                        <c:v>43244.291666666664</c:v>
                      </c:pt>
                      <c:pt idx="6529">
                        <c:v>43244.295138888891</c:v>
                      </c:pt>
                      <c:pt idx="6530">
                        <c:v>43244.298611111109</c:v>
                      </c:pt>
                      <c:pt idx="6531">
                        <c:v>43244.302083333336</c:v>
                      </c:pt>
                      <c:pt idx="6532">
                        <c:v>43244.305555555555</c:v>
                      </c:pt>
                      <c:pt idx="6533">
                        <c:v>43244.309027777781</c:v>
                      </c:pt>
                      <c:pt idx="6534">
                        <c:v>43244.3125</c:v>
                      </c:pt>
                      <c:pt idx="6535">
                        <c:v>43244.315972222219</c:v>
                      </c:pt>
                      <c:pt idx="6536">
                        <c:v>43244.319444444445</c:v>
                      </c:pt>
                      <c:pt idx="6537">
                        <c:v>43244.322916666664</c:v>
                      </c:pt>
                      <c:pt idx="6538">
                        <c:v>43244.326388888891</c:v>
                      </c:pt>
                      <c:pt idx="6539">
                        <c:v>43244.329861111109</c:v>
                      </c:pt>
                      <c:pt idx="6540">
                        <c:v>43244.333333333336</c:v>
                      </c:pt>
                      <c:pt idx="6541">
                        <c:v>43244.336805555555</c:v>
                      </c:pt>
                      <c:pt idx="6542">
                        <c:v>43244.340277777781</c:v>
                      </c:pt>
                      <c:pt idx="6543">
                        <c:v>43244.34375</c:v>
                      </c:pt>
                      <c:pt idx="6544">
                        <c:v>43244.347222222219</c:v>
                      </c:pt>
                      <c:pt idx="6545">
                        <c:v>43244.350694444445</c:v>
                      </c:pt>
                      <c:pt idx="6546">
                        <c:v>43244.354166666664</c:v>
                      </c:pt>
                      <c:pt idx="6547">
                        <c:v>43244.357638888891</c:v>
                      </c:pt>
                      <c:pt idx="6548">
                        <c:v>43244.361111111109</c:v>
                      </c:pt>
                      <c:pt idx="6549">
                        <c:v>43244.364583333336</c:v>
                      </c:pt>
                      <c:pt idx="6550">
                        <c:v>43244.368055555555</c:v>
                      </c:pt>
                      <c:pt idx="6551">
                        <c:v>43244.371527777781</c:v>
                      </c:pt>
                      <c:pt idx="6552">
                        <c:v>43244.375</c:v>
                      </c:pt>
                      <c:pt idx="6553">
                        <c:v>43244.378472222219</c:v>
                      </c:pt>
                      <c:pt idx="6554">
                        <c:v>43244.381944444445</c:v>
                      </c:pt>
                      <c:pt idx="6555">
                        <c:v>43244.385416666664</c:v>
                      </c:pt>
                      <c:pt idx="6556">
                        <c:v>43244.388888888891</c:v>
                      </c:pt>
                      <c:pt idx="6557">
                        <c:v>43244.392361111109</c:v>
                      </c:pt>
                      <c:pt idx="6558">
                        <c:v>43244.395833333336</c:v>
                      </c:pt>
                      <c:pt idx="6559">
                        <c:v>43244.399305555555</c:v>
                      </c:pt>
                      <c:pt idx="6560">
                        <c:v>43244.402777777781</c:v>
                      </c:pt>
                      <c:pt idx="6561">
                        <c:v>43244.40625</c:v>
                      </c:pt>
                      <c:pt idx="6562">
                        <c:v>43244.409722222219</c:v>
                      </c:pt>
                      <c:pt idx="6563">
                        <c:v>43244.413194444445</c:v>
                      </c:pt>
                      <c:pt idx="6564">
                        <c:v>43244.416666666664</c:v>
                      </c:pt>
                      <c:pt idx="6565">
                        <c:v>43244.420138888891</c:v>
                      </c:pt>
                      <c:pt idx="6566">
                        <c:v>43244.423611111109</c:v>
                      </c:pt>
                      <c:pt idx="6567">
                        <c:v>43244.427083333336</c:v>
                      </c:pt>
                      <c:pt idx="6568">
                        <c:v>43244.430555555555</c:v>
                      </c:pt>
                      <c:pt idx="6569">
                        <c:v>43244.434027777781</c:v>
                      </c:pt>
                      <c:pt idx="6570">
                        <c:v>43244.4375</c:v>
                      </c:pt>
                      <c:pt idx="6571">
                        <c:v>43244.440972222219</c:v>
                      </c:pt>
                      <c:pt idx="6572">
                        <c:v>43244.444444444445</c:v>
                      </c:pt>
                      <c:pt idx="6573">
                        <c:v>43244.447916666664</c:v>
                      </c:pt>
                      <c:pt idx="6574">
                        <c:v>43244.451388888891</c:v>
                      </c:pt>
                      <c:pt idx="6575">
                        <c:v>43244.454861111109</c:v>
                      </c:pt>
                      <c:pt idx="6576">
                        <c:v>43244.458333333336</c:v>
                      </c:pt>
                      <c:pt idx="6577">
                        <c:v>43244.461805555555</c:v>
                      </c:pt>
                      <c:pt idx="6578">
                        <c:v>43244.465277777781</c:v>
                      </c:pt>
                      <c:pt idx="6579">
                        <c:v>43244.46875</c:v>
                      </c:pt>
                      <c:pt idx="6580">
                        <c:v>43244.472222222219</c:v>
                      </c:pt>
                      <c:pt idx="6581">
                        <c:v>43244.475694444445</c:v>
                      </c:pt>
                      <c:pt idx="6582">
                        <c:v>43244.479166666664</c:v>
                      </c:pt>
                      <c:pt idx="6583">
                        <c:v>43244.482638888891</c:v>
                      </c:pt>
                      <c:pt idx="6584">
                        <c:v>43244.486111111109</c:v>
                      </c:pt>
                      <c:pt idx="6585">
                        <c:v>43244.489583333336</c:v>
                      </c:pt>
                      <c:pt idx="6586">
                        <c:v>43244.493055555555</c:v>
                      </c:pt>
                      <c:pt idx="6587">
                        <c:v>43244.496527777781</c:v>
                      </c:pt>
                      <c:pt idx="6588">
                        <c:v>43244.5</c:v>
                      </c:pt>
                      <c:pt idx="6589">
                        <c:v>43244.503472222219</c:v>
                      </c:pt>
                      <c:pt idx="6590">
                        <c:v>43244.506944444445</c:v>
                      </c:pt>
                      <c:pt idx="6591">
                        <c:v>43244.510416666664</c:v>
                      </c:pt>
                      <c:pt idx="6592">
                        <c:v>43244.513888888891</c:v>
                      </c:pt>
                      <c:pt idx="6593">
                        <c:v>43244.517361111109</c:v>
                      </c:pt>
                      <c:pt idx="6594">
                        <c:v>43244.520833333336</c:v>
                      </c:pt>
                      <c:pt idx="6595">
                        <c:v>43244.524305555555</c:v>
                      </c:pt>
                      <c:pt idx="6596">
                        <c:v>43244.527777777781</c:v>
                      </c:pt>
                      <c:pt idx="6597">
                        <c:v>43244.53125</c:v>
                      </c:pt>
                      <c:pt idx="6598">
                        <c:v>43244.534722222219</c:v>
                      </c:pt>
                      <c:pt idx="6599">
                        <c:v>43244.538194444445</c:v>
                      </c:pt>
                      <c:pt idx="6600">
                        <c:v>43244.541666666664</c:v>
                      </c:pt>
                      <c:pt idx="6601">
                        <c:v>43244.545138888891</c:v>
                      </c:pt>
                      <c:pt idx="6602">
                        <c:v>43244.548611111109</c:v>
                      </c:pt>
                      <c:pt idx="6603">
                        <c:v>43244.552083333336</c:v>
                      </c:pt>
                      <c:pt idx="6604">
                        <c:v>43244.555555555555</c:v>
                      </c:pt>
                      <c:pt idx="6605">
                        <c:v>43244.559027777781</c:v>
                      </c:pt>
                      <c:pt idx="6606">
                        <c:v>43244.5625</c:v>
                      </c:pt>
                      <c:pt idx="6607">
                        <c:v>43244.565972222219</c:v>
                      </c:pt>
                      <c:pt idx="6608">
                        <c:v>43244.569444444445</c:v>
                      </c:pt>
                      <c:pt idx="6609">
                        <c:v>43244.572916666664</c:v>
                      </c:pt>
                      <c:pt idx="6610">
                        <c:v>43244.576388888891</c:v>
                      </c:pt>
                      <c:pt idx="6611">
                        <c:v>43244.579861111109</c:v>
                      </c:pt>
                      <c:pt idx="6612">
                        <c:v>43244.583333333336</c:v>
                      </c:pt>
                      <c:pt idx="6613">
                        <c:v>43244.586805555555</c:v>
                      </c:pt>
                      <c:pt idx="6614">
                        <c:v>43244.590277777781</c:v>
                      </c:pt>
                      <c:pt idx="6615">
                        <c:v>43244.59375</c:v>
                      </c:pt>
                      <c:pt idx="6616">
                        <c:v>43244.597222222219</c:v>
                      </c:pt>
                      <c:pt idx="6617">
                        <c:v>43244.600694444445</c:v>
                      </c:pt>
                      <c:pt idx="6618">
                        <c:v>43244.604166666664</c:v>
                      </c:pt>
                      <c:pt idx="6619">
                        <c:v>43244.607638888891</c:v>
                      </c:pt>
                      <c:pt idx="6620">
                        <c:v>43244.611111111109</c:v>
                      </c:pt>
                      <c:pt idx="6621">
                        <c:v>43244.614583333336</c:v>
                      </c:pt>
                      <c:pt idx="6622">
                        <c:v>43244.618055555555</c:v>
                      </c:pt>
                      <c:pt idx="6623">
                        <c:v>43244.621527777781</c:v>
                      </c:pt>
                      <c:pt idx="6624">
                        <c:v>43244.626388888886</c:v>
                      </c:pt>
                      <c:pt idx="6625">
                        <c:v>43244.628472222219</c:v>
                      </c:pt>
                      <c:pt idx="6626">
                        <c:v>43244.631944444445</c:v>
                      </c:pt>
                      <c:pt idx="6627">
                        <c:v>43244.635416666664</c:v>
                      </c:pt>
                      <c:pt idx="6628">
                        <c:v>43244.638888888891</c:v>
                      </c:pt>
                      <c:pt idx="6629">
                        <c:v>43244.642361111109</c:v>
                      </c:pt>
                      <c:pt idx="6630">
                        <c:v>43244.645833333336</c:v>
                      </c:pt>
                      <c:pt idx="6631">
                        <c:v>43244.649305555555</c:v>
                      </c:pt>
                      <c:pt idx="6632">
                        <c:v>43244.652777777781</c:v>
                      </c:pt>
                      <c:pt idx="6633">
                        <c:v>43244.65625</c:v>
                      </c:pt>
                      <c:pt idx="6634">
                        <c:v>43244.659722222219</c:v>
                      </c:pt>
                      <c:pt idx="6635">
                        <c:v>43244.663194444445</c:v>
                      </c:pt>
                      <c:pt idx="6636">
                        <c:v>43244.666666666664</c:v>
                      </c:pt>
                      <c:pt idx="6637">
                        <c:v>43244.670138888891</c:v>
                      </c:pt>
                      <c:pt idx="6638">
                        <c:v>43244.673611111109</c:v>
                      </c:pt>
                      <c:pt idx="6639">
                        <c:v>43244.677083333336</c:v>
                      </c:pt>
                      <c:pt idx="6640">
                        <c:v>43244.680555555555</c:v>
                      </c:pt>
                      <c:pt idx="6641">
                        <c:v>43244.684027777781</c:v>
                      </c:pt>
                      <c:pt idx="6642">
                        <c:v>43244.6875</c:v>
                      </c:pt>
                      <c:pt idx="6643">
                        <c:v>43244.690972222219</c:v>
                      </c:pt>
                      <c:pt idx="6644">
                        <c:v>43244.694444444445</c:v>
                      </c:pt>
                      <c:pt idx="6645">
                        <c:v>43244.697916666664</c:v>
                      </c:pt>
                      <c:pt idx="6646">
                        <c:v>43244.701388888891</c:v>
                      </c:pt>
                      <c:pt idx="6647">
                        <c:v>43244.704861111109</c:v>
                      </c:pt>
                      <c:pt idx="6648">
                        <c:v>43244.708333333336</c:v>
                      </c:pt>
                      <c:pt idx="6649">
                        <c:v>43244.711805555555</c:v>
                      </c:pt>
                      <c:pt idx="6650">
                        <c:v>43244.715277777781</c:v>
                      </c:pt>
                      <c:pt idx="6651">
                        <c:v>43244.71875</c:v>
                      </c:pt>
                      <c:pt idx="6652">
                        <c:v>43244.722916666666</c:v>
                      </c:pt>
                      <c:pt idx="6653">
                        <c:v>43244.726388888892</c:v>
                      </c:pt>
                      <c:pt idx="6654">
                        <c:v>43244.729861111111</c:v>
                      </c:pt>
                      <c:pt idx="6655">
                        <c:v>43244.73333333333</c:v>
                      </c:pt>
                      <c:pt idx="6656">
                        <c:v>43244.736805555556</c:v>
                      </c:pt>
                      <c:pt idx="6657">
                        <c:v>43244.740277777775</c:v>
                      </c:pt>
                      <c:pt idx="6658">
                        <c:v>43244.743750000001</c:v>
                      </c:pt>
                      <c:pt idx="6659">
                        <c:v>43244.74722222222</c:v>
                      </c:pt>
                      <c:pt idx="6660">
                        <c:v>43244.750694444447</c:v>
                      </c:pt>
                      <c:pt idx="6661">
                        <c:v>43244.754166666666</c:v>
                      </c:pt>
                      <c:pt idx="6662">
                        <c:v>43244.757638888892</c:v>
                      </c:pt>
                      <c:pt idx="6663">
                        <c:v>43244.761111111111</c:v>
                      </c:pt>
                      <c:pt idx="6664">
                        <c:v>43244.76666666667</c:v>
                      </c:pt>
                      <c:pt idx="6665">
                        <c:v>43244.770138888889</c:v>
                      </c:pt>
                      <c:pt idx="6666">
                        <c:v>43244.773611111108</c:v>
                      </c:pt>
                      <c:pt idx="6667">
                        <c:v>43244.777083333334</c:v>
                      </c:pt>
                      <c:pt idx="6668">
                        <c:v>43244.780555555553</c:v>
                      </c:pt>
                      <c:pt idx="6669">
                        <c:v>43244.78402777778</c:v>
                      </c:pt>
                      <c:pt idx="6670">
                        <c:v>43244.787499999999</c:v>
                      </c:pt>
                      <c:pt idx="6671">
                        <c:v>43244.790972222225</c:v>
                      </c:pt>
                      <c:pt idx="6672">
                        <c:v>43244.794444444444</c:v>
                      </c:pt>
                      <c:pt idx="6673">
                        <c:v>43244.79791666667</c:v>
                      </c:pt>
                      <c:pt idx="6674">
                        <c:v>43244.801388888889</c:v>
                      </c:pt>
                      <c:pt idx="6675">
                        <c:v>43244.804861111108</c:v>
                      </c:pt>
                      <c:pt idx="6676">
                        <c:v>43244.808333333334</c:v>
                      </c:pt>
                      <c:pt idx="6677">
                        <c:v>43244.811805555553</c:v>
                      </c:pt>
                      <c:pt idx="6678">
                        <c:v>43244.81527777778</c:v>
                      </c:pt>
                      <c:pt idx="6679">
                        <c:v>43244.818749999999</c:v>
                      </c:pt>
                      <c:pt idx="6680">
                        <c:v>43244.822222222225</c:v>
                      </c:pt>
                      <c:pt idx="6681">
                        <c:v>43244.825694444444</c:v>
                      </c:pt>
                      <c:pt idx="6682">
                        <c:v>43244.82916666667</c:v>
                      </c:pt>
                      <c:pt idx="6683">
                        <c:v>43244.832638888889</c:v>
                      </c:pt>
                      <c:pt idx="6684">
                        <c:v>43244.836111111108</c:v>
                      </c:pt>
                      <c:pt idx="6685">
                        <c:v>43244.839583333334</c:v>
                      </c:pt>
                      <c:pt idx="6686">
                        <c:v>43244.843055555553</c:v>
                      </c:pt>
                      <c:pt idx="6687">
                        <c:v>43244.84652777778</c:v>
                      </c:pt>
                      <c:pt idx="6688">
                        <c:v>43244.85</c:v>
                      </c:pt>
                      <c:pt idx="6689">
                        <c:v>43244.853472222225</c:v>
                      </c:pt>
                      <c:pt idx="6690">
                        <c:v>43244.856944444444</c:v>
                      </c:pt>
                      <c:pt idx="6691">
                        <c:v>43244.86041666667</c:v>
                      </c:pt>
                      <c:pt idx="6692">
                        <c:v>43244.863888888889</c:v>
                      </c:pt>
                      <c:pt idx="6693">
                        <c:v>43244.867361111108</c:v>
                      </c:pt>
                      <c:pt idx="6694">
                        <c:v>43244.870833333334</c:v>
                      </c:pt>
                      <c:pt idx="6695">
                        <c:v>43244.874305555553</c:v>
                      </c:pt>
                      <c:pt idx="6696">
                        <c:v>43244.87777777778</c:v>
                      </c:pt>
                      <c:pt idx="6697">
                        <c:v>43244.881249999999</c:v>
                      </c:pt>
                      <c:pt idx="6698">
                        <c:v>43244.884722222225</c:v>
                      </c:pt>
                      <c:pt idx="6699">
                        <c:v>43244.888194444444</c:v>
                      </c:pt>
                      <c:pt idx="6700">
                        <c:v>43244.89166666667</c:v>
                      </c:pt>
                      <c:pt idx="6701">
                        <c:v>43244.895138888889</c:v>
                      </c:pt>
                      <c:pt idx="6702">
                        <c:v>43244.898611111108</c:v>
                      </c:pt>
                      <c:pt idx="6703">
                        <c:v>43244.902083333334</c:v>
                      </c:pt>
                      <c:pt idx="6704">
                        <c:v>43244.905555555553</c:v>
                      </c:pt>
                      <c:pt idx="6705">
                        <c:v>43244.90902777778</c:v>
                      </c:pt>
                      <c:pt idx="6706">
                        <c:v>43244.912499999999</c:v>
                      </c:pt>
                      <c:pt idx="6707">
                        <c:v>43244.915972222225</c:v>
                      </c:pt>
                      <c:pt idx="6708">
                        <c:v>43244.919444444444</c:v>
                      </c:pt>
                      <c:pt idx="6709">
                        <c:v>43244.92291666667</c:v>
                      </c:pt>
                      <c:pt idx="6710">
                        <c:v>43244.926388888889</c:v>
                      </c:pt>
                      <c:pt idx="6711">
                        <c:v>43244.929861111108</c:v>
                      </c:pt>
                      <c:pt idx="6712">
                        <c:v>43244.933333333334</c:v>
                      </c:pt>
                      <c:pt idx="6713">
                        <c:v>43244.936805555553</c:v>
                      </c:pt>
                      <c:pt idx="6714">
                        <c:v>43244.94027777778</c:v>
                      </c:pt>
                      <c:pt idx="6715">
                        <c:v>43244.943749999999</c:v>
                      </c:pt>
                      <c:pt idx="6716">
                        <c:v>43244.947222222225</c:v>
                      </c:pt>
                      <c:pt idx="6717">
                        <c:v>43244.950694444444</c:v>
                      </c:pt>
                      <c:pt idx="6718">
                        <c:v>43244.95416666667</c:v>
                      </c:pt>
                      <c:pt idx="6719">
                        <c:v>43244.956250000003</c:v>
                      </c:pt>
                      <c:pt idx="6720">
                        <c:v>43244.959722222222</c:v>
                      </c:pt>
                      <c:pt idx="6721">
                        <c:v>43244.963194444441</c:v>
                      </c:pt>
                      <c:pt idx="6722">
                        <c:v>43244.966666666667</c:v>
                      </c:pt>
                      <c:pt idx="6723">
                        <c:v>43244.970138888886</c:v>
                      </c:pt>
                      <c:pt idx="6724">
                        <c:v>43244.973611111112</c:v>
                      </c:pt>
                      <c:pt idx="6725">
                        <c:v>43244.977083333331</c:v>
                      </c:pt>
                      <c:pt idx="6726">
                        <c:v>43244.980555555558</c:v>
                      </c:pt>
                      <c:pt idx="6727">
                        <c:v>43244.984027777777</c:v>
                      </c:pt>
                      <c:pt idx="6728">
                        <c:v>43244.987500000003</c:v>
                      </c:pt>
                      <c:pt idx="6729">
                        <c:v>43244.990972222222</c:v>
                      </c:pt>
                      <c:pt idx="6730">
                        <c:v>43244.994444444441</c:v>
                      </c:pt>
                      <c:pt idx="6731">
                        <c:v>43244.997916666667</c:v>
                      </c:pt>
                      <c:pt idx="6732">
                        <c:v>43245.001388888886</c:v>
                      </c:pt>
                      <c:pt idx="6733">
                        <c:v>43245.004861111112</c:v>
                      </c:pt>
                      <c:pt idx="6734">
                        <c:v>43245.008333333331</c:v>
                      </c:pt>
                      <c:pt idx="6735">
                        <c:v>43245.011805555558</c:v>
                      </c:pt>
                      <c:pt idx="6736">
                        <c:v>43245.015277777777</c:v>
                      </c:pt>
                      <c:pt idx="6737">
                        <c:v>43245.018750000003</c:v>
                      </c:pt>
                      <c:pt idx="6738">
                        <c:v>43245.022222222222</c:v>
                      </c:pt>
                      <c:pt idx="6739">
                        <c:v>43245.025694444441</c:v>
                      </c:pt>
                      <c:pt idx="6740">
                        <c:v>43245.029166666667</c:v>
                      </c:pt>
                      <c:pt idx="6741">
                        <c:v>43245.032638888886</c:v>
                      </c:pt>
                      <c:pt idx="6742">
                        <c:v>43245.036111111112</c:v>
                      </c:pt>
                      <c:pt idx="6743">
                        <c:v>43245.039583333331</c:v>
                      </c:pt>
                      <c:pt idx="6744">
                        <c:v>43245.043055555558</c:v>
                      </c:pt>
                      <c:pt idx="6745">
                        <c:v>43245.046527777777</c:v>
                      </c:pt>
                      <c:pt idx="6746">
                        <c:v>43245.05</c:v>
                      </c:pt>
                      <c:pt idx="6747">
                        <c:v>43245.053472222222</c:v>
                      </c:pt>
                      <c:pt idx="6748">
                        <c:v>43245.056944444441</c:v>
                      </c:pt>
                      <c:pt idx="6749">
                        <c:v>43245.060416666667</c:v>
                      </c:pt>
                      <c:pt idx="6750">
                        <c:v>43245.063888888886</c:v>
                      </c:pt>
                      <c:pt idx="6751">
                        <c:v>43245.067361111112</c:v>
                      </c:pt>
                      <c:pt idx="6752">
                        <c:v>43245.070833333331</c:v>
                      </c:pt>
                      <c:pt idx="6753">
                        <c:v>43245.074305555558</c:v>
                      </c:pt>
                      <c:pt idx="6754">
                        <c:v>43245.077777777777</c:v>
                      </c:pt>
                      <c:pt idx="6755">
                        <c:v>43245.081250000003</c:v>
                      </c:pt>
                      <c:pt idx="6756">
                        <c:v>43245.084722222222</c:v>
                      </c:pt>
                      <c:pt idx="6757">
                        <c:v>43245.088194444441</c:v>
                      </c:pt>
                      <c:pt idx="6758">
                        <c:v>43245.091666666667</c:v>
                      </c:pt>
                      <c:pt idx="6759">
                        <c:v>43245.095138888886</c:v>
                      </c:pt>
                      <c:pt idx="6760">
                        <c:v>43245.098611111112</c:v>
                      </c:pt>
                      <c:pt idx="6761">
                        <c:v>43245.102083333331</c:v>
                      </c:pt>
                      <c:pt idx="6762">
                        <c:v>43245.105555555558</c:v>
                      </c:pt>
                      <c:pt idx="6763">
                        <c:v>43245.109027777777</c:v>
                      </c:pt>
                      <c:pt idx="6764">
                        <c:v>43245.112500000003</c:v>
                      </c:pt>
                      <c:pt idx="6765">
                        <c:v>43245.115972222222</c:v>
                      </c:pt>
                      <c:pt idx="6766">
                        <c:v>43245.119444444441</c:v>
                      </c:pt>
                      <c:pt idx="6767">
                        <c:v>43245.122916666667</c:v>
                      </c:pt>
                      <c:pt idx="6768">
                        <c:v>43245.126388888886</c:v>
                      </c:pt>
                      <c:pt idx="6769">
                        <c:v>43245.129861111112</c:v>
                      </c:pt>
                      <c:pt idx="6770">
                        <c:v>43245.133333333331</c:v>
                      </c:pt>
                      <c:pt idx="6771">
                        <c:v>43245.136805555558</c:v>
                      </c:pt>
                      <c:pt idx="6772">
                        <c:v>43245.140277777777</c:v>
                      </c:pt>
                      <c:pt idx="6773">
                        <c:v>43245.143750000003</c:v>
                      </c:pt>
                      <c:pt idx="6774">
                        <c:v>43245.147222222222</c:v>
                      </c:pt>
                      <c:pt idx="6775">
                        <c:v>43245.150694444441</c:v>
                      </c:pt>
                      <c:pt idx="6776">
                        <c:v>43245.154166666667</c:v>
                      </c:pt>
                      <c:pt idx="6777">
                        <c:v>43245.157638888886</c:v>
                      </c:pt>
                      <c:pt idx="6778">
                        <c:v>43245.161111111112</c:v>
                      </c:pt>
                      <c:pt idx="6779">
                        <c:v>43245.164583333331</c:v>
                      </c:pt>
                      <c:pt idx="6780">
                        <c:v>43245.168055555558</c:v>
                      </c:pt>
                      <c:pt idx="6781">
                        <c:v>43245.171527777777</c:v>
                      </c:pt>
                      <c:pt idx="6782">
                        <c:v>43245.175000000003</c:v>
                      </c:pt>
                      <c:pt idx="6783">
                        <c:v>43245.178472222222</c:v>
                      </c:pt>
                      <c:pt idx="6784">
                        <c:v>43245.181944444441</c:v>
                      </c:pt>
                      <c:pt idx="6785">
                        <c:v>43245.185416666667</c:v>
                      </c:pt>
                      <c:pt idx="6786">
                        <c:v>43245.188888888886</c:v>
                      </c:pt>
                      <c:pt idx="6787">
                        <c:v>43245.192361111112</c:v>
                      </c:pt>
                      <c:pt idx="6788">
                        <c:v>43245.195833333331</c:v>
                      </c:pt>
                      <c:pt idx="6789">
                        <c:v>43245.199305555558</c:v>
                      </c:pt>
                      <c:pt idx="6790">
                        <c:v>43245.202777777777</c:v>
                      </c:pt>
                      <c:pt idx="6791">
                        <c:v>43245.206250000003</c:v>
                      </c:pt>
                      <c:pt idx="6792">
                        <c:v>43245.209722222222</c:v>
                      </c:pt>
                      <c:pt idx="6793">
                        <c:v>43245.213194444441</c:v>
                      </c:pt>
                      <c:pt idx="6794">
                        <c:v>43245.216666666667</c:v>
                      </c:pt>
                      <c:pt idx="6795">
                        <c:v>43245.220138888886</c:v>
                      </c:pt>
                      <c:pt idx="6796">
                        <c:v>43245.223611111112</c:v>
                      </c:pt>
                      <c:pt idx="6797">
                        <c:v>43245.227083333331</c:v>
                      </c:pt>
                      <c:pt idx="6798">
                        <c:v>43245.230555555558</c:v>
                      </c:pt>
                      <c:pt idx="6799">
                        <c:v>43245.234027777777</c:v>
                      </c:pt>
                      <c:pt idx="6800">
                        <c:v>43245.237500000003</c:v>
                      </c:pt>
                      <c:pt idx="6801">
                        <c:v>43245.240972222222</c:v>
                      </c:pt>
                      <c:pt idx="6802">
                        <c:v>43245.244444444441</c:v>
                      </c:pt>
                      <c:pt idx="6803">
                        <c:v>43245.247916666667</c:v>
                      </c:pt>
                      <c:pt idx="6804">
                        <c:v>43245.252083333333</c:v>
                      </c:pt>
                      <c:pt idx="6805">
                        <c:v>43245.255555555559</c:v>
                      </c:pt>
                      <c:pt idx="6806">
                        <c:v>43245.259027777778</c:v>
                      </c:pt>
                      <c:pt idx="6807">
                        <c:v>43245.262499999997</c:v>
                      </c:pt>
                      <c:pt idx="6808">
                        <c:v>43245.265972222223</c:v>
                      </c:pt>
                      <c:pt idx="6809">
                        <c:v>43245.269444444442</c:v>
                      </c:pt>
                      <c:pt idx="6810">
                        <c:v>43245.272916666669</c:v>
                      </c:pt>
                      <c:pt idx="6811">
                        <c:v>43245.276388888888</c:v>
                      </c:pt>
                      <c:pt idx="6812">
                        <c:v>43245.279861111114</c:v>
                      </c:pt>
                      <c:pt idx="6813">
                        <c:v>43245.283333333333</c:v>
                      </c:pt>
                      <c:pt idx="6814">
                        <c:v>43245.286805555559</c:v>
                      </c:pt>
                      <c:pt idx="6815">
                        <c:v>43245.290277777778</c:v>
                      </c:pt>
                      <c:pt idx="6816">
                        <c:v>43245.293749999997</c:v>
                      </c:pt>
                      <c:pt idx="6817">
                        <c:v>43245.297222222223</c:v>
                      </c:pt>
                      <c:pt idx="6818">
                        <c:v>43245.300694444442</c:v>
                      </c:pt>
                      <c:pt idx="6819">
                        <c:v>43245.304166666669</c:v>
                      </c:pt>
                      <c:pt idx="6820">
                        <c:v>43245.307638888888</c:v>
                      </c:pt>
                      <c:pt idx="6821">
                        <c:v>43245.311111111114</c:v>
                      </c:pt>
                      <c:pt idx="6822">
                        <c:v>43245.314583333333</c:v>
                      </c:pt>
                      <c:pt idx="6823">
                        <c:v>43245.318055555559</c:v>
                      </c:pt>
                      <c:pt idx="6824">
                        <c:v>43245.321527777778</c:v>
                      </c:pt>
                      <c:pt idx="6825">
                        <c:v>43245.324999999997</c:v>
                      </c:pt>
                      <c:pt idx="6826">
                        <c:v>43245.328472222223</c:v>
                      </c:pt>
                      <c:pt idx="6827">
                        <c:v>43245.331944444442</c:v>
                      </c:pt>
                      <c:pt idx="6828">
                        <c:v>43245.335416666669</c:v>
                      </c:pt>
                      <c:pt idx="6829">
                        <c:v>43245.338888888888</c:v>
                      </c:pt>
                      <c:pt idx="6830">
                        <c:v>43245.342361111114</c:v>
                      </c:pt>
                      <c:pt idx="6831">
                        <c:v>43245.345833333333</c:v>
                      </c:pt>
                      <c:pt idx="6832">
                        <c:v>43245.349305555559</c:v>
                      </c:pt>
                      <c:pt idx="6833">
                        <c:v>43245.352777777778</c:v>
                      </c:pt>
                      <c:pt idx="6834">
                        <c:v>43245.356249999997</c:v>
                      </c:pt>
                      <c:pt idx="6835">
                        <c:v>43245.359722222223</c:v>
                      </c:pt>
                      <c:pt idx="6836">
                        <c:v>43245.363194444442</c:v>
                      </c:pt>
                      <c:pt idx="6837">
                        <c:v>43245.366666666669</c:v>
                      </c:pt>
                      <c:pt idx="6838">
                        <c:v>43245.370138888888</c:v>
                      </c:pt>
                      <c:pt idx="6839">
                        <c:v>43245.373611111114</c:v>
                      </c:pt>
                      <c:pt idx="6840">
                        <c:v>43245.377083333333</c:v>
                      </c:pt>
                      <c:pt idx="6841">
                        <c:v>43245.380555555559</c:v>
                      </c:pt>
                      <c:pt idx="6842">
                        <c:v>43245.384027777778</c:v>
                      </c:pt>
                      <c:pt idx="6843">
                        <c:v>43245.387499999997</c:v>
                      </c:pt>
                      <c:pt idx="6844">
                        <c:v>43245.390972222223</c:v>
                      </c:pt>
                      <c:pt idx="6845">
                        <c:v>43245.394444444442</c:v>
                      </c:pt>
                      <c:pt idx="6846">
                        <c:v>43245.397916666669</c:v>
                      </c:pt>
                      <c:pt idx="6847">
                        <c:v>43245.401388888888</c:v>
                      </c:pt>
                      <c:pt idx="6848">
                        <c:v>43245.404861111114</c:v>
                      </c:pt>
                      <c:pt idx="6849">
                        <c:v>43245.408333333333</c:v>
                      </c:pt>
                      <c:pt idx="6850">
                        <c:v>43245.411111111112</c:v>
                      </c:pt>
                      <c:pt idx="6851">
                        <c:v>43245.414583333331</c:v>
                      </c:pt>
                      <c:pt idx="6852">
                        <c:v>43245.418055555558</c:v>
                      </c:pt>
                      <c:pt idx="6853">
                        <c:v>43245.421527777777</c:v>
                      </c:pt>
                      <c:pt idx="6854">
                        <c:v>43245.425000000003</c:v>
                      </c:pt>
                      <c:pt idx="6855">
                        <c:v>43245.428472222222</c:v>
                      </c:pt>
                      <c:pt idx="6856">
                        <c:v>43245.431944444441</c:v>
                      </c:pt>
                      <c:pt idx="6857">
                        <c:v>43245.435416666667</c:v>
                      </c:pt>
                      <c:pt idx="6858">
                        <c:v>43245.438888888886</c:v>
                      </c:pt>
                      <c:pt idx="6859">
                        <c:v>43245.442361111112</c:v>
                      </c:pt>
                      <c:pt idx="6860">
                        <c:v>43245.446527777778</c:v>
                      </c:pt>
                      <c:pt idx="6861">
                        <c:v>43245.45</c:v>
                      </c:pt>
                      <c:pt idx="6862">
                        <c:v>43245.453472222223</c:v>
                      </c:pt>
                      <c:pt idx="6863">
                        <c:v>43245.456944444442</c:v>
                      </c:pt>
                      <c:pt idx="6864">
                        <c:v>43245.460416666669</c:v>
                      </c:pt>
                      <c:pt idx="6865">
                        <c:v>43245.463888888888</c:v>
                      </c:pt>
                      <c:pt idx="6866">
                        <c:v>43245.467361111114</c:v>
                      </c:pt>
                      <c:pt idx="6867">
                        <c:v>43245.470833333333</c:v>
                      </c:pt>
                      <c:pt idx="6868">
                        <c:v>43245.474305555559</c:v>
                      </c:pt>
                      <c:pt idx="6869">
                        <c:v>43245.477777777778</c:v>
                      </c:pt>
                      <c:pt idx="6870">
                        <c:v>43245.481249999997</c:v>
                      </c:pt>
                      <c:pt idx="6871">
                        <c:v>43245.484722222223</c:v>
                      </c:pt>
                      <c:pt idx="6872">
                        <c:v>43245.488194444442</c:v>
                      </c:pt>
                      <c:pt idx="6873">
                        <c:v>43245.491666666669</c:v>
                      </c:pt>
                      <c:pt idx="6874">
                        <c:v>43245.495138888888</c:v>
                      </c:pt>
                      <c:pt idx="6875">
                        <c:v>43245.498611111114</c:v>
                      </c:pt>
                      <c:pt idx="6876">
                        <c:v>43245.502083333333</c:v>
                      </c:pt>
                      <c:pt idx="6877">
                        <c:v>43245.505555555559</c:v>
                      </c:pt>
                      <c:pt idx="6878">
                        <c:v>43245.509027777778</c:v>
                      </c:pt>
                      <c:pt idx="6879">
                        <c:v>43245.512499999997</c:v>
                      </c:pt>
                      <c:pt idx="6880">
                        <c:v>43245.515972222223</c:v>
                      </c:pt>
                      <c:pt idx="6881">
                        <c:v>43245.519444444442</c:v>
                      </c:pt>
                      <c:pt idx="6882">
                        <c:v>43245.522916666669</c:v>
                      </c:pt>
                      <c:pt idx="6883">
                        <c:v>43245.526388888888</c:v>
                      </c:pt>
                      <c:pt idx="6884">
                        <c:v>43245.529861111114</c:v>
                      </c:pt>
                      <c:pt idx="6885">
                        <c:v>43245.533333333333</c:v>
                      </c:pt>
                      <c:pt idx="6886">
                        <c:v>43245.536805555559</c:v>
                      </c:pt>
                      <c:pt idx="6887">
                        <c:v>43245.540277777778</c:v>
                      </c:pt>
                      <c:pt idx="6888">
                        <c:v>43245.543749999997</c:v>
                      </c:pt>
                      <c:pt idx="6889">
                        <c:v>43245.547222222223</c:v>
                      </c:pt>
                      <c:pt idx="6890">
                        <c:v>43245.550694444442</c:v>
                      </c:pt>
                      <c:pt idx="6891">
                        <c:v>43245.554166666669</c:v>
                      </c:pt>
                      <c:pt idx="6892">
                        <c:v>43245.557638888888</c:v>
                      </c:pt>
                      <c:pt idx="6893">
                        <c:v>43245.561111111114</c:v>
                      </c:pt>
                      <c:pt idx="6894">
                        <c:v>43245.564583333333</c:v>
                      </c:pt>
                      <c:pt idx="6895">
                        <c:v>43245.568055555559</c:v>
                      </c:pt>
                      <c:pt idx="6896">
                        <c:v>43245.571527777778</c:v>
                      </c:pt>
                      <c:pt idx="6897">
                        <c:v>43245.574999999997</c:v>
                      </c:pt>
                      <c:pt idx="6898">
                        <c:v>43245.578472222223</c:v>
                      </c:pt>
                      <c:pt idx="6899">
                        <c:v>43245.581944444442</c:v>
                      </c:pt>
                      <c:pt idx="6900">
                        <c:v>43245.585416666669</c:v>
                      </c:pt>
                      <c:pt idx="6901">
                        <c:v>43245.588888888888</c:v>
                      </c:pt>
                      <c:pt idx="6902">
                        <c:v>43245.592361111114</c:v>
                      </c:pt>
                      <c:pt idx="6903">
                        <c:v>43245.59652777778</c:v>
                      </c:pt>
                      <c:pt idx="6904">
                        <c:v>43245.599999999999</c:v>
                      </c:pt>
                      <c:pt idx="6905">
                        <c:v>43245.603472222225</c:v>
                      </c:pt>
                      <c:pt idx="6906">
                        <c:v>43245.606944444444</c:v>
                      </c:pt>
                      <c:pt idx="6907">
                        <c:v>43245.61041666667</c:v>
                      </c:pt>
                      <c:pt idx="6908">
                        <c:v>43245.613888888889</c:v>
                      </c:pt>
                      <c:pt idx="6909">
                        <c:v>43245.617361111108</c:v>
                      </c:pt>
                      <c:pt idx="6910">
                        <c:v>43245.620833333334</c:v>
                      </c:pt>
                      <c:pt idx="6911">
                        <c:v>43245.624305555553</c:v>
                      </c:pt>
                      <c:pt idx="6912">
                        <c:v>43245.62777777778</c:v>
                      </c:pt>
                      <c:pt idx="6913">
                        <c:v>43245.631249999999</c:v>
                      </c:pt>
                      <c:pt idx="6914">
                        <c:v>43245.634722222225</c:v>
                      </c:pt>
                      <c:pt idx="6915">
                        <c:v>43245.638194444444</c:v>
                      </c:pt>
                      <c:pt idx="6916">
                        <c:v>43245.64166666667</c:v>
                      </c:pt>
                      <c:pt idx="6917">
                        <c:v>43245.645138888889</c:v>
                      </c:pt>
                      <c:pt idx="6918">
                        <c:v>43245.648611111108</c:v>
                      </c:pt>
                      <c:pt idx="6919">
                        <c:v>43245.652083333334</c:v>
                      </c:pt>
                      <c:pt idx="6920">
                        <c:v>43245.655555555553</c:v>
                      </c:pt>
                      <c:pt idx="6921">
                        <c:v>43245.65902777778</c:v>
                      </c:pt>
                      <c:pt idx="6922">
                        <c:v>43245.662499999999</c:v>
                      </c:pt>
                      <c:pt idx="6923">
                        <c:v>43245.665972222225</c:v>
                      </c:pt>
                      <c:pt idx="6924">
                        <c:v>43245.669444444444</c:v>
                      </c:pt>
                      <c:pt idx="6925">
                        <c:v>43245.67291666667</c:v>
                      </c:pt>
                      <c:pt idx="6926">
                        <c:v>43245.676388888889</c:v>
                      </c:pt>
                      <c:pt idx="6927">
                        <c:v>43245.679861111108</c:v>
                      </c:pt>
                      <c:pt idx="6928">
                        <c:v>43245.683333333334</c:v>
                      </c:pt>
                      <c:pt idx="6929">
                        <c:v>43245.686805555553</c:v>
                      </c:pt>
                      <c:pt idx="6930">
                        <c:v>43245.69027777778</c:v>
                      </c:pt>
                      <c:pt idx="6931">
                        <c:v>43245.693749999999</c:v>
                      </c:pt>
                      <c:pt idx="6932">
                        <c:v>43245.697222222225</c:v>
                      </c:pt>
                      <c:pt idx="6933">
                        <c:v>43245.700694444444</c:v>
                      </c:pt>
                      <c:pt idx="6934">
                        <c:v>43245.70416666667</c:v>
                      </c:pt>
                      <c:pt idx="6935">
                        <c:v>43245.707638888889</c:v>
                      </c:pt>
                      <c:pt idx="6936">
                        <c:v>43245.711111111108</c:v>
                      </c:pt>
                      <c:pt idx="6937">
                        <c:v>43245.714583333334</c:v>
                      </c:pt>
                      <c:pt idx="6938">
                        <c:v>43245.718055555553</c:v>
                      </c:pt>
                      <c:pt idx="6939">
                        <c:v>43245.72152777778</c:v>
                      </c:pt>
                      <c:pt idx="6940">
                        <c:v>43245.724999999999</c:v>
                      </c:pt>
                      <c:pt idx="6941">
                        <c:v>43245.728472222225</c:v>
                      </c:pt>
                      <c:pt idx="6942">
                        <c:v>43245.731944444444</c:v>
                      </c:pt>
                      <c:pt idx="6943">
                        <c:v>43245.73541666667</c:v>
                      </c:pt>
                      <c:pt idx="6944">
                        <c:v>43245.738888888889</c:v>
                      </c:pt>
                      <c:pt idx="6945">
                        <c:v>43245.740277777775</c:v>
                      </c:pt>
                      <c:pt idx="6946">
                        <c:v>43245.743750000001</c:v>
                      </c:pt>
                      <c:pt idx="6947">
                        <c:v>43245.74722222222</c:v>
                      </c:pt>
                      <c:pt idx="6948">
                        <c:v>43245.750694444447</c:v>
                      </c:pt>
                      <c:pt idx="6949">
                        <c:v>43245.754166666666</c:v>
                      </c:pt>
                      <c:pt idx="6950">
                        <c:v>43245.757638888892</c:v>
                      </c:pt>
                      <c:pt idx="6951">
                        <c:v>43245.761111111111</c:v>
                      </c:pt>
                      <c:pt idx="6952">
                        <c:v>43245.76458333333</c:v>
                      </c:pt>
                      <c:pt idx="6953">
                        <c:v>43245.768055555556</c:v>
                      </c:pt>
                      <c:pt idx="6954">
                        <c:v>43245.771527777775</c:v>
                      </c:pt>
                      <c:pt idx="6955">
                        <c:v>43245.775000000001</c:v>
                      </c:pt>
                      <c:pt idx="6956">
                        <c:v>43245.77847222222</c:v>
                      </c:pt>
                      <c:pt idx="6957">
                        <c:v>43245.781944444447</c:v>
                      </c:pt>
                      <c:pt idx="6958">
                        <c:v>43245.785416666666</c:v>
                      </c:pt>
                      <c:pt idx="6959">
                        <c:v>43245.788888888892</c:v>
                      </c:pt>
                      <c:pt idx="6960">
                        <c:v>43245.792361111111</c:v>
                      </c:pt>
                      <c:pt idx="6961">
                        <c:v>43245.79583333333</c:v>
                      </c:pt>
                      <c:pt idx="6962">
                        <c:v>43245.799305555556</c:v>
                      </c:pt>
                      <c:pt idx="6963">
                        <c:v>43245.802777777775</c:v>
                      </c:pt>
                      <c:pt idx="6964">
                        <c:v>43245.806250000001</c:v>
                      </c:pt>
                      <c:pt idx="6965">
                        <c:v>43245.80972222222</c:v>
                      </c:pt>
                      <c:pt idx="6966">
                        <c:v>43245.813194444447</c:v>
                      </c:pt>
                      <c:pt idx="6967">
                        <c:v>43245.816666666666</c:v>
                      </c:pt>
                      <c:pt idx="6968">
                        <c:v>43245.820138888892</c:v>
                      </c:pt>
                      <c:pt idx="6969">
                        <c:v>43245.823611111111</c:v>
                      </c:pt>
                      <c:pt idx="6970">
                        <c:v>43245.82708333333</c:v>
                      </c:pt>
                      <c:pt idx="6971">
                        <c:v>43245.830555555556</c:v>
                      </c:pt>
                      <c:pt idx="6972">
                        <c:v>43245.834027777775</c:v>
                      </c:pt>
                      <c:pt idx="6973">
                        <c:v>43245.837500000001</c:v>
                      </c:pt>
                      <c:pt idx="6974">
                        <c:v>43245.84097222222</c:v>
                      </c:pt>
                      <c:pt idx="6975">
                        <c:v>43245.844444444447</c:v>
                      </c:pt>
                      <c:pt idx="6976">
                        <c:v>43245.847916666666</c:v>
                      </c:pt>
                      <c:pt idx="6977">
                        <c:v>43245.851388888892</c:v>
                      </c:pt>
                      <c:pt idx="6978">
                        <c:v>43245.854861111111</c:v>
                      </c:pt>
                      <c:pt idx="6979">
                        <c:v>43245.85833333333</c:v>
                      </c:pt>
                      <c:pt idx="6980">
                        <c:v>43245.861805555556</c:v>
                      </c:pt>
                      <c:pt idx="6981">
                        <c:v>43245.865277777775</c:v>
                      </c:pt>
                      <c:pt idx="6982">
                        <c:v>43245.868750000001</c:v>
                      </c:pt>
                      <c:pt idx="6983">
                        <c:v>43245.87222222222</c:v>
                      </c:pt>
                      <c:pt idx="6984">
                        <c:v>43245.875694444447</c:v>
                      </c:pt>
                      <c:pt idx="6985">
                        <c:v>43245.879166666666</c:v>
                      </c:pt>
                      <c:pt idx="6986">
                        <c:v>43245.882638888892</c:v>
                      </c:pt>
                      <c:pt idx="6987">
                        <c:v>43245.886111111111</c:v>
                      </c:pt>
                      <c:pt idx="6988">
                        <c:v>43245.88958333333</c:v>
                      </c:pt>
                      <c:pt idx="6989">
                        <c:v>43245.893055555556</c:v>
                      </c:pt>
                      <c:pt idx="6990">
                        <c:v>43245.896527777775</c:v>
                      </c:pt>
                      <c:pt idx="6991">
                        <c:v>43245.9</c:v>
                      </c:pt>
                      <c:pt idx="6992">
                        <c:v>43245.90347222222</c:v>
                      </c:pt>
                      <c:pt idx="6993">
                        <c:v>43245.906944444447</c:v>
                      </c:pt>
                      <c:pt idx="6994">
                        <c:v>43245.910416666666</c:v>
                      </c:pt>
                      <c:pt idx="6995">
                        <c:v>43245.913888888892</c:v>
                      </c:pt>
                      <c:pt idx="6996">
                        <c:v>43245.917361111111</c:v>
                      </c:pt>
                      <c:pt idx="6997">
                        <c:v>43245.92083333333</c:v>
                      </c:pt>
                      <c:pt idx="6998">
                        <c:v>43245.924305555556</c:v>
                      </c:pt>
                      <c:pt idx="6999">
                        <c:v>43245.927777777775</c:v>
                      </c:pt>
                      <c:pt idx="7000">
                        <c:v>43245.931250000001</c:v>
                      </c:pt>
                      <c:pt idx="7001">
                        <c:v>43245.93472222222</c:v>
                      </c:pt>
                      <c:pt idx="7002">
                        <c:v>43245.938194444447</c:v>
                      </c:pt>
                      <c:pt idx="7003">
                        <c:v>43245.941666666666</c:v>
                      </c:pt>
                      <c:pt idx="7004">
                        <c:v>43245.945138888892</c:v>
                      </c:pt>
                      <c:pt idx="7005">
                        <c:v>43245.948611111111</c:v>
                      </c:pt>
                      <c:pt idx="7006">
                        <c:v>43245.95208333333</c:v>
                      </c:pt>
                      <c:pt idx="7007">
                        <c:v>43245.955555555556</c:v>
                      </c:pt>
                      <c:pt idx="7008">
                        <c:v>43245.959027777775</c:v>
                      </c:pt>
                      <c:pt idx="7009">
                        <c:v>43245.962500000001</c:v>
                      </c:pt>
                      <c:pt idx="7010">
                        <c:v>43245.96597222222</c:v>
                      </c:pt>
                      <c:pt idx="7011">
                        <c:v>43245.969444444447</c:v>
                      </c:pt>
                      <c:pt idx="7012">
                        <c:v>43245.973611111112</c:v>
                      </c:pt>
                      <c:pt idx="7013">
                        <c:v>43245.977083333331</c:v>
                      </c:pt>
                      <c:pt idx="7014">
                        <c:v>43245.980555555558</c:v>
                      </c:pt>
                      <c:pt idx="7015">
                        <c:v>43245.984027777777</c:v>
                      </c:pt>
                      <c:pt idx="7016">
                        <c:v>43245.987500000003</c:v>
                      </c:pt>
                      <c:pt idx="7017">
                        <c:v>43245.990972222222</c:v>
                      </c:pt>
                      <c:pt idx="7018">
                        <c:v>43245.994444444441</c:v>
                      </c:pt>
                      <c:pt idx="7019">
                        <c:v>43245.997916666667</c:v>
                      </c:pt>
                      <c:pt idx="7020">
                        <c:v>43246.001388888886</c:v>
                      </c:pt>
                      <c:pt idx="7021">
                        <c:v>43246.004861111112</c:v>
                      </c:pt>
                      <c:pt idx="7022">
                        <c:v>43246.008333333331</c:v>
                      </c:pt>
                      <c:pt idx="7023">
                        <c:v>43246.011805555558</c:v>
                      </c:pt>
                      <c:pt idx="7024">
                        <c:v>43246.015277777777</c:v>
                      </c:pt>
                      <c:pt idx="7025">
                        <c:v>43246.018750000003</c:v>
                      </c:pt>
                      <c:pt idx="7026">
                        <c:v>43246.022222222222</c:v>
                      </c:pt>
                      <c:pt idx="7027">
                        <c:v>43246.025694444441</c:v>
                      </c:pt>
                      <c:pt idx="7028">
                        <c:v>43246.029166666667</c:v>
                      </c:pt>
                      <c:pt idx="7029">
                        <c:v>43246.032638888886</c:v>
                      </c:pt>
                      <c:pt idx="7030">
                        <c:v>43246.036111111112</c:v>
                      </c:pt>
                      <c:pt idx="7031">
                        <c:v>43246.039583333331</c:v>
                      </c:pt>
                      <c:pt idx="7032">
                        <c:v>43246.043055555558</c:v>
                      </c:pt>
                      <c:pt idx="7033">
                        <c:v>43246.046527777777</c:v>
                      </c:pt>
                      <c:pt idx="7034">
                        <c:v>43246.05</c:v>
                      </c:pt>
                      <c:pt idx="7035">
                        <c:v>43246.053472222222</c:v>
                      </c:pt>
                      <c:pt idx="7036">
                        <c:v>43246.056944444441</c:v>
                      </c:pt>
                      <c:pt idx="7037">
                        <c:v>43246.060416666667</c:v>
                      </c:pt>
                      <c:pt idx="7038">
                        <c:v>43246.063888888886</c:v>
                      </c:pt>
                      <c:pt idx="7039">
                        <c:v>43246.067361111112</c:v>
                      </c:pt>
                      <c:pt idx="7040">
                        <c:v>43246.070833333331</c:v>
                      </c:pt>
                      <c:pt idx="7041">
                        <c:v>43246.074305555558</c:v>
                      </c:pt>
                      <c:pt idx="7042">
                        <c:v>43246.077777777777</c:v>
                      </c:pt>
                      <c:pt idx="7043">
                        <c:v>43246.081250000003</c:v>
                      </c:pt>
                      <c:pt idx="7044">
                        <c:v>43246.084722222222</c:v>
                      </c:pt>
                      <c:pt idx="7045">
                        <c:v>43246.088194444441</c:v>
                      </c:pt>
                      <c:pt idx="7046">
                        <c:v>43246.091666666667</c:v>
                      </c:pt>
                      <c:pt idx="7047">
                        <c:v>43246.095138888886</c:v>
                      </c:pt>
                      <c:pt idx="7048">
                        <c:v>43246.098611111112</c:v>
                      </c:pt>
                      <c:pt idx="7049">
                        <c:v>43246.102083333331</c:v>
                      </c:pt>
                      <c:pt idx="7050">
                        <c:v>43246.105555555558</c:v>
                      </c:pt>
                      <c:pt idx="7051">
                        <c:v>43246.109027777777</c:v>
                      </c:pt>
                      <c:pt idx="7052">
                        <c:v>43246.112500000003</c:v>
                      </c:pt>
                      <c:pt idx="7053">
                        <c:v>43246.116666666669</c:v>
                      </c:pt>
                      <c:pt idx="7054">
                        <c:v>43246.120138888888</c:v>
                      </c:pt>
                      <c:pt idx="7055">
                        <c:v>43246.123611111114</c:v>
                      </c:pt>
                      <c:pt idx="7056">
                        <c:v>43246.127083333333</c:v>
                      </c:pt>
                      <c:pt idx="7057">
                        <c:v>43246.130555555559</c:v>
                      </c:pt>
                      <c:pt idx="7058">
                        <c:v>43246.134027777778</c:v>
                      </c:pt>
                      <c:pt idx="7059">
                        <c:v>43246.137499999997</c:v>
                      </c:pt>
                      <c:pt idx="7060">
                        <c:v>43246.140972222223</c:v>
                      </c:pt>
                      <c:pt idx="7061">
                        <c:v>43246.144444444442</c:v>
                      </c:pt>
                      <c:pt idx="7062">
                        <c:v>43246.147916666669</c:v>
                      </c:pt>
                      <c:pt idx="7063">
                        <c:v>43246.151388888888</c:v>
                      </c:pt>
                      <c:pt idx="7064">
                        <c:v>43246.154861111114</c:v>
                      </c:pt>
                      <c:pt idx="7065">
                        <c:v>43246.158333333333</c:v>
                      </c:pt>
                      <c:pt idx="7066">
                        <c:v>43246.161805555559</c:v>
                      </c:pt>
                      <c:pt idx="7067">
                        <c:v>43246.165277777778</c:v>
                      </c:pt>
                      <c:pt idx="7068">
                        <c:v>43246.168749999997</c:v>
                      </c:pt>
                      <c:pt idx="7069">
                        <c:v>43246.172222222223</c:v>
                      </c:pt>
                      <c:pt idx="7070">
                        <c:v>43246.175694444442</c:v>
                      </c:pt>
                      <c:pt idx="7071">
                        <c:v>43246.179166666669</c:v>
                      </c:pt>
                      <c:pt idx="7072">
                        <c:v>43246.182638888888</c:v>
                      </c:pt>
                      <c:pt idx="7073">
                        <c:v>43246.186111111114</c:v>
                      </c:pt>
                      <c:pt idx="7074">
                        <c:v>43246.189583333333</c:v>
                      </c:pt>
                      <c:pt idx="7075">
                        <c:v>43246.193055555559</c:v>
                      </c:pt>
                      <c:pt idx="7076">
                        <c:v>43246.197222222225</c:v>
                      </c:pt>
                      <c:pt idx="7077">
                        <c:v>43246.200694444444</c:v>
                      </c:pt>
                      <c:pt idx="7078">
                        <c:v>43246.20416666667</c:v>
                      </c:pt>
                      <c:pt idx="7079">
                        <c:v>43246.207638888889</c:v>
                      </c:pt>
                      <c:pt idx="7080">
                        <c:v>43246.211111111108</c:v>
                      </c:pt>
                      <c:pt idx="7081">
                        <c:v>43246.214583333334</c:v>
                      </c:pt>
                      <c:pt idx="7082">
                        <c:v>43246.218055555553</c:v>
                      </c:pt>
                      <c:pt idx="7083">
                        <c:v>43246.22152777778</c:v>
                      </c:pt>
                      <c:pt idx="7084">
                        <c:v>43246.224999999999</c:v>
                      </c:pt>
                      <c:pt idx="7085">
                        <c:v>43246.228472222225</c:v>
                      </c:pt>
                      <c:pt idx="7086">
                        <c:v>43246.231944444444</c:v>
                      </c:pt>
                      <c:pt idx="7087">
                        <c:v>43246.23541666667</c:v>
                      </c:pt>
                      <c:pt idx="7088">
                        <c:v>43246.238888888889</c:v>
                      </c:pt>
                      <c:pt idx="7089">
                        <c:v>43246.242361111108</c:v>
                      </c:pt>
                      <c:pt idx="7090">
                        <c:v>43246.245833333334</c:v>
                      </c:pt>
                      <c:pt idx="7091">
                        <c:v>43246.249305555553</c:v>
                      </c:pt>
                      <c:pt idx="7092">
                        <c:v>43246.25277777778</c:v>
                      </c:pt>
                      <c:pt idx="7093">
                        <c:v>43246.256249999999</c:v>
                      </c:pt>
                      <c:pt idx="7094">
                        <c:v>43246.259722222225</c:v>
                      </c:pt>
                      <c:pt idx="7095">
                        <c:v>43246.263194444444</c:v>
                      </c:pt>
                      <c:pt idx="7096">
                        <c:v>43246.26666666667</c:v>
                      </c:pt>
                      <c:pt idx="7097">
                        <c:v>43246.270138888889</c:v>
                      </c:pt>
                      <c:pt idx="7098">
                        <c:v>43246.273611111108</c:v>
                      </c:pt>
                      <c:pt idx="7099">
                        <c:v>43246.277083333334</c:v>
                      </c:pt>
                      <c:pt idx="7100">
                        <c:v>43246.280555555553</c:v>
                      </c:pt>
                      <c:pt idx="7101">
                        <c:v>43246.28402777778</c:v>
                      </c:pt>
                      <c:pt idx="7102">
                        <c:v>43246.287499999999</c:v>
                      </c:pt>
                      <c:pt idx="7103">
                        <c:v>43246.290972222225</c:v>
                      </c:pt>
                      <c:pt idx="7104">
                        <c:v>43246.294444444444</c:v>
                      </c:pt>
                      <c:pt idx="7105">
                        <c:v>43246.29791666667</c:v>
                      </c:pt>
                      <c:pt idx="7106">
                        <c:v>43246.301388888889</c:v>
                      </c:pt>
                      <c:pt idx="7107">
                        <c:v>43246.304861111108</c:v>
                      </c:pt>
                      <c:pt idx="7108">
                        <c:v>43246.308333333334</c:v>
                      </c:pt>
                      <c:pt idx="7109">
                        <c:v>43246.311805555553</c:v>
                      </c:pt>
                      <c:pt idx="7110">
                        <c:v>43246.31527777778</c:v>
                      </c:pt>
                      <c:pt idx="7111">
                        <c:v>43246.318749999999</c:v>
                      </c:pt>
                      <c:pt idx="7112">
                        <c:v>43246.322222222225</c:v>
                      </c:pt>
                      <c:pt idx="7113">
                        <c:v>43246.325694444444</c:v>
                      </c:pt>
                      <c:pt idx="7114">
                        <c:v>43246.32916666667</c:v>
                      </c:pt>
                      <c:pt idx="7115">
                        <c:v>43246.332638888889</c:v>
                      </c:pt>
                      <c:pt idx="7116">
                        <c:v>43246.336111111108</c:v>
                      </c:pt>
                      <c:pt idx="7117">
                        <c:v>43246.339583333334</c:v>
                      </c:pt>
                      <c:pt idx="7118">
                        <c:v>43246.343055555553</c:v>
                      </c:pt>
                      <c:pt idx="7119">
                        <c:v>43246.34652777778</c:v>
                      </c:pt>
                      <c:pt idx="7120">
                        <c:v>43246.35</c:v>
                      </c:pt>
                      <c:pt idx="7121">
                        <c:v>43246.353472222225</c:v>
                      </c:pt>
                      <c:pt idx="7122">
                        <c:v>43246.356944444444</c:v>
                      </c:pt>
                      <c:pt idx="7123">
                        <c:v>43246.36041666667</c:v>
                      </c:pt>
                      <c:pt idx="7124">
                        <c:v>43246.363888888889</c:v>
                      </c:pt>
                      <c:pt idx="7125">
                        <c:v>43246.367361111108</c:v>
                      </c:pt>
                      <c:pt idx="7126">
                        <c:v>43246.370833333334</c:v>
                      </c:pt>
                      <c:pt idx="7127">
                        <c:v>43246.374305555553</c:v>
                      </c:pt>
                      <c:pt idx="7128">
                        <c:v>43246.37777777778</c:v>
                      </c:pt>
                      <c:pt idx="7129">
                        <c:v>43246.381249999999</c:v>
                      </c:pt>
                      <c:pt idx="7130">
                        <c:v>43246.384722222225</c:v>
                      </c:pt>
                      <c:pt idx="7131">
                        <c:v>43246.388194444444</c:v>
                      </c:pt>
                      <c:pt idx="7132">
                        <c:v>43246.39166666667</c:v>
                      </c:pt>
                      <c:pt idx="7133">
                        <c:v>43246.395138888889</c:v>
                      </c:pt>
                      <c:pt idx="7134">
                        <c:v>43246.398611111108</c:v>
                      </c:pt>
                      <c:pt idx="7135">
                        <c:v>43246.402083333334</c:v>
                      </c:pt>
                      <c:pt idx="7136">
                        <c:v>43246.405555555553</c:v>
                      </c:pt>
                      <c:pt idx="7137">
                        <c:v>43246.40902777778</c:v>
                      </c:pt>
                      <c:pt idx="7138">
                        <c:v>43246.412499999999</c:v>
                      </c:pt>
                      <c:pt idx="7139">
                        <c:v>43246.415972222225</c:v>
                      </c:pt>
                      <c:pt idx="7140">
                        <c:v>43246.419444444444</c:v>
                      </c:pt>
                      <c:pt idx="7141">
                        <c:v>43246.42291666667</c:v>
                      </c:pt>
                      <c:pt idx="7142">
                        <c:v>43246.426388888889</c:v>
                      </c:pt>
                      <c:pt idx="7143">
                        <c:v>43246.429861111108</c:v>
                      </c:pt>
                      <c:pt idx="7144">
                        <c:v>43246.433333333334</c:v>
                      </c:pt>
                      <c:pt idx="7145">
                        <c:v>43246.436805555553</c:v>
                      </c:pt>
                      <c:pt idx="7146">
                        <c:v>43246.44027777778</c:v>
                      </c:pt>
                      <c:pt idx="7147">
                        <c:v>43246.443749999999</c:v>
                      </c:pt>
                      <c:pt idx="7148">
                        <c:v>43246.447222222225</c:v>
                      </c:pt>
                      <c:pt idx="7149">
                        <c:v>43246.450694444444</c:v>
                      </c:pt>
                      <c:pt idx="7150">
                        <c:v>43246.45416666667</c:v>
                      </c:pt>
                      <c:pt idx="7151">
                        <c:v>43246.457638888889</c:v>
                      </c:pt>
                      <c:pt idx="7152">
                        <c:v>43246.461111111108</c:v>
                      </c:pt>
                      <c:pt idx="7153">
                        <c:v>43246.464583333334</c:v>
                      </c:pt>
                      <c:pt idx="7154">
                        <c:v>43246.468055555553</c:v>
                      </c:pt>
                      <c:pt idx="7155">
                        <c:v>43246.47152777778</c:v>
                      </c:pt>
                      <c:pt idx="7156">
                        <c:v>43246.474999999999</c:v>
                      </c:pt>
                      <c:pt idx="7157">
                        <c:v>43246.478472222225</c:v>
                      </c:pt>
                      <c:pt idx="7158">
                        <c:v>43246.481944444444</c:v>
                      </c:pt>
                      <c:pt idx="7159">
                        <c:v>43246.48541666667</c:v>
                      </c:pt>
                      <c:pt idx="7160">
                        <c:v>43246.488888888889</c:v>
                      </c:pt>
                      <c:pt idx="7161">
                        <c:v>43246.492361111108</c:v>
                      </c:pt>
                      <c:pt idx="7162">
                        <c:v>43246.495833333334</c:v>
                      </c:pt>
                      <c:pt idx="7163">
                        <c:v>43246.499305555553</c:v>
                      </c:pt>
                      <c:pt idx="7164">
                        <c:v>43246.50277777778</c:v>
                      </c:pt>
                      <c:pt idx="7165">
                        <c:v>43246.506249999999</c:v>
                      </c:pt>
                      <c:pt idx="7166">
                        <c:v>43246.509722222225</c:v>
                      </c:pt>
                      <c:pt idx="7167">
                        <c:v>43246.513194444444</c:v>
                      </c:pt>
                      <c:pt idx="7168">
                        <c:v>43246.51666666667</c:v>
                      </c:pt>
                      <c:pt idx="7169">
                        <c:v>43246.520138888889</c:v>
                      </c:pt>
                      <c:pt idx="7170">
                        <c:v>43246.523611111108</c:v>
                      </c:pt>
                      <c:pt idx="7171">
                        <c:v>43246.527083333334</c:v>
                      </c:pt>
                      <c:pt idx="7172">
                        <c:v>43246.530555555553</c:v>
                      </c:pt>
                      <c:pt idx="7173">
                        <c:v>43246.53402777778</c:v>
                      </c:pt>
                      <c:pt idx="7174">
                        <c:v>43246.537499999999</c:v>
                      </c:pt>
                      <c:pt idx="7175">
                        <c:v>43246.540972222225</c:v>
                      </c:pt>
                      <c:pt idx="7176">
                        <c:v>43246.544444444444</c:v>
                      </c:pt>
                      <c:pt idx="7177">
                        <c:v>43246.54791666667</c:v>
                      </c:pt>
                      <c:pt idx="7178">
                        <c:v>43246.551388888889</c:v>
                      </c:pt>
                      <c:pt idx="7179">
                        <c:v>43246.554861111108</c:v>
                      </c:pt>
                      <c:pt idx="7180">
                        <c:v>43246.558333333334</c:v>
                      </c:pt>
                      <c:pt idx="7181">
                        <c:v>43246.561805555553</c:v>
                      </c:pt>
                      <c:pt idx="7182">
                        <c:v>43246.56527777778</c:v>
                      </c:pt>
                      <c:pt idx="7183">
                        <c:v>43246.568749999999</c:v>
                      </c:pt>
                      <c:pt idx="7184">
                        <c:v>43246.572222222225</c:v>
                      </c:pt>
                      <c:pt idx="7185">
                        <c:v>43246.575694444444</c:v>
                      </c:pt>
                      <c:pt idx="7186">
                        <c:v>43246.57916666667</c:v>
                      </c:pt>
                      <c:pt idx="7187">
                        <c:v>43246.582638888889</c:v>
                      </c:pt>
                      <c:pt idx="7188">
                        <c:v>43246.586111111108</c:v>
                      </c:pt>
                      <c:pt idx="7189">
                        <c:v>43246.589583333334</c:v>
                      </c:pt>
                      <c:pt idx="7190">
                        <c:v>43246.593055555553</c:v>
                      </c:pt>
                      <c:pt idx="7191">
                        <c:v>43246.59652777778</c:v>
                      </c:pt>
                      <c:pt idx="7192">
                        <c:v>43246.6</c:v>
                      </c:pt>
                      <c:pt idx="7193">
                        <c:v>43246.603472222225</c:v>
                      </c:pt>
                      <c:pt idx="7194">
                        <c:v>43246.606944444444</c:v>
                      </c:pt>
                      <c:pt idx="7195">
                        <c:v>43246.61041666667</c:v>
                      </c:pt>
                      <c:pt idx="7196">
                        <c:v>43246.613888888889</c:v>
                      </c:pt>
                      <c:pt idx="7197">
                        <c:v>43246.617361111108</c:v>
                      </c:pt>
                      <c:pt idx="7198">
                        <c:v>43246.620833333334</c:v>
                      </c:pt>
                      <c:pt idx="7199">
                        <c:v>43246.624305555553</c:v>
                      </c:pt>
                      <c:pt idx="7200">
                        <c:v>43246.62777777778</c:v>
                      </c:pt>
                      <c:pt idx="7201">
                        <c:v>43246.631249999999</c:v>
                      </c:pt>
                      <c:pt idx="7202">
                        <c:v>43246.634722222225</c:v>
                      </c:pt>
                      <c:pt idx="7203">
                        <c:v>43246.638194444444</c:v>
                      </c:pt>
                      <c:pt idx="7204">
                        <c:v>43246.64166666667</c:v>
                      </c:pt>
                      <c:pt idx="7205">
                        <c:v>43246.645138888889</c:v>
                      </c:pt>
                      <c:pt idx="7206">
                        <c:v>43246.648611111108</c:v>
                      </c:pt>
                      <c:pt idx="7207">
                        <c:v>43246.652083333334</c:v>
                      </c:pt>
                      <c:pt idx="7208">
                        <c:v>43246.655555555553</c:v>
                      </c:pt>
                      <c:pt idx="7209">
                        <c:v>43246.65902777778</c:v>
                      </c:pt>
                      <c:pt idx="7210">
                        <c:v>43246.662499999999</c:v>
                      </c:pt>
                      <c:pt idx="7211">
                        <c:v>43246.665972222225</c:v>
                      </c:pt>
                      <c:pt idx="7212">
                        <c:v>43246.669444444444</c:v>
                      </c:pt>
                      <c:pt idx="7213">
                        <c:v>43246.67291666667</c:v>
                      </c:pt>
                      <c:pt idx="7214">
                        <c:v>43246.676388888889</c:v>
                      </c:pt>
                      <c:pt idx="7215">
                        <c:v>43246.679861111108</c:v>
                      </c:pt>
                      <c:pt idx="7216">
                        <c:v>43246.723611111112</c:v>
                      </c:pt>
                      <c:pt idx="7217">
                        <c:v>43246.727083333331</c:v>
                      </c:pt>
                      <c:pt idx="7218">
                        <c:v>43246.730555555558</c:v>
                      </c:pt>
                      <c:pt idx="7219">
                        <c:v>43246.734027777777</c:v>
                      </c:pt>
                      <c:pt idx="7220">
                        <c:v>43246.737500000003</c:v>
                      </c:pt>
                      <c:pt idx="7221">
                        <c:v>43246.740972222222</c:v>
                      </c:pt>
                      <c:pt idx="7222">
                        <c:v>43246.744444444441</c:v>
                      </c:pt>
                      <c:pt idx="7223">
                        <c:v>43246.747916666667</c:v>
                      </c:pt>
                      <c:pt idx="7224">
                        <c:v>43246.751388888886</c:v>
                      </c:pt>
                      <c:pt idx="7225">
                        <c:v>43246.754861111112</c:v>
                      </c:pt>
                      <c:pt idx="7226">
                        <c:v>43246.758333333331</c:v>
                      </c:pt>
                      <c:pt idx="7227">
                        <c:v>43246.761805555558</c:v>
                      </c:pt>
                      <c:pt idx="7228">
                        <c:v>43246.765277777777</c:v>
                      </c:pt>
                      <c:pt idx="7229">
                        <c:v>43246.768750000003</c:v>
                      </c:pt>
                      <c:pt idx="7230">
                        <c:v>43246.772222222222</c:v>
                      </c:pt>
                      <c:pt idx="7231">
                        <c:v>43246.775694444441</c:v>
                      </c:pt>
                      <c:pt idx="7232">
                        <c:v>43246.779166666667</c:v>
                      </c:pt>
                      <c:pt idx="7233">
                        <c:v>43246.782638888886</c:v>
                      </c:pt>
                      <c:pt idx="7234">
                        <c:v>43246.786111111112</c:v>
                      </c:pt>
                      <c:pt idx="7235">
                        <c:v>43246.789583333331</c:v>
                      </c:pt>
                      <c:pt idx="7236">
                        <c:v>43246.793055555558</c:v>
                      </c:pt>
                      <c:pt idx="7237">
                        <c:v>43246.796527777777</c:v>
                      </c:pt>
                      <c:pt idx="7238">
                        <c:v>43246.8</c:v>
                      </c:pt>
                      <c:pt idx="7239">
                        <c:v>43246.803472222222</c:v>
                      </c:pt>
                      <c:pt idx="7240">
                        <c:v>43246.806944444441</c:v>
                      </c:pt>
                      <c:pt idx="7241">
                        <c:v>43246.810416666667</c:v>
                      </c:pt>
                      <c:pt idx="7242">
                        <c:v>43246.813888888886</c:v>
                      </c:pt>
                      <c:pt idx="7243">
                        <c:v>43246.817361111112</c:v>
                      </c:pt>
                      <c:pt idx="7244">
                        <c:v>43246.820833333331</c:v>
                      </c:pt>
                      <c:pt idx="7245">
                        <c:v>43246.824305555558</c:v>
                      </c:pt>
                      <c:pt idx="7246">
                        <c:v>43246.827777777777</c:v>
                      </c:pt>
                      <c:pt idx="7247">
                        <c:v>43246.831250000003</c:v>
                      </c:pt>
                      <c:pt idx="7248">
                        <c:v>43246.834722222222</c:v>
                      </c:pt>
                      <c:pt idx="7249">
                        <c:v>43246.838194444441</c:v>
                      </c:pt>
                      <c:pt idx="7250">
                        <c:v>43246.841666666667</c:v>
                      </c:pt>
                      <c:pt idx="7251">
                        <c:v>43246.845138888886</c:v>
                      </c:pt>
                      <c:pt idx="7252">
                        <c:v>43246.848611111112</c:v>
                      </c:pt>
                      <c:pt idx="7253">
                        <c:v>43246.852083333331</c:v>
                      </c:pt>
                      <c:pt idx="7254">
                        <c:v>43246.855555555558</c:v>
                      </c:pt>
                      <c:pt idx="7255">
                        <c:v>43246.859027777777</c:v>
                      </c:pt>
                      <c:pt idx="7256">
                        <c:v>43246.862500000003</c:v>
                      </c:pt>
                      <c:pt idx="7257">
                        <c:v>43246.865972222222</c:v>
                      </c:pt>
                      <c:pt idx="7258">
                        <c:v>43246.869444444441</c:v>
                      </c:pt>
                      <c:pt idx="7259">
                        <c:v>43246.872916666667</c:v>
                      </c:pt>
                      <c:pt idx="7260">
                        <c:v>43246.876388888886</c:v>
                      </c:pt>
                      <c:pt idx="7261">
                        <c:v>43246.879861111112</c:v>
                      </c:pt>
                      <c:pt idx="7262">
                        <c:v>43246.883333333331</c:v>
                      </c:pt>
                      <c:pt idx="7263">
                        <c:v>43246.886805555558</c:v>
                      </c:pt>
                      <c:pt idx="7264">
                        <c:v>43246.890277777777</c:v>
                      </c:pt>
                      <c:pt idx="7265">
                        <c:v>43246.893750000003</c:v>
                      </c:pt>
                      <c:pt idx="7266">
                        <c:v>43246.897222222222</c:v>
                      </c:pt>
                      <c:pt idx="7267">
                        <c:v>43246.900694444441</c:v>
                      </c:pt>
                      <c:pt idx="7268">
                        <c:v>43246.904166666667</c:v>
                      </c:pt>
                      <c:pt idx="7269">
                        <c:v>43246.907638888886</c:v>
                      </c:pt>
                      <c:pt idx="7270">
                        <c:v>43246.911111111112</c:v>
                      </c:pt>
                      <c:pt idx="7271">
                        <c:v>43246.914583333331</c:v>
                      </c:pt>
                      <c:pt idx="7272">
                        <c:v>43246.918055555558</c:v>
                      </c:pt>
                      <c:pt idx="7273">
                        <c:v>43246.921527777777</c:v>
                      </c:pt>
                      <c:pt idx="7274">
                        <c:v>43246.925000000003</c:v>
                      </c:pt>
                      <c:pt idx="7275">
                        <c:v>43246.928472222222</c:v>
                      </c:pt>
                      <c:pt idx="7276">
                        <c:v>43246.931944444441</c:v>
                      </c:pt>
                      <c:pt idx="7277">
                        <c:v>43246.935416666667</c:v>
                      </c:pt>
                      <c:pt idx="7278">
                        <c:v>43246.938888888886</c:v>
                      </c:pt>
                      <c:pt idx="7279">
                        <c:v>43246.942361111112</c:v>
                      </c:pt>
                      <c:pt idx="7280">
                        <c:v>43246.945833333331</c:v>
                      </c:pt>
                      <c:pt idx="7281">
                        <c:v>43246.949305555558</c:v>
                      </c:pt>
                      <c:pt idx="7282">
                        <c:v>43246.953472222223</c:v>
                      </c:pt>
                      <c:pt idx="7283">
                        <c:v>43246.956944444442</c:v>
                      </c:pt>
                      <c:pt idx="7284">
                        <c:v>43246.960416666669</c:v>
                      </c:pt>
                      <c:pt idx="7285">
                        <c:v>43246.963888888888</c:v>
                      </c:pt>
                      <c:pt idx="7286">
                        <c:v>43246.967361111114</c:v>
                      </c:pt>
                      <c:pt idx="7287">
                        <c:v>43246.970833333333</c:v>
                      </c:pt>
                      <c:pt idx="7288">
                        <c:v>43246.974305555559</c:v>
                      </c:pt>
                      <c:pt idx="7289">
                        <c:v>43246.977777777778</c:v>
                      </c:pt>
                      <c:pt idx="7290">
                        <c:v>43246.981249999997</c:v>
                      </c:pt>
                      <c:pt idx="7291">
                        <c:v>43246.984722222223</c:v>
                      </c:pt>
                      <c:pt idx="7292">
                        <c:v>43246.988194444442</c:v>
                      </c:pt>
                      <c:pt idx="7293">
                        <c:v>43246.991666666669</c:v>
                      </c:pt>
                      <c:pt idx="7294">
                        <c:v>43246.995138888888</c:v>
                      </c:pt>
                      <c:pt idx="7295">
                        <c:v>43246.998611111114</c:v>
                      </c:pt>
                      <c:pt idx="7296">
                        <c:v>43247.002083333333</c:v>
                      </c:pt>
                      <c:pt idx="7297">
                        <c:v>43247.005555555559</c:v>
                      </c:pt>
                      <c:pt idx="7298">
                        <c:v>43247.009027777778</c:v>
                      </c:pt>
                      <c:pt idx="7299">
                        <c:v>43247.012499999997</c:v>
                      </c:pt>
                      <c:pt idx="7300">
                        <c:v>43247.015972222223</c:v>
                      </c:pt>
                      <c:pt idx="7301">
                        <c:v>43247.019444444442</c:v>
                      </c:pt>
                      <c:pt idx="7302">
                        <c:v>43247.022916666669</c:v>
                      </c:pt>
                      <c:pt idx="7303">
                        <c:v>43247.026388888888</c:v>
                      </c:pt>
                      <c:pt idx="7304">
                        <c:v>43247.029861111114</c:v>
                      </c:pt>
                      <c:pt idx="7305">
                        <c:v>43247.033333333333</c:v>
                      </c:pt>
                      <c:pt idx="7306">
                        <c:v>43247.036805555559</c:v>
                      </c:pt>
                      <c:pt idx="7307">
                        <c:v>43247.040277777778</c:v>
                      </c:pt>
                      <c:pt idx="7308">
                        <c:v>43247.043749999997</c:v>
                      </c:pt>
                      <c:pt idx="7309">
                        <c:v>43247.047222222223</c:v>
                      </c:pt>
                      <c:pt idx="7310">
                        <c:v>43247.050694444442</c:v>
                      </c:pt>
                      <c:pt idx="7311">
                        <c:v>43247.054166666669</c:v>
                      </c:pt>
                      <c:pt idx="7312">
                        <c:v>43247.057638888888</c:v>
                      </c:pt>
                      <c:pt idx="7313">
                        <c:v>43247.061111111114</c:v>
                      </c:pt>
                      <c:pt idx="7314">
                        <c:v>43247.064583333333</c:v>
                      </c:pt>
                      <c:pt idx="7315">
                        <c:v>43247.068055555559</c:v>
                      </c:pt>
                      <c:pt idx="7316">
                        <c:v>43247.071527777778</c:v>
                      </c:pt>
                      <c:pt idx="7317">
                        <c:v>43247.078472222223</c:v>
                      </c:pt>
                      <c:pt idx="7318">
                        <c:v>43247.081944444442</c:v>
                      </c:pt>
                      <c:pt idx="7319">
                        <c:v>43247.085416666669</c:v>
                      </c:pt>
                      <c:pt idx="7320">
                        <c:v>43247.088888888888</c:v>
                      </c:pt>
                      <c:pt idx="7321">
                        <c:v>43247.092361111114</c:v>
                      </c:pt>
                      <c:pt idx="7322">
                        <c:v>43247.095833333333</c:v>
                      </c:pt>
                      <c:pt idx="7323">
                        <c:v>43247.099305555559</c:v>
                      </c:pt>
                      <c:pt idx="7324">
                        <c:v>43247.102777777778</c:v>
                      </c:pt>
                      <c:pt idx="7325">
                        <c:v>43247.106249999997</c:v>
                      </c:pt>
                      <c:pt idx="7326">
                        <c:v>43247.109722222223</c:v>
                      </c:pt>
                      <c:pt idx="7327">
                        <c:v>43247.113194444442</c:v>
                      </c:pt>
                      <c:pt idx="7328">
                        <c:v>43247.116666666669</c:v>
                      </c:pt>
                      <c:pt idx="7329">
                        <c:v>43247.120138888888</c:v>
                      </c:pt>
                      <c:pt idx="7330">
                        <c:v>43247.123611111114</c:v>
                      </c:pt>
                      <c:pt idx="7331">
                        <c:v>43247.127083333333</c:v>
                      </c:pt>
                      <c:pt idx="7332">
                        <c:v>43247.130555555559</c:v>
                      </c:pt>
                      <c:pt idx="7333">
                        <c:v>43247.134027777778</c:v>
                      </c:pt>
                      <c:pt idx="7334">
                        <c:v>43247.137499999997</c:v>
                      </c:pt>
                      <c:pt idx="7335">
                        <c:v>43247.140972222223</c:v>
                      </c:pt>
                      <c:pt idx="7336">
                        <c:v>43247.144444444442</c:v>
                      </c:pt>
                      <c:pt idx="7337">
                        <c:v>43247.147916666669</c:v>
                      </c:pt>
                      <c:pt idx="7338">
                        <c:v>43247.151388888888</c:v>
                      </c:pt>
                      <c:pt idx="7339">
                        <c:v>43247.154861111114</c:v>
                      </c:pt>
                      <c:pt idx="7340">
                        <c:v>43247.158333333333</c:v>
                      </c:pt>
                      <c:pt idx="7341">
                        <c:v>43247.161805555559</c:v>
                      </c:pt>
                      <c:pt idx="7342">
                        <c:v>43247.165277777778</c:v>
                      </c:pt>
                      <c:pt idx="7343">
                        <c:v>43247.168749999997</c:v>
                      </c:pt>
                      <c:pt idx="7344">
                        <c:v>43247.172222222223</c:v>
                      </c:pt>
                      <c:pt idx="7345">
                        <c:v>43247.175694444442</c:v>
                      </c:pt>
                      <c:pt idx="7346">
                        <c:v>43247.179166666669</c:v>
                      </c:pt>
                      <c:pt idx="7347">
                        <c:v>43247.182638888888</c:v>
                      </c:pt>
                      <c:pt idx="7348">
                        <c:v>43247.186111111114</c:v>
                      </c:pt>
                      <c:pt idx="7349">
                        <c:v>43247.189583333333</c:v>
                      </c:pt>
                      <c:pt idx="7350">
                        <c:v>43247.193055555559</c:v>
                      </c:pt>
                      <c:pt idx="7351">
                        <c:v>43247.196527777778</c:v>
                      </c:pt>
                      <c:pt idx="7352">
                        <c:v>43247.199999999997</c:v>
                      </c:pt>
                      <c:pt idx="7353">
                        <c:v>43247.203472222223</c:v>
                      </c:pt>
                      <c:pt idx="7354">
                        <c:v>43247.206944444442</c:v>
                      </c:pt>
                      <c:pt idx="7355">
                        <c:v>43247.210416666669</c:v>
                      </c:pt>
                      <c:pt idx="7356">
                        <c:v>43247.213888888888</c:v>
                      </c:pt>
                      <c:pt idx="7357">
                        <c:v>43247.217361111114</c:v>
                      </c:pt>
                      <c:pt idx="7358">
                        <c:v>43247.220833333333</c:v>
                      </c:pt>
                      <c:pt idx="7359">
                        <c:v>43247.224305555559</c:v>
                      </c:pt>
                      <c:pt idx="7360">
                        <c:v>43247.227777777778</c:v>
                      </c:pt>
                      <c:pt idx="7361">
                        <c:v>43247.231249999997</c:v>
                      </c:pt>
                      <c:pt idx="7362">
                        <c:v>43247.234722222223</c:v>
                      </c:pt>
                      <c:pt idx="7363">
                        <c:v>43247.238194444442</c:v>
                      </c:pt>
                      <c:pt idx="7364">
                        <c:v>43247.241666666669</c:v>
                      </c:pt>
                      <c:pt idx="7365">
                        <c:v>43247.245138888888</c:v>
                      </c:pt>
                      <c:pt idx="7366">
                        <c:v>43247.248611111114</c:v>
                      </c:pt>
                      <c:pt idx="7367">
                        <c:v>43247.252083333333</c:v>
                      </c:pt>
                      <c:pt idx="7368">
                        <c:v>43247.255555555559</c:v>
                      </c:pt>
                      <c:pt idx="7369">
                        <c:v>43247.259027777778</c:v>
                      </c:pt>
                      <c:pt idx="7370">
                        <c:v>43247.262499999997</c:v>
                      </c:pt>
                      <c:pt idx="7371">
                        <c:v>43247.265972222223</c:v>
                      </c:pt>
                      <c:pt idx="7372">
                        <c:v>43247.269444444442</c:v>
                      </c:pt>
                      <c:pt idx="7373">
                        <c:v>43247.272916666669</c:v>
                      </c:pt>
                      <c:pt idx="7374">
                        <c:v>43247.276388888888</c:v>
                      </c:pt>
                      <c:pt idx="7375">
                        <c:v>43247.279861111114</c:v>
                      </c:pt>
                      <c:pt idx="7376">
                        <c:v>43247.283333333333</c:v>
                      </c:pt>
                      <c:pt idx="7377">
                        <c:v>43247.286805555559</c:v>
                      </c:pt>
                      <c:pt idx="7378">
                        <c:v>43247.290277777778</c:v>
                      </c:pt>
                      <c:pt idx="7379">
                        <c:v>43247.293749999997</c:v>
                      </c:pt>
                      <c:pt idx="7380">
                        <c:v>43247.297222222223</c:v>
                      </c:pt>
                      <c:pt idx="7381">
                        <c:v>43247.300694444442</c:v>
                      </c:pt>
                      <c:pt idx="7382">
                        <c:v>43247.304166666669</c:v>
                      </c:pt>
                      <c:pt idx="7383">
                        <c:v>43247.307638888888</c:v>
                      </c:pt>
                      <c:pt idx="7384">
                        <c:v>43247.311111111114</c:v>
                      </c:pt>
                      <c:pt idx="7385">
                        <c:v>43247.314583333333</c:v>
                      </c:pt>
                      <c:pt idx="7386">
                        <c:v>43247.318055555559</c:v>
                      </c:pt>
                      <c:pt idx="7387">
                        <c:v>43247.321527777778</c:v>
                      </c:pt>
                      <c:pt idx="7388">
                        <c:v>43247.324999999997</c:v>
                      </c:pt>
                      <c:pt idx="7389">
                        <c:v>43247.328472222223</c:v>
                      </c:pt>
                      <c:pt idx="7390">
                        <c:v>43247.331944444442</c:v>
                      </c:pt>
                      <c:pt idx="7391">
                        <c:v>43247.335416666669</c:v>
                      </c:pt>
                      <c:pt idx="7392">
                        <c:v>43247.338888888888</c:v>
                      </c:pt>
                      <c:pt idx="7393">
                        <c:v>43247.342361111114</c:v>
                      </c:pt>
                      <c:pt idx="7394">
                        <c:v>43247.345833333333</c:v>
                      </c:pt>
                      <c:pt idx="7395">
                        <c:v>43247.349305555559</c:v>
                      </c:pt>
                      <c:pt idx="7396">
                        <c:v>43247.352777777778</c:v>
                      </c:pt>
                      <c:pt idx="7397">
                        <c:v>43247.356249999997</c:v>
                      </c:pt>
                      <c:pt idx="7398">
                        <c:v>43247.359722222223</c:v>
                      </c:pt>
                      <c:pt idx="7399">
                        <c:v>43247.363194444442</c:v>
                      </c:pt>
                      <c:pt idx="7400">
                        <c:v>43247.366666666669</c:v>
                      </c:pt>
                      <c:pt idx="7401">
                        <c:v>43247.370138888888</c:v>
                      </c:pt>
                      <c:pt idx="7402">
                        <c:v>43247.373611111114</c:v>
                      </c:pt>
                      <c:pt idx="7403">
                        <c:v>43247.377083333333</c:v>
                      </c:pt>
                      <c:pt idx="7404">
                        <c:v>43247.380555555559</c:v>
                      </c:pt>
                      <c:pt idx="7405">
                        <c:v>43247.384027777778</c:v>
                      </c:pt>
                      <c:pt idx="7406">
                        <c:v>43247.387499999997</c:v>
                      </c:pt>
                      <c:pt idx="7407">
                        <c:v>43247.390972222223</c:v>
                      </c:pt>
                      <c:pt idx="7408">
                        <c:v>43247.394444444442</c:v>
                      </c:pt>
                      <c:pt idx="7409">
                        <c:v>43247.397916666669</c:v>
                      </c:pt>
                      <c:pt idx="7410">
                        <c:v>43247.401388888888</c:v>
                      </c:pt>
                      <c:pt idx="7411">
                        <c:v>43247.404861111114</c:v>
                      </c:pt>
                      <c:pt idx="7412">
                        <c:v>43247.408333333333</c:v>
                      </c:pt>
                      <c:pt idx="7413">
                        <c:v>43247.411805555559</c:v>
                      </c:pt>
                      <c:pt idx="7414">
                        <c:v>43247.415277777778</c:v>
                      </c:pt>
                      <c:pt idx="7415">
                        <c:v>43247.418749999997</c:v>
                      </c:pt>
                      <c:pt idx="7416">
                        <c:v>43247.422222222223</c:v>
                      </c:pt>
                      <c:pt idx="7417">
                        <c:v>43247.425694444442</c:v>
                      </c:pt>
                      <c:pt idx="7418">
                        <c:v>43247.429166666669</c:v>
                      </c:pt>
                      <c:pt idx="7419">
                        <c:v>43247.432638888888</c:v>
                      </c:pt>
                      <c:pt idx="7420">
                        <c:v>43247.436111111114</c:v>
                      </c:pt>
                      <c:pt idx="7421">
                        <c:v>43247.439583333333</c:v>
                      </c:pt>
                      <c:pt idx="7422">
                        <c:v>43247.443055555559</c:v>
                      </c:pt>
                      <c:pt idx="7423">
                        <c:v>43247.446527777778</c:v>
                      </c:pt>
                      <c:pt idx="7424">
                        <c:v>43247.45</c:v>
                      </c:pt>
                      <c:pt idx="7425">
                        <c:v>43247.453472222223</c:v>
                      </c:pt>
                      <c:pt idx="7426">
                        <c:v>43247.456944444442</c:v>
                      </c:pt>
                      <c:pt idx="7427">
                        <c:v>43247.460416666669</c:v>
                      </c:pt>
                      <c:pt idx="7428">
                        <c:v>43247.463888888888</c:v>
                      </c:pt>
                      <c:pt idx="7429">
                        <c:v>43247.467361111114</c:v>
                      </c:pt>
                      <c:pt idx="7430">
                        <c:v>43247.470833333333</c:v>
                      </c:pt>
                      <c:pt idx="7431">
                        <c:v>43247.474305555559</c:v>
                      </c:pt>
                      <c:pt idx="7432">
                        <c:v>43247.477777777778</c:v>
                      </c:pt>
                      <c:pt idx="7433">
                        <c:v>43247.481249999997</c:v>
                      </c:pt>
                      <c:pt idx="7434">
                        <c:v>43247.484722222223</c:v>
                      </c:pt>
                      <c:pt idx="7435">
                        <c:v>43247.488194444442</c:v>
                      </c:pt>
                      <c:pt idx="7436">
                        <c:v>43247.492361111108</c:v>
                      </c:pt>
                      <c:pt idx="7437">
                        <c:v>43247.495833333334</c:v>
                      </c:pt>
                      <c:pt idx="7438">
                        <c:v>43247.499305555553</c:v>
                      </c:pt>
                      <c:pt idx="7439">
                        <c:v>43247.50277777778</c:v>
                      </c:pt>
                      <c:pt idx="7440">
                        <c:v>43247.506249999999</c:v>
                      </c:pt>
                      <c:pt idx="7441">
                        <c:v>43247.509722222225</c:v>
                      </c:pt>
                      <c:pt idx="7442">
                        <c:v>43247.513194444444</c:v>
                      </c:pt>
                      <c:pt idx="7443">
                        <c:v>43247.51666666667</c:v>
                      </c:pt>
                      <c:pt idx="7444">
                        <c:v>43247.520138888889</c:v>
                      </c:pt>
                      <c:pt idx="7445">
                        <c:v>43247.523611111108</c:v>
                      </c:pt>
                      <c:pt idx="7446">
                        <c:v>43247.527083333334</c:v>
                      </c:pt>
                      <c:pt idx="7447">
                        <c:v>43247.530555555553</c:v>
                      </c:pt>
                      <c:pt idx="7448">
                        <c:v>43247.53402777778</c:v>
                      </c:pt>
                      <c:pt idx="7449">
                        <c:v>43247.537499999999</c:v>
                      </c:pt>
                      <c:pt idx="7450">
                        <c:v>43247.540972222225</c:v>
                      </c:pt>
                      <c:pt idx="7451">
                        <c:v>43247.544444444444</c:v>
                      </c:pt>
                      <c:pt idx="7452">
                        <c:v>43247.54791666667</c:v>
                      </c:pt>
                      <c:pt idx="7453">
                        <c:v>43247.551388888889</c:v>
                      </c:pt>
                      <c:pt idx="7454">
                        <c:v>43247.554861111108</c:v>
                      </c:pt>
                      <c:pt idx="7455">
                        <c:v>43247.558333333334</c:v>
                      </c:pt>
                      <c:pt idx="7456">
                        <c:v>43247.561805555553</c:v>
                      </c:pt>
                      <c:pt idx="7457">
                        <c:v>43247.56527777778</c:v>
                      </c:pt>
                      <c:pt idx="7458">
                        <c:v>43247.568749999999</c:v>
                      </c:pt>
                      <c:pt idx="7459">
                        <c:v>43247.572222222225</c:v>
                      </c:pt>
                      <c:pt idx="7460">
                        <c:v>43247.575694444444</c:v>
                      </c:pt>
                      <c:pt idx="7461">
                        <c:v>43247.57916666667</c:v>
                      </c:pt>
                      <c:pt idx="7462">
                        <c:v>43247.582638888889</c:v>
                      </c:pt>
                      <c:pt idx="7463">
                        <c:v>43247.586111111108</c:v>
                      </c:pt>
                      <c:pt idx="7464">
                        <c:v>43247.589583333334</c:v>
                      </c:pt>
                      <c:pt idx="7465">
                        <c:v>43247.593055555553</c:v>
                      </c:pt>
                      <c:pt idx="7466">
                        <c:v>43247.59652777778</c:v>
                      </c:pt>
                      <c:pt idx="7467">
                        <c:v>43247.6</c:v>
                      </c:pt>
                      <c:pt idx="7468">
                        <c:v>43247.603472222225</c:v>
                      </c:pt>
                      <c:pt idx="7469">
                        <c:v>43247.606944444444</c:v>
                      </c:pt>
                      <c:pt idx="7470">
                        <c:v>43247.61041666667</c:v>
                      </c:pt>
                      <c:pt idx="7471">
                        <c:v>43247.613888888889</c:v>
                      </c:pt>
                      <c:pt idx="7472">
                        <c:v>43247.617361111108</c:v>
                      </c:pt>
                      <c:pt idx="7473">
                        <c:v>43247.620833333334</c:v>
                      </c:pt>
                      <c:pt idx="7474">
                        <c:v>43247.624305555553</c:v>
                      </c:pt>
                      <c:pt idx="7475">
                        <c:v>43247.62777777778</c:v>
                      </c:pt>
                      <c:pt idx="7476">
                        <c:v>43247.631249999999</c:v>
                      </c:pt>
                      <c:pt idx="7477">
                        <c:v>43247.634722222225</c:v>
                      </c:pt>
                      <c:pt idx="7478">
                        <c:v>43247.638194444444</c:v>
                      </c:pt>
                      <c:pt idx="7479">
                        <c:v>43247.64166666667</c:v>
                      </c:pt>
                      <c:pt idx="7480">
                        <c:v>43247.645138888889</c:v>
                      </c:pt>
                      <c:pt idx="7481">
                        <c:v>43247.676388888889</c:v>
                      </c:pt>
                      <c:pt idx="7482">
                        <c:v>43247.679861111108</c:v>
                      </c:pt>
                      <c:pt idx="7483">
                        <c:v>43247.683333333334</c:v>
                      </c:pt>
                      <c:pt idx="7484">
                        <c:v>43247.686805555553</c:v>
                      </c:pt>
                      <c:pt idx="7485">
                        <c:v>43247.69027777778</c:v>
                      </c:pt>
                      <c:pt idx="7486">
                        <c:v>43247.693749999999</c:v>
                      </c:pt>
                      <c:pt idx="7487">
                        <c:v>43247.697222222225</c:v>
                      </c:pt>
                      <c:pt idx="7488">
                        <c:v>43247.700694444444</c:v>
                      </c:pt>
                      <c:pt idx="7489">
                        <c:v>43247.70416666667</c:v>
                      </c:pt>
                      <c:pt idx="7490">
                        <c:v>43247.707638888889</c:v>
                      </c:pt>
                      <c:pt idx="7491">
                        <c:v>43247.711111111108</c:v>
                      </c:pt>
                      <c:pt idx="7492">
                        <c:v>43247.714583333334</c:v>
                      </c:pt>
                      <c:pt idx="7493">
                        <c:v>43247.718055555553</c:v>
                      </c:pt>
                      <c:pt idx="7494">
                        <c:v>43247.719444444447</c:v>
                      </c:pt>
                      <c:pt idx="7495">
                        <c:v>43247.722916666666</c:v>
                      </c:pt>
                      <c:pt idx="7496">
                        <c:v>43247.726388888892</c:v>
                      </c:pt>
                      <c:pt idx="7497">
                        <c:v>43247.729861111111</c:v>
                      </c:pt>
                      <c:pt idx="7498">
                        <c:v>43247.734027777777</c:v>
                      </c:pt>
                      <c:pt idx="7499">
                        <c:v>43247.737500000003</c:v>
                      </c:pt>
                      <c:pt idx="7500">
                        <c:v>43247.740972222222</c:v>
                      </c:pt>
                      <c:pt idx="7501">
                        <c:v>43247.744444444441</c:v>
                      </c:pt>
                      <c:pt idx="7502">
                        <c:v>43247.747916666667</c:v>
                      </c:pt>
                      <c:pt idx="7503">
                        <c:v>43247.751388888886</c:v>
                      </c:pt>
                      <c:pt idx="7504">
                        <c:v>43247.754861111112</c:v>
                      </c:pt>
                      <c:pt idx="7505">
                        <c:v>43247.758333333331</c:v>
                      </c:pt>
                      <c:pt idx="7506">
                        <c:v>43247.761805555558</c:v>
                      </c:pt>
                      <c:pt idx="7507">
                        <c:v>43247.765277777777</c:v>
                      </c:pt>
                      <c:pt idx="7508">
                        <c:v>43247.768750000003</c:v>
                      </c:pt>
                      <c:pt idx="7509">
                        <c:v>43247.772222222222</c:v>
                      </c:pt>
                      <c:pt idx="7510">
                        <c:v>43247.775694444441</c:v>
                      </c:pt>
                      <c:pt idx="7511">
                        <c:v>43247.779166666667</c:v>
                      </c:pt>
                      <c:pt idx="7512">
                        <c:v>43247.782638888886</c:v>
                      </c:pt>
                      <c:pt idx="7513">
                        <c:v>43247.786111111112</c:v>
                      </c:pt>
                      <c:pt idx="7514">
                        <c:v>43247.789583333331</c:v>
                      </c:pt>
                      <c:pt idx="7515">
                        <c:v>43247.793055555558</c:v>
                      </c:pt>
                      <c:pt idx="7516">
                        <c:v>43247.796527777777</c:v>
                      </c:pt>
                      <c:pt idx="7517">
                        <c:v>43247.8</c:v>
                      </c:pt>
                      <c:pt idx="7518">
                        <c:v>43247.803472222222</c:v>
                      </c:pt>
                      <c:pt idx="7519">
                        <c:v>43247.806944444441</c:v>
                      </c:pt>
                      <c:pt idx="7520">
                        <c:v>43247.810416666667</c:v>
                      </c:pt>
                      <c:pt idx="7521">
                        <c:v>43247.813888888886</c:v>
                      </c:pt>
                      <c:pt idx="7522">
                        <c:v>43247.817361111112</c:v>
                      </c:pt>
                      <c:pt idx="7523">
                        <c:v>43247.820833333331</c:v>
                      </c:pt>
                      <c:pt idx="7524">
                        <c:v>43247.824305555558</c:v>
                      </c:pt>
                      <c:pt idx="7525">
                        <c:v>43247.827777777777</c:v>
                      </c:pt>
                      <c:pt idx="7526">
                        <c:v>43247.831250000003</c:v>
                      </c:pt>
                      <c:pt idx="7527">
                        <c:v>43247.834722222222</c:v>
                      </c:pt>
                      <c:pt idx="7528">
                        <c:v>43247.838194444441</c:v>
                      </c:pt>
                      <c:pt idx="7529">
                        <c:v>43247.841666666667</c:v>
                      </c:pt>
                      <c:pt idx="7530">
                        <c:v>43247.845138888886</c:v>
                      </c:pt>
                      <c:pt idx="7531">
                        <c:v>43247.848611111112</c:v>
                      </c:pt>
                      <c:pt idx="7532">
                        <c:v>43247.852083333331</c:v>
                      </c:pt>
                      <c:pt idx="7533">
                        <c:v>43247.855555555558</c:v>
                      </c:pt>
                      <c:pt idx="7534">
                        <c:v>43247.859027777777</c:v>
                      </c:pt>
                      <c:pt idx="7535">
                        <c:v>43247.862500000003</c:v>
                      </c:pt>
                      <c:pt idx="7536">
                        <c:v>43247.865972222222</c:v>
                      </c:pt>
                      <c:pt idx="7537">
                        <c:v>43247.869444444441</c:v>
                      </c:pt>
                      <c:pt idx="7538">
                        <c:v>43247.872916666667</c:v>
                      </c:pt>
                      <c:pt idx="7539">
                        <c:v>43247.876388888886</c:v>
                      </c:pt>
                      <c:pt idx="7540">
                        <c:v>43247.879861111112</c:v>
                      </c:pt>
                      <c:pt idx="7541">
                        <c:v>43247.883333333331</c:v>
                      </c:pt>
                      <c:pt idx="7542">
                        <c:v>43247.886805555558</c:v>
                      </c:pt>
                      <c:pt idx="7543">
                        <c:v>43247.890277777777</c:v>
                      </c:pt>
                      <c:pt idx="7544">
                        <c:v>43247.893750000003</c:v>
                      </c:pt>
                      <c:pt idx="7545">
                        <c:v>43247.897222222222</c:v>
                      </c:pt>
                      <c:pt idx="7546">
                        <c:v>43247.900694444441</c:v>
                      </c:pt>
                      <c:pt idx="7547">
                        <c:v>43247.904166666667</c:v>
                      </c:pt>
                      <c:pt idx="7548">
                        <c:v>43247.907638888886</c:v>
                      </c:pt>
                      <c:pt idx="7549">
                        <c:v>43247.911111111112</c:v>
                      </c:pt>
                      <c:pt idx="7550">
                        <c:v>43247.914583333331</c:v>
                      </c:pt>
                      <c:pt idx="7551">
                        <c:v>43247.918055555558</c:v>
                      </c:pt>
                      <c:pt idx="7552">
                        <c:v>43247.921527777777</c:v>
                      </c:pt>
                      <c:pt idx="7553">
                        <c:v>43247.925000000003</c:v>
                      </c:pt>
                      <c:pt idx="7554">
                        <c:v>43247.928472222222</c:v>
                      </c:pt>
                      <c:pt idx="7555">
                        <c:v>43247.931944444441</c:v>
                      </c:pt>
                      <c:pt idx="7556">
                        <c:v>43247.935416666667</c:v>
                      </c:pt>
                      <c:pt idx="7557">
                        <c:v>43247.938888888886</c:v>
                      </c:pt>
                      <c:pt idx="7558">
                        <c:v>43247.942361111112</c:v>
                      </c:pt>
                      <c:pt idx="7559">
                        <c:v>43247.945833333331</c:v>
                      </c:pt>
                      <c:pt idx="7560">
                        <c:v>43247.949305555558</c:v>
                      </c:pt>
                      <c:pt idx="7561">
                        <c:v>43247.952777777777</c:v>
                      </c:pt>
                      <c:pt idx="7562">
                        <c:v>43247.956250000003</c:v>
                      </c:pt>
                      <c:pt idx="7563">
                        <c:v>43247.959722222222</c:v>
                      </c:pt>
                      <c:pt idx="7564">
                        <c:v>43247.963194444441</c:v>
                      </c:pt>
                      <c:pt idx="7565">
                        <c:v>43247.966666666667</c:v>
                      </c:pt>
                      <c:pt idx="7566">
                        <c:v>43247.970138888886</c:v>
                      </c:pt>
                      <c:pt idx="7567">
                        <c:v>43247.973611111112</c:v>
                      </c:pt>
                      <c:pt idx="7568">
                        <c:v>43247.977083333331</c:v>
                      </c:pt>
                      <c:pt idx="7569">
                        <c:v>43247.980555555558</c:v>
                      </c:pt>
                      <c:pt idx="7570">
                        <c:v>43247.984027777777</c:v>
                      </c:pt>
                      <c:pt idx="7571">
                        <c:v>43247.987500000003</c:v>
                      </c:pt>
                      <c:pt idx="7572">
                        <c:v>43247.990972222222</c:v>
                      </c:pt>
                      <c:pt idx="7573">
                        <c:v>43247.994444444441</c:v>
                      </c:pt>
                      <c:pt idx="7574">
                        <c:v>43247.997916666667</c:v>
                      </c:pt>
                      <c:pt idx="7575">
                        <c:v>43248.001388888886</c:v>
                      </c:pt>
                      <c:pt idx="7576">
                        <c:v>43248.004861111112</c:v>
                      </c:pt>
                      <c:pt idx="7577">
                        <c:v>43248.008333333331</c:v>
                      </c:pt>
                      <c:pt idx="7578">
                        <c:v>43248.011805555558</c:v>
                      </c:pt>
                      <c:pt idx="7579">
                        <c:v>43248.015277777777</c:v>
                      </c:pt>
                      <c:pt idx="7580">
                        <c:v>43248.018750000003</c:v>
                      </c:pt>
                      <c:pt idx="7581">
                        <c:v>43248.022222222222</c:v>
                      </c:pt>
                      <c:pt idx="7582">
                        <c:v>43248.025694444441</c:v>
                      </c:pt>
                      <c:pt idx="7583">
                        <c:v>43248.029166666667</c:v>
                      </c:pt>
                      <c:pt idx="7584">
                        <c:v>43248.032638888886</c:v>
                      </c:pt>
                      <c:pt idx="7585">
                        <c:v>43248.036111111112</c:v>
                      </c:pt>
                      <c:pt idx="7586">
                        <c:v>43248.039583333331</c:v>
                      </c:pt>
                      <c:pt idx="7587">
                        <c:v>43248.043055555558</c:v>
                      </c:pt>
                      <c:pt idx="7588">
                        <c:v>43248.046527777777</c:v>
                      </c:pt>
                      <c:pt idx="7589">
                        <c:v>43248.05</c:v>
                      </c:pt>
                      <c:pt idx="7590">
                        <c:v>43248.053472222222</c:v>
                      </c:pt>
                      <c:pt idx="7591">
                        <c:v>43248.056944444441</c:v>
                      </c:pt>
                      <c:pt idx="7592">
                        <c:v>43248.060416666667</c:v>
                      </c:pt>
                      <c:pt idx="7593">
                        <c:v>43248.063888888886</c:v>
                      </c:pt>
                      <c:pt idx="7594">
                        <c:v>43248.067361111112</c:v>
                      </c:pt>
                      <c:pt idx="7595">
                        <c:v>43248.070833333331</c:v>
                      </c:pt>
                      <c:pt idx="7596">
                        <c:v>43248.074305555558</c:v>
                      </c:pt>
                      <c:pt idx="7597">
                        <c:v>43248.077777777777</c:v>
                      </c:pt>
                      <c:pt idx="7598">
                        <c:v>43248.081250000003</c:v>
                      </c:pt>
                      <c:pt idx="7599">
                        <c:v>43248.084722222222</c:v>
                      </c:pt>
                      <c:pt idx="7600">
                        <c:v>43248.088194444441</c:v>
                      </c:pt>
                      <c:pt idx="7601">
                        <c:v>43248.091666666667</c:v>
                      </c:pt>
                      <c:pt idx="7602">
                        <c:v>43248.095138888886</c:v>
                      </c:pt>
                      <c:pt idx="7603">
                        <c:v>43248.098611111112</c:v>
                      </c:pt>
                      <c:pt idx="7604">
                        <c:v>43248.102083333331</c:v>
                      </c:pt>
                      <c:pt idx="7605">
                        <c:v>43248.105555555558</c:v>
                      </c:pt>
                      <c:pt idx="7606">
                        <c:v>43248.109027777777</c:v>
                      </c:pt>
                      <c:pt idx="7607">
                        <c:v>43248.112500000003</c:v>
                      </c:pt>
                      <c:pt idx="7608">
                        <c:v>43248.115972222222</c:v>
                      </c:pt>
                      <c:pt idx="7609">
                        <c:v>43248.119444444441</c:v>
                      </c:pt>
                      <c:pt idx="7610">
                        <c:v>43248.122916666667</c:v>
                      </c:pt>
                      <c:pt idx="7611">
                        <c:v>43248.126388888886</c:v>
                      </c:pt>
                      <c:pt idx="7612">
                        <c:v>43248.129861111112</c:v>
                      </c:pt>
                      <c:pt idx="7613">
                        <c:v>43248.133333333331</c:v>
                      </c:pt>
                      <c:pt idx="7614">
                        <c:v>43248.136805555558</c:v>
                      </c:pt>
                      <c:pt idx="7615">
                        <c:v>43248.140277777777</c:v>
                      </c:pt>
                      <c:pt idx="7616">
                        <c:v>43248.143750000003</c:v>
                      </c:pt>
                      <c:pt idx="7617">
                        <c:v>43248.147222222222</c:v>
                      </c:pt>
                      <c:pt idx="7618">
                        <c:v>43248.150694444441</c:v>
                      </c:pt>
                      <c:pt idx="7619">
                        <c:v>43248.154166666667</c:v>
                      </c:pt>
                      <c:pt idx="7620">
                        <c:v>43248.157638888886</c:v>
                      </c:pt>
                      <c:pt idx="7621">
                        <c:v>43248.161111111112</c:v>
                      </c:pt>
                      <c:pt idx="7622">
                        <c:v>43248.164583333331</c:v>
                      </c:pt>
                      <c:pt idx="7623">
                        <c:v>43248.168055555558</c:v>
                      </c:pt>
                      <c:pt idx="7624">
                        <c:v>43248.171527777777</c:v>
                      </c:pt>
                      <c:pt idx="7625">
                        <c:v>43248.175000000003</c:v>
                      </c:pt>
                      <c:pt idx="7626">
                        <c:v>43248.178472222222</c:v>
                      </c:pt>
                      <c:pt idx="7627">
                        <c:v>43248.181944444441</c:v>
                      </c:pt>
                      <c:pt idx="7628">
                        <c:v>43248.185416666667</c:v>
                      </c:pt>
                      <c:pt idx="7629">
                        <c:v>43248.188888888886</c:v>
                      </c:pt>
                      <c:pt idx="7630">
                        <c:v>43248.192361111112</c:v>
                      </c:pt>
                      <c:pt idx="7631">
                        <c:v>43248.195833333331</c:v>
                      </c:pt>
                      <c:pt idx="7632">
                        <c:v>43248.199305555558</c:v>
                      </c:pt>
                      <c:pt idx="7633">
                        <c:v>43248.202777777777</c:v>
                      </c:pt>
                      <c:pt idx="7634">
                        <c:v>43248.206250000003</c:v>
                      </c:pt>
                      <c:pt idx="7635">
                        <c:v>43248.209722222222</c:v>
                      </c:pt>
                      <c:pt idx="7636">
                        <c:v>43248.213194444441</c:v>
                      </c:pt>
                      <c:pt idx="7637">
                        <c:v>43248.216666666667</c:v>
                      </c:pt>
                      <c:pt idx="7638">
                        <c:v>43248.220138888886</c:v>
                      </c:pt>
                      <c:pt idx="7639">
                        <c:v>43248.223611111112</c:v>
                      </c:pt>
                      <c:pt idx="7640">
                        <c:v>43248.227083333331</c:v>
                      </c:pt>
                      <c:pt idx="7641">
                        <c:v>43248.230555555558</c:v>
                      </c:pt>
                      <c:pt idx="7642">
                        <c:v>43248.234027777777</c:v>
                      </c:pt>
                      <c:pt idx="7643">
                        <c:v>43248.237500000003</c:v>
                      </c:pt>
                      <c:pt idx="7644">
                        <c:v>43248.240972222222</c:v>
                      </c:pt>
                      <c:pt idx="7645">
                        <c:v>43248.244444444441</c:v>
                      </c:pt>
                      <c:pt idx="7646">
                        <c:v>43248.247916666667</c:v>
                      </c:pt>
                      <c:pt idx="7647">
                        <c:v>43248.251388888886</c:v>
                      </c:pt>
                      <c:pt idx="7648">
                        <c:v>43248.254861111112</c:v>
                      </c:pt>
                      <c:pt idx="7649">
                        <c:v>43248.258333333331</c:v>
                      </c:pt>
                      <c:pt idx="7650">
                        <c:v>43248.261805555558</c:v>
                      </c:pt>
                      <c:pt idx="7651">
                        <c:v>43248.265277777777</c:v>
                      </c:pt>
                      <c:pt idx="7652">
                        <c:v>43248.268750000003</c:v>
                      </c:pt>
                      <c:pt idx="7653">
                        <c:v>43248.272222222222</c:v>
                      </c:pt>
                      <c:pt idx="7654">
                        <c:v>43248.275694444441</c:v>
                      </c:pt>
                      <c:pt idx="7655">
                        <c:v>43248.279166666667</c:v>
                      </c:pt>
                      <c:pt idx="7656">
                        <c:v>43248.282638888886</c:v>
                      </c:pt>
                      <c:pt idx="7657">
                        <c:v>43248.286111111112</c:v>
                      </c:pt>
                      <c:pt idx="7658">
                        <c:v>43248.289583333331</c:v>
                      </c:pt>
                      <c:pt idx="7659">
                        <c:v>43248.293055555558</c:v>
                      </c:pt>
                      <c:pt idx="7660">
                        <c:v>43248.296527777777</c:v>
                      </c:pt>
                      <c:pt idx="7661">
                        <c:v>43248.3</c:v>
                      </c:pt>
                      <c:pt idx="7662">
                        <c:v>43248.303472222222</c:v>
                      </c:pt>
                      <c:pt idx="7663">
                        <c:v>43248.306944444441</c:v>
                      </c:pt>
                      <c:pt idx="7664">
                        <c:v>43248.310416666667</c:v>
                      </c:pt>
                      <c:pt idx="7665">
                        <c:v>43248.313888888886</c:v>
                      </c:pt>
                      <c:pt idx="7666">
                        <c:v>43248.317361111112</c:v>
                      </c:pt>
                      <c:pt idx="7667">
                        <c:v>43248.320833333331</c:v>
                      </c:pt>
                      <c:pt idx="7668">
                        <c:v>43248.324305555558</c:v>
                      </c:pt>
                      <c:pt idx="7669">
                        <c:v>43248.327777777777</c:v>
                      </c:pt>
                      <c:pt idx="7670">
                        <c:v>43248.331250000003</c:v>
                      </c:pt>
                      <c:pt idx="7671">
                        <c:v>43248.334722222222</c:v>
                      </c:pt>
                      <c:pt idx="7672">
                        <c:v>43248.338194444441</c:v>
                      </c:pt>
                      <c:pt idx="7673">
                        <c:v>43248.341666666667</c:v>
                      </c:pt>
                      <c:pt idx="7674">
                        <c:v>43248.345138888886</c:v>
                      </c:pt>
                      <c:pt idx="7675">
                        <c:v>43248.348611111112</c:v>
                      </c:pt>
                      <c:pt idx="7676">
                        <c:v>43248.352083333331</c:v>
                      </c:pt>
                      <c:pt idx="7677">
                        <c:v>43248.355555555558</c:v>
                      </c:pt>
                      <c:pt idx="7678">
                        <c:v>43248.359027777777</c:v>
                      </c:pt>
                      <c:pt idx="7679">
                        <c:v>43248.362500000003</c:v>
                      </c:pt>
                      <c:pt idx="7680">
                        <c:v>43248.365972222222</c:v>
                      </c:pt>
                      <c:pt idx="7681">
                        <c:v>43248.369444444441</c:v>
                      </c:pt>
                      <c:pt idx="7682">
                        <c:v>43248.372916666667</c:v>
                      </c:pt>
                      <c:pt idx="7683">
                        <c:v>43248.376388888886</c:v>
                      </c:pt>
                      <c:pt idx="7684">
                        <c:v>43248.379861111112</c:v>
                      </c:pt>
                      <c:pt idx="7685">
                        <c:v>43248.383333333331</c:v>
                      </c:pt>
                      <c:pt idx="7686">
                        <c:v>43248.386805555558</c:v>
                      </c:pt>
                      <c:pt idx="7687">
                        <c:v>43248.390277777777</c:v>
                      </c:pt>
                      <c:pt idx="7688">
                        <c:v>43248.393750000003</c:v>
                      </c:pt>
                      <c:pt idx="7689">
                        <c:v>43248.397222222222</c:v>
                      </c:pt>
                      <c:pt idx="7690">
                        <c:v>43248.400694444441</c:v>
                      </c:pt>
                      <c:pt idx="7691">
                        <c:v>43248.404166666667</c:v>
                      </c:pt>
                      <c:pt idx="7692">
                        <c:v>43248.407638888886</c:v>
                      </c:pt>
                      <c:pt idx="7693">
                        <c:v>43248.411111111112</c:v>
                      </c:pt>
                      <c:pt idx="7694">
                        <c:v>43248.414583333331</c:v>
                      </c:pt>
                      <c:pt idx="7695">
                        <c:v>43248.418055555558</c:v>
                      </c:pt>
                      <c:pt idx="7696">
                        <c:v>43248.421527777777</c:v>
                      </c:pt>
                      <c:pt idx="7697">
                        <c:v>43248.425000000003</c:v>
                      </c:pt>
                      <c:pt idx="7698">
                        <c:v>43248.428472222222</c:v>
                      </c:pt>
                      <c:pt idx="7699">
                        <c:v>43248.431944444441</c:v>
                      </c:pt>
                      <c:pt idx="7700">
                        <c:v>43248.435416666667</c:v>
                      </c:pt>
                      <c:pt idx="7701">
                        <c:v>43248.438888888886</c:v>
                      </c:pt>
                      <c:pt idx="7702">
                        <c:v>43248.442361111112</c:v>
                      </c:pt>
                      <c:pt idx="7703">
                        <c:v>43248.445833333331</c:v>
                      </c:pt>
                      <c:pt idx="7704">
                        <c:v>43248.449305555558</c:v>
                      </c:pt>
                      <c:pt idx="7705">
                        <c:v>43248.452777777777</c:v>
                      </c:pt>
                      <c:pt idx="7706">
                        <c:v>43248.456250000003</c:v>
                      </c:pt>
                      <c:pt idx="7707">
                        <c:v>43248.459722222222</c:v>
                      </c:pt>
                      <c:pt idx="7708">
                        <c:v>43248.463194444441</c:v>
                      </c:pt>
                      <c:pt idx="7709">
                        <c:v>43248.466666666667</c:v>
                      </c:pt>
                      <c:pt idx="7710">
                        <c:v>43248.470138888886</c:v>
                      </c:pt>
                      <c:pt idx="7711">
                        <c:v>43248.473611111112</c:v>
                      </c:pt>
                      <c:pt idx="7712">
                        <c:v>43248.477083333331</c:v>
                      </c:pt>
                      <c:pt idx="7713">
                        <c:v>43248.480555555558</c:v>
                      </c:pt>
                      <c:pt idx="7714">
                        <c:v>43248.484027777777</c:v>
                      </c:pt>
                      <c:pt idx="7715">
                        <c:v>43248.487500000003</c:v>
                      </c:pt>
                      <c:pt idx="7716">
                        <c:v>43248.490972222222</c:v>
                      </c:pt>
                      <c:pt idx="7717">
                        <c:v>43248.494444444441</c:v>
                      </c:pt>
                      <c:pt idx="7718">
                        <c:v>43248.497916666667</c:v>
                      </c:pt>
                      <c:pt idx="7719">
                        <c:v>43248.501388888886</c:v>
                      </c:pt>
                      <c:pt idx="7720">
                        <c:v>43248.504861111112</c:v>
                      </c:pt>
                      <c:pt idx="7721">
                        <c:v>43248.508333333331</c:v>
                      </c:pt>
                      <c:pt idx="7722">
                        <c:v>43248.511805555558</c:v>
                      </c:pt>
                      <c:pt idx="7723">
                        <c:v>43248.515277777777</c:v>
                      </c:pt>
                      <c:pt idx="7724">
                        <c:v>43248.518750000003</c:v>
                      </c:pt>
                      <c:pt idx="7725">
                        <c:v>43248.522222222222</c:v>
                      </c:pt>
                      <c:pt idx="7726">
                        <c:v>43248.525694444441</c:v>
                      </c:pt>
                      <c:pt idx="7727">
                        <c:v>43248.529166666667</c:v>
                      </c:pt>
                      <c:pt idx="7728">
                        <c:v>43248.532638888886</c:v>
                      </c:pt>
                      <c:pt idx="7729">
                        <c:v>43248.536111111112</c:v>
                      </c:pt>
                      <c:pt idx="7730">
                        <c:v>43248.539583333331</c:v>
                      </c:pt>
                      <c:pt idx="7731">
                        <c:v>43248.543055555558</c:v>
                      </c:pt>
                      <c:pt idx="7732">
                        <c:v>43248.546527777777</c:v>
                      </c:pt>
                      <c:pt idx="7733">
                        <c:v>43248.55</c:v>
                      </c:pt>
                      <c:pt idx="7734">
                        <c:v>43248.553472222222</c:v>
                      </c:pt>
                      <c:pt idx="7735">
                        <c:v>43248.556944444441</c:v>
                      </c:pt>
                      <c:pt idx="7736">
                        <c:v>43248.560416666667</c:v>
                      </c:pt>
                      <c:pt idx="7737">
                        <c:v>43248.563888888886</c:v>
                      </c:pt>
                      <c:pt idx="7738">
                        <c:v>43248.567361111112</c:v>
                      </c:pt>
                      <c:pt idx="7739">
                        <c:v>43248.570833333331</c:v>
                      </c:pt>
                      <c:pt idx="7740">
                        <c:v>43248.574305555558</c:v>
                      </c:pt>
                      <c:pt idx="7741">
                        <c:v>43248.577777777777</c:v>
                      </c:pt>
                      <c:pt idx="7742">
                        <c:v>43248.581250000003</c:v>
                      </c:pt>
                      <c:pt idx="7743">
                        <c:v>43248.584722222222</c:v>
                      </c:pt>
                      <c:pt idx="7744">
                        <c:v>43248.588194444441</c:v>
                      </c:pt>
                      <c:pt idx="7745">
                        <c:v>43248.591666666667</c:v>
                      </c:pt>
                      <c:pt idx="7746">
                        <c:v>43248.595138888886</c:v>
                      </c:pt>
                      <c:pt idx="7747">
                        <c:v>43248.598611111112</c:v>
                      </c:pt>
                      <c:pt idx="7748">
                        <c:v>43248.602083333331</c:v>
                      </c:pt>
                      <c:pt idx="7749">
                        <c:v>43248.605555555558</c:v>
                      </c:pt>
                      <c:pt idx="7750">
                        <c:v>43248.609027777777</c:v>
                      </c:pt>
                      <c:pt idx="7751">
                        <c:v>43248.612500000003</c:v>
                      </c:pt>
                      <c:pt idx="7752">
                        <c:v>43248.615972222222</c:v>
                      </c:pt>
                      <c:pt idx="7753">
                        <c:v>43248.619444444441</c:v>
                      </c:pt>
                      <c:pt idx="7754">
                        <c:v>43248.622916666667</c:v>
                      </c:pt>
                      <c:pt idx="7755">
                        <c:v>43248.626388888886</c:v>
                      </c:pt>
                      <c:pt idx="7756">
                        <c:v>43248.629861111112</c:v>
                      </c:pt>
                      <c:pt idx="7757">
                        <c:v>43248.633333333331</c:v>
                      </c:pt>
                      <c:pt idx="7758">
                        <c:v>43248.636805555558</c:v>
                      </c:pt>
                      <c:pt idx="7759">
                        <c:v>43248.640277777777</c:v>
                      </c:pt>
                      <c:pt idx="7760">
                        <c:v>43248.643750000003</c:v>
                      </c:pt>
                      <c:pt idx="7761">
                        <c:v>43248.647222222222</c:v>
                      </c:pt>
                      <c:pt idx="7762">
                        <c:v>43248.650694444441</c:v>
                      </c:pt>
                      <c:pt idx="7763">
                        <c:v>43248.654166666667</c:v>
                      </c:pt>
                      <c:pt idx="7764">
                        <c:v>43248.657638888886</c:v>
                      </c:pt>
                      <c:pt idx="7765">
                        <c:v>43248.661111111112</c:v>
                      </c:pt>
                      <c:pt idx="7766">
                        <c:v>43248.664583333331</c:v>
                      </c:pt>
                      <c:pt idx="7767">
                        <c:v>43248.668055555558</c:v>
                      </c:pt>
                      <c:pt idx="7768">
                        <c:v>43248.671527777777</c:v>
                      </c:pt>
                      <c:pt idx="7769">
                        <c:v>43248.675000000003</c:v>
                      </c:pt>
                      <c:pt idx="7770">
                        <c:v>43248.678472222222</c:v>
                      </c:pt>
                      <c:pt idx="7771">
                        <c:v>43248.681944444441</c:v>
                      </c:pt>
                      <c:pt idx="7772">
                        <c:v>43248.685416666667</c:v>
                      </c:pt>
                      <c:pt idx="7773">
                        <c:v>43248.688888888886</c:v>
                      </c:pt>
                      <c:pt idx="7774">
                        <c:v>43248.691666666666</c:v>
                      </c:pt>
                      <c:pt idx="7775">
                        <c:v>43248.695138888892</c:v>
                      </c:pt>
                      <c:pt idx="7776">
                        <c:v>43248.698611111111</c:v>
                      </c:pt>
                      <c:pt idx="7777">
                        <c:v>43248.70208333333</c:v>
                      </c:pt>
                      <c:pt idx="7778">
                        <c:v>43248.705555555556</c:v>
                      </c:pt>
                      <c:pt idx="7779">
                        <c:v>43248.709027777775</c:v>
                      </c:pt>
                      <c:pt idx="7780">
                        <c:v>43248.712500000001</c:v>
                      </c:pt>
                      <c:pt idx="7781">
                        <c:v>43248.71597222222</c:v>
                      </c:pt>
                      <c:pt idx="7782">
                        <c:v>43248.719444444447</c:v>
                      </c:pt>
                      <c:pt idx="7783">
                        <c:v>43248.722916666666</c:v>
                      </c:pt>
                      <c:pt idx="7784">
                        <c:v>43248.726388888892</c:v>
                      </c:pt>
                      <c:pt idx="7785">
                        <c:v>43248.729861111111</c:v>
                      </c:pt>
                      <c:pt idx="7786">
                        <c:v>43248.73333333333</c:v>
                      </c:pt>
                      <c:pt idx="7787">
                        <c:v>43248.736805555556</c:v>
                      </c:pt>
                      <c:pt idx="7788">
                        <c:v>43248.740277777775</c:v>
                      </c:pt>
                      <c:pt idx="7789">
                        <c:v>43248.743750000001</c:v>
                      </c:pt>
                      <c:pt idx="7790">
                        <c:v>43248.74722222222</c:v>
                      </c:pt>
                      <c:pt idx="7791">
                        <c:v>43248.750694444447</c:v>
                      </c:pt>
                      <c:pt idx="7792">
                        <c:v>43248.754166666666</c:v>
                      </c:pt>
                      <c:pt idx="7793">
                        <c:v>43248.757638888892</c:v>
                      </c:pt>
                      <c:pt idx="7794">
                        <c:v>43248.761111111111</c:v>
                      </c:pt>
                      <c:pt idx="7795">
                        <c:v>43248.76458333333</c:v>
                      </c:pt>
                      <c:pt idx="7796">
                        <c:v>43248.768055555556</c:v>
                      </c:pt>
                      <c:pt idx="7797">
                        <c:v>43248.771527777775</c:v>
                      </c:pt>
                      <c:pt idx="7798">
                        <c:v>43248.775000000001</c:v>
                      </c:pt>
                      <c:pt idx="7799">
                        <c:v>43248.77847222222</c:v>
                      </c:pt>
                      <c:pt idx="7800">
                        <c:v>43248.781944444447</c:v>
                      </c:pt>
                      <c:pt idx="7801">
                        <c:v>43248.785416666666</c:v>
                      </c:pt>
                      <c:pt idx="7802">
                        <c:v>43248.788888888892</c:v>
                      </c:pt>
                      <c:pt idx="7803">
                        <c:v>43248.792361111111</c:v>
                      </c:pt>
                      <c:pt idx="7804">
                        <c:v>43248.79583333333</c:v>
                      </c:pt>
                      <c:pt idx="7805">
                        <c:v>43248.799305555556</c:v>
                      </c:pt>
                      <c:pt idx="7806">
                        <c:v>43248.802777777775</c:v>
                      </c:pt>
                      <c:pt idx="7807">
                        <c:v>43248.806250000001</c:v>
                      </c:pt>
                      <c:pt idx="7808">
                        <c:v>43248.80972222222</c:v>
                      </c:pt>
                      <c:pt idx="7809">
                        <c:v>43248.813194444447</c:v>
                      </c:pt>
                      <c:pt idx="7810">
                        <c:v>43248.816666666666</c:v>
                      </c:pt>
                      <c:pt idx="7811">
                        <c:v>43248.820138888892</c:v>
                      </c:pt>
                      <c:pt idx="7812">
                        <c:v>43248.823611111111</c:v>
                      </c:pt>
                      <c:pt idx="7813">
                        <c:v>43248.82708333333</c:v>
                      </c:pt>
                      <c:pt idx="7814">
                        <c:v>43248.830555555556</c:v>
                      </c:pt>
                      <c:pt idx="7815">
                        <c:v>43248.834027777775</c:v>
                      </c:pt>
                      <c:pt idx="7816">
                        <c:v>43248.837500000001</c:v>
                      </c:pt>
                      <c:pt idx="7817">
                        <c:v>43248.84097222222</c:v>
                      </c:pt>
                      <c:pt idx="7818">
                        <c:v>43248.844444444447</c:v>
                      </c:pt>
                      <c:pt idx="7819">
                        <c:v>43248.847916666666</c:v>
                      </c:pt>
                      <c:pt idx="7820">
                        <c:v>43248.851388888892</c:v>
                      </c:pt>
                      <c:pt idx="7821">
                        <c:v>43248.854861111111</c:v>
                      </c:pt>
                      <c:pt idx="7822">
                        <c:v>43248.85833333333</c:v>
                      </c:pt>
                      <c:pt idx="7823">
                        <c:v>43248.861805555556</c:v>
                      </c:pt>
                      <c:pt idx="7824">
                        <c:v>43248.865277777775</c:v>
                      </c:pt>
                      <c:pt idx="7825">
                        <c:v>43248.868750000001</c:v>
                      </c:pt>
                      <c:pt idx="7826">
                        <c:v>43248.87222222222</c:v>
                      </c:pt>
                      <c:pt idx="7827">
                        <c:v>43248.875694444447</c:v>
                      </c:pt>
                      <c:pt idx="7828">
                        <c:v>43248.879166666666</c:v>
                      </c:pt>
                      <c:pt idx="7829">
                        <c:v>43248.882638888892</c:v>
                      </c:pt>
                      <c:pt idx="7830">
                        <c:v>43248.886111111111</c:v>
                      </c:pt>
                      <c:pt idx="7831">
                        <c:v>43248.88958333333</c:v>
                      </c:pt>
                      <c:pt idx="7832">
                        <c:v>43248.893055555556</c:v>
                      </c:pt>
                      <c:pt idx="7833">
                        <c:v>43248.896527777775</c:v>
                      </c:pt>
                      <c:pt idx="7834">
                        <c:v>43248.9</c:v>
                      </c:pt>
                      <c:pt idx="7835">
                        <c:v>43248.90347222222</c:v>
                      </c:pt>
                      <c:pt idx="7836">
                        <c:v>43248.906944444447</c:v>
                      </c:pt>
                      <c:pt idx="7837">
                        <c:v>43248.910416666666</c:v>
                      </c:pt>
                      <c:pt idx="7838">
                        <c:v>43248.913888888892</c:v>
                      </c:pt>
                      <c:pt idx="7839">
                        <c:v>43248.917361111111</c:v>
                      </c:pt>
                      <c:pt idx="7840">
                        <c:v>43248.92083333333</c:v>
                      </c:pt>
                      <c:pt idx="7841">
                        <c:v>43248.924305555556</c:v>
                      </c:pt>
                      <c:pt idx="7842">
                        <c:v>43248.927777777775</c:v>
                      </c:pt>
                      <c:pt idx="7843">
                        <c:v>43248.931250000001</c:v>
                      </c:pt>
                      <c:pt idx="7844">
                        <c:v>43248.93472222222</c:v>
                      </c:pt>
                      <c:pt idx="7845">
                        <c:v>43248.938194444447</c:v>
                      </c:pt>
                      <c:pt idx="7846">
                        <c:v>43248.941666666666</c:v>
                      </c:pt>
                      <c:pt idx="7847">
                        <c:v>43248.945138888892</c:v>
                      </c:pt>
                      <c:pt idx="7848">
                        <c:v>43248.948611111111</c:v>
                      </c:pt>
                      <c:pt idx="7849">
                        <c:v>43248.95208333333</c:v>
                      </c:pt>
                      <c:pt idx="7850">
                        <c:v>43248.955555555556</c:v>
                      </c:pt>
                      <c:pt idx="7851">
                        <c:v>43248.959027777775</c:v>
                      </c:pt>
                      <c:pt idx="7852">
                        <c:v>43248.962500000001</c:v>
                      </c:pt>
                      <c:pt idx="7853">
                        <c:v>43248.96597222222</c:v>
                      </c:pt>
                      <c:pt idx="7854">
                        <c:v>43248.969444444447</c:v>
                      </c:pt>
                      <c:pt idx="7855">
                        <c:v>43248.972916666666</c:v>
                      </c:pt>
                      <c:pt idx="7856">
                        <c:v>43248.976388888892</c:v>
                      </c:pt>
                      <c:pt idx="7857">
                        <c:v>43248.979861111111</c:v>
                      </c:pt>
                      <c:pt idx="7858">
                        <c:v>43248.98333333333</c:v>
                      </c:pt>
                      <c:pt idx="7859">
                        <c:v>43248.986805555556</c:v>
                      </c:pt>
                      <c:pt idx="7860">
                        <c:v>43248.990277777775</c:v>
                      </c:pt>
                      <c:pt idx="7861">
                        <c:v>43248.993750000001</c:v>
                      </c:pt>
                      <c:pt idx="7862">
                        <c:v>43248.99722222222</c:v>
                      </c:pt>
                      <c:pt idx="7863">
                        <c:v>43249.000694444447</c:v>
                      </c:pt>
                      <c:pt idx="7864">
                        <c:v>43249.004166666666</c:v>
                      </c:pt>
                      <c:pt idx="7865">
                        <c:v>43249.007638888892</c:v>
                      </c:pt>
                      <c:pt idx="7866">
                        <c:v>43249.011111111111</c:v>
                      </c:pt>
                      <c:pt idx="7867">
                        <c:v>43249.01458333333</c:v>
                      </c:pt>
                      <c:pt idx="7868">
                        <c:v>43249.018055555556</c:v>
                      </c:pt>
                      <c:pt idx="7869">
                        <c:v>43249.021527777775</c:v>
                      </c:pt>
                      <c:pt idx="7870">
                        <c:v>43249.025000000001</c:v>
                      </c:pt>
                      <c:pt idx="7871">
                        <c:v>43249.02847222222</c:v>
                      </c:pt>
                      <c:pt idx="7872">
                        <c:v>43249.031944444447</c:v>
                      </c:pt>
                      <c:pt idx="7873">
                        <c:v>43249.035416666666</c:v>
                      </c:pt>
                      <c:pt idx="7874">
                        <c:v>43249.038888888892</c:v>
                      </c:pt>
                      <c:pt idx="7875">
                        <c:v>43249.042361111111</c:v>
                      </c:pt>
                      <c:pt idx="7876">
                        <c:v>43249.04583333333</c:v>
                      </c:pt>
                      <c:pt idx="7877">
                        <c:v>43249.049305555556</c:v>
                      </c:pt>
                      <c:pt idx="7878">
                        <c:v>43249.052777777775</c:v>
                      </c:pt>
                      <c:pt idx="7879">
                        <c:v>43249.056250000001</c:v>
                      </c:pt>
                      <c:pt idx="7880">
                        <c:v>43249.05972222222</c:v>
                      </c:pt>
                      <c:pt idx="7881">
                        <c:v>43249.063194444447</c:v>
                      </c:pt>
                      <c:pt idx="7882">
                        <c:v>43249.066666666666</c:v>
                      </c:pt>
                      <c:pt idx="7883">
                        <c:v>43249.070138888892</c:v>
                      </c:pt>
                      <c:pt idx="7884">
                        <c:v>43249.073611111111</c:v>
                      </c:pt>
                      <c:pt idx="7885">
                        <c:v>43249.07708333333</c:v>
                      </c:pt>
                      <c:pt idx="7886">
                        <c:v>43249.080555555556</c:v>
                      </c:pt>
                      <c:pt idx="7887">
                        <c:v>43249.084027777775</c:v>
                      </c:pt>
                      <c:pt idx="7888">
                        <c:v>43249.087500000001</c:v>
                      </c:pt>
                      <c:pt idx="7889">
                        <c:v>43249.09097222222</c:v>
                      </c:pt>
                      <c:pt idx="7890">
                        <c:v>43249.094444444447</c:v>
                      </c:pt>
                      <c:pt idx="7891">
                        <c:v>43249.097916666666</c:v>
                      </c:pt>
                      <c:pt idx="7892">
                        <c:v>43249.101388888892</c:v>
                      </c:pt>
                      <c:pt idx="7893">
                        <c:v>43249.104861111111</c:v>
                      </c:pt>
                      <c:pt idx="7894">
                        <c:v>43249.10833333333</c:v>
                      </c:pt>
                      <c:pt idx="7895">
                        <c:v>43249.111805555556</c:v>
                      </c:pt>
                      <c:pt idx="7896">
                        <c:v>43249.115277777775</c:v>
                      </c:pt>
                      <c:pt idx="7897">
                        <c:v>43249.118750000001</c:v>
                      </c:pt>
                      <c:pt idx="7898">
                        <c:v>43249.12222222222</c:v>
                      </c:pt>
                      <c:pt idx="7899">
                        <c:v>43249.125694444447</c:v>
                      </c:pt>
                      <c:pt idx="7900">
                        <c:v>43249.129166666666</c:v>
                      </c:pt>
                      <c:pt idx="7901">
                        <c:v>43249.132638888892</c:v>
                      </c:pt>
                      <c:pt idx="7902">
                        <c:v>43249.136111111111</c:v>
                      </c:pt>
                      <c:pt idx="7903">
                        <c:v>43249.13958333333</c:v>
                      </c:pt>
                      <c:pt idx="7904">
                        <c:v>43249.143055555556</c:v>
                      </c:pt>
                      <c:pt idx="7905">
                        <c:v>43249.146527777775</c:v>
                      </c:pt>
                      <c:pt idx="7906">
                        <c:v>43249.15</c:v>
                      </c:pt>
                      <c:pt idx="7907">
                        <c:v>43249.15347222222</c:v>
                      </c:pt>
                      <c:pt idx="7908">
                        <c:v>43249.156944444447</c:v>
                      </c:pt>
                      <c:pt idx="7909">
                        <c:v>43249.160416666666</c:v>
                      </c:pt>
                      <c:pt idx="7910">
                        <c:v>43249.163888888892</c:v>
                      </c:pt>
                      <c:pt idx="7911">
                        <c:v>43249.167361111111</c:v>
                      </c:pt>
                      <c:pt idx="7912">
                        <c:v>43249.17083333333</c:v>
                      </c:pt>
                      <c:pt idx="7913">
                        <c:v>43249.174305555556</c:v>
                      </c:pt>
                      <c:pt idx="7914">
                        <c:v>43249.177777777775</c:v>
                      </c:pt>
                      <c:pt idx="7915">
                        <c:v>43249.181250000001</c:v>
                      </c:pt>
                      <c:pt idx="7916">
                        <c:v>43249.18472222222</c:v>
                      </c:pt>
                      <c:pt idx="7917">
                        <c:v>43249.188194444447</c:v>
                      </c:pt>
                      <c:pt idx="7918">
                        <c:v>43249.191666666666</c:v>
                      </c:pt>
                      <c:pt idx="7919">
                        <c:v>43249.195138888892</c:v>
                      </c:pt>
                      <c:pt idx="7920">
                        <c:v>43249.198611111111</c:v>
                      </c:pt>
                      <c:pt idx="7921">
                        <c:v>43249.20208333333</c:v>
                      </c:pt>
                      <c:pt idx="7922">
                        <c:v>43249.205555555556</c:v>
                      </c:pt>
                      <c:pt idx="7923">
                        <c:v>43249.209027777775</c:v>
                      </c:pt>
                      <c:pt idx="7924">
                        <c:v>43249.212500000001</c:v>
                      </c:pt>
                      <c:pt idx="7925">
                        <c:v>43249.21597222222</c:v>
                      </c:pt>
                      <c:pt idx="7926">
                        <c:v>43249.219444444447</c:v>
                      </c:pt>
                      <c:pt idx="7927">
                        <c:v>43249.222916666666</c:v>
                      </c:pt>
                      <c:pt idx="7928">
                        <c:v>43249.226388888892</c:v>
                      </c:pt>
                      <c:pt idx="7929">
                        <c:v>43249.229861111111</c:v>
                      </c:pt>
                      <c:pt idx="7930">
                        <c:v>43249.23333333333</c:v>
                      </c:pt>
                      <c:pt idx="7931">
                        <c:v>43249.236805555556</c:v>
                      </c:pt>
                      <c:pt idx="7932">
                        <c:v>43249.240277777775</c:v>
                      </c:pt>
                      <c:pt idx="7933">
                        <c:v>43249.243750000001</c:v>
                      </c:pt>
                      <c:pt idx="7934">
                        <c:v>43249.24722222222</c:v>
                      </c:pt>
                      <c:pt idx="7935">
                        <c:v>43249.250694444447</c:v>
                      </c:pt>
                      <c:pt idx="7936">
                        <c:v>43249.254166666666</c:v>
                      </c:pt>
                      <c:pt idx="7937">
                        <c:v>43249.257638888892</c:v>
                      </c:pt>
                      <c:pt idx="7938">
                        <c:v>43249.261111111111</c:v>
                      </c:pt>
                      <c:pt idx="7939">
                        <c:v>43249.26458333333</c:v>
                      </c:pt>
                      <c:pt idx="7940">
                        <c:v>43249.268055555556</c:v>
                      </c:pt>
                      <c:pt idx="7941">
                        <c:v>43249.271527777775</c:v>
                      </c:pt>
                      <c:pt idx="7942">
                        <c:v>43249.275000000001</c:v>
                      </c:pt>
                      <c:pt idx="7943">
                        <c:v>43249.27847222222</c:v>
                      </c:pt>
                      <c:pt idx="7944">
                        <c:v>43249.281944444447</c:v>
                      </c:pt>
                      <c:pt idx="7945">
                        <c:v>43249.285416666666</c:v>
                      </c:pt>
                      <c:pt idx="7946">
                        <c:v>43249.288888888892</c:v>
                      </c:pt>
                      <c:pt idx="7947">
                        <c:v>43249.292361111111</c:v>
                      </c:pt>
                      <c:pt idx="7948">
                        <c:v>43249.29583333333</c:v>
                      </c:pt>
                      <c:pt idx="7949">
                        <c:v>43249.299305555556</c:v>
                      </c:pt>
                      <c:pt idx="7950">
                        <c:v>43249.302777777775</c:v>
                      </c:pt>
                      <c:pt idx="7951">
                        <c:v>43249.306250000001</c:v>
                      </c:pt>
                      <c:pt idx="7952">
                        <c:v>43249.30972222222</c:v>
                      </c:pt>
                      <c:pt idx="7953">
                        <c:v>43249.313194444447</c:v>
                      </c:pt>
                      <c:pt idx="7954">
                        <c:v>43249.316666666666</c:v>
                      </c:pt>
                      <c:pt idx="7955">
                        <c:v>43249.320138888892</c:v>
                      </c:pt>
                      <c:pt idx="7956">
                        <c:v>43249.323611111111</c:v>
                      </c:pt>
                      <c:pt idx="7957">
                        <c:v>43249.32708333333</c:v>
                      </c:pt>
                      <c:pt idx="7958">
                        <c:v>43249.330555555556</c:v>
                      </c:pt>
                      <c:pt idx="7959">
                        <c:v>43249.334027777775</c:v>
                      </c:pt>
                      <c:pt idx="7960">
                        <c:v>43249.337500000001</c:v>
                      </c:pt>
                      <c:pt idx="7961">
                        <c:v>43249.34097222222</c:v>
                      </c:pt>
                      <c:pt idx="7962">
                        <c:v>43249.344444444447</c:v>
                      </c:pt>
                      <c:pt idx="7963">
                        <c:v>43249.347916666666</c:v>
                      </c:pt>
                      <c:pt idx="7964">
                        <c:v>43249.351388888892</c:v>
                      </c:pt>
                      <c:pt idx="7965">
                        <c:v>43249.354861111111</c:v>
                      </c:pt>
                      <c:pt idx="7966">
                        <c:v>43249.35833333333</c:v>
                      </c:pt>
                      <c:pt idx="7967">
                        <c:v>43249.361805555556</c:v>
                      </c:pt>
                      <c:pt idx="7968">
                        <c:v>43249.365277777775</c:v>
                      </c:pt>
                      <c:pt idx="7969">
                        <c:v>43249.368750000001</c:v>
                      </c:pt>
                      <c:pt idx="7970">
                        <c:v>43249.37222222222</c:v>
                      </c:pt>
                      <c:pt idx="7971">
                        <c:v>43249.375694444447</c:v>
                      </c:pt>
                      <c:pt idx="7972">
                        <c:v>43249.379166666666</c:v>
                      </c:pt>
                      <c:pt idx="7973">
                        <c:v>43249.382638888892</c:v>
                      </c:pt>
                      <c:pt idx="7974">
                        <c:v>43249.386111111111</c:v>
                      </c:pt>
                      <c:pt idx="7975">
                        <c:v>43249.38958333333</c:v>
                      </c:pt>
                      <c:pt idx="7976">
                        <c:v>43249.393055555556</c:v>
                      </c:pt>
                      <c:pt idx="7977">
                        <c:v>43249.396527777775</c:v>
                      </c:pt>
                      <c:pt idx="7978">
                        <c:v>43249.4</c:v>
                      </c:pt>
                      <c:pt idx="7979">
                        <c:v>43249.40347222222</c:v>
                      </c:pt>
                      <c:pt idx="7980">
                        <c:v>43249.406944444447</c:v>
                      </c:pt>
                      <c:pt idx="7981">
                        <c:v>43249.410416666666</c:v>
                      </c:pt>
                      <c:pt idx="7982">
                        <c:v>43249.413888888892</c:v>
                      </c:pt>
                      <c:pt idx="7983">
                        <c:v>43249.417361111111</c:v>
                      </c:pt>
                      <c:pt idx="7984">
                        <c:v>43249.42083333333</c:v>
                      </c:pt>
                      <c:pt idx="7985">
                        <c:v>43249.424305555556</c:v>
                      </c:pt>
                      <c:pt idx="7986">
                        <c:v>43249.427777777775</c:v>
                      </c:pt>
                      <c:pt idx="7987">
                        <c:v>43249.431250000001</c:v>
                      </c:pt>
                      <c:pt idx="7988">
                        <c:v>43249.43472222222</c:v>
                      </c:pt>
                      <c:pt idx="7989">
                        <c:v>43249.438194444447</c:v>
                      </c:pt>
                      <c:pt idx="7990">
                        <c:v>43249.441666666666</c:v>
                      </c:pt>
                      <c:pt idx="7991">
                        <c:v>43249.445138888892</c:v>
                      </c:pt>
                      <c:pt idx="7992">
                        <c:v>43249.448611111111</c:v>
                      </c:pt>
                      <c:pt idx="7993">
                        <c:v>43249.45208333333</c:v>
                      </c:pt>
                      <c:pt idx="7994">
                        <c:v>43249.455555555556</c:v>
                      </c:pt>
                      <c:pt idx="7995">
                        <c:v>43249.459027777775</c:v>
                      </c:pt>
                      <c:pt idx="7996">
                        <c:v>43249.462500000001</c:v>
                      </c:pt>
                      <c:pt idx="7997">
                        <c:v>43249.46597222222</c:v>
                      </c:pt>
                      <c:pt idx="7998">
                        <c:v>43249.469444444447</c:v>
                      </c:pt>
                      <c:pt idx="7999">
                        <c:v>43249.472916666666</c:v>
                      </c:pt>
                      <c:pt idx="8000">
                        <c:v>43249.476388888892</c:v>
                      </c:pt>
                      <c:pt idx="8001">
                        <c:v>43249.479861111111</c:v>
                      </c:pt>
                      <c:pt idx="8002">
                        <c:v>43249.48333333333</c:v>
                      </c:pt>
                      <c:pt idx="8003">
                        <c:v>43249.486805555556</c:v>
                      </c:pt>
                      <c:pt idx="8004">
                        <c:v>43249.490277777775</c:v>
                      </c:pt>
                      <c:pt idx="8005">
                        <c:v>43249.493750000001</c:v>
                      </c:pt>
                      <c:pt idx="8006">
                        <c:v>43249.49722222222</c:v>
                      </c:pt>
                      <c:pt idx="8007">
                        <c:v>43249.500694444447</c:v>
                      </c:pt>
                      <c:pt idx="8008">
                        <c:v>43249.504166666666</c:v>
                      </c:pt>
                      <c:pt idx="8009">
                        <c:v>43249.507638888892</c:v>
                      </c:pt>
                      <c:pt idx="8010">
                        <c:v>43249.511111111111</c:v>
                      </c:pt>
                      <c:pt idx="8011">
                        <c:v>43249.51458333333</c:v>
                      </c:pt>
                      <c:pt idx="8012">
                        <c:v>43249.518055555556</c:v>
                      </c:pt>
                      <c:pt idx="8013">
                        <c:v>43249.521527777775</c:v>
                      </c:pt>
                      <c:pt idx="8014">
                        <c:v>43249.525000000001</c:v>
                      </c:pt>
                      <c:pt idx="8015">
                        <c:v>43249.52847222222</c:v>
                      </c:pt>
                      <c:pt idx="8016">
                        <c:v>43249.531944444447</c:v>
                      </c:pt>
                      <c:pt idx="8017">
                        <c:v>43249.535416666666</c:v>
                      </c:pt>
                      <c:pt idx="8018">
                        <c:v>43249.538888888892</c:v>
                      </c:pt>
                      <c:pt idx="8019">
                        <c:v>43249.542361111111</c:v>
                      </c:pt>
                      <c:pt idx="8020">
                        <c:v>43249.54583333333</c:v>
                      </c:pt>
                      <c:pt idx="8021">
                        <c:v>43249.549305555556</c:v>
                      </c:pt>
                      <c:pt idx="8022">
                        <c:v>43249.552777777775</c:v>
                      </c:pt>
                      <c:pt idx="8023">
                        <c:v>43249.556250000001</c:v>
                      </c:pt>
                      <c:pt idx="8024">
                        <c:v>43249.55972222222</c:v>
                      </c:pt>
                      <c:pt idx="8025">
                        <c:v>43249.563194444447</c:v>
                      </c:pt>
                      <c:pt idx="8026">
                        <c:v>43249.566666666666</c:v>
                      </c:pt>
                      <c:pt idx="8027">
                        <c:v>43249.570138888892</c:v>
                      </c:pt>
                      <c:pt idx="8028">
                        <c:v>43249.573611111111</c:v>
                      </c:pt>
                      <c:pt idx="8029">
                        <c:v>43249.57708333333</c:v>
                      </c:pt>
                      <c:pt idx="8030">
                        <c:v>43249.580555555556</c:v>
                      </c:pt>
                      <c:pt idx="8031">
                        <c:v>43249.584027777775</c:v>
                      </c:pt>
                      <c:pt idx="8032">
                        <c:v>43249.587500000001</c:v>
                      </c:pt>
                      <c:pt idx="8033">
                        <c:v>43249.59097222222</c:v>
                      </c:pt>
                      <c:pt idx="8034">
                        <c:v>43249.594444444447</c:v>
                      </c:pt>
                      <c:pt idx="8035">
                        <c:v>43249.597916666666</c:v>
                      </c:pt>
                      <c:pt idx="8036">
                        <c:v>43249.601388888892</c:v>
                      </c:pt>
                      <c:pt idx="8037">
                        <c:v>43249.604861111111</c:v>
                      </c:pt>
                      <c:pt idx="8038">
                        <c:v>43249.60833333333</c:v>
                      </c:pt>
                      <c:pt idx="8039">
                        <c:v>43249.611805555556</c:v>
                      </c:pt>
                      <c:pt idx="8040">
                        <c:v>43249.615277777775</c:v>
                      </c:pt>
                      <c:pt idx="8041">
                        <c:v>43249.618750000001</c:v>
                      </c:pt>
                      <c:pt idx="8042">
                        <c:v>43249.62222222222</c:v>
                      </c:pt>
                      <c:pt idx="8043">
                        <c:v>43249.625694444447</c:v>
                      </c:pt>
                      <c:pt idx="8044">
                        <c:v>43249.629166666666</c:v>
                      </c:pt>
                      <c:pt idx="8045">
                        <c:v>43249.631944444445</c:v>
                      </c:pt>
                      <c:pt idx="8046">
                        <c:v>43249.635416666664</c:v>
                      </c:pt>
                      <c:pt idx="8047">
                        <c:v>43249.638888888891</c:v>
                      </c:pt>
                      <c:pt idx="8048">
                        <c:v>43249.642361111109</c:v>
                      </c:pt>
                      <c:pt idx="8049">
                        <c:v>43249.645833333336</c:v>
                      </c:pt>
                      <c:pt idx="8050">
                        <c:v>43249.649305555555</c:v>
                      </c:pt>
                      <c:pt idx="8051">
                        <c:v>43249.652777777781</c:v>
                      </c:pt>
                      <c:pt idx="8052">
                        <c:v>43249.65625</c:v>
                      </c:pt>
                      <c:pt idx="8053">
                        <c:v>43249.659722222219</c:v>
                      </c:pt>
                      <c:pt idx="8054">
                        <c:v>43249.663194444445</c:v>
                      </c:pt>
                      <c:pt idx="8055">
                        <c:v>43249.666666666664</c:v>
                      </c:pt>
                      <c:pt idx="8056">
                        <c:v>43249.670138888891</c:v>
                      </c:pt>
                      <c:pt idx="8057">
                        <c:v>43249.673611111109</c:v>
                      </c:pt>
                      <c:pt idx="8058">
                        <c:v>43249.677083333336</c:v>
                      </c:pt>
                      <c:pt idx="8059">
                        <c:v>43249.680555555555</c:v>
                      </c:pt>
                      <c:pt idx="8060">
                        <c:v>43249.684027777781</c:v>
                      </c:pt>
                      <c:pt idx="8061">
                        <c:v>43249.6875</c:v>
                      </c:pt>
                      <c:pt idx="8062">
                        <c:v>43249.690972222219</c:v>
                      </c:pt>
                      <c:pt idx="8063">
                        <c:v>43249.694444444445</c:v>
                      </c:pt>
                      <c:pt idx="8064">
                        <c:v>43249.697916666664</c:v>
                      </c:pt>
                      <c:pt idx="8065">
                        <c:v>43249.701388888891</c:v>
                      </c:pt>
                      <c:pt idx="8066">
                        <c:v>43249.704861111109</c:v>
                      </c:pt>
                      <c:pt idx="8067">
                        <c:v>43249.708333333336</c:v>
                      </c:pt>
                      <c:pt idx="8068">
                        <c:v>43249.711805555555</c:v>
                      </c:pt>
                      <c:pt idx="8069">
                        <c:v>43249.715277777781</c:v>
                      </c:pt>
                      <c:pt idx="8070">
                        <c:v>43249.71875</c:v>
                      </c:pt>
                      <c:pt idx="8071">
                        <c:v>43249.722222222219</c:v>
                      </c:pt>
                      <c:pt idx="8072">
                        <c:v>43249.725694444445</c:v>
                      </c:pt>
                      <c:pt idx="8073">
                        <c:v>43249.729166666664</c:v>
                      </c:pt>
                      <c:pt idx="8074">
                        <c:v>43249.732638888891</c:v>
                      </c:pt>
                      <c:pt idx="8075">
                        <c:v>43249.736111111109</c:v>
                      </c:pt>
                      <c:pt idx="8076">
                        <c:v>43249.739583333336</c:v>
                      </c:pt>
                      <c:pt idx="8077">
                        <c:v>43249.743055555555</c:v>
                      </c:pt>
                      <c:pt idx="8078">
                        <c:v>43249.746527777781</c:v>
                      </c:pt>
                      <c:pt idx="8079">
                        <c:v>43249.75</c:v>
                      </c:pt>
                      <c:pt idx="8080">
                        <c:v>43249.753472222219</c:v>
                      </c:pt>
                      <c:pt idx="8081">
                        <c:v>43249.756944444445</c:v>
                      </c:pt>
                      <c:pt idx="8082">
                        <c:v>43249.760416666664</c:v>
                      </c:pt>
                      <c:pt idx="8083">
                        <c:v>43249.763888888891</c:v>
                      </c:pt>
                      <c:pt idx="8084">
                        <c:v>43249.767361111109</c:v>
                      </c:pt>
                      <c:pt idx="8085">
                        <c:v>43249.770833333336</c:v>
                      </c:pt>
                      <c:pt idx="8086">
                        <c:v>43249.774305555555</c:v>
                      </c:pt>
                      <c:pt idx="8087">
                        <c:v>43249.777777777781</c:v>
                      </c:pt>
                      <c:pt idx="8088">
                        <c:v>43249.78125</c:v>
                      </c:pt>
                      <c:pt idx="8089">
                        <c:v>43249.784722222219</c:v>
                      </c:pt>
                      <c:pt idx="8090">
                        <c:v>43249.788194444445</c:v>
                      </c:pt>
                      <c:pt idx="8091">
                        <c:v>43249.791666666664</c:v>
                      </c:pt>
                      <c:pt idx="8092">
                        <c:v>43249.795138888891</c:v>
                      </c:pt>
                      <c:pt idx="8093">
                        <c:v>43249.798611111109</c:v>
                      </c:pt>
                      <c:pt idx="8094">
                        <c:v>43249.802083333336</c:v>
                      </c:pt>
                      <c:pt idx="8095">
                        <c:v>43249.805555555555</c:v>
                      </c:pt>
                      <c:pt idx="8096">
                        <c:v>43249.811805555553</c:v>
                      </c:pt>
                      <c:pt idx="8097">
                        <c:v>43249.815972222219</c:v>
                      </c:pt>
                      <c:pt idx="8098">
                        <c:v>43249.819444444445</c:v>
                      </c:pt>
                      <c:pt idx="8099">
                        <c:v>43249.822916666664</c:v>
                      </c:pt>
                      <c:pt idx="8100">
                        <c:v>43249.826388888891</c:v>
                      </c:pt>
                      <c:pt idx="8101">
                        <c:v>43249.829861111109</c:v>
                      </c:pt>
                      <c:pt idx="8102">
                        <c:v>43249.833333333336</c:v>
                      </c:pt>
                      <c:pt idx="8103">
                        <c:v>43249.836805555555</c:v>
                      </c:pt>
                      <c:pt idx="8104">
                        <c:v>43249.843055555553</c:v>
                      </c:pt>
                      <c:pt idx="8105">
                        <c:v>43249.84652777778</c:v>
                      </c:pt>
                      <c:pt idx="8106">
                        <c:v>43249.850694444445</c:v>
                      </c:pt>
                      <c:pt idx="8107">
                        <c:v>43249.856944444444</c:v>
                      </c:pt>
                      <c:pt idx="8108">
                        <c:v>43249.861111111109</c:v>
                      </c:pt>
                      <c:pt idx="8109">
                        <c:v>43249.864583333336</c:v>
                      </c:pt>
                      <c:pt idx="8110">
                        <c:v>43249.868055555555</c:v>
                      </c:pt>
                      <c:pt idx="8111">
                        <c:v>43249.871527777781</c:v>
                      </c:pt>
                      <c:pt idx="8112">
                        <c:v>43249.875</c:v>
                      </c:pt>
                      <c:pt idx="8113">
                        <c:v>43249.878472222219</c:v>
                      </c:pt>
                      <c:pt idx="8114">
                        <c:v>43249.881944444445</c:v>
                      </c:pt>
                      <c:pt idx="8115">
                        <c:v>43249.885416666664</c:v>
                      </c:pt>
                      <c:pt idx="8116">
                        <c:v>43249.89166666667</c:v>
                      </c:pt>
                      <c:pt idx="8117">
                        <c:v>43249.895833333336</c:v>
                      </c:pt>
                      <c:pt idx="8118">
                        <c:v>43249.899305555555</c:v>
                      </c:pt>
                      <c:pt idx="8119">
                        <c:v>43249.902777777781</c:v>
                      </c:pt>
                      <c:pt idx="8120">
                        <c:v>43249.90902777778</c:v>
                      </c:pt>
                      <c:pt idx="8121">
                        <c:v>43249.913194444445</c:v>
                      </c:pt>
                      <c:pt idx="8122">
                        <c:v>43249.916666666664</c:v>
                      </c:pt>
                      <c:pt idx="8123">
                        <c:v>43249.920138888891</c:v>
                      </c:pt>
                      <c:pt idx="8124">
                        <c:v>43249.926388888889</c:v>
                      </c:pt>
                      <c:pt idx="8125">
                        <c:v>43249.930555555555</c:v>
                      </c:pt>
                      <c:pt idx="8126">
                        <c:v>43249.934027777781</c:v>
                      </c:pt>
                      <c:pt idx="8127">
                        <c:v>43249.9375</c:v>
                      </c:pt>
                      <c:pt idx="8128">
                        <c:v>43249.940972222219</c:v>
                      </c:pt>
                      <c:pt idx="8129">
                        <c:v>43249.944444444445</c:v>
                      </c:pt>
                      <c:pt idx="8130">
                        <c:v>43249.947916666664</c:v>
                      </c:pt>
                      <c:pt idx="8131">
                        <c:v>43249.951388888891</c:v>
                      </c:pt>
                      <c:pt idx="8132">
                        <c:v>43249.957638888889</c:v>
                      </c:pt>
                      <c:pt idx="8133">
                        <c:v>43249.961111111108</c:v>
                      </c:pt>
                      <c:pt idx="8134">
                        <c:v>43249.965277777781</c:v>
                      </c:pt>
                      <c:pt idx="8135">
                        <c:v>43249.96875</c:v>
                      </c:pt>
                      <c:pt idx="8136">
                        <c:v>43249.972222222219</c:v>
                      </c:pt>
                      <c:pt idx="8137">
                        <c:v>43249.975694444445</c:v>
                      </c:pt>
                      <c:pt idx="8138">
                        <c:v>43249.979166666664</c:v>
                      </c:pt>
                      <c:pt idx="8139">
                        <c:v>43249.982638888891</c:v>
                      </c:pt>
                      <c:pt idx="8140">
                        <c:v>43249.986111111109</c:v>
                      </c:pt>
                      <c:pt idx="8141">
                        <c:v>43249.989583333336</c:v>
                      </c:pt>
                      <c:pt idx="8142">
                        <c:v>43249.993055555555</c:v>
                      </c:pt>
                      <c:pt idx="8143">
                        <c:v>43249.996527777781</c:v>
                      </c:pt>
                      <c:pt idx="8144">
                        <c:v>43250</c:v>
                      </c:pt>
                      <c:pt idx="8145">
                        <c:v>43250.003472222219</c:v>
                      </c:pt>
                      <c:pt idx="8146">
                        <c:v>43250.006944444445</c:v>
                      </c:pt>
                      <c:pt idx="8147">
                        <c:v>43250.010416666664</c:v>
                      </c:pt>
                      <c:pt idx="8148">
                        <c:v>43250.013888888891</c:v>
                      </c:pt>
                      <c:pt idx="8149">
                        <c:v>43250.017361111109</c:v>
                      </c:pt>
                      <c:pt idx="8150">
                        <c:v>43250.020833333336</c:v>
                      </c:pt>
                      <c:pt idx="8151">
                        <c:v>43250.024305555555</c:v>
                      </c:pt>
                      <c:pt idx="8152">
                        <c:v>43250.027777777781</c:v>
                      </c:pt>
                      <c:pt idx="8153">
                        <c:v>43250.03125</c:v>
                      </c:pt>
                      <c:pt idx="8154">
                        <c:v>43250.034722222219</c:v>
                      </c:pt>
                      <c:pt idx="8155">
                        <c:v>43250.038194444445</c:v>
                      </c:pt>
                      <c:pt idx="8156">
                        <c:v>43250.041666666664</c:v>
                      </c:pt>
                      <c:pt idx="8157">
                        <c:v>43250.045138888891</c:v>
                      </c:pt>
                      <c:pt idx="8158">
                        <c:v>43250.048611111109</c:v>
                      </c:pt>
                      <c:pt idx="8159">
                        <c:v>43250.052083333336</c:v>
                      </c:pt>
                      <c:pt idx="8160">
                        <c:v>43250.055555555555</c:v>
                      </c:pt>
                      <c:pt idx="8161">
                        <c:v>43250.059027777781</c:v>
                      </c:pt>
                      <c:pt idx="8162">
                        <c:v>43250.0625</c:v>
                      </c:pt>
                      <c:pt idx="8163">
                        <c:v>43250.065972222219</c:v>
                      </c:pt>
                      <c:pt idx="8164">
                        <c:v>43250.069444444445</c:v>
                      </c:pt>
                      <c:pt idx="8165">
                        <c:v>43250.072916666664</c:v>
                      </c:pt>
                      <c:pt idx="8166">
                        <c:v>43250.076388888891</c:v>
                      </c:pt>
                      <c:pt idx="8167">
                        <c:v>43250.079861111109</c:v>
                      </c:pt>
                      <c:pt idx="8168">
                        <c:v>43250.083333333336</c:v>
                      </c:pt>
                      <c:pt idx="8169">
                        <c:v>43250.086805555555</c:v>
                      </c:pt>
                      <c:pt idx="8170">
                        <c:v>43250.090277777781</c:v>
                      </c:pt>
                      <c:pt idx="8171">
                        <c:v>43250.09375</c:v>
                      </c:pt>
                      <c:pt idx="8172">
                        <c:v>43250.097222222219</c:v>
                      </c:pt>
                      <c:pt idx="8173">
                        <c:v>43250.100694444445</c:v>
                      </c:pt>
                      <c:pt idx="8174">
                        <c:v>43250.104166666664</c:v>
                      </c:pt>
                      <c:pt idx="8175">
                        <c:v>43250.107638888891</c:v>
                      </c:pt>
                      <c:pt idx="8176">
                        <c:v>43250.111111111109</c:v>
                      </c:pt>
                      <c:pt idx="8177">
                        <c:v>43250.114583333336</c:v>
                      </c:pt>
                      <c:pt idx="8178">
                        <c:v>43250.118055555555</c:v>
                      </c:pt>
                      <c:pt idx="8179">
                        <c:v>43250.121527777781</c:v>
                      </c:pt>
                      <c:pt idx="8180">
                        <c:v>43250.125</c:v>
                      </c:pt>
                      <c:pt idx="8181">
                        <c:v>43250.128472222219</c:v>
                      </c:pt>
                      <c:pt idx="8182">
                        <c:v>43250.131944444445</c:v>
                      </c:pt>
                      <c:pt idx="8183">
                        <c:v>43250.135416666664</c:v>
                      </c:pt>
                      <c:pt idx="8184">
                        <c:v>43250.138888888891</c:v>
                      </c:pt>
                      <c:pt idx="8185">
                        <c:v>43250.142361111109</c:v>
                      </c:pt>
                      <c:pt idx="8186">
                        <c:v>43250.145833333336</c:v>
                      </c:pt>
                      <c:pt idx="8187">
                        <c:v>43250.149305555555</c:v>
                      </c:pt>
                      <c:pt idx="8188">
                        <c:v>43250.152777777781</c:v>
                      </c:pt>
                      <c:pt idx="8189">
                        <c:v>43250.15625</c:v>
                      </c:pt>
                      <c:pt idx="8190">
                        <c:v>43250.159722222219</c:v>
                      </c:pt>
                      <c:pt idx="8191">
                        <c:v>43250.163194444445</c:v>
                      </c:pt>
                      <c:pt idx="8192">
                        <c:v>43250.166666666664</c:v>
                      </c:pt>
                      <c:pt idx="8193">
                        <c:v>43250.170138888891</c:v>
                      </c:pt>
                      <c:pt idx="8194">
                        <c:v>43250.173611111109</c:v>
                      </c:pt>
                      <c:pt idx="8195">
                        <c:v>43250.177083333336</c:v>
                      </c:pt>
                      <c:pt idx="8196">
                        <c:v>43250.180555555555</c:v>
                      </c:pt>
                      <c:pt idx="8197">
                        <c:v>43250.184027777781</c:v>
                      </c:pt>
                      <c:pt idx="8198">
                        <c:v>43250.1875</c:v>
                      </c:pt>
                      <c:pt idx="8199">
                        <c:v>43250.190972222219</c:v>
                      </c:pt>
                      <c:pt idx="8200">
                        <c:v>43250.194444444445</c:v>
                      </c:pt>
                      <c:pt idx="8201">
                        <c:v>43250.197916666664</c:v>
                      </c:pt>
                      <c:pt idx="8202">
                        <c:v>43250.201388888891</c:v>
                      </c:pt>
                      <c:pt idx="8203">
                        <c:v>43250.204861111109</c:v>
                      </c:pt>
                      <c:pt idx="8204">
                        <c:v>43250.208333333336</c:v>
                      </c:pt>
                      <c:pt idx="8205">
                        <c:v>43250.211805555555</c:v>
                      </c:pt>
                      <c:pt idx="8206">
                        <c:v>43250.215277777781</c:v>
                      </c:pt>
                      <c:pt idx="8207">
                        <c:v>43250.21875</c:v>
                      </c:pt>
                      <c:pt idx="8208">
                        <c:v>43250.222222222219</c:v>
                      </c:pt>
                      <c:pt idx="8209">
                        <c:v>43250.225694444445</c:v>
                      </c:pt>
                      <c:pt idx="8210">
                        <c:v>43250.229166666664</c:v>
                      </c:pt>
                      <c:pt idx="8211">
                        <c:v>43250.232638888891</c:v>
                      </c:pt>
                      <c:pt idx="8212">
                        <c:v>43250.236111111109</c:v>
                      </c:pt>
                      <c:pt idx="8213">
                        <c:v>43250.239583333336</c:v>
                      </c:pt>
                      <c:pt idx="8214">
                        <c:v>43250.243055555555</c:v>
                      </c:pt>
                      <c:pt idx="8215">
                        <c:v>43250.246527777781</c:v>
                      </c:pt>
                      <c:pt idx="8216">
                        <c:v>43250.25</c:v>
                      </c:pt>
                      <c:pt idx="8217">
                        <c:v>43250.253472222219</c:v>
                      </c:pt>
                      <c:pt idx="8218">
                        <c:v>43250.256944444445</c:v>
                      </c:pt>
                      <c:pt idx="8219">
                        <c:v>43250.260416666664</c:v>
                      </c:pt>
                      <c:pt idx="8220">
                        <c:v>43250.263888888891</c:v>
                      </c:pt>
                      <c:pt idx="8221">
                        <c:v>43250.267361111109</c:v>
                      </c:pt>
                      <c:pt idx="8222">
                        <c:v>43250.270833333336</c:v>
                      </c:pt>
                      <c:pt idx="8223">
                        <c:v>43250.274305555555</c:v>
                      </c:pt>
                      <c:pt idx="8224">
                        <c:v>43250.277777777781</c:v>
                      </c:pt>
                      <c:pt idx="8225">
                        <c:v>43250.28125</c:v>
                      </c:pt>
                      <c:pt idx="8226">
                        <c:v>43250.284722222219</c:v>
                      </c:pt>
                      <c:pt idx="8227">
                        <c:v>43250.288194444445</c:v>
                      </c:pt>
                      <c:pt idx="8228">
                        <c:v>43250.291666666664</c:v>
                      </c:pt>
                      <c:pt idx="8229">
                        <c:v>43250.295138888891</c:v>
                      </c:pt>
                      <c:pt idx="8230">
                        <c:v>43250.298611111109</c:v>
                      </c:pt>
                      <c:pt idx="8231">
                        <c:v>43250.302083333336</c:v>
                      </c:pt>
                      <c:pt idx="8232">
                        <c:v>43250.305555555555</c:v>
                      </c:pt>
                      <c:pt idx="8233">
                        <c:v>43250.309027777781</c:v>
                      </c:pt>
                      <c:pt idx="8234">
                        <c:v>43250.3125</c:v>
                      </c:pt>
                      <c:pt idx="8235">
                        <c:v>43250.315972222219</c:v>
                      </c:pt>
                      <c:pt idx="8236">
                        <c:v>43250.319444444445</c:v>
                      </c:pt>
                      <c:pt idx="8237">
                        <c:v>43250.322916666664</c:v>
                      </c:pt>
                      <c:pt idx="8238">
                        <c:v>43250.326388888891</c:v>
                      </c:pt>
                      <c:pt idx="8239">
                        <c:v>43250.329861111109</c:v>
                      </c:pt>
                      <c:pt idx="8240">
                        <c:v>43250.333333333336</c:v>
                      </c:pt>
                      <c:pt idx="8241">
                        <c:v>43250.336805555555</c:v>
                      </c:pt>
                      <c:pt idx="8242">
                        <c:v>43250.340277777781</c:v>
                      </c:pt>
                      <c:pt idx="8243">
                        <c:v>43250.34375</c:v>
                      </c:pt>
                      <c:pt idx="8244">
                        <c:v>43250.347222222219</c:v>
                      </c:pt>
                      <c:pt idx="8245">
                        <c:v>43250.350694444445</c:v>
                      </c:pt>
                      <c:pt idx="8246">
                        <c:v>43250.354166666664</c:v>
                      </c:pt>
                      <c:pt idx="8247">
                        <c:v>43250.357638888891</c:v>
                      </c:pt>
                      <c:pt idx="8248">
                        <c:v>43250.361111111109</c:v>
                      </c:pt>
                      <c:pt idx="8249">
                        <c:v>43250.364583333336</c:v>
                      </c:pt>
                      <c:pt idx="8250">
                        <c:v>43250.368055555555</c:v>
                      </c:pt>
                      <c:pt idx="8251">
                        <c:v>43250.371527777781</c:v>
                      </c:pt>
                      <c:pt idx="8252">
                        <c:v>43250.375</c:v>
                      </c:pt>
                      <c:pt idx="8253">
                        <c:v>43250.378472222219</c:v>
                      </c:pt>
                      <c:pt idx="8254">
                        <c:v>43250.381944444445</c:v>
                      </c:pt>
                      <c:pt idx="8255">
                        <c:v>43250.385416666664</c:v>
                      </c:pt>
                      <c:pt idx="8256">
                        <c:v>43250.388888888891</c:v>
                      </c:pt>
                      <c:pt idx="8257">
                        <c:v>43250.392361111109</c:v>
                      </c:pt>
                      <c:pt idx="8258">
                        <c:v>43250.395833333336</c:v>
                      </c:pt>
                      <c:pt idx="8259">
                        <c:v>43250.399305555555</c:v>
                      </c:pt>
                      <c:pt idx="8260">
                        <c:v>43250.402777777781</c:v>
                      </c:pt>
                      <c:pt idx="8261">
                        <c:v>43250.40625</c:v>
                      </c:pt>
                      <c:pt idx="8262">
                        <c:v>43250.412499999999</c:v>
                      </c:pt>
                      <c:pt idx="8263">
                        <c:v>43250.415972222225</c:v>
                      </c:pt>
                      <c:pt idx="8264">
                        <c:v>43250.419444444444</c:v>
                      </c:pt>
                      <c:pt idx="8265">
                        <c:v>43250.42291666667</c:v>
                      </c:pt>
                      <c:pt idx="8266">
                        <c:v>43250.426388888889</c:v>
                      </c:pt>
                      <c:pt idx="8267">
                        <c:v>43250.429861111108</c:v>
                      </c:pt>
                      <c:pt idx="8268">
                        <c:v>43250.436805555553</c:v>
                      </c:pt>
                      <c:pt idx="8269">
                        <c:v>43250.44027777778</c:v>
                      </c:pt>
                      <c:pt idx="8270">
                        <c:v>43250.443749999999</c:v>
                      </c:pt>
                      <c:pt idx="8271">
                        <c:v>43250.447222222225</c:v>
                      </c:pt>
                      <c:pt idx="8272">
                        <c:v>43250.450694444444</c:v>
                      </c:pt>
                      <c:pt idx="8273">
                        <c:v>43250.45416666667</c:v>
                      </c:pt>
                      <c:pt idx="8274">
                        <c:v>43250.457638888889</c:v>
                      </c:pt>
                      <c:pt idx="8275">
                        <c:v>43250.461111111108</c:v>
                      </c:pt>
                      <c:pt idx="8276">
                        <c:v>43250.464583333334</c:v>
                      </c:pt>
                      <c:pt idx="8277">
                        <c:v>43250.468055555553</c:v>
                      </c:pt>
                      <c:pt idx="8278">
                        <c:v>43250.47152777778</c:v>
                      </c:pt>
                      <c:pt idx="8279">
                        <c:v>43250.474999999999</c:v>
                      </c:pt>
                      <c:pt idx="8280">
                        <c:v>43250.478472222225</c:v>
                      </c:pt>
                      <c:pt idx="8281">
                        <c:v>43250.481944444444</c:v>
                      </c:pt>
                      <c:pt idx="8282">
                        <c:v>43250.48541666667</c:v>
                      </c:pt>
                      <c:pt idx="8283">
                        <c:v>43250.488888888889</c:v>
                      </c:pt>
                      <c:pt idx="8284">
                        <c:v>43250.492361111108</c:v>
                      </c:pt>
                      <c:pt idx="8285">
                        <c:v>43250.495833333334</c:v>
                      </c:pt>
                      <c:pt idx="8286">
                        <c:v>43250.499305555553</c:v>
                      </c:pt>
                      <c:pt idx="8287">
                        <c:v>43250.50277777778</c:v>
                      </c:pt>
                      <c:pt idx="8288">
                        <c:v>43250.506249999999</c:v>
                      </c:pt>
                      <c:pt idx="8289">
                        <c:v>43250.509722222225</c:v>
                      </c:pt>
                      <c:pt idx="8290">
                        <c:v>43250.513194444444</c:v>
                      </c:pt>
                      <c:pt idx="8291">
                        <c:v>43250.51666666667</c:v>
                      </c:pt>
                      <c:pt idx="8292">
                        <c:v>43250.520138888889</c:v>
                      </c:pt>
                      <c:pt idx="8293">
                        <c:v>43250.523611111108</c:v>
                      </c:pt>
                      <c:pt idx="8294">
                        <c:v>43250.527083333334</c:v>
                      </c:pt>
                      <c:pt idx="8295">
                        <c:v>43250.530555555553</c:v>
                      </c:pt>
                      <c:pt idx="8296">
                        <c:v>43250.53402777778</c:v>
                      </c:pt>
                      <c:pt idx="8297">
                        <c:v>43250.537499999999</c:v>
                      </c:pt>
                      <c:pt idx="8298">
                        <c:v>43250.540972222225</c:v>
                      </c:pt>
                      <c:pt idx="8299">
                        <c:v>43250.544444444444</c:v>
                      </c:pt>
                      <c:pt idx="8300">
                        <c:v>43250.54791666667</c:v>
                      </c:pt>
                      <c:pt idx="8301">
                        <c:v>43250.551388888889</c:v>
                      </c:pt>
                      <c:pt idx="8302">
                        <c:v>43250.554861111108</c:v>
                      </c:pt>
                      <c:pt idx="8303">
                        <c:v>43250.558333333334</c:v>
                      </c:pt>
                      <c:pt idx="8304">
                        <c:v>43250.561805555553</c:v>
                      </c:pt>
                      <c:pt idx="8305">
                        <c:v>43250.56527777778</c:v>
                      </c:pt>
                      <c:pt idx="8306">
                        <c:v>43250.568749999999</c:v>
                      </c:pt>
                      <c:pt idx="8307">
                        <c:v>43250.572222222225</c:v>
                      </c:pt>
                      <c:pt idx="8308">
                        <c:v>43250.575694444444</c:v>
                      </c:pt>
                      <c:pt idx="8309">
                        <c:v>43250.57916666667</c:v>
                      </c:pt>
                      <c:pt idx="8310">
                        <c:v>43250.582638888889</c:v>
                      </c:pt>
                      <c:pt idx="8311">
                        <c:v>43250.586111111108</c:v>
                      </c:pt>
                      <c:pt idx="8312">
                        <c:v>43250.589583333334</c:v>
                      </c:pt>
                      <c:pt idx="8313">
                        <c:v>43250.593055555553</c:v>
                      </c:pt>
                      <c:pt idx="8314">
                        <c:v>43250.59652777778</c:v>
                      </c:pt>
                      <c:pt idx="8315">
                        <c:v>43250.6</c:v>
                      </c:pt>
                      <c:pt idx="8316">
                        <c:v>43250.603472222225</c:v>
                      </c:pt>
                      <c:pt idx="8317">
                        <c:v>43250.606944444444</c:v>
                      </c:pt>
                      <c:pt idx="8318">
                        <c:v>43250.61041666667</c:v>
                      </c:pt>
                      <c:pt idx="8319">
                        <c:v>43250.613888888889</c:v>
                      </c:pt>
                      <c:pt idx="8320">
                        <c:v>43250.617361111108</c:v>
                      </c:pt>
                      <c:pt idx="8321">
                        <c:v>43250.620833333334</c:v>
                      </c:pt>
                      <c:pt idx="8322">
                        <c:v>43250.624305555553</c:v>
                      </c:pt>
                      <c:pt idx="8323">
                        <c:v>43250.62777777778</c:v>
                      </c:pt>
                      <c:pt idx="8324">
                        <c:v>43250.631249999999</c:v>
                      </c:pt>
                      <c:pt idx="8325">
                        <c:v>43250.634722222225</c:v>
                      </c:pt>
                      <c:pt idx="8326">
                        <c:v>43250.638194444444</c:v>
                      </c:pt>
                      <c:pt idx="8327">
                        <c:v>43250.64166666667</c:v>
                      </c:pt>
                      <c:pt idx="8328">
                        <c:v>43250.645138888889</c:v>
                      </c:pt>
                      <c:pt idx="8329">
                        <c:v>43250.648611111108</c:v>
                      </c:pt>
                      <c:pt idx="8330">
                        <c:v>43250.652083333334</c:v>
                      </c:pt>
                      <c:pt idx="8331">
                        <c:v>43250.655555555553</c:v>
                      </c:pt>
                      <c:pt idx="8332">
                        <c:v>43250.65902777778</c:v>
                      </c:pt>
                      <c:pt idx="8333">
                        <c:v>43250.662499999999</c:v>
                      </c:pt>
                      <c:pt idx="8334">
                        <c:v>43250.665972222225</c:v>
                      </c:pt>
                      <c:pt idx="8335">
                        <c:v>43250.669444444444</c:v>
                      </c:pt>
                      <c:pt idx="8336">
                        <c:v>43250.67291666667</c:v>
                      </c:pt>
                      <c:pt idx="8337">
                        <c:v>43250.676388888889</c:v>
                      </c:pt>
                      <c:pt idx="8338">
                        <c:v>43250.679861111108</c:v>
                      </c:pt>
                      <c:pt idx="8339">
                        <c:v>43250.683333333334</c:v>
                      </c:pt>
                      <c:pt idx="8340">
                        <c:v>43250.686805555553</c:v>
                      </c:pt>
                      <c:pt idx="8341">
                        <c:v>43250.69027777778</c:v>
                      </c:pt>
                      <c:pt idx="8342">
                        <c:v>43250.693749999999</c:v>
                      </c:pt>
                      <c:pt idx="8343">
                        <c:v>43250.697222222225</c:v>
                      </c:pt>
                      <c:pt idx="8344">
                        <c:v>43250.700694444444</c:v>
                      </c:pt>
                      <c:pt idx="8345">
                        <c:v>43250.70416666667</c:v>
                      </c:pt>
                      <c:pt idx="8346">
                        <c:v>43250.707638888889</c:v>
                      </c:pt>
                      <c:pt idx="8347">
                        <c:v>43250.711111111108</c:v>
                      </c:pt>
                      <c:pt idx="8348">
                        <c:v>43250.714583333334</c:v>
                      </c:pt>
                      <c:pt idx="8349">
                        <c:v>43250.718055555553</c:v>
                      </c:pt>
                      <c:pt idx="8350">
                        <c:v>43250.72152777778</c:v>
                      </c:pt>
                      <c:pt idx="8351">
                        <c:v>43250.724999999999</c:v>
                      </c:pt>
                      <c:pt idx="8352">
                        <c:v>43250.728472222225</c:v>
                      </c:pt>
                      <c:pt idx="8353">
                        <c:v>43250.731944444444</c:v>
                      </c:pt>
                      <c:pt idx="8354">
                        <c:v>43250.73541666667</c:v>
                      </c:pt>
                      <c:pt idx="8355">
                        <c:v>43250.738888888889</c:v>
                      </c:pt>
                      <c:pt idx="8356">
                        <c:v>43250.742361111108</c:v>
                      </c:pt>
                      <c:pt idx="8357">
                        <c:v>43250.745833333334</c:v>
                      </c:pt>
                      <c:pt idx="8358">
                        <c:v>43250.749305555553</c:v>
                      </c:pt>
                      <c:pt idx="8359">
                        <c:v>43250.75277777778</c:v>
                      </c:pt>
                      <c:pt idx="8360">
                        <c:v>43250.756249999999</c:v>
                      </c:pt>
                      <c:pt idx="8361">
                        <c:v>43250.759722222225</c:v>
                      </c:pt>
                      <c:pt idx="8362">
                        <c:v>43250.763194444444</c:v>
                      </c:pt>
                      <c:pt idx="8363">
                        <c:v>43250.76666666667</c:v>
                      </c:pt>
                      <c:pt idx="8364">
                        <c:v>43250.770138888889</c:v>
                      </c:pt>
                      <c:pt idx="8365">
                        <c:v>43250.773611111108</c:v>
                      </c:pt>
                      <c:pt idx="8366">
                        <c:v>43250.777083333334</c:v>
                      </c:pt>
                      <c:pt idx="8367">
                        <c:v>43250.780555555553</c:v>
                      </c:pt>
                      <c:pt idx="8368">
                        <c:v>43250.78402777778</c:v>
                      </c:pt>
                      <c:pt idx="8369">
                        <c:v>43250.787499999999</c:v>
                      </c:pt>
                      <c:pt idx="8370">
                        <c:v>43250.790972222225</c:v>
                      </c:pt>
                      <c:pt idx="8371">
                        <c:v>43250.794444444444</c:v>
                      </c:pt>
                      <c:pt idx="8372">
                        <c:v>43250.79791666667</c:v>
                      </c:pt>
                      <c:pt idx="8373">
                        <c:v>43250.801388888889</c:v>
                      </c:pt>
                      <c:pt idx="8374">
                        <c:v>43250.804861111108</c:v>
                      </c:pt>
                      <c:pt idx="8375">
                        <c:v>43250.808333333334</c:v>
                      </c:pt>
                      <c:pt idx="8376">
                        <c:v>43250.811805555553</c:v>
                      </c:pt>
                      <c:pt idx="8377">
                        <c:v>43250.81527777778</c:v>
                      </c:pt>
                      <c:pt idx="8378">
                        <c:v>43250.818749999999</c:v>
                      </c:pt>
                      <c:pt idx="8379">
                        <c:v>43250.822222222225</c:v>
                      </c:pt>
                      <c:pt idx="8380">
                        <c:v>43250.825694444444</c:v>
                      </c:pt>
                      <c:pt idx="8381">
                        <c:v>43250.82916666667</c:v>
                      </c:pt>
                      <c:pt idx="8382">
                        <c:v>43250.832638888889</c:v>
                      </c:pt>
                      <c:pt idx="8383">
                        <c:v>43250.836111111108</c:v>
                      </c:pt>
                      <c:pt idx="8384">
                        <c:v>43250.839583333334</c:v>
                      </c:pt>
                      <c:pt idx="8385">
                        <c:v>43250.843055555553</c:v>
                      </c:pt>
                      <c:pt idx="8386">
                        <c:v>43250.84652777778</c:v>
                      </c:pt>
                      <c:pt idx="8387">
                        <c:v>43250.85</c:v>
                      </c:pt>
                      <c:pt idx="8388">
                        <c:v>43250.853472222225</c:v>
                      </c:pt>
                      <c:pt idx="8389">
                        <c:v>43250.856944444444</c:v>
                      </c:pt>
                      <c:pt idx="8390">
                        <c:v>43250.86041666667</c:v>
                      </c:pt>
                      <c:pt idx="8391">
                        <c:v>43250.863888888889</c:v>
                      </c:pt>
                      <c:pt idx="8392">
                        <c:v>43250.867361111108</c:v>
                      </c:pt>
                      <c:pt idx="8393">
                        <c:v>43250.874305555553</c:v>
                      </c:pt>
                      <c:pt idx="8394">
                        <c:v>43250.87777777778</c:v>
                      </c:pt>
                      <c:pt idx="8395">
                        <c:v>43250.881944444445</c:v>
                      </c:pt>
                      <c:pt idx="8396">
                        <c:v>43250.885416666664</c:v>
                      </c:pt>
                      <c:pt idx="8397">
                        <c:v>43250.89166666667</c:v>
                      </c:pt>
                      <c:pt idx="8398">
                        <c:v>43250.895833333336</c:v>
                      </c:pt>
                      <c:pt idx="8399">
                        <c:v>43250.902083333334</c:v>
                      </c:pt>
                      <c:pt idx="8400">
                        <c:v>43250.905555555553</c:v>
                      </c:pt>
                      <c:pt idx="8401">
                        <c:v>43250.90902777778</c:v>
                      </c:pt>
                      <c:pt idx="8402">
                        <c:v>43250.913194444445</c:v>
                      </c:pt>
                      <c:pt idx="8403">
                        <c:v>43250.916666666664</c:v>
                      </c:pt>
                      <c:pt idx="8404">
                        <c:v>43250.92291666667</c:v>
                      </c:pt>
                      <c:pt idx="8405">
                        <c:v>43250.926388888889</c:v>
                      </c:pt>
                      <c:pt idx="8406">
                        <c:v>43250.929861111108</c:v>
                      </c:pt>
                      <c:pt idx="8407">
                        <c:v>43250.933333333334</c:v>
                      </c:pt>
                      <c:pt idx="8408">
                        <c:v>43250.9375</c:v>
                      </c:pt>
                      <c:pt idx="8409">
                        <c:v>43250.940972222219</c:v>
                      </c:pt>
                      <c:pt idx="8410">
                        <c:v>43250.947222222225</c:v>
                      </c:pt>
                      <c:pt idx="8411">
                        <c:v>43250.951388888891</c:v>
                      </c:pt>
                      <c:pt idx="8412">
                        <c:v>43250.957638888889</c:v>
                      </c:pt>
                      <c:pt idx="8413">
                        <c:v>43250.964583333334</c:v>
                      </c:pt>
                      <c:pt idx="8414">
                        <c:v>43250.97152777778</c:v>
                      </c:pt>
                      <c:pt idx="8415">
                        <c:v>43250.974999999999</c:v>
                      </c:pt>
                      <c:pt idx="8416">
                        <c:v>43250.978472222225</c:v>
                      </c:pt>
                      <c:pt idx="8417">
                        <c:v>43250.981944444444</c:v>
                      </c:pt>
                      <c:pt idx="8418">
                        <c:v>43250.98541666667</c:v>
                      </c:pt>
                      <c:pt idx="8419">
                        <c:v>43250.988888888889</c:v>
                      </c:pt>
                      <c:pt idx="8420">
                        <c:v>43250.992361111108</c:v>
                      </c:pt>
                      <c:pt idx="8421">
                        <c:v>43250.996527777781</c:v>
                      </c:pt>
                      <c:pt idx="8422">
                        <c:v>43251.00277777778</c:v>
                      </c:pt>
                      <c:pt idx="8423">
                        <c:v>43251.006249999999</c:v>
                      </c:pt>
                      <c:pt idx="8424">
                        <c:v>43251.009722222225</c:v>
                      </c:pt>
                      <c:pt idx="8425">
                        <c:v>43251.013194444444</c:v>
                      </c:pt>
                      <c:pt idx="8426">
                        <c:v>43251.01666666667</c:v>
                      </c:pt>
                      <c:pt idx="8427">
                        <c:v>43251.020138888889</c:v>
                      </c:pt>
                      <c:pt idx="8428">
                        <c:v>43251.023611111108</c:v>
                      </c:pt>
                      <c:pt idx="8429">
                        <c:v>43251.027083333334</c:v>
                      </c:pt>
                      <c:pt idx="8430">
                        <c:v>43251.030555555553</c:v>
                      </c:pt>
                      <c:pt idx="8431">
                        <c:v>43251.03402777778</c:v>
                      </c:pt>
                      <c:pt idx="8432">
                        <c:v>43251.037499999999</c:v>
                      </c:pt>
                      <c:pt idx="8433">
                        <c:v>43251.040972222225</c:v>
                      </c:pt>
                      <c:pt idx="8434">
                        <c:v>43251.044444444444</c:v>
                      </c:pt>
                      <c:pt idx="8435">
                        <c:v>43251.04791666667</c:v>
                      </c:pt>
                      <c:pt idx="8436">
                        <c:v>43251.051388888889</c:v>
                      </c:pt>
                      <c:pt idx="8437">
                        <c:v>43251.054861111108</c:v>
                      </c:pt>
                      <c:pt idx="8438">
                        <c:v>43251.058333333334</c:v>
                      </c:pt>
                      <c:pt idx="8439">
                        <c:v>43251.061805555553</c:v>
                      </c:pt>
                      <c:pt idx="8440">
                        <c:v>43251.06527777778</c:v>
                      </c:pt>
                      <c:pt idx="8441">
                        <c:v>43251.072222222225</c:v>
                      </c:pt>
                      <c:pt idx="8442">
                        <c:v>43251.075694444444</c:v>
                      </c:pt>
                      <c:pt idx="8443">
                        <c:v>43251.07916666667</c:v>
                      </c:pt>
                      <c:pt idx="8444">
                        <c:v>43251.082638888889</c:v>
                      </c:pt>
                      <c:pt idx="8445">
                        <c:v>43251.086111111108</c:v>
                      </c:pt>
                      <c:pt idx="8446">
                        <c:v>43251.089583333334</c:v>
                      </c:pt>
                      <c:pt idx="8447">
                        <c:v>43251.093055555553</c:v>
                      </c:pt>
                      <c:pt idx="8448">
                        <c:v>43251.09652777778</c:v>
                      </c:pt>
                      <c:pt idx="8449">
                        <c:v>43251.1</c:v>
                      </c:pt>
                      <c:pt idx="8450">
                        <c:v>43251.103472222225</c:v>
                      </c:pt>
                      <c:pt idx="8451">
                        <c:v>43251.106944444444</c:v>
                      </c:pt>
                      <c:pt idx="8452">
                        <c:v>43251.11041666667</c:v>
                      </c:pt>
                      <c:pt idx="8453">
                        <c:v>43251.113888888889</c:v>
                      </c:pt>
                      <c:pt idx="8454">
                        <c:v>43251.117361111108</c:v>
                      </c:pt>
                      <c:pt idx="8455">
                        <c:v>43251.121527777781</c:v>
                      </c:pt>
                      <c:pt idx="8456">
                        <c:v>43251.125</c:v>
                      </c:pt>
                      <c:pt idx="8457">
                        <c:v>43251.128472222219</c:v>
                      </c:pt>
                      <c:pt idx="8458">
                        <c:v>43251.131944444445</c:v>
                      </c:pt>
                      <c:pt idx="8459">
                        <c:v>43251.135416666664</c:v>
                      </c:pt>
                      <c:pt idx="8460">
                        <c:v>43251.14166666667</c:v>
                      </c:pt>
                      <c:pt idx="8461">
                        <c:v>43251.145833333336</c:v>
                      </c:pt>
                      <c:pt idx="8462">
                        <c:v>43251.149305555555</c:v>
                      </c:pt>
                      <c:pt idx="8463">
                        <c:v>43251.152777777781</c:v>
                      </c:pt>
                      <c:pt idx="8464">
                        <c:v>43251.15625</c:v>
                      </c:pt>
                      <c:pt idx="8465">
                        <c:v>43251.159722222219</c:v>
                      </c:pt>
                      <c:pt idx="8466">
                        <c:v>43251.165972222225</c:v>
                      </c:pt>
                      <c:pt idx="8467">
                        <c:v>43251.170138888891</c:v>
                      </c:pt>
                      <c:pt idx="8468">
                        <c:v>43251.173611111109</c:v>
                      </c:pt>
                      <c:pt idx="8469">
                        <c:v>43251.177083333336</c:v>
                      </c:pt>
                      <c:pt idx="8470">
                        <c:v>43251.180555555555</c:v>
                      </c:pt>
                      <c:pt idx="8471">
                        <c:v>43251.184027777781</c:v>
                      </c:pt>
                      <c:pt idx="8472">
                        <c:v>43251.19027777778</c:v>
                      </c:pt>
                      <c:pt idx="8473">
                        <c:v>43251.197222222225</c:v>
                      </c:pt>
                      <c:pt idx="8474">
                        <c:v>43251.200694444444</c:v>
                      </c:pt>
                      <c:pt idx="8475">
                        <c:v>43251.207638888889</c:v>
                      </c:pt>
                      <c:pt idx="8476">
                        <c:v>43251.211805555555</c:v>
                      </c:pt>
                      <c:pt idx="8477">
                        <c:v>43251.215277777781</c:v>
                      </c:pt>
                      <c:pt idx="8478">
                        <c:v>43251.22152777778</c:v>
                      </c:pt>
                      <c:pt idx="8479">
                        <c:v>43251.225694444445</c:v>
                      </c:pt>
                      <c:pt idx="8480">
                        <c:v>43251.231944444444</c:v>
                      </c:pt>
                      <c:pt idx="8481">
                        <c:v>43251.238888888889</c:v>
                      </c:pt>
                      <c:pt idx="8482">
                        <c:v>43251.243055555555</c:v>
                      </c:pt>
                      <c:pt idx="8483">
                        <c:v>43251.249305555553</c:v>
                      </c:pt>
                      <c:pt idx="8484">
                        <c:v>43251.253472222219</c:v>
                      </c:pt>
                      <c:pt idx="8485">
                        <c:v>43251.256944444445</c:v>
                      </c:pt>
                      <c:pt idx="8486">
                        <c:v>43251.260416666664</c:v>
                      </c:pt>
                      <c:pt idx="8487">
                        <c:v>43251.263888888891</c:v>
                      </c:pt>
                      <c:pt idx="8488">
                        <c:v>43251.267361111109</c:v>
                      </c:pt>
                      <c:pt idx="8489">
                        <c:v>43251.273611111108</c:v>
                      </c:pt>
                      <c:pt idx="8490">
                        <c:v>43251.277083333334</c:v>
                      </c:pt>
                      <c:pt idx="8491">
                        <c:v>43251.28402777778</c:v>
                      </c:pt>
                      <c:pt idx="8492">
                        <c:v>43251.288194444445</c:v>
                      </c:pt>
                      <c:pt idx="8493">
                        <c:v>43251.291666666664</c:v>
                      </c:pt>
                      <c:pt idx="8494">
                        <c:v>43251.295138888891</c:v>
                      </c:pt>
                      <c:pt idx="8495">
                        <c:v>43251.298611111109</c:v>
                      </c:pt>
                      <c:pt idx="8496">
                        <c:v>43251.302083333336</c:v>
                      </c:pt>
                      <c:pt idx="8497">
                        <c:v>43251.308333333334</c:v>
                      </c:pt>
                      <c:pt idx="8498">
                        <c:v>43251.3125</c:v>
                      </c:pt>
                      <c:pt idx="8499">
                        <c:v>43251.318749999999</c:v>
                      </c:pt>
                      <c:pt idx="8500">
                        <c:v>43251.322222222225</c:v>
                      </c:pt>
                      <c:pt idx="8501">
                        <c:v>43251.325694444444</c:v>
                      </c:pt>
                      <c:pt idx="8502">
                        <c:v>43251.32916666667</c:v>
                      </c:pt>
                      <c:pt idx="8503">
                        <c:v>43251.336111111108</c:v>
                      </c:pt>
                      <c:pt idx="8504">
                        <c:v>43251.339583333334</c:v>
                      </c:pt>
                      <c:pt idx="8505">
                        <c:v>43251.343055555553</c:v>
                      </c:pt>
                      <c:pt idx="8506">
                        <c:v>43251.34652777778</c:v>
                      </c:pt>
                      <c:pt idx="8507">
                        <c:v>43251.35</c:v>
                      </c:pt>
                      <c:pt idx="8508">
                        <c:v>43251.353472222225</c:v>
                      </c:pt>
                      <c:pt idx="8509">
                        <c:v>43251.36041666667</c:v>
                      </c:pt>
                      <c:pt idx="8510">
                        <c:v>43251.363888888889</c:v>
                      </c:pt>
                      <c:pt idx="8511">
                        <c:v>43251.367361111108</c:v>
                      </c:pt>
                      <c:pt idx="8512">
                        <c:v>43251.370833333334</c:v>
                      </c:pt>
                      <c:pt idx="8513">
                        <c:v>43251.374305555553</c:v>
                      </c:pt>
                      <c:pt idx="8514">
                        <c:v>43251.37777777778</c:v>
                      </c:pt>
                      <c:pt idx="8515">
                        <c:v>43251.381249999999</c:v>
                      </c:pt>
                      <c:pt idx="8516">
                        <c:v>43251.384722222225</c:v>
                      </c:pt>
                      <c:pt idx="8517">
                        <c:v>43251.388194444444</c:v>
                      </c:pt>
                      <c:pt idx="8518">
                        <c:v>43251.39166666667</c:v>
                      </c:pt>
                      <c:pt idx="8519">
                        <c:v>43251.395138888889</c:v>
                      </c:pt>
                      <c:pt idx="8520">
                        <c:v>43251.398611111108</c:v>
                      </c:pt>
                      <c:pt idx="8521">
                        <c:v>43251.402083333334</c:v>
                      </c:pt>
                      <c:pt idx="8522">
                        <c:v>43251.405555555553</c:v>
                      </c:pt>
                      <c:pt idx="8523">
                        <c:v>43251.40902777778</c:v>
                      </c:pt>
                      <c:pt idx="8524">
                        <c:v>43251.412499999999</c:v>
                      </c:pt>
                      <c:pt idx="8525">
                        <c:v>43251.415972222225</c:v>
                      </c:pt>
                      <c:pt idx="8526">
                        <c:v>43251.419444444444</c:v>
                      </c:pt>
                      <c:pt idx="8527">
                        <c:v>43251.42291666667</c:v>
                      </c:pt>
                      <c:pt idx="8528">
                        <c:v>43251.426388888889</c:v>
                      </c:pt>
                      <c:pt idx="8529">
                        <c:v>43251.429861111108</c:v>
                      </c:pt>
                      <c:pt idx="8530">
                        <c:v>43251.433333333334</c:v>
                      </c:pt>
                      <c:pt idx="8531">
                        <c:v>43251.436805555553</c:v>
                      </c:pt>
                      <c:pt idx="8532">
                        <c:v>43251.44027777778</c:v>
                      </c:pt>
                      <c:pt idx="8533">
                        <c:v>43251.443749999999</c:v>
                      </c:pt>
                      <c:pt idx="8534">
                        <c:v>43251.447222222225</c:v>
                      </c:pt>
                      <c:pt idx="8535">
                        <c:v>43251.450694444444</c:v>
                      </c:pt>
                      <c:pt idx="8536">
                        <c:v>43251.45416666667</c:v>
                      </c:pt>
                      <c:pt idx="8537">
                        <c:v>43251.457638888889</c:v>
                      </c:pt>
                      <c:pt idx="8538">
                        <c:v>43251.461111111108</c:v>
                      </c:pt>
                      <c:pt idx="8539">
                        <c:v>43251.464583333334</c:v>
                      </c:pt>
                      <c:pt idx="8540">
                        <c:v>43251.468055555553</c:v>
                      </c:pt>
                      <c:pt idx="8541">
                        <c:v>43251.47152777778</c:v>
                      </c:pt>
                      <c:pt idx="8542">
                        <c:v>43251.474999999999</c:v>
                      </c:pt>
                      <c:pt idx="8543">
                        <c:v>43251.478472222225</c:v>
                      </c:pt>
                      <c:pt idx="8544">
                        <c:v>43251.481944444444</c:v>
                      </c:pt>
                      <c:pt idx="8545">
                        <c:v>43251.48541666667</c:v>
                      </c:pt>
                      <c:pt idx="8546">
                        <c:v>43251.488888888889</c:v>
                      </c:pt>
                      <c:pt idx="8547">
                        <c:v>43251.492361111108</c:v>
                      </c:pt>
                      <c:pt idx="8548">
                        <c:v>43251.495833333334</c:v>
                      </c:pt>
                      <c:pt idx="8549">
                        <c:v>43251.499305555553</c:v>
                      </c:pt>
                      <c:pt idx="8550">
                        <c:v>43251.50277777778</c:v>
                      </c:pt>
                      <c:pt idx="8551">
                        <c:v>43251.506249999999</c:v>
                      </c:pt>
                      <c:pt idx="8552">
                        <c:v>43251.509722222225</c:v>
                      </c:pt>
                      <c:pt idx="8553">
                        <c:v>43251.513194444444</c:v>
                      </c:pt>
                      <c:pt idx="8554">
                        <c:v>43251.51666666667</c:v>
                      </c:pt>
                      <c:pt idx="8555">
                        <c:v>43251.520138888889</c:v>
                      </c:pt>
                      <c:pt idx="8556">
                        <c:v>43251.523611111108</c:v>
                      </c:pt>
                      <c:pt idx="8557">
                        <c:v>43251.527083333334</c:v>
                      </c:pt>
                      <c:pt idx="8558">
                        <c:v>43251.530555555553</c:v>
                      </c:pt>
                      <c:pt idx="8559">
                        <c:v>43251.53402777778</c:v>
                      </c:pt>
                      <c:pt idx="8560">
                        <c:v>43251.537499999999</c:v>
                      </c:pt>
                      <c:pt idx="8561">
                        <c:v>43251.540972222225</c:v>
                      </c:pt>
                      <c:pt idx="8562">
                        <c:v>43251.544444444444</c:v>
                      </c:pt>
                      <c:pt idx="8563">
                        <c:v>43251.54791666667</c:v>
                      </c:pt>
                      <c:pt idx="8564">
                        <c:v>43251.551388888889</c:v>
                      </c:pt>
                      <c:pt idx="8565">
                        <c:v>43251.554861111108</c:v>
                      </c:pt>
                      <c:pt idx="8566">
                        <c:v>43251.558333333334</c:v>
                      </c:pt>
                      <c:pt idx="8567">
                        <c:v>43251.561805555553</c:v>
                      </c:pt>
                      <c:pt idx="8568">
                        <c:v>43251.56527777778</c:v>
                      </c:pt>
                      <c:pt idx="8569">
                        <c:v>43251.568749999999</c:v>
                      </c:pt>
                      <c:pt idx="8570">
                        <c:v>43251.572222222225</c:v>
                      </c:pt>
                      <c:pt idx="8571">
                        <c:v>43251.575694444444</c:v>
                      </c:pt>
                      <c:pt idx="8572">
                        <c:v>43251.57916666667</c:v>
                      </c:pt>
                      <c:pt idx="8573">
                        <c:v>43251.582638888889</c:v>
                      </c:pt>
                      <c:pt idx="8574">
                        <c:v>43251.586111111108</c:v>
                      </c:pt>
                      <c:pt idx="8575">
                        <c:v>43251.589583333334</c:v>
                      </c:pt>
                      <c:pt idx="8576">
                        <c:v>43251.593055555553</c:v>
                      </c:pt>
                      <c:pt idx="8577">
                        <c:v>43251.59652777778</c:v>
                      </c:pt>
                      <c:pt idx="8578">
                        <c:v>43251.6</c:v>
                      </c:pt>
                      <c:pt idx="8579">
                        <c:v>43251.603472222225</c:v>
                      </c:pt>
                      <c:pt idx="8580">
                        <c:v>43251.606944444444</c:v>
                      </c:pt>
                      <c:pt idx="8581">
                        <c:v>43251.61041666667</c:v>
                      </c:pt>
                      <c:pt idx="8582">
                        <c:v>43251.613888888889</c:v>
                      </c:pt>
                      <c:pt idx="8583">
                        <c:v>43251.618055555555</c:v>
                      </c:pt>
                      <c:pt idx="8584">
                        <c:v>43251.621527777781</c:v>
                      </c:pt>
                      <c:pt idx="8585">
                        <c:v>43251.625</c:v>
                      </c:pt>
                      <c:pt idx="8586">
                        <c:v>43251.628472222219</c:v>
                      </c:pt>
                      <c:pt idx="8587">
                        <c:v>43251.631944444445</c:v>
                      </c:pt>
                      <c:pt idx="8588">
                        <c:v>43251.635416666664</c:v>
                      </c:pt>
                      <c:pt idx="8589">
                        <c:v>43251.638888888891</c:v>
                      </c:pt>
                      <c:pt idx="8590">
                        <c:v>43251.642361111109</c:v>
                      </c:pt>
                      <c:pt idx="8591">
                        <c:v>43251.645833333336</c:v>
                      </c:pt>
                      <c:pt idx="8592">
                        <c:v>43251.649305555555</c:v>
                      </c:pt>
                      <c:pt idx="8593">
                        <c:v>43251.652777777781</c:v>
                      </c:pt>
                      <c:pt idx="8594">
                        <c:v>43251.65625</c:v>
                      </c:pt>
                      <c:pt idx="8595">
                        <c:v>43251.659722222219</c:v>
                      </c:pt>
                      <c:pt idx="8596">
                        <c:v>43251.663194444445</c:v>
                      </c:pt>
                      <c:pt idx="8597">
                        <c:v>43251.666666666664</c:v>
                      </c:pt>
                      <c:pt idx="8598">
                        <c:v>43251.670138888891</c:v>
                      </c:pt>
                      <c:pt idx="8599">
                        <c:v>43251.673611111109</c:v>
                      </c:pt>
                      <c:pt idx="8600">
                        <c:v>43251.677083333336</c:v>
                      </c:pt>
                      <c:pt idx="8601">
                        <c:v>43251.680555555555</c:v>
                      </c:pt>
                      <c:pt idx="8602">
                        <c:v>43251.684027777781</c:v>
                      </c:pt>
                      <c:pt idx="8603">
                        <c:v>43251.6875</c:v>
                      </c:pt>
                      <c:pt idx="8604">
                        <c:v>43251.690972222219</c:v>
                      </c:pt>
                      <c:pt idx="8605">
                        <c:v>43251.694444444445</c:v>
                      </c:pt>
                      <c:pt idx="8606">
                        <c:v>43251.697916666664</c:v>
                      </c:pt>
                      <c:pt idx="8607">
                        <c:v>43251.701388888891</c:v>
                      </c:pt>
                      <c:pt idx="8608">
                        <c:v>43251.704861111109</c:v>
                      </c:pt>
                      <c:pt idx="8609">
                        <c:v>43251.708333333336</c:v>
                      </c:pt>
                      <c:pt idx="8610">
                        <c:v>43251.711805555555</c:v>
                      </c:pt>
                      <c:pt idx="8611">
                        <c:v>43251.715277777781</c:v>
                      </c:pt>
                      <c:pt idx="8612">
                        <c:v>43251.71875</c:v>
                      </c:pt>
                      <c:pt idx="8613">
                        <c:v>43251.722222222219</c:v>
                      </c:pt>
                      <c:pt idx="8614">
                        <c:v>43251.725694444445</c:v>
                      </c:pt>
                      <c:pt idx="8615">
                        <c:v>43251.729166666664</c:v>
                      </c:pt>
                      <c:pt idx="8616">
                        <c:v>43251.732638888891</c:v>
                      </c:pt>
                      <c:pt idx="8617">
                        <c:v>43251.736111111109</c:v>
                      </c:pt>
                      <c:pt idx="8618">
                        <c:v>43251.739583333336</c:v>
                      </c:pt>
                      <c:pt idx="8619">
                        <c:v>43251.743055555555</c:v>
                      </c:pt>
                      <c:pt idx="8620">
                        <c:v>43251.746527777781</c:v>
                      </c:pt>
                      <c:pt idx="8621">
                        <c:v>43251.75</c:v>
                      </c:pt>
                      <c:pt idx="8622">
                        <c:v>43251.753472222219</c:v>
                      </c:pt>
                      <c:pt idx="8623">
                        <c:v>43251.756944444445</c:v>
                      </c:pt>
                      <c:pt idx="8624">
                        <c:v>43251.760416666664</c:v>
                      </c:pt>
                      <c:pt idx="8625">
                        <c:v>43251.763888888891</c:v>
                      </c:pt>
                      <c:pt idx="8626">
                        <c:v>43251.767361111109</c:v>
                      </c:pt>
                      <c:pt idx="8627">
                        <c:v>43251.770833333336</c:v>
                      </c:pt>
                      <c:pt idx="8628">
                        <c:v>43251.774305555555</c:v>
                      </c:pt>
                      <c:pt idx="8629">
                        <c:v>43251.780555555553</c:v>
                      </c:pt>
                      <c:pt idx="8630">
                        <c:v>43251.784722222219</c:v>
                      </c:pt>
                      <c:pt idx="8631">
                        <c:v>43251.790972222225</c:v>
                      </c:pt>
                      <c:pt idx="8632">
                        <c:v>43251.794444444444</c:v>
                      </c:pt>
                      <c:pt idx="8633">
                        <c:v>43251.79791666667</c:v>
                      </c:pt>
                      <c:pt idx="8634">
                        <c:v>43251.801388888889</c:v>
                      </c:pt>
                      <c:pt idx="8635">
                        <c:v>43251.805555555555</c:v>
                      </c:pt>
                      <c:pt idx="8636">
                        <c:v>43251.809027777781</c:v>
                      </c:pt>
                      <c:pt idx="8637">
                        <c:v>43251.81527777778</c:v>
                      </c:pt>
                      <c:pt idx="8638">
                        <c:v>43251.819444444445</c:v>
                      </c:pt>
                      <c:pt idx="8639">
                        <c:v>43251.825694444444</c:v>
                      </c:pt>
                      <c:pt idx="8640">
                        <c:v>43251.832638888889</c:v>
                      </c:pt>
                      <c:pt idx="8641">
                        <c:v>43251.836805555555</c:v>
                      </c:pt>
                      <c:pt idx="8642">
                        <c:v>43251.840277777781</c:v>
                      </c:pt>
                      <c:pt idx="8643">
                        <c:v>43251.84652777778</c:v>
                      </c:pt>
                      <c:pt idx="8644">
                        <c:v>43251.850694444445</c:v>
                      </c:pt>
                      <c:pt idx="8645">
                        <c:v>43251.856944444444</c:v>
                      </c:pt>
                      <c:pt idx="8646">
                        <c:v>43251.861111111109</c:v>
                      </c:pt>
                      <c:pt idx="8647">
                        <c:v>43251.867361111108</c:v>
                      </c:pt>
                      <c:pt idx="8648">
                        <c:v>43251.871527777781</c:v>
                      </c:pt>
                      <c:pt idx="8649">
                        <c:v>43251.87777777778</c:v>
                      </c:pt>
                      <c:pt idx="8650">
                        <c:v>43251.881249999999</c:v>
                      </c:pt>
                      <c:pt idx="8651">
                        <c:v>43251.888194444444</c:v>
                      </c:pt>
                      <c:pt idx="8652">
                        <c:v>43251.89166666667</c:v>
                      </c:pt>
                      <c:pt idx="8653">
                        <c:v>43251.895138888889</c:v>
                      </c:pt>
                      <c:pt idx="8654">
                        <c:v>43251.899305555555</c:v>
                      </c:pt>
                      <c:pt idx="8655">
                        <c:v>43251.902777777781</c:v>
                      </c:pt>
                      <c:pt idx="8656">
                        <c:v>43251.90625</c:v>
                      </c:pt>
                      <c:pt idx="8657">
                        <c:v>43251.912499999999</c:v>
                      </c:pt>
                      <c:pt idx="8658">
                        <c:v>43251.915972222225</c:v>
                      </c:pt>
                      <c:pt idx="8659">
                        <c:v>43251.920138888891</c:v>
                      </c:pt>
                      <c:pt idx="8660">
                        <c:v>43251.923611111109</c:v>
                      </c:pt>
                      <c:pt idx="8661">
                        <c:v>43251.929861111108</c:v>
                      </c:pt>
                      <c:pt idx="8662">
                        <c:v>43251.933333333334</c:v>
                      </c:pt>
                      <c:pt idx="8663">
                        <c:v>43251.936805555553</c:v>
                      </c:pt>
                      <c:pt idx="8664">
                        <c:v>43251.94027777778</c:v>
                      </c:pt>
                      <c:pt idx="8665">
                        <c:v>43251.943749999999</c:v>
                      </c:pt>
                      <c:pt idx="8666">
                        <c:v>43251.947222222225</c:v>
                      </c:pt>
                      <c:pt idx="8667">
                        <c:v>43251.950694444444</c:v>
                      </c:pt>
                      <c:pt idx="8668">
                        <c:v>43251.95416666667</c:v>
                      </c:pt>
                      <c:pt idx="8669">
                        <c:v>43251.957638888889</c:v>
                      </c:pt>
                      <c:pt idx="8670">
                        <c:v>43251.964583333334</c:v>
                      </c:pt>
                      <c:pt idx="8671">
                        <c:v>43251.97152777778</c:v>
                      </c:pt>
                      <c:pt idx="8672">
                        <c:v>43251.975694444445</c:v>
                      </c:pt>
                      <c:pt idx="8673">
                        <c:v>43251.981944444444</c:v>
                      </c:pt>
                      <c:pt idx="8674">
                        <c:v>43251.98541666667</c:v>
                      </c:pt>
                      <c:pt idx="8675">
                        <c:v>43251.988888888889</c:v>
                      </c:pt>
                      <c:pt idx="8676">
                        <c:v>43251.995833333334</c:v>
                      </c:pt>
                      <c:pt idx="8677">
                        <c:v>43251.999305555553</c:v>
                      </c:pt>
                      <c:pt idx="8678">
                        <c:v>43252.003472222219</c:v>
                      </c:pt>
                      <c:pt idx="8679">
                        <c:v>43252.006944444445</c:v>
                      </c:pt>
                      <c:pt idx="8680">
                        <c:v>43252.010416666664</c:v>
                      </c:pt>
                      <c:pt idx="8681">
                        <c:v>43252.013888888891</c:v>
                      </c:pt>
                      <c:pt idx="8682">
                        <c:v>43252.017361111109</c:v>
                      </c:pt>
                      <c:pt idx="8683">
                        <c:v>43252.020833333336</c:v>
                      </c:pt>
                      <c:pt idx="8684">
                        <c:v>43252.024305555555</c:v>
                      </c:pt>
                      <c:pt idx="8685">
                        <c:v>43252.027777777781</c:v>
                      </c:pt>
                      <c:pt idx="8686">
                        <c:v>43252.03125</c:v>
                      </c:pt>
                      <c:pt idx="8687">
                        <c:v>43252.034722222219</c:v>
                      </c:pt>
                      <c:pt idx="8688">
                        <c:v>43252.038194444445</c:v>
                      </c:pt>
                      <c:pt idx="8689">
                        <c:v>43252.041666666664</c:v>
                      </c:pt>
                      <c:pt idx="8690">
                        <c:v>43252.045138888891</c:v>
                      </c:pt>
                      <c:pt idx="8691">
                        <c:v>43252.048611111109</c:v>
                      </c:pt>
                      <c:pt idx="8692">
                        <c:v>43252.052083333336</c:v>
                      </c:pt>
                      <c:pt idx="8693">
                        <c:v>43252.058333333334</c:v>
                      </c:pt>
                      <c:pt idx="8694">
                        <c:v>43252.0625</c:v>
                      </c:pt>
                      <c:pt idx="8695">
                        <c:v>43252.068749999999</c:v>
                      </c:pt>
                      <c:pt idx="8696">
                        <c:v>43252.072916666664</c:v>
                      </c:pt>
                      <c:pt idx="8697">
                        <c:v>43252.076388888891</c:v>
                      </c:pt>
                      <c:pt idx="8698">
                        <c:v>43252.079861111109</c:v>
                      </c:pt>
                      <c:pt idx="8699">
                        <c:v>43252.083333333336</c:v>
                      </c:pt>
                      <c:pt idx="8700">
                        <c:v>43252.086805555555</c:v>
                      </c:pt>
                      <c:pt idx="8701">
                        <c:v>43252.090277777781</c:v>
                      </c:pt>
                      <c:pt idx="8702">
                        <c:v>43252.09375</c:v>
                      </c:pt>
                      <c:pt idx="8703">
                        <c:v>43252.097222222219</c:v>
                      </c:pt>
                      <c:pt idx="8704">
                        <c:v>43252.100694444445</c:v>
                      </c:pt>
                      <c:pt idx="8705">
                        <c:v>43252.104166666664</c:v>
                      </c:pt>
                      <c:pt idx="8706">
                        <c:v>43252.107638888891</c:v>
                      </c:pt>
                      <c:pt idx="8707">
                        <c:v>43252.111111111109</c:v>
                      </c:pt>
                      <c:pt idx="8708">
                        <c:v>43252.114583333336</c:v>
                      </c:pt>
                      <c:pt idx="8709">
                        <c:v>43252.120833333334</c:v>
                      </c:pt>
                      <c:pt idx="8710">
                        <c:v>43252.124305555553</c:v>
                      </c:pt>
                      <c:pt idx="8711">
                        <c:v>43252.128472222219</c:v>
                      </c:pt>
                      <c:pt idx="8712">
                        <c:v>43252.131944444445</c:v>
                      </c:pt>
                      <c:pt idx="8713">
                        <c:v>43252.138194444444</c:v>
                      </c:pt>
                      <c:pt idx="8714">
                        <c:v>43252.14166666667</c:v>
                      </c:pt>
                      <c:pt idx="8715">
                        <c:v>43252.145833333336</c:v>
                      </c:pt>
                      <c:pt idx="8716">
                        <c:v>43252.149305555555</c:v>
                      </c:pt>
                      <c:pt idx="8717">
                        <c:v>43252.155555555553</c:v>
                      </c:pt>
                      <c:pt idx="8718">
                        <c:v>43252.159722222219</c:v>
                      </c:pt>
                      <c:pt idx="8719">
                        <c:v>43252.165972222225</c:v>
                      </c:pt>
                      <c:pt idx="8720">
                        <c:v>43252.170138888891</c:v>
                      </c:pt>
                      <c:pt idx="8721">
                        <c:v>43252.173611111109</c:v>
                      </c:pt>
                      <c:pt idx="8722">
                        <c:v>43252.177083333336</c:v>
                      </c:pt>
                      <c:pt idx="8723">
                        <c:v>43252.180555555555</c:v>
                      </c:pt>
                      <c:pt idx="8724">
                        <c:v>43252.186805555553</c:v>
                      </c:pt>
                      <c:pt idx="8725">
                        <c:v>43252.19027777778</c:v>
                      </c:pt>
                      <c:pt idx="8726">
                        <c:v>43252.194444444445</c:v>
                      </c:pt>
                      <c:pt idx="8727">
                        <c:v>43252.197916666664</c:v>
                      </c:pt>
                      <c:pt idx="8728">
                        <c:v>43252.201388888891</c:v>
                      </c:pt>
                      <c:pt idx="8729">
                        <c:v>43252.207638888889</c:v>
                      </c:pt>
                      <c:pt idx="8730">
                        <c:v>43252.214583333334</c:v>
                      </c:pt>
                      <c:pt idx="8731">
                        <c:v>43252.218055555553</c:v>
                      </c:pt>
                      <c:pt idx="8732">
                        <c:v>43252.222222222219</c:v>
                      </c:pt>
                      <c:pt idx="8733">
                        <c:v>43252.228472222225</c:v>
                      </c:pt>
                      <c:pt idx="8734">
                        <c:v>43252.231944444444</c:v>
                      </c:pt>
                      <c:pt idx="8735">
                        <c:v>43252.238888888889</c:v>
                      </c:pt>
                      <c:pt idx="8736">
                        <c:v>43252.243055555555</c:v>
                      </c:pt>
                      <c:pt idx="8737">
                        <c:v>43252.246527777781</c:v>
                      </c:pt>
                      <c:pt idx="8738">
                        <c:v>43252.25277777778</c:v>
                      </c:pt>
                      <c:pt idx="8739">
                        <c:v>43252.259722222225</c:v>
                      </c:pt>
                      <c:pt idx="8740">
                        <c:v>43252.263194444444</c:v>
                      </c:pt>
                      <c:pt idx="8741">
                        <c:v>43252.26666666667</c:v>
                      </c:pt>
                      <c:pt idx="8742">
                        <c:v>43252.270138888889</c:v>
                      </c:pt>
                      <c:pt idx="8743">
                        <c:v>43252.273611111108</c:v>
                      </c:pt>
                      <c:pt idx="8744">
                        <c:v>43252.277083333334</c:v>
                      </c:pt>
                      <c:pt idx="8745">
                        <c:v>43252.280555555553</c:v>
                      </c:pt>
                      <c:pt idx="8746">
                        <c:v>43252.28402777778</c:v>
                      </c:pt>
                      <c:pt idx="8747">
                        <c:v>43252.287499999999</c:v>
                      </c:pt>
                      <c:pt idx="8748">
                        <c:v>43252.290972222225</c:v>
                      </c:pt>
                      <c:pt idx="8749">
                        <c:v>43252.29791666667</c:v>
                      </c:pt>
                      <c:pt idx="8750">
                        <c:v>43252.301388888889</c:v>
                      </c:pt>
                      <c:pt idx="8751">
                        <c:v>43252.304861111108</c:v>
                      </c:pt>
                      <c:pt idx="8752">
                        <c:v>43252.308333333334</c:v>
                      </c:pt>
                      <c:pt idx="8753">
                        <c:v>43252.311805555553</c:v>
                      </c:pt>
                      <c:pt idx="8754">
                        <c:v>43252.31527777778</c:v>
                      </c:pt>
                      <c:pt idx="8755">
                        <c:v>43252.318749999999</c:v>
                      </c:pt>
                      <c:pt idx="8756">
                        <c:v>43252.322222222225</c:v>
                      </c:pt>
                      <c:pt idx="8757">
                        <c:v>43252.325694444444</c:v>
                      </c:pt>
                      <c:pt idx="8758">
                        <c:v>43252.32916666667</c:v>
                      </c:pt>
                      <c:pt idx="8759">
                        <c:v>43252.332638888889</c:v>
                      </c:pt>
                      <c:pt idx="8760">
                        <c:v>43252.336111111108</c:v>
                      </c:pt>
                      <c:pt idx="8761">
                        <c:v>43252.339583333334</c:v>
                      </c:pt>
                      <c:pt idx="8762">
                        <c:v>43252.343055555553</c:v>
                      </c:pt>
                      <c:pt idx="8763">
                        <c:v>43252.34652777778</c:v>
                      </c:pt>
                      <c:pt idx="8764">
                        <c:v>43252.35</c:v>
                      </c:pt>
                      <c:pt idx="8765">
                        <c:v>43252.353472222225</c:v>
                      </c:pt>
                      <c:pt idx="8766">
                        <c:v>43252.356944444444</c:v>
                      </c:pt>
                      <c:pt idx="8767">
                        <c:v>43252.36041666667</c:v>
                      </c:pt>
                      <c:pt idx="8768">
                        <c:v>43252.364583333336</c:v>
                      </c:pt>
                      <c:pt idx="8769">
                        <c:v>43252.368055555555</c:v>
                      </c:pt>
                      <c:pt idx="8770">
                        <c:v>43252.371527777781</c:v>
                      </c:pt>
                      <c:pt idx="8771">
                        <c:v>43252.375</c:v>
                      </c:pt>
                      <c:pt idx="8772">
                        <c:v>43252.378472222219</c:v>
                      </c:pt>
                      <c:pt idx="8773">
                        <c:v>43252.381944444445</c:v>
                      </c:pt>
                      <c:pt idx="8774">
                        <c:v>43252.385416666664</c:v>
                      </c:pt>
                      <c:pt idx="8775">
                        <c:v>43252.388888888891</c:v>
                      </c:pt>
                      <c:pt idx="8776">
                        <c:v>43252.392361111109</c:v>
                      </c:pt>
                      <c:pt idx="8777">
                        <c:v>43252.395833333336</c:v>
                      </c:pt>
                      <c:pt idx="8778">
                        <c:v>43252.399305555555</c:v>
                      </c:pt>
                      <c:pt idx="8779">
                        <c:v>43252.402777777781</c:v>
                      </c:pt>
                      <c:pt idx="8780">
                        <c:v>43252.40625</c:v>
                      </c:pt>
                      <c:pt idx="8781">
                        <c:v>43252.409722222219</c:v>
                      </c:pt>
                      <c:pt idx="8782">
                        <c:v>43252.413194444445</c:v>
                      </c:pt>
                      <c:pt idx="8783">
                        <c:v>43252.416666666664</c:v>
                      </c:pt>
                      <c:pt idx="8784">
                        <c:v>43252.420138888891</c:v>
                      </c:pt>
                      <c:pt idx="8785">
                        <c:v>43252.423611111109</c:v>
                      </c:pt>
                      <c:pt idx="8786">
                        <c:v>43252.427083333336</c:v>
                      </c:pt>
                      <c:pt idx="8787">
                        <c:v>43252.430555555555</c:v>
                      </c:pt>
                      <c:pt idx="8788">
                        <c:v>43252.434027777781</c:v>
                      </c:pt>
                      <c:pt idx="8789">
                        <c:v>43252.4375</c:v>
                      </c:pt>
                      <c:pt idx="8790">
                        <c:v>43252.440972222219</c:v>
                      </c:pt>
                      <c:pt idx="8791">
                        <c:v>43252.444444444445</c:v>
                      </c:pt>
                      <c:pt idx="8792">
                        <c:v>43252.447916666664</c:v>
                      </c:pt>
                      <c:pt idx="8793">
                        <c:v>43252.451388888891</c:v>
                      </c:pt>
                      <c:pt idx="8794">
                        <c:v>43252.454861111109</c:v>
                      </c:pt>
                      <c:pt idx="8795">
                        <c:v>43252.458333333336</c:v>
                      </c:pt>
                      <c:pt idx="8796">
                        <c:v>43252.461805555555</c:v>
                      </c:pt>
                      <c:pt idx="8797">
                        <c:v>43252.465277777781</c:v>
                      </c:pt>
                      <c:pt idx="8798">
                        <c:v>43252.46875</c:v>
                      </c:pt>
                      <c:pt idx="8799">
                        <c:v>43252.472222222219</c:v>
                      </c:pt>
                      <c:pt idx="8800">
                        <c:v>43252.475694444445</c:v>
                      </c:pt>
                      <c:pt idx="8801">
                        <c:v>43252.479166666664</c:v>
                      </c:pt>
                      <c:pt idx="8802">
                        <c:v>43252.482638888891</c:v>
                      </c:pt>
                      <c:pt idx="8803">
                        <c:v>43252.486111111109</c:v>
                      </c:pt>
                      <c:pt idx="8804">
                        <c:v>43252.489583333336</c:v>
                      </c:pt>
                      <c:pt idx="8805">
                        <c:v>43252.493055555555</c:v>
                      </c:pt>
                      <c:pt idx="8806">
                        <c:v>43252.496527777781</c:v>
                      </c:pt>
                      <c:pt idx="8807">
                        <c:v>43252.5</c:v>
                      </c:pt>
                      <c:pt idx="8808">
                        <c:v>43252.503472222219</c:v>
                      </c:pt>
                      <c:pt idx="8809">
                        <c:v>43252.506944444445</c:v>
                      </c:pt>
                      <c:pt idx="8810">
                        <c:v>43252.510416666664</c:v>
                      </c:pt>
                      <c:pt idx="8811">
                        <c:v>43252.513888888891</c:v>
                      </c:pt>
                      <c:pt idx="8812">
                        <c:v>43252.517361111109</c:v>
                      </c:pt>
                      <c:pt idx="8813">
                        <c:v>43252.520833333336</c:v>
                      </c:pt>
                      <c:pt idx="8814">
                        <c:v>43252.524305555555</c:v>
                      </c:pt>
                      <c:pt idx="8815">
                        <c:v>43252.527777777781</c:v>
                      </c:pt>
                      <c:pt idx="8816">
                        <c:v>43252.53125</c:v>
                      </c:pt>
                      <c:pt idx="8817">
                        <c:v>43252.535416666666</c:v>
                      </c:pt>
                      <c:pt idx="8818">
                        <c:v>43252.538194444445</c:v>
                      </c:pt>
                      <c:pt idx="8819">
                        <c:v>43252.541666666664</c:v>
                      </c:pt>
                      <c:pt idx="8820">
                        <c:v>43252.545138888891</c:v>
                      </c:pt>
                      <c:pt idx="8821">
                        <c:v>43252.548611111109</c:v>
                      </c:pt>
                      <c:pt idx="8822">
                        <c:v>43252.552083333336</c:v>
                      </c:pt>
                      <c:pt idx="8823">
                        <c:v>43252.555555555555</c:v>
                      </c:pt>
                      <c:pt idx="8824">
                        <c:v>43252.559027777781</c:v>
                      </c:pt>
                      <c:pt idx="8825">
                        <c:v>43252.5625</c:v>
                      </c:pt>
                      <c:pt idx="8826">
                        <c:v>43252.565972222219</c:v>
                      </c:pt>
                      <c:pt idx="8827">
                        <c:v>43252.569444444445</c:v>
                      </c:pt>
                      <c:pt idx="8828">
                        <c:v>43252.572916666664</c:v>
                      </c:pt>
                      <c:pt idx="8829">
                        <c:v>43252.576388888891</c:v>
                      </c:pt>
                      <c:pt idx="8830">
                        <c:v>43252.579861111109</c:v>
                      </c:pt>
                      <c:pt idx="8831">
                        <c:v>43252.583333333336</c:v>
                      </c:pt>
                      <c:pt idx="8832">
                        <c:v>43252.586805555555</c:v>
                      </c:pt>
                      <c:pt idx="8833">
                        <c:v>43252.590277777781</c:v>
                      </c:pt>
                      <c:pt idx="8834">
                        <c:v>43252.59375</c:v>
                      </c:pt>
                      <c:pt idx="8835">
                        <c:v>43252.597222222219</c:v>
                      </c:pt>
                      <c:pt idx="8836">
                        <c:v>43252.600694444445</c:v>
                      </c:pt>
                      <c:pt idx="8837">
                        <c:v>43252.604166666664</c:v>
                      </c:pt>
                      <c:pt idx="8838">
                        <c:v>43252.607638888891</c:v>
                      </c:pt>
                      <c:pt idx="8839">
                        <c:v>43252.611111111109</c:v>
                      </c:pt>
                      <c:pt idx="8840">
                        <c:v>43252.614583333336</c:v>
                      </c:pt>
                      <c:pt idx="8841">
                        <c:v>43252.618055555555</c:v>
                      </c:pt>
                      <c:pt idx="8842">
                        <c:v>43252.621527777781</c:v>
                      </c:pt>
                      <c:pt idx="8843">
                        <c:v>43252.625</c:v>
                      </c:pt>
                      <c:pt idx="8844">
                        <c:v>43252.628472222219</c:v>
                      </c:pt>
                      <c:pt idx="8845">
                        <c:v>43252.631944444445</c:v>
                      </c:pt>
                      <c:pt idx="8846">
                        <c:v>43252.635416666664</c:v>
                      </c:pt>
                      <c:pt idx="8847">
                        <c:v>43252.638888888891</c:v>
                      </c:pt>
                      <c:pt idx="8848">
                        <c:v>43252.642361111109</c:v>
                      </c:pt>
                      <c:pt idx="8849">
                        <c:v>43252.645833333336</c:v>
                      </c:pt>
                      <c:pt idx="8850">
                        <c:v>43252.649305555555</c:v>
                      </c:pt>
                      <c:pt idx="8851">
                        <c:v>43252.652777777781</c:v>
                      </c:pt>
                      <c:pt idx="8852">
                        <c:v>43252.65625</c:v>
                      </c:pt>
                      <c:pt idx="8853">
                        <c:v>43252.659722222219</c:v>
                      </c:pt>
                      <c:pt idx="8854">
                        <c:v>43252.663194444445</c:v>
                      </c:pt>
                      <c:pt idx="8855">
                        <c:v>43252.666666666664</c:v>
                      </c:pt>
                      <c:pt idx="8856">
                        <c:v>43252.670138888891</c:v>
                      </c:pt>
                      <c:pt idx="8857">
                        <c:v>43252.673611111109</c:v>
                      </c:pt>
                      <c:pt idx="8858">
                        <c:v>43252.677083333336</c:v>
                      </c:pt>
                      <c:pt idx="8859">
                        <c:v>43252.680555555555</c:v>
                      </c:pt>
                      <c:pt idx="8860">
                        <c:v>43252.684027777781</c:v>
                      </c:pt>
                      <c:pt idx="8861">
                        <c:v>43252.6875</c:v>
                      </c:pt>
                      <c:pt idx="8862">
                        <c:v>43252.690972222219</c:v>
                      </c:pt>
                      <c:pt idx="8863">
                        <c:v>43252.694444444445</c:v>
                      </c:pt>
                      <c:pt idx="8864">
                        <c:v>43252.697916666664</c:v>
                      </c:pt>
                      <c:pt idx="8865">
                        <c:v>43252.701388888891</c:v>
                      </c:pt>
                      <c:pt idx="8866">
                        <c:v>43252.704861111109</c:v>
                      </c:pt>
                      <c:pt idx="8867">
                        <c:v>43252.708333333336</c:v>
                      </c:pt>
                      <c:pt idx="8868">
                        <c:v>43252.711805555555</c:v>
                      </c:pt>
                      <c:pt idx="8869">
                        <c:v>43252.718055555553</c:v>
                      </c:pt>
                      <c:pt idx="8870">
                        <c:v>43252.724999999999</c:v>
                      </c:pt>
                      <c:pt idx="8871">
                        <c:v>43252.729166666664</c:v>
                      </c:pt>
                      <c:pt idx="8872">
                        <c:v>43252.732638888891</c:v>
                      </c:pt>
                      <c:pt idx="8873">
                        <c:v>43252.736111111109</c:v>
                      </c:pt>
                      <c:pt idx="8874">
                        <c:v>43252.739583333336</c:v>
                      </c:pt>
                      <c:pt idx="8875">
                        <c:v>43252.743055555555</c:v>
                      </c:pt>
                      <c:pt idx="8876">
                        <c:v>43252.746527777781</c:v>
                      </c:pt>
                      <c:pt idx="8877">
                        <c:v>43252.75</c:v>
                      </c:pt>
                      <c:pt idx="8878">
                        <c:v>43252.753472222219</c:v>
                      </c:pt>
                      <c:pt idx="8879">
                        <c:v>43252.759722222225</c:v>
                      </c:pt>
                      <c:pt idx="8880">
                        <c:v>43252.763888888891</c:v>
                      </c:pt>
                      <c:pt idx="8881">
                        <c:v>43252.767361111109</c:v>
                      </c:pt>
                      <c:pt idx="8882">
                        <c:v>43252.770833333336</c:v>
                      </c:pt>
                      <c:pt idx="8883">
                        <c:v>43252.774305555555</c:v>
                      </c:pt>
                      <c:pt idx="8884">
                        <c:v>43252.777777777781</c:v>
                      </c:pt>
                      <c:pt idx="8885">
                        <c:v>43252.78402777778</c:v>
                      </c:pt>
                      <c:pt idx="8886">
                        <c:v>43252.790972222225</c:v>
                      </c:pt>
                      <c:pt idx="8887">
                        <c:v>43252.795138888891</c:v>
                      </c:pt>
                      <c:pt idx="8888">
                        <c:v>43252.801388888889</c:v>
                      </c:pt>
                      <c:pt idx="8889">
                        <c:v>43252.805555555555</c:v>
                      </c:pt>
                      <c:pt idx="8890">
                        <c:v>43252.809027777781</c:v>
                      </c:pt>
                      <c:pt idx="8891">
                        <c:v>43252.8125</c:v>
                      </c:pt>
                      <c:pt idx="8892">
                        <c:v>43252.815972222219</c:v>
                      </c:pt>
                      <c:pt idx="8893">
                        <c:v>43252.819444444445</c:v>
                      </c:pt>
                      <c:pt idx="8894">
                        <c:v>43252.825694444444</c:v>
                      </c:pt>
                      <c:pt idx="8895">
                        <c:v>43252.82916666667</c:v>
                      </c:pt>
                      <c:pt idx="8896">
                        <c:v>43252.832638888889</c:v>
                      </c:pt>
                      <c:pt idx="8897">
                        <c:v>43252.836111111108</c:v>
                      </c:pt>
                      <c:pt idx="8898">
                        <c:v>43252.843055555553</c:v>
                      </c:pt>
                      <c:pt idx="8899">
                        <c:v>43252.84652777778</c:v>
                      </c:pt>
                      <c:pt idx="8900">
                        <c:v>43252.85</c:v>
                      </c:pt>
                      <c:pt idx="8901">
                        <c:v>43252.853472222225</c:v>
                      </c:pt>
                      <c:pt idx="8902">
                        <c:v>43252.857638888891</c:v>
                      </c:pt>
                      <c:pt idx="8903">
                        <c:v>43252.861111111109</c:v>
                      </c:pt>
                      <c:pt idx="8904">
                        <c:v>43252.864583333336</c:v>
                      </c:pt>
                      <c:pt idx="8905">
                        <c:v>43252.868055555555</c:v>
                      </c:pt>
                      <c:pt idx="8906">
                        <c:v>43252.871527777781</c:v>
                      </c:pt>
                      <c:pt idx="8907">
                        <c:v>43252.875</c:v>
                      </c:pt>
                      <c:pt idx="8908">
                        <c:v>43252.878472222219</c:v>
                      </c:pt>
                      <c:pt idx="8909">
                        <c:v>43252.881944444445</c:v>
                      </c:pt>
                      <c:pt idx="8910">
                        <c:v>43252.885416666664</c:v>
                      </c:pt>
                      <c:pt idx="8911">
                        <c:v>43252.888888888891</c:v>
                      </c:pt>
                      <c:pt idx="8912">
                        <c:v>43252.892361111109</c:v>
                      </c:pt>
                      <c:pt idx="8913">
                        <c:v>43252.895833333336</c:v>
                      </c:pt>
                      <c:pt idx="8914">
                        <c:v>43252.899305555555</c:v>
                      </c:pt>
                      <c:pt idx="8915">
                        <c:v>43252.902777777781</c:v>
                      </c:pt>
                      <c:pt idx="8916">
                        <c:v>43252.90625</c:v>
                      </c:pt>
                      <c:pt idx="8917">
                        <c:v>43252.909722222219</c:v>
                      </c:pt>
                      <c:pt idx="8918">
                        <c:v>43252.913194444445</c:v>
                      </c:pt>
                      <c:pt idx="8919">
                        <c:v>43252.916666666664</c:v>
                      </c:pt>
                      <c:pt idx="8920">
                        <c:v>43252.920138888891</c:v>
                      </c:pt>
                      <c:pt idx="8921">
                        <c:v>43252.923611111109</c:v>
                      </c:pt>
                      <c:pt idx="8922">
                        <c:v>43252.927083333336</c:v>
                      </c:pt>
                      <c:pt idx="8923">
                        <c:v>43252.930555555555</c:v>
                      </c:pt>
                      <c:pt idx="8924">
                        <c:v>43252.934027777781</c:v>
                      </c:pt>
                      <c:pt idx="8925">
                        <c:v>43252.9375</c:v>
                      </c:pt>
                      <c:pt idx="8926">
                        <c:v>43252.940972222219</c:v>
                      </c:pt>
                      <c:pt idx="8927">
                        <c:v>43252.944444444445</c:v>
                      </c:pt>
                      <c:pt idx="8928">
                        <c:v>43252.947916666664</c:v>
                      </c:pt>
                      <c:pt idx="8929">
                        <c:v>43252.951388888891</c:v>
                      </c:pt>
                      <c:pt idx="8930">
                        <c:v>43252.954861111109</c:v>
                      </c:pt>
                      <c:pt idx="8931">
                        <c:v>43252.958333333336</c:v>
                      </c:pt>
                      <c:pt idx="8932">
                        <c:v>43252.961805555555</c:v>
                      </c:pt>
                      <c:pt idx="8933">
                        <c:v>43252.965277777781</c:v>
                      </c:pt>
                      <c:pt idx="8934">
                        <c:v>43252.96875</c:v>
                      </c:pt>
                      <c:pt idx="8935">
                        <c:v>43252.972222222219</c:v>
                      </c:pt>
                      <c:pt idx="8936">
                        <c:v>43252.975694444445</c:v>
                      </c:pt>
                      <c:pt idx="8937">
                        <c:v>43252.979166666664</c:v>
                      </c:pt>
                      <c:pt idx="8938">
                        <c:v>43252.982638888891</c:v>
                      </c:pt>
                      <c:pt idx="8939">
                        <c:v>43252.986111111109</c:v>
                      </c:pt>
                      <c:pt idx="8940">
                        <c:v>43252.989583333336</c:v>
                      </c:pt>
                      <c:pt idx="8941">
                        <c:v>43252.993055555555</c:v>
                      </c:pt>
                      <c:pt idx="8942">
                        <c:v>43252.996527777781</c:v>
                      </c:pt>
                      <c:pt idx="8943">
                        <c:v>43253</c:v>
                      </c:pt>
                      <c:pt idx="8944">
                        <c:v>43253.003472222219</c:v>
                      </c:pt>
                      <c:pt idx="8945">
                        <c:v>43253.006944444445</c:v>
                      </c:pt>
                      <c:pt idx="8946">
                        <c:v>43253.010416666664</c:v>
                      </c:pt>
                      <c:pt idx="8947">
                        <c:v>43253.013888888891</c:v>
                      </c:pt>
                      <c:pt idx="8948">
                        <c:v>43253.017361111109</c:v>
                      </c:pt>
                      <c:pt idx="8949">
                        <c:v>43253.020833333336</c:v>
                      </c:pt>
                      <c:pt idx="8950">
                        <c:v>43253.024305555555</c:v>
                      </c:pt>
                      <c:pt idx="8951">
                        <c:v>43253.027777777781</c:v>
                      </c:pt>
                      <c:pt idx="8952">
                        <c:v>43253.03125</c:v>
                      </c:pt>
                      <c:pt idx="8953">
                        <c:v>43253.034722222219</c:v>
                      </c:pt>
                      <c:pt idx="8954">
                        <c:v>43253.038194444445</c:v>
                      </c:pt>
                      <c:pt idx="8955">
                        <c:v>43253.041666666664</c:v>
                      </c:pt>
                      <c:pt idx="8956">
                        <c:v>43253.045138888891</c:v>
                      </c:pt>
                      <c:pt idx="8957">
                        <c:v>43253.048611111109</c:v>
                      </c:pt>
                      <c:pt idx="8958">
                        <c:v>43253.052083333336</c:v>
                      </c:pt>
                      <c:pt idx="8959">
                        <c:v>43253.055555555555</c:v>
                      </c:pt>
                      <c:pt idx="8960">
                        <c:v>43253.059027777781</c:v>
                      </c:pt>
                      <c:pt idx="8961">
                        <c:v>43253.0625</c:v>
                      </c:pt>
                      <c:pt idx="8962">
                        <c:v>43253.068749999999</c:v>
                      </c:pt>
                      <c:pt idx="8963">
                        <c:v>43253.072916666664</c:v>
                      </c:pt>
                      <c:pt idx="8964">
                        <c:v>43253.076388888891</c:v>
                      </c:pt>
                      <c:pt idx="8965">
                        <c:v>43253.082638888889</c:v>
                      </c:pt>
                      <c:pt idx="8966">
                        <c:v>43253.086805555555</c:v>
                      </c:pt>
                      <c:pt idx="8967">
                        <c:v>43253.093055555553</c:v>
                      </c:pt>
                      <c:pt idx="8968">
                        <c:v>43253.097222222219</c:v>
                      </c:pt>
                      <c:pt idx="8969">
                        <c:v>43253.100694444445</c:v>
                      </c:pt>
                      <c:pt idx="8970">
                        <c:v>43253.104166666664</c:v>
                      </c:pt>
                      <c:pt idx="8971">
                        <c:v>43253.107638888891</c:v>
                      </c:pt>
                      <c:pt idx="8972">
                        <c:v>43253.113888888889</c:v>
                      </c:pt>
                      <c:pt idx="8973">
                        <c:v>43253.118055555555</c:v>
                      </c:pt>
                      <c:pt idx="8974">
                        <c:v>43253.121527777781</c:v>
                      </c:pt>
                      <c:pt idx="8975">
                        <c:v>43253.125</c:v>
                      </c:pt>
                      <c:pt idx="8976">
                        <c:v>43253.128472222219</c:v>
                      </c:pt>
                      <c:pt idx="8977">
                        <c:v>43253.131944444445</c:v>
                      </c:pt>
                      <c:pt idx="8978">
                        <c:v>43253.135416666664</c:v>
                      </c:pt>
                      <c:pt idx="8979">
                        <c:v>43253.138888888891</c:v>
                      </c:pt>
                      <c:pt idx="8980">
                        <c:v>43253.142361111109</c:v>
                      </c:pt>
                      <c:pt idx="8981">
                        <c:v>43253.145833333336</c:v>
                      </c:pt>
                      <c:pt idx="8982">
                        <c:v>43253.149305555555</c:v>
                      </c:pt>
                      <c:pt idx="8983">
                        <c:v>43253.152777777781</c:v>
                      </c:pt>
                      <c:pt idx="8984">
                        <c:v>43253.15625</c:v>
                      </c:pt>
                      <c:pt idx="8985">
                        <c:v>43253.159722222219</c:v>
                      </c:pt>
                      <c:pt idx="8986">
                        <c:v>43253.163194444445</c:v>
                      </c:pt>
                      <c:pt idx="8987">
                        <c:v>43253.166666666664</c:v>
                      </c:pt>
                      <c:pt idx="8988">
                        <c:v>43253.170138888891</c:v>
                      </c:pt>
                      <c:pt idx="8989">
                        <c:v>43253.173611111109</c:v>
                      </c:pt>
                      <c:pt idx="8990">
                        <c:v>43253.177083333336</c:v>
                      </c:pt>
                      <c:pt idx="8991">
                        <c:v>43253.180555555555</c:v>
                      </c:pt>
                      <c:pt idx="8992">
                        <c:v>43253.184027777781</c:v>
                      </c:pt>
                      <c:pt idx="8993">
                        <c:v>43253.1875</c:v>
                      </c:pt>
                      <c:pt idx="8994">
                        <c:v>43253.190972222219</c:v>
                      </c:pt>
                      <c:pt idx="8995">
                        <c:v>43253.194444444445</c:v>
                      </c:pt>
                      <c:pt idx="8996">
                        <c:v>43253.197916666664</c:v>
                      </c:pt>
                      <c:pt idx="8997">
                        <c:v>43253.201388888891</c:v>
                      </c:pt>
                      <c:pt idx="8998">
                        <c:v>43253.204861111109</c:v>
                      </c:pt>
                      <c:pt idx="8999">
                        <c:v>43253.208333333336</c:v>
                      </c:pt>
                      <c:pt idx="9000">
                        <c:v>43253.211805555555</c:v>
                      </c:pt>
                      <c:pt idx="9001">
                        <c:v>43253.215277777781</c:v>
                      </c:pt>
                      <c:pt idx="9002">
                        <c:v>43253.21875</c:v>
                      </c:pt>
                      <c:pt idx="9003">
                        <c:v>43253.222222222219</c:v>
                      </c:pt>
                      <c:pt idx="9004">
                        <c:v>43253.225694444445</c:v>
                      </c:pt>
                      <c:pt idx="9005">
                        <c:v>43253.229166666664</c:v>
                      </c:pt>
                      <c:pt idx="9006">
                        <c:v>43253.232638888891</c:v>
                      </c:pt>
                      <c:pt idx="9007">
                        <c:v>43253.236111111109</c:v>
                      </c:pt>
                      <c:pt idx="9008">
                        <c:v>43253.239583333336</c:v>
                      </c:pt>
                      <c:pt idx="9009">
                        <c:v>43253.243055555555</c:v>
                      </c:pt>
                      <c:pt idx="9010">
                        <c:v>43253.246527777781</c:v>
                      </c:pt>
                      <c:pt idx="9011">
                        <c:v>43253.25</c:v>
                      </c:pt>
                      <c:pt idx="9012">
                        <c:v>43253.253472222219</c:v>
                      </c:pt>
                      <c:pt idx="9013">
                        <c:v>43253.256944444445</c:v>
                      </c:pt>
                      <c:pt idx="9014">
                        <c:v>43253.260416666664</c:v>
                      </c:pt>
                      <c:pt idx="9015">
                        <c:v>43253.263888888891</c:v>
                      </c:pt>
                      <c:pt idx="9016">
                        <c:v>43253.267361111109</c:v>
                      </c:pt>
                      <c:pt idx="9017">
                        <c:v>43253.270833333336</c:v>
                      </c:pt>
                      <c:pt idx="9018">
                        <c:v>43253.274305555555</c:v>
                      </c:pt>
                      <c:pt idx="9019">
                        <c:v>43253.277777777781</c:v>
                      </c:pt>
                      <c:pt idx="9020">
                        <c:v>43253.28125</c:v>
                      </c:pt>
                      <c:pt idx="9021">
                        <c:v>43253.284722222219</c:v>
                      </c:pt>
                      <c:pt idx="9022">
                        <c:v>43253.288194444445</c:v>
                      </c:pt>
                      <c:pt idx="9023">
                        <c:v>43253.291666666664</c:v>
                      </c:pt>
                      <c:pt idx="9024">
                        <c:v>43253.295138888891</c:v>
                      </c:pt>
                      <c:pt idx="9025">
                        <c:v>43253.298611111109</c:v>
                      </c:pt>
                      <c:pt idx="9026">
                        <c:v>43253.302083333336</c:v>
                      </c:pt>
                      <c:pt idx="9027">
                        <c:v>43253.305555555555</c:v>
                      </c:pt>
                      <c:pt idx="9028">
                        <c:v>43253.309027777781</c:v>
                      </c:pt>
                      <c:pt idx="9029">
                        <c:v>43253.3125</c:v>
                      </c:pt>
                      <c:pt idx="9030">
                        <c:v>43253.315972222219</c:v>
                      </c:pt>
                      <c:pt idx="9031">
                        <c:v>43253.319444444445</c:v>
                      </c:pt>
                      <c:pt idx="9032">
                        <c:v>43253.322916666664</c:v>
                      </c:pt>
                      <c:pt idx="9033">
                        <c:v>43253.326388888891</c:v>
                      </c:pt>
                      <c:pt idx="9034">
                        <c:v>43253.329861111109</c:v>
                      </c:pt>
                      <c:pt idx="9035">
                        <c:v>43253.333333333336</c:v>
                      </c:pt>
                      <c:pt idx="9036">
                        <c:v>43253.336805555555</c:v>
                      </c:pt>
                      <c:pt idx="9037">
                        <c:v>43253.340277777781</c:v>
                      </c:pt>
                      <c:pt idx="9038">
                        <c:v>43253.34375</c:v>
                      </c:pt>
                      <c:pt idx="9039">
                        <c:v>43253.347222222219</c:v>
                      </c:pt>
                      <c:pt idx="9040">
                        <c:v>43253.350694444445</c:v>
                      </c:pt>
                      <c:pt idx="9041">
                        <c:v>43253.354166666664</c:v>
                      </c:pt>
                      <c:pt idx="9042">
                        <c:v>43253.357638888891</c:v>
                      </c:pt>
                      <c:pt idx="9043">
                        <c:v>43253.361111111109</c:v>
                      </c:pt>
                      <c:pt idx="9044">
                        <c:v>43253.364583333336</c:v>
                      </c:pt>
                      <c:pt idx="9045">
                        <c:v>43253.368055555555</c:v>
                      </c:pt>
                      <c:pt idx="9046">
                        <c:v>43253.371527777781</c:v>
                      </c:pt>
                      <c:pt idx="9047">
                        <c:v>43253.375</c:v>
                      </c:pt>
                      <c:pt idx="9048">
                        <c:v>43253.378472222219</c:v>
                      </c:pt>
                      <c:pt idx="9049">
                        <c:v>43253.381944444445</c:v>
                      </c:pt>
                      <c:pt idx="9050">
                        <c:v>43253.385416666664</c:v>
                      </c:pt>
                      <c:pt idx="9051">
                        <c:v>43253.388888888891</c:v>
                      </c:pt>
                      <c:pt idx="9052">
                        <c:v>43253.392361111109</c:v>
                      </c:pt>
                      <c:pt idx="9053">
                        <c:v>43253.395833333336</c:v>
                      </c:pt>
                      <c:pt idx="9054">
                        <c:v>43253.399305555555</c:v>
                      </c:pt>
                      <c:pt idx="9055">
                        <c:v>43253.402777777781</c:v>
                      </c:pt>
                      <c:pt idx="9056">
                        <c:v>43253.40625</c:v>
                      </c:pt>
                      <c:pt idx="9057">
                        <c:v>43253.409722222219</c:v>
                      </c:pt>
                      <c:pt idx="9058">
                        <c:v>43253.413194444445</c:v>
                      </c:pt>
                      <c:pt idx="9059">
                        <c:v>43253.416666666664</c:v>
                      </c:pt>
                      <c:pt idx="9060">
                        <c:v>43253.420138888891</c:v>
                      </c:pt>
                      <c:pt idx="9061">
                        <c:v>43253.423611111109</c:v>
                      </c:pt>
                      <c:pt idx="9062">
                        <c:v>43253.427083333336</c:v>
                      </c:pt>
                      <c:pt idx="9063">
                        <c:v>43253.430555555555</c:v>
                      </c:pt>
                      <c:pt idx="9064">
                        <c:v>43253.434027777781</c:v>
                      </c:pt>
                      <c:pt idx="9065">
                        <c:v>43253.4375</c:v>
                      </c:pt>
                      <c:pt idx="9066">
                        <c:v>43253.440972222219</c:v>
                      </c:pt>
                      <c:pt idx="9067">
                        <c:v>43253.444444444445</c:v>
                      </c:pt>
                      <c:pt idx="9068">
                        <c:v>43253.447916666664</c:v>
                      </c:pt>
                      <c:pt idx="9069">
                        <c:v>43253.451388888891</c:v>
                      </c:pt>
                      <c:pt idx="9070">
                        <c:v>43253.454861111109</c:v>
                      </c:pt>
                      <c:pt idx="9071">
                        <c:v>43253.458333333336</c:v>
                      </c:pt>
                      <c:pt idx="9072">
                        <c:v>43253.461805555555</c:v>
                      </c:pt>
                      <c:pt idx="9073">
                        <c:v>43253.465277777781</c:v>
                      </c:pt>
                      <c:pt idx="9074">
                        <c:v>43253.46875</c:v>
                      </c:pt>
                      <c:pt idx="9075">
                        <c:v>43253.472222222219</c:v>
                      </c:pt>
                      <c:pt idx="9076">
                        <c:v>43253.475694444445</c:v>
                      </c:pt>
                      <c:pt idx="9077">
                        <c:v>43253.479166666664</c:v>
                      </c:pt>
                      <c:pt idx="9078">
                        <c:v>43253.482638888891</c:v>
                      </c:pt>
                      <c:pt idx="9079">
                        <c:v>43253.486111111109</c:v>
                      </c:pt>
                      <c:pt idx="9080">
                        <c:v>43253.489583333336</c:v>
                      </c:pt>
                      <c:pt idx="9081">
                        <c:v>43253.493055555555</c:v>
                      </c:pt>
                      <c:pt idx="9082">
                        <c:v>43253.496527777781</c:v>
                      </c:pt>
                      <c:pt idx="9083">
                        <c:v>43253.5</c:v>
                      </c:pt>
                      <c:pt idx="9084">
                        <c:v>43253.503472222219</c:v>
                      </c:pt>
                      <c:pt idx="9085">
                        <c:v>43253.506944444445</c:v>
                      </c:pt>
                      <c:pt idx="9086">
                        <c:v>43253.510416666664</c:v>
                      </c:pt>
                      <c:pt idx="9087">
                        <c:v>43253.513888888891</c:v>
                      </c:pt>
                      <c:pt idx="9088">
                        <c:v>43253.517361111109</c:v>
                      </c:pt>
                      <c:pt idx="9089">
                        <c:v>43253.520833333336</c:v>
                      </c:pt>
                      <c:pt idx="9090">
                        <c:v>43253.524305555555</c:v>
                      </c:pt>
                      <c:pt idx="9091">
                        <c:v>43253.527777777781</c:v>
                      </c:pt>
                      <c:pt idx="9092">
                        <c:v>43253.53125</c:v>
                      </c:pt>
                      <c:pt idx="9093">
                        <c:v>43253.534722222219</c:v>
                      </c:pt>
                      <c:pt idx="9094">
                        <c:v>43253.538194444445</c:v>
                      </c:pt>
                      <c:pt idx="9095">
                        <c:v>43253.541666666664</c:v>
                      </c:pt>
                      <c:pt idx="9096">
                        <c:v>43253.545138888891</c:v>
                      </c:pt>
                      <c:pt idx="9097">
                        <c:v>43253.548611111109</c:v>
                      </c:pt>
                      <c:pt idx="9098">
                        <c:v>43253.552083333336</c:v>
                      </c:pt>
                      <c:pt idx="9099">
                        <c:v>43253.555555555555</c:v>
                      </c:pt>
                      <c:pt idx="9100">
                        <c:v>43253.559027777781</c:v>
                      </c:pt>
                      <c:pt idx="9101">
                        <c:v>43253.5625</c:v>
                      </c:pt>
                      <c:pt idx="9102">
                        <c:v>43253.565972222219</c:v>
                      </c:pt>
                      <c:pt idx="9103">
                        <c:v>43253.569444444445</c:v>
                      </c:pt>
                      <c:pt idx="9104">
                        <c:v>43253.572916666664</c:v>
                      </c:pt>
                      <c:pt idx="9105">
                        <c:v>43253.576388888891</c:v>
                      </c:pt>
                      <c:pt idx="9106">
                        <c:v>43253.579861111109</c:v>
                      </c:pt>
                      <c:pt idx="9107">
                        <c:v>43253.583333333336</c:v>
                      </c:pt>
                      <c:pt idx="9108">
                        <c:v>43253.586805555555</c:v>
                      </c:pt>
                      <c:pt idx="9109">
                        <c:v>43253.590277777781</c:v>
                      </c:pt>
                      <c:pt idx="9110">
                        <c:v>43253.59375</c:v>
                      </c:pt>
                      <c:pt idx="9111">
                        <c:v>43253.597222222219</c:v>
                      </c:pt>
                      <c:pt idx="9112">
                        <c:v>43253.600694444445</c:v>
                      </c:pt>
                      <c:pt idx="9113">
                        <c:v>43253.604166666664</c:v>
                      </c:pt>
                      <c:pt idx="9114">
                        <c:v>43253.607638888891</c:v>
                      </c:pt>
                      <c:pt idx="9115">
                        <c:v>43253.611111111109</c:v>
                      </c:pt>
                      <c:pt idx="9116">
                        <c:v>43253.614583333336</c:v>
                      </c:pt>
                      <c:pt idx="9117">
                        <c:v>43253.618055555555</c:v>
                      </c:pt>
                      <c:pt idx="9118">
                        <c:v>43253.621527777781</c:v>
                      </c:pt>
                      <c:pt idx="9119">
                        <c:v>43253.625</c:v>
                      </c:pt>
                      <c:pt idx="9120">
                        <c:v>43253.628472222219</c:v>
                      </c:pt>
                      <c:pt idx="9121">
                        <c:v>43253.631944444445</c:v>
                      </c:pt>
                      <c:pt idx="9122">
                        <c:v>43253.635416666664</c:v>
                      </c:pt>
                      <c:pt idx="9123">
                        <c:v>43253.638888888891</c:v>
                      </c:pt>
                      <c:pt idx="9124">
                        <c:v>43253.642361111109</c:v>
                      </c:pt>
                      <c:pt idx="9125">
                        <c:v>43253.645833333336</c:v>
                      </c:pt>
                      <c:pt idx="9126">
                        <c:v>43253.649305555555</c:v>
                      </c:pt>
                      <c:pt idx="9127">
                        <c:v>43253.652777777781</c:v>
                      </c:pt>
                      <c:pt idx="9128">
                        <c:v>43253.65625</c:v>
                      </c:pt>
                      <c:pt idx="9129">
                        <c:v>43253.659722222219</c:v>
                      </c:pt>
                      <c:pt idx="9130">
                        <c:v>43253.663194444445</c:v>
                      </c:pt>
                      <c:pt idx="9131">
                        <c:v>43253.666666666664</c:v>
                      </c:pt>
                      <c:pt idx="9132">
                        <c:v>43253.670138888891</c:v>
                      </c:pt>
                      <c:pt idx="9133">
                        <c:v>43253.673611111109</c:v>
                      </c:pt>
                      <c:pt idx="9134">
                        <c:v>43253.677083333336</c:v>
                      </c:pt>
                      <c:pt idx="9135">
                        <c:v>43253.680555555555</c:v>
                      </c:pt>
                      <c:pt idx="9136">
                        <c:v>43253.684027777781</c:v>
                      </c:pt>
                      <c:pt idx="9137">
                        <c:v>43253.6875</c:v>
                      </c:pt>
                      <c:pt idx="9138">
                        <c:v>43253.693749999999</c:v>
                      </c:pt>
                      <c:pt idx="9139">
                        <c:v>43253.697222222225</c:v>
                      </c:pt>
                      <c:pt idx="9140">
                        <c:v>43253.700694444444</c:v>
                      </c:pt>
                      <c:pt idx="9141">
                        <c:v>43253.70416666667</c:v>
                      </c:pt>
                      <c:pt idx="9142">
                        <c:v>43253.707638888889</c:v>
                      </c:pt>
                      <c:pt idx="9143">
                        <c:v>43253.711111111108</c:v>
                      </c:pt>
                      <c:pt idx="9144">
                        <c:v>43253.714583333334</c:v>
                      </c:pt>
                      <c:pt idx="9145">
                        <c:v>43253.718055555553</c:v>
                      </c:pt>
                      <c:pt idx="9146">
                        <c:v>43253.72152777778</c:v>
                      </c:pt>
                      <c:pt idx="9147">
                        <c:v>43253.724999999999</c:v>
                      </c:pt>
                      <c:pt idx="9148">
                        <c:v>43253.728472222225</c:v>
                      </c:pt>
                      <c:pt idx="9149">
                        <c:v>43253.731944444444</c:v>
                      </c:pt>
                      <c:pt idx="9150">
                        <c:v>43253.73541666667</c:v>
                      </c:pt>
                      <c:pt idx="9151">
                        <c:v>43253.738888888889</c:v>
                      </c:pt>
                      <c:pt idx="9152">
                        <c:v>43253.742361111108</c:v>
                      </c:pt>
                      <c:pt idx="9153">
                        <c:v>43253.745833333334</c:v>
                      </c:pt>
                      <c:pt idx="9154">
                        <c:v>43253.749305555553</c:v>
                      </c:pt>
                      <c:pt idx="9155">
                        <c:v>43253.75277777778</c:v>
                      </c:pt>
                      <c:pt idx="9156">
                        <c:v>43253.756249999999</c:v>
                      </c:pt>
                      <c:pt idx="9157">
                        <c:v>43253.759722222225</c:v>
                      </c:pt>
                      <c:pt idx="9158">
                        <c:v>43253.763194444444</c:v>
                      </c:pt>
                      <c:pt idx="9159">
                        <c:v>43253.76666666667</c:v>
                      </c:pt>
                      <c:pt idx="9160">
                        <c:v>43253.770138888889</c:v>
                      </c:pt>
                      <c:pt idx="9161">
                        <c:v>43253.773611111108</c:v>
                      </c:pt>
                      <c:pt idx="9162">
                        <c:v>43253.777083333334</c:v>
                      </c:pt>
                      <c:pt idx="9163">
                        <c:v>43253.780555555553</c:v>
                      </c:pt>
                      <c:pt idx="9164">
                        <c:v>43253.78402777778</c:v>
                      </c:pt>
                      <c:pt idx="9165">
                        <c:v>43253.787499999999</c:v>
                      </c:pt>
                      <c:pt idx="9166">
                        <c:v>43253.790972222225</c:v>
                      </c:pt>
                      <c:pt idx="9167">
                        <c:v>43253.794444444444</c:v>
                      </c:pt>
                      <c:pt idx="9168">
                        <c:v>43253.79791666667</c:v>
                      </c:pt>
                      <c:pt idx="9169">
                        <c:v>43253.801388888889</c:v>
                      </c:pt>
                      <c:pt idx="9170">
                        <c:v>43253.804861111108</c:v>
                      </c:pt>
                      <c:pt idx="9171">
                        <c:v>43253.808333333334</c:v>
                      </c:pt>
                      <c:pt idx="9172">
                        <c:v>43253.811805555553</c:v>
                      </c:pt>
                      <c:pt idx="9173">
                        <c:v>43253.81527777778</c:v>
                      </c:pt>
                      <c:pt idx="9174">
                        <c:v>43253.822222222225</c:v>
                      </c:pt>
                      <c:pt idx="9175">
                        <c:v>43253.82916666667</c:v>
                      </c:pt>
                      <c:pt idx="9176">
                        <c:v>43253.832638888889</c:v>
                      </c:pt>
                      <c:pt idx="9177">
                        <c:v>43253.839583333334</c:v>
                      </c:pt>
                      <c:pt idx="9178">
                        <c:v>43253.84652777778</c:v>
                      </c:pt>
                      <c:pt idx="9179">
                        <c:v>43253.853472222225</c:v>
                      </c:pt>
                      <c:pt idx="9180">
                        <c:v>43253.856944444444</c:v>
                      </c:pt>
                      <c:pt idx="9181">
                        <c:v>43253.861111111109</c:v>
                      </c:pt>
                      <c:pt idx="9182">
                        <c:v>43253.867361111108</c:v>
                      </c:pt>
                      <c:pt idx="9183">
                        <c:v>43253.870833333334</c:v>
                      </c:pt>
                      <c:pt idx="9184">
                        <c:v>43253.874305555553</c:v>
                      </c:pt>
                      <c:pt idx="9185">
                        <c:v>43253.87777777778</c:v>
                      </c:pt>
                      <c:pt idx="9186">
                        <c:v>43253.881249999999</c:v>
                      </c:pt>
                      <c:pt idx="9187">
                        <c:v>43253.884722222225</c:v>
                      </c:pt>
                      <c:pt idx="9188">
                        <c:v>43253.89166666667</c:v>
                      </c:pt>
                      <c:pt idx="9189">
                        <c:v>43253.898611111108</c:v>
                      </c:pt>
                      <c:pt idx="9190">
                        <c:v>43253.902083333334</c:v>
                      </c:pt>
                      <c:pt idx="9191">
                        <c:v>43253.905555555553</c:v>
                      </c:pt>
                      <c:pt idx="9192">
                        <c:v>43253.90902777778</c:v>
                      </c:pt>
                      <c:pt idx="9193">
                        <c:v>43253.912499999999</c:v>
                      </c:pt>
                      <c:pt idx="9194">
                        <c:v>43253.915972222225</c:v>
                      </c:pt>
                      <c:pt idx="9195">
                        <c:v>43253.919444444444</c:v>
                      </c:pt>
                      <c:pt idx="9196">
                        <c:v>43253.92291666667</c:v>
                      </c:pt>
                      <c:pt idx="9197">
                        <c:v>43253.926388888889</c:v>
                      </c:pt>
                      <c:pt idx="9198">
                        <c:v>43253.929861111108</c:v>
                      </c:pt>
                      <c:pt idx="9199">
                        <c:v>43253.933333333334</c:v>
                      </c:pt>
                      <c:pt idx="9200">
                        <c:v>43253.936805555553</c:v>
                      </c:pt>
                      <c:pt idx="9201">
                        <c:v>43253.94027777778</c:v>
                      </c:pt>
                      <c:pt idx="9202">
                        <c:v>43253.943749999999</c:v>
                      </c:pt>
                      <c:pt idx="9203">
                        <c:v>43253.947222222225</c:v>
                      </c:pt>
                      <c:pt idx="9204">
                        <c:v>43253.950694444444</c:v>
                      </c:pt>
                      <c:pt idx="9205">
                        <c:v>43253.95416666667</c:v>
                      </c:pt>
                      <c:pt idx="9206">
                        <c:v>43253.957638888889</c:v>
                      </c:pt>
                      <c:pt idx="9207">
                        <c:v>43253.961111111108</c:v>
                      </c:pt>
                      <c:pt idx="9208">
                        <c:v>43253.964583333334</c:v>
                      </c:pt>
                      <c:pt idx="9209">
                        <c:v>43253.968055555553</c:v>
                      </c:pt>
                      <c:pt idx="9210">
                        <c:v>43253.97152777778</c:v>
                      </c:pt>
                      <c:pt idx="9211">
                        <c:v>43253.974999999999</c:v>
                      </c:pt>
                      <c:pt idx="9212">
                        <c:v>43253.978472222225</c:v>
                      </c:pt>
                      <c:pt idx="9213">
                        <c:v>43253.981944444444</c:v>
                      </c:pt>
                      <c:pt idx="9214">
                        <c:v>43253.98541666667</c:v>
                      </c:pt>
                      <c:pt idx="9215">
                        <c:v>43253.988888888889</c:v>
                      </c:pt>
                      <c:pt idx="9216">
                        <c:v>43253.992361111108</c:v>
                      </c:pt>
                      <c:pt idx="9217">
                        <c:v>43253.995833333334</c:v>
                      </c:pt>
                      <c:pt idx="9218">
                        <c:v>43253.999305555553</c:v>
                      </c:pt>
                      <c:pt idx="9219">
                        <c:v>43254.00277777778</c:v>
                      </c:pt>
                      <c:pt idx="9220">
                        <c:v>43254.006249999999</c:v>
                      </c:pt>
                      <c:pt idx="9221">
                        <c:v>43254.009722222225</c:v>
                      </c:pt>
                      <c:pt idx="9222">
                        <c:v>43254.013194444444</c:v>
                      </c:pt>
                      <c:pt idx="9223">
                        <c:v>43254.01666666667</c:v>
                      </c:pt>
                      <c:pt idx="9224">
                        <c:v>43254.020138888889</c:v>
                      </c:pt>
                      <c:pt idx="9225">
                        <c:v>43254.023611111108</c:v>
                      </c:pt>
                      <c:pt idx="9226">
                        <c:v>43254.027083333334</c:v>
                      </c:pt>
                      <c:pt idx="9227">
                        <c:v>43254.030555555553</c:v>
                      </c:pt>
                      <c:pt idx="9228">
                        <c:v>43254.03402777778</c:v>
                      </c:pt>
                      <c:pt idx="9229">
                        <c:v>43254.037499999999</c:v>
                      </c:pt>
                      <c:pt idx="9230">
                        <c:v>43254.040972222225</c:v>
                      </c:pt>
                      <c:pt idx="9231">
                        <c:v>43254.044444444444</c:v>
                      </c:pt>
                      <c:pt idx="9232">
                        <c:v>43254.04791666667</c:v>
                      </c:pt>
                      <c:pt idx="9233">
                        <c:v>43254.051388888889</c:v>
                      </c:pt>
                      <c:pt idx="9234">
                        <c:v>43254.054861111108</c:v>
                      </c:pt>
                      <c:pt idx="9235">
                        <c:v>43254.058333333334</c:v>
                      </c:pt>
                      <c:pt idx="9236">
                        <c:v>43254.061805555553</c:v>
                      </c:pt>
                      <c:pt idx="9237">
                        <c:v>43254.06527777778</c:v>
                      </c:pt>
                      <c:pt idx="9238">
                        <c:v>43254.072222222225</c:v>
                      </c:pt>
                      <c:pt idx="9239">
                        <c:v>43254.076388888891</c:v>
                      </c:pt>
                      <c:pt idx="9240">
                        <c:v>43254.079861111109</c:v>
                      </c:pt>
                      <c:pt idx="9241">
                        <c:v>43254.083333333336</c:v>
                      </c:pt>
                      <c:pt idx="9242">
                        <c:v>43254.089583333334</c:v>
                      </c:pt>
                      <c:pt idx="9243">
                        <c:v>43254.093055555553</c:v>
                      </c:pt>
                      <c:pt idx="9244">
                        <c:v>43254.09652777778</c:v>
                      </c:pt>
                      <c:pt idx="9245">
                        <c:v>43254.103472222225</c:v>
                      </c:pt>
                      <c:pt idx="9246">
                        <c:v>43254.11041666667</c:v>
                      </c:pt>
                      <c:pt idx="9247">
                        <c:v>43254.114583333336</c:v>
                      </c:pt>
                      <c:pt idx="9248">
                        <c:v>43254.120833333334</c:v>
                      </c:pt>
                      <c:pt idx="9249">
                        <c:v>43254.12777777778</c:v>
                      </c:pt>
                      <c:pt idx="9250">
                        <c:v>43254.131249999999</c:v>
                      </c:pt>
                      <c:pt idx="9251">
                        <c:v>43254.134722222225</c:v>
                      </c:pt>
                      <c:pt idx="9252">
                        <c:v>43254.138194444444</c:v>
                      </c:pt>
                      <c:pt idx="9253">
                        <c:v>43254.142361111109</c:v>
                      </c:pt>
                      <c:pt idx="9254">
                        <c:v>43254.145833333336</c:v>
                      </c:pt>
                      <c:pt idx="9255">
                        <c:v>43254.149305555555</c:v>
                      </c:pt>
                      <c:pt idx="9256">
                        <c:v>43254.152777777781</c:v>
                      </c:pt>
                      <c:pt idx="9257">
                        <c:v>43254.15625</c:v>
                      </c:pt>
                      <c:pt idx="9258">
                        <c:v>43254.162499999999</c:v>
                      </c:pt>
                      <c:pt idx="9259">
                        <c:v>43254.169444444444</c:v>
                      </c:pt>
                      <c:pt idx="9260">
                        <c:v>43254.176388888889</c:v>
                      </c:pt>
                      <c:pt idx="9261">
                        <c:v>43254.179861111108</c:v>
                      </c:pt>
                      <c:pt idx="9262">
                        <c:v>43254.183333333334</c:v>
                      </c:pt>
                      <c:pt idx="9263">
                        <c:v>43254.19027777778</c:v>
                      </c:pt>
                      <c:pt idx="9264">
                        <c:v>43254.193749999999</c:v>
                      </c:pt>
                      <c:pt idx="9265">
                        <c:v>43254.197222222225</c:v>
                      </c:pt>
                      <c:pt idx="9266">
                        <c:v>43254.200694444444</c:v>
                      </c:pt>
                      <c:pt idx="9267">
                        <c:v>43254.20416666667</c:v>
                      </c:pt>
                      <c:pt idx="9268">
                        <c:v>43254.207638888889</c:v>
                      </c:pt>
                      <c:pt idx="9269">
                        <c:v>43254.211111111108</c:v>
                      </c:pt>
                      <c:pt idx="9270">
                        <c:v>43254.214583333334</c:v>
                      </c:pt>
                      <c:pt idx="9271">
                        <c:v>43254.218055555553</c:v>
                      </c:pt>
                      <c:pt idx="9272">
                        <c:v>43254.22152777778</c:v>
                      </c:pt>
                      <c:pt idx="9273">
                        <c:v>43254.224999999999</c:v>
                      </c:pt>
                      <c:pt idx="9274">
                        <c:v>43254.228472222225</c:v>
                      </c:pt>
                      <c:pt idx="9275">
                        <c:v>43254.231944444444</c:v>
                      </c:pt>
                      <c:pt idx="9276">
                        <c:v>43254.23541666667</c:v>
                      </c:pt>
                      <c:pt idx="9277">
                        <c:v>43254.238888888889</c:v>
                      </c:pt>
                      <c:pt idx="9278">
                        <c:v>43254.245833333334</c:v>
                      </c:pt>
                      <c:pt idx="9279">
                        <c:v>43254.249305555553</c:v>
                      </c:pt>
                      <c:pt idx="9280">
                        <c:v>43254.25277777778</c:v>
                      </c:pt>
                      <c:pt idx="9281">
                        <c:v>43254.256249999999</c:v>
                      </c:pt>
                      <c:pt idx="9282">
                        <c:v>43254.259722222225</c:v>
                      </c:pt>
                      <c:pt idx="9283">
                        <c:v>43254.263194444444</c:v>
                      </c:pt>
                      <c:pt idx="9284">
                        <c:v>43254.26666666667</c:v>
                      </c:pt>
                      <c:pt idx="9285">
                        <c:v>43254.270138888889</c:v>
                      </c:pt>
                      <c:pt idx="9286">
                        <c:v>43254.273611111108</c:v>
                      </c:pt>
                      <c:pt idx="9287">
                        <c:v>43254.277083333334</c:v>
                      </c:pt>
                      <c:pt idx="9288">
                        <c:v>43254.280555555553</c:v>
                      </c:pt>
                      <c:pt idx="9289">
                        <c:v>43254.28402777778</c:v>
                      </c:pt>
                      <c:pt idx="9290">
                        <c:v>43254.287499999999</c:v>
                      </c:pt>
                      <c:pt idx="9291">
                        <c:v>43254.290972222225</c:v>
                      </c:pt>
                      <c:pt idx="9292">
                        <c:v>43254.294444444444</c:v>
                      </c:pt>
                      <c:pt idx="9293">
                        <c:v>43254.29791666667</c:v>
                      </c:pt>
                      <c:pt idx="9294">
                        <c:v>43254.301388888889</c:v>
                      </c:pt>
                      <c:pt idx="9295">
                        <c:v>43254.304861111108</c:v>
                      </c:pt>
                      <c:pt idx="9296">
                        <c:v>43254.308333333334</c:v>
                      </c:pt>
                      <c:pt idx="9297">
                        <c:v>43254.311805555553</c:v>
                      </c:pt>
                      <c:pt idx="9298">
                        <c:v>43254.31527777778</c:v>
                      </c:pt>
                      <c:pt idx="9299">
                        <c:v>43254.318749999999</c:v>
                      </c:pt>
                      <c:pt idx="9300">
                        <c:v>43254.322222222225</c:v>
                      </c:pt>
                      <c:pt idx="9301">
                        <c:v>43254.325694444444</c:v>
                      </c:pt>
                      <c:pt idx="9302">
                        <c:v>43254.32916666667</c:v>
                      </c:pt>
                      <c:pt idx="9303">
                        <c:v>43254.332638888889</c:v>
                      </c:pt>
                      <c:pt idx="9304">
                        <c:v>43254.336111111108</c:v>
                      </c:pt>
                      <c:pt idx="9305">
                        <c:v>43254.339583333334</c:v>
                      </c:pt>
                      <c:pt idx="9306">
                        <c:v>43254.343055555553</c:v>
                      </c:pt>
                      <c:pt idx="9307">
                        <c:v>43254.34652777778</c:v>
                      </c:pt>
                      <c:pt idx="9308">
                        <c:v>43254.35</c:v>
                      </c:pt>
                      <c:pt idx="9309">
                        <c:v>43254.353472222225</c:v>
                      </c:pt>
                      <c:pt idx="9310">
                        <c:v>43254.356944444444</c:v>
                      </c:pt>
                      <c:pt idx="9311">
                        <c:v>43254.36041666667</c:v>
                      </c:pt>
                      <c:pt idx="9312">
                        <c:v>43254.363888888889</c:v>
                      </c:pt>
                      <c:pt idx="9313">
                        <c:v>43254.367361111108</c:v>
                      </c:pt>
                      <c:pt idx="9314">
                        <c:v>43254.370833333334</c:v>
                      </c:pt>
                      <c:pt idx="9315">
                        <c:v>43254.374305555553</c:v>
                      </c:pt>
                      <c:pt idx="9316">
                        <c:v>43254.37777777778</c:v>
                      </c:pt>
                      <c:pt idx="9317">
                        <c:v>43254.381249999999</c:v>
                      </c:pt>
                      <c:pt idx="9318">
                        <c:v>43254.384722222225</c:v>
                      </c:pt>
                      <c:pt idx="9319">
                        <c:v>43254.388194444444</c:v>
                      </c:pt>
                      <c:pt idx="9320">
                        <c:v>43254.39166666667</c:v>
                      </c:pt>
                      <c:pt idx="9321">
                        <c:v>43254.395138888889</c:v>
                      </c:pt>
                      <c:pt idx="9322">
                        <c:v>43254.398611111108</c:v>
                      </c:pt>
                      <c:pt idx="9323">
                        <c:v>43254.402083333334</c:v>
                      </c:pt>
                      <c:pt idx="9324">
                        <c:v>43254.405555555553</c:v>
                      </c:pt>
                      <c:pt idx="9325">
                        <c:v>43254.40902777778</c:v>
                      </c:pt>
                      <c:pt idx="9326">
                        <c:v>43254.412499999999</c:v>
                      </c:pt>
                      <c:pt idx="9327">
                        <c:v>43254.415972222225</c:v>
                      </c:pt>
                      <c:pt idx="9328">
                        <c:v>43254.419444444444</c:v>
                      </c:pt>
                      <c:pt idx="9329">
                        <c:v>43254.42291666667</c:v>
                      </c:pt>
                      <c:pt idx="9330">
                        <c:v>43254.426388888889</c:v>
                      </c:pt>
                      <c:pt idx="9331">
                        <c:v>43254.429861111108</c:v>
                      </c:pt>
                      <c:pt idx="9332">
                        <c:v>43254.433333333334</c:v>
                      </c:pt>
                      <c:pt idx="9333">
                        <c:v>43254.436805555553</c:v>
                      </c:pt>
                      <c:pt idx="9334">
                        <c:v>43254.44027777778</c:v>
                      </c:pt>
                      <c:pt idx="9335">
                        <c:v>43254.443749999999</c:v>
                      </c:pt>
                      <c:pt idx="9336">
                        <c:v>43254.447222222225</c:v>
                      </c:pt>
                      <c:pt idx="9337">
                        <c:v>43254.450694444444</c:v>
                      </c:pt>
                      <c:pt idx="9338">
                        <c:v>43254.45416666667</c:v>
                      </c:pt>
                      <c:pt idx="9339">
                        <c:v>43254.457638888889</c:v>
                      </c:pt>
                      <c:pt idx="9340">
                        <c:v>43254.461111111108</c:v>
                      </c:pt>
                      <c:pt idx="9341">
                        <c:v>43254.464583333334</c:v>
                      </c:pt>
                      <c:pt idx="9342">
                        <c:v>43254.468055555553</c:v>
                      </c:pt>
                      <c:pt idx="9343">
                        <c:v>43254.47152777778</c:v>
                      </c:pt>
                      <c:pt idx="9344">
                        <c:v>43254.474999999999</c:v>
                      </c:pt>
                      <c:pt idx="9345">
                        <c:v>43254.478472222225</c:v>
                      </c:pt>
                      <c:pt idx="9346">
                        <c:v>43254.481944444444</c:v>
                      </c:pt>
                      <c:pt idx="9347">
                        <c:v>43254.48541666667</c:v>
                      </c:pt>
                      <c:pt idx="9348">
                        <c:v>43254.488888888889</c:v>
                      </c:pt>
                      <c:pt idx="9349">
                        <c:v>43254.492361111108</c:v>
                      </c:pt>
                      <c:pt idx="9350">
                        <c:v>43254.495833333334</c:v>
                      </c:pt>
                      <c:pt idx="9351">
                        <c:v>43254.499305555553</c:v>
                      </c:pt>
                      <c:pt idx="9352">
                        <c:v>43254.50277777778</c:v>
                      </c:pt>
                      <c:pt idx="9353">
                        <c:v>43254.506249999999</c:v>
                      </c:pt>
                      <c:pt idx="9354">
                        <c:v>43254.509722222225</c:v>
                      </c:pt>
                      <c:pt idx="9355">
                        <c:v>43254.513194444444</c:v>
                      </c:pt>
                      <c:pt idx="9356">
                        <c:v>43254.51666666667</c:v>
                      </c:pt>
                      <c:pt idx="9357">
                        <c:v>43254.520138888889</c:v>
                      </c:pt>
                      <c:pt idx="9358">
                        <c:v>43254.523611111108</c:v>
                      </c:pt>
                      <c:pt idx="9359">
                        <c:v>43254.527083333334</c:v>
                      </c:pt>
                      <c:pt idx="9360">
                        <c:v>43254.530555555553</c:v>
                      </c:pt>
                      <c:pt idx="9361">
                        <c:v>43254.53402777778</c:v>
                      </c:pt>
                      <c:pt idx="9362">
                        <c:v>43254.537499999999</c:v>
                      </c:pt>
                      <c:pt idx="9363">
                        <c:v>43254.540972222225</c:v>
                      </c:pt>
                      <c:pt idx="9364">
                        <c:v>43254.544444444444</c:v>
                      </c:pt>
                      <c:pt idx="9365">
                        <c:v>43254.54791666667</c:v>
                      </c:pt>
                      <c:pt idx="9366">
                        <c:v>43254.551388888889</c:v>
                      </c:pt>
                      <c:pt idx="9367">
                        <c:v>43254.554861111108</c:v>
                      </c:pt>
                      <c:pt idx="9368">
                        <c:v>43254.558333333334</c:v>
                      </c:pt>
                      <c:pt idx="9369">
                        <c:v>43254.5625</c:v>
                      </c:pt>
                      <c:pt idx="9370">
                        <c:v>43254.565972222219</c:v>
                      </c:pt>
                      <c:pt idx="9371">
                        <c:v>43254.569444444445</c:v>
                      </c:pt>
                      <c:pt idx="9372">
                        <c:v>43254.572916666664</c:v>
                      </c:pt>
                      <c:pt idx="9373">
                        <c:v>43254.576388888891</c:v>
                      </c:pt>
                      <c:pt idx="9374">
                        <c:v>43254.579861111109</c:v>
                      </c:pt>
                      <c:pt idx="9375">
                        <c:v>43254.583333333336</c:v>
                      </c:pt>
                      <c:pt idx="9376">
                        <c:v>43254.586805555555</c:v>
                      </c:pt>
                      <c:pt idx="9377">
                        <c:v>43254.590277777781</c:v>
                      </c:pt>
                      <c:pt idx="9378">
                        <c:v>43254.59375</c:v>
                      </c:pt>
                      <c:pt idx="9379">
                        <c:v>43254.597222222219</c:v>
                      </c:pt>
                      <c:pt idx="9380">
                        <c:v>43254.600694444445</c:v>
                      </c:pt>
                      <c:pt idx="9381">
                        <c:v>43254.604166666664</c:v>
                      </c:pt>
                      <c:pt idx="9382">
                        <c:v>43254.607638888891</c:v>
                      </c:pt>
                      <c:pt idx="9383">
                        <c:v>43254.613888888889</c:v>
                      </c:pt>
                      <c:pt idx="9384">
                        <c:v>43254.618055555555</c:v>
                      </c:pt>
                      <c:pt idx="9385">
                        <c:v>43254.624305555553</c:v>
                      </c:pt>
                      <c:pt idx="9386">
                        <c:v>43254.628472222219</c:v>
                      </c:pt>
                      <c:pt idx="9387">
                        <c:v>43254.631944444445</c:v>
                      </c:pt>
                      <c:pt idx="9388">
                        <c:v>43254.635416666664</c:v>
                      </c:pt>
                      <c:pt idx="9389">
                        <c:v>43254.638888888891</c:v>
                      </c:pt>
                      <c:pt idx="9390">
                        <c:v>43254.642361111109</c:v>
                      </c:pt>
                      <c:pt idx="9391">
                        <c:v>43254.645833333336</c:v>
                      </c:pt>
                      <c:pt idx="9392">
                        <c:v>43254.649305555555</c:v>
                      </c:pt>
                      <c:pt idx="9393">
                        <c:v>43254.652777777781</c:v>
                      </c:pt>
                      <c:pt idx="9394">
                        <c:v>43254.65902777778</c:v>
                      </c:pt>
                      <c:pt idx="9395">
                        <c:v>43254.662499999999</c:v>
                      </c:pt>
                      <c:pt idx="9396">
                        <c:v>43254.666666666664</c:v>
                      </c:pt>
                      <c:pt idx="9397">
                        <c:v>43254.67291666667</c:v>
                      </c:pt>
                      <c:pt idx="9398">
                        <c:v>43254.676388888889</c:v>
                      </c:pt>
                      <c:pt idx="9399">
                        <c:v>43254.683333333334</c:v>
                      </c:pt>
                      <c:pt idx="9400">
                        <c:v>43254.686805555553</c:v>
                      </c:pt>
                      <c:pt idx="9401">
                        <c:v>43254.690972222219</c:v>
                      </c:pt>
                      <c:pt idx="9402">
                        <c:v>43254.694444444445</c:v>
                      </c:pt>
                      <c:pt idx="9403">
                        <c:v>43254.700694444444</c:v>
                      </c:pt>
                      <c:pt idx="9404">
                        <c:v>43254.704861111109</c:v>
                      </c:pt>
                      <c:pt idx="9405">
                        <c:v>43254.711111111108</c:v>
                      </c:pt>
                      <c:pt idx="9406">
                        <c:v>43254.714583333334</c:v>
                      </c:pt>
                      <c:pt idx="9407">
                        <c:v>43254.718055555553</c:v>
                      </c:pt>
                      <c:pt idx="9408">
                        <c:v>43254.72152777778</c:v>
                      </c:pt>
                      <c:pt idx="9409">
                        <c:v>43254.728472222225</c:v>
                      </c:pt>
                      <c:pt idx="9410">
                        <c:v>43254.731944444444</c:v>
                      </c:pt>
                      <c:pt idx="9411">
                        <c:v>43254.73541666667</c:v>
                      </c:pt>
                      <c:pt idx="9412">
                        <c:v>43254.738888888889</c:v>
                      </c:pt>
                      <c:pt idx="9413">
                        <c:v>43254.745833333334</c:v>
                      </c:pt>
                      <c:pt idx="9414">
                        <c:v>43254.75277777778</c:v>
                      </c:pt>
                      <c:pt idx="9415">
                        <c:v>43254.756249999999</c:v>
                      </c:pt>
                      <c:pt idx="9416">
                        <c:v>43254.763194444444</c:v>
                      </c:pt>
                      <c:pt idx="9417">
                        <c:v>43254.767361111109</c:v>
                      </c:pt>
                      <c:pt idx="9418">
                        <c:v>43254.773611111108</c:v>
                      </c:pt>
                      <c:pt idx="9419">
                        <c:v>43254.777083333334</c:v>
                      </c:pt>
                      <c:pt idx="9420">
                        <c:v>43254.78402777778</c:v>
                      </c:pt>
                      <c:pt idx="9421">
                        <c:v>43254.788194444445</c:v>
                      </c:pt>
                      <c:pt idx="9422">
                        <c:v>43254.794444444444</c:v>
                      </c:pt>
                      <c:pt idx="9423">
                        <c:v>43254.79791666667</c:v>
                      </c:pt>
                      <c:pt idx="9424">
                        <c:v>43254.804861111108</c:v>
                      </c:pt>
                      <c:pt idx="9425">
                        <c:v>43254.808333333334</c:v>
                      </c:pt>
                      <c:pt idx="9426">
                        <c:v>43254.81527777778</c:v>
                      </c:pt>
                      <c:pt idx="9427">
                        <c:v>43254.818749999999</c:v>
                      </c:pt>
                      <c:pt idx="9428">
                        <c:v>43254.822222222225</c:v>
                      </c:pt>
                      <c:pt idx="9429">
                        <c:v>43254.82916666667</c:v>
                      </c:pt>
                      <c:pt idx="9430">
                        <c:v>43254.832638888889</c:v>
                      </c:pt>
                      <c:pt idx="9431">
                        <c:v>43254.836111111108</c:v>
                      </c:pt>
                      <c:pt idx="9432">
                        <c:v>43254.839583333334</c:v>
                      </c:pt>
                      <c:pt idx="9433">
                        <c:v>43254.843055555553</c:v>
                      </c:pt>
                      <c:pt idx="9434">
                        <c:v>43254.84652777778</c:v>
                      </c:pt>
                      <c:pt idx="9435">
                        <c:v>43254.85</c:v>
                      </c:pt>
                      <c:pt idx="9436">
                        <c:v>43254.853472222225</c:v>
                      </c:pt>
                      <c:pt idx="9437">
                        <c:v>43254.856944444444</c:v>
                      </c:pt>
                      <c:pt idx="9438">
                        <c:v>43254.86041666667</c:v>
                      </c:pt>
                      <c:pt idx="9439">
                        <c:v>43254.863888888889</c:v>
                      </c:pt>
                      <c:pt idx="9440">
                        <c:v>43254.868055555555</c:v>
                      </c:pt>
                      <c:pt idx="9441">
                        <c:v>43254.874305555553</c:v>
                      </c:pt>
                      <c:pt idx="9442">
                        <c:v>43254.87777777778</c:v>
                      </c:pt>
                      <c:pt idx="9443">
                        <c:v>43254.881249999999</c:v>
                      </c:pt>
                      <c:pt idx="9444">
                        <c:v>43254.884722222225</c:v>
                      </c:pt>
                      <c:pt idx="9445">
                        <c:v>43254.888194444444</c:v>
                      </c:pt>
                      <c:pt idx="9446">
                        <c:v>43254.892361111109</c:v>
                      </c:pt>
                      <c:pt idx="9447">
                        <c:v>43254.898611111108</c:v>
                      </c:pt>
                      <c:pt idx="9448">
                        <c:v>43254.902083333334</c:v>
                      </c:pt>
                      <c:pt idx="9449">
                        <c:v>43254.905555555553</c:v>
                      </c:pt>
                      <c:pt idx="9450">
                        <c:v>43254.90902777778</c:v>
                      </c:pt>
                      <c:pt idx="9451">
                        <c:v>43254.912499999999</c:v>
                      </c:pt>
                      <c:pt idx="9452">
                        <c:v>43254.915972222225</c:v>
                      </c:pt>
                      <c:pt idx="9453">
                        <c:v>43254.919444444444</c:v>
                      </c:pt>
                      <c:pt idx="9454">
                        <c:v>43254.92291666667</c:v>
                      </c:pt>
                      <c:pt idx="9455">
                        <c:v>43254.926388888889</c:v>
                      </c:pt>
                      <c:pt idx="9456">
                        <c:v>43254.929861111108</c:v>
                      </c:pt>
                      <c:pt idx="9457">
                        <c:v>43254.933333333334</c:v>
                      </c:pt>
                      <c:pt idx="9458">
                        <c:v>43254.936805555553</c:v>
                      </c:pt>
                      <c:pt idx="9459">
                        <c:v>43254.94027777778</c:v>
                      </c:pt>
                      <c:pt idx="9460">
                        <c:v>43254.943749999999</c:v>
                      </c:pt>
                      <c:pt idx="9461">
                        <c:v>43254.947222222225</c:v>
                      </c:pt>
                      <c:pt idx="9462">
                        <c:v>43254.950694444444</c:v>
                      </c:pt>
                      <c:pt idx="9463">
                        <c:v>43254.95416666667</c:v>
                      </c:pt>
                      <c:pt idx="9464">
                        <c:v>43254.957638888889</c:v>
                      </c:pt>
                      <c:pt idx="9465">
                        <c:v>43254.961111111108</c:v>
                      </c:pt>
                      <c:pt idx="9466">
                        <c:v>43254.964583333334</c:v>
                      </c:pt>
                      <c:pt idx="9467">
                        <c:v>43254.968055555553</c:v>
                      </c:pt>
                      <c:pt idx="9468">
                        <c:v>43254.97152777778</c:v>
                      </c:pt>
                      <c:pt idx="9469">
                        <c:v>43254.974999999999</c:v>
                      </c:pt>
                      <c:pt idx="9470">
                        <c:v>43254.978472222225</c:v>
                      </c:pt>
                      <c:pt idx="9471">
                        <c:v>43254.981944444444</c:v>
                      </c:pt>
                      <c:pt idx="9472">
                        <c:v>43254.98541666667</c:v>
                      </c:pt>
                      <c:pt idx="9473">
                        <c:v>43254.988888888889</c:v>
                      </c:pt>
                      <c:pt idx="9474">
                        <c:v>43254.992361111108</c:v>
                      </c:pt>
                      <c:pt idx="9475">
                        <c:v>43254.995833333334</c:v>
                      </c:pt>
                      <c:pt idx="9476">
                        <c:v>43254.999305555553</c:v>
                      </c:pt>
                      <c:pt idx="9477">
                        <c:v>43255.003472222219</c:v>
                      </c:pt>
                      <c:pt idx="9478">
                        <c:v>43255.006944444445</c:v>
                      </c:pt>
                      <c:pt idx="9479">
                        <c:v>43255.010416666664</c:v>
                      </c:pt>
                      <c:pt idx="9480">
                        <c:v>43255.013888888891</c:v>
                      </c:pt>
                      <c:pt idx="9481">
                        <c:v>43255.020138888889</c:v>
                      </c:pt>
                      <c:pt idx="9482">
                        <c:v>43255.024305555555</c:v>
                      </c:pt>
                      <c:pt idx="9483">
                        <c:v>43255.030555555553</c:v>
                      </c:pt>
                      <c:pt idx="9484">
                        <c:v>43255.03402777778</c:v>
                      </c:pt>
                      <c:pt idx="9485">
                        <c:v>43255.037499999999</c:v>
                      </c:pt>
                      <c:pt idx="9486">
                        <c:v>43255.041666666664</c:v>
                      </c:pt>
                      <c:pt idx="9487">
                        <c:v>43255.045138888891</c:v>
                      </c:pt>
                      <c:pt idx="9488">
                        <c:v>43255.051388888889</c:v>
                      </c:pt>
                      <c:pt idx="9489">
                        <c:v>43255.054861111108</c:v>
                      </c:pt>
                      <c:pt idx="9490">
                        <c:v>43255.058333333334</c:v>
                      </c:pt>
                      <c:pt idx="9491">
                        <c:v>43255.06527777778</c:v>
                      </c:pt>
                      <c:pt idx="9492">
                        <c:v>43255.068749999999</c:v>
                      </c:pt>
                      <c:pt idx="9493">
                        <c:v>43255.072222222225</c:v>
                      </c:pt>
                      <c:pt idx="9494">
                        <c:v>43255.075694444444</c:v>
                      </c:pt>
                      <c:pt idx="9495">
                        <c:v>43255.082638888889</c:v>
                      </c:pt>
                      <c:pt idx="9496">
                        <c:v>43255.086111111108</c:v>
                      </c:pt>
                      <c:pt idx="9497">
                        <c:v>43255.089583333334</c:v>
                      </c:pt>
                      <c:pt idx="9498">
                        <c:v>43255.09652777778</c:v>
                      </c:pt>
                      <c:pt idx="9499">
                        <c:v>43255.1</c:v>
                      </c:pt>
                      <c:pt idx="9500">
                        <c:v>43255.103472222225</c:v>
                      </c:pt>
                      <c:pt idx="9501">
                        <c:v>43255.11041666667</c:v>
                      </c:pt>
                      <c:pt idx="9502">
                        <c:v>43255.113888888889</c:v>
                      </c:pt>
                      <c:pt idx="9503">
                        <c:v>43255.120833333334</c:v>
                      </c:pt>
                      <c:pt idx="9504">
                        <c:v>43255.124305555553</c:v>
                      </c:pt>
                      <c:pt idx="9505">
                        <c:v>43255.12777777778</c:v>
                      </c:pt>
                      <c:pt idx="9506">
                        <c:v>43255.131249999999</c:v>
                      </c:pt>
                      <c:pt idx="9507">
                        <c:v>43255.134722222225</c:v>
                      </c:pt>
                      <c:pt idx="9508">
                        <c:v>43255.138194444444</c:v>
                      </c:pt>
                      <c:pt idx="9509">
                        <c:v>43255.14166666667</c:v>
                      </c:pt>
                      <c:pt idx="9510">
                        <c:v>43255.145138888889</c:v>
                      </c:pt>
                      <c:pt idx="9511">
                        <c:v>43255.152083333334</c:v>
                      </c:pt>
                      <c:pt idx="9512">
                        <c:v>43255.155555555553</c:v>
                      </c:pt>
                      <c:pt idx="9513">
                        <c:v>43255.15902777778</c:v>
                      </c:pt>
                      <c:pt idx="9514">
                        <c:v>43255.162499999999</c:v>
                      </c:pt>
                      <c:pt idx="9515">
                        <c:v>43255.165972222225</c:v>
                      </c:pt>
                      <c:pt idx="9516">
                        <c:v>43255.169444444444</c:v>
                      </c:pt>
                      <c:pt idx="9517">
                        <c:v>43255.17291666667</c:v>
                      </c:pt>
                      <c:pt idx="9518">
                        <c:v>43255.176388888889</c:v>
                      </c:pt>
                      <c:pt idx="9519">
                        <c:v>43255.183333333334</c:v>
                      </c:pt>
                      <c:pt idx="9520">
                        <c:v>43255.186805555553</c:v>
                      </c:pt>
                      <c:pt idx="9521">
                        <c:v>43255.19027777778</c:v>
                      </c:pt>
                      <c:pt idx="9522">
                        <c:v>43255.193749999999</c:v>
                      </c:pt>
                      <c:pt idx="9523">
                        <c:v>43255.197222222225</c:v>
                      </c:pt>
                      <c:pt idx="9524">
                        <c:v>43255.200694444444</c:v>
                      </c:pt>
                      <c:pt idx="9525">
                        <c:v>43255.20416666667</c:v>
                      </c:pt>
                      <c:pt idx="9526">
                        <c:v>43255.207638888889</c:v>
                      </c:pt>
                      <c:pt idx="9527">
                        <c:v>43255.211111111108</c:v>
                      </c:pt>
                      <c:pt idx="9528">
                        <c:v>43255.214583333334</c:v>
                      </c:pt>
                      <c:pt idx="9529">
                        <c:v>43255.218055555553</c:v>
                      </c:pt>
                      <c:pt idx="9530">
                        <c:v>43255.22152777778</c:v>
                      </c:pt>
                      <c:pt idx="9531">
                        <c:v>43255.224999999999</c:v>
                      </c:pt>
                      <c:pt idx="9532">
                        <c:v>43255.228472222225</c:v>
                      </c:pt>
                      <c:pt idx="9533">
                        <c:v>43255.231944444444</c:v>
                      </c:pt>
                      <c:pt idx="9534">
                        <c:v>43255.23541666667</c:v>
                      </c:pt>
                      <c:pt idx="9535">
                        <c:v>43255.238888888889</c:v>
                      </c:pt>
                      <c:pt idx="9536">
                        <c:v>43255.242361111108</c:v>
                      </c:pt>
                      <c:pt idx="9537">
                        <c:v>43255.245833333334</c:v>
                      </c:pt>
                      <c:pt idx="9538">
                        <c:v>43255.249305555553</c:v>
                      </c:pt>
                      <c:pt idx="9539">
                        <c:v>43255.25277777778</c:v>
                      </c:pt>
                      <c:pt idx="9540">
                        <c:v>43255.256249999999</c:v>
                      </c:pt>
                      <c:pt idx="9541">
                        <c:v>43255.259722222225</c:v>
                      </c:pt>
                      <c:pt idx="9542">
                        <c:v>43255.263194444444</c:v>
                      </c:pt>
                      <c:pt idx="9543">
                        <c:v>43255.26666666667</c:v>
                      </c:pt>
                      <c:pt idx="9544">
                        <c:v>43255.270138888889</c:v>
                      </c:pt>
                      <c:pt idx="9545">
                        <c:v>43255.273611111108</c:v>
                      </c:pt>
                      <c:pt idx="9546">
                        <c:v>43255.277083333334</c:v>
                      </c:pt>
                      <c:pt idx="9547">
                        <c:v>43255.280555555553</c:v>
                      </c:pt>
                      <c:pt idx="9548">
                        <c:v>43255.28402777778</c:v>
                      </c:pt>
                      <c:pt idx="9549">
                        <c:v>43255.287499999999</c:v>
                      </c:pt>
                      <c:pt idx="9550">
                        <c:v>43255.290972222225</c:v>
                      </c:pt>
                      <c:pt idx="9551">
                        <c:v>43255.294444444444</c:v>
                      </c:pt>
                      <c:pt idx="9552">
                        <c:v>43255.29791666667</c:v>
                      </c:pt>
                      <c:pt idx="9553">
                        <c:v>43255.301388888889</c:v>
                      </c:pt>
                      <c:pt idx="9554">
                        <c:v>43255.305555555555</c:v>
                      </c:pt>
                      <c:pt idx="9555">
                        <c:v>43255.309027777781</c:v>
                      </c:pt>
                      <c:pt idx="9556">
                        <c:v>43255.3125</c:v>
                      </c:pt>
                      <c:pt idx="9557">
                        <c:v>43255.315972222219</c:v>
                      </c:pt>
                      <c:pt idx="9558">
                        <c:v>43255.319444444445</c:v>
                      </c:pt>
                      <c:pt idx="9559">
                        <c:v>43255.322916666664</c:v>
                      </c:pt>
                      <c:pt idx="9560">
                        <c:v>43255.326388888891</c:v>
                      </c:pt>
                      <c:pt idx="9561">
                        <c:v>43255.329861111109</c:v>
                      </c:pt>
                      <c:pt idx="9562">
                        <c:v>43255.333333333336</c:v>
                      </c:pt>
                      <c:pt idx="9563">
                        <c:v>43255.336805555555</c:v>
                      </c:pt>
                      <c:pt idx="9564">
                        <c:v>43255.340277777781</c:v>
                      </c:pt>
                      <c:pt idx="9565">
                        <c:v>43255.34375</c:v>
                      </c:pt>
                      <c:pt idx="9566">
                        <c:v>43255.347222222219</c:v>
                      </c:pt>
                      <c:pt idx="9567">
                        <c:v>43255.350694444445</c:v>
                      </c:pt>
                      <c:pt idx="9568">
                        <c:v>43255.354166666664</c:v>
                      </c:pt>
                      <c:pt idx="9569">
                        <c:v>43255.357638888891</c:v>
                      </c:pt>
                      <c:pt idx="9570">
                        <c:v>43255.361111111109</c:v>
                      </c:pt>
                      <c:pt idx="9571">
                        <c:v>43255.364583333336</c:v>
                      </c:pt>
                      <c:pt idx="9572">
                        <c:v>43255.368055555555</c:v>
                      </c:pt>
                      <c:pt idx="9573">
                        <c:v>43255.371527777781</c:v>
                      </c:pt>
                      <c:pt idx="9574">
                        <c:v>43255.375</c:v>
                      </c:pt>
                      <c:pt idx="9575">
                        <c:v>43255.378472222219</c:v>
                      </c:pt>
                      <c:pt idx="9576">
                        <c:v>43255.381944444445</c:v>
                      </c:pt>
                      <c:pt idx="9577">
                        <c:v>43255.385416666664</c:v>
                      </c:pt>
                      <c:pt idx="9578">
                        <c:v>43255.388888888891</c:v>
                      </c:pt>
                      <c:pt idx="9579">
                        <c:v>43255.392361111109</c:v>
                      </c:pt>
                      <c:pt idx="9580">
                        <c:v>43255.395833333336</c:v>
                      </c:pt>
                      <c:pt idx="9581">
                        <c:v>43255.399305555555</c:v>
                      </c:pt>
                      <c:pt idx="9582">
                        <c:v>43255.402777777781</c:v>
                      </c:pt>
                      <c:pt idx="9583">
                        <c:v>43255.40625</c:v>
                      </c:pt>
                      <c:pt idx="9584">
                        <c:v>43255.409722222219</c:v>
                      </c:pt>
                      <c:pt idx="9585">
                        <c:v>43255.413194444445</c:v>
                      </c:pt>
                      <c:pt idx="9586">
                        <c:v>43255.416666666664</c:v>
                      </c:pt>
                      <c:pt idx="9587">
                        <c:v>43255.420138888891</c:v>
                      </c:pt>
                      <c:pt idx="9588">
                        <c:v>43255.423611111109</c:v>
                      </c:pt>
                      <c:pt idx="9589">
                        <c:v>43255.427083333336</c:v>
                      </c:pt>
                      <c:pt idx="9590">
                        <c:v>43255.430555555555</c:v>
                      </c:pt>
                      <c:pt idx="9591">
                        <c:v>43255.434027777781</c:v>
                      </c:pt>
                      <c:pt idx="9592">
                        <c:v>43255.4375</c:v>
                      </c:pt>
                      <c:pt idx="9593">
                        <c:v>43255.440972222219</c:v>
                      </c:pt>
                      <c:pt idx="9594">
                        <c:v>43255.444444444445</c:v>
                      </c:pt>
                      <c:pt idx="9595">
                        <c:v>43255.447916666664</c:v>
                      </c:pt>
                      <c:pt idx="9596">
                        <c:v>43255.451388888891</c:v>
                      </c:pt>
                      <c:pt idx="9597">
                        <c:v>43255.454861111109</c:v>
                      </c:pt>
                      <c:pt idx="9598">
                        <c:v>43255.458333333336</c:v>
                      </c:pt>
                      <c:pt idx="9599">
                        <c:v>43255.461805555555</c:v>
                      </c:pt>
                      <c:pt idx="9600">
                        <c:v>43255.465277777781</c:v>
                      </c:pt>
                      <c:pt idx="9601">
                        <c:v>43255.46875</c:v>
                      </c:pt>
                      <c:pt idx="9602">
                        <c:v>43255.472222222219</c:v>
                      </c:pt>
                      <c:pt idx="9603">
                        <c:v>43255.475694444445</c:v>
                      </c:pt>
                      <c:pt idx="9604">
                        <c:v>43255.479166666664</c:v>
                      </c:pt>
                      <c:pt idx="9605">
                        <c:v>43255.482638888891</c:v>
                      </c:pt>
                      <c:pt idx="9606">
                        <c:v>43255.488888888889</c:v>
                      </c:pt>
                      <c:pt idx="9607">
                        <c:v>43255.493055555555</c:v>
                      </c:pt>
                      <c:pt idx="9608">
                        <c:v>43255.496527777781</c:v>
                      </c:pt>
                      <c:pt idx="9609">
                        <c:v>43255.5</c:v>
                      </c:pt>
                      <c:pt idx="9610">
                        <c:v>43255.503472222219</c:v>
                      </c:pt>
                      <c:pt idx="9611">
                        <c:v>43255.506944444445</c:v>
                      </c:pt>
                      <c:pt idx="9612">
                        <c:v>43255.510416666664</c:v>
                      </c:pt>
                      <c:pt idx="9613">
                        <c:v>43255.513888888891</c:v>
                      </c:pt>
                      <c:pt idx="9614">
                        <c:v>43255.517361111109</c:v>
                      </c:pt>
                      <c:pt idx="9615">
                        <c:v>43255.520833333336</c:v>
                      </c:pt>
                      <c:pt idx="9616">
                        <c:v>43255.524305555555</c:v>
                      </c:pt>
                      <c:pt idx="9617">
                        <c:v>43255.527777777781</c:v>
                      </c:pt>
                      <c:pt idx="9618">
                        <c:v>43255.53125</c:v>
                      </c:pt>
                      <c:pt idx="9619">
                        <c:v>43255.534722222219</c:v>
                      </c:pt>
                      <c:pt idx="9620">
                        <c:v>43255.538194444445</c:v>
                      </c:pt>
                      <c:pt idx="9621">
                        <c:v>43255.541666666664</c:v>
                      </c:pt>
                      <c:pt idx="9622">
                        <c:v>43255.545138888891</c:v>
                      </c:pt>
                      <c:pt idx="9623">
                        <c:v>43255.548611111109</c:v>
                      </c:pt>
                      <c:pt idx="9624">
                        <c:v>43255.552083333336</c:v>
                      </c:pt>
                      <c:pt idx="9625">
                        <c:v>43255.555555555555</c:v>
                      </c:pt>
                      <c:pt idx="9626">
                        <c:v>43255.559027777781</c:v>
                      </c:pt>
                      <c:pt idx="9627">
                        <c:v>43255.5625</c:v>
                      </c:pt>
                      <c:pt idx="9628">
                        <c:v>43255.565972222219</c:v>
                      </c:pt>
                      <c:pt idx="9629">
                        <c:v>43255.569444444445</c:v>
                      </c:pt>
                      <c:pt idx="9630">
                        <c:v>43255.572916666664</c:v>
                      </c:pt>
                      <c:pt idx="9631">
                        <c:v>43255.57916666667</c:v>
                      </c:pt>
                      <c:pt idx="9632">
                        <c:v>43255.583333333336</c:v>
                      </c:pt>
                      <c:pt idx="9633">
                        <c:v>43255.589583333334</c:v>
                      </c:pt>
                      <c:pt idx="9634">
                        <c:v>43255.59375</c:v>
                      </c:pt>
                      <c:pt idx="9635">
                        <c:v>43255.597222222219</c:v>
                      </c:pt>
                      <c:pt idx="9636">
                        <c:v>43255.600694444445</c:v>
                      </c:pt>
                      <c:pt idx="9637">
                        <c:v>43255.604166666664</c:v>
                      </c:pt>
                      <c:pt idx="9638">
                        <c:v>43255.607638888891</c:v>
                      </c:pt>
                      <c:pt idx="9639">
                        <c:v>43255.611111111109</c:v>
                      </c:pt>
                      <c:pt idx="9640">
                        <c:v>43255.617361111108</c:v>
                      </c:pt>
                      <c:pt idx="9641">
                        <c:v>43255.621527777781</c:v>
                      </c:pt>
                      <c:pt idx="9642">
                        <c:v>43255.625</c:v>
                      </c:pt>
                      <c:pt idx="9643">
                        <c:v>43255.628472222219</c:v>
                      </c:pt>
                      <c:pt idx="9644">
                        <c:v>43255.631944444445</c:v>
                      </c:pt>
                      <c:pt idx="9645">
                        <c:v>43255.638194444444</c:v>
                      </c:pt>
                      <c:pt idx="9646">
                        <c:v>43255.64166666667</c:v>
                      </c:pt>
                      <c:pt idx="9647">
                        <c:v>43255.645138888889</c:v>
                      </c:pt>
                      <c:pt idx="9648">
                        <c:v>43255.648611111108</c:v>
                      </c:pt>
                      <c:pt idx="9649">
                        <c:v>43255.652777777781</c:v>
                      </c:pt>
                      <c:pt idx="9650">
                        <c:v>43255.65902777778</c:v>
                      </c:pt>
                      <c:pt idx="9651">
                        <c:v>43255.663194444445</c:v>
                      </c:pt>
                      <c:pt idx="9652">
                        <c:v>43255.669444444444</c:v>
                      </c:pt>
                      <c:pt idx="9653">
                        <c:v>43255.67291666667</c:v>
                      </c:pt>
                      <c:pt idx="9654">
                        <c:v>43255.676388888889</c:v>
                      </c:pt>
                      <c:pt idx="9655">
                        <c:v>43255.680555555555</c:v>
                      </c:pt>
                      <c:pt idx="9656">
                        <c:v>43255.684027777781</c:v>
                      </c:pt>
                      <c:pt idx="9657">
                        <c:v>43255.6875</c:v>
                      </c:pt>
                      <c:pt idx="9658">
                        <c:v>43255.690972222219</c:v>
                      </c:pt>
                      <c:pt idx="9659">
                        <c:v>43255.694444444445</c:v>
                      </c:pt>
                      <c:pt idx="9660">
                        <c:v>43255.700694444444</c:v>
                      </c:pt>
                      <c:pt idx="9661">
                        <c:v>43255.707638888889</c:v>
                      </c:pt>
                      <c:pt idx="9662">
                        <c:v>43255.711111111108</c:v>
                      </c:pt>
                      <c:pt idx="9663">
                        <c:v>43255.714583333334</c:v>
                      </c:pt>
                      <c:pt idx="9664">
                        <c:v>43255.718055555553</c:v>
                      </c:pt>
                      <c:pt idx="9665">
                        <c:v>43255.724999999999</c:v>
                      </c:pt>
                      <c:pt idx="9666">
                        <c:v>43255.731944444444</c:v>
                      </c:pt>
                      <c:pt idx="9667">
                        <c:v>43255.73541666667</c:v>
                      </c:pt>
                      <c:pt idx="9668">
                        <c:v>43255.738888888889</c:v>
                      </c:pt>
                      <c:pt idx="9669">
                        <c:v>43255.742361111108</c:v>
                      </c:pt>
                      <c:pt idx="9670">
                        <c:v>43255.746527777781</c:v>
                      </c:pt>
                      <c:pt idx="9671">
                        <c:v>43255.75277777778</c:v>
                      </c:pt>
                      <c:pt idx="9672">
                        <c:v>43255.756249999999</c:v>
                      </c:pt>
                      <c:pt idx="9673">
                        <c:v>43255.759722222225</c:v>
                      </c:pt>
                      <c:pt idx="9674">
                        <c:v>43255.763194444444</c:v>
                      </c:pt>
                      <c:pt idx="9675">
                        <c:v>43255.76666666667</c:v>
                      </c:pt>
                      <c:pt idx="9676">
                        <c:v>43255.770138888889</c:v>
                      </c:pt>
                      <c:pt idx="9677">
                        <c:v>43255.773611111108</c:v>
                      </c:pt>
                      <c:pt idx="9678">
                        <c:v>43255.777083333334</c:v>
                      </c:pt>
                      <c:pt idx="9679">
                        <c:v>43255.780555555553</c:v>
                      </c:pt>
                      <c:pt idx="9680">
                        <c:v>43255.78402777778</c:v>
                      </c:pt>
                      <c:pt idx="9681">
                        <c:v>43255.787499999999</c:v>
                      </c:pt>
                      <c:pt idx="9682">
                        <c:v>43255.790972222225</c:v>
                      </c:pt>
                      <c:pt idx="9683">
                        <c:v>43255.794444444444</c:v>
                      </c:pt>
                      <c:pt idx="9684">
                        <c:v>43255.798611111109</c:v>
                      </c:pt>
                      <c:pt idx="9685">
                        <c:v>43255.802083333336</c:v>
                      </c:pt>
                      <c:pt idx="9686">
                        <c:v>43255.805555555555</c:v>
                      </c:pt>
                      <c:pt idx="9687">
                        <c:v>43255.809027777781</c:v>
                      </c:pt>
                      <c:pt idx="9688">
                        <c:v>43255.8125</c:v>
                      </c:pt>
                      <c:pt idx="9689">
                        <c:v>43255.815972222219</c:v>
                      </c:pt>
                      <c:pt idx="9690">
                        <c:v>43255.819444444445</c:v>
                      </c:pt>
                      <c:pt idx="9691">
                        <c:v>43255.822916666664</c:v>
                      </c:pt>
                      <c:pt idx="9692">
                        <c:v>43255.826388888891</c:v>
                      </c:pt>
                      <c:pt idx="9693">
                        <c:v>43255.829861111109</c:v>
                      </c:pt>
                      <c:pt idx="9694">
                        <c:v>43255.833333333336</c:v>
                      </c:pt>
                      <c:pt idx="9695">
                        <c:v>43255.836805555555</c:v>
                      </c:pt>
                      <c:pt idx="9696">
                        <c:v>43255.840277777781</c:v>
                      </c:pt>
                      <c:pt idx="9697">
                        <c:v>43255.84375</c:v>
                      </c:pt>
                      <c:pt idx="9698">
                        <c:v>43255.847222222219</c:v>
                      </c:pt>
                      <c:pt idx="9699">
                        <c:v>43255.850694444445</c:v>
                      </c:pt>
                      <c:pt idx="9700">
                        <c:v>43255.854166666664</c:v>
                      </c:pt>
                      <c:pt idx="9701">
                        <c:v>43255.857638888891</c:v>
                      </c:pt>
                      <c:pt idx="9702">
                        <c:v>43255.861111111109</c:v>
                      </c:pt>
                      <c:pt idx="9703">
                        <c:v>43255.864583333336</c:v>
                      </c:pt>
                      <c:pt idx="9704">
                        <c:v>43255.868055555555</c:v>
                      </c:pt>
                      <c:pt idx="9705">
                        <c:v>43255.871527777781</c:v>
                      </c:pt>
                      <c:pt idx="9706">
                        <c:v>43255.875</c:v>
                      </c:pt>
                      <c:pt idx="9707">
                        <c:v>43255.878472222219</c:v>
                      </c:pt>
                      <c:pt idx="9708">
                        <c:v>43255.881944444445</c:v>
                      </c:pt>
                      <c:pt idx="9709">
                        <c:v>43255.885416666664</c:v>
                      </c:pt>
                      <c:pt idx="9710">
                        <c:v>43255.888888888891</c:v>
                      </c:pt>
                      <c:pt idx="9711">
                        <c:v>43255.892361111109</c:v>
                      </c:pt>
                      <c:pt idx="9712">
                        <c:v>43255.895833333336</c:v>
                      </c:pt>
                      <c:pt idx="9713">
                        <c:v>43255.899305555555</c:v>
                      </c:pt>
                      <c:pt idx="9714">
                        <c:v>43255.902777777781</c:v>
                      </c:pt>
                      <c:pt idx="9715">
                        <c:v>43255.90625</c:v>
                      </c:pt>
                      <c:pt idx="9716">
                        <c:v>43255.909722222219</c:v>
                      </c:pt>
                      <c:pt idx="9717">
                        <c:v>43255.913194444445</c:v>
                      </c:pt>
                      <c:pt idx="9718">
                        <c:v>43255.916666666664</c:v>
                      </c:pt>
                      <c:pt idx="9719">
                        <c:v>43255.920138888891</c:v>
                      </c:pt>
                      <c:pt idx="9720">
                        <c:v>43255.923611111109</c:v>
                      </c:pt>
                      <c:pt idx="9721">
                        <c:v>43255.927083333336</c:v>
                      </c:pt>
                      <c:pt idx="9722">
                        <c:v>43255.930555555555</c:v>
                      </c:pt>
                      <c:pt idx="9723">
                        <c:v>43255.934027777781</c:v>
                      </c:pt>
                      <c:pt idx="9724">
                        <c:v>43255.9375</c:v>
                      </c:pt>
                      <c:pt idx="9725">
                        <c:v>43255.940972222219</c:v>
                      </c:pt>
                      <c:pt idx="9726">
                        <c:v>43255.944444444445</c:v>
                      </c:pt>
                      <c:pt idx="9727">
                        <c:v>43255.947916666664</c:v>
                      </c:pt>
                      <c:pt idx="9728">
                        <c:v>43255.951388888891</c:v>
                      </c:pt>
                      <c:pt idx="9729">
                        <c:v>43255.954861111109</c:v>
                      </c:pt>
                      <c:pt idx="9730">
                        <c:v>43255.958333333336</c:v>
                      </c:pt>
                      <c:pt idx="9731">
                        <c:v>43255.961805555555</c:v>
                      </c:pt>
                      <c:pt idx="9732">
                        <c:v>43255.965277777781</c:v>
                      </c:pt>
                      <c:pt idx="9733">
                        <c:v>43255.96875</c:v>
                      </c:pt>
                      <c:pt idx="9734">
                        <c:v>43255.972222222219</c:v>
                      </c:pt>
                      <c:pt idx="9735">
                        <c:v>43255.975694444445</c:v>
                      </c:pt>
                      <c:pt idx="9736">
                        <c:v>43255.979166666664</c:v>
                      </c:pt>
                      <c:pt idx="9737">
                        <c:v>43255.982638888891</c:v>
                      </c:pt>
                      <c:pt idx="9738">
                        <c:v>43255.986111111109</c:v>
                      </c:pt>
                      <c:pt idx="9739">
                        <c:v>43255.989583333336</c:v>
                      </c:pt>
                      <c:pt idx="9740">
                        <c:v>43255.993055555555</c:v>
                      </c:pt>
                      <c:pt idx="9741">
                        <c:v>43255.999305555553</c:v>
                      </c:pt>
                      <c:pt idx="9742">
                        <c:v>43256.003472222219</c:v>
                      </c:pt>
                      <c:pt idx="9743">
                        <c:v>43256.006944444445</c:v>
                      </c:pt>
                      <c:pt idx="9744">
                        <c:v>43256.013194444444</c:v>
                      </c:pt>
                      <c:pt idx="9745">
                        <c:v>43256.017361111109</c:v>
                      </c:pt>
                      <c:pt idx="9746">
                        <c:v>43256.020833333336</c:v>
                      </c:pt>
                      <c:pt idx="9747">
                        <c:v>43256.027083333334</c:v>
                      </c:pt>
                      <c:pt idx="9748">
                        <c:v>43256.030555555553</c:v>
                      </c:pt>
                      <c:pt idx="9749">
                        <c:v>43256.03402777778</c:v>
                      </c:pt>
                      <c:pt idx="9750">
                        <c:v>43256.037499999999</c:v>
                      </c:pt>
                      <c:pt idx="9751">
                        <c:v>43256.040972222225</c:v>
                      </c:pt>
                      <c:pt idx="9752">
                        <c:v>43256.045138888891</c:v>
                      </c:pt>
                      <c:pt idx="9753">
                        <c:v>43256.048611111109</c:v>
                      </c:pt>
                      <c:pt idx="9754">
                        <c:v>43256.052083333336</c:v>
                      </c:pt>
                      <c:pt idx="9755">
                        <c:v>43256.055555555555</c:v>
                      </c:pt>
                      <c:pt idx="9756">
                        <c:v>43256.059027777781</c:v>
                      </c:pt>
                      <c:pt idx="9757">
                        <c:v>43256.0625</c:v>
                      </c:pt>
                      <c:pt idx="9758">
                        <c:v>43256.065972222219</c:v>
                      </c:pt>
                      <c:pt idx="9759">
                        <c:v>43256.069444444445</c:v>
                      </c:pt>
                      <c:pt idx="9760">
                        <c:v>43256.072916666664</c:v>
                      </c:pt>
                      <c:pt idx="9761">
                        <c:v>43256.076388888891</c:v>
                      </c:pt>
                      <c:pt idx="9762">
                        <c:v>43256.079861111109</c:v>
                      </c:pt>
                      <c:pt idx="9763">
                        <c:v>43256.083333333336</c:v>
                      </c:pt>
                      <c:pt idx="9764">
                        <c:v>43256.086805555555</c:v>
                      </c:pt>
                      <c:pt idx="9765">
                        <c:v>43256.090277777781</c:v>
                      </c:pt>
                      <c:pt idx="9766">
                        <c:v>43256.09375</c:v>
                      </c:pt>
                      <c:pt idx="9767">
                        <c:v>43256.097222222219</c:v>
                      </c:pt>
                      <c:pt idx="9768">
                        <c:v>43256.100694444445</c:v>
                      </c:pt>
                      <c:pt idx="9769">
                        <c:v>43256.104166666664</c:v>
                      </c:pt>
                      <c:pt idx="9770">
                        <c:v>43256.107638888891</c:v>
                      </c:pt>
                      <c:pt idx="9771">
                        <c:v>43256.111111111109</c:v>
                      </c:pt>
                      <c:pt idx="9772">
                        <c:v>43256.114583333336</c:v>
                      </c:pt>
                      <c:pt idx="9773">
                        <c:v>43256.118055555555</c:v>
                      </c:pt>
                      <c:pt idx="9774">
                        <c:v>43256.121527777781</c:v>
                      </c:pt>
                      <c:pt idx="9775">
                        <c:v>43256.125</c:v>
                      </c:pt>
                      <c:pt idx="9776">
                        <c:v>43256.128472222219</c:v>
                      </c:pt>
                      <c:pt idx="9777">
                        <c:v>43256.131944444445</c:v>
                      </c:pt>
                      <c:pt idx="9778">
                        <c:v>43256.135416666664</c:v>
                      </c:pt>
                      <c:pt idx="9779">
                        <c:v>43256.138888888891</c:v>
                      </c:pt>
                      <c:pt idx="9780">
                        <c:v>43256.142361111109</c:v>
                      </c:pt>
                      <c:pt idx="9781">
                        <c:v>43256.145833333336</c:v>
                      </c:pt>
                      <c:pt idx="9782">
                        <c:v>43256.149305555555</c:v>
                      </c:pt>
                      <c:pt idx="9783">
                        <c:v>43256.152777777781</c:v>
                      </c:pt>
                      <c:pt idx="9784">
                        <c:v>43256.15625</c:v>
                      </c:pt>
                      <c:pt idx="9785">
                        <c:v>43256.159722222219</c:v>
                      </c:pt>
                      <c:pt idx="9786">
                        <c:v>43256.163194444445</c:v>
                      </c:pt>
                      <c:pt idx="9787">
                        <c:v>43256.166666666664</c:v>
                      </c:pt>
                      <c:pt idx="9788">
                        <c:v>43256.170138888891</c:v>
                      </c:pt>
                      <c:pt idx="9789">
                        <c:v>43256.173611111109</c:v>
                      </c:pt>
                      <c:pt idx="9790">
                        <c:v>43256.177083333336</c:v>
                      </c:pt>
                      <c:pt idx="9791">
                        <c:v>43256.180555555555</c:v>
                      </c:pt>
                      <c:pt idx="9792">
                        <c:v>43256.184027777781</c:v>
                      </c:pt>
                      <c:pt idx="9793">
                        <c:v>43256.1875</c:v>
                      </c:pt>
                      <c:pt idx="9794">
                        <c:v>43256.190972222219</c:v>
                      </c:pt>
                      <c:pt idx="9795">
                        <c:v>43256.194444444445</c:v>
                      </c:pt>
                      <c:pt idx="9796">
                        <c:v>43256.197916666664</c:v>
                      </c:pt>
                      <c:pt idx="9797">
                        <c:v>43256.201388888891</c:v>
                      </c:pt>
                      <c:pt idx="9798">
                        <c:v>43256.204861111109</c:v>
                      </c:pt>
                      <c:pt idx="9799">
                        <c:v>43256.208333333336</c:v>
                      </c:pt>
                      <c:pt idx="9800">
                        <c:v>43256.211805555555</c:v>
                      </c:pt>
                      <c:pt idx="9801">
                        <c:v>43256.215277777781</c:v>
                      </c:pt>
                      <c:pt idx="9802">
                        <c:v>43256.21875</c:v>
                      </c:pt>
                      <c:pt idx="9803">
                        <c:v>43256.222222222219</c:v>
                      </c:pt>
                      <c:pt idx="9804">
                        <c:v>43256.225694444445</c:v>
                      </c:pt>
                      <c:pt idx="9805">
                        <c:v>43256.229166666664</c:v>
                      </c:pt>
                      <c:pt idx="9806">
                        <c:v>43256.232638888891</c:v>
                      </c:pt>
                      <c:pt idx="9807">
                        <c:v>43256.236111111109</c:v>
                      </c:pt>
                      <c:pt idx="9808">
                        <c:v>43256.239583333336</c:v>
                      </c:pt>
                      <c:pt idx="9809">
                        <c:v>43256.243055555555</c:v>
                      </c:pt>
                      <c:pt idx="9810">
                        <c:v>43256.246527777781</c:v>
                      </c:pt>
                      <c:pt idx="9811">
                        <c:v>43256.25</c:v>
                      </c:pt>
                      <c:pt idx="9812">
                        <c:v>43256.253472222219</c:v>
                      </c:pt>
                      <c:pt idx="9813">
                        <c:v>43256.256944444445</c:v>
                      </c:pt>
                      <c:pt idx="9814">
                        <c:v>43256.260416666664</c:v>
                      </c:pt>
                      <c:pt idx="9815">
                        <c:v>43256.263888888891</c:v>
                      </c:pt>
                      <c:pt idx="9816">
                        <c:v>43256.267361111109</c:v>
                      </c:pt>
                      <c:pt idx="9817">
                        <c:v>43256.270833333336</c:v>
                      </c:pt>
                      <c:pt idx="9818">
                        <c:v>43256.274305555555</c:v>
                      </c:pt>
                      <c:pt idx="9819">
                        <c:v>43256.277777777781</c:v>
                      </c:pt>
                      <c:pt idx="9820">
                        <c:v>43256.28125</c:v>
                      </c:pt>
                      <c:pt idx="9821">
                        <c:v>43256.284722222219</c:v>
                      </c:pt>
                      <c:pt idx="9822">
                        <c:v>43256.288194444445</c:v>
                      </c:pt>
                      <c:pt idx="9823">
                        <c:v>43256.291666666664</c:v>
                      </c:pt>
                      <c:pt idx="9824">
                        <c:v>43256.295138888891</c:v>
                      </c:pt>
                      <c:pt idx="9825">
                        <c:v>43256.298611111109</c:v>
                      </c:pt>
                      <c:pt idx="9826">
                        <c:v>43256.302083333336</c:v>
                      </c:pt>
                      <c:pt idx="9827">
                        <c:v>43256.305555555555</c:v>
                      </c:pt>
                      <c:pt idx="9828">
                        <c:v>43256.309027777781</c:v>
                      </c:pt>
                      <c:pt idx="9829">
                        <c:v>43256.3125</c:v>
                      </c:pt>
                      <c:pt idx="9830">
                        <c:v>43256.315972222219</c:v>
                      </c:pt>
                      <c:pt idx="9831">
                        <c:v>43256.319444444445</c:v>
                      </c:pt>
                      <c:pt idx="9832">
                        <c:v>43256.322916666664</c:v>
                      </c:pt>
                      <c:pt idx="9833">
                        <c:v>43256.326388888891</c:v>
                      </c:pt>
                      <c:pt idx="9834">
                        <c:v>43256.329861111109</c:v>
                      </c:pt>
                      <c:pt idx="9835">
                        <c:v>43256.333333333336</c:v>
                      </c:pt>
                      <c:pt idx="9836">
                        <c:v>43256.336805555555</c:v>
                      </c:pt>
                      <c:pt idx="9837">
                        <c:v>43256.340277777781</c:v>
                      </c:pt>
                      <c:pt idx="9838">
                        <c:v>43256.34375</c:v>
                      </c:pt>
                      <c:pt idx="9839">
                        <c:v>43256.347222222219</c:v>
                      </c:pt>
                      <c:pt idx="9840">
                        <c:v>43256.350694444445</c:v>
                      </c:pt>
                      <c:pt idx="9841">
                        <c:v>43256.354166666664</c:v>
                      </c:pt>
                      <c:pt idx="9842">
                        <c:v>43256.357638888891</c:v>
                      </c:pt>
                      <c:pt idx="9843">
                        <c:v>43256.361111111109</c:v>
                      </c:pt>
                      <c:pt idx="9844">
                        <c:v>43256.364583333336</c:v>
                      </c:pt>
                      <c:pt idx="9845">
                        <c:v>43256.368055555555</c:v>
                      </c:pt>
                      <c:pt idx="9846">
                        <c:v>43256.371527777781</c:v>
                      </c:pt>
                      <c:pt idx="9847">
                        <c:v>43256.375</c:v>
                      </c:pt>
                      <c:pt idx="9848">
                        <c:v>43256.378472222219</c:v>
                      </c:pt>
                      <c:pt idx="9849">
                        <c:v>43256.381944444445</c:v>
                      </c:pt>
                      <c:pt idx="9850">
                        <c:v>43256.385416666664</c:v>
                      </c:pt>
                      <c:pt idx="9851">
                        <c:v>43256.388888888891</c:v>
                      </c:pt>
                      <c:pt idx="9852">
                        <c:v>43256.392361111109</c:v>
                      </c:pt>
                      <c:pt idx="9853">
                        <c:v>43256.395833333336</c:v>
                      </c:pt>
                      <c:pt idx="9854">
                        <c:v>43256.399305555555</c:v>
                      </c:pt>
                      <c:pt idx="9855">
                        <c:v>43256.402777777781</c:v>
                      </c:pt>
                      <c:pt idx="9856">
                        <c:v>43256.40625</c:v>
                      </c:pt>
                      <c:pt idx="9857">
                        <c:v>43256.409722222219</c:v>
                      </c:pt>
                      <c:pt idx="9858">
                        <c:v>43256.413194444445</c:v>
                      </c:pt>
                      <c:pt idx="9859">
                        <c:v>43256.416666666664</c:v>
                      </c:pt>
                      <c:pt idx="9860">
                        <c:v>43256.420138888891</c:v>
                      </c:pt>
                      <c:pt idx="9861">
                        <c:v>43256.423611111109</c:v>
                      </c:pt>
                      <c:pt idx="9862">
                        <c:v>43256.427083333336</c:v>
                      </c:pt>
                      <c:pt idx="9863">
                        <c:v>43256.430555555555</c:v>
                      </c:pt>
                      <c:pt idx="9864">
                        <c:v>43256.434027777781</c:v>
                      </c:pt>
                      <c:pt idx="9865">
                        <c:v>43256.4375</c:v>
                      </c:pt>
                      <c:pt idx="9866">
                        <c:v>43256.440972222219</c:v>
                      </c:pt>
                      <c:pt idx="9867">
                        <c:v>43256.444444444445</c:v>
                      </c:pt>
                      <c:pt idx="9868">
                        <c:v>43256.447916666664</c:v>
                      </c:pt>
                      <c:pt idx="9869">
                        <c:v>43256.451388888891</c:v>
                      </c:pt>
                      <c:pt idx="9870">
                        <c:v>43256.454861111109</c:v>
                      </c:pt>
                      <c:pt idx="9871">
                        <c:v>43256.458333333336</c:v>
                      </c:pt>
                      <c:pt idx="9872">
                        <c:v>43256.461805555555</c:v>
                      </c:pt>
                      <c:pt idx="9873">
                        <c:v>43256.465277777781</c:v>
                      </c:pt>
                      <c:pt idx="9874">
                        <c:v>43256.46875</c:v>
                      </c:pt>
                      <c:pt idx="9875">
                        <c:v>43256.472222222219</c:v>
                      </c:pt>
                      <c:pt idx="9876">
                        <c:v>43256.478472222225</c:v>
                      </c:pt>
                      <c:pt idx="9877">
                        <c:v>43256.482638888891</c:v>
                      </c:pt>
                      <c:pt idx="9878">
                        <c:v>43256.486111111109</c:v>
                      </c:pt>
                      <c:pt idx="9879">
                        <c:v>43256.489583333336</c:v>
                      </c:pt>
                      <c:pt idx="9880">
                        <c:v>43256.493055555555</c:v>
                      </c:pt>
                      <c:pt idx="9881">
                        <c:v>43256.496527777781</c:v>
                      </c:pt>
                      <c:pt idx="9882">
                        <c:v>43256.5</c:v>
                      </c:pt>
                      <c:pt idx="9883">
                        <c:v>43256.503472222219</c:v>
                      </c:pt>
                      <c:pt idx="9884">
                        <c:v>43256.506944444445</c:v>
                      </c:pt>
                      <c:pt idx="9885">
                        <c:v>43256.510416666664</c:v>
                      </c:pt>
                      <c:pt idx="9886">
                        <c:v>43256.513888888891</c:v>
                      </c:pt>
                      <c:pt idx="9887">
                        <c:v>43256.517361111109</c:v>
                      </c:pt>
                      <c:pt idx="9888">
                        <c:v>43256.520833333336</c:v>
                      </c:pt>
                      <c:pt idx="9889">
                        <c:v>43256.524305555555</c:v>
                      </c:pt>
                      <c:pt idx="9890">
                        <c:v>43256.530555555553</c:v>
                      </c:pt>
                      <c:pt idx="9891">
                        <c:v>43256.534722222219</c:v>
                      </c:pt>
                      <c:pt idx="9892">
                        <c:v>43256.538194444445</c:v>
                      </c:pt>
                      <c:pt idx="9893">
                        <c:v>43256.541666666664</c:v>
                      </c:pt>
                      <c:pt idx="9894">
                        <c:v>43256.545138888891</c:v>
                      </c:pt>
                      <c:pt idx="9895">
                        <c:v>43256.548611111109</c:v>
                      </c:pt>
                      <c:pt idx="9896">
                        <c:v>43256.552083333336</c:v>
                      </c:pt>
                      <c:pt idx="9897">
                        <c:v>43256.555555555555</c:v>
                      </c:pt>
                      <c:pt idx="9898">
                        <c:v>43256.559027777781</c:v>
                      </c:pt>
                      <c:pt idx="9899">
                        <c:v>43256.5625</c:v>
                      </c:pt>
                      <c:pt idx="9900">
                        <c:v>43256.565972222219</c:v>
                      </c:pt>
                      <c:pt idx="9901">
                        <c:v>43256.569444444445</c:v>
                      </c:pt>
                      <c:pt idx="9902">
                        <c:v>43256.572916666664</c:v>
                      </c:pt>
                      <c:pt idx="9903">
                        <c:v>43256.576388888891</c:v>
                      </c:pt>
                      <c:pt idx="9904">
                        <c:v>43256.579861111109</c:v>
                      </c:pt>
                      <c:pt idx="9905">
                        <c:v>43256.583333333336</c:v>
                      </c:pt>
                      <c:pt idx="9906">
                        <c:v>43256.586805555555</c:v>
                      </c:pt>
                      <c:pt idx="9907">
                        <c:v>43256.590277777781</c:v>
                      </c:pt>
                      <c:pt idx="9908">
                        <c:v>43256.59375</c:v>
                      </c:pt>
                      <c:pt idx="9909">
                        <c:v>43256.597222222219</c:v>
                      </c:pt>
                      <c:pt idx="9910">
                        <c:v>43256.600694444445</c:v>
                      </c:pt>
                      <c:pt idx="9911">
                        <c:v>43256.604166666664</c:v>
                      </c:pt>
                      <c:pt idx="9912">
                        <c:v>43256.607638888891</c:v>
                      </c:pt>
                      <c:pt idx="9913">
                        <c:v>43256.611111111109</c:v>
                      </c:pt>
                      <c:pt idx="9914">
                        <c:v>43256.614583333336</c:v>
                      </c:pt>
                      <c:pt idx="9915">
                        <c:v>43256.618055555555</c:v>
                      </c:pt>
                      <c:pt idx="9916">
                        <c:v>43256.621527777781</c:v>
                      </c:pt>
                      <c:pt idx="9917">
                        <c:v>43256.625</c:v>
                      </c:pt>
                      <c:pt idx="9918">
                        <c:v>43256.628472222219</c:v>
                      </c:pt>
                      <c:pt idx="9919">
                        <c:v>43256.631944444445</c:v>
                      </c:pt>
                      <c:pt idx="9920">
                        <c:v>43256.635416666664</c:v>
                      </c:pt>
                      <c:pt idx="9921">
                        <c:v>43256.638888888891</c:v>
                      </c:pt>
                      <c:pt idx="9922">
                        <c:v>43256.642361111109</c:v>
                      </c:pt>
                      <c:pt idx="9923">
                        <c:v>43256.645833333336</c:v>
                      </c:pt>
                      <c:pt idx="9924">
                        <c:v>43256.649305555555</c:v>
                      </c:pt>
                      <c:pt idx="9925">
                        <c:v>43256.652777777781</c:v>
                      </c:pt>
                      <c:pt idx="9926">
                        <c:v>43256.65625</c:v>
                      </c:pt>
                      <c:pt idx="9927">
                        <c:v>43256.659722222219</c:v>
                      </c:pt>
                      <c:pt idx="9928">
                        <c:v>43256.663194444445</c:v>
                      </c:pt>
                      <c:pt idx="9929">
                        <c:v>43256.666666666664</c:v>
                      </c:pt>
                      <c:pt idx="9930">
                        <c:v>43256.670138888891</c:v>
                      </c:pt>
                      <c:pt idx="9931">
                        <c:v>43256.673611111109</c:v>
                      </c:pt>
                      <c:pt idx="9932">
                        <c:v>43256.677083333336</c:v>
                      </c:pt>
                      <c:pt idx="9933">
                        <c:v>43256.680555555555</c:v>
                      </c:pt>
                      <c:pt idx="9934">
                        <c:v>43256.684027777781</c:v>
                      </c:pt>
                      <c:pt idx="9935">
                        <c:v>43256.6875</c:v>
                      </c:pt>
                      <c:pt idx="9936">
                        <c:v>43256.690972222219</c:v>
                      </c:pt>
                      <c:pt idx="9937">
                        <c:v>43256.694444444445</c:v>
                      </c:pt>
                      <c:pt idx="9938">
                        <c:v>43256.697916666664</c:v>
                      </c:pt>
                      <c:pt idx="9939">
                        <c:v>43256.701388888891</c:v>
                      </c:pt>
                      <c:pt idx="9940">
                        <c:v>43256.704861111109</c:v>
                      </c:pt>
                      <c:pt idx="9941">
                        <c:v>43256.708333333336</c:v>
                      </c:pt>
                      <c:pt idx="9942">
                        <c:v>43256.711805555555</c:v>
                      </c:pt>
                      <c:pt idx="9943">
                        <c:v>43256.715277777781</c:v>
                      </c:pt>
                      <c:pt idx="9944">
                        <c:v>43256.71875</c:v>
                      </c:pt>
                      <c:pt idx="9945">
                        <c:v>43256.722222222219</c:v>
                      </c:pt>
                      <c:pt idx="9946">
                        <c:v>43256.725694444445</c:v>
                      </c:pt>
                      <c:pt idx="9947">
                        <c:v>43256.729166666664</c:v>
                      </c:pt>
                      <c:pt idx="9948">
                        <c:v>43256.732638888891</c:v>
                      </c:pt>
                      <c:pt idx="9949">
                        <c:v>43256.736111111109</c:v>
                      </c:pt>
                      <c:pt idx="9950">
                        <c:v>43256.739583333336</c:v>
                      </c:pt>
                      <c:pt idx="9951">
                        <c:v>43256.743055555555</c:v>
                      </c:pt>
                      <c:pt idx="9952">
                        <c:v>43256.746527777781</c:v>
                      </c:pt>
                      <c:pt idx="9953">
                        <c:v>43256.75</c:v>
                      </c:pt>
                      <c:pt idx="9954">
                        <c:v>43256.753472222219</c:v>
                      </c:pt>
                      <c:pt idx="9955">
                        <c:v>43256.756944444445</c:v>
                      </c:pt>
                      <c:pt idx="9956">
                        <c:v>43256.760416666664</c:v>
                      </c:pt>
                      <c:pt idx="9957">
                        <c:v>43256.763888888891</c:v>
                      </c:pt>
                      <c:pt idx="9958">
                        <c:v>43256.767361111109</c:v>
                      </c:pt>
                      <c:pt idx="9959">
                        <c:v>43256.770833333336</c:v>
                      </c:pt>
                      <c:pt idx="9960">
                        <c:v>43256.774305555555</c:v>
                      </c:pt>
                      <c:pt idx="9961">
                        <c:v>43256.777777777781</c:v>
                      </c:pt>
                      <c:pt idx="9962">
                        <c:v>43256.78125</c:v>
                      </c:pt>
                      <c:pt idx="9963">
                        <c:v>43256.784722222219</c:v>
                      </c:pt>
                      <c:pt idx="9964">
                        <c:v>43256.788194444445</c:v>
                      </c:pt>
                      <c:pt idx="9965">
                        <c:v>43256.791666666664</c:v>
                      </c:pt>
                      <c:pt idx="9966">
                        <c:v>43256.795138888891</c:v>
                      </c:pt>
                      <c:pt idx="9967">
                        <c:v>43256.798611111109</c:v>
                      </c:pt>
                      <c:pt idx="9968">
                        <c:v>43256.802083333336</c:v>
                      </c:pt>
                      <c:pt idx="9969">
                        <c:v>43256.805555555555</c:v>
                      </c:pt>
                      <c:pt idx="9970">
                        <c:v>43256.809027777781</c:v>
                      </c:pt>
                      <c:pt idx="9971">
                        <c:v>43256.8125</c:v>
                      </c:pt>
                      <c:pt idx="9972">
                        <c:v>43256.815972222219</c:v>
                      </c:pt>
                      <c:pt idx="9973">
                        <c:v>43256.819444444445</c:v>
                      </c:pt>
                      <c:pt idx="9974">
                        <c:v>43256.822916666664</c:v>
                      </c:pt>
                      <c:pt idx="9975">
                        <c:v>43256.826388888891</c:v>
                      </c:pt>
                      <c:pt idx="9976">
                        <c:v>43256.829861111109</c:v>
                      </c:pt>
                      <c:pt idx="9977">
                        <c:v>43256.836111111108</c:v>
                      </c:pt>
                      <c:pt idx="9978">
                        <c:v>43256.839583333334</c:v>
                      </c:pt>
                      <c:pt idx="9979">
                        <c:v>43256.843055555553</c:v>
                      </c:pt>
                      <c:pt idx="9980">
                        <c:v>43256.84652777778</c:v>
                      </c:pt>
                      <c:pt idx="9981">
                        <c:v>43256.85</c:v>
                      </c:pt>
                      <c:pt idx="9982">
                        <c:v>43256.853472222225</c:v>
                      </c:pt>
                      <c:pt idx="9983">
                        <c:v>43256.856944444444</c:v>
                      </c:pt>
                      <c:pt idx="9984">
                        <c:v>43256.86041666667</c:v>
                      </c:pt>
                      <c:pt idx="9985">
                        <c:v>43256.863888888889</c:v>
                      </c:pt>
                      <c:pt idx="9986">
                        <c:v>43256.867361111108</c:v>
                      </c:pt>
                      <c:pt idx="9987">
                        <c:v>43256.870833333334</c:v>
                      </c:pt>
                      <c:pt idx="9988">
                        <c:v>43256.874305555553</c:v>
                      </c:pt>
                      <c:pt idx="9989">
                        <c:v>43256.87777777778</c:v>
                      </c:pt>
                      <c:pt idx="9990">
                        <c:v>43256.881249999999</c:v>
                      </c:pt>
                      <c:pt idx="9991">
                        <c:v>43256.884722222225</c:v>
                      </c:pt>
                      <c:pt idx="9992">
                        <c:v>43256.888194444444</c:v>
                      </c:pt>
                      <c:pt idx="9993">
                        <c:v>43256.89166666667</c:v>
                      </c:pt>
                      <c:pt idx="9994">
                        <c:v>43256.895138888889</c:v>
                      </c:pt>
                      <c:pt idx="9995">
                        <c:v>43256.898611111108</c:v>
                      </c:pt>
                      <c:pt idx="9996">
                        <c:v>43256.902083333334</c:v>
                      </c:pt>
                      <c:pt idx="9997">
                        <c:v>43256.905555555553</c:v>
                      </c:pt>
                      <c:pt idx="9998">
                        <c:v>43256.90902777778</c:v>
                      </c:pt>
                      <c:pt idx="9999">
                        <c:v>43256.912499999999</c:v>
                      </c:pt>
                      <c:pt idx="10000">
                        <c:v>43256.915972222225</c:v>
                      </c:pt>
                      <c:pt idx="10001">
                        <c:v>43256.919444444444</c:v>
                      </c:pt>
                      <c:pt idx="10002">
                        <c:v>43256.92291666667</c:v>
                      </c:pt>
                      <c:pt idx="10003">
                        <c:v>43256.926388888889</c:v>
                      </c:pt>
                      <c:pt idx="10004">
                        <c:v>43256.929861111108</c:v>
                      </c:pt>
                      <c:pt idx="10005">
                        <c:v>43256.933333333334</c:v>
                      </c:pt>
                      <c:pt idx="10006">
                        <c:v>43256.936805555553</c:v>
                      </c:pt>
                      <c:pt idx="10007">
                        <c:v>43256.94027777778</c:v>
                      </c:pt>
                      <c:pt idx="10008">
                        <c:v>43256.943749999999</c:v>
                      </c:pt>
                      <c:pt idx="10009">
                        <c:v>43256.947222222225</c:v>
                      </c:pt>
                      <c:pt idx="10010">
                        <c:v>43256.950694444444</c:v>
                      </c:pt>
                      <c:pt idx="10011">
                        <c:v>43256.95416666667</c:v>
                      </c:pt>
                      <c:pt idx="10012">
                        <c:v>43256.957638888889</c:v>
                      </c:pt>
                      <c:pt idx="10013">
                        <c:v>43256.961111111108</c:v>
                      </c:pt>
                      <c:pt idx="10014">
                        <c:v>43256.964583333334</c:v>
                      </c:pt>
                      <c:pt idx="10015">
                        <c:v>43256.968055555553</c:v>
                      </c:pt>
                      <c:pt idx="10016">
                        <c:v>43256.97152777778</c:v>
                      </c:pt>
                      <c:pt idx="10017">
                        <c:v>43256.974999999999</c:v>
                      </c:pt>
                      <c:pt idx="10018">
                        <c:v>43256.978472222225</c:v>
                      </c:pt>
                      <c:pt idx="10019">
                        <c:v>43256.981944444444</c:v>
                      </c:pt>
                      <c:pt idx="10020">
                        <c:v>43256.98541666667</c:v>
                      </c:pt>
                      <c:pt idx="10021">
                        <c:v>43256.988888888889</c:v>
                      </c:pt>
                      <c:pt idx="10022">
                        <c:v>43256.992361111108</c:v>
                      </c:pt>
                      <c:pt idx="10023">
                        <c:v>43256.995833333334</c:v>
                      </c:pt>
                      <c:pt idx="10024">
                        <c:v>43256.999305555553</c:v>
                      </c:pt>
                      <c:pt idx="10025">
                        <c:v>43257.006249999999</c:v>
                      </c:pt>
                      <c:pt idx="10026">
                        <c:v>43257.009722222225</c:v>
                      </c:pt>
                      <c:pt idx="10027">
                        <c:v>43257.013194444444</c:v>
                      </c:pt>
                      <c:pt idx="10028">
                        <c:v>43257.01666666667</c:v>
                      </c:pt>
                      <c:pt idx="10029">
                        <c:v>43257.020138888889</c:v>
                      </c:pt>
                      <c:pt idx="10030">
                        <c:v>43257.023611111108</c:v>
                      </c:pt>
                      <c:pt idx="10031">
                        <c:v>43257.027083333334</c:v>
                      </c:pt>
                      <c:pt idx="10032">
                        <c:v>43257.030555555553</c:v>
                      </c:pt>
                      <c:pt idx="10033">
                        <c:v>43257.03402777778</c:v>
                      </c:pt>
                      <c:pt idx="10034">
                        <c:v>43257.037499999999</c:v>
                      </c:pt>
                      <c:pt idx="10035">
                        <c:v>43257.040972222225</c:v>
                      </c:pt>
                      <c:pt idx="10036">
                        <c:v>43257.04791666667</c:v>
                      </c:pt>
                      <c:pt idx="10037">
                        <c:v>43257.051388888889</c:v>
                      </c:pt>
                      <c:pt idx="10038">
                        <c:v>43257.054861111108</c:v>
                      </c:pt>
                      <c:pt idx="10039">
                        <c:v>43257.061805555553</c:v>
                      </c:pt>
                      <c:pt idx="10040">
                        <c:v>43257.06527777778</c:v>
                      </c:pt>
                      <c:pt idx="10041">
                        <c:v>43257.068749999999</c:v>
                      </c:pt>
                      <c:pt idx="10042">
                        <c:v>43257.072916666664</c:v>
                      </c:pt>
                      <c:pt idx="10043">
                        <c:v>43257.07916666667</c:v>
                      </c:pt>
                      <c:pt idx="10044">
                        <c:v>43257.082638888889</c:v>
                      </c:pt>
                      <c:pt idx="10045">
                        <c:v>43257.086805555555</c:v>
                      </c:pt>
                      <c:pt idx="10046">
                        <c:v>43257.093055555553</c:v>
                      </c:pt>
                      <c:pt idx="10047">
                        <c:v>43257.09652777778</c:v>
                      </c:pt>
                      <c:pt idx="10048">
                        <c:v>43257.1</c:v>
                      </c:pt>
                      <c:pt idx="10049">
                        <c:v>43257.103472222225</c:v>
                      </c:pt>
                      <c:pt idx="10050">
                        <c:v>43257.11041666667</c:v>
                      </c:pt>
                      <c:pt idx="10051">
                        <c:v>43257.113888888889</c:v>
                      </c:pt>
                      <c:pt idx="10052">
                        <c:v>43257.117361111108</c:v>
                      </c:pt>
                      <c:pt idx="10053">
                        <c:v>43257.120833333334</c:v>
                      </c:pt>
                      <c:pt idx="10054">
                        <c:v>43257.124305555553</c:v>
                      </c:pt>
                      <c:pt idx="10055">
                        <c:v>43257.12777777778</c:v>
                      </c:pt>
                      <c:pt idx="10056">
                        <c:v>43257.131249999999</c:v>
                      </c:pt>
                      <c:pt idx="10057">
                        <c:v>43257.134722222225</c:v>
                      </c:pt>
                      <c:pt idx="10058">
                        <c:v>43257.138194444444</c:v>
                      </c:pt>
                      <c:pt idx="10059">
                        <c:v>43257.14166666667</c:v>
                      </c:pt>
                      <c:pt idx="10060">
                        <c:v>43257.145138888889</c:v>
                      </c:pt>
                      <c:pt idx="10061">
                        <c:v>43257.148611111108</c:v>
                      </c:pt>
                      <c:pt idx="10062">
                        <c:v>43257.152083333334</c:v>
                      </c:pt>
                      <c:pt idx="10063">
                        <c:v>43257.155555555553</c:v>
                      </c:pt>
                      <c:pt idx="10064">
                        <c:v>43257.15902777778</c:v>
                      </c:pt>
                      <c:pt idx="10065">
                        <c:v>43257.162499999999</c:v>
                      </c:pt>
                      <c:pt idx="10066">
                        <c:v>43257.165972222225</c:v>
                      </c:pt>
                      <c:pt idx="10067">
                        <c:v>43257.169444444444</c:v>
                      </c:pt>
                      <c:pt idx="10068">
                        <c:v>43257.17291666667</c:v>
                      </c:pt>
                      <c:pt idx="10069">
                        <c:v>43257.176388888889</c:v>
                      </c:pt>
                      <c:pt idx="10070">
                        <c:v>43257.179861111108</c:v>
                      </c:pt>
                      <c:pt idx="10071">
                        <c:v>43257.183333333334</c:v>
                      </c:pt>
                      <c:pt idx="10072">
                        <c:v>43257.186805555553</c:v>
                      </c:pt>
                      <c:pt idx="10073">
                        <c:v>43257.19027777778</c:v>
                      </c:pt>
                      <c:pt idx="10074">
                        <c:v>43257.193749999999</c:v>
                      </c:pt>
                      <c:pt idx="10075">
                        <c:v>43257.197222222225</c:v>
                      </c:pt>
                      <c:pt idx="10076">
                        <c:v>43257.200694444444</c:v>
                      </c:pt>
                      <c:pt idx="10077">
                        <c:v>43257.20416666667</c:v>
                      </c:pt>
                      <c:pt idx="10078">
                        <c:v>43257.207638888889</c:v>
                      </c:pt>
                      <c:pt idx="10079">
                        <c:v>43257.211111111108</c:v>
                      </c:pt>
                      <c:pt idx="10080">
                        <c:v>43257.214583333334</c:v>
                      </c:pt>
                      <c:pt idx="10081">
                        <c:v>43257.218055555553</c:v>
                      </c:pt>
                      <c:pt idx="10082">
                        <c:v>43257.22152777778</c:v>
                      </c:pt>
                      <c:pt idx="10083">
                        <c:v>43257.224999999999</c:v>
                      </c:pt>
                      <c:pt idx="10084">
                        <c:v>43257.228472222225</c:v>
                      </c:pt>
                      <c:pt idx="10085">
                        <c:v>43257.231944444444</c:v>
                      </c:pt>
                      <c:pt idx="10086">
                        <c:v>43257.23541666667</c:v>
                      </c:pt>
                      <c:pt idx="10087">
                        <c:v>43257.238888888889</c:v>
                      </c:pt>
                      <c:pt idx="10088">
                        <c:v>43257.242361111108</c:v>
                      </c:pt>
                      <c:pt idx="10089">
                        <c:v>43257.245833333334</c:v>
                      </c:pt>
                      <c:pt idx="10090">
                        <c:v>43257.249305555553</c:v>
                      </c:pt>
                      <c:pt idx="10091">
                        <c:v>43257.25277777778</c:v>
                      </c:pt>
                      <c:pt idx="10092">
                        <c:v>43257.256249999999</c:v>
                      </c:pt>
                      <c:pt idx="10093">
                        <c:v>43257.259722222225</c:v>
                      </c:pt>
                      <c:pt idx="10094">
                        <c:v>43257.263194444444</c:v>
                      </c:pt>
                      <c:pt idx="10095">
                        <c:v>43257.26666666667</c:v>
                      </c:pt>
                      <c:pt idx="10096">
                        <c:v>43257.270138888889</c:v>
                      </c:pt>
                      <c:pt idx="10097">
                        <c:v>43257.273611111108</c:v>
                      </c:pt>
                      <c:pt idx="10098">
                        <c:v>43257.277083333334</c:v>
                      </c:pt>
                      <c:pt idx="10099">
                        <c:v>43257.280555555553</c:v>
                      </c:pt>
                      <c:pt idx="10100">
                        <c:v>43257.28402777778</c:v>
                      </c:pt>
                      <c:pt idx="10101">
                        <c:v>43257.287499999999</c:v>
                      </c:pt>
                      <c:pt idx="10102">
                        <c:v>43257.290972222225</c:v>
                      </c:pt>
                      <c:pt idx="10103">
                        <c:v>43257.294444444444</c:v>
                      </c:pt>
                      <c:pt idx="10104">
                        <c:v>43257.29791666667</c:v>
                      </c:pt>
                      <c:pt idx="10105">
                        <c:v>43257.301388888889</c:v>
                      </c:pt>
                      <c:pt idx="10106">
                        <c:v>43257.304861111108</c:v>
                      </c:pt>
                      <c:pt idx="10107">
                        <c:v>43257.308333333334</c:v>
                      </c:pt>
                      <c:pt idx="10108">
                        <c:v>43257.311805555553</c:v>
                      </c:pt>
                      <c:pt idx="10109">
                        <c:v>43257.31527777778</c:v>
                      </c:pt>
                      <c:pt idx="10110">
                        <c:v>43257.318749999999</c:v>
                      </c:pt>
                      <c:pt idx="10111">
                        <c:v>43257.322222222225</c:v>
                      </c:pt>
                      <c:pt idx="10112">
                        <c:v>43257.325694444444</c:v>
                      </c:pt>
                      <c:pt idx="10113">
                        <c:v>43257.32916666667</c:v>
                      </c:pt>
                      <c:pt idx="10114">
                        <c:v>43257.332638888889</c:v>
                      </c:pt>
                      <c:pt idx="10115">
                        <c:v>43257.336111111108</c:v>
                      </c:pt>
                      <c:pt idx="10116">
                        <c:v>43257.339583333334</c:v>
                      </c:pt>
                      <c:pt idx="10117">
                        <c:v>43257.343055555553</c:v>
                      </c:pt>
                      <c:pt idx="10118">
                        <c:v>43257.34652777778</c:v>
                      </c:pt>
                      <c:pt idx="10119">
                        <c:v>43257.35</c:v>
                      </c:pt>
                      <c:pt idx="10120">
                        <c:v>43257.353472222225</c:v>
                      </c:pt>
                      <c:pt idx="10121">
                        <c:v>43257.356944444444</c:v>
                      </c:pt>
                      <c:pt idx="10122">
                        <c:v>43257.36041666667</c:v>
                      </c:pt>
                      <c:pt idx="10123">
                        <c:v>43257.363888888889</c:v>
                      </c:pt>
                      <c:pt idx="10124">
                        <c:v>43257.367361111108</c:v>
                      </c:pt>
                      <c:pt idx="10125">
                        <c:v>43257.370833333334</c:v>
                      </c:pt>
                      <c:pt idx="10126">
                        <c:v>43257.374305555553</c:v>
                      </c:pt>
                      <c:pt idx="10127">
                        <c:v>43257.37777777778</c:v>
                      </c:pt>
                      <c:pt idx="10128">
                        <c:v>43257.381249999999</c:v>
                      </c:pt>
                      <c:pt idx="10129">
                        <c:v>43257.384722222225</c:v>
                      </c:pt>
                      <c:pt idx="10130">
                        <c:v>43257.388194444444</c:v>
                      </c:pt>
                      <c:pt idx="10131">
                        <c:v>43257.39166666667</c:v>
                      </c:pt>
                      <c:pt idx="10132">
                        <c:v>43257.395138888889</c:v>
                      </c:pt>
                      <c:pt idx="10133">
                        <c:v>43257.398611111108</c:v>
                      </c:pt>
                      <c:pt idx="10134">
                        <c:v>43257.402083333334</c:v>
                      </c:pt>
                      <c:pt idx="10135">
                        <c:v>43257.405555555553</c:v>
                      </c:pt>
                      <c:pt idx="10136">
                        <c:v>43257.40902777778</c:v>
                      </c:pt>
                      <c:pt idx="10137">
                        <c:v>43257.415972222225</c:v>
                      </c:pt>
                      <c:pt idx="10138">
                        <c:v>43257.419444444444</c:v>
                      </c:pt>
                      <c:pt idx="10139">
                        <c:v>43257.42291666667</c:v>
                      </c:pt>
                      <c:pt idx="10140">
                        <c:v>43257.426388888889</c:v>
                      </c:pt>
                      <c:pt idx="10141">
                        <c:v>43257.429861111108</c:v>
                      </c:pt>
                      <c:pt idx="10142">
                        <c:v>43257.433333333334</c:v>
                      </c:pt>
                      <c:pt idx="10143">
                        <c:v>43257.436805555553</c:v>
                      </c:pt>
                      <c:pt idx="10144">
                        <c:v>43257.44027777778</c:v>
                      </c:pt>
                      <c:pt idx="10145">
                        <c:v>43257.443749999999</c:v>
                      </c:pt>
                      <c:pt idx="10146">
                        <c:v>43257.447222222225</c:v>
                      </c:pt>
                      <c:pt idx="10147">
                        <c:v>43257.450694444444</c:v>
                      </c:pt>
                      <c:pt idx="10148">
                        <c:v>43257.45416666667</c:v>
                      </c:pt>
                      <c:pt idx="10149">
                        <c:v>43257.457638888889</c:v>
                      </c:pt>
                      <c:pt idx="10150">
                        <c:v>43257.461111111108</c:v>
                      </c:pt>
                      <c:pt idx="10151">
                        <c:v>43257.464583333334</c:v>
                      </c:pt>
                      <c:pt idx="10152">
                        <c:v>43257.46875</c:v>
                      </c:pt>
                      <c:pt idx="10153">
                        <c:v>43257.474999999999</c:v>
                      </c:pt>
                      <c:pt idx="10154">
                        <c:v>43257.479166666664</c:v>
                      </c:pt>
                      <c:pt idx="10155">
                        <c:v>43257.482638888891</c:v>
                      </c:pt>
                      <c:pt idx="10156">
                        <c:v>43257.486111111109</c:v>
                      </c:pt>
                      <c:pt idx="10157">
                        <c:v>43257.489583333336</c:v>
                      </c:pt>
                      <c:pt idx="10158">
                        <c:v>43257.493055555555</c:v>
                      </c:pt>
                      <c:pt idx="10159">
                        <c:v>43257.496527777781</c:v>
                      </c:pt>
                      <c:pt idx="10160">
                        <c:v>43257.50277777778</c:v>
                      </c:pt>
                      <c:pt idx="10161">
                        <c:v>43257.506944444445</c:v>
                      </c:pt>
                      <c:pt idx="10162">
                        <c:v>43257.510416666664</c:v>
                      </c:pt>
                      <c:pt idx="10163">
                        <c:v>43257.513888888891</c:v>
                      </c:pt>
                      <c:pt idx="10164">
                        <c:v>43257.517361111109</c:v>
                      </c:pt>
                      <c:pt idx="10165">
                        <c:v>43257.520833333336</c:v>
                      </c:pt>
                      <c:pt idx="10166">
                        <c:v>43257.527083333334</c:v>
                      </c:pt>
                      <c:pt idx="10167">
                        <c:v>43257.53125</c:v>
                      </c:pt>
                      <c:pt idx="10168">
                        <c:v>43257.534722222219</c:v>
                      </c:pt>
                      <c:pt idx="10169">
                        <c:v>43257.540972222225</c:v>
                      </c:pt>
                      <c:pt idx="10170">
                        <c:v>43257.54791666667</c:v>
                      </c:pt>
                      <c:pt idx="10171">
                        <c:v>43257.552083333336</c:v>
                      </c:pt>
                      <c:pt idx="10172">
                        <c:v>43257.555555555555</c:v>
                      </c:pt>
                      <c:pt idx="10173">
                        <c:v>43257.559027777781</c:v>
                      </c:pt>
                      <c:pt idx="10174">
                        <c:v>43257.5625</c:v>
                      </c:pt>
                      <c:pt idx="10175">
                        <c:v>43257.565972222219</c:v>
                      </c:pt>
                      <c:pt idx="10176">
                        <c:v>43257.572222222225</c:v>
                      </c:pt>
                      <c:pt idx="10177">
                        <c:v>43257.575694444444</c:v>
                      </c:pt>
                      <c:pt idx="10178">
                        <c:v>43257.57916666667</c:v>
                      </c:pt>
                      <c:pt idx="10179">
                        <c:v>43257.583333333336</c:v>
                      </c:pt>
                      <c:pt idx="10180">
                        <c:v>43257.586805555555</c:v>
                      </c:pt>
                      <c:pt idx="10181">
                        <c:v>43257.590277777781</c:v>
                      </c:pt>
                      <c:pt idx="10182">
                        <c:v>43257.59375</c:v>
                      </c:pt>
                      <c:pt idx="10183">
                        <c:v>43257.599999999999</c:v>
                      </c:pt>
                      <c:pt idx="10184">
                        <c:v>43257.603472222225</c:v>
                      </c:pt>
                      <c:pt idx="10185">
                        <c:v>43257.606944444444</c:v>
                      </c:pt>
                      <c:pt idx="10186">
                        <c:v>43257.61041666667</c:v>
                      </c:pt>
                      <c:pt idx="10187">
                        <c:v>43257.617361111108</c:v>
                      </c:pt>
                      <c:pt idx="10188">
                        <c:v>43257.624305555553</c:v>
                      </c:pt>
                      <c:pt idx="10189">
                        <c:v>43257.62777777778</c:v>
                      </c:pt>
                      <c:pt idx="10190">
                        <c:v>43257.631249999999</c:v>
                      </c:pt>
                      <c:pt idx="10191">
                        <c:v>43257.634722222225</c:v>
                      </c:pt>
                      <c:pt idx="10192">
                        <c:v>43257.638194444444</c:v>
                      </c:pt>
                      <c:pt idx="10193">
                        <c:v>43257.64166666667</c:v>
                      </c:pt>
                      <c:pt idx="10194">
                        <c:v>43257.645138888889</c:v>
                      </c:pt>
                      <c:pt idx="10195">
                        <c:v>43257.648611111108</c:v>
                      </c:pt>
                      <c:pt idx="10196">
                        <c:v>43257.652083333334</c:v>
                      </c:pt>
                      <c:pt idx="10197">
                        <c:v>43257.65902777778</c:v>
                      </c:pt>
                      <c:pt idx="10198">
                        <c:v>43257.662499999999</c:v>
                      </c:pt>
                      <c:pt idx="10199">
                        <c:v>43257.665972222225</c:v>
                      </c:pt>
                      <c:pt idx="10200">
                        <c:v>43257.669444444444</c:v>
                      </c:pt>
                      <c:pt idx="10201">
                        <c:v>43257.676388888889</c:v>
                      </c:pt>
                      <c:pt idx="10202">
                        <c:v>43257.679861111108</c:v>
                      </c:pt>
                      <c:pt idx="10203">
                        <c:v>43257.683333333334</c:v>
                      </c:pt>
                      <c:pt idx="10204">
                        <c:v>43257.686805555553</c:v>
                      </c:pt>
                      <c:pt idx="10205">
                        <c:v>43257.693749999999</c:v>
                      </c:pt>
                      <c:pt idx="10206">
                        <c:v>43257.697222222225</c:v>
                      </c:pt>
                      <c:pt idx="10207">
                        <c:v>43257.700694444444</c:v>
                      </c:pt>
                      <c:pt idx="10208">
                        <c:v>43257.70416666667</c:v>
                      </c:pt>
                      <c:pt idx="10209">
                        <c:v>43257.707638888889</c:v>
                      </c:pt>
                      <c:pt idx="10210">
                        <c:v>43257.711805555555</c:v>
                      </c:pt>
                      <c:pt idx="10211">
                        <c:v>43257.718055555553</c:v>
                      </c:pt>
                      <c:pt idx="10212">
                        <c:v>43257.72152777778</c:v>
                      </c:pt>
                      <c:pt idx="10213">
                        <c:v>43257.724999999999</c:v>
                      </c:pt>
                      <c:pt idx="10214">
                        <c:v>43257.728472222225</c:v>
                      </c:pt>
                      <c:pt idx="10215">
                        <c:v>43257.731944444444</c:v>
                      </c:pt>
                      <c:pt idx="10216">
                        <c:v>43257.73541666667</c:v>
                      </c:pt>
                      <c:pt idx="10217">
                        <c:v>43257.738888888889</c:v>
                      </c:pt>
                      <c:pt idx="10218">
                        <c:v>43257.742361111108</c:v>
                      </c:pt>
                      <c:pt idx="10219">
                        <c:v>43257.745833333334</c:v>
                      </c:pt>
                      <c:pt idx="10220">
                        <c:v>43257.75277777778</c:v>
                      </c:pt>
                      <c:pt idx="10221">
                        <c:v>43257.756249999999</c:v>
                      </c:pt>
                      <c:pt idx="10222">
                        <c:v>43257.759722222225</c:v>
                      </c:pt>
                      <c:pt idx="10223">
                        <c:v>43257.763194444444</c:v>
                      </c:pt>
                      <c:pt idx="10224">
                        <c:v>43257.76666666667</c:v>
                      </c:pt>
                      <c:pt idx="10225">
                        <c:v>43257.770138888889</c:v>
                      </c:pt>
                      <c:pt idx="10226">
                        <c:v>43257.773611111108</c:v>
                      </c:pt>
                      <c:pt idx="10227">
                        <c:v>43257.777083333334</c:v>
                      </c:pt>
                      <c:pt idx="10228">
                        <c:v>43257.780555555553</c:v>
                      </c:pt>
                      <c:pt idx="10229">
                        <c:v>43257.78402777778</c:v>
                      </c:pt>
                      <c:pt idx="10230">
                        <c:v>43257.787499999999</c:v>
                      </c:pt>
                      <c:pt idx="10231">
                        <c:v>43257.790972222225</c:v>
                      </c:pt>
                      <c:pt idx="10232">
                        <c:v>43257.794444444444</c:v>
                      </c:pt>
                      <c:pt idx="10233">
                        <c:v>43257.79791666667</c:v>
                      </c:pt>
                      <c:pt idx="10234">
                        <c:v>43257.801388888889</c:v>
                      </c:pt>
                      <c:pt idx="10235">
                        <c:v>43257.804861111108</c:v>
                      </c:pt>
                      <c:pt idx="10236">
                        <c:v>43257.808333333334</c:v>
                      </c:pt>
                      <c:pt idx="10237">
                        <c:v>43257.811805555553</c:v>
                      </c:pt>
                      <c:pt idx="10238">
                        <c:v>43257.81527777778</c:v>
                      </c:pt>
                      <c:pt idx="10239">
                        <c:v>43257.818749999999</c:v>
                      </c:pt>
                      <c:pt idx="10240">
                        <c:v>43257.822222222225</c:v>
                      </c:pt>
                      <c:pt idx="10241">
                        <c:v>43257.825694444444</c:v>
                      </c:pt>
                      <c:pt idx="10242">
                        <c:v>43257.82916666667</c:v>
                      </c:pt>
                      <c:pt idx="10243">
                        <c:v>43257.832638888889</c:v>
                      </c:pt>
                      <c:pt idx="10244">
                        <c:v>43257.836111111108</c:v>
                      </c:pt>
                      <c:pt idx="10245">
                        <c:v>43257.839583333334</c:v>
                      </c:pt>
                      <c:pt idx="10246">
                        <c:v>43257.843055555553</c:v>
                      </c:pt>
                      <c:pt idx="10247">
                        <c:v>43257.84652777778</c:v>
                      </c:pt>
                      <c:pt idx="10248">
                        <c:v>43257.85</c:v>
                      </c:pt>
                      <c:pt idx="10249">
                        <c:v>43257.853472222225</c:v>
                      </c:pt>
                      <c:pt idx="10250">
                        <c:v>43257.856944444444</c:v>
                      </c:pt>
                      <c:pt idx="10251">
                        <c:v>43257.86041666667</c:v>
                      </c:pt>
                      <c:pt idx="10252">
                        <c:v>43257.863888888889</c:v>
                      </c:pt>
                      <c:pt idx="10253">
                        <c:v>43257.867361111108</c:v>
                      </c:pt>
                      <c:pt idx="10254">
                        <c:v>43257.870833333334</c:v>
                      </c:pt>
                      <c:pt idx="10255">
                        <c:v>43257.874305555553</c:v>
                      </c:pt>
                      <c:pt idx="10256">
                        <c:v>43257.87777777778</c:v>
                      </c:pt>
                      <c:pt idx="10257">
                        <c:v>43257.881249999999</c:v>
                      </c:pt>
                      <c:pt idx="10258">
                        <c:v>43257.884722222225</c:v>
                      </c:pt>
                      <c:pt idx="10259">
                        <c:v>43257.888194444444</c:v>
                      </c:pt>
                      <c:pt idx="10260">
                        <c:v>43257.89166666667</c:v>
                      </c:pt>
                      <c:pt idx="10261">
                        <c:v>43257.895138888889</c:v>
                      </c:pt>
                      <c:pt idx="10262">
                        <c:v>43257.898611111108</c:v>
                      </c:pt>
                      <c:pt idx="10263">
                        <c:v>43257.902083333334</c:v>
                      </c:pt>
                      <c:pt idx="10264">
                        <c:v>43257.905555555553</c:v>
                      </c:pt>
                      <c:pt idx="10265">
                        <c:v>43257.90902777778</c:v>
                      </c:pt>
                      <c:pt idx="10266">
                        <c:v>43257.912499999999</c:v>
                      </c:pt>
                      <c:pt idx="10267">
                        <c:v>43257.915972222225</c:v>
                      </c:pt>
                      <c:pt idx="10268">
                        <c:v>43257.919444444444</c:v>
                      </c:pt>
                      <c:pt idx="10269">
                        <c:v>43257.92291666667</c:v>
                      </c:pt>
                      <c:pt idx="10270">
                        <c:v>43257.926388888889</c:v>
                      </c:pt>
                      <c:pt idx="10271">
                        <c:v>43257.929861111108</c:v>
                      </c:pt>
                      <c:pt idx="10272">
                        <c:v>43257.933333333334</c:v>
                      </c:pt>
                      <c:pt idx="10273">
                        <c:v>43257.936805555553</c:v>
                      </c:pt>
                      <c:pt idx="10274">
                        <c:v>43257.94027777778</c:v>
                      </c:pt>
                      <c:pt idx="10275">
                        <c:v>43257.943749999999</c:v>
                      </c:pt>
                      <c:pt idx="10276">
                        <c:v>43257.947222222225</c:v>
                      </c:pt>
                      <c:pt idx="10277">
                        <c:v>43257.950694444444</c:v>
                      </c:pt>
                      <c:pt idx="10278">
                        <c:v>43257.95416666667</c:v>
                      </c:pt>
                      <c:pt idx="10279">
                        <c:v>43257.961111111108</c:v>
                      </c:pt>
                      <c:pt idx="10280">
                        <c:v>43257.964583333334</c:v>
                      </c:pt>
                      <c:pt idx="10281">
                        <c:v>43257.968055555553</c:v>
                      </c:pt>
                      <c:pt idx="10282">
                        <c:v>43257.97152777778</c:v>
                      </c:pt>
                      <c:pt idx="10283">
                        <c:v>43257.975694444445</c:v>
                      </c:pt>
                      <c:pt idx="10284">
                        <c:v>43257.979166666664</c:v>
                      </c:pt>
                      <c:pt idx="10285">
                        <c:v>43257.982638888891</c:v>
                      </c:pt>
                      <c:pt idx="10286">
                        <c:v>43257.986111111109</c:v>
                      </c:pt>
                      <c:pt idx="10287">
                        <c:v>43257.989583333336</c:v>
                      </c:pt>
                      <c:pt idx="10288">
                        <c:v>43257.993055555555</c:v>
                      </c:pt>
                      <c:pt idx="10289">
                        <c:v>43257.999305555553</c:v>
                      </c:pt>
                      <c:pt idx="10290">
                        <c:v>43258.00277777778</c:v>
                      </c:pt>
                      <c:pt idx="10291">
                        <c:v>43258.006249999999</c:v>
                      </c:pt>
                      <c:pt idx="10292">
                        <c:v>43258.013194444444</c:v>
                      </c:pt>
                      <c:pt idx="10293">
                        <c:v>43258.01666666667</c:v>
                      </c:pt>
                      <c:pt idx="10294">
                        <c:v>43258.020138888889</c:v>
                      </c:pt>
                      <c:pt idx="10295">
                        <c:v>43258.023611111108</c:v>
                      </c:pt>
                      <c:pt idx="10296">
                        <c:v>43258.027083333334</c:v>
                      </c:pt>
                      <c:pt idx="10297">
                        <c:v>43258.030555555553</c:v>
                      </c:pt>
                      <c:pt idx="10298">
                        <c:v>43258.03402777778</c:v>
                      </c:pt>
                      <c:pt idx="10299">
                        <c:v>43258.037499999999</c:v>
                      </c:pt>
                      <c:pt idx="10300">
                        <c:v>43258.040972222225</c:v>
                      </c:pt>
                      <c:pt idx="10301">
                        <c:v>43258.044444444444</c:v>
                      </c:pt>
                      <c:pt idx="10302">
                        <c:v>43258.04791666667</c:v>
                      </c:pt>
                      <c:pt idx="10303">
                        <c:v>43258.051388888889</c:v>
                      </c:pt>
                      <c:pt idx="10304">
                        <c:v>43258.054861111108</c:v>
                      </c:pt>
                      <c:pt idx="10305">
                        <c:v>43258.058333333334</c:v>
                      </c:pt>
                      <c:pt idx="10306">
                        <c:v>43258.061805555553</c:v>
                      </c:pt>
                      <c:pt idx="10307">
                        <c:v>43258.06527777778</c:v>
                      </c:pt>
                      <c:pt idx="10308">
                        <c:v>43258.068749999999</c:v>
                      </c:pt>
                      <c:pt idx="10309">
                        <c:v>43258.072222222225</c:v>
                      </c:pt>
                      <c:pt idx="10310">
                        <c:v>43258.075694444444</c:v>
                      </c:pt>
                      <c:pt idx="10311">
                        <c:v>43258.07916666667</c:v>
                      </c:pt>
                      <c:pt idx="10312">
                        <c:v>43258.082638888889</c:v>
                      </c:pt>
                      <c:pt idx="10313">
                        <c:v>43258.086111111108</c:v>
                      </c:pt>
                      <c:pt idx="10314">
                        <c:v>43258.089583333334</c:v>
                      </c:pt>
                      <c:pt idx="10315">
                        <c:v>43258.093055555553</c:v>
                      </c:pt>
                      <c:pt idx="10316">
                        <c:v>43258.09652777778</c:v>
                      </c:pt>
                      <c:pt idx="10317">
                        <c:v>43258.1</c:v>
                      </c:pt>
                      <c:pt idx="10318">
                        <c:v>43258.103472222225</c:v>
                      </c:pt>
                      <c:pt idx="10319">
                        <c:v>43258.106944444444</c:v>
                      </c:pt>
                      <c:pt idx="10320">
                        <c:v>43258.11041666667</c:v>
                      </c:pt>
                      <c:pt idx="10321">
                        <c:v>43258.113888888889</c:v>
                      </c:pt>
                      <c:pt idx="10322">
                        <c:v>43258.117361111108</c:v>
                      </c:pt>
                      <c:pt idx="10323">
                        <c:v>43258.120833333334</c:v>
                      </c:pt>
                      <c:pt idx="10324">
                        <c:v>43258.124305555553</c:v>
                      </c:pt>
                      <c:pt idx="10325">
                        <c:v>43258.12777777778</c:v>
                      </c:pt>
                      <c:pt idx="10326">
                        <c:v>43258.131249999999</c:v>
                      </c:pt>
                      <c:pt idx="10327">
                        <c:v>43258.134722222225</c:v>
                      </c:pt>
                      <c:pt idx="10328">
                        <c:v>43258.138194444444</c:v>
                      </c:pt>
                      <c:pt idx="10329">
                        <c:v>43258.14166666667</c:v>
                      </c:pt>
                      <c:pt idx="10330">
                        <c:v>43258.145138888889</c:v>
                      </c:pt>
                      <c:pt idx="10331">
                        <c:v>43258.148611111108</c:v>
                      </c:pt>
                      <c:pt idx="10332">
                        <c:v>43258.152083333334</c:v>
                      </c:pt>
                      <c:pt idx="10333">
                        <c:v>43258.155555555553</c:v>
                      </c:pt>
                      <c:pt idx="10334">
                        <c:v>43258.15902777778</c:v>
                      </c:pt>
                      <c:pt idx="10335">
                        <c:v>43258.162499999999</c:v>
                      </c:pt>
                      <c:pt idx="10336">
                        <c:v>43258.165972222225</c:v>
                      </c:pt>
                      <c:pt idx="10337">
                        <c:v>43258.169444444444</c:v>
                      </c:pt>
                      <c:pt idx="10338">
                        <c:v>43258.17291666667</c:v>
                      </c:pt>
                      <c:pt idx="10339">
                        <c:v>43258.176388888889</c:v>
                      </c:pt>
                      <c:pt idx="10340">
                        <c:v>43258.179861111108</c:v>
                      </c:pt>
                      <c:pt idx="10341">
                        <c:v>43258.183333333334</c:v>
                      </c:pt>
                      <c:pt idx="10342">
                        <c:v>43258.186805555553</c:v>
                      </c:pt>
                      <c:pt idx="10343">
                        <c:v>43258.19027777778</c:v>
                      </c:pt>
                      <c:pt idx="10344">
                        <c:v>43258.193749999999</c:v>
                      </c:pt>
                      <c:pt idx="10345">
                        <c:v>43258.197222222225</c:v>
                      </c:pt>
                      <c:pt idx="10346">
                        <c:v>43258.200694444444</c:v>
                      </c:pt>
                      <c:pt idx="10347">
                        <c:v>43258.20416666667</c:v>
                      </c:pt>
                      <c:pt idx="10348">
                        <c:v>43258.207638888889</c:v>
                      </c:pt>
                      <c:pt idx="10349">
                        <c:v>43258.211111111108</c:v>
                      </c:pt>
                      <c:pt idx="10350">
                        <c:v>43258.214583333334</c:v>
                      </c:pt>
                      <c:pt idx="10351">
                        <c:v>43258.21875</c:v>
                      </c:pt>
                      <c:pt idx="10352">
                        <c:v>43258.222222222219</c:v>
                      </c:pt>
                      <c:pt idx="10353">
                        <c:v>43258.225694444445</c:v>
                      </c:pt>
                      <c:pt idx="10354">
                        <c:v>43258.229166666664</c:v>
                      </c:pt>
                      <c:pt idx="10355">
                        <c:v>43258.232638888891</c:v>
                      </c:pt>
                      <c:pt idx="10356">
                        <c:v>43258.236111111109</c:v>
                      </c:pt>
                      <c:pt idx="10357">
                        <c:v>43258.239583333336</c:v>
                      </c:pt>
                      <c:pt idx="10358">
                        <c:v>43258.243055555555</c:v>
                      </c:pt>
                      <c:pt idx="10359">
                        <c:v>43258.246527777781</c:v>
                      </c:pt>
                      <c:pt idx="10360">
                        <c:v>43258.25</c:v>
                      </c:pt>
                      <c:pt idx="10361">
                        <c:v>43258.253472222219</c:v>
                      </c:pt>
                      <c:pt idx="10362">
                        <c:v>43258.256944444445</c:v>
                      </c:pt>
                      <c:pt idx="10363">
                        <c:v>43258.260416666664</c:v>
                      </c:pt>
                      <c:pt idx="10364">
                        <c:v>43258.263888888891</c:v>
                      </c:pt>
                      <c:pt idx="10365">
                        <c:v>43258.267361111109</c:v>
                      </c:pt>
                      <c:pt idx="10366">
                        <c:v>43258.270833333336</c:v>
                      </c:pt>
                      <c:pt idx="10367">
                        <c:v>43258.274305555555</c:v>
                      </c:pt>
                      <c:pt idx="10368">
                        <c:v>43258.277777777781</c:v>
                      </c:pt>
                      <c:pt idx="10369">
                        <c:v>43258.28125</c:v>
                      </c:pt>
                      <c:pt idx="10370">
                        <c:v>43258.284722222219</c:v>
                      </c:pt>
                      <c:pt idx="10371">
                        <c:v>43258.288194444445</c:v>
                      </c:pt>
                      <c:pt idx="10372">
                        <c:v>43258.291666666664</c:v>
                      </c:pt>
                      <c:pt idx="10373">
                        <c:v>43258.295138888891</c:v>
                      </c:pt>
                      <c:pt idx="10374">
                        <c:v>43258.298611111109</c:v>
                      </c:pt>
                      <c:pt idx="10375">
                        <c:v>43258.302083333336</c:v>
                      </c:pt>
                      <c:pt idx="10376">
                        <c:v>43258.305555555555</c:v>
                      </c:pt>
                      <c:pt idx="10377">
                        <c:v>43258.309027777781</c:v>
                      </c:pt>
                      <c:pt idx="10378">
                        <c:v>43258.3125</c:v>
                      </c:pt>
                      <c:pt idx="10379">
                        <c:v>43258.315972222219</c:v>
                      </c:pt>
                      <c:pt idx="10380">
                        <c:v>43258.319444444445</c:v>
                      </c:pt>
                      <c:pt idx="10381">
                        <c:v>43258.322916666664</c:v>
                      </c:pt>
                      <c:pt idx="10382">
                        <c:v>43258.326388888891</c:v>
                      </c:pt>
                      <c:pt idx="10383">
                        <c:v>43258.329861111109</c:v>
                      </c:pt>
                      <c:pt idx="10384">
                        <c:v>43258.333333333336</c:v>
                      </c:pt>
                      <c:pt idx="10385">
                        <c:v>43258.336805555555</c:v>
                      </c:pt>
                      <c:pt idx="10386">
                        <c:v>43258.340277777781</c:v>
                      </c:pt>
                      <c:pt idx="10387">
                        <c:v>43258.34375</c:v>
                      </c:pt>
                      <c:pt idx="10388">
                        <c:v>43258.347222222219</c:v>
                      </c:pt>
                      <c:pt idx="10389">
                        <c:v>43258.350694444445</c:v>
                      </c:pt>
                      <c:pt idx="10390">
                        <c:v>43258.354166666664</c:v>
                      </c:pt>
                      <c:pt idx="10391">
                        <c:v>43258.357638888891</c:v>
                      </c:pt>
                      <c:pt idx="10392">
                        <c:v>43258.361111111109</c:v>
                      </c:pt>
                      <c:pt idx="10393">
                        <c:v>43258.364583333336</c:v>
                      </c:pt>
                      <c:pt idx="10394">
                        <c:v>43258.368055555555</c:v>
                      </c:pt>
                      <c:pt idx="10395">
                        <c:v>43258.371527777781</c:v>
                      </c:pt>
                      <c:pt idx="10396">
                        <c:v>43258.375</c:v>
                      </c:pt>
                      <c:pt idx="10397">
                        <c:v>43258.378472222219</c:v>
                      </c:pt>
                      <c:pt idx="10398">
                        <c:v>43258.381944444445</c:v>
                      </c:pt>
                      <c:pt idx="10399">
                        <c:v>43258.385416666664</c:v>
                      </c:pt>
                      <c:pt idx="10400">
                        <c:v>43258.388888888891</c:v>
                      </c:pt>
                      <c:pt idx="10401">
                        <c:v>43258.392361111109</c:v>
                      </c:pt>
                      <c:pt idx="10402">
                        <c:v>43258.395833333336</c:v>
                      </c:pt>
                      <c:pt idx="10403">
                        <c:v>43258.399305555555</c:v>
                      </c:pt>
                      <c:pt idx="10404">
                        <c:v>43258.402777777781</c:v>
                      </c:pt>
                      <c:pt idx="10405">
                        <c:v>43258.40625</c:v>
                      </c:pt>
                      <c:pt idx="10406">
                        <c:v>43258.409722222219</c:v>
                      </c:pt>
                      <c:pt idx="10407">
                        <c:v>43258.413194444445</c:v>
                      </c:pt>
                      <c:pt idx="10408">
                        <c:v>43258.416666666664</c:v>
                      </c:pt>
                      <c:pt idx="10409">
                        <c:v>43258.420138888891</c:v>
                      </c:pt>
                      <c:pt idx="10410">
                        <c:v>43258.426388888889</c:v>
                      </c:pt>
                      <c:pt idx="10411">
                        <c:v>43258.430555555555</c:v>
                      </c:pt>
                      <c:pt idx="10412">
                        <c:v>43258.436805555553</c:v>
                      </c:pt>
                      <c:pt idx="10413">
                        <c:v>43258.44027777778</c:v>
                      </c:pt>
                      <c:pt idx="10414">
                        <c:v>43258.444444444445</c:v>
                      </c:pt>
                      <c:pt idx="10415">
                        <c:v>43258.447916666664</c:v>
                      </c:pt>
                      <c:pt idx="10416">
                        <c:v>43258.45416666667</c:v>
                      </c:pt>
                      <c:pt idx="10417">
                        <c:v>43258.458333333336</c:v>
                      </c:pt>
                      <c:pt idx="10418">
                        <c:v>43258.461805555555</c:v>
                      </c:pt>
                      <c:pt idx="10419">
                        <c:v>43258.468055555553</c:v>
                      </c:pt>
                      <c:pt idx="10420">
                        <c:v>43258.47152777778</c:v>
                      </c:pt>
                      <c:pt idx="10421">
                        <c:v>43258.474999999999</c:v>
                      </c:pt>
                      <c:pt idx="10422">
                        <c:v>43258.478472222225</c:v>
                      </c:pt>
                      <c:pt idx="10423">
                        <c:v>43258.481944444444</c:v>
                      </c:pt>
                      <c:pt idx="10424">
                        <c:v>43258.488888888889</c:v>
                      </c:pt>
                      <c:pt idx="10425">
                        <c:v>43258.493055555555</c:v>
                      </c:pt>
                      <c:pt idx="10426">
                        <c:v>43258.499305555553</c:v>
                      </c:pt>
                      <c:pt idx="10427">
                        <c:v>43258.50277777778</c:v>
                      </c:pt>
                      <c:pt idx="10428">
                        <c:v>43258.506249999999</c:v>
                      </c:pt>
                      <c:pt idx="10429">
                        <c:v>43258.513194444444</c:v>
                      </c:pt>
                      <c:pt idx="10430">
                        <c:v>43258.520138888889</c:v>
                      </c:pt>
                      <c:pt idx="10431">
                        <c:v>43258.523611111108</c:v>
                      </c:pt>
                      <c:pt idx="10432">
                        <c:v>43258.527777777781</c:v>
                      </c:pt>
                      <c:pt idx="10433">
                        <c:v>43258.53402777778</c:v>
                      </c:pt>
                      <c:pt idx="10434">
                        <c:v>43258.537499999999</c:v>
                      </c:pt>
                      <c:pt idx="10435">
                        <c:v>43258.544444444444</c:v>
                      </c:pt>
                      <c:pt idx="10436">
                        <c:v>43258.54791666667</c:v>
                      </c:pt>
                      <c:pt idx="10437">
                        <c:v>43258.554861111108</c:v>
                      </c:pt>
                      <c:pt idx="10438">
                        <c:v>43258.558333333334</c:v>
                      </c:pt>
                      <c:pt idx="10439">
                        <c:v>43258.561805555553</c:v>
                      </c:pt>
                      <c:pt idx="10440">
                        <c:v>43258.565972222219</c:v>
                      </c:pt>
                      <c:pt idx="10441">
                        <c:v>43258.572222222225</c:v>
                      </c:pt>
                      <c:pt idx="10442">
                        <c:v>43258.576388888891</c:v>
                      </c:pt>
                      <c:pt idx="10443">
                        <c:v>43258.579861111109</c:v>
                      </c:pt>
                      <c:pt idx="10444">
                        <c:v>43258.586111111108</c:v>
                      </c:pt>
                      <c:pt idx="10445">
                        <c:v>43258.589583333334</c:v>
                      </c:pt>
                      <c:pt idx="10446">
                        <c:v>43258.59652777778</c:v>
                      </c:pt>
                      <c:pt idx="10447">
                        <c:v>43258.6</c:v>
                      </c:pt>
                      <c:pt idx="10448">
                        <c:v>43258.603472222225</c:v>
                      </c:pt>
                      <c:pt idx="10449">
                        <c:v>43258.606944444444</c:v>
                      </c:pt>
                      <c:pt idx="10450">
                        <c:v>43258.61041666667</c:v>
                      </c:pt>
                      <c:pt idx="10451">
                        <c:v>43258.617361111108</c:v>
                      </c:pt>
                      <c:pt idx="10452">
                        <c:v>43258.620833333334</c:v>
                      </c:pt>
                      <c:pt idx="10453">
                        <c:v>43258.62777777778</c:v>
                      </c:pt>
                      <c:pt idx="10454">
                        <c:v>43258.631249999999</c:v>
                      </c:pt>
                      <c:pt idx="10455">
                        <c:v>43258.635416666664</c:v>
                      </c:pt>
                      <c:pt idx="10456">
                        <c:v>43258.64166666667</c:v>
                      </c:pt>
                      <c:pt idx="10457">
                        <c:v>43258.645138888889</c:v>
                      </c:pt>
                      <c:pt idx="10458">
                        <c:v>43258.648611111108</c:v>
                      </c:pt>
                      <c:pt idx="10459">
                        <c:v>43258.655555555553</c:v>
                      </c:pt>
                      <c:pt idx="10460">
                        <c:v>43258.65902777778</c:v>
                      </c:pt>
                      <c:pt idx="10461">
                        <c:v>43258.662499999999</c:v>
                      </c:pt>
                      <c:pt idx="10462">
                        <c:v>43258.669444444444</c:v>
                      </c:pt>
                      <c:pt idx="10463">
                        <c:v>43258.67291666667</c:v>
                      </c:pt>
                      <c:pt idx="10464">
                        <c:v>43258.676388888889</c:v>
                      </c:pt>
                      <c:pt idx="10465">
                        <c:v>43258.679861111108</c:v>
                      </c:pt>
                      <c:pt idx="10466">
                        <c:v>43258.683333333334</c:v>
                      </c:pt>
                      <c:pt idx="10467">
                        <c:v>43258.69027777778</c:v>
                      </c:pt>
                      <c:pt idx="10468">
                        <c:v>43258.693749999999</c:v>
                      </c:pt>
                      <c:pt idx="10469">
                        <c:v>43258.697222222225</c:v>
                      </c:pt>
                      <c:pt idx="10470">
                        <c:v>43258.700694444444</c:v>
                      </c:pt>
                      <c:pt idx="10471">
                        <c:v>43258.70416666667</c:v>
                      </c:pt>
                      <c:pt idx="10472">
                        <c:v>43258.708333333336</c:v>
                      </c:pt>
                      <c:pt idx="10473">
                        <c:v>43258.711805555555</c:v>
                      </c:pt>
                      <c:pt idx="10474">
                        <c:v>43258.715277777781</c:v>
                      </c:pt>
                      <c:pt idx="10475">
                        <c:v>43258.71875</c:v>
                      </c:pt>
                      <c:pt idx="10476">
                        <c:v>43258.722222222219</c:v>
                      </c:pt>
                      <c:pt idx="10477">
                        <c:v>43258.725694444445</c:v>
                      </c:pt>
                      <c:pt idx="10478">
                        <c:v>43258.729166666664</c:v>
                      </c:pt>
                      <c:pt idx="10479">
                        <c:v>43258.732638888891</c:v>
                      </c:pt>
                      <c:pt idx="10480">
                        <c:v>43258.736111111109</c:v>
                      </c:pt>
                      <c:pt idx="10481">
                        <c:v>43258.739583333336</c:v>
                      </c:pt>
                      <c:pt idx="10482">
                        <c:v>43258.743055555555</c:v>
                      </c:pt>
                      <c:pt idx="10483">
                        <c:v>43258.749305555553</c:v>
                      </c:pt>
                      <c:pt idx="10484">
                        <c:v>43258.753472222219</c:v>
                      </c:pt>
                      <c:pt idx="10485">
                        <c:v>43258.756944444445</c:v>
                      </c:pt>
                      <c:pt idx="10486">
                        <c:v>43258.760416666664</c:v>
                      </c:pt>
                      <c:pt idx="10487">
                        <c:v>43258.763888888891</c:v>
                      </c:pt>
                      <c:pt idx="10488">
                        <c:v>43258.767361111109</c:v>
                      </c:pt>
                      <c:pt idx="10489">
                        <c:v>43258.770833333336</c:v>
                      </c:pt>
                      <c:pt idx="10490">
                        <c:v>43258.774305555555</c:v>
                      </c:pt>
                      <c:pt idx="10491">
                        <c:v>43258.777777777781</c:v>
                      </c:pt>
                      <c:pt idx="10492">
                        <c:v>43258.78125</c:v>
                      </c:pt>
                      <c:pt idx="10493">
                        <c:v>43258.784722222219</c:v>
                      </c:pt>
                      <c:pt idx="10494">
                        <c:v>43258.788194444445</c:v>
                      </c:pt>
                      <c:pt idx="10495">
                        <c:v>43258.791666666664</c:v>
                      </c:pt>
                      <c:pt idx="10496">
                        <c:v>43258.795138888891</c:v>
                      </c:pt>
                      <c:pt idx="10497">
                        <c:v>43258.798611111109</c:v>
                      </c:pt>
                      <c:pt idx="10498">
                        <c:v>43258.802083333336</c:v>
                      </c:pt>
                      <c:pt idx="10499">
                        <c:v>43258.805555555555</c:v>
                      </c:pt>
                      <c:pt idx="10500">
                        <c:v>43258.809027777781</c:v>
                      </c:pt>
                      <c:pt idx="10501">
                        <c:v>43258.8125</c:v>
                      </c:pt>
                      <c:pt idx="10502">
                        <c:v>43258.815972222219</c:v>
                      </c:pt>
                      <c:pt idx="10503">
                        <c:v>43258.819444444445</c:v>
                      </c:pt>
                      <c:pt idx="10504">
                        <c:v>43258.822916666664</c:v>
                      </c:pt>
                      <c:pt idx="10505">
                        <c:v>43258.826388888891</c:v>
                      </c:pt>
                      <c:pt idx="10506">
                        <c:v>43258.829861111109</c:v>
                      </c:pt>
                      <c:pt idx="10507">
                        <c:v>43258.833333333336</c:v>
                      </c:pt>
                      <c:pt idx="10508">
                        <c:v>43258.836805555555</c:v>
                      </c:pt>
                      <c:pt idx="10509">
                        <c:v>43258.840277777781</c:v>
                      </c:pt>
                      <c:pt idx="10510">
                        <c:v>43258.84375</c:v>
                      </c:pt>
                      <c:pt idx="10511">
                        <c:v>43258.847222222219</c:v>
                      </c:pt>
                      <c:pt idx="10512">
                        <c:v>43258.850694444445</c:v>
                      </c:pt>
                      <c:pt idx="10513">
                        <c:v>43258.854166666664</c:v>
                      </c:pt>
                      <c:pt idx="10514">
                        <c:v>43258.857638888891</c:v>
                      </c:pt>
                      <c:pt idx="10515">
                        <c:v>43258.861111111109</c:v>
                      </c:pt>
                      <c:pt idx="10516">
                        <c:v>43258.864583333336</c:v>
                      </c:pt>
                      <c:pt idx="10517">
                        <c:v>43258.868055555555</c:v>
                      </c:pt>
                      <c:pt idx="10518">
                        <c:v>43258.871527777781</c:v>
                      </c:pt>
                      <c:pt idx="10519">
                        <c:v>43258.875</c:v>
                      </c:pt>
                      <c:pt idx="10520">
                        <c:v>43258.878472222219</c:v>
                      </c:pt>
                      <c:pt idx="10521">
                        <c:v>43258.881944444445</c:v>
                      </c:pt>
                      <c:pt idx="10522">
                        <c:v>43258.885416666664</c:v>
                      </c:pt>
                      <c:pt idx="10523">
                        <c:v>43258.888888888891</c:v>
                      </c:pt>
                      <c:pt idx="10524">
                        <c:v>43258.892361111109</c:v>
                      </c:pt>
                      <c:pt idx="10525">
                        <c:v>43258.895833333336</c:v>
                      </c:pt>
                      <c:pt idx="10526">
                        <c:v>43258.899305555555</c:v>
                      </c:pt>
                      <c:pt idx="10527">
                        <c:v>43258.902777777781</c:v>
                      </c:pt>
                      <c:pt idx="10528">
                        <c:v>43258.90625</c:v>
                      </c:pt>
                      <c:pt idx="10529">
                        <c:v>43258.909722222219</c:v>
                      </c:pt>
                      <c:pt idx="10530">
                        <c:v>43258.913194444445</c:v>
                      </c:pt>
                      <c:pt idx="10531">
                        <c:v>43258.916666666664</c:v>
                      </c:pt>
                      <c:pt idx="10532">
                        <c:v>43258.920138888891</c:v>
                      </c:pt>
                      <c:pt idx="10533">
                        <c:v>43258.923611111109</c:v>
                      </c:pt>
                      <c:pt idx="10534">
                        <c:v>43258.927083333336</c:v>
                      </c:pt>
                      <c:pt idx="10535">
                        <c:v>43258.930555555555</c:v>
                      </c:pt>
                      <c:pt idx="10536">
                        <c:v>43258.934027777781</c:v>
                      </c:pt>
                      <c:pt idx="10537">
                        <c:v>43258.9375</c:v>
                      </c:pt>
                      <c:pt idx="10538">
                        <c:v>43258.940972222219</c:v>
                      </c:pt>
                      <c:pt idx="10539">
                        <c:v>43258.944444444445</c:v>
                      </c:pt>
                      <c:pt idx="10540">
                        <c:v>43258.947916666664</c:v>
                      </c:pt>
                      <c:pt idx="10541">
                        <c:v>43258.951388888891</c:v>
                      </c:pt>
                      <c:pt idx="10542">
                        <c:v>43258.954861111109</c:v>
                      </c:pt>
                      <c:pt idx="10543">
                        <c:v>43258.958333333336</c:v>
                      </c:pt>
                      <c:pt idx="10544">
                        <c:v>43258.961805555555</c:v>
                      </c:pt>
                      <c:pt idx="10545">
                        <c:v>43258.965277777781</c:v>
                      </c:pt>
                      <c:pt idx="10546">
                        <c:v>43258.96875</c:v>
                      </c:pt>
                      <c:pt idx="10547">
                        <c:v>43258.972222222219</c:v>
                      </c:pt>
                      <c:pt idx="10548">
                        <c:v>43258.975694444445</c:v>
                      </c:pt>
                      <c:pt idx="10549">
                        <c:v>43258.979166666664</c:v>
                      </c:pt>
                      <c:pt idx="10550">
                        <c:v>43258.982638888891</c:v>
                      </c:pt>
                      <c:pt idx="10551">
                        <c:v>43258.986111111109</c:v>
                      </c:pt>
                      <c:pt idx="10552">
                        <c:v>43258.989583333336</c:v>
                      </c:pt>
                      <c:pt idx="10553">
                        <c:v>43258.993055555555</c:v>
                      </c:pt>
                      <c:pt idx="10554">
                        <c:v>43258.999305555553</c:v>
                      </c:pt>
                      <c:pt idx="10555">
                        <c:v>43259.003472222219</c:v>
                      </c:pt>
                      <c:pt idx="10556">
                        <c:v>43259.006944444445</c:v>
                      </c:pt>
                      <c:pt idx="10557">
                        <c:v>43259.010416666664</c:v>
                      </c:pt>
                      <c:pt idx="10558">
                        <c:v>43259.013888888891</c:v>
                      </c:pt>
                      <c:pt idx="10559">
                        <c:v>43259.017361111109</c:v>
                      </c:pt>
                      <c:pt idx="10560">
                        <c:v>43259.020833333336</c:v>
                      </c:pt>
                      <c:pt idx="10561">
                        <c:v>43259.024305555555</c:v>
                      </c:pt>
                      <c:pt idx="10562">
                        <c:v>43259.027777777781</c:v>
                      </c:pt>
                      <c:pt idx="10563">
                        <c:v>43259.03125</c:v>
                      </c:pt>
                      <c:pt idx="10564">
                        <c:v>43259.034722222219</c:v>
                      </c:pt>
                      <c:pt idx="10565">
                        <c:v>43259.038194444445</c:v>
                      </c:pt>
                      <c:pt idx="10566">
                        <c:v>43259.041666666664</c:v>
                      </c:pt>
                      <c:pt idx="10567">
                        <c:v>43259.045138888891</c:v>
                      </c:pt>
                      <c:pt idx="10568">
                        <c:v>43259.048611111109</c:v>
                      </c:pt>
                      <c:pt idx="10569">
                        <c:v>43259.052083333336</c:v>
                      </c:pt>
                      <c:pt idx="10570">
                        <c:v>43259.055555555555</c:v>
                      </c:pt>
                      <c:pt idx="10571">
                        <c:v>43259.059027777781</c:v>
                      </c:pt>
                      <c:pt idx="10572">
                        <c:v>43259.0625</c:v>
                      </c:pt>
                      <c:pt idx="10573">
                        <c:v>43259.065972222219</c:v>
                      </c:pt>
                      <c:pt idx="10574">
                        <c:v>43259.069444444445</c:v>
                      </c:pt>
                      <c:pt idx="10575">
                        <c:v>43259.072916666664</c:v>
                      </c:pt>
                      <c:pt idx="10576">
                        <c:v>43259.076388888891</c:v>
                      </c:pt>
                      <c:pt idx="10577">
                        <c:v>43259.079861111109</c:v>
                      </c:pt>
                      <c:pt idx="10578">
                        <c:v>43259.083333333336</c:v>
                      </c:pt>
                      <c:pt idx="10579">
                        <c:v>43259.086805555555</c:v>
                      </c:pt>
                      <c:pt idx="10580">
                        <c:v>43259.090277777781</c:v>
                      </c:pt>
                      <c:pt idx="10581">
                        <c:v>43259.09375</c:v>
                      </c:pt>
                      <c:pt idx="10582">
                        <c:v>43259.097222222219</c:v>
                      </c:pt>
                      <c:pt idx="10583">
                        <c:v>43259.100694444445</c:v>
                      </c:pt>
                      <c:pt idx="10584">
                        <c:v>43259.104166666664</c:v>
                      </c:pt>
                      <c:pt idx="10585">
                        <c:v>43259.107638888891</c:v>
                      </c:pt>
                      <c:pt idx="10586">
                        <c:v>43259.111111111109</c:v>
                      </c:pt>
                      <c:pt idx="10587">
                        <c:v>43259.114583333336</c:v>
                      </c:pt>
                      <c:pt idx="10588">
                        <c:v>43259.118055555555</c:v>
                      </c:pt>
                      <c:pt idx="10589">
                        <c:v>43259.121527777781</c:v>
                      </c:pt>
                      <c:pt idx="10590">
                        <c:v>43259.125</c:v>
                      </c:pt>
                      <c:pt idx="10591">
                        <c:v>43259.128472222219</c:v>
                      </c:pt>
                      <c:pt idx="10592">
                        <c:v>43259.131944444445</c:v>
                      </c:pt>
                      <c:pt idx="10593">
                        <c:v>43259.135416666664</c:v>
                      </c:pt>
                      <c:pt idx="10594">
                        <c:v>43259.138888888891</c:v>
                      </c:pt>
                      <c:pt idx="10595">
                        <c:v>43259.142361111109</c:v>
                      </c:pt>
                      <c:pt idx="10596">
                        <c:v>43259.145833333336</c:v>
                      </c:pt>
                      <c:pt idx="10597">
                        <c:v>43259.149305555555</c:v>
                      </c:pt>
                      <c:pt idx="10598">
                        <c:v>43259.152777777781</c:v>
                      </c:pt>
                      <c:pt idx="10599">
                        <c:v>43259.15625</c:v>
                      </c:pt>
                      <c:pt idx="10600">
                        <c:v>43259.159722222219</c:v>
                      </c:pt>
                      <c:pt idx="10601">
                        <c:v>43259.163194444445</c:v>
                      </c:pt>
                      <c:pt idx="10602">
                        <c:v>43259.166666666664</c:v>
                      </c:pt>
                      <c:pt idx="10603">
                        <c:v>43259.170138888891</c:v>
                      </c:pt>
                      <c:pt idx="10604">
                        <c:v>43259.173611111109</c:v>
                      </c:pt>
                      <c:pt idx="10605">
                        <c:v>43259.177083333336</c:v>
                      </c:pt>
                      <c:pt idx="10606">
                        <c:v>43259.180555555555</c:v>
                      </c:pt>
                      <c:pt idx="10607">
                        <c:v>43259.184027777781</c:v>
                      </c:pt>
                      <c:pt idx="10608">
                        <c:v>43259.1875</c:v>
                      </c:pt>
                      <c:pt idx="10609">
                        <c:v>43259.190972222219</c:v>
                      </c:pt>
                      <c:pt idx="10610">
                        <c:v>43259.194444444445</c:v>
                      </c:pt>
                      <c:pt idx="10611">
                        <c:v>43259.197916666664</c:v>
                      </c:pt>
                      <c:pt idx="10612">
                        <c:v>43259.201388888891</c:v>
                      </c:pt>
                      <c:pt idx="10613">
                        <c:v>43259.204861111109</c:v>
                      </c:pt>
                      <c:pt idx="10614">
                        <c:v>43259.208333333336</c:v>
                      </c:pt>
                      <c:pt idx="10615">
                        <c:v>43259.211805555555</c:v>
                      </c:pt>
                      <c:pt idx="10616">
                        <c:v>43259.215277777781</c:v>
                      </c:pt>
                      <c:pt idx="10617">
                        <c:v>43259.21875</c:v>
                      </c:pt>
                      <c:pt idx="10618">
                        <c:v>43259.222222222219</c:v>
                      </c:pt>
                      <c:pt idx="10619">
                        <c:v>43259.225694444445</c:v>
                      </c:pt>
                      <c:pt idx="10620">
                        <c:v>43259.229166666664</c:v>
                      </c:pt>
                      <c:pt idx="10621">
                        <c:v>43259.232638888891</c:v>
                      </c:pt>
                      <c:pt idx="10622">
                        <c:v>43259.236111111109</c:v>
                      </c:pt>
                      <c:pt idx="10623">
                        <c:v>43259.239583333336</c:v>
                      </c:pt>
                      <c:pt idx="10624">
                        <c:v>43259.243055555555</c:v>
                      </c:pt>
                      <c:pt idx="10625">
                        <c:v>43259.246527777781</c:v>
                      </c:pt>
                      <c:pt idx="10626">
                        <c:v>43259.25</c:v>
                      </c:pt>
                      <c:pt idx="10627">
                        <c:v>43259.253472222219</c:v>
                      </c:pt>
                      <c:pt idx="10628">
                        <c:v>43259.256944444445</c:v>
                      </c:pt>
                      <c:pt idx="10629">
                        <c:v>43259.260416666664</c:v>
                      </c:pt>
                      <c:pt idx="10630">
                        <c:v>43259.263888888891</c:v>
                      </c:pt>
                      <c:pt idx="10631">
                        <c:v>43259.267361111109</c:v>
                      </c:pt>
                      <c:pt idx="10632">
                        <c:v>43259.270833333336</c:v>
                      </c:pt>
                      <c:pt idx="10633">
                        <c:v>43259.274305555555</c:v>
                      </c:pt>
                      <c:pt idx="10634">
                        <c:v>43259.277777777781</c:v>
                      </c:pt>
                      <c:pt idx="10635">
                        <c:v>43259.28125</c:v>
                      </c:pt>
                      <c:pt idx="10636">
                        <c:v>43259.284722222219</c:v>
                      </c:pt>
                      <c:pt idx="10637">
                        <c:v>43259.288194444445</c:v>
                      </c:pt>
                      <c:pt idx="10638">
                        <c:v>43259.291666666664</c:v>
                      </c:pt>
                      <c:pt idx="10639">
                        <c:v>43259.295138888891</c:v>
                      </c:pt>
                      <c:pt idx="10640">
                        <c:v>43259.298611111109</c:v>
                      </c:pt>
                      <c:pt idx="10641">
                        <c:v>43259.302083333336</c:v>
                      </c:pt>
                      <c:pt idx="10642">
                        <c:v>43259.305555555555</c:v>
                      </c:pt>
                      <c:pt idx="10643">
                        <c:v>43259.309027777781</c:v>
                      </c:pt>
                      <c:pt idx="10644">
                        <c:v>43259.3125</c:v>
                      </c:pt>
                      <c:pt idx="10645">
                        <c:v>43259.315972222219</c:v>
                      </c:pt>
                      <c:pt idx="10646">
                        <c:v>43259.319444444445</c:v>
                      </c:pt>
                      <c:pt idx="10647">
                        <c:v>43259.322916666664</c:v>
                      </c:pt>
                      <c:pt idx="10648">
                        <c:v>43259.326388888891</c:v>
                      </c:pt>
                      <c:pt idx="10649">
                        <c:v>43259.329861111109</c:v>
                      </c:pt>
                      <c:pt idx="10650">
                        <c:v>43259.333333333336</c:v>
                      </c:pt>
                      <c:pt idx="10651">
                        <c:v>43259.336805555555</c:v>
                      </c:pt>
                      <c:pt idx="10652">
                        <c:v>43259.340277777781</c:v>
                      </c:pt>
                      <c:pt idx="10653">
                        <c:v>43259.34375</c:v>
                      </c:pt>
                      <c:pt idx="10654">
                        <c:v>43259.347222222219</c:v>
                      </c:pt>
                      <c:pt idx="10655">
                        <c:v>43259.350694444445</c:v>
                      </c:pt>
                      <c:pt idx="10656">
                        <c:v>43259.354166666664</c:v>
                      </c:pt>
                      <c:pt idx="10657">
                        <c:v>43259.36041666667</c:v>
                      </c:pt>
                      <c:pt idx="10658">
                        <c:v>43259.367361111108</c:v>
                      </c:pt>
                      <c:pt idx="10659">
                        <c:v>43259.371527777781</c:v>
                      </c:pt>
                      <c:pt idx="10660">
                        <c:v>43259.375</c:v>
                      </c:pt>
                      <c:pt idx="10661">
                        <c:v>43259.378472222219</c:v>
                      </c:pt>
                      <c:pt idx="10662">
                        <c:v>43259.381944444445</c:v>
                      </c:pt>
                      <c:pt idx="10663">
                        <c:v>43259.385416666664</c:v>
                      </c:pt>
                      <c:pt idx="10664">
                        <c:v>43259.388888888891</c:v>
                      </c:pt>
                      <c:pt idx="10665">
                        <c:v>43259.392361111109</c:v>
                      </c:pt>
                      <c:pt idx="10666">
                        <c:v>43259.395833333336</c:v>
                      </c:pt>
                      <c:pt idx="10667">
                        <c:v>43259.399305555555</c:v>
                      </c:pt>
                      <c:pt idx="10668">
                        <c:v>43259.402777777781</c:v>
                      </c:pt>
                      <c:pt idx="10669">
                        <c:v>43259.40902777778</c:v>
                      </c:pt>
                      <c:pt idx="10670">
                        <c:v>43259.413194444445</c:v>
                      </c:pt>
                      <c:pt idx="10671">
                        <c:v>43259.416666666664</c:v>
                      </c:pt>
                      <c:pt idx="10672">
                        <c:v>43259.42291666667</c:v>
                      </c:pt>
                      <c:pt idx="10673">
                        <c:v>43259.426388888889</c:v>
                      </c:pt>
                      <c:pt idx="10674">
                        <c:v>43259.429861111108</c:v>
                      </c:pt>
                      <c:pt idx="10675">
                        <c:v>43259.436805555553</c:v>
                      </c:pt>
                      <c:pt idx="10676">
                        <c:v>43259.44027777778</c:v>
                      </c:pt>
                      <c:pt idx="10677">
                        <c:v>43259.444444444445</c:v>
                      </c:pt>
                      <c:pt idx="10678">
                        <c:v>43259.447916666664</c:v>
                      </c:pt>
                      <c:pt idx="10679">
                        <c:v>43259.451388888891</c:v>
                      </c:pt>
                      <c:pt idx="10680">
                        <c:v>43259.454861111109</c:v>
                      </c:pt>
                      <c:pt idx="10681">
                        <c:v>43259.458333333336</c:v>
                      </c:pt>
                      <c:pt idx="10682">
                        <c:v>43259.461805555555</c:v>
                      </c:pt>
                      <c:pt idx="10683">
                        <c:v>43259.465277777781</c:v>
                      </c:pt>
                      <c:pt idx="10684">
                        <c:v>43259.46875</c:v>
                      </c:pt>
                      <c:pt idx="10685">
                        <c:v>43259.472222222219</c:v>
                      </c:pt>
                      <c:pt idx="10686">
                        <c:v>43259.475694444445</c:v>
                      </c:pt>
                      <c:pt idx="10687">
                        <c:v>43259.479166666664</c:v>
                      </c:pt>
                      <c:pt idx="10688">
                        <c:v>43259.482638888891</c:v>
                      </c:pt>
                      <c:pt idx="10689">
                        <c:v>43259.486111111109</c:v>
                      </c:pt>
                      <c:pt idx="10690">
                        <c:v>43259.489583333336</c:v>
                      </c:pt>
                      <c:pt idx="10691">
                        <c:v>43259.493055555555</c:v>
                      </c:pt>
                      <c:pt idx="10692">
                        <c:v>43259.496527777781</c:v>
                      </c:pt>
                      <c:pt idx="10693">
                        <c:v>43259.5</c:v>
                      </c:pt>
                      <c:pt idx="10694">
                        <c:v>43259.503472222219</c:v>
                      </c:pt>
                      <c:pt idx="10695">
                        <c:v>43259.506944444445</c:v>
                      </c:pt>
                      <c:pt idx="10696">
                        <c:v>43259.510416666664</c:v>
                      </c:pt>
                      <c:pt idx="10697">
                        <c:v>43259.513888888891</c:v>
                      </c:pt>
                      <c:pt idx="10698">
                        <c:v>43259.517361111109</c:v>
                      </c:pt>
                      <c:pt idx="10699">
                        <c:v>43259.520833333336</c:v>
                      </c:pt>
                      <c:pt idx="10700">
                        <c:v>43259.524305555555</c:v>
                      </c:pt>
                      <c:pt idx="10701">
                        <c:v>43259.527777777781</c:v>
                      </c:pt>
                      <c:pt idx="10702">
                        <c:v>43259.53125</c:v>
                      </c:pt>
                      <c:pt idx="10703">
                        <c:v>43259.534722222219</c:v>
                      </c:pt>
                      <c:pt idx="10704">
                        <c:v>43259.538194444445</c:v>
                      </c:pt>
                      <c:pt idx="10705">
                        <c:v>43259.541666666664</c:v>
                      </c:pt>
                      <c:pt idx="10706">
                        <c:v>43259.545138888891</c:v>
                      </c:pt>
                      <c:pt idx="10707">
                        <c:v>43259.548611111109</c:v>
                      </c:pt>
                      <c:pt idx="10708">
                        <c:v>43259.552083333336</c:v>
                      </c:pt>
                      <c:pt idx="10709">
                        <c:v>43259.555555555555</c:v>
                      </c:pt>
                      <c:pt idx="10710">
                        <c:v>43259.559027777781</c:v>
                      </c:pt>
                      <c:pt idx="10711">
                        <c:v>43259.5625</c:v>
                      </c:pt>
                      <c:pt idx="10712">
                        <c:v>43259.565972222219</c:v>
                      </c:pt>
                      <c:pt idx="10713">
                        <c:v>43259.569444444445</c:v>
                      </c:pt>
                      <c:pt idx="10714">
                        <c:v>43259.572916666664</c:v>
                      </c:pt>
                      <c:pt idx="10715">
                        <c:v>43259.576388888891</c:v>
                      </c:pt>
                      <c:pt idx="10716">
                        <c:v>43259.579861111109</c:v>
                      </c:pt>
                      <c:pt idx="10717">
                        <c:v>43259.583333333336</c:v>
                      </c:pt>
                      <c:pt idx="10718">
                        <c:v>43259.586805555555</c:v>
                      </c:pt>
                      <c:pt idx="10719">
                        <c:v>43259.590277777781</c:v>
                      </c:pt>
                      <c:pt idx="10720">
                        <c:v>43259.59375</c:v>
                      </c:pt>
                      <c:pt idx="10721">
                        <c:v>43259.597222222219</c:v>
                      </c:pt>
                      <c:pt idx="10722">
                        <c:v>43259.600694444445</c:v>
                      </c:pt>
                      <c:pt idx="10723">
                        <c:v>43259.604166666664</c:v>
                      </c:pt>
                      <c:pt idx="10724">
                        <c:v>43259.607638888891</c:v>
                      </c:pt>
                      <c:pt idx="10725">
                        <c:v>43259.611111111109</c:v>
                      </c:pt>
                      <c:pt idx="10726">
                        <c:v>43259.614583333336</c:v>
                      </c:pt>
                      <c:pt idx="10727">
                        <c:v>43259.618055555555</c:v>
                      </c:pt>
                      <c:pt idx="10728">
                        <c:v>43259.621527777781</c:v>
                      </c:pt>
                      <c:pt idx="10729">
                        <c:v>43259.625</c:v>
                      </c:pt>
                      <c:pt idx="10730">
                        <c:v>43259.628472222219</c:v>
                      </c:pt>
                      <c:pt idx="10731">
                        <c:v>43259.631944444445</c:v>
                      </c:pt>
                      <c:pt idx="10732">
                        <c:v>43259.635416666664</c:v>
                      </c:pt>
                      <c:pt idx="10733">
                        <c:v>43259.638888888891</c:v>
                      </c:pt>
                      <c:pt idx="10734">
                        <c:v>43259.642361111109</c:v>
                      </c:pt>
                      <c:pt idx="10735">
                        <c:v>43259.645833333336</c:v>
                      </c:pt>
                      <c:pt idx="10736">
                        <c:v>43259.649305555555</c:v>
                      </c:pt>
                      <c:pt idx="10737">
                        <c:v>43259.652777777781</c:v>
                      </c:pt>
                      <c:pt idx="10738">
                        <c:v>43259.65625</c:v>
                      </c:pt>
                      <c:pt idx="10739">
                        <c:v>43259.659722222219</c:v>
                      </c:pt>
                      <c:pt idx="10740">
                        <c:v>43259.663194444445</c:v>
                      </c:pt>
                      <c:pt idx="10741">
                        <c:v>43259.666666666664</c:v>
                      </c:pt>
                      <c:pt idx="10742">
                        <c:v>43259.670138888891</c:v>
                      </c:pt>
                      <c:pt idx="10743">
                        <c:v>43259.673611111109</c:v>
                      </c:pt>
                      <c:pt idx="10744">
                        <c:v>43259.677083333336</c:v>
                      </c:pt>
                      <c:pt idx="10745">
                        <c:v>43259.680555555555</c:v>
                      </c:pt>
                      <c:pt idx="10746">
                        <c:v>43259.684027777781</c:v>
                      </c:pt>
                      <c:pt idx="10747">
                        <c:v>43259.6875</c:v>
                      </c:pt>
                      <c:pt idx="10748">
                        <c:v>43259.690972222219</c:v>
                      </c:pt>
                      <c:pt idx="10749">
                        <c:v>43259.694444444445</c:v>
                      </c:pt>
                      <c:pt idx="10750">
                        <c:v>43259.697916666664</c:v>
                      </c:pt>
                      <c:pt idx="10751">
                        <c:v>43259.701388888891</c:v>
                      </c:pt>
                      <c:pt idx="10752">
                        <c:v>43259.704861111109</c:v>
                      </c:pt>
                      <c:pt idx="10753">
                        <c:v>43259.708333333336</c:v>
                      </c:pt>
                      <c:pt idx="10754">
                        <c:v>43259.711805555555</c:v>
                      </c:pt>
                      <c:pt idx="10755">
                        <c:v>43259.715277777781</c:v>
                      </c:pt>
                      <c:pt idx="10756">
                        <c:v>43259.71875</c:v>
                      </c:pt>
                      <c:pt idx="10757">
                        <c:v>43259.722222222219</c:v>
                      </c:pt>
                      <c:pt idx="10758">
                        <c:v>43259.725694444445</c:v>
                      </c:pt>
                      <c:pt idx="10759">
                        <c:v>43259.729166666664</c:v>
                      </c:pt>
                      <c:pt idx="10760">
                        <c:v>43259.732638888891</c:v>
                      </c:pt>
                      <c:pt idx="10761">
                        <c:v>43259.736111111109</c:v>
                      </c:pt>
                      <c:pt idx="10762">
                        <c:v>43259.742361111108</c:v>
                      </c:pt>
                      <c:pt idx="10763">
                        <c:v>43259.745833333334</c:v>
                      </c:pt>
                      <c:pt idx="10764">
                        <c:v>43259.749305555553</c:v>
                      </c:pt>
                      <c:pt idx="10765">
                        <c:v>43259.75277777778</c:v>
                      </c:pt>
                      <c:pt idx="10766">
                        <c:v>43259.756249999999</c:v>
                      </c:pt>
                      <c:pt idx="10767">
                        <c:v>43259.759722222225</c:v>
                      </c:pt>
                      <c:pt idx="10768">
                        <c:v>43259.763194444444</c:v>
                      </c:pt>
                      <c:pt idx="10769">
                        <c:v>43259.76666666667</c:v>
                      </c:pt>
                      <c:pt idx="10770">
                        <c:v>43259.770138888889</c:v>
                      </c:pt>
                      <c:pt idx="10771">
                        <c:v>43259.773611111108</c:v>
                      </c:pt>
                      <c:pt idx="10772">
                        <c:v>43259.777083333334</c:v>
                      </c:pt>
                      <c:pt idx="10773">
                        <c:v>43259.780555555553</c:v>
                      </c:pt>
                      <c:pt idx="10774">
                        <c:v>43259.78402777778</c:v>
                      </c:pt>
                      <c:pt idx="10775">
                        <c:v>43259.784722222219</c:v>
                      </c:pt>
                      <c:pt idx="10776">
                        <c:v>43259.792361111111</c:v>
                      </c:pt>
                      <c:pt idx="10777">
                        <c:v>43259.800694444442</c:v>
                      </c:pt>
                      <c:pt idx="10778">
                        <c:v>43259.808333333334</c:v>
                      </c:pt>
                      <c:pt idx="10779">
                        <c:v>43259.816666666666</c:v>
                      </c:pt>
                      <c:pt idx="10780">
                        <c:v>43259.822916666664</c:v>
                      </c:pt>
                      <c:pt idx="10781">
                        <c:v>43259.826388888891</c:v>
                      </c:pt>
                      <c:pt idx="10782">
                        <c:v>43259.829861111109</c:v>
                      </c:pt>
                      <c:pt idx="10783">
                        <c:v>43259.833333333336</c:v>
                      </c:pt>
                      <c:pt idx="10784">
                        <c:v>43259.836805555555</c:v>
                      </c:pt>
                      <c:pt idx="10785">
                        <c:v>43259.840277777781</c:v>
                      </c:pt>
                      <c:pt idx="10786">
                        <c:v>43259.84375</c:v>
                      </c:pt>
                      <c:pt idx="10787">
                        <c:v>43259.847222222219</c:v>
                      </c:pt>
                      <c:pt idx="10788">
                        <c:v>43259.850694444445</c:v>
                      </c:pt>
                      <c:pt idx="10789">
                        <c:v>43259.854166666664</c:v>
                      </c:pt>
                      <c:pt idx="10790">
                        <c:v>43259.857638888891</c:v>
                      </c:pt>
                      <c:pt idx="10791">
                        <c:v>43259.861111111109</c:v>
                      </c:pt>
                      <c:pt idx="10792">
                        <c:v>43259.864583333336</c:v>
                      </c:pt>
                      <c:pt idx="10793">
                        <c:v>43259.868055555555</c:v>
                      </c:pt>
                      <c:pt idx="10794">
                        <c:v>43259.871527777781</c:v>
                      </c:pt>
                      <c:pt idx="10795">
                        <c:v>43259.875</c:v>
                      </c:pt>
                      <c:pt idx="10796">
                        <c:v>43259.878472222219</c:v>
                      </c:pt>
                      <c:pt idx="10797">
                        <c:v>43259.881944444445</c:v>
                      </c:pt>
                      <c:pt idx="10798">
                        <c:v>43259.885416666664</c:v>
                      </c:pt>
                      <c:pt idx="10799">
                        <c:v>43259.888888888891</c:v>
                      </c:pt>
                      <c:pt idx="10800">
                        <c:v>43259.892361111109</c:v>
                      </c:pt>
                      <c:pt idx="10801">
                        <c:v>43259.895833333336</c:v>
                      </c:pt>
                      <c:pt idx="10802">
                        <c:v>43259.899305555555</c:v>
                      </c:pt>
                      <c:pt idx="10803">
                        <c:v>43259.902777777781</c:v>
                      </c:pt>
                      <c:pt idx="10804">
                        <c:v>43259.90625</c:v>
                      </c:pt>
                      <c:pt idx="10805">
                        <c:v>43259.909722222219</c:v>
                      </c:pt>
                      <c:pt idx="10806">
                        <c:v>43259.913194444445</c:v>
                      </c:pt>
                      <c:pt idx="10807">
                        <c:v>43259.916666666664</c:v>
                      </c:pt>
                      <c:pt idx="10808">
                        <c:v>43259.920138888891</c:v>
                      </c:pt>
                      <c:pt idx="10809">
                        <c:v>43259.923611111109</c:v>
                      </c:pt>
                      <c:pt idx="10810">
                        <c:v>43259.927083333336</c:v>
                      </c:pt>
                      <c:pt idx="10811">
                        <c:v>43259.930555555555</c:v>
                      </c:pt>
                      <c:pt idx="10812">
                        <c:v>43259.934027777781</c:v>
                      </c:pt>
                      <c:pt idx="10813">
                        <c:v>43259.9375</c:v>
                      </c:pt>
                      <c:pt idx="10814">
                        <c:v>43259.940972222219</c:v>
                      </c:pt>
                      <c:pt idx="10815">
                        <c:v>43259.944444444445</c:v>
                      </c:pt>
                      <c:pt idx="10816">
                        <c:v>43259.947916666664</c:v>
                      </c:pt>
                      <c:pt idx="10817">
                        <c:v>43259.951388888891</c:v>
                      </c:pt>
                      <c:pt idx="10818">
                        <c:v>43259.954861111109</c:v>
                      </c:pt>
                      <c:pt idx="10819">
                        <c:v>43259.958333333336</c:v>
                      </c:pt>
                      <c:pt idx="10820">
                        <c:v>43259.961805555555</c:v>
                      </c:pt>
                      <c:pt idx="10821">
                        <c:v>43259.965277777781</c:v>
                      </c:pt>
                      <c:pt idx="10822">
                        <c:v>43259.96875</c:v>
                      </c:pt>
                      <c:pt idx="10823">
                        <c:v>43260.068749999999</c:v>
                      </c:pt>
                      <c:pt idx="10824">
                        <c:v>43260.072222222225</c:v>
                      </c:pt>
                      <c:pt idx="10825">
                        <c:v>43260.075694444444</c:v>
                      </c:pt>
                      <c:pt idx="10826">
                        <c:v>43260.07916666667</c:v>
                      </c:pt>
                      <c:pt idx="10827">
                        <c:v>43260.082638888889</c:v>
                      </c:pt>
                      <c:pt idx="10828">
                        <c:v>43260.086111111108</c:v>
                      </c:pt>
                      <c:pt idx="10829">
                        <c:v>43260.089583333334</c:v>
                      </c:pt>
                      <c:pt idx="10830">
                        <c:v>43260.093055555553</c:v>
                      </c:pt>
                      <c:pt idx="10831">
                        <c:v>43260.09652777778</c:v>
                      </c:pt>
                      <c:pt idx="10832">
                        <c:v>43260.1</c:v>
                      </c:pt>
                      <c:pt idx="10833">
                        <c:v>43260.103472222225</c:v>
                      </c:pt>
                      <c:pt idx="10834">
                        <c:v>43260.106944444444</c:v>
                      </c:pt>
                      <c:pt idx="10835">
                        <c:v>43260.11041666667</c:v>
                      </c:pt>
                      <c:pt idx="10836">
                        <c:v>43260.113888888889</c:v>
                      </c:pt>
                      <c:pt idx="10837">
                        <c:v>43260.117361111108</c:v>
                      </c:pt>
                      <c:pt idx="10838">
                        <c:v>43260.120833333334</c:v>
                      </c:pt>
                      <c:pt idx="10839">
                        <c:v>43260.124305555553</c:v>
                      </c:pt>
                      <c:pt idx="10840">
                        <c:v>43260.12777777778</c:v>
                      </c:pt>
                      <c:pt idx="10841">
                        <c:v>43260.131249999999</c:v>
                      </c:pt>
                      <c:pt idx="10842">
                        <c:v>43260.134722222225</c:v>
                      </c:pt>
                      <c:pt idx="10843">
                        <c:v>43260.138194444444</c:v>
                      </c:pt>
                      <c:pt idx="10844">
                        <c:v>43260.14166666667</c:v>
                      </c:pt>
                      <c:pt idx="10845">
                        <c:v>43260.145138888889</c:v>
                      </c:pt>
                      <c:pt idx="10846">
                        <c:v>43260.148611111108</c:v>
                      </c:pt>
                      <c:pt idx="10847">
                        <c:v>43260.152083333334</c:v>
                      </c:pt>
                      <c:pt idx="10848">
                        <c:v>43260.155555555553</c:v>
                      </c:pt>
                      <c:pt idx="10849">
                        <c:v>43260.15902777778</c:v>
                      </c:pt>
                      <c:pt idx="10850">
                        <c:v>43260.162499999999</c:v>
                      </c:pt>
                      <c:pt idx="10851">
                        <c:v>43260.165972222225</c:v>
                      </c:pt>
                      <c:pt idx="10852">
                        <c:v>43260.169444444444</c:v>
                      </c:pt>
                      <c:pt idx="10853">
                        <c:v>43260.17291666667</c:v>
                      </c:pt>
                      <c:pt idx="10854">
                        <c:v>43260.176388888889</c:v>
                      </c:pt>
                      <c:pt idx="10855">
                        <c:v>43260.179861111108</c:v>
                      </c:pt>
                      <c:pt idx="10856">
                        <c:v>43260.183333333334</c:v>
                      </c:pt>
                      <c:pt idx="10857">
                        <c:v>43260.186805555553</c:v>
                      </c:pt>
                      <c:pt idx="10858">
                        <c:v>43260.19027777778</c:v>
                      </c:pt>
                      <c:pt idx="10859">
                        <c:v>43260.193749999999</c:v>
                      </c:pt>
                      <c:pt idx="10860">
                        <c:v>43260.197222222225</c:v>
                      </c:pt>
                      <c:pt idx="10861">
                        <c:v>43260.200694444444</c:v>
                      </c:pt>
                      <c:pt idx="10862">
                        <c:v>43260.20416666667</c:v>
                      </c:pt>
                      <c:pt idx="10863">
                        <c:v>43260.207638888889</c:v>
                      </c:pt>
                      <c:pt idx="10864">
                        <c:v>43260.211111111108</c:v>
                      </c:pt>
                      <c:pt idx="10865">
                        <c:v>43260.214583333334</c:v>
                      </c:pt>
                      <c:pt idx="10866">
                        <c:v>43260.218055555553</c:v>
                      </c:pt>
                      <c:pt idx="10867">
                        <c:v>43260.22152777778</c:v>
                      </c:pt>
                      <c:pt idx="10868">
                        <c:v>43260.224999999999</c:v>
                      </c:pt>
                      <c:pt idx="10869">
                        <c:v>43260.228472222225</c:v>
                      </c:pt>
                      <c:pt idx="10870">
                        <c:v>43260.231944444444</c:v>
                      </c:pt>
                      <c:pt idx="10871">
                        <c:v>43260.23541666667</c:v>
                      </c:pt>
                      <c:pt idx="10872">
                        <c:v>43260.238888888889</c:v>
                      </c:pt>
                      <c:pt idx="10873">
                        <c:v>43260.242361111108</c:v>
                      </c:pt>
                      <c:pt idx="10874">
                        <c:v>43260.245833333334</c:v>
                      </c:pt>
                      <c:pt idx="10875">
                        <c:v>43260.249305555553</c:v>
                      </c:pt>
                      <c:pt idx="10876">
                        <c:v>43260.25277777778</c:v>
                      </c:pt>
                      <c:pt idx="10877">
                        <c:v>43260.256249999999</c:v>
                      </c:pt>
                      <c:pt idx="10878">
                        <c:v>43260.259722222225</c:v>
                      </c:pt>
                      <c:pt idx="10879">
                        <c:v>43260.263194444444</c:v>
                      </c:pt>
                      <c:pt idx="10880">
                        <c:v>43260.26666666667</c:v>
                      </c:pt>
                      <c:pt idx="10881">
                        <c:v>43260.270138888889</c:v>
                      </c:pt>
                      <c:pt idx="10882">
                        <c:v>43260.273611111108</c:v>
                      </c:pt>
                      <c:pt idx="10883">
                        <c:v>43260.277083333334</c:v>
                      </c:pt>
                      <c:pt idx="10884">
                        <c:v>43260.280555555553</c:v>
                      </c:pt>
                      <c:pt idx="10885">
                        <c:v>43260.28402777778</c:v>
                      </c:pt>
                      <c:pt idx="10886">
                        <c:v>43260.287499999999</c:v>
                      </c:pt>
                      <c:pt idx="10887">
                        <c:v>43260.290972222225</c:v>
                      </c:pt>
                      <c:pt idx="10888">
                        <c:v>43260.294444444444</c:v>
                      </c:pt>
                      <c:pt idx="10889">
                        <c:v>43260.29791666667</c:v>
                      </c:pt>
                      <c:pt idx="10890">
                        <c:v>43260.301388888889</c:v>
                      </c:pt>
                      <c:pt idx="10891">
                        <c:v>43260.304861111108</c:v>
                      </c:pt>
                      <c:pt idx="10892">
                        <c:v>43260.308333333334</c:v>
                      </c:pt>
                      <c:pt idx="10893">
                        <c:v>43260.311805555553</c:v>
                      </c:pt>
                      <c:pt idx="10894">
                        <c:v>43260.31527777778</c:v>
                      </c:pt>
                      <c:pt idx="10895">
                        <c:v>43260.318749999999</c:v>
                      </c:pt>
                      <c:pt idx="10896">
                        <c:v>43260.322222222225</c:v>
                      </c:pt>
                      <c:pt idx="10897">
                        <c:v>43260.325694444444</c:v>
                      </c:pt>
                      <c:pt idx="10898">
                        <c:v>43260.32916666667</c:v>
                      </c:pt>
                      <c:pt idx="10899">
                        <c:v>43260.332638888889</c:v>
                      </c:pt>
                      <c:pt idx="10900">
                        <c:v>43260.339583333334</c:v>
                      </c:pt>
                      <c:pt idx="10901">
                        <c:v>43260.343055555553</c:v>
                      </c:pt>
                      <c:pt idx="10902">
                        <c:v>43260.34652777778</c:v>
                      </c:pt>
                      <c:pt idx="10903">
                        <c:v>43260.35</c:v>
                      </c:pt>
                      <c:pt idx="10904">
                        <c:v>43260.353472222225</c:v>
                      </c:pt>
                      <c:pt idx="10905">
                        <c:v>43260.356944444444</c:v>
                      </c:pt>
                      <c:pt idx="10906">
                        <c:v>43260.36041666667</c:v>
                      </c:pt>
                      <c:pt idx="10907">
                        <c:v>43260.363888888889</c:v>
                      </c:pt>
                      <c:pt idx="10908">
                        <c:v>43260.367361111108</c:v>
                      </c:pt>
                      <c:pt idx="10909">
                        <c:v>43260.370833333334</c:v>
                      </c:pt>
                      <c:pt idx="10910">
                        <c:v>43260.374305555553</c:v>
                      </c:pt>
                      <c:pt idx="10911">
                        <c:v>43260.37777777778</c:v>
                      </c:pt>
                      <c:pt idx="10912">
                        <c:v>43260.381249999999</c:v>
                      </c:pt>
                      <c:pt idx="10913">
                        <c:v>43260.385416666664</c:v>
                      </c:pt>
                      <c:pt idx="10914">
                        <c:v>43260.388888888891</c:v>
                      </c:pt>
                      <c:pt idx="10915">
                        <c:v>43260.392361111109</c:v>
                      </c:pt>
                      <c:pt idx="10916">
                        <c:v>43260.395833333336</c:v>
                      </c:pt>
                      <c:pt idx="10917">
                        <c:v>43260.399305555555</c:v>
                      </c:pt>
                      <c:pt idx="10918">
                        <c:v>43260.405555555553</c:v>
                      </c:pt>
                      <c:pt idx="10919">
                        <c:v>43260.412499999999</c:v>
                      </c:pt>
                      <c:pt idx="10920">
                        <c:v>43260.419444444444</c:v>
                      </c:pt>
                      <c:pt idx="10921">
                        <c:v>43260.42291666667</c:v>
                      </c:pt>
                      <c:pt idx="10922">
                        <c:v>43260.427083333336</c:v>
                      </c:pt>
                      <c:pt idx="10923">
                        <c:v>43260.433333333334</c:v>
                      </c:pt>
                      <c:pt idx="10924">
                        <c:v>43260.44027777778</c:v>
                      </c:pt>
                      <c:pt idx="10925">
                        <c:v>43260.443749999999</c:v>
                      </c:pt>
                      <c:pt idx="10926">
                        <c:v>43260.447222222225</c:v>
                      </c:pt>
                      <c:pt idx="10927">
                        <c:v>43260.45416666667</c:v>
                      </c:pt>
                      <c:pt idx="10928">
                        <c:v>43260.457638888889</c:v>
                      </c:pt>
                      <c:pt idx="10929">
                        <c:v>43260.461805555555</c:v>
                      </c:pt>
                      <c:pt idx="10930">
                        <c:v>43260.468055555553</c:v>
                      </c:pt>
                      <c:pt idx="10931">
                        <c:v>43260.472222222219</c:v>
                      </c:pt>
                      <c:pt idx="10932">
                        <c:v>43260.475694444445</c:v>
                      </c:pt>
                      <c:pt idx="10933">
                        <c:v>43260.479166666664</c:v>
                      </c:pt>
                      <c:pt idx="10934">
                        <c:v>43260.48541666667</c:v>
                      </c:pt>
                      <c:pt idx="10935">
                        <c:v>43260.488888888889</c:v>
                      </c:pt>
                      <c:pt idx="10936">
                        <c:v>43260.492361111108</c:v>
                      </c:pt>
                      <c:pt idx="10937">
                        <c:v>43260.495833333334</c:v>
                      </c:pt>
                      <c:pt idx="10938">
                        <c:v>43260.50277777778</c:v>
                      </c:pt>
                      <c:pt idx="10939">
                        <c:v>43260.509722222225</c:v>
                      </c:pt>
                      <c:pt idx="10940">
                        <c:v>43260.513888888891</c:v>
                      </c:pt>
                      <c:pt idx="10941">
                        <c:v>43260.520138888889</c:v>
                      </c:pt>
                      <c:pt idx="10942">
                        <c:v>43260.523611111108</c:v>
                      </c:pt>
                      <c:pt idx="10943">
                        <c:v>43260.527083333334</c:v>
                      </c:pt>
                      <c:pt idx="10944">
                        <c:v>43260.53402777778</c:v>
                      </c:pt>
                      <c:pt idx="10945">
                        <c:v>43260.537499999999</c:v>
                      </c:pt>
                      <c:pt idx="10946">
                        <c:v>43260.540972222225</c:v>
                      </c:pt>
                      <c:pt idx="10947">
                        <c:v>43260.544444444444</c:v>
                      </c:pt>
                      <c:pt idx="10948">
                        <c:v>43260.54791666667</c:v>
                      </c:pt>
                      <c:pt idx="10949">
                        <c:v>43260.554861111108</c:v>
                      </c:pt>
                      <c:pt idx="10950">
                        <c:v>43260.558333333334</c:v>
                      </c:pt>
                      <c:pt idx="10951">
                        <c:v>43260.561805555553</c:v>
                      </c:pt>
                      <c:pt idx="10952">
                        <c:v>43260.56527777778</c:v>
                      </c:pt>
                      <c:pt idx="10953">
                        <c:v>43260.568749999999</c:v>
                      </c:pt>
                      <c:pt idx="10954">
                        <c:v>43260.572222222225</c:v>
                      </c:pt>
                      <c:pt idx="10955">
                        <c:v>43260.575694444444</c:v>
                      </c:pt>
                      <c:pt idx="10956">
                        <c:v>43260.57916666667</c:v>
                      </c:pt>
                      <c:pt idx="10957">
                        <c:v>43260.582638888889</c:v>
                      </c:pt>
                      <c:pt idx="10958">
                        <c:v>43260.586111111108</c:v>
                      </c:pt>
                      <c:pt idx="10959">
                        <c:v>43260.589583333334</c:v>
                      </c:pt>
                      <c:pt idx="10960">
                        <c:v>43260.593055555553</c:v>
                      </c:pt>
                      <c:pt idx="10961">
                        <c:v>43260.59652777778</c:v>
                      </c:pt>
                      <c:pt idx="10962">
                        <c:v>43260.6</c:v>
                      </c:pt>
                      <c:pt idx="10963">
                        <c:v>43260.603472222225</c:v>
                      </c:pt>
                      <c:pt idx="10964">
                        <c:v>43260.606944444444</c:v>
                      </c:pt>
                      <c:pt idx="10965">
                        <c:v>43260.61041666667</c:v>
                      </c:pt>
                      <c:pt idx="10966">
                        <c:v>43260.613888888889</c:v>
                      </c:pt>
                      <c:pt idx="10967">
                        <c:v>43260.617361111108</c:v>
                      </c:pt>
                      <c:pt idx="10968">
                        <c:v>43260.620833333334</c:v>
                      </c:pt>
                      <c:pt idx="10969">
                        <c:v>43260.624305555553</c:v>
                      </c:pt>
                      <c:pt idx="10970">
                        <c:v>43260.62777777778</c:v>
                      </c:pt>
                      <c:pt idx="10971">
                        <c:v>43260.631249999999</c:v>
                      </c:pt>
                      <c:pt idx="10972">
                        <c:v>43260.634722222225</c:v>
                      </c:pt>
                      <c:pt idx="10973">
                        <c:v>43260.638194444444</c:v>
                      </c:pt>
                      <c:pt idx="10974">
                        <c:v>43260.64166666667</c:v>
                      </c:pt>
                      <c:pt idx="10975">
                        <c:v>43260.645138888889</c:v>
                      </c:pt>
                      <c:pt idx="10976">
                        <c:v>43260.648611111108</c:v>
                      </c:pt>
                      <c:pt idx="10977">
                        <c:v>43260.652083333334</c:v>
                      </c:pt>
                      <c:pt idx="10978">
                        <c:v>43260.655555555553</c:v>
                      </c:pt>
                      <c:pt idx="10979">
                        <c:v>43260.65902777778</c:v>
                      </c:pt>
                      <c:pt idx="10980">
                        <c:v>43260.662499999999</c:v>
                      </c:pt>
                      <c:pt idx="10981">
                        <c:v>43260.665972222225</c:v>
                      </c:pt>
                      <c:pt idx="10982">
                        <c:v>43260.669444444444</c:v>
                      </c:pt>
                      <c:pt idx="10983">
                        <c:v>43260.67291666667</c:v>
                      </c:pt>
                      <c:pt idx="10984">
                        <c:v>43260.676388888889</c:v>
                      </c:pt>
                      <c:pt idx="10985">
                        <c:v>43260.679861111108</c:v>
                      </c:pt>
                      <c:pt idx="10986">
                        <c:v>43260.683333333334</c:v>
                      </c:pt>
                      <c:pt idx="10987">
                        <c:v>43260.686805555553</c:v>
                      </c:pt>
                      <c:pt idx="10988">
                        <c:v>43260.69027777778</c:v>
                      </c:pt>
                      <c:pt idx="10989">
                        <c:v>43260.693749999999</c:v>
                      </c:pt>
                      <c:pt idx="10990">
                        <c:v>43260.697222222225</c:v>
                      </c:pt>
                      <c:pt idx="10991">
                        <c:v>43260.700694444444</c:v>
                      </c:pt>
                      <c:pt idx="10992">
                        <c:v>43260.70416666667</c:v>
                      </c:pt>
                      <c:pt idx="10993">
                        <c:v>43260.707638888889</c:v>
                      </c:pt>
                      <c:pt idx="10994">
                        <c:v>43260.711111111108</c:v>
                      </c:pt>
                      <c:pt idx="10995">
                        <c:v>43260.714583333334</c:v>
                      </c:pt>
                      <c:pt idx="10996">
                        <c:v>43260.718055555553</c:v>
                      </c:pt>
                      <c:pt idx="10997">
                        <c:v>43260.72152777778</c:v>
                      </c:pt>
                      <c:pt idx="10998">
                        <c:v>43260.724999999999</c:v>
                      </c:pt>
                      <c:pt idx="10999">
                        <c:v>43260.728472222225</c:v>
                      </c:pt>
                      <c:pt idx="11000">
                        <c:v>43260.731944444444</c:v>
                      </c:pt>
                      <c:pt idx="11001">
                        <c:v>43260.73541666667</c:v>
                      </c:pt>
                      <c:pt idx="11002">
                        <c:v>43260.738888888889</c:v>
                      </c:pt>
                      <c:pt idx="11003">
                        <c:v>43260.742361111108</c:v>
                      </c:pt>
                      <c:pt idx="11004">
                        <c:v>43260.745833333334</c:v>
                      </c:pt>
                      <c:pt idx="11005">
                        <c:v>43260.75277777778</c:v>
                      </c:pt>
                      <c:pt idx="11006">
                        <c:v>43260.756249999999</c:v>
                      </c:pt>
                      <c:pt idx="11007">
                        <c:v>43260.759722222225</c:v>
                      </c:pt>
                      <c:pt idx="11008">
                        <c:v>43260.763194444444</c:v>
                      </c:pt>
                      <c:pt idx="11009">
                        <c:v>43260.76666666667</c:v>
                      </c:pt>
                      <c:pt idx="11010">
                        <c:v>43260.770138888889</c:v>
                      </c:pt>
                      <c:pt idx="11011">
                        <c:v>43260.773611111108</c:v>
                      </c:pt>
                      <c:pt idx="11012">
                        <c:v>43260.777083333334</c:v>
                      </c:pt>
                      <c:pt idx="11013">
                        <c:v>43260.780555555553</c:v>
                      </c:pt>
                      <c:pt idx="11014">
                        <c:v>43260.78402777778</c:v>
                      </c:pt>
                      <c:pt idx="11015">
                        <c:v>43260.787499999999</c:v>
                      </c:pt>
                      <c:pt idx="11016">
                        <c:v>43260.790972222225</c:v>
                      </c:pt>
                      <c:pt idx="11017">
                        <c:v>43260.794444444444</c:v>
                      </c:pt>
                      <c:pt idx="11018">
                        <c:v>43260.79791666667</c:v>
                      </c:pt>
                      <c:pt idx="11019">
                        <c:v>43260.801388888889</c:v>
                      </c:pt>
                      <c:pt idx="11020">
                        <c:v>43260.804861111108</c:v>
                      </c:pt>
                      <c:pt idx="11021">
                        <c:v>43260.808333333334</c:v>
                      </c:pt>
                      <c:pt idx="11022">
                        <c:v>43260.811805555553</c:v>
                      </c:pt>
                      <c:pt idx="11023">
                        <c:v>43260.81527777778</c:v>
                      </c:pt>
                      <c:pt idx="11024">
                        <c:v>43260.818749999999</c:v>
                      </c:pt>
                      <c:pt idx="11025">
                        <c:v>43260.822222222225</c:v>
                      </c:pt>
                      <c:pt idx="11026">
                        <c:v>43260.82916666667</c:v>
                      </c:pt>
                      <c:pt idx="11027">
                        <c:v>43260.832638888889</c:v>
                      </c:pt>
                      <c:pt idx="11028">
                        <c:v>43260.836111111108</c:v>
                      </c:pt>
                      <c:pt idx="11029">
                        <c:v>43260.839583333334</c:v>
                      </c:pt>
                      <c:pt idx="11030">
                        <c:v>43260.843055555553</c:v>
                      </c:pt>
                      <c:pt idx="11031">
                        <c:v>43260.84652777778</c:v>
                      </c:pt>
                      <c:pt idx="11032">
                        <c:v>43260.85</c:v>
                      </c:pt>
                      <c:pt idx="11033">
                        <c:v>43260.853472222225</c:v>
                      </c:pt>
                      <c:pt idx="11034">
                        <c:v>43260.856944444444</c:v>
                      </c:pt>
                      <c:pt idx="11035">
                        <c:v>43260.86041666667</c:v>
                      </c:pt>
                      <c:pt idx="11036">
                        <c:v>43260.863888888889</c:v>
                      </c:pt>
                      <c:pt idx="11037">
                        <c:v>43260.867361111108</c:v>
                      </c:pt>
                      <c:pt idx="11038">
                        <c:v>43260.871527777781</c:v>
                      </c:pt>
                      <c:pt idx="11039">
                        <c:v>43260.87777777778</c:v>
                      </c:pt>
                      <c:pt idx="11040">
                        <c:v>43260.881249999999</c:v>
                      </c:pt>
                      <c:pt idx="11041">
                        <c:v>43260.888194444444</c:v>
                      </c:pt>
                      <c:pt idx="11042">
                        <c:v>43260.89166666667</c:v>
                      </c:pt>
                      <c:pt idx="11043">
                        <c:v>43260.895833333336</c:v>
                      </c:pt>
                      <c:pt idx="11044">
                        <c:v>43260.899305555555</c:v>
                      </c:pt>
                      <c:pt idx="11045">
                        <c:v>43260.902777777781</c:v>
                      </c:pt>
                      <c:pt idx="11046">
                        <c:v>43260.90625</c:v>
                      </c:pt>
                      <c:pt idx="11047">
                        <c:v>43260.909722222219</c:v>
                      </c:pt>
                      <c:pt idx="11048">
                        <c:v>43260.913194444445</c:v>
                      </c:pt>
                      <c:pt idx="11049">
                        <c:v>43260.916666666664</c:v>
                      </c:pt>
                      <c:pt idx="11050">
                        <c:v>43260.920138888891</c:v>
                      </c:pt>
                      <c:pt idx="11051">
                        <c:v>43260.923611111109</c:v>
                      </c:pt>
                      <c:pt idx="11052">
                        <c:v>43260.929861111108</c:v>
                      </c:pt>
                      <c:pt idx="11053">
                        <c:v>43260.934027777781</c:v>
                      </c:pt>
                      <c:pt idx="11054">
                        <c:v>43260.9375</c:v>
                      </c:pt>
                      <c:pt idx="11055">
                        <c:v>43260.940972222219</c:v>
                      </c:pt>
                      <c:pt idx="11056">
                        <c:v>43260.944444444445</c:v>
                      </c:pt>
                      <c:pt idx="11057">
                        <c:v>43260.947916666664</c:v>
                      </c:pt>
                      <c:pt idx="11058">
                        <c:v>43260.951388888891</c:v>
                      </c:pt>
                      <c:pt idx="11059">
                        <c:v>43260.954861111109</c:v>
                      </c:pt>
                      <c:pt idx="11060">
                        <c:v>43260.958333333336</c:v>
                      </c:pt>
                      <c:pt idx="11061">
                        <c:v>43260.961805555555</c:v>
                      </c:pt>
                      <c:pt idx="11062">
                        <c:v>43260.968055555553</c:v>
                      </c:pt>
                      <c:pt idx="11063">
                        <c:v>43260.97152777778</c:v>
                      </c:pt>
                      <c:pt idx="11064">
                        <c:v>43260.974999999999</c:v>
                      </c:pt>
                      <c:pt idx="11065">
                        <c:v>43260.979166666664</c:v>
                      </c:pt>
                      <c:pt idx="11066">
                        <c:v>43260.98541666667</c:v>
                      </c:pt>
                      <c:pt idx="11067">
                        <c:v>43260.989583333336</c:v>
                      </c:pt>
                      <c:pt idx="11068">
                        <c:v>43260.993055555555</c:v>
                      </c:pt>
                      <c:pt idx="11069">
                        <c:v>43260.999305555553</c:v>
                      </c:pt>
                      <c:pt idx="11070">
                        <c:v>43261.00277777778</c:v>
                      </c:pt>
                      <c:pt idx="11071">
                        <c:v>43261.006249999999</c:v>
                      </c:pt>
                      <c:pt idx="11072">
                        <c:v>43261.009722222225</c:v>
                      </c:pt>
                      <c:pt idx="11073">
                        <c:v>43261.013194444444</c:v>
                      </c:pt>
                      <c:pt idx="11074">
                        <c:v>43261.01666666667</c:v>
                      </c:pt>
                      <c:pt idx="11075">
                        <c:v>43261.020138888889</c:v>
                      </c:pt>
                      <c:pt idx="11076">
                        <c:v>43261.023611111108</c:v>
                      </c:pt>
                      <c:pt idx="11077">
                        <c:v>43261.027083333334</c:v>
                      </c:pt>
                      <c:pt idx="11078">
                        <c:v>43261.030555555553</c:v>
                      </c:pt>
                      <c:pt idx="11079">
                        <c:v>43261.03402777778</c:v>
                      </c:pt>
                      <c:pt idx="11080">
                        <c:v>43261.037499999999</c:v>
                      </c:pt>
                      <c:pt idx="11081">
                        <c:v>43261.040972222225</c:v>
                      </c:pt>
                      <c:pt idx="11082">
                        <c:v>43261.044444444444</c:v>
                      </c:pt>
                      <c:pt idx="11083">
                        <c:v>43261.04791666667</c:v>
                      </c:pt>
                      <c:pt idx="11084">
                        <c:v>43261.051388888889</c:v>
                      </c:pt>
                      <c:pt idx="11085">
                        <c:v>43261.054861111108</c:v>
                      </c:pt>
                      <c:pt idx="11086">
                        <c:v>43261.058333333334</c:v>
                      </c:pt>
                      <c:pt idx="11087">
                        <c:v>43261.061805555553</c:v>
                      </c:pt>
                      <c:pt idx="11088">
                        <c:v>43261.06527777778</c:v>
                      </c:pt>
                      <c:pt idx="11089">
                        <c:v>43261.068749999999</c:v>
                      </c:pt>
                      <c:pt idx="11090">
                        <c:v>43261.072222222225</c:v>
                      </c:pt>
                      <c:pt idx="11091">
                        <c:v>43261.075694444444</c:v>
                      </c:pt>
                      <c:pt idx="11092">
                        <c:v>43261.07916666667</c:v>
                      </c:pt>
                      <c:pt idx="11093">
                        <c:v>43261.082638888889</c:v>
                      </c:pt>
                      <c:pt idx="11094">
                        <c:v>43261.086111111108</c:v>
                      </c:pt>
                      <c:pt idx="11095">
                        <c:v>43261.089583333334</c:v>
                      </c:pt>
                      <c:pt idx="11096">
                        <c:v>43261.093055555553</c:v>
                      </c:pt>
                      <c:pt idx="11097">
                        <c:v>43261.09652777778</c:v>
                      </c:pt>
                      <c:pt idx="11098">
                        <c:v>43261.1</c:v>
                      </c:pt>
                      <c:pt idx="11099">
                        <c:v>43261.103472222225</c:v>
                      </c:pt>
                      <c:pt idx="11100">
                        <c:v>43261.106944444444</c:v>
                      </c:pt>
                      <c:pt idx="11101">
                        <c:v>43261.11041666667</c:v>
                      </c:pt>
                      <c:pt idx="11102">
                        <c:v>43261.113888888889</c:v>
                      </c:pt>
                      <c:pt idx="11103">
                        <c:v>43261.117361111108</c:v>
                      </c:pt>
                      <c:pt idx="11104">
                        <c:v>43261.120833333334</c:v>
                      </c:pt>
                      <c:pt idx="11105">
                        <c:v>43261.124305555553</c:v>
                      </c:pt>
                      <c:pt idx="11106">
                        <c:v>43261.12777777778</c:v>
                      </c:pt>
                      <c:pt idx="11107">
                        <c:v>43261.131249999999</c:v>
                      </c:pt>
                      <c:pt idx="11108">
                        <c:v>43261.134722222225</c:v>
                      </c:pt>
                      <c:pt idx="11109">
                        <c:v>43261.138888888891</c:v>
                      </c:pt>
                      <c:pt idx="11110">
                        <c:v>43261.142361111109</c:v>
                      </c:pt>
                      <c:pt idx="11111">
                        <c:v>43261.145833333336</c:v>
                      </c:pt>
                      <c:pt idx="11112">
                        <c:v>43261.149305555555</c:v>
                      </c:pt>
                      <c:pt idx="11113">
                        <c:v>43261.152777777781</c:v>
                      </c:pt>
                      <c:pt idx="11114">
                        <c:v>43261.15625</c:v>
                      </c:pt>
                      <c:pt idx="11115">
                        <c:v>43261.159722222219</c:v>
                      </c:pt>
                      <c:pt idx="11116">
                        <c:v>43261.163194444445</c:v>
                      </c:pt>
                      <c:pt idx="11117">
                        <c:v>43261.166666666664</c:v>
                      </c:pt>
                      <c:pt idx="11118">
                        <c:v>43261.170138888891</c:v>
                      </c:pt>
                      <c:pt idx="11119">
                        <c:v>43261.173611111109</c:v>
                      </c:pt>
                      <c:pt idx="11120">
                        <c:v>43261.177083333336</c:v>
                      </c:pt>
                      <c:pt idx="11121">
                        <c:v>43261.180555555555</c:v>
                      </c:pt>
                      <c:pt idx="11122">
                        <c:v>43261.184027777781</c:v>
                      </c:pt>
                      <c:pt idx="11123">
                        <c:v>43261.1875</c:v>
                      </c:pt>
                      <c:pt idx="11124">
                        <c:v>43261.190972222219</c:v>
                      </c:pt>
                      <c:pt idx="11125">
                        <c:v>43261.194444444445</c:v>
                      </c:pt>
                      <c:pt idx="11126">
                        <c:v>43261.197916666664</c:v>
                      </c:pt>
                      <c:pt idx="11127">
                        <c:v>43261.201388888891</c:v>
                      </c:pt>
                      <c:pt idx="11128">
                        <c:v>43261.204861111109</c:v>
                      </c:pt>
                      <c:pt idx="11129">
                        <c:v>43261.208333333336</c:v>
                      </c:pt>
                      <c:pt idx="11130">
                        <c:v>43261.211805555555</c:v>
                      </c:pt>
                      <c:pt idx="11131">
                        <c:v>43261.215277777781</c:v>
                      </c:pt>
                      <c:pt idx="11132">
                        <c:v>43261.21875</c:v>
                      </c:pt>
                      <c:pt idx="11133">
                        <c:v>43261.222222222219</c:v>
                      </c:pt>
                      <c:pt idx="11134">
                        <c:v>43261.225694444445</c:v>
                      </c:pt>
                      <c:pt idx="11135">
                        <c:v>43261.229166666664</c:v>
                      </c:pt>
                      <c:pt idx="11136">
                        <c:v>43261.232638888891</c:v>
                      </c:pt>
                      <c:pt idx="11137">
                        <c:v>43261.236111111109</c:v>
                      </c:pt>
                      <c:pt idx="11138">
                        <c:v>43261.239583333336</c:v>
                      </c:pt>
                      <c:pt idx="11139">
                        <c:v>43261.243055555555</c:v>
                      </c:pt>
                      <c:pt idx="11140">
                        <c:v>43261.249305555553</c:v>
                      </c:pt>
                      <c:pt idx="11141">
                        <c:v>43261.253472222219</c:v>
                      </c:pt>
                      <c:pt idx="11142">
                        <c:v>43261.256944444445</c:v>
                      </c:pt>
                      <c:pt idx="11143">
                        <c:v>43261.260416666664</c:v>
                      </c:pt>
                      <c:pt idx="11144">
                        <c:v>43261.263888888891</c:v>
                      </c:pt>
                      <c:pt idx="11145">
                        <c:v>43261.267361111109</c:v>
                      </c:pt>
                      <c:pt idx="11146">
                        <c:v>43261.270833333336</c:v>
                      </c:pt>
                      <c:pt idx="11147">
                        <c:v>43261.274305555555</c:v>
                      </c:pt>
                      <c:pt idx="11148">
                        <c:v>43261.277777777781</c:v>
                      </c:pt>
                      <c:pt idx="11149">
                        <c:v>43261.28125</c:v>
                      </c:pt>
                      <c:pt idx="11150">
                        <c:v>43261.284722222219</c:v>
                      </c:pt>
                      <c:pt idx="11151">
                        <c:v>43261.288194444445</c:v>
                      </c:pt>
                      <c:pt idx="11152">
                        <c:v>43261.294444444444</c:v>
                      </c:pt>
                      <c:pt idx="11153">
                        <c:v>43261.298611111109</c:v>
                      </c:pt>
                      <c:pt idx="11154">
                        <c:v>43261.302083333336</c:v>
                      </c:pt>
                      <c:pt idx="11155">
                        <c:v>43261.308333333334</c:v>
                      </c:pt>
                      <c:pt idx="11156">
                        <c:v>43261.311805555553</c:v>
                      </c:pt>
                      <c:pt idx="11157">
                        <c:v>43261.315972222219</c:v>
                      </c:pt>
                      <c:pt idx="11158">
                        <c:v>43261.319444444445</c:v>
                      </c:pt>
                      <c:pt idx="11159">
                        <c:v>43261.322916666664</c:v>
                      </c:pt>
                      <c:pt idx="11160">
                        <c:v>43261.326388888891</c:v>
                      </c:pt>
                      <c:pt idx="11161">
                        <c:v>43261.329861111109</c:v>
                      </c:pt>
                      <c:pt idx="11162">
                        <c:v>43261.333333333336</c:v>
                      </c:pt>
                      <c:pt idx="11163">
                        <c:v>43261.336805555555</c:v>
                      </c:pt>
                      <c:pt idx="11164">
                        <c:v>43261.343055555553</c:v>
                      </c:pt>
                      <c:pt idx="11165">
                        <c:v>43261.35</c:v>
                      </c:pt>
                      <c:pt idx="11166">
                        <c:v>43261.354166666664</c:v>
                      </c:pt>
                      <c:pt idx="11167">
                        <c:v>43261.357638888891</c:v>
                      </c:pt>
                      <c:pt idx="11168">
                        <c:v>43261.361111111109</c:v>
                      </c:pt>
                      <c:pt idx="11169">
                        <c:v>43261.367361111108</c:v>
                      </c:pt>
                      <c:pt idx="11170">
                        <c:v>43261.370833333334</c:v>
                      </c:pt>
                      <c:pt idx="11171">
                        <c:v>43261.375</c:v>
                      </c:pt>
                      <c:pt idx="11172">
                        <c:v>43261.378472222219</c:v>
                      </c:pt>
                      <c:pt idx="11173">
                        <c:v>43261.381944444445</c:v>
                      </c:pt>
                      <c:pt idx="11174">
                        <c:v>43261.385416666664</c:v>
                      </c:pt>
                      <c:pt idx="11175">
                        <c:v>43261.39166666667</c:v>
                      </c:pt>
                      <c:pt idx="11176">
                        <c:v>43261.398611111108</c:v>
                      </c:pt>
                      <c:pt idx="11177">
                        <c:v>43261.402083333334</c:v>
                      </c:pt>
                      <c:pt idx="11178">
                        <c:v>43261.40902777778</c:v>
                      </c:pt>
                      <c:pt idx="11179">
                        <c:v>43261.412499999999</c:v>
                      </c:pt>
                      <c:pt idx="11180">
                        <c:v>43261.419444444444</c:v>
                      </c:pt>
                      <c:pt idx="11181">
                        <c:v>43261.423611111109</c:v>
                      </c:pt>
                      <c:pt idx="11182">
                        <c:v>43261.429861111108</c:v>
                      </c:pt>
                      <c:pt idx="11183">
                        <c:v>43261.436805555553</c:v>
                      </c:pt>
                      <c:pt idx="11184">
                        <c:v>43261.44027777778</c:v>
                      </c:pt>
                      <c:pt idx="11185">
                        <c:v>43261.443749999999</c:v>
                      </c:pt>
                      <c:pt idx="11186">
                        <c:v>43261.447916666664</c:v>
                      </c:pt>
                      <c:pt idx="11187">
                        <c:v>43261.45416666667</c:v>
                      </c:pt>
                      <c:pt idx="11188">
                        <c:v>43261.457638888889</c:v>
                      </c:pt>
                      <c:pt idx="11189">
                        <c:v>43261.464583333334</c:v>
                      </c:pt>
                      <c:pt idx="11190">
                        <c:v>43261.468055555553</c:v>
                      </c:pt>
                      <c:pt idx="11191">
                        <c:v>43261.47152777778</c:v>
                      </c:pt>
                      <c:pt idx="11192">
                        <c:v>43261.474999999999</c:v>
                      </c:pt>
                      <c:pt idx="11193">
                        <c:v>43261.478472222225</c:v>
                      </c:pt>
                      <c:pt idx="11194">
                        <c:v>43261.48541666667</c:v>
                      </c:pt>
                      <c:pt idx="11195">
                        <c:v>43261.488888888889</c:v>
                      </c:pt>
                      <c:pt idx="11196">
                        <c:v>43261.492361111108</c:v>
                      </c:pt>
                      <c:pt idx="11197">
                        <c:v>43261.495833333334</c:v>
                      </c:pt>
                      <c:pt idx="11198">
                        <c:v>43261.499305555553</c:v>
                      </c:pt>
                      <c:pt idx="11199">
                        <c:v>43261.50277777778</c:v>
                      </c:pt>
                      <c:pt idx="11200">
                        <c:v>43261.506249999999</c:v>
                      </c:pt>
                      <c:pt idx="11201">
                        <c:v>43261.509722222225</c:v>
                      </c:pt>
                      <c:pt idx="11202">
                        <c:v>43261.51666666667</c:v>
                      </c:pt>
                      <c:pt idx="11203">
                        <c:v>43261.520138888889</c:v>
                      </c:pt>
                      <c:pt idx="11204">
                        <c:v>43261.523611111108</c:v>
                      </c:pt>
                      <c:pt idx="11205">
                        <c:v>43261.527083333334</c:v>
                      </c:pt>
                      <c:pt idx="11206">
                        <c:v>43261.530555555553</c:v>
                      </c:pt>
                      <c:pt idx="11207">
                        <c:v>43261.53402777778</c:v>
                      </c:pt>
                      <c:pt idx="11208">
                        <c:v>43261.537499999999</c:v>
                      </c:pt>
                      <c:pt idx="11209">
                        <c:v>43261.544444444444</c:v>
                      </c:pt>
                      <c:pt idx="11210">
                        <c:v>43261.54791666667</c:v>
                      </c:pt>
                      <c:pt idx="11211">
                        <c:v>43261.551388888889</c:v>
                      </c:pt>
                      <c:pt idx="11212">
                        <c:v>43261.554861111108</c:v>
                      </c:pt>
                      <c:pt idx="11213">
                        <c:v>43261.558333333334</c:v>
                      </c:pt>
                      <c:pt idx="11214">
                        <c:v>43261.561805555553</c:v>
                      </c:pt>
                      <c:pt idx="11215">
                        <c:v>43261.56527777778</c:v>
                      </c:pt>
                      <c:pt idx="11216">
                        <c:v>43261.568749999999</c:v>
                      </c:pt>
                      <c:pt idx="11217">
                        <c:v>43261.572222222225</c:v>
                      </c:pt>
                      <c:pt idx="11218">
                        <c:v>43261.575694444444</c:v>
                      </c:pt>
                      <c:pt idx="11219">
                        <c:v>43261.57916666667</c:v>
                      </c:pt>
                      <c:pt idx="11220">
                        <c:v>43261.586111111108</c:v>
                      </c:pt>
                      <c:pt idx="11221">
                        <c:v>43261.589583333334</c:v>
                      </c:pt>
                      <c:pt idx="11222">
                        <c:v>43261.593055555553</c:v>
                      </c:pt>
                      <c:pt idx="11223">
                        <c:v>43261.59652777778</c:v>
                      </c:pt>
                      <c:pt idx="11224">
                        <c:v>43261.599999999999</c:v>
                      </c:pt>
                      <c:pt idx="11225">
                        <c:v>43261.603472222225</c:v>
                      </c:pt>
                      <c:pt idx="11226">
                        <c:v>43261.606944444444</c:v>
                      </c:pt>
                      <c:pt idx="11227">
                        <c:v>43261.61041666667</c:v>
                      </c:pt>
                      <c:pt idx="11228">
                        <c:v>43261.613888888889</c:v>
                      </c:pt>
                      <c:pt idx="11229">
                        <c:v>43261.617361111108</c:v>
                      </c:pt>
                      <c:pt idx="11230">
                        <c:v>43261.620833333334</c:v>
                      </c:pt>
                      <c:pt idx="11231">
                        <c:v>43261.62777777778</c:v>
                      </c:pt>
                      <c:pt idx="11232">
                        <c:v>43261.631249999999</c:v>
                      </c:pt>
                      <c:pt idx="11233">
                        <c:v>43261.635416666664</c:v>
                      </c:pt>
                      <c:pt idx="11234">
                        <c:v>43261.638888888891</c:v>
                      </c:pt>
                      <c:pt idx="11235">
                        <c:v>43261.642361111109</c:v>
                      </c:pt>
                      <c:pt idx="11236">
                        <c:v>43261.645833333336</c:v>
                      </c:pt>
                      <c:pt idx="11237">
                        <c:v>43261.649305555555</c:v>
                      </c:pt>
                      <c:pt idx="11238">
                        <c:v>43261.652777777781</c:v>
                      </c:pt>
                      <c:pt idx="11239">
                        <c:v>43261.65625</c:v>
                      </c:pt>
                      <c:pt idx="11240">
                        <c:v>43261.659722222219</c:v>
                      </c:pt>
                      <c:pt idx="11241">
                        <c:v>43261.663194444445</c:v>
                      </c:pt>
                      <c:pt idx="11242">
                        <c:v>43261.666666666664</c:v>
                      </c:pt>
                      <c:pt idx="11243">
                        <c:v>43261.670138888891</c:v>
                      </c:pt>
                      <c:pt idx="11244">
                        <c:v>43261.673611111109</c:v>
                      </c:pt>
                      <c:pt idx="11245">
                        <c:v>43261.677083333336</c:v>
                      </c:pt>
                      <c:pt idx="11246">
                        <c:v>43261.680555555555</c:v>
                      </c:pt>
                      <c:pt idx="11247">
                        <c:v>43261.684027777781</c:v>
                      </c:pt>
                      <c:pt idx="11248">
                        <c:v>43261.6875</c:v>
                      </c:pt>
                      <c:pt idx="11249">
                        <c:v>43261.690972222219</c:v>
                      </c:pt>
                      <c:pt idx="11250">
                        <c:v>43261.694444444445</c:v>
                      </c:pt>
                      <c:pt idx="11251">
                        <c:v>43261.697916666664</c:v>
                      </c:pt>
                      <c:pt idx="11252">
                        <c:v>43261.701388888891</c:v>
                      </c:pt>
                      <c:pt idx="11253">
                        <c:v>43261.704861111109</c:v>
                      </c:pt>
                      <c:pt idx="11254">
                        <c:v>43261.708333333336</c:v>
                      </c:pt>
                      <c:pt idx="11255">
                        <c:v>43261.711805555555</c:v>
                      </c:pt>
                      <c:pt idx="11256">
                        <c:v>43261.715277777781</c:v>
                      </c:pt>
                      <c:pt idx="11257">
                        <c:v>43261.71875</c:v>
                      </c:pt>
                      <c:pt idx="11258">
                        <c:v>43261.722222222219</c:v>
                      </c:pt>
                      <c:pt idx="11259">
                        <c:v>43261.725694444445</c:v>
                      </c:pt>
                      <c:pt idx="11260">
                        <c:v>43261.729166666664</c:v>
                      </c:pt>
                      <c:pt idx="11261">
                        <c:v>43261.732638888891</c:v>
                      </c:pt>
                      <c:pt idx="11262">
                        <c:v>43261.736111111109</c:v>
                      </c:pt>
                      <c:pt idx="11263">
                        <c:v>43261.739583333336</c:v>
                      </c:pt>
                      <c:pt idx="11264">
                        <c:v>43261.743055555555</c:v>
                      </c:pt>
                      <c:pt idx="11265">
                        <c:v>43261.749305555553</c:v>
                      </c:pt>
                      <c:pt idx="11266">
                        <c:v>43261.753472222219</c:v>
                      </c:pt>
                      <c:pt idx="11267">
                        <c:v>43261.756944444445</c:v>
                      </c:pt>
                      <c:pt idx="11268">
                        <c:v>43261.760416666664</c:v>
                      </c:pt>
                      <c:pt idx="11269">
                        <c:v>43261.763888888891</c:v>
                      </c:pt>
                      <c:pt idx="11270">
                        <c:v>43261.767361111109</c:v>
                      </c:pt>
                      <c:pt idx="11271">
                        <c:v>43261.770833333336</c:v>
                      </c:pt>
                      <c:pt idx="11272">
                        <c:v>43261.774305555555</c:v>
                      </c:pt>
                      <c:pt idx="11273">
                        <c:v>43261.777777777781</c:v>
                      </c:pt>
                      <c:pt idx="11274">
                        <c:v>43261.78125</c:v>
                      </c:pt>
                      <c:pt idx="11275">
                        <c:v>43261.784722222219</c:v>
                      </c:pt>
                      <c:pt idx="11276">
                        <c:v>43261.788194444445</c:v>
                      </c:pt>
                      <c:pt idx="11277">
                        <c:v>43261.791666666664</c:v>
                      </c:pt>
                      <c:pt idx="11278">
                        <c:v>43261.795138888891</c:v>
                      </c:pt>
                      <c:pt idx="11279">
                        <c:v>43261.798611111109</c:v>
                      </c:pt>
                      <c:pt idx="11280">
                        <c:v>43261.802083333336</c:v>
                      </c:pt>
                      <c:pt idx="11281">
                        <c:v>43261.805555555555</c:v>
                      </c:pt>
                      <c:pt idx="11282">
                        <c:v>43261.809027777781</c:v>
                      </c:pt>
                      <c:pt idx="11283">
                        <c:v>43261.8125</c:v>
                      </c:pt>
                      <c:pt idx="11284">
                        <c:v>43261.815972222219</c:v>
                      </c:pt>
                      <c:pt idx="11285">
                        <c:v>43261.819444444445</c:v>
                      </c:pt>
                      <c:pt idx="11286">
                        <c:v>43261.822916666664</c:v>
                      </c:pt>
                      <c:pt idx="11287">
                        <c:v>43261.826388888891</c:v>
                      </c:pt>
                      <c:pt idx="11288">
                        <c:v>43261.829861111109</c:v>
                      </c:pt>
                      <c:pt idx="11289">
                        <c:v>43261.833333333336</c:v>
                      </c:pt>
                      <c:pt idx="11290">
                        <c:v>43261.836805555555</c:v>
                      </c:pt>
                      <c:pt idx="11291">
                        <c:v>43261.840277777781</c:v>
                      </c:pt>
                      <c:pt idx="11292">
                        <c:v>43261.84375</c:v>
                      </c:pt>
                      <c:pt idx="11293">
                        <c:v>43261.847222222219</c:v>
                      </c:pt>
                      <c:pt idx="11294">
                        <c:v>43261.850694444445</c:v>
                      </c:pt>
                      <c:pt idx="11295">
                        <c:v>43261.854166666664</c:v>
                      </c:pt>
                      <c:pt idx="11296">
                        <c:v>43261.857638888891</c:v>
                      </c:pt>
                      <c:pt idx="11297">
                        <c:v>43261.861111111109</c:v>
                      </c:pt>
                      <c:pt idx="11298">
                        <c:v>43261.864583333336</c:v>
                      </c:pt>
                      <c:pt idx="11299">
                        <c:v>43261.868055555555</c:v>
                      </c:pt>
                      <c:pt idx="11300">
                        <c:v>43261.874305555553</c:v>
                      </c:pt>
                      <c:pt idx="11301">
                        <c:v>43261.878472222219</c:v>
                      </c:pt>
                      <c:pt idx="11302">
                        <c:v>43261.881944444445</c:v>
                      </c:pt>
                      <c:pt idx="11303">
                        <c:v>43261.885416666664</c:v>
                      </c:pt>
                      <c:pt idx="11304">
                        <c:v>43261.888888888891</c:v>
                      </c:pt>
                      <c:pt idx="11305">
                        <c:v>43261.892361111109</c:v>
                      </c:pt>
                      <c:pt idx="11306">
                        <c:v>43261.895833333336</c:v>
                      </c:pt>
                      <c:pt idx="11307">
                        <c:v>43261.899305555555</c:v>
                      </c:pt>
                      <c:pt idx="11308">
                        <c:v>43261.902777777781</c:v>
                      </c:pt>
                      <c:pt idx="11309">
                        <c:v>43261.90902777778</c:v>
                      </c:pt>
                      <c:pt idx="11310">
                        <c:v>43261.912499999999</c:v>
                      </c:pt>
                      <c:pt idx="11311">
                        <c:v>43261.915972222225</c:v>
                      </c:pt>
                      <c:pt idx="11312">
                        <c:v>43261.92291666667</c:v>
                      </c:pt>
                      <c:pt idx="11313">
                        <c:v>43261.927083333336</c:v>
                      </c:pt>
                      <c:pt idx="11314">
                        <c:v>43261.930555555555</c:v>
                      </c:pt>
                      <c:pt idx="11315">
                        <c:v>43261.934027777781</c:v>
                      </c:pt>
                      <c:pt idx="11316">
                        <c:v>43261.9375</c:v>
                      </c:pt>
                      <c:pt idx="11317">
                        <c:v>43261.940972222219</c:v>
                      </c:pt>
                      <c:pt idx="11318">
                        <c:v>43261.944444444445</c:v>
                      </c:pt>
                      <c:pt idx="11319">
                        <c:v>43261.947916666664</c:v>
                      </c:pt>
                      <c:pt idx="11320">
                        <c:v>43261.951388888891</c:v>
                      </c:pt>
                      <c:pt idx="11321">
                        <c:v>43261.957638888889</c:v>
                      </c:pt>
                      <c:pt idx="11322">
                        <c:v>43261.961805555555</c:v>
                      </c:pt>
                      <c:pt idx="11323">
                        <c:v>43261.968055555553</c:v>
                      </c:pt>
                      <c:pt idx="11324">
                        <c:v>43261.97152777778</c:v>
                      </c:pt>
                      <c:pt idx="11325">
                        <c:v>43261.974999999999</c:v>
                      </c:pt>
                      <c:pt idx="11326">
                        <c:v>43261.981944444444</c:v>
                      </c:pt>
                      <c:pt idx="11327">
                        <c:v>43261.98541666667</c:v>
                      </c:pt>
                      <c:pt idx="11328">
                        <c:v>43261.988888888889</c:v>
                      </c:pt>
                      <c:pt idx="11329">
                        <c:v>43261.992361111108</c:v>
                      </c:pt>
                      <c:pt idx="11330">
                        <c:v>43261.995833333334</c:v>
                      </c:pt>
                      <c:pt idx="11331">
                        <c:v>43261.999305555553</c:v>
                      </c:pt>
                      <c:pt idx="11332">
                        <c:v>43262.003472222219</c:v>
                      </c:pt>
                      <c:pt idx="11333">
                        <c:v>43262.006944444445</c:v>
                      </c:pt>
                      <c:pt idx="11334">
                        <c:v>43262.010416666664</c:v>
                      </c:pt>
                      <c:pt idx="11335">
                        <c:v>43262.013888888891</c:v>
                      </c:pt>
                      <c:pt idx="11336">
                        <c:v>43262.017361111109</c:v>
                      </c:pt>
                      <c:pt idx="11337">
                        <c:v>43262.020833333336</c:v>
                      </c:pt>
                      <c:pt idx="11338">
                        <c:v>43262.024305555555</c:v>
                      </c:pt>
                      <c:pt idx="11339">
                        <c:v>43262.027777777781</c:v>
                      </c:pt>
                      <c:pt idx="11340">
                        <c:v>43262.03125</c:v>
                      </c:pt>
                      <c:pt idx="11341">
                        <c:v>43262.034722222219</c:v>
                      </c:pt>
                      <c:pt idx="11342">
                        <c:v>43262.038194444445</c:v>
                      </c:pt>
                      <c:pt idx="11343">
                        <c:v>43262.041666666664</c:v>
                      </c:pt>
                      <c:pt idx="11344">
                        <c:v>43262.045138888891</c:v>
                      </c:pt>
                      <c:pt idx="11345">
                        <c:v>43262.048611111109</c:v>
                      </c:pt>
                      <c:pt idx="11346">
                        <c:v>43262.052083333336</c:v>
                      </c:pt>
                      <c:pt idx="11347">
                        <c:v>43262.055555555555</c:v>
                      </c:pt>
                      <c:pt idx="11348">
                        <c:v>43262.059027777781</c:v>
                      </c:pt>
                      <c:pt idx="11349">
                        <c:v>43262.0625</c:v>
                      </c:pt>
                      <c:pt idx="11350">
                        <c:v>43262.065972222219</c:v>
                      </c:pt>
                      <c:pt idx="11351">
                        <c:v>43262.069444444445</c:v>
                      </c:pt>
                      <c:pt idx="11352">
                        <c:v>43262.072916666664</c:v>
                      </c:pt>
                      <c:pt idx="11353">
                        <c:v>43262.076388888891</c:v>
                      </c:pt>
                      <c:pt idx="11354">
                        <c:v>43262.079861111109</c:v>
                      </c:pt>
                      <c:pt idx="11355">
                        <c:v>43262.083333333336</c:v>
                      </c:pt>
                      <c:pt idx="11356">
                        <c:v>43262.086805555555</c:v>
                      </c:pt>
                      <c:pt idx="11357">
                        <c:v>43262.090277777781</c:v>
                      </c:pt>
                      <c:pt idx="11358">
                        <c:v>43262.09375</c:v>
                      </c:pt>
                      <c:pt idx="11359">
                        <c:v>43262.097222222219</c:v>
                      </c:pt>
                      <c:pt idx="11360">
                        <c:v>43262.100694444445</c:v>
                      </c:pt>
                      <c:pt idx="11361">
                        <c:v>43262.104166666664</c:v>
                      </c:pt>
                      <c:pt idx="11362">
                        <c:v>43262.107638888891</c:v>
                      </c:pt>
                      <c:pt idx="11363">
                        <c:v>43262.111111111109</c:v>
                      </c:pt>
                      <c:pt idx="11364">
                        <c:v>43262.114583333336</c:v>
                      </c:pt>
                      <c:pt idx="11365">
                        <c:v>43262.118055555555</c:v>
                      </c:pt>
                      <c:pt idx="11366">
                        <c:v>43262.121527777781</c:v>
                      </c:pt>
                      <c:pt idx="11367">
                        <c:v>43262.125</c:v>
                      </c:pt>
                      <c:pt idx="11368">
                        <c:v>43262.128472222219</c:v>
                      </c:pt>
                      <c:pt idx="11369">
                        <c:v>43262.131944444445</c:v>
                      </c:pt>
                      <c:pt idx="11370">
                        <c:v>43262.135416666664</c:v>
                      </c:pt>
                      <c:pt idx="11371">
                        <c:v>43262.138888888891</c:v>
                      </c:pt>
                      <c:pt idx="11372">
                        <c:v>43262.142361111109</c:v>
                      </c:pt>
                      <c:pt idx="11373">
                        <c:v>43262.145833333336</c:v>
                      </c:pt>
                      <c:pt idx="11374">
                        <c:v>43262.149305555555</c:v>
                      </c:pt>
                      <c:pt idx="11375">
                        <c:v>43262.152777777781</c:v>
                      </c:pt>
                      <c:pt idx="11376">
                        <c:v>43262.15625</c:v>
                      </c:pt>
                      <c:pt idx="11377">
                        <c:v>43262.159722222219</c:v>
                      </c:pt>
                      <c:pt idx="11378">
                        <c:v>43262.163194444445</c:v>
                      </c:pt>
                      <c:pt idx="11379">
                        <c:v>43262.166666666664</c:v>
                      </c:pt>
                      <c:pt idx="11380">
                        <c:v>43262.170138888891</c:v>
                      </c:pt>
                      <c:pt idx="11381">
                        <c:v>43262.173611111109</c:v>
                      </c:pt>
                      <c:pt idx="11382">
                        <c:v>43262.177083333336</c:v>
                      </c:pt>
                      <c:pt idx="11383">
                        <c:v>43262.180555555555</c:v>
                      </c:pt>
                      <c:pt idx="11384">
                        <c:v>43262.184027777781</c:v>
                      </c:pt>
                      <c:pt idx="11385">
                        <c:v>43262.1875</c:v>
                      </c:pt>
                      <c:pt idx="11386">
                        <c:v>43262.190972222219</c:v>
                      </c:pt>
                      <c:pt idx="11387">
                        <c:v>43262.194444444445</c:v>
                      </c:pt>
                      <c:pt idx="11388">
                        <c:v>43262.197916666664</c:v>
                      </c:pt>
                      <c:pt idx="11389">
                        <c:v>43262.201388888891</c:v>
                      </c:pt>
                      <c:pt idx="11390">
                        <c:v>43262.204861111109</c:v>
                      </c:pt>
                      <c:pt idx="11391">
                        <c:v>43262.208333333336</c:v>
                      </c:pt>
                      <c:pt idx="11392">
                        <c:v>43262.211805555555</c:v>
                      </c:pt>
                      <c:pt idx="11393">
                        <c:v>43262.215277777781</c:v>
                      </c:pt>
                      <c:pt idx="11394">
                        <c:v>43262.21875</c:v>
                      </c:pt>
                      <c:pt idx="11395">
                        <c:v>43262.224999999999</c:v>
                      </c:pt>
                      <c:pt idx="11396">
                        <c:v>43262.229166666664</c:v>
                      </c:pt>
                      <c:pt idx="11397">
                        <c:v>43262.232638888891</c:v>
                      </c:pt>
                      <c:pt idx="11398">
                        <c:v>43262.236111111109</c:v>
                      </c:pt>
                      <c:pt idx="11399">
                        <c:v>43262.239583333336</c:v>
                      </c:pt>
                      <c:pt idx="11400">
                        <c:v>43262.243055555555</c:v>
                      </c:pt>
                      <c:pt idx="11401">
                        <c:v>43262.246527777781</c:v>
                      </c:pt>
                      <c:pt idx="11402">
                        <c:v>43262.25</c:v>
                      </c:pt>
                      <c:pt idx="11403">
                        <c:v>43262.256249999999</c:v>
                      </c:pt>
                      <c:pt idx="11404">
                        <c:v>43262.260416666664</c:v>
                      </c:pt>
                      <c:pt idx="11405">
                        <c:v>43262.263888888891</c:v>
                      </c:pt>
                      <c:pt idx="11406">
                        <c:v>43262.267361111109</c:v>
                      </c:pt>
                      <c:pt idx="11407">
                        <c:v>43262.270833333336</c:v>
                      </c:pt>
                      <c:pt idx="11408">
                        <c:v>43262.274305555555</c:v>
                      </c:pt>
                      <c:pt idx="11409">
                        <c:v>43262.280555555553</c:v>
                      </c:pt>
                      <c:pt idx="11410">
                        <c:v>43262.284722222219</c:v>
                      </c:pt>
                      <c:pt idx="11411">
                        <c:v>43262.288194444445</c:v>
                      </c:pt>
                      <c:pt idx="11412">
                        <c:v>43262.291666666664</c:v>
                      </c:pt>
                      <c:pt idx="11413">
                        <c:v>43262.29791666667</c:v>
                      </c:pt>
                      <c:pt idx="11414">
                        <c:v>43262.302083333336</c:v>
                      </c:pt>
                      <c:pt idx="11415">
                        <c:v>43262.305555555555</c:v>
                      </c:pt>
                      <c:pt idx="11416">
                        <c:v>43262.309027777781</c:v>
                      </c:pt>
                      <c:pt idx="11417">
                        <c:v>43262.31527777778</c:v>
                      </c:pt>
                      <c:pt idx="11418">
                        <c:v>43262.319444444445</c:v>
                      </c:pt>
                      <c:pt idx="11419">
                        <c:v>43262.325694444444</c:v>
                      </c:pt>
                      <c:pt idx="11420">
                        <c:v>43262.332638888889</c:v>
                      </c:pt>
                      <c:pt idx="11421">
                        <c:v>43262.336111111108</c:v>
                      </c:pt>
                      <c:pt idx="11422">
                        <c:v>43262.339583333334</c:v>
                      </c:pt>
                      <c:pt idx="11423">
                        <c:v>43262.34652777778</c:v>
                      </c:pt>
                      <c:pt idx="11424">
                        <c:v>43262.35</c:v>
                      </c:pt>
                      <c:pt idx="11425">
                        <c:v>43262.356944444444</c:v>
                      </c:pt>
                      <c:pt idx="11426">
                        <c:v>43262.361111111109</c:v>
                      </c:pt>
                      <c:pt idx="11427">
                        <c:v>43262.364583333336</c:v>
                      </c:pt>
                      <c:pt idx="11428">
                        <c:v>43262.370833333334</c:v>
                      </c:pt>
                      <c:pt idx="11429">
                        <c:v>43262.375</c:v>
                      </c:pt>
                      <c:pt idx="11430">
                        <c:v>43262.378472222219</c:v>
                      </c:pt>
                      <c:pt idx="11431">
                        <c:v>43262.381944444445</c:v>
                      </c:pt>
                      <c:pt idx="11432">
                        <c:v>43262.385416666664</c:v>
                      </c:pt>
                      <c:pt idx="11433">
                        <c:v>43262.388888888891</c:v>
                      </c:pt>
                      <c:pt idx="11434">
                        <c:v>43262.392361111109</c:v>
                      </c:pt>
                      <c:pt idx="11435">
                        <c:v>43262.395833333336</c:v>
                      </c:pt>
                      <c:pt idx="11436">
                        <c:v>43262.399305555555</c:v>
                      </c:pt>
                      <c:pt idx="11437">
                        <c:v>43262.402777777781</c:v>
                      </c:pt>
                      <c:pt idx="11438">
                        <c:v>43262.40625</c:v>
                      </c:pt>
                      <c:pt idx="11439">
                        <c:v>43262.409722222219</c:v>
                      </c:pt>
                      <c:pt idx="11440">
                        <c:v>43262.413194444445</c:v>
                      </c:pt>
                      <c:pt idx="11441">
                        <c:v>43262.416666666664</c:v>
                      </c:pt>
                      <c:pt idx="11442">
                        <c:v>43262.420138888891</c:v>
                      </c:pt>
                      <c:pt idx="11443">
                        <c:v>43262.423611111109</c:v>
                      </c:pt>
                      <c:pt idx="11444">
                        <c:v>43262.427083333336</c:v>
                      </c:pt>
                      <c:pt idx="11445">
                        <c:v>43262.430555555555</c:v>
                      </c:pt>
                      <c:pt idx="11446">
                        <c:v>43262.434027777781</c:v>
                      </c:pt>
                      <c:pt idx="11447">
                        <c:v>43262.4375</c:v>
                      </c:pt>
                      <c:pt idx="11448">
                        <c:v>43262.440972222219</c:v>
                      </c:pt>
                      <c:pt idx="11449">
                        <c:v>43262.444444444445</c:v>
                      </c:pt>
                      <c:pt idx="11450">
                        <c:v>43262.447916666664</c:v>
                      </c:pt>
                      <c:pt idx="11451">
                        <c:v>43262.451388888891</c:v>
                      </c:pt>
                      <c:pt idx="11452">
                        <c:v>43262.454861111109</c:v>
                      </c:pt>
                      <c:pt idx="11453">
                        <c:v>43262.458333333336</c:v>
                      </c:pt>
                      <c:pt idx="11454">
                        <c:v>43262.461805555555</c:v>
                      </c:pt>
                      <c:pt idx="11455">
                        <c:v>43262.465277777781</c:v>
                      </c:pt>
                      <c:pt idx="11456">
                        <c:v>43262.46875</c:v>
                      </c:pt>
                      <c:pt idx="11457">
                        <c:v>43262.472222222219</c:v>
                      </c:pt>
                      <c:pt idx="11458">
                        <c:v>43262.475694444445</c:v>
                      </c:pt>
                      <c:pt idx="11459">
                        <c:v>43262.479166666664</c:v>
                      </c:pt>
                      <c:pt idx="11460">
                        <c:v>43262.482638888891</c:v>
                      </c:pt>
                      <c:pt idx="11461">
                        <c:v>43262.486111111109</c:v>
                      </c:pt>
                      <c:pt idx="11462">
                        <c:v>43262.489583333336</c:v>
                      </c:pt>
                      <c:pt idx="11463">
                        <c:v>43262.493055555555</c:v>
                      </c:pt>
                      <c:pt idx="11464">
                        <c:v>43262.496527777781</c:v>
                      </c:pt>
                      <c:pt idx="11465">
                        <c:v>43262.5</c:v>
                      </c:pt>
                      <c:pt idx="11466">
                        <c:v>43262.503472222219</c:v>
                      </c:pt>
                      <c:pt idx="11467">
                        <c:v>43262.506944444445</c:v>
                      </c:pt>
                      <c:pt idx="11468">
                        <c:v>43262.510416666664</c:v>
                      </c:pt>
                      <c:pt idx="11469">
                        <c:v>43262.513888888891</c:v>
                      </c:pt>
                      <c:pt idx="11470">
                        <c:v>43262.517361111109</c:v>
                      </c:pt>
                      <c:pt idx="11471">
                        <c:v>43262.520833333336</c:v>
                      </c:pt>
                      <c:pt idx="11472">
                        <c:v>43262.524305555555</c:v>
                      </c:pt>
                      <c:pt idx="11473">
                        <c:v>43262.527777777781</c:v>
                      </c:pt>
                      <c:pt idx="11474">
                        <c:v>43262.53125</c:v>
                      </c:pt>
                      <c:pt idx="11475">
                        <c:v>43262.534722222219</c:v>
                      </c:pt>
                      <c:pt idx="11476">
                        <c:v>43262.538194444445</c:v>
                      </c:pt>
                      <c:pt idx="11477">
                        <c:v>43262.541666666664</c:v>
                      </c:pt>
                      <c:pt idx="11478">
                        <c:v>43262.545138888891</c:v>
                      </c:pt>
                      <c:pt idx="11479">
                        <c:v>43262.548611111109</c:v>
                      </c:pt>
                      <c:pt idx="11480">
                        <c:v>43262.552083333336</c:v>
                      </c:pt>
                      <c:pt idx="11481">
                        <c:v>43262.555555555555</c:v>
                      </c:pt>
                      <c:pt idx="11482">
                        <c:v>43262.559027777781</c:v>
                      </c:pt>
                      <c:pt idx="11483">
                        <c:v>43262.5625</c:v>
                      </c:pt>
                      <c:pt idx="11484">
                        <c:v>43262.565972222219</c:v>
                      </c:pt>
                      <c:pt idx="11485">
                        <c:v>43262.569444444445</c:v>
                      </c:pt>
                      <c:pt idx="11486">
                        <c:v>43262.572916666664</c:v>
                      </c:pt>
                      <c:pt idx="11487">
                        <c:v>43262.576388888891</c:v>
                      </c:pt>
                      <c:pt idx="11488">
                        <c:v>43262.579861111109</c:v>
                      </c:pt>
                      <c:pt idx="11489">
                        <c:v>43262.583333333336</c:v>
                      </c:pt>
                      <c:pt idx="11490">
                        <c:v>43262.586805555555</c:v>
                      </c:pt>
                      <c:pt idx="11491">
                        <c:v>43262.590277777781</c:v>
                      </c:pt>
                      <c:pt idx="11492">
                        <c:v>43262.59375</c:v>
                      </c:pt>
                      <c:pt idx="11493">
                        <c:v>43262.597222222219</c:v>
                      </c:pt>
                      <c:pt idx="11494">
                        <c:v>43262.600694444445</c:v>
                      </c:pt>
                      <c:pt idx="11495">
                        <c:v>43262.604166666664</c:v>
                      </c:pt>
                      <c:pt idx="11496">
                        <c:v>43262.607638888891</c:v>
                      </c:pt>
                      <c:pt idx="11497">
                        <c:v>43262.611111111109</c:v>
                      </c:pt>
                      <c:pt idx="11498">
                        <c:v>43262.614583333336</c:v>
                      </c:pt>
                      <c:pt idx="11499">
                        <c:v>43262.618055555555</c:v>
                      </c:pt>
                      <c:pt idx="11500">
                        <c:v>43262.621527777781</c:v>
                      </c:pt>
                      <c:pt idx="11501">
                        <c:v>43262.625</c:v>
                      </c:pt>
                      <c:pt idx="11502">
                        <c:v>43262.628472222219</c:v>
                      </c:pt>
                      <c:pt idx="11503">
                        <c:v>43262.631944444445</c:v>
                      </c:pt>
                      <c:pt idx="11504">
                        <c:v>43262.635416666664</c:v>
                      </c:pt>
                      <c:pt idx="11505">
                        <c:v>43262.638888888891</c:v>
                      </c:pt>
                      <c:pt idx="11506">
                        <c:v>43262.642361111109</c:v>
                      </c:pt>
                      <c:pt idx="11507">
                        <c:v>43262.645833333336</c:v>
                      </c:pt>
                      <c:pt idx="11508">
                        <c:v>43262.649305555555</c:v>
                      </c:pt>
                      <c:pt idx="11509">
                        <c:v>43262.652777777781</c:v>
                      </c:pt>
                      <c:pt idx="11510">
                        <c:v>43262.65625</c:v>
                      </c:pt>
                      <c:pt idx="11511">
                        <c:v>43262.659722222219</c:v>
                      </c:pt>
                      <c:pt idx="11512">
                        <c:v>43262.665972222225</c:v>
                      </c:pt>
                      <c:pt idx="11513">
                        <c:v>43262.670138888891</c:v>
                      </c:pt>
                      <c:pt idx="11514">
                        <c:v>43262.673611111109</c:v>
                      </c:pt>
                      <c:pt idx="11515">
                        <c:v>43262.677083333336</c:v>
                      </c:pt>
                      <c:pt idx="11516">
                        <c:v>43262.680555555555</c:v>
                      </c:pt>
                      <c:pt idx="11517">
                        <c:v>43262.684027777781</c:v>
                      </c:pt>
                      <c:pt idx="11518">
                        <c:v>43262.6875</c:v>
                      </c:pt>
                      <c:pt idx="11519">
                        <c:v>43262.690972222219</c:v>
                      </c:pt>
                      <c:pt idx="11520">
                        <c:v>43262.694444444445</c:v>
                      </c:pt>
                      <c:pt idx="11521">
                        <c:v>43262.697916666664</c:v>
                      </c:pt>
                      <c:pt idx="11522">
                        <c:v>43262.701388888891</c:v>
                      </c:pt>
                      <c:pt idx="11523">
                        <c:v>43262.704861111109</c:v>
                      </c:pt>
                      <c:pt idx="11524">
                        <c:v>43262.708333333336</c:v>
                      </c:pt>
                      <c:pt idx="11525">
                        <c:v>43262.711805555555</c:v>
                      </c:pt>
                      <c:pt idx="11526">
                        <c:v>43262.715277777781</c:v>
                      </c:pt>
                      <c:pt idx="11527">
                        <c:v>43262.71875</c:v>
                      </c:pt>
                      <c:pt idx="11528">
                        <c:v>43262.722222222219</c:v>
                      </c:pt>
                      <c:pt idx="11529">
                        <c:v>43262.725694444445</c:v>
                      </c:pt>
                      <c:pt idx="11530">
                        <c:v>43262.729166666664</c:v>
                      </c:pt>
                      <c:pt idx="11531">
                        <c:v>43262.732638888891</c:v>
                      </c:pt>
                      <c:pt idx="11532">
                        <c:v>43262.736111111109</c:v>
                      </c:pt>
                      <c:pt idx="11533">
                        <c:v>43262.739583333336</c:v>
                      </c:pt>
                      <c:pt idx="11534">
                        <c:v>43262.743055555555</c:v>
                      </c:pt>
                      <c:pt idx="11535">
                        <c:v>43262.749305555553</c:v>
                      </c:pt>
                      <c:pt idx="11536">
                        <c:v>43262.753472222219</c:v>
                      </c:pt>
                      <c:pt idx="11537">
                        <c:v>43262.756944444445</c:v>
                      </c:pt>
                      <c:pt idx="11538">
                        <c:v>43262.760416666664</c:v>
                      </c:pt>
                      <c:pt idx="11539">
                        <c:v>43262.763888888891</c:v>
                      </c:pt>
                      <c:pt idx="11540">
                        <c:v>43262.767361111109</c:v>
                      </c:pt>
                      <c:pt idx="11541">
                        <c:v>43262.770833333336</c:v>
                      </c:pt>
                      <c:pt idx="11542">
                        <c:v>43262.774305555555</c:v>
                      </c:pt>
                      <c:pt idx="11543">
                        <c:v>43262.777777777781</c:v>
                      </c:pt>
                      <c:pt idx="11544">
                        <c:v>43262.78125</c:v>
                      </c:pt>
                      <c:pt idx="11545">
                        <c:v>43262.784722222219</c:v>
                      </c:pt>
                      <c:pt idx="11546">
                        <c:v>43262.790972222225</c:v>
                      </c:pt>
                      <c:pt idx="11547">
                        <c:v>43262.795138888891</c:v>
                      </c:pt>
                      <c:pt idx="11548">
                        <c:v>43262.798611111109</c:v>
                      </c:pt>
                      <c:pt idx="11549">
                        <c:v>43262.802083333336</c:v>
                      </c:pt>
                      <c:pt idx="11550">
                        <c:v>43262.805555555555</c:v>
                      </c:pt>
                      <c:pt idx="11551">
                        <c:v>43262.809027777781</c:v>
                      </c:pt>
                      <c:pt idx="11552">
                        <c:v>43262.8125</c:v>
                      </c:pt>
                      <c:pt idx="11553">
                        <c:v>43262.815972222219</c:v>
                      </c:pt>
                      <c:pt idx="11554">
                        <c:v>43262.822222222225</c:v>
                      </c:pt>
                      <c:pt idx="11555">
                        <c:v>43262.826388888891</c:v>
                      </c:pt>
                      <c:pt idx="11556">
                        <c:v>43262.829861111109</c:v>
                      </c:pt>
                      <c:pt idx="11557">
                        <c:v>43262.836111111108</c:v>
                      </c:pt>
                      <c:pt idx="11558">
                        <c:v>43262.840277777781</c:v>
                      </c:pt>
                      <c:pt idx="11559">
                        <c:v>43262.84375</c:v>
                      </c:pt>
                      <c:pt idx="11560">
                        <c:v>43262.847222222219</c:v>
                      </c:pt>
                      <c:pt idx="11561">
                        <c:v>43262.853472222225</c:v>
                      </c:pt>
                      <c:pt idx="11562">
                        <c:v>43262.86041666667</c:v>
                      </c:pt>
                      <c:pt idx="11563">
                        <c:v>43262.867361111108</c:v>
                      </c:pt>
                      <c:pt idx="11564">
                        <c:v>43262.871527777781</c:v>
                      </c:pt>
                      <c:pt idx="11565">
                        <c:v>43262.875</c:v>
                      </c:pt>
                      <c:pt idx="11566">
                        <c:v>43262.878472222219</c:v>
                      </c:pt>
                      <c:pt idx="11567">
                        <c:v>43262.881944444445</c:v>
                      </c:pt>
                      <c:pt idx="11568">
                        <c:v>43262.885416666664</c:v>
                      </c:pt>
                      <c:pt idx="11569">
                        <c:v>43262.888888888891</c:v>
                      </c:pt>
                      <c:pt idx="11570">
                        <c:v>43262.892361111109</c:v>
                      </c:pt>
                      <c:pt idx="11571">
                        <c:v>43262.895833333336</c:v>
                      </c:pt>
                      <c:pt idx="11572">
                        <c:v>43262.899305555555</c:v>
                      </c:pt>
                      <c:pt idx="11573">
                        <c:v>43262.902777777781</c:v>
                      </c:pt>
                      <c:pt idx="11574">
                        <c:v>43262.90625</c:v>
                      </c:pt>
                      <c:pt idx="11575">
                        <c:v>43262.909722222219</c:v>
                      </c:pt>
                      <c:pt idx="11576">
                        <c:v>43262.913194444445</c:v>
                      </c:pt>
                      <c:pt idx="11577">
                        <c:v>43262.916666666664</c:v>
                      </c:pt>
                      <c:pt idx="11578">
                        <c:v>43262.920138888891</c:v>
                      </c:pt>
                      <c:pt idx="11579">
                        <c:v>43262.923611111109</c:v>
                      </c:pt>
                      <c:pt idx="11580">
                        <c:v>43262.927083333336</c:v>
                      </c:pt>
                      <c:pt idx="11581">
                        <c:v>43262.930555555555</c:v>
                      </c:pt>
                      <c:pt idx="11582">
                        <c:v>43262.934027777781</c:v>
                      </c:pt>
                      <c:pt idx="11583">
                        <c:v>43262.9375</c:v>
                      </c:pt>
                      <c:pt idx="11584">
                        <c:v>43262.940972222219</c:v>
                      </c:pt>
                      <c:pt idx="11585">
                        <c:v>43262.944444444445</c:v>
                      </c:pt>
                      <c:pt idx="11586">
                        <c:v>43262.947916666664</c:v>
                      </c:pt>
                      <c:pt idx="11587">
                        <c:v>43262.951388888891</c:v>
                      </c:pt>
                      <c:pt idx="11588">
                        <c:v>43262.954861111109</c:v>
                      </c:pt>
                      <c:pt idx="11589">
                        <c:v>43262.958333333336</c:v>
                      </c:pt>
                      <c:pt idx="11590">
                        <c:v>43262.961805555555</c:v>
                      </c:pt>
                      <c:pt idx="11591">
                        <c:v>43262.965277777781</c:v>
                      </c:pt>
                      <c:pt idx="11592">
                        <c:v>43262.96875</c:v>
                      </c:pt>
                      <c:pt idx="11593">
                        <c:v>43262.972222222219</c:v>
                      </c:pt>
                      <c:pt idx="11594">
                        <c:v>43262.975694444445</c:v>
                      </c:pt>
                      <c:pt idx="11595">
                        <c:v>43262.979166666664</c:v>
                      </c:pt>
                      <c:pt idx="11596">
                        <c:v>43262.982638888891</c:v>
                      </c:pt>
                      <c:pt idx="11597">
                        <c:v>43262.986111111109</c:v>
                      </c:pt>
                      <c:pt idx="11598">
                        <c:v>43262.989583333336</c:v>
                      </c:pt>
                      <c:pt idx="11599">
                        <c:v>43262.993055555555</c:v>
                      </c:pt>
                      <c:pt idx="11600">
                        <c:v>43262.996527777781</c:v>
                      </c:pt>
                      <c:pt idx="11601">
                        <c:v>43263</c:v>
                      </c:pt>
                      <c:pt idx="11602">
                        <c:v>43263.003472222219</c:v>
                      </c:pt>
                      <c:pt idx="11603">
                        <c:v>43263.006944444445</c:v>
                      </c:pt>
                      <c:pt idx="11604">
                        <c:v>43263.010416666664</c:v>
                      </c:pt>
                      <c:pt idx="11605">
                        <c:v>43263.013888888891</c:v>
                      </c:pt>
                      <c:pt idx="11606">
                        <c:v>43263.017361111109</c:v>
                      </c:pt>
                      <c:pt idx="11607">
                        <c:v>43263.020833333336</c:v>
                      </c:pt>
                      <c:pt idx="11608">
                        <c:v>43263.024305555555</c:v>
                      </c:pt>
                      <c:pt idx="11609">
                        <c:v>43263.027777777781</c:v>
                      </c:pt>
                      <c:pt idx="11610">
                        <c:v>43263.03125</c:v>
                      </c:pt>
                      <c:pt idx="11611">
                        <c:v>43263.034722222219</c:v>
                      </c:pt>
                      <c:pt idx="11612">
                        <c:v>43263.038194444445</c:v>
                      </c:pt>
                      <c:pt idx="11613">
                        <c:v>43263.041666666664</c:v>
                      </c:pt>
                      <c:pt idx="11614">
                        <c:v>43263.045138888891</c:v>
                      </c:pt>
                      <c:pt idx="11615">
                        <c:v>43263.048611111109</c:v>
                      </c:pt>
                      <c:pt idx="11616">
                        <c:v>43263.052083333336</c:v>
                      </c:pt>
                      <c:pt idx="11617">
                        <c:v>43263.055555555555</c:v>
                      </c:pt>
                      <c:pt idx="11618">
                        <c:v>43263.059027777781</c:v>
                      </c:pt>
                      <c:pt idx="11619">
                        <c:v>43263.0625</c:v>
                      </c:pt>
                      <c:pt idx="11620">
                        <c:v>43263.065972222219</c:v>
                      </c:pt>
                      <c:pt idx="11621">
                        <c:v>43263.069444444445</c:v>
                      </c:pt>
                      <c:pt idx="11622">
                        <c:v>43263.072916666664</c:v>
                      </c:pt>
                      <c:pt idx="11623">
                        <c:v>43263.076388888891</c:v>
                      </c:pt>
                      <c:pt idx="11624">
                        <c:v>43263.079861111109</c:v>
                      </c:pt>
                      <c:pt idx="11625">
                        <c:v>43263.083333333336</c:v>
                      </c:pt>
                      <c:pt idx="11626">
                        <c:v>43263.086805555555</c:v>
                      </c:pt>
                      <c:pt idx="11627">
                        <c:v>43263.090277777781</c:v>
                      </c:pt>
                      <c:pt idx="11628">
                        <c:v>43263.09375</c:v>
                      </c:pt>
                      <c:pt idx="11629">
                        <c:v>43263.097222222219</c:v>
                      </c:pt>
                      <c:pt idx="11630">
                        <c:v>43263.100694444445</c:v>
                      </c:pt>
                      <c:pt idx="11631">
                        <c:v>43263.104166666664</c:v>
                      </c:pt>
                      <c:pt idx="11632">
                        <c:v>43263.107638888891</c:v>
                      </c:pt>
                      <c:pt idx="11633">
                        <c:v>43263.111111111109</c:v>
                      </c:pt>
                      <c:pt idx="11634">
                        <c:v>43263.114583333336</c:v>
                      </c:pt>
                      <c:pt idx="11635">
                        <c:v>43263.118055555555</c:v>
                      </c:pt>
                      <c:pt idx="11636">
                        <c:v>43263.121527777781</c:v>
                      </c:pt>
                      <c:pt idx="11637">
                        <c:v>43263.125</c:v>
                      </c:pt>
                      <c:pt idx="11638">
                        <c:v>43263.128472222219</c:v>
                      </c:pt>
                      <c:pt idx="11639">
                        <c:v>43263.131944444445</c:v>
                      </c:pt>
                      <c:pt idx="11640">
                        <c:v>43263.135416666664</c:v>
                      </c:pt>
                      <c:pt idx="11641">
                        <c:v>43263.138888888891</c:v>
                      </c:pt>
                      <c:pt idx="11642">
                        <c:v>43263.142361111109</c:v>
                      </c:pt>
                      <c:pt idx="11643">
                        <c:v>43263.145833333336</c:v>
                      </c:pt>
                      <c:pt idx="11644">
                        <c:v>43263.149305555555</c:v>
                      </c:pt>
                      <c:pt idx="11645">
                        <c:v>43263.152777777781</c:v>
                      </c:pt>
                      <c:pt idx="11646">
                        <c:v>43263.15625</c:v>
                      </c:pt>
                      <c:pt idx="11647">
                        <c:v>43263.159722222219</c:v>
                      </c:pt>
                      <c:pt idx="11648">
                        <c:v>43263.163194444445</c:v>
                      </c:pt>
                      <c:pt idx="11649">
                        <c:v>43263.166666666664</c:v>
                      </c:pt>
                      <c:pt idx="11650">
                        <c:v>43263.170138888891</c:v>
                      </c:pt>
                      <c:pt idx="11651">
                        <c:v>43263.173611111109</c:v>
                      </c:pt>
                      <c:pt idx="11652">
                        <c:v>43263.179861111108</c:v>
                      </c:pt>
                      <c:pt idx="11653">
                        <c:v>43263.184027777781</c:v>
                      </c:pt>
                      <c:pt idx="11654">
                        <c:v>43263.1875</c:v>
                      </c:pt>
                      <c:pt idx="11655">
                        <c:v>43263.193749999999</c:v>
                      </c:pt>
                      <c:pt idx="11656">
                        <c:v>43263.197222222225</c:v>
                      </c:pt>
                      <c:pt idx="11657">
                        <c:v>43263.200694444444</c:v>
                      </c:pt>
                      <c:pt idx="11658">
                        <c:v>43263.20416666667</c:v>
                      </c:pt>
                      <c:pt idx="11659">
                        <c:v>43263.207638888889</c:v>
                      </c:pt>
                      <c:pt idx="11660">
                        <c:v>43263.211111111108</c:v>
                      </c:pt>
                      <c:pt idx="11661">
                        <c:v>43263.214583333334</c:v>
                      </c:pt>
                      <c:pt idx="11662">
                        <c:v>43263.218055555553</c:v>
                      </c:pt>
                      <c:pt idx="11663">
                        <c:v>43263.22152777778</c:v>
                      </c:pt>
                      <c:pt idx="11664">
                        <c:v>43263.224999999999</c:v>
                      </c:pt>
                      <c:pt idx="11665">
                        <c:v>43263.228472222225</c:v>
                      </c:pt>
                      <c:pt idx="11666">
                        <c:v>43263.231944444444</c:v>
                      </c:pt>
                      <c:pt idx="11667">
                        <c:v>43263.23541666667</c:v>
                      </c:pt>
                      <c:pt idx="11668">
                        <c:v>43263.238888888889</c:v>
                      </c:pt>
                      <c:pt idx="11669">
                        <c:v>43263.242361111108</c:v>
                      </c:pt>
                      <c:pt idx="11670">
                        <c:v>43263.245833333334</c:v>
                      </c:pt>
                      <c:pt idx="11671">
                        <c:v>43263.249305555553</c:v>
                      </c:pt>
                      <c:pt idx="11672">
                        <c:v>43263.25277777778</c:v>
                      </c:pt>
                      <c:pt idx="11673">
                        <c:v>43263.256249999999</c:v>
                      </c:pt>
                      <c:pt idx="11674">
                        <c:v>43263.259722222225</c:v>
                      </c:pt>
                      <c:pt idx="11675">
                        <c:v>43263.263194444444</c:v>
                      </c:pt>
                      <c:pt idx="11676">
                        <c:v>43263.26666666667</c:v>
                      </c:pt>
                      <c:pt idx="11677">
                        <c:v>43263.270138888889</c:v>
                      </c:pt>
                      <c:pt idx="11678">
                        <c:v>43263.273611111108</c:v>
                      </c:pt>
                      <c:pt idx="11679">
                        <c:v>43263.277083333334</c:v>
                      </c:pt>
                      <c:pt idx="11680">
                        <c:v>43263.280555555553</c:v>
                      </c:pt>
                      <c:pt idx="11681">
                        <c:v>43263.28402777778</c:v>
                      </c:pt>
                      <c:pt idx="11682">
                        <c:v>43263.287499999999</c:v>
                      </c:pt>
                      <c:pt idx="11683">
                        <c:v>43263.290972222225</c:v>
                      </c:pt>
                      <c:pt idx="11684">
                        <c:v>43263.294444444444</c:v>
                      </c:pt>
                      <c:pt idx="11685">
                        <c:v>43263.301388888889</c:v>
                      </c:pt>
                      <c:pt idx="11686">
                        <c:v>43263.304861111108</c:v>
                      </c:pt>
                      <c:pt idx="11687">
                        <c:v>43263.309027777781</c:v>
                      </c:pt>
                      <c:pt idx="11688">
                        <c:v>43263.31527777778</c:v>
                      </c:pt>
                      <c:pt idx="11689">
                        <c:v>43263.322222222225</c:v>
                      </c:pt>
                      <c:pt idx="11690">
                        <c:v>43263.325694444444</c:v>
                      </c:pt>
                      <c:pt idx="11691">
                        <c:v>43263.32916666667</c:v>
                      </c:pt>
                      <c:pt idx="11692">
                        <c:v>43263.332638888889</c:v>
                      </c:pt>
                      <c:pt idx="11693">
                        <c:v>43263.336111111108</c:v>
                      </c:pt>
                      <c:pt idx="11694">
                        <c:v>43263.339583333334</c:v>
                      </c:pt>
                      <c:pt idx="11695">
                        <c:v>43263.343055555553</c:v>
                      </c:pt>
                      <c:pt idx="11696">
                        <c:v>43263.34652777778</c:v>
                      </c:pt>
                      <c:pt idx="11697">
                        <c:v>43263.353472222225</c:v>
                      </c:pt>
                      <c:pt idx="11698">
                        <c:v>43263.356944444444</c:v>
                      </c:pt>
                      <c:pt idx="11699">
                        <c:v>43263.36041666667</c:v>
                      </c:pt>
                      <c:pt idx="11700">
                        <c:v>43263.363888888889</c:v>
                      </c:pt>
                      <c:pt idx="11701">
                        <c:v>43263.367361111108</c:v>
                      </c:pt>
                      <c:pt idx="11702">
                        <c:v>43263.370833333334</c:v>
                      </c:pt>
                      <c:pt idx="11703">
                        <c:v>43263.374305555553</c:v>
                      </c:pt>
                      <c:pt idx="11704">
                        <c:v>43263.37777777778</c:v>
                      </c:pt>
                      <c:pt idx="11705">
                        <c:v>43263.381249999999</c:v>
                      </c:pt>
                      <c:pt idx="11706">
                        <c:v>43263.384722222225</c:v>
                      </c:pt>
                      <c:pt idx="11707">
                        <c:v>43263.388194444444</c:v>
                      </c:pt>
                      <c:pt idx="11708">
                        <c:v>43263.39166666667</c:v>
                      </c:pt>
                      <c:pt idx="11709">
                        <c:v>43263.398611111108</c:v>
                      </c:pt>
                      <c:pt idx="11710">
                        <c:v>43263.402083333334</c:v>
                      </c:pt>
                      <c:pt idx="11711">
                        <c:v>43263.405555555553</c:v>
                      </c:pt>
                      <c:pt idx="11712">
                        <c:v>43263.40902777778</c:v>
                      </c:pt>
                      <c:pt idx="11713">
                        <c:v>43263.412499999999</c:v>
                      </c:pt>
                      <c:pt idx="11714">
                        <c:v>43263.415972222225</c:v>
                      </c:pt>
                      <c:pt idx="11715">
                        <c:v>43263.419444444444</c:v>
                      </c:pt>
                      <c:pt idx="11716">
                        <c:v>43263.42291666667</c:v>
                      </c:pt>
                      <c:pt idx="11717">
                        <c:v>43263.426388888889</c:v>
                      </c:pt>
                      <c:pt idx="11718">
                        <c:v>43263.429861111108</c:v>
                      </c:pt>
                      <c:pt idx="11719">
                        <c:v>43263.433333333334</c:v>
                      </c:pt>
                      <c:pt idx="11720">
                        <c:v>43263.436805555553</c:v>
                      </c:pt>
                      <c:pt idx="11721">
                        <c:v>43263.44027777778</c:v>
                      </c:pt>
                      <c:pt idx="11722">
                        <c:v>43263.443749999999</c:v>
                      </c:pt>
                      <c:pt idx="11723">
                        <c:v>43263.447222222225</c:v>
                      </c:pt>
                      <c:pt idx="11724">
                        <c:v>43263.450694444444</c:v>
                      </c:pt>
                      <c:pt idx="11725">
                        <c:v>43263.45416666667</c:v>
                      </c:pt>
                      <c:pt idx="11726">
                        <c:v>43263.457638888889</c:v>
                      </c:pt>
                      <c:pt idx="11727">
                        <c:v>43263.461111111108</c:v>
                      </c:pt>
                      <c:pt idx="11728">
                        <c:v>43263.464583333334</c:v>
                      </c:pt>
                      <c:pt idx="11729">
                        <c:v>43263.468055555553</c:v>
                      </c:pt>
                      <c:pt idx="11730">
                        <c:v>43263.47152777778</c:v>
                      </c:pt>
                      <c:pt idx="11731">
                        <c:v>43263.474999999999</c:v>
                      </c:pt>
                      <c:pt idx="11732">
                        <c:v>43263.478472222225</c:v>
                      </c:pt>
                      <c:pt idx="11733">
                        <c:v>43263.481944444444</c:v>
                      </c:pt>
                      <c:pt idx="11734">
                        <c:v>43263.48541666667</c:v>
                      </c:pt>
                      <c:pt idx="11735">
                        <c:v>43263.488888888889</c:v>
                      </c:pt>
                      <c:pt idx="11736">
                        <c:v>43263.492361111108</c:v>
                      </c:pt>
                      <c:pt idx="11737">
                        <c:v>43263.495833333334</c:v>
                      </c:pt>
                      <c:pt idx="11738">
                        <c:v>43263.499305555553</c:v>
                      </c:pt>
                      <c:pt idx="11739">
                        <c:v>43263.50277777778</c:v>
                      </c:pt>
                      <c:pt idx="11740">
                        <c:v>43263.506249999999</c:v>
                      </c:pt>
                      <c:pt idx="11741">
                        <c:v>43263.509722222225</c:v>
                      </c:pt>
                      <c:pt idx="11742">
                        <c:v>43263.513194444444</c:v>
                      </c:pt>
                      <c:pt idx="11743">
                        <c:v>43263.51666666667</c:v>
                      </c:pt>
                      <c:pt idx="11744">
                        <c:v>43263.520138888889</c:v>
                      </c:pt>
                      <c:pt idx="11745">
                        <c:v>43263.523611111108</c:v>
                      </c:pt>
                      <c:pt idx="11746">
                        <c:v>43263.527083333334</c:v>
                      </c:pt>
                      <c:pt idx="11747">
                        <c:v>43263.530555555553</c:v>
                      </c:pt>
                      <c:pt idx="11748">
                        <c:v>43263.53402777778</c:v>
                      </c:pt>
                      <c:pt idx="11749">
                        <c:v>43263.537499999999</c:v>
                      </c:pt>
                      <c:pt idx="11750">
                        <c:v>43263.540972222225</c:v>
                      </c:pt>
                      <c:pt idx="11751">
                        <c:v>43263.544444444444</c:v>
                      </c:pt>
                      <c:pt idx="11752">
                        <c:v>43263.54791666667</c:v>
                      </c:pt>
                      <c:pt idx="11753">
                        <c:v>43263.551388888889</c:v>
                      </c:pt>
                      <c:pt idx="11754">
                        <c:v>43263.554861111108</c:v>
                      </c:pt>
                      <c:pt idx="11755">
                        <c:v>43263.558333333334</c:v>
                      </c:pt>
                      <c:pt idx="11756">
                        <c:v>43263.561805555553</c:v>
                      </c:pt>
                      <c:pt idx="11757">
                        <c:v>43263.56527777778</c:v>
                      </c:pt>
                      <c:pt idx="11758">
                        <c:v>43263.568749999999</c:v>
                      </c:pt>
                      <c:pt idx="11759">
                        <c:v>43263.572222222225</c:v>
                      </c:pt>
                      <c:pt idx="11760">
                        <c:v>43263.575694444444</c:v>
                      </c:pt>
                      <c:pt idx="11761">
                        <c:v>43263.57916666667</c:v>
                      </c:pt>
                      <c:pt idx="11762">
                        <c:v>43263.582638888889</c:v>
                      </c:pt>
                      <c:pt idx="11763">
                        <c:v>43263.586111111108</c:v>
                      </c:pt>
                      <c:pt idx="11764">
                        <c:v>43263.589583333334</c:v>
                      </c:pt>
                      <c:pt idx="11765">
                        <c:v>43263.593055555553</c:v>
                      </c:pt>
                      <c:pt idx="11766">
                        <c:v>43263.59652777778</c:v>
                      </c:pt>
                      <c:pt idx="11767">
                        <c:v>43263.6</c:v>
                      </c:pt>
                      <c:pt idx="11768">
                        <c:v>43263.603472222225</c:v>
                      </c:pt>
                      <c:pt idx="11769">
                        <c:v>43263.606944444444</c:v>
                      </c:pt>
                      <c:pt idx="11770">
                        <c:v>43263.61041666667</c:v>
                      </c:pt>
                      <c:pt idx="11771">
                        <c:v>43263.613888888889</c:v>
                      </c:pt>
                      <c:pt idx="11772">
                        <c:v>43263.617361111108</c:v>
                      </c:pt>
                      <c:pt idx="11773">
                        <c:v>43263.620833333334</c:v>
                      </c:pt>
                      <c:pt idx="11774">
                        <c:v>43263.624305555553</c:v>
                      </c:pt>
                      <c:pt idx="11775">
                        <c:v>43263.62777777778</c:v>
                      </c:pt>
                      <c:pt idx="11776">
                        <c:v>43263.631249999999</c:v>
                      </c:pt>
                      <c:pt idx="11777">
                        <c:v>43263.634722222225</c:v>
                      </c:pt>
                      <c:pt idx="11778">
                        <c:v>43263.638194444444</c:v>
                      </c:pt>
                      <c:pt idx="11779">
                        <c:v>43263.64166666667</c:v>
                      </c:pt>
                      <c:pt idx="11780">
                        <c:v>43263.645138888889</c:v>
                      </c:pt>
                      <c:pt idx="11781">
                        <c:v>43263.648611111108</c:v>
                      </c:pt>
                      <c:pt idx="11782">
                        <c:v>43263.652083333334</c:v>
                      </c:pt>
                      <c:pt idx="11783">
                        <c:v>43263.655555555553</c:v>
                      </c:pt>
                      <c:pt idx="11784">
                        <c:v>43263.65902777778</c:v>
                      </c:pt>
                      <c:pt idx="11785">
                        <c:v>43263.662499999999</c:v>
                      </c:pt>
                      <c:pt idx="11786">
                        <c:v>43263.665972222225</c:v>
                      </c:pt>
                      <c:pt idx="11787">
                        <c:v>43263.669444444444</c:v>
                      </c:pt>
                      <c:pt idx="11788">
                        <c:v>43263.67291666667</c:v>
                      </c:pt>
                      <c:pt idx="11789">
                        <c:v>43263.676388888889</c:v>
                      </c:pt>
                      <c:pt idx="11790">
                        <c:v>43263.679861111108</c:v>
                      </c:pt>
                      <c:pt idx="11791">
                        <c:v>43263.683333333334</c:v>
                      </c:pt>
                      <c:pt idx="11792">
                        <c:v>43263.686805555553</c:v>
                      </c:pt>
                      <c:pt idx="11793">
                        <c:v>43263.69027777778</c:v>
                      </c:pt>
                      <c:pt idx="11794">
                        <c:v>43263.693749999999</c:v>
                      </c:pt>
                      <c:pt idx="11795">
                        <c:v>43263.697222222225</c:v>
                      </c:pt>
                      <c:pt idx="11796">
                        <c:v>43263.700694444444</c:v>
                      </c:pt>
                      <c:pt idx="11797">
                        <c:v>43263.70416666667</c:v>
                      </c:pt>
                      <c:pt idx="11798">
                        <c:v>43263.707638888889</c:v>
                      </c:pt>
                      <c:pt idx="11799">
                        <c:v>43263.711111111108</c:v>
                      </c:pt>
                      <c:pt idx="11800">
                        <c:v>43263.714583333334</c:v>
                      </c:pt>
                      <c:pt idx="11801">
                        <c:v>43263.718055555553</c:v>
                      </c:pt>
                      <c:pt idx="11802">
                        <c:v>43263.72152777778</c:v>
                      </c:pt>
                      <c:pt idx="11803">
                        <c:v>43263.724999999999</c:v>
                      </c:pt>
                      <c:pt idx="11804">
                        <c:v>43263.728472222225</c:v>
                      </c:pt>
                      <c:pt idx="11805">
                        <c:v>43263.731944444444</c:v>
                      </c:pt>
                      <c:pt idx="11806">
                        <c:v>43263.73541666667</c:v>
                      </c:pt>
                      <c:pt idx="11807">
                        <c:v>43263.738888888889</c:v>
                      </c:pt>
                      <c:pt idx="11808">
                        <c:v>43263.742361111108</c:v>
                      </c:pt>
                      <c:pt idx="11809">
                        <c:v>43263.745833333334</c:v>
                      </c:pt>
                      <c:pt idx="11810">
                        <c:v>43263.749305555553</c:v>
                      </c:pt>
                      <c:pt idx="11811">
                        <c:v>43263.75277777778</c:v>
                      </c:pt>
                      <c:pt idx="11812">
                        <c:v>43263.756249999999</c:v>
                      </c:pt>
                      <c:pt idx="11813">
                        <c:v>43263.759722222225</c:v>
                      </c:pt>
                      <c:pt idx="11814">
                        <c:v>43263.763194444444</c:v>
                      </c:pt>
                      <c:pt idx="11815">
                        <c:v>43263.76666666667</c:v>
                      </c:pt>
                      <c:pt idx="11816">
                        <c:v>43263.770138888889</c:v>
                      </c:pt>
                      <c:pt idx="11817">
                        <c:v>43263.773611111108</c:v>
                      </c:pt>
                      <c:pt idx="11818">
                        <c:v>43263.777083333334</c:v>
                      </c:pt>
                      <c:pt idx="11819">
                        <c:v>43263.780555555553</c:v>
                      </c:pt>
                      <c:pt idx="11820">
                        <c:v>43263.78402777778</c:v>
                      </c:pt>
                      <c:pt idx="11821">
                        <c:v>43263.787499999999</c:v>
                      </c:pt>
                      <c:pt idx="11822">
                        <c:v>43263.794444444444</c:v>
                      </c:pt>
                      <c:pt idx="11823">
                        <c:v>43263.801388888889</c:v>
                      </c:pt>
                      <c:pt idx="11824">
                        <c:v>43263.808333333334</c:v>
                      </c:pt>
                      <c:pt idx="11825">
                        <c:v>43263.811805555553</c:v>
                      </c:pt>
                      <c:pt idx="11826">
                        <c:v>43263.818749999999</c:v>
                      </c:pt>
                      <c:pt idx="11827">
                        <c:v>43263.822916666664</c:v>
                      </c:pt>
                      <c:pt idx="11828">
                        <c:v>43263.82916666667</c:v>
                      </c:pt>
                      <c:pt idx="11829">
                        <c:v>43263.836111111108</c:v>
                      </c:pt>
                      <c:pt idx="11830">
                        <c:v>43263.840277777781</c:v>
                      </c:pt>
                      <c:pt idx="11831">
                        <c:v>43263.84375</c:v>
                      </c:pt>
                      <c:pt idx="11832">
                        <c:v>43263.847222222219</c:v>
                      </c:pt>
                      <c:pt idx="11833">
                        <c:v>43263.853472222225</c:v>
                      </c:pt>
                      <c:pt idx="11834">
                        <c:v>43263.856944444444</c:v>
                      </c:pt>
                      <c:pt idx="11835">
                        <c:v>43263.863888888889</c:v>
                      </c:pt>
                      <c:pt idx="11836">
                        <c:v>43263.870833333334</c:v>
                      </c:pt>
                      <c:pt idx="11837">
                        <c:v>43263.875</c:v>
                      </c:pt>
                      <c:pt idx="11838">
                        <c:v>43263.881249999999</c:v>
                      </c:pt>
                      <c:pt idx="11839">
                        <c:v>43263.884722222225</c:v>
                      </c:pt>
                      <c:pt idx="11840">
                        <c:v>43263.888194444444</c:v>
                      </c:pt>
                      <c:pt idx="11841">
                        <c:v>43263.89166666667</c:v>
                      </c:pt>
                      <c:pt idx="11842">
                        <c:v>43263.895138888889</c:v>
                      </c:pt>
                      <c:pt idx="11843">
                        <c:v>43263.902083333334</c:v>
                      </c:pt>
                      <c:pt idx="11844">
                        <c:v>43263.90625</c:v>
                      </c:pt>
                      <c:pt idx="11845">
                        <c:v>43263.912499999999</c:v>
                      </c:pt>
                      <c:pt idx="11846">
                        <c:v>43263.915972222225</c:v>
                      </c:pt>
                      <c:pt idx="11847">
                        <c:v>43263.919444444444</c:v>
                      </c:pt>
                      <c:pt idx="11848">
                        <c:v>43263.926388888889</c:v>
                      </c:pt>
                      <c:pt idx="11849">
                        <c:v>43263.930555555555</c:v>
                      </c:pt>
                      <c:pt idx="11850">
                        <c:v>43263.936805555553</c:v>
                      </c:pt>
                      <c:pt idx="11851">
                        <c:v>43263.94027777778</c:v>
                      </c:pt>
                      <c:pt idx="11852">
                        <c:v>43263.947222222225</c:v>
                      </c:pt>
                      <c:pt idx="11853">
                        <c:v>43263.950694444444</c:v>
                      </c:pt>
                      <c:pt idx="11854">
                        <c:v>43263.95416666667</c:v>
                      </c:pt>
                      <c:pt idx="11855">
                        <c:v>43263.961111111108</c:v>
                      </c:pt>
                      <c:pt idx="11856">
                        <c:v>43263.968055555553</c:v>
                      </c:pt>
                      <c:pt idx="11857">
                        <c:v>43263.97152777778</c:v>
                      </c:pt>
                      <c:pt idx="11858">
                        <c:v>43263.974999999999</c:v>
                      </c:pt>
                      <c:pt idx="11859">
                        <c:v>43263.981944444444</c:v>
                      </c:pt>
                      <c:pt idx="11860">
                        <c:v>43263.98541666667</c:v>
                      </c:pt>
                      <c:pt idx="11861">
                        <c:v>43263.988888888889</c:v>
                      </c:pt>
                      <c:pt idx="11862">
                        <c:v>43263.992361111108</c:v>
                      </c:pt>
                      <c:pt idx="11863">
                        <c:v>43263.995833333334</c:v>
                      </c:pt>
                      <c:pt idx="11864">
                        <c:v>43263.999305555553</c:v>
                      </c:pt>
                      <c:pt idx="11865">
                        <c:v>43264.00277777778</c:v>
                      </c:pt>
                      <c:pt idx="11866">
                        <c:v>43264.006249999999</c:v>
                      </c:pt>
                      <c:pt idx="11867">
                        <c:v>43264.009722222225</c:v>
                      </c:pt>
                      <c:pt idx="11868">
                        <c:v>43264.013194444444</c:v>
                      </c:pt>
                      <c:pt idx="11869">
                        <c:v>43264.01666666667</c:v>
                      </c:pt>
                      <c:pt idx="11870">
                        <c:v>43264.020138888889</c:v>
                      </c:pt>
                      <c:pt idx="11871">
                        <c:v>43264.023611111108</c:v>
                      </c:pt>
                      <c:pt idx="11872">
                        <c:v>43264.027083333334</c:v>
                      </c:pt>
                      <c:pt idx="11873">
                        <c:v>43264.030555555553</c:v>
                      </c:pt>
                      <c:pt idx="11874">
                        <c:v>43264.03402777778</c:v>
                      </c:pt>
                      <c:pt idx="11875">
                        <c:v>43264.037499999999</c:v>
                      </c:pt>
                      <c:pt idx="11876">
                        <c:v>43264.041666666664</c:v>
                      </c:pt>
                      <c:pt idx="11877">
                        <c:v>43264.045138888891</c:v>
                      </c:pt>
                      <c:pt idx="11878">
                        <c:v>43264.048611111109</c:v>
                      </c:pt>
                      <c:pt idx="11879">
                        <c:v>43264.052083333336</c:v>
                      </c:pt>
                      <c:pt idx="11880">
                        <c:v>43264.055555555555</c:v>
                      </c:pt>
                      <c:pt idx="11881">
                        <c:v>43264.059027777781</c:v>
                      </c:pt>
                      <c:pt idx="11882">
                        <c:v>43264.0625</c:v>
                      </c:pt>
                      <c:pt idx="11883">
                        <c:v>43264.065972222219</c:v>
                      </c:pt>
                      <c:pt idx="11884">
                        <c:v>43264.069444444445</c:v>
                      </c:pt>
                      <c:pt idx="11885">
                        <c:v>43264.072916666664</c:v>
                      </c:pt>
                      <c:pt idx="11886">
                        <c:v>43264.076388888891</c:v>
                      </c:pt>
                      <c:pt idx="11887">
                        <c:v>43264.079861111109</c:v>
                      </c:pt>
                      <c:pt idx="11888">
                        <c:v>43264.083333333336</c:v>
                      </c:pt>
                      <c:pt idx="11889">
                        <c:v>43264.086805555555</c:v>
                      </c:pt>
                      <c:pt idx="11890">
                        <c:v>43264.090277777781</c:v>
                      </c:pt>
                      <c:pt idx="11891">
                        <c:v>43264.09375</c:v>
                      </c:pt>
                      <c:pt idx="11892">
                        <c:v>43264.1</c:v>
                      </c:pt>
                      <c:pt idx="11893">
                        <c:v>43264.104166666664</c:v>
                      </c:pt>
                      <c:pt idx="11894">
                        <c:v>43264.107638888891</c:v>
                      </c:pt>
                      <c:pt idx="11895">
                        <c:v>43264.113888888889</c:v>
                      </c:pt>
                      <c:pt idx="11896">
                        <c:v>43264.118055555555</c:v>
                      </c:pt>
                      <c:pt idx="11897">
                        <c:v>43264.121527777781</c:v>
                      </c:pt>
                      <c:pt idx="11898">
                        <c:v>43264.12777777778</c:v>
                      </c:pt>
                      <c:pt idx="11899">
                        <c:v>43264.134722222225</c:v>
                      </c:pt>
                      <c:pt idx="11900">
                        <c:v>43264.138888888891</c:v>
                      </c:pt>
                      <c:pt idx="11901">
                        <c:v>43264.142361111109</c:v>
                      </c:pt>
                      <c:pt idx="11902">
                        <c:v>43264.145833333336</c:v>
                      </c:pt>
                      <c:pt idx="11903">
                        <c:v>43264.152083333334</c:v>
                      </c:pt>
                      <c:pt idx="11904">
                        <c:v>43264.15902777778</c:v>
                      </c:pt>
                      <c:pt idx="11905">
                        <c:v>43264.163194444445</c:v>
                      </c:pt>
                      <c:pt idx="11906">
                        <c:v>43264.169444444444</c:v>
                      </c:pt>
                      <c:pt idx="11907">
                        <c:v>43264.176388888889</c:v>
                      </c:pt>
                      <c:pt idx="11908">
                        <c:v>43264.179861111108</c:v>
                      </c:pt>
                      <c:pt idx="11909">
                        <c:v>43264.184027777781</c:v>
                      </c:pt>
                      <c:pt idx="11910">
                        <c:v>43264.1875</c:v>
                      </c:pt>
                      <c:pt idx="11911">
                        <c:v>43264.190972222219</c:v>
                      </c:pt>
                      <c:pt idx="11912">
                        <c:v>43264.194444444445</c:v>
                      </c:pt>
                      <c:pt idx="11913">
                        <c:v>43264.197916666664</c:v>
                      </c:pt>
                      <c:pt idx="11914">
                        <c:v>43264.20416666667</c:v>
                      </c:pt>
                      <c:pt idx="11915">
                        <c:v>43264.208333333336</c:v>
                      </c:pt>
                      <c:pt idx="11916">
                        <c:v>43264.211805555555</c:v>
                      </c:pt>
                      <c:pt idx="11917">
                        <c:v>43264.218055555553</c:v>
                      </c:pt>
                      <c:pt idx="11918">
                        <c:v>43264.22152777778</c:v>
                      </c:pt>
                      <c:pt idx="11919">
                        <c:v>43264.224999999999</c:v>
                      </c:pt>
                      <c:pt idx="11920">
                        <c:v>43264.229166666664</c:v>
                      </c:pt>
                      <c:pt idx="11921">
                        <c:v>43264.232638888891</c:v>
                      </c:pt>
                      <c:pt idx="11922">
                        <c:v>43264.238888888889</c:v>
                      </c:pt>
                      <c:pt idx="11923">
                        <c:v>43264.243055555555</c:v>
                      </c:pt>
                      <c:pt idx="11924">
                        <c:v>43264.249305555553</c:v>
                      </c:pt>
                      <c:pt idx="11925">
                        <c:v>43264.25277777778</c:v>
                      </c:pt>
                      <c:pt idx="11926">
                        <c:v>43264.256944444445</c:v>
                      </c:pt>
                      <c:pt idx="11927">
                        <c:v>43264.263194444444</c:v>
                      </c:pt>
                      <c:pt idx="11928">
                        <c:v>43264.270138888889</c:v>
                      </c:pt>
                      <c:pt idx="11929">
                        <c:v>43264.273611111108</c:v>
                      </c:pt>
                      <c:pt idx="11930">
                        <c:v>43264.280555555553</c:v>
                      </c:pt>
                      <c:pt idx="11931">
                        <c:v>43264.287499999999</c:v>
                      </c:pt>
                      <c:pt idx="11932">
                        <c:v>43264.290972222225</c:v>
                      </c:pt>
                      <c:pt idx="11933">
                        <c:v>43264.295138888891</c:v>
                      </c:pt>
                      <c:pt idx="11934">
                        <c:v>43264.301388888889</c:v>
                      </c:pt>
                      <c:pt idx="11935">
                        <c:v>43264.304861111108</c:v>
                      </c:pt>
                      <c:pt idx="11936">
                        <c:v>43264.309027777781</c:v>
                      </c:pt>
                      <c:pt idx="11937">
                        <c:v>43264.31527777778</c:v>
                      </c:pt>
                      <c:pt idx="11938">
                        <c:v>43264.318749999999</c:v>
                      </c:pt>
                      <c:pt idx="11939">
                        <c:v>43264.322916666664</c:v>
                      </c:pt>
                      <c:pt idx="11940">
                        <c:v>43264.32916666667</c:v>
                      </c:pt>
                      <c:pt idx="11941">
                        <c:v>43264.332638888889</c:v>
                      </c:pt>
                      <c:pt idx="11942">
                        <c:v>43264.339583333334</c:v>
                      </c:pt>
                      <c:pt idx="11943">
                        <c:v>43264.343055555553</c:v>
                      </c:pt>
                      <c:pt idx="11944">
                        <c:v>43264.34652777778</c:v>
                      </c:pt>
                      <c:pt idx="11945">
                        <c:v>43264.35</c:v>
                      </c:pt>
                      <c:pt idx="11946">
                        <c:v>43264.353472222225</c:v>
                      </c:pt>
                      <c:pt idx="11947">
                        <c:v>43264.356944444444</c:v>
                      </c:pt>
                      <c:pt idx="11948">
                        <c:v>43264.36041666667</c:v>
                      </c:pt>
                      <c:pt idx="11949">
                        <c:v>43264.363888888889</c:v>
                      </c:pt>
                      <c:pt idx="11950">
                        <c:v>43264.367361111108</c:v>
                      </c:pt>
                      <c:pt idx="11951">
                        <c:v>43264.370833333334</c:v>
                      </c:pt>
                      <c:pt idx="11952">
                        <c:v>43264.374305555553</c:v>
                      </c:pt>
                      <c:pt idx="11953">
                        <c:v>43264.37777777778</c:v>
                      </c:pt>
                      <c:pt idx="11954">
                        <c:v>43264.381249999999</c:v>
                      </c:pt>
                      <c:pt idx="11955">
                        <c:v>43264.384722222225</c:v>
                      </c:pt>
                      <c:pt idx="11956">
                        <c:v>43264.388194444444</c:v>
                      </c:pt>
                      <c:pt idx="11957">
                        <c:v>43264.39166666667</c:v>
                      </c:pt>
                      <c:pt idx="11958">
                        <c:v>43264.395138888889</c:v>
                      </c:pt>
                      <c:pt idx="11959">
                        <c:v>43264.398611111108</c:v>
                      </c:pt>
                      <c:pt idx="11960">
                        <c:v>43264.402083333334</c:v>
                      </c:pt>
                      <c:pt idx="11961">
                        <c:v>43264.405555555553</c:v>
                      </c:pt>
                      <c:pt idx="11962">
                        <c:v>43264.40902777778</c:v>
                      </c:pt>
                      <c:pt idx="11963">
                        <c:v>43264.412499999999</c:v>
                      </c:pt>
                      <c:pt idx="11964">
                        <c:v>43264.415972222225</c:v>
                      </c:pt>
                      <c:pt idx="11965">
                        <c:v>43264.419444444444</c:v>
                      </c:pt>
                      <c:pt idx="11966">
                        <c:v>43264.42291666667</c:v>
                      </c:pt>
                      <c:pt idx="11967">
                        <c:v>43264.426388888889</c:v>
                      </c:pt>
                      <c:pt idx="11968">
                        <c:v>43264.429861111108</c:v>
                      </c:pt>
                      <c:pt idx="11969">
                        <c:v>43264.433333333334</c:v>
                      </c:pt>
                      <c:pt idx="11970">
                        <c:v>43264.436805555553</c:v>
                      </c:pt>
                      <c:pt idx="11971">
                        <c:v>43264.44027777778</c:v>
                      </c:pt>
                      <c:pt idx="11972">
                        <c:v>43264.443749999999</c:v>
                      </c:pt>
                      <c:pt idx="11973">
                        <c:v>43264.447222222225</c:v>
                      </c:pt>
                      <c:pt idx="11974">
                        <c:v>43264.450694444444</c:v>
                      </c:pt>
                      <c:pt idx="11975">
                        <c:v>43264.45416666667</c:v>
                      </c:pt>
                      <c:pt idx="11976">
                        <c:v>43264.457638888889</c:v>
                      </c:pt>
                      <c:pt idx="11977">
                        <c:v>43264.461111111108</c:v>
                      </c:pt>
                      <c:pt idx="11978">
                        <c:v>43264.464583333334</c:v>
                      </c:pt>
                      <c:pt idx="11979">
                        <c:v>43264.468055555553</c:v>
                      </c:pt>
                      <c:pt idx="11980">
                        <c:v>43264.47152777778</c:v>
                      </c:pt>
                      <c:pt idx="11981">
                        <c:v>43264.474999999999</c:v>
                      </c:pt>
                      <c:pt idx="11982">
                        <c:v>43264.478472222225</c:v>
                      </c:pt>
                      <c:pt idx="11983">
                        <c:v>43264.481944444444</c:v>
                      </c:pt>
                      <c:pt idx="11984">
                        <c:v>43264.48541666667</c:v>
                      </c:pt>
                      <c:pt idx="11985">
                        <c:v>43264.488888888889</c:v>
                      </c:pt>
                      <c:pt idx="11986">
                        <c:v>43264.492361111108</c:v>
                      </c:pt>
                      <c:pt idx="11987">
                        <c:v>43264.495833333334</c:v>
                      </c:pt>
                      <c:pt idx="11988">
                        <c:v>43264.499305555553</c:v>
                      </c:pt>
                      <c:pt idx="11989">
                        <c:v>43264.50277777778</c:v>
                      </c:pt>
                      <c:pt idx="11990">
                        <c:v>43264.506249999999</c:v>
                      </c:pt>
                      <c:pt idx="11991">
                        <c:v>43264.509722222225</c:v>
                      </c:pt>
                      <c:pt idx="11992">
                        <c:v>43264.513194444444</c:v>
                      </c:pt>
                      <c:pt idx="11993">
                        <c:v>43264.51666666667</c:v>
                      </c:pt>
                      <c:pt idx="11994">
                        <c:v>43264.520138888889</c:v>
                      </c:pt>
                      <c:pt idx="11995">
                        <c:v>43264.523611111108</c:v>
                      </c:pt>
                      <c:pt idx="11996">
                        <c:v>43264.527083333334</c:v>
                      </c:pt>
                      <c:pt idx="11997">
                        <c:v>43264.530555555553</c:v>
                      </c:pt>
                      <c:pt idx="11998">
                        <c:v>43264.53402777778</c:v>
                      </c:pt>
                      <c:pt idx="11999">
                        <c:v>43264.538194444445</c:v>
                      </c:pt>
                      <c:pt idx="12000">
                        <c:v>43264.541666666664</c:v>
                      </c:pt>
                      <c:pt idx="12001">
                        <c:v>43264.545138888891</c:v>
                      </c:pt>
                      <c:pt idx="12002">
                        <c:v>43264.548611111109</c:v>
                      </c:pt>
                      <c:pt idx="12003">
                        <c:v>43264.552083333336</c:v>
                      </c:pt>
                      <c:pt idx="12004">
                        <c:v>43264.555555555555</c:v>
                      </c:pt>
                      <c:pt idx="12005">
                        <c:v>43264.559027777781</c:v>
                      </c:pt>
                      <c:pt idx="12006">
                        <c:v>43264.5625</c:v>
                      </c:pt>
                      <c:pt idx="12007">
                        <c:v>43264.565972222219</c:v>
                      </c:pt>
                      <c:pt idx="12008">
                        <c:v>43264.569444444445</c:v>
                      </c:pt>
                      <c:pt idx="12009">
                        <c:v>43264.572916666664</c:v>
                      </c:pt>
                      <c:pt idx="12010">
                        <c:v>43264.576388888891</c:v>
                      </c:pt>
                      <c:pt idx="12011">
                        <c:v>43264.579861111109</c:v>
                      </c:pt>
                      <c:pt idx="12012">
                        <c:v>43264.583333333336</c:v>
                      </c:pt>
                      <c:pt idx="12013">
                        <c:v>43264.586805555555</c:v>
                      </c:pt>
                      <c:pt idx="12014">
                        <c:v>43264.590277777781</c:v>
                      </c:pt>
                      <c:pt idx="12015">
                        <c:v>43264.59375</c:v>
                      </c:pt>
                      <c:pt idx="12016">
                        <c:v>43264.597222222219</c:v>
                      </c:pt>
                      <c:pt idx="12017">
                        <c:v>43264.600694444445</c:v>
                      </c:pt>
                      <c:pt idx="12018">
                        <c:v>43264.604166666664</c:v>
                      </c:pt>
                      <c:pt idx="12019">
                        <c:v>43264.607638888891</c:v>
                      </c:pt>
                      <c:pt idx="12020">
                        <c:v>43264.611111111109</c:v>
                      </c:pt>
                      <c:pt idx="12021">
                        <c:v>43264.614583333336</c:v>
                      </c:pt>
                      <c:pt idx="12022">
                        <c:v>43264.618055555555</c:v>
                      </c:pt>
                      <c:pt idx="12023">
                        <c:v>43264.621527777781</c:v>
                      </c:pt>
                      <c:pt idx="12024">
                        <c:v>43264.625</c:v>
                      </c:pt>
                      <c:pt idx="12025">
                        <c:v>43264.628472222219</c:v>
                      </c:pt>
                      <c:pt idx="12026">
                        <c:v>43264.631944444445</c:v>
                      </c:pt>
                      <c:pt idx="12027">
                        <c:v>43264.635416666664</c:v>
                      </c:pt>
                      <c:pt idx="12028">
                        <c:v>43264.638888888891</c:v>
                      </c:pt>
                      <c:pt idx="12029">
                        <c:v>43264.642361111109</c:v>
                      </c:pt>
                      <c:pt idx="12030">
                        <c:v>43264.645833333336</c:v>
                      </c:pt>
                      <c:pt idx="12031">
                        <c:v>43264.649305555555</c:v>
                      </c:pt>
                      <c:pt idx="12032">
                        <c:v>43264.652777777781</c:v>
                      </c:pt>
                      <c:pt idx="12033">
                        <c:v>43264.65625</c:v>
                      </c:pt>
                      <c:pt idx="12034">
                        <c:v>43264.659722222219</c:v>
                      </c:pt>
                      <c:pt idx="12035">
                        <c:v>43264.663194444445</c:v>
                      </c:pt>
                      <c:pt idx="12036">
                        <c:v>43264.666666666664</c:v>
                      </c:pt>
                      <c:pt idx="12037">
                        <c:v>43264.670138888891</c:v>
                      </c:pt>
                      <c:pt idx="12038">
                        <c:v>43264.673611111109</c:v>
                      </c:pt>
                      <c:pt idx="12039">
                        <c:v>43264.677083333336</c:v>
                      </c:pt>
                      <c:pt idx="12040">
                        <c:v>43264.680555555555</c:v>
                      </c:pt>
                      <c:pt idx="12041">
                        <c:v>43264.684027777781</c:v>
                      </c:pt>
                      <c:pt idx="12042">
                        <c:v>43264.6875</c:v>
                      </c:pt>
                      <c:pt idx="12043">
                        <c:v>43264.690972222219</c:v>
                      </c:pt>
                      <c:pt idx="12044">
                        <c:v>43264.694444444445</c:v>
                      </c:pt>
                      <c:pt idx="12045">
                        <c:v>43264.697916666664</c:v>
                      </c:pt>
                      <c:pt idx="12046">
                        <c:v>43264.701388888891</c:v>
                      </c:pt>
                      <c:pt idx="12047">
                        <c:v>43264.707638888889</c:v>
                      </c:pt>
                      <c:pt idx="12048">
                        <c:v>43264.711805555555</c:v>
                      </c:pt>
                      <c:pt idx="12049">
                        <c:v>43264.718055555553</c:v>
                      </c:pt>
                      <c:pt idx="12050">
                        <c:v>43264.722222222219</c:v>
                      </c:pt>
                      <c:pt idx="12051">
                        <c:v>43264.725694444445</c:v>
                      </c:pt>
                      <c:pt idx="12052">
                        <c:v>43264.729166666664</c:v>
                      </c:pt>
                      <c:pt idx="12053">
                        <c:v>43264.732638888891</c:v>
                      </c:pt>
                      <c:pt idx="12054">
                        <c:v>43264.738888888889</c:v>
                      </c:pt>
                      <c:pt idx="12055">
                        <c:v>43264.743055555555</c:v>
                      </c:pt>
                      <c:pt idx="12056">
                        <c:v>43264.749305555553</c:v>
                      </c:pt>
                      <c:pt idx="12057">
                        <c:v>43264.753472222219</c:v>
                      </c:pt>
                      <c:pt idx="12058">
                        <c:v>43264.756944444445</c:v>
                      </c:pt>
                      <c:pt idx="12059">
                        <c:v>43264.763194444444</c:v>
                      </c:pt>
                      <c:pt idx="12060">
                        <c:v>43264.767361111109</c:v>
                      </c:pt>
                      <c:pt idx="12061">
                        <c:v>43264.770833333336</c:v>
                      </c:pt>
                      <c:pt idx="12062">
                        <c:v>43264.777083333334</c:v>
                      </c:pt>
                      <c:pt idx="12063">
                        <c:v>43264.78125</c:v>
                      </c:pt>
                      <c:pt idx="12064">
                        <c:v>43264.784722222219</c:v>
                      </c:pt>
                      <c:pt idx="12065">
                        <c:v>43264.788194444445</c:v>
                      </c:pt>
                      <c:pt idx="12066">
                        <c:v>43264.791666666664</c:v>
                      </c:pt>
                      <c:pt idx="12067">
                        <c:v>43264.795138888891</c:v>
                      </c:pt>
                      <c:pt idx="12068">
                        <c:v>43264.798611111109</c:v>
                      </c:pt>
                      <c:pt idx="12069">
                        <c:v>43264.802083333336</c:v>
                      </c:pt>
                      <c:pt idx="12070">
                        <c:v>43264.805555555555</c:v>
                      </c:pt>
                      <c:pt idx="12071">
                        <c:v>43264.809027777781</c:v>
                      </c:pt>
                      <c:pt idx="12072">
                        <c:v>43264.8125</c:v>
                      </c:pt>
                      <c:pt idx="12073">
                        <c:v>43264.818749999999</c:v>
                      </c:pt>
                      <c:pt idx="12074">
                        <c:v>43264.822222222225</c:v>
                      </c:pt>
                      <c:pt idx="12075">
                        <c:v>43264.825694444444</c:v>
                      </c:pt>
                      <c:pt idx="12076">
                        <c:v>43264.832638888889</c:v>
                      </c:pt>
                      <c:pt idx="12077">
                        <c:v>43264.839583333334</c:v>
                      </c:pt>
                      <c:pt idx="12078">
                        <c:v>43264.843055555553</c:v>
                      </c:pt>
                      <c:pt idx="12079">
                        <c:v>43264.85</c:v>
                      </c:pt>
                      <c:pt idx="12080">
                        <c:v>43264.853472222225</c:v>
                      </c:pt>
                      <c:pt idx="12081">
                        <c:v>43264.856944444444</c:v>
                      </c:pt>
                      <c:pt idx="12082">
                        <c:v>43264.86041666667</c:v>
                      </c:pt>
                      <c:pt idx="12083">
                        <c:v>43264.863888888889</c:v>
                      </c:pt>
                      <c:pt idx="12084">
                        <c:v>43264.867361111108</c:v>
                      </c:pt>
                      <c:pt idx="12085">
                        <c:v>43264.874305555553</c:v>
                      </c:pt>
                      <c:pt idx="12086">
                        <c:v>43264.87777777778</c:v>
                      </c:pt>
                      <c:pt idx="12087">
                        <c:v>43264.881249999999</c:v>
                      </c:pt>
                      <c:pt idx="12088">
                        <c:v>43264.884722222225</c:v>
                      </c:pt>
                      <c:pt idx="12089">
                        <c:v>43264.888888888891</c:v>
                      </c:pt>
                      <c:pt idx="12090">
                        <c:v>43264.895138888889</c:v>
                      </c:pt>
                      <c:pt idx="12091">
                        <c:v>43264.902083333334</c:v>
                      </c:pt>
                      <c:pt idx="12092">
                        <c:v>43264.905555555553</c:v>
                      </c:pt>
                      <c:pt idx="12093">
                        <c:v>43264.90902777778</c:v>
                      </c:pt>
                      <c:pt idx="12094">
                        <c:v>43264.915972222225</c:v>
                      </c:pt>
                      <c:pt idx="12095">
                        <c:v>43264.919444444444</c:v>
                      </c:pt>
                      <c:pt idx="12096">
                        <c:v>43264.92291666667</c:v>
                      </c:pt>
                      <c:pt idx="12097">
                        <c:v>43264.929861111108</c:v>
                      </c:pt>
                      <c:pt idx="12098">
                        <c:v>43264.933333333334</c:v>
                      </c:pt>
                      <c:pt idx="12099">
                        <c:v>43264.936805555553</c:v>
                      </c:pt>
                      <c:pt idx="12100">
                        <c:v>43264.94027777778</c:v>
                      </c:pt>
                      <c:pt idx="12101">
                        <c:v>43264.943749999999</c:v>
                      </c:pt>
                      <c:pt idx="12102">
                        <c:v>43264.947222222225</c:v>
                      </c:pt>
                      <c:pt idx="12103">
                        <c:v>43264.950694444444</c:v>
                      </c:pt>
                      <c:pt idx="12104">
                        <c:v>43264.95416666667</c:v>
                      </c:pt>
                      <c:pt idx="12105">
                        <c:v>43264.957638888889</c:v>
                      </c:pt>
                      <c:pt idx="12106">
                        <c:v>43264.961111111108</c:v>
                      </c:pt>
                      <c:pt idx="12107">
                        <c:v>43264.964583333334</c:v>
                      </c:pt>
                      <c:pt idx="12108">
                        <c:v>43264.97152777778</c:v>
                      </c:pt>
                      <c:pt idx="12109">
                        <c:v>43264.974999999999</c:v>
                      </c:pt>
                      <c:pt idx="12110">
                        <c:v>43264.978472222225</c:v>
                      </c:pt>
                      <c:pt idx="12111">
                        <c:v>43264.981944444444</c:v>
                      </c:pt>
                      <c:pt idx="12112">
                        <c:v>43264.98541666667</c:v>
                      </c:pt>
                      <c:pt idx="12113">
                        <c:v>43264.988888888889</c:v>
                      </c:pt>
                      <c:pt idx="12114">
                        <c:v>43264.992361111108</c:v>
                      </c:pt>
                      <c:pt idx="12115">
                        <c:v>43264.995833333334</c:v>
                      </c:pt>
                      <c:pt idx="12116">
                        <c:v>43264.999305555553</c:v>
                      </c:pt>
                      <c:pt idx="12117">
                        <c:v>43265.003472222219</c:v>
                      </c:pt>
                      <c:pt idx="12118">
                        <c:v>43265.006944444445</c:v>
                      </c:pt>
                      <c:pt idx="12119">
                        <c:v>43265.010416666664</c:v>
                      </c:pt>
                      <c:pt idx="12120">
                        <c:v>43265.013888888891</c:v>
                      </c:pt>
                      <c:pt idx="12121">
                        <c:v>43265.017361111109</c:v>
                      </c:pt>
                      <c:pt idx="12122">
                        <c:v>43265.020833333336</c:v>
                      </c:pt>
                      <c:pt idx="12123">
                        <c:v>43265.024305555555</c:v>
                      </c:pt>
                      <c:pt idx="12124">
                        <c:v>43265.027777777781</c:v>
                      </c:pt>
                      <c:pt idx="12125">
                        <c:v>43265.03125</c:v>
                      </c:pt>
                      <c:pt idx="12126">
                        <c:v>43265.034722222219</c:v>
                      </c:pt>
                      <c:pt idx="12127">
                        <c:v>43265.038194444445</c:v>
                      </c:pt>
                      <c:pt idx="12128">
                        <c:v>43265.041666666664</c:v>
                      </c:pt>
                      <c:pt idx="12129">
                        <c:v>43265.045138888891</c:v>
                      </c:pt>
                      <c:pt idx="12130">
                        <c:v>43265.048611111109</c:v>
                      </c:pt>
                      <c:pt idx="12131">
                        <c:v>43265.052083333336</c:v>
                      </c:pt>
                      <c:pt idx="12132">
                        <c:v>43265.055555555555</c:v>
                      </c:pt>
                      <c:pt idx="12133">
                        <c:v>43265.059027777781</c:v>
                      </c:pt>
                      <c:pt idx="12134">
                        <c:v>43265.0625</c:v>
                      </c:pt>
                      <c:pt idx="12135">
                        <c:v>43265.065972222219</c:v>
                      </c:pt>
                      <c:pt idx="12136">
                        <c:v>43265.069444444445</c:v>
                      </c:pt>
                      <c:pt idx="12137">
                        <c:v>43265.072916666664</c:v>
                      </c:pt>
                      <c:pt idx="12138">
                        <c:v>43265.076388888891</c:v>
                      </c:pt>
                      <c:pt idx="12139">
                        <c:v>43265.079861111109</c:v>
                      </c:pt>
                      <c:pt idx="12140">
                        <c:v>43265.086111111108</c:v>
                      </c:pt>
                      <c:pt idx="12141">
                        <c:v>43265.093055555553</c:v>
                      </c:pt>
                      <c:pt idx="12142">
                        <c:v>43265.097222222219</c:v>
                      </c:pt>
                      <c:pt idx="12143">
                        <c:v>43265.100694444445</c:v>
                      </c:pt>
                      <c:pt idx="12144">
                        <c:v>43265.106944444444</c:v>
                      </c:pt>
                      <c:pt idx="12145">
                        <c:v>43265.11041666667</c:v>
                      </c:pt>
                      <c:pt idx="12146">
                        <c:v>43265.117361111108</c:v>
                      </c:pt>
                      <c:pt idx="12147">
                        <c:v>43265.120833333334</c:v>
                      </c:pt>
                      <c:pt idx="12148">
                        <c:v>43265.125</c:v>
                      </c:pt>
                      <c:pt idx="12149">
                        <c:v>43265.131249999999</c:v>
                      </c:pt>
                      <c:pt idx="12150">
                        <c:v>43265.135416666664</c:v>
                      </c:pt>
                      <c:pt idx="12151">
                        <c:v>43265.14166666667</c:v>
                      </c:pt>
                      <c:pt idx="12152">
                        <c:v>43265.145833333336</c:v>
                      </c:pt>
                      <c:pt idx="12153">
                        <c:v>43265.152083333334</c:v>
                      </c:pt>
                      <c:pt idx="12154">
                        <c:v>43265.15902777778</c:v>
                      </c:pt>
                      <c:pt idx="12155">
                        <c:v>43265.163194444445</c:v>
                      </c:pt>
                      <c:pt idx="12156">
                        <c:v>43265.166666666664</c:v>
                      </c:pt>
                      <c:pt idx="12157">
                        <c:v>43265.17291666667</c:v>
                      </c:pt>
                      <c:pt idx="12158">
                        <c:v>43265.177083333336</c:v>
                      </c:pt>
                      <c:pt idx="12159">
                        <c:v>43265.180555555555</c:v>
                      </c:pt>
                      <c:pt idx="12160">
                        <c:v>43265.186805555553</c:v>
                      </c:pt>
                      <c:pt idx="12161">
                        <c:v>43265.193749999999</c:v>
                      </c:pt>
                      <c:pt idx="12162">
                        <c:v>43265.197222222225</c:v>
                      </c:pt>
                      <c:pt idx="12163">
                        <c:v>43265.201388888891</c:v>
                      </c:pt>
                      <c:pt idx="12164">
                        <c:v>43265.204861111109</c:v>
                      </c:pt>
                      <c:pt idx="12165">
                        <c:v>43265.211111111108</c:v>
                      </c:pt>
                      <c:pt idx="12166">
                        <c:v>43265.214583333334</c:v>
                      </c:pt>
                      <c:pt idx="12167">
                        <c:v>43265.218055555553</c:v>
                      </c:pt>
                      <c:pt idx="12168">
                        <c:v>43265.22152777778</c:v>
                      </c:pt>
                      <c:pt idx="12169">
                        <c:v>43265.224999999999</c:v>
                      </c:pt>
                      <c:pt idx="12170">
                        <c:v>43265.228472222225</c:v>
                      </c:pt>
                      <c:pt idx="12171">
                        <c:v>43265.231944444444</c:v>
                      </c:pt>
                      <c:pt idx="12172">
                        <c:v>43265.23541666667</c:v>
                      </c:pt>
                      <c:pt idx="12173">
                        <c:v>43265.238888888889</c:v>
                      </c:pt>
                      <c:pt idx="12174">
                        <c:v>43265.242361111108</c:v>
                      </c:pt>
                      <c:pt idx="12175">
                        <c:v>43265.245833333334</c:v>
                      </c:pt>
                      <c:pt idx="12176">
                        <c:v>43265.25277777778</c:v>
                      </c:pt>
                      <c:pt idx="12177">
                        <c:v>43265.259722222225</c:v>
                      </c:pt>
                      <c:pt idx="12178">
                        <c:v>43265.26666666667</c:v>
                      </c:pt>
                      <c:pt idx="12179">
                        <c:v>43265.273611111108</c:v>
                      </c:pt>
                      <c:pt idx="12180">
                        <c:v>43265.277083333334</c:v>
                      </c:pt>
                      <c:pt idx="12181">
                        <c:v>43265.28402777778</c:v>
                      </c:pt>
                      <c:pt idx="12182">
                        <c:v>43265.287499999999</c:v>
                      </c:pt>
                      <c:pt idx="12183">
                        <c:v>43265.291666666664</c:v>
                      </c:pt>
                      <c:pt idx="12184">
                        <c:v>43265.295138888891</c:v>
                      </c:pt>
                      <c:pt idx="12185">
                        <c:v>43265.298611111109</c:v>
                      </c:pt>
                      <c:pt idx="12186">
                        <c:v>43265.302083333336</c:v>
                      </c:pt>
                      <c:pt idx="12187">
                        <c:v>43265.305555555555</c:v>
                      </c:pt>
                      <c:pt idx="12188">
                        <c:v>43265.309027777781</c:v>
                      </c:pt>
                      <c:pt idx="12189">
                        <c:v>43265.3125</c:v>
                      </c:pt>
                      <c:pt idx="12190">
                        <c:v>43265.315972222219</c:v>
                      </c:pt>
                      <c:pt idx="12191">
                        <c:v>43265.319444444445</c:v>
                      </c:pt>
                      <c:pt idx="12192">
                        <c:v>43265.322916666664</c:v>
                      </c:pt>
                      <c:pt idx="12193">
                        <c:v>43265.326388888891</c:v>
                      </c:pt>
                      <c:pt idx="12194">
                        <c:v>43265.329861111109</c:v>
                      </c:pt>
                      <c:pt idx="12195">
                        <c:v>43265.333333333336</c:v>
                      </c:pt>
                      <c:pt idx="12196">
                        <c:v>43265.336805555555</c:v>
                      </c:pt>
                      <c:pt idx="12197">
                        <c:v>43265.340277777781</c:v>
                      </c:pt>
                      <c:pt idx="12198">
                        <c:v>43265.34375</c:v>
                      </c:pt>
                      <c:pt idx="12199">
                        <c:v>43265.347222222219</c:v>
                      </c:pt>
                      <c:pt idx="12200">
                        <c:v>43265.350694444445</c:v>
                      </c:pt>
                      <c:pt idx="12201">
                        <c:v>43265.354166666664</c:v>
                      </c:pt>
                      <c:pt idx="12202">
                        <c:v>43265.357638888891</c:v>
                      </c:pt>
                      <c:pt idx="12203">
                        <c:v>43265.361111111109</c:v>
                      </c:pt>
                      <c:pt idx="12204">
                        <c:v>43265.364583333336</c:v>
                      </c:pt>
                      <c:pt idx="12205">
                        <c:v>43265.368055555555</c:v>
                      </c:pt>
                      <c:pt idx="12206">
                        <c:v>43265.371527777781</c:v>
                      </c:pt>
                      <c:pt idx="12207">
                        <c:v>43265.375</c:v>
                      </c:pt>
                      <c:pt idx="12208">
                        <c:v>43265.378472222219</c:v>
                      </c:pt>
                      <c:pt idx="12209">
                        <c:v>43265.381944444445</c:v>
                      </c:pt>
                      <c:pt idx="12210">
                        <c:v>43265.385416666664</c:v>
                      </c:pt>
                      <c:pt idx="12211">
                        <c:v>43265.388888888891</c:v>
                      </c:pt>
                      <c:pt idx="12212">
                        <c:v>43265.392361111109</c:v>
                      </c:pt>
                      <c:pt idx="12213">
                        <c:v>43265.395833333336</c:v>
                      </c:pt>
                      <c:pt idx="12214">
                        <c:v>43265.399305555555</c:v>
                      </c:pt>
                      <c:pt idx="12215">
                        <c:v>43265.402777777781</c:v>
                      </c:pt>
                      <c:pt idx="12216">
                        <c:v>43265.40625</c:v>
                      </c:pt>
                      <c:pt idx="12217">
                        <c:v>43265.409722222219</c:v>
                      </c:pt>
                      <c:pt idx="12218">
                        <c:v>43265.413194444445</c:v>
                      </c:pt>
                      <c:pt idx="12219">
                        <c:v>43265.416666666664</c:v>
                      </c:pt>
                      <c:pt idx="12220">
                        <c:v>43265.420138888891</c:v>
                      </c:pt>
                      <c:pt idx="12221">
                        <c:v>43265.423611111109</c:v>
                      </c:pt>
                      <c:pt idx="12222">
                        <c:v>43265.427083333336</c:v>
                      </c:pt>
                      <c:pt idx="12223">
                        <c:v>43265.430555555555</c:v>
                      </c:pt>
                      <c:pt idx="12224">
                        <c:v>43265.434027777781</c:v>
                      </c:pt>
                      <c:pt idx="12225">
                        <c:v>43265.4375</c:v>
                      </c:pt>
                      <c:pt idx="12226">
                        <c:v>43265.440972222219</c:v>
                      </c:pt>
                      <c:pt idx="12227">
                        <c:v>43265.444444444445</c:v>
                      </c:pt>
                      <c:pt idx="12228">
                        <c:v>43265.447916666664</c:v>
                      </c:pt>
                      <c:pt idx="12229">
                        <c:v>43265.451388888891</c:v>
                      </c:pt>
                      <c:pt idx="12230">
                        <c:v>43265.454861111109</c:v>
                      </c:pt>
                      <c:pt idx="12231">
                        <c:v>43265.458333333336</c:v>
                      </c:pt>
                      <c:pt idx="12232">
                        <c:v>43265.461805555555</c:v>
                      </c:pt>
                      <c:pt idx="12233">
                        <c:v>43265.465277777781</c:v>
                      </c:pt>
                      <c:pt idx="12234">
                        <c:v>43265.46875</c:v>
                      </c:pt>
                      <c:pt idx="12235">
                        <c:v>43265.472222222219</c:v>
                      </c:pt>
                      <c:pt idx="12236">
                        <c:v>43265.475694444445</c:v>
                      </c:pt>
                      <c:pt idx="12237">
                        <c:v>43265.479166666664</c:v>
                      </c:pt>
                      <c:pt idx="12238">
                        <c:v>43265.482638888891</c:v>
                      </c:pt>
                      <c:pt idx="12239">
                        <c:v>43265.486111111109</c:v>
                      </c:pt>
                      <c:pt idx="12240">
                        <c:v>43265.489583333336</c:v>
                      </c:pt>
                      <c:pt idx="12241">
                        <c:v>43265.493055555555</c:v>
                      </c:pt>
                      <c:pt idx="12242">
                        <c:v>43265.496527777781</c:v>
                      </c:pt>
                      <c:pt idx="12243">
                        <c:v>43265.5</c:v>
                      </c:pt>
                      <c:pt idx="12244">
                        <c:v>43265.503472222219</c:v>
                      </c:pt>
                      <c:pt idx="12245">
                        <c:v>43265.506944444445</c:v>
                      </c:pt>
                      <c:pt idx="12246">
                        <c:v>43265.510416666664</c:v>
                      </c:pt>
                      <c:pt idx="12247">
                        <c:v>43265.513888888891</c:v>
                      </c:pt>
                      <c:pt idx="12248">
                        <c:v>43265.517361111109</c:v>
                      </c:pt>
                      <c:pt idx="12249">
                        <c:v>43265.520833333336</c:v>
                      </c:pt>
                      <c:pt idx="12250">
                        <c:v>43265.524305555555</c:v>
                      </c:pt>
                      <c:pt idx="12251">
                        <c:v>43265.527777777781</c:v>
                      </c:pt>
                      <c:pt idx="12252">
                        <c:v>43265.53125</c:v>
                      </c:pt>
                      <c:pt idx="12253">
                        <c:v>43265.534722222219</c:v>
                      </c:pt>
                      <c:pt idx="12254">
                        <c:v>43265.540972222225</c:v>
                      </c:pt>
                      <c:pt idx="12255">
                        <c:v>43265.545138888891</c:v>
                      </c:pt>
                      <c:pt idx="12256">
                        <c:v>43265.548611111109</c:v>
                      </c:pt>
                      <c:pt idx="12257">
                        <c:v>43265.552083333336</c:v>
                      </c:pt>
                      <c:pt idx="12258">
                        <c:v>43265.555555555555</c:v>
                      </c:pt>
                      <c:pt idx="12259">
                        <c:v>43265.559027777781</c:v>
                      </c:pt>
                      <c:pt idx="12260">
                        <c:v>43265.5625</c:v>
                      </c:pt>
                      <c:pt idx="12261">
                        <c:v>43265.565972222219</c:v>
                      </c:pt>
                      <c:pt idx="12262">
                        <c:v>43265.569444444445</c:v>
                      </c:pt>
                      <c:pt idx="12263">
                        <c:v>43265.572916666664</c:v>
                      </c:pt>
                      <c:pt idx="12264">
                        <c:v>43265.576388888891</c:v>
                      </c:pt>
                      <c:pt idx="12265">
                        <c:v>43265.579861111109</c:v>
                      </c:pt>
                      <c:pt idx="12266">
                        <c:v>43265.583333333336</c:v>
                      </c:pt>
                      <c:pt idx="12267">
                        <c:v>43265.586805555555</c:v>
                      </c:pt>
                      <c:pt idx="12268">
                        <c:v>43265.590277777781</c:v>
                      </c:pt>
                      <c:pt idx="12269">
                        <c:v>43265.59375</c:v>
                      </c:pt>
                      <c:pt idx="12270">
                        <c:v>43265.597222222219</c:v>
                      </c:pt>
                      <c:pt idx="12271">
                        <c:v>43265.600694444445</c:v>
                      </c:pt>
                      <c:pt idx="12272">
                        <c:v>43265.604166666664</c:v>
                      </c:pt>
                      <c:pt idx="12273">
                        <c:v>43265.607638888891</c:v>
                      </c:pt>
                      <c:pt idx="12274">
                        <c:v>43265.611111111109</c:v>
                      </c:pt>
                      <c:pt idx="12275">
                        <c:v>43265.614583333336</c:v>
                      </c:pt>
                      <c:pt idx="12276">
                        <c:v>43265.618055555555</c:v>
                      </c:pt>
                      <c:pt idx="12277">
                        <c:v>43265.624305555553</c:v>
                      </c:pt>
                      <c:pt idx="12278">
                        <c:v>43265.628472222219</c:v>
                      </c:pt>
                      <c:pt idx="12279">
                        <c:v>43265.631944444445</c:v>
                      </c:pt>
                      <c:pt idx="12280">
                        <c:v>43265.635416666664</c:v>
                      </c:pt>
                      <c:pt idx="12281">
                        <c:v>43265.638888888891</c:v>
                      </c:pt>
                      <c:pt idx="12282">
                        <c:v>43265.642361111109</c:v>
                      </c:pt>
                      <c:pt idx="12283">
                        <c:v>43265.645833333336</c:v>
                      </c:pt>
                      <c:pt idx="12284">
                        <c:v>43265.649305555555</c:v>
                      </c:pt>
                      <c:pt idx="12285">
                        <c:v>43265.652777777781</c:v>
                      </c:pt>
                      <c:pt idx="12286">
                        <c:v>43265.65625</c:v>
                      </c:pt>
                      <c:pt idx="12287">
                        <c:v>43265.659722222219</c:v>
                      </c:pt>
                      <c:pt idx="12288">
                        <c:v>43265.665972222225</c:v>
                      </c:pt>
                      <c:pt idx="12289">
                        <c:v>43265.670138888891</c:v>
                      </c:pt>
                      <c:pt idx="12290">
                        <c:v>43265.673611111109</c:v>
                      </c:pt>
                      <c:pt idx="12291">
                        <c:v>43265.677083333336</c:v>
                      </c:pt>
                      <c:pt idx="12292">
                        <c:v>43265.680555555555</c:v>
                      </c:pt>
                      <c:pt idx="12293">
                        <c:v>43265.684027777781</c:v>
                      </c:pt>
                      <c:pt idx="12294">
                        <c:v>43265.6875</c:v>
                      </c:pt>
                      <c:pt idx="12295">
                        <c:v>43265.690972222219</c:v>
                      </c:pt>
                      <c:pt idx="12296">
                        <c:v>43265.694444444445</c:v>
                      </c:pt>
                      <c:pt idx="12297">
                        <c:v>43265.697916666664</c:v>
                      </c:pt>
                      <c:pt idx="12298">
                        <c:v>43265.701388888891</c:v>
                      </c:pt>
                      <c:pt idx="12299">
                        <c:v>43265.704861111109</c:v>
                      </c:pt>
                      <c:pt idx="12300">
                        <c:v>43265.708333333336</c:v>
                      </c:pt>
                      <c:pt idx="12301">
                        <c:v>43265.711805555555</c:v>
                      </c:pt>
                      <c:pt idx="12302">
                        <c:v>43265.715277777781</c:v>
                      </c:pt>
                      <c:pt idx="12303">
                        <c:v>43265.71875</c:v>
                      </c:pt>
                      <c:pt idx="12304">
                        <c:v>43265.724999999999</c:v>
                      </c:pt>
                      <c:pt idx="12305">
                        <c:v>43265.729166666664</c:v>
                      </c:pt>
                      <c:pt idx="12306">
                        <c:v>43265.73541666667</c:v>
                      </c:pt>
                      <c:pt idx="12307">
                        <c:v>43265.738888888889</c:v>
                      </c:pt>
                      <c:pt idx="12308">
                        <c:v>43265.742361111108</c:v>
                      </c:pt>
                      <c:pt idx="12309">
                        <c:v>43265.749305555553</c:v>
                      </c:pt>
                      <c:pt idx="12310">
                        <c:v>43265.756249999999</c:v>
                      </c:pt>
                      <c:pt idx="12311">
                        <c:v>43265.759722222225</c:v>
                      </c:pt>
                      <c:pt idx="12312">
                        <c:v>43265.763888888891</c:v>
                      </c:pt>
                      <c:pt idx="12313">
                        <c:v>43265.770138888889</c:v>
                      </c:pt>
                      <c:pt idx="12314">
                        <c:v>43265.773611111108</c:v>
                      </c:pt>
                      <c:pt idx="12315">
                        <c:v>43265.777083333334</c:v>
                      </c:pt>
                      <c:pt idx="12316">
                        <c:v>43265.780555555553</c:v>
                      </c:pt>
                      <c:pt idx="12317">
                        <c:v>43265.784722222219</c:v>
                      </c:pt>
                      <c:pt idx="12318">
                        <c:v>43265.790972222225</c:v>
                      </c:pt>
                      <c:pt idx="12319">
                        <c:v>43265.794444444444</c:v>
                      </c:pt>
                      <c:pt idx="12320">
                        <c:v>43265.798611111109</c:v>
                      </c:pt>
                      <c:pt idx="12321">
                        <c:v>43265.802083333336</c:v>
                      </c:pt>
                      <c:pt idx="12322">
                        <c:v>43265.805555555555</c:v>
                      </c:pt>
                      <c:pt idx="12323">
                        <c:v>43265.809027777781</c:v>
                      </c:pt>
                      <c:pt idx="12324">
                        <c:v>43265.8125</c:v>
                      </c:pt>
                      <c:pt idx="12325">
                        <c:v>43265.815972222219</c:v>
                      </c:pt>
                      <c:pt idx="12326">
                        <c:v>43265.819444444445</c:v>
                      </c:pt>
                      <c:pt idx="12327">
                        <c:v>43265.822916666664</c:v>
                      </c:pt>
                      <c:pt idx="12328">
                        <c:v>43265.826388888891</c:v>
                      </c:pt>
                      <c:pt idx="12329">
                        <c:v>43265.829861111109</c:v>
                      </c:pt>
                      <c:pt idx="12330">
                        <c:v>43265.833333333336</c:v>
                      </c:pt>
                      <c:pt idx="12331">
                        <c:v>43265.836805555555</c:v>
                      </c:pt>
                      <c:pt idx="12332">
                        <c:v>43265.840277777781</c:v>
                      </c:pt>
                      <c:pt idx="12333">
                        <c:v>43265.84375</c:v>
                      </c:pt>
                      <c:pt idx="12334">
                        <c:v>43265.847222222219</c:v>
                      </c:pt>
                      <c:pt idx="12335">
                        <c:v>43265.850694444445</c:v>
                      </c:pt>
                      <c:pt idx="12336">
                        <c:v>43265.854166666664</c:v>
                      </c:pt>
                      <c:pt idx="12337">
                        <c:v>43265.857638888891</c:v>
                      </c:pt>
                      <c:pt idx="12338">
                        <c:v>43265.861111111109</c:v>
                      </c:pt>
                      <c:pt idx="12339">
                        <c:v>43265.864583333336</c:v>
                      </c:pt>
                      <c:pt idx="12340">
                        <c:v>43265.868055555555</c:v>
                      </c:pt>
                      <c:pt idx="12341">
                        <c:v>43265.871527777781</c:v>
                      </c:pt>
                      <c:pt idx="12342">
                        <c:v>43265.875</c:v>
                      </c:pt>
                      <c:pt idx="12343">
                        <c:v>43265.878472222219</c:v>
                      </c:pt>
                      <c:pt idx="12344">
                        <c:v>43265.881944444445</c:v>
                      </c:pt>
                      <c:pt idx="12345">
                        <c:v>43265.885416666664</c:v>
                      </c:pt>
                      <c:pt idx="12346">
                        <c:v>43265.888888888891</c:v>
                      </c:pt>
                      <c:pt idx="12347">
                        <c:v>43265.892361111109</c:v>
                      </c:pt>
                      <c:pt idx="12348">
                        <c:v>43265.895833333336</c:v>
                      </c:pt>
                      <c:pt idx="12349">
                        <c:v>43265.899305555555</c:v>
                      </c:pt>
                      <c:pt idx="12350">
                        <c:v>43265.902777777781</c:v>
                      </c:pt>
                      <c:pt idx="12351">
                        <c:v>43265.90625</c:v>
                      </c:pt>
                      <c:pt idx="12352">
                        <c:v>43265.909722222219</c:v>
                      </c:pt>
                      <c:pt idx="12353">
                        <c:v>43265.913194444445</c:v>
                      </c:pt>
                      <c:pt idx="12354">
                        <c:v>43265.916666666664</c:v>
                      </c:pt>
                      <c:pt idx="12355">
                        <c:v>43265.920138888891</c:v>
                      </c:pt>
                      <c:pt idx="12356">
                        <c:v>43265.923611111109</c:v>
                      </c:pt>
                      <c:pt idx="12357">
                        <c:v>43265.927083333336</c:v>
                      </c:pt>
                      <c:pt idx="12358">
                        <c:v>43265.930555555555</c:v>
                      </c:pt>
                      <c:pt idx="12359">
                        <c:v>43265.934027777781</c:v>
                      </c:pt>
                      <c:pt idx="12360">
                        <c:v>43265.9375</c:v>
                      </c:pt>
                      <c:pt idx="12361">
                        <c:v>43265.940972222219</c:v>
                      </c:pt>
                      <c:pt idx="12362">
                        <c:v>43265.944444444445</c:v>
                      </c:pt>
                      <c:pt idx="12363">
                        <c:v>43265.947916666664</c:v>
                      </c:pt>
                      <c:pt idx="12364">
                        <c:v>43265.951388888891</c:v>
                      </c:pt>
                      <c:pt idx="12365">
                        <c:v>43265.954861111109</c:v>
                      </c:pt>
                      <c:pt idx="12366">
                        <c:v>43265.958333333336</c:v>
                      </c:pt>
                      <c:pt idx="12367">
                        <c:v>43265.961805555555</c:v>
                      </c:pt>
                      <c:pt idx="12368">
                        <c:v>43265.965277777781</c:v>
                      </c:pt>
                      <c:pt idx="12369">
                        <c:v>43265.96875</c:v>
                      </c:pt>
                      <c:pt idx="12370">
                        <c:v>43265.972222222219</c:v>
                      </c:pt>
                      <c:pt idx="12371">
                        <c:v>43265.975694444445</c:v>
                      </c:pt>
                      <c:pt idx="12372">
                        <c:v>43265.979166666664</c:v>
                      </c:pt>
                      <c:pt idx="12373">
                        <c:v>43265.982638888891</c:v>
                      </c:pt>
                      <c:pt idx="12374">
                        <c:v>43265.986111111109</c:v>
                      </c:pt>
                      <c:pt idx="12375">
                        <c:v>43265.989583333336</c:v>
                      </c:pt>
                      <c:pt idx="12376">
                        <c:v>43265.993055555555</c:v>
                      </c:pt>
                      <c:pt idx="12377">
                        <c:v>43265.996527777781</c:v>
                      </c:pt>
                      <c:pt idx="12378">
                        <c:v>43266</c:v>
                      </c:pt>
                      <c:pt idx="12379">
                        <c:v>43266.003472222219</c:v>
                      </c:pt>
                      <c:pt idx="12380">
                        <c:v>43266.006944444445</c:v>
                      </c:pt>
                      <c:pt idx="12381">
                        <c:v>43266.010416666664</c:v>
                      </c:pt>
                      <c:pt idx="12382">
                        <c:v>43266.013888888891</c:v>
                      </c:pt>
                      <c:pt idx="12383">
                        <c:v>43266.017361111109</c:v>
                      </c:pt>
                      <c:pt idx="12384">
                        <c:v>43266.020833333336</c:v>
                      </c:pt>
                      <c:pt idx="12385">
                        <c:v>43266.024305555555</c:v>
                      </c:pt>
                      <c:pt idx="12386">
                        <c:v>43266.027777777781</c:v>
                      </c:pt>
                      <c:pt idx="12387">
                        <c:v>43266.03125</c:v>
                      </c:pt>
                      <c:pt idx="12388">
                        <c:v>43266.034722222219</c:v>
                      </c:pt>
                      <c:pt idx="12389">
                        <c:v>43266.038194444445</c:v>
                      </c:pt>
                      <c:pt idx="12390">
                        <c:v>43266.044444444444</c:v>
                      </c:pt>
                      <c:pt idx="12391">
                        <c:v>43266.048611111109</c:v>
                      </c:pt>
                      <c:pt idx="12392">
                        <c:v>43266.052083333336</c:v>
                      </c:pt>
                      <c:pt idx="12393">
                        <c:v>43266.055555555555</c:v>
                      </c:pt>
                      <c:pt idx="12394">
                        <c:v>43266.059027777781</c:v>
                      </c:pt>
                      <c:pt idx="12395">
                        <c:v>43266.0625</c:v>
                      </c:pt>
                      <c:pt idx="12396">
                        <c:v>43266.065972222219</c:v>
                      </c:pt>
                      <c:pt idx="12397">
                        <c:v>43266.069444444445</c:v>
                      </c:pt>
                      <c:pt idx="12398">
                        <c:v>43266.072916666664</c:v>
                      </c:pt>
                      <c:pt idx="12399">
                        <c:v>43266.076388888891</c:v>
                      </c:pt>
                      <c:pt idx="12400">
                        <c:v>43266.079861111109</c:v>
                      </c:pt>
                      <c:pt idx="12401">
                        <c:v>43266.083333333336</c:v>
                      </c:pt>
                      <c:pt idx="12402">
                        <c:v>43266.086805555555</c:v>
                      </c:pt>
                      <c:pt idx="12403">
                        <c:v>43266.090277777781</c:v>
                      </c:pt>
                      <c:pt idx="12404">
                        <c:v>43266.09375</c:v>
                      </c:pt>
                      <c:pt idx="12405">
                        <c:v>43266.097222222219</c:v>
                      </c:pt>
                      <c:pt idx="12406">
                        <c:v>43266.100694444445</c:v>
                      </c:pt>
                      <c:pt idx="12407">
                        <c:v>43266.104166666664</c:v>
                      </c:pt>
                      <c:pt idx="12408">
                        <c:v>43266.107638888891</c:v>
                      </c:pt>
                      <c:pt idx="12409">
                        <c:v>43266.111111111109</c:v>
                      </c:pt>
                      <c:pt idx="12410">
                        <c:v>43266.114583333336</c:v>
                      </c:pt>
                      <c:pt idx="12411">
                        <c:v>43266.118055555555</c:v>
                      </c:pt>
                      <c:pt idx="12412">
                        <c:v>43266.121527777781</c:v>
                      </c:pt>
                      <c:pt idx="12413">
                        <c:v>43266.125</c:v>
                      </c:pt>
                      <c:pt idx="12414">
                        <c:v>43266.128472222219</c:v>
                      </c:pt>
                      <c:pt idx="12415">
                        <c:v>43266.131944444445</c:v>
                      </c:pt>
                      <c:pt idx="12416">
                        <c:v>43266.135416666664</c:v>
                      </c:pt>
                      <c:pt idx="12417">
                        <c:v>43266.138888888891</c:v>
                      </c:pt>
                      <c:pt idx="12418">
                        <c:v>43266.142361111109</c:v>
                      </c:pt>
                      <c:pt idx="12419">
                        <c:v>43266.145833333336</c:v>
                      </c:pt>
                      <c:pt idx="12420">
                        <c:v>43266.149305555555</c:v>
                      </c:pt>
                      <c:pt idx="12421">
                        <c:v>43266.152777777781</c:v>
                      </c:pt>
                      <c:pt idx="12422">
                        <c:v>43266.15625</c:v>
                      </c:pt>
                      <c:pt idx="12423">
                        <c:v>43266.159722222219</c:v>
                      </c:pt>
                      <c:pt idx="12424">
                        <c:v>43266.163194444445</c:v>
                      </c:pt>
                      <c:pt idx="12425">
                        <c:v>43266.166666666664</c:v>
                      </c:pt>
                      <c:pt idx="12426">
                        <c:v>43266.170138888891</c:v>
                      </c:pt>
                      <c:pt idx="12427">
                        <c:v>43266.173611111109</c:v>
                      </c:pt>
                      <c:pt idx="12428">
                        <c:v>43266.177083333336</c:v>
                      </c:pt>
                      <c:pt idx="12429">
                        <c:v>43266.180555555555</c:v>
                      </c:pt>
                      <c:pt idx="12430">
                        <c:v>43266.184027777781</c:v>
                      </c:pt>
                      <c:pt idx="12431">
                        <c:v>43266.1875</c:v>
                      </c:pt>
                      <c:pt idx="12432">
                        <c:v>43266.190972222219</c:v>
                      </c:pt>
                      <c:pt idx="12433">
                        <c:v>43266.194444444445</c:v>
                      </c:pt>
                      <c:pt idx="12434">
                        <c:v>43266.197916666664</c:v>
                      </c:pt>
                      <c:pt idx="12435">
                        <c:v>43266.201388888891</c:v>
                      </c:pt>
                      <c:pt idx="12436">
                        <c:v>43266.204861111109</c:v>
                      </c:pt>
                      <c:pt idx="12437">
                        <c:v>43266.208333333336</c:v>
                      </c:pt>
                      <c:pt idx="12438">
                        <c:v>43266.211805555555</c:v>
                      </c:pt>
                      <c:pt idx="12439">
                        <c:v>43266.215277777781</c:v>
                      </c:pt>
                      <c:pt idx="12440">
                        <c:v>43266.21875</c:v>
                      </c:pt>
                      <c:pt idx="12441">
                        <c:v>43266.222222222219</c:v>
                      </c:pt>
                      <c:pt idx="12442">
                        <c:v>43266.225694444445</c:v>
                      </c:pt>
                      <c:pt idx="12443">
                        <c:v>43266.229166666664</c:v>
                      </c:pt>
                      <c:pt idx="12444">
                        <c:v>43266.232638888891</c:v>
                      </c:pt>
                      <c:pt idx="12445">
                        <c:v>43266.236111111109</c:v>
                      </c:pt>
                      <c:pt idx="12446">
                        <c:v>43266.239583333336</c:v>
                      </c:pt>
                      <c:pt idx="12447">
                        <c:v>43266.243055555555</c:v>
                      </c:pt>
                      <c:pt idx="12448">
                        <c:v>43266.246527777781</c:v>
                      </c:pt>
                      <c:pt idx="12449">
                        <c:v>43266.25</c:v>
                      </c:pt>
                      <c:pt idx="12450">
                        <c:v>43266.253472222219</c:v>
                      </c:pt>
                      <c:pt idx="12451">
                        <c:v>43266.256944444445</c:v>
                      </c:pt>
                      <c:pt idx="12452">
                        <c:v>43266.260416666664</c:v>
                      </c:pt>
                      <c:pt idx="12453">
                        <c:v>43266.263888888891</c:v>
                      </c:pt>
                      <c:pt idx="12454">
                        <c:v>43266.267361111109</c:v>
                      </c:pt>
                      <c:pt idx="12455">
                        <c:v>43266.270833333336</c:v>
                      </c:pt>
                      <c:pt idx="12456">
                        <c:v>43266.274305555555</c:v>
                      </c:pt>
                      <c:pt idx="12457">
                        <c:v>43266.277777777781</c:v>
                      </c:pt>
                      <c:pt idx="12458">
                        <c:v>43266.28125</c:v>
                      </c:pt>
                      <c:pt idx="12459">
                        <c:v>43266.284722222219</c:v>
                      </c:pt>
                      <c:pt idx="12460">
                        <c:v>43266.288194444445</c:v>
                      </c:pt>
                      <c:pt idx="12461">
                        <c:v>43266.291666666664</c:v>
                      </c:pt>
                      <c:pt idx="12462">
                        <c:v>43266.295138888891</c:v>
                      </c:pt>
                      <c:pt idx="12463">
                        <c:v>43266.298611111109</c:v>
                      </c:pt>
                      <c:pt idx="12464">
                        <c:v>43266.302083333336</c:v>
                      </c:pt>
                      <c:pt idx="12465">
                        <c:v>43266.305555555555</c:v>
                      </c:pt>
                      <c:pt idx="12466">
                        <c:v>43266.309027777781</c:v>
                      </c:pt>
                      <c:pt idx="12467">
                        <c:v>43266.3125</c:v>
                      </c:pt>
                      <c:pt idx="12468">
                        <c:v>43266.315972222219</c:v>
                      </c:pt>
                      <c:pt idx="12469">
                        <c:v>43266.319444444445</c:v>
                      </c:pt>
                      <c:pt idx="12470">
                        <c:v>43266.322916666664</c:v>
                      </c:pt>
                      <c:pt idx="12471">
                        <c:v>43266.326388888891</c:v>
                      </c:pt>
                      <c:pt idx="12472">
                        <c:v>43266.329861111109</c:v>
                      </c:pt>
                      <c:pt idx="12473">
                        <c:v>43266.333333333336</c:v>
                      </c:pt>
                      <c:pt idx="12474">
                        <c:v>43266.336805555555</c:v>
                      </c:pt>
                      <c:pt idx="12475">
                        <c:v>43266.343055555553</c:v>
                      </c:pt>
                      <c:pt idx="12476">
                        <c:v>43266.34652777778</c:v>
                      </c:pt>
                      <c:pt idx="12477">
                        <c:v>43266.35</c:v>
                      </c:pt>
                      <c:pt idx="12478">
                        <c:v>43266.353472222225</c:v>
                      </c:pt>
                      <c:pt idx="12479">
                        <c:v>43266.356944444444</c:v>
                      </c:pt>
                      <c:pt idx="12480">
                        <c:v>43266.36041666667</c:v>
                      </c:pt>
                      <c:pt idx="12481">
                        <c:v>43266.363888888889</c:v>
                      </c:pt>
                      <c:pt idx="12482">
                        <c:v>43266.367361111108</c:v>
                      </c:pt>
                      <c:pt idx="12483">
                        <c:v>43266.370833333334</c:v>
                      </c:pt>
                      <c:pt idx="12484">
                        <c:v>43266.374305555553</c:v>
                      </c:pt>
                      <c:pt idx="12485">
                        <c:v>43266.37777777778</c:v>
                      </c:pt>
                      <c:pt idx="12486">
                        <c:v>43266.381249999999</c:v>
                      </c:pt>
                      <c:pt idx="12487">
                        <c:v>43266.384722222225</c:v>
                      </c:pt>
                      <c:pt idx="12488">
                        <c:v>43266.388194444444</c:v>
                      </c:pt>
                      <c:pt idx="12489">
                        <c:v>43266.39166666667</c:v>
                      </c:pt>
                      <c:pt idx="12490">
                        <c:v>43266.395138888889</c:v>
                      </c:pt>
                      <c:pt idx="12491">
                        <c:v>43266.398611111108</c:v>
                      </c:pt>
                      <c:pt idx="12492">
                        <c:v>43266.402083333334</c:v>
                      </c:pt>
                      <c:pt idx="12493">
                        <c:v>43266.405555555553</c:v>
                      </c:pt>
                      <c:pt idx="12494">
                        <c:v>43266.40902777778</c:v>
                      </c:pt>
                      <c:pt idx="12495">
                        <c:v>43266.412499999999</c:v>
                      </c:pt>
                      <c:pt idx="12496">
                        <c:v>43266.415972222225</c:v>
                      </c:pt>
                      <c:pt idx="12497">
                        <c:v>43266.419444444444</c:v>
                      </c:pt>
                      <c:pt idx="12498">
                        <c:v>43266.42291666667</c:v>
                      </c:pt>
                      <c:pt idx="12499">
                        <c:v>43266.426388888889</c:v>
                      </c:pt>
                      <c:pt idx="12500">
                        <c:v>43266.429861111108</c:v>
                      </c:pt>
                      <c:pt idx="12501">
                        <c:v>43266.433333333334</c:v>
                      </c:pt>
                      <c:pt idx="12502">
                        <c:v>43266.436805555553</c:v>
                      </c:pt>
                      <c:pt idx="12503">
                        <c:v>43266.44027777778</c:v>
                      </c:pt>
                      <c:pt idx="12504">
                        <c:v>43266.443749999999</c:v>
                      </c:pt>
                      <c:pt idx="12505">
                        <c:v>43266.447222222225</c:v>
                      </c:pt>
                      <c:pt idx="12506">
                        <c:v>43266.450694444444</c:v>
                      </c:pt>
                      <c:pt idx="12507">
                        <c:v>43266.45416666667</c:v>
                      </c:pt>
                      <c:pt idx="12508">
                        <c:v>43266.457638888889</c:v>
                      </c:pt>
                      <c:pt idx="12509">
                        <c:v>43266.461111111108</c:v>
                      </c:pt>
                      <c:pt idx="12510">
                        <c:v>43266.464583333334</c:v>
                      </c:pt>
                      <c:pt idx="12511">
                        <c:v>43266.468055555553</c:v>
                      </c:pt>
                      <c:pt idx="12512">
                        <c:v>43266.47152777778</c:v>
                      </c:pt>
                      <c:pt idx="12513">
                        <c:v>43266.474999999999</c:v>
                      </c:pt>
                      <c:pt idx="12514">
                        <c:v>43266.478472222225</c:v>
                      </c:pt>
                      <c:pt idx="12515">
                        <c:v>43266.481944444444</c:v>
                      </c:pt>
                      <c:pt idx="12516">
                        <c:v>43266.48541666667</c:v>
                      </c:pt>
                      <c:pt idx="12517">
                        <c:v>43266.488888888889</c:v>
                      </c:pt>
                      <c:pt idx="12518">
                        <c:v>43266.492361111108</c:v>
                      </c:pt>
                      <c:pt idx="12519">
                        <c:v>43266.495833333334</c:v>
                      </c:pt>
                      <c:pt idx="12520">
                        <c:v>43266.499305555553</c:v>
                      </c:pt>
                      <c:pt idx="12521">
                        <c:v>43266.50277777778</c:v>
                      </c:pt>
                      <c:pt idx="12522">
                        <c:v>43266.506249999999</c:v>
                      </c:pt>
                      <c:pt idx="12523">
                        <c:v>43266.509722222225</c:v>
                      </c:pt>
                      <c:pt idx="12524">
                        <c:v>43266.513194444444</c:v>
                      </c:pt>
                      <c:pt idx="12525">
                        <c:v>43266.51666666667</c:v>
                      </c:pt>
                      <c:pt idx="12526">
                        <c:v>43266.520138888889</c:v>
                      </c:pt>
                      <c:pt idx="12527">
                        <c:v>43266.523611111108</c:v>
                      </c:pt>
                      <c:pt idx="12528">
                        <c:v>43266.527083333334</c:v>
                      </c:pt>
                      <c:pt idx="12529">
                        <c:v>43266.530555555553</c:v>
                      </c:pt>
                      <c:pt idx="12530">
                        <c:v>43266.53402777778</c:v>
                      </c:pt>
                      <c:pt idx="12531">
                        <c:v>43266.537499999999</c:v>
                      </c:pt>
                      <c:pt idx="12532">
                        <c:v>43266.544444444444</c:v>
                      </c:pt>
                      <c:pt idx="12533">
                        <c:v>43266.54791666667</c:v>
                      </c:pt>
                      <c:pt idx="12534">
                        <c:v>43266.551388888889</c:v>
                      </c:pt>
                      <c:pt idx="12535">
                        <c:v>43266.554861111108</c:v>
                      </c:pt>
                      <c:pt idx="12536">
                        <c:v>43266.558333333334</c:v>
                      </c:pt>
                      <c:pt idx="12537">
                        <c:v>43266.561805555553</c:v>
                      </c:pt>
                      <c:pt idx="12538">
                        <c:v>43266.56527777778</c:v>
                      </c:pt>
                      <c:pt idx="12539">
                        <c:v>43266.568749999999</c:v>
                      </c:pt>
                      <c:pt idx="12540">
                        <c:v>43266.572222222225</c:v>
                      </c:pt>
                      <c:pt idx="12541">
                        <c:v>43266.575694444444</c:v>
                      </c:pt>
                      <c:pt idx="12542">
                        <c:v>43266.57916666667</c:v>
                      </c:pt>
                      <c:pt idx="12543">
                        <c:v>43266.586111111108</c:v>
                      </c:pt>
                      <c:pt idx="12544">
                        <c:v>43266.589583333334</c:v>
                      </c:pt>
                      <c:pt idx="12545">
                        <c:v>43266.593055555553</c:v>
                      </c:pt>
                      <c:pt idx="12546">
                        <c:v>43266.59652777778</c:v>
                      </c:pt>
                      <c:pt idx="12547">
                        <c:v>43266.6</c:v>
                      </c:pt>
                      <c:pt idx="12548">
                        <c:v>43266.603472222225</c:v>
                      </c:pt>
                      <c:pt idx="12549">
                        <c:v>43266.606944444444</c:v>
                      </c:pt>
                      <c:pt idx="12550">
                        <c:v>43266.61041666667</c:v>
                      </c:pt>
                      <c:pt idx="12551">
                        <c:v>43266.613888888889</c:v>
                      </c:pt>
                      <c:pt idx="12552">
                        <c:v>43266.617361111108</c:v>
                      </c:pt>
                      <c:pt idx="12553">
                        <c:v>43266.620833333334</c:v>
                      </c:pt>
                      <c:pt idx="12554">
                        <c:v>43266.624305555553</c:v>
                      </c:pt>
                      <c:pt idx="12555">
                        <c:v>43266.62777777778</c:v>
                      </c:pt>
                      <c:pt idx="12556">
                        <c:v>43266.631249999999</c:v>
                      </c:pt>
                      <c:pt idx="12557">
                        <c:v>43266.634722222225</c:v>
                      </c:pt>
                      <c:pt idx="12558">
                        <c:v>43266.638194444444</c:v>
                      </c:pt>
                      <c:pt idx="12559">
                        <c:v>43266.64166666667</c:v>
                      </c:pt>
                      <c:pt idx="12560">
                        <c:v>43266.645138888889</c:v>
                      </c:pt>
                      <c:pt idx="12561">
                        <c:v>43266.648611111108</c:v>
                      </c:pt>
                      <c:pt idx="12562">
                        <c:v>43266.652083333334</c:v>
                      </c:pt>
                      <c:pt idx="12563">
                        <c:v>43266.655555555553</c:v>
                      </c:pt>
                      <c:pt idx="12564">
                        <c:v>43266.65902777778</c:v>
                      </c:pt>
                      <c:pt idx="12565">
                        <c:v>43266.662499999999</c:v>
                      </c:pt>
                      <c:pt idx="12566">
                        <c:v>43266.665972222225</c:v>
                      </c:pt>
                      <c:pt idx="12567">
                        <c:v>43266.669444444444</c:v>
                      </c:pt>
                      <c:pt idx="12568">
                        <c:v>43266.67291666667</c:v>
                      </c:pt>
                      <c:pt idx="12569">
                        <c:v>43266.676388888889</c:v>
                      </c:pt>
                      <c:pt idx="12570">
                        <c:v>43266.679861111108</c:v>
                      </c:pt>
                      <c:pt idx="12571">
                        <c:v>43266.683333333334</c:v>
                      </c:pt>
                      <c:pt idx="12572">
                        <c:v>43266.686805555553</c:v>
                      </c:pt>
                      <c:pt idx="12573">
                        <c:v>43266.693749999999</c:v>
                      </c:pt>
                      <c:pt idx="12574">
                        <c:v>43266.697222222225</c:v>
                      </c:pt>
                      <c:pt idx="12575">
                        <c:v>43266.700694444444</c:v>
                      </c:pt>
                      <c:pt idx="12576">
                        <c:v>43266.70416666667</c:v>
                      </c:pt>
                      <c:pt idx="12577">
                        <c:v>43266.707638888889</c:v>
                      </c:pt>
                      <c:pt idx="12578">
                        <c:v>43266.711111111108</c:v>
                      </c:pt>
                      <c:pt idx="12579">
                        <c:v>43266.718055555553</c:v>
                      </c:pt>
                      <c:pt idx="12580">
                        <c:v>43266.722222222219</c:v>
                      </c:pt>
                      <c:pt idx="12581">
                        <c:v>43266.728472222225</c:v>
                      </c:pt>
                      <c:pt idx="12582">
                        <c:v>43266.73541666667</c:v>
                      </c:pt>
                      <c:pt idx="12583">
                        <c:v>43266.738888888889</c:v>
                      </c:pt>
                      <c:pt idx="12584">
                        <c:v>43266.742361111108</c:v>
                      </c:pt>
                      <c:pt idx="12585">
                        <c:v>43266.745833333334</c:v>
                      </c:pt>
                      <c:pt idx="12586">
                        <c:v>43266.749305555553</c:v>
                      </c:pt>
                      <c:pt idx="12587">
                        <c:v>43266.756249999999</c:v>
                      </c:pt>
                      <c:pt idx="12588">
                        <c:v>43266.760416666664</c:v>
                      </c:pt>
                      <c:pt idx="12589">
                        <c:v>43266.76666666667</c:v>
                      </c:pt>
                      <c:pt idx="12590">
                        <c:v>43266.770138888889</c:v>
                      </c:pt>
                      <c:pt idx="12591">
                        <c:v>43266.773611111108</c:v>
                      </c:pt>
                      <c:pt idx="12592">
                        <c:v>43266.777083333334</c:v>
                      </c:pt>
                      <c:pt idx="12593">
                        <c:v>43266.78125</c:v>
                      </c:pt>
                      <c:pt idx="12594">
                        <c:v>43266.787499999999</c:v>
                      </c:pt>
                      <c:pt idx="12595">
                        <c:v>43266.790972222225</c:v>
                      </c:pt>
                      <c:pt idx="12596">
                        <c:v>43266.795138888891</c:v>
                      </c:pt>
                      <c:pt idx="12597">
                        <c:v>43266.798611111109</c:v>
                      </c:pt>
                      <c:pt idx="12598">
                        <c:v>43266.804861111108</c:v>
                      </c:pt>
                      <c:pt idx="12599">
                        <c:v>43266.808333333334</c:v>
                      </c:pt>
                      <c:pt idx="12600">
                        <c:v>43266.811805555553</c:v>
                      </c:pt>
                      <c:pt idx="12601">
                        <c:v>43266.81527777778</c:v>
                      </c:pt>
                      <c:pt idx="12602">
                        <c:v>43266.822222222225</c:v>
                      </c:pt>
                      <c:pt idx="12603">
                        <c:v>43266.82916666667</c:v>
                      </c:pt>
                      <c:pt idx="12604">
                        <c:v>43266.832638888889</c:v>
                      </c:pt>
                      <c:pt idx="12605">
                        <c:v>43266.836111111108</c:v>
                      </c:pt>
                      <c:pt idx="12606">
                        <c:v>43266.839583333334</c:v>
                      </c:pt>
                      <c:pt idx="12607">
                        <c:v>43266.843055555553</c:v>
                      </c:pt>
                      <c:pt idx="12608">
                        <c:v>43266.84652777778</c:v>
                      </c:pt>
                      <c:pt idx="12609">
                        <c:v>43266.853472222225</c:v>
                      </c:pt>
                      <c:pt idx="12610">
                        <c:v>43266.856944444444</c:v>
                      </c:pt>
                      <c:pt idx="12611">
                        <c:v>43266.86041666667</c:v>
                      </c:pt>
                      <c:pt idx="12612">
                        <c:v>43266.863888888889</c:v>
                      </c:pt>
                      <c:pt idx="12613">
                        <c:v>43266.867361111108</c:v>
                      </c:pt>
                      <c:pt idx="12614">
                        <c:v>43266.870833333334</c:v>
                      </c:pt>
                      <c:pt idx="12615">
                        <c:v>43266.874305555553</c:v>
                      </c:pt>
                      <c:pt idx="12616">
                        <c:v>43266.87777777778</c:v>
                      </c:pt>
                      <c:pt idx="12617">
                        <c:v>43266.881249999999</c:v>
                      </c:pt>
                      <c:pt idx="12618">
                        <c:v>43266.884722222225</c:v>
                      </c:pt>
                      <c:pt idx="12619">
                        <c:v>43266.888194444444</c:v>
                      </c:pt>
                      <c:pt idx="12620">
                        <c:v>43266.89166666667</c:v>
                      </c:pt>
                      <c:pt idx="12621">
                        <c:v>43266.895138888889</c:v>
                      </c:pt>
                      <c:pt idx="12622">
                        <c:v>43266.898611111108</c:v>
                      </c:pt>
                      <c:pt idx="12623">
                        <c:v>43266.902083333334</c:v>
                      </c:pt>
                      <c:pt idx="12624">
                        <c:v>43266.905555555553</c:v>
                      </c:pt>
                      <c:pt idx="12625">
                        <c:v>43266.90902777778</c:v>
                      </c:pt>
                      <c:pt idx="12626">
                        <c:v>43266.912499999999</c:v>
                      </c:pt>
                      <c:pt idx="12627">
                        <c:v>43266.915972222225</c:v>
                      </c:pt>
                      <c:pt idx="12628">
                        <c:v>43266.919444444444</c:v>
                      </c:pt>
                      <c:pt idx="12629">
                        <c:v>43266.92291666667</c:v>
                      </c:pt>
                      <c:pt idx="12630">
                        <c:v>43266.926388888889</c:v>
                      </c:pt>
                      <c:pt idx="12631">
                        <c:v>43266.929861111108</c:v>
                      </c:pt>
                      <c:pt idx="12632">
                        <c:v>43266.933333333334</c:v>
                      </c:pt>
                      <c:pt idx="12633">
                        <c:v>43266.936805555553</c:v>
                      </c:pt>
                      <c:pt idx="12634">
                        <c:v>43266.94027777778</c:v>
                      </c:pt>
                      <c:pt idx="12635">
                        <c:v>43266.943749999999</c:v>
                      </c:pt>
                      <c:pt idx="12636">
                        <c:v>43266.947222222225</c:v>
                      </c:pt>
                      <c:pt idx="12637">
                        <c:v>43266.950694444444</c:v>
                      </c:pt>
                      <c:pt idx="12638">
                        <c:v>43266.95416666667</c:v>
                      </c:pt>
                      <c:pt idx="12639">
                        <c:v>43266.957638888889</c:v>
                      </c:pt>
                      <c:pt idx="12640">
                        <c:v>43266.961111111108</c:v>
                      </c:pt>
                      <c:pt idx="12641">
                        <c:v>43266.964583333334</c:v>
                      </c:pt>
                      <c:pt idx="12642">
                        <c:v>43266.968055555553</c:v>
                      </c:pt>
                      <c:pt idx="12643">
                        <c:v>43266.97152777778</c:v>
                      </c:pt>
                      <c:pt idx="12644">
                        <c:v>43266.974999999999</c:v>
                      </c:pt>
                      <c:pt idx="12645">
                        <c:v>43266.978472222225</c:v>
                      </c:pt>
                      <c:pt idx="12646">
                        <c:v>43266.981944444444</c:v>
                      </c:pt>
                      <c:pt idx="12647">
                        <c:v>43266.98541666667</c:v>
                      </c:pt>
                      <c:pt idx="12648">
                        <c:v>43266.988888888889</c:v>
                      </c:pt>
                      <c:pt idx="12649">
                        <c:v>43266.992361111108</c:v>
                      </c:pt>
                      <c:pt idx="12650">
                        <c:v>43266.995833333334</c:v>
                      </c:pt>
                      <c:pt idx="12651">
                        <c:v>43266.999305555553</c:v>
                      </c:pt>
                      <c:pt idx="12652">
                        <c:v>43267.003472222219</c:v>
                      </c:pt>
                      <c:pt idx="12653">
                        <c:v>43267.006944444445</c:v>
                      </c:pt>
                      <c:pt idx="12654">
                        <c:v>43267.010416666664</c:v>
                      </c:pt>
                      <c:pt idx="12655">
                        <c:v>43267.01666666667</c:v>
                      </c:pt>
                      <c:pt idx="12656">
                        <c:v>43267.020833333336</c:v>
                      </c:pt>
                      <c:pt idx="12657">
                        <c:v>43267.024305555555</c:v>
                      </c:pt>
                      <c:pt idx="12658">
                        <c:v>43267.027777777781</c:v>
                      </c:pt>
                      <c:pt idx="12659">
                        <c:v>43267.03125</c:v>
                      </c:pt>
                      <c:pt idx="12660">
                        <c:v>43267.037499999999</c:v>
                      </c:pt>
                      <c:pt idx="12661">
                        <c:v>43267.040972222225</c:v>
                      </c:pt>
                      <c:pt idx="12662">
                        <c:v>43267.044444444444</c:v>
                      </c:pt>
                      <c:pt idx="12663">
                        <c:v>43267.04791666667</c:v>
                      </c:pt>
                      <c:pt idx="12664">
                        <c:v>43267.052083333336</c:v>
                      </c:pt>
                      <c:pt idx="12665">
                        <c:v>43267.055555555555</c:v>
                      </c:pt>
                      <c:pt idx="12666">
                        <c:v>43267.059027777781</c:v>
                      </c:pt>
                      <c:pt idx="12667">
                        <c:v>43267.0625</c:v>
                      </c:pt>
                      <c:pt idx="12668">
                        <c:v>43267.065972222219</c:v>
                      </c:pt>
                      <c:pt idx="12669">
                        <c:v>43267.069444444445</c:v>
                      </c:pt>
                      <c:pt idx="12670">
                        <c:v>43267.072916666664</c:v>
                      </c:pt>
                      <c:pt idx="12671">
                        <c:v>43267.07916666667</c:v>
                      </c:pt>
                      <c:pt idx="12672">
                        <c:v>43267.082638888889</c:v>
                      </c:pt>
                      <c:pt idx="12673">
                        <c:v>43267.089583333334</c:v>
                      </c:pt>
                      <c:pt idx="12674">
                        <c:v>43267.093055555553</c:v>
                      </c:pt>
                      <c:pt idx="12675">
                        <c:v>43267.09652777778</c:v>
                      </c:pt>
                      <c:pt idx="12676">
                        <c:v>43267.1</c:v>
                      </c:pt>
                      <c:pt idx="12677">
                        <c:v>43267.103472222225</c:v>
                      </c:pt>
                      <c:pt idx="12678">
                        <c:v>43267.106944444444</c:v>
                      </c:pt>
                      <c:pt idx="12679">
                        <c:v>43267.11041666667</c:v>
                      </c:pt>
                      <c:pt idx="12680">
                        <c:v>43267.113888888889</c:v>
                      </c:pt>
                      <c:pt idx="12681">
                        <c:v>43267.117361111108</c:v>
                      </c:pt>
                      <c:pt idx="12682">
                        <c:v>43267.124305555553</c:v>
                      </c:pt>
                      <c:pt idx="12683">
                        <c:v>43267.128472222219</c:v>
                      </c:pt>
                      <c:pt idx="12684">
                        <c:v>43267.134722222225</c:v>
                      </c:pt>
                      <c:pt idx="12685">
                        <c:v>43267.14166666667</c:v>
                      </c:pt>
                      <c:pt idx="12686">
                        <c:v>43267.145138888889</c:v>
                      </c:pt>
                      <c:pt idx="12687">
                        <c:v>43267.148611111108</c:v>
                      </c:pt>
                      <c:pt idx="12688">
                        <c:v>43267.152777777781</c:v>
                      </c:pt>
                      <c:pt idx="12689">
                        <c:v>43267.15625</c:v>
                      </c:pt>
                      <c:pt idx="12690">
                        <c:v>43267.162499999999</c:v>
                      </c:pt>
                      <c:pt idx="12691">
                        <c:v>43267.165972222225</c:v>
                      </c:pt>
                      <c:pt idx="12692">
                        <c:v>43267.169444444444</c:v>
                      </c:pt>
                      <c:pt idx="12693">
                        <c:v>43267.176388888889</c:v>
                      </c:pt>
                      <c:pt idx="12694">
                        <c:v>43267.179861111108</c:v>
                      </c:pt>
                      <c:pt idx="12695">
                        <c:v>43267.183333333334</c:v>
                      </c:pt>
                      <c:pt idx="12696">
                        <c:v>43267.1875</c:v>
                      </c:pt>
                      <c:pt idx="12697">
                        <c:v>43267.193749999999</c:v>
                      </c:pt>
                      <c:pt idx="12698">
                        <c:v>43267.197222222225</c:v>
                      </c:pt>
                      <c:pt idx="12699">
                        <c:v>43267.200694444444</c:v>
                      </c:pt>
                      <c:pt idx="12700">
                        <c:v>43267.207638888889</c:v>
                      </c:pt>
                      <c:pt idx="12701">
                        <c:v>43267.211111111108</c:v>
                      </c:pt>
                      <c:pt idx="12702">
                        <c:v>43267.214583333334</c:v>
                      </c:pt>
                      <c:pt idx="12703">
                        <c:v>43267.218055555553</c:v>
                      </c:pt>
                      <c:pt idx="12704">
                        <c:v>43267.22152777778</c:v>
                      </c:pt>
                      <c:pt idx="12705">
                        <c:v>43267.224999999999</c:v>
                      </c:pt>
                      <c:pt idx="12706">
                        <c:v>43267.228472222225</c:v>
                      </c:pt>
                      <c:pt idx="12707">
                        <c:v>43267.231944444444</c:v>
                      </c:pt>
                      <c:pt idx="12708">
                        <c:v>43267.23541666667</c:v>
                      </c:pt>
                      <c:pt idx="12709">
                        <c:v>43267.238888888889</c:v>
                      </c:pt>
                      <c:pt idx="12710">
                        <c:v>43267.242361111108</c:v>
                      </c:pt>
                      <c:pt idx="12711">
                        <c:v>43267.245833333334</c:v>
                      </c:pt>
                      <c:pt idx="12712">
                        <c:v>43267.249305555553</c:v>
                      </c:pt>
                      <c:pt idx="12713">
                        <c:v>43267.25277777778</c:v>
                      </c:pt>
                      <c:pt idx="12714">
                        <c:v>43267.256249999999</c:v>
                      </c:pt>
                      <c:pt idx="12715">
                        <c:v>43267.259722222225</c:v>
                      </c:pt>
                      <c:pt idx="12716">
                        <c:v>43267.263194444444</c:v>
                      </c:pt>
                      <c:pt idx="12717">
                        <c:v>43267.26666666667</c:v>
                      </c:pt>
                      <c:pt idx="12718">
                        <c:v>43267.270138888889</c:v>
                      </c:pt>
                      <c:pt idx="12719">
                        <c:v>43267.273611111108</c:v>
                      </c:pt>
                      <c:pt idx="12720">
                        <c:v>43267.277083333334</c:v>
                      </c:pt>
                      <c:pt idx="12721">
                        <c:v>43267.280555555553</c:v>
                      </c:pt>
                      <c:pt idx="12722">
                        <c:v>43267.28402777778</c:v>
                      </c:pt>
                      <c:pt idx="12723">
                        <c:v>43267.287499999999</c:v>
                      </c:pt>
                      <c:pt idx="12724">
                        <c:v>43267.290972222225</c:v>
                      </c:pt>
                      <c:pt idx="12725">
                        <c:v>43267.294444444444</c:v>
                      </c:pt>
                      <c:pt idx="12726">
                        <c:v>43267.29791666667</c:v>
                      </c:pt>
                      <c:pt idx="12727">
                        <c:v>43267.301388888889</c:v>
                      </c:pt>
                      <c:pt idx="12728">
                        <c:v>43267.304861111108</c:v>
                      </c:pt>
                      <c:pt idx="12729">
                        <c:v>43267.308333333334</c:v>
                      </c:pt>
                      <c:pt idx="12730">
                        <c:v>43267.311805555553</c:v>
                      </c:pt>
                      <c:pt idx="12731">
                        <c:v>43267.31527777778</c:v>
                      </c:pt>
                      <c:pt idx="12732">
                        <c:v>43267.318749999999</c:v>
                      </c:pt>
                      <c:pt idx="12733">
                        <c:v>43267.322222222225</c:v>
                      </c:pt>
                      <c:pt idx="12734">
                        <c:v>43267.325694444444</c:v>
                      </c:pt>
                      <c:pt idx="12735">
                        <c:v>43267.32916666667</c:v>
                      </c:pt>
                      <c:pt idx="12736">
                        <c:v>43267.332638888889</c:v>
                      </c:pt>
                      <c:pt idx="12737">
                        <c:v>43267.336111111108</c:v>
                      </c:pt>
                      <c:pt idx="12738">
                        <c:v>43267.339583333334</c:v>
                      </c:pt>
                      <c:pt idx="12739">
                        <c:v>43267.343055555553</c:v>
                      </c:pt>
                      <c:pt idx="12740">
                        <c:v>43267.34652777778</c:v>
                      </c:pt>
                      <c:pt idx="12741">
                        <c:v>43267.35</c:v>
                      </c:pt>
                      <c:pt idx="12742">
                        <c:v>43267.353472222225</c:v>
                      </c:pt>
                      <c:pt idx="12743">
                        <c:v>43267.356944444444</c:v>
                      </c:pt>
                      <c:pt idx="12744">
                        <c:v>43267.36041666667</c:v>
                      </c:pt>
                      <c:pt idx="12745">
                        <c:v>43267.363888888889</c:v>
                      </c:pt>
                      <c:pt idx="12746">
                        <c:v>43267.367361111108</c:v>
                      </c:pt>
                      <c:pt idx="12747">
                        <c:v>43267.370833333334</c:v>
                      </c:pt>
                      <c:pt idx="12748">
                        <c:v>43267.374305555553</c:v>
                      </c:pt>
                      <c:pt idx="12749">
                        <c:v>43267.37777777778</c:v>
                      </c:pt>
                      <c:pt idx="12750">
                        <c:v>43267.381249999999</c:v>
                      </c:pt>
                      <c:pt idx="12751">
                        <c:v>43267.384722222225</c:v>
                      </c:pt>
                      <c:pt idx="12752">
                        <c:v>43267.388194444444</c:v>
                      </c:pt>
                      <c:pt idx="12753">
                        <c:v>43267.39166666667</c:v>
                      </c:pt>
                      <c:pt idx="12754">
                        <c:v>43267.395138888889</c:v>
                      </c:pt>
                      <c:pt idx="12755">
                        <c:v>43267.398611111108</c:v>
                      </c:pt>
                      <c:pt idx="12756">
                        <c:v>43267.402083333334</c:v>
                      </c:pt>
                      <c:pt idx="12757">
                        <c:v>43267.405555555553</c:v>
                      </c:pt>
                      <c:pt idx="12758">
                        <c:v>43267.40902777778</c:v>
                      </c:pt>
                      <c:pt idx="12759">
                        <c:v>43267.415972222225</c:v>
                      </c:pt>
                      <c:pt idx="12760">
                        <c:v>43267.419444444444</c:v>
                      </c:pt>
                      <c:pt idx="12761">
                        <c:v>43267.42291666667</c:v>
                      </c:pt>
                      <c:pt idx="12762">
                        <c:v>43267.426388888889</c:v>
                      </c:pt>
                      <c:pt idx="12763">
                        <c:v>43267.429861111108</c:v>
                      </c:pt>
                      <c:pt idx="12764">
                        <c:v>43267.433333333334</c:v>
                      </c:pt>
                      <c:pt idx="12765">
                        <c:v>43267.436805555553</c:v>
                      </c:pt>
                      <c:pt idx="12766">
                        <c:v>43267.44027777778</c:v>
                      </c:pt>
                      <c:pt idx="12767">
                        <c:v>43267.443749999999</c:v>
                      </c:pt>
                      <c:pt idx="12768">
                        <c:v>43267.447222222225</c:v>
                      </c:pt>
                      <c:pt idx="12769">
                        <c:v>43267.450694444444</c:v>
                      </c:pt>
                      <c:pt idx="12770">
                        <c:v>43267.45416666667</c:v>
                      </c:pt>
                      <c:pt idx="12771">
                        <c:v>43267.461111111108</c:v>
                      </c:pt>
                      <c:pt idx="12772">
                        <c:v>43267.465277777781</c:v>
                      </c:pt>
                      <c:pt idx="12773">
                        <c:v>43267.46875</c:v>
                      </c:pt>
                      <c:pt idx="12774">
                        <c:v>43267.472222222219</c:v>
                      </c:pt>
                      <c:pt idx="12775">
                        <c:v>43267.475694444445</c:v>
                      </c:pt>
                      <c:pt idx="12776">
                        <c:v>43267.479166666664</c:v>
                      </c:pt>
                      <c:pt idx="12777">
                        <c:v>43267.482638888891</c:v>
                      </c:pt>
                      <c:pt idx="12778">
                        <c:v>43267.486111111109</c:v>
                      </c:pt>
                      <c:pt idx="12779">
                        <c:v>43267.489583333336</c:v>
                      </c:pt>
                      <c:pt idx="12780">
                        <c:v>43267.493055555555</c:v>
                      </c:pt>
                      <c:pt idx="12781">
                        <c:v>43267.496527777781</c:v>
                      </c:pt>
                      <c:pt idx="12782">
                        <c:v>43267.5</c:v>
                      </c:pt>
                      <c:pt idx="12783">
                        <c:v>43267.503472222219</c:v>
                      </c:pt>
                      <c:pt idx="12784">
                        <c:v>43267.506944444445</c:v>
                      </c:pt>
                      <c:pt idx="12785">
                        <c:v>43267.510416666664</c:v>
                      </c:pt>
                      <c:pt idx="12786">
                        <c:v>43267.513888888891</c:v>
                      </c:pt>
                      <c:pt idx="12787">
                        <c:v>43267.517361111109</c:v>
                      </c:pt>
                      <c:pt idx="12788">
                        <c:v>43267.520833333336</c:v>
                      </c:pt>
                      <c:pt idx="12789">
                        <c:v>43267.524305555555</c:v>
                      </c:pt>
                      <c:pt idx="12790">
                        <c:v>43267.527777777781</c:v>
                      </c:pt>
                      <c:pt idx="12791">
                        <c:v>43267.53125</c:v>
                      </c:pt>
                      <c:pt idx="12792">
                        <c:v>43267.534722222219</c:v>
                      </c:pt>
                      <c:pt idx="12793">
                        <c:v>43267.540972222225</c:v>
                      </c:pt>
                      <c:pt idx="12794">
                        <c:v>43267.545138888891</c:v>
                      </c:pt>
                      <c:pt idx="12795">
                        <c:v>43267.548611111109</c:v>
                      </c:pt>
                      <c:pt idx="12796">
                        <c:v>43267.552083333336</c:v>
                      </c:pt>
                      <c:pt idx="12797">
                        <c:v>43267.558333333334</c:v>
                      </c:pt>
                      <c:pt idx="12798">
                        <c:v>43267.5625</c:v>
                      </c:pt>
                      <c:pt idx="12799">
                        <c:v>43267.565972222219</c:v>
                      </c:pt>
                      <c:pt idx="12800">
                        <c:v>43267.569444444445</c:v>
                      </c:pt>
                      <c:pt idx="12801">
                        <c:v>43267.572916666664</c:v>
                      </c:pt>
                      <c:pt idx="12802">
                        <c:v>43267.576388888891</c:v>
                      </c:pt>
                      <c:pt idx="12803">
                        <c:v>43267.582638888889</c:v>
                      </c:pt>
                      <c:pt idx="12804">
                        <c:v>43267.586805555555</c:v>
                      </c:pt>
                      <c:pt idx="12805">
                        <c:v>43267.590277777781</c:v>
                      </c:pt>
                      <c:pt idx="12806">
                        <c:v>43267.59375</c:v>
                      </c:pt>
                      <c:pt idx="12807">
                        <c:v>43267.597222222219</c:v>
                      </c:pt>
                      <c:pt idx="12808">
                        <c:v>43267.600694444445</c:v>
                      </c:pt>
                      <c:pt idx="12809">
                        <c:v>43267.606944444444</c:v>
                      </c:pt>
                      <c:pt idx="12810">
                        <c:v>43267.611111111109</c:v>
                      </c:pt>
                      <c:pt idx="12811">
                        <c:v>43267.614583333336</c:v>
                      </c:pt>
                      <c:pt idx="12812">
                        <c:v>43267.618055555555</c:v>
                      </c:pt>
                      <c:pt idx="12813">
                        <c:v>43267.624305555553</c:v>
                      </c:pt>
                      <c:pt idx="12814">
                        <c:v>43267.628472222219</c:v>
                      </c:pt>
                      <c:pt idx="12815">
                        <c:v>43267.631944444445</c:v>
                      </c:pt>
                      <c:pt idx="12816">
                        <c:v>43267.635416666664</c:v>
                      </c:pt>
                      <c:pt idx="12817">
                        <c:v>43267.638888888891</c:v>
                      </c:pt>
                      <c:pt idx="12818">
                        <c:v>43267.642361111109</c:v>
                      </c:pt>
                      <c:pt idx="12819">
                        <c:v>43267.645833333336</c:v>
                      </c:pt>
                      <c:pt idx="12820">
                        <c:v>43267.652083333334</c:v>
                      </c:pt>
                      <c:pt idx="12821">
                        <c:v>43267.655555555553</c:v>
                      </c:pt>
                      <c:pt idx="12822">
                        <c:v>43267.659722222219</c:v>
                      </c:pt>
                      <c:pt idx="12823">
                        <c:v>43267.665972222225</c:v>
                      </c:pt>
                      <c:pt idx="12824">
                        <c:v>43267.67291666667</c:v>
                      </c:pt>
                      <c:pt idx="12825">
                        <c:v>43267.679861111108</c:v>
                      </c:pt>
                      <c:pt idx="12826">
                        <c:v>43267.686805555553</c:v>
                      </c:pt>
                      <c:pt idx="12827">
                        <c:v>43267.69027777778</c:v>
                      </c:pt>
                      <c:pt idx="12828">
                        <c:v>43267.694444444445</c:v>
                      </c:pt>
                      <c:pt idx="12829">
                        <c:v>43267.700694444444</c:v>
                      </c:pt>
                      <c:pt idx="12830">
                        <c:v>43267.704861111109</c:v>
                      </c:pt>
                      <c:pt idx="12831">
                        <c:v>43267.711111111108</c:v>
                      </c:pt>
                      <c:pt idx="12832">
                        <c:v>43267.714583333334</c:v>
                      </c:pt>
                      <c:pt idx="12833">
                        <c:v>43267.71875</c:v>
                      </c:pt>
                      <c:pt idx="12834">
                        <c:v>43267.722222222219</c:v>
                      </c:pt>
                      <c:pt idx="12835">
                        <c:v>43267.728472222225</c:v>
                      </c:pt>
                      <c:pt idx="12836">
                        <c:v>43267.732638888891</c:v>
                      </c:pt>
                      <c:pt idx="12837">
                        <c:v>43267.738888888889</c:v>
                      </c:pt>
                      <c:pt idx="12838">
                        <c:v>43267.745833333334</c:v>
                      </c:pt>
                      <c:pt idx="12839">
                        <c:v>43267.749305555553</c:v>
                      </c:pt>
                      <c:pt idx="12840">
                        <c:v>43267.75277777778</c:v>
                      </c:pt>
                      <c:pt idx="12841">
                        <c:v>43267.759722222225</c:v>
                      </c:pt>
                      <c:pt idx="12842">
                        <c:v>43267.763194444444</c:v>
                      </c:pt>
                      <c:pt idx="12843">
                        <c:v>43267.770138888889</c:v>
                      </c:pt>
                      <c:pt idx="12844">
                        <c:v>43267.773611111108</c:v>
                      </c:pt>
                      <c:pt idx="12845">
                        <c:v>43267.780555555553</c:v>
                      </c:pt>
                      <c:pt idx="12846">
                        <c:v>43267.78402777778</c:v>
                      </c:pt>
                      <c:pt idx="12847">
                        <c:v>43267.787499999999</c:v>
                      </c:pt>
                      <c:pt idx="12848">
                        <c:v>43267.791666666664</c:v>
                      </c:pt>
                      <c:pt idx="12849">
                        <c:v>43267.795138888891</c:v>
                      </c:pt>
                      <c:pt idx="12850">
                        <c:v>43267.801388888889</c:v>
                      </c:pt>
                      <c:pt idx="12851">
                        <c:v>43267.804861111108</c:v>
                      </c:pt>
                      <c:pt idx="12852">
                        <c:v>43267.808333333334</c:v>
                      </c:pt>
                      <c:pt idx="12853">
                        <c:v>43267.811805555553</c:v>
                      </c:pt>
                      <c:pt idx="12854">
                        <c:v>43267.81527777778</c:v>
                      </c:pt>
                      <c:pt idx="12855">
                        <c:v>43267.818749999999</c:v>
                      </c:pt>
                      <c:pt idx="12856">
                        <c:v>43267.822222222225</c:v>
                      </c:pt>
                      <c:pt idx="12857">
                        <c:v>43267.825694444444</c:v>
                      </c:pt>
                      <c:pt idx="12858">
                        <c:v>43267.829861111109</c:v>
                      </c:pt>
                      <c:pt idx="12859">
                        <c:v>43267.836111111108</c:v>
                      </c:pt>
                      <c:pt idx="12860">
                        <c:v>43267.839583333334</c:v>
                      </c:pt>
                      <c:pt idx="12861">
                        <c:v>43267.843055555553</c:v>
                      </c:pt>
                      <c:pt idx="12862">
                        <c:v>43267.84652777778</c:v>
                      </c:pt>
                      <c:pt idx="12863">
                        <c:v>43267.85</c:v>
                      </c:pt>
                      <c:pt idx="12864">
                        <c:v>43267.853472222225</c:v>
                      </c:pt>
                      <c:pt idx="12865">
                        <c:v>43267.86041666667</c:v>
                      </c:pt>
                      <c:pt idx="12866">
                        <c:v>43267.863888888889</c:v>
                      </c:pt>
                      <c:pt idx="12867">
                        <c:v>43267.867361111108</c:v>
                      </c:pt>
                      <c:pt idx="12868">
                        <c:v>43267.870833333334</c:v>
                      </c:pt>
                      <c:pt idx="12869">
                        <c:v>43267.874305555553</c:v>
                      </c:pt>
                      <c:pt idx="12870">
                        <c:v>43267.87777777778</c:v>
                      </c:pt>
                      <c:pt idx="12871">
                        <c:v>43267.881249999999</c:v>
                      </c:pt>
                      <c:pt idx="12872">
                        <c:v>43267.884722222225</c:v>
                      </c:pt>
                      <c:pt idx="12873">
                        <c:v>43267.888194444444</c:v>
                      </c:pt>
                      <c:pt idx="12874">
                        <c:v>43267.89166666667</c:v>
                      </c:pt>
                      <c:pt idx="12875">
                        <c:v>43267.895138888889</c:v>
                      </c:pt>
                      <c:pt idx="12876">
                        <c:v>43267.898611111108</c:v>
                      </c:pt>
                      <c:pt idx="12877">
                        <c:v>43267.902083333334</c:v>
                      </c:pt>
                      <c:pt idx="12878">
                        <c:v>43267.905555555553</c:v>
                      </c:pt>
                      <c:pt idx="12879">
                        <c:v>43267.90902777778</c:v>
                      </c:pt>
                      <c:pt idx="12880">
                        <c:v>43267.912499999999</c:v>
                      </c:pt>
                      <c:pt idx="12881">
                        <c:v>43267.915972222225</c:v>
                      </c:pt>
                      <c:pt idx="12882">
                        <c:v>43267.919444444444</c:v>
                      </c:pt>
                      <c:pt idx="12883">
                        <c:v>43267.92291666667</c:v>
                      </c:pt>
                      <c:pt idx="12884">
                        <c:v>43267.926388888889</c:v>
                      </c:pt>
                      <c:pt idx="12885">
                        <c:v>43267.929861111108</c:v>
                      </c:pt>
                      <c:pt idx="12886">
                        <c:v>43267.933333333334</c:v>
                      </c:pt>
                      <c:pt idx="12887">
                        <c:v>43267.936805555553</c:v>
                      </c:pt>
                      <c:pt idx="12888">
                        <c:v>43267.94027777778</c:v>
                      </c:pt>
                      <c:pt idx="12889">
                        <c:v>43267.943749999999</c:v>
                      </c:pt>
                      <c:pt idx="12890">
                        <c:v>43267.947222222225</c:v>
                      </c:pt>
                      <c:pt idx="12891">
                        <c:v>43267.950694444444</c:v>
                      </c:pt>
                      <c:pt idx="12892">
                        <c:v>43267.95416666667</c:v>
                      </c:pt>
                      <c:pt idx="12893">
                        <c:v>43267.957638888889</c:v>
                      </c:pt>
                      <c:pt idx="12894">
                        <c:v>43267.961111111108</c:v>
                      </c:pt>
                      <c:pt idx="12895">
                        <c:v>43267.964583333334</c:v>
                      </c:pt>
                      <c:pt idx="12896">
                        <c:v>43267.96875</c:v>
                      </c:pt>
                      <c:pt idx="12897">
                        <c:v>43267.972222222219</c:v>
                      </c:pt>
                      <c:pt idx="12898">
                        <c:v>43267.975694444445</c:v>
                      </c:pt>
                      <c:pt idx="12899">
                        <c:v>43267.979166666664</c:v>
                      </c:pt>
                      <c:pt idx="12900">
                        <c:v>43267.982638888891</c:v>
                      </c:pt>
                      <c:pt idx="12901">
                        <c:v>43267.986111111109</c:v>
                      </c:pt>
                      <c:pt idx="12902">
                        <c:v>43267.989583333336</c:v>
                      </c:pt>
                      <c:pt idx="12903">
                        <c:v>43267.993055555555</c:v>
                      </c:pt>
                      <c:pt idx="12904">
                        <c:v>43267.996527777781</c:v>
                      </c:pt>
                      <c:pt idx="12905">
                        <c:v>43268</c:v>
                      </c:pt>
                      <c:pt idx="12906">
                        <c:v>43268.003472222219</c:v>
                      </c:pt>
                      <c:pt idx="12907">
                        <c:v>43268.009722222225</c:v>
                      </c:pt>
                      <c:pt idx="12908">
                        <c:v>43268.013888888891</c:v>
                      </c:pt>
                      <c:pt idx="12909">
                        <c:v>43268.017361111109</c:v>
                      </c:pt>
                      <c:pt idx="12910">
                        <c:v>43268.020833333336</c:v>
                      </c:pt>
                      <c:pt idx="12911">
                        <c:v>43268.027083333334</c:v>
                      </c:pt>
                      <c:pt idx="12912">
                        <c:v>43268.030555555553</c:v>
                      </c:pt>
                      <c:pt idx="12913">
                        <c:v>43268.034722222219</c:v>
                      </c:pt>
                      <c:pt idx="12914">
                        <c:v>43268.038194444445</c:v>
                      </c:pt>
                      <c:pt idx="12915">
                        <c:v>43268.044444444444</c:v>
                      </c:pt>
                      <c:pt idx="12916">
                        <c:v>43268.051388888889</c:v>
                      </c:pt>
                      <c:pt idx="12917">
                        <c:v>43268.058333333334</c:v>
                      </c:pt>
                      <c:pt idx="12918">
                        <c:v>43268.061805555553</c:v>
                      </c:pt>
                      <c:pt idx="12919">
                        <c:v>43268.06527777778</c:v>
                      </c:pt>
                      <c:pt idx="12920">
                        <c:v>43268.068749999999</c:v>
                      </c:pt>
                      <c:pt idx="12921">
                        <c:v>43268.072222222225</c:v>
                      </c:pt>
                      <c:pt idx="12922">
                        <c:v>43268.075694444444</c:v>
                      </c:pt>
                      <c:pt idx="12923">
                        <c:v>43268.07916666667</c:v>
                      </c:pt>
                      <c:pt idx="12924">
                        <c:v>43268.082638888889</c:v>
                      </c:pt>
                      <c:pt idx="12925">
                        <c:v>43268.089583333334</c:v>
                      </c:pt>
                      <c:pt idx="12926">
                        <c:v>43268.093055555553</c:v>
                      </c:pt>
                      <c:pt idx="12927">
                        <c:v>43268.097222222219</c:v>
                      </c:pt>
                      <c:pt idx="12928">
                        <c:v>43268.103472222225</c:v>
                      </c:pt>
                      <c:pt idx="12929">
                        <c:v>43268.107638888891</c:v>
                      </c:pt>
                      <c:pt idx="12930">
                        <c:v>43268.111111111109</c:v>
                      </c:pt>
                      <c:pt idx="12931">
                        <c:v>43268.117361111108</c:v>
                      </c:pt>
                      <c:pt idx="12932">
                        <c:v>43268.120833333334</c:v>
                      </c:pt>
                      <c:pt idx="12933">
                        <c:v>43268.124305555553</c:v>
                      </c:pt>
                      <c:pt idx="12934">
                        <c:v>43268.12777777778</c:v>
                      </c:pt>
                      <c:pt idx="12935">
                        <c:v>43268.131249999999</c:v>
                      </c:pt>
                      <c:pt idx="12936">
                        <c:v>43268.134722222225</c:v>
                      </c:pt>
                      <c:pt idx="12937">
                        <c:v>43268.138194444444</c:v>
                      </c:pt>
                      <c:pt idx="12938">
                        <c:v>43268.14166666667</c:v>
                      </c:pt>
                      <c:pt idx="12939">
                        <c:v>43268.145138888889</c:v>
                      </c:pt>
                      <c:pt idx="12940">
                        <c:v>43268.148611111108</c:v>
                      </c:pt>
                      <c:pt idx="12941">
                        <c:v>43268.152083333334</c:v>
                      </c:pt>
                      <c:pt idx="12942">
                        <c:v>43268.155555555553</c:v>
                      </c:pt>
                      <c:pt idx="12943">
                        <c:v>43268.15902777778</c:v>
                      </c:pt>
                      <c:pt idx="12944">
                        <c:v>43268.162499999999</c:v>
                      </c:pt>
                      <c:pt idx="12945">
                        <c:v>43268.165972222225</c:v>
                      </c:pt>
                      <c:pt idx="12946">
                        <c:v>43268.169444444444</c:v>
                      </c:pt>
                      <c:pt idx="12947">
                        <c:v>43268.17291666667</c:v>
                      </c:pt>
                      <c:pt idx="12948">
                        <c:v>43268.176388888889</c:v>
                      </c:pt>
                      <c:pt idx="12949">
                        <c:v>43268.179861111108</c:v>
                      </c:pt>
                      <c:pt idx="12950">
                        <c:v>43268.183333333334</c:v>
                      </c:pt>
                      <c:pt idx="12951">
                        <c:v>43268.186805555553</c:v>
                      </c:pt>
                      <c:pt idx="12952">
                        <c:v>43268.19027777778</c:v>
                      </c:pt>
                      <c:pt idx="12953">
                        <c:v>43268.193749999999</c:v>
                      </c:pt>
                      <c:pt idx="12954">
                        <c:v>43268.197222222225</c:v>
                      </c:pt>
                      <c:pt idx="12955">
                        <c:v>43268.200694444444</c:v>
                      </c:pt>
                      <c:pt idx="12956">
                        <c:v>43268.20416666667</c:v>
                      </c:pt>
                      <c:pt idx="12957">
                        <c:v>43268.211111111108</c:v>
                      </c:pt>
                      <c:pt idx="12958">
                        <c:v>43268.215277777781</c:v>
                      </c:pt>
                      <c:pt idx="12959">
                        <c:v>43268.21875</c:v>
                      </c:pt>
                      <c:pt idx="12960">
                        <c:v>43268.222222222219</c:v>
                      </c:pt>
                      <c:pt idx="12961">
                        <c:v>43268.225694444445</c:v>
                      </c:pt>
                      <c:pt idx="12962">
                        <c:v>43268.229166666664</c:v>
                      </c:pt>
                      <c:pt idx="12963">
                        <c:v>43268.232638888891</c:v>
                      </c:pt>
                      <c:pt idx="12964">
                        <c:v>43268.236111111109</c:v>
                      </c:pt>
                      <c:pt idx="12965">
                        <c:v>43268.239583333336</c:v>
                      </c:pt>
                      <c:pt idx="12966">
                        <c:v>43268.243055555555</c:v>
                      </c:pt>
                      <c:pt idx="12967">
                        <c:v>43268.246527777781</c:v>
                      </c:pt>
                      <c:pt idx="12968">
                        <c:v>43268.25</c:v>
                      </c:pt>
                      <c:pt idx="12969">
                        <c:v>43268.253472222219</c:v>
                      </c:pt>
                      <c:pt idx="12970">
                        <c:v>43268.256944444445</c:v>
                      </c:pt>
                      <c:pt idx="12971">
                        <c:v>43268.260416666664</c:v>
                      </c:pt>
                      <c:pt idx="12972">
                        <c:v>43268.263888888891</c:v>
                      </c:pt>
                      <c:pt idx="12973">
                        <c:v>43268.267361111109</c:v>
                      </c:pt>
                      <c:pt idx="12974">
                        <c:v>43268.270833333336</c:v>
                      </c:pt>
                      <c:pt idx="12975">
                        <c:v>43268.274305555555</c:v>
                      </c:pt>
                      <c:pt idx="12976">
                        <c:v>43268.277777777781</c:v>
                      </c:pt>
                      <c:pt idx="12977">
                        <c:v>43268.28125</c:v>
                      </c:pt>
                      <c:pt idx="12978">
                        <c:v>43268.284722222219</c:v>
                      </c:pt>
                      <c:pt idx="12979">
                        <c:v>43268.288194444445</c:v>
                      </c:pt>
                      <c:pt idx="12980">
                        <c:v>43268.291666666664</c:v>
                      </c:pt>
                      <c:pt idx="12981">
                        <c:v>43268.295138888891</c:v>
                      </c:pt>
                      <c:pt idx="12982">
                        <c:v>43268.298611111109</c:v>
                      </c:pt>
                      <c:pt idx="12983">
                        <c:v>43268.302083333336</c:v>
                      </c:pt>
                      <c:pt idx="12984">
                        <c:v>43268.305555555555</c:v>
                      </c:pt>
                      <c:pt idx="12985">
                        <c:v>43268.309027777781</c:v>
                      </c:pt>
                      <c:pt idx="12986">
                        <c:v>43268.3125</c:v>
                      </c:pt>
                      <c:pt idx="12987">
                        <c:v>43268.315972222219</c:v>
                      </c:pt>
                      <c:pt idx="12988">
                        <c:v>43268.319444444445</c:v>
                      </c:pt>
                      <c:pt idx="12989">
                        <c:v>43268.322916666664</c:v>
                      </c:pt>
                      <c:pt idx="12990">
                        <c:v>43268.326388888891</c:v>
                      </c:pt>
                      <c:pt idx="12991">
                        <c:v>43268.329861111109</c:v>
                      </c:pt>
                      <c:pt idx="12992">
                        <c:v>43268.333333333336</c:v>
                      </c:pt>
                      <c:pt idx="12993">
                        <c:v>43268.336805555555</c:v>
                      </c:pt>
                      <c:pt idx="12994">
                        <c:v>43268.340277777781</c:v>
                      </c:pt>
                      <c:pt idx="12995">
                        <c:v>43268.34375</c:v>
                      </c:pt>
                      <c:pt idx="12996">
                        <c:v>43268.347222222219</c:v>
                      </c:pt>
                      <c:pt idx="12997">
                        <c:v>43268.350694444445</c:v>
                      </c:pt>
                      <c:pt idx="12998">
                        <c:v>43268.354166666664</c:v>
                      </c:pt>
                      <c:pt idx="12999">
                        <c:v>43268.357638888891</c:v>
                      </c:pt>
                      <c:pt idx="13000">
                        <c:v>43268.361111111109</c:v>
                      </c:pt>
                      <c:pt idx="13001">
                        <c:v>43268.364583333336</c:v>
                      </c:pt>
                      <c:pt idx="13002">
                        <c:v>43268.368055555555</c:v>
                      </c:pt>
                      <c:pt idx="13003">
                        <c:v>43268.371527777781</c:v>
                      </c:pt>
                      <c:pt idx="13004">
                        <c:v>43268.375</c:v>
                      </c:pt>
                      <c:pt idx="13005">
                        <c:v>43268.378472222219</c:v>
                      </c:pt>
                      <c:pt idx="13006">
                        <c:v>43268.381944444445</c:v>
                      </c:pt>
                      <c:pt idx="13007">
                        <c:v>43268.385416666664</c:v>
                      </c:pt>
                      <c:pt idx="13008">
                        <c:v>43268.388888888891</c:v>
                      </c:pt>
                      <c:pt idx="13009">
                        <c:v>43268.392361111109</c:v>
                      </c:pt>
                      <c:pt idx="13010">
                        <c:v>43268.395833333336</c:v>
                      </c:pt>
                      <c:pt idx="13011">
                        <c:v>43268.399305555555</c:v>
                      </c:pt>
                      <c:pt idx="13012">
                        <c:v>43268.402777777781</c:v>
                      </c:pt>
                      <c:pt idx="13013">
                        <c:v>43268.40625</c:v>
                      </c:pt>
                      <c:pt idx="13014">
                        <c:v>43268.409722222219</c:v>
                      </c:pt>
                      <c:pt idx="13015">
                        <c:v>43268.413194444445</c:v>
                      </c:pt>
                      <c:pt idx="13016">
                        <c:v>43268.416666666664</c:v>
                      </c:pt>
                      <c:pt idx="13017">
                        <c:v>43268.420138888891</c:v>
                      </c:pt>
                      <c:pt idx="13018">
                        <c:v>43268.423611111109</c:v>
                      </c:pt>
                      <c:pt idx="13019">
                        <c:v>43268.427083333336</c:v>
                      </c:pt>
                      <c:pt idx="13020">
                        <c:v>43268.430555555555</c:v>
                      </c:pt>
                      <c:pt idx="13021">
                        <c:v>43268.434027777781</c:v>
                      </c:pt>
                      <c:pt idx="13022">
                        <c:v>43268.4375</c:v>
                      </c:pt>
                      <c:pt idx="13023">
                        <c:v>43268.440972222219</c:v>
                      </c:pt>
                      <c:pt idx="13024">
                        <c:v>43268.444444444445</c:v>
                      </c:pt>
                      <c:pt idx="13025">
                        <c:v>43268.447916666664</c:v>
                      </c:pt>
                      <c:pt idx="13026">
                        <c:v>43268.451388888891</c:v>
                      </c:pt>
                      <c:pt idx="13027">
                        <c:v>43268.454861111109</c:v>
                      </c:pt>
                      <c:pt idx="13028">
                        <c:v>43268.458333333336</c:v>
                      </c:pt>
                      <c:pt idx="13029">
                        <c:v>43268.461805555555</c:v>
                      </c:pt>
                      <c:pt idx="13030">
                        <c:v>43268.465277777781</c:v>
                      </c:pt>
                      <c:pt idx="13031">
                        <c:v>43268.46875</c:v>
                      </c:pt>
                      <c:pt idx="13032">
                        <c:v>43268.472222222219</c:v>
                      </c:pt>
                      <c:pt idx="13033">
                        <c:v>43268.475694444445</c:v>
                      </c:pt>
                      <c:pt idx="13034">
                        <c:v>43268.479166666664</c:v>
                      </c:pt>
                      <c:pt idx="13035">
                        <c:v>43268.482638888891</c:v>
                      </c:pt>
                      <c:pt idx="13036">
                        <c:v>43268.486111111109</c:v>
                      </c:pt>
                      <c:pt idx="13037">
                        <c:v>43268.489583333336</c:v>
                      </c:pt>
                      <c:pt idx="13038">
                        <c:v>43268.493055555555</c:v>
                      </c:pt>
                      <c:pt idx="13039">
                        <c:v>43268.496527777781</c:v>
                      </c:pt>
                      <c:pt idx="13040">
                        <c:v>43268.5</c:v>
                      </c:pt>
                      <c:pt idx="13041">
                        <c:v>43268.503472222219</c:v>
                      </c:pt>
                      <c:pt idx="13042">
                        <c:v>43268.506944444445</c:v>
                      </c:pt>
                      <c:pt idx="13043">
                        <c:v>43268.510416666664</c:v>
                      </c:pt>
                      <c:pt idx="13044">
                        <c:v>43268.513888888891</c:v>
                      </c:pt>
                      <c:pt idx="13045">
                        <c:v>43268.520138888889</c:v>
                      </c:pt>
                      <c:pt idx="13046">
                        <c:v>43268.524305555555</c:v>
                      </c:pt>
                      <c:pt idx="13047">
                        <c:v>43268.527777777781</c:v>
                      </c:pt>
                      <c:pt idx="13048">
                        <c:v>43268.53125</c:v>
                      </c:pt>
                      <c:pt idx="13049">
                        <c:v>43268.534722222219</c:v>
                      </c:pt>
                      <c:pt idx="13050">
                        <c:v>43268.540972222225</c:v>
                      </c:pt>
                      <c:pt idx="13051">
                        <c:v>43268.545138888891</c:v>
                      </c:pt>
                      <c:pt idx="13052">
                        <c:v>43268.548611111109</c:v>
                      </c:pt>
                      <c:pt idx="13053">
                        <c:v>43268.552083333336</c:v>
                      </c:pt>
                      <c:pt idx="13054">
                        <c:v>43268.558333333334</c:v>
                      </c:pt>
                      <c:pt idx="13055">
                        <c:v>43268.5625</c:v>
                      </c:pt>
                      <c:pt idx="13056">
                        <c:v>43268.565972222219</c:v>
                      </c:pt>
                      <c:pt idx="13057">
                        <c:v>43268.569444444445</c:v>
                      </c:pt>
                      <c:pt idx="13058">
                        <c:v>43268.572916666664</c:v>
                      </c:pt>
                      <c:pt idx="13059">
                        <c:v>43268.576388888891</c:v>
                      </c:pt>
                      <c:pt idx="13060">
                        <c:v>43268.582638888889</c:v>
                      </c:pt>
                      <c:pt idx="13061">
                        <c:v>43268.586805555555</c:v>
                      </c:pt>
                      <c:pt idx="13062">
                        <c:v>43268.590277777781</c:v>
                      </c:pt>
                      <c:pt idx="13063">
                        <c:v>43268.59375</c:v>
                      </c:pt>
                      <c:pt idx="13064">
                        <c:v>43268.6</c:v>
                      </c:pt>
                      <c:pt idx="13065">
                        <c:v>43268.603472222225</c:v>
                      </c:pt>
                      <c:pt idx="13066">
                        <c:v>43268.607638888891</c:v>
                      </c:pt>
                      <c:pt idx="13067">
                        <c:v>43268.611111111109</c:v>
                      </c:pt>
                      <c:pt idx="13068">
                        <c:v>43268.617361111108</c:v>
                      </c:pt>
                      <c:pt idx="13069">
                        <c:v>43268.624305555553</c:v>
                      </c:pt>
                      <c:pt idx="13070">
                        <c:v>43268.631249999999</c:v>
                      </c:pt>
                      <c:pt idx="13071">
                        <c:v>43268.634722222225</c:v>
                      </c:pt>
                      <c:pt idx="13072">
                        <c:v>43268.638194444444</c:v>
                      </c:pt>
                      <c:pt idx="13073">
                        <c:v>43268.64166666667</c:v>
                      </c:pt>
                      <c:pt idx="13074">
                        <c:v>43268.645138888889</c:v>
                      </c:pt>
                      <c:pt idx="13075">
                        <c:v>43268.652083333334</c:v>
                      </c:pt>
                      <c:pt idx="13076">
                        <c:v>43268.65902777778</c:v>
                      </c:pt>
                      <c:pt idx="13077">
                        <c:v>43268.665972222225</c:v>
                      </c:pt>
                      <c:pt idx="13078">
                        <c:v>43268.669444444444</c:v>
                      </c:pt>
                      <c:pt idx="13079">
                        <c:v>43268.67291666667</c:v>
                      </c:pt>
                      <c:pt idx="13080">
                        <c:v>43268.676388888889</c:v>
                      </c:pt>
                      <c:pt idx="13081">
                        <c:v>43268.683333333334</c:v>
                      </c:pt>
                      <c:pt idx="13082">
                        <c:v>43268.6875</c:v>
                      </c:pt>
                      <c:pt idx="13083">
                        <c:v>43268.693749999999</c:v>
                      </c:pt>
                      <c:pt idx="13084">
                        <c:v>43268.697222222225</c:v>
                      </c:pt>
                      <c:pt idx="13085">
                        <c:v>43268.700694444444</c:v>
                      </c:pt>
                      <c:pt idx="13086">
                        <c:v>43268.707638888889</c:v>
                      </c:pt>
                      <c:pt idx="13087">
                        <c:v>43268.711111111108</c:v>
                      </c:pt>
                      <c:pt idx="13088">
                        <c:v>43268.718055555553</c:v>
                      </c:pt>
                      <c:pt idx="13089">
                        <c:v>43268.722222222219</c:v>
                      </c:pt>
                      <c:pt idx="13090">
                        <c:v>43268.725694444445</c:v>
                      </c:pt>
                      <c:pt idx="13091">
                        <c:v>43268.729166666664</c:v>
                      </c:pt>
                      <c:pt idx="13092">
                        <c:v>43268.732638888891</c:v>
                      </c:pt>
                      <c:pt idx="13093">
                        <c:v>43268.736111111109</c:v>
                      </c:pt>
                      <c:pt idx="13094">
                        <c:v>43268.739583333336</c:v>
                      </c:pt>
                      <c:pt idx="13095">
                        <c:v>43268.743055555555</c:v>
                      </c:pt>
                      <c:pt idx="13096">
                        <c:v>43268.746527777781</c:v>
                      </c:pt>
                      <c:pt idx="13097">
                        <c:v>43268.75</c:v>
                      </c:pt>
                      <c:pt idx="13098">
                        <c:v>43268.753472222219</c:v>
                      </c:pt>
                      <c:pt idx="13099">
                        <c:v>43268.756944444445</c:v>
                      </c:pt>
                      <c:pt idx="13100">
                        <c:v>43268.760416666664</c:v>
                      </c:pt>
                      <c:pt idx="13101">
                        <c:v>43268.763888888891</c:v>
                      </c:pt>
                      <c:pt idx="13102">
                        <c:v>43268.767361111109</c:v>
                      </c:pt>
                      <c:pt idx="13103">
                        <c:v>43268.770833333336</c:v>
                      </c:pt>
                      <c:pt idx="13104">
                        <c:v>43268.774305555555</c:v>
                      </c:pt>
                      <c:pt idx="13105">
                        <c:v>43268.777777777781</c:v>
                      </c:pt>
                      <c:pt idx="13106">
                        <c:v>43268.78125</c:v>
                      </c:pt>
                      <c:pt idx="13107">
                        <c:v>43268.784722222219</c:v>
                      </c:pt>
                      <c:pt idx="13108">
                        <c:v>43268.788194444445</c:v>
                      </c:pt>
                      <c:pt idx="13109">
                        <c:v>43268.791666666664</c:v>
                      </c:pt>
                      <c:pt idx="13110">
                        <c:v>43268.795138888891</c:v>
                      </c:pt>
                      <c:pt idx="13111">
                        <c:v>43268.798611111109</c:v>
                      </c:pt>
                      <c:pt idx="13112">
                        <c:v>43268.802083333336</c:v>
                      </c:pt>
                      <c:pt idx="13113">
                        <c:v>43268.805555555555</c:v>
                      </c:pt>
                      <c:pt idx="13114">
                        <c:v>43268.809027777781</c:v>
                      </c:pt>
                      <c:pt idx="13115">
                        <c:v>43268.8125</c:v>
                      </c:pt>
                      <c:pt idx="13116">
                        <c:v>43268.815972222219</c:v>
                      </c:pt>
                      <c:pt idx="13117">
                        <c:v>43268.819444444445</c:v>
                      </c:pt>
                      <c:pt idx="13118">
                        <c:v>43268.822916666664</c:v>
                      </c:pt>
                      <c:pt idx="13119">
                        <c:v>43268.826388888891</c:v>
                      </c:pt>
                      <c:pt idx="13120">
                        <c:v>43268.829861111109</c:v>
                      </c:pt>
                      <c:pt idx="13121">
                        <c:v>43268.833333333336</c:v>
                      </c:pt>
                      <c:pt idx="13122">
                        <c:v>43268.836805555555</c:v>
                      </c:pt>
                      <c:pt idx="13123">
                        <c:v>43268.840277777781</c:v>
                      </c:pt>
                      <c:pt idx="13124">
                        <c:v>43268.84375</c:v>
                      </c:pt>
                      <c:pt idx="13125">
                        <c:v>43268.847222222219</c:v>
                      </c:pt>
                      <c:pt idx="13126">
                        <c:v>43268.850694444445</c:v>
                      </c:pt>
                      <c:pt idx="13127">
                        <c:v>43268.854166666664</c:v>
                      </c:pt>
                      <c:pt idx="13128">
                        <c:v>43268.857638888891</c:v>
                      </c:pt>
                      <c:pt idx="13129">
                        <c:v>43268.861111111109</c:v>
                      </c:pt>
                      <c:pt idx="13130">
                        <c:v>43268.864583333336</c:v>
                      </c:pt>
                      <c:pt idx="13131">
                        <c:v>43268.868055555555</c:v>
                      </c:pt>
                      <c:pt idx="13132">
                        <c:v>43268.871527777781</c:v>
                      </c:pt>
                      <c:pt idx="13133">
                        <c:v>43268.875</c:v>
                      </c:pt>
                      <c:pt idx="13134">
                        <c:v>43268.878472222219</c:v>
                      </c:pt>
                      <c:pt idx="13135">
                        <c:v>43268.881944444445</c:v>
                      </c:pt>
                      <c:pt idx="13136">
                        <c:v>43268.885416666664</c:v>
                      </c:pt>
                      <c:pt idx="13137">
                        <c:v>43268.888888888891</c:v>
                      </c:pt>
                      <c:pt idx="13138">
                        <c:v>43268.892361111109</c:v>
                      </c:pt>
                      <c:pt idx="13139">
                        <c:v>43268.895833333336</c:v>
                      </c:pt>
                      <c:pt idx="13140">
                        <c:v>43268.899305555555</c:v>
                      </c:pt>
                      <c:pt idx="13141">
                        <c:v>43268.902777777781</c:v>
                      </c:pt>
                      <c:pt idx="13142">
                        <c:v>43268.90625</c:v>
                      </c:pt>
                      <c:pt idx="13143">
                        <c:v>43268.909722222219</c:v>
                      </c:pt>
                      <c:pt idx="13144">
                        <c:v>43268.913194444445</c:v>
                      </c:pt>
                      <c:pt idx="13145">
                        <c:v>43268.916666666664</c:v>
                      </c:pt>
                      <c:pt idx="13146">
                        <c:v>43268.920138888891</c:v>
                      </c:pt>
                      <c:pt idx="13147">
                        <c:v>43268.923611111109</c:v>
                      </c:pt>
                      <c:pt idx="13148">
                        <c:v>43268.927083333336</c:v>
                      </c:pt>
                      <c:pt idx="13149">
                        <c:v>43268.930555555555</c:v>
                      </c:pt>
                      <c:pt idx="13150">
                        <c:v>43268.934027777781</c:v>
                      </c:pt>
                      <c:pt idx="13151">
                        <c:v>43268.9375</c:v>
                      </c:pt>
                      <c:pt idx="13152">
                        <c:v>43268.940972222219</c:v>
                      </c:pt>
                      <c:pt idx="13153">
                        <c:v>43268.944444444445</c:v>
                      </c:pt>
                      <c:pt idx="13154">
                        <c:v>43268.947916666664</c:v>
                      </c:pt>
                      <c:pt idx="13155">
                        <c:v>43268.951388888891</c:v>
                      </c:pt>
                      <c:pt idx="13156">
                        <c:v>43268.954861111109</c:v>
                      </c:pt>
                      <c:pt idx="13157">
                        <c:v>43268.958333333336</c:v>
                      </c:pt>
                      <c:pt idx="13158">
                        <c:v>43268.961805555555</c:v>
                      </c:pt>
                      <c:pt idx="13159">
                        <c:v>43268.965277777781</c:v>
                      </c:pt>
                      <c:pt idx="13160">
                        <c:v>43268.96875</c:v>
                      </c:pt>
                      <c:pt idx="13161">
                        <c:v>43268.972222222219</c:v>
                      </c:pt>
                      <c:pt idx="13162">
                        <c:v>43268.975694444445</c:v>
                      </c:pt>
                      <c:pt idx="13163">
                        <c:v>43268.979166666664</c:v>
                      </c:pt>
                      <c:pt idx="13164">
                        <c:v>43268.982638888891</c:v>
                      </c:pt>
                      <c:pt idx="13165">
                        <c:v>43268.986111111109</c:v>
                      </c:pt>
                      <c:pt idx="13166">
                        <c:v>43268.989583333336</c:v>
                      </c:pt>
                      <c:pt idx="13167">
                        <c:v>43268.993055555555</c:v>
                      </c:pt>
                      <c:pt idx="13168">
                        <c:v>43268.996527777781</c:v>
                      </c:pt>
                      <c:pt idx="13169">
                        <c:v>43269</c:v>
                      </c:pt>
                      <c:pt idx="13170">
                        <c:v>43269.003472222219</c:v>
                      </c:pt>
                      <c:pt idx="13171">
                        <c:v>43269.006944444445</c:v>
                      </c:pt>
                      <c:pt idx="13172">
                        <c:v>43269.010416666664</c:v>
                      </c:pt>
                      <c:pt idx="13173">
                        <c:v>43269.013888888891</c:v>
                      </c:pt>
                      <c:pt idx="13174">
                        <c:v>43269.017361111109</c:v>
                      </c:pt>
                      <c:pt idx="13175">
                        <c:v>43269.020833333336</c:v>
                      </c:pt>
                      <c:pt idx="13176">
                        <c:v>43269.024305555555</c:v>
                      </c:pt>
                      <c:pt idx="13177">
                        <c:v>43269.027777777781</c:v>
                      </c:pt>
                      <c:pt idx="13178">
                        <c:v>43269.03125</c:v>
                      </c:pt>
                      <c:pt idx="13179">
                        <c:v>43269.034722222219</c:v>
                      </c:pt>
                      <c:pt idx="13180">
                        <c:v>43269.038194444445</c:v>
                      </c:pt>
                      <c:pt idx="13181">
                        <c:v>43269.041666666664</c:v>
                      </c:pt>
                      <c:pt idx="13182">
                        <c:v>43269.045138888891</c:v>
                      </c:pt>
                      <c:pt idx="13183">
                        <c:v>43269.048611111109</c:v>
                      </c:pt>
                      <c:pt idx="13184">
                        <c:v>43269.052083333336</c:v>
                      </c:pt>
                      <c:pt idx="13185">
                        <c:v>43269.055555555555</c:v>
                      </c:pt>
                      <c:pt idx="13186">
                        <c:v>43269.059027777781</c:v>
                      </c:pt>
                      <c:pt idx="13187">
                        <c:v>43269.0625</c:v>
                      </c:pt>
                      <c:pt idx="13188">
                        <c:v>43269.065972222219</c:v>
                      </c:pt>
                      <c:pt idx="13189">
                        <c:v>43269.069444444445</c:v>
                      </c:pt>
                      <c:pt idx="13190">
                        <c:v>43269.072916666664</c:v>
                      </c:pt>
                      <c:pt idx="13191">
                        <c:v>43269.076388888891</c:v>
                      </c:pt>
                      <c:pt idx="13192">
                        <c:v>43269.079861111109</c:v>
                      </c:pt>
                      <c:pt idx="13193">
                        <c:v>43269.083333333336</c:v>
                      </c:pt>
                      <c:pt idx="13194">
                        <c:v>43269.086805555555</c:v>
                      </c:pt>
                      <c:pt idx="13195">
                        <c:v>43269.090277777781</c:v>
                      </c:pt>
                      <c:pt idx="13196">
                        <c:v>43269.09375</c:v>
                      </c:pt>
                      <c:pt idx="13197">
                        <c:v>43269.097222222219</c:v>
                      </c:pt>
                      <c:pt idx="13198">
                        <c:v>43269.100694444445</c:v>
                      </c:pt>
                      <c:pt idx="13199">
                        <c:v>43269.104166666664</c:v>
                      </c:pt>
                      <c:pt idx="13200">
                        <c:v>43269.107638888891</c:v>
                      </c:pt>
                      <c:pt idx="13201">
                        <c:v>43269.111111111109</c:v>
                      </c:pt>
                      <c:pt idx="13202">
                        <c:v>43269.114583333336</c:v>
                      </c:pt>
                      <c:pt idx="13203">
                        <c:v>43269.118055555555</c:v>
                      </c:pt>
                      <c:pt idx="13204">
                        <c:v>43269.121527777781</c:v>
                      </c:pt>
                      <c:pt idx="13205">
                        <c:v>43269.125</c:v>
                      </c:pt>
                      <c:pt idx="13206">
                        <c:v>43269.128472222219</c:v>
                      </c:pt>
                      <c:pt idx="13207">
                        <c:v>43269.131944444445</c:v>
                      </c:pt>
                      <c:pt idx="13208">
                        <c:v>43269.135416666664</c:v>
                      </c:pt>
                      <c:pt idx="13209">
                        <c:v>43269.138888888891</c:v>
                      </c:pt>
                      <c:pt idx="13210">
                        <c:v>43269.142361111109</c:v>
                      </c:pt>
                      <c:pt idx="13211">
                        <c:v>43269.145833333336</c:v>
                      </c:pt>
                      <c:pt idx="13212">
                        <c:v>43269.149305555555</c:v>
                      </c:pt>
                      <c:pt idx="13213">
                        <c:v>43269.152777777781</c:v>
                      </c:pt>
                      <c:pt idx="13214">
                        <c:v>43269.15625</c:v>
                      </c:pt>
                      <c:pt idx="13215">
                        <c:v>43269.159722222219</c:v>
                      </c:pt>
                      <c:pt idx="13216">
                        <c:v>43269.163194444445</c:v>
                      </c:pt>
                      <c:pt idx="13217">
                        <c:v>43269.166666666664</c:v>
                      </c:pt>
                      <c:pt idx="13218">
                        <c:v>43269.170138888891</c:v>
                      </c:pt>
                      <c:pt idx="13219">
                        <c:v>43269.173611111109</c:v>
                      </c:pt>
                      <c:pt idx="13220">
                        <c:v>43269.177083333336</c:v>
                      </c:pt>
                      <c:pt idx="13221">
                        <c:v>43269.180555555555</c:v>
                      </c:pt>
                      <c:pt idx="13222">
                        <c:v>43269.184027777781</c:v>
                      </c:pt>
                      <c:pt idx="13223">
                        <c:v>43269.1875</c:v>
                      </c:pt>
                      <c:pt idx="13224">
                        <c:v>43269.190972222219</c:v>
                      </c:pt>
                      <c:pt idx="13225">
                        <c:v>43269.194444444445</c:v>
                      </c:pt>
                      <c:pt idx="13226">
                        <c:v>43269.197916666664</c:v>
                      </c:pt>
                      <c:pt idx="13227">
                        <c:v>43269.201388888891</c:v>
                      </c:pt>
                      <c:pt idx="13228">
                        <c:v>43269.204861111109</c:v>
                      </c:pt>
                      <c:pt idx="13229">
                        <c:v>43269.208333333336</c:v>
                      </c:pt>
                      <c:pt idx="13230">
                        <c:v>43269.211805555555</c:v>
                      </c:pt>
                      <c:pt idx="13231">
                        <c:v>43269.215277777781</c:v>
                      </c:pt>
                      <c:pt idx="13232">
                        <c:v>43269.21875</c:v>
                      </c:pt>
                      <c:pt idx="13233">
                        <c:v>43269.222222222219</c:v>
                      </c:pt>
                      <c:pt idx="13234">
                        <c:v>43269.225694444445</c:v>
                      </c:pt>
                      <c:pt idx="13235">
                        <c:v>43269.229166666664</c:v>
                      </c:pt>
                      <c:pt idx="13236">
                        <c:v>43269.232638888891</c:v>
                      </c:pt>
                      <c:pt idx="13237">
                        <c:v>43269.236111111109</c:v>
                      </c:pt>
                      <c:pt idx="13238">
                        <c:v>43269.239583333336</c:v>
                      </c:pt>
                      <c:pt idx="13239">
                        <c:v>43269.243055555555</c:v>
                      </c:pt>
                      <c:pt idx="13240">
                        <c:v>43269.246527777781</c:v>
                      </c:pt>
                      <c:pt idx="13241">
                        <c:v>43269.25</c:v>
                      </c:pt>
                      <c:pt idx="13242">
                        <c:v>43269.253472222219</c:v>
                      </c:pt>
                      <c:pt idx="13243">
                        <c:v>43269.256944444445</c:v>
                      </c:pt>
                      <c:pt idx="13244">
                        <c:v>43269.260416666664</c:v>
                      </c:pt>
                      <c:pt idx="13245">
                        <c:v>43269.263888888891</c:v>
                      </c:pt>
                      <c:pt idx="13246">
                        <c:v>43269.267361111109</c:v>
                      </c:pt>
                      <c:pt idx="13247">
                        <c:v>43269.270833333336</c:v>
                      </c:pt>
                      <c:pt idx="13248">
                        <c:v>43269.274305555555</c:v>
                      </c:pt>
                      <c:pt idx="13249">
                        <c:v>43269.277777777781</c:v>
                      </c:pt>
                      <c:pt idx="13250">
                        <c:v>43269.28125</c:v>
                      </c:pt>
                      <c:pt idx="13251">
                        <c:v>43269.284722222219</c:v>
                      </c:pt>
                      <c:pt idx="13252">
                        <c:v>43269.288194444445</c:v>
                      </c:pt>
                      <c:pt idx="13253">
                        <c:v>43269.291666666664</c:v>
                      </c:pt>
                      <c:pt idx="13254">
                        <c:v>43269.295138888891</c:v>
                      </c:pt>
                      <c:pt idx="13255">
                        <c:v>43269.298611111109</c:v>
                      </c:pt>
                      <c:pt idx="13256">
                        <c:v>43269.302083333336</c:v>
                      </c:pt>
                      <c:pt idx="13257">
                        <c:v>43269.305555555555</c:v>
                      </c:pt>
                      <c:pt idx="13258">
                        <c:v>43269.309027777781</c:v>
                      </c:pt>
                      <c:pt idx="13259">
                        <c:v>43269.3125</c:v>
                      </c:pt>
                      <c:pt idx="13260">
                        <c:v>43269.315972222219</c:v>
                      </c:pt>
                      <c:pt idx="13261">
                        <c:v>43269.319444444445</c:v>
                      </c:pt>
                      <c:pt idx="13262">
                        <c:v>43269.322916666664</c:v>
                      </c:pt>
                      <c:pt idx="13263">
                        <c:v>43269.326388888891</c:v>
                      </c:pt>
                      <c:pt idx="13264">
                        <c:v>43269.329861111109</c:v>
                      </c:pt>
                      <c:pt idx="13265">
                        <c:v>43269.333333333336</c:v>
                      </c:pt>
                      <c:pt idx="13266">
                        <c:v>43269.336805555555</c:v>
                      </c:pt>
                      <c:pt idx="13267">
                        <c:v>43269.340277777781</c:v>
                      </c:pt>
                      <c:pt idx="13268">
                        <c:v>43269.34375</c:v>
                      </c:pt>
                      <c:pt idx="13269">
                        <c:v>43269.347222222219</c:v>
                      </c:pt>
                      <c:pt idx="13270">
                        <c:v>43269.350694444445</c:v>
                      </c:pt>
                      <c:pt idx="13271">
                        <c:v>43269.354166666664</c:v>
                      </c:pt>
                      <c:pt idx="13272">
                        <c:v>43269.357638888891</c:v>
                      </c:pt>
                      <c:pt idx="13273">
                        <c:v>43269.361111111109</c:v>
                      </c:pt>
                      <c:pt idx="13274">
                        <c:v>43269.364583333336</c:v>
                      </c:pt>
                      <c:pt idx="13275">
                        <c:v>43269.368055555555</c:v>
                      </c:pt>
                      <c:pt idx="13276">
                        <c:v>43269.371527777781</c:v>
                      </c:pt>
                      <c:pt idx="13277">
                        <c:v>43269.375</c:v>
                      </c:pt>
                      <c:pt idx="13278">
                        <c:v>43269.378472222219</c:v>
                      </c:pt>
                      <c:pt idx="13279">
                        <c:v>43269.381944444445</c:v>
                      </c:pt>
                      <c:pt idx="13280">
                        <c:v>43269.385416666664</c:v>
                      </c:pt>
                      <c:pt idx="13281">
                        <c:v>43269.388888888891</c:v>
                      </c:pt>
                      <c:pt idx="13282">
                        <c:v>43269.392361111109</c:v>
                      </c:pt>
                      <c:pt idx="13283">
                        <c:v>43269.395833333336</c:v>
                      </c:pt>
                      <c:pt idx="13284">
                        <c:v>43269.399305555555</c:v>
                      </c:pt>
                      <c:pt idx="13285">
                        <c:v>43269.402777777781</c:v>
                      </c:pt>
                      <c:pt idx="13286">
                        <c:v>43269.40625</c:v>
                      </c:pt>
                      <c:pt idx="13287">
                        <c:v>43269.409722222219</c:v>
                      </c:pt>
                      <c:pt idx="13288">
                        <c:v>43269.413194444445</c:v>
                      </c:pt>
                      <c:pt idx="13289">
                        <c:v>43269.416666666664</c:v>
                      </c:pt>
                      <c:pt idx="13290">
                        <c:v>43269.420138888891</c:v>
                      </c:pt>
                      <c:pt idx="13291">
                        <c:v>43269.423611111109</c:v>
                      </c:pt>
                      <c:pt idx="13292">
                        <c:v>43269.427083333336</c:v>
                      </c:pt>
                      <c:pt idx="13293">
                        <c:v>43269.430555555555</c:v>
                      </c:pt>
                      <c:pt idx="13294">
                        <c:v>43269.434027777781</c:v>
                      </c:pt>
                      <c:pt idx="13295">
                        <c:v>43269.4375</c:v>
                      </c:pt>
                      <c:pt idx="13296">
                        <c:v>43269.440972222219</c:v>
                      </c:pt>
                      <c:pt idx="13297">
                        <c:v>43269.444444444445</c:v>
                      </c:pt>
                      <c:pt idx="13298">
                        <c:v>43269.447916666664</c:v>
                      </c:pt>
                      <c:pt idx="13299">
                        <c:v>43269.451388888891</c:v>
                      </c:pt>
                      <c:pt idx="13300">
                        <c:v>43269.454861111109</c:v>
                      </c:pt>
                      <c:pt idx="13301">
                        <c:v>43269.458333333336</c:v>
                      </c:pt>
                      <c:pt idx="13302">
                        <c:v>43269.461805555555</c:v>
                      </c:pt>
                      <c:pt idx="13303">
                        <c:v>43269.465277777781</c:v>
                      </c:pt>
                      <c:pt idx="13304">
                        <c:v>43269.46875</c:v>
                      </c:pt>
                      <c:pt idx="13305">
                        <c:v>43269.472222222219</c:v>
                      </c:pt>
                      <c:pt idx="13306">
                        <c:v>43269.475694444445</c:v>
                      </c:pt>
                      <c:pt idx="13307">
                        <c:v>43269.479166666664</c:v>
                      </c:pt>
                      <c:pt idx="13308">
                        <c:v>43269.482638888891</c:v>
                      </c:pt>
                      <c:pt idx="13309">
                        <c:v>43269.486111111109</c:v>
                      </c:pt>
                      <c:pt idx="13310">
                        <c:v>43269.489583333336</c:v>
                      </c:pt>
                      <c:pt idx="13311">
                        <c:v>43269.493055555555</c:v>
                      </c:pt>
                      <c:pt idx="13312">
                        <c:v>43269.496527777781</c:v>
                      </c:pt>
                      <c:pt idx="13313">
                        <c:v>43269.5</c:v>
                      </c:pt>
                      <c:pt idx="13314">
                        <c:v>43269.503472222219</c:v>
                      </c:pt>
                      <c:pt idx="13315">
                        <c:v>43269.506944444445</c:v>
                      </c:pt>
                      <c:pt idx="13316">
                        <c:v>43269.510416666664</c:v>
                      </c:pt>
                      <c:pt idx="13317">
                        <c:v>43269.513888888891</c:v>
                      </c:pt>
                      <c:pt idx="13318">
                        <c:v>43269.517361111109</c:v>
                      </c:pt>
                      <c:pt idx="13319">
                        <c:v>43269.520833333336</c:v>
                      </c:pt>
                      <c:pt idx="13320">
                        <c:v>43269.524305555555</c:v>
                      </c:pt>
                      <c:pt idx="13321">
                        <c:v>43269.527777777781</c:v>
                      </c:pt>
                      <c:pt idx="13322">
                        <c:v>43269.53125</c:v>
                      </c:pt>
                      <c:pt idx="13323">
                        <c:v>43269.534722222219</c:v>
                      </c:pt>
                      <c:pt idx="13324">
                        <c:v>43269.538194444445</c:v>
                      </c:pt>
                      <c:pt idx="13325">
                        <c:v>43269.541666666664</c:v>
                      </c:pt>
                      <c:pt idx="13326">
                        <c:v>43269.545138888891</c:v>
                      </c:pt>
                      <c:pt idx="13327">
                        <c:v>43269.548611111109</c:v>
                      </c:pt>
                      <c:pt idx="13328">
                        <c:v>43269.552083333336</c:v>
                      </c:pt>
                      <c:pt idx="13329">
                        <c:v>43269.555555555555</c:v>
                      </c:pt>
                      <c:pt idx="13330">
                        <c:v>43269.559027777781</c:v>
                      </c:pt>
                      <c:pt idx="13331">
                        <c:v>43269.5625</c:v>
                      </c:pt>
                      <c:pt idx="13332">
                        <c:v>43269.565972222219</c:v>
                      </c:pt>
                      <c:pt idx="13333">
                        <c:v>43269.572222222225</c:v>
                      </c:pt>
                      <c:pt idx="13334">
                        <c:v>43269.57916666667</c:v>
                      </c:pt>
                      <c:pt idx="13335">
                        <c:v>43269.582638888889</c:v>
                      </c:pt>
                      <c:pt idx="13336">
                        <c:v>43269.586805555555</c:v>
                      </c:pt>
                      <c:pt idx="13337">
                        <c:v>43269.590277777781</c:v>
                      </c:pt>
                      <c:pt idx="13338">
                        <c:v>43269.59375</c:v>
                      </c:pt>
                      <c:pt idx="13339">
                        <c:v>43269.599999999999</c:v>
                      </c:pt>
                      <c:pt idx="13340">
                        <c:v>43269.604166666664</c:v>
                      </c:pt>
                      <c:pt idx="13341">
                        <c:v>43269.607638888891</c:v>
                      </c:pt>
                      <c:pt idx="13342">
                        <c:v>43269.611111111109</c:v>
                      </c:pt>
                      <c:pt idx="13343">
                        <c:v>43269.617361111108</c:v>
                      </c:pt>
                      <c:pt idx="13344">
                        <c:v>43269.620833333334</c:v>
                      </c:pt>
                      <c:pt idx="13345">
                        <c:v>43269.624305555553</c:v>
                      </c:pt>
                      <c:pt idx="13346">
                        <c:v>43269.62777777778</c:v>
                      </c:pt>
                      <c:pt idx="13347">
                        <c:v>43269.631249999999</c:v>
                      </c:pt>
                      <c:pt idx="13348">
                        <c:v>43269.634722222225</c:v>
                      </c:pt>
                      <c:pt idx="13349">
                        <c:v>43269.638194444444</c:v>
                      </c:pt>
                      <c:pt idx="13350">
                        <c:v>43269.64166666667</c:v>
                      </c:pt>
                      <c:pt idx="13351">
                        <c:v>43269.645138888889</c:v>
                      </c:pt>
                      <c:pt idx="13352">
                        <c:v>43269.648611111108</c:v>
                      </c:pt>
                      <c:pt idx="13353">
                        <c:v>43269.655555555553</c:v>
                      </c:pt>
                      <c:pt idx="13354">
                        <c:v>43269.65902777778</c:v>
                      </c:pt>
                      <c:pt idx="13355">
                        <c:v>43269.662499999999</c:v>
                      </c:pt>
                      <c:pt idx="13356">
                        <c:v>43269.665972222225</c:v>
                      </c:pt>
                      <c:pt idx="13357">
                        <c:v>43269.669444444444</c:v>
                      </c:pt>
                      <c:pt idx="13358">
                        <c:v>43269.67291666667</c:v>
                      </c:pt>
                      <c:pt idx="13359">
                        <c:v>43269.679861111108</c:v>
                      </c:pt>
                      <c:pt idx="13360">
                        <c:v>43269.683333333334</c:v>
                      </c:pt>
                      <c:pt idx="13361">
                        <c:v>43269.686805555553</c:v>
                      </c:pt>
                      <c:pt idx="13362">
                        <c:v>43269.69027777778</c:v>
                      </c:pt>
                      <c:pt idx="13363">
                        <c:v>43269.693749999999</c:v>
                      </c:pt>
                      <c:pt idx="13364">
                        <c:v>43269.697222222225</c:v>
                      </c:pt>
                      <c:pt idx="13365">
                        <c:v>43269.700694444444</c:v>
                      </c:pt>
                      <c:pt idx="13366">
                        <c:v>43269.70416666667</c:v>
                      </c:pt>
                      <c:pt idx="13367">
                        <c:v>43269.707638888889</c:v>
                      </c:pt>
                      <c:pt idx="13368">
                        <c:v>43269.711111111108</c:v>
                      </c:pt>
                      <c:pt idx="13369">
                        <c:v>43269.714583333334</c:v>
                      </c:pt>
                      <c:pt idx="13370">
                        <c:v>43269.718055555553</c:v>
                      </c:pt>
                      <c:pt idx="13371">
                        <c:v>43269.72152777778</c:v>
                      </c:pt>
                      <c:pt idx="13372">
                        <c:v>43269.724999999999</c:v>
                      </c:pt>
                      <c:pt idx="13373">
                        <c:v>43269.728472222225</c:v>
                      </c:pt>
                      <c:pt idx="13374">
                        <c:v>43269.731944444444</c:v>
                      </c:pt>
                      <c:pt idx="13375">
                        <c:v>43269.73541666667</c:v>
                      </c:pt>
                      <c:pt idx="13376">
                        <c:v>43269.738888888889</c:v>
                      </c:pt>
                      <c:pt idx="13377">
                        <c:v>43269.742361111108</c:v>
                      </c:pt>
                      <c:pt idx="13378">
                        <c:v>43269.745833333334</c:v>
                      </c:pt>
                      <c:pt idx="13379">
                        <c:v>43269.749305555553</c:v>
                      </c:pt>
                      <c:pt idx="13380">
                        <c:v>43269.75277777778</c:v>
                      </c:pt>
                      <c:pt idx="13381">
                        <c:v>43269.756249999999</c:v>
                      </c:pt>
                      <c:pt idx="13382">
                        <c:v>43269.763194444444</c:v>
                      </c:pt>
                      <c:pt idx="13383">
                        <c:v>43269.76666666667</c:v>
                      </c:pt>
                      <c:pt idx="13384">
                        <c:v>43269.770138888889</c:v>
                      </c:pt>
                      <c:pt idx="13385">
                        <c:v>43269.773611111108</c:v>
                      </c:pt>
                      <c:pt idx="13386">
                        <c:v>43269.777083333334</c:v>
                      </c:pt>
                      <c:pt idx="13387">
                        <c:v>43269.780555555553</c:v>
                      </c:pt>
                      <c:pt idx="13388">
                        <c:v>43269.78402777778</c:v>
                      </c:pt>
                      <c:pt idx="13389">
                        <c:v>43269.787499999999</c:v>
                      </c:pt>
                      <c:pt idx="13390">
                        <c:v>43269.790972222225</c:v>
                      </c:pt>
                      <c:pt idx="13391">
                        <c:v>43269.794444444444</c:v>
                      </c:pt>
                      <c:pt idx="13392">
                        <c:v>43269.79791666667</c:v>
                      </c:pt>
                      <c:pt idx="13393">
                        <c:v>43269.801388888889</c:v>
                      </c:pt>
                      <c:pt idx="13394">
                        <c:v>43269.804861111108</c:v>
                      </c:pt>
                      <c:pt idx="13395">
                        <c:v>43269.808333333334</c:v>
                      </c:pt>
                      <c:pt idx="13396">
                        <c:v>43269.811805555553</c:v>
                      </c:pt>
                      <c:pt idx="13397">
                        <c:v>43269.81527777778</c:v>
                      </c:pt>
                      <c:pt idx="13398">
                        <c:v>43269.818749999999</c:v>
                      </c:pt>
                      <c:pt idx="13399">
                        <c:v>43269.822222222225</c:v>
                      </c:pt>
                      <c:pt idx="13400">
                        <c:v>43269.825694444444</c:v>
                      </c:pt>
                      <c:pt idx="13401">
                        <c:v>43269.82916666667</c:v>
                      </c:pt>
                      <c:pt idx="13402">
                        <c:v>43269.832638888889</c:v>
                      </c:pt>
                      <c:pt idx="13403">
                        <c:v>43269.836111111108</c:v>
                      </c:pt>
                      <c:pt idx="13404">
                        <c:v>43269.839583333334</c:v>
                      </c:pt>
                      <c:pt idx="13405">
                        <c:v>43269.843055555553</c:v>
                      </c:pt>
                      <c:pt idx="13406">
                        <c:v>43269.84652777778</c:v>
                      </c:pt>
                      <c:pt idx="13407">
                        <c:v>43269.85</c:v>
                      </c:pt>
                      <c:pt idx="13408">
                        <c:v>43269.853472222225</c:v>
                      </c:pt>
                      <c:pt idx="13409">
                        <c:v>43269.856944444444</c:v>
                      </c:pt>
                      <c:pt idx="13410">
                        <c:v>43269.86041666667</c:v>
                      </c:pt>
                      <c:pt idx="13411">
                        <c:v>43269.863888888889</c:v>
                      </c:pt>
                      <c:pt idx="13412">
                        <c:v>43269.867361111108</c:v>
                      </c:pt>
                      <c:pt idx="13413">
                        <c:v>43269.870833333334</c:v>
                      </c:pt>
                      <c:pt idx="13414">
                        <c:v>43269.874305555553</c:v>
                      </c:pt>
                      <c:pt idx="13415">
                        <c:v>43269.87777777778</c:v>
                      </c:pt>
                      <c:pt idx="13416">
                        <c:v>43269.881249999999</c:v>
                      </c:pt>
                      <c:pt idx="13417">
                        <c:v>43269.884722222225</c:v>
                      </c:pt>
                      <c:pt idx="13418">
                        <c:v>43269.888194444444</c:v>
                      </c:pt>
                      <c:pt idx="13419">
                        <c:v>43269.89166666667</c:v>
                      </c:pt>
                      <c:pt idx="13420">
                        <c:v>43269.895138888889</c:v>
                      </c:pt>
                      <c:pt idx="13421">
                        <c:v>43269.898611111108</c:v>
                      </c:pt>
                      <c:pt idx="13422">
                        <c:v>43269.902083333334</c:v>
                      </c:pt>
                      <c:pt idx="13423">
                        <c:v>43269.905555555553</c:v>
                      </c:pt>
                      <c:pt idx="13424">
                        <c:v>43269.90902777778</c:v>
                      </c:pt>
                      <c:pt idx="13425">
                        <c:v>43269.912499999999</c:v>
                      </c:pt>
                      <c:pt idx="13426">
                        <c:v>43269.915972222225</c:v>
                      </c:pt>
                      <c:pt idx="13427">
                        <c:v>43269.919444444444</c:v>
                      </c:pt>
                      <c:pt idx="13428">
                        <c:v>43269.92291666667</c:v>
                      </c:pt>
                      <c:pt idx="13429">
                        <c:v>43269.926388888889</c:v>
                      </c:pt>
                      <c:pt idx="13430">
                        <c:v>43269.929861111108</c:v>
                      </c:pt>
                      <c:pt idx="13431">
                        <c:v>43269.933333333334</c:v>
                      </c:pt>
                      <c:pt idx="13432">
                        <c:v>43269.936805555553</c:v>
                      </c:pt>
                      <c:pt idx="13433">
                        <c:v>43269.94027777778</c:v>
                      </c:pt>
                      <c:pt idx="13434">
                        <c:v>43269.943749999999</c:v>
                      </c:pt>
                      <c:pt idx="13435">
                        <c:v>43269.947222222225</c:v>
                      </c:pt>
                      <c:pt idx="13436">
                        <c:v>43269.950694444444</c:v>
                      </c:pt>
                      <c:pt idx="13437">
                        <c:v>43269.95416666667</c:v>
                      </c:pt>
                      <c:pt idx="13438">
                        <c:v>43269.957638888889</c:v>
                      </c:pt>
                      <c:pt idx="13439">
                        <c:v>43269.961111111108</c:v>
                      </c:pt>
                      <c:pt idx="13440">
                        <c:v>43269.964583333334</c:v>
                      </c:pt>
                      <c:pt idx="13441">
                        <c:v>43269.968055555553</c:v>
                      </c:pt>
                      <c:pt idx="13442">
                        <c:v>43269.97152777778</c:v>
                      </c:pt>
                      <c:pt idx="13443">
                        <c:v>43269.974999999999</c:v>
                      </c:pt>
                      <c:pt idx="13444">
                        <c:v>43269.978472222225</c:v>
                      </c:pt>
                      <c:pt idx="13445">
                        <c:v>43269.981944444444</c:v>
                      </c:pt>
                      <c:pt idx="13446">
                        <c:v>43269.98541666667</c:v>
                      </c:pt>
                      <c:pt idx="13447">
                        <c:v>43269.988888888889</c:v>
                      </c:pt>
                      <c:pt idx="13448">
                        <c:v>43269.992361111108</c:v>
                      </c:pt>
                      <c:pt idx="13449">
                        <c:v>43269.995833333334</c:v>
                      </c:pt>
                      <c:pt idx="13450">
                        <c:v>43269.999305555553</c:v>
                      </c:pt>
                      <c:pt idx="13451">
                        <c:v>43270.006249999999</c:v>
                      </c:pt>
                      <c:pt idx="13452">
                        <c:v>43270.009722222225</c:v>
                      </c:pt>
                      <c:pt idx="13453">
                        <c:v>43270.01666666667</c:v>
                      </c:pt>
                      <c:pt idx="13454">
                        <c:v>43270.020138888889</c:v>
                      </c:pt>
                      <c:pt idx="13455">
                        <c:v>43270.023611111108</c:v>
                      </c:pt>
                      <c:pt idx="13456">
                        <c:v>43270.027777777781</c:v>
                      </c:pt>
                      <c:pt idx="13457">
                        <c:v>43270.03125</c:v>
                      </c:pt>
                      <c:pt idx="13458">
                        <c:v>43270.037499999999</c:v>
                      </c:pt>
                      <c:pt idx="13459">
                        <c:v>43270.040972222225</c:v>
                      </c:pt>
                      <c:pt idx="13460">
                        <c:v>43270.044444444444</c:v>
                      </c:pt>
                      <c:pt idx="13461">
                        <c:v>43270.04791666667</c:v>
                      </c:pt>
                      <c:pt idx="13462">
                        <c:v>43270.051388888889</c:v>
                      </c:pt>
                      <c:pt idx="13463">
                        <c:v>43270.054861111108</c:v>
                      </c:pt>
                      <c:pt idx="13464">
                        <c:v>43270.059027777781</c:v>
                      </c:pt>
                      <c:pt idx="13465">
                        <c:v>43270.06527777778</c:v>
                      </c:pt>
                      <c:pt idx="13466">
                        <c:v>43270.072222222225</c:v>
                      </c:pt>
                      <c:pt idx="13467">
                        <c:v>43270.075694444444</c:v>
                      </c:pt>
                      <c:pt idx="13468">
                        <c:v>43270.07916666667</c:v>
                      </c:pt>
                      <c:pt idx="13469">
                        <c:v>43270.082638888889</c:v>
                      </c:pt>
                      <c:pt idx="13470">
                        <c:v>43270.086111111108</c:v>
                      </c:pt>
                      <c:pt idx="13471">
                        <c:v>43270.089583333334</c:v>
                      </c:pt>
                      <c:pt idx="13472">
                        <c:v>43270.093055555553</c:v>
                      </c:pt>
                      <c:pt idx="13473">
                        <c:v>43270.09652777778</c:v>
                      </c:pt>
                      <c:pt idx="13474">
                        <c:v>43270.1</c:v>
                      </c:pt>
                      <c:pt idx="13475">
                        <c:v>43270.103472222225</c:v>
                      </c:pt>
                      <c:pt idx="13476">
                        <c:v>43270.106944444444</c:v>
                      </c:pt>
                      <c:pt idx="13477">
                        <c:v>43270.11041666667</c:v>
                      </c:pt>
                      <c:pt idx="13478">
                        <c:v>43270.113888888889</c:v>
                      </c:pt>
                      <c:pt idx="13479">
                        <c:v>43270.117361111108</c:v>
                      </c:pt>
                      <c:pt idx="13480">
                        <c:v>43270.120833333334</c:v>
                      </c:pt>
                      <c:pt idx="13481">
                        <c:v>43270.124305555553</c:v>
                      </c:pt>
                      <c:pt idx="13482">
                        <c:v>43270.12777777778</c:v>
                      </c:pt>
                      <c:pt idx="13483">
                        <c:v>43270.131249999999</c:v>
                      </c:pt>
                      <c:pt idx="13484">
                        <c:v>43270.134722222225</c:v>
                      </c:pt>
                      <c:pt idx="13485">
                        <c:v>43270.138194444444</c:v>
                      </c:pt>
                      <c:pt idx="13486">
                        <c:v>43270.14166666667</c:v>
                      </c:pt>
                      <c:pt idx="13487">
                        <c:v>43270.145138888889</c:v>
                      </c:pt>
                      <c:pt idx="13488">
                        <c:v>43270.148611111108</c:v>
                      </c:pt>
                      <c:pt idx="13489">
                        <c:v>43270.152083333334</c:v>
                      </c:pt>
                      <c:pt idx="13490">
                        <c:v>43270.155555555553</c:v>
                      </c:pt>
                      <c:pt idx="13491">
                        <c:v>43270.15902777778</c:v>
                      </c:pt>
                      <c:pt idx="13492">
                        <c:v>43270.162499999999</c:v>
                      </c:pt>
                      <c:pt idx="13493">
                        <c:v>43270.165972222225</c:v>
                      </c:pt>
                      <c:pt idx="13494">
                        <c:v>43270.169444444444</c:v>
                      </c:pt>
                      <c:pt idx="13495">
                        <c:v>43270.17291666667</c:v>
                      </c:pt>
                      <c:pt idx="13496">
                        <c:v>43270.176388888889</c:v>
                      </c:pt>
                      <c:pt idx="13497">
                        <c:v>43270.179861111108</c:v>
                      </c:pt>
                      <c:pt idx="13498">
                        <c:v>43270.183333333334</c:v>
                      </c:pt>
                      <c:pt idx="13499">
                        <c:v>43270.186805555553</c:v>
                      </c:pt>
                      <c:pt idx="13500">
                        <c:v>43270.19027777778</c:v>
                      </c:pt>
                      <c:pt idx="13501">
                        <c:v>43270.193749999999</c:v>
                      </c:pt>
                      <c:pt idx="13502">
                        <c:v>43270.197222222225</c:v>
                      </c:pt>
                      <c:pt idx="13503">
                        <c:v>43270.200694444444</c:v>
                      </c:pt>
                      <c:pt idx="13504">
                        <c:v>43270.20416666667</c:v>
                      </c:pt>
                      <c:pt idx="13505">
                        <c:v>43270.207638888889</c:v>
                      </c:pt>
                      <c:pt idx="13506">
                        <c:v>43270.211111111108</c:v>
                      </c:pt>
                      <c:pt idx="13507">
                        <c:v>43270.214583333334</c:v>
                      </c:pt>
                      <c:pt idx="13508">
                        <c:v>43270.218055555553</c:v>
                      </c:pt>
                      <c:pt idx="13509">
                        <c:v>43270.22152777778</c:v>
                      </c:pt>
                      <c:pt idx="13510">
                        <c:v>43270.224999999999</c:v>
                      </c:pt>
                      <c:pt idx="13511">
                        <c:v>43270.228472222225</c:v>
                      </c:pt>
                      <c:pt idx="13512">
                        <c:v>43270.231944444444</c:v>
                      </c:pt>
                      <c:pt idx="13513">
                        <c:v>43270.23541666667</c:v>
                      </c:pt>
                      <c:pt idx="13514">
                        <c:v>43270.238888888889</c:v>
                      </c:pt>
                      <c:pt idx="13515">
                        <c:v>43270.242361111108</c:v>
                      </c:pt>
                      <c:pt idx="13516">
                        <c:v>43270.245833333334</c:v>
                      </c:pt>
                      <c:pt idx="13517">
                        <c:v>43270.249305555553</c:v>
                      </c:pt>
                      <c:pt idx="13518">
                        <c:v>43270.25277777778</c:v>
                      </c:pt>
                      <c:pt idx="13519">
                        <c:v>43270.256249999999</c:v>
                      </c:pt>
                      <c:pt idx="13520">
                        <c:v>43270.259722222225</c:v>
                      </c:pt>
                      <c:pt idx="13521">
                        <c:v>43270.263194444444</c:v>
                      </c:pt>
                      <c:pt idx="13522">
                        <c:v>43270.26666666667</c:v>
                      </c:pt>
                      <c:pt idx="13523">
                        <c:v>43270.270138888889</c:v>
                      </c:pt>
                      <c:pt idx="13524">
                        <c:v>43270.273611111108</c:v>
                      </c:pt>
                      <c:pt idx="13525">
                        <c:v>43270.277083333334</c:v>
                      </c:pt>
                      <c:pt idx="13526">
                        <c:v>43270.280555555553</c:v>
                      </c:pt>
                      <c:pt idx="13527">
                        <c:v>43270.28402777778</c:v>
                      </c:pt>
                      <c:pt idx="13528">
                        <c:v>43270.287499999999</c:v>
                      </c:pt>
                      <c:pt idx="13529">
                        <c:v>43270.290972222225</c:v>
                      </c:pt>
                      <c:pt idx="13530">
                        <c:v>43270.294444444444</c:v>
                      </c:pt>
                      <c:pt idx="13531">
                        <c:v>43270.29791666667</c:v>
                      </c:pt>
                      <c:pt idx="13532">
                        <c:v>43270.301388888889</c:v>
                      </c:pt>
                      <c:pt idx="13533">
                        <c:v>43270.304861111108</c:v>
                      </c:pt>
                      <c:pt idx="13534">
                        <c:v>43270.308333333334</c:v>
                      </c:pt>
                      <c:pt idx="13535">
                        <c:v>43270.311805555553</c:v>
                      </c:pt>
                      <c:pt idx="13536">
                        <c:v>43270.31527777778</c:v>
                      </c:pt>
                      <c:pt idx="13537">
                        <c:v>43270.318749999999</c:v>
                      </c:pt>
                      <c:pt idx="13538">
                        <c:v>43270.322222222225</c:v>
                      </c:pt>
                      <c:pt idx="13539">
                        <c:v>43270.325694444444</c:v>
                      </c:pt>
                      <c:pt idx="13540">
                        <c:v>43270.32916666667</c:v>
                      </c:pt>
                      <c:pt idx="13541">
                        <c:v>43270.332638888889</c:v>
                      </c:pt>
                      <c:pt idx="13542">
                        <c:v>43270.336111111108</c:v>
                      </c:pt>
                      <c:pt idx="13543">
                        <c:v>43270.339583333334</c:v>
                      </c:pt>
                      <c:pt idx="13544">
                        <c:v>43270.343055555553</c:v>
                      </c:pt>
                      <c:pt idx="13545">
                        <c:v>43270.34652777778</c:v>
                      </c:pt>
                      <c:pt idx="13546">
                        <c:v>43270.35</c:v>
                      </c:pt>
                      <c:pt idx="13547">
                        <c:v>43270.353472222225</c:v>
                      </c:pt>
                      <c:pt idx="13548">
                        <c:v>43270.356944444444</c:v>
                      </c:pt>
                      <c:pt idx="13549">
                        <c:v>43270.36041666667</c:v>
                      </c:pt>
                      <c:pt idx="13550">
                        <c:v>43270.363888888889</c:v>
                      </c:pt>
                      <c:pt idx="13551">
                        <c:v>43270.367361111108</c:v>
                      </c:pt>
                      <c:pt idx="13552">
                        <c:v>43270.370833333334</c:v>
                      </c:pt>
                      <c:pt idx="13553">
                        <c:v>43270.374305555553</c:v>
                      </c:pt>
                      <c:pt idx="13554">
                        <c:v>43270.37777777778</c:v>
                      </c:pt>
                      <c:pt idx="13555">
                        <c:v>43270.384722222225</c:v>
                      </c:pt>
                      <c:pt idx="13556">
                        <c:v>43270.388194444444</c:v>
                      </c:pt>
                      <c:pt idx="13557">
                        <c:v>43270.39166666667</c:v>
                      </c:pt>
                      <c:pt idx="13558">
                        <c:v>43270.398611111108</c:v>
                      </c:pt>
                      <c:pt idx="13559">
                        <c:v>43270.402083333334</c:v>
                      </c:pt>
                      <c:pt idx="13560">
                        <c:v>43270.405555555553</c:v>
                      </c:pt>
                      <c:pt idx="13561">
                        <c:v>43270.40902777778</c:v>
                      </c:pt>
                      <c:pt idx="13562">
                        <c:v>43270.412499999999</c:v>
                      </c:pt>
                      <c:pt idx="13563">
                        <c:v>43270.416666666664</c:v>
                      </c:pt>
                      <c:pt idx="13564">
                        <c:v>43270.420138888891</c:v>
                      </c:pt>
                      <c:pt idx="13565">
                        <c:v>43270.426388888889</c:v>
                      </c:pt>
                      <c:pt idx="13566">
                        <c:v>43270.430555555555</c:v>
                      </c:pt>
                      <c:pt idx="13567">
                        <c:v>43270.434027777781</c:v>
                      </c:pt>
                      <c:pt idx="13568">
                        <c:v>43270.4375</c:v>
                      </c:pt>
                      <c:pt idx="13569">
                        <c:v>43270.440972222219</c:v>
                      </c:pt>
                      <c:pt idx="13570">
                        <c:v>43270.447222222225</c:v>
                      </c:pt>
                      <c:pt idx="13571">
                        <c:v>43270.450694444444</c:v>
                      </c:pt>
                      <c:pt idx="13572">
                        <c:v>43270.454861111109</c:v>
                      </c:pt>
                      <c:pt idx="13573">
                        <c:v>43270.458333333336</c:v>
                      </c:pt>
                      <c:pt idx="13574">
                        <c:v>43270.461805555555</c:v>
                      </c:pt>
                      <c:pt idx="13575">
                        <c:v>43270.465277777781</c:v>
                      </c:pt>
                      <c:pt idx="13576">
                        <c:v>43270.46875</c:v>
                      </c:pt>
                      <c:pt idx="13577">
                        <c:v>43270.472222222219</c:v>
                      </c:pt>
                      <c:pt idx="13578">
                        <c:v>43270.478472222225</c:v>
                      </c:pt>
                      <c:pt idx="13579">
                        <c:v>43270.48541666667</c:v>
                      </c:pt>
                      <c:pt idx="13580">
                        <c:v>43270.489583333336</c:v>
                      </c:pt>
                      <c:pt idx="13581">
                        <c:v>43270.493055555555</c:v>
                      </c:pt>
                      <c:pt idx="13582">
                        <c:v>43270.499305555553</c:v>
                      </c:pt>
                      <c:pt idx="13583">
                        <c:v>43270.50277777778</c:v>
                      </c:pt>
                      <c:pt idx="13584">
                        <c:v>43270.506249999999</c:v>
                      </c:pt>
                      <c:pt idx="13585">
                        <c:v>43270.513194444444</c:v>
                      </c:pt>
                      <c:pt idx="13586">
                        <c:v>43270.51666666667</c:v>
                      </c:pt>
                      <c:pt idx="13587">
                        <c:v>43270.520138888889</c:v>
                      </c:pt>
                      <c:pt idx="13588">
                        <c:v>43270.524305555555</c:v>
                      </c:pt>
                      <c:pt idx="13589">
                        <c:v>43270.527777777781</c:v>
                      </c:pt>
                      <c:pt idx="13590">
                        <c:v>43270.53125</c:v>
                      </c:pt>
                      <c:pt idx="13591">
                        <c:v>43270.534722222219</c:v>
                      </c:pt>
                      <c:pt idx="13592">
                        <c:v>43270.540972222225</c:v>
                      </c:pt>
                      <c:pt idx="13593">
                        <c:v>43270.544444444444</c:v>
                      </c:pt>
                      <c:pt idx="13594">
                        <c:v>43270.548611111109</c:v>
                      </c:pt>
                      <c:pt idx="13595">
                        <c:v>43270.552083333336</c:v>
                      </c:pt>
                      <c:pt idx="13596">
                        <c:v>43270.558333333334</c:v>
                      </c:pt>
                      <c:pt idx="13597">
                        <c:v>43270.56527777778</c:v>
                      </c:pt>
                      <c:pt idx="13598">
                        <c:v>43270.569444444445</c:v>
                      </c:pt>
                      <c:pt idx="13599">
                        <c:v>43270.572916666664</c:v>
                      </c:pt>
                      <c:pt idx="13600">
                        <c:v>43270.576388888891</c:v>
                      </c:pt>
                      <c:pt idx="13601">
                        <c:v>43270.582638888889</c:v>
                      </c:pt>
                      <c:pt idx="13602">
                        <c:v>43270.586805555555</c:v>
                      </c:pt>
                      <c:pt idx="13603">
                        <c:v>43270.590277777781</c:v>
                      </c:pt>
                      <c:pt idx="13604">
                        <c:v>43270.59375</c:v>
                      </c:pt>
                      <c:pt idx="13605">
                        <c:v>43270.6</c:v>
                      </c:pt>
                      <c:pt idx="13606">
                        <c:v>43270.606944444444</c:v>
                      </c:pt>
                      <c:pt idx="13607">
                        <c:v>43270.61041666667</c:v>
                      </c:pt>
                      <c:pt idx="13608">
                        <c:v>43270.613888888889</c:v>
                      </c:pt>
                      <c:pt idx="13609">
                        <c:v>43270.620833333334</c:v>
                      </c:pt>
                      <c:pt idx="13610">
                        <c:v>43270.624305555553</c:v>
                      </c:pt>
                      <c:pt idx="13611">
                        <c:v>43270.62777777778</c:v>
                      </c:pt>
                      <c:pt idx="13612">
                        <c:v>43270.631249999999</c:v>
                      </c:pt>
                      <c:pt idx="13613">
                        <c:v>43270.638194444444</c:v>
                      </c:pt>
                      <c:pt idx="13614">
                        <c:v>43270.64166666667</c:v>
                      </c:pt>
                      <c:pt idx="13615">
                        <c:v>43270.648611111108</c:v>
                      </c:pt>
                      <c:pt idx="13616">
                        <c:v>43270.655555555553</c:v>
                      </c:pt>
                      <c:pt idx="13617">
                        <c:v>43270.65902777778</c:v>
                      </c:pt>
                      <c:pt idx="13618">
                        <c:v>43270.662499999999</c:v>
                      </c:pt>
                      <c:pt idx="13619">
                        <c:v>43270.665972222225</c:v>
                      </c:pt>
                      <c:pt idx="13620">
                        <c:v>43270.669444444444</c:v>
                      </c:pt>
                      <c:pt idx="13621">
                        <c:v>43270.67291666667</c:v>
                      </c:pt>
                      <c:pt idx="13622">
                        <c:v>43270.676388888889</c:v>
                      </c:pt>
                      <c:pt idx="13623">
                        <c:v>43270.679861111108</c:v>
                      </c:pt>
                      <c:pt idx="13624">
                        <c:v>43270.683333333334</c:v>
                      </c:pt>
                      <c:pt idx="13625">
                        <c:v>43270.686805555553</c:v>
                      </c:pt>
                      <c:pt idx="13626">
                        <c:v>43270.69027777778</c:v>
                      </c:pt>
                      <c:pt idx="13627">
                        <c:v>43270.693749999999</c:v>
                      </c:pt>
                      <c:pt idx="13628">
                        <c:v>43270.697222222225</c:v>
                      </c:pt>
                      <c:pt idx="13629">
                        <c:v>43270.700694444444</c:v>
                      </c:pt>
                      <c:pt idx="13630">
                        <c:v>43270.70416666667</c:v>
                      </c:pt>
                      <c:pt idx="13631">
                        <c:v>43270.707638888889</c:v>
                      </c:pt>
                      <c:pt idx="13632">
                        <c:v>43270.711111111108</c:v>
                      </c:pt>
                      <c:pt idx="13633">
                        <c:v>43270.714583333334</c:v>
                      </c:pt>
                      <c:pt idx="13634">
                        <c:v>43270.718055555553</c:v>
                      </c:pt>
                      <c:pt idx="13635">
                        <c:v>43270.72152777778</c:v>
                      </c:pt>
                      <c:pt idx="13636">
                        <c:v>43270.724999999999</c:v>
                      </c:pt>
                      <c:pt idx="13637">
                        <c:v>43270.728472222225</c:v>
                      </c:pt>
                      <c:pt idx="13638">
                        <c:v>43270.731944444444</c:v>
                      </c:pt>
                      <c:pt idx="13639">
                        <c:v>43270.73541666667</c:v>
                      </c:pt>
                      <c:pt idx="13640">
                        <c:v>43270.738888888889</c:v>
                      </c:pt>
                      <c:pt idx="13641">
                        <c:v>43270.742361111108</c:v>
                      </c:pt>
                      <c:pt idx="13642">
                        <c:v>43270.745833333334</c:v>
                      </c:pt>
                      <c:pt idx="13643">
                        <c:v>43270.749305555553</c:v>
                      </c:pt>
                      <c:pt idx="13644">
                        <c:v>43270.75277777778</c:v>
                      </c:pt>
                      <c:pt idx="13645">
                        <c:v>43270.756249999999</c:v>
                      </c:pt>
                      <c:pt idx="13646">
                        <c:v>43270.759722222225</c:v>
                      </c:pt>
                      <c:pt idx="13647">
                        <c:v>43270.763194444444</c:v>
                      </c:pt>
                      <c:pt idx="13648">
                        <c:v>43270.76666666667</c:v>
                      </c:pt>
                      <c:pt idx="13649">
                        <c:v>43270.770138888889</c:v>
                      </c:pt>
                      <c:pt idx="13650">
                        <c:v>43270.773611111108</c:v>
                      </c:pt>
                      <c:pt idx="13651">
                        <c:v>43270.777083333334</c:v>
                      </c:pt>
                      <c:pt idx="13652">
                        <c:v>43270.780555555553</c:v>
                      </c:pt>
                      <c:pt idx="13653">
                        <c:v>43270.78402777778</c:v>
                      </c:pt>
                      <c:pt idx="13654">
                        <c:v>43270.787499999999</c:v>
                      </c:pt>
                      <c:pt idx="13655">
                        <c:v>43270.790972222225</c:v>
                      </c:pt>
                      <c:pt idx="13656">
                        <c:v>43270.794444444444</c:v>
                      </c:pt>
                      <c:pt idx="13657">
                        <c:v>43270.79791666667</c:v>
                      </c:pt>
                      <c:pt idx="13658">
                        <c:v>43270.801388888889</c:v>
                      </c:pt>
                      <c:pt idx="13659">
                        <c:v>43270.804861111108</c:v>
                      </c:pt>
                      <c:pt idx="13660">
                        <c:v>43270.808333333334</c:v>
                      </c:pt>
                      <c:pt idx="13661">
                        <c:v>43270.811805555553</c:v>
                      </c:pt>
                      <c:pt idx="13662">
                        <c:v>43270.81527777778</c:v>
                      </c:pt>
                      <c:pt idx="13663">
                        <c:v>43270.818749999999</c:v>
                      </c:pt>
                      <c:pt idx="13664">
                        <c:v>43270.822222222225</c:v>
                      </c:pt>
                      <c:pt idx="13665">
                        <c:v>43270.825694444444</c:v>
                      </c:pt>
                      <c:pt idx="13666">
                        <c:v>43270.82916666667</c:v>
                      </c:pt>
                      <c:pt idx="13667">
                        <c:v>43270.832638888889</c:v>
                      </c:pt>
                      <c:pt idx="13668">
                        <c:v>43270.836111111108</c:v>
                      </c:pt>
                      <c:pt idx="13669">
                        <c:v>43270.839583333334</c:v>
                      </c:pt>
                      <c:pt idx="13670">
                        <c:v>43270.843055555553</c:v>
                      </c:pt>
                      <c:pt idx="13671">
                        <c:v>43270.84652777778</c:v>
                      </c:pt>
                      <c:pt idx="13672">
                        <c:v>43270.85</c:v>
                      </c:pt>
                      <c:pt idx="13673">
                        <c:v>43270.853472222225</c:v>
                      </c:pt>
                      <c:pt idx="13674">
                        <c:v>43270.856944444444</c:v>
                      </c:pt>
                      <c:pt idx="13675">
                        <c:v>43270.86041666667</c:v>
                      </c:pt>
                      <c:pt idx="13676">
                        <c:v>43270.863888888889</c:v>
                      </c:pt>
                      <c:pt idx="13677">
                        <c:v>43270.867361111108</c:v>
                      </c:pt>
                      <c:pt idx="13678">
                        <c:v>43270.870833333334</c:v>
                      </c:pt>
                      <c:pt idx="13679">
                        <c:v>43270.874305555553</c:v>
                      </c:pt>
                      <c:pt idx="13680">
                        <c:v>43270.87777777778</c:v>
                      </c:pt>
                      <c:pt idx="13681">
                        <c:v>43270.881249999999</c:v>
                      </c:pt>
                      <c:pt idx="13682">
                        <c:v>43270.884722222225</c:v>
                      </c:pt>
                      <c:pt idx="13683">
                        <c:v>43270.888194444444</c:v>
                      </c:pt>
                      <c:pt idx="13684">
                        <c:v>43270.89166666667</c:v>
                      </c:pt>
                      <c:pt idx="13685">
                        <c:v>43270.895138888889</c:v>
                      </c:pt>
                      <c:pt idx="13686">
                        <c:v>43270.898611111108</c:v>
                      </c:pt>
                      <c:pt idx="13687">
                        <c:v>43270.902083333334</c:v>
                      </c:pt>
                      <c:pt idx="13688">
                        <c:v>43270.905555555553</c:v>
                      </c:pt>
                      <c:pt idx="13689">
                        <c:v>43270.90902777778</c:v>
                      </c:pt>
                      <c:pt idx="13690">
                        <c:v>43270.912499999999</c:v>
                      </c:pt>
                      <c:pt idx="13691">
                        <c:v>43270.915972222225</c:v>
                      </c:pt>
                      <c:pt idx="13692">
                        <c:v>43270.919444444444</c:v>
                      </c:pt>
                      <c:pt idx="13693">
                        <c:v>43270.92291666667</c:v>
                      </c:pt>
                      <c:pt idx="13694">
                        <c:v>43270.926388888889</c:v>
                      </c:pt>
                      <c:pt idx="13695">
                        <c:v>43270.929861111108</c:v>
                      </c:pt>
                      <c:pt idx="13696">
                        <c:v>43270.933333333334</c:v>
                      </c:pt>
                      <c:pt idx="13697">
                        <c:v>43270.9375</c:v>
                      </c:pt>
                      <c:pt idx="13698">
                        <c:v>43270.940972222219</c:v>
                      </c:pt>
                      <c:pt idx="13699">
                        <c:v>43270.944444444445</c:v>
                      </c:pt>
                      <c:pt idx="13700">
                        <c:v>43270.947916666664</c:v>
                      </c:pt>
                      <c:pt idx="13701">
                        <c:v>43270.951388888891</c:v>
                      </c:pt>
                      <c:pt idx="13702">
                        <c:v>43270.954861111109</c:v>
                      </c:pt>
                      <c:pt idx="13703">
                        <c:v>43270.958333333336</c:v>
                      </c:pt>
                      <c:pt idx="13704">
                        <c:v>43270.961805555555</c:v>
                      </c:pt>
                      <c:pt idx="13705">
                        <c:v>43270.965277777781</c:v>
                      </c:pt>
                      <c:pt idx="13706">
                        <c:v>43270.96875</c:v>
                      </c:pt>
                      <c:pt idx="13707">
                        <c:v>43270.972222222219</c:v>
                      </c:pt>
                      <c:pt idx="13708">
                        <c:v>43270.975694444445</c:v>
                      </c:pt>
                      <c:pt idx="13709">
                        <c:v>43270.979166666664</c:v>
                      </c:pt>
                      <c:pt idx="13710">
                        <c:v>43270.982638888891</c:v>
                      </c:pt>
                      <c:pt idx="13711">
                        <c:v>43270.986111111109</c:v>
                      </c:pt>
                      <c:pt idx="13712">
                        <c:v>43270.989583333336</c:v>
                      </c:pt>
                      <c:pt idx="13713">
                        <c:v>43270.993055555555</c:v>
                      </c:pt>
                      <c:pt idx="13714">
                        <c:v>43270.996527777781</c:v>
                      </c:pt>
                      <c:pt idx="13715">
                        <c:v>43271.00277777778</c:v>
                      </c:pt>
                      <c:pt idx="13716">
                        <c:v>43271.006249999999</c:v>
                      </c:pt>
                      <c:pt idx="13717">
                        <c:v>43271.009722222225</c:v>
                      </c:pt>
                      <c:pt idx="13718">
                        <c:v>43271.01666666667</c:v>
                      </c:pt>
                      <c:pt idx="13719">
                        <c:v>43271.020138888889</c:v>
                      </c:pt>
                      <c:pt idx="13720">
                        <c:v>43271.023611111108</c:v>
                      </c:pt>
                      <c:pt idx="13721">
                        <c:v>43271.027083333334</c:v>
                      </c:pt>
                      <c:pt idx="13722">
                        <c:v>43271.030555555553</c:v>
                      </c:pt>
                      <c:pt idx="13723">
                        <c:v>43271.03402777778</c:v>
                      </c:pt>
                      <c:pt idx="13724">
                        <c:v>43271.037499999999</c:v>
                      </c:pt>
                      <c:pt idx="13725">
                        <c:v>43271.040972222225</c:v>
                      </c:pt>
                      <c:pt idx="13726">
                        <c:v>43271.044444444444</c:v>
                      </c:pt>
                      <c:pt idx="13727">
                        <c:v>43271.04791666667</c:v>
                      </c:pt>
                      <c:pt idx="13728">
                        <c:v>43271.051388888889</c:v>
                      </c:pt>
                      <c:pt idx="13729">
                        <c:v>43271.054861111108</c:v>
                      </c:pt>
                      <c:pt idx="13730">
                        <c:v>43271.058333333334</c:v>
                      </c:pt>
                      <c:pt idx="13731">
                        <c:v>43271.061805555553</c:v>
                      </c:pt>
                      <c:pt idx="13732">
                        <c:v>43271.06527777778</c:v>
                      </c:pt>
                      <c:pt idx="13733">
                        <c:v>43271.068749999999</c:v>
                      </c:pt>
                      <c:pt idx="13734">
                        <c:v>43271.072222222225</c:v>
                      </c:pt>
                      <c:pt idx="13735">
                        <c:v>43271.075694444444</c:v>
                      </c:pt>
                      <c:pt idx="13736">
                        <c:v>43271.07916666667</c:v>
                      </c:pt>
                      <c:pt idx="13737">
                        <c:v>43271.082638888889</c:v>
                      </c:pt>
                      <c:pt idx="13738">
                        <c:v>43271.086111111108</c:v>
                      </c:pt>
                      <c:pt idx="13739">
                        <c:v>43271.089583333334</c:v>
                      </c:pt>
                      <c:pt idx="13740">
                        <c:v>43271.093055555553</c:v>
                      </c:pt>
                      <c:pt idx="13741">
                        <c:v>43271.09652777778</c:v>
                      </c:pt>
                      <c:pt idx="13742">
                        <c:v>43271.1</c:v>
                      </c:pt>
                      <c:pt idx="13743">
                        <c:v>43271.103472222225</c:v>
                      </c:pt>
                      <c:pt idx="13744">
                        <c:v>43271.106944444444</c:v>
                      </c:pt>
                      <c:pt idx="13745">
                        <c:v>43271.11041666667</c:v>
                      </c:pt>
                      <c:pt idx="13746">
                        <c:v>43271.113888888889</c:v>
                      </c:pt>
                      <c:pt idx="13747">
                        <c:v>43271.117361111108</c:v>
                      </c:pt>
                      <c:pt idx="13748">
                        <c:v>43271.120833333334</c:v>
                      </c:pt>
                      <c:pt idx="13749">
                        <c:v>43271.124305555553</c:v>
                      </c:pt>
                      <c:pt idx="13750">
                        <c:v>43271.12777777778</c:v>
                      </c:pt>
                      <c:pt idx="13751">
                        <c:v>43271.131249999999</c:v>
                      </c:pt>
                      <c:pt idx="13752">
                        <c:v>43271.134722222225</c:v>
                      </c:pt>
                      <c:pt idx="13753">
                        <c:v>43271.138194444444</c:v>
                      </c:pt>
                      <c:pt idx="13754">
                        <c:v>43271.14166666667</c:v>
                      </c:pt>
                      <c:pt idx="13755">
                        <c:v>43271.145138888889</c:v>
                      </c:pt>
                      <c:pt idx="13756">
                        <c:v>43271.148611111108</c:v>
                      </c:pt>
                      <c:pt idx="13757">
                        <c:v>43271.152083333334</c:v>
                      </c:pt>
                      <c:pt idx="13758">
                        <c:v>43271.155555555553</c:v>
                      </c:pt>
                      <c:pt idx="13759">
                        <c:v>43271.15902777778</c:v>
                      </c:pt>
                      <c:pt idx="13760">
                        <c:v>43271.162499999999</c:v>
                      </c:pt>
                      <c:pt idx="13761">
                        <c:v>43271.169444444444</c:v>
                      </c:pt>
                      <c:pt idx="13762">
                        <c:v>43271.17291666667</c:v>
                      </c:pt>
                      <c:pt idx="13763">
                        <c:v>43271.176388888889</c:v>
                      </c:pt>
                      <c:pt idx="13764">
                        <c:v>43271.179861111108</c:v>
                      </c:pt>
                      <c:pt idx="13765">
                        <c:v>43271.184027777781</c:v>
                      </c:pt>
                      <c:pt idx="13766">
                        <c:v>43271.1875</c:v>
                      </c:pt>
                      <c:pt idx="13767">
                        <c:v>43271.190972222219</c:v>
                      </c:pt>
                      <c:pt idx="13768">
                        <c:v>43271.194444444445</c:v>
                      </c:pt>
                      <c:pt idx="13769">
                        <c:v>43271.197916666664</c:v>
                      </c:pt>
                      <c:pt idx="13770">
                        <c:v>43271.201388888891</c:v>
                      </c:pt>
                      <c:pt idx="13771">
                        <c:v>43271.204861111109</c:v>
                      </c:pt>
                      <c:pt idx="13772">
                        <c:v>43271.208333333336</c:v>
                      </c:pt>
                      <c:pt idx="13773">
                        <c:v>43271.211805555555</c:v>
                      </c:pt>
                      <c:pt idx="13774">
                        <c:v>43271.215277777781</c:v>
                      </c:pt>
                      <c:pt idx="13775">
                        <c:v>43271.21875</c:v>
                      </c:pt>
                      <c:pt idx="13776">
                        <c:v>43271.222222222219</c:v>
                      </c:pt>
                      <c:pt idx="13777">
                        <c:v>43271.225694444445</c:v>
                      </c:pt>
                      <c:pt idx="13778">
                        <c:v>43271.229166666664</c:v>
                      </c:pt>
                      <c:pt idx="13779">
                        <c:v>43271.232638888891</c:v>
                      </c:pt>
                      <c:pt idx="13780">
                        <c:v>43271.236111111109</c:v>
                      </c:pt>
                      <c:pt idx="13781">
                        <c:v>43271.239583333336</c:v>
                      </c:pt>
                      <c:pt idx="13782">
                        <c:v>43271.243055555555</c:v>
                      </c:pt>
                      <c:pt idx="13783">
                        <c:v>43271.246527777781</c:v>
                      </c:pt>
                      <c:pt idx="13784">
                        <c:v>43271.25</c:v>
                      </c:pt>
                      <c:pt idx="13785">
                        <c:v>43271.253472222219</c:v>
                      </c:pt>
                      <c:pt idx="13786">
                        <c:v>43271.256944444445</c:v>
                      </c:pt>
                      <c:pt idx="13787">
                        <c:v>43271.260416666664</c:v>
                      </c:pt>
                      <c:pt idx="13788">
                        <c:v>43271.263888888891</c:v>
                      </c:pt>
                      <c:pt idx="13789">
                        <c:v>43271.267361111109</c:v>
                      </c:pt>
                      <c:pt idx="13790">
                        <c:v>43271.270833333336</c:v>
                      </c:pt>
                      <c:pt idx="13791">
                        <c:v>43271.274305555555</c:v>
                      </c:pt>
                      <c:pt idx="13792">
                        <c:v>43271.277777777781</c:v>
                      </c:pt>
                      <c:pt idx="13793">
                        <c:v>43271.28125</c:v>
                      </c:pt>
                      <c:pt idx="13794">
                        <c:v>43271.284722222219</c:v>
                      </c:pt>
                      <c:pt idx="13795">
                        <c:v>43271.288194444445</c:v>
                      </c:pt>
                      <c:pt idx="13796">
                        <c:v>43271.291666666664</c:v>
                      </c:pt>
                      <c:pt idx="13797">
                        <c:v>43271.295138888891</c:v>
                      </c:pt>
                      <c:pt idx="13798">
                        <c:v>43271.298611111109</c:v>
                      </c:pt>
                      <c:pt idx="13799">
                        <c:v>43271.302083333336</c:v>
                      </c:pt>
                      <c:pt idx="13800">
                        <c:v>43271.305555555555</c:v>
                      </c:pt>
                      <c:pt idx="13801">
                        <c:v>43271.309027777781</c:v>
                      </c:pt>
                      <c:pt idx="13802">
                        <c:v>43271.3125</c:v>
                      </c:pt>
                      <c:pt idx="13803">
                        <c:v>43271.315972222219</c:v>
                      </c:pt>
                      <c:pt idx="13804">
                        <c:v>43271.319444444445</c:v>
                      </c:pt>
                      <c:pt idx="13805">
                        <c:v>43271.322916666664</c:v>
                      </c:pt>
                      <c:pt idx="13806">
                        <c:v>43271.326388888891</c:v>
                      </c:pt>
                      <c:pt idx="13807">
                        <c:v>43271.329861111109</c:v>
                      </c:pt>
                      <c:pt idx="13808">
                        <c:v>43271.333333333336</c:v>
                      </c:pt>
                      <c:pt idx="13809">
                        <c:v>43271.336805555555</c:v>
                      </c:pt>
                      <c:pt idx="13810">
                        <c:v>43271.340277777781</c:v>
                      </c:pt>
                      <c:pt idx="13811">
                        <c:v>43271.34375</c:v>
                      </c:pt>
                      <c:pt idx="13812">
                        <c:v>43271.347222222219</c:v>
                      </c:pt>
                      <c:pt idx="13813">
                        <c:v>43271.350694444445</c:v>
                      </c:pt>
                      <c:pt idx="13814">
                        <c:v>43271.354166666664</c:v>
                      </c:pt>
                      <c:pt idx="13815">
                        <c:v>43271.357638888891</c:v>
                      </c:pt>
                      <c:pt idx="13816">
                        <c:v>43271.361111111109</c:v>
                      </c:pt>
                      <c:pt idx="13817">
                        <c:v>43271.364583333336</c:v>
                      </c:pt>
                      <c:pt idx="13818">
                        <c:v>43271.368055555555</c:v>
                      </c:pt>
                      <c:pt idx="13819">
                        <c:v>43271.371527777781</c:v>
                      </c:pt>
                      <c:pt idx="13820">
                        <c:v>43271.375</c:v>
                      </c:pt>
                      <c:pt idx="13821">
                        <c:v>43271.381249999999</c:v>
                      </c:pt>
                      <c:pt idx="13822">
                        <c:v>43271.385416666664</c:v>
                      </c:pt>
                      <c:pt idx="13823">
                        <c:v>43271.388888888891</c:v>
                      </c:pt>
                      <c:pt idx="13824">
                        <c:v>43271.395138888889</c:v>
                      </c:pt>
                      <c:pt idx="13825">
                        <c:v>43271.399305555555</c:v>
                      </c:pt>
                      <c:pt idx="13826">
                        <c:v>43271.402777777781</c:v>
                      </c:pt>
                      <c:pt idx="13827">
                        <c:v>43271.40625</c:v>
                      </c:pt>
                      <c:pt idx="13828">
                        <c:v>43271.409722222219</c:v>
                      </c:pt>
                      <c:pt idx="13829">
                        <c:v>43271.413194444445</c:v>
                      </c:pt>
                      <c:pt idx="13830">
                        <c:v>43271.416666666664</c:v>
                      </c:pt>
                      <c:pt idx="13831">
                        <c:v>43271.420138888891</c:v>
                      </c:pt>
                      <c:pt idx="13832">
                        <c:v>43271.423611111109</c:v>
                      </c:pt>
                      <c:pt idx="13833">
                        <c:v>43271.429861111108</c:v>
                      </c:pt>
                      <c:pt idx="13834">
                        <c:v>43271.434027777781</c:v>
                      </c:pt>
                      <c:pt idx="13835">
                        <c:v>43271.44027777778</c:v>
                      </c:pt>
                      <c:pt idx="13836">
                        <c:v>43271.447222222225</c:v>
                      </c:pt>
                      <c:pt idx="13837">
                        <c:v>43271.451388888891</c:v>
                      </c:pt>
                      <c:pt idx="13838">
                        <c:v>43271.454861111109</c:v>
                      </c:pt>
                      <c:pt idx="13839">
                        <c:v>43271.458333333336</c:v>
                      </c:pt>
                      <c:pt idx="13840">
                        <c:v>43271.464583333334</c:v>
                      </c:pt>
                      <c:pt idx="13841">
                        <c:v>43271.46875</c:v>
                      </c:pt>
                      <c:pt idx="13842">
                        <c:v>43271.472222222219</c:v>
                      </c:pt>
                      <c:pt idx="13843">
                        <c:v>43271.475694444445</c:v>
                      </c:pt>
                      <c:pt idx="13844">
                        <c:v>43271.479166666664</c:v>
                      </c:pt>
                      <c:pt idx="13845">
                        <c:v>43271.482638888891</c:v>
                      </c:pt>
                      <c:pt idx="13846">
                        <c:v>43271.488888888889</c:v>
                      </c:pt>
                      <c:pt idx="13847">
                        <c:v>43271.492361111108</c:v>
                      </c:pt>
                      <c:pt idx="13848">
                        <c:v>43271.496527777781</c:v>
                      </c:pt>
                      <c:pt idx="13849">
                        <c:v>43271.50277777778</c:v>
                      </c:pt>
                      <c:pt idx="13850">
                        <c:v>43271.506944444445</c:v>
                      </c:pt>
                      <c:pt idx="13851">
                        <c:v>43271.513194444444</c:v>
                      </c:pt>
                      <c:pt idx="13852">
                        <c:v>43271.520138888889</c:v>
                      </c:pt>
                      <c:pt idx="13853">
                        <c:v>43271.523611111108</c:v>
                      </c:pt>
                      <c:pt idx="13854">
                        <c:v>43271.527777777781</c:v>
                      </c:pt>
                      <c:pt idx="13855">
                        <c:v>43271.53125</c:v>
                      </c:pt>
                      <c:pt idx="13856">
                        <c:v>43271.537499999999</c:v>
                      </c:pt>
                      <c:pt idx="13857">
                        <c:v>43271.540972222225</c:v>
                      </c:pt>
                      <c:pt idx="13858">
                        <c:v>43271.544444444444</c:v>
                      </c:pt>
                      <c:pt idx="13859">
                        <c:v>43271.54791666667</c:v>
                      </c:pt>
                      <c:pt idx="13860">
                        <c:v>43271.551388888889</c:v>
                      </c:pt>
                      <c:pt idx="13861">
                        <c:v>43271.554861111108</c:v>
                      </c:pt>
                      <c:pt idx="13862">
                        <c:v>43271.558333333334</c:v>
                      </c:pt>
                      <c:pt idx="13863">
                        <c:v>43271.56527777778</c:v>
                      </c:pt>
                      <c:pt idx="13864">
                        <c:v>43271.568749999999</c:v>
                      </c:pt>
                      <c:pt idx="13865">
                        <c:v>43271.572916666664</c:v>
                      </c:pt>
                      <c:pt idx="13866">
                        <c:v>43271.57916666667</c:v>
                      </c:pt>
                      <c:pt idx="13867">
                        <c:v>43271.582638888889</c:v>
                      </c:pt>
                      <c:pt idx="13868">
                        <c:v>43271.589583333334</c:v>
                      </c:pt>
                      <c:pt idx="13869">
                        <c:v>43271.59652777778</c:v>
                      </c:pt>
                      <c:pt idx="13870">
                        <c:v>43271.6</c:v>
                      </c:pt>
                      <c:pt idx="13871">
                        <c:v>43271.606944444444</c:v>
                      </c:pt>
                      <c:pt idx="13872">
                        <c:v>43271.613888888889</c:v>
                      </c:pt>
                      <c:pt idx="13873">
                        <c:v>43271.617361111108</c:v>
                      </c:pt>
                      <c:pt idx="13874">
                        <c:v>43271.620833333334</c:v>
                      </c:pt>
                      <c:pt idx="13875">
                        <c:v>43271.624305555553</c:v>
                      </c:pt>
                      <c:pt idx="13876">
                        <c:v>43271.62777777778</c:v>
                      </c:pt>
                      <c:pt idx="13877">
                        <c:v>43271.631249999999</c:v>
                      </c:pt>
                      <c:pt idx="13878">
                        <c:v>43271.634722222225</c:v>
                      </c:pt>
                      <c:pt idx="13879">
                        <c:v>43271.638194444444</c:v>
                      </c:pt>
                      <c:pt idx="13880">
                        <c:v>43271.64166666667</c:v>
                      </c:pt>
                      <c:pt idx="13881">
                        <c:v>43271.645138888889</c:v>
                      </c:pt>
                      <c:pt idx="13882">
                        <c:v>43271.652083333334</c:v>
                      </c:pt>
                      <c:pt idx="13883">
                        <c:v>43271.655555555553</c:v>
                      </c:pt>
                      <c:pt idx="13884">
                        <c:v>43271.65902777778</c:v>
                      </c:pt>
                      <c:pt idx="13885">
                        <c:v>43271.662499999999</c:v>
                      </c:pt>
                      <c:pt idx="13886">
                        <c:v>43271.665972222225</c:v>
                      </c:pt>
                      <c:pt idx="13887">
                        <c:v>43271.669444444444</c:v>
                      </c:pt>
                      <c:pt idx="13888">
                        <c:v>43271.67291666667</c:v>
                      </c:pt>
                      <c:pt idx="13889">
                        <c:v>43271.676388888889</c:v>
                      </c:pt>
                      <c:pt idx="13890">
                        <c:v>43271.679861111108</c:v>
                      </c:pt>
                      <c:pt idx="13891">
                        <c:v>43271.683333333334</c:v>
                      </c:pt>
                      <c:pt idx="13892">
                        <c:v>43271.6875</c:v>
                      </c:pt>
                      <c:pt idx="13893">
                        <c:v>43271.690972222219</c:v>
                      </c:pt>
                      <c:pt idx="13894">
                        <c:v>43271.694444444445</c:v>
                      </c:pt>
                      <c:pt idx="13895">
                        <c:v>43271.697916666664</c:v>
                      </c:pt>
                      <c:pt idx="13896">
                        <c:v>43271.701388888891</c:v>
                      </c:pt>
                      <c:pt idx="13897">
                        <c:v>43271.704861111109</c:v>
                      </c:pt>
                      <c:pt idx="13898">
                        <c:v>43271.708333333336</c:v>
                      </c:pt>
                      <c:pt idx="13899">
                        <c:v>43271.711805555555</c:v>
                      </c:pt>
                      <c:pt idx="13900">
                        <c:v>43271.715277777781</c:v>
                      </c:pt>
                      <c:pt idx="13901">
                        <c:v>43271.71875</c:v>
                      </c:pt>
                      <c:pt idx="13902">
                        <c:v>43271.722222222219</c:v>
                      </c:pt>
                      <c:pt idx="13903">
                        <c:v>43271.725694444445</c:v>
                      </c:pt>
                      <c:pt idx="13904">
                        <c:v>43271.729166666664</c:v>
                      </c:pt>
                      <c:pt idx="13905">
                        <c:v>43271.732638888891</c:v>
                      </c:pt>
                      <c:pt idx="13906">
                        <c:v>43271.736111111109</c:v>
                      </c:pt>
                      <c:pt idx="13907">
                        <c:v>43271.739583333336</c:v>
                      </c:pt>
                      <c:pt idx="13908">
                        <c:v>43271.743055555555</c:v>
                      </c:pt>
                      <c:pt idx="13909">
                        <c:v>43271.746527777781</c:v>
                      </c:pt>
                      <c:pt idx="13910">
                        <c:v>43271.75</c:v>
                      </c:pt>
                      <c:pt idx="13911">
                        <c:v>43271.753472222219</c:v>
                      </c:pt>
                      <c:pt idx="13912">
                        <c:v>43271.756944444445</c:v>
                      </c:pt>
                      <c:pt idx="13913">
                        <c:v>43271.760416666664</c:v>
                      </c:pt>
                      <c:pt idx="13914">
                        <c:v>43271.763888888891</c:v>
                      </c:pt>
                      <c:pt idx="13915">
                        <c:v>43271.767361111109</c:v>
                      </c:pt>
                      <c:pt idx="13916">
                        <c:v>43271.770833333336</c:v>
                      </c:pt>
                      <c:pt idx="13917">
                        <c:v>43271.774305555555</c:v>
                      </c:pt>
                      <c:pt idx="13918">
                        <c:v>43271.777777777781</c:v>
                      </c:pt>
                      <c:pt idx="13919">
                        <c:v>43271.78125</c:v>
                      </c:pt>
                      <c:pt idx="13920">
                        <c:v>43271.784722222219</c:v>
                      </c:pt>
                      <c:pt idx="13921">
                        <c:v>43271.788194444445</c:v>
                      </c:pt>
                      <c:pt idx="13922">
                        <c:v>43271.791666666664</c:v>
                      </c:pt>
                      <c:pt idx="13923">
                        <c:v>43271.795138888891</c:v>
                      </c:pt>
                      <c:pt idx="13924">
                        <c:v>43271.798611111109</c:v>
                      </c:pt>
                      <c:pt idx="13925">
                        <c:v>43271.802083333336</c:v>
                      </c:pt>
                      <c:pt idx="13926">
                        <c:v>43271.805555555555</c:v>
                      </c:pt>
                      <c:pt idx="13927">
                        <c:v>43271.809027777781</c:v>
                      </c:pt>
                      <c:pt idx="13928">
                        <c:v>43271.8125</c:v>
                      </c:pt>
                      <c:pt idx="13929">
                        <c:v>43271.815972222219</c:v>
                      </c:pt>
                      <c:pt idx="13930">
                        <c:v>43271.819444444445</c:v>
                      </c:pt>
                      <c:pt idx="13931">
                        <c:v>43271.822916666664</c:v>
                      </c:pt>
                      <c:pt idx="13932">
                        <c:v>43271.826388888891</c:v>
                      </c:pt>
                      <c:pt idx="13933">
                        <c:v>43271.829861111109</c:v>
                      </c:pt>
                      <c:pt idx="13934">
                        <c:v>43271.833333333336</c:v>
                      </c:pt>
                      <c:pt idx="13935">
                        <c:v>43271.836805555555</c:v>
                      </c:pt>
                      <c:pt idx="13936">
                        <c:v>43271.840277777781</c:v>
                      </c:pt>
                      <c:pt idx="13937">
                        <c:v>43271.84375</c:v>
                      </c:pt>
                      <c:pt idx="13938">
                        <c:v>43271.847222222219</c:v>
                      </c:pt>
                      <c:pt idx="13939">
                        <c:v>43271.850694444445</c:v>
                      </c:pt>
                      <c:pt idx="13940">
                        <c:v>43271.854166666664</c:v>
                      </c:pt>
                      <c:pt idx="13941">
                        <c:v>43271.857638888891</c:v>
                      </c:pt>
                      <c:pt idx="13942">
                        <c:v>43271.861111111109</c:v>
                      </c:pt>
                      <c:pt idx="13943">
                        <c:v>43271.864583333336</c:v>
                      </c:pt>
                      <c:pt idx="13944">
                        <c:v>43271.868055555555</c:v>
                      </c:pt>
                      <c:pt idx="13945">
                        <c:v>43271.871527777781</c:v>
                      </c:pt>
                      <c:pt idx="13946">
                        <c:v>43271.875</c:v>
                      </c:pt>
                      <c:pt idx="13947">
                        <c:v>43271.878472222219</c:v>
                      </c:pt>
                      <c:pt idx="13948">
                        <c:v>43271.881944444445</c:v>
                      </c:pt>
                      <c:pt idx="13949">
                        <c:v>43271.885416666664</c:v>
                      </c:pt>
                      <c:pt idx="13950">
                        <c:v>43271.888888888891</c:v>
                      </c:pt>
                      <c:pt idx="13951">
                        <c:v>43271.892361111109</c:v>
                      </c:pt>
                      <c:pt idx="13952">
                        <c:v>43271.895833333336</c:v>
                      </c:pt>
                      <c:pt idx="13953">
                        <c:v>43271.899305555555</c:v>
                      </c:pt>
                      <c:pt idx="13954">
                        <c:v>43271.902777777781</c:v>
                      </c:pt>
                      <c:pt idx="13955">
                        <c:v>43271.90625</c:v>
                      </c:pt>
                      <c:pt idx="13956">
                        <c:v>43271.909722222219</c:v>
                      </c:pt>
                      <c:pt idx="13957">
                        <c:v>43271.913194444445</c:v>
                      </c:pt>
                      <c:pt idx="13958">
                        <c:v>43271.916666666664</c:v>
                      </c:pt>
                      <c:pt idx="13959">
                        <c:v>43271.920138888891</c:v>
                      </c:pt>
                      <c:pt idx="13960">
                        <c:v>43271.923611111109</c:v>
                      </c:pt>
                      <c:pt idx="13961">
                        <c:v>43271.927083333336</c:v>
                      </c:pt>
                      <c:pt idx="13962">
                        <c:v>43271.930555555555</c:v>
                      </c:pt>
                      <c:pt idx="13963">
                        <c:v>43271.934027777781</c:v>
                      </c:pt>
                      <c:pt idx="13964">
                        <c:v>43271.9375</c:v>
                      </c:pt>
                      <c:pt idx="13965">
                        <c:v>43271.940972222219</c:v>
                      </c:pt>
                      <c:pt idx="13966">
                        <c:v>43271.944444444445</c:v>
                      </c:pt>
                      <c:pt idx="13967">
                        <c:v>43271.947916666664</c:v>
                      </c:pt>
                      <c:pt idx="13968">
                        <c:v>43271.951388888891</c:v>
                      </c:pt>
                      <c:pt idx="13969">
                        <c:v>43271.954861111109</c:v>
                      </c:pt>
                      <c:pt idx="13970">
                        <c:v>43271.958333333336</c:v>
                      </c:pt>
                      <c:pt idx="13971">
                        <c:v>43271.961805555555</c:v>
                      </c:pt>
                      <c:pt idx="13972">
                        <c:v>43271.965277777781</c:v>
                      </c:pt>
                      <c:pt idx="13973">
                        <c:v>43271.96875</c:v>
                      </c:pt>
                      <c:pt idx="13974">
                        <c:v>43271.972222222219</c:v>
                      </c:pt>
                      <c:pt idx="13975">
                        <c:v>43271.975694444445</c:v>
                      </c:pt>
                      <c:pt idx="13976">
                        <c:v>43271.979166666664</c:v>
                      </c:pt>
                      <c:pt idx="13977">
                        <c:v>43271.982638888891</c:v>
                      </c:pt>
                      <c:pt idx="13978">
                        <c:v>43271.986111111109</c:v>
                      </c:pt>
                      <c:pt idx="13979">
                        <c:v>43271.989583333336</c:v>
                      </c:pt>
                      <c:pt idx="13980">
                        <c:v>43271.993055555555</c:v>
                      </c:pt>
                      <c:pt idx="13981">
                        <c:v>43271.996527777781</c:v>
                      </c:pt>
                      <c:pt idx="13982">
                        <c:v>43272</c:v>
                      </c:pt>
                      <c:pt idx="13983">
                        <c:v>43272.003472222219</c:v>
                      </c:pt>
                      <c:pt idx="13984">
                        <c:v>43272.006944444445</c:v>
                      </c:pt>
                      <c:pt idx="13985">
                        <c:v>43272.010416666664</c:v>
                      </c:pt>
                      <c:pt idx="13986">
                        <c:v>43272.013888888891</c:v>
                      </c:pt>
                      <c:pt idx="13987">
                        <c:v>43272.017361111109</c:v>
                      </c:pt>
                      <c:pt idx="13988">
                        <c:v>43272.020833333336</c:v>
                      </c:pt>
                      <c:pt idx="13989">
                        <c:v>43272.024305555555</c:v>
                      </c:pt>
                      <c:pt idx="13990">
                        <c:v>43272.027777777781</c:v>
                      </c:pt>
                      <c:pt idx="13991">
                        <c:v>43272.03125</c:v>
                      </c:pt>
                      <c:pt idx="13992">
                        <c:v>43272.034722222219</c:v>
                      </c:pt>
                      <c:pt idx="13993">
                        <c:v>43272.038194444445</c:v>
                      </c:pt>
                      <c:pt idx="13994">
                        <c:v>43272.041666666664</c:v>
                      </c:pt>
                      <c:pt idx="13995">
                        <c:v>43272.045138888891</c:v>
                      </c:pt>
                      <c:pt idx="13996">
                        <c:v>43272.048611111109</c:v>
                      </c:pt>
                      <c:pt idx="13997">
                        <c:v>43272.052083333336</c:v>
                      </c:pt>
                      <c:pt idx="13998">
                        <c:v>43272.055555555555</c:v>
                      </c:pt>
                      <c:pt idx="13999">
                        <c:v>43272.059027777781</c:v>
                      </c:pt>
                      <c:pt idx="14000">
                        <c:v>43272.0625</c:v>
                      </c:pt>
                      <c:pt idx="14001">
                        <c:v>43272.065972222219</c:v>
                      </c:pt>
                      <c:pt idx="14002">
                        <c:v>43272.069444444445</c:v>
                      </c:pt>
                      <c:pt idx="14003">
                        <c:v>43272.072916666664</c:v>
                      </c:pt>
                      <c:pt idx="14004">
                        <c:v>43272.076388888891</c:v>
                      </c:pt>
                      <c:pt idx="14005">
                        <c:v>43272.082638888889</c:v>
                      </c:pt>
                      <c:pt idx="14006">
                        <c:v>43272.086805555555</c:v>
                      </c:pt>
                      <c:pt idx="14007">
                        <c:v>43272.090277777781</c:v>
                      </c:pt>
                      <c:pt idx="14008">
                        <c:v>43272.09375</c:v>
                      </c:pt>
                      <c:pt idx="14009">
                        <c:v>43272.097222222219</c:v>
                      </c:pt>
                      <c:pt idx="14010">
                        <c:v>43272.100694444445</c:v>
                      </c:pt>
                      <c:pt idx="14011">
                        <c:v>43272.104166666664</c:v>
                      </c:pt>
                      <c:pt idx="14012">
                        <c:v>43272.107638888891</c:v>
                      </c:pt>
                      <c:pt idx="14013">
                        <c:v>43272.111111111109</c:v>
                      </c:pt>
                      <c:pt idx="14014">
                        <c:v>43272.114583333336</c:v>
                      </c:pt>
                      <c:pt idx="14015">
                        <c:v>43272.118055555555</c:v>
                      </c:pt>
                      <c:pt idx="14016">
                        <c:v>43272.121527777781</c:v>
                      </c:pt>
                      <c:pt idx="14017">
                        <c:v>43272.125</c:v>
                      </c:pt>
                      <c:pt idx="14018">
                        <c:v>43272.128472222219</c:v>
                      </c:pt>
                      <c:pt idx="14019">
                        <c:v>43272.131944444445</c:v>
                      </c:pt>
                      <c:pt idx="14020">
                        <c:v>43272.135416666664</c:v>
                      </c:pt>
                      <c:pt idx="14021">
                        <c:v>43272.138888888891</c:v>
                      </c:pt>
                      <c:pt idx="14022">
                        <c:v>43272.142361111109</c:v>
                      </c:pt>
                      <c:pt idx="14023">
                        <c:v>43272.145833333336</c:v>
                      </c:pt>
                      <c:pt idx="14024">
                        <c:v>43272.149305555555</c:v>
                      </c:pt>
                      <c:pt idx="14025">
                        <c:v>43272.152777777781</c:v>
                      </c:pt>
                      <c:pt idx="14026">
                        <c:v>43272.15625</c:v>
                      </c:pt>
                      <c:pt idx="14027">
                        <c:v>43272.159722222219</c:v>
                      </c:pt>
                      <c:pt idx="14028">
                        <c:v>43272.163194444445</c:v>
                      </c:pt>
                      <c:pt idx="14029">
                        <c:v>43272.166666666664</c:v>
                      </c:pt>
                      <c:pt idx="14030">
                        <c:v>43272.170138888891</c:v>
                      </c:pt>
                      <c:pt idx="14031">
                        <c:v>43272.173611111109</c:v>
                      </c:pt>
                      <c:pt idx="14032">
                        <c:v>43272.177083333336</c:v>
                      </c:pt>
                      <c:pt idx="14033">
                        <c:v>43272.180555555555</c:v>
                      </c:pt>
                      <c:pt idx="14034">
                        <c:v>43272.184027777781</c:v>
                      </c:pt>
                      <c:pt idx="14035">
                        <c:v>43272.1875</c:v>
                      </c:pt>
                      <c:pt idx="14036">
                        <c:v>43272.190972222219</c:v>
                      </c:pt>
                      <c:pt idx="14037">
                        <c:v>43272.194444444445</c:v>
                      </c:pt>
                      <c:pt idx="14038">
                        <c:v>43272.197916666664</c:v>
                      </c:pt>
                      <c:pt idx="14039">
                        <c:v>43272.201388888891</c:v>
                      </c:pt>
                      <c:pt idx="14040">
                        <c:v>43272.204861111109</c:v>
                      </c:pt>
                      <c:pt idx="14041">
                        <c:v>43272.208333333336</c:v>
                      </c:pt>
                      <c:pt idx="14042">
                        <c:v>43272.211805555555</c:v>
                      </c:pt>
                      <c:pt idx="14043">
                        <c:v>43272.215277777781</c:v>
                      </c:pt>
                      <c:pt idx="14044">
                        <c:v>43272.21875</c:v>
                      </c:pt>
                      <c:pt idx="14045">
                        <c:v>43272.222222222219</c:v>
                      </c:pt>
                      <c:pt idx="14046">
                        <c:v>43272.225694444445</c:v>
                      </c:pt>
                      <c:pt idx="14047">
                        <c:v>43272.229166666664</c:v>
                      </c:pt>
                      <c:pt idx="14048">
                        <c:v>43272.232638888891</c:v>
                      </c:pt>
                      <c:pt idx="14049">
                        <c:v>43272.236111111109</c:v>
                      </c:pt>
                      <c:pt idx="14050">
                        <c:v>43272.239583333336</c:v>
                      </c:pt>
                      <c:pt idx="14051">
                        <c:v>43272.243055555555</c:v>
                      </c:pt>
                      <c:pt idx="14052">
                        <c:v>43272.246527777781</c:v>
                      </c:pt>
                      <c:pt idx="14053">
                        <c:v>43272.25</c:v>
                      </c:pt>
                      <c:pt idx="14054">
                        <c:v>43272.253472222219</c:v>
                      </c:pt>
                      <c:pt idx="14055">
                        <c:v>43272.256944444445</c:v>
                      </c:pt>
                      <c:pt idx="14056">
                        <c:v>43272.260416666664</c:v>
                      </c:pt>
                      <c:pt idx="14057">
                        <c:v>43272.263888888891</c:v>
                      </c:pt>
                      <c:pt idx="14058">
                        <c:v>43272.267361111109</c:v>
                      </c:pt>
                      <c:pt idx="14059">
                        <c:v>43272.270833333336</c:v>
                      </c:pt>
                      <c:pt idx="14060">
                        <c:v>43272.274305555555</c:v>
                      </c:pt>
                      <c:pt idx="14061">
                        <c:v>43272.277777777781</c:v>
                      </c:pt>
                      <c:pt idx="14062">
                        <c:v>43272.28125</c:v>
                      </c:pt>
                      <c:pt idx="14063">
                        <c:v>43272.284722222219</c:v>
                      </c:pt>
                      <c:pt idx="14064">
                        <c:v>43272.288194444445</c:v>
                      </c:pt>
                      <c:pt idx="14065">
                        <c:v>43272.291666666664</c:v>
                      </c:pt>
                      <c:pt idx="14066">
                        <c:v>43272.295138888891</c:v>
                      </c:pt>
                      <c:pt idx="14067">
                        <c:v>43272.298611111109</c:v>
                      </c:pt>
                      <c:pt idx="14068">
                        <c:v>43272.302083333336</c:v>
                      </c:pt>
                      <c:pt idx="14069">
                        <c:v>43272.305555555555</c:v>
                      </c:pt>
                      <c:pt idx="14070">
                        <c:v>43272.309027777781</c:v>
                      </c:pt>
                      <c:pt idx="14071">
                        <c:v>43272.3125</c:v>
                      </c:pt>
                      <c:pt idx="14072">
                        <c:v>43272.315972222219</c:v>
                      </c:pt>
                      <c:pt idx="14073">
                        <c:v>43272.322222222225</c:v>
                      </c:pt>
                      <c:pt idx="14074">
                        <c:v>43272.326388888891</c:v>
                      </c:pt>
                      <c:pt idx="14075">
                        <c:v>43272.329861111109</c:v>
                      </c:pt>
                      <c:pt idx="14076">
                        <c:v>43272.333333333336</c:v>
                      </c:pt>
                      <c:pt idx="14077">
                        <c:v>43272.336805555555</c:v>
                      </c:pt>
                      <c:pt idx="14078">
                        <c:v>43272.340277777781</c:v>
                      </c:pt>
                      <c:pt idx="14079">
                        <c:v>43272.34375</c:v>
                      </c:pt>
                      <c:pt idx="14080">
                        <c:v>43272.347222222219</c:v>
                      </c:pt>
                      <c:pt idx="14081">
                        <c:v>43272.350694444445</c:v>
                      </c:pt>
                      <c:pt idx="14082">
                        <c:v>43272.354166666664</c:v>
                      </c:pt>
                      <c:pt idx="14083">
                        <c:v>43272.357638888891</c:v>
                      </c:pt>
                      <c:pt idx="14084">
                        <c:v>43272.361111111109</c:v>
                      </c:pt>
                      <c:pt idx="14085">
                        <c:v>43272.364583333336</c:v>
                      </c:pt>
                      <c:pt idx="14086">
                        <c:v>43272.368055555555</c:v>
                      </c:pt>
                      <c:pt idx="14087">
                        <c:v>43272.374305555553</c:v>
                      </c:pt>
                      <c:pt idx="14088">
                        <c:v>43272.378472222219</c:v>
                      </c:pt>
                      <c:pt idx="14089">
                        <c:v>43272.384722222225</c:v>
                      </c:pt>
                      <c:pt idx="14090">
                        <c:v>43272.388194444444</c:v>
                      </c:pt>
                      <c:pt idx="14091">
                        <c:v>43272.392361111109</c:v>
                      </c:pt>
                      <c:pt idx="14092">
                        <c:v>43272.398611111108</c:v>
                      </c:pt>
                      <c:pt idx="14093">
                        <c:v>43272.402083333334</c:v>
                      </c:pt>
                      <c:pt idx="14094">
                        <c:v>43272.40625</c:v>
                      </c:pt>
                      <c:pt idx="14095">
                        <c:v>43272.409722222219</c:v>
                      </c:pt>
                      <c:pt idx="14096">
                        <c:v>43272.413194444445</c:v>
                      </c:pt>
                      <c:pt idx="14097">
                        <c:v>43272.416666666664</c:v>
                      </c:pt>
                      <c:pt idx="14098">
                        <c:v>43272.420138888891</c:v>
                      </c:pt>
                      <c:pt idx="14099">
                        <c:v>43272.426388888889</c:v>
                      </c:pt>
                      <c:pt idx="14100">
                        <c:v>43272.429861111108</c:v>
                      </c:pt>
                      <c:pt idx="14101">
                        <c:v>43272.434027777781</c:v>
                      </c:pt>
                      <c:pt idx="14102">
                        <c:v>43272.4375</c:v>
                      </c:pt>
                      <c:pt idx="14103">
                        <c:v>43272.440972222219</c:v>
                      </c:pt>
                      <c:pt idx="14104">
                        <c:v>43272.444444444445</c:v>
                      </c:pt>
                      <c:pt idx="14105">
                        <c:v>43272.447916666664</c:v>
                      </c:pt>
                      <c:pt idx="14106">
                        <c:v>43272.451388888891</c:v>
                      </c:pt>
                      <c:pt idx="14107">
                        <c:v>43272.454861111109</c:v>
                      </c:pt>
                      <c:pt idx="14108">
                        <c:v>43272.458333333336</c:v>
                      </c:pt>
                      <c:pt idx="14109">
                        <c:v>43272.461805555555</c:v>
                      </c:pt>
                      <c:pt idx="14110">
                        <c:v>43272.465277777781</c:v>
                      </c:pt>
                      <c:pt idx="14111">
                        <c:v>43272.46875</c:v>
                      </c:pt>
                      <c:pt idx="14112">
                        <c:v>43272.472222222219</c:v>
                      </c:pt>
                      <c:pt idx="14113">
                        <c:v>43272.475694444445</c:v>
                      </c:pt>
                      <c:pt idx="14114">
                        <c:v>43272.479166666664</c:v>
                      </c:pt>
                      <c:pt idx="14115">
                        <c:v>43272.482638888891</c:v>
                      </c:pt>
                      <c:pt idx="14116">
                        <c:v>43272.486111111109</c:v>
                      </c:pt>
                      <c:pt idx="14117">
                        <c:v>43272.489583333336</c:v>
                      </c:pt>
                      <c:pt idx="14118">
                        <c:v>43272.493055555555</c:v>
                      </c:pt>
                      <c:pt idx="14119">
                        <c:v>43272.496527777781</c:v>
                      </c:pt>
                      <c:pt idx="14120">
                        <c:v>43272.5</c:v>
                      </c:pt>
                      <c:pt idx="14121">
                        <c:v>43272.503472222219</c:v>
                      </c:pt>
                      <c:pt idx="14122">
                        <c:v>43272.506944444445</c:v>
                      </c:pt>
                      <c:pt idx="14123">
                        <c:v>43272.510416666664</c:v>
                      </c:pt>
                      <c:pt idx="14124">
                        <c:v>43272.513888888891</c:v>
                      </c:pt>
                      <c:pt idx="14125">
                        <c:v>43272.517361111109</c:v>
                      </c:pt>
                      <c:pt idx="14126">
                        <c:v>43272.520833333336</c:v>
                      </c:pt>
                      <c:pt idx="14127">
                        <c:v>43272.524305555555</c:v>
                      </c:pt>
                      <c:pt idx="14128">
                        <c:v>43272.527777777781</c:v>
                      </c:pt>
                      <c:pt idx="14129">
                        <c:v>43272.53125</c:v>
                      </c:pt>
                      <c:pt idx="14130">
                        <c:v>43272.534722222219</c:v>
                      </c:pt>
                      <c:pt idx="14131">
                        <c:v>43272.538194444445</c:v>
                      </c:pt>
                      <c:pt idx="14132">
                        <c:v>43272.541666666664</c:v>
                      </c:pt>
                      <c:pt idx="14133">
                        <c:v>43272.545138888891</c:v>
                      </c:pt>
                      <c:pt idx="14134">
                        <c:v>43272.548611111109</c:v>
                      </c:pt>
                      <c:pt idx="14135">
                        <c:v>43272.552083333336</c:v>
                      </c:pt>
                      <c:pt idx="14136">
                        <c:v>43272.555555555555</c:v>
                      </c:pt>
                      <c:pt idx="14137">
                        <c:v>43272.559027777781</c:v>
                      </c:pt>
                      <c:pt idx="14138">
                        <c:v>43272.5625</c:v>
                      </c:pt>
                      <c:pt idx="14139">
                        <c:v>43272.565972222219</c:v>
                      </c:pt>
                      <c:pt idx="14140">
                        <c:v>43272.569444444445</c:v>
                      </c:pt>
                      <c:pt idx="14141">
                        <c:v>43272.572916666664</c:v>
                      </c:pt>
                      <c:pt idx="14142">
                        <c:v>43272.576388888891</c:v>
                      </c:pt>
                      <c:pt idx="14143">
                        <c:v>43272.579861111109</c:v>
                      </c:pt>
                      <c:pt idx="14144">
                        <c:v>43272.583333333336</c:v>
                      </c:pt>
                      <c:pt idx="14145">
                        <c:v>43272.586805555555</c:v>
                      </c:pt>
                      <c:pt idx="14146">
                        <c:v>43272.590277777781</c:v>
                      </c:pt>
                      <c:pt idx="14147">
                        <c:v>43272.59375</c:v>
                      </c:pt>
                      <c:pt idx="14148">
                        <c:v>43272.597222222219</c:v>
                      </c:pt>
                      <c:pt idx="14149">
                        <c:v>43272.600694444445</c:v>
                      </c:pt>
                      <c:pt idx="14150">
                        <c:v>43272.604166666664</c:v>
                      </c:pt>
                      <c:pt idx="14151">
                        <c:v>43272.607638888891</c:v>
                      </c:pt>
                      <c:pt idx="14152">
                        <c:v>43272.611111111109</c:v>
                      </c:pt>
                      <c:pt idx="14153">
                        <c:v>43272.614583333336</c:v>
                      </c:pt>
                      <c:pt idx="14154">
                        <c:v>43272.618055555555</c:v>
                      </c:pt>
                      <c:pt idx="14155">
                        <c:v>43272.621527777781</c:v>
                      </c:pt>
                      <c:pt idx="14156">
                        <c:v>43272.625</c:v>
                      </c:pt>
                      <c:pt idx="14157">
                        <c:v>43272.628472222219</c:v>
                      </c:pt>
                      <c:pt idx="14158">
                        <c:v>43272.631944444445</c:v>
                      </c:pt>
                      <c:pt idx="14159">
                        <c:v>43272.635416666664</c:v>
                      </c:pt>
                      <c:pt idx="14160">
                        <c:v>43272.638888888891</c:v>
                      </c:pt>
                      <c:pt idx="14161">
                        <c:v>43272.642361111109</c:v>
                      </c:pt>
                      <c:pt idx="14162">
                        <c:v>43272.645833333336</c:v>
                      </c:pt>
                      <c:pt idx="14163">
                        <c:v>43272.649305555555</c:v>
                      </c:pt>
                      <c:pt idx="14164">
                        <c:v>43272.652777777781</c:v>
                      </c:pt>
                      <c:pt idx="14165">
                        <c:v>43272.65625</c:v>
                      </c:pt>
                      <c:pt idx="14166">
                        <c:v>43272.659722222219</c:v>
                      </c:pt>
                      <c:pt idx="14167">
                        <c:v>43272.663194444445</c:v>
                      </c:pt>
                      <c:pt idx="14168">
                        <c:v>43272.666666666664</c:v>
                      </c:pt>
                      <c:pt idx="14169">
                        <c:v>43272.670138888891</c:v>
                      </c:pt>
                      <c:pt idx="14170">
                        <c:v>43272.673611111109</c:v>
                      </c:pt>
                      <c:pt idx="14171">
                        <c:v>43272.677083333336</c:v>
                      </c:pt>
                      <c:pt idx="14172">
                        <c:v>43272.680555555555</c:v>
                      </c:pt>
                      <c:pt idx="14173">
                        <c:v>43272.684027777781</c:v>
                      </c:pt>
                      <c:pt idx="14174">
                        <c:v>43272.6875</c:v>
                      </c:pt>
                      <c:pt idx="14175">
                        <c:v>43272.690972222219</c:v>
                      </c:pt>
                      <c:pt idx="14176">
                        <c:v>43272.694444444445</c:v>
                      </c:pt>
                      <c:pt idx="14177">
                        <c:v>43272.697916666664</c:v>
                      </c:pt>
                      <c:pt idx="14178">
                        <c:v>43272.701388888891</c:v>
                      </c:pt>
                      <c:pt idx="14179">
                        <c:v>43272.704861111109</c:v>
                      </c:pt>
                      <c:pt idx="14180">
                        <c:v>43272.708333333336</c:v>
                      </c:pt>
                      <c:pt idx="14181">
                        <c:v>43272.711805555555</c:v>
                      </c:pt>
                      <c:pt idx="14182">
                        <c:v>43272.715277777781</c:v>
                      </c:pt>
                      <c:pt idx="14183">
                        <c:v>43272.72152777778</c:v>
                      </c:pt>
                      <c:pt idx="14184">
                        <c:v>43272.725694444445</c:v>
                      </c:pt>
                      <c:pt idx="14185">
                        <c:v>43272.729166666664</c:v>
                      </c:pt>
                      <c:pt idx="14186">
                        <c:v>43272.732638888891</c:v>
                      </c:pt>
                      <c:pt idx="14187">
                        <c:v>43272.736111111109</c:v>
                      </c:pt>
                      <c:pt idx="14188">
                        <c:v>43272.739583333336</c:v>
                      </c:pt>
                      <c:pt idx="14189">
                        <c:v>43272.743055555555</c:v>
                      </c:pt>
                      <c:pt idx="14190">
                        <c:v>43272.746527777781</c:v>
                      </c:pt>
                      <c:pt idx="14191">
                        <c:v>43272.75</c:v>
                      </c:pt>
                      <c:pt idx="14192">
                        <c:v>43272.753472222219</c:v>
                      </c:pt>
                      <c:pt idx="14193">
                        <c:v>43272.756944444445</c:v>
                      </c:pt>
                      <c:pt idx="14194">
                        <c:v>43272.760416666664</c:v>
                      </c:pt>
                      <c:pt idx="14195">
                        <c:v>43272.763888888891</c:v>
                      </c:pt>
                      <c:pt idx="14196">
                        <c:v>43272.767361111109</c:v>
                      </c:pt>
                      <c:pt idx="14197">
                        <c:v>43272.770833333336</c:v>
                      </c:pt>
                      <c:pt idx="14198">
                        <c:v>43272.774305555555</c:v>
                      </c:pt>
                      <c:pt idx="14199">
                        <c:v>43272.777777777781</c:v>
                      </c:pt>
                      <c:pt idx="14200">
                        <c:v>43272.78125</c:v>
                      </c:pt>
                      <c:pt idx="14201">
                        <c:v>43272.784722222219</c:v>
                      </c:pt>
                      <c:pt idx="14202">
                        <c:v>43272.788194444445</c:v>
                      </c:pt>
                      <c:pt idx="14203">
                        <c:v>43272.791666666664</c:v>
                      </c:pt>
                      <c:pt idx="14204">
                        <c:v>43272.795138888891</c:v>
                      </c:pt>
                      <c:pt idx="14205">
                        <c:v>43272.798611111109</c:v>
                      </c:pt>
                      <c:pt idx="14206">
                        <c:v>43272.802083333336</c:v>
                      </c:pt>
                      <c:pt idx="14207">
                        <c:v>43272.805555555555</c:v>
                      </c:pt>
                      <c:pt idx="14208">
                        <c:v>43272.809027777781</c:v>
                      </c:pt>
                      <c:pt idx="14209">
                        <c:v>43272.8125</c:v>
                      </c:pt>
                      <c:pt idx="14210">
                        <c:v>43272.815972222219</c:v>
                      </c:pt>
                      <c:pt idx="14211">
                        <c:v>43272.819444444445</c:v>
                      </c:pt>
                      <c:pt idx="14212">
                        <c:v>43272.822916666664</c:v>
                      </c:pt>
                      <c:pt idx="14213">
                        <c:v>43272.826388888891</c:v>
                      </c:pt>
                      <c:pt idx="14214">
                        <c:v>43272.829861111109</c:v>
                      </c:pt>
                      <c:pt idx="14215">
                        <c:v>43272.833333333336</c:v>
                      </c:pt>
                      <c:pt idx="14216">
                        <c:v>43272.836805555555</c:v>
                      </c:pt>
                      <c:pt idx="14217">
                        <c:v>43272.843055555553</c:v>
                      </c:pt>
                      <c:pt idx="14218">
                        <c:v>43272.84652777778</c:v>
                      </c:pt>
                      <c:pt idx="14219">
                        <c:v>43272.85</c:v>
                      </c:pt>
                      <c:pt idx="14220">
                        <c:v>43272.853472222225</c:v>
                      </c:pt>
                      <c:pt idx="14221">
                        <c:v>43272.856944444444</c:v>
                      </c:pt>
                      <c:pt idx="14222">
                        <c:v>43272.86041666667</c:v>
                      </c:pt>
                      <c:pt idx="14223">
                        <c:v>43272.863888888889</c:v>
                      </c:pt>
                      <c:pt idx="14224">
                        <c:v>43272.867361111108</c:v>
                      </c:pt>
                      <c:pt idx="14225">
                        <c:v>43272.870833333334</c:v>
                      </c:pt>
                      <c:pt idx="14226">
                        <c:v>43272.874305555553</c:v>
                      </c:pt>
                      <c:pt idx="14227">
                        <c:v>43272.87777777778</c:v>
                      </c:pt>
                      <c:pt idx="14228">
                        <c:v>43272.881249999999</c:v>
                      </c:pt>
                      <c:pt idx="14229">
                        <c:v>43272.884722222225</c:v>
                      </c:pt>
                      <c:pt idx="14230">
                        <c:v>43272.888194444444</c:v>
                      </c:pt>
                      <c:pt idx="14231">
                        <c:v>43272.89166666667</c:v>
                      </c:pt>
                      <c:pt idx="14232">
                        <c:v>43272.895138888889</c:v>
                      </c:pt>
                      <c:pt idx="14233">
                        <c:v>43272.898611111108</c:v>
                      </c:pt>
                      <c:pt idx="14234">
                        <c:v>43272.902083333334</c:v>
                      </c:pt>
                      <c:pt idx="14235">
                        <c:v>43272.905555555553</c:v>
                      </c:pt>
                      <c:pt idx="14236">
                        <c:v>43272.90902777778</c:v>
                      </c:pt>
                      <c:pt idx="14237">
                        <c:v>43272.912499999999</c:v>
                      </c:pt>
                      <c:pt idx="14238">
                        <c:v>43272.915972222225</c:v>
                      </c:pt>
                      <c:pt idx="14239">
                        <c:v>43272.919444444444</c:v>
                      </c:pt>
                      <c:pt idx="14240">
                        <c:v>43272.92291666667</c:v>
                      </c:pt>
                      <c:pt idx="14241">
                        <c:v>43272.926388888889</c:v>
                      </c:pt>
                      <c:pt idx="14242">
                        <c:v>43272.929861111108</c:v>
                      </c:pt>
                      <c:pt idx="14243">
                        <c:v>43272.933333333334</c:v>
                      </c:pt>
                      <c:pt idx="14244">
                        <c:v>43272.936805555553</c:v>
                      </c:pt>
                      <c:pt idx="14245">
                        <c:v>43272.94027777778</c:v>
                      </c:pt>
                      <c:pt idx="14246">
                        <c:v>43272.943749999999</c:v>
                      </c:pt>
                      <c:pt idx="14247">
                        <c:v>43272.947222222225</c:v>
                      </c:pt>
                      <c:pt idx="14248">
                        <c:v>43272.950694444444</c:v>
                      </c:pt>
                      <c:pt idx="14249">
                        <c:v>43272.95416666667</c:v>
                      </c:pt>
                      <c:pt idx="14250">
                        <c:v>43272.957638888889</c:v>
                      </c:pt>
                      <c:pt idx="14251">
                        <c:v>43272.961111111108</c:v>
                      </c:pt>
                      <c:pt idx="14252">
                        <c:v>43272.964583333334</c:v>
                      </c:pt>
                      <c:pt idx="14253">
                        <c:v>43272.968055555553</c:v>
                      </c:pt>
                      <c:pt idx="14254">
                        <c:v>43272.97152777778</c:v>
                      </c:pt>
                      <c:pt idx="14255">
                        <c:v>43272.974999999999</c:v>
                      </c:pt>
                      <c:pt idx="14256">
                        <c:v>43272.978472222225</c:v>
                      </c:pt>
                      <c:pt idx="14257">
                        <c:v>43272.981944444444</c:v>
                      </c:pt>
                      <c:pt idx="14258">
                        <c:v>43272.98541666667</c:v>
                      </c:pt>
                      <c:pt idx="14259">
                        <c:v>43272.988888888889</c:v>
                      </c:pt>
                      <c:pt idx="14260">
                        <c:v>43272.992361111108</c:v>
                      </c:pt>
                      <c:pt idx="14261">
                        <c:v>43272.995833333334</c:v>
                      </c:pt>
                      <c:pt idx="14262">
                        <c:v>43272.999305555553</c:v>
                      </c:pt>
                      <c:pt idx="14263">
                        <c:v>43273.00277777778</c:v>
                      </c:pt>
                      <c:pt idx="14264">
                        <c:v>43273.006249999999</c:v>
                      </c:pt>
                      <c:pt idx="14265">
                        <c:v>43273.009722222225</c:v>
                      </c:pt>
                      <c:pt idx="14266">
                        <c:v>43273.013194444444</c:v>
                      </c:pt>
                      <c:pt idx="14267">
                        <c:v>43273.01666666667</c:v>
                      </c:pt>
                      <c:pt idx="14268">
                        <c:v>43273.020138888889</c:v>
                      </c:pt>
                      <c:pt idx="14269">
                        <c:v>43273.023611111108</c:v>
                      </c:pt>
                      <c:pt idx="14270">
                        <c:v>43273.027083333334</c:v>
                      </c:pt>
                      <c:pt idx="14271">
                        <c:v>43273.030555555553</c:v>
                      </c:pt>
                      <c:pt idx="14272">
                        <c:v>43273.03402777778</c:v>
                      </c:pt>
                      <c:pt idx="14273">
                        <c:v>43273.037499999999</c:v>
                      </c:pt>
                      <c:pt idx="14274">
                        <c:v>43273.040972222225</c:v>
                      </c:pt>
                      <c:pt idx="14275">
                        <c:v>43273.044444444444</c:v>
                      </c:pt>
                      <c:pt idx="14276">
                        <c:v>43273.04791666667</c:v>
                      </c:pt>
                      <c:pt idx="14277">
                        <c:v>43273.051388888889</c:v>
                      </c:pt>
                      <c:pt idx="14278">
                        <c:v>43273.054861111108</c:v>
                      </c:pt>
                      <c:pt idx="14279">
                        <c:v>43273.058333333334</c:v>
                      </c:pt>
                      <c:pt idx="14280">
                        <c:v>43273.061805555553</c:v>
                      </c:pt>
                      <c:pt idx="14281">
                        <c:v>43273.06527777778</c:v>
                      </c:pt>
                      <c:pt idx="14282">
                        <c:v>43273.068749999999</c:v>
                      </c:pt>
                      <c:pt idx="14283">
                        <c:v>43273.072222222225</c:v>
                      </c:pt>
                      <c:pt idx="14284">
                        <c:v>43273.075694444444</c:v>
                      </c:pt>
                      <c:pt idx="14285">
                        <c:v>43273.07916666667</c:v>
                      </c:pt>
                      <c:pt idx="14286">
                        <c:v>43273.082638888889</c:v>
                      </c:pt>
                      <c:pt idx="14287">
                        <c:v>43273.086111111108</c:v>
                      </c:pt>
                      <c:pt idx="14288">
                        <c:v>43273.089583333334</c:v>
                      </c:pt>
                      <c:pt idx="14289">
                        <c:v>43273.093055555553</c:v>
                      </c:pt>
                      <c:pt idx="14290">
                        <c:v>43273.09652777778</c:v>
                      </c:pt>
                      <c:pt idx="14291">
                        <c:v>43273.1</c:v>
                      </c:pt>
                      <c:pt idx="14292">
                        <c:v>43273.103472222225</c:v>
                      </c:pt>
                      <c:pt idx="14293">
                        <c:v>43273.106944444444</c:v>
                      </c:pt>
                      <c:pt idx="14294">
                        <c:v>43273.11041666667</c:v>
                      </c:pt>
                      <c:pt idx="14295">
                        <c:v>43273.113888888889</c:v>
                      </c:pt>
                      <c:pt idx="14296">
                        <c:v>43273.117361111108</c:v>
                      </c:pt>
                      <c:pt idx="14297">
                        <c:v>43273.120833333334</c:v>
                      </c:pt>
                      <c:pt idx="14298">
                        <c:v>43273.124305555553</c:v>
                      </c:pt>
                      <c:pt idx="14299">
                        <c:v>43273.12777777778</c:v>
                      </c:pt>
                      <c:pt idx="14300">
                        <c:v>43273.131249999999</c:v>
                      </c:pt>
                      <c:pt idx="14301">
                        <c:v>43273.134722222225</c:v>
                      </c:pt>
                      <c:pt idx="14302">
                        <c:v>43273.138194444444</c:v>
                      </c:pt>
                      <c:pt idx="14303">
                        <c:v>43273.14166666667</c:v>
                      </c:pt>
                      <c:pt idx="14304">
                        <c:v>43273.145138888889</c:v>
                      </c:pt>
                      <c:pt idx="14305">
                        <c:v>43273.148611111108</c:v>
                      </c:pt>
                      <c:pt idx="14306">
                        <c:v>43273.152083333334</c:v>
                      </c:pt>
                      <c:pt idx="14307">
                        <c:v>43273.155555555553</c:v>
                      </c:pt>
                      <c:pt idx="14308">
                        <c:v>43273.15902777778</c:v>
                      </c:pt>
                      <c:pt idx="14309">
                        <c:v>43273.162499999999</c:v>
                      </c:pt>
                      <c:pt idx="14310">
                        <c:v>43273.165972222225</c:v>
                      </c:pt>
                      <c:pt idx="14311">
                        <c:v>43273.169444444444</c:v>
                      </c:pt>
                      <c:pt idx="14312">
                        <c:v>43273.17291666667</c:v>
                      </c:pt>
                      <c:pt idx="14313">
                        <c:v>43273.176388888889</c:v>
                      </c:pt>
                      <c:pt idx="14314">
                        <c:v>43273.179861111108</c:v>
                      </c:pt>
                      <c:pt idx="14315">
                        <c:v>43273.183333333334</c:v>
                      </c:pt>
                      <c:pt idx="14316">
                        <c:v>43273.186805555553</c:v>
                      </c:pt>
                      <c:pt idx="14317">
                        <c:v>43273.19027777778</c:v>
                      </c:pt>
                      <c:pt idx="14318">
                        <c:v>43273.193749999999</c:v>
                      </c:pt>
                      <c:pt idx="14319">
                        <c:v>43273.197222222225</c:v>
                      </c:pt>
                      <c:pt idx="14320">
                        <c:v>43273.200694444444</c:v>
                      </c:pt>
                      <c:pt idx="14321">
                        <c:v>43273.20416666667</c:v>
                      </c:pt>
                      <c:pt idx="14322">
                        <c:v>43273.207638888889</c:v>
                      </c:pt>
                      <c:pt idx="14323">
                        <c:v>43273.211111111108</c:v>
                      </c:pt>
                      <c:pt idx="14324">
                        <c:v>43273.214583333334</c:v>
                      </c:pt>
                      <c:pt idx="14325">
                        <c:v>43273.218055555553</c:v>
                      </c:pt>
                      <c:pt idx="14326">
                        <c:v>43273.22152777778</c:v>
                      </c:pt>
                      <c:pt idx="14327">
                        <c:v>43273.224999999999</c:v>
                      </c:pt>
                      <c:pt idx="14328">
                        <c:v>43273.228472222225</c:v>
                      </c:pt>
                      <c:pt idx="14329">
                        <c:v>43273.231944444444</c:v>
                      </c:pt>
                      <c:pt idx="14330">
                        <c:v>43273.23541666667</c:v>
                      </c:pt>
                      <c:pt idx="14331">
                        <c:v>43273.238888888889</c:v>
                      </c:pt>
                      <c:pt idx="14332">
                        <c:v>43273.242361111108</c:v>
                      </c:pt>
                      <c:pt idx="14333">
                        <c:v>43273.245833333334</c:v>
                      </c:pt>
                      <c:pt idx="14334">
                        <c:v>43273.25277777778</c:v>
                      </c:pt>
                      <c:pt idx="14335">
                        <c:v>43273.256249999999</c:v>
                      </c:pt>
                      <c:pt idx="14336">
                        <c:v>43273.259722222225</c:v>
                      </c:pt>
                      <c:pt idx="14337">
                        <c:v>43273.263194444444</c:v>
                      </c:pt>
                      <c:pt idx="14338">
                        <c:v>43273.26666666667</c:v>
                      </c:pt>
                      <c:pt idx="14339">
                        <c:v>43273.270138888889</c:v>
                      </c:pt>
                      <c:pt idx="14340">
                        <c:v>43273.273611111108</c:v>
                      </c:pt>
                      <c:pt idx="14341">
                        <c:v>43273.277083333334</c:v>
                      </c:pt>
                      <c:pt idx="14342">
                        <c:v>43273.280555555553</c:v>
                      </c:pt>
                      <c:pt idx="14343">
                        <c:v>43273.28402777778</c:v>
                      </c:pt>
                      <c:pt idx="14344">
                        <c:v>43273.287499999999</c:v>
                      </c:pt>
                      <c:pt idx="14345">
                        <c:v>43273.290972222225</c:v>
                      </c:pt>
                      <c:pt idx="14346">
                        <c:v>43273.294444444444</c:v>
                      </c:pt>
                      <c:pt idx="14347">
                        <c:v>43273.29791666667</c:v>
                      </c:pt>
                      <c:pt idx="14348">
                        <c:v>43273.301388888889</c:v>
                      </c:pt>
                      <c:pt idx="14349">
                        <c:v>43273.304861111108</c:v>
                      </c:pt>
                      <c:pt idx="14350">
                        <c:v>43273.308333333334</c:v>
                      </c:pt>
                      <c:pt idx="14351">
                        <c:v>43273.311805555553</c:v>
                      </c:pt>
                      <c:pt idx="14352">
                        <c:v>43273.31527777778</c:v>
                      </c:pt>
                      <c:pt idx="14353">
                        <c:v>43273.318749999999</c:v>
                      </c:pt>
                      <c:pt idx="14354">
                        <c:v>43273.322222222225</c:v>
                      </c:pt>
                      <c:pt idx="14355">
                        <c:v>43273.325694444444</c:v>
                      </c:pt>
                      <c:pt idx="14356">
                        <c:v>43273.32916666667</c:v>
                      </c:pt>
                      <c:pt idx="14357">
                        <c:v>43273.335416666669</c:v>
                      </c:pt>
                      <c:pt idx="14358">
                        <c:v>43273.343055555553</c:v>
                      </c:pt>
                      <c:pt idx="14359">
                        <c:v>43273.34652777778</c:v>
                      </c:pt>
                      <c:pt idx="14360">
                        <c:v>43273.35</c:v>
                      </c:pt>
                      <c:pt idx="14361">
                        <c:v>43273.353472222225</c:v>
                      </c:pt>
                      <c:pt idx="14362">
                        <c:v>43273.356944444444</c:v>
                      </c:pt>
                      <c:pt idx="14363">
                        <c:v>43273.36041666667</c:v>
                      </c:pt>
                      <c:pt idx="14364">
                        <c:v>43273.363888888889</c:v>
                      </c:pt>
                      <c:pt idx="14365">
                        <c:v>43273.367361111108</c:v>
                      </c:pt>
                      <c:pt idx="14366">
                        <c:v>43273.370833333334</c:v>
                      </c:pt>
                      <c:pt idx="14367">
                        <c:v>43273.374305555553</c:v>
                      </c:pt>
                      <c:pt idx="14368">
                        <c:v>43273.37777777778</c:v>
                      </c:pt>
                      <c:pt idx="14369">
                        <c:v>43273.381249999999</c:v>
                      </c:pt>
                      <c:pt idx="14370">
                        <c:v>43273.384722222225</c:v>
                      </c:pt>
                      <c:pt idx="14371">
                        <c:v>43273.388194444444</c:v>
                      </c:pt>
                      <c:pt idx="14372">
                        <c:v>43273.39166666667</c:v>
                      </c:pt>
                      <c:pt idx="14373">
                        <c:v>43273.392361111109</c:v>
                      </c:pt>
                      <c:pt idx="14374">
                        <c:v>43273.398611111108</c:v>
                      </c:pt>
                      <c:pt idx="14375">
                        <c:v>43273.402083333334</c:v>
                      </c:pt>
                      <c:pt idx="14376">
                        <c:v>43273.405555555553</c:v>
                      </c:pt>
                      <c:pt idx="14377">
                        <c:v>43273.40902777778</c:v>
                      </c:pt>
                      <c:pt idx="14378">
                        <c:v>43273.412499999999</c:v>
                      </c:pt>
                      <c:pt idx="14379">
                        <c:v>43273.415972222225</c:v>
                      </c:pt>
                      <c:pt idx="14380">
                        <c:v>43273.419444444444</c:v>
                      </c:pt>
                      <c:pt idx="14381">
                        <c:v>43273.42291666667</c:v>
                      </c:pt>
                      <c:pt idx="14382">
                        <c:v>43273.426388888889</c:v>
                      </c:pt>
                      <c:pt idx="14383">
                        <c:v>43273.429861111108</c:v>
                      </c:pt>
                      <c:pt idx="14384">
                        <c:v>43273.433333333334</c:v>
                      </c:pt>
                      <c:pt idx="14385">
                        <c:v>43273.436805555553</c:v>
                      </c:pt>
                      <c:pt idx="14386">
                        <c:v>43273.44027777778</c:v>
                      </c:pt>
                      <c:pt idx="14387">
                        <c:v>43273.443749999999</c:v>
                      </c:pt>
                      <c:pt idx="14388">
                        <c:v>43273.447222222225</c:v>
                      </c:pt>
                      <c:pt idx="14389">
                        <c:v>43273.450694444444</c:v>
                      </c:pt>
                      <c:pt idx="14390">
                        <c:v>43273.45416666667</c:v>
                      </c:pt>
                      <c:pt idx="14391">
                        <c:v>43273.457638888889</c:v>
                      </c:pt>
                      <c:pt idx="14392">
                        <c:v>43273.461111111108</c:v>
                      </c:pt>
                      <c:pt idx="14393">
                        <c:v>43273.464583333334</c:v>
                      </c:pt>
                      <c:pt idx="14394">
                        <c:v>43273.468055555553</c:v>
                      </c:pt>
                      <c:pt idx="14395">
                        <c:v>43273.47152777778</c:v>
                      </c:pt>
                      <c:pt idx="14396">
                        <c:v>43273.474999999999</c:v>
                      </c:pt>
                      <c:pt idx="14397">
                        <c:v>43273.478472222225</c:v>
                      </c:pt>
                      <c:pt idx="14398">
                        <c:v>43273.481944444444</c:v>
                      </c:pt>
                      <c:pt idx="14399">
                        <c:v>43273.48541666667</c:v>
                      </c:pt>
                      <c:pt idx="14400">
                        <c:v>43273.488888888889</c:v>
                      </c:pt>
                      <c:pt idx="14401">
                        <c:v>43273.492361111108</c:v>
                      </c:pt>
                      <c:pt idx="14402">
                        <c:v>43273.495833333334</c:v>
                      </c:pt>
                      <c:pt idx="14403">
                        <c:v>43273.499305555553</c:v>
                      </c:pt>
                      <c:pt idx="14404">
                        <c:v>43273.50277777778</c:v>
                      </c:pt>
                      <c:pt idx="14405">
                        <c:v>43273.506249999999</c:v>
                      </c:pt>
                      <c:pt idx="14406">
                        <c:v>43273.509722222225</c:v>
                      </c:pt>
                      <c:pt idx="14407">
                        <c:v>43273.513194444444</c:v>
                      </c:pt>
                      <c:pt idx="14408">
                        <c:v>43273.51666666667</c:v>
                      </c:pt>
                      <c:pt idx="14409">
                        <c:v>43273.520138888889</c:v>
                      </c:pt>
                      <c:pt idx="14410">
                        <c:v>43273.523611111108</c:v>
                      </c:pt>
                      <c:pt idx="14411">
                        <c:v>43273.527083333334</c:v>
                      </c:pt>
                      <c:pt idx="14412">
                        <c:v>43273.530555555553</c:v>
                      </c:pt>
                      <c:pt idx="14413">
                        <c:v>43273.53402777778</c:v>
                      </c:pt>
                      <c:pt idx="14414">
                        <c:v>43273.537499999999</c:v>
                      </c:pt>
                      <c:pt idx="14415">
                        <c:v>43273.540972222225</c:v>
                      </c:pt>
                      <c:pt idx="14416">
                        <c:v>43273.544444444444</c:v>
                      </c:pt>
                      <c:pt idx="14417">
                        <c:v>43273.54791666667</c:v>
                      </c:pt>
                      <c:pt idx="14418">
                        <c:v>43273.551388888889</c:v>
                      </c:pt>
                      <c:pt idx="14419">
                        <c:v>43273.554861111108</c:v>
                      </c:pt>
                      <c:pt idx="14420">
                        <c:v>43273.558333333334</c:v>
                      </c:pt>
                      <c:pt idx="14421">
                        <c:v>43273.561805555553</c:v>
                      </c:pt>
                      <c:pt idx="14422">
                        <c:v>43273.56527777778</c:v>
                      </c:pt>
                      <c:pt idx="14423">
                        <c:v>43273.568749999999</c:v>
                      </c:pt>
                      <c:pt idx="14424">
                        <c:v>43273.572222222225</c:v>
                      </c:pt>
                      <c:pt idx="14425">
                        <c:v>43273.575694444444</c:v>
                      </c:pt>
                      <c:pt idx="14426">
                        <c:v>43273.57916666667</c:v>
                      </c:pt>
                      <c:pt idx="14427">
                        <c:v>43273.582638888889</c:v>
                      </c:pt>
                      <c:pt idx="14428">
                        <c:v>43273.586111111108</c:v>
                      </c:pt>
                      <c:pt idx="14429">
                        <c:v>43273.589583333334</c:v>
                      </c:pt>
                      <c:pt idx="14430">
                        <c:v>43273.593055555553</c:v>
                      </c:pt>
                      <c:pt idx="14431">
                        <c:v>43273.59652777778</c:v>
                      </c:pt>
                      <c:pt idx="14432">
                        <c:v>43273.599999999999</c:v>
                      </c:pt>
                      <c:pt idx="14433">
                        <c:v>43273.603472222225</c:v>
                      </c:pt>
                      <c:pt idx="14434">
                        <c:v>43273.606944444444</c:v>
                      </c:pt>
                      <c:pt idx="14435">
                        <c:v>43273.61041666667</c:v>
                      </c:pt>
                      <c:pt idx="14436">
                        <c:v>43273.613888888889</c:v>
                      </c:pt>
                      <c:pt idx="14437">
                        <c:v>43273.617361111108</c:v>
                      </c:pt>
                      <c:pt idx="14438">
                        <c:v>43273.620833333334</c:v>
                      </c:pt>
                      <c:pt idx="14439">
                        <c:v>43273.624305555553</c:v>
                      </c:pt>
                      <c:pt idx="14440">
                        <c:v>43273.62777777778</c:v>
                      </c:pt>
                      <c:pt idx="14441">
                        <c:v>43273.631249999999</c:v>
                      </c:pt>
                      <c:pt idx="14442">
                        <c:v>43273.634722222225</c:v>
                      </c:pt>
                      <c:pt idx="14443">
                        <c:v>43273.638194444444</c:v>
                      </c:pt>
                      <c:pt idx="14444">
                        <c:v>43273.64166666667</c:v>
                      </c:pt>
                      <c:pt idx="14445">
                        <c:v>43273.645138888889</c:v>
                      </c:pt>
                      <c:pt idx="14446">
                        <c:v>43273.648611111108</c:v>
                      </c:pt>
                      <c:pt idx="14447">
                        <c:v>43273.652083333334</c:v>
                      </c:pt>
                      <c:pt idx="14448">
                        <c:v>43273.655555555553</c:v>
                      </c:pt>
                      <c:pt idx="14449">
                        <c:v>43273.65902777778</c:v>
                      </c:pt>
                      <c:pt idx="14450">
                        <c:v>43273.662499999999</c:v>
                      </c:pt>
                      <c:pt idx="14451">
                        <c:v>43273.665972222225</c:v>
                      </c:pt>
                      <c:pt idx="14452">
                        <c:v>43273.669444444444</c:v>
                      </c:pt>
                      <c:pt idx="14453">
                        <c:v>43273.67291666667</c:v>
                      </c:pt>
                      <c:pt idx="14454">
                        <c:v>43273.676388888889</c:v>
                      </c:pt>
                      <c:pt idx="14455">
                        <c:v>43273.679861111108</c:v>
                      </c:pt>
                      <c:pt idx="14456">
                        <c:v>43273.683333333334</c:v>
                      </c:pt>
                      <c:pt idx="14457">
                        <c:v>43273.686805555553</c:v>
                      </c:pt>
                      <c:pt idx="14458">
                        <c:v>43273.69027777778</c:v>
                      </c:pt>
                      <c:pt idx="14459">
                        <c:v>43273.693749999999</c:v>
                      </c:pt>
                      <c:pt idx="14460">
                        <c:v>43273.697222222225</c:v>
                      </c:pt>
                      <c:pt idx="14461">
                        <c:v>43273.700694444444</c:v>
                      </c:pt>
                      <c:pt idx="14462">
                        <c:v>43273.70416666667</c:v>
                      </c:pt>
                      <c:pt idx="14463">
                        <c:v>43273.707638888889</c:v>
                      </c:pt>
                      <c:pt idx="14464">
                        <c:v>43273.711111111108</c:v>
                      </c:pt>
                      <c:pt idx="14465">
                        <c:v>43273.714583333334</c:v>
                      </c:pt>
                      <c:pt idx="14466">
                        <c:v>43273.718055555553</c:v>
                      </c:pt>
                      <c:pt idx="14467">
                        <c:v>43273.72152777778</c:v>
                      </c:pt>
                      <c:pt idx="14468">
                        <c:v>43273.724999999999</c:v>
                      </c:pt>
                      <c:pt idx="14469">
                        <c:v>43273.728472222225</c:v>
                      </c:pt>
                      <c:pt idx="14470">
                        <c:v>43273.731944444444</c:v>
                      </c:pt>
                      <c:pt idx="14471">
                        <c:v>43273.73541666667</c:v>
                      </c:pt>
                      <c:pt idx="14472">
                        <c:v>43273.738888888889</c:v>
                      </c:pt>
                      <c:pt idx="14473">
                        <c:v>43273.742361111108</c:v>
                      </c:pt>
                      <c:pt idx="14474">
                        <c:v>43273.745833333334</c:v>
                      </c:pt>
                      <c:pt idx="14475">
                        <c:v>43273.749305555553</c:v>
                      </c:pt>
                      <c:pt idx="14476">
                        <c:v>43273.75277777778</c:v>
                      </c:pt>
                      <c:pt idx="14477">
                        <c:v>43273.756249999999</c:v>
                      </c:pt>
                      <c:pt idx="14478">
                        <c:v>43273.759722222225</c:v>
                      </c:pt>
                      <c:pt idx="14479">
                        <c:v>43273.763194444444</c:v>
                      </c:pt>
                      <c:pt idx="14480">
                        <c:v>43273.76666666667</c:v>
                      </c:pt>
                      <c:pt idx="14481">
                        <c:v>43273.770138888889</c:v>
                      </c:pt>
                      <c:pt idx="14482">
                        <c:v>43273.773611111108</c:v>
                      </c:pt>
                      <c:pt idx="14483">
                        <c:v>43273.777083333334</c:v>
                      </c:pt>
                      <c:pt idx="14484">
                        <c:v>43273.780555555553</c:v>
                      </c:pt>
                      <c:pt idx="14485">
                        <c:v>43273.78402777778</c:v>
                      </c:pt>
                      <c:pt idx="14486">
                        <c:v>43273.787499999999</c:v>
                      </c:pt>
                      <c:pt idx="14487">
                        <c:v>43273.790972222225</c:v>
                      </c:pt>
                      <c:pt idx="14488">
                        <c:v>43273.794444444444</c:v>
                      </c:pt>
                      <c:pt idx="14489">
                        <c:v>43273.79791666667</c:v>
                      </c:pt>
                      <c:pt idx="14490">
                        <c:v>43273.801388888889</c:v>
                      </c:pt>
                      <c:pt idx="14491">
                        <c:v>43273.804861111108</c:v>
                      </c:pt>
                      <c:pt idx="14492">
                        <c:v>43273.808333333334</c:v>
                      </c:pt>
                      <c:pt idx="14493">
                        <c:v>43273.811805555553</c:v>
                      </c:pt>
                      <c:pt idx="14494">
                        <c:v>43273.81527777778</c:v>
                      </c:pt>
                      <c:pt idx="14495">
                        <c:v>43273.818749999999</c:v>
                      </c:pt>
                      <c:pt idx="14496">
                        <c:v>43273.822222222225</c:v>
                      </c:pt>
                      <c:pt idx="14497">
                        <c:v>43273.825694444444</c:v>
                      </c:pt>
                      <c:pt idx="14498">
                        <c:v>43273.82916666667</c:v>
                      </c:pt>
                      <c:pt idx="14499">
                        <c:v>43273.832638888889</c:v>
                      </c:pt>
                      <c:pt idx="14500">
                        <c:v>43273.836111111108</c:v>
                      </c:pt>
                      <c:pt idx="14501">
                        <c:v>43273.839583333334</c:v>
                      </c:pt>
                      <c:pt idx="14502">
                        <c:v>43273.843055555553</c:v>
                      </c:pt>
                      <c:pt idx="14503">
                        <c:v>43273.84652777778</c:v>
                      </c:pt>
                      <c:pt idx="14504">
                        <c:v>43273.85</c:v>
                      </c:pt>
                      <c:pt idx="14505">
                        <c:v>43273.853472222225</c:v>
                      </c:pt>
                      <c:pt idx="14506">
                        <c:v>43273.856944444444</c:v>
                      </c:pt>
                      <c:pt idx="14507">
                        <c:v>43273.86041666667</c:v>
                      </c:pt>
                      <c:pt idx="14508">
                        <c:v>43273.863888888889</c:v>
                      </c:pt>
                      <c:pt idx="14509">
                        <c:v>43273.867361111108</c:v>
                      </c:pt>
                      <c:pt idx="14510">
                        <c:v>43273.870833333334</c:v>
                      </c:pt>
                      <c:pt idx="14511">
                        <c:v>43273.874305555553</c:v>
                      </c:pt>
                      <c:pt idx="14512">
                        <c:v>43273.87777777778</c:v>
                      </c:pt>
                      <c:pt idx="14513">
                        <c:v>43273.881249999999</c:v>
                      </c:pt>
                      <c:pt idx="14514">
                        <c:v>43273.884722222225</c:v>
                      </c:pt>
                      <c:pt idx="14515">
                        <c:v>43273.888194444444</c:v>
                      </c:pt>
                      <c:pt idx="14516">
                        <c:v>43273.89166666667</c:v>
                      </c:pt>
                      <c:pt idx="14517">
                        <c:v>43273.895138888889</c:v>
                      </c:pt>
                      <c:pt idx="14518">
                        <c:v>43273.898611111108</c:v>
                      </c:pt>
                      <c:pt idx="14519">
                        <c:v>43273.902083333334</c:v>
                      </c:pt>
                      <c:pt idx="14520">
                        <c:v>43273.905555555553</c:v>
                      </c:pt>
                      <c:pt idx="14521">
                        <c:v>43273.90902777778</c:v>
                      </c:pt>
                      <c:pt idx="14522">
                        <c:v>43273.912499999999</c:v>
                      </c:pt>
                      <c:pt idx="14523">
                        <c:v>43273.915972222225</c:v>
                      </c:pt>
                      <c:pt idx="14524">
                        <c:v>43273.919444444444</c:v>
                      </c:pt>
                      <c:pt idx="14525">
                        <c:v>43273.92291666667</c:v>
                      </c:pt>
                      <c:pt idx="14526">
                        <c:v>43273.926388888889</c:v>
                      </c:pt>
                      <c:pt idx="14527">
                        <c:v>43273.929861111108</c:v>
                      </c:pt>
                      <c:pt idx="14528">
                        <c:v>43273.933333333334</c:v>
                      </c:pt>
                      <c:pt idx="14529">
                        <c:v>43273.936805555553</c:v>
                      </c:pt>
                      <c:pt idx="14530">
                        <c:v>43273.94027777778</c:v>
                      </c:pt>
                      <c:pt idx="14531">
                        <c:v>43273.943749999999</c:v>
                      </c:pt>
                      <c:pt idx="14532">
                        <c:v>43273.947222222225</c:v>
                      </c:pt>
                      <c:pt idx="14533">
                        <c:v>43273.950694444444</c:v>
                      </c:pt>
                      <c:pt idx="14534">
                        <c:v>43273.95416666667</c:v>
                      </c:pt>
                      <c:pt idx="14535">
                        <c:v>43273.957638888889</c:v>
                      </c:pt>
                      <c:pt idx="14536">
                        <c:v>43273.961111111108</c:v>
                      </c:pt>
                      <c:pt idx="14537">
                        <c:v>43273.964583333334</c:v>
                      </c:pt>
                      <c:pt idx="14538">
                        <c:v>43273.968055555553</c:v>
                      </c:pt>
                      <c:pt idx="14539">
                        <c:v>43273.97152777778</c:v>
                      </c:pt>
                      <c:pt idx="14540">
                        <c:v>43273.974999999999</c:v>
                      </c:pt>
                      <c:pt idx="14541">
                        <c:v>43273.978472222225</c:v>
                      </c:pt>
                      <c:pt idx="14542">
                        <c:v>43273.981944444444</c:v>
                      </c:pt>
                      <c:pt idx="14543">
                        <c:v>43273.98541666667</c:v>
                      </c:pt>
                      <c:pt idx="14544">
                        <c:v>43273.988888888889</c:v>
                      </c:pt>
                      <c:pt idx="14545">
                        <c:v>43273.992361111108</c:v>
                      </c:pt>
                      <c:pt idx="14546">
                        <c:v>43273.995833333334</c:v>
                      </c:pt>
                      <c:pt idx="14547">
                        <c:v>43273.999305555553</c:v>
                      </c:pt>
                      <c:pt idx="14548">
                        <c:v>43274.00277777778</c:v>
                      </c:pt>
                      <c:pt idx="14549">
                        <c:v>43274.006249999999</c:v>
                      </c:pt>
                      <c:pt idx="14550">
                        <c:v>43274.009722222225</c:v>
                      </c:pt>
                      <c:pt idx="14551">
                        <c:v>43274.013194444444</c:v>
                      </c:pt>
                      <c:pt idx="14552">
                        <c:v>43274.01666666667</c:v>
                      </c:pt>
                      <c:pt idx="14553">
                        <c:v>43274.020138888889</c:v>
                      </c:pt>
                      <c:pt idx="14554">
                        <c:v>43274.023611111108</c:v>
                      </c:pt>
                      <c:pt idx="14555">
                        <c:v>43274.027083333334</c:v>
                      </c:pt>
                      <c:pt idx="14556">
                        <c:v>43274.030555555553</c:v>
                      </c:pt>
                      <c:pt idx="14557">
                        <c:v>43274.03402777778</c:v>
                      </c:pt>
                      <c:pt idx="14558">
                        <c:v>43274.037499999999</c:v>
                      </c:pt>
                      <c:pt idx="14559">
                        <c:v>43274.040972222225</c:v>
                      </c:pt>
                      <c:pt idx="14560">
                        <c:v>43274.044444444444</c:v>
                      </c:pt>
                      <c:pt idx="14561">
                        <c:v>43274.04791666667</c:v>
                      </c:pt>
                      <c:pt idx="14562">
                        <c:v>43274.051388888889</c:v>
                      </c:pt>
                      <c:pt idx="14563">
                        <c:v>43274.054861111108</c:v>
                      </c:pt>
                      <c:pt idx="14564">
                        <c:v>43274.058333333334</c:v>
                      </c:pt>
                      <c:pt idx="14565">
                        <c:v>43274.061805555553</c:v>
                      </c:pt>
                      <c:pt idx="14566">
                        <c:v>43274.06527777778</c:v>
                      </c:pt>
                      <c:pt idx="14567">
                        <c:v>43274.068749999999</c:v>
                      </c:pt>
                      <c:pt idx="14568">
                        <c:v>43274.072222222225</c:v>
                      </c:pt>
                      <c:pt idx="14569">
                        <c:v>43274.075694444444</c:v>
                      </c:pt>
                      <c:pt idx="14570">
                        <c:v>43274.07916666667</c:v>
                      </c:pt>
                      <c:pt idx="14571">
                        <c:v>43274.082638888889</c:v>
                      </c:pt>
                      <c:pt idx="14572">
                        <c:v>43274.086111111108</c:v>
                      </c:pt>
                      <c:pt idx="14573">
                        <c:v>43274.089583333334</c:v>
                      </c:pt>
                      <c:pt idx="14574">
                        <c:v>43274.093055555553</c:v>
                      </c:pt>
                      <c:pt idx="14575">
                        <c:v>43274.09652777778</c:v>
                      </c:pt>
                      <c:pt idx="14576">
                        <c:v>43274.1</c:v>
                      </c:pt>
                      <c:pt idx="14577">
                        <c:v>43274.103472222225</c:v>
                      </c:pt>
                      <c:pt idx="14578">
                        <c:v>43274.106944444444</c:v>
                      </c:pt>
                      <c:pt idx="14579">
                        <c:v>43274.11041666667</c:v>
                      </c:pt>
                      <c:pt idx="14580">
                        <c:v>43274.113888888889</c:v>
                      </c:pt>
                      <c:pt idx="14581">
                        <c:v>43274.117361111108</c:v>
                      </c:pt>
                      <c:pt idx="14582">
                        <c:v>43274.120833333334</c:v>
                      </c:pt>
                      <c:pt idx="14583">
                        <c:v>43274.124305555553</c:v>
                      </c:pt>
                      <c:pt idx="14584">
                        <c:v>43274.12777777778</c:v>
                      </c:pt>
                      <c:pt idx="14585">
                        <c:v>43274.131249999999</c:v>
                      </c:pt>
                      <c:pt idx="14586">
                        <c:v>43274.134722222225</c:v>
                      </c:pt>
                      <c:pt idx="14587">
                        <c:v>43274.138194444444</c:v>
                      </c:pt>
                      <c:pt idx="14588">
                        <c:v>43274.14166666667</c:v>
                      </c:pt>
                      <c:pt idx="14589">
                        <c:v>43274.145138888889</c:v>
                      </c:pt>
                      <c:pt idx="14590">
                        <c:v>43274.148611111108</c:v>
                      </c:pt>
                      <c:pt idx="14591">
                        <c:v>43274.152083333334</c:v>
                      </c:pt>
                      <c:pt idx="14592">
                        <c:v>43274.155555555553</c:v>
                      </c:pt>
                      <c:pt idx="14593">
                        <c:v>43274.15902777778</c:v>
                      </c:pt>
                      <c:pt idx="14594">
                        <c:v>43274.162499999999</c:v>
                      </c:pt>
                      <c:pt idx="14595">
                        <c:v>43274.165972222225</c:v>
                      </c:pt>
                      <c:pt idx="14596">
                        <c:v>43274.169444444444</c:v>
                      </c:pt>
                      <c:pt idx="14597">
                        <c:v>43274.17291666667</c:v>
                      </c:pt>
                      <c:pt idx="14598">
                        <c:v>43274.176388888889</c:v>
                      </c:pt>
                      <c:pt idx="14599">
                        <c:v>43274.179861111108</c:v>
                      </c:pt>
                      <c:pt idx="14600">
                        <c:v>43274.183333333334</c:v>
                      </c:pt>
                      <c:pt idx="14601">
                        <c:v>43274.186805555553</c:v>
                      </c:pt>
                      <c:pt idx="14602">
                        <c:v>43274.19027777778</c:v>
                      </c:pt>
                      <c:pt idx="14603">
                        <c:v>43274.193749999999</c:v>
                      </c:pt>
                      <c:pt idx="14604">
                        <c:v>43274.197222222225</c:v>
                      </c:pt>
                      <c:pt idx="14605">
                        <c:v>43274.200694444444</c:v>
                      </c:pt>
                      <c:pt idx="14606">
                        <c:v>43274.20416666667</c:v>
                      </c:pt>
                      <c:pt idx="14607">
                        <c:v>43274.207638888889</c:v>
                      </c:pt>
                      <c:pt idx="14608">
                        <c:v>43274.211111111108</c:v>
                      </c:pt>
                      <c:pt idx="14609">
                        <c:v>43274.214583333334</c:v>
                      </c:pt>
                      <c:pt idx="14610">
                        <c:v>43274.218055555553</c:v>
                      </c:pt>
                      <c:pt idx="14611">
                        <c:v>43274.22152777778</c:v>
                      </c:pt>
                      <c:pt idx="14612">
                        <c:v>43274.224999999999</c:v>
                      </c:pt>
                      <c:pt idx="14613">
                        <c:v>43274.228472222225</c:v>
                      </c:pt>
                      <c:pt idx="14614">
                        <c:v>43274.231944444444</c:v>
                      </c:pt>
                      <c:pt idx="14615">
                        <c:v>43274.23541666667</c:v>
                      </c:pt>
                      <c:pt idx="14616">
                        <c:v>43274.238888888889</c:v>
                      </c:pt>
                      <c:pt idx="14617">
                        <c:v>43274.242361111108</c:v>
                      </c:pt>
                      <c:pt idx="14618">
                        <c:v>43274.245833333334</c:v>
                      </c:pt>
                      <c:pt idx="14619">
                        <c:v>43274.249305555553</c:v>
                      </c:pt>
                      <c:pt idx="14620">
                        <c:v>43274.25277777778</c:v>
                      </c:pt>
                      <c:pt idx="14621">
                        <c:v>43274.256249999999</c:v>
                      </c:pt>
                      <c:pt idx="14622">
                        <c:v>43274.259722222225</c:v>
                      </c:pt>
                      <c:pt idx="14623">
                        <c:v>43274.263194444444</c:v>
                      </c:pt>
                      <c:pt idx="14624">
                        <c:v>43274.26666666667</c:v>
                      </c:pt>
                      <c:pt idx="14625">
                        <c:v>43274.270138888889</c:v>
                      </c:pt>
                      <c:pt idx="14626">
                        <c:v>43274.273611111108</c:v>
                      </c:pt>
                      <c:pt idx="14627">
                        <c:v>43274.277083333334</c:v>
                      </c:pt>
                      <c:pt idx="14628">
                        <c:v>43274.280555555553</c:v>
                      </c:pt>
                      <c:pt idx="14629">
                        <c:v>43274.28402777778</c:v>
                      </c:pt>
                      <c:pt idx="14630">
                        <c:v>43274.287499999999</c:v>
                      </c:pt>
                      <c:pt idx="14631">
                        <c:v>43274.290972222225</c:v>
                      </c:pt>
                      <c:pt idx="14632">
                        <c:v>43274.294444444444</c:v>
                      </c:pt>
                      <c:pt idx="14633">
                        <c:v>43274.29791666667</c:v>
                      </c:pt>
                      <c:pt idx="14634">
                        <c:v>43274.301388888889</c:v>
                      </c:pt>
                      <c:pt idx="14635">
                        <c:v>43274.304861111108</c:v>
                      </c:pt>
                      <c:pt idx="14636">
                        <c:v>43274.311805555553</c:v>
                      </c:pt>
                      <c:pt idx="14637">
                        <c:v>43274.31527777778</c:v>
                      </c:pt>
                      <c:pt idx="14638">
                        <c:v>43274.318749999999</c:v>
                      </c:pt>
                      <c:pt idx="14639">
                        <c:v>43274.325694444444</c:v>
                      </c:pt>
                      <c:pt idx="14640">
                        <c:v>43274.32916666667</c:v>
                      </c:pt>
                      <c:pt idx="14641">
                        <c:v>43274.332638888889</c:v>
                      </c:pt>
                      <c:pt idx="14642">
                        <c:v>43274.336111111108</c:v>
                      </c:pt>
                      <c:pt idx="14643">
                        <c:v>43274.339583333334</c:v>
                      </c:pt>
                      <c:pt idx="14644">
                        <c:v>43274.343055555553</c:v>
                      </c:pt>
                      <c:pt idx="14645">
                        <c:v>43274.347222222219</c:v>
                      </c:pt>
                      <c:pt idx="14646">
                        <c:v>43274.353472222225</c:v>
                      </c:pt>
                      <c:pt idx="14647">
                        <c:v>43274.357638888891</c:v>
                      </c:pt>
                      <c:pt idx="14648">
                        <c:v>43274.361111111109</c:v>
                      </c:pt>
                      <c:pt idx="14649">
                        <c:v>43274.364583333336</c:v>
                      </c:pt>
                      <c:pt idx="14650">
                        <c:v>43274.368055555555</c:v>
                      </c:pt>
                      <c:pt idx="14651">
                        <c:v>43274.371527777781</c:v>
                      </c:pt>
                      <c:pt idx="14652">
                        <c:v>43274.375</c:v>
                      </c:pt>
                      <c:pt idx="14653">
                        <c:v>43274.378472222219</c:v>
                      </c:pt>
                      <c:pt idx="14654">
                        <c:v>43274.381944444445</c:v>
                      </c:pt>
                      <c:pt idx="14655">
                        <c:v>43274.388194444444</c:v>
                      </c:pt>
                      <c:pt idx="14656">
                        <c:v>43274.39166666667</c:v>
                      </c:pt>
                      <c:pt idx="14657">
                        <c:v>43274.395138888889</c:v>
                      </c:pt>
                      <c:pt idx="14658">
                        <c:v>43274.398611111108</c:v>
                      </c:pt>
                      <c:pt idx="14659">
                        <c:v>43274.405555555553</c:v>
                      </c:pt>
                      <c:pt idx="14660">
                        <c:v>43274.409722222219</c:v>
                      </c:pt>
                      <c:pt idx="14661">
                        <c:v>43274.415972222225</c:v>
                      </c:pt>
                      <c:pt idx="14662">
                        <c:v>43274.419444444444</c:v>
                      </c:pt>
                      <c:pt idx="14663">
                        <c:v>43274.42291666667</c:v>
                      </c:pt>
                      <c:pt idx="14664">
                        <c:v>43274.426388888889</c:v>
                      </c:pt>
                      <c:pt idx="14665">
                        <c:v>43274.429861111108</c:v>
                      </c:pt>
                      <c:pt idx="14666">
                        <c:v>43274.433333333334</c:v>
                      </c:pt>
                      <c:pt idx="14667">
                        <c:v>43274.44027777778</c:v>
                      </c:pt>
                      <c:pt idx="14668">
                        <c:v>43274.443749999999</c:v>
                      </c:pt>
                      <c:pt idx="14669">
                        <c:v>43274.447222222225</c:v>
                      </c:pt>
                      <c:pt idx="14670">
                        <c:v>43274.450694444444</c:v>
                      </c:pt>
                      <c:pt idx="14671">
                        <c:v>43274.45416666667</c:v>
                      </c:pt>
                      <c:pt idx="14672">
                        <c:v>43274.461111111108</c:v>
                      </c:pt>
                      <c:pt idx="14673">
                        <c:v>43274.464583333334</c:v>
                      </c:pt>
                      <c:pt idx="14674">
                        <c:v>43274.468055555553</c:v>
                      </c:pt>
                      <c:pt idx="14675">
                        <c:v>43274.47152777778</c:v>
                      </c:pt>
                      <c:pt idx="14676">
                        <c:v>43274.478472222225</c:v>
                      </c:pt>
                      <c:pt idx="14677">
                        <c:v>43274.481944444444</c:v>
                      </c:pt>
                      <c:pt idx="14678">
                        <c:v>43274.48541666667</c:v>
                      </c:pt>
                      <c:pt idx="14679">
                        <c:v>43274.488888888889</c:v>
                      </c:pt>
                      <c:pt idx="14680">
                        <c:v>43274.492361111108</c:v>
                      </c:pt>
                      <c:pt idx="14681">
                        <c:v>43274.495833333334</c:v>
                      </c:pt>
                      <c:pt idx="14682">
                        <c:v>43274.499305555553</c:v>
                      </c:pt>
                      <c:pt idx="14683">
                        <c:v>43274.503472222219</c:v>
                      </c:pt>
                      <c:pt idx="14684">
                        <c:v>43274.509722222225</c:v>
                      </c:pt>
                      <c:pt idx="14685">
                        <c:v>43274.513194444444</c:v>
                      </c:pt>
                      <c:pt idx="14686">
                        <c:v>43274.51666666667</c:v>
                      </c:pt>
                      <c:pt idx="14687">
                        <c:v>43274.520138888889</c:v>
                      </c:pt>
                      <c:pt idx="14688">
                        <c:v>43274.523611111108</c:v>
                      </c:pt>
                      <c:pt idx="14689">
                        <c:v>43274.527083333334</c:v>
                      </c:pt>
                      <c:pt idx="14690">
                        <c:v>43274.530555555553</c:v>
                      </c:pt>
                      <c:pt idx="14691">
                        <c:v>43274.53402777778</c:v>
                      </c:pt>
                      <c:pt idx="14692">
                        <c:v>43274.537499999999</c:v>
                      </c:pt>
                      <c:pt idx="14693">
                        <c:v>43274.540972222225</c:v>
                      </c:pt>
                      <c:pt idx="14694">
                        <c:v>43274.544444444444</c:v>
                      </c:pt>
                      <c:pt idx="14695">
                        <c:v>43274.54791666667</c:v>
                      </c:pt>
                      <c:pt idx="14696">
                        <c:v>43274.551388888889</c:v>
                      </c:pt>
                      <c:pt idx="14697">
                        <c:v>43274.554861111108</c:v>
                      </c:pt>
                      <c:pt idx="14698">
                        <c:v>43274.558333333334</c:v>
                      </c:pt>
                      <c:pt idx="14699">
                        <c:v>43274.561805555553</c:v>
                      </c:pt>
                      <c:pt idx="14700">
                        <c:v>43274.56527777778</c:v>
                      </c:pt>
                      <c:pt idx="14701">
                        <c:v>43274.568749999999</c:v>
                      </c:pt>
                      <c:pt idx="14702">
                        <c:v>43274.572222222225</c:v>
                      </c:pt>
                      <c:pt idx="14703">
                        <c:v>43274.575694444444</c:v>
                      </c:pt>
                      <c:pt idx="14704">
                        <c:v>43274.57916666667</c:v>
                      </c:pt>
                      <c:pt idx="14705">
                        <c:v>43274.582638888889</c:v>
                      </c:pt>
                      <c:pt idx="14706">
                        <c:v>43274.586111111108</c:v>
                      </c:pt>
                      <c:pt idx="14707">
                        <c:v>43274.589583333334</c:v>
                      </c:pt>
                      <c:pt idx="14708">
                        <c:v>43274.593055555553</c:v>
                      </c:pt>
                      <c:pt idx="14709">
                        <c:v>43274.59652777778</c:v>
                      </c:pt>
                      <c:pt idx="14710">
                        <c:v>43274.6</c:v>
                      </c:pt>
                      <c:pt idx="14711">
                        <c:v>43274.603472222225</c:v>
                      </c:pt>
                      <c:pt idx="14712">
                        <c:v>43274.606944444444</c:v>
                      </c:pt>
                      <c:pt idx="14713">
                        <c:v>43274.61041666667</c:v>
                      </c:pt>
                      <c:pt idx="14714">
                        <c:v>43274.613888888889</c:v>
                      </c:pt>
                      <c:pt idx="14715">
                        <c:v>43274.617361111108</c:v>
                      </c:pt>
                      <c:pt idx="14716">
                        <c:v>43274.620833333334</c:v>
                      </c:pt>
                      <c:pt idx="14717">
                        <c:v>43274.624305555553</c:v>
                      </c:pt>
                      <c:pt idx="14718">
                        <c:v>43274.62777777778</c:v>
                      </c:pt>
                      <c:pt idx="14719">
                        <c:v>43274.631249999999</c:v>
                      </c:pt>
                      <c:pt idx="14720">
                        <c:v>43274.634722222225</c:v>
                      </c:pt>
                      <c:pt idx="14721">
                        <c:v>43274.638194444444</c:v>
                      </c:pt>
                      <c:pt idx="14722">
                        <c:v>43274.64166666667</c:v>
                      </c:pt>
                      <c:pt idx="14723">
                        <c:v>43274.645138888889</c:v>
                      </c:pt>
                      <c:pt idx="14724">
                        <c:v>43274.648611111108</c:v>
                      </c:pt>
                      <c:pt idx="14725">
                        <c:v>43274.652083333334</c:v>
                      </c:pt>
                      <c:pt idx="14726">
                        <c:v>43274.655555555553</c:v>
                      </c:pt>
                      <c:pt idx="14727">
                        <c:v>43274.65902777778</c:v>
                      </c:pt>
                      <c:pt idx="14728">
                        <c:v>43274.662499999999</c:v>
                      </c:pt>
                      <c:pt idx="14729">
                        <c:v>43274.665972222225</c:v>
                      </c:pt>
                      <c:pt idx="14730">
                        <c:v>43274.669444444444</c:v>
                      </c:pt>
                      <c:pt idx="14731">
                        <c:v>43274.67291666667</c:v>
                      </c:pt>
                      <c:pt idx="14732">
                        <c:v>43274.676388888889</c:v>
                      </c:pt>
                      <c:pt idx="14733">
                        <c:v>43274.679861111108</c:v>
                      </c:pt>
                      <c:pt idx="14734">
                        <c:v>43274.683333333334</c:v>
                      </c:pt>
                      <c:pt idx="14735">
                        <c:v>43274.686805555553</c:v>
                      </c:pt>
                      <c:pt idx="14736">
                        <c:v>43274.69027777778</c:v>
                      </c:pt>
                      <c:pt idx="14737">
                        <c:v>43274.693749999999</c:v>
                      </c:pt>
                      <c:pt idx="14738">
                        <c:v>43274.697222222225</c:v>
                      </c:pt>
                      <c:pt idx="14739">
                        <c:v>43274.700694444444</c:v>
                      </c:pt>
                      <c:pt idx="14740">
                        <c:v>43274.70416666667</c:v>
                      </c:pt>
                      <c:pt idx="14741">
                        <c:v>43274.707638888889</c:v>
                      </c:pt>
                      <c:pt idx="14742">
                        <c:v>43274.711111111108</c:v>
                      </c:pt>
                      <c:pt idx="14743">
                        <c:v>43274.714583333334</c:v>
                      </c:pt>
                      <c:pt idx="14744">
                        <c:v>43274.718055555553</c:v>
                      </c:pt>
                      <c:pt idx="14745">
                        <c:v>43274.72152777778</c:v>
                      </c:pt>
                      <c:pt idx="14746">
                        <c:v>43274.724999999999</c:v>
                      </c:pt>
                      <c:pt idx="14747">
                        <c:v>43274.728472222225</c:v>
                      </c:pt>
                      <c:pt idx="14748">
                        <c:v>43274.731944444444</c:v>
                      </c:pt>
                      <c:pt idx="14749">
                        <c:v>43274.73541666667</c:v>
                      </c:pt>
                      <c:pt idx="14750">
                        <c:v>43274.738888888889</c:v>
                      </c:pt>
                      <c:pt idx="14751">
                        <c:v>43274.742361111108</c:v>
                      </c:pt>
                      <c:pt idx="14752">
                        <c:v>43274.745833333334</c:v>
                      </c:pt>
                      <c:pt idx="14753">
                        <c:v>43274.749305555553</c:v>
                      </c:pt>
                      <c:pt idx="14754">
                        <c:v>43274.75277777778</c:v>
                      </c:pt>
                      <c:pt idx="14755">
                        <c:v>43274.756249999999</c:v>
                      </c:pt>
                      <c:pt idx="14756">
                        <c:v>43274.759722222225</c:v>
                      </c:pt>
                      <c:pt idx="14757">
                        <c:v>43274.763194444444</c:v>
                      </c:pt>
                      <c:pt idx="14758">
                        <c:v>43274.76666666667</c:v>
                      </c:pt>
                      <c:pt idx="14759">
                        <c:v>43274.770138888889</c:v>
                      </c:pt>
                      <c:pt idx="14760">
                        <c:v>43274.773611111108</c:v>
                      </c:pt>
                      <c:pt idx="14761">
                        <c:v>43274.777083333334</c:v>
                      </c:pt>
                      <c:pt idx="14762">
                        <c:v>43274.780555555553</c:v>
                      </c:pt>
                      <c:pt idx="14763">
                        <c:v>43274.78402777778</c:v>
                      </c:pt>
                      <c:pt idx="14764">
                        <c:v>43274.787499999999</c:v>
                      </c:pt>
                      <c:pt idx="14765">
                        <c:v>43274.790972222225</c:v>
                      </c:pt>
                      <c:pt idx="14766">
                        <c:v>43274.794444444444</c:v>
                      </c:pt>
                      <c:pt idx="14767">
                        <c:v>43274.79791666667</c:v>
                      </c:pt>
                      <c:pt idx="14768">
                        <c:v>43274.801388888889</c:v>
                      </c:pt>
                      <c:pt idx="14769">
                        <c:v>43274.804861111108</c:v>
                      </c:pt>
                      <c:pt idx="14770">
                        <c:v>43274.808333333334</c:v>
                      </c:pt>
                      <c:pt idx="14771">
                        <c:v>43274.811805555553</c:v>
                      </c:pt>
                      <c:pt idx="14772">
                        <c:v>43274.81527777778</c:v>
                      </c:pt>
                      <c:pt idx="14773">
                        <c:v>43274.818749999999</c:v>
                      </c:pt>
                      <c:pt idx="14774">
                        <c:v>43274.822222222225</c:v>
                      </c:pt>
                      <c:pt idx="14775">
                        <c:v>43274.825694444444</c:v>
                      </c:pt>
                      <c:pt idx="14776">
                        <c:v>43274.82916666667</c:v>
                      </c:pt>
                      <c:pt idx="14777">
                        <c:v>43274.832638888889</c:v>
                      </c:pt>
                      <c:pt idx="14778">
                        <c:v>43274.836111111108</c:v>
                      </c:pt>
                      <c:pt idx="14779">
                        <c:v>43274.839583333334</c:v>
                      </c:pt>
                      <c:pt idx="14780">
                        <c:v>43274.843055555553</c:v>
                      </c:pt>
                      <c:pt idx="14781">
                        <c:v>43274.84652777778</c:v>
                      </c:pt>
                      <c:pt idx="14782">
                        <c:v>43274.85</c:v>
                      </c:pt>
                      <c:pt idx="14783">
                        <c:v>43274.853472222225</c:v>
                      </c:pt>
                      <c:pt idx="14784">
                        <c:v>43274.856944444444</c:v>
                      </c:pt>
                      <c:pt idx="14785">
                        <c:v>43274.86041666667</c:v>
                      </c:pt>
                      <c:pt idx="14786">
                        <c:v>43274.863888888889</c:v>
                      </c:pt>
                      <c:pt idx="14787">
                        <c:v>43274.867361111108</c:v>
                      </c:pt>
                      <c:pt idx="14788">
                        <c:v>43274.870833333334</c:v>
                      </c:pt>
                      <c:pt idx="14789">
                        <c:v>43274.875</c:v>
                      </c:pt>
                      <c:pt idx="14790">
                        <c:v>43274.878472222219</c:v>
                      </c:pt>
                      <c:pt idx="14791">
                        <c:v>43274.884722222225</c:v>
                      </c:pt>
                      <c:pt idx="14792">
                        <c:v>43274.888888888891</c:v>
                      </c:pt>
                      <c:pt idx="14793">
                        <c:v>43274.892361111109</c:v>
                      </c:pt>
                      <c:pt idx="14794">
                        <c:v>43274.895833333336</c:v>
                      </c:pt>
                      <c:pt idx="14795">
                        <c:v>43274.899305555555</c:v>
                      </c:pt>
                      <c:pt idx="14796">
                        <c:v>43274.902777777781</c:v>
                      </c:pt>
                      <c:pt idx="14797">
                        <c:v>43274.90625</c:v>
                      </c:pt>
                      <c:pt idx="14798">
                        <c:v>43274.909722222219</c:v>
                      </c:pt>
                      <c:pt idx="14799">
                        <c:v>43274.913194444445</c:v>
                      </c:pt>
                      <c:pt idx="14800">
                        <c:v>43274.916666666664</c:v>
                      </c:pt>
                      <c:pt idx="14801">
                        <c:v>43274.920138888891</c:v>
                      </c:pt>
                      <c:pt idx="14802">
                        <c:v>43274.923611111109</c:v>
                      </c:pt>
                      <c:pt idx="14803">
                        <c:v>43274.927083333336</c:v>
                      </c:pt>
                      <c:pt idx="14804">
                        <c:v>43274.930555555555</c:v>
                      </c:pt>
                      <c:pt idx="14805">
                        <c:v>43274.936805555553</c:v>
                      </c:pt>
                      <c:pt idx="14806">
                        <c:v>43274.94027777778</c:v>
                      </c:pt>
                      <c:pt idx="14807">
                        <c:v>43274.947222222225</c:v>
                      </c:pt>
                      <c:pt idx="14808">
                        <c:v>43274.950694444444</c:v>
                      </c:pt>
                      <c:pt idx="14809">
                        <c:v>43274.954861111109</c:v>
                      </c:pt>
                      <c:pt idx="14810">
                        <c:v>43274.961111111108</c:v>
                      </c:pt>
                      <c:pt idx="14811">
                        <c:v>43274.965277777781</c:v>
                      </c:pt>
                      <c:pt idx="14812">
                        <c:v>43274.96875</c:v>
                      </c:pt>
                      <c:pt idx="14813">
                        <c:v>43274.972222222219</c:v>
                      </c:pt>
                      <c:pt idx="14814">
                        <c:v>43274.978472222225</c:v>
                      </c:pt>
                      <c:pt idx="14815">
                        <c:v>43274.981944444444</c:v>
                      </c:pt>
                      <c:pt idx="14816">
                        <c:v>43274.986111111109</c:v>
                      </c:pt>
                      <c:pt idx="14817">
                        <c:v>43274.989583333336</c:v>
                      </c:pt>
                      <c:pt idx="14818">
                        <c:v>43274.995833333334</c:v>
                      </c:pt>
                      <c:pt idx="14819">
                        <c:v>43274.999305555553</c:v>
                      </c:pt>
                      <c:pt idx="14820">
                        <c:v>43275.00277777778</c:v>
                      </c:pt>
                      <c:pt idx="14821">
                        <c:v>43275.006249999999</c:v>
                      </c:pt>
                      <c:pt idx="14822">
                        <c:v>43275.009722222225</c:v>
                      </c:pt>
                      <c:pt idx="14823">
                        <c:v>43275.013194444444</c:v>
                      </c:pt>
                      <c:pt idx="14824">
                        <c:v>43275.01666666667</c:v>
                      </c:pt>
                      <c:pt idx="14825">
                        <c:v>43275.020138888889</c:v>
                      </c:pt>
                      <c:pt idx="14826">
                        <c:v>43275.023611111108</c:v>
                      </c:pt>
                      <c:pt idx="14827">
                        <c:v>43275.027083333334</c:v>
                      </c:pt>
                      <c:pt idx="14828">
                        <c:v>43275.030555555553</c:v>
                      </c:pt>
                      <c:pt idx="14829">
                        <c:v>43275.03402777778</c:v>
                      </c:pt>
                      <c:pt idx="14830">
                        <c:v>43275.037499999999</c:v>
                      </c:pt>
                      <c:pt idx="14831">
                        <c:v>43275.040972222225</c:v>
                      </c:pt>
                      <c:pt idx="14832">
                        <c:v>43275.044444444444</c:v>
                      </c:pt>
                      <c:pt idx="14833">
                        <c:v>43275.04791666667</c:v>
                      </c:pt>
                      <c:pt idx="14834">
                        <c:v>43275.051388888889</c:v>
                      </c:pt>
                      <c:pt idx="14835">
                        <c:v>43275.054861111108</c:v>
                      </c:pt>
                      <c:pt idx="14836">
                        <c:v>43275.058333333334</c:v>
                      </c:pt>
                      <c:pt idx="14837">
                        <c:v>43275.061805555553</c:v>
                      </c:pt>
                      <c:pt idx="14838">
                        <c:v>43275.06527777778</c:v>
                      </c:pt>
                      <c:pt idx="14839">
                        <c:v>43275.068749999999</c:v>
                      </c:pt>
                      <c:pt idx="14840">
                        <c:v>43275.072222222225</c:v>
                      </c:pt>
                      <c:pt idx="14841">
                        <c:v>43275.075694444444</c:v>
                      </c:pt>
                      <c:pt idx="14842">
                        <c:v>43275.07916666667</c:v>
                      </c:pt>
                      <c:pt idx="14843">
                        <c:v>43275.082638888889</c:v>
                      </c:pt>
                      <c:pt idx="14844">
                        <c:v>43275.089583333334</c:v>
                      </c:pt>
                      <c:pt idx="14845">
                        <c:v>43275.093055555553</c:v>
                      </c:pt>
                      <c:pt idx="14846">
                        <c:v>43275.09652777778</c:v>
                      </c:pt>
                      <c:pt idx="14847">
                        <c:v>43275.1</c:v>
                      </c:pt>
                      <c:pt idx="14848">
                        <c:v>43275.103472222225</c:v>
                      </c:pt>
                      <c:pt idx="14849">
                        <c:v>43275.106944444444</c:v>
                      </c:pt>
                      <c:pt idx="14850">
                        <c:v>43275.11041666667</c:v>
                      </c:pt>
                      <c:pt idx="14851">
                        <c:v>43275.113888888889</c:v>
                      </c:pt>
                      <c:pt idx="14852">
                        <c:v>43275.117361111108</c:v>
                      </c:pt>
                      <c:pt idx="14853">
                        <c:v>43275.120833333334</c:v>
                      </c:pt>
                      <c:pt idx="14854">
                        <c:v>43275.125</c:v>
                      </c:pt>
                      <c:pt idx="14855">
                        <c:v>43275.128472222219</c:v>
                      </c:pt>
                      <c:pt idx="14856">
                        <c:v>43275.131944444445</c:v>
                      </c:pt>
                      <c:pt idx="14857">
                        <c:v>43275.135416666664</c:v>
                      </c:pt>
                      <c:pt idx="14858">
                        <c:v>43275.138888888891</c:v>
                      </c:pt>
                      <c:pt idx="14859">
                        <c:v>43275.142361111109</c:v>
                      </c:pt>
                      <c:pt idx="14860">
                        <c:v>43275.145833333336</c:v>
                      </c:pt>
                      <c:pt idx="14861">
                        <c:v>43275.149305555555</c:v>
                      </c:pt>
                      <c:pt idx="14862">
                        <c:v>43275.152777777781</c:v>
                      </c:pt>
                      <c:pt idx="14863">
                        <c:v>43275.15625</c:v>
                      </c:pt>
                      <c:pt idx="14864">
                        <c:v>43275.159722222219</c:v>
                      </c:pt>
                      <c:pt idx="14865">
                        <c:v>43275.163194444445</c:v>
                      </c:pt>
                      <c:pt idx="14866">
                        <c:v>43275.166666666664</c:v>
                      </c:pt>
                      <c:pt idx="14867">
                        <c:v>43275.170138888891</c:v>
                      </c:pt>
                      <c:pt idx="14868">
                        <c:v>43275.173611111109</c:v>
                      </c:pt>
                      <c:pt idx="14869">
                        <c:v>43275.177083333336</c:v>
                      </c:pt>
                      <c:pt idx="14870">
                        <c:v>43275.180555555555</c:v>
                      </c:pt>
                      <c:pt idx="14871">
                        <c:v>43275.184027777781</c:v>
                      </c:pt>
                      <c:pt idx="14872">
                        <c:v>43275.1875</c:v>
                      </c:pt>
                      <c:pt idx="14873">
                        <c:v>43275.190972222219</c:v>
                      </c:pt>
                      <c:pt idx="14874">
                        <c:v>43275.194444444445</c:v>
                      </c:pt>
                      <c:pt idx="14875">
                        <c:v>43275.197916666664</c:v>
                      </c:pt>
                      <c:pt idx="14876">
                        <c:v>43275.201388888891</c:v>
                      </c:pt>
                      <c:pt idx="14877">
                        <c:v>43275.207638888889</c:v>
                      </c:pt>
                      <c:pt idx="14878">
                        <c:v>43275.211805555555</c:v>
                      </c:pt>
                      <c:pt idx="14879">
                        <c:v>43275.215277777781</c:v>
                      </c:pt>
                      <c:pt idx="14880">
                        <c:v>43275.21875</c:v>
                      </c:pt>
                      <c:pt idx="14881">
                        <c:v>43275.222222222219</c:v>
                      </c:pt>
                      <c:pt idx="14882">
                        <c:v>43275.225694444445</c:v>
                      </c:pt>
                      <c:pt idx="14883">
                        <c:v>43275.231944444444</c:v>
                      </c:pt>
                      <c:pt idx="14884">
                        <c:v>43275.236111111109</c:v>
                      </c:pt>
                      <c:pt idx="14885">
                        <c:v>43275.239583333336</c:v>
                      </c:pt>
                      <c:pt idx="14886">
                        <c:v>43275.243055555555</c:v>
                      </c:pt>
                      <c:pt idx="14887">
                        <c:v>43275.249305555553</c:v>
                      </c:pt>
                      <c:pt idx="14888">
                        <c:v>43275.25277777778</c:v>
                      </c:pt>
                      <c:pt idx="14889">
                        <c:v>43275.256944444445</c:v>
                      </c:pt>
                      <c:pt idx="14890">
                        <c:v>43275.263194444444</c:v>
                      </c:pt>
                      <c:pt idx="14891">
                        <c:v>43275.26666666667</c:v>
                      </c:pt>
                      <c:pt idx="14892">
                        <c:v>43275.270138888889</c:v>
                      </c:pt>
                      <c:pt idx="14893">
                        <c:v>43275.273611111108</c:v>
                      </c:pt>
                      <c:pt idx="14894">
                        <c:v>43275.277083333334</c:v>
                      </c:pt>
                      <c:pt idx="14895">
                        <c:v>43275.280555555553</c:v>
                      </c:pt>
                      <c:pt idx="14896">
                        <c:v>43275.284722222219</c:v>
                      </c:pt>
                      <c:pt idx="14897">
                        <c:v>43275.290972222225</c:v>
                      </c:pt>
                      <c:pt idx="14898">
                        <c:v>43275.295138888891</c:v>
                      </c:pt>
                      <c:pt idx="14899">
                        <c:v>43275.298611111109</c:v>
                      </c:pt>
                      <c:pt idx="14900">
                        <c:v>43275.304861111108</c:v>
                      </c:pt>
                      <c:pt idx="14901">
                        <c:v>43275.308333333334</c:v>
                      </c:pt>
                      <c:pt idx="14902">
                        <c:v>43275.311805555553</c:v>
                      </c:pt>
                      <c:pt idx="14903">
                        <c:v>43275.315972222219</c:v>
                      </c:pt>
                      <c:pt idx="14904">
                        <c:v>43275.322222222225</c:v>
                      </c:pt>
                      <c:pt idx="14905">
                        <c:v>43275.326388888891</c:v>
                      </c:pt>
                      <c:pt idx="14906">
                        <c:v>43275.332638888889</c:v>
                      </c:pt>
                      <c:pt idx="14907">
                        <c:v>43275.336805555555</c:v>
                      </c:pt>
                      <c:pt idx="14908">
                        <c:v>43275.340277777781</c:v>
                      </c:pt>
                      <c:pt idx="14909">
                        <c:v>43275.34375</c:v>
                      </c:pt>
                      <c:pt idx="14910">
                        <c:v>43275.347222222219</c:v>
                      </c:pt>
                      <c:pt idx="14911">
                        <c:v>43275.353472222225</c:v>
                      </c:pt>
                      <c:pt idx="14912">
                        <c:v>43275.356944444444</c:v>
                      </c:pt>
                      <c:pt idx="14913">
                        <c:v>43275.36041666667</c:v>
                      </c:pt>
                      <c:pt idx="14914">
                        <c:v>43275.363888888889</c:v>
                      </c:pt>
                      <c:pt idx="14915">
                        <c:v>43275.367361111108</c:v>
                      </c:pt>
                      <c:pt idx="14916">
                        <c:v>43275.371527777781</c:v>
                      </c:pt>
                      <c:pt idx="14917">
                        <c:v>43275.37777777778</c:v>
                      </c:pt>
                      <c:pt idx="14918">
                        <c:v>43275.381249999999</c:v>
                      </c:pt>
                      <c:pt idx="14919">
                        <c:v>43275.384722222225</c:v>
                      </c:pt>
                      <c:pt idx="14920">
                        <c:v>43275.388194444444</c:v>
                      </c:pt>
                      <c:pt idx="14921">
                        <c:v>43275.392361111109</c:v>
                      </c:pt>
                      <c:pt idx="14922">
                        <c:v>43275.398611111108</c:v>
                      </c:pt>
                      <c:pt idx="14923">
                        <c:v>43275.402083333334</c:v>
                      </c:pt>
                      <c:pt idx="14924">
                        <c:v>43275.40902777778</c:v>
                      </c:pt>
                      <c:pt idx="14925">
                        <c:v>43275.412499999999</c:v>
                      </c:pt>
                      <c:pt idx="14926">
                        <c:v>43275.415972222225</c:v>
                      </c:pt>
                      <c:pt idx="14927">
                        <c:v>43275.419444444444</c:v>
                      </c:pt>
                      <c:pt idx="14928">
                        <c:v>43275.42291666667</c:v>
                      </c:pt>
                      <c:pt idx="14929">
                        <c:v>43275.426388888889</c:v>
                      </c:pt>
                      <c:pt idx="14930">
                        <c:v>43275.429861111108</c:v>
                      </c:pt>
                      <c:pt idx="14931">
                        <c:v>43275.433333333334</c:v>
                      </c:pt>
                      <c:pt idx="14932">
                        <c:v>43275.4375</c:v>
                      </c:pt>
                      <c:pt idx="14933">
                        <c:v>43275.443749999999</c:v>
                      </c:pt>
                      <c:pt idx="14934">
                        <c:v>43275.447222222225</c:v>
                      </c:pt>
                      <c:pt idx="14935">
                        <c:v>43275.450694444444</c:v>
                      </c:pt>
                      <c:pt idx="14936">
                        <c:v>43275.45416666667</c:v>
                      </c:pt>
                      <c:pt idx="14937">
                        <c:v>43275.457638888889</c:v>
                      </c:pt>
                      <c:pt idx="14938">
                        <c:v>43275.461111111108</c:v>
                      </c:pt>
                      <c:pt idx="14939">
                        <c:v>43275.464583333334</c:v>
                      </c:pt>
                      <c:pt idx="14940">
                        <c:v>43275.468055555553</c:v>
                      </c:pt>
                      <c:pt idx="14941">
                        <c:v>43275.47152777778</c:v>
                      </c:pt>
                      <c:pt idx="14942">
                        <c:v>43275.474999999999</c:v>
                      </c:pt>
                      <c:pt idx="14943">
                        <c:v>43275.481944444444</c:v>
                      </c:pt>
                      <c:pt idx="14944">
                        <c:v>43275.48541666667</c:v>
                      </c:pt>
                      <c:pt idx="14945">
                        <c:v>43275.488888888889</c:v>
                      </c:pt>
                      <c:pt idx="14946">
                        <c:v>43275.492361111108</c:v>
                      </c:pt>
                      <c:pt idx="14947">
                        <c:v>43275.495833333334</c:v>
                      </c:pt>
                      <c:pt idx="14948">
                        <c:v>43275.499305555553</c:v>
                      </c:pt>
                      <c:pt idx="14949">
                        <c:v>43275.50277777778</c:v>
                      </c:pt>
                      <c:pt idx="14950">
                        <c:v>43275.506249999999</c:v>
                      </c:pt>
                      <c:pt idx="14951">
                        <c:v>43275.509722222225</c:v>
                      </c:pt>
                      <c:pt idx="14952">
                        <c:v>43275.513194444444</c:v>
                      </c:pt>
                      <c:pt idx="14953">
                        <c:v>43275.51666666667</c:v>
                      </c:pt>
                      <c:pt idx="14954">
                        <c:v>43275.520138888889</c:v>
                      </c:pt>
                      <c:pt idx="14955">
                        <c:v>43275.523611111108</c:v>
                      </c:pt>
                      <c:pt idx="14956">
                        <c:v>43275.527083333334</c:v>
                      </c:pt>
                      <c:pt idx="14957">
                        <c:v>43275.530555555553</c:v>
                      </c:pt>
                      <c:pt idx="14958">
                        <c:v>43275.53402777778</c:v>
                      </c:pt>
                      <c:pt idx="14959">
                        <c:v>43275.537499999999</c:v>
                      </c:pt>
                      <c:pt idx="14960">
                        <c:v>43275.540972222225</c:v>
                      </c:pt>
                      <c:pt idx="14961">
                        <c:v>43275.544444444444</c:v>
                      </c:pt>
                      <c:pt idx="14962">
                        <c:v>43275.54791666667</c:v>
                      </c:pt>
                      <c:pt idx="14963">
                        <c:v>43275.551388888889</c:v>
                      </c:pt>
                      <c:pt idx="14964">
                        <c:v>43275.554861111108</c:v>
                      </c:pt>
                      <c:pt idx="14965">
                        <c:v>43275.558333333334</c:v>
                      </c:pt>
                      <c:pt idx="14966">
                        <c:v>43275.561805555553</c:v>
                      </c:pt>
                      <c:pt idx="14967">
                        <c:v>43275.56527777778</c:v>
                      </c:pt>
                      <c:pt idx="14968">
                        <c:v>43275.568749999999</c:v>
                      </c:pt>
                      <c:pt idx="14969">
                        <c:v>43275.572222222225</c:v>
                      </c:pt>
                      <c:pt idx="14970">
                        <c:v>43275.575694444444</c:v>
                      </c:pt>
                      <c:pt idx="14971">
                        <c:v>43275.57916666667</c:v>
                      </c:pt>
                      <c:pt idx="14972">
                        <c:v>43275.582638888889</c:v>
                      </c:pt>
                      <c:pt idx="14973">
                        <c:v>43275.586111111108</c:v>
                      </c:pt>
                      <c:pt idx="14974">
                        <c:v>43275.589583333334</c:v>
                      </c:pt>
                      <c:pt idx="14975">
                        <c:v>43275.593055555553</c:v>
                      </c:pt>
                      <c:pt idx="14976">
                        <c:v>43275.59652777778</c:v>
                      </c:pt>
                      <c:pt idx="14977">
                        <c:v>43275.6</c:v>
                      </c:pt>
                      <c:pt idx="14978">
                        <c:v>43275.603472222225</c:v>
                      </c:pt>
                      <c:pt idx="14979">
                        <c:v>43275.606944444444</c:v>
                      </c:pt>
                      <c:pt idx="14980">
                        <c:v>43275.61041666667</c:v>
                      </c:pt>
                      <c:pt idx="14981">
                        <c:v>43275.613888888889</c:v>
                      </c:pt>
                      <c:pt idx="14982">
                        <c:v>43275.617361111108</c:v>
                      </c:pt>
                      <c:pt idx="14983">
                        <c:v>43275.620833333334</c:v>
                      </c:pt>
                      <c:pt idx="14984">
                        <c:v>43275.624305555553</c:v>
                      </c:pt>
                      <c:pt idx="14985">
                        <c:v>43275.628472222219</c:v>
                      </c:pt>
                      <c:pt idx="14986">
                        <c:v>43275.631944444445</c:v>
                      </c:pt>
                      <c:pt idx="14987">
                        <c:v>43275.635416666664</c:v>
                      </c:pt>
                      <c:pt idx="14988">
                        <c:v>43275.638888888891</c:v>
                      </c:pt>
                      <c:pt idx="14989">
                        <c:v>43275.642361111109</c:v>
                      </c:pt>
                      <c:pt idx="14990">
                        <c:v>43275.645833333336</c:v>
                      </c:pt>
                      <c:pt idx="14991">
                        <c:v>43275.649305555555</c:v>
                      </c:pt>
                      <c:pt idx="14992">
                        <c:v>43275.652777777781</c:v>
                      </c:pt>
                      <c:pt idx="14993">
                        <c:v>43275.65625</c:v>
                      </c:pt>
                      <c:pt idx="14994">
                        <c:v>43275.659722222219</c:v>
                      </c:pt>
                      <c:pt idx="14995">
                        <c:v>43275.663194444445</c:v>
                      </c:pt>
                      <c:pt idx="14996">
                        <c:v>43275.666666666664</c:v>
                      </c:pt>
                      <c:pt idx="14997">
                        <c:v>43275.670138888891</c:v>
                      </c:pt>
                      <c:pt idx="14998">
                        <c:v>43275.673611111109</c:v>
                      </c:pt>
                      <c:pt idx="14999">
                        <c:v>43275.677083333336</c:v>
                      </c:pt>
                      <c:pt idx="15000">
                        <c:v>43275.680555555555</c:v>
                      </c:pt>
                      <c:pt idx="15001">
                        <c:v>43275.684027777781</c:v>
                      </c:pt>
                      <c:pt idx="15002">
                        <c:v>43275.6875</c:v>
                      </c:pt>
                      <c:pt idx="15003">
                        <c:v>43275.690972222219</c:v>
                      </c:pt>
                      <c:pt idx="15004">
                        <c:v>43275.694444444445</c:v>
                      </c:pt>
                      <c:pt idx="15005">
                        <c:v>43275.697916666664</c:v>
                      </c:pt>
                      <c:pt idx="15006">
                        <c:v>43275.701388888891</c:v>
                      </c:pt>
                      <c:pt idx="15007">
                        <c:v>43275.704861111109</c:v>
                      </c:pt>
                      <c:pt idx="15008">
                        <c:v>43275.708333333336</c:v>
                      </c:pt>
                      <c:pt idx="15009">
                        <c:v>43275.711805555555</c:v>
                      </c:pt>
                      <c:pt idx="15010">
                        <c:v>43275.715277777781</c:v>
                      </c:pt>
                      <c:pt idx="15011">
                        <c:v>43275.71875</c:v>
                      </c:pt>
                      <c:pt idx="15012">
                        <c:v>43275.722222222219</c:v>
                      </c:pt>
                      <c:pt idx="15013">
                        <c:v>43275.725694444445</c:v>
                      </c:pt>
                      <c:pt idx="15014">
                        <c:v>43275.729166666664</c:v>
                      </c:pt>
                      <c:pt idx="15015">
                        <c:v>43275.732638888891</c:v>
                      </c:pt>
                      <c:pt idx="15016">
                        <c:v>43275.736111111109</c:v>
                      </c:pt>
                      <c:pt idx="15017">
                        <c:v>43275.739583333336</c:v>
                      </c:pt>
                      <c:pt idx="15018">
                        <c:v>43275.743055555555</c:v>
                      </c:pt>
                      <c:pt idx="15019">
                        <c:v>43275.746527777781</c:v>
                      </c:pt>
                      <c:pt idx="15020">
                        <c:v>43275.75</c:v>
                      </c:pt>
                      <c:pt idx="15021">
                        <c:v>43275.753472222219</c:v>
                      </c:pt>
                      <c:pt idx="15022">
                        <c:v>43275.756944444445</c:v>
                      </c:pt>
                      <c:pt idx="15023">
                        <c:v>43275.760416666664</c:v>
                      </c:pt>
                      <c:pt idx="15024">
                        <c:v>43275.763888888891</c:v>
                      </c:pt>
                      <c:pt idx="15025">
                        <c:v>43275.767361111109</c:v>
                      </c:pt>
                      <c:pt idx="15026">
                        <c:v>43275.770833333336</c:v>
                      </c:pt>
                      <c:pt idx="15027">
                        <c:v>43275.774305555555</c:v>
                      </c:pt>
                      <c:pt idx="15028">
                        <c:v>43275.777777777781</c:v>
                      </c:pt>
                      <c:pt idx="15029">
                        <c:v>43275.78125</c:v>
                      </c:pt>
                      <c:pt idx="15030">
                        <c:v>43275.784722222219</c:v>
                      </c:pt>
                      <c:pt idx="15031">
                        <c:v>43275.788194444445</c:v>
                      </c:pt>
                      <c:pt idx="15032">
                        <c:v>43275.791666666664</c:v>
                      </c:pt>
                      <c:pt idx="15033">
                        <c:v>43275.795138888891</c:v>
                      </c:pt>
                      <c:pt idx="15034">
                        <c:v>43275.798611111109</c:v>
                      </c:pt>
                      <c:pt idx="15035">
                        <c:v>43275.802083333336</c:v>
                      </c:pt>
                      <c:pt idx="15036">
                        <c:v>43275.805555555555</c:v>
                      </c:pt>
                      <c:pt idx="15037">
                        <c:v>43275.809027777781</c:v>
                      </c:pt>
                      <c:pt idx="15038">
                        <c:v>43275.8125</c:v>
                      </c:pt>
                      <c:pt idx="15039">
                        <c:v>43275.815972222219</c:v>
                      </c:pt>
                      <c:pt idx="15040">
                        <c:v>43275.819444444445</c:v>
                      </c:pt>
                      <c:pt idx="15041">
                        <c:v>43275.822916666664</c:v>
                      </c:pt>
                      <c:pt idx="15042">
                        <c:v>43275.82916666667</c:v>
                      </c:pt>
                      <c:pt idx="15043">
                        <c:v>43275.832638888889</c:v>
                      </c:pt>
                      <c:pt idx="15044">
                        <c:v>43275.836805555555</c:v>
                      </c:pt>
                      <c:pt idx="15045">
                        <c:v>43275.843055555553</c:v>
                      </c:pt>
                      <c:pt idx="15046">
                        <c:v>43275.847222222219</c:v>
                      </c:pt>
                      <c:pt idx="15047">
                        <c:v>43275.850694444445</c:v>
                      </c:pt>
                      <c:pt idx="15048">
                        <c:v>43275.856944444444</c:v>
                      </c:pt>
                      <c:pt idx="15049">
                        <c:v>43275.861111111109</c:v>
                      </c:pt>
                      <c:pt idx="15050">
                        <c:v>43275.864583333336</c:v>
                      </c:pt>
                      <c:pt idx="15051">
                        <c:v>43275.868055555555</c:v>
                      </c:pt>
                      <c:pt idx="15052">
                        <c:v>43275.871527777781</c:v>
                      </c:pt>
                      <c:pt idx="15053">
                        <c:v>43275.875</c:v>
                      </c:pt>
                      <c:pt idx="15054">
                        <c:v>43275.878472222219</c:v>
                      </c:pt>
                      <c:pt idx="15055">
                        <c:v>43275.881944444445</c:v>
                      </c:pt>
                      <c:pt idx="15056">
                        <c:v>43275.885416666664</c:v>
                      </c:pt>
                      <c:pt idx="15057">
                        <c:v>43275.888888888891</c:v>
                      </c:pt>
                      <c:pt idx="15058">
                        <c:v>43275.892361111109</c:v>
                      </c:pt>
                      <c:pt idx="15059">
                        <c:v>43275.895833333336</c:v>
                      </c:pt>
                      <c:pt idx="15060">
                        <c:v>43275.899305555555</c:v>
                      </c:pt>
                      <c:pt idx="15061">
                        <c:v>43275.905555555553</c:v>
                      </c:pt>
                      <c:pt idx="15062">
                        <c:v>43275.909722222219</c:v>
                      </c:pt>
                      <c:pt idx="15063">
                        <c:v>43275.913194444445</c:v>
                      </c:pt>
                      <c:pt idx="15064">
                        <c:v>43275.916666666664</c:v>
                      </c:pt>
                      <c:pt idx="15065">
                        <c:v>43275.920138888891</c:v>
                      </c:pt>
                      <c:pt idx="15066">
                        <c:v>43275.926388888889</c:v>
                      </c:pt>
                      <c:pt idx="15067">
                        <c:v>43275.929861111108</c:v>
                      </c:pt>
                      <c:pt idx="15068">
                        <c:v>43275.933333333334</c:v>
                      </c:pt>
                      <c:pt idx="15069">
                        <c:v>43275.9375</c:v>
                      </c:pt>
                      <c:pt idx="15070">
                        <c:v>43275.940972222219</c:v>
                      </c:pt>
                      <c:pt idx="15071">
                        <c:v>43275.944444444445</c:v>
                      </c:pt>
                      <c:pt idx="15072">
                        <c:v>43275.947916666664</c:v>
                      </c:pt>
                      <c:pt idx="15073">
                        <c:v>43275.95416666667</c:v>
                      </c:pt>
                      <c:pt idx="15074">
                        <c:v>43275.957638888889</c:v>
                      </c:pt>
                      <c:pt idx="15075">
                        <c:v>43275.961111111108</c:v>
                      </c:pt>
                      <c:pt idx="15076">
                        <c:v>43275.964583333334</c:v>
                      </c:pt>
                      <c:pt idx="15077">
                        <c:v>43275.96875</c:v>
                      </c:pt>
                      <c:pt idx="15078">
                        <c:v>43275.972222222219</c:v>
                      </c:pt>
                      <c:pt idx="15079">
                        <c:v>43275.975694444445</c:v>
                      </c:pt>
                      <c:pt idx="15080">
                        <c:v>43275.979166666664</c:v>
                      </c:pt>
                      <c:pt idx="15081">
                        <c:v>43275.98541666667</c:v>
                      </c:pt>
                      <c:pt idx="15082">
                        <c:v>43275.992361111108</c:v>
                      </c:pt>
                      <c:pt idx="15083">
                        <c:v>43275.995833333334</c:v>
                      </c:pt>
                      <c:pt idx="15084">
                        <c:v>43276</c:v>
                      </c:pt>
                      <c:pt idx="15085">
                        <c:v>43276.003472222219</c:v>
                      </c:pt>
                      <c:pt idx="15086">
                        <c:v>43276.006944444445</c:v>
                      </c:pt>
                      <c:pt idx="15087">
                        <c:v>43276.010416666664</c:v>
                      </c:pt>
                      <c:pt idx="15088">
                        <c:v>43276.013888888891</c:v>
                      </c:pt>
                      <c:pt idx="15089">
                        <c:v>43276.017361111109</c:v>
                      </c:pt>
                      <c:pt idx="15090">
                        <c:v>43276.020833333336</c:v>
                      </c:pt>
                      <c:pt idx="15091">
                        <c:v>43276.024305555555</c:v>
                      </c:pt>
                      <c:pt idx="15092">
                        <c:v>43276.027777777781</c:v>
                      </c:pt>
                      <c:pt idx="15093">
                        <c:v>43276.03125</c:v>
                      </c:pt>
                      <c:pt idx="15094">
                        <c:v>43276.034722222219</c:v>
                      </c:pt>
                      <c:pt idx="15095">
                        <c:v>43276.038194444445</c:v>
                      </c:pt>
                      <c:pt idx="15096">
                        <c:v>43276.041666666664</c:v>
                      </c:pt>
                      <c:pt idx="15097">
                        <c:v>43276.045138888891</c:v>
                      </c:pt>
                      <c:pt idx="15098">
                        <c:v>43276.048611111109</c:v>
                      </c:pt>
                      <c:pt idx="15099">
                        <c:v>43276.052083333336</c:v>
                      </c:pt>
                      <c:pt idx="15100">
                        <c:v>43276.055555555555</c:v>
                      </c:pt>
                      <c:pt idx="15101">
                        <c:v>43276.059027777781</c:v>
                      </c:pt>
                      <c:pt idx="15102">
                        <c:v>43276.0625</c:v>
                      </c:pt>
                      <c:pt idx="15103">
                        <c:v>43276.065972222219</c:v>
                      </c:pt>
                      <c:pt idx="15104">
                        <c:v>43276.069444444445</c:v>
                      </c:pt>
                      <c:pt idx="15105">
                        <c:v>43276.072916666664</c:v>
                      </c:pt>
                      <c:pt idx="15106">
                        <c:v>43276.076388888891</c:v>
                      </c:pt>
                      <c:pt idx="15107">
                        <c:v>43276.079861111109</c:v>
                      </c:pt>
                      <c:pt idx="15108">
                        <c:v>43276.083333333336</c:v>
                      </c:pt>
                      <c:pt idx="15109">
                        <c:v>43276.086805555555</c:v>
                      </c:pt>
                      <c:pt idx="15110">
                        <c:v>43276.090277777781</c:v>
                      </c:pt>
                      <c:pt idx="15111">
                        <c:v>43276.09375</c:v>
                      </c:pt>
                      <c:pt idx="15112">
                        <c:v>43276.097222222219</c:v>
                      </c:pt>
                      <c:pt idx="15113">
                        <c:v>43276.100694444445</c:v>
                      </c:pt>
                      <c:pt idx="15114">
                        <c:v>43276.104166666664</c:v>
                      </c:pt>
                      <c:pt idx="15115">
                        <c:v>43276.107638888891</c:v>
                      </c:pt>
                      <c:pt idx="15116">
                        <c:v>43276.111111111109</c:v>
                      </c:pt>
                      <c:pt idx="15117">
                        <c:v>43276.114583333336</c:v>
                      </c:pt>
                      <c:pt idx="15118">
                        <c:v>43276.118055555555</c:v>
                      </c:pt>
                      <c:pt idx="15119">
                        <c:v>43276.121527777781</c:v>
                      </c:pt>
                      <c:pt idx="15120">
                        <c:v>43276.125</c:v>
                      </c:pt>
                      <c:pt idx="15121">
                        <c:v>43276.128472222219</c:v>
                      </c:pt>
                      <c:pt idx="15122">
                        <c:v>43276.131944444445</c:v>
                      </c:pt>
                      <c:pt idx="15123">
                        <c:v>43276.135416666664</c:v>
                      </c:pt>
                      <c:pt idx="15124">
                        <c:v>43276.14166666667</c:v>
                      </c:pt>
                      <c:pt idx="15125">
                        <c:v>43276.145833333336</c:v>
                      </c:pt>
                      <c:pt idx="15126">
                        <c:v>43276.149305555555</c:v>
                      </c:pt>
                      <c:pt idx="15127">
                        <c:v>43276.152777777781</c:v>
                      </c:pt>
                      <c:pt idx="15128">
                        <c:v>43276.15902777778</c:v>
                      </c:pt>
                      <c:pt idx="15129">
                        <c:v>43276.165972222225</c:v>
                      </c:pt>
                      <c:pt idx="15130">
                        <c:v>43276.170138888891</c:v>
                      </c:pt>
                      <c:pt idx="15131">
                        <c:v>43276.173611111109</c:v>
                      </c:pt>
                      <c:pt idx="15132">
                        <c:v>43276.177083333336</c:v>
                      </c:pt>
                      <c:pt idx="15133">
                        <c:v>43276.180555555555</c:v>
                      </c:pt>
                      <c:pt idx="15134">
                        <c:v>43276.184027777781</c:v>
                      </c:pt>
                      <c:pt idx="15135">
                        <c:v>43276.1875</c:v>
                      </c:pt>
                      <c:pt idx="15136">
                        <c:v>43276.190972222219</c:v>
                      </c:pt>
                      <c:pt idx="15137">
                        <c:v>43276.194444444445</c:v>
                      </c:pt>
                      <c:pt idx="15138">
                        <c:v>43276.197916666664</c:v>
                      </c:pt>
                      <c:pt idx="15139">
                        <c:v>43276.201388888891</c:v>
                      </c:pt>
                      <c:pt idx="15140">
                        <c:v>43276.204861111109</c:v>
                      </c:pt>
                      <c:pt idx="15141">
                        <c:v>43276.208333333336</c:v>
                      </c:pt>
                      <c:pt idx="15142">
                        <c:v>43276.211805555555</c:v>
                      </c:pt>
                      <c:pt idx="15143">
                        <c:v>43276.218055555553</c:v>
                      </c:pt>
                      <c:pt idx="15144">
                        <c:v>43276.224999999999</c:v>
                      </c:pt>
                      <c:pt idx="15145">
                        <c:v>43276.228472222225</c:v>
                      </c:pt>
                      <c:pt idx="15146">
                        <c:v>43276.232638888891</c:v>
                      </c:pt>
                      <c:pt idx="15147">
                        <c:v>43276.236111111109</c:v>
                      </c:pt>
                      <c:pt idx="15148">
                        <c:v>43276.239583333336</c:v>
                      </c:pt>
                      <c:pt idx="15149">
                        <c:v>43276.245833333334</c:v>
                      </c:pt>
                      <c:pt idx="15150">
                        <c:v>43276.249305555553</c:v>
                      </c:pt>
                      <c:pt idx="15151">
                        <c:v>43276.253472222219</c:v>
                      </c:pt>
                      <c:pt idx="15152">
                        <c:v>43276.256944444445</c:v>
                      </c:pt>
                      <c:pt idx="15153">
                        <c:v>43276.260416666664</c:v>
                      </c:pt>
                      <c:pt idx="15154">
                        <c:v>43276.26666666667</c:v>
                      </c:pt>
                      <c:pt idx="15155">
                        <c:v>43276.270138888889</c:v>
                      </c:pt>
                      <c:pt idx="15156">
                        <c:v>43276.277083333334</c:v>
                      </c:pt>
                      <c:pt idx="15157">
                        <c:v>43276.280555555553</c:v>
                      </c:pt>
                      <c:pt idx="15158">
                        <c:v>43276.287499999999</c:v>
                      </c:pt>
                      <c:pt idx="15159">
                        <c:v>43276.290972222225</c:v>
                      </c:pt>
                      <c:pt idx="15160">
                        <c:v>43276.295138888891</c:v>
                      </c:pt>
                      <c:pt idx="15161">
                        <c:v>43276.298611111109</c:v>
                      </c:pt>
                      <c:pt idx="15162">
                        <c:v>43276.304861111108</c:v>
                      </c:pt>
                      <c:pt idx="15163">
                        <c:v>43276.308333333334</c:v>
                      </c:pt>
                      <c:pt idx="15164">
                        <c:v>43276.311805555553</c:v>
                      </c:pt>
                      <c:pt idx="15165">
                        <c:v>43276.318749999999</c:v>
                      </c:pt>
                      <c:pt idx="15166">
                        <c:v>43276.325694444444</c:v>
                      </c:pt>
                      <c:pt idx="15167">
                        <c:v>43276.32916666667</c:v>
                      </c:pt>
                      <c:pt idx="15168">
                        <c:v>43276.332638888889</c:v>
                      </c:pt>
                      <c:pt idx="15169">
                        <c:v>43276.336111111108</c:v>
                      </c:pt>
                      <c:pt idx="15170">
                        <c:v>43276.339583333334</c:v>
                      </c:pt>
                      <c:pt idx="15171">
                        <c:v>43276.343055555553</c:v>
                      </c:pt>
                      <c:pt idx="15172">
                        <c:v>43276.34652777778</c:v>
                      </c:pt>
                      <c:pt idx="15173">
                        <c:v>43276.35</c:v>
                      </c:pt>
                      <c:pt idx="15174">
                        <c:v>43276.353472222225</c:v>
                      </c:pt>
                      <c:pt idx="15175">
                        <c:v>43276.356944444444</c:v>
                      </c:pt>
                      <c:pt idx="15176">
                        <c:v>43276.36041666667</c:v>
                      </c:pt>
                      <c:pt idx="15177">
                        <c:v>43276.364583333336</c:v>
                      </c:pt>
                      <c:pt idx="15178">
                        <c:v>43276.370833333334</c:v>
                      </c:pt>
                      <c:pt idx="15179">
                        <c:v>43276.374305555553</c:v>
                      </c:pt>
                      <c:pt idx="15180">
                        <c:v>43276.37777777778</c:v>
                      </c:pt>
                      <c:pt idx="15181">
                        <c:v>43276.381249999999</c:v>
                      </c:pt>
                      <c:pt idx="15182">
                        <c:v>43276.385416666664</c:v>
                      </c:pt>
                      <c:pt idx="15183">
                        <c:v>43276.388888888891</c:v>
                      </c:pt>
                      <c:pt idx="15184">
                        <c:v>43276.392361111109</c:v>
                      </c:pt>
                      <c:pt idx="15185">
                        <c:v>43276.395833333336</c:v>
                      </c:pt>
                      <c:pt idx="15186">
                        <c:v>43276.399305555555</c:v>
                      </c:pt>
                      <c:pt idx="15187">
                        <c:v>43276.402777777781</c:v>
                      </c:pt>
                      <c:pt idx="15188">
                        <c:v>43276.40625</c:v>
                      </c:pt>
                      <c:pt idx="15189">
                        <c:v>43276.409722222219</c:v>
                      </c:pt>
                      <c:pt idx="15190">
                        <c:v>43276.413194444445</c:v>
                      </c:pt>
                      <c:pt idx="15191">
                        <c:v>43276.416666666664</c:v>
                      </c:pt>
                      <c:pt idx="15192">
                        <c:v>43276.420138888891</c:v>
                      </c:pt>
                      <c:pt idx="15193">
                        <c:v>43276.423611111109</c:v>
                      </c:pt>
                      <c:pt idx="15194">
                        <c:v>43276.427083333336</c:v>
                      </c:pt>
                      <c:pt idx="15195">
                        <c:v>43276.430555555555</c:v>
                      </c:pt>
                      <c:pt idx="15196">
                        <c:v>43276.434027777781</c:v>
                      </c:pt>
                      <c:pt idx="15197">
                        <c:v>43276.4375</c:v>
                      </c:pt>
                      <c:pt idx="15198">
                        <c:v>43276.440972222219</c:v>
                      </c:pt>
                      <c:pt idx="15199">
                        <c:v>43276.444444444445</c:v>
                      </c:pt>
                      <c:pt idx="15200">
                        <c:v>43276.447916666664</c:v>
                      </c:pt>
                      <c:pt idx="15201">
                        <c:v>43276.451388888891</c:v>
                      </c:pt>
                      <c:pt idx="15202">
                        <c:v>43276.454861111109</c:v>
                      </c:pt>
                      <c:pt idx="15203">
                        <c:v>43276.458333333336</c:v>
                      </c:pt>
                      <c:pt idx="15204">
                        <c:v>43276.461805555555</c:v>
                      </c:pt>
                      <c:pt idx="15205">
                        <c:v>43276.465277777781</c:v>
                      </c:pt>
                      <c:pt idx="15206">
                        <c:v>43276.46875</c:v>
                      </c:pt>
                      <c:pt idx="15207">
                        <c:v>43276.472222222219</c:v>
                      </c:pt>
                      <c:pt idx="15208">
                        <c:v>43276.475694444445</c:v>
                      </c:pt>
                      <c:pt idx="15209">
                        <c:v>43276.479166666664</c:v>
                      </c:pt>
                      <c:pt idx="15210">
                        <c:v>43276.482638888891</c:v>
                      </c:pt>
                      <c:pt idx="15211">
                        <c:v>43276.486111111109</c:v>
                      </c:pt>
                      <c:pt idx="15212">
                        <c:v>43276.489583333336</c:v>
                      </c:pt>
                      <c:pt idx="15213">
                        <c:v>43276.493055555555</c:v>
                      </c:pt>
                      <c:pt idx="15214">
                        <c:v>43276.496527777781</c:v>
                      </c:pt>
                      <c:pt idx="15215">
                        <c:v>43276.5</c:v>
                      </c:pt>
                      <c:pt idx="15216">
                        <c:v>43276.503472222219</c:v>
                      </c:pt>
                      <c:pt idx="15217">
                        <c:v>43276.506944444445</c:v>
                      </c:pt>
                      <c:pt idx="15218">
                        <c:v>43276.510416666664</c:v>
                      </c:pt>
                      <c:pt idx="15219">
                        <c:v>43276.513888888891</c:v>
                      </c:pt>
                      <c:pt idx="15220">
                        <c:v>43276.517361111109</c:v>
                      </c:pt>
                      <c:pt idx="15221">
                        <c:v>43276.520833333336</c:v>
                      </c:pt>
                      <c:pt idx="15222">
                        <c:v>43276.524305555555</c:v>
                      </c:pt>
                      <c:pt idx="15223">
                        <c:v>43276.527777777781</c:v>
                      </c:pt>
                      <c:pt idx="15224">
                        <c:v>43276.53125</c:v>
                      </c:pt>
                      <c:pt idx="15225">
                        <c:v>43276.534722222219</c:v>
                      </c:pt>
                      <c:pt idx="15226">
                        <c:v>43276.538194444445</c:v>
                      </c:pt>
                      <c:pt idx="15227">
                        <c:v>43276.541666666664</c:v>
                      </c:pt>
                      <c:pt idx="15228">
                        <c:v>43276.545138888891</c:v>
                      </c:pt>
                      <c:pt idx="15229">
                        <c:v>43276.548611111109</c:v>
                      </c:pt>
                      <c:pt idx="15230">
                        <c:v>43276.552083333336</c:v>
                      </c:pt>
                      <c:pt idx="15231">
                        <c:v>43276.555555555555</c:v>
                      </c:pt>
                      <c:pt idx="15232">
                        <c:v>43276.559027777781</c:v>
                      </c:pt>
                      <c:pt idx="15233">
                        <c:v>43276.5625</c:v>
                      </c:pt>
                      <c:pt idx="15234">
                        <c:v>43276.565972222219</c:v>
                      </c:pt>
                      <c:pt idx="15235">
                        <c:v>43276.569444444445</c:v>
                      </c:pt>
                      <c:pt idx="15236">
                        <c:v>43276.572916666664</c:v>
                      </c:pt>
                      <c:pt idx="15237">
                        <c:v>43276.576388888891</c:v>
                      </c:pt>
                      <c:pt idx="15238">
                        <c:v>43276.579861111109</c:v>
                      </c:pt>
                      <c:pt idx="15239">
                        <c:v>43276.583333333336</c:v>
                      </c:pt>
                      <c:pt idx="15240">
                        <c:v>43276.586805555555</c:v>
                      </c:pt>
                      <c:pt idx="15241">
                        <c:v>43276.590277777781</c:v>
                      </c:pt>
                      <c:pt idx="15242">
                        <c:v>43276.59375</c:v>
                      </c:pt>
                      <c:pt idx="15243">
                        <c:v>43276.597222222219</c:v>
                      </c:pt>
                      <c:pt idx="15244">
                        <c:v>43276.600694444445</c:v>
                      </c:pt>
                      <c:pt idx="15245">
                        <c:v>43276.604166666664</c:v>
                      </c:pt>
                      <c:pt idx="15246">
                        <c:v>43276.607638888891</c:v>
                      </c:pt>
                      <c:pt idx="15247">
                        <c:v>43276.611111111109</c:v>
                      </c:pt>
                      <c:pt idx="15248">
                        <c:v>43276.614583333336</c:v>
                      </c:pt>
                      <c:pt idx="15249">
                        <c:v>43276.618055555555</c:v>
                      </c:pt>
                      <c:pt idx="15250">
                        <c:v>43276.621527777781</c:v>
                      </c:pt>
                      <c:pt idx="15251">
                        <c:v>43276.625</c:v>
                      </c:pt>
                      <c:pt idx="15252">
                        <c:v>43276.628472222219</c:v>
                      </c:pt>
                      <c:pt idx="15253">
                        <c:v>43276.631944444445</c:v>
                      </c:pt>
                      <c:pt idx="15254">
                        <c:v>43276.635416666664</c:v>
                      </c:pt>
                      <c:pt idx="15255">
                        <c:v>43276.638888888891</c:v>
                      </c:pt>
                      <c:pt idx="15256">
                        <c:v>43276.642361111109</c:v>
                      </c:pt>
                      <c:pt idx="15257">
                        <c:v>43276.645833333336</c:v>
                      </c:pt>
                      <c:pt idx="15258">
                        <c:v>43276.649305555555</c:v>
                      </c:pt>
                      <c:pt idx="15259">
                        <c:v>43276.652777777781</c:v>
                      </c:pt>
                      <c:pt idx="15260">
                        <c:v>43276.65625</c:v>
                      </c:pt>
                      <c:pt idx="15261">
                        <c:v>43276.659722222219</c:v>
                      </c:pt>
                      <c:pt idx="15262">
                        <c:v>43276.663194444445</c:v>
                      </c:pt>
                      <c:pt idx="15263">
                        <c:v>43276.666666666664</c:v>
                      </c:pt>
                      <c:pt idx="15264">
                        <c:v>43276.670138888891</c:v>
                      </c:pt>
                      <c:pt idx="15265">
                        <c:v>43276.673611111109</c:v>
                      </c:pt>
                      <c:pt idx="15266">
                        <c:v>43276.677083333336</c:v>
                      </c:pt>
                      <c:pt idx="15267">
                        <c:v>43276.680555555555</c:v>
                      </c:pt>
                      <c:pt idx="15268">
                        <c:v>43276.684027777781</c:v>
                      </c:pt>
                      <c:pt idx="15269">
                        <c:v>43276.6875</c:v>
                      </c:pt>
                      <c:pt idx="15270">
                        <c:v>43276.690972222219</c:v>
                      </c:pt>
                      <c:pt idx="15271">
                        <c:v>43276.694444444445</c:v>
                      </c:pt>
                      <c:pt idx="15272">
                        <c:v>43276.697916666664</c:v>
                      </c:pt>
                      <c:pt idx="15273">
                        <c:v>43276.701388888891</c:v>
                      </c:pt>
                      <c:pt idx="15274">
                        <c:v>43276.704861111109</c:v>
                      </c:pt>
                      <c:pt idx="15275">
                        <c:v>43276.708333333336</c:v>
                      </c:pt>
                      <c:pt idx="15276">
                        <c:v>43276.711805555555</c:v>
                      </c:pt>
                      <c:pt idx="15277">
                        <c:v>43276.715277777781</c:v>
                      </c:pt>
                      <c:pt idx="15278">
                        <c:v>43276.71875</c:v>
                      </c:pt>
                      <c:pt idx="15279">
                        <c:v>43276.722222222219</c:v>
                      </c:pt>
                      <c:pt idx="15280">
                        <c:v>43276.725694444445</c:v>
                      </c:pt>
                      <c:pt idx="15281">
                        <c:v>43276.729166666664</c:v>
                      </c:pt>
                      <c:pt idx="15282">
                        <c:v>43276.732638888891</c:v>
                      </c:pt>
                      <c:pt idx="15283">
                        <c:v>43276.736111111109</c:v>
                      </c:pt>
                      <c:pt idx="15284">
                        <c:v>43276.739583333336</c:v>
                      </c:pt>
                      <c:pt idx="15285">
                        <c:v>43276.743055555555</c:v>
                      </c:pt>
                      <c:pt idx="15286">
                        <c:v>43276.746527777781</c:v>
                      </c:pt>
                      <c:pt idx="15287">
                        <c:v>43276.75</c:v>
                      </c:pt>
                      <c:pt idx="15288">
                        <c:v>43276.753472222219</c:v>
                      </c:pt>
                      <c:pt idx="15289">
                        <c:v>43276.756944444445</c:v>
                      </c:pt>
                      <c:pt idx="15290">
                        <c:v>43276.760416666664</c:v>
                      </c:pt>
                      <c:pt idx="15291">
                        <c:v>43276.763888888891</c:v>
                      </c:pt>
                      <c:pt idx="15292">
                        <c:v>43276.767361111109</c:v>
                      </c:pt>
                      <c:pt idx="15293">
                        <c:v>43276.770833333336</c:v>
                      </c:pt>
                      <c:pt idx="15294">
                        <c:v>43276.774305555555</c:v>
                      </c:pt>
                      <c:pt idx="15295">
                        <c:v>43276.777777777781</c:v>
                      </c:pt>
                      <c:pt idx="15296">
                        <c:v>43276.78125</c:v>
                      </c:pt>
                      <c:pt idx="15297">
                        <c:v>43276.784722222219</c:v>
                      </c:pt>
                      <c:pt idx="15298">
                        <c:v>43276.788194444445</c:v>
                      </c:pt>
                      <c:pt idx="15299">
                        <c:v>43276.794444444444</c:v>
                      </c:pt>
                      <c:pt idx="15300">
                        <c:v>43276.798611111109</c:v>
                      </c:pt>
                      <c:pt idx="15301">
                        <c:v>43276.802083333336</c:v>
                      </c:pt>
                      <c:pt idx="15302">
                        <c:v>43276.805555555555</c:v>
                      </c:pt>
                      <c:pt idx="15303">
                        <c:v>43276.811805555553</c:v>
                      </c:pt>
                      <c:pt idx="15304">
                        <c:v>43276.815972222219</c:v>
                      </c:pt>
                      <c:pt idx="15305">
                        <c:v>43276.819444444445</c:v>
                      </c:pt>
                      <c:pt idx="15306">
                        <c:v>43276.822916666664</c:v>
                      </c:pt>
                      <c:pt idx="15307">
                        <c:v>43276.826388888891</c:v>
                      </c:pt>
                      <c:pt idx="15308">
                        <c:v>43276.829861111109</c:v>
                      </c:pt>
                      <c:pt idx="15309">
                        <c:v>43276.833333333336</c:v>
                      </c:pt>
                      <c:pt idx="15310">
                        <c:v>43276.836805555555</c:v>
                      </c:pt>
                      <c:pt idx="15311">
                        <c:v>43276.840277777781</c:v>
                      </c:pt>
                      <c:pt idx="15312">
                        <c:v>43276.84375</c:v>
                      </c:pt>
                      <c:pt idx="15313">
                        <c:v>43276.85</c:v>
                      </c:pt>
                      <c:pt idx="15314">
                        <c:v>43276.853472222225</c:v>
                      </c:pt>
                      <c:pt idx="15315">
                        <c:v>43276.857638888891</c:v>
                      </c:pt>
                      <c:pt idx="15316">
                        <c:v>43276.861111111109</c:v>
                      </c:pt>
                      <c:pt idx="15317">
                        <c:v>43276.864583333336</c:v>
                      </c:pt>
                      <c:pt idx="15318">
                        <c:v>43276.868055555555</c:v>
                      </c:pt>
                      <c:pt idx="15319">
                        <c:v>43276.871527777781</c:v>
                      </c:pt>
                      <c:pt idx="15320">
                        <c:v>43276.875</c:v>
                      </c:pt>
                      <c:pt idx="15321">
                        <c:v>43276.878472222219</c:v>
                      </c:pt>
                      <c:pt idx="15322">
                        <c:v>43276.881944444445</c:v>
                      </c:pt>
                      <c:pt idx="15323">
                        <c:v>43276.888194444444</c:v>
                      </c:pt>
                      <c:pt idx="15324">
                        <c:v>43276.892361111109</c:v>
                      </c:pt>
                      <c:pt idx="15325">
                        <c:v>43276.895833333336</c:v>
                      </c:pt>
                      <c:pt idx="15326">
                        <c:v>43276.899305555555</c:v>
                      </c:pt>
                      <c:pt idx="15327">
                        <c:v>43276.902777777781</c:v>
                      </c:pt>
                      <c:pt idx="15328">
                        <c:v>43276.90625</c:v>
                      </c:pt>
                      <c:pt idx="15329">
                        <c:v>43276.909722222219</c:v>
                      </c:pt>
                      <c:pt idx="15330">
                        <c:v>43276.913194444445</c:v>
                      </c:pt>
                      <c:pt idx="15331">
                        <c:v>43276.916666666664</c:v>
                      </c:pt>
                      <c:pt idx="15332">
                        <c:v>43276.920138888891</c:v>
                      </c:pt>
                      <c:pt idx="15333">
                        <c:v>43276.923611111109</c:v>
                      </c:pt>
                      <c:pt idx="15334">
                        <c:v>43276.927083333336</c:v>
                      </c:pt>
                      <c:pt idx="15335">
                        <c:v>43276.930555555555</c:v>
                      </c:pt>
                      <c:pt idx="15336">
                        <c:v>43276.934027777781</c:v>
                      </c:pt>
                      <c:pt idx="15337">
                        <c:v>43276.9375</c:v>
                      </c:pt>
                      <c:pt idx="15338">
                        <c:v>43276.940972222219</c:v>
                      </c:pt>
                      <c:pt idx="15339">
                        <c:v>43276.944444444445</c:v>
                      </c:pt>
                      <c:pt idx="15340">
                        <c:v>43276.947916666664</c:v>
                      </c:pt>
                      <c:pt idx="15341">
                        <c:v>43276.951388888891</c:v>
                      </c:pt>
                      <c:pt idx="15342">
                        <c:v>43276.954861111109</c:v>
                      </c:pt>
                      <c:pt idx="15343">
                        <c:v>43276.958333333336</c:v>
                      </c:pt>
                      <c:pt idx="15344">
                        <c:v>43276.961805555555</c:v>
                      </c:pt>
                      <c:pt idx="15345">
                        <c:v>43276.965277777781</c:v>
                      </c:pt>
                      <c:pt idx="15346">
                        <c:v>43276.96875</c:v>
                      </c:pt>
                      <c:pt idx="15347">
                        <c:v>43276.972222222219</c:v>
                      </c:pt>
                      <c:pt idx="15348">
                        <c:v>43276.975694444445</c:v>
                      </c:pt>
                      <c:pt idx="15349">
                        <c:v>43276.979166666664</c:v>
                      </c:pt>
                      <c:pt idx="15350">
                        <c:v>43276.982638888891</c:v>
                      </c:pt>
                      <c:pt idx="15351">
                        <c:v>43276.986111111109</c:v>
                      </c:pt>
                      <c:pt idx="15352">
                        <c:v>43276.989583333336</c:v>
                      </c:pt>
                      <c:pt idx="15353">
                        <c:v>43276.993055555555</c:v>
                      </c:pt>
                      <c:pt idx="15354">
                        <c:v>43276.996527777781</c:v>
                      </c:pt>
                      <c:pt idx="15355">
                        <c:v>43277</c:v>
                      </c:pt>
                      <c:pt idx="15356">
                        <c:v>43277.003472222219</c:v>
                      </c:pt>
                      <c:pt idx="15357">
                        <c:v>43277.006944444445</c:v>
                      </c:pt>
                      <c:pt idx="15358">
                        <c:v>43277.010416666664</c:v>
                      </c:pt>
                      <c:pt idx="15359">
                        <c:v>43277.013888888891</c:v>
                      </c:pt>
                      <c:pt idx="15360">
                        <c:v>43277.017361111109</c:v>
                      </c:pt>
                      <c:pt idx="15361">
                        <c:v>43277.020833333336</c:v>
                      </c:pt>
                      <c:pt idx="15362">
                        <c:v>43277.024305555555</c:v>
                      </c:pt>
                      <c:pt idx="15363">
                        <c:v>43277.027777777781</c:v>
                      </c:pt>
                      <c:pt idx="15364">
                        <c:v>43277.03125</c:v>
                      </c:pt>
                      <c:pt idx="15365">
                        <c:v>43277.034722222219</c:v>
                      </c:pt>
                      <c:pt idx="15366">
                        <c:v>43277.038194444445</c:v>
                      </c:pt>
                      <c:pt idx="15367">
                        <c:v>43277.041666666664</c:v>
                      </c:pt>
                      <c:pt idx="15368">
                        <c:v>43277.045138888891</c:v>
                      </c:pt>
                      <c:pt idx="15369">
                        <c:v>43277.048611111109</c:v>
                      </c:pt>
                      <c:pt idx="15370">
                        <c:v>43277.052083333336</c:v>
                      </c:pt>
                      <c:pt idx="15371">
                        <c:v>43277.055555555555</c:v>
                      </c:pt>
                      <c:pt idx="15372">
                        <c:v>43277.059027777781</c:v>
                      </c:pt>
                      <c:pt idx="15373">
                        <c:v>43277.0625</c:v>
                      </c:pt>
                      <c:pt idx="15374">
                        <c:v>43277.065972222219</c:v>
                      </c:pt>
                      <c:pt idx="15375">
                        <c:v>43277.069444444445</c:v>
                      </c:pt>
                      <c:pt idx="15376">
                        <c:v>43277.072916666664</c:v>
                      </c:pt>
                      <c:pt idx="15377">
                        <c:v>43277.076388888891</c:v>
                      </c:pt>
                      <c:pt idx="15378">
                        <c:v>43277.079861111109</c:v>
                      </c:pt>
                      <c:pt idx="15379">
                        <c:v>43277.083333333336</c:v>
                      </c:pt>
                      <c:pt idx="15380">
                        <c:v>43277.086805555555</c:v>
                      </c:pt>
                      <c:pt idx="15381">
                        <c:v>43277.090277777781</c:v>
                      </c:pt>
                      <c:pt idx="15382">
                        <c:v>43277.09652777778</c:v>
                      </c:pt>
                      <c:pt idx="15383">
                        <c:v>43277.100694444445</c:v>
                      </c:pt>
                      <c:pt idx="15384">
                        <c:v>43277.104166666664</c:v>
                      </c:pt>
                      <c:pt idx="15385">
                        <c:v>43277.11041666667</c:v>
                      </c:pt>
                      <c:pt idx="15386">
                        <c:v>43277.113888888889</c:v>
                      </c:pt>
                      <c:pt idx="15387">
                        <c:v>43277.117361111108</c:v>
                      </c:pt>
                      <c:pt idx="15388">
                        <c:v>43277.120833333334</c:v>
                      </c:pt>
                      <c:pt idx="15389">
                        <c:v>43277.124305555553</c:v>
                      </c:pt>
                      <c:pt idx="15390">
                        <c:v>43277.12777777778</c:v>
                      </c:pt>
                      <c:pt idx="15391">
                        <c:v>43277.131249999999</c:v>
                      </c:pt>
                      <c:pt idx="15392">
                        <c:v>43277.134722222225</c:v>
                      </c:pt>
                      <c:pt idx="15393">
                        <c:v>43277.138194444444</c:v>
                      </c:pt>
                      <c:pt idx="15394">
                        <c:v>43277.14166666667</c:v>
                      </c:pt>
                      <c:pt idx="15395">
                        <c:v>43277.145138888889</c:v>
                      </c:pt>
                      <c:pt idx="15396">
                        <c:v>43277.148611111108</c:v>
                      </c:pt>
                      <c:pt idx="15397">
                        <c:v>43277.152083333334</c:v>
                      </c:pt>
                      <c:pt idx="15398">
                        <c:v>43277.155555555553</c:v>
                      </c:pt>
                      <c:pt idx="15399">
                        <c:v>43277.15902777778</c:v>
                      </c:pt>
                      <c:pt idx="15400">
                        <c:v>43277.162499999999</c:v>
                      </c:pt>
                      <c:pt idx="15401">
                        <c:v>43277.165972222225</c:v>
                      </c:pt>
                      <c:pt idx="15402">
                        <c:v>43277.169444444444</c:v>
                      </c:pt>
                      <c:pt idx="15403">
                        <c:v>43277.17291666667</c:v>
                      </c:pt>
                      <c:pt idx="15404">
                        <c:v>43277.176388888889</c:v>
                      </c:pt>
                      <c:pt idx="15405">
                        <c:v>43277.179861111108</c:v>
                      </c:pt>
                      <c:pt idx="15406">
                        <c:v>43277.183333333334</c:v>
                      </c:pt>
                      <c:pt idx="15407">
                        <c:v>43277.186805555553</c:v>
                      </c:pt>
                      <c:pt idx="15408">
                        <c:v>43277.19027777778</c:v>
                      </c:pt>
                      <c:pt idx="15409">
                        <c:v>43277.193749999999</c:v>
                      </c:pt>
                      <c:pt idx="15410">
                        <c:v>43277.197222222225</c:v>
                      </c:pt>
                      <c:pt idx="15411">
                        <c:v>43277.200694444444</c:v>
                      </c:pt>
                      <c:pt idx="15412">
                        <c:v>43277.20416666667</c:v>
                      </c:pt>
                      <c:pt idx="15413">
                        <c:v>43277.207638888889</c:v>
                      </c:pt>
                      <c:pt idx="15414">
                        <c:v>43277.211111111108</c:v>
                      </c:pt>
                      <c:pt idx="15415">
                        <c:v>43277.214583333334</c:v>
                      </c:pt>
                      <c:pt idx="15416">
                        <c:v>43277.218055555553</c:v>
                      </c:pt>
                      <c:pt idx="15417">
                        <c:v>43277.22152777778</c:v>
                      </c:pt>
                      <c:pt idx="15418">
                        <c:v>43277.224999999999</c:v>
                      </c:pt>
                      <c:pt idx="15419">
                        <c:v>43277.228472222225</c:v>
                      </c:pt>
                      <c:pt idx="15420">
                        <c:v>43277.231944444444</c:v>
                      </c:pt>
                      <c:pt idx="15421">
                        <c:v>43277.23541666667</c:v>
                      </c:pt>
                      <c:pt idx="15422">
                        <c:v>43277.238888888889</c:v>
                      </c:pt>
                      <c:pt idx="15423">
                        <c:v>43277.242361111108</c:v>
                      </c:pt>
                      <c:pt idx="15424">
                        <c:v>43277.249305555553</c:v>
                      </c:pt>
                      <c:pt idx="15425">
                        <c:v>43277.256249999999</c:v>
                      </c:pt>
                      <c:pt idx="15426">
                        <c:v>43277.260416666664</c:v>
                      </c:pt>
                      <c:pt idx="15427">
                        <c:v>43277.263888888891</c:v>
                      </c:pt>
                      <c:pt idx="15428">
                        <c:v>43277.270138888889</c:v>
                      </c:pt>
                      <c:pt idx="15429">
                        <c:v>43277.273611111108</c:v>
                      </c:pt>
                      <c:pt idx="15430">
                        <c:v>43277.277083333334</c:v>
                      </c:pt>
                      <c:pt idx="15431">
                        <c:v>43277.28402777778</c:v>
                      </c:pt>
                      <c:pt idx="15432">
                        <c:v>43277.287499999999</c:v>
                      </c:pt>
                      <c:pt idx="15433">
                        <c:v>43277.290972222225</c:v>
                      </c:pt>
                      <c:pt idx="15434">
                        <c:v>43277.294444444444</c:v>
                      </c:pt>
                      <c:pt idx="15435">
                        <c:v>43277.29791666667</c:v>
                      </c:pt>
                      <c:pt idx="15436">
                        <c:v>43277.302083333336</c:v>
                      </c:pt>
                      <c:pt idx="15437">
                        <c:v>43277.308333333334</c:v>
                      </c:pt>
                      <c:pt idx="15438">
                        <c:v>43277.311805555553</c:v>
                      </c:pt>
                      <c:pt idx="15439">
                        <c:v>43277.31527777778</c:v>
                      </c:pt>
                      <c:pt idx="15440">
                        <c:v>43277.318749999999</c:v>
                      </c:pt>
                      <c:pt idx="15441">
                        <c:v>43277.325694444444</c:v>
                      </c:pt>
                      <c:pt idx="15442">
                        <c:v>43277.32916666667</c:v>
                      </c:pt>
                      <c:pt idx="15443">
                        <c:v>43277.332638888889</c:v>
                      </c:pt>
                      <c:pt idx="15444">
                        <c:v>43277.336111111108</c:v>
                      </c:pt>
                      <c:pt idx="15445">
                        <c:v>43277.339583333334</c:v>
                      </c:pt>
                      <c:pt idx="15446">
                        <c:v>43277.343055555553</c:v>
                      </c:pt>
                      <c:pt idx="15447">
                        <c:v>43277.35</c:v>
                      </c:pt>
                      <c:pt idx="15448">
                        <c:v>43277.353472222225</c:v>
                      </c:pt>
                      <c:pt idx="15449">
                        <c:v>43277.356944444444</c:v>
                      </c:pt>
                      <c:pt idx="15450">
                        <c:v>43277.36041666667</c:v>
                      </c:pt>
                      <c:pt idx="15451">
                        <c:v>43277.363888888889</c:v>
                      </c:pt>
                      <c:pt idx="15452">
                        <c:v>43277.367361111108</c:v>
                      </c:pt>
                      <c:pt idx="15453">
                        <c:v>43277.370833333334</c:v>
                      </c:pt>
                      <c:pt idx="15454">
                        <c:v>43277.374305555553</c:v>
                      </c:pt>
                      <c:pt idx="15455">
                        <c:v>43277.37777777778</c:v>
                      </c:pt>
                      <c:pt idx="15456">
                        <c:v>43277.381249999999</c:v>
                      </c:pt>
                      <c:pt idx="15457">
                        <c:v>43277.384722222225</c:v>
                      </c:pt>
                      <c:pt idx="15458">
                        <c:v>43277.388194444444</c:v>
                      </c:pt>
                      <c:pt idx="15459">
                        <c:v>43277.39166666667</c:v>
                      </c:pt>
                      <c:pt idx="15460">
                        <c:v>43277.395138888889</c:v>
                      </c:pt>
                      <c:pt idx="15461">
                        <c:v>43277.395833333336</c:v>
                      </c:pt>
                      <c:pt idx="15462">
                        <c:v>43277.401388888888</c:v>
                      </c:pt>
                      <c:pt idx="15463">
                        <c:v>43277.40902777778</c:v>
                      </c:pt>
                      <c:pt idx="15464">
                        <c:v>43277.415972222225</c:v>
                      </c:pt>
                      <c:pt idx="15465">
                        <c:v>43277.419444444444</c:v>
                      </c:pt>
                      <c:pt idx="15466">
                        <c:v>43277.42291666667</c:v>
                      </c:pt>
                      <c:pt idx="15467">
                        <c:v>43277.426388888889</c:v>
                      </c:pt>
                      <c:pt idx="15468">
                        <c:v>43277.429861111108</c:v>
                      </c:pt>
                      <c:pt idx="15469">
                        <c:v>43277.433333333334</c:v>
                      </c:pt>
                      <c:pt idx="15470">
                        <c:v>43277.436805555553</c:v>
                      </c:pt>
                      <c:pt idx="15471">
                        <c:v>43277.44027777778</c:v>
                      </c:pt>
                      <c:pt idx="15472">
                        <c:v>43277.443749999999</c:v>
                      </c:pt>
                      <c:pt idx="15473">
                        <c:v>43277.447222222225</c:v>
                      </c:pt>
                      <c:pt idx="15474">
                        <c:v>43277.450694444444</c:v>
                      </c:pt>
                      <c:pt idx="15475">
                        <c:v>43277.45416666667</c:v>
                      </c:pt>
                      <c:pt idx="15476">
                        <c:v>43277.457638888889</c:v>
                      </c:pt>
                      <c:pt idx="15477">
                        <c:v>43277.461111111108</c:v>
                      </c:pt>
                      <c:pt idx="15478">
                        <c:v>43277.464583333334</c:v>
                      </c:pt>
                      <c:pt idx="15479">
                        <c:v>43277.468055555553</c:v>
                      </c:pt>
                      <c:pt idx="15480">
                        <c:v>43277.47152777778</c:v>
                      </c:pt>
                      <c:pt idx="15481">
                        <c:v>43277.474999999999</c:v>
                      </c:pt>
                      <c:pt idx="15482">
                        <c:v>43277.478472222225</c:v>
                      </c:pt>
                      <c:pt idx="15483">
                        <c:v>43277.481944444444</c:v>
                      </c:pt>
                      <c:pt idx="15484">
                        <c:v>43277.48541666667</c:v>
                      </c:pt>
                      <c:pt idx="15485">
                        <c:v>43277.488888888889</c:v>
                      </c:pt>
                      <c:pt idx="15486">
                        <c:v>43277.492361111108</c:v>
                      </c:pt>
                      <c:pt idx="15487">
                        <c:v>43277.495833333334</c:v>
                      </c:pt>
                      <c:pt idx="15488">
                        <c:v>43277.499305555553</c:v>
                      </c:pt>
                      <c:pt idx="15489">
                        <c:v>43277.50277777778</c:v>
                      </c:pt>
                      <c:pt idx="15490">
                        <c:v>43277.506249999999</c:v>
                      </c:pt>
                      <c:pt idx="15491">
                        <c:v>43277.509722222225</c:v>
                      </c:pt>
                      <c:pt idx="15492">
                        <c:v>43277.513194444444</c:v>
                      </c:pt>
                      <c:pt idx="15493">
                        <c:v>43277.51666666667</c:v>
                      </c:pt>
                      <c:pt idx="15494">
                        <c:v>43277.520138888889</c:v>
                      </c:pt>
                      <c:pt idx="15495">
                        <c:v>43277.523611111108</c:v>
                      </c:pt>
                      <c:pt idx="15496">
                        <c:v>43277.527083333334</c:v>
                      </c:pt>
                      <c:pt idx="15497">
                        <c:v>43277.530555555553</c:v>
                      </c:pt>
                      <c:pt idx="15498">
                        <c:v>43277.53402777778</c:v>
                      </c:pt>
                      <c:pt idx="15499">
                        <c:v>43277.537499999999</c:v>
                      </c:pt>
                      <c:pt idx="15500">
                        <c:v>43277.540972222225</c:v>
                      </c:pt>
                      <c:pt idx="15501">
                        <c:v>43277.544444444444</c:v>
                      </c:pt>
                      <c:pt idx="15502">
                        <c:v>43277.54791666667</c:v>
                      </c:pt>
                      <c:pt idx="15503">
                        <c:v>43277.551388888889</c:v>
                      </c:pt>
                      <c:pt idx="15504">
                        <c:v>43277.554861111108</c:v>
                      </c:pt>
                      <c:pt idx="15505">
                        <c:v>43277.558333333334</c:v>
                      </c:pt>
                      <c:pt idx="15506">
                        <c:v>43277.561805555553</c:v>
                      </c:pt>
                      <c:pt idx="15507">
                        <c:v>43277.56527777778</c:v>
                      </c:pt>
                      <c:pt idx="15508">
                        <c:v>43277.568749999999</c:v>
                      </c:pt>
                      <c:pt idx="15509">
                        <c:v>43277.572222222225</c:v>
                      </c:pt>
                      <c:pt idx="15510">
                        <c:v>43277.575694444444</c:v>
                      </c:pt>
                      <c:pt idx="15511">
                        <c:v>43277.57916666667</c:v>
                      </c:pt>
                      <c:pt idx="15512">
                        <c:v>43277.582638888889</c:v>
                      </c:pt>
                      <c:pt idx="15513">
                        <c:v>43277.586111111108</c:v>
                      </c:pt>
                      <c:pt idx="15514">
                        <c:v>43277.589583333334</c:v>
                      </c:pt>
                      <c:pt idx="15515">
                        <c:v>43277.593055555553</c:v>
                      </c:pt>
                      <c:pt idx="15516">
                        <c:v>43277.59652777778</c:v>
                      </c:pt>
                      <c:pt idx="15517">
                        <c:v>43277.599999999999</c:v>
                      </c:pt>
                      <c:pt idx="15518">
                        <c:v>43277.603472222225</c:v>
                      </c:pt>
                      <c:pt idx="15519">
                        <c:v>43277.606944444444</c:v>
                      </c:pt>
                      <c:pt idx="15520">
                        <c:v>43277.61041666667</c:v>
                      </c:pt>
                      <c:pt idx="15521">
                        <c:v>43277.613888888889</c:v>
                      </c:pt>
                      <c:pt idx="15522">
                        <c:v>43277.617361111108</c:v>
                      </c:pt>
                      <c:pt idx="15523">
                        <c:v>43277.620833333334</c:v>
                      </c:pt>
                      <c:pt idx="15524">
                        <c:v>43277.624305555553</c:v>
                      </c:pt>
                      <c:pt idx="15525">
                        <c:v>43277.62777777778</c:v>
                      </c:pt>
                      <c:pt idx="15526">
                        <c:v>43277.631249999999</c:v>
                      </c:pt>
                      <c:pt idx="15527">
                        <c:v>43277.634722222225</c:v>
                      </c:pt>
                      <c:pt idx="15528">
                        <c:v>43277.638194444444</c:v>
                      </c:pt>
                      <c:pt idx="15529">
                        <c:v>43277.64166666667</c:v>
                      </c:pt>
                      <c:pt idx="15530">
                        <c:v>43277.645138888889</c:v>
                      </c:pt>
                      <c:pt idx="15531">
                        <c:v>43277.648611111108</c:v>
                      </c:pt>
                      <c:pt idx="15532">
                        <c:v>43277.652083333334</c:v>
                      </c:pt>
                      <c:pt idx="15533">
                        <c:v>43277.655555555553</c:v>
                      </c:pt>
                      <c:pt idx="15534">
                        <c:v>43277.65902777778</c:v>
                      </c:pt>
                      <c:pt idx="15535">
                        <c:v>43277.662499999999</c:v>
                      </c:pt>
                      <c:pt idx="15536">
                        <c:v>43277.665972222225</c:v>
                      </c:pt>
                      <c:pt idx="15537">
                        <c:v>43277.669444444444</c:v>
                      </c:pt>
                      <c:pt idx="15538">
                        <c:v>43277.67291666667</c:v>
                      </c:pt>
                      <c:pt idx="15539">
                        <c:v>43277.676388888889</c:v>
                      </c:pt>
                      <c:pt idx="15540">
                        <c:v>43277.679861111108</c:v>
                      </c:pt>
                      <c:pt idx="15541">
                        <c:v>43277.683333333334</c:v>
                      </c:pt>
                      <c:pt idx="15542">
                        <c:v>43277.686805555553</c:v>
                      </c:pt>
                      <c:pt idx="15543">
                        <c:v>43277.69027777778</c:v>
                      </c:pt>
                      <c:pt idx="15544">
                        <c:v>43277.693749999999</c:v>
                      </c:pt>
                      <c:pt idx="15545">
                        <c:v>43277.697222222225</c:v>
                      </c:pt>
                      <c:pt idx="15546">
                        <c:v>43277.700694444444</c:v>
                      </c:pt>
                      <c:pt idx="15547">
                        <c:v>43277.70416666667</c:v>
                      </c:pt>
                      <c:pt idx="15548">
                        <c:v>43277.707638888889</c:v>
                      </c:pt>
                      <c:pt idx="15549">
                        <c:v>43277.711111111108</c:v>
                      </c:pt>
                      <c:pt idx="15550">
                        <c:v>43277.714583333334</c:v>
                      </c:pt>
                      <c:pt idx="15551">
                        <c:v>43277.718055555553</c:v>
                      </c:pt>
                      <c:pt idx="15552">
                        <c:v>43277.72152777778</c:v>
                      </c:pt>
                      <c:pt idx="15553">
                        <c:v>43277.724999999999</c:v>
                      </c:pt>
                      <c:pt idx="15554">
                        <c:v>43277.728472222225</c:v>
                      </c:pt>
                      <c:pt idx="15555">
                        <c:v>43277.731944444444</c:v>
                      </c:pt>
                      <c:pt idx="15556">
                        <c:v>43277.73541666667</c:v>
                      </c:pt>
                      <c:pt idx="15557">
                        <c:v>43277.738888888889</c:v>
                      </c:pt>
                      <c:pt idx="15558">
                        <c:v>43277.742361111108</c:v>
                      </c:pt>
                      <c:pt idx="15559">
                        <c:v>43277.745833333334</c:v>
                      </c:pt>
                      <c:pt idx="15560">
                        <c:v>43277.75</c:v>
                      </c:pt>
                      <c:pt idx="15561">
                        <c:v>43277.753472222219</c:v>
                      </c:pt>
                      <c:pt idx="15562">
                        <c:v>43277.756944444445</c:v>
                      </c:pt>
                      <c:pt idx="15563">
                        <c:v>43277.760416666664</c:v>
                      </c:pt>
                      <c:pt idx="15564">
                        <c:v>43277.763888888891</c:v>
                      </c:pt>
                      <c:pt idx="15565">
                        <c:v>43277.767361111109</c:v>
                      </c:pt>
                      <c:pt idx="15566">
                        <c:v>43277.770833333336</c:v>
                      </c:pt>
                      <c:pt idx="15567">
                        <c:v>43277.777083333334</c:v>
                      </c:pt>
                      <c:pt idx="15568">
                        <c:v>43277.78125</c:v>
                      </c:pt>
                      <c:pt idx="15569">
                        <c:v>43277.784722222219</c:v>
                      </c:pt>
                      <c:pt idx="15570">
                        <c:v>43277.790972222225</c:v>
                      </c:pt>
                      <c:pt idx="15571">
                        <c:v>43277.795138888891</c:v>
                      </c:pt>
                      <c:pt idx="15572">
                        <c:v>43277.801388888889</c:v>
                      </c:pt>
                      <c:pt idx="15573">
                        <c:v>43277.804861111108</c:v>
                      </c:pt>
                      <c:pt idx="15574">
                        <c:v>43277.808333333334</c:v>
                      </c:pt>
                      <c:pt idx="15575">
                        <c:v>43277.8125</c:v>
                      </c:pt>
                      <c:pt idx="15576">
                        <c:v>43277.818749999999</c:v>
                      </c:pt>
                      <c:pt idx="15577">
                        <c:v>43277.822916666664</c:v>
                      </c:pt>
                      <c:pt idx="15578">
                        <c:v>43277.826388888891</c:v>
                      </c:pt>
                      <c:pt idx="15579">
                        <c:v>43277.832638888889</c:v>
                      </c:pt>
                      <c:pt idx="15580">
                        <c:v>43277.839583333334</c:v>
                      </c:pt>
                      <c:pt idx="15581">
                        <c:v>43277.843055555553</c:v>
                      </c:pt>
                      <c:pt idx="15582">
                        <c:v>43277.85</c:v>
                      </c:pt>
                      <c:pt idx="15583">
                        <c:v>43277.853472222225</c:v>
                      </c:pt>
                      <c:pt idx="15584">
                        <c:v>43277.86041666667</c:v>
                      </c:pt>
                      <c:pt idx="15585">
                        <c:v>43277.864583333336</c:v>
                      </c:pt>
                      <c:pt idx="15586">
                        <c:v>43277.868055555555</c:v>
                      </c:pt>
                      <c:pt idx="15587">
                        <c:v>43277.871527777781</c:v>
                      </c:pt>
                      <c:pt idx="15588">
                        <c:v>43277.875</c:v>
                      </c:pt>
                      <c:pt idx="15589">
                        <c:v>43277.881249999999</c:v>
                      </c:pt>
                      <c:pt idx="15590">
                        <c:v>43277.884722222225</c:v>
                      </c:pt>
                      <c:pt idx="15591">
                        <c:v>43277.888194444444</c:v>
                      </c:pt>
                      <c:pt idx="15592">
                        <c:v>43277.89166666667</c:v>
                      </c:pt>
                      <c:pt idx="15593">
                        <c:v>43277.898611111108</c:v>
                      </c:pt>
                      <c:pt idx="15594">
                        <c:v>43277.902083333334</c:v>
                      </c:pt>
                      <c:pt idx="15595">
                        <c:v>43277.905555555553</c:v>
                      </c:pt>
                      <c:pt idx="15596">
                        <c:v>43277.912499999999</c:v>
                      </c:pt>
                      <c:pt idx="15597">
                        <c:v>43277.916666666664</c:v>
                      </c:pt>
                      <c:pt idx="15598">
                        <c:v>43277.920138888891</c:v>
                      </c:pt>
                      <c:pt idx="15599">
                        <c:v>43277.926388888889</c:v>
                      </c:pt>
                      <c:pt idx="15600">
                        <c:v>43277.929861111108</c:v>
                      </c:pt>
                      <c:pt idx="15601">
                        <c:v>43277.936805555553</c:v>
                      </c:pt>
                      <c:pt idx="15602">
                        <c:v>43277.94027777778</c:v>
                      </c:pt>
                      <c:pt idx="15603">
                        <c:v>43277.943749999999</c:v>
                      </c:pt>
                      <c:pt idx="15604">
                        <c:v>43277.947222222225</c:v>
                      </c:pt>
                      <c:pt idx="15605">
                        <c:v>43277.95416666667</c:v>
                      </c:pt>
                      <c:pt idx="15606">
                        <c:v>43277.957638888889</c:v>
                      </c:pt>
                      <c:pt idx="15607">
                        <c:v>43277.961111111108</c:v>
                      </c:pt>
                      <c:pt idx="15608">
                        <c:v>43277.964583333334</c:v>
                      </c:pt>
                      <c:pt idx="15609">
                        <c:v>43277.968055555553</c:v>
                      </c:pt>
                      <c:pt idx="15610">
                        <c:v>43277.97152777778</c:v>
                      </c:pt>
                      <c:pt idx="15611">
                        <c:v>43277.974999999999</c:v>
                      </c:pt>
                      <c:pt idx="15612">
                        <c:v>43277.978472222225</c:v>
                      </c:pt>
                      <c:pt idx="15613">
                        <c:v>43277.981944444444</c:v>
                      </c:pt>
                      <c:pt idx="15614">
                        <c:v>43277.98541666667</c:v>
                      </c:pt>
                      <c:pt idx="15615">
                        <c:v>43277.988888888889</c:v>
                      </c:pt>
                      <c:pt idx="15616">
                        <c:v>43277.992361111108</c:v>
                      </c:pt>
                      <c:pt idx="15617">
                        <c:v>43277.995833333334</c:v>
                      </c:pt>
                      <c:pt idx="15618">
                        <c:v>43277.999305555553</c:v>
                      </c:pt>
                      <c:pt idx="15619">
                        <c:v>43278.003472222219</c:v>
                      </c:pt>
                      <c:pt idx="15620">
                        <c:v>43278.006944444445</c:v>
                      </c:pt>
                      <c:pt idx="15621">
                        <c:v>43278.010416666664</c:v>
                      </c:pt>
                      <c:pt idx="15622">
                        <c:v>43278.013888888891</c:v>
                      </c:pt>
                      <c:pt idx="15623">
                        <c:v>43278.017361111109</c:v>
                      </c:pt>
                      <c:pt idx="15624">
                        <c:v>43278.020833333336</c:v>
                      </c:pt>
                      <c:pt idx="15625">
                        <c:v>43278.024305555555</c:v>
                      </c:pt>
                      <c:pt idx="15626">
                        <c:v>43278.027777777781</c:v>
                      </c:pt>
                      <c:pt idx="15627">
                        <c:v>43278.03125</c:v>
                      </c:pt>
                      <c:pt idx="15628">
                        <c:v>43278.034722222219</c:v>
                      </c:pt>
                      <c:pt idx="15629">
                        <c:v>43278.038194444445</c:v>
                      </c:pt>
                      <c:pt idx="15630">
                        <c:v>43278.041666666664</c:v>
                      </c:pt>
                      <c:pt idx="15631">
                        <c:v>43278.04791666667</c:v>
                      </c:pt>
                      <c:pt idx="15632">
                        <c:v>43278.054861111108</c:v>
                      </c:pt>
                      <c:pt idx="15633">
                        <c:v>43278.059027777781</c:v>
                      </c:pt>
                      <c:pt idx="15634">
                        <c:v>43278.06527777778</c:v>
                      </c:pt>
                      <c:pt idx="15635">
                        <c:v>43278.069444444445</c:v>
                      </c:pt>
                      <c:pt idx="15636">
                        <c:v>43278.072916666664</c:v>
                      </c:pt>
                      <c:pt idx="15637">
                        <c:v>43278.076388888891</c:v>
                      </c:pt>
                      <c:pt idx="15638">
                        <c:v>43278.082638888889</c:v>
                      </c:pt>
                      <c:pt idx="15639">
                        <c:v>43278.086805555555</c:v>
                      </c:pt>
                      <c:pt idx="15640">
                        <c:v>43278.093055555553</c:v>
                      </c:pt>
                      <c:pt idx="15641">
                        <c:v>43278.097222222219</c:v>
                      </c:pt>
                      <c:pt idx="15642">
                        <c:v>43278.103472222225</c:v>
                      </c:pt>
                      <c:pt idx="15643">
                        <c:v>43278.11041666667</c:v>
                      </c:pt>
                      <c:pt idx="15644">
                        <c:v>43278.114583333336</c:v>
                      </c:pt>
                      <c:pt idx="15645">
                        <c:v>43278.118055555555</c:v>
                      </c:pt>
                      <c:pt idx="15646">
                        <c:v>43278.121527777781</c:v>
                      </c:pt>
                      <c:pt idx="15647">
                        <c:v>43278.125</c:v>
                      </c:pt>
                      <c:pt idx="15648">
                        <c:v>43278.128472222219</c:v>
                      </c:pt>
                      <c:pt idx="15649">
                        <c:v>43278.131944444445</c:v>
                      </c:pt>
                      <c:pt idx="15650">
                        <c:v>43278.138194444444</c:v>
                      </c:pt>
                      <c:pt idx="15651">
                        <c:v>43278.142361111109</c:v>
                      </c:pt>
                      <c:pt idx="15652">
                        <c:v>43278.148611111108</c:v>
                      </c:pt>
                      <c:pt idx="15653">
                        <c:v>43278.152777777781</c:v>
                      </c:pt>
                      <c:pt idx="15654">
                        <c:v>43278.15902777778</c:v>
                      </c:pt>
                      <c:pt idx="15655">
                        <c:v>43278.162499999999</c:v>
                      </c:pt>
                      <c:pt idx="15656">
                        <c:v>43278.169444444444</c:v>
                      </c:pt>
                      <c:pt idx="15657">
                        <c:v>43278.176388888889</c:v>
                      </c:pt>
                      <c:pt idx="15658">
                        <c:v>43278.180555555555</c:v>
                      </c:pt>
                      <c:pt idx="15659">
                        <c:v>43278.186805555553</c:v>
                      </c:pt>
                      <c:pt idx="15660">
                        <c:v>43278.19027777778</c:v>
                      </c:pt>
                      <c:pt idx="15661">
                        <c:v>43278.193749999999</c:v>
                      </c:pt>
                      <c:pt idx="15662">
                        <c:v>43278.197916666664</c:v>
                      </c:pt>
                      <c:pt idx="15663">
                        <c:v>43278.20416666667</c:v>
                      </c:pt>
                      <c:pt idx="15664">
                        <c:v>43278.207638888889</c:v>
                      </c:pt>
                      <c:pt idx="15665">
                        <c:v>43278.211111111108</c:v>
                      </c:pt>
                      <c:pt idx="15666">
                        <c:v>43278.214583333334</c:v>
                      </c:pt>
                      <c:pt idx="15667">
                        <c:v>43278.22152777778</c:v>
                      </c:pt>
                      <c:pt idx="15668">
                        <c:v>43278.224999999999</c:v>
                      </c:pt>
                      <c:pt idx="15669">
                        <c:v>43278.228472222225</c:v>
                      </c:pt>
                      <c:pt idx="15670">
                        <c:v>43278.231944444444</c:v>
                      </c:pt>
                      <c:pt idx="15671">
                        <c:v>43278.23541666667</c:v>
                      </c:pt>
                      <c:pt idx="15672">
                        <c:v>43278.238888888889</c:v>
                      </c:pt>
                      <c:pt idx="15673">
                        <c:v>43278.242361111108</c:v>
                      </c:pt>
                      <c:pt idx="15674">
                        <c:v>43278.245833333334</c:v>
                      </c:pt>
                      <c:pt idx="15675">
                        <c:v>43278.249305555553</c:v>
                      </c:pt>
                      <c:pt idx="15676">
                        <c:v>43278.25277777778</c:v>
                      </c:pt>
                      <c:pt idx="15677">
                        <c:v>43278.259722222225</c:v>
                      </c:pt>
                      <c:pt idx="15678">
                        <c:v>43278.263194444444</c:v>
                      </c:pt>
                      <c:pt idx="15679">
                        <c:v>43278.270138888889</c:v>
                      </c:pt>
                      <c:pt idx="15680">
                        <c:v>43278.273611111108</c:v>
                      </c:pt>
                      <c:pt idx="15681">
                        <c:v>43278.277777777781</c:v>
                      </c:pt>
                      <c:pt idx="15682">
                        <c:v>43278.28402777778</c:v>
                      </c:pt>
                      <c:pt idx="15683">
                        <c:v>43278.287499999999</c:v>
                      </c:pt>
                      <c:pt idx="15684">
                        <c:v>43278.290972222225</c:v>
                      </c:pt>
                      <c:pt idx="15685">
                        <c:v>43278.294444444444</c:v>
                      </c:pt>
                      <c:pt idx="15686">
                        <c:v>43278.29791666667</c:v>
                      </c:pt>
                      <c:pt idx="15687">
                        <c:v>43278.301388888889</c:v>
                      </c:pt>
                      <c:pt idx="15688">
                        <c:v>43278.304861111108</c:v>
                      </c:pt>
                      <c:pt idx="15689">
                        <c:v>43278.308333333334</c:v>
                      </c:pt>
                      <c:pt idx="15690">
                        <c:v>43278.311805555553</c:v>
                      </c:pt>
                      <c:pt idx="15691">
                        <c:v>43278.31527777778</c:v>
                      </c:pt>
                      <c:pt idx="15692">
                        <c:v>43278.318749999999</c:v>
                      </c:pt>
                      <c:pt idx="15693">
                        <c:v>43278.322222222225</c:v>
                      </c:pt>
                      <c:pt idx="15694">
                        <c:v>43278.32916666667</c:v>
                      </c:pt>
                      <c:pt idx="15695">
                        <c:v>43278.332638888889</c:v>
                      </c:pt>
                      <c:pt idx="15696">
                        <c:v>43278.336111111108</c:v>
                      </c:pt>
                      <c:pt idx="15697">
                        <c:v>43278.339583333334</c:v>
                      </c:pt>
                      <c:pt idx="15698">
                        <c:v>43278.343055555553</c:v>
                      </c:pt>
                      <c:pt idx="15699">
                        <c:v>43278.34652777778</c:v>
                      </c:pt>
                      <c:pt idx="15700">
                        <c:v>43278.35</c:v>
                      </c:pt>
                      <c:pt idx="15701">
                        <c:v>43278.353472222225</c:v>
                      </c:pt>
                      <c:pt idx="15702">
                        <c:v>43278.356944444444</c:v>
                      </c:pt>
                      <c:pt idx="15703">
                        <c:v>43278.36041666667</c:v>
                      </c:pt>
                      <c:pt idx="15704">
                        <c:v>43278.363888888889</c:v>
                      </c:pt>
                      <c:pt idx="15705">
                        <c:v>43278.367361111108</c:v>
                      </c:pt>
                      <c:pt idx="15706">
                        <c:v>43278.370833333334</c:v>
                      </c:pt>
                      <c:pt idx="15707">
                        <c:v>43278.374305555553</c:v>
                      </c:pt>
                      <c:pt idx="15708">
                        <c:v>43278.37777777778</c:v>
                      </c:pt>
                      <c:pt idx="15709">
                        <c:v>43278.381249999999</c:v>
                      </c:pt>
                      <c:pt idx="15710">
                        <c:v>43278.384722222225</c:v>
                      </c:pt>
                      <c:pt idx="15711">
                        <c:v>43278.388194444444</c:v>
                      </c:pt>
                      <c:pt idx="15712">
                        <c:v>43278.39166666667</c:v>
                      </c:pt>
                      <c:pt idx="15713">
                        <c:v>43278.395138888889</c:v>
                      </c:pt>
                      <c:pt idx="15714">
                        <c:v>43278.398611111108</c:v>
                      </c:pt>
                      <c:pt idx="15715">
                        <c:v>43278.402083333334</c:v>
                      </c:pt>
                      <c:pt idx="15716">
                        <c:v>43278.405555555553</c:v>
                      </c:pt>
                      <c:pt idx="15717">
                        <c:v>43278.40902777778</c:v>
                      </c:pt>
                      <c:pt idx="15718">
                        <c:v>43278.412499999999</c:v>
                      </c:pt>
                      <c:pt idx="15719">
                        <c:v>43278.415972222225</c:v>
                      </c:pt>
                      <c:pt idx="15720">
                        <c:v>43278.419444444444</c:v>
                      </c:pt>
                      <c:pt idx="15721">
                        <c:v>43278.42291666667</c:v>
                      </c:pt>
                      <c:pt idx="15722">
                        <c:v>43278.426388888889</c:v>
                      </c:pt>
                      <c:pt idx="15723">
                        <c:v>43278.429861111108</c:v>
                      </c:pt>
                      <c:pt idx="15724">
                        <c:v>43278.433333333334</c:v>
                      </c:pt>
                      <c:pt idx="15725">
                        <c:v>43278.436805555553</c:v>
                      </c:pt>
                      <c:pt idx="15726">
                        <c:v>43278.44027777778</c:v>
                      </c:pt>
                      <c:pt idx="15727">
                        <c:v>43278.443749999999</c:v>
                      </c:pt>
                      <c:pt idx="15728">
                        <c:v>43278.447222222225</c:v>
                      </c:pt>
                      <c:pt idx="15729">
                        <c:v>43278.450694444444</c:v>
                      </c:pt>
                      <c:pt idx="15730">
                        <c:v>43278.45416666667</c:v>
                      </c:pt>
                      <c:pt idx="15731">
                        <c:v>43278.457638888889</c:v>
                      </c:pt>
                      <c:pt idx="15732">
                        <c:v>43278.461111111108</c:v>
                      </c:pt>
                      <c:pt idx="15733">
                        <c:v>43278.464583333334</c:v>
                      </c:pt>
                      <c:pt idx="15734">
                        <c:v>43278.468055555553</c:v>
                      </c:pt>
                      <c:pt idx="15735">
                        <c:v>43278.47152777778</c:v>
                      </c:pt>
                      <c:pt idx="15736">
                        <c:v>43278.474999999999</c:v>
                      </c:pt>
                      <c:pt idx="15737">
                        <c:v>43278.478472222225</c:v>
                      </c:pt>
                      <c:pt idx="15738">
                        <c:v>43278.481944444444</c:v>
                      </c:pt>
                      <c:pt idx="15739">
                        <c:v>43278.48541666667</c:v>
                      </c:pt>
                      <c:pt idx="15740">
                        <c:v>43278.488888888889</c:v>
                      </c:pt>
                      <c:pt idx="15741">
                        <c:v>43278.492361111108</c:v>
                      </c:pt>
                      <c:pt idx="15742">
                        <c:v>43278.495833333334</c:v>
                      </c:pt>
                      <c:pt idx="15743">
                        <c:v>43278.499305555553</c:v>
                      </c:pt>
                      <c:pt idx="15744">
                        <c:v>43278.503472222219</c:v>
                      </c:pt>
                      <c:pt idx="15745">
                        <c:v>43278.506944444445</c:v>
                      </c:pt>
                      <c:pt idx="15746">
                        <c:v>43278.510416666664</c:v>
                      </c:pt>
                      <c:pt idx="15747">
                        <c:v>43278.513888888891</c:v>
                      </c:pt>
                      <c:pt idx="15748">
                        <c:v>43278.517361111109</c:v>
                      </c:pt>
                      <c:pt idx="15749">
                        <c:v>43278.520833333336</c:v>
                      </c:pt>
                      <c:pt idx="15750">
                        <c:v>43278.524305555555</c:v>
                      </c:pt>
                      <c:pt idx="15751">
                        <c:v>43278.527777777781</c:v>
                      </c:pt>
                      <c:pt idx="15752">
                        <c:v>43278.53125</c:v>
                      </c:pt>
                      <c:pt idx="15753">
                        <c:v>43278.534722222219</c:v>
                      </c:pt>
                      <c:pt idx="15754">
                        <c:v>43278.538194444445</c:v>
                      </c:pt>
                      <c:pt idx="15755">
                        <c:v>43278.541666666664</c:v>
                      </c:pt>
                      <c:pt idx="15756">
                        <c:v>43278.545138888891</c:v>
                      </c:pt>
                      <c:pt idx="15757">
                        <c:v>43278.548611111109</c:v>
                      </c:pt>
                      <c:pt idx="15758">
                        <c:v>43278.552083333336</c:v>
                      </c:pt>
                      <c:pt idx="15759">
                        <c:v>43278.555555555555</c:v>
                      </c:pt>
                      <c:pt idx="15760">
                        <c:v>43278.559027777781</c:v>
                      </c:pt>
                      <c:pt idx="15761">
                        <c:v>43278.5625</c:v>
                      </c:pt>
                      <c:pt idx="15762">
                        <c:v>43278.565972222219</c:v>
                      </c:pt>
                      <c:pt idx="15763">
                        <c:v>43278.569444444445</c:v>
                      </c:pt>
                      <c:pt idx="15764">
                        <c:v>43278.572916666664</c:v>
                      </c:pt>
                      <c:pt idx="15765">
                        <c:v>43278.576388888891</c:v>
                      </c:pt>
                      <c:pt idx="15766">
                        <c:v>43278.579861111109</c:v>
                      </c:pt>
                      <c:pt idx="15767">
                        <c:v>43278.583333333336</c:v>
                      </c:pt>
                      <c:pt idx="15768">
                        <c:v>43278.586805555555</c:v>
                      </c:pt>
                      <c:pt idx="15769">
                        <c:v>43278.590277777781</c:v>
                      </c:pt>
                      <c:pt idx="15770">
                        <c:v>43278.59375</c:v>
                      </c:pt>
                      <c:pt idx="15771">
                        <c:v>43278.597222222219</c:v>
                      </c:pt>
                      <c:pt idx="15772">
                        <c:v>43278.600694444445</c:v>
                      </c:pt>
                      <c:pt idx="15773">
                        <c:v>43278.604166666664</c:v>
                      </c:pt>
                      <c:pt idx="15774">
                        <c:v>43278.607638888891</c:v>
                      </c:pt>
                      <c:pt idx="15775">
                        <c:v>43278.611111111109</c:v>
                      </c:pt>
                      <c:pt idx="15776">
                        <c:v>43278.614583333336</c:v>
                      </c:pt>
                      <c:pt idx="15777">
                        <c:v>43278.618055555555</c:v>
                      </c:pt>
                      <c:pt idx="15778">
                        <c:v>43278.621527777781</c:v>
                      </c:pt>
                      <c:pt idx="15779">
                        <c:v>43278.625</c:v>
                      </c:pt>
                      <c:pt idx="15780">
                        <c:v>43278.628472222219</c:v>
                      </c:pt>
                      <c:pt idx="15781">
                        <c:v>43278.631944444445</c:v>
                      </c:pt>
                      <c:pt idx="15782">
                        <c:v>43278.635416666664</c:v>
                      </c:pt>
                      <c:pt idx="15783">
                        <c:v>43278.638888888891</c:v>
                      </c:pt>
                      <c:pt idx="15784">
                        <c:v>43278.642361111109</c:v>
                      </c:pt>
                      <c:pt idx="15785">
                        <c:v>43278.645833333336</c:v>
                      </c:pt>
                      <c:pt idx="15786">
                        <c:v>43278.649305555555</c:v>
                      </c:pt>
                      <c:pt idx="15787">
                        <c:v>43278.652777777781</c:v>
                      </c:pt>
                      <c:pt idx="15788">
                        <c:v>43278.65625</c:v>
                      </c:pt>
                      <c:pt idx="15789">
                        <c:v>43278.659722222219</c:v>
                      </c:pt>
                      <c:pt idx="15790">
                        <c:v>43278.663194444445</c:v>
                      </c:pt>
                      <c:pt idx="15791">
                        <c:v>43278.666666666664</c:v>
                      </c:pt>
                      <c:pt idx="15792">
                        <c:v>43278.670138888891</c:v>
                      </c:pt>
                      <c:pt idx="15793">
                        <c:v>43278.673611111109</c:v>
                      </c:pt>
                      <c:pt idx="15794">
                        <c:v>43278.677083333336</c:v>
                      </c:pt>
                      <c:pt idx="15795">
                        <c:v>43278.680555555555</c:v>
                      </c:pt>
                      <c:pt idx="15796">
                        <c:v>43278.684027777781</c:v>
                      </c:pt>
                      <c:pt idx="15797">
                        <c:v>43278.6875</c:v>
                      </c:pt>
                      <c:pt idx="15798">
                        <c:v>43278.690972222219</c:v>
                      </c:pt>
                      <c:pt idx="15799">
                        <c:v>43278.694444444445</c:v>
                      </c:pt>
                      <c:pt idx="15800">
                        <c:v>43278.697916666664</c:v>
                      </c:pt>
                      <c:pt idx="15801">
                        <c:v>43278.701388888891</c:v>
                      </c:pt>
                      <c:pt idx="15802">
                        <c:v>43278.704861111109</c:v>
                      </c:pt>
                      <c:pt idx="15803">
                        <c:v>43278.708333333336</c:v>
                      </c:pt>
                      <c:pt idx="15804">
                        <c:v>43278.711805555555</c:v>
                      </c:pt>
                      <c:pt idx="15805">
                        <c:v>43278.715277777781</c:v>
                      </c:pt>
                      <c:pt idx="15806">
                        <c:v>43278.71875</c:v>
                      </c:pt>
                      <c:pt idx="15807">
                        <c:v>43278.722222222219</c:v>
                      </c:pt>
                      <c:pt idx="15808">
                        <c:v>43278.725694444445</c:v>
                      </c:pt>
                      <c:pt idx="15809">
                        <c:v>43278.731944444444</c:v>
                      </c:pt>
                      <c:pt idx="15810">
                        <c:v>43278.736111111109</c:v>
                      </c:pt>
                      <c:pt idx="15811">
                        <c:v>43278.739583333336</c:v>
                      </c:pt>
                      <c:pt idx="15812">
                        <c:v>43278.745833333334</c:v>
                      </c:pt>
                      <c:pt idx="15813">
                        <c:v>43278.749305555553</c:v>
                      </c:pt>
                      <c:pt idx="15814">
                        <c:v>43278.753472222219</c:v>
                      </c:pt>
                      <c:pt idx="15815">
                        <c:v>43278.756944444445</c:v>
                      </c:pt>
                      <c:pt idx="15816">
                        <c:v>43278.760416666664</c:v>
                      </c:pt>
                      <c:pt idx="15817">
                        <c:v>43278.763888888891</c:v>
                      </c:pt>
                      <c:pt idx="15818">
                        <c:v>43278.767361111109</c:v>
                      </c:pt>
                      <c:pt idx="15819">
                        <c:v>43278.770833333336</c:v>
                      </c:pt>
                      <c:pt idx="15820">
                        <c:v>43278.777083333334</c:v>
                      </c:pt>
                      <c:pt idx="15821">
                        <c:v>43278.78125</c:v>
                      </c:pt>
                      <c:pt idx="15822">
                        <c:v>43278.787499999999</c:v>
                      </c:pt>
                      <c:pt idx="15823">
                        <c:v>43278.790972222225</c:v>
                      </c:pt>
                      <c:pt idx="15824">
                        <c:v>43278.79791666667</c:v>
                      </c:pt>
                      <c:pt idx="15825">
                        <c:v>43278.802083333336</c:v>
                      </c:pt>
                      <c:pt idx="15826">
                        <c:v>43278.808333333334</c:v>
                      </c:pt>
                      <c:pt idx="15827">
                        <c:v>43278.811805555553</c:v>
                      </c:pt>
                      <c:pt idx="15828">
                        <c:v>43278.81527777778</c:v>
                      </c:pt>
                      <c:pt idx="15829">
                        <c:v>43278.822222222225</c:v>
                      </c:pt>
                      <c:pt idx="15830">
                        <c:v>43278.826388888891</c:v>
                      </c:pt>
                      <c:pt idx="15831">
                        <c:v>43278.829861111109</c:v>
                      </c:pt>
                      <c:pt idx="15832">
                        <c:v>43278.836111111108</c:v>
                      </c:pt>
                      <c:pt idx="15833">
                        <c:v>43278.843055555553</c:v>
                      </c:pt>
                      <c:pt idx="15834">
                        <c:v>43278.85</c:v>
                      </c:pt>
                      <c:pt idx="15835">
                        <c:v>43278.856944444444</c:v>
                      </c:pt>
                      <c:pt idx="15836">
                        <c:v>43278.86041666667</c:v>
                      </c:pt>
                      <c:pt idx="15837">
                        <c:v>43278.863888888889</c:v>
                      </c:pt>
                      <c:pt idx="15838">
                        <c:v>43278.867361111108</c:v>
                      </c:pt>
                      <c:pt idx="15839">
                        <c:v>43278.874305555553</c:v>
                      </c:pt>
                      <c:pt idx="15840">
                        <c:v>43278.87777777778</c:v>
                      </c:pt>
                      <c:pt idx="15841">
                        <c:v>43278.881249999999</c:v>
                      </c:pt>
                      <c:pt idx="15842">
                        <c:v>43278.884722222225</c:v>
                      </c:pt>
                      <c:pt idx="15843">
                        <c:v>43278.888194444444</c:v>
                      </c:pt>
                      <c:pt idx="15844">
                        <c:v>43278.895138888889</c:v>
                      </c:pt>
                      <c:pt idx="15845">
                        <c:v>43278.898611111108</c:v>
                      </c:pt>
                      <c:pt idx="15846">
                        <c:v>43278.902083333334</c:v>
                      </c:pt>
                      <c:pt idx="15847">
                        <c:v>43278.905555555553</c:v>
                      </c:pt>
                      <c:pt idx="15848">
                        <c:v>43278.90902777778</c:v>
                      </c:pt>
                      <c:pt idx="15849">
                        <c:v>43278.912499999999</c:v>
                      </c:pt>
                      <c:pt idx="15850">
                        <c:v>43278.915972222225</c:v>
                      </c:pt>
                      <c:pt idx="15851">
                        <c:v>43278.920138888891</c:v>
                      </c:pt>
                      <c:pt idx="15852">
                        <c:v>43278.926388888889</c:v>
                      </c:pt>
                      <c:pt idx="15853">
                        <c:v>43278.933333333334</c:v>
                      </c:pt>
                      <c:pt idx="15854">
                        <c:v>43278.936805555553</c:v>
                      </c:pt>
                      <c:pt idx="15855">
                        <c:v>43278.94027777778</c:v>
                      </c:pt>
                      <c:pt idx="15856">
                        <c:v>43278.943749999999</c:v>
                      </c:pt>
                      <c:pt idx="15857">
                        <c:v>43278.947222222225</c:v>
                      </c:pt>
                      <c:pt idx="15858">
                        <c:v>43278.950694444444</c:v>
                      </c:pt>
                      <c:pt idx="15859">
                        <c:v>43278.95416666667</c:v>
                      </c:pt>
                      <c:pt idx="15860">
                        <c:v>43278.957638888889</c:v>
                      </c:pt>
                      <c:pt idx="15861">
                        <c:v>43278.961111111108</c:v>
                      </c:pt>
                      <c:pt idx="15862">
                        <c:v>43278.964583333334</c:v>
                      </c:pt>
                      <c:pt idx="15863">
                        <c:v>43278.968055555553</c:v>
                      </c:pt>
                      <c:pt idx="15864">
                        <c:v>43278.97152777778</c:v>
                      </c:pt>
                      <c:pt idx="15865">
                        <c:v>43278.974999999999</c:v>
                      </c:pt>
                      <c:pt idx="15866">
                        <c:v>43278.978472222225</c:v>
                      </c:pt>
                      <c:pt idx="15867">
                        <c:v>43278.981944444444</c:v>
                      </c:pt>
                      <c:pt idx="15868">
                        <c:v>43278.988888888889</c:v>
                      </c:pt>
                      <c:pt idx="15869">
                        <c:v>43278.992361111108</c:v>
                      </c:pt>
                      <c:pt idx="15870">
                        <c:v>43278.995833333334</c:v>
                      </c:pt>
                      <c:pt idx="15871">
                        <c:v>43278.999305555553</c:v>
                      </c:pt>
                      <c:pt idx="15872">
                        <c:v>43279.003472222219</c:v>
                      </c:pt>
                      <c:pt idx="15873">
                        <c:v>43279.006944444445</c:v>
                      </c:pt>
                      <c:pt idx="15874">
                        <c:v>43279.010416666664</c:v>
                      </c:pt>
                      <c:pt idx="15875">
                        <c:v>43279.013888888891</c:v>
                      </c:pt>
                      <c:pt idx="15876">
                        <c:v>43279.017361111109</c:v>
                      </c:pt>
                      <c:pt idx="15877">
                        <c:v>43279.020833333336</c:v>
                      </c:pt>
                      <c:pt idx="15878">
                        <c:v>43279.024305555555</c:v>
                      </c:pt>
                      <c:pt idx="15879">
                        <c:v>43279.027777777781</c:v>
                      </c:pt>
                      <c:pt idx="15880">
                        <c:v>43279.03125</c:v>
                      </c:pt>
                      <c:pt idx="15881">
                        <c:v>43279.034722222219</c:v>
                      </c:pt>
                      <c:pt idx="15882">
                        <c:v>43279.038194444445</c:v>
                      </c:pt>
                      <c:pt idx="15883">
                        <c:v>43279.041666666664</c:v>
                      </c:pt>
                      <c:pt idx="15884">
                        <c:v>43279.045138888891</c:v>
                      </c:pt>
                      <c:pt idx="15885">
                        <c:v>43279.048611111109</c:v>
                      </c:pt>
                      <c:pt idx="15886">
                        <c:v>43279.052083333336</c:v>
                      </c:pt>
                      <c:pt idx="15887">
                        <c:v>43279.058333333334</c:v>
                      </c:pt>
                      <c:pt idx="15888">
                        <c:v>43279.061805555553</c:v>
                      </c:pt>
                      <c:pt idx="15889">
                        <c:v>43279.06527777778</c:v>
                      </c:pt>
                      <c:pt idx="15890">
                        <c:v>43279.069444444445</c:v>
                      </c:pt>
                      <c:pt idx="15891">
                        <c:v>43279.072916666664</c:v>
                      </c:pt>
                      <c:pt idx="15892">
                        <c:v>43279.076388888891</c:v>
                      </c:pt>
                      <c:pt idx="15893">
                        <c:v>43279.079861111109</c:v>
                      </c:pt>
                      <c:pt idx="15894">
                        <c:v>43279.083333333336</c:v>
                      </c:pt>
                      <c:pt idx="15895">
                        <c:v>43279.086805555555</c:v>
                      </c:pt>
                      <c:pt idx="15896">
                        <c:v>43279.090277777781</c:v>
                      </c:pt>
                      <c:pt idx="15897">
                        <c:v>43279.09375</c:v>
                      </c:pt>
                      <c:pt idx="15898">
                        <c:v>43279.1</c:v>
                      </c:pt>
                      <c:pt idx="15899">
                        <c:v>43279.103472222225</c:v>
                      </c:pt>
                      <c:pt idx="15900">
                        <c:v>43279.11041666667</c:v>
                      </c:pt>
                      <c:pt idx="15901">
                        <c:v>43279.114583333336</c:v>
                      </c:pt>
                      <c:pt idx="15902">
                        <c:v>43279.118055555555</c:v>
                      </c:pt>
                      <c:pt idx="15903">
                        <c:v>43279.124305555553</c:v>
                      </c:pt>
                      <c:pt idx="15904">
                        <c:v>43279.12777777778</c:v>
                      </c:pt>
                      <c:pt idx="15905">
                        <c:v>43279.131249999999</c:v>
                      </c:pt>
                      <c:pt idx="15906">
                        <c:v>43279.134722222225</c:v>
                      </c:pt>
                      <c:pt idx="15907">
                        <c:v>43279.14166666667</c:v>
                      </c:pt>
                      <c:pt idx="15908">
                        <c:v>43279.148611111108</c:v>
                      </c:pt>
                      <c:pt idx="15909">
                        <c:v>43279.152777777781</c:v>
                      </c:pt>
                      <c:pt idx="15910">
                        <c:v>43279.15625</c:v>
                      </c:pt>
                      <c:pt idx="15911">
                        <c:v>43279.159722222219</c:v>
                      </c:pt>
                      <c:pt idx="15912">
                        <c:v>43279.165972222225</c:v>
                      </c:pt>
                      <c:pt idx="15913">
                        <c:v>43279.169444444444</c:v>
                      </c:pt>
                      <c:pt idx="15914">
                        <c:v>43279.176388888889</c:v>
                      </c:pt>
                      <c:pt idx="15915">
                        <c:v>43279.183333333334</c:v>
                      </c:pt>
                      <c:pt idx="15916">
                        <c:v>43279.1875</c:v>
                      </c:pt>
                      <c:pt idx="15917">
                        <c:v>43279.193749999999</c:v>
                      </c:pt>
                      <c:pt idx="15918">
                        <c:v>43279.197222222225</c:v>
                      </c:pt>
                      <c:pt idx="15919">
                        <c:v>43279.200694444444</c:v>
                      </c:pt>
                      <c:pt idx="15920">
                        <c:v>43279.20416666667</c:v>
                      </c:pt>
                      <c:pt idx="15921">
                        <c:v>43279.207638888889</c:v>
                      </c:pt>
                      <c:pt idx="15922">
                        <c:v>43279.211805555555</c:v>
                      </c:pt>
                      <c:pt idx="15923">
                        <c:v>43279.218055555553</c:v>
                      </c:pt>
                      <c:pt idx="15924">
                        <c:v>43279.22152777778</c:v>
                      </c:pt>
                      <c:pt idx="15925">
                        <c:v>43279.224999999999</c:v>
                      </c:pt>
                      <c:pt idx="15926">
                        <c:v>43279.231944444444</c:v>
                      </c:pt>
                      <c:pt idx="15927">
                        <c:v>43279.23541666667</c:v>
                      </c:pt>
                      <c:pt idx="15928">
                        <c:v>43279.238888888889</c:v>
                      </c:pt>
                      <c:pt idx="15929">
                        <c:v>43279.245833333334</c:v>
                      </c:pt>
                      <c:pt idx="15930">
                        <c:v>43279.249305555553</c:v>
                      </c:pt>
                      <c:pt idx="15931">
                        <c:v>43279.25277777778</c:v>
                      </c:pt>
                      <c:pt idx="15932">
                        <c:v>43279.256249999999</c:v>
                      </c:pt>
                      <c:pt idx="15933">
                        <c:v>43279.259722222225</c:v>
                      </c:pt>
                      <c:pt idx="15934">
                        <c:v>43279.263888888891</c:v>
                      </c:pt>
                      <c:pt idx="15935">
                        <c:v>43279.267361111109</c:v>
                      </c:pt>
                      <c:pt idx="15936">
                        <c:v>43279.270833333336</c:v>
                      </c:pt>
                      <c:pt idx="15937">
                        <c:v>43279.274305555555</c:v>
                      </c:pt>
                      <c:pt idx="15938">
                        <c:v>43279.277777777781</c:v>
                      </c:pt>
                      <c:pt idx="15939">
                        <c:v>43279.28125</c:v>
                      </c:pt>
                      <c:pt idx="15940">
                        <c:v>43279.284722222219</c:v>
                      </c:pt>
                      <c:pt idx="15941">
                        <c:v>43279.288194444445</c:v>
                      </c:pt>
                      <c:pt idx="15942">
                        <c:v>43279.291666666664</c:v>
                      </c:pt>
                      <c:pt idx="15943">
                        <c:v>43279.295138888891</c:v>
                      </c:pt>
                      <c:pt idx="15944">
                        <c:v>43279.298611111109</c:v>
                      </c:pt>
                      <c:pt idx="15945">
                        <c:v>43279.302083333336</c:v>
                      </c:pt>
                      <c:pt idx="15946">
                        <c:v>43279.305555555555</c:v>
                      </c:pt>
                      <c:pt idx="15947">
                        <c:v>43279.309027777781</c:v>
                      </c:pt>
                      <c:pt idx="15948">
                        <c:v>43279.3125</c:v>
                      </c:pt>
                      <c:pt idx="15949">
                        <c:v>43279.315972222219</c:v>
                      </c:pt>
                      <c:pt idx="15950">
                        <c:v>43279.319444444445</c:v>
                      </c:pt>
                      <c:pt idx="15951">
                        <c:v>43279.322916666664</c:v>
                      </c:pt>
                      <c:pt idx="15952">
                        <c:v>43279.326388888891</c:v>
                      </c:pt>
                      <c:pt idx="15953">
                        <c:v>43279.329861111109</c:v>
                      </c:pt>
                      <c:pt idx="15954">
                        <c:v>43279.333333333336</c:v>
                      </c:pt>
                      <c:pt idx="15955">
                        <c:v>43279.336805555555</c:v>
                      </c:pt>
                      <c:pt idx="15956">
                        <c:v>43279.340277777781</c:v>
                      </c:pt>
                      <c:pt idx="15957">
                        <c:v>43279.34375</c:v>
                      </c:pt>
                      <c:pt idx="15958">
                        <c:v>43279.347222222219</c:v>
                      </c:pt>
                      <c:pt idx="15959">
                        <c:v>43279.350694444445</c:v>
                      </c:pt>
                      <c:pt idx="15960">
                        <c:v>43279.354166666664</c:v>
                      </c:pt>
                      <c:pt idx="15961">
                        <c:v>43279.357638888891</c:v>
                      </c:pt>
                      <c:pt idx="15962">
                        <c:v>43279.361111111109</c:v>
                      </c:pt>
                      <c:pt idx="15963">
                        <c:v>43279.364583333336</c:v>
                      </c:pt>
                      <c:pt idx="15964">
                        <c:v>43279.368055555555</c:v>
                      </c:pt>
                      <c:pt idx="15965">
                        <c:v>43279.371527777781</c:v>
                      </c:pt>
                      <c:pt idx="15966">
                        <c:v>43279.375</c:v>
                      </c:pt>
                      <c:pt idx="15967">
                        <c:v>43279.378472222219</c:v>
                      </c:pt>
                      <c:pt idx="15968">
                        <c:v>43279.381944444445</c:v>
                      </c:pt>
                      <c:pt idx="15969">
                        <c:v>43279.385416666664</c:v>
                      </c:pt>
                      <c:pt idx="15970">
                        <c:v>43279.388888888891</c:v>
                      </c:pt>
                      <c:pt idx="15971">
                        <c:v>43279.392361111109</c:v>
                      </c:pt>
                      <c:pt idx="15972">
                        <c:v>43279.395833333336</c:v>
                      </c:pt>
                      <c:pt idx="15973">
                        <c:v>43279.399305555555</c:v>
                      </c:pt>
                      <c:pt idx="15974">
                        <c:v>43279.402777777781</c:v>
                      </c:pt>
                      <c:pt idx="15975">
                        <c:v>43279.40625</c:v>
                      </c:pt>
                      <c:pt idx="15976">
                        <c:v>43279.409722222219</c:v>
                      </c:pt>
                      <c:pt idx="15977">
                        <c:v>43279.413194444445</c:v>
                      </c:pt>
                      <c:pt idx="15978">
                        <c:v>43279.416666666664</c:v>
                      </c:pt>
                      <c:pt idx="15979">
                        <c:v>43279.420138888891</c:v>
                      </c:pt>
                      <c:pt idx="15980">
                        <c:v>43279.423611111109</c:v>
                      </c:pt>
                      <c:pt idx="15981">
                        <c:v>43279.427083333336</c:v>
                      </c:pt>
                      <c:pt idx="15982">
                        <c:v>43279.430555555555</c:v>
                      </c:pt>
                      <c:pt idx="15983">
                        <c:v>43279.434027777781</c:v>
                      </c:pt>
                      <c:pt idx="15984">
                        <c:v>43279.4375</c:v>
                      </c:pt>
                      <c:pt idx="15985">
                        <c:v>43279.440972222219</c:v>
                      </c:pt>
                      <c:pt idx="15986">
                        <c:v>43279.444444444445</c:v>
                      </c:pt>
                      <c:pt idx="15987">
                        <c:v>43279.447916666664</c:v>
                      </c:pt>
                      <c:pt idx="15988">
                        <c:v>43279.451388888891</c:v>
                      </c:pt>
                      <c:pt idx="15989">
                        <c:v>43279.454861111109</c:v>
                      </c:pt>
                      <c:pt idx="15990">
                        <c:v>43279.458333333336</c:v>
                      </c:pt>
                      <c:pt idx="15991">
                        <c:v>43279.461805555555</c:v>
                      </c:pt>
                      <c:pt idx="15992">
                        <c:v>43279.465277777781</c:v>
                      </c:pt>
                      <c:pt idx="15993">
                        <c:v>43279.46875</c:v>
                      </c:pt>
                      <c:pt idx="15994">
                        <c:v>43279.472222222219</c:v>
                      </c:pt>
                      <c:pt idx="15995">
                        <c:v>43279.475694444445</c:v>
                      </c:pt>
                      <c:pt idx="15996">
                        <c:v>43279.479166666664</c:v>
                      </c:pt>
                      <c:pt idx="15997">
                        <c:v>43279.482638888891</c:v>
                      </c:pt>
                      <c:pt idx="15998">
                        <c:v>43279.486111111109</c:v>
                      </c:pt>
                      <c:pt idx="15999">
                        <c:v>43279.489583333336</c:v>
                      </c:pt>
                      <c:pt idx="16000">
                        <c:v>43279.493055555555</c:v>
                      </c:pt>
                      <c:pt idx="16001">
                        <c:v>43279.496527777781</c:v>
                      </c:pt>
                      <c:pt idx="16002">
                        <c:v>43279.5</c:v>
                      </c:pt>
                      <c:pt idx="16003">
                        <c:v>43279.503472222219</c:v>
                      </c:pt>
                      <c:pt idx="16004">
                        <c:v>43279.506944444445</c:v>
                      </c:pt>
                      <c:pt idx="16005">
                        <c:v>43279.510416666664</c:v>
                      </c:pt>
                      <c:pt idx="16006">
                        <c:v>43279.513888888891</c:v>
                      </c:pt>
                      <c:pt idx="16007">
                        <c:v>43279.517361111109</c:v>
                      </c:pt>
                      <c:pt idx="16008">
                        <c:v>43279.520833333336</c:v>
                      </c:pt>
                      <c:pt idx="16009">
                        <c:v>43279.527083333334</c:v>
                      </c:pt>
                      <c:pt idx="16010">
                        <c:v>43279.53125</c:v>
                      </c:pt>
                      <c:pt idx="16011">
                        <c:v>43279.534722222219</c:v>
                      </c:pt>
                      <c:pt idx="16012">
                        <c:v>43279.538194444445</c:v>
                      </c:pt>
                      <c:pt idx="16013">
                        <c:v>43279.541666666664</c:v>
                      </c:pt>
                      <c:pt idx="16014">
                        <c:v>43279.545138888891</c:v>
                      </c:pt>
                      <c:pt idx="16015">
                        <c:v>43279.548611111109</c:v>
                      </c:pt>
                      <c:pt idx="16016">
                        <c:v>43279.552083333336</c:v>
                      </c:pt>
                      <c:pt idx="16017">
                        <c:v>43279.555555555555</c:v>
                      </c:pt>
                      <c:pt idx="16018">
                        <c:v>43279.559027777781</c:v>
                      </c:pt>
                      <c:pt idx="16019">
                        <c:v>43279.5625</c:v>
                      </c:pt>
                      <c:pt idx="16020">
                        <c:v>43279.565972222219</c:v>
                      </c:pt>
                      <c:pt idx="16021">
                        <c:v>43279.569444444445</c:v>
                      </c:pt>
                      <c:pt idx="16022">
                        <c:v>43279.572916666664</c:v>
                      </c:pt>
                      <c:pt idx="16023">
                        <c:v>43279.576388888891</c:v>
                      </c:pt>
                      <c:pt idx="16024">
                        <c:v>43279.579861111109</c:v>
                      </c:pt>
                      <c:pt idx="16025">
                        <c:v>43279.583333333336</c:v>
                      </c:pt>
                      <c:pt idx="16026">
                        <c:v>43279.586805555555</c:v>
                      </c:pt>
                      <c:pt idx="16027">
                        <c:v>43279.590277777781</c:v>
                      </c:pt>
                      <c:pt idx="16028">
                        <c:v>43279.59375</c:v>
                      </c:pt>
                      <c:pt idx="16029">
                        <c:v>43279.597222222219</c:v>
                      </c:pt>
                      <c:pt idx="16030">
                        <c:v>43279.600694444445</c:v>
                      </c:pt>
                      <c:pt idx="16031">
                        <c:v>43279.604166666664</c:v>
                      </c:pt>
                      <c:pt idx="16032">
                        <c:v>43279.607638888891</c:v>
                      </c:pt>
                      <c:pt idx="16033">
                        <c:v>43279.611111111109</c:v>
                      </c:pt>
                      <c:pt idx="16034">
                        <c:v>43279.614583333336</c:v>
                      </c:pt>
                      <c:pt idx="16035">
                        <c:v>43279.618055555555</c:v>
                      </c:pt>
                      <c:pt idx="16036">
                        <c:v>43279.621527777781</c:v>
                      </c:pt>
                      <c:pt idx="16037">
                        <c:v>43279.625</c:v>
                      </c:pt>
                      <c:pt idx="16038">
                        <c:v>43279.628472222219</c:v>
                      </c:pt>
                      <c:pt idx="16039">
                        <c:v>43279.631944444445</c:v>
                      </c:pt>
                      <c:pt idx="16040">
                        <c:v>43279.635416666664</c:v>
                      </c:pt>
                      <c:pt idx="16041">
                        <c:v>43279.638888888891</c:v>
                      </c:pt>
                      <c:pt idx="16042">
                        <c:v>43279.642361111109</c:v>
                      </c:pt>
                      <c:pt idx="16043">
                        <c:v>43279.645833333336</c:v>
                      </c:pt>
                      <c:pt idx="16044">
                        <c:v>43279.649305555555</c:v>
                      </c:pt>
                      <c:pt idx="16045">
                        <c:v>43279.652777777781</c:v>
                      </c:pt>
                      <c:pt idx="16046">
                        <c:v>43279.65625</c:v>
                      </c:pt>
                      <c:pt idx="16047">
                        <c:v>43279.659722222219</c:v>
                      </c:pt>
                      <c:pt idx="16048">
                        <c:v>43279.663194444445</c:v>
                      </c:pt>
                      <c:pt idx="16049">
                        <c:v>43279.666666666664</c:v>
                      </c:pt>
                      <c:pt idx="16050">
                        <c:v>43279.67291666667</c:v>
                      </c:pt>
                      <c:pt idx="16051">
                        <c:v>43279.677083333336</c:v>
                      </c:pt>
                      <c:pt idx="16052">
                        <c:v>43279.680555555555</c:v>
                      </c:pt>
                      <c:pt idx="16053">
                        <c:v>43279.684027777781</c:v>
                      </c:pt>
                      <c:pt idx="16054">
                        <c:v>43279.6875</c:v>
                      </c:pt>
                      <c:pt idx="16055">
                        <c:v>43279.690972222219</c:v>
                      </c:pt>
                      <c:pt idx="16056">
                        <c:v>43279.694444444445</c:v>
                      </c:pt>
                      <c:pt idx="16057">
                        <c:v>43279.697916666664</c:v>
                      </c:pt>
                      <c:pt idx="16058">
                        <c:v>43279.701388888891</c:v>
                      </c:pt>
                      <c:pt idx="16059">
                        <c:v>43279.704861111109</c:v>
                      </c:pt>
                      <c:pt idx="16060">
                        <c:v>43279.711111111108</c:v>
                      </c:pt>
                      <c:pt idx="16061">
                        <c:v>43279.718055555553</c:v>
                      </c:pt>
                      <c:pt idx="16062">
                        <c:v>43279.72152777778</c:v>
                      </c:pt>
                      <c:pt idx="16063">
                        <c:v>43279.728472222225</c:v>
                      </c:pt>
                      <c:pt idx="16064">
                        <c:v>43279.731944444444</c:v>
                      </c:pt>
                      <c:pt idx="16065">
                        <c:v>43279.73541666667</c:v>
                      </c:pt>
                      <c:pt idx="16066">
                        <c:v>43279.738888888889</c:v>
                      </c:pt>
                      <c:pt idx="16067">
                        <c:v>43279.742361111108</c:v>
                      </c:pt>
                      <c:pt idx="16068">
                        <c:v>43279.745833333334</c:v>
                      </c:pt>
                      <c:pt idx="16069">
                        <c:v>43279.749305555553</c:v>
                      </c:pt>
                      <c:pt idx="16070">
                        <c:v>43279.756249999999</c:v>
                      </c:pt>
                      <c:pt idx="16071">
                        <c:v>43279.759722222225</c:v>
                      </c:pt>
                      <c:pt idx="16072">
                        <c:v>43279.763888888891</c:v>
                      </c:pt>
                      <c:pt idx="16073">
                        <c:v>43279.767361111109</c:v>
                      </c:pt>
                      <c:pt idx="16074">
                        <c:v>43279.770833333336</c:v>
                      </c:pt>
                      <c:pt idx="16075">
                        <c:v>43279.774305555555</c:v>
                      </c:pt>
                      <c:pt idx="16076">
                        <c:v>43279.777777777781</c:v>
                      </c:pt>
                      <c:pt idx="16077">
                        <c:v>43279.78125</c:v>
                      </c:pt>
                      <c:pt idx="16078">
                        <c:v>43279.784722222219</c:v>
                      </c:pt>
                      <c:pt idx="16079">
                        <c:v>43279.788194444445</c:v>
                      </c:pt>
                      <c:pt idx="16080">
                        <c:v>43279.791666666664</c:v>
                      </c:pt>
                      <c:pt idx="16081">
                        <c:v>43279.795138888891</c:v>
                      </c:pt>
                      <c:pt idx="16082">
                        <c:v>43279.798611111109</c:v>
                      </c:pt>
                      <c:pt idx="16083">
                        <c:v>43279.802083333336</c:v>
                      </c:pt>
                      <c:pt idx="16084">
                        <c:v>43279.805555555555</c:v>
                      </c:pt>
                      <c:pt idx="16085">
                        <c:v>43279.809027777781</c:v>
                      </c:pt>
                      <c:pt idx="16086">
                        <c:v>43279.8125</c:v>
                      </c:pt>
                      <c:pt idx="16087">
                        <c:v>43279.815972222219</c:v>
                      </c:pt>
                      <c:pt idx="16088">
                        <c:v>43279.819444444445</c:v>
                      </c:pt>
                      <c:pt idx="16089">
                        <c:v>43279.822916666664</c:v>
                      </c:pt>
                      <c:pt idx="16090">
                        <c:v>43279.826388888891</c:v>
                      </c:pt>
                      <c:pt idx="16091">
                        <c:v>43279.829861111109</c:v>
                      </c:pt>
                      <c:pt idx="16092">
                        <c:v>43279.833333333336</c:v>
                      </c:pt>
                      <c:pt idx="16093">
                        <c:v>43279.836805555555</c:v>
                      </c:pt>
                      <c:pt idx="16094">
                        <c:v>43279.840277777781</c:v>
                      </c:pt>
                      <c:pt idx="16095">
                        <c:v>43279.84375</c:v>
                      </c:pt>
                      <c:pt idx="16096">
                        <c:v>43279.847222222219</c:v>
                      </c:pt>
                      <c:pt idx="16097">
                        <c:v>43279.850694444445</c:v>
                      </c:pt>
                      <c:pt idx="16098">
                        <c:v>43279.854166666664</c:v>
                      </c:pt>
                      <c:pt idx="16099">
                        <c:v>43279.857638888891</c:v>
                      </c:pt>
                      <c:pt idx="16100">
                        <c:v>43279.861111111109</c:v>
                      </c:pt>
                      <c:pt idx="16101">
                        <c:v>43279.864583333336</c:v>
                      </c:pt>
                      <c:pt idx="16102">
                        <c:v>43279.868055555555</c:v>
                      </c:pt>
                      <c:pt idx="16103">
                        <c:v>43279.871527777781</c:v>
                      </c:pt>
                      <c:pt idx="16104">
                        <c:v>43279.875</c:v>
                      </c:pt>
                      <c:pt idx="16105">
                        <c:v>43279.878472222219</c:v>
                      </c:pt>
                      <c:pt idx="16106">
                        <c:v>43279.881944444445</c:v>
                      </c:pt>
                      <c:pt idx="16107">
                        <c:v>43279.885416666664</c:v>
                      </c:pt>
                      <c:pt idx="16108">
                        <c:v>43279.888888888891</c:v>
                      </c:pt>
                      <c:pt idx="16109">
                        <c:v>43279.892361111109</c:v>
                      </c:pt>
                      <c:pt idx="16110">
                        <c:v>43279.895833333336</c:v>
                      </c:pt>
                      <c:pt idx="16111">
                        <c:v>43279.899305555555</c:v>
                      </c:pt>
                      <c:pt idx="16112">
                        <c:v>43279.902777777781</c:v>
                      </c:pt>
                      <c:pt idx="16113">
                        <c:v>43279.90625</c:v>
                      </c:pt>
                      <c:pt idx="16114">
                        <c:v>43279.909722222219</c:v>
                      </c:pt>
                      <c:pt idx="16115">
                        <c:v>43279.913194444445</c:v>
                      </c:pt>
                      <c:pt idx="16116">
                        <c:v>43279.916666666664</c:v>
                      </c:pt>
                      <c:pt idx="16117">
                        <c:v>43279.920138888891</c:v>
                      </c:pt>
                      <c:pt idx="16118">
                        <c:v>43279.923611111109</c:v>
                      </c:pt>
                      <c:pt idx="16119">
                        <c:v>43279.927083333336</c:v>
                      </c:pt>
                      <c:pt idx="16120">
                        <c:v>43279.930555555555</c:v>
                      </c:pt>
                      <c:pt idx="16121">
                        <c:v>43279.934027777781</c:v>
                      </c:pt>
                      <c:pt idx="16122">
                        <c:v>43279.9375</c:v>
                      </c:pt>
                      <c:pt idx="16123">
                        <c:v>43279.940972222219</c:v>
                      </c:pt>
                      <c:pt idx="16124">
                        <c:v>43279.944444444445</c:v>
                      </c:pt>
                      <c:pt idx="16125">
                        <c:v>43279.947916666664</c:v>
                      </c:pt>
                      <c:pt idx="16126">
                        <c:v>43279.951388888891</c:v>
                      </c:pt>
                      <c:pt idx="16127">
                        <c:v>43279.954861111109</c:v>
                      </c:pt>
                      <c:pt idx="16128">
                        <c:v>43279.958333333336</c:v>
                      </c:pt>
                      <c:pt idx="16129">
                        <c:v>43279.961805555555</c:v>
                      </c:pt>
                      <c:pt idx="16130">
                        <c:v>43279.965277777781</c:v>
                      </c:pt>
                      <c:pt idx="16131">
                        <c:v>43279.96875</c:v>
                      </c:pt>
                      <c:pt idx="16132">
                        <c:v>43279.972222222219</c:v>
                      </c:pt>
                      <c:pt idx="16133">
                        <c:v>43279.975694444445</c:v>
                      </c:pt>
                      <c:pt idx="16134">
                        <c:v>43279.979166666664</c:v>
                      </c:pt>
                      <c:pt idx="16135">
                        <c:v>43279.982638888891</c:v>
                      </c:pt>
                      <c:pt idx="16136">
                        <c:v>43279.986111111109</c:v>
                      </c:pt>
                      <c:pt idx="16137">
                        <c:v>43279.989583333336</c:v>
                      </c:pt>
                      <c:pt idx="16138">
                        <c:v>43279.993055555555</c:v>
                      </c:pt>
                      <c:pt idx="16139">
                        <c:v>43279.996527777781</c:v>
                      </c:pt>
                      <c:pt idx="16140">
                        <c:v>43280</c:v>
                      </c:pt>
                      <c:pt idx="16141">
                        <c:v>43280.003472222219</c:v>
                      </c:pt>
                      <c:pt idx="16142">
                        <c:v>43280.006944444445</c:v>
                      </c:pt>
                      <c:pt idx="16143">
                        <c:v>43280.013194444444</c:v>
                      </c:pt>
                      <c:pt idx="16144">
                        <c:v>43280.01666666667</c:v>
                      </c:pt>
                      <c:pt idx="16145">
                        <c:v>43280.020833333336</c:v>
                      </c:pt>
                      <c:pt idx="16146">
                        <c:v>43280.024305555555</c:v>
                      </c:pt>
                      <c:pt idx="16147">
                        <c:v>43280.027777777781</c:v>
                      </c:pt>
                      <c:pt idx="16148">
                        <c:v>43280.03125</c:v>
                      </c:pt>
                      <c:pt idx="16149">
                        <c:v>43280.034722222219</c:v>
                      </c:pt>
                      <c:pt idx="16150">
                        <c:v>43280.038194444445</c:v>
                      </c:pt>
                      <c:pt idx="16151">
                        <c:v>43280.041666666664</c:v>
                      </c:pt>
                      <c:pt idx="16152">
                        <c:v>43280.045138888891</c:v>
                      </c:pt>
                      <c:pt idx="16153">
                        <c:v>43280.048611111109</c:v>
                      </c:pt>
                      <c:pt idx="16154">
                        <c:v>43280.052083333336</c:v>
                      </c:pt>
                      <c:pt idx="16155">
                        <c:v>43280.055555555555</c:v>
                      </c:pt>
                      <c:pt idx="16156">
                        <c:v>43280.059027777781</c:v>
                      </c:pt>
                      <c:pt idx="16157">
                        <c:v>43280.0625</c:v>
                      </c:pt>
                      <c:pt idx="16158">
                        <c:v>43280.065972222219</c:v>
                      </c:pt>
                      <c:pt idx="16159">
                        <c:v>43280.069444444445</c:v>
                      </c:pt>
                      <c:pt idx="16160">
                        <c:v>43280.072916666664</c:v>
                      </c:pt>
                      <c:pt idx="16161">
                        <c:v>43280.076388888891</c:v>
                      </c:pt>
                      <c:pt idx="16162">
                        <c:v>43280.079861111109</c:v>
                      </c:pt>
                      <c:pt idx="16163">
                        <c:v>43280.083333333336</c:v>
                      </c:pt>
                      <c:pt idx="16164">
                        <c:v>43280.086805555555</c:v>
                      </c:pt>
                      <c:pt idx="16165">
                        <c:v>43280.090277777781</c:v>
                      </c:pt>
                      <c:pt idx="16166">
                        <c:v>43280.09375</c:v>
                      </c:pt>
                      <c:pt idx="16167">
                        <c:v>43280.097222222219</c:v>
                      </c:pt>
                      <c:pt idx="16168">
                        <c:v>43280.100694444445</c:v>
                      </c:pt>
                      <c:pt idx="16169">
                        <c:v>43280.104166666664</c:v>
                      </c:pt>
                      <c:pt idx="16170">
                        <c:v>43280.107638888891</c:v>
                      </c:pt>
                      <c:pt idx="16171">
                        <c:v>43280.111111111109</c:v>
                      </c:pt>
                      <c:pt idx="16172">
                        <c:v>43280.114583333336</c:v>
                      </c:pt>
                      <c:pt idx="16173">
                        <c:v>43280.118055555555</c:v>
                      </c:pt>
                      <c:pt idx="16174">
                        <c:v>43280.121527777781</c:v>
                      </c:pt>
                      <c:pt idx="16175">
                        <c:v>43280.125</c:v>
                      </c:pt>
                      <c:pt idx="16176">
                        <c:v>43280.128472222219</c:v>
                      </c:pt>
                      <c:pt idx="16177">
                        <c:v>43280.131944444445</c:v>
                      </c:pt>
                      <c:pt idx="16178">
                        <c:v>43280.135416666664</c:v>
                      </c:pt>
                      <c:pt idx="16179">
                        <c:v>43280.138888888891</c:v>
                      </c:pt>
                      <c:pt idx="16180">
                        <c:v>43280.142361111109</c:v>
                      </c:pt>
                      <c:pt idx="16181">
                        <c:v>43280.145833333336</c:v>
                      </c:pt>
                      <c:pt idx="16182">
                        <c:v>43280.149305555555</c:v>
                      </c:pt>
                      <c:pt idx="16183">
                        <c:v>43280.152777777781</c:v>
                      </c:pt>
                      <c:pt idx="16184">
                        <c:v>43280.15625</c:v>
                      </c:pt>
                      <c:pt idx="16185">
                        <c:v>43280.159722222219</c:v>
                      </c:pt>
                      <c:pt idx="16186">
                        <c:v>43280.163194444445</c:v>
                      </c:pt>
                      <c:pt idx="16187">
                        <c:v>43280.166666666664</c:v>
                      </c:pt>
                      <c:pt idx="16188">
                        <c:v>43280.170138888891</c:v>
                      </c:pt>
                      <c:pt idx="16189">
                        <c:v>43280.173611111109</c:v>
                      </c:pt>
                      <c:pt idx="16190">
                        <c:v>43280.177083333336</c:v>
                      </c:pt>
                      <c:pt idx="16191">
                        <c:v>43280.180555555555</c:v>
                      </c:pt>
                      <c:pt idx="16192">
                        <c:v>43280.184027777781</c:v>
                      </c:pt>
                      <c:pt idx="16193">
                        <c:v>43280.1875</c:v>
                      </c:pt>
                      <c:pt idx="16194">
                        <c:v>43280.190972222219</c:v>
                      </c:pt>
                      <c:pt idx="16195">
                        <c:v>43280.194444444445</c:v>
                      </c:pt>
                      <c:pt idx="16196">
                        <c:v>43280.197916666664</c:v>
                      </c:pt>
                      <c:pt idx="16197">
                        <c:v>43280.201388888891</c:v>
                      </c:pt>
                      <c:pt idx="16198">
                        <c:v>43280.204861111109</c:v>
                      </c:pt>
                      <c:pt idx="16199">
                        <c:v>43280.208333333336</c:v>
                      </c:pt>
                      <c:pt idx="16200">
                        <c:v>43280.211805555555</c:v>
                      </c:pt>
                      <c:pt idx="16201">
                        <c:v>43280.215277777781</c:v>
                      </c:pt>
                      <c:pt idx="16202">
                        <c:v>43280.21875</c:v>
                      </c:pt>
                      <c:pt idx="16203">
                        <c:v>43280.222222222219</c:v>
                      </c:pt>
                      <c:pt idx="16204">
                        <c:v>43280.225694444445</c:v>
                      </c:pt>
                      <c:pt idx="16205">
                        <c:v>43280.229166666664</c:v>
                      </c:pt>
                      <c:pt idx="16206">
                        <c:v>43280.232638888891</c:v>
                      </c:pt>
                      <c:pt idx="16207">
                        <c:v>43280.236111111109</c:v>
                      </c:pt>
                      <c:pt idx="16208">
                        <c:v>43280.239583333336</c:v>
                      </c:pt>
                      <c:pt idx="16209">
                        <c:v>43280.243055555555</c:v>
                      </c:pt>
                      <c:pt idx="16210">
                        <c:v>43280.246527777781</c:v>
                      </c:pt>
                      <c:pt idx="16211">
                        <c:v>43280.25277777778</c:v>
                      </c:pt>
                      <c:pt idx="16212">
                        <c:v>43280.256249999999</c:v>
                      </c:pt>
                      <c:pt idx="16213">
                        <c:v>43280.259722222225</c:v>
                      </c:pt>
                      <c:pt idx="16214">
                        <c:v>43280.263194444444</c:v>
                      </c:pt>
                      <c:pt idx="16215">
                        <c:v>43280.26666666667</c:v>
                      </c:pt>
                      <c:pt idx="16216">
                        <c:v>43280.270138888889</c:v>
                      </c:pt>
                      <c:pt idx="16217">
                        <c:v>43280.273611111108</c:v>
                      </c:pt>
                      <c:pt idx="16218">
                        <c:v>43280.277083333334</c:v>
                      </c:pt>
                      <c:pt idx="16219">
                        <c:v>43280.280555555553</c:v>
                      </c:pt>
                      <c:pt idx="16220">
                        <c:v>43280.28402777778</c:v>
                      </c:pt>
                      <c:pt idx="16221">
                        <c:v>43280.287499999999</c:v>
                      </c:pt>
                      <c:pt idx="16222">
                        <c:v>43280.290972222225</c:v>
                      </c:pt>
                      <c:pt idx="16223">
                        <c:v>43280.294444444444</c:v>
                      </c:pt>
                      <c:pt idx="16224">
                        <c:v>43280.29791666667</c:v>
                      </c:pt>
                      <c:pt idx="16225">
                        <c:v>43280.301388888889</c:v>
                      </c:pt>
                      <c:pt idx="16226">
                        <c:v>43280.304861111108</c:v>
                      </c:pt>
                      <c:pt idx="16227">
                        <c:v>43280.308333333334</c:v>
                      </c:pt>
                      <c:pt idx="16228">
                        <c:v>43280.311805555553</c:v>
                      </c:pt>
                      <c:pt idx="16229">
                        <c:v>43280.31527777778</c:v>
                      </c:pt>
                      <c:pt idx="16230">
                        <c:v>43280.318749999999</c:v>
                      </c:pt>
                      <c:pt idx="16231">
                        <c:v>43280.322222222225</c:v>
                      </c:pt>
                      <c:pt idx="16232">
                        <c:v>43280.325694444444</c:v>
                      </c:pt>
                      <c:pt idx="16233">
                        <c:v>43280.32916666667</c:v>
                      </c:pt>
                      <c:pt idx="16234">
                        <c:v>43280.332638888889</c:v>
                      </c:pt>
                      <c:pt idx="16235">
                        <c:v>43280.336111111108</c:v>
                      </c:pt>
                      <c:pt idx="16236">
                        <c:v>43280.339583333334</c:v>
                      </c:pt>
                      <c:pt idx="16237">
                        <c:v>43280.343055555553</c:v>
                      </c:pt>
                      <c:pt idx="16238">
                        <c:v>43280.34652777778</c:v>
                      </c:pt>
                      <c:pt idx="16239">
                        <c:v>43280.35</c:v>
                      </c:pt>
                      <c:pt idx="16240">
                        <c:v>43280.353472222225</c:v>
                      </c:pt>
                      <c:pt idx="16241">
                        <c:v>43280.356944444444</c:v>
                      </c:pt>
                      <c:pt idx="16242">
                        <c:v>43280.36041666667</c:v>
                      </c:pt>
                      <c:pt idx="16243">
                        <c:v>43280.363888888889</c:v>
                      </c:pt>
                      <c:pt idx="16244">
                        <c:v>43280.367361111108</c:v>
                      </c:pt>
                      <c:pt idx="16245">
                        <c:v>43280.370833333334</c:v>
                      </c:pt>
                      <c:pt idx="16246">
                        <c:v>43280.374305555553</c:v>
                      </c:pt>
                      <c:pt idx="16247">
                        <c:v>43280.37777777778</c:v>
                      </c:pt>
                      <c:pt idx="16248">
                        <c:v>43280.381249999999</c:v>
                      </c:pt>
                      <c:pt idx="16249">
                        <c:v>43280.384722222225</c:v>
                      </c:pt>
                      <c:pt idx="16250">
                        <c:v>43280.388194444444</c:v>
                      </c:pt>
                      <c:pt idx="16251">
                        <c:v>43280.39166666667</c:v>
                      </c:pt>
                      <c:pt idx="16252">
                        <c:v>43280.395138888889</c:v>
                      </c:pt>
                      <c:pt idx="16253">
                        <c:v>43280.398611111108</c:v>
                      </c:pt>
                      <c:pt idx="16254">
                        <c:v>43280.402083333334</c:v>
                      </c:pt>
                      <c:pt idx="16255">
                        <c:v>43280.405555555553</c:v>
                      </c:pt>
                      <c:pt idx="16256">
                        <c:v>43280.40902777778</c:v>
                      </c:pt>
                      <c:pt idx="16257">
                        <c:v>43280.412499999999</c:v>
                      </c:pt>
                      <c:pt idx="16258">
                        <c:v>43280.415972222225</c:v>
                      </c:pt>
                      <c:pt idx="16259">
                        <c:v>43280.419444444444</c:v>
                      </c:pt>
                      <c:pt idx="16260">
                        <c:v>43280.42291666667</c:v>
                      </c:pt>
                      <c:pt idx="16261">
                        <c:v>43280.426388888889</c:v>
                      </c:pt>
                      <c:pt idx="16262">
                        <c:v>43280.429861111108</c:v>
                      </c:pt>
                      <c:pt idx="16263">
                        <c:v>43280.433333333334</c:v>
                      </c:pt>
                      <c:pt idx="16264">
                        <c:v>43280.436805555553</c:v>
                      </c:pt>
                      <c:pt idx="16265">
                        <c:v>43280.44027777778</c:v>
                      </c:pt>
                      <c:pt idx="16266">
                        <c:v>43280.443749999999</c:v>
                      </c:pt>
                      <c:pt idx="16267">
                        <c:v>43280.447222222225</c:v>
                      </c:pt>
                      <c:pt idx="16268">
                        <c:v>43280.450694444444</c:v>
                      </c:pt>
                      <c:pt idx="16269">
                        <c:v>43280.45416666667</c:v>
                      </c:pt>
                      <c:pt idx="16270">
                        <c:v>43280.457638888889</c:v>
                      </c:pt>
                      <c:pt idx="16271">
                        <c:v>43280.461111111108</c:v>
                      </c:pt>
                      <c:pt idx="16272">
                        <c:v>43280.464583333334</c:v>
                      </c:pt>
                      <c:pt idx="16273">
                        <c:v>43280.468055555553</c:v>
                      </c:pt>
                      <c:pt idx="16274">
                        <c:v>43280.47152777778</c:v>
                      </c:pt>
                      <c:pt idx="16275">
                        <c:v>43280.474999999999</c:v>
                      </c:pt>
                      <c:pt idx="16276">
                        <c:v>43280.478472222225</c:v>
                      </c:pt>
                      <c:pt idx="16277">
                        <c:v>43280.481944444444</c:v>
                      </c:pt>
                      <c:pt idx="16278">
                        <c:v>43280.48541666667</c:v>
                      </c:pt>
                      <c:pt idx="16279">
                        <c:v>43280.488888888889</c:v>
                      </c:pt>
                      <c:pt idx="16280">
                        <c:v>43280.492361111108</c:v>
                      </c:pt>
                      <c:pt idx="16281">
                        <c:v>43280.495833333334</c:v>
                      </c:pt>
                      <c:pt idx="16282">
                        <c:v>43280.499305555553</c:v>
                      </c:pt>
                      <c:pt idx="16283">
                        <c:v>43280.50277777778</c:v>
                      </c:pt>
                      <c:pt idx="16284">
                        <c:v>43280.506249999999</c:v>
                      </c:pt>
                      <c:pt idx="16285">
                        <c:v>43280.509722222225</c:v>
                      </c:pt>
                      <c:pt idx="16286">
                        <c:v>43280.513194444444</c:v>
                      </c:pt>
                      <c:pt idx="16287">
                        <c:v>43280.51666666667</c:v>
                      </c:pt>
                      <c:pt idx="16288">
                        <c:v>43280.520138888889</c:v>
                      </c:pt>
                      <c:pt idx="16289">
                        <c:v>43280.523611111108</c:v>
                      </c:pt>
                      <c:pt idx="16290">
                        <c:v>43280.527083333334</c:v>
                      </c:pt>
                      <c:pt idx="16291">
                        <c:v>43280.530555555553</c:v>
                      </c:pt>
                      <c:pt idx="16292">
                        <c:v>43280.53402777778</c:v>
                      </c:pt>
                      <c:pt idx="16293">
                        <c:v>43280.537499999999</c:v>
                      </c:pt>
                      <c:pt idx="16294">
                        <c:v>43280.540972222225</c:v>
                      </c:pt>
                      <c:pt idx="16295">
                        <c:v>43280.544444444444</c:v>
                      </c:pt>
                      <c:pt idx="16296">
                        <c:v>43280.54791666667</c:v>
                      </c:pt>
                      <c:pt idx="16297">
                        <c:v>43280.551388888889</c:v>
                      </c:pt>
                      <c:pt idx="16298">
                        <c:v>43280.554861111108</c:v>
                      </c:pt>
                      <c:pt idx="16299">
                        <c:v>43280.558333333334</c:v>
                      </c:pt>
                      <c:pt idx="16300">
                        <c:v>43280.561805555553</c:v>
                      </c:pt>
                      <c:pt idx="16301">
                        <c:v>43280.56527777778</c:v>
                      </c:pt>
                      <c:pt idx="16302">
                        <c:v>43280.568749999999</c:v>
                      </c:pt>
                      <c:pt idx="16303">
                        <c:v>43280.572222222225</c:v>
                      </c:pt>
                      <c:pt idx="16304">
                        <c:v>43280.575694444444</c:v>
                      </c:pt>
                      <c:pt idx="16305">
                        <c:v>43280.57916666667</c:v>
                      </c:pt>
                      <c:pt idx="16306">
                        <c:v>43280.582638888889</c:v>
                      </c:pt>
                      <c:pt idx="16307">
                        <c:v>43280.586111111108</c:v>
                      </c:pt>
                      <c:pt idx="16308">
                        <c:v>43280.589583333334</c:v>
                      </c:pt>
                      <c:pt idx="16309">
                        <c:v>43280.593055555553</c:v>
                      </c:pt>
                      <c:pt idx="16310">
                        <c:v>43280.59652777778</c:v>
                      </c:pt>
                      <c:pt idx="16311">
                        <c:v>43280.6</c:v>
                      </c:pt>
                      <c:pt idx="16312">
                        <c:v>43280.603472222225</c:v>
                      </c:pt>
                      <c:pt idx="16313">
                        <c:v>43280.606944444444</c:v>
                      </c:pt>
                      <c:pt idx="16314">
                        <c:v>43280.61041666667</c:v>
                      </c:pt>
                      <c:pt idx="16315">
                        <c:v>43280.613888888889</c:v>
                      </c:pt>
                      <c:pt idx="16316">
                        <c:v>43280.617361111108</c:v>
                      </c:pt>
                      <c:pt idx="16317">
                        <c:v>43280.620833333334</c:v>
                      </c:pt>
                      <c:pt idx="16318">
                        <c:v>43280.624305555553</c:v>
                      </c:pt>
                      <c:pt idx="16319">
                        <c:v>43280.62777777778</c:v>
                      </c:pt>
                      <c:pt idx="16320">
                        <c:v>43280.631249999999</c:v>
                      </c:pt>
                      <c:pt idx="16321">
                        <c:v>43280.634722222225</c:v>
                      </c:pt>
                      <c:pt idx="16322">
                        <c:v>43280.638194444444</c:v>
                      </c:pt>
                      <c:pt idx="16323">
                        <c:v>43280.64166666667</c:v>
                      </c:pt>
                      <c:pt idx="16324">
                        <c:v>43280.645138888889</c:v>
                      </c:pt>
                      <c:pt idx="16325">
                        <c:v>43280.648611111108</c:v>
                      </c:pt>
                      <c:pt idx="16326">
                        <c:v>43280.652083333334</c:v>
                      </c:pt>
                      <c:pt idx="16327">
                        <c:v>43280.655555555553</c:v>
                      </c:pt>
                      <c:pt idx="16328">
                        <c:v>43280.65902777778</c:v>
                      </c:pt>
                      <c:pt idx="16329">
                        <c:v>43280.662499999999</c:v>
                      </c:pt>
                      <c:pt idx="16330">
                        <c:v>43280.665972222225</c:v>
                      </c:pt>
                      <c:pt idx="16331">
                        <c:v>43280.669444444444</c:v>
                      </c:pt>
                      <c:pt idx="16332">
                        <c:v>43280.67291666667</c:v>
                      </c:pt>
                      <c:pt idx="16333">
                        <c:v>43280.676388888889</c:v>
                      </c:pt>
                      <c:pt idx="16334">
                        <c:v>43280.679861111108</c:v>
                      </c:pt>
                      <c:pt idx="16335">
                        <c:v>43280.684027777781</c:v>
                      </c:pt>
                      <c:pt idx="16336">
                        <c:v>43280.69027777778</c:v>
                      </c:pt>
                      <c:pt idx="16337">
                        <c:v>43280.694444444445</c:v>
                      </c:pt>
                      <c:pt idx="16338">
                        <c:v>43280.697916666664</c:v>
                      </c:pt>
                      <c:pt idx="16339">
                        <c:v>43280.701388888891</c:v>
                      </c:pt>
                      <c:pt idx="16340">
                        <c:v>43280.704861111109</c:v>
                      </c:pt>
                      <c:pt idx="16341">
                        <c:v>43280.708333333336</c:v>
                      </c:pt>
                      <c:pt idx="16342">
                        <c:v>43280.714583333334</c:v>
                      </c:pt>
                      <c:pt idx="16343">
                        <c:v>43280.72152777778</c:v>
                      </c:pt>
                      <c:pt idx="16344">
                        <c:v>43280.728472222225</c:v>
                      </c:pt>
                      <c:pt idx="16345">
                        <c:v>43280.732638888891</c:v>
                      </c:pt>
                      <c:pt idx="16346">
                        <c:v>43280.736111111109</c:v>
                      </c:pt>
                      <c:pt idx="16347">
                        <c:v>43280.742361111108</c:v>
                      </c:pt>
                      <c:pt idx="16348">
                        <c:v>43280.745833333334</c:v>
                      </c:pt>
                      <c:pt idx="16349">
                        <c:v>43280.749305555553</c:v>
                      </c:pt>
                      <c:pt idx="16350">
                        <c:v>43280.75277777778</c:v>
                      </c:pt>
                      <c:pt idx="16351">
                        <c:v>43280.756249999999</c:v>
                      </c:pt>
                      <c:pt idx="16352">
                        <c:v>43280.759722222225</c:v>
                      </c:pt>
                      <c:pt idx="16353">
                        <c:v>43280.763194444444</c:v>
                      </c:pt>
                      <c:pt idx="16354">
                        <c:v>43280.76666666667</c:v>
                      </c:pt>
                      <c:pt idx="16355">
                        <c:v>43280.770833333336</c:v>
                      </c:pt>
                      <c:pt idx="16356">
                        <c:v>43280.774305555555</c:v>
                      </c:pt>
                      <c:pt idx="16357">
                        <c:v>43280.777777777781</c:v>
                      </c:pt>
                      <c:pt idx="16358">
                        <c:v>43280.78402777778</c:v>
                      </c:pt>
                      <c:pt idx="16359">
                        <c:v>43280.787499999999</c:v>
                      </c:pt>
                      <c:pt idx="16360">
                        <c:v>43280.790972222225</c:v>
                      </c:pt>
                      <c:pt idx="16361">
                        <c:v>43280.79791666667</c:v>
                      </c:pt>
                      <c:pt idx="16362">
                        <c:v>43280.801388888889</c:v>
                      </c:pt>
                      <c:pt idx="16363">
                        <c:v>43280.805555555555</c:v>
                      </c:pt>
                      <c:pt idx="16364">
                        <c:v>43280.811805555553</c:v>
                      </c:pt>
                      <c:pt idx="16365">
                        <c:v>43280.81527777778</c:v>
                      </c:pt>
                      <c:pt idx="16366">
                        <c:v>43280.818749999999</c:v>
                      </c:pt>
                      <c:pt idx="16367">
                        <c:v>43280.822222222225</c:v>
                      </c:pt>
                      <c:pt idx="16368">
                        <c:v>43280.825694444444</c:v>
                      </c:pt>
                      <c:pt idx="16369">
                        <c:v>43280.832638888889</c:v>
                      </c:pt>
                      <c:pt idx="16370">
                        <c:v>43280.836111111108</c:v>
                      </c:pt>
                      <c:pt idx="16371">
                        <c:v>43280.843055555553</c:v>
                      </c:pt>
                      <c:pt idx="16372">
                        <c:v>43280.84652777778</c:v>
                      </c:pt>
                      <c:pt idx="16373">
                        <c:v>43280.85</c:v>
                      </c:pt>
                      <c:pt idx="16374">
                        <c:v>43280.853472222225</c:v>
                      </c:pt>
                      <c:pt idx="16375">
                        <c:v>43280.856944444444</c:v>
                      </c:pt>
                      <c:pt idx="16376">
                        <c:v>43280.86041666667</c:v>
                      </c:pt>
                      <c:pt idx="16377">
                        <c:v>43280.863888888889</c:v>
                      </c:pt>
                      <c:pt idx="16378">
                        <c:v>43280.867361111108</c:v>
                      </c:pt>
                      <c:pt idx="16379">
                        <c:v>43280.870833333334</c:v>
                      </c:pt>
                      <c:pt idx="16380">
                        <c:v>43280.874305555553</c:v>
                      </c:pt>
                      <c:pt idx="16381">
                        <c:v>43280.87777777778</c:v>
                      </c:pt>
                      <c:pt idx="16382">
                        <c:v>43280.881249999999</c:v>
                      </c:pt>
                      <c:pt idx="16383">
                        <c:v>43280.884722222225</c:v>
                      </c:pt>
                      <c:pt idx="16384">
                        <c:v>43280.888194444444</c:v>
                      </c:pt>
                      <c:pt idx="16385">
                        <c:v>43280.89166666667</c:v>
                      </c:pt>
                      <c:pt idx="16386">
                        <c:v>43280.895138888889</c:v>
                      </c:pt>
                      <c:pt idx="16387">
                        <c:v>43280.898611111108</c:v>
                      </c:pt>
                      <c:pt idx="16388">
                        <c:v>43280.902083333334</c:v>
                      </c:pt>
                      <c:pt idx="16389">
                        <c:v>43280.905555555553</c:v>
                      </c:pt>
                      <c:pt idx="16390">
                        <c:v>43280.90902777778</c:v>
                      </c:pt>
                      <c:pt idx="16391">
                        <c:v>43280.912499999999</c:v>
                      </c:pt>
                      <c:pt idx="16392">
                        <c:v>43280.915972222225</c:v>
                      </c:pt>
                      <c:pt idx="16393">
                        <c:v>43280.919444444444</c:v>
                      </c:pt>
                      <c:pt idx="16394">
                        <c:v>43280.92291666667</c:v>
                      </c:pt>
                      <c:pt idx="16395">
                        <c:v>43280.926388888889</c:v>
                      </c:pt>
                      <c:pt idx="16396">
                        <c:v>43280.929861111108</c:v>
                      </c:pt>
                      <c:pt idx="16397">
                        <c:v>43280.933333333334</c:v>
                      </c:pt>
                      <c:pt idx="16398">
                        <c:v>43280.936805555553</c:v>
                      </c:pt>
                      <c:pt idx="16399">
                        <c:v>43280.94027777778</c:v>
                      </c:pt>
                      <c:pt idx="16400">
                        <c:v>43280.943749999999</c:v>
                      </c:pt>
                      <c:pt idx="16401">
                        <c:v>43280.947222222225</c:v>
                      </c:pt>
                      <c:pt idx="16402">
                        <c:v>43280.950694444444</c:v>
                      </c:pt>
                      <c:pt idx="16403">
                        <c:v>43280.95416666667</c:v>
                      </c:pt>
                      <c:pt idx="16404">
                        <c:v>43280.957638888889</c:v>
                      </c:pt>
                      <c:pt idx="16405">
                        <c:v>43280.961111111108</c:v>
                      </c:pt>
                      <c:pt idx="16406">
                        <c:v>43280.964583333334</c:v>
                      </c:pt>
                      <c:pt idx="16407">
                        <c:v>43280.968055555553</c:v>
                      </c:pt>
                      <c:pt idx="16408">
                        <c:v>43280.97152777778</c:v>
                      </c:pt>
                      <c:pt idx="16409">
                        <c:v>43280.974999999999</c:v>
                      </c:pt>
                      <c:pt idx="16410">
                        <c:v>43280.978472222225</c:v>
                      </c:pt>
                      <c:pt idx="16411">
                        <c:v>43280.981944444444</c:v>
                      </c:pt>
                      <c:pt idx="16412">
                        <c:v>43280.98541666667</c:v>
                      </c:pt>
                      <c:pt idx="16413">
                        <c:v>43280.988888888889</c:v>
                      </c:pt>
                      <c:pt idx="16414">
                        <c:v>43280.992361111108</c:v>
                      </c:pt>
                      <c:pt idx="16415">
                        <c:v>43280.995833333334</c:v>
                      </c:pt>
                      <c:pt idx="16416">
                        <c:v>43280.999305555553</c:v>
                      </c:pt>
                      <c:pt idx="16417">
                        <c:v>43281.006249999999</c:v>
                      </c:pt>
                      <c:pt idx="16418">
                        <c:v>43281.009722222225</c:v>
                      </c:pt>
                      <c:pt idx="16419">
                        <c:v>43281.01666666667</c:v>
                      </c:pt>
                      <c:pt idx="16420">
                        <c:v>43281.023611111108</c:v>
                      </c:pt>
                      <c:pt idx="16421">
                        <c:v>43281.027777777781</c:v>
                      </c:pt>
                      <c:pt idx="16422">
                        <c:v>43281.03402777778</c:v>
                      </c:pt>
                      <c:pt idx="16423">
                        <c:v>43281.040972222225</c:v>
                      </c:pt>
                      <c:pt idx="16424">
                        <c:v>43281.04791666667</c:v>
                      </c:pt>
                      <c:pt idx="16425">
                        <c:v>43281.051388888889</c:v>
                      </c:pt>
                      <c:pt idx="16426">
                        <c:v>43281.054861111108</c:v>
                      </c:pt>
                      <c:pt idx="16427">
                        <c:v>43281.058333333334</c:v>
                      </c:pt>
                      <c:pt idx="16428">
                        <c:v>43281.061805555553</c:v>
                      </c:pt>
                      <c:pt idx="16429">
                        <c:v>43281.06527777778</c:v>
                      </c:pt>
                      <c:pt idx="16430">
                        <c:v>43281.072222222225</c:v>
                      </c:pt>
                      <c:pt idx="16431">
                        <c:v>43281.07916666667</c:v>
                      </c:pt>
                      <c:pt idx="16432">
                        <c:v>43281.082638888889</c:v>
                      </c:pt>
                      <c:pt idx="16433">
                        <c:v>43281.089583333334</c:v>
                      </c:pt>
                      <c:pt idx="16434">
                        <c:v>43281.09652777778</c:v>
                      </c:pt>
                      <c:pt idx="16435">
                        <c:v>43281.103472222225</c:v>
                      </c:pt>
                      <c:pt idx="16436">
                        <c:v>43281.11041666667</c:v>
                      </c:pt>
                      <c:pt idx="16437">
                        <c:v>43281.113888888889</c:v>
                      </c:pt>
                      <c:pt idx="16438">
                        <c:v>43281.117361111108</c:v>
                      </c:pt>
                      <c:pt idx="16439">
                        <c:v>43281.120833333334</c:v>
                      </c:pt>
                      <c:pt idx="16440">
                        <c:v>43281.124305555553</c:v>
                      </c:pt>
                      <c:pt idx="16441">
                        <c:v>43281.12777777778</c:v>
                      </c:pt>
                      <c:pt idx="16442">
                        <c:v>43281.131249999999</c:v>
                      </c:pt>
                      <c:pt idx="16443">
                        <c:v>43281.134722222225</c:v>
                      </c:pt>
                      <c:pt idx="16444">
                        <c:v>43281.14166666667</c:v>
                      </c:pt>
                      <c:pt idx="16445">
                        <c:v>43281.145138888889</c:v>
                      </c:pt>
                      <c:pt idx="16446">
                        <c:v>43281.148611111108</c:v>
                      </c:pt>
                      <c:pt idx="16447">
                        <c:v>43281.152083333334</c:v>
                      </c:pt>
                      <c:pt idx="16448">
                        <c:v>43281.155555555553</c:v>
                      </c:pt>
                      <c:pt idx="16449">
                        <c:v>43281.15902777778</c:v>
                      </c:pt>
                      <c:pt idx="16450">
                        <c:v>43281.162499999999</c:v>
                      </c:pt>
                      <c:pt idx="16451">
                        <c:v>43281.165972222225</c:v>
                      </c:pt>
                      <c:pt idx="16452">
                        <c:v>43281.169444444444</c:v>
                      </c:pt>
                      <c:pt idx="16453">
                        <c:v>43281.17291666667</c:v>
                      </c:pt>
                      <c:pt idx="16454">
                        <c:v>43281.176388888889</c:v>
                      </c:pt>
                      <c:pt idx="16455">
                        <c:v>43281.179861111108</c:v>
                      </c:pt>
                      <c:pt idx="16456">
                        <c:v>43281.183333333334</c:v>
                      </c:pt>
                      <c:pt idx="16457">
                        <c:v>43281.186805555553</c:v>
                      </c:pt>
                      <c:pt idx="16458">
                        <c:v>43281.19027777778</c:v>
                      </c:pt>
                      <c:pt idx="16459">
                        <c:v>43281.193749999999</c:v>
                      </c:pt>
                      <c:pt idx="16460">
                        <c:v>43281.197222222225</c:v>
                      </c:pt>
                      <c:pt idx="16461">
                        <c:v>43281.200694444444</c:v>
                      </c:pt>
                      <c:pt idx="16462">
                        <c:v>43281.20416666667</c:v>
                      </c:pt>
                      <c:pt idx="16463">
                        <c:v>43281.207638888889</c:v>
                      </c:pt>
                      <c:pt idx="16464">
                        <c:v>43281.211111111108</c:v>
                      </c:pt>
                      <c:pt idx="16465">
                        <c:v>43281.214583333334</c:v>
                      </c:pt>
                      <c:pt idx="16466">
                        <c:v>43281.218055555553</c:v>
                      </c:pt>
                      <c:pt idx="16467">
                        <c:v>43281.22152777778</c:v>
                      </c:pt>
                      <c:pt idx="16468">
                        <c:v>43281.224999999999</c:v>
                      </c:pt>
                      <c:pt idx="16469">
                        <c:v>43281.228472222225</c:v>
                      </c:pt>
                      <c:pt idx="16470">
                        <c:v>43281.231944444444</c:v>
                      </c:pt>
                      <c:pt idx="16471">
                        <c:v>43281.23541666667</c:v>
                      </c:pt>
                      <c:pt idx="16472">
                        <c:v>43281.238888888889</c:v>
                      </c:pt>
                      <c:pt idx="16473">
                        <c:v>43281.242361111108</c:v>
                      </c:pt>
                      <c:pt idx="16474">
                        <c:v>43281.245833333334</c:v>
                      </c:pt>
                      <c:pt idx="16475">
                        <c:v>43281.249305555553</c:v>
                      </c:pt>
                      <c:pt idx="16476">
                        <c:v>43281.25277777778</c:v>
                      </c:pt>
                      <c:pt idx="16477">
                        <c:v>43281.256249999999</c:v>
                      </c:pt>
                      <c:pt idx="16478">
                        <c:v>43281.259722222225</c:v>
                      </c:pt>
                      <c:pt idx="16479">
                        <c:v>43281.263194444444</c:v>
                      </c:pt>
                      <c:pt idx="16480">
                        <c:v>43281.26666666667</c:v>
                      </c:pt>
                      <c:pt idx="16481">
                        <c:v>43281.270138888889</c:v>
                      </c:pt>
                      <c:pt idx="16482">
                        <c:v>43281.273611111108</c:v>
                      </c:pt>
                      <c:pt idx="16483">
                        <c:v>43281.277083333334</c:v>
                      </c:pt>
                      <c:pt idx="16484">
                        <c:v>43281.280555555553</c:v>
                      </c:pt>
                      <c:pt idx="16485">
                        <c:v>43281.28402777778</c:v>
                      </c:pt>
                      <c:pt idx="16486">
                        <c:v>43281.287499999999</c:v>
                      </c:pt>
                      <c:pt idx="16487">
                        <c:v>43281.290972222225</c:v>
                      </c:pt>
                      <c:pt idx="16488">
                        <c:v>43281.294444444444</c:v>
                      </c:pt>
                      <c:pt idx="16489">
                        <c:v>43281.29791666667</c:v>
                      </c:pt>
                      <c:pt idx="16490">
                        <c:v>43281.301388888889</c:v>
                      </c:pt>
                      <c:pt idx="16491">
                        <c:v>43281.304861111108</c:v>
                      </c:pt>
                      <c:pt idx="16492">
                        <c:v>43281.308333333334</c:v>
                      </c:pt>
                      <c:pt idx="16493">
                        <c:v>43281.311805555553</c:v>
                      </c:pt>
                      <c:pt idx="16494">
                        <c:v>43281.31527777778</c:v>
                      </c:pt>
                      <c:pt idx="16495">
                        <c:v>43281.318749999999</c:v>
                      </c:pt>
                      <c:pt idx="16496">
                        <c:v>43281.322222222225</c:v>
                      </c:pt>
                      <c:pt idx="16497">
                        <c:v>43281.325694444444</c:v>
                      </c:pt>
                      <c:pt idx="16498">
                        <c:v>43281.32916666667</c:v>
                      </c:pt>
                      <c:pt idx="16499">
                        <c:v>43281.332638888889</c:v>
                      </c:pt>
                      <c:pt idx="16500">
                        <c:v>43281.336111111108</c:v>
                      </c:pt>
                      <c:pt idx="16501">
                        <c:v>43281.339583333334</c:v>
                      </c:pt>
                      <c:pt idx="16502">
                        <c:v>43281.343055555553</c:v>
                      </c:pt>
                      <c:pt idx="16503">
                        <c:v>43281.34652777778</c:v>
                      </c:pt>
                      <c:pt idx="16504">
                        <c:v>43281.35</c:v>
                      </c:pt>
                      <c:pt idx="16505">
                        <c:v>43281.353472222225</c:v>
                      </c:pt>
                      <c:pt idx="16506">
                        <c:v>43281.356944444444</c:v>
                      </c:pt>
                      <c:pt idx="16507">
                        <c:v>43281.36041666667</c:v>
                      </c:pt>
                      <c:pt idx="16508">
                        <c:v>43281.363888888889</c:v>
                      </c:pt>
                      <c:pt idx="16509">
                        <c:v>43281.367361111108</c:v>
                      </c:pt>
                      <c:pt idx="16510">
                        <c:v>43281.370833333334</c:v>
                      </c:pt>
                      <c:pt idx="16511">
                        <c:v>43281.374305555553</c:v>
                      </c:pt>
                      <c:pt idx="16512">
                        <c:v>43281.37777777778</c:v>
                      </c:pt>
                      <c:pt idx="16513">
                        <c:v>43281.381249999999</c:v>
                      </c:pt>
                      <c:pt idx="16514">
                        <c:v>43281.384722222225</c:v>
                      </c:pt>
                      <c:pt idx="16515">
                        <c:v>43281.388194444444</c:v>
                      </c:pt>
                      <c:pt idx="16516">
                        <c:v>43281.39166666667</c:v>
                      </c:pt>
                      <c:pt idx="16517">
                        <c:v>43281.395138888889</c:v>
                      </c:pt>
                      <c:pt idx="16518">
                        <c:v>43281.398611111108</c:v>
                      </c:pt>
                      <c:pt idx="16519">
                        <c:v>43281.402083333334</c:v>
                      </c:pt>
                      <c:pt idx="16520">
                        <c:v>43281.405555555553</c:v>
                      </c:pt>
                      <c:pt idx="16521">
                        <c:v>43281.40902777778</c:v>
                      </c:pt>
                      <c:pt idx="16522">
                        <c:v>43281.412499999999</c:v>
                      </c:pt>
                      <c:pt idx="16523">
                        <c:v>43281.415972222225</c:v>
                      </c:pt>
                      <c:pt idx="16524">
                        <c:v>43281.419444444444</c:v>
                      </c:pt>
                      <c:pt idx="16525">
                        <c:v>43281.42291666667</c:v>
                      </c:pt>
                      <c:pt idx="16526">
                        <c:v>43281.426388888889</c:v>
                      </c:pt>
                      <c:pt idx="16527">
                        <c:v>43281.429861111108</c:v>
                      </c:pt>
                      <c:pt idx="16528">
                        <c:v>43281.433333333334</c:v>
                      </c:pt>
                      <c:pt idx="16529">
                        <c:v>43281.4375</c:v>
                      </c:pt>
                      <c:pt idx="16530">
                        <c:v>43281.440972222219</c:v>
                      </c:pt>
                      <c:pt idx="16531">
                        <c:v>43281.444444444445</c:v>
                      </c:pt>
                      <c:pt idx="16532">
                        <c:v>43281.447916666664</c:v>
                      </c:pt>
                      <c:pt idx="16533">
                        <c:v>43281.451388888891</c:v>
                      </c:pt>
                      <c:pt idx="16534">
                        <c:v>43281.454861111109</c:v>
                      </c:pt>
                      <c:pt idx="16535">
                        <c:v>43281.458333333336</c:v>
                      </c:pt>
                      <c:pt idx="16536">
                        <c:v>43281.461805555555</c:v>
                      </c:pt>
                      <c:pt idx="16537">
                        <c:v>43281.465277777781</c:v>
                      </c:pt>
                      <c:pt idx="16538">
                        <c:v>43281.46875</c:v>
                      </c:pt>
                      <c:pt idx="16539">
                        <c:v>43281.472222222219</c:v>
                      </c:pt>
                      <c:pt idx="16540">
                        <c:v>43281.475694444445</c:v>
                      </c:pt>
                      <c:pt idx="16541">
                        <c:v>43281.479166666664</c:v>
                      </c:pt>
                      <c:pt idx="16542">
                        <c:v>43281.482638888891</c:v>
                      </c:pt>
                      <c:pt idx="16543">
                        <c:v>43281.486111111109</c:v>
                      </c:pt>
                      <c:pt idx="16544">
                        <c:v>43281.489583333336</c:v>
                      </c:pt>
                      <c:pt idx="16545">
                        <c:v>43281.493055555555</c:v>
                      </c:pt>
                      <c:pt idx="16546">
                        <c:v>43281.496527777781</c:v>
                      </c:pt>
                      <c:pt idx="16547">
                        <c:v>43281.5</c:v>
                      </c:pt>
                      <c:pt idx="16548">
                        <c:v>43281.503472222219</c:v>
                      </c:pt>
                      <c:pt idx="16549">
                        <c:v>43281.506944444445</c:v>
                      </c:pt>
                      <c:pt idx="16550">
                        <c:v>43281.510416666664</c:v>
                      </c:pt>
                      <c:pt idx="16551">
                        <c:v>43281.513888888891</c:v>
                      </c:pt>
                      <c:pt idx="16552">
                        <c:v>43281.517361111109</c:v>
                      </c:pt>
                      <c:pt idx="16553">
                        <c:v>43281.520833333336</c:v>
                      </c:pt>
                      <c:pt idx="16554">
                        <c:v>43281.524305555555</c:v>
                      </c:pt>
                      <c:pt idx="16555">
                        <c:v>43281.527777777781</c:v>
                      </c:pt>
                      <c:pt idx="16556">
                        <c:v>43281.53125</c:v>
                      </c:pt>
                      <c:pt idx="16557">
                        <c:v>43281.534722222219</c:v>
                      </c:pt>
                      <c:pt idx="16558">
                        <c:v>43281.538194444445</c:v>
                      </c:pt>
                      <c:pt idx="16559">
                        <c:v>43281.544444444444</c:v>
                      </c:pt>
                      <c:pt idx="16560">
                        <c:v>43281.548611111109</c:v>
                      </c:pt>
                      <c:pt idx="16561">
                        <c:v>43281.554861111108</c:v>
                      </c:pt>
                      <c:pt idx="16562">
                        <c:v>43281.559027777781</c:v>
                      </c:pt>
                      <c:pt idx="16563">
                        <c:v>43281.5625</c:v>
                      </c:pt>
                      <c:pt idx="16564">
                        <c:v>43281.565972222219</c:v>
                      </c:pt>
                      <c:pt idx="16565">
                        <c:v>43281.569444444445</c:v>
                      </c:pt>
                      <c:pt idx="16566">
                        <c:v>43281.572916666664</c:v>
                      </c:pt>
                      <c:pt idx="16567">
                        <c:v>43281.576388888891</c:v>
                      </c:pt>
                      <c:pt idx="16568">
                        <c:v>43281.582638888889</c:v>
                      </c:pt>
                      <c:pt idx="16569">
                        <c:v>43281.586805555555</c:v>
                      </c:pt>
                      <c:pt idx="16570">
                        <c:v>43281.590277777781</c:v>
                      </c:pt>
                      <c:pt idx="16571">
                        <c:v>43281.59375</c:v>
                      </c:pt>
                      <c:pt idx="16572">
                        <c:v>43281.597222222219</c:v>
                      </c:pt>
                      <c:pt idx="16573">
                        <c:v>43281.603472222225</c:v>
                      </c:pt>
                      <c:pt idx="16574">
                        <c:v>43281.61041666667</c:v>
                      </c:pt>
                      <c:pt idx="16575">
                        <c:v>43281.613888888889</c:v>
                      </c:pt>
                      <c:pt idx="16576">
                        <c:v>43281.617361111108</c:v>
                      </c:pt>
                      <c:pt idx="16577">
                        <c:v>43281.621527777781</c:v>
                      </c:pt>
                      <c:pt idx="16578">
                        <c:v>43281.625</c:v>
                      </c:pt>
                      <c:pt idx="16579">
                        <c:v>43281.628472222219</c:v>
                      </c:pt>
                      <c:pt idx="16580">
                        <c:v>43281.631944444445</c:v>
                      </c:pt>
                      <c:pt idx="16581">
                        <c:v>43281.635416666664</c:v>
                      </c:pt>
                      <c:pt idx="16582">
                        <c:v>43281.638888888891</c:v>
                      </c:pt>
                      <c:pt idx="16583">
                        <c:v>43281.642361111109</c:v>
                      </c:pt>
                      <c:pt idx="16584">
                        <c:v>43281.648611111108</c:v>
                      </c:pt>
                      <c:pt idx="16585">
                        <c:v>43281.655555555553</c:v>
                      </c:pt>
                      <c:pt idx="16586">
                        <c:v>43281.65902777778</c:v>
                      </c:pt>
                      <c:pt idx="16587">
                        <c:v>43281.662499999999</c:v>
                      </c:pt>
                      <c:pt idx="16588">
                        <c:v>43281.665972222225</c:v>
                      </c:pt>
                      <c:pt idx="16589">
                        <c:v>43281.67291666667</c:v>
                      </c:pt>
                      <c:pt idx="16590">
                        <c:v>43281.676388888889</c:v>
                      </c:pt>
                      <c:pt idx="16591">
                        <c:v>43281.679861111108</c:v>
                      </c:pt>
                      <c:pt idx="16592">
                        <c:v>43281.683333333334</c:v>
                      </c:pt>
                      <c:pt idx="16593">
                        <c:v>43281.686805555553</c:v>
                      </c:pt>
                      <c:pt idx="16594">
                        <c:v>43281.69027777778</c:v>
                      </c:pt>
                      <c:pt idx="16595">
                        <c:v>43281.697222222225</c:v>
                      </c:pt>
                      <c:pt idx="16596">
                        <c:v>43281.700694444444</c:v>
                      </c:pt>
                      <c:pt idx="16597">
                        <c:v>43281.707638888889</c:v>
                      </c:pt>
                      <c:pt idx="16598">
                        <c:v>43281.711111111108</c:v>
                      </c:pt>
                      <c:pt idx="16599">
                        <c:v>43281.714583333334</c:v>
                      </c:pt>
                      <c:pt idx="16600">
                        <c:v>43281.718055555553</c:v>
                      </c:pt>
                      <c:pt idx="16601">
                        <c:v>43281.724999999999</c:v>
                      </c:pt>
                      <c:pt idx="16602">
                        <c:v>43281.728472222225</c:v>
                      </c:pt>
                      <c:pt idx="16603">
                        <c:v>43281.731944444444</c:v>
                      </c:pt>
                      <c:pt idx="16604">
                        <c:v>43281.73541666667</c:v>
                      </c:pt>
                      <c:pt idx="16605">
                        <c:v>43281.738888888889</c:v>
                      </c:pt>
                      <c:pt idx="16606">
                        <c:v>43281.742361111108</c:v>
                      </c:pt>
                      <c:pt idx="16607">
                        <c:v>43281.745833333334</c:v>
                      </c:pt>
                      <c:pt idx="16608">
                        <c:v>43281.75277777778</c:v>
                      </c:pt>
                      <c:pt idx="16609">
                        <c:v>43281.756249999999</c:v>
                      </c:pt>
                      <c:pt idx="16610">
                        <c:v>43281.759722222225</c:v>
                      </c:pt>
                      <c:pt idx="16611">
                        <c:v>43281.76666666667</c:v>
                      </c:pt>
                      <c:pt idx="16612">
                        <c:v>43281.773611111108</c:v>
                      </c:pt>
                      <c:pt idx="16613">
                        <c:v>43281.777083333334</c:v>
                      </c:pt>
                      <c:pt idx="16614">
                        <c:v>43281.78402777778</c:v>
                      </c:pt>
                      <c:pt idx="16615">
                        <c:v>43281.787499999999</c:v>
                      </c:pt>
                      <c:pt idx="16616">
                        <c:v>43281.790972222225</c:v>
                      </c:pt>
                      <c:pt idx="16617">
                        <c:v>43281.794444444444</c:v>
                      </c:pt>
                      <c:pt idx="16618">
                        <c:v>43281.79791666667</c:v>
                      </c:pt>
                      <c:pt idx="16619">
                        <c:v>43281.801388888889</c:v>
                      </c:pt>
                      <c:pt idx="16620">
                        <c:v>43281.804861111108</c:v>
                      </c:pt>
                      <c:pt idx="16621">
                        <c:v>43281.808333333334</c:v>
                      </c:pt>
                      <c:pt idx="16622">
                        <c:v>43281.811805555553</c:v>
                      </c:pt>
                      <c:pt idx="16623">
                        <c:v>43281.81527777778</c:v>
                      </c:pt>
                      <c:pt idx="16624">
                        <c:v>43281.818749999999</c:v>
                      </c:pt>
                      <c:pt idx="16625">
                        <c:v>43281.825694444444</c:v>
                      </c:pt>
                      <c:pt idx="16626">
                        <c:v>43281.82916666667</c:v>
                      </c:pt>
                      <c:pt idx="16627">
                        <c:v>43281.832638888889</c:v>
                      </c:pt>
                      <c:pt idx="16628">
                        <c:v>43281.836111111108</c:v>
                      </c:pt>
                      <c:pt idx="16629">
                        <c:v>43281.839583333334</c:v>
                      </c:pt>
                      <c:pt idx="16630">
                        <c:v>43281.843055555553</c:v>
                      </c:pt>
                      <c:pt idx="16631">
                        <c:v>43281.84652777778</c:v>
                      </c:pt>
                      <c:pt idx="16632">
                        <c:v>43281.85</c:v>
                      </c:pt>
                      <c:pt idx="16633">
                        <c:v>43281.853472222225</c:v>
                      </c:pt>
                      <c:pt idx="16634">
                        <c:v>43281.856944444444</c:v>
                      </c:pt>
                      <c:pt idx="16635">
                        <c:v>43281.86041666667</c:v>
                      </c:pt>
                      <c:pt idx="16636">
                        <c:v>43281.863888888889</c:v>
                      </c:pt>
                      <c:pt idx="16637">
                        <c:v>43281.867361111108</c:v>
                      </c:pt>
                      <c:pt idx="16638">
                        <c:v>43281.870833333334</c:v>
                      </c:pt>
                      <c:pt idx="16639">
                        <c:v>43281.874305555553</c:v>
                      </c:pt>
                      <c:pt idx="16640">
                        <c:v>43281.87777777778</c:v>
                      </c:pt>
                      <c:pt idx="16641">
                        <c:v>43281.881249999999</c:v>
                      </c:pt>
                      <c:pt idx="16642">
                        <c:v>43281.884722222225</c:v>
                      </c:pt>
                      <c:pt idx="16643">
                        <c:v>43281.888194444444</c:v>
                      </c:pt>
                      <c:pt idx="16644">
                        <c:v>43281.89166666667</c:v>
                      </c:pt>
                      <c:pt idx="16645">
                        <c:v>43281.895138888889</c:v>
                      </c:pt>
                      <c:pt idx="16646">
                        <c:v>43281.898611111108</c:v>
                      </c:pt>
                      <c:pt idx="16647">
                        <c:v>43281.902083333334</c:v>
                      </c:pt>
                      <c:pt idx="16648">
                        <c:v>43281.905555555553</c:v>
                      </c:pt>
                      <c:pt idx="16649">
                        <c:v>43281.90902777778</c:v>
                      </c:pt>
                      <c:pt idx="16650">
                        <c:v>43281.912499999999</c:v>
                      </c:pt>
                      <c:pt idx="16651">
                        <c:v>43281.915972222225</c:v>
                      </c:pt>
                      <c:pt idx="16652">
                        <c:v>43281.919444444444</c:v>
                      </c:pt>
                      <c:pt idx="16653">
                        <c:v>43281.92291666667</c:v>
                      </c:pt>
                      <c:pt idx="16654">
                        <c:v>43281.926388888889</c:v>
                      </c:pt>
                      <c:pt idx="16655">
                        <c:v>43281.929861111108</c:v>
                      </c:pt>
                      <c:pt idx="16656">
                        <c:v>43281.933333333334</c:v>
                      </c:pt>
                      <c:pt idx="16657">
                        <c:v>43281.936805555553</c:v>
                      </c:pt>
                      <c:pt idx="16658">
                        <c:v>43281.94027777778</c:v>
                      </c:pt>
                      <c:pt idx="16659">
                        <c:v>43281.943749999999</c:v>
                      </c:pt>
                      <c:pt idx="16660">
                        <c:v>43281.947222222225</c:v>
                      </c:pt>
                      <c:pt idx="16661">
                        <c:v>43281.950694444444</c:v>
                      </c:pt>
                      <c:pt idx="16662">
                        <c:v>43281.954861111109</c:v>
                      </c:pt>
                      <c:pt idx="16663">
                        <c:v>43281.958333333336</c:v>
                      </c:pt>
                      <c:pt idx="16664">
                        <c:v>43281.961805555555</c:v>
                      </c:pt>
                      <c:pt idx="16665">
                        <c:v>43281.965277777781</c:v>
                      </c:pt>
                      <c:pt idx="16666">
                        <c:v>43281.96875</c:v>
                      </c:pt>
                      <c:pt idx="16667">
                        <c:v>43281.972222222219</c:v>
                      </c:pt>
                      <c:pt idx="16668">
                        <c:v>43281.975694444445</c:v>
                      </c:pt>
                      <c:pt idx="16669">
                        <c:v>43281.979166666664</c:v>
                      </c:pt>
                      <c:pt idx="16670">
                        <c:v>43281.982638888891</c:v>
                      </c:pt>
                      <c:pt idx="16671">
                        <c:v>43281.986111111109</c:v>
                      </c:pt>
                      <c:pt idx="16672">
                        <c:v>43281.989583333336</c:v>
                      </c:pt>
                      <c:pt idx="16673">
                        <c:v>43281.993055555555</c:v>
                      </c:pt>
                      <c:pt idx="16674">
                        <c:v>43281.996527777781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'[2]precip - KMDELLIC65'!$P$4:$P$16678</c15:sqref>
                        </c15:formulaRef>
                      </c:ext>
                    </c:extLst>
                    <c:numCache>
                      <c:formatCode>0.00</c:formatCode>
                      <c:ptCount val="1667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0</c:v>
                      </c:pt>
                      <c:pt idx="241">
                        <c:v>0</c:v>
                      </c:pt>
                      <c:pt idx="242">
                        <c:v>0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49">
                        <c:v>0</c:v>
                      </c:pt>
                      <c:pt idx="250">
                        <c:v>0</c:v>
                      </c:pt>
                      <c:pt idx="251">
                        <c:v>0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0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0</c:v>
                      </c:pt>
                      <c:pt idx="281">
                        <c:v>0</c:v>
                      </c:pt>
                      <c:pt idx="282">
                        <c:v>0</c:v>
                      </c:pt>
                      <c:pt idx="283">
                        <c:v>0</c:v>
                      </c:pt>
                      <c:pt idx="284">
                        <c:v>0</c:v>
                      </c:pt>
                      <c:pt idx="285">
                        <c:v>0</c:v>
                      </c:pt>
                      <c:pt idx="286">
                        <c:v>0</c:v>
                      </c:pt>
                      <c:pt idx="287">
                        <c:v>0</c:v>
                      </c:pt>
                      <c:pt idx="288">
                        <c:v>0</c:v>
                      </c:pt>
                      <c:pt idx="289">
                        <c:v>0</c:v>
                      </c:pt>
                      <c:pt idx="290">
                        <c:v>0</c:v>
                      </c:pt>
                      <c:pt idx="291">
                        <c:v>0</c:v>
                      </c:pt>
                      <c:pt idx="292">
                        <c:v>0</c:v>
                      </c:pt>
                      <c:pt idx="293">
                        <c:v>0</c:v>
                      </c:pt>
                      <c:pt idx="294">
                        <c:v>0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</c:v>
                      </c:pt>
                      <c:pt idx="298">
                        <c:v>0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0</c:v>
                      </c:pt>
                      <c:pt idx="302">
                        <c:v>0</c:v>
                      </c:pt>
                      <c:pt idx="303">
                        <c:v>0</c:v>
                      </c:pt>
                      <c:pt idx="304">
                        <c:v>0</c:v>
                      </c:pt>
                      <c:pt idx="305">
                        <c:v>0</c:v>
                      </c:pt>
                      <c:pt idx="306">
                        <c:v>0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</c:v>
                      </c:pt>
                      <c:pt idx="311">
                        <c:v>0</c:v>
                      </c:pt>
                      <c:pt idx="312">
                        <c:v>0</c:v>
                      </c:pt>
                      <c:pt idx="313">
                        <c:v>0</c:v>
                      </c:pt>
                      <c:pt idx="314">
                        <c:v>0</c:v>
                      </c:pt>
                      <c:pt idx="315">
                        <c:v>0</c:v>
                      </c:pt>
                      <c:pt idx="316">
                        <c:v>0</c:v>
                      </c:pt>
                      <c:pt idx="317">
                        <c:v>0</c:v>
                      </c:pt>
                      <c:pt idx="318">
                        <c:v>0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0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0</c:v>
                      </c:pt>
                      <c:pt idx="331">
                        <c:v>0</c:v>
                      </c:pt>
                      <c:pt idx="332">
                        <c:v>0</c:v>
                      </c:pt>
                      <c:pt idx="333">
                        <c:v>0</c:v>
                      </c:pt>
                      <c:pt idx="334">
                        <c:v>0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  <c:pt idx="338">
                        <c:v>0</c:v>
                      </c:pt>
                      <c:pt idx="339">
                        <c:v>0</c:v>
                      </c:pt>
                      <c:pt idx="340">
                        <c:v>0</c:v>
                      </c:pt>
                      <c:pt idx="341">
                        <c:v>0</c:v>
                      </c:pt>
                      <c:pt idx="342">
                        <c:v>0</c:v>
                      </c:pt>
                      <c:pt idx="343">
                        <c:v>0</c:v>
                      </c:pt>
                      <c:pt idx="344">
                        <c:v>0</c:v>
                      </c:pt>
                      <c:pt idx="345">
                        <c:v>0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0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</c:v>
                      </c:pt>
                      <c:pt idx="356">
                        <c:v>0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</c:v>
                      </c:pt>
                      <c:pt idx="360">
                        <c:v>0</c:v>
                      </c:pt>
                      <c:pt idx="361">
                        <c:v>0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0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</c:v>
                      </c:pt>
                      <c:pt idx="370">
                        <c:v>0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0</c:v>
                      </c:pt>
                      <c:pt idx="374">
                        <c:v>0</c:v>
                      </c:pt>
                      <c:pt idx="375">
                        <c:v>0</c:v>
                      </c:pt>
                      <c:pt idx="376">
                        <c:v>0</c:v>
                      </c:pt>
                      <c:pt idx="377">
                        <c:v>0</c:v>
                      </c:pt>
                      <c:pt idx="378">
                        <c:v>0</c:v>
                      </c:pt>
                      <c:pt idx="379">
                        <c:v>0</c:v>
                      </c:pt>
                      <c:pt idx="380">
                        <c:v>0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0</c:v>
                      </c:pt>
                      <c:pt idx="386">
                        <c:v>0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0</c:v>
                      </c:pt>
                      <c:pt idx="390">
                        <c:v>0</c:v>
                      </c:pt>
                      <c:pt idx="391">
                        <c:v>0</c:v>
                      </c:pt>
                      <c:pt idx="392">
                        <c:v>0</c:v>
                      </c:pt>
                      <c:pt idx="393">
                        <c:v>0</c:v>
                      </c:pt>
                      <c:pt idx="394">
                        <c:v>0</c:v>
                      </c:pt>
                      <c:pt idx="395">
                        <c:v>0</c:v>
                      </c:pt>
                      <c:pt idx="396">
                        <c:v>0</c:v>
                      </c:pt>
                      <c:pt idx="397">
                        <c:v>0</c:v>
                      </c:pt>
                      <c:pt idx="398">
                        <c:v>0</c:v>
                      </c:pt>
                      <c:pt idx="399">
                        <c:v>0</c:v>
                      </c:pt>
                      <c:pt idx="400">
                        <c:v>0</c:v>
                      </c:pt>
                      <c:pt idx="401">
                        <c:v>0</c:v>
                      </c:pt>
                      <c:pt idx="402">
                        <c:v>0</c:v>
                      </c:pt>
                      <c:pt idx="403">
                        <c:v>0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</c:v>
                      </c:pt>
                      <c:pt idx="407">
                        <c:v>0</c:v>
                      </c:pt>
                      <c:pt idx="408">
                        <c:v>0</c:v>
                      </c:pt>
                      <c:pt idx="409">
                        <c:v>0</c:v>
                      </c:pt>
                      <c:pt idx="410">
                        <c:v>0</c:v>
                      </c:pt>
                      <c:pt idx="411">
                        <c:v>0</c:v>
                      </c:pt>
                      <c:pt idx="412">
                        <c:v>0</c:v>
                      </c:pt>
                      <c:pt idx="413">
                        <c:v>0</c:v>
                      </c:pt>
                      <c:pt idx="414">
                        <c:v>0</c:v>
                      </c:pt>
                      <c:pt idx="415">
                        <c:v>0</c:v>
                      </c:pt>
                      <c:pt idx="416">
                        <c:v>0</c:v>
                      </c:pt>
                      <c:pt idx="417">
                        <c:v>0</c:v>
                      </c:pt>
                      <c:pt idx="418">
                        <c:v>0</c:v>
                      </c:pt>
                      <c:pt idx="419">
                        <c:v>0</c:v>
                      </c:pt>
                      <c:pt idx="420">
                        <c:v>0</c:v>
                      </c:pt>
                      <c:pt idx="421">
                        <c:v>0</c:v>
                      </c:pt>
                      <c:pt idx="422">
                        <c:v>0</c:v>
                      </c:pt>
                      <c:pt idx="423">
                        <c:v>0</c:v>
                      </c:pt>
                      <c:pt idx="424">
                        <c:v>0</c:v>
                      </c:pt>
                      <c:pt idx="425">
                        <c:v>0</c:v>
                      </c:pt>
                      <c:pt idx="426">
                        <c:v>0</c:v>
                      </c:pt>
                      <c:pt idx="427">
                        <c:v>0</c:v>
                      </c:pt>
                      <c:pt idx="428">
                        <c:v>0</c:v>
                      </c:pt>
                      <c:pt idx="429">
                        <c:v>0</c:v>
                      </c:pt>
                      <c:pt idx="430">
                        <c:v>0</c:v>
                      </c:pt>
                      <c:pt idx="431">
                        <c:v>0</c:v>
                      </c:pt>
                      <c:pt idx="432">
                        <c:v>0</c:v>
                      </c:pt>
                      <c:pt idx="433">
                        <c:v>0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0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0</c:v>
                      </c:pt>
                      <c:pt idx="440">
                        <c:v>0</c:v>
                      </c:pt>
                      <c:pt idx="441">
                        <c:v>0</c:v>
                      </c:pt>
                      <c:pt idx="442">
                        <c:v>0</c:v>
                      </c:pt>
                      <c:pt idx="443">
                        <c:v>0</c:v>
                      </c:pt>
                      <c:pt idx="444">
                        <c:v>0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0</c:v>
                      </c:pt>
                      <c:pt idx="449">
                        <c:v>0</c:v>
                      </c:pt>
                      <c:pt idx="450">
                        <c:v>0</c:v>
                      </c:pt>
                      <c:pt idx="451">
                        <c:v>0</c:v>
                      </c:pt>
                      <c:pt idx="452">
                        <c:v>0</c:v>
                      </c:pt>
                      <c:pt idx="453">
                        <c:v>0</c:v>
                      </c:pt>
                      <c:pt idx="454">
                        <c:v>0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0</c:v>
                      </c:pt>
                      <c:pt idx="459">
                        <c:v>0</c:v>
                      </c:pt>
                      <c:pt idx="460">
                        <c:v>0</c:v>
                      </c:pt>
                      <c:pt idx="461">
                        <c:v>0</c:v>
                      </c:pt>
                      <c:pt idx="462">
                        <c:v>0</c:v>
                      </c:pt>
                      <c:pt idx="463">
                        <c:v>0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0</c:v>
                      </c:pt>
                      <c:pt idx="468">
                        <c:v>0</c:v>
                      </c:pt>
                      <c:pt idx="469">
                        <c:v>0</c:v>
                      </c:pt>
                      <c:pt idx="470">
                        <c:v>0</c:v>
                      </c:pt>
                      <c:pt idx="471">
                        <c:v>0</c:v>
                      </c:pt>
                      <c:pt idx="472">
                        <c:v>0</c:v>
                      </c:pt>
                      <c:pt idx="473">
                        <c:v>0</c:v>
                      </c:pt>
                      <c:pt idx="474">
                        <c:v>0</c:v>
                      </c:pt>
                      <c:pt idx="475">
                        <c:v>0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</c:v>
                      </c:pt>
                      <c:pt idx="479">
                        <c:v>0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</c:v>
                      </c:pt>
                      <c:pt idx="483">
                        <c:v>0</c:v>
                      </c:pt>
                      <c:pt idx="484">
                        <c:v>0</c:v>
                      </c:pt>
                      <c:pt idx="485">
                        <c:v>0</c:v>
                      </c:pt>
                      <c:pt idx="486">
                        <c:v>0</c:v>
                      </c:pt>
                      <c:pt idx="487">
                        <c:v>0</c:v>
                      </c:pt>
                      <c:pt idx="488">
                        <c:v>0</c:v>
                      </c:pt>
                      <c:pt idx="489">
                        <c:v>0</c:v>
                      </c:pt>
                      <c:pt idx="490">
                        <c:v>0</c:v>
                      </c:pt>
                      <c:pt idx="491">
                        <c:v>0</c:v>
                      </c:pt>
                      <c:pt idx="492">
                        <c:v>0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  <c:pt idx="500">
                        <c:v>0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0</c:v>
                      </c:pt>
                      <c:pt idx="504">
                        <c:v>0</c:v>
                      </c:pt>
                      <c:pt idx="505">
                        <c:v>0</c:v>
                      </c:pt>
                      <c:pt idx="506">
                        <c:v>0</c:v>
                      </c:pt>
                      <c:pt idx="507">
                        <c:v>0</c:v>
                      </c:pt>
                      <c:pt idx="508">
                        <c:v>0</c:v>
                      </c:pt>
                      <c:pt idx="509">
                        <c:v>0</c:v>
                      </c:pt>
                      <c:pt idx="510">
                        <c:v>0</c:v>
                      </c:pt>
                      <c:pt idx="511">
                        <c:v>0</c:v>
                      </c:pt>
                      <c:pt idx="512">
                        <c:v>0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</c:v>
                      </c:pt>
                      <c:pt idx="517">
                        <c:v>0</c:v>
                      </c:pt>
                      <c:pt idx="518">
                        <c:v>0</c:v>
                      </c:pt>
                      <c:pt idx="519">
                        <c:v>0</c:v>
                      </c:pt>
                      <c:pt idx="520">
                        <c:v>0</c:v>
                      </c:pt>
                      <c:pt idx="521">
                        <c:v>0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0</c:v>
                      </c:pt>
                      <c:pt idx="525">
                        <c:v>0</c:v>
                      </c:pt>
                      <c:pt idx="526">
                        <c:v>0</c:v>
                      </c:pt>
                      <c:pt idx="527">
                        <c:v>0</c:v>
                      </c:pt>
                      <c:pt idx="528">
                        <c:v>0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0</c:v>
                      </c:pt>
                      <c:pt idx="534">
                        <c:v>0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0</c:v>
                      </c:pt>
                      <c:pt idx="541">
                        <c:v>0</c:v>
                      </c:pt>
                      <c:pt idx="542">
                        <c:v>0</c:v>
                      </c:pt>
                      <c:pt idx="543">
                        <c:v>0</c:v>
                      </c:pt>
                      <c:pt idx="544">
                        <c:v>0</c:v>
                      </c:pt>
                      <c:pt idx="545">
                        <c:v>0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</c:v>
                      </c:pt>
                      <c:pt idx="549">
                        <c:v>0</c:v>
                      </c:pt>
                      <c:pt idx="550">
                        <c:v>0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0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</c:v>
                      </c:pt>
                      <c:pt idx="557">
                        <c:v>0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0</c:v>
                      </c:pt>
                      <c:pt idx="564">
                        <c:v>0</c:v>
                      </c:pt>
                      <c:pt idx="565">
                        <c:v>0</c:v>
                      </c:pt>
                      <c:pt idx="566">
                        <c:v>0</c:v>
                      </c:pt>
                      <c:pt idx="567">
                        <c:v>0</c:v>
                      </c:pt>
                      <c:pt idx="568">
                        <c:v>0</c:v>
                      </c:pt>
                      <c:pt idx="569">
                        <c:v>0</c:v>
                      </c:pt>
                      <c:pt idx="570">
                        <c:v>0</c:v>
                      </c:pt>
                      <c:pt idx="571">
                        <c:v>0</c:v>
                      </c:pt>
                      <c:pt idx="572">
                        <c:v>0</c:v>
                      </c:pt>
                      <c:pt idx="573">
                        <c:v>0</c:v>
                      </c:pt>
                      <c:pt idx="574">
                        <c:v>0</c:v>
                      </c:pt>
                      <c:pt idx="575">
                        <c:v>0</c:v>
                      </c:pt>
                      <c:pt idx="576">
                        <c:v>0</c:v>
                      </c:pt>
                      <c:pt idx="577">
                        <c:v>0</c:v>
                      </c:pt>
                      <c:pt idx="578">
                        <c:v>0</c:v>
                      </c:pt>
                      <c:pt idx="579">
                        <c:v>0</c:v>
                      </c:pt>
                      <c:pt idx="580">
                        <c:v>0</c:v>
                      </c:pt>
                      <c:pt idx="581">
                        <c:v>0</c:v>
                      </c:pt>
                      <c:pt idx="582">
                        <c:v>0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0</c:v>
                      </c:pt>
                      <c:pt idx="586">
                        <c:v>0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0</c:v>
                      </c:pt>
                      <c:pt idx="595">
                        <c:v>0</c:v>
                      </c:pt>
                      <c:pt idx="596">
                        <c:v>0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0</c:v>
                      </c:pt>
                      <c:pt idx="601">
                        <c:v>0</c:v>
                      </c:pt>
                      <c:pt idx="602">
                        <c:v>0</c:v>
                      </c:pt>
                      <c:pt idx="603">
                        <c:v>0</c:v>
                      </c:pt>
                      <c:pt idx="604">
                        <c:v>0</c:v>
                      </c:pt>
                      <c:pt idx="605">
                        <c:v>0</c:v>
                      </c:pt>
                      <c:pt idx="606">
                        <c:v>0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0</c:v>
                      </c:pt>
                      <c:pt idx="611">
                        <c:v>0</c:v>
                      </c:pt>
                      <c:pt idx="612">
                        <c:v>0</c:v>
                      </c:pt>
                      <c:pt idx="613">
                        <c:v>0</c:v>
                      </c:pt>
                      <c:pt idx="614">
                        <c:v>0</c:v>
                      </c:pt>
                      <c:pt idx="615">
                        <c:v>0</c:v>
                      </c:pt>
                      <c:pt idx="616">
                        <c:v>0</c:v>
                      </c:pt>
                      <c:pt idx="617">
                        <c:v>0</c:v>
                      </c:pt>
                      <c:pt idx="618">
                        <c:v>0</c:v>
                      </c:pt>
                      <c:pt idx="619">
                        <c:v>0</c:v>
                      </c:pt>
                      <c:pt idx="620">
                        <c:v>0</c:v>
                      </c:pt>
                      <c:pt idx="621">
                        <c:v>0</c:v>
                      </c:pt>
                      <c:pt idx="622">
                        <c:v>0</c:v>
                      </c:pt>
                      <c:pt idx="623">
                        <c:v>0</c:v>
                      </c:pt>
                      <c:pt idx="624">
                        <c:v>0</c:v>
                      </c:pt>
                      <c:pt idx="625">
                        <c:v>0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0</c:v>
                      </c:pt>
                      <c:pt idx="629">
                        <c:v>0</c:v>
                      </c:pt>
                      <c:pt idx="630">
                        <c:v>0</c:v>
                      </c:pt>
                      <c:pt idx="631">
                        <c:v>0</c:v>
                      </c:pt>
                      <c:pt idx="632">
                        <c:v>0</c:v>
                      </c:pt>
                      <c:pt idx="633">
                        <c:v>0</c:v>
                      </c:pt>
                      <c:pt idx="634">
                        <c:v>0</c:v>
                      </c:pt>
                      <c:pt idx="635">
                        <c:v>0</c:v>
                      </c:pt>
                      <c:pt idx="636">
                        <c:v>0</c:v>
                      </c:pt>
                      <c:pt idx="637">
                        <c:v>0</c:v>
                      </c:pt>
                      <c:pt idx="638">
                        <c:v>0</c:v>
                      </c:pt>
                      <c:pt idx="639">
                        <c:v>0</c:v>
                      </c:pt>
                      <c:pt idx="640">
                        <c:v>0</c:v>
                      </c:pt>
                      <c:pt idx="641">
                        <c:v>0</c:v>
                      </c:pt>
                      <c:pt idx="642">
                        <c:v>0</c:v>
                      </c:pt>
                      <c:pt idx="643">
                        <c:v>0</c:v>
                      </c:pt>
                      <c:pt idx="644">
                        <c:v>0</c:v>
                      </c:pt>
                      <c:pt idx="645">
                        <c:v>0</c:v>
                      </c:pt>
                      <c:pt idx="646">
                        <c:v>0</c:v>
                      </c:pt>
                      <c:pt idx="647">
                        <c:v>0</c:v>
                      </c:pt>
                      <c:pt idx="648">
                        <c:v>0</c:v>
                      </c:pt>
                      <c:pt idx="649">
                        <c:v>0</c:v>
                      </c:pt>
                      <c:pt idx="650">
                        <c:v>0</c:v>
                      </c:pt>
                      <c:pt idx="651">
                        <c:v>0</c:v>
                      </c:pt>
                      <c:pt idx="652">
                        <c:v>0</c:v>
                      </c:pt>
                      <c:pt idx="653">
                        <c:v>0</c:v>
                      </c:pt>
                      <c:pt idx="654">
                        <c:v>0</c:v>
                      </c:pt>
                      <c:pt idx="655">
                        <c:v>0</c:v>
                      </c:pt>
                      <c:pt idx="656">
                        <c:v>0</c:v>
                      </c:pt>
                      <c:pt idx="657">
                        <c:v>0</c:v>
                      </c:pt>
                      <c:pt idx="658">
                        <c:v>0</c:v>
                      </c:pt>
                      <c:pt idx="659">
                        <c:v>0</c:v>
                      </c:pt>
                      <c:pt idx="660">
                        <c:v>0</c:v>
                      </c:pt>
                      <c:pt idx="661">
                        <c:v>0</c:v>
                      </c:pt>
                      <c:pt idx="662">
                        <c:v>0</c:v>
                      </c:pt>
                      <c:pt idx="663">
                        <c:v>0</c:v>
                      </c:pt>
                      <c:pt idx="664">
                        <c:v>0</c:v>
                      </c:pt>
                      <c:pt idx="665">
                        <c:v>0</c:v>
                      </c:pt>
                      <c:pt idx="666">
                        <c:v>0</c:v>
                      </c:pt>
                      <c:pt idx="667">
                        <c:v>0</c:v>
                      </c:pt>
                      <c:pt idx="668">
                        <c:v>0</c:v>
                      </c:pt>
                      <c:pt idx="669">
                        <c:v>0</c:v>
                      </c:pt>
                      <c:pt idx="670">
                        <c:v>0</c:v>
                      </c:pt>
                      <c:pt idx="671">
                        <c:v>0</c:v>
                      </c:pt>
                      <c:pt idx="672">
                        <c:v>0</c:v>
                      </c:pt>
                      <c:pt idx="673">
                        <c:v>0</c:v>
                      </c:pt>
                      <c:pt idx="674">
                        <c:v>0</c:v>
                      </c:pt>
                      <c:pt idx="675">
                        <c:v>0</c:v>
                      </c:pt>
                      <c:pt idx="676">
                        <c:v>0</c:v>
                      </c:pt>
                      <c:pt idx="677">
                        <c:v>0</c:v>
                      </c:pt>
                      <c:pt idx="678">
                        <c:v>0</c:v>
                      </c:pt>
                      <c:pt idx="679">
                        <c:v>0</c:v>
                      </c:pt>
                      <c:pt idx="680">
                        <c:v>0</c:v>
                      </c:pt>
                      <c:pt idx="681">
                        <c:v>0</c:v>
                      </c:pt>
                      <c:pt idx="682">
                        <c:v>0</c:v>
                      </c:pt>
                      <c:pt idx="683">
                        <c:v>0</c:v>
                      </c:pt>
                      <c:pt idx="684">
                        <c:v>0</c:v>
                      </c:pt>
                      <c:pt idx="685">
                        <c:v>0</c:v>
                      </c:pt>
                      <c:pt idx="686">
                        <c:v>0</c:v>
                      </c:pt>
                      <c:pt idx="687">
                        <c:v>0</c:v>
                      </c:pt>
                      <c:pt idx="688">
                        <c:v>0</c:v>
                      </c:pt>
                      <c:pt idx="689">
                        <c:v>0</c:v>
                      </c:pt>
                      <c:pt idx="690">
                        <c:v>0</c:v>
                      </c:pt>
                      <c:pt idx="691">
                        <c:v>0</c:v>
                      </c:pt>
                      <c:pt idx="692">
                        <c:v>0</c:v>
                      </c:pt>
                      <c:pt idx="693">
                        <c:v>0</c:v>
                      </c:pt>
                      <c:pt idx="694">
                        <c:v>0</c:v>
                      </c:pt>
                      <c:pt idx="695">
                        <c:v>0</c:v>
                      </c:pt>
                      <c:pt idx="696">
                        <c:v>0</c:v>
                      </c:pt>
                      <c:pt idx="697">
                        <c:v>0</c:v>
                      </c:pt>
                      <c:pt idx="698">
                        <c:v>0</c:v>
                      </c:pt>
                      <c:pt idx="699">
                        <c:v>0</c:v>
                      </c:pt>
                      <c:pt idx="700">
                        <c:v>0</c:v>
                      </c:pt>
                      <c:pt idx="701">
                        <c:v>0</c:v>
                      </c:pt>
                      <c:pt idx="702">
                        <c:v>0</c:v>
                      </c:pt>
                      <c:pt idx="703">
                        <c:v>0</c:v>
                      </c:pt>
                      <c:pt idx="704">
                        <c:v>0</c:v>
                      </c:pt>
                      <c:pt idx="705">
                        <c:v>0</c:v>
                      </c:pt>
                      <c:pt idx="706">
                        <c:v>0</c:v>
                      </c:pt>
                      <c:pt idx="707">
                        <c:v>0</c:v>
                      </c:pt>
                      <c:pt idx="708">
                        <c:v>0</c:v>
                      </c:pt>
                      <c:pt idx="709">
                        <c:v>0</c:v>
                      </c:pt>
                      <c:pt idx="710">
                        <c:v>0</c:v>
                      </c:pt>
                      <c:pt idx="711">
                        <c:v>0</c:v>
                      </c:pt>
                      <c:pt idx="712">
                        <c:v>0</c:v>
                      </c:pt>
                      <c:pt idx="713">
                        <c:v>0</c:v>
                      </c:pt>
                      <c:pt idx="714">
                        <c:v>0</c:v>
                      </c:pt>
                      <c:pt idx="715">
                        <c:v>0</c:v>
                      </c:pt>
                      <c:pt idx="716">
                        <c:v>0</c:v>
                      </c:pt>
                      <c:pt idx="717">
                        <c:v>0</c:v>
                      </c:pt>
                      <c:pt idx="718">
                        <c:v>0</c:v>
                      </c:pt>
                      <c:pt idx="719">
                        <c:v>0</c:v>
                      </c:pt>
                      <c:pt idx="720">
                        <c:v>0</c:v>
                      </c:pt>
                      <c:pt idx="721">
                        <c:v>0</c:v>
                      </c:pt>
                      <c:pt idx="722">
                        <c:v>0</c:v>
                      </c:pt>
                      <c:pt idx="723">
                        <c:v>0</c:v>
                      </c:pt>
                      <c:pt idx="724">
                        <c:v>0</c:v>
                      </c:pt>
                      <c:pt idx="725">
                        <c:v>0</c:v>
                      </c:pt>
                      <c:pt idx="726">
                        <c:v>0</c:v>
                      </c:pt>
                      <c:pt idx="727">
                        <c:v>0</c:v>
                      </c:pt>
                      <c:pt idx="728">
                        <c:v>0</c:v>
                      </c:pt>
                      <c:pt idx="729">
                        <c:v>0</c:v>
                      </c:pt>
                      <c:pt idx="730">
                        <c:v>0</c:v>
                      </c:pt>
                      <c:pt idx="731">
                        <c:v>0</c:v>
                      </c:pt>
                      <c:pt idx="732">
                        <c:v>0</c:v>
                      </c:pt>
                      <c:pt idx="733">
                        <c:v>0</c:v>
                      </c:pt>
                      <c:pt idx="734">
                        <c:v>0</c:v>
                      </c:pt>
                      <c:pt idx="735">
                        <c:v>0</c:v>
                      </c:pt>
                      <c:pt idx="736">
                        <c:v>0</c:v>
                      </c:pt>
                      <c:pt idx="737">
                        <c:v>0</c:v>
                      </c:pt>
                      <c:pt idx="738">
                        <c:v>0</c:v>
                      </c:pt>
                      <c:pt idx="739">
                        <c:v>0</c:v>
                      </c:pt>
                      <c:pt idx="740">
                        <c:v>0</c:v>
                      </c:pt>
                      <c:pt idx="741">
                        <c:v>0</c:v>
                      </c:pt>
                      <c:pt idx="742">
                        <c:v>0</c:v>
                      </c:pt>
                      <c:pt idx="743">
                        <c:v>0</c:v>
                      </c:pt>
                      <c:pt idx="744">
                        <c:v>0</c:v>
                      </c:pt>
                      <c:pt idx="745">
                        <c:v>0</c:v>
                      </c:pt>
                      <c:pt idx="746">
                        <c:v>0</c:v>
                      </c:pt>
                      <c:pt idx="747">
                        <c:v>0</c:v>
                      </c:pt>
                      <c:pt idx="748">
                        <c:v>0</c:v>
                      </c:pt>
                      <c:pt idx="749">
                        <c:v>0</c:v>
                      </c:pt>
                      <c:pt idx="750">
                        <c:v>0</c:v>
                      </c:pt>
                      <c:pt idx="751">
                        <c:v>0</c:v>
                      </c:pt>
                      <c:pt idx="752">
                        <c:v>0</c:v>
                      </c:pt>
                      <c:pt idx="753">
                        <c:v>0</c:v>
                      </c:pt>
                      <c:pt idx="754">
                        <c:v>0</c:v>
                      </c:pt>
                      <c:pt idx="755">
                        <c:v>0</c:v>
                      </c:pt>
                      <c:pt idx="756">
                        <c:v>0</c:v>
                      </c:pt>
                      <c:pt idx="757">
                        <c:v>0</c:v>
                      </c:pt>
                      <c:pt idx="758">
                        <c:v>0</c:v>
                      </c:pt>
                      <c:pt idx="759">
                        <c:v>0</c:v>
                      </c:pt>
                      <c:pt idx="760">
                        <c:v>0</c:v>
                      </c:pt>
                      <c:pt idx="761">
                        <c:v>0</c:v>
                      </c:pt>
                      <c:pt idx="762">
                        <c:v>0</c:v>
                      </c:pt>
                      <c:pt idx="763">
                        <c:v>0</c:v>
                      </c:pt>
                      <c:pt idx="764">
                        <c:v>0</c:v>
                      </c:pt>
                      <c:pt idx="765">
                        <c:v>0</c:v>
                      </c:pt>
                      <c:pt idx="766">
                        <c:v>0</c:v>
                      </c:pt>
                      <c:pt idx="767">
                        <c:v>0</c:v>
                      </c:pt>
                      <c:pt idx="768">
                        <c:v>0</c:v>
                      </c:pt>
                      <c:pt idx="769">
                        <c:v>0</c:v>
                      </c:pt>
                      <c:pt idx="770">
                        <c:v>0</c:v>
                      </c:pt>
                      <c:pt idx="771">
                        <c:v>0</c:v>
                      </c:pt>
                      <c:pt idx="772">
                        <c:v>0</c:v>
                      </c:pt>
                      <c:pt idx="773">
                        <c:v>0</c:v>
                      </c:pt>
                      <c:pt idx="774">
                        <c:v>0</c:v>
                      </c:pt>
                      <c:pt idx="775">
                        <c:v>0</c:v>
                      </c:pt>
                      <c:pt idx="776">
                        <c:v>0</c:v>
                      </c:pt>
                      <c:pt idx="777">
                        <c:v>0</c:v>
                      </c:pt>
                      <c:pt idx="778">
                        <c:v>0</c:v>
                      </c:pt>
                      <c:pt idx="779">
                        <c:v>0</c:v>
                      </c:pt>
                      <c:pt idx="780">
                        <c:v>0</c:v>
                      </c:pt>
                      <c:pt idx="781">
                        <c:v>0</c:v>
                      </c:pt>
                      <c:pt idx="782">
                        <c:v>0</c:v>
                      </c:pt>
                      <c:pt idx="783">
                        <c:v>0</c:v>
                      </c:pt>
                      <c:pt idx="784">
                        <c:v>0</c:v>
                      </c:pt>
                      <c:pt idx="785">
                        <c:v>0</c:v>
                      </c:pt>
                      <c:pt idx="786">
                        <c:v>0</c:v>
                      </c:pt>
                      <c:pt idx="787">
                        <c:v>0</c:v>
                      </c:pt>
                      <c:pt idx="788">
                        <c:v>0</c:v>
                      </c:pt>
                      <c:pt idx="789">
                        <c:v>0</c:v>
                      </c:pt>
                      <c:pt idx="790">
                        <c:v>0</c:v>
                      </c:pt>
                      <c:pt idx="791">
                        <c:v>0</c:v>
                      </c:pt>
                      <c:pt idx="792">
                        <c:v>0</c:v>
                      </c:pt>
                      <c:pt idx="793">
                        <c:v>0</c:v>
                      </c:pt>
                      <c:pt idx="794">
                        <c:v>0</c:v>
                      </c:pt>
                      <c:pt idx="795">
                        <c:v>0</c:v>
                      </c:pt>
                      <c:pt idx="796">
                        <c:v>0</c:v>
                      </c:pt>
                      <c:pt idx="797">
                        <c:v>0</c:v>
                      </c:pt>
                      <c:pt idx="798">
                        <c:v>0</c:v>
                      </c:pt>
                      <c:pt idx="799">
                        <c:v>0</c:v>
                      </c:pt>
                      <c:pt idx="800">
                        <c:v>0</c:v>
                      </c:pt>
                      <c:pt idx="801">
                        <c:v>0</c:v>
                      </c:pt>
                      <c:pt idx="802">
                        <c:v>0</c:v>
                      </c:pt>
                      <c:pt idx="803">
                        <c:v>0</c:v>
                      </c:pt>
                      <c:pt idx="804">
                        <c:v>0</c:v>
                      </c:pt>
                      <c:pt idx="805">
                        <c:v>0</c:v>
                      </c:pt>
                      <c:pt idx="806">
                        <c:v>0</c:v>
                      </c:pt>
                      <c:pt idx="807">
                        <c:v>0</c:v>
                      </c:pt>
                      <c:pt idx="808">
                        <c:v>0</c:v>
                      </c:pt>
                      <c:pt idx="809">
                        <c:v>0</c:v>
                      </c:pt>
                      <c:pt idx="810">
                        <c:v>0</c:v>
                      </c:pt>
                      <c:pt idx="811">
                        <c:v>0</c:v>
                      </c:pt>
                      <c:pt idx="812">
                        <c:v>0</c:v>
                      </c:pt>
                      <c:pt idx="813">
                        <c:v>0</c:v>
                      </c:pt>
                      <c:pt idx="814">
                        <c:v>0</c:v>
                      </c:pt>
                      <c:pt idx="815">
                        <c:v>0</c:v>
                      </c:pt>
                      <c:pt idx="816">
                        <c:v>0</c:v>
                      </c:pt>
                      <c:pt idx="817">
                        <c:v>0</c:v>
                      </c:pt>
                      <c:pt idx="818">
                        <c:v>0</c:v>
                      </c:pt>
                      <c:pt idx="819">
                        <c:v>0</c:v>
                      </c:pt>
                      <c:pt idx="820">
                        <c:v>0</c:v>
                      </c:pt>
                      <c:pt idx="821">
                        <c:v>0</c:v>
                      </c:pt>
                      <c:pt idx="822">
                        <c:v>0</c:v>
                      </c:pt>
                      <c:pt idx="823">
                        <c:v>0</c:v>
                      </c:pt>
                      <c:pt idx="824">
                        <c:v>0</c:v>
                      </c:pt>
                      <c:pt idx="825">
                        <c:v>0</c:v>
                      </c:pt>
                      <c:pt idx="826">
                        <c:v>0</c:v>
                      </c:pt>
                      <c:pt idx="827">
                        <c:v>0</c:v>
                      </c:pt>
                      <c:pt idx="828">
                        <c:v>0</c:v>
                      </c:pt>
                      <c:pt idx="829">
                        <c:v>0</c:v>
                      </c:pt>
                      <c:pt idx="830">
                        <c:v>0</c:v>
                      </c:pt>
                      <c:pt idx="831">
                        <c:v>0</c:v>
                      </c:pt>
                      <c:pt idx="832">
                        <c:v>0</c:v>
                      </c:pt>
                      <c:pt idx="833">
                        <c:v>0</c:v>
                      </c:pt>
                      <c:pt idx="834">
                        <c:v>0</c:v>
                      </c:pt>
                      <c:pt idx="835">
                        <c:v>0</c:v>
                      </c:pt>
                      <c:pt idx="836">
                        <c:v>0</c:v>
                      </c:pt>
                      <c:pt idx="837">
                        <c:v>0</c:v>
                      </c:pt>
                      <c:pt idx="838">
                        <c:v>0</c:v>
                      </c:pt>
                      <c:pt idx="839">
                        <c:v>0</c:v>
                      </c:pt>
                      <c:pt idx="840">
                        <c:v>0</c:v>
                      </c:pt>
                      <c:pt idx="841">
                        <c:v>0</c:v>
                      </c:pt>
                      <c:pt idx="842">
                        <c:v>0</c:v>
                      </c:pt>
                      <c:pt idx="843">
                        <c:v>0</c:v>
                      </c:pt>
                      <c:pt idx="844">
                        <c:v>0</c:v>
                      </c:pt>
                      <c:pt idx="845">
                        <c:v>0</c:v>
                      </c:pt>
                      <c:pt idx="846">
                        <c:v>0</c:v>
                      </c:pt>
                      <c:pt idx="847">
                        <c:v>0</c:v>
                      </c:pt>
                      <c:pt idx="848">
                        <c:v>0</c:v>
                      </c:pt>
                      <c:pt idx="849">
                        <c:v>0</c:v>
                      </c:pt>
                      <c:pt idx="850">
                        <c:v>0</c:v>
                      </c:pt>
                      <c:pt idx="851">
                        <c:v>0</c:v>
                      </c:pt>
                      <c:pt idx="852">
                        <c:v>0</c:v>
                      </c:pt>
                      <c:pt idx="853">
                        <c:v>0</c:v>
                      </c:pt>
                      <c:pt idx="854">
                        <c:v>0</c:v>
                      </c:pt>
                      <c:pt idx="855">
                        <c:v>0</c:v>
                      </c:pt>
                      <c:pt idx="856">
                        <c:v>0</c:v>
                      </c:pt>
                      <c:pt idx="857">
                        <c:v>0</c:v>
                      </c:pt>
                      <c:pt idx="858">
                        <c:v>0</c:v>
                      </c:pt>
                      <c:pt idx="859">
                        <c:v>0</c:v>
                      </c:pt>
                      <c:pt idx="860">
                        <c:v>0</c:v>
                      </c:pt>
                      <c:pt idx="861">
                        <c:v>0</c:v>
                      </c:pt>
                      <c:pt idx="862">
                        <c:v>0</c:v>
                      </c:pt>
                      <c:pt idx="863">
                        <c:v>0</c:v>
                      </c:pt>
                      <c:pt idx="864">
                        <c:v>0</c:v>
                      </c:pt>
                      <c:pt idx="865">
                        <c:v>0</c:v>
                      </c:pt>
                      <c:pt idx="866">
                        <c:v>0</c:v>
                      </c:pt>
                      <c:pt idx="867">
                        <c:v>0</c:v>
                      </c:pt>
                      <c:pt idx="868">
                        <c:v>0</c:v>
                      </c:pt>
                      <c:pt idx="869">
                        <c:v>0</c:v>
                      </c:pt>
                      <c:pt idx="870">
                        <c:v>0</c:v>
                      </c:pt>
                      <c:pt idx="871">
                        <c:v>0</c:v>
                      </c:pt>
                      <c:pt idx="872">
                        <c:v>0</c:v>
                      </c:pt>
                      <c:pt idx="873">
                        <c:v>0</c:v>
                      </c:pt>
                      <c:pt idx="874">
                        <c:v>0</c:v>
                      </c:pt>
                      <c:pt idx="875">
                        <c:v>0</c:v>
                      </c:pt>
                      <c:pt idx="876">
                        <c:v>0</c:v>
                      </c:pt>
                      <c:pt idx="877">
                        <c:v>0</c:v>
                      </c:pt>
                      <c:pt idx="878">
                        <c:v>0</c:v>
                      </c:pt>
                      <c:pt idx="879">
                        <c:v>0</c:v>
                      </c:pt>
                      <c:pt idx="880">
                        <c:v>0</c:v>
                      </c:pt>
                      <c:pt idx="881">
                        <c:v>0</c:v>
                      </c:pt>
                      <c:pt idx="882">
                        <c:v>0</c:v>
                      </c:pt>
                      <c:pt idx="883">
                        <c:v>0</c:v>
                      </c:pt>
                      <c:pt idx="884">
                        <c:v>0</c:v>
                      </c:pt>
                      <c:pt idx="885">
                        <c:v>0</c:v>
                      </c:pt>
                      <c:pt idx="886">
                        <c:v>0</c:v>
                      </c:pt>
                      <c:pt idx="887">
                        <c:v>0</c:v>
                      </c:pt>
                      <c:pt idx="888">
                        <c:v>0</c:v>
                      </c:pt>
                      <c:pt idx="889">
                        <c:v>0</c:v>
                      </c:pt>
                      <c:pt idx="890">
                        <c:v>0</c:v>
                      </c:pt>
                      <c:pt idx="891">
                        <c:v>0</c:v>
                      </c:pt>
                      <c:pt idx="892">
                        <c:v>0</c:v>
                      </c:pt>
                      <c:pt idx="893">
                        <c:v>0</c:v>
                      </c:pt>
                      <c:pt idx="894">
                        <c:v>0</c:v>
                      </c:pt>
                      <c:pt idx="895">
                        <c:v>0</c:v>
                      </c:pt>
                      <c:pt idx="896">
                        <c:v>0</c:v>
                      </c:pt>
                      <c:pt idx="897">
                        <c:v>0</c:v>
                      </c:pt>
                      <c:pt idx="898">
                        <c:v>0</c:v>
                      </c:pt>
                      <c:pt idx="899">
                        <c:v>0</c:v>
                      </c:pt>
                      <c:pt idx="900">
                        <c:v>0</c:v>
                      </c:pt>
                      <c:pt idx="901">
                        <c:v>0</c:v>
                      </c:pt>
                      <c:pt idx="902">
                        <c:v>0</c:v>
                      </c:pt>
                      <c:pt idx="903">
                        <c:v>0</c:v>
                      </c:pt>
                      <c:pt idx="904">
                        <c:v>0</c:v>
                      </c:pt>
                      <c:pt idx="905">
                        <c:v>0</c:v>
                      </c:pt>
                      <c:pt idx="906">
                        <c:v>0</c:v>
                      </c:pt>
                      <c:pt idx="907">
                        <c:v>0</c:v>
                      </c:pt>
                      <c:pt idx="908">
                        <c:v>0</c:v>
                      </c:pt>
                      <c:pt idx="909">
                        <c:v>0</c:v>
                      </c:pt>
                      <c:pt idx="910">
                        <c:v>0</c:v>
                      </c:pt>
                      <c:pt idx="911">
                        <c:v>0</c:v>
                      </c:pt>
                      <c:pt idx="912">
                        <c:v>0</c:v>
                      </c:pt>
                      <c:pt idx="913">
                        <c:v>0</c:v>
                      </c:pt>
                      <c:pt idx="914">
                        <c:v>0</c:v>
                      </c:pt>
                      <c:pt idx="915">
                        <c:v>0</c:v>
                      </c:pt>
                      <c:pt idx="916">
                        <c:v>0</c:v>
                      </c:pt>
                      <c:pt idx="917">
                        <c:v>0</c:v>
                      </c:pt>
                      <c:pt idx="918">
                        <c:v>0</c:v>
                      </c:pt>
                      <c:pt idx="919">
                        <c:v>0</c:v>
                      </c:pt>
                      <c:pt idx="920">
                        <c:v>0</c:v>
                      </c:pt>
                      <c:pt idx="921">
                        <c:v>0</c:v>
                      </c:pt>
                      <c:pt idx="922">
                        <c:v>0</c:v>
                      </c:pt>
                      <c:pt idx="923">
                        <c:v>0</c:v>
                      </c:pt>
                      <c:pt idx="924">
                        <c:v>0</c:v>
                      </c:pt>
                      <c:pt idx="925">
                        <c:v>0</c:v>
                      </c:pt>
                      <c:pt idx="926">
                        <c:v>0</c:v>
                      </c:pt>
                      <c:pt idx="927">
                        <c:v>0</c:v>
                      </c:pt>
                      <c:pt idx="928">
                        <c:v>0</c:v>
                      </c:pt>
                      <c:pt idx="929">
                        <c:v>0</c:v>
                      </c:pt>
                      <c:pt idx="930">
                        <c:v>0</c:v>
                      </c:pt>
                      <c:pt idx="931">
                        <c:v>0</c:v>
                      </c:pt>
                      <c:pt idx="932">
                        <c:v>0</c:v>
                      </c:pt>
                      <c:pt idx="933">
                        <c:v>0</c:v>
                      </c:pt>
                      <c:pt idx="934">
                        <c:v>0</c:v>
                      </c:pt>
                      <c:pt idx="935">
                        <c:v>0</c:v>
                      </c:pt>
                      <c:pt idx="936">
                        <c:v>0</c:v>
                      </c:pt>
                      <c:pt idx="937">
                        <c:v>0</c:v>
                      </c:pt>
                      <c:pt idx="938">
                        <c:v>0</c:v>
                      </c:pt>
                      <c:pt idx="939">
                        <c:v>0</c:v>
                      </c:pt>
                      <c:pt idx="940">
                        <c:v>0</c:v>
                      </c:pt>
                      <c:pt idx="941">
                        <c:v>0</c:v>
                      </c:pt>
                      <c:pt idx="942">
                        <c:v>0</c:v>
                      </c:pt>
                      <c:pt idx="943">
                        <c:v>0</c:v>
                      </c:pt>
                      <c:pt idx="944">
                        <c:v>0</c:v>
                      </c:pt>
                      <c:pt idx="945">
                        <c:v>0</c:v>
                      </c:pt>
                      <c:pt idx="946">
                        <c:v>0</c:v>
                      </c:pt>
                      <c:pt idx="947">
                        <c:v>0</c:v>
                      </c:pt>
                      <c:pt idx="948">
                        <c:v>0</c:v>
                      </c:pt>
                      <c:pt idx="949">
                        <c:v>0</c:v>
                      </c:pt>
                      <c:pt idx="950">
                        <c:v>0</c:v>
                      </c:pt>
                      <c:pt idx="951">
                        <c:v>0</c:v>
                      </c:pt>
                      <c:pt idx="952">
                        <c:v>0</c:v>
                      </c:pt>
                      <c:pt idx="953">
                        <c:v>0</c:v>
                      </c:pt>
                      <c:pt idx="954">
                        <c:v>0</c:v>
                      </c:pt>
                      <c:pt idx="955">
                        <c:v>0</c:v>
                      </c:pt>
                      <c:pt idx="956">
                        <c:v>0</c:v>
                      </c:pt>
                      <c:pt idx="957">
                        <c:v>0</c:v>
                      </c:pt>
                      <c:pt idx="958">
                        <c:v>0</c:v>
                      </c:pt>
                      <c:pt idx="959">
                        <c:v>0</c:v>
                      </c:pt>
                      <c:pt idx="960">
                        <c:v>0</c:v>
                      </c:pt>
                      <c:pt idx="961">
                        <c:v>0</c:v>
                      </c:pt>
                      <c:pt idx="962">
                        <c:v>0</c:v>
                      </c:pt>
                      <c:pt idx="963">
                        <c:v>0</c:v>
                      </c:pt>
                      <c:pt idx="964">
                        <c:v>0</c:v>
                      </c:pt>
                      <c:pt idx="965">
                        <c:v>0</c:v>
                      </c:pt>
                      <c:pt idx="966">
                        <c:v>0</c:v>
                      </c:pt>
                      <c:pt idx="967">
                        <c:v>0</c:v>
                      </c:pt>
                      <c:pt idx="968">
                        <c:v>0</c:v>
                      </c:pt>
                      <c:pt idx="969">
                        <c:v>0</c:v>
                      </c:pt>
                      <c:pt idx="970">
                        <c:v>0</c:v>
                      </c:pt>
                      <c:pt idx="971">
                        <c:v>0</c:v>
                      </c:pt>
                      <c:pt idx="972">
                        <c:v>0</c:v>
                      </c:pt>
                      <c:pt idx="973">
                        <c:v>0</c:v>
                      </c:pt>
                      <c:pt idx="974">
                        <c:v>0</c:v>
                      </c:pt>
                      <c:pt idx="975">
                        <c:v>0</c:v>
                      </c:pt>
                      <c:pt idx="976">
                        <c:v>0</c:v>
                      </c:pt>
                      <c:pt idx="977">
                        <c:v>0</c:v>
                      </c:pt>
                      <c:pt idx="978">
                        <c:v>0</c:v>
                      </c:pt>
                      <c:pt idx="979">
                        <c:v>0</c:v>
                      </c:pt>
                      <c:pt idx="980">
                        <c:v>0</c:v>
                      </c:pt>
                      <c:pt idx="981">
                        <c:v>0</c:v>
                      </c:pt>
                      <c:pt idx="982">
                        <c:v>0</c:v>
                      </c:pt>
                      <c:pt idx="983">
                        <c:v>0</c:v>
                      </c:pt>
                      <c:pt idx="984">
                        <c:v>0</c:v>
                      </c:pt>
                      <c:pt idx="985">
                        <c:v>0</c:v>
                      </c:pt>
                      <c:pt idx="986">
                        <c:v>0</c:v>
                      </c:pt>
                      <c:pt idx="987">
                        <c:v>0</c:v>
                      </c:pt>
                      <c:pt idx="988">
                        <c:v>0</c:v>
                      </c:pt>
                      <c:pt idx="989">
                        <c:v>0</c:v>
                      </c:pt>
                      <c:pt idx="990">
                        <c:v>0</c:v>
                      </c:pt>
                      <c:pt idx="991">
                        <c:v>0</c:v>
                      </c:pt>
                      <c:pt idx="992">
                        <c:v>0</c:v>
                      </c:pt>
                      <c:pt idx="993">
                        <c:v>0</c:v>
                      </c:pt>
                      <c:pt idx="994">
                        <c:v>0</c:v>
                      </c:pt>
                      <c:pt idx="995">
                        <c:v>0</c:v>
                      </c:pt>
                      <c:pt idx="996">
                        <c:v>0</c:v>
                      </c:pt>
                      <c:pt idx="997">
                        <c:v>0</c:v>
                      </c:pt>
                      <c:pt idx="998">
                        <c:v>0</c:v>
                      </c:pt>
                      <c:pt idx="999">
                        <c:v>0</c:v>
                      </c:pt>
                      <c:pt idx="1000">
                        <c:v>0</c:v>
                      </c:pt>
                      <c:pt idx="1001">
                        <c:v>0</c:v>
                      </c:pt>
                      <c:pt idx="1002">
                        <c:v>0</c:v>
                      </c:pt>
                      <c:pt idx="1003">
                        <c:v>0</c:v>
                      </c:pt>
                      <c:pt idx="1004">
                        <c:v>0</c:v>
                      </c:pt>
                      <c:pt idx="1005">
                        <c:v>0</c:v>
                      </c:pt>
                      <c:pt idx="1006">
                        <c:v>0</c:v>
                      </c:pt>
                      <c:pt idx="1007">
                        <c:v>0</c:v>
                      </c:pt>
                      <c:pt idx="1008">
                        <c:v>0</c:v>
                      </c:pt>
                      <c:pt idx="1009">
                        <c:v>0</c:v>
                      </c:pt>
                      <c:pt idx="1010">
                        <c:v>0</c:v>
                      </c:pt>
                      <c:pt idx="1011">
                        <c:v>0</c:v>
                      </c:pt>
                      <c:pt idx="1012">
                        <c:v>0</c:v>
                      </c:pt>
                      <c:pt idx="1013">
                        <c:v>0</c:v>
                      </c:pt>
                      <c:pt idx="1014">
                        <c:v>0</c:v>
                      </c:pt>
                      <c:pt idx="1015">
                        <c:v>0</c:v>
                      </c:pt>
                      <c:pt idx="1016">
                        <c:v>0</c:v>
                      </c:pt>
                      <c:pt idx="1017">
                        <c:v>0</c:v>
                      </c:pt>
                      <c:pt idx="1018">
                        <c:v>0</c:v>
                      </c:pt>
                      <c:pt idx="1019">
                        <c:v>0</c:v>
                      </c:pt>
                      <c:pt idx="1020">
                        <c:v>0</c:v>
                      </c:pt>
                      <c:pt idx="1021">
                        <c:v>0</c:v>
                      </c:pt>
                      <c:pt idx="1022">
                        <c:v>0</c:v>
                      </c:pt>
                      <c:pt idx="1023">
                        <c:v>0</c:v>
                      </c:pt>
                      <c:pt idx="1024">
                        <c:v>0</c:v>
                      </c:pt>
                      <c:pt idx="1025">
                        <c:v>0</c:v>
                      </c:pt>
                      <c:pt idx="1026">
                        <c:v>0</c:v>
                      </c:pt>
                      <c:pt idx="1027">
                        <c:v>0</c:v>
                      </c:pt>
                      <c:pt idx="1028">
                        <c:v>0</c:v>
                      </c:pt>
                      <c:pt idx="1029">
                        <c:v>0</c:v>
                      </c:pt>
                      <c:pt idx="1030">
                        <c:v>0</c:v>
                      </c:pt>
                      <c:pt idx="1031">
                        <c:v>0</c:v>
                      </c:pt>
                      <c:pt idx="1032">
                        <c:v>0</c:v>
                      </c:pt>
                      <c:pt idx="1033">
                        <c:v>0</c:v>
                      </c:pt>
                      <c:pt idx="1034">
                        <c:v>0</c:v>
                      </c:pt>
                      <c:pt idx="1035">
                        <c:v>0</c:v>
                      </c:pt>
                      <c:pt idx="1036">
                        <c:v>0</c:v>
                      </c:pt>
                      <c:pt idx="1037">
                        <c:v>0</c:v>
                      </c:pt>
                      <c:pt idx="1038">
                        <c:v>0</c:v>
                      </c:pt>
                      <c:pt idx="1039">
                        <c:v>0</c:v>
                      </c:pt>
                      <c:pt idx="1040">
                        <c:v>0</c:v>
                      </c:pt>
                      <c:pt idx="1041">
                        <c:v>0</c:v>
                      </c:pt>
                      <c:pt idx="1042">
                        <c:v>0</c:v>
                      </c:pt>
                      <c:pt idx="1043">
                        <c:v>0</c:v>
                      </c:pt>
                      <c:pt idx="1044">
                        <c:v>0</c:v>
                      </c:pt>
                      <c:pt idx="1045">
                        <c:v>0</c:v>
                      </c:pt>
                      <c:pt idx="1046">
                        <c:v>0</c:v>
                      </c:pt>
                      <c:pt idx="1047">
                        <c:v>0</c:v>
                      </c:pt>
                      <c:pt idx="1048">
                        <c:v>0</c:v>
                      </c:pt>
                      <c:pt idx="1049">
                        <c:v>0</c:v>
                      </c:pt>
                      <c:pt idx="1050">
                        <c:v>0</c:v>
                      </c:pt>
                      <c:pt idx="1051">
                        <c:v>0</c:v>
                      </c:pt>
                      <c:pt idx="1052">
                        <c:v>0</c:v>
                      </c:pt>
                      <c:pt idx="1053">
                        <c:v>0</c:v>
                      </c:pt>
                      <c:pt idx="1054">
                        <c:v>0</c:v>
                      </c:pt>
                      <c:pt idx="1055">
                        <c:v>0</c:v>
                      </c:pt>
                      <c:pt idx="1056">
                        <c:v>0</c:v>
                      </c:pt>
                      <c:pt idx="1057">
                        <c:v>0</c:v>
                      </c:pt>
                      <c:pt idx="1058">
                        <c:v>0</c:v>
                      </c:pt>
                      <c:pt idx="1059">
                        <c:v>0</c:v>
                      </c:pt>
                      <c:pt idx="1060">
                        <c:v>0</c:v>
                      </c:pt>
                      <c:pt idx="1061">
                        <c:v>0</c:v>
                      </c:pt>
                      <c:pt idx="1062">
                        <c:v>0</c:v>
                      </c:pt>
                      <c:pt idx="1063">
                        <c:v>0</c:v>
                      </c:pt>
                      <c:pt idx="1064">
                        <c:v>0</c:v>
                      </c:pt>
                      <c:pt idx="1065">
                        <c:v>0</c:v>
                      </c:pt>
                      <c:pt idx="1066">
                        <c:v>0</c:v>
                      </c:pt>
                      <c:pt idx="1067">
                        <c:v>0</c:v>
                      </c:pt>
                      <c:pt idx="1068">
                        <c:v>0</c:v>
                      </c:pt>
                      <c:pt idx="1069">
                        <c:v>0</c:v>
                      </c:pt>
                      <c:pt idx="1070">
                        <c:v>0</c:v>
                      </c:pt>
                      <c:pt idx="1071">
                        <c:v>0</c:v>
                      </c:pt>
                      <c:pt idx="1072">
                        <c:v>0</c:v>
                      </c:pt>
                      <c:pt idx="1073">
                        <c:v>0</c:v>
                      </c:pt>
                      <c:pt idx="1074">
                        <c:v>0</c:v>
                      </c:pt>
                      <c:pt idx="1075">
                        <c:v>0</c:v>
                      </c:pt>
                      <c:pt idx="1076">
                        <c:v>0</c:v>
                      </c:pt>
                      <c:pt idx="1077">
                        <c:v>0</c:v>
                      </c:pt>
                      <c:pt idx="1078">
                        <c:v>0</c:v>
                      </c:pt>
                      <c:pt idx="1079">
                        <c:v>0</c:v>
                      </c:pt>
                      <c:pt idx="1080">
                        <c:v>0</c:v>
                      </c:pt>
                      <c:pt idx="1081">
                        <c:v>0</c:v>
                      </c:pt>
                      <c:pt idx="1082">
                        <c:v>0</c:v>
                      </c:pt>
                      <c:pt idx="1083">
                        <c:v>0</c:v>
                      </c:pt>
                      <c:pt idx="1084">
                        <c:v>0</c:v>
                      </c:pt>
                      <c:pt idx="1085">
                        <c:v>0</c:v>
                      </c:pt>
                      <c:pt idx="1086">
                        <c:v>0</c:v>
                      </c:pt>
                      <c:pt idx="1087">
                        <c:v>0</c:v>
                      </c:pt>
                      <c:pt idx="1088">
                        <c:v>0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0</c:v>
                      </c:pt>
                      <c:pt idx="1092">
                        <c:v>0</c:v>
                      </c:pt>
                      <c:pt idx="1093">
                        <c:v>0</c:v>
                      </c:pt>
                      <c:pt idx="1094">
                        <c:v>0</c:v>
                      </c:pt>
                      <c:pt idx="1095">
                        <c:v>0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0</c:v>
                      </c:pt>
                      <c:pt idx="1099">
                        <c:v>0</c:v>
                      </c:pt>
                      <c:pt idx="1100">
                        <c:v>0</c:v>
                      </c:pt>
                      <c:pt idx="1101">
                        <c:v>0</c:v>
                      </c:pt>
                      <c:pt idx="1102">
                        <c:v>0</c:v>
                      </c:pt>
                      <c:pt idx="1103">
                        <c:v>0</c:v>
                      </c:pt>
                      <c:pt idx="1104">
                        <c:v>0</c:v>
                      </c:pt>
                      <c:pt idx="1105">
                        <c:v>0</c:v>
                      </c:pt>
                      <c:pt idx="1106">
                        <c:v>0</c:v>
                      </c:pt>
                      <c:pt idx="1107">
                        <c:v>0</c:v>
                      </c:pt>
                      <c:pt idx="1108">
                        <c:v>0</c:v>
                      </c:pt>
                      <c:pt idx="1109">
                        <c:v>0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0</c:v>
                      </c:pt>
                      <c:pt idx="1113">
                        <c:v>0</c:v>
                      </c:pt>
                      <c:pt idx="1114">
                        <c:v>0</c:v>
                      </c:pt>
                      <c:pt idx="1115">
                        <c:v>0</c:v>
                      </c:pt>
                      <c:pt idx="1116">
                        <c:v>0</c:v>
                      </c:pt>
                      <c:pt idx="1117">
                        <c:v>0</c:v>
                      </c:pt>
                      <c:pt idx="1118">
                        <c:v>0</c:v>
                      </c:pt>
                      <c:pt idx="1119">
                        <c:v>0</c:v>
                      </c:pt>
                      <c:pt idx="1120">
                        <c:v>0</c:v>
                      </c:pt>
                      <c:pt idx="1121">
                        <c:v>0</c:v>
                      </c:pt>
                      <c:pt idx="1122">
                        <c:v>0</c:v>
                      </c:pt>
                      <c:pt idx="1123">
                        <c:v>0</c:v>
                      </c:pt>
                      <c:pt idx="1124">
                        <c:v>0</c:v>
                      </c:pt>
                      <c:pt idx="1125">
                        <c:v>0</c:v>
                      </c:pt>
                      <c:pt idx="1126">
                        <c:v>0</c:v>
                      </c:pt>
                      <c:pt idx="1127">
                        <c:v>0</c:v>
                      </c:pt>
                      <c:pt idx="1128">
                        <c:v>0</c:v>
                      </c:pt>
                      <c:pt idx="1129">
                        <c:v>0</c:v>
                      </c:pt>
                      <c:pt idx="1130">
                        <c:v>0</c:v>
                      </c:pt>
                      <c:pt idx="1131">
                        <c:v>0</c:v>
                      </c:pt>
                      <c:pt idx="1132">
                        <c:v>0</c:v>
                      </c:pt>
                      <c:pt idx="1133">
                        <c:v>0</c:v>
                      </c:pt>
                      <c:pt idx="1134">
                        <c:v>0</c:v>
                      </c:pt>
                      <c:pt idx="1135">
                        <c:v>0</c:v>
                      </c:pt>
                      <c:pt idx="1136">
                        <c:v>0</c:v>
                      </c:pt>
                      <c:pt idx="1137">
                        <c:v>0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0</c:v>
                      </c:pt>
                      <c:pt idx="1141">
                        <c:v>0</c:v>
                      </c:pt>
                      <c:pt idx="1142">
                        <c:v>0</c:v>
                      </c:pt>
                      <c:pt idx="1143">
                        <c:v>0</c:v>
                      </c:pt>
                      <c:pt idx="1144">
                        <c:v>0</c:v>
                      </c:pt>
                      <c:pt idx="1145">
                        <c:v>0</c:v>
                      </c:pt>
                      <c:pt idx="1146">
                        <c:v>0</c:v>
                      </c:pt>
                      <c:pt idx="1147">
                        <c:v>0</c:v>
                      </c:pt>
                      <c:pt idx="1148">
                        <c:v>0</c:v>
                      </c:pt>
                      <c:pt idx="1149">
                        <c:v>0</c:v>
                      </c:pt>
                      <c:pt idx="1150">
                        <c:v>0</c:v>
                      </c:pt>
                      <c:pt idx="1151">
                        <c:v>0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0</c:v>
                      </c:pt>
                      <c:pt idx="1155">
                        <c:v>0</c:v>
                      </c:pt>
                      <c:pt idx="1156">
                        <c:v>0</c:v>
                      </c:pt>
                      <c:pt idx="1157">
                        <c:v>0</c:v>
                      </c:pt>
                      <c:pt idx="1158">
                        <c:v>0</c:v>
                      </c:pt>
                      <c:pt idx="1159">
                        <c:v>0</c:v>
                      </c:pt>
                      <c:pt idx="1160">
                        <c:v>0</c:v>
                      </c:pt>
                      <c:pt idx="1161">
                        <c:v>0</c:v>
                      </c:pt>
                      <c:pt idx="1162">
                        <c:v>0</c:v>
                      </c:pt>
                      <c:pt idx="1163">
                        <c:v>0</c:v>
                      </c:pt>
                      <c:pt idx="1164">
                        <c:v>0</c:v>
                      </c:pt>
                      <c:pt idx="1165">
                        <c:v>0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0</c:v>
                      </c:pt>
                      <c:pt idx="1169">
                        <c:v>0</c:v>
                      </c:pt>
                      <c:pt idx="1170">
                        <c:v>0</c:v>
                      </c:pt>
                      <c:pt idx="1171">
                        <c:v>0</c:v>
                      </c:pt>
                      <c:pt idx="1172">
                        <c:v>0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0</c:v>
                      </c:pt>
                      <c:pt idx="1176">
                        <c:v>0</c:v>
                      </c:pt>
                      <c:pt idx="1177">
                        <c:v>0</c:v>
                      </c:pt>
                      <c:pt idx="1178">
                        <c:v>0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0</c:v>
                      </c:pt>
                      <c:pt idx="1184">
                        <c:v>0</c:v>
                      </c:pt>
                      <c:pt idx="1185">
                        <c:v>0</c:v>
                      </c:pt>
                      <c:pt idx="1186">
                        <c:v>0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0</c:v>
                      </c:pt>
                      <c:pt idx="1190">
                        <c:v>0</c:v>
                      </c:pt>
                      <c:pt idx="1191">
                        <c:v>0</c:v>
                      </c:pt>
                      <c:pt idx="1192">
                        <c:v>0</c:v>
                      </c:pt>
                      <c:pt idx="1193">
                        <c:v>0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0</c:v>
                      </c:pt>
                      <c:pt idx="1197">
                        <c:v>0</c:v>
                      </c:pt>
                      <c:pt idx="1198">
                        <c:v>0</c:v>
                      </c:pt>
                      <c:pt idx="1199">
                        <c:v>0</c:v>
                      </c:pt>
                      <c:pt idx="1200">
                        <c:v>0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0</c:v>
                      </c:pt>
                      <c:pt idx="1205">
                        <c:v>0</c:v>
                      </c:pt>
                      <c:pt idx="1206">
                        <c:v>0</c:v>
                      </c:pt>
                      <c:pt idx="1207">
                        <c:v>0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0</c:v>
                      </c:pt>
                      <c:pt idx="1211">
                        <c:v>0</c:v>
                      </c:pt>
                      <c:pt idx="1212">
                        <c:v>0</c:v>
                      </c:pt>
                      <c:pt idx="1213">
                        <c:v>0</c:v>
                      </c:pt>
                      <c:pt idx="1214">
                        <c:v>0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0</c:v>
                      </c:pt>
                      <c:pt idx="1218">
                        <c:v>0</c:v>
                      </c:pt>
                      <c:pt idx="1219">
                        <c:v>0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0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0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0</c:v>
                      </c:pt>
                      <c:pt idx="1233">
                        <c:v>0</c:v>
                      </c:pt>
                      <c:pt idx="1234">
                        <c:v>0</c:v>
                      </c:pt>
                      <c:pt idx="1235">
                        <c:v>0</c:v>
                      </c:pt>
                      <c:pt idx="1236">
                        <c:v>0</c:v>
                      </c:pt>
                      <c:pt idx="1237">
                        <c:v>0</c:v>
                      </c:pt>
                      <c:pt idx="1238">
                        <c:v>0</c:v>
                      </c:pt>
                      <c:pt idx="1239">
                        <c:v>0</c:v>
                      </c:pt>
                      <c:pt idx="1240">
                        <c:v>0</c:v>
                      </c:pt>
                      <c:pt idx="1241">
                        <c:v>0</c:v>
                      </c:pt>
                      <c:pt idx="1242">
                        <c:v>0</c:v>
                      </c:pt>
                      <c:pt idx="1243">
                        <c:v>0</c:v>
                      </c:pt>
                      <c:pt idx="1244">
                        <c:v>0</c:v>
                      </c:pt>
                      <c:pt idx="1245">
                        <c:v>0</c:v>
                      </c:pt>
                      <c:pt idx="1246">
                        <c:v>0</c:v>
                      </c:pt>
                      <c:pt idx="1247">
                        <c:v>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0</c:v>
                      </c:pt>
                      <c:pt idx="1251">
                        <c:v>0</c:v>
                      </c:pt>
                      <c:pt idx="1252">
                        <c:v>0</c:v>
                      </c:pt>
                      <c:pt idx="1253">
                        <c:v>0</c:v>
                      </c:pt>
                      <c:pt idx="1254">
                        <c:v>0</c:v>
                      </c:pt>
                      <c:pt idx="1255">
                        <c:v>0</c:v>
                      </c:pt>
                      <c:pt idx="1256">
                        <c:v>0</c:v>
                      </c:pt>
                      <c:pt idx="1257">
                        <c:v>0</c:v>
                      </c:pt>
                      <c:pt idx="1258">
                        <c:v>0</c:v>
                      </c:pt>
                      <c:pt idx="1259">
                        <c:v>0</c:v>
                      </c:pt>
                      <c:pt idx="1260">
                        <c:v>0</c:v>
                      </c:pt>
                      <c:pt idx="1261">
                        <c:v>0</c:v>
                      </c:pt>
                      <c:pt idx="1262">
                        <c:v>0</c:v>
                      </c:pt>
                      <c:pt idx="1263">
                        <c:v>0</c:v>
                      </c:pt>
                      <c:pt idx="1264">
                        <c:v>0</c:v>
                      </c:pt>
                      <c:pt idx="1265">
                        <c:v>0</c:v>
                      </c:pt>
                      <c:pt idx="1266">
                        <c:v>0</c:v>
                      </c:pt>
                      <c:pt idx="1267">
                        <c:v>0</c:v>
                      </c:pt>
                      <c:pt idx="1268">
                        <c:v>0</c:v>
                      </c:pt>
                      <c:pt idx="1269">
                        <c:v>0</c:v>
                      </c:pt>
                      <c:pt idx="1270">
                        <c:v>0</c:v>
                      </c:pt>
                      <c:pt idx="1271">
                        <c:v>0</c:v>
                      </c:pt>
                      <c:pt idx="1272">
                        <c:v>0</c:v>
                      </c:pt>
                      <c:pt idx="1273">
                        <c:v>0</c:v>
                      </c:pt>
                      <c:pt idx="1274">
                        <c:v>0</c:v>
                      </c:pt>
                      <c:pt idx="1275">
                        <c:v>0</c:v>
                      </c:pt>
                      <c:pt idx="1276">
                        <c:v>0</c:v>
                      </c:pt>
                      <c:pt idx="1277">
                        <c:v>0</c:v>
                      </c:pt>
                      <c:pt idx="1278">
                        <c:v>0</c:v>
                      </c:pt>
                      <c:pt idx="1279">
                        <c:v>0</c:v>
                      </c:pt>
                      <c:pt idx="1280">
                        <c:v>0</c:v>
                      </c:pt>
                      <c:pt idx="1281">
                        <c:v>0</c:v>
                      </c:pt>
                      <c:pt idx="1282">
                        <c:v>0</c:v>
                      </c:pt>
                      <c:pt idx="1283">
                        <c:v>0</c:v>
                      </c:pt>
                      <c:pt idx="1284">
                        <c:v>0</c:v>
                      </c:pt>
                      <c:pt idx="1285">
                        <c:v>0</c:v>
                      </c:pt>
                      <c:pt idx="1286">
                        <c:v>0</c:v>
                      </c:pt>
                      <c:pt idx="1287">
                        <c:v>0</c:v>
                      </c:pt>
                      <c:pt idx="1288">
                        <c:v>0</c:v>
                      </c:pt>
                      <c:pt idx="1289">
                        <c:v>0</c:v>
                      </c:pt>
                      <c:pt idx="1290">
                        <c:v>0</c:v>
                      </c:pt>
                      <c:pt idx="1291">
                        <c:v>0</c:v>
                      </c:pt>
                      <c:pt idx="1292">
                        <c:v>0</c:v>
                      </c:pt>
                      <c:pt idx="1293">
                        <c:v>0</c:v>
                      </c:pt>
                      <c:pt idx="1294">
                        <c:v>0</c:v>
                      </c:pt>
                      <c:pt idx="1295">
                        <c:v>0</c:v>
                      </c:pt>
                      <c:pt idx="1296">
                        <c:v>0</c:v>
                      </c:pt>
                      <c:pt idx="1297">
                        <c:v>0</c:v>
                      </c:pt>
                      <c:pt idx="1298">
                        <c:v>0</c:v>
                      </c:pt>
                      <c:pt idx="1299">
                        <c:v>0</c:v>
                      </c:pt>
                      <c:pt idx="1300">
                        <c:v>0</c:v>
                      </c:pt>
                      <c:pt idx="1301">
                        <c:v>0</c:v>
                      </c:pt>
                      <c:pt idx="1302">
                        <c:v>0</c:v>
                      </c:pt>
                      <c:pt idx="1303">
                        <c:v>0</c:v>
                      </c:pt>
                      <c:pt idx="1304">
                        <c:v>0</c:v>
                      </c:pt>
                      <c:pt idx="1305">
                        <c:v>0</c:v>
                      </c:pt>
                      <c:pt idx="1306">
                        <c:v>0</c:v>
                      </c:pt>
                      <c:pt idx="1307">
                        <c:v>0</c:v>
                      </c:pt>
                      <c:pt idx="1308">
                        <c:v>0</c:v>
                      </c:pt>
                      <c:pt idx="1309">
                        <c:v>0</c:v>
                      </c:pt>
                      <c:pt idx="1310">
                        <c:v>0</c:v>
                      </c:pt>
                      <c:pt idx="1311">
                        <c:v>0</c:v>
                      </c:pt>
                      <c:pt idx="1312">
                        <c:v>0</c:v>
                      </c:pt>
                      <c:pt idx="1313">
                        <c:v>0</c:v>
                      </c:pt>
                      <c:pt idx="1314">
                        <c:v>0</c:v>
                      </c:pt>
                      <c:pt idx="1315">
                        <c:v>0</c:v>
                      </c:pt>
                      <c:pt idx="1316">
                        <c:v>0</c:v>
                      </c:pt>
                      <c:pt idx="1317">
                        <c:v>0</c:v>
                      </c:pt>
                      <c:pt idx="1318">
                        <c:v>0</c:v>
                      </c:pt>
                      <c:pt idx="1319">
                        <c:v>0</c:v>
                      </c:pt>
                      <c:pt idx="1320">
                        <c:v>0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0</c:v>
                      </c:pt>
                      <c:pt idx="1324">
                        <c:v>0</c:v>
                      </c:pt>
                      <c:pt idx="1325">
                        <c:v>0</c:v>
                      </c:pt>
                      <c:pt idx="1326">
                        <c:v>0</c:v>
                      </c:pt>
                      <c:pt idx="1327">
                        <c:v>0</c:v>
                      </c:pt>
                      <c:pt idx="1328">
                        <c:v>0</c:v>
                      </c:pt>
                      <c:pt idx="1329">
                        <c:v>0</c:v>
                      </c:pt>
                      <c:pt idx="1330">
                        <c:v>0</c:v>
                      </c:pt>
                      <c:pt idx="1331">
                        <c:v>0</c:v>
                      </c:pt>
                      <c:pt idx="1332">
                        <c:v>0</c:v>
                      </c:pt>
                      <c:pt idx="1333">
                        <c:v>0</c:v>
                      </c:pt>
                      <c:pt idx="1334">
                        <c:v>0</c:v>
                      </c:pt>
                      <c:pt idx="1335">
                        <c:v>0</c:v>
                      </c:pt>
                      <c:pt idx="1336">
                        <c:v>0</c:v>
                      </c:pt>
                      <c:pt idx="1337">
                        <c:v>0</c:v>
                      </c:pt>
                      <c:pt idx="1338">
                        <c:v>0</c:v>
                      </c:pt>
                      <c:pt idx="1339">
                        <c:v>0</c:v>
                      </c:pt>
                      <c:pt idx="1340">
                        <c:v>0</c:v>
                      </c:pt>
                      <c:pt idx="1341">
                        <c:v>0</c:v>
                      </c:pt>
                      <c:pt idx="1342">
                        <c:v>0</c:v>
                      </c:pt>
                      <c:pt idx="1343">
                        <c:v>0</c:v>
                      </c:pt>
                      <c:pt idx="1344">
                        <c:v>0</c:v>
                      </c:pt>
                      <c:pt idx="1345">
                        <c:v>0</c:v>
                      </c:pt>
                      <c:pt idx="1346">
                        <c:v>0</c:v>
                      </c:pt>
                      <c:pt idx="1347">
                        <c:v>0</c:v>
                      </c:pt>
                      <c:pt idx="1348">
                        <c:v>0</c:v>
                      </c:pt>
                      <c:pt idx="1349">
                        <c:v>0</c:v>
                      </c:pt>
                      <c:pt idx="1350">
                        <c:v>0</c:v>
                      </c:pt>
                      <c:pt idx="1351">
                        <c:v>0</c:v>
                      </c:pt>
                      <c:pt idx="1352">
                        <c:v>0</c:v>
                      </c:pt>
                      <c:pt idx="1353">
                        <c:v>0</c:v>
                      </c:pt>
                      <c:pt idx="1354">
                        <c:v>0</c:v>
                      </c:pt>
                      <c:pt idx="1355">
                        <c:v>0</c:v>
                      </c:pt>
                      <c:pt idx="1356">
                        <c:v>0</c:v>
                      </c:pt>
                      <c:pt idx="1357">
                        <c:v>0</c:v>
                      </c:pt>
                      <c:pt idx="1358">
                        <c:v>0</c:v>
                      </c:pt>
                      <c:pt idx="1359">
                        <c:v>0</c:v>
                      </c:pt>
                      <c:pt idx="1360">
                        <c:v>0</c:v>
                      </c:pt>
                      <c:pt idx="1361">
                        <c:v>0</c:v>
                      </c:pt>
                      <c:pt idx="1362">
                        <c:v>0.01</c:v>
                      </c:pt>
                      <c:pt idx="1363">
                        <c:v>0.01</c:v>
                      </c:pt>
                      <c:pt idx="1364">
                        <c:v>0.01</c:v>
                      </c:pt>
                      <c:pt idx="1365">
                        <c:v>0.01</c:v>
                      </c:pt>
                      <c:pt idx="1366">
                        <c:v>0.02</c:v>
                      </c:pt>
                      <c:pt idx="1367">
                        <c:v>0.02</c:v>
                      </c:pt>
                      <c:pt idx="1368">
                        <c:v>0.02</c:v>
                      </c:pt>
                      <c:pt idx="1369">
                        <c:v>0.02</c:v>
                      </c:pt>
                      <c:pt idx="1370">
                        <c:v>0.02</c:v>
                      </c:pt>
                      <c:pt idx="1371">
                        <c:v>0.02</c:v>
                      </c:pt>
                      <c:pt idx="1372">
                        <c:v>0.02</c:v>
                      </c:pt>
                      <c:pt idx="1373">
                        <c:v>0.02</c:v>
                      </c:pt>
                      <c:pt idx="1374">
                        <c:v>0.02</c:v>
                      </c:pt>
                      <c:pt idx="1375">
                        <c:v>0.02</c:v>
                      </c:pt>
                      <c:pt idx="1376">
                        <c:v>0.02</c:v>
                      </c:pt>
                      <c:pt idx="1377">
                        <c:v>0.02</c:v>
                      </c:pt>
                      <c:pt idx="1378">
                        <c:v>0.02</c:v>
                      </c:pt>
                      <c:pt idx="1379">
                        <c:v>0.02</c:v>
                      </c:pt>
                      <c:pt idx="1380">
                        <c:v>0.02</c:v>
                      </c:pt>
                      <c:pt idx="1381">
                        <c:v>0.02</c:v>
                      </c:pt>
                      <c:pt idx="1382">
                        <c:v>0.02</c:v>
                      </c:pt>
                      <c:pt idx="1383">
                        <c:v>0.02</c:v>
                      </c:pt>
                      <c:pt idx="1384">
                        <c:v>0.02</c:v>
                      </c:pt>
                      <c:pt idx="1385">
                        <c:v>0.02</c:v>
                      </c:pt>
                      <c:pt idx="1386">
                        <c:v>0.02</c:v>
                      </c:pt>
                      <c:pt idx="1387">
                        <c:v>0.02</c:v>
                      </c:pt>
                      <c:pt idx="1388">
                        <c:v>0.02</c:v>
                      </c:pt>
                      <c:pt idx="1389">
                        <c:v>0.02</c:v>
                      </c:pt>
                      <c:pt idx="1390">
                        <c:v>0.02</c:v>
                      </c:pt>
                      <c:pt idx="1391">
                        <c:v>0.02</c:v>
                      </c:pt>
                      <c:pt idx="1392">
                        <c:v>0.02</c:v>
                      </c:pt>
                      <c:pt idx="1393">
                        <c:v>0.02</c:v>
                      </c:pt>
                      <c:pt idx="1394">
                        <c:v>0.02</c:v>
                      </c:pt>
                      <c:pt idx="1395">
                        <c:v>0.02</c:v>
                      </c:pt>
                      <c:pt idx="1396">
                        <c:v>0.02</c:v>
                      </c:pt>
                      <c:pt idx="1397">
                        <c:v>0.02</c:v>
                      </c:pt>
                      <c:pt idx="1398">
                        <c:v>0.04</c:v>
                      </c:pt>
                      <c:pt idx="1399">
                        <c:v>0.04</c:v>
                      </c:pt>
                      <c:pt idx="1400">
                        <c:v>0.06</c:v>
                      </c:pt>
                      <c:pt idx="1401">
                        <c:v>0.06</c:v>
                      </c:pt>
                      <c:pt idx="1402">
                        <c:v>0.06</c:v>
                      </c:pt>
                      <c:pt idx="1403">
                        <c:v>0.06</c:v>
                      </c:pt>
                      <c:pt idx="1404">
                        <c:v>0.06</c:v>
                      </c:pt>
                      <c:pt idx="1405">
                        <c:v>0.06</c:v>
                      </c:pt>
                      <c:pt idx="1406">
                        <c:v>0.06</c:v>
                      </c:pt>
                      <c:pt idx="1407">
                        <c:v>0.06</c:v>
                      </c:pt>
                      <c:pt idx="1408">
                        <c:v>0.06</c:v>
                      </c:pt>
                      <c:pt idx="1409">
                        <c:v>0.06</c:v>
                      </c:pt>
                      <c:pt idx="1410">
                        <c:v>0.06</c:v>
                      </c:pt>
                      <c:pt idx="1411">
                        <c:v>0.06</c:v>
                      </c:pt>
                      <c:pt idx="1412">
                        <c:v>0.06</c:v>
                      </c:pt>
                      <c:pt idx="1413">
                        <c:v>0.06</c:v>
                      </c:pt>
                      <c:pt idx="1414">
                        <c:v>0.06</c:v>
                      </c:pt>
                      <c:pt idx="1415">
                        <c:v>0.06</c:v>
                      </c:pt>
                      <c:pt idx="1416">
                        <c:v>0.06</c:v>
                      </c:pt>
                      <c:pt idx="1417">
                        <c:v>0.06</c:v>
                      </c:pt>
                      <c:pt idx="1418">
                        <c:v>0.06</c:v>
                      </c:pt>
                      <c:pt idx="1419">
                        <c:v>0.06</c:v>
                      </c:pt>
                      <c:pt idx="1420">
                        <c:v>0.06</c:v>
                      </c:pt>
                      <c:pt idx="1421">
                        <c:v>0.06</c:v>
                      </c:pt>
                      <c:pt idx="1422">
                        <c:v>0.06</c:v>
                      </c:pt>
                      <c:pt idx="1423">
                        <c:v>0.06</c:v>
                      </c:pt>
                      <c:pt idx="1424">
                        <c:v>0.06</c:v>
                      </c:pt>
                      <c:pt idx="1425">
                        <c:v>0.06</c:v>
                      </c:pt>
                      <c:pt idx="1426">
                        <c:v>0.06</c:v>
                      </c:pt>
                      <c:pt idx="1427">
                        <c:v>0.06</c:v>
                      </c:pt>
                      <c:pt idx="1428">
                        <c:v>0.06</c:v>
                      </c:pt>
                      <c:pt idx="1429">
                        <c:v>0.06</c:v>
                      </c:pt>
                      <c:pt idx="1430">
                        <c:v>0.06</c:v>
                      </c:pt>
                      <c:pt idx="1431">
                        <c:v>0.06</c:v>
                      </c:pt>
                      <c:pt idx="1432">
                        <c:v>0.06</c:v>
                      </c:pt>
                      <c:pt idx="1433">
                        <c:v>0.06</c:v>
                      </c:pt>
                      <c:pt idx="1434">
                        <c:v>0.06</c:v>
                      </c:pt>
                      <c:pt idx="1435">
                        <c:v>0.06</c:v>
                      </c:pt>
                      <c:pt idx="1436">
                        <c:v>0.06</c:v>
                      </c:pt>
                      <c:pt idx="1437">
                        <c:v>0.06</c:v>
                      </c:pt>
                      <c:pt idx="1438">
                        <c:v>0</c:v>
                      </c:pt>
                      <c:pt idx="1439">
                        <c:v>0</c:v>
                      </c:pt>
                      <c:pt idx="1440">
                        <c:v>0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0</c:v>
                      </c:pt>
                      <c:pt idx="1444">
                        <c:v>0</c:v>
                      </c:pt>
                      <c:pt idx="1445">
                        <c:v>0</c:v>
                      </c:pt>
                      <c:pt idx="1446">
                        <c:v>0</c:v>
                      </c:pt>
                      <c:pt idx="1447">
                        <c:v>0</c:v>
                      </c:pt>
                      <c:pt idx="1448">
                        <c:v>0</c:v>
                      </c:pt>
                      <c:pt idx="1449">
                        <c:v>0</c:v>
                      </c:pt>
                      <c:pt idx="1450">
                        <c:v>0</c:v>
                      </c:pt>
                      <c:pt idx="1451">
                        <c:v>0</c:v>
                      </c:pt>
                      <c:pt idx="1452">
                        <c:v>0</c:v>
                      </c:pt>
                      <c:pt idx="1453">
                        <c:v>0</c:v>
                      </c:pt>
                      <c:pt idx="1454">
                        <c:v>0</c:v>
                      </c:pt>
                      <c:pt idx="1455">
                        <c:v>0</c:v>
                      </c:pt>
                      <c:pt idx="1456">
                        <c:v>0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0</c:v>
                      </c:pt>
                      <c:pt idx="1461">
                        <c:v>0</c:v>
                      </c:pt>
                      <c:pt idx="1462">
                        <c:v>0</c:v>
                      </c:pt>
                      <c:pt idx="1463">
                        <c:v>0</c:v>
                      </c:pt>
                      <c:pt idx="1464">
                        <c:v>0</c:v>
                      </c:pt>
                      <c:pt idx="1465">
                        <c:v>0</c:v>
                      </c:pt>
                      <c:pt idx="1466">
                        <c:v>0</c:v>
                      </c:pt>
                      <c:pt idx="1467">
                        <c:v>0</c:v>
                      </c:pt>
                      <c:pt idx="1468">
                        <c:v>0</c:v>
                      </c:pt>
                      <c:pt idx="1469">
                        <c:v>0</c:v>
                      </c:pt>
                      <c:pt idx="1470">
                        <c:v>0</c:v>
                      </c:pt>
                      <c:pt idx="1471">
                        <c:v>0</c:v>
                      </c:pt>
                      <c:pt idx="1472">
                        <c:v>0</c:v>
                      </c:pt>
                      <c:pt idx="1473">
                        <c:v>0</c:v>
                      </c:pt>
                      <c:pt idx="1474">
                        <c:v>0</c:v>
                      </c:pt>
                      <c:pt idx="1475">
                        <c:v>0</c:v>
                      </c:pt>
                      <c:pt idx="1476">
                        <c:v>0</c:v>
                      </c:pt>
                      <c:pt idx="1477">
                        <c:v>0</c:v>
                      </c:pt>
                      <c:pt idx="1478">
                        <c:v>0</c:v>
                      </c:pt>
                      <c:pt idx="1479">
                        <c:v>0</c:v>
                      </c:pt>
                      <c:pt idx="1480">
                        <c:v>0</c:v>
                      </c:pt>
                      <c:pt idx="1481">
                        <c:v>0</c:v>
                      </c:pt>
                      <c:pt idx="1482">
                        <c:v>0</c:v>
                      </c:pt>
                      <c:pt idx="1483">
                        <c:v>0</c:v>
                      </c:pt>
                      <c:pt idx="1484">
                        <c:v>0</c:v>
                      </c:pt>
                      <c:pt idx="1485">
                        <c:v>0</c:v>
                      </c:pt>
                      <c:pt idx="1486">
                        <c:v>0</c:v>
                      </c:pt>
                      <c:pt idx="1487">
                        <c:v>0</c:v>
                      </c:pt>
                      <c:pt idx="1488">
                        <c:v>0</c:v>
                      </c:pt>
                      <c:pt idx="1489">
                        <c:v>0</c:v>
                      </c:pt>
                      <c:pt idx="1490">
                        <c:v>0</c:v>
                      </c:pt>
                      <c:pt idx="1491">
                        <c:v>0</c:v>
                      </c:pt>
                      <c:pt idx="1492">
                        <c:v>0</c:v>
                      </c:pt>
                      <c:pt idx="1493">
                        <c:v>0</c:v>
                      </c:pt>
                      <c:pt idx="1494">
                        <c:v>0</c:v>
                      </c:pt>
                      <c:pt idx="1495">
                        <c:v>0</c:v>
                      </c:pt>
                      <c:pt idx="1496">
                        <c:v>0</c:v>
                      </c:pt>
                      <c:pt idx="1497">
                        <c:v>0</c:v>
                      </c:pt>
                      <c:pt idx="1498">
                        <c:v>0</c:v>
                      </c:pt>
                      <c:pt idx="1499">
                        <c:v>0</c:v>
                      </c:pt>
                      <c:pt idx="1500">
                        <c:v>0</c:v>
                      </c:pt>
                      <c:pt idx="1501">
                        <c:v>0</c:v>
                      </c:pt>
                      <c:pt idx="1502">
                        <c:v>0</c:v>
                      </c:pt>
                      <c:pt idx="1503">
                        <c:v>0</c:v>
                      </c:pt>
                      <c:pt idx="1504">
                        <c:v>0</c:v>
                      </c:pt>
                      <c:pt idx="1505">
                        <c:v>0</c:v>
                      </c:pt>
                      <c:pt idx="1506">
                        <c:v>0</c:v>
                      </c:pt>
                      <c:pt idx="1507">
                        <c:v>0</c:v>
                      </c:pt>
                      <c:pt idx="1508">
                        <c:v>0</c:v>
                      </c:pt>
                      <c:pt idx="1509">
                        <c:v>0</c:v>
                      </c:pt>
                      <c:pt idx="1510">
                        <c:v>0</c:v>
                      </c:pt>
                      <c:pt idx="1511">
                        <c:v>0</c:v>
                      </c:pt>
                      <c:pt idx="1512">
                        <c:v>0</c:v>
                      </c:pt>
                      <c:pt idx="1513">
                        <c:v>0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0</c:v>
                      </c:pt>
                      <c:pt idx="1517">
                        <c:v>0</c:v>
                      </c:pt>
                      <c:pt idx="1518">
                        <c:v>0</c:v>
                      </c:pt>
                      <c:pt idx="1519">
                        <c:v>0</c:v>
                      </c:pt>
                      <c:pt idx="1520">
                        <c:v>0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0</c:v>
                      </c:pt>
                      <c:pt idx="1524">
                        <c:v>0</c:v>
                      </c:pt>
                      <c:pt idx="1525">
                        <c:v>0</c:v>
                      </c:pt>
                      <c:pt idx="1526">
                        <c:v>0</c:v>
                      </c:pt>
                      <c:pt idx="1527">
                        <c:v>0</c:v>
                      </c:pt>
                      <c:pt idx="1528">
                        <c:v>0</c:v>
                      </c:pt>
                      <c:pt idx="1529">
                        <c:v>0</c:v>
                      </c:pt>
                      <c:pt idx="1530">
                        <c:v>0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0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0</c:v>
                      </c:pt>
                      <c:pt idx="1541">
                        <c:v>0</c:v>
                      </c:pt>
                      <c:pt idx="1542">
                        <c:v>0</c:v>
                      </c:pt>
                      <c:pt idx="1543">
                        <c:v>0</c:v>
                      </c:pt>
                      <c:pt idx="1544">
                        <c:v>0</c:v>
                      </c:pt>
                      <c:pt idx="1545">
                        <c:v>0</c:v>
                      </c:pt>
                      <c:pt idx="1546">
                        <c:v>0</c:v>
                      </c:pt>
                      <c:pt idx="1547">
                        <c:v>0</c:v>
                      </c:pt>
                      <c:pt idx="1548">
                        <c:v>0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0</c:v>
                      </c:pt>
                      <c:pt idx="1552">
                        <c:v>0</c:v>
                      </c:pt>
                      <c:pt idx="1553">
                        <c:v>0</c:v>
                      </c:pt>
                      <c:pt idx="1554">
                        <c:v>0</c:v>
                      </c:pt>
                      <c:pt idx="1555">
                        <c:v>0</c:v>
                      </c:pt>
                      <c:pt idx="1556">
                        <c:v>0</c:v>
                      </c:pt>
                      <c:pt idx="1557">
                        <c:v>0</c:v>
                      </c:pt>
                      <c:pt idx="1558">
                        <c:v>0</c:v>
                      </c:pt>
                      <c:pt idx="1559">
                        <c:v>0</c:v>
                      </c:pt>
                      <c:pt idx="1560">
                        <c:v>0</c:v>
                      </c:pt>
                      <c:pt idx="1561">
                        <c:v>0</c:v>
                      </c:pt>
                      <c:pt idx="1562">
                        <c:v>0</c:v>
                      </c:pt>
                      <c:pt idx="1563">
                        <c:v>0</c:v>
                      </c:pt>
                      <c:pt idx="1564">
                        <c:v>0</c:v>
                      </c:pt>
                      <c:pt idx="1565">
                        <c:v>0</c:v>
                      </c:pt>
                      <c:pt idx="1566">
                        <c:v>0</c:v>
                      </c:pt>
                      <c:pt idx="1567">
                        <c:v>0</c:v>
                      </c:pt>
                      <c:pt idx="1568">
                        <c:v>0</c:v>
                      </c:pt>
                      <c:pt idx="1569">
                        <c:v>0</c:v>
                      </c:pt>
                      <c:pt idx="1570">
                        <c:v>0</c:v>
                      </c:pt>
                      <c:pt idx="1571">
                        <c:v>0</c:v>
                      </c:pt>
                      <c:pt idx="1572">
                        <c:v>0</c:v>
                      </c:pt>
                      <c:pt idx="1573">
                        <c:v>0</c:v>
                      </c:pt>
                      <c:pt idx="1574">
                        <c:v>0</c:v>
                      </c:pt>
                      <c:pt idx="1575">
                        <c:v>0</c:v>
                      </c:pt>
                      <c:pt idx="1576">
                        <c:v>0</c:v>
                      </c:pt>
                      <c:pt idx="1577">
                        <c:v>0</c:v>
                      </c:pt>
                      <c:pt idx="1578">
                        <c:v>0</c:v>
                      </c:pt>
                      <c:pt idx="1579">
                        <c:v>0</c:v>
                      </c:pt>
                      <c:pt idx="1580">
                        <c:v>0</c:v>
                      </c:pt>
                      <c:pt idx="1581">
                        <c:v>0</c:v>
                      </c:pt>
                      <c:pt idx="1582">
                        <c:v>0</c:v>
                      </c:pt>
                      <c:pt idx="1583">
                        <c:v>0</c:v>
                      </c:pt>
                      <c:pt idx="1584">
                        <c:v>0</c:v>
                      </c:pt>
                      <c:pt idx="1585">
                        <c:v>0</c:v>
                      </c:pt>
                      <c:pt idx="1586">
                        <c:v>0</c:v>
                      </c:pt>
                      <c:pt idx="1587">
                        <c:v>0</c:v>
                      </c:pt>
                      <c:pt idx="1588">
                        <c:v>0</c:v>
                      </c:pt>
                      <c:pt idx="1589">
                        <c:v>0</c:v>
                      </c:pt>
                      <c:pt idx="1590">
                        <c:v>0</c:v>
                      </c:pt>
                      <c:pt idx="1591">
                        <c:v>0</c:v>
                      </c:pt>
                      <c:pt idx="1592">
                        <c:v>0</c:v>
                      </c:pt>
                      <c:pt idx="1593">
                        <c:v>0</c:v>
                      </c:pt>
                      <c:pt idx="1594">
                        <c:v>0</c:v>
                      </c:pt>
                      <c:pt idx="1595">
                        <c:v>0</c:v>
                      </c:pt>
                      <c:pt idx="1596">
                        <c:v>0</c:v>
                      </c:pt>
                      <c:pt idx="1597">
                        <c:v>0</c:v>
                      </c:pt>
                      <c:pt idx="1598">
                        <c:v>0</c:v>
                      </c:pt>
                      <c:pt idx="1599">
                        <c:v>0</c:v>
                      </c:pt>
                      <c:pt idx="1600">
                        <c:v>0</c:v>
                      </c:pt>
                      <c:pt idx="1601">
                        <c:v>0</c:v>
                      </c:pt>
                      <c:pt idx="1602">
                        <c:v>0</c:v>
                      </c:pt>
                      <c:pt idx="1603">
                        <c:v>0</c:v>
                      </c:pt>
                      <c:pt idx="1604">
                        <c:v>0</c:v>
                      </c:pt>
                      <c:pt idx="1605">
                        <c:v>0</c:v>
                      </c:pt>
                      <c:pt idx="1606">
                        <c:v>0</c:v>
                      </c:pt>
                      <c:pt idx="1607">
                        <c:v>0</c:v>
                      </c:pt>
                      <c:pt idx="1608">
                        <c:v>0</c:v>
                      </c:pt>
                      <c:pt idx="1609">
                        <c:v>0</c:v>
                      </c:pt>
                      <c:pt idx="1610">
                        <c:v>0</c:v>
                      </c:pt>
                      <c:pt idx="1611">
                        <c:v>0</c:v>
                      </c:pt>
                      <c:pt idx="1612">
                        <c:v>0</c:v>
                      </c:pt>
                      <c:pt idx="1613">
                        <c:v>0</c:v>
                      </c:pt>
                      <c:pt idx="1614">
                        <c:v>0</c:v>
                      </c:pt>
                      <c:pt idx="1615">
                        <c:v>0</c:v>
                      </c:pt>
                      <c:pt idx="1616">
                        <c:v>0</c:v>
                      </c:pt>
                      <c:pt idx="1617">
                        <c:v>0</c:v>
                      </c:pt>
                      <c:pt idx="1618">
                        <c:v>0</c:v>
                      </c:pt>
                      <c:pt idx="1619">
                        <c:v>0</c:v>
                      </c:pt>
                      <c:pt idx="1620">
                        <c:v>0</c:v>
                      </c:pt>
                      <c:pt idx="1621">
                        <c:v>0</c:v>
                      </c:pt>
                      <c:pt idx="1622">
                        <c:v>0</c:v>
                      </c:pt>
                      <c:pt idx="1623">
                        <c:v>0</c:v>
                      </c:pt>
                      <c:pt idx="1624">
                        <c:v>0</c:v>
                      </c:pt>
                      <c:pt idx="1625">
                        <c:v>0</c:v>
                      </c:pt>
                      <c:pt idx="1626">
                        <c:v>0</c:v>
                      </c:pt>
                      <c:pt idx="1627">
                        <c:v>0</c:v>
                      </c:pt>
                      <c:pt idx="1628">
                        <c:v>0</c:v>
                      </c:pt>
                      <c:pt idx="1629">
                        <c:v>0</c:v>
                      </c:pt>
                      <c:pt idx="1630">
                        <c:v>0.01</c:v>
                      </c:pt>
                      <c:pt idx="1631">
                        <c:v>0.01</c:v>
                      </c:pt>
                      <c:pt idx="1632">
                        <c:v>0.01</c:v>
                      </c:pt>
                      <c:pt idx="1633">
                        <c:v>0.01</c:v>
                      </c:pt>
                      <c:pt idx="1634">
                        <c:v>0.01</c:v>
                      </c:pt>
                      <c:pt idx="1635">
                        <c:v>0.01</c:v>
                      </c:pt>
                      <c:pt idx="1636">
                        <c:v>0.01</c:v>
                      </c:pt>
                      <c:pt idx="1637">
                        <c:v>0.01</c:v>
                      </c:pt>
                      <c:pt idx="1638">
                        <c:v>0.01</c:v>
                      </c:pt>
                      <c:pt idx="1639">
                        <c:v>0.01</c:v>
                      </c:pt>
                      <c:pt idx="1640">
                        <c:v>0.01</c:v>
                      </c:pt>
                      <c:pt idx="1641">
                        <c:v>0.01</c:v>
                      </c:pt>
                      <c:pt idx="1642">
                        <c:v>0.01</c:v>
                      </c:pt>
                      <c:pt idx="1643">
                        <c:v>0.01</c:v>
                      </c:pt>
                      <c:pt idx="1644">
                        <c:v>0.01</c:v>
                      </c:pt>
                      <c:pt idx="1645">
                        <c:v>0.01</c:v>
                      </c:pt>
                      <c:pt idx="1646">
                        <c:v>0.01</c:v>
                      </c:pt>
                      <c:pt idx="1647">
                        <c:v>0.01</c:v>
                      </c:pt>
                      <c:pt idx="1648">
                        <c:v>0.01</c:v>
                      </c:pt>
                      <c:pt idx="1649">
                        <c:v>0.01</c:v>
                      </c:pt>
                      <c:pt idx="1650">
                        <c:v>0.01</c:v>
                      </c:pt>
                      <c:pt idx="1651">
                        <c:v>0.01</c:v>
                      </c:pt>
                      <c:pt idx="1652">
                        <c:v>0.01</c:v>
                      </c:pt>
                      <c:pt idx="1653">
                        <c:v>0.01</c:v>
                      </c:pt>
                      <c:pt idx="1654">
                        <c:v>0.01</c:v>
                      </c:pt>
                      <c:pt idx="1655">
                        <c:v>0.01</c:v>
                      </c:pt>
                      <c:pt idx="1656">
                        <c:v>0.01</c:v>
                      </c:pt>
                      <c:pt idx="1657">
                        <c:v>0.01</c:v>
                      </c:pt>
                      <c:pt idx="1658">
                        <c:v>0.01</c:v>
                      </c:pt>
                      <c:pt idx="1659">
                        <c:v>0.01</c:v>
                      </c:pt>
                      <c:pt idx="1660">
                        <c:v>0.01</c:v>
                      </c:pt>
                      <c:pt idx="1661">
                        <c:v>0.01</c:v>
                      </c:pt>
                      <c:pt idx="1662">
                        <c:v>0.01</c:v>
                      </c:pt>
                      <c:pt idx="1663">
                        <c:v>0.01</c:v>
                      </c:pt>
                      <c:pt idx="1664">
                        <c:v>0.01</c:v>
                      </c:pt>
                      <c:pt idx="1665">
                        <c:v>0.01</c:v>
                      </c:pt>
                      <c:pt idx="1666">
                        <c:v>0.01</c:v>
                      </c:pt>
                      <c:pt idx="1667">
                        <c:v>0.01</c:v>
                      </c:pt>
                      <c:pt idx="1668">
                        <c:v>0.01</c:v>
                      </c:pt>
                      <c:pt idx="1669">
                        <c:v>0.01</c:v>
                      </c:pt>
                      <c:pt idx="1670">
                        <c:v>0.01</c:v>
                      </c:pt>
                      <c:pt idx="1671">
                        <c:v>0.01</c:v>
                      </c:pt>
                      <c:pt idx="1672">
                        <c:v>0.01</c:v>
                      </c:pt>
                      <c:pt idx="1673">
                        <c:v>0.01</c:v>
                      </c:pt>
                      <c:pt idx="1674">
                        <c:v>0.01</c:v>
                      </c:pt>
                      <c:pt idx="1675">
                        <c:v>0.01</c:v>
                      </c:pt>
                      <c:pt idx="1676">
                        <c:v>0.01</c:v>
                      </c:pt>
                      <c:pt idx="1677">
                        <c:v>0.01</c:v>
                      </c:pt>
                      <c:pt idx="1678">
                        <c:v>0.01</c:v>
                      </c:pt>
                      <c:pt idx="1679">
                        <c:v>0.01</c:v>
                      </c:pt>
                      <c:pt idx="1680">
                        <c:v>0.01</c:v>
                      </c:pt>
                      <c:pt idx="1681">
                        <c:v>0.01</c:v>
                      </c:pt>
                      <c:pt idx="1682">
                        <c:v>0.01</c:v>
                      </c:pt>
                      <c:pt idx="1683">
                        <c:v>0.01</c:v>
                      </c:pt>
                      <c:pt idx="1684">
                        <c:v>0.01</c:v>
                      </c:pt>
                      <c:pt idx="1685">
                        <c:v>0.01</c:v>
                      </c:pt>
                      <c:pt idx="1686">
                        <c:v>0.01</c:v>
                      </c:pt>
                      <c:pt idx="1687">
                        <c:v>0.01</c:v>
                      </c:pt>
                      <c:pt idx="1688">
                        <c:v>0.01</c:v>
                      </c:pt>
                      <c:pt idx="1689">
                        <c:v>0.01</c:v>
                      </c:pt>
                      <c:pt idx="1690">
                        <c:v>0.01</c:v>
                      </c:pt>
                      <c:pt idx="1691">
                        <c:v>0.01</c:v>
                      </c:pt>
                      <c:pt idx="1692">
                        <c:v>0.01</c:v>
                      </c:pt>
                      <c:pt idx="1693">
                        <c:v>0.01</c:v>
                      </c:pt>
                      <c:pt idx="1694">
                        <c:v>0.01</c:v>
                      </c:pt>
                      <c:pt idx="1695">
                        <c:v>0.01</c:v>
                      </c:pt>
                      <c:pt idx="1696">
                        <c:v>0.01</c:v>
                      </c:pt>
                      <c:pt idx="1697">
                        <c:v>0.01</c:v>
                      </c:pt>
                      <c:pt idx="1698">
                        <c:v>0.01</c:v>
                      </c:pt>
                      <c:pt idx="1699">
                        <c:v>0.01</c:v>
                      </c:pt>
                      <c:pt idx="1700">
                        <c:v>0.01</c:v>
                      </c:pt>
                      <c:pt idx="1701">
                        <c:v>0.01</c:v>
                      </c:pt>
                      <c:pt idx="1702">
                        <c:v>0.01</c:v>
                      </c:pt>
                      <c:pt idx="1703">
                        <c:v>0.01</c:v>
                      </c:pt>
                      <c:pt idx="1704">
                        <c:v>0.01</c:v>
                      </c:pt>
                      <c:pt idx="1705">
                        <c:v>0.01</c:v>
                      </c:pt>
                      <c:pt idx="1706">
                        <c:v>0.01</c:v>
                      </c:pt>
                      <c:pt idx="1707">
                        <c:v>0.01</c:v>
                      </c:pt>
                      <c:pt idx="1708">
                        <c:v>0.01</c:v>
                      </c:pt>
                      <c:pt idx="1709">
                        <c:v>0.01</c:v>
                      </c:pt>
                      <c:pt idx="1710">
                        <c:v>0.01</c:v>
                      </c:pt>
                      <c:pt idx="1711">
                        <c:v>0.01</c:v>
                      </c:pt>
                      <c:pt idx="1712">
                        <c:v>0.01</c:v>
                      </c:pt>
                      <c:pt idx="1713">
                        <c:v>0.01</c:v>
                      </c:pt>
                      <c:pt idx="1714">
                        <c:v>0.01</c:v>
                      </c:pt>
                      <c:pt idx="1715">
                        <c:v>0.01</c:v>
                      </c:pt>
                      <c:pt idx="1716">
                        <c:v>0.01</c:v>
                      </c:pt>
                      <c:pt idx="1717">
                        <c:v>0.01</c:v>
                      </c:pt>
                      <c:pt idx="1718">
                        <c:v>0.01</c:v>
                      </c:pt>
                      <c:pt idx="1719">
                        <c:v>0.01</c:v>
                      </c:pt>
                      <c:pt idx="1720">
                        <c:v>0.01</c:v>
                      </c:pt>
                      <c:pt idx="1721">
                        <c:v>0.01</c:v>
                      </c:pt>
                      <c:pt idx="1722">
                        <c:v>0.01</c:v>
                      </c:pt>
                      <c:pt idx="1723">
                        <c:v>0.01</c:v>
                      </c:pt>
                      <c:pt idx="1724">
                        <c:v>0.01</c:v>
                      </c:pt>
                      <c:pt idx="1725">
                        <c:v>0.01</c:v>
                      </c:pt>
                      <c:pt idx="1726">
                        <c:v>0</c:v>
                      </c:pt>
                      <c:pt idx="1727">
                        <c:v>0</c:v>
                      </c:pt>
                      <c:pt idx="1728">
                        <c:v>0</c:v>
                      </c:pt>
                      <c:pt idx="1729">
                        <c:v>0</c:v>
                      </c:pt>
                      <c:pt idx="1730">
                        <c:v>0</c:v>
                      </c:pt>
                      <c:pt idx="1731">
                        <c:v>0</c:v>
                      </c:pt>
                      <c:pt idx="1732">
                        <c:v>0</c:v>
                      </c:pt>
                      <c:pt idx="1733">
                        <c:v>0</c:v>
                      </c:pt>
                      <c:pt idx="1734">
                        <c:v>0</c:v>
                      </c:pt>
                      <c:pt idx="1735">
                        <c:v>0</c:v>
                      </c:pt>
                      <c:pt idx="1736">
                        <c:v>0</c:v>
                      </c:pt>
                      <c:pt idx="1737">
                        <c:v>0</c:v>
                      </c:pt>
                      <c:pt idx="1738">
                        <c:v>0</c:v>
                      </c:pt>
                      <c:pt idx="1739">
                        <c:v>0</c:v>
                      </c:pt>
                      <c:pt idx="1740">
                        <c:v>0</c:v>
                      </c:pt>
                      <c:pt idx="1741">
                        <c:v>0</c:v>
                      </c:pt>
                      <c:pt idx="1742">
                        <c:v>0</c:v>
                      </c:pt>
                      <c:pt idx="1743">
                        <c:v>0</c:v>
                      </c:pt>
                      <c:pt idx="1744">
                        <c:v>0</c:v>
                      </c:pt>
                      <c:pt idx="1745">
                        <c:v>0</c:v>
                      </c:pt>
                      <c:pt idx="1746">
                        <c:v>0</c:v>
                      </c:pt>
                      <c:pt idx="1747">
                        <c:v>0</c:v>
                      </c:pt>
                      <c:pt idx="1748">
                        <c:v>0</c:v>
                      </c:pt>
                      <c:pt idx="1749">
                        <c:v>0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0</c:v>
                      </c:pt>
                      <c:pt idx="1753">
                        <c:v>0</c:v>
                      </c:pt>
                      <c:pt idx="1754">
                        <c:v>0</c:v>
                      </c:pt>
                      <c:pt idx="1755">
                        <c:v>0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0</c:v>
                      </c:pt>
                      <c:pt idx="1759">
                        <c:v>0</c:v>
                      </c:pt>
                      <c:pt idx="1760">
                        <c:v>0</c:v>
                      </c:pt>
                      <c:pt idx="1761">
                        <c:v>0</c:v>
                      </c:pt>
                      <c:pt idx="1762">
                        <c:v>0</c:v>
                      </c:pt>
                      <c:pt idx="1763">
                        <c:v>0</c:v>
                      </c:pt>
                      <c:pt idx="1764">
                        <c:v>0</c:v>
                      </c:pt>
                      <c:pt idx="1765">
                        <c:v>0</c:v>
                      </c:pt>
                      <c:pt idx="1766">
                        <c:v>0</c:v>
                      </c:pt>
                      <c:pt idx="1767">
                        <c:v>0</c:v>
                      </c:pt>
                      <c:pt idx="1768">
                        <c:v>0</c:v>
                      </c:pt>
                      <c:pt idx="1769">
                        <c:v>0</c:v>
                      </c:pt>
                      <c:pt idx="1770">
                        <c:v>0</c:v>
                      </c:pt>
                      <c:pt idx="1771">
                        <c:v>0</c:v>
                      </c:pt>
                      <c:pt idx="1772">
                        <c:v>0</c:v>
                      </c:pt>
                      <c:pt idx="1773">
                        <c:v>0</c:v>
                      </c:pt>
                      <c:pt idx="1774">
                        <c:v>0</c:v>
                      </c:pt>
                      <c:pt idx="1775">
                        <c:v>0</c:v>
                      </c:pt>
                      <c:pt idx="1776">
                        <c:v>0</c:v>
                      </c:pt>
                      <c:pt idx="1777">
                        <c:v>0</c:v>
                      </c:pt>
                      <c:pt idx="1778">
                        <c:v>0</c:v>
                      </c:pt>
                      <c:pt idx="1779">
                        <c:v>0</c:v>
                      </c:pt>
                      <c:pt idx="1780">
                        <c:v>0</c:v>
                      </c:pt>
                      <c:pt idx="1781">
                        <c:v>0</c:v>
                      </c:pt>
                      <c:pt idx="1782">
                        <c:v>0</c:v>
                      </c:pt>
                      <c:pt idx="1783">
                        <c:v>0</c:v>
                      </c:pt>
                      <c:pt idx="1784">
                        <c:v>0</c:v>
                      </c:pt>
                      <c:pt idx="1785">
                        <c:v>0</c:v>
                      </c:pt>
                      <c:pt idx="1786">
                        <c:v>0</c:v>
                      </c:pt>
                      <c:pt idx="1787">
                        <c:v>0</c:v>
                      </c:pt>
                      <c:pt idx="1788">
                        <c:v>0</c:v>
                      </c:pt>
                      <c:pt idx="1789">
                        <c:v>0</c:v>
                      </c:pt>
                      <c:pt idx="1790">
                        <c:v>0</c:v>
                      </c:pt>
                      <c:pt idx="1791">
                        <c:v>0</c:v>
                      </c:pt>
                      <c:pt idx="1792">
                        <c:v>0</c:v>
                      </c:pt>
                      <c:pt idx="1793">
                        <c:v>0</c:v>
                      </c:pt>
                      <c:pt idx="1794">
                        <c:v>0</c:v>
                      </c:pt>
                      <c:pt idx="1795">
                        <c:v>0</c:v>
                      </c:pt>
                      <c:pt idx="1796">
                        <c:v>0</c:v>
                      </c:pt>
                      <c:pt idx="1797">
                        <c:v>0</c:v>
                      </c:pt>
                      <c:pt idx="1798">
                        <c:v>0</c:v>
                      </c:pt>
                      <c:pt idx="1799">
                        <c:v>0</c:v>
                      </c:pt>
                      <c:pt idx="1800">
                        <c:v>0</c:v>
                      </c:pt>
                      <c:pt idx="1801">
                        <c:v>0</c:v>
                      </c:pt>
                      <c:pt idx="1802">
                        <c:v>0</c:v>
                      </c:pt>
                      <c:pt idx="1803">
                        <c:v>0</c:v>
                      </c:pt>
                      <c:pt idx="1804">
                        <c:v>0</c:v>
                      </c:pt>
                      <c:pt idx="1805">
                        <c:v>0</c:v>
                      </c:pt>
                      <c:pt idx="1806">
                        <c:v>0</c:v>
                      </c:pt>
                      <c:pt idx="1807">
                        <c:v>0</c:v>
                      </c:pt>
                      <c:pt idx="1808">
                        <c:v>0</c:v>
                      </c:pt>
                      <c:pt idx="1809">
                        <c:v>0</c:v>
                      </c:pt>
                      <c:pt idx="1810">
                        <c:v>0</c:v>
                      </c:pt>
                      <c:pt idx="1811">
                        <c:v>0</c:v>
                      </c:pt>
                      <c:pt idx="1812">
                        <c:v>0</c:v>
                      </c:pt>
                      <c:pt idx="1813">
                        <c:v>0</c:v>
                      </c:pt>
                      <c:pt idx="1814">
                        <c:v>0</c:v>
                      </c:pt>
                      <c:pt idx="1815">
                        <c:v>0</c:v>
                      </c:pt>
                      <c:pt idx="1816">
                        <c:v>0</c:v>
                      </c:pt>
                      <c:pt idx="1817">
                        <c:v>0</c:v>
                      </c:pt>
                      <c:pt idx="1818">
                        <c:v>0</c:v>
                      </c:pt>
                      <c:pt idx="1819">
                        <c:v>0</c:v>
                      </c:pt>
                      <c:pt idx="1820">
                        <c:v>0</c:v>
                      </c:pt>
                      <c:pt idx="1821">
                        <c:v>0</c:v>
                      </c:pt>
                      <c:pt idx="1822">
                        <c:v>0</c:v>
                      </c:pt>
                      <c:pt idx="1823">
                        <c:v>0</c:v>
                      </c:pt>
                      <c:pt idx="1824">
                        <c:v>0</c:v>
                      </c:pt>
                      <c:pt idx="1825">
                        <c:v>0</c:v>
                      </c:pt>
                      <c:pt idx="1826">
                        <c:v>0</c:v>
                      </c:pt>
                      <c:pt idx="1827">
                        <c:v>0</c:v>
                      </c:pt>
                      <c:pt idx="1828">
                        <c:v>0</c:v>
                      </c:pt>
                      <c:pt idx="1829">
                        <c:v>0</c:v>
                      </c:pt>
                      <c:pt idx="1830">
                        <c:v>0</c:v>
                      </c:pt>
                      <c:pt idx="1831">
                        <c:v>0</c:v>
                      </c:pt>
                      <c:pt idx="1832">
                        <c:v>0</c:v>
                      </c:pt>
                      <c:pt idx="1833">
                        <c:v>0</c:v>
                      </c:pt>
                      <c:pt idx="1834">
                        <c:v>0</c:v>
                      </c:pt>
                      <c:pt idx="1835">
                        <c:v>0</c:v>
                      </c:pt>
                      <c:pt idx="1836">
                        <c:v>0</c:v>
                      </c:pt>
                      <c:pt idx="1837">
                        <c:v>0</c:v>
                      </c:pt>
                      <c:pt idx="1838">
                        <c:v>0</c:v>
                      </c:pt>
                      <c:pt idx="1839">
                        <c:v>0</c:v>
                      </c:pt>
                      <c:pt idx="1840">
                        <c:v>0</c:v>
                      </c:pt>
                      <c:pt idx="1841">
                        <c:v>0</c:v>
                      </c:pt>
                      <c:pt idx="1842">
                        <c:v>0</c:v>
                      </c:pt>
                      <c:pt idx="1843">
                        <c:v>0</c:v>
                      </c:pt>
                      <c:pt idx="1844">
                        <c:v>0</c:v>
                      </c:pt>
                      <c:pt idx="1845">
                        <c:v>0</c:v>
                      </c:pt>
                      <c:pt idx="1846">
                        <c:v>0</c:v>
                      </c:pt>
                      <c:pt idx="1847">
                        <c:v>0</c:v>
                      </c:pt>
                      <c:pt idx="1848">
                        <c:v>0</c:v>
                      </c:pt>
                      <c:pt idx="1849">
                        <c:v>0</c:v>
                      </c:pt>
                      <c:pt idx="1850">
                        <c:v>0</c:v>
                      </c:pt>
                      <c:pt idx="1851">
                        <c:v>0</c:v>
                      </c:pt>
                      <c:pt idx="1852">
                        <c:v>0</c:v>
                      </c:pt>
                      <c:pt idx="1853">
                        <c:v>0</c:v>
                      </c:pt>
                      <c:pt idx="1854">
                        <c:v>0</c:v>
                      </c:pt>
                      <c:pt idx="1855">
                        <c:v>0</c:v>
                      </c:pt>
                      <c:pt idx="1856">
                        <c:v>0</c:v>
                      </c:pt>
                      <c:pt idx="1857">
                        <c:v>0</c:v>
                      </c:pt>
                      <c:pt idx="1858">
                        <c:v>0</c:v>
                      </c:pt>
                      <c:pt idx="1859">
                        <c:v>0</c:v>
                      </c:pt>
                      <c:pt idx="1860">
                        <c:v>0</c:v>
                      </c:pt>
                      <c:pt idx="1861">
                        <c:v>0</c:v>
                      </c:pt>
                      <c:pt idx="1862">
                        <c:v>0</c:v>
                      </c:pt>
                      <c:pt idx="1863">
                        <c:v>0</c:v>
                      </c:pt>
                      <c:pt idx="1864">
                        <c:v>0</c:v>
                      </c:pt>
                      <c:pt idx="1865">
                        <c:v>0</c:v>
                      </c:pt>
                      <c:pt idx="1866">
                        <c:v>0</c:v>
                      </c:pt>
                      <c:pt idx="1867">
                        <c:v>0</c:v>
                      </c:pt>
                      <c:pt idx="1868">
                        <c:v>0</c:v>
                      </c:pt>
                      <c:pt idx="1869">
                        <c:v>0</c:v>
                      </c:pt>
                      <c:pt idx="1870">
                        <c:v>0</c:v>
                      </c:pt>
                      <c:pt idx="1871">
                        <c:v>0</c:v>
                      </c:pt>
                      <c:pt idx="1872">
                        <c:v>0</c:v>
                      </c:pt>
                      <c:pt idx="1873">
                        <c:v>0</c:v>
                      </c:pt>
                      <c:pt idx="1874">
                        <c:v>0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0</c:v>
                      </c:pt>
                      <c:pt idx="1879">
                        <c:v>0</c:v>
                      </c:pt>
                      <c:pt idx="1880">
                        <c:v>0</c:v>
                      </c:pt>
                      <c:pt idx="1881">
                        <c:v>0</c:v>
                      </c:pt>
                      <c:pt idx="1882">
                        <c:v>0</c:v>
                      </c:pt>
                      <c:pt idx="1883">
                        <c:v>0</c:v>
                      </c:pt>
                      <c:pt idx="1884">
                        <c:v>0</c:v>
                      </c:pt>
                      <c:pt idx="1885">
                        <c:v>0</c:v>
                      </c:pt>
                      <c:pt idx="1886">
                        <c:v>0</c:v>
                      </c:pt>
                      <c:pt idx="1887">
                        <c:v>0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0</c:v>
                      </c:pt>
                      <c:pt idx="1891">
                        <c:v>0</c:v>
                      </c:pt>
                      <c:pt idx="1892">
                        <c:v>0</c:v>
                      </c:pt>
                      <c:pt idx="1893">
                        <c:v>0</c:v>
                      </c:pt>
                      <c:pt idx="1894">
                        <c:v>0</c:v>
                      </c:pt>
                      <c:pt idx="1895">
                        <c:v>0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0</c:v>
                      </c:pt>
                      <c:pt idx="1899">
                        <c:v>0</c:v>
                      </c:pt>
                      <c:pt idx="1900">
                        <c:v>0</c:v>
                      </c:pt>
                      <c:pt idx="1901">
                        <c:v>0</c:v>
                      </c:pt>
                      <c:pt idx="1902">
                        <c:v>0</c:v>
                      </c:pt>
                      <c:pt idx="1903">
                        <c:v>0</c:v>
                      </c:pt>
                      <c:pt idx="1904">
                        <c:v>0</c:v>
                      </c:pt>
                      <c:pt idx="1905">
                        <c:v>0</c:v>
                      </c:pt>
                      <c:pt idx="1906">
                        <c:v>0</c:v>
                      </c:pt>
                      <c:pt idx="1907">
                        <c:v>0</c:v>
                      </c:pt>
                      <c:pt idx="1908">
                        <c:v>0</c:v>
                      </c:pt>
                      <c:pt idx="1909">
                        <c:v>0</c:v>
                      </c:pt>
                      <c:pt idx="1910">
                        <c:v>0</c:v>
                      </c:pt>
                      <c:pt idx="1911">
                        <c:v>0</c:v>
                      </c:pt>
                      <c:pt idx="1912">
                        <c:v>0</c:v>
                      </c:pt>
                      <c:pt idx="1913">
                        <c:v>0</c:v>
                      </c:pt>
                      <c:pt idx="1914">
                        <c:v>0</c:v>
                      </c:pt>
                      <c:pt idx="1915">
                        <c:v>0</c:v>
                      </c:pt>
                      <c:pt idx="1916">
                        <c:v>0</c:v>
                      </c:pt>
                      <c:pt idx="1917">
                        <c:v>0</c:v>
                      </c:pt>
                      <c:pt idx="1918">
                        <c:v>0</c:v>
                      </c:pt>
                      <c:pt idx="1919">
                        <c:v>0</c:v>
                      </c:pt>
                      <c:pt idx="1920">
                        <c:v>0</c:v>
                      </c:pt>
                      <c:pt idx="1921">
                        <c:v>0</c:v>
                      </c:pt>
                      <c:pt idx="1922">
                        <c:v>0</c:v>
                      </c:pt>
                      <c:pt idx="1923">
                        <c:v>0</c:v>
                      </c:pt>
                      <c:pt idx="1924">
                        <c:v>0</c:v>
                      </c:pt>
                      <c:pt idx="1925">
                        <c:v>0</c:v>
                      </c:pt>
                      <c:pt idx="1926">
                        <c:v>0</c:v>
                      </c:pt>
                      <c:pt idx="1927">
                        <c:v>0</c:v>
                      </c:pt>
                      <c:pt idx="1928">
                        <c:v>0</c:v>
                      </c:pt>
                      <c:pt idx="1929">
                        <c:v>0</c:v>
                      </c:pt>
                      <c:pt idx="1930">
                        <c:v>0</c:v>
                      </c:pt>
                      <c:pt idx="1931">
                        <c:v>0</c:v>
                      </c:pt>
                      <c:pt idx="1932">
                        <c:v>0</c:v>
                      </c:pt>
                      <c:pt idx="1933">
                        <c:v>0</c:v>
                      </c:pt>
                      <c:pt idx="1934">
                        <c:v>0</c:v>
                      </c:pt>
                      <c:pt idx="1935">
                        <c:v>0</c:v>
                      </c:pt>
                      <c:pt idx="1936">
                        <c:v>0</c:v>
                      </c:pt>
                      <c:pt idx="1937">
                        <c:v>0</c:v>
                      </c:pt>
                      <c:pt idx="1938">
                        <c:v>0</c:v>
                      </c:pt>
                      <c:pt idx="1939">
                        <c:v>0</c:v>
                      </c:pt>
                      <c:pt idx="1940">
                        <c:v>0</c:v>
                      </c:pt>
                      <c:pt idx="1941">
                        <c:v>0</c:v>
                      </c:pt>
                      <c:pt idx="1942">
                        <c:v>0</c:v>
                      </c:pt>
                      <c:pt idx="1943">
                        <c:v>0</c:v>
                      </c:pt>
                      <c:pt idx="1944">
                        <c:v>0</c:v>
                      </c:pt>
                      <c:pt idx="1945">
                        <c:v>0</c:v>
                      </c:pt>
                      <c:pt idx="1946">
                        <c:v>0</c:v>
                      </c:pt>
                      <c:pt idx="1947">
                        <c:v>0</c:v>
                      </c:pt>
                      <c:pt idx="1948">
                        <c:v>0</c:v>
                      </c:pt>
                      <c:pt idx="1949">
                        <c:v>0</c:v>
                      </c:pt>
                      <c:pt idx="1950">
                        <c:v>0</c:v>
                      </c:pt>
                      <c:pt idx="1951">
                        <c:v>0</c:v>
                      </c:pt>
                      <c:pt idx="1952">
                        <c:v>0</c:v>
                      </c:pt>
                      <c:pt idx="1953">
                        <c:v>0</c:v>
                      </c:pt>
                      <c:pt idx="1954">
                        <c:v>0</c:v>
                      </c:pt>
                      <c:pt idx="1955">
                        <c:v>0</c:v>
                      </c:pt>
                      <c:pt idx="1956">
                        <c:v>0</c:v>
                      </c:pt>
                      <c:pt idx="1957">
                        <c:v>0</c:v>
                      </c:pt>
                      <c:pt idx="1958">
                        <c:v>0</c:v>
                      </c:pt>
                      <c:pt idx="1959">
                        <c:v>0</c:v>
                      </c:pt>
                      <c:pt idx="1960">
                        <c:v>0</c:v>
                      </c:pt>
                      <c:pt idx="1961">
                        <c:v>0</c:v>
                      </c:pt>
                      <c:pt idx="1962">
                        <c:v>0</c:v>
                      </c:pt>
                      <c:pt idx="1963">
                        <c:v>0</c:v>
                      </c:pt>
                      <c:pt idx="1964">
                        <c:v>0</c:v>
                      </c:pt>
                      <c:pt idx="1965">
                        <c:v>0</c:v>
                      </c:pt>
                      <c:pt idx="1966">
                        <c:v>0</c:v>
                      </c:pt>
                      <c:pt idx="1967">
                        <c:v>0</c:v>
                      </c:pt>
                      <c:pt idx="1968">
                        <c:v>0</c:v>
                      </c:pt>
                      <c:pt idx="1969">
                        <c:v>0</c:v>
                      </c:pt>
                      <c:pt idx="1970">
                        <c:v>0</c:v>
                      </c:pt>
                      <c:pt idx="1971">
                        <c:v>0</c:v>
                      </c:pt>
                      <c:pt idx="1972">
                        <c:v>0</c:v>
                      </c:pt>
                      <c:pt idx="1973">
                        <c:v>0</c:v>
                      </c:pt>
                      <c:pt idx="1974">
                        <c:v>0</c:v>
                      </c:pt>
                      <c:pt idx="1975">
                        <c:v>0</c:v>
                      </c:pt>
                      <c:pt idx="1976">
                        <c:v>0</c:v>
                      </c:pt>
                      <c:pt idx="1977">
                        <c:v>0</c:v>
                      </c:pt>
                      <c:pt idx="1978">
                        <c:v>0</c:v>
                      </c:pt>
                      <c:pt idx="1979">
                        <c:v>0</c:v>
                      </c:pt>
                      <c:pt idx="1980">
                        <c:v>0</c:v>
                      </c:pt>
                      <c:pt idx="1981">
                        <c:v>0</c:v>
                      </c:pt>
                      <c:pt idx="1982">
                        <c:v>0</c:v>
                      </c:pt>
                      <c:pt idx="1983">
                        <c:v>0</c:v>
                      </c:pt>
                      <c:pt idx="1984">
                        <c:v>0</c:v>
                      </c:pt>
                      <c:pt idx="1985">
                        <c:v>0</c:v>
                      </c:pt>
                      <c:pt idx="1986">
                        <c:v>0</c:v>
                      </c:pt>
                      <c:pt idx="1987">
                        <c:v>0</c:v>
                      </c:pt>
                      <c:pt idx="1988">
                        <c:v>0</c:v>
                      </c:pt>
                      <c:pt idx="1989">
                        <c:v>0</c:v>
                      </c:pt>
                      <c:pt idx="1990">
                        <c:v>0</c:v>
                      </c:pt>
                      <c:pt idx="1991">
                        <c:v>0</c:v>
                      </c:pt>
                      <c:pt idx="1992">
                        <c:v>0</c:v>
                      </c:pt>
                      <c:pt idx="1993">
                        <c:v>0</c:v>
                      </c:pt>
                      <c:pt idx="1994">
                        <c:v>0</c:v>
                      </c:pt>
                      <c:pt idx="1995">
                        <c:v>0</c:v>
                      </c:pt>
                      <c:pt idx="1996">
                        <c:v>0</c:v>
                      </c:pt>
                      <c:pt idx="1997">
                        <c:v>0</c:v>
                      </c:pt>
                      <c:pt idx="1998">
                        <c:v>0</c:v>
                      </c:pt>
                      <c:pt idx="1999">
                        <c:v>0</c:v>
                      </c:pt>
                      <c:pt idx="2000">
                        <c:v>0</c:v>
                      </c:pt>
                      <c:pt idx="2001">
                        <c:v>0</c:v>
                      </c:pt>
                      <c:pt idx="2002">
                        <c:v>0</c:v>
                      </c:pt>
                      <c:pt idx="2003">
                        <c:v>0</c:v>
                      </c:pt>
                      <c:pt idx="2004">
                        <c:v>0</c:v>
                      </c:pt>
                      <c:pt idx="2005">
                        <c:v>0</c:v>
                      </c:pt>
                      <c:pt idx="2006">
                        <c:v>0</c:v>
                      </c:pt>
                      <c:pt idx="2007">
                        <c:v>0</c:v>
                      </c:pt>
                      <c:pt idx="2008">
                        <c:v>0</c:v>
                      </c:pt>
                      <c:pt idx="2009">
                        <c:v>0</c:v>
                      </c:pt>
                      <c:pt idx="2010">
                        <c:v>0</c:v>
                      </c:pt>
                      <c:pt idx="2011">
                        <c:v>0</c:v>
                      </c:pt>
                      <c:pt idx="2012">
                        <c:v>0</c:v>
                      </c:pt>
                      <c:pt idx="2013">
                        <c:v>0</c:v>
                      </c:pt>
                      <c:pt idx="2014">
                        <c:v>0</c:v>
                      </c:pt>
                      <c:pt idx="2015">
                        <c:v>0</c:v>
                      </c:pt>
                      <c:pt idx="2016">
                        <c:v>0</c:v>
                      </c:pt>
                      <c:pt idx="2017">
                        <c:v>0</c:v>
                      </c:pt>
                      <c:pt idx="2018">
                        <c:v>0</c:v>
                      </c:pt>
                      <c:pt idx="2019">
                        <c:v>0</c:v>
                      </c:pt>
                      <c:pt idx="2020">
                        <c:v>0</c:v>
                      </c:pt>
                      <c:pt idx="2021">
                        <c:v>0</c:v>
                      </c:pt>
                      <c:pt idx="2022">
                        <c:v>0</c:v>
                      </c:pt>
                      <c:pt idx="2023">
                        <c:v>0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0</c:v>
                      </c:pt>
                      <c:pt idx="2027">
                        <c:v>0</c:v>
                      </c:pt>
                      <c:pt idx="2028">
                        <c:v>0</c:v>
                      </c:pt>
                      <c:pt idx="2029">
                        <c:v>0</c:v>
                      </c:pt>
                      <c:pt idx="2030">
                        <c:v>0</c:v>
                      </c:pt>
                      <c:pt idx="2031">
                        <c:v>0</c:v>
                      </c:pt>
                      <c:pt idx="2032">
                        <c:v>0</c:v>
                      </c:pt>
                      <c:pt idx="2033">
                        <c:v>0</c:v>
                      </c:pt>
                      <c:pt idx="2034">
                        <c:v>0</c:v>
                      </c:pt>
                      <c:pt idx="2035">
                        <c:v>0</c:v>
                      </c:pt>
                      <c:pt idx="2036">
                        <c:v>0</c:v>
                      </c:pt>
                      <c:pt idx="2037">
                        <c:v>0</c:v>
                      </c:pt>
                      <c:pt idx="2038">
                        <c:v>0</c:v>
                      </c:pt>
                      <c:pt idx="2039">
                        <c:v>0</c:v>
                      </c:pt>
                      <c:pt idx="2040">
                        <c:v>0</c:v>
                      </c:pt>
                      <c:pt idx="2041">
                        <c:v>0</c:v>
                      </c:pt>
                      <c:pt idx="2042">
                        <c:v>0</c:v>
                      </c:pt>
                      <c:pt idx="2043">
                        <c:v>0</c:v>
                      </c:pt>
                      <c:pt idx="2044">
                        <c:v>0</c:v>
                      </c:pt>
                      <c:pt idx="2045">
                        <c:v>0</c:v>
                      </c:pt>
                      <c:pt idx="2046">
                        <c:v>0</c:v>
                      </c:pt>
                      <c:pt idx="2047">
                        <c:v>0</c:v>
                      </c:pt>
                      <c:pt idx="2048">
                        <c:v>0</c:v>
                      </c:pt>
                      <c:pt idx="2049">
                        <c:v>0</c:v>
                      </c:pt>
                      <c:pt idx="2050">
                        <c:v>0</c:v>
                      </c:pt>
                      <c:pt idx="2051">
                        <c:v>0</c:v>
                      </c:pt>
                      <c:pt idx="2052">
                        <c:v>0</c:v>
                      </c:pt>
                      <c:pt idx="2053">
                        <c:v>0</c:v>
                      </c:pt>
                      <c:pt idx="2054">
                        <c:v>0</c:v>
                      </c:pt>
                      <c:pt idx="2055">
                        <c:v>0</c:v>
                      </c:pt>
                      <c:pt idx="2056">
                        <c:v>0</c:v>
                      </c:pt>
                      <c:pt idx="2057">
                        <c:v>0</c:v>
                      </c:pt>
                      <c:pt idx="2058">
                        <c:v>0</c:v>
                      </c:pt>
                      <c:pt idx="2059">
                        <c:v>0</c:v>
                      </c:pt>
                      <c:pt idx="2060">
                        <c:v>0</c:v>
                      </c:pt>
                      <c:pt idx="2061">
                        <c:v>0</c:v>
                      </c:pt>
                      <c:pt idx="2062">
                        <c:v>0</c:v>
                      </c:pt>
                      <c:pt idx="2063">
                        <c:v>0</c:v>
                      </c:pt>
                      <c:pt idx="2064">
                        <c:v>0</c:v>
                      </c:pt>
                      <c:pt idx="2065">
                        <c:v>0</c:v>
                      </c:pt>
                      <c:pt idx="2066">
                        <c:v>0</c:v>
                      </c:pt>
                      <c:pt idx="2067">
                        <c:v>0</c:v>
                      </c:pt>
                      <c:pt idx="2068">
                        <c:v>0</c:v>
                      </c:pt>
                      <c:pt idx="2069">
                        <c:v>0</c:v>
                      </c:pt>
                      <c:pt idx="2070">
                        <c:v>0</c:v>
                      </c:pt>
                      <c:pt idx="2071">
                        <c:v>0</c:v>
                      </c:pt>
                      <c:pt idx="2072">
                        <c:v>0</c:v>
                      </c:pt>
                      <c:pt idx="2073">
                        <c:v>0</c:v>
                      </c:pt>
                      <c:pt idx="2074">
                        <c:v>0</c:v>
                      </c:pt>
                      <c:pt idx="2075">
                        <c:v>0</c:v>
                      </c:pt>
                      <c:pt idx="2076">
                        <c:v>0</c:v>
                      </c:pt>
                      <c:pt idx="2077">
                        <c:v>0</c:v>
                      </c:pt>
                      <c:pt idx="2078">
                        <c:v>0</c:v>
                      </c:pt>
                      <c:pt idx="2079">
                        <c:v>0</c:v>
                      </c:pt>
                      <c:pt idx="2080">
                        <c:v>0</c:v>
                      </c:pt>
                      <c:pt idx="2081">
                        <c:v>0</c:v>
                      </c:pt>
                      <c:pt idx="2082">
                        <c:v>0</c:v>
                      </c:pt>
                      <c:pt idx="2083">
                        <c:v>0</c:v>
                      </c:pt>
                      <c:pt idx="2084">
                        <c:v>0</c:v>
                      </c:pt>
                      <c:pt idx="2085">
                        <c:v>0</c:v>
                      </c:pt>
                      <c:pt idx="2086">
                        <c:v>0</c:v>
                      </c:pt>
                      <c:pt idx="2087">
                        <c:v>0</c:v>
                      </c:pt>
                      <c:pt idx="2088">
                        <c:v>0</c:v>
                      </c:pt>
                      <c:pt idx="2089">
                        <c:v>0</c:v>
                      </c:pt>
                      <c:pt idx="2090">
                        <c:v>0</c:v>
                      </c:pt>
                      <c:pt idx="2091">
                        <c:v>0</c:v>
                      </c:pt>
                      <c:pt idx="2092">
                        <c:v>0</c:v>
                      </c:pt>
                      <c:pt idx="2093">
                        <c:v>0</c:v>
                      </c:pt>
                      <c:pt idx="2094">
                        <c:v>0</c:v>
                      </c:pt>
                      <c:pt idx="2095">
                        <c:v>0</c:v>
                      </c:pt>
                      <c:pt idx="2096">
                        <c:v>0</c:v>
                      </c:pt>
                      <c:pt idx="2097">
                        <c:v>0</c:v>
                      </c:pt>
                      <c:pt idx="2098">
                        <c:v>0</c:v>
                      </c:pt>
                      <c:pt idx="2099">
                        <c:v>0</c:v>
                      </c:pt>
                      <c:pt idx="2100">
                        <c:v>0</c:v>
                      </c:pt>
                      <c:pt idx="2101">
                        <c:v>0</c:v>
                      </c:pt>
                      <c:pt idx="2102">
                        <c:v>0</c:v>
                      </c:pt>
                      <c:pt idx="2103">
                        <c:v>0</c:v>
                      </c:pt>
                      <c:pt idx="2104">
                        <c:v>0</c:v>
                      </c:pt>
                      <c:pt idx="2105">
                        <c:v>0</c:v>
                      </c:pt>
                      <c:pt idx="2106">
                        <c:v>0</c:v>
                      </c:pt>
                      <c:pt idx="2107">
                        <c:v>0</c:v>
                      </c:pt>
                      <c:pt idx="2108">
                        <c:v>0</c:v>
                      </c:pt>
                      <c:pt idx="2109">
                        <c:v>0</c:v>
                      </c:pt>
                      <c:pt idx="2110">
                        <c:v>0</c:v>
                      </c:pt>
                      <c:pt idx="2111">
                        <c:v>0</c:v>
                      </c:pt>
                      <c:pt idx="2112">
                        <c:v>0</c:v>
                      </c:pt>
                      <c:pt idx="2113">
                        <c:v>0</c:v>
                      </c:pt>
                      <c:pt idx="2114">
                        <c:v>0</c:v>
                      </c:pt>
                      <c:pt idx="2115">
                        <c:v>0</c:v>
                      </c:pt>
                      <c:pt idx="2116">
                        <c:v>0</c:v>
                      </c:pt>
                      <c:pt idx="2117">
                        <c:v>0</c:v>
                      </c:pt>
                      <c:pt idx="2118">
                        <c:v>0</c:v>
                      </c:pt>
                      <c:pt idx="2119">
                        <c:v>0</c:v>
                      </c:pt>
                      <c:pt idx="2120">
                        <c:v>0</c:v>
                      </c:pt>
                      <c:pt idx="2121">
                        <c:v>0</c:v>
                      </c:pt>
                      <c:pt idx="2122">
                        <c:v>0</c:v>
                      </c:pt>
                      <c:pt idx="2123">
                        <c:v>0</c:v>
                      </c:pt>
                      <c:pt idx="2124">
                        <c:v>0</c:v>
                      </c:pt>
                      <c:pt idx="2125">
                        <c:v>0</c:v>
                      </c:pt>
                      <c:pt idx="2126">
                        <c:v>0</c:v>
                      </c:pt>
                      <c:pt idx="2127">
                        <c:v>0</c:v>
                      </c:pt>
                      <c:pt idx="2128">
                        <c:v>0</c:v>
                      </c:pt>
                      <c:pt idx="2129">
                        <c:v>0</c:v>
                      </c:pt>
                      <c:pt idx="2130">
                        <c:v>0</c:v>
                      </c:pt>
                      <c:pt idx="2131">
                        <c:v>0</c:v>
                      </c:pt>
                      <c:pt idx="2132">
                        <c:v>0</c:v>
                      </c:pt>
                      <c:pt idx="2133">
                        <c:v>0</c:v>
                      </c:pt>
                      <c:pt idx="2134">
                        <c:v>0</c:v>
                      </c:pt>
                      <c:pt idx="2135">
                        <c:v>0</c:v>
                      </c:pt>
                      <c:pt idx="2136">
                        <c:v>0</c:v>
                      </c:pt>
                      <c:pt idx="2137">
                        <c:v>0</c:v>
                      </c:pt>
                      <c:pt idx="2138">
                        <c:v>0</c:v>
                      </c:pt>
                      <c:pt idx="2139">
                        <c:v>0</c:v>
                      </c:pt>
                      <c:pt idx="2140">
                        <c:v>0</c:v>
                      </c:pt>
                      <c:pt idx="2141">
                        <c:v>0</c:v>
                      </c:pt>
                      <c:pt idx="2142">
                        <c:v>0</c:v>
                      </c:pt>
                      <c:pt idx="2143">
                        <c:v>0</c:v>
                      </c:pt>
                      <c:pt idx="2144">
                        <c:v>0</c:v>
                      </c:pt>
                      <c:pt idx="2145">
                        <c:v>0</c:v>
                      </c:pt>
                      <c:pt idx="2146">
                        <c:v>0</c:v>
                      </c:pt>
                      <c:pt idx="2147">
                        <c:v>0</c:v>
                      </c:pt>
                      <c:pt idx="2148">
                        <c:v>0</c:v>
                      </c:pt>
                      <c:pt idx="2149">
                        <c:v>0</c:v>
                      </c:pt>
                      <c:pt idx="2150">
                        <c:v>0</c:v>
                      </c:pt>
                      <c:pt idx="2151">
                        <c:v>0</c:v>
                      </c:pt>
                      <c:pt idx="2152">
                        <c:v>0</c:v>
                      </c:pt>
                      <c:pt idx="2153">
                        <c:v>0</c:v>
                      </c:pt>
                      <c:pt idx="2154">
                        <c:v>0</c:v>
                      </c:pt>
                      <c:pt idx="2155">
                        <c:v>0</c:v>
                      </c:pt>
                      <c:pt idx="2156">
                        <c:v>0</c:v>
                      </c:pt>
                      <c:pt idx="2157">
                        <c:v>0</c:v>
                      </c:pt>
                      <c:pt idx="2158">
                        <c:v>0</c:v>
                      </c:pt>
                      <c:pt idx="2159">
                        <c:v>0</c:v>
                      </c:pt>
                      <c:pt idx="2160">
                        <c:v>0</c:v>
                      </c:pt>
                      <c:pt idx="2161">
                        <c:v>0</c:v>
                      </c:pt>
                      <c:pt idx="2162">
                        <c:v>0</c:v>
                      </c:pt>
                      <c:pt idx="2163">
                        <c:v>0</c:v>
                      </c:pt>
                      <c:pt idx="2164">
                        <c:v>0</c:v>
                      </c:pt>
                      <c:pt idx="2165">
                        <c:v>0</c:v>
                      </c:pt>
                      <c:pt idx="2166">
                        <c:v>0</c:v>
                      </c:pt>
                      <c:pt idx="2167">
                        <c:v>0</c:v>
                      </c:pt>
                      <c:pt idx="2168">
                        <c:v>0</c:v>
                      </c:pt>
                      <c:pt idx="2169">
                        <c:v>0</c:v>
                      </c:pt>
                      <c:pt idx="2170">
                        <c:v>0</c:v>
                      </c:pt>
                      <c:pt idx="2171">
                        <c:v>0</c:v>
                      </c:pt>
                      <c:pt idx="2172">
                        <c:v>0</c:v>
                      </c:pt>
                      <c:pt idx="2173">
                        <c:v>0</c:v>
                      </c:pt>
                      <c:pt idx="2174">
                        <c:v>0</c:v>
                      </c:pt>
                      <c:pt idx="2175">
                        <c:v>0</c:v>
                      </c:pt>
                      <c:pt idx="2176">
                        <c:v>0</c:v>
                      </c:pt>
                      <c:pt idx="2177">
                        <c:v>0</c:v>
                      </c:pt>
                      <c:pt idx="2178">
                        <c:v>0</c:v>
                      </c:pt>
                      <c:pt idx="2179">
                        <c:v>0</c:v>
                      </c:pt>
                      <c:pt idx="2180">
                        <c:v>0</c:v>
                      </c:pt>
                      <c:pt idx="2181">
                        <c:v>0</c:v>
                      </c:pt>
                      <c:pt idx="2182">
                        <c:v>0</c:v>
                      </c:pt>
                      <c:pt idx="2183">
                        <c:v>0</c:v>
                      </c:pt>
                      <c:pt idx="2184">
                        <c:v>0</c:v>
                      </c:pt>
                      <c:pt idx="2185">
                        <c:v>0</c:v>
                      </c:pt>
                      <c:pt idx="2186">
                        <c:v>0</c:v>
                      </c:pt>
                      <c:pt idx="2187">
                        <c:v>0</c:v>
                      </c:pt>
                      <c:pt idx="2188">
                        <c:v>0</c:v>
                      </c:pt>
                      <c:pt idx="2189">
                        <c:v>0</c:v>
                      </c:pt>
                      <c:pt idx="2190">
                        <c:v>0</c:v>
                      </c:pt>
                      <c:pt idx="2191">
                        <c:v>0</c:v>
                      </c:pt>
                      <c:pt idx="2192">
                        <c:v>0</c:v>
                      </c:pt>
                      <c:pt idx="2193">
                        <c:v>0</c:v>
                      </c:pt>
                      <c:pt idx="2194">
                        <c:v>0</c:v>
                      </c:pt>
                      <c:pt idx="2195">
                        <c:v>0</c:v>
                      </c:pt>
                      <c:pt idx="2196">
                        <c:v>0</c:v>
                      </c:pt>
                      <c:pt idx="2197">
                        <c:v>0</c:v>
                      </c:pt>
                      <c:pt idx="2198">
                        <c:v>0</c:v>
                      </c:pt>
                      <c:pt idx="2199">
                        <c:v>0</c:v>
                      </c:pt>
                      <c:pt idx="2200">
                        <c:v>0</c:v>
                      </c:pt>
                      <c:pt idx="2201">
                        <c:v>0</c:v>
                      </c:pt>
                      <c:pt idx="2202">
                        <c:v>0</c:v>
                      </c:pt>
                      <c:pt idx="2203">
                        <c:v>0</c:v>
                      </c:pt>
                      <c:pt idx="2204">
                        <c:v>0</c:v>
                      </c:pt>
                      <c:pt idx="2205">
                        <c:v>0</c:v>
                      </c:pt>
                      <c:pt idx="2206">
                        <c:v>0</c:v>
                      </c:pt>
                      <c:pt idx="2207">
                        <c:v>0</c:v>
                      </c:pt>
                      <c:pt idx="2208">
                        <c:v>0</c:v>
                      </c:pt>
                      <c:pt idx="2209">
                        <c:v>0</c:v>
                      </c:pt>
                      <c:pt idx="2210">
                        <c:v>0</c:v>
                      </c:pt>
                      <c:pt idx="2211">
                        <c:v>0</c:v>
                      </c:pt>
                      <c:pt idx="2212">
                        <c:v>0</c:v>
                      </c:pt>
                      <c:pt idx="2213">
                        <c:v>0</c:v>
                      </c:pt>
                      <c:pt idx="2214">
                        <c:v>0</c:v>
                      </c:pt>
                      <c:pt idx="2215">
                        <c:v>0</c:v>
                      </c:pt>
                      <c:pt idx="2216">
                        <c:v>0</c:v>
                      </c:pt>
                      <c:pt idx="2217">
                        <c:v>0</c:v>
                      </c:pt>
                      <c:pt idx="2218">
                        <c:v>0</c:v>
                      </c:pt>
                      <c:pt idx="2219">
                        <c:v>0</c:v>
                      </c:pt>
                      <c:pt idx="2220">
                        <c:v>0</c:v>
                      </c:pt>
                      <c:pt idx="2221">
                        <c:v>0</c:v>
                      </c:pt>
                      <c:pt idx="2222">
                        <c:v>0</c:v>
                      </c:pt>
                      <c:pt idx="2223">
                        <c:v>0</c:v>
                      </c:pt>
                      <c:pt idx="2224">
                        <c:v>0</c:v>
                      </c:pt>
                      <c:pt idx="2225">
                        <c:v>0</c:v>
                      </c:pt>
                      <c:pt idx="2226">
                        <c:v>0</c:v>
                      </c:pt>
                      <c:pt idx="2227">
                        <c:v>0</c:v>
                      </c:pt>
                      <c:pt idx="2228">
                        <c:v>0</c:v>
                      </c:pt>
                      <c:pt idx="2229">
                        <c:v>0</c:v>
                      </c:pt>
                      <c:pt idx="2230">
                        <c:v>0</c:v>
                      </c:pt>
                      <c:pt idx="2231">
                        <c:v>0</c:v>
                      </c:pt>
                      <c:pt idx="2232">
                        <c:v>0</c:v>
                      </c:pt>
                      <c:pt idx="2233">
                        <c:v>0</c:v>
                      </c:pt>
                      <c:pt idx="2234">
                        <c:v>0</c:v>
                      </c:pt>
                      <c:pt idx="2235">
                        <c:v>0</c:v>
                      </c:pt>
                      <c:pt idx="2236">
                        <c:v>0</c:v>
                      </c:pt>
                      <c:pt idx="2237">
                        <c:v>0</c:v>
                      </c:pt>
                      <c:pt idx="2238">
                        <c:v>0</c:v>
                      </c:pt>
                      <c:pt idx="2239">
                        <c:v>0</c:v>
                      </c:pt>
                      <c:pt idx="2240">
                        <c:v>0</c:v>
                      </c:pt>
                      <c:pt idx="2241">
                        <c:v>0</c:v>
                      </c:pt>
                      <c:pt idx="2242">
                        <c:v>0</c:v>
                      </c:pt>
                      <c:pt idx="2243">
                        <c:v>0</c:v>
                      </c:pt>
                      <c:pt idx="2244">
                        <c:v>0</c:v>
                      </c:pt>
                      <c:pt idx="2245">
                        <c:v>0</c:v>
                      </c:pt>
                      <c:pt idx="2246">
                        <c:v>0</c:v>
                      </c:pt>
                      <c:pt idx="2247">
                        <c:v>0</c:v>
                      </c:pt>
                      <c:pt idx="2248">
                        <c:v>0</c:v>
                      </c:pt>
                      <c:pt idx="2249">
                        <c:v>0</c:v>
                      </c:pt>
                      <c:pt idx="2250">
                        <c:v>0</c:v>
                      </c:pt>
                      <c:pt idx="2251">
                        <c:v>0</c:v>
                      </c:pt>
                      <c:pt idx="2252">
                        <c:v>0</c:v>
                      </c:pt>
                      <c:pt idx="2253">
                        <c:v>0</c:v>
                      </c:pt>
                      <c:pt idx="2254">
                        <c:v>0</c:v>
                      </c:pt>
                      <c:pt idx="2255">
                        <c:v>0</c:v>
                      </c:pt>
                      <c:pt idx="2256">
                        <c:v>0</c:v>
                      </c:pt>
                      <c:pt idx="2257">
                        <c:v>0</c:v>
                      </c:pt>
                      <c:pt idx="2258">
                        <c:v>0</c:v>
                      </c:pt>
                      <c:pt idx="2259">
                        <c:v>0</c:v>
                      </c:pt>
                      <c:pt idx="2260">
                        <c:v>0</c:v>
                      </c:pt>
                      <c:pt idx="2261">
                        <c:v>0</c:v>
                      </c:pt>
                      <c:pt idx="2262">
                        <c:v>0</c:v>
                      </c:pt>
                      <c:pt idx="2263">
                        <c:v>0</c:v>
                      </c:pt>
                      <c:pt idx="2264">
                        <c:v>0</c:v>
                      </c:pt>
                      <c:pt idx="2265">
                        <c:v>0</c:v>
                      </c:pt>
                      <c:pt idx="2266">
                        <c:v>0</c:v>
                      </c:pt>
                      <c:pt idx="2267">
                        <c:v>0</c:v>
                      </c:pt>
                      <c:pt idx="2268">
                        <c:v>0</c:v>
                      </c:pt>
                      <c:pt idx="2269">
                        <c:v>0</c:v>
                      </c:pt>
                      <c:pt idx="2270">
                        <c:v>0</c:v>
                      </c:pt>
                      <c:pt idx="2271">
                        <c:v>0</c:v>
                      </c:pt>
                      <c:pt idx="2272">
                        <c:v>0</c:v>
                      </c:pt>
                      <c:pt idx="2273">
                        <c:v>0</c:v>
                      </c:pt>
                      <c:pt idx="2274">
                        <c:v>0</c:v>
                      </c:pt>
                      <c:pt idx="2275">
                        <c:v>0</c:v>
                      </c:pt>
                      <c:pt idx="2276">
                        <c:v>0</c:v>
                      </c:pt>
                      <c:pt idx="2277">
                        <c:v>0</c:v>
                      </c:pt>
                      <c:pt idx="2278">
                        <c:v>0</c:v>
                      </c:pt>
                      <c:pt idx="2279">
                        <c:v>0</c:v>
                      </c:pt>
                      <c:pt idx="2280">
                        <c:v>0</c:v>
                      </c:pt>
                      <c:pt idx="2281">
                        <c:v>0</c:v>
                      </c:pt>
                      <c:pt idx="2282">
                        <c:v>0</c:v>
                      </c:pt>
                      <c:pt idx="2283">
                        <c:v>0</c:v>
                      </c:pt>
                      <c:pt idx="2284">
                        <c:v>0</c:v>
                      </c:pt>
                      <c:pt idx="2285">
                        <c:v>0</c:v>
                      </c:pt>
                      <c:pt idx="2286">
                        <c:v>0</c:v>
                      </c:pt>
                      <c:pt idx="2287">
                        <c:v>0</c:v>
                      </c:pt>
                      <c:pt idx="2288">
                        <c:v>0</c:v>
                      </c:pt>
                      <c:pt idx="2289">
                        <c:v>0</c:v>
                      </c:pt>
                      <c:pt idx="2290">
                        <c:v>0</c:v>
                      </c:pt>
                      <c:pt idx="2291">
                        <c:v>0</c:v>
                      </c:pt>
                      <c:pt idx="2292">
                        <c:v>0</c:v>
                      </c:pt>
                      <c:pt idx="2293">
                        <c:v>0</c:v>
                      </c:pt>
                      <c:pt idx="2294">
                        <c:v>0</c:v>
                      </c:pt>
                      <c:pt idx="2295">
                        <c:v>0</c:v>
                      </c:pt>
                      <c:pt idx="2296">
                        <c:v>0</c:v>
                      </c:pt>
                      <c:pt idx="2297">
                        <c:v>0</c:v>
                      </c:pt>
                      <c:pt idx="2298">
                        <c:v>0</c:v>
                      </c:pt>
                      <c:pt idx="2299">
                        <c:v>0</c:v>
                      </c:pt>
                      <c:pt idx="2300">
                        <c:v>0</c:v>
                      </c:pt>
                      <c:pt idx="2301">
                        <c:v>0</c:v>
                      </c:pt>
                      <c:pt idx="2302">
                        <c:v>0</c:v>
                      </c:pt>
                      <c:pt idx="2303">
                        <c:v>0</c:v>
                      </c:pt>
                      <c:pt idx="2304">
                        <c:v>0</c:v>
                      </c:pt>
                      <c:pt idx="2305">
                        <c:v>0</c:v>
                      </c:pt>
                      <c:pt idx="2306">
                        <c:v>0</c:v>
                      </c:pt>
                      <c:pt idx="2307">
                        <c:v>0</c:v>
                      </c:pt>
                      <c:pt idx="2308">
                        <c:v>0</c:v>
                      </c:pt>
                      <c:pt idx="2309">
                        <c:v>0</c:v>
                      </c:pt>
                      <c:pt idx="2310">
                        <c:v>0</c:v>
                      </c:pt>
                      <c:pt idx="2311">
                        <c:v>0</c:v>
                      </c:pt>
                      <c:pt idx="2312">
                        <c:v>0</c:v>
                      </c:pt>
                      <c:pt idx="2313">
                        <c:v>0</c:v>
                      </c:pt>
                      <c:pt idx="2314">
                        <c:v>0</c:v>
                      </c:pt>
                      <c:pt idx="2315">
                        <c:v>0</c:v>
                      </c:pt>
                      <c:pt idx="2316">
                        <c:v>0</c:v>
                      </c:pt>
                      <c:pt idx="2317">
                        <c:v>0</c:v>
                      </c:pt>
                      <c:pt idx="2318">
                        <c:v>0</c:v>
                      </c:pt>
                      <c:pt idx="2319">
                        <c:v>0</c:v>
                      </c:pt>
                      <c:pt idx="2320">
                        <c:v>0</c:v>
                      </c:pt>
                      <c:pt idx="2321">
                        <c:v>0</c:v>
                      </c:pt>
                      <c:pt idx="2322">
                        <c:v>0</c:v>
                      </c:pt>
                      <c:pt idx="2323">
                        <c:v>0</c:v>
                      </c:pt>
                      <c:pt idx="2324">
                        <c:v>0</c:v>
                      </c:pt>
                      <c:pt idx="2325">
                        <c:v>0</c:v>
                      </c:pt>
                      <c:pt idx="2326">
                        <c:v>0</c:v>
                      </c:pt>
                      <c:pt idx="2327">
                        <c:v>0</c:v>
                      </c:pt>
                      <c:pt idx="2328">
                        <c:v>0</c:v>
                      </c:pt>
                      <c:pt idx="2329">
                        <c:v>0</c:v>
                      </c:pt>
                      <c:pt idx="2330">
                        <c:v>0</c:v>
                      </c:pt>
                      <c:pt idx="2331">
                        <c:v>0</c:v>
                      </c:pt>
                      <c:pt idx="2332">
                        <c:v>0</c:v>
                      </c:pt>
                      <c:pt idx="2333">
                        <c:v>0</c:v>
                      </c:pt>
                      <c:pt idx="2334">
                        <c:v>0</c:v>
                      </c:pt>
                      <c:pt idx="2335">
                        <c:v>0</c:v>
                      </c:pt>
                      <c:pt idx="2336">
                        <c:v>0</c:v>
                      </c:pt>
                      <c:pt idx="2337">
                        <c:v>0</c:v>
                      </c:pt>
                      <c:pt idx="2338">
                        <c:v>0</c:v>
                      </c:pt>
                      <c:pt idx="2339">
                        <c:v>0</c:v>
                      </c:pt>
                      <c:pt idx="2340">
                        <c:v>0</c:v>
                      </c:pt>
                      <c:pt idx="2341">
                        <c:v>0</c:v>
                      </c:pt>
                      <c:pt idx="2342">
                        <c:v>0</c:v>
                      </c:pt>
                      <c:pt idx="2343">
                        <c:v>0</c:v>
                      </c:pt>
                      <c:pt idx="2344">
                        <c:v>0</c:v>
                      </c:pt>
                      <c:pt idx="2345">
                        <c:v>0</c:v>
                      </c:pt>
                      <c:pt idx="2346">
                        <c:v>0</c:v>
                      </c:pt>
                      <c:pt idx="2347">
                        <c:v>0</c:v>
                      </c:pt>
                      <c:pt idx="2348">
                        <c:v>0</c:v>
                      </c:pt>
                      <c:pt idx="2349">
                        <c:v>0</c:v>
                      </c:pt>
                      <c:pt idx="2350">
                        <c:v>0</c:v>
                      </c:pt>
                      <c:pt idx="2351">
                        <c:v>0</c:v>
                      </c:pt>
                      <c:pt idx="2352">
                        <c:v>0</c:v>
                      </c:pt>
                      <c:pt idx="2353">
                        <c:v>0</c:v>
                      </c:pt>
                      <c:pt idx="2354">
                        <c:v>0</c:v>
                      </c:pt>
                      <c:pt idx="2355">
                        <c:v>0</c:v>
                      </c:pt>
                      <c:pt idx="2356">
                        <c:v>0</c:v>
                      </c:pt>
                      <c:pt idx="2357">
                        <c:v>0</c:v>
                      </c:pt>
                      <c:pt idx="2358">
                        <c:v>0</c:v>
                      </c:pt>
                      <c:pt idx="2359">
                        <c:v>0</c:v>
                      </c:pt>
                      <c:pt idx="2360">
                        <c:v>0</c:v>
                      </c:pt>
                      <c:pt idx="2361">
                        <c:v>0</c:v>
                      </c:pt>
                      <c:pt idx="2362">
                        <c:v>0</c:v>
                      </c:pt>
                      <c:pt idx="2363">
                        <c:v>0</c:v>
                      </c:pt>
                      <c:pt idx="2364">
                        <c:v>0</c:v>
                      </c:pt>
                      <c:pt idx="2365">
                        <c:v>0</c:v>
                      </c:pt>
                      <c:pt idx="2366">
                        <c:v>0</c:v>
                      </c:pt>
                      <c:pt idx="2367">
                        <c:v>0</c:v>
                      </c:pt>
                      <c:pt idx="2368">
                        <c:v>0</c:v>
                      </c:pt>
                      <c:pt idx="2369">
                        <c:v>0</c:v>
                      </c:pt>
                      <c:pt idx="2370">
                        <c:v>0</c:v>
                      </c:pt>
                      <c:pt idx="2371">
                        <c:v>0</c:v>
                      </c:pt>
                      <c:pt idx="2372">
                        <c:v>0</c:v>
                      </c:pt>
                      <c:pt idx="2373">
                        <c:v>0</c:v>
                      </c:pt>
                      <c:pt idx="2374">
                        <c:v>0</c:v>
                      </c:pt>
                      <c:pt idx="2375">
                        <c:v>0</c:v>
                      </c:pt>
                      <c:pt idx="2376">
                        <c:v>0</c:v>
                      </c:pt>
                      <c:pt idx="2377">
                        <c:v>0</c:v>
                      </c:pt>
                      <c:pt idx="2378">
                        <c:v>0</c:v>
                      </c:pt>
                      <c:pt idx="2379">
                        <c:v>0</c:v>
                      </c:pt>
                      <c:pt idx="2380">
                        <c:v>0</c:v>
                      </c:pt>
                      <c:pt idx="2381">
                        <c:v>0</c:v>
                      </c:pt>
                      <c:pt idx="2382">
                        <c:v>0</c:v>
                      </c:pt>
                      <c:pt idx="2383">
                        <c:v>0</c:v>
                      </c:pt>
                      <c:pt idx="2384">
                        <c:v>0</c:v>
                      </c:pt>
                      <c:pt idx="2385">
                        <c:v>0</c:v>
                      </c:pt>
                      <c:pt idx="2386">
                        <c:v>0</c:v>
                      </c:pt>
                      <c:pt idx="2387">
                        <c:v>0</c:v>
                      </c:pt>
                      <c:pt idx="2388">
                        <c:v>0</c:v>
                      </c:pt>
                      <c:pt idx="2389">
                        <c:v>0</c:v>
                      </c:pt>
                      <c:pt idx="2390">
                        <c:v>0</c:v>
                      </c:pt>
                      <c:pt idx="2391">
                        <c:v>0</c:v>
                      </c:pt>
                      <c:pt idx="2392">
                        <c:v>0</c:v>
                      </c:pt>
                      <c:pt idx="2393">
                        <c:v>0</c:v>
                      </c:pt>
                      <c:pt idx="2394">
                        <c:v>0</c:v>
                      </c:pt>
                      <c:pt idx="2395">
                        <c:v>0</c:v>
                      </c:pt>
                      <c:pt idx="2396">
                        <c:v>0</c:v>
                      </c:pt>
                      <c:pt idx="2397">
                        <c:v>0</c:v>
                      </c:pt>
                      <c:pt idx="2398">
                        <c:v>0</c:v>
                      </c:pt>
                      <c:pt idx="2399">
                        <c:v>0</c:v>
                      </c:pt>
                      <c:pt idx="2400">
                        <c:v>0</c:v>
                      </c:pt>
                      <c:pt idx="2401">
                        <c:v>0</c:v>
                      </c:pt>
                      <c:pt idx="2402">
                        <c:v>0</c:v>
                      </c:pt>
                      <c:pt idx="2403">
                        <c:v>0</c:v>
                      </c:pt>
                      <c:pt idx="2404">
                        <c:v>0</c:v>
                      </c:pt>
                      <c:pt idx="2405">
                        <c:v>0</c:v>
                      </c:pt>
                      <c:pt idx="2406">
                        <c:v>0</c:v>
                      </c:pt>
                      <c:pt idx="2407">
                        <c:v>0</c:v>
                      </c:pt>
                      <c:pt idx="2408">
                        <c:v>0</c:v>
                      </c:pt>
                      <c:pt idx="2409">
                        <c:v>0</c:v>
                      </c:pt>
                      <c:pt idx="2410">
                        <c:v>0</c:v>
                      </c:pt>
                      <c:pt idx="2411">
                        <c:v>0</c:v>
                      </c:pt>
                      <c:pt idx="2412">
                        <c:v>0</c:v>
                      </c:pt>
                      <c:pt idx="2413">
                        <c:v>0</c:v>
                      </c:pt>
                      <c:pt idx="2414">
                        <c:v>0</c:v>
                      </c:pt>
                      <c:pt idx="2415">
                        <c:v>0</c:v>
                      </c:pt>
                      <c:pt idx="2416">
                        <c:v>0</c:v>
                      </c:pt>
                      <c:pt idx="2417">
                        <c:v>0</c:v>
                      </c:pt>
                      <c:pt idx="2418">
                        <c:v>0</c:v>
                      </c:pt>
                      <c:pt idx="2419">
                        <c:v>0</c:v>
                      </c:pt>
                      <c:pt idx="2420">
                        <c:v>0</c:v>
                      </c:pt>
                      <c:pt idx="2421">
                        <c:v>0</c:v>
                      </c:pt>
                      <c:pt idx="2422">
                        <c:v>0</c:v>
                      </c:pt>
                      <c:pt idx="2423">
                        <c:v>0</c:v>
                      </c:pt>
                      <c:pt idx="2424">
                        <c:v>0</c:v>
                      </c:pt>
                      <c:pt idx="2425">
                        <c:v>0</c:v>
                      </c:pt>
                      <c:pt idx="2426">
                        <c:v>0</c:v>
                      </c:pt>
                      <c:pt idx="2427">
                        <c:v>0</c:v>
                      </c:pt>
                      <c:pt idx="2428">
                        <c:v>0</c:v>
                      </c:pt>
                      <c:pt idx="2429">
                        <c:v>0</c:v>
                      </c:pt>
                      <c:pt idx="2430">
                        <c:v>0</c:v>
                      </c:pt>
                      <c:pt idx="2431">
                        <c:v>0</c:v>
                      </c:pt>
                      <c:pt idx="2432">
                        <c:v>0</c:v>
                      </c:pt>
                      <c:pt idx="2433">
                        <c:v>0</c:v>
                      </c:pt>
                      <c:pt idx="2434">
                        <c:v>0</c:v>
                      </c:pt>
                      <c:pt idx="2435">
                        <c:v>0</c:v>
                      </c:pt>
                      <c:pt idx="2436">
                        <c:v>0</c:v>
                      </c:pt>
                      <c:pt idx="2437">
                        <c:v>0</c:v>
                      </c:pt>
                      <c:pt idx="2438">
                        <c:v>0</c:v>
                      </c:pt>
                      <c:pt idx="2439">
                        <c:v>0</c:v>
                      </c:pt>
                      <c:pt idx="2440">
                        <c:v>0</c:v>
                      </c:pt>
                      <c:pt idx="2441">
                        <c:v>0</c:v>
                      </c:pt>
                      <c:pt idx="2442">
                        <c:v>0</c:v>
                      </c:pt>
                      <c:pt idx="2443">
                        <c:v>0</c:v>
                      </c:pt>
                      <c:pt idx="2444">
                        <c:v>0</c:v>
                      </c:pt>
                      <c:pt idx="2445">
                        <c:v>0</c:v>
                      </c:pt>
                      <c:pt idx="2446">
                        <c:v>0</c:v>
                      </c:pt>
                      <c:pt idx="2447">
                        <c:v>0</c:v>
                      </c:pt>
                      <c:pt idx="2448">
                        <c:v>0</c:v>
                      </c:pt>
                      <c:pt idx="2449">
                        <c:v>0</c:v>
                      </c:pt>
                      <c:pt idx="2450">
                        <c:v>0</c:v>
                      </c:pt>
                      <c:pt idx="2451">
                        <c:v>0</c:v>
                      </c:pt>
                      <c:pt idx="2452">
                        <c:v>0</c:v>
                      </c:pt>
                      <c:pt idx="2453">
                        <c:v>0</c:v>
                      </c:pt>
                      <c:pt idx="2454">
                        <c:v>0</c:v>
                      </c:pt>
                      <c:pt idx="2455">
                        <c:v>0</c:v>
                      </c:pt>
                      <c:pt idx="2456">
                        <c:v>0</c:v>
                      </c:pt>
                      <c:pt idx="2457">
                        <c:v>0</c:v>
                      </c:pt>
                      <c:pt idx="2458">
                        <c:v>0</c:v>
                      </c:pt>
                      <c:pt idx="2459">
                        <c:v>0</c:v>
                      </c:pt>
                      <c:pt idx="2460">
                        <c:v>0</c:v>
                      </c:pt>
                      <c:pt idx="2461">
                        <c:v>0</c:v>
                      </c:pt>
                      <c:pt idx="2462">
                        <c:v>0</c:v>
                      </c:pt>
                      <c:pt idx="2463">
                        <c:v>0</c:v>
                      </c:pt>
                      <c:pt idx="2464">
                        <c:v>0</c:v>
                      </c:pt>
                      <c:pt idx="2465">
                        <c:v>0</c:v>
                      </c:pt>
                      <c:pt idx="2466">
                        <c:v>0</c:v>
                      </c:pt>
                      <c:pt idx="2467">
                        <c:v>0</c:v>
                      </c:pt>
                      <c:pt idx="2468">
                        <c:v>0</c:v>
                      </c:pt>
                      <c:pt idx="2469">
                        <c:v>0</c:v>
                      </c:pt>
                      <c:pt idx="2470">
                        <c:v>0</c:v>
                      </c:pt>
                      <c:pt idx="2471">
                        <c:v>0</c:v>
                      </c:pt>
                      <c:pt idx="2472">
                        <c:v>0</c:v>
                      </c:pt>
                      <c:pt idx="2473">
                        <c:v>0</c:v>
                      </c:pt>
                      <c:pt idx="2474">
                        <c:v>0</c:v>
                      </c:pt>
                      <c:pt idx="2475">
                        <c:v>0</c:v>
                      </c:pt>
                      <c:pt idx="2476">
                        <c:v>0</c:v>
                      </c:pt>
                      <c:pt idx="2477">
                        <c:v>0</c:v>
                      </c:pt>
                      <c:pt idx="2478">
                        <c:v>0</c:v>
                      </c:pt>
                      <c:pt idx="2479">
                        <c:v>0</c:v>
                      </c:pt>
                      <c:pt idx="2480">
                        <c:v>0</c:v>
                      </c:pt>
                      <c:pt idx="2481">
                        <c:v>0</c:v>
                      </c:pt>
                      <c:pt idx="2482">
                        <c:v>0</c:v>
                      </c:pt>
                      <c:pt idx="2483">
                        <c:v>0</c:v>
                      </c:pt>
                      <c:pt idx="2484">
                        <c:v>0</c:v>
                      </c:pt>
                      <c:pt idx="2485">
                        <c:v>0</c:v>
                      </c:pt>
                      <c:pt idx="2486">
                        <c:v>0</c:v>
                      </c:pt>
                      <c:pt idx="2487">
                        <c:v>0</c:v>
                      </c:pt>
                      <c:pt idx="2488">
                        <c:v>0</c:v>
                      </c:pt>
                      <c:pt idx="2489">
                        <c:v>0</c:v>
                      </c:pt>
                      <c:pt idx="2490">
                        <c:v>0</c:v>
                      </c:pt>
                      <c:pt idx="2491">
                        <c:v>0</c:v>
                      </c:pt>
                      <c:pt idx="2492">
                        <c:v>0</c:v>
                      </c:pt>
                      <c:pt idx="2493">
                        <c:v>0</c:v>
                      </c:pt>
                      <c:pt idx="2494">
                        <c:v>0</c:v>
                      </c:pt>
                      <c:pt idx="2495">
                        <c:v>0</c:v>
                      </c:pt>
                      <c:pt idx="2496">
                        <c:v>0</c:v>
                      </c:pt>
                      <c:pt idx="2497">
                        <c:v>0</c:v>
                      </c:pt>
                      <c:pt idx="2498">
                        <c:v>0</c:v>
                      </c:pt>
                      <c:pt idx="2499">
                        <c:v>0</c:v>
                      </c:pt>
                      <c:pt idx="2500">
                        <c:v>0</c:v>
                      </c:pt>
                      <c:pt idx="2501">
                        <c:v>0</c:v>
                      </c:pt>
                      <c:pt idx="2502">
                        <c:v>0</c:v>
                      </c:pt>
                      <c:pt idx="2503">
                        <c:v>0</c:v>
                      </c:pt>
                      <c:pt idx="2504">
                        <c:v>0</c:v>
                      </c:pt>
                      <c:pt idx="2505">
                        <c:v>0</c:v>
                      </c:pt>
                      <c:pt idx="2506">
                        <c:v>0</c:v>
                      </c:pt>
                      <c:pt idx="2507">
                        <c:v>0</c:v>
                      </c:pt>
                      <c:pt idx="2508">
                        <c:v>0</c:v>
                      </c:pt>
                      <c:pt idx="2509">
                        <c:v>0</c:v>
                      </c:pt>
                      <c:pt idx="2510">
                        <c:v>0</c:v>
                      </c:pt>
                      <c:pt idx="2511">
                        <c:v>0</c:v>
                      </c:pt>
                      <c:pt idx="2512">
                        <c:v>0</c:v>
                      </c:pt>
                      <c:pt idx="2513">
                        <c:v>0</c:v>
                      </c:pt>
                      <c:pt idx="2514">
                        <c:v>0</c:v>
                      </c:pt>
                      <c:pt idx="2515">
                        <c:v>0</c:v>
                      </c:pt>
                      <c:pt idx="2516">
                        <c:v>0</c:v>
                      </c:pt>
                      <c:pt idx="2517">
                        <c:v>0</c:v>
                      </c:pt>
                      <c:pt idx="2518">
                        <c:v>0</c:v>
                      </c:pt>
                      <c:pt idx="2519">
                        <c:v>0</c:v>
                      </c:pt>
                      <c:pt idx="2520">
                        <c:v>0</c:v>
                      </c:pt>
                      <c:pt idx="2521">
                        <c:v>0</c:v>
                      </c:pt>
                      <c:pt idx="2522">
                        <c:v>0</c:v>
                      </c:pt>
                      <c:pt idx="2523">
                        <c:v>0</c:v>
                      </c:pt>
                      <c:pt idx="2524">
                        <c:v>0</c:v>
                      </c:pt>
                      <c:pt idx="2525">
                        <c:v>0</c:v>
                      </c:pt>
                      <c:pt idx="2526">
                        <c:v>0</c:v>
                      </c:pt>
                      <c:pt idx="2527">
                        <c:v>0</c:v>
                      </c:pt>
                      <c:pt idx="2528">
                        <c:v>0</c:v>
                      </c:pt>
                      <c:pt idx="2529">
                        <c:v>0</c:v>
                      </c:pt>
                      <c:pt idx="2530">
                        <c:v>0</c:v>
                      </c:pt>
                      <c:pt idx="2531">
                        <c:v>0</c:v>
                      </c:pt>
                      <c:pt idx="2532">
                        <c:v>0</c:v>
                      </c:pt>
                      <c:pt idx="2533">
                        <c:v>0</c:v>
                      </c:pt>
                      <c:pt idx="2534">
                        <c:v>0</c:v>
                      </c:pt>
                      <c:pt idx="2535">
                        <c:v>0</c:v>
                      </c:pt>
                      <c:pt idx="2536">
                        <c:v>0</c:v>
                      </c:pt>
                      <c:pt idx="2537">
                        <c:v>0</c:v>
                      </c:pt>
                      <c:pt idx="2538">
                        <c:v>0</c:v>
                      </c:pt>
                      <c:pt idx="2539">
                        <c:v>0</c:v>
                      </c:pt>
                      <c:pt idx="2540">
                        <c:v>0</c:v>
                      </c:pt>
                      <c:pt idx="2541">
                        <c:v>0</c:v>
                      </c:pt>
                      <c:pt idx="2542">
                        <c:v>0</c:v>
                      </c:pt>
                      <c:pt idx="2543">
                        <c:v>0</c:v>
                      </c:pt>
                      <c:pt idx="2544">
                        <c:v>0</c:v>
                      </c:pt>
                      <c:pt idx="2545">
                        <c:v>0</c:v>
                      </c:pt>
                      <c:pt idx="2546">
                        <c:v>0</c:v>
                      </c:pt>
                      <c:pt idx="2547">
                        <c:v>0</c:v>
                      </c:pt>
                      <c:pt idx="2548">
                        <c:v>0</c:v>
                      </c:pt>
                      <c:pt idx="2549">
                        <c:v>0</c:v>
                      </c:pt>
                      <c:pt idx="2550">
                        <c:v>0</c:v>
                      </c:pt>
                      <c:pt idx="2551">
                        <c:v>0</c:v>
                      </c:pt>
                      <c:pt idx="2552">
                        <c:v>0</c:v>
                      </c:pt>
                      <c:pt idx="2553">
                        <c:v>0</c:v>
                      </c:pt>
                      <c:pt idx="2554">
                        <c:v>0</c:v>
                      </c:pt>
                      <c:pt idx="2555">
                        <c:v>0</c:v>
                      </c:pt>
                      <c:pt idx="2556">
                        <c:v>0</c:v>
                      </c:pt>
                      <c:pt idx="2557">
                        <c:v>0</c:v>
                      </c:pt>
                      <c:pt idx="2558">
                        <c:v>0</c:v>
                      </c:pt>
                      <c:pt idx="2559">
                        <c:v>0</c:v>
                      </c:pt>
                      <c:pt idx="2560">
                        <c:v>0</c:v>
                      </c:pt>
                      <c:pt idx="2561">
                        <c:v>0</c:v>
                      </c:pt>
                      <c:pt idx="2562">
                        <c:v>0</c:v>
                      </c:pt>
                      <c:pt idx="2563">
                        <c:v>0</c:v>
                      </c:pt>
                      <c:pt idx="2564">
                        <c:v>0</c:v>
                      </c:pt>
                      <c:pt idx="2565">
                        <c:v>0</c:v>
                      </c:pt>
                      <c:pt idx="2566">
                        <c:v>0</c:v>
                      </c:pt>
                      <c:pt idx="2567">
                        <c:v>0</c:v>
                      </c:pt>
                      <c:pt idx="2568">
                        <c:v>0</c:v>
                      </c:pt>
                      <c:pt idx="2569">
                        <c:v>0</c:v>
                      </c:pt>
                      <c:pt idx="2570">
                        <c:v>0</c:v>
                      </c:pt>
                      <c:pt idx="2571">
                        <c:v>0</c:v>
                      </c:pt>
                      <c:pt idx="2572">
                        <c:v>0</c:v>
                      </c:pt>
                      <c:pt idx="2573">
                        <c:v>0</c:v>
                      </c:pt>
                      <c:pt idx="2574">
                        <c:v>0</c:v>
                      </c:pt>
                      <c:pt idx="2575">
                        <c:v>0</c:v>
                      </c:pt>
                      <c:pt idx="2576">
                        <c:v>0</c:v>
                      </c:pt>
                      <c:pt idx="2577">
                        <c:v>0</c:v>
                      </c:pt>
                      <c:pt idx="2578">
                        <c:v>0</c:v>
                      </c:pt>
                      <c:pt idx="2579">
                        <c:v>0</c:v>
                      </c:pt>
                      <c:pt idx="2580">
                        <c:v>0</c:v>
                      </c:pt>
                      <c:pt idx="2581">
                        <c:v>0</c:v>
                      </c:pt>
                      <c:pt idx="2582">
                        <c:v>0</c:v>
                      </c:pt>
                      <c:pt idx="2583">
                        <c:v>0</c:v>
                      </c:pt>
                      <c:pt idx="2584">
                        <c:v>0</c:v>
                      </c:pt>
                      <c:pt idx="2585">
                        <c:v>0</c:v>
                      </c:pt>
                      <c:pt idx="2586">
                        <c:v>0</c:v>
                      </c:pt>
                      <c:pt idx="2587">
                        <c:v>0</c:v>
                      </c:pt>
                      <c:pt idx="2588">
                        <c:v>0</c:v>
                      </c:pt>
                      <c:pt idx="2589">
                        <c:v>0</c:v>
                      </c:pt>
                      <c:pt idx="2590">
                        <c:v>0</c:v>
                      </c:pt>
                      <c:pt idx="2591">
                        <c:v>0</c:v>
                      </c:pt>
                      <c:pt idx="2592">
                        <c:v>0</c:v>
                      </c:pt>
                      <c:pt idx="2593">
                        <c:v>0</c:v>
                      </c:pt>
                      <c:pt idx="2594">
                        <c:v>0</c:v>
                      </c:pt>
                      <c:pt idx="2595">
                        <c:v>0</c:v>
                      </c:pt>
                      <c:pt idx="2596">
                        <c:v>0</c:v>
                      </c:pt>
                      <c:pt idx="2597">
                        <c:v>0</c:v>
                      </c:pt>
                      <c:pt idx="2598">
                        <c:v>0</c:v>
                      </c:pt>
                      <c:pt idx="2599">
                        <c:v>0</c:v>
                      </c:pt>
                      <c:pt idx="2600">
                        <c:v>0</c:v>
                      </c:pt>
                      <c:pt idx="2601">
                        <c:v>0</c:v>
                      </c:pt>
                      <c:pt idx="2602">
                        <c:v>0</c:v>
                      </c:pt>
                      <c:pt idx="2603">
                        <c:v>0</c:v>
                      </c:pt>
                      <c:pt idx="2604">
                        <c:v>0</c:v>
                      </c:pt>
                      <c:pt idx="2605">
                        <c:v>0</c:v>
                      </c:pt>
                      <c:pt idx="2606">
                        <c:v>0</c:v>
                      </c:pt>
                      <c:pt idx="2607">
                        <c:v>0</c:v>
                      </c:pt>
                      <c:pt idx="2608">
                        <c:v>0</c:v>
                      </c:pt>
                      <c:pt idx="2609">
                        <c:v>0</c:v>
                      </c:pt>
                      <c:pt idx="2610">
                        <c:v>0</c:v>
                      </c:pt>
                      <c:pt idx="2611">
                        <c:v>0</c:v>
                      </c:pt>
                      <c:pt idx="2612">
                        <c:v>0</c:v>
                      </c:pt>
                      <c:pt idx="2613">
                        <c:v>0</c:v>
                      </c:pt>
                      <c:pt idx="2614">
                        <c:v>0</c:v>
                      </c:pt>
                      <c:pt idx="2615">
                        <c:v>0</c:v>
                      </c:pt>
                      <c:pt idx="2616">
                        <c:v>0</c:v>
                      </c:pt>
                      <c:pt idx="2617">
                        <c:v>0</c:v>
                      </c:pt>
                      <c:pt idx="2618">
                        <c:v>0</c:v>
                      </c:pt>
                      <c:pt idx="2619">
                        <c:v>0</c:v>
                      </c:pt>
                      <c:pt idx="2620">
                        <c:v>0</c:v>
                      </c:pt>
                      <c:pt idx="2621">
                        <c:v>0</c:v>
                      </c:pt>
                      <c:pt idx="2622">
                        <c:v>0</c:v>
                      </c:pt>
                      <c:pt idx="2623">
                        <c:v>0</c:v>
                      </c:pt>
                      <c:pt idx="2624">
                        <c:v>0</c:v>
                      </c:pt>
                      <c:pt idx="2625">
                        <c:v>0</c:v>
                      </c:pt>
                      <c:pt idx="2626">
                        <c:v>0</c:v>
                      </c:pt>
                      <c:pt idx="2627">
                        <c:v>0</c:v>
                      </c:pt>
                      <c:pt idx="2628">
                        <c:v>0</c:v>
                      </c:pt>
                      <c:pt idx="2629">
                        <c:v>0</c:v>
                      </c:pt>
                      <c:pt idx="2630">
                        <c:v>0</c:v>
                      </c:pt>
                      <c:pt idx="2631">
                        <c:v>0</c:v>
                      </c:pt>
                      <c:pt idx="2632">
                        <c:v>0</c:v>
                      </c:pt>
                      <c:pt idx="2633">
                        <c:v>0</c:v>
                      </c:pt>
                      <c:pt idx="2634">
                        <c:v>0</c:v>
                      </c:pt>
                      <c:pt idx="2635">
                        <c:v>0</c:v>
                      </c:pt>
                      <c:pt idx="2636">
                        <c:v>0</c:v>
                      </c:pt>
                      <c:pt idx="2637">
                        <c:v>0</c:v>
                      </c:pt>
                      <c:pt idx="2638">
                        <c:v>0</c:v>
                      </c:pt>
                      <c:pt idx="2639">
                        <c:v>0</c:v>
                      </c:pt>
                      <c:pt idx="2640">
                        <c:v>0</c:v>
                      </c:pt>
                      <c:pt idx="2641">
                        <c:v>0</c:v>
                      </c:pt>
                      <c:pt idx="2642">
                        <c:v>0</c:v>
                      </c:pt>
                      <c:pt idx="2643">
                        <c:v>0</c:v>
                      </c:pt>
                      <c:pt idx="2644">
                        <c:v>0</c:v>
                      </c:pt>
                      <c:pt idx="2645">
                        <c:v>0</c:v>
                      </c:pt>
                      <c:pt idx="2646">
                        <c:v>0</c:v>
                      </c:pt>
                      <c:pt idx="2647">
                        <c:v>0</c:v>
                      </c:pt>
                      <c:pt idx="2648">
                        <c:v>0</c:v>
                      </c:pt>
                      <c:pt idx="2649">
                        <c:v>0</c:v>
                      </c:pt>
                      <c:pt idx="2650">
                        <c:v>0</c:v>
                      </c:pt>
                      <c:pt idx="2651">
                        <c:v>0</c:v>
                      </c:pt>
                      <c:pt idx="2652">
                        <c:v>0</c:v>
                      </c:pt>
                      <c:pt idx="2653">
                        <c:v>0</c:v>
                      </c:pt>
                      <c:pt idx="2654">
                        <c:v>0</c:v>
                      </c:pt>
                      <c:pt idx="2655">
                        <c:v>0</c:v>
                      </c:pt>
                      <c:pt idx="2656">
                        <c:v>0</c:v>
                      </c:pt>
                      <c:pt idx="2657">
                        <c:v>0</c:v>
                      </c:pt>
                      <c:pt idx="2658">
                        <c:v>0</c:v>
                      </c:pt>
                      <c:pt idx="2659">
                        <c:v>0</c:v>
                      </c:pt>
                      <c:pt idx="2660">
                        <c:v>0</c:v>
                      </c:pt>
                      <c:pt idx="2661">
                        <c:v>0</c:v>
                      </c:pt>
                      <c:pt idx="2662">
                        <c:v>0</c:v>
                      </c:pt>
                      <c:pt idx="2663">
                        <c:v>0</c:v>
                      </c:pt>
                      <c:pt idx="2664">
                        <c:v>0</c:v>
                      </c:pt>
                      <c:pt idx="2665">
                        <c:v>0</c:v>
                      </c:pt>
                      <c:pt idx="2666">
                        <c:v>0</c:v>
                      </c:pt>
                      <c:pt idx="2667">
                        <c:v>0</c:v>
                      </c:pt>
                      <c:pt idx="2668">
                        <c:v>0</c:v>
                      </c:pt>
                      <c:pt idx="2669">
                        <c:v>0</c:v>
                      </c:pt>
                      <c:pt idx="2670">
                        <c:v>0</c:v>
                      </c:pt>
                      <c:pt idx="2671">
                        <c:v>0</c:v>
                      </c:pt>
                      <c:pt idx="2672">
                        <c:v>0</c:v>
                      </c:pt>
                      <c:pt idx="2673">
                        <c:v>0</c:v>
                      </c:pt>
                      <c:pt idx="2674">
                        <c:v>0</c:v>
                      </c:pt>
                      <c:pt idx="2675">
                        <c:v>0</c:v>
                      </c:pt>
                      <c:pt idx="2676">
                        <c:v>0</c:v>
                      </c:pt>
                      <c:pt idx="2677">
                        <c:v>0</c:v>
                      </c:pt>
                      <c:pt idx="2678">
                        <c:v>0</c:v>
                      </c:pt>
                      <c:pt idx="2679">
                        <c:v>0</c:v>
                      </c:pt>
                      <c:pt idx="2680">
                        <c:v>0</c:v>
                      </c:pt>
                      <c:pt idx="2681">
                        <c:v>0</c:v>
                      </c:pt>
                      <c:pt idx="2682">
                        <c:v>0</c:v>
                      </c:pt>
                      <c:pt idx="2683">
                        <c:v>0</c:v>
                      </c:pt>
                      <c:pt idx="2684">
                        <c:v>0</c:v>
                      </c:pt>
                      <c:pt idx="2685">
                        <c:v>0</c:v>
                      </c:pt>
                      <c:pt idx="2686">
                        <c:v>0</c:v>
                      </c:pt>
                      <c:pt idx="2687">
                        <c:v>0</c:v>
                      </c:pt>
                      <c:pt idx="2688">
                        <c:v>0</c:v>
                      </c:pt>
                      <c:pt idx="2689">
                        <c:v>0</c:v>
                      </c:pt>
                      <c:pt idx="2690">
                        <c:v>0</c:v>
                      </c:pt>
                      <c:pt idx="2691">
                        <c:v>0</c:v>
                      </c:pt>
                      <c:pt idx="2692">
                        <c:v>0</c:v>
                      </c:pt>
                      <c:pt idx="2693">
                        <c:v>0</c:v>
                      </c:pt>
                      <c:pt idx="2694">
                        <c:v>0</c:v>
                      </c:pt>
                      <c:pt idx="2695">
                        <c:v>0</c:v>
                      </c:pt>
                      <c:pt idx="2696">
                        <c:v>0</c:v>
                      </c:pt>
                      <c:pt idx="2697">
                        <c:v>0</c:v>
                      </c:pt>
                      <c:pt idx="2698">
                        <c:v>0</c:v>
                      </c:pt>
                      <c:pt idx="2699">
                        <c:v>0</c:v>
                      </c:pt>
                      <c:pt idx="2700">
                        <c:v>0</c:v>
                      </c:pt>
                      <c:pt idx="2701">
                        <c:v>0</c:v>
                      </c:pt>
                      <c:pt idx="2702">
                        <c:v>0</c:v>
                      </c:pt>
                      <c:pt idx="2703">
                        <c:v>0</c:v>
                      </c:pt>
                      <c:pt idx="2704">
                        <c:v>0</c:v>
                      </c:pt>
                      <c:pt idx="2705">
                        <c:v>0</c:v>
                      </c:pt>
                      <c:pt idx="2706">
                        <c:v>0</c:v>
                      </c:pt>
                      <c:pt idx="2707">
                        <c:v>0</c:v>
                      </c:pt>
                      <c:pt idx="2708">
                        <c:v>0</c:v>
                      </c:pt>
                      <c:pt idx="2709">
                        <c:v>0</c:v>
                      </c:pt>
                      <c:pt idx="2710">
                        <c:v>0</c:v>
                      </c:pt>
                      <c:pt idx="2711">
                        <c:v>0</c:v>
                      </c:pt>
                      <c:pt idx="2712">
                        <c:v>0</c:v>
                      </c:pt>
                      <c:pt idx="2713">
                        <c:v>0</c:v>
                      </c:pt>
                      <c:pt idx="2714">
                        <c:v>0</c:v>
                      </c:pt>
                      <c:pt idx="2715">
                        <c:v>0</c:v>
                      </c:pt>
                      <c:pt idx="2716">
                        <c:v>0</c:v>
                      </c:pt>
                      <c:pt idx="2717">
                        <c:v>0</c:v>
                      </c:pt>
                      <c:pt idx="2718">
                        <c:v>0</c:v>
                      </c:pt>
                      <c:pt idx="2719">
                        <c:v>0</c:v>
                      </c:pt>
                      <c:pt idx="2720">
                        <c:v>0</c:v>
                      </c:pt>
                      <c:pt idx="2721">
                        <c:v>0</c:v>
                      </c:pt>
                      <c:pt idx="2722">
                        <c:v>0</c:v>
                      </c:pt>
                      <c:pt idx="2723">
                        <c:v>0</c:v>
                      </c:pt>
                      <c:pt idx="2724">
                        <c:v>0</c:v>
                      </c:pt>
                      <c:pt idx="2725">
                        <c:v>0</c:v>
                      </c:pt>
                      <c:pt idx="2726">
                        <c:v>0</c:v>
                      </c:pt>
                      <c:pt idx="2727">
                        <c:v>0</c:v>
                      </c:pt>
                      <c:pt idx="2728">
                        <c:v>0</c:v>
                      </c:pt>
                      <c:pt idx="2729">
                        <c:v>0</c:v>
                      </c:pt>
                      <c:pt idx="2730">
                        <c:v>0</c:v>
                      </c:pt>
                      <c:pt idx="2731">
                        <c:v>0</c:v>
                      </c:pt>
                      <c:pt idx="2732">
                        <c:v>0</c:v>
                      </c:pt>
                      <c:pt idx="2733">
                        <c:v>0</c:v>
                      </c:pt>
                      <c:pt idx="2734">
                        <c:v>0</c:v>
                      </c:pt>
                      <c:pt idx="2735">
                        <c:v>0</c:v>
                      </c:pt>
                      <c:pt idx="2736">
                        <c:v>0</c:v>
                      </c:pt>
                      <c:pt idx="2737">
                        <c:v>0</c:v>
                      </c:pt>
                      <c:pt idx="2738">
                        <c:v>0</c:v>
                      </c:pt>
                      <c:pt idx="2739">
                        <c:v>0</c:v>
                      </c:pt>
                      <c:pt idx="2740">
                        <c:v>0</c:v>
                      </c:pt>
                      <c:pt idx="2741">
                        <c:v>0</c:v>
                      </c:pt>
                      <c:pt idx="2742">
                        <c:v>0</c:v>
                      </c:pt>
                      <c:pt idx="2743">
                        <c:v>0</c:v>
                      </c:pt>
                      <c:pt idx="2744">
                        <c:v>0</c:v>
                      </c:pt>
                      <c:pt idx="2745">
                        <c:v>0</c:v>
                      </c:pt>
                      <c:pt idx="2746">
                        <c:v>0</c:v>
                      </c:pt>
                      <c:pt idx="2747">
                        <c:v>0</c:v>
                      </c:pt>
                      <c:pt idx="2748">
                        <c:v>0</c:v>
                      </c:pt>
                      <c:pt idx="2749">
                        <c:v>0</c:v>
                      </c:pt>
                      <c:pt idx="2750">
                        <c:v>0</c:v>
                      </c:pt>
                      <c:pt idx="2751">
                        <c:v>0</c:v>
                      </c:pt>
                      <c:pt idx="2752">
                        <c:v>0</c:v>
                      </c:pt>
                      <c:pt idx="2753">
                        <c:v>0</c:v>
                      </c:pt>
                      <c:pt idx="2754">
                        <c:v>0</c:v>
                      </c:pt>
                      <c:pt idx="2755">
                        <c:v>0</c:v>
                      </c:pt>
                      <c:pt idx="2756">
                        <c:v>0</c:v>
                      </c:pt>
                      <c:pt idx="2757">
                        <c:v>0</c:v>
                      </c:pt>
                      <c:pt idx="2758">
                        <c:v>0</c:v>
                      </c:pt>
                      <c:pt idx="2759">
                        <c:v>0</c:v>
                      </c:pt>
                      <c:pt idx="2760">
                        <c:v>0</c:v>
                      </c:pt>
                      <c:pt idx="2761">
                        <c:v>0</c:v>
                      </c:pt>
                      <c:pt idx="2762">
                        <c:v>0</c:v>
                      </c:pt>
                      <c:pt idx="2763">
                        <c:v>0</c:v>
                      </c:pt>
                      <c:pt idx="2764">
                        <c:v>0</c:v>
                      </c:pt>
                      <c:pt idx="2765">
                        <c:v>0</c:v>
                      </c:pt>
                      <c:pt idx="2766">
                        <c:v>0</c:v>
                      </c:pt>
                      <c:pt idx="2767">
                        <c:v>0</c:v>
                      </c:pt>
                      <c:pt idx="2768">
                        <c:v>0</c:v>
                      </c:pt>
                      <c:pt idx="2769">
                        <c:v>0</c:v>
                      </c:pt>
                      <c:pt idx="2770">
                        <c:v>0</c:v>
                      </c:pt>
                      <c:pt idx="2771">
                        <c:v>0</c:v>
                      </c:pt>
                      <c:pt idx="2772">
                        <c:v>0</c:v>
                      </c:pt>
                      <c:pt idx="2773">
                        <c:v>0</c:v>
                      </c:pt>
                      <c:pt idx="2774">
                        <c:v>0</c:v>
                      </c:pt>
                      <c:pt idx="2775">
                        <c:v>0</c:v>
                      </c:pt>
                      <c:pt idx="2776">
                        <c:v>0</c:v>
                      </c:pt>
                      <c:pt idx="2777">
                        <c:v>0</c:v>
                      </c:pt>
                      <c:pt idx="2778">
                        <c:v>0</c:v>
                      </c:pt>
                      <c:pt idx="2779">
                        <c:v>0</c:v>
                      </c:pt>
                      <c:pt idx="2780">
                        <c:v>0</c:v>
                      </c:pt>
                      <c:pt idx="2781">
                        <c:v>0</c:v>
                      </c:pt>
                      <c:pt idx="2782">
                        <c:v>0</c:v>
                      </c:pt>
                      <c:pt idx="2783">
                        <c:v>0</c:v>
                      </c:pt>
                      <c:pt idx="2784">
                        <c:v>0</c:v>
                      </c:pt>
                      <c:pt idx="2785">
                        <c:v>0</c:v>
                      </c:pt>
                      <c:pt idx="2786">
                        <c:v>0.03</c:v>
                      </c:pt>
                      <c:pt idx="2787">
                        <c:v>0.1</c:v>
                      </c:pt>
                      <c:pt idx="2788">
                        <c:v>0.2</c:v>
                      </c:pt>
                      <c:pt idx="2789">
                        <c:v>0.24</c:v>
                      </c:pt>
                      <c:pt idx="2790">
                        <c:v>0.24</c:v>
                      </c:pt>
                      <c:pt idx="2791">
                        <c:v>0.24</c:v>
                      </c:pt>
                      <c:pt idx="2792">
                        <c:v>0.24</c:v>
                      </c:pt>
                      <c:pt idx="2793">
                        <c:v>0.24</c:v>
                      </c:pt>
                      <c:pt idx="2794">
                        <c:v>0.24</c:v>
                      </c:pt>
                      <c:pt idx="2795">
                        <c:v>0.24</c:v>
                      </c:pt>
                      <c:pt idx="2796">
                        <c:v>0.24</c:v>
                      </c:pt>
                      <c:pt idx="2797">
                        <c:v>0.24</c:v>
                      </c:pt>
                      <c:pt idx="2798">
                        <c:v>0.24</c:v>
                      </c:pt>
                      <c:pt idx="2799">
                        <c:v>0.24</c:v>
                      </c:pt>
                      <c:pt idx="2800">
                        <c:v>0.24</c:v>
                      </c:pt>
                      <c:pt idx="2801">
                        <c:v>0.24</c:v>
                      </c:pt>
                      <c:pt idx="2802">
                        <c:v>0.24</c:v>
                      </c:pt>
                      <c:pt idx="2803">
                        <c:v>0.24</c:v>
                      </c:pt>
                      <c:pt idx="2804">
                        <c:v>0.24</c:v>
                      </c:pt>
                      <c:pt idx="2805">
                        <c:v>0.24</c:v>
                      </c:pt>
                      <c:pt idx="2806">
                        <c:v>0.24</c:v>
                      </c:pt>
                      <c:pt idx="2807">
                        <c:v>0.24</c:v>
                      </c:pt>
                      <c:pt idx="2808">
                        <c:v>0.24</c:v>
                      </c:pt>
                      <c:pt idx="2809">
                        <c:v>0.24</c:v>
                      </c:pt>
                      <c:pt idx="2810">
                        <c:v>0.24</c:v>
                      </c:pt>
                      <c:pt idx="2811">
                        <c:v>0.24</c:v>
                      </c:pt>
                      <c:pt idx="2812">
                        <c:v>0.24</c:v>
                      </c:pt>
                      <c:pt idx="2813">
                        <c:v>0.24</c:v>
                      </c:pt>
                      <c:pt idx="2814">
                        <c:v>0.24</c:v>
                      </c:pt>
                      <c:pt idx="2815">
                        <c:v>0.24</c:v>
                      </c:pt>
                      <c:pt idx="2816">
                        <c:v>0.24</c:v>
                      </c:pt>
                      <c:pt idx="2817">
                        <c:v>0.24</c:v>
                      </c:pt>
                      <c:pt idx="2818">
                        <c:v>0.24</c:v>
                      </c:pt>
                      <c:pt idx="2819">
                        <c:v>0.24</c:v>
                      </c:pt>
                      <c:pt idx="2820">
                        <c:v>0.24</c:v>
                      </c:pt>
                      <c:pt idx="2821">
                        <c:v>0.24</c:v>
                      </c:pt>
                      <c:pt idx="2822">
                        <c:v>0.24</c:v>
                      </c:pt>
                      <c:pt idx="2823">
                        <c:v>0.24</c:v>
                      </c:pt>
                      <c:pt idx="2824">
                        <c:v>0.24</c:v>
                      </c:pt>
                      <c:pt idx="2825">
                        <c:v>0.24</c:v>
                      </c:pt>
                      <c:pt idx="2826">
                        <c:v>0.24</c:v>
                      </c:pt>
                      <c:pt idx="2827">
                        <c:v>0.24</c:v>
                      </c:pt>
                      <c:pt idx="2828">
                        <c:v>0.24</c:v>
                      </c:pt>
                      <c:pt idx="2829">
                        <c:v>0.24</c:v>
                      </c:pt>
                      <c:pt idx="2830">
                        <c:v>0.24</c:v>
                      </c:pt>
                      <c:pt idx="2831">
                        <c:v>0.24</c:v>
                      </c:pt>
                      <c:pt idx="2832">
                        <c:v>0.24</c:v>
                      </c:pt>
                      <c:pt idx="2833">
                        <c:v>0.24</c:v>
                      </c:pt>
                      <c:pt idx="2834">
                        <c:v>0.24</c:v>
                      </c:pt>
                      <c:pt idx="2835">
                        <c:v>0.24</c:v>
                      </c:pt>
                      <c:pt idx="2836">
                        <c:v>0.24</c:v>
                      </c:pt>
                      <c:pt idx="2837">
                        <c:v>0.24</c:v>
                      </c:pt>
                      <c:pt idx="2838">
                        <c:v>0.24</c:v>
                      </c:pt>
                      <c:pt idx="2839">
                        <c:v>0.24</c:v>
                      </c:pt>
                      <c:pt idx="2840">
                        <c:v>0.24</c:v>
                      </c:pt>
                      <c:pt idx="2841">
                        <c:v>0.24</c:v>
                      </c:pt>
                      <c:pt idx="2842">
                        <c:v>0.24</c:v>
                      </c:pt>
                      <c:pt idx="2843">
                        <c:v>0.24</c:v>
                      </c:pt>
                      <c:pt idx="2844">
                        <c:v>0.24</c:v>
                      </c:pt>
                      <c:pt idx="2845">
                        <c:v>0.24</c:v>
                      </c:pt>
                      <c:pt idx="2846">
                        <c:v>0.24</c:v>
                      </c:pt>
                      <c:pt idx="2847">
                        <c:v>0.24</c:v>
                      </c:pt>
                      <c:pt idx="2848">
                        <c:v>0.24</c:v>
                      </c:pt>
                      <c:pt idx="2849">
                        <c:v>0.24</c:v>
                      </c:pt>
                      <c:pt idx="2850">
                        <c:v>0.24</c:v>
                      </c:pt>
                      <c:pt idx="2851">
                        <c:v>0.24</c:v>
                      </c:pt>
                      <c:pt idx="2852">
                        <c:v>0.24</c:v>
                      </c:pt>
                      <c:pt idx="2853">
                        <c:v>0.24</c:v>
                      </c:pt>
                      <c:pt idx="2854">
                        <c:v>0.24</c:v>
                      </c:pt>
                      <c:pt idx="2855">
                        <c:v>0.24</c:v>
                      </c:pt>
                      <c:pt idx="2856">
                        <c:v>0.24</c:v>
                      </c:pt>
                      <c:pt idx="2857">
                        <c:v>0.24</c:v>
                      </c:pt>
                      <c:pt idx="2858">
                        <c:v>0.24</c:v>
                      </c:pt>
                      <c:pt idx="2859">
                        <c:v>0.24</c:v>
                      </c:pt>
                      <c:pt idx="2860">
                        <c:v>0.24</c:v>
                      </c:pt>
                      <c:pt idx="2861">
                        <c:v>0.24</c:v>
                      </c:pt>
                      <c:pt idx="2862">
                        <c:v>0.24</c:v>
                      </c:pt>
                      <c:pt idx="2863">
                        <c:v>0.24</c:v>
                      </c:pt>
                      <c:pt idx="2864">
                        <c:v>0.24</c:v>
                      </c:pt>
                      <c:pt idx="2865">
                        <c:v>0</c:v>
                      </c:pt>
                      <c:pt idx="2866">
                        <c:v>0</c:v>
                      </c:pt>
                      <c:pt idx="2867">
                        <c:v>0</c:v>
                      </c:pt>
                      <c:pt idx="2868">
                        <c:v>0</c:v>
                      </c:pt>
                      <c:pt idx="2869">
                        <c:v>0</c:v>
                      </c:pt>
                      <c:pt idx="2870">
                        <c:v>0</c:v>
                      </c:pt>
                      <c:pt idx="2871">
                        <c:v>0</c:v>
                      </c:pt>
                      <c:pt idx="2872">
                        <c:v>0</c:v>
                      </c:pt>
                      <c:pt idx="2873">
                        <c:v>0</c:v>
                      </c:pt>
                      <c:pt idx="2874">
                        <c:v>0</c:v>
                      </c:pt>
                      <c:pt idx="2875">
                        <c:v>0</c:v>
                      </c:pt>
                      <c:pt idx="2876">
                        <c:v>0</c:v>
                      </c:pt>
                      <c:pt idx="2877">
                        <c:v>0</c:v>
                      </c:pt>
                      <c:pt idx="2878">
                        <c:v>0</c:v>
                      </c:pt>
                      <c:pt idx="2879">
                        <c:v>0</c:v>
                      </c:pt>
                      <c:pt idx="2880">
                        <c:v>0</c:v>
                      </c:pt>
                      <c:pt idx="2881">
                        <c:v>0</c:v>
                      </c:pt>
                      <c:pt idx="2882">
                        <c:v>0</c:v>
                      </c:pt>
                      <c:pt idx="2883">
                        <c:v>0</c:v>
                      </c:pt>
                      <c:pt idx="2884">
                        <c:v>0</c:v>
                      </c:pt>
                      <c:pt idx="2885">
                        <c:v>0</c:v>
                      </c:pt>
                      <c:pt idx="2886">
                        <c:v>0</c:v>
                      </c:pt>
                      <c:pt idx="2887">
                        <c:v>0</c:v>
                      </c:pt>
                      <c:pt idx="2888">
                        <c:v>0</c:v>
                      </c:pt>
                      <c:pt idx="2889">
                        <c:v>0</c:v>
                      </c:pt>
                      <c:pt idx="2890">
                        <c:v>0</c:v>
                      </c:pt>
                      <c:pt idx="2891">
                        <c:v>0</c:v>
                      </c:pt>
                      <c:pt idx="2892">
                        <c:v>0</c:v>
                      </c:pt>
                      <c:pt idx="2893">
                        <c:v>0</c:v>
                      </c:pt>
                      <c:pt idx="2894">
                        <c:v>0</c:v>
                      </c:pt>
                      <c:pt idx="2895">
                        <c:v>0</c:v>
                      </c:pt>
                      <c:pt idx="2896">
                        <c:v>0</c:v>
                      </c:pt>
                      <c:pt idx="2897">
                        <c:v>0</c:v>
                      </c:pt>
                      <c:pt idx="2898">
                        <c:v>0</c:v>
                      </c:pt>
                      <c:pt idx="2899">
                        <c:v>0</c:v>
                      </c:pt>
                      <c:pt idx="2900">
                        <c:v>0</c:v>
                      </c:pt>
                      <c:pt idx="2901">
                        <c:v>0</c:v>
                      </c:pt>
                      <c:pt idx="2902">
                        <c:v>0</c:v>
                      </c:pt>
                      <c:pt idx="2903">
                        <c:v>0</c:v>
                      </c:pt>
                      <c:pt idx="2904">
                        <c:v>0</c:v>
                      </c:pt>
                      <c:pt idx="2905">
                        <c:v>0</c:v>
                      </c:pt>
                      <c:pt idx="2906">
                        <c:v>0</c:v>
                      </c:pt>
                      <c:pt idx="2907">
                        <c:v>0</c:v>
                      </c:pt>
                      <c:pt idx="2908">
                        <c:v>0</c:v>
                      </c:pt>
                      <c:pt idx="2909">
                        <c:v>0</c:v>
                      </c:pt>
                      <c:pt idx="2910">
                        <c:v>0</c:v>
                      </c:pt>
                      <c:pt idx="2911">
                        <c:v>0</c:v>
                      </c:pt>
                      <c:pt idx="2912">
                        <c:v>0</c:v>
                      </c:pt>
                      <c:pt idx="2913">
                        <c:v>0</c:v>
                      </c:pt>
                      <c:pt idx="2914">
                        <c:v>0</c:v>
                      </c:pt>
                      <c:pt idx="2915">
                        <c:v>0</c:v>
                      </c:pt>
                      <c:pt idx="2916">
                        <c:v>0</c:v>
                      </c:pt>
                      <c:pt idx="2917">
                        <c:v>0</c:v>
                      </c:pt>
                      <c:pt idx="2918">
                        <c:v>0</c:v>
                      </c:pt>
                      <c:pt idx="2919">
                        <c:v>0</c:v>
                      </c:pt>
                      <c:pt idx="2920">
                        <c:v>0</c:v>
                      </c:pt>
                      <c:pt idx="2921">
                        <c:v>0</c:v>
                      </c:pt>
                      <c:pt idx="2922">
                        <c:v>0</c:v>
                      </c:pt>
                      <c:pt idx="2923">
                        <c:v>0</c:v>
                      </c:pt>
                      <c:pt idx="2924">
                        <c:v>0</c:v>
                      </c:pt>
                      <c:pt idx="2925">
                        <c:v>0</c:v>
                      </c:pt>
                      <c:pt idx="2926">
                        <c:v>0</c:v>
                      </c:pt>
                      <c:pt idx="2927">
                        <c:v>0</c:v>
                      </c:pt>
                      <c:pt idx="2928">
                        <c:v>0</c:v>
                      </c:pt>
                      <c:pt idx="2929">
                        <c:v>0</c:v>
                      </c:pt>
                      <c:pt idx="2930">
                        <c:v>0</c:v>
                      </c:pt>
                      <c:pt idx="2931">
                        <c:v>0</c:v>
                      </c:pt>
                      <c:pt idx="2932">
                        <c:v>0</c:v>
                      </c:pt>
                      <c:pt idx="2933">
                        <c:v>0</c:v>
                      </c:pt>
                      <c:pt idx="2934">
                        <c:v>0</c:v>
                      </c:pt>
                      <c:pt idx="2935">
                        <c:v>0</c:v>
                      </c:pt>
                      <c:pt idx="2936">
                        <c:v>0</c:v>
                      </c:pt>
                      <c:pt idx="2937">
                        <c:v>0</c:v>
                      </c:pt>
                      <c:pt idx="2938">
                        <c:v>0</c:v>
                      </c:pt>
                      <c:pt idx="2939">
                        <c:v>0</c:v>
                      </c:pt>
                      <c:pt idx="2940">
                        <c:v>0</c:v>
                      </c:pt>
                      <c:pt idx="2941">
                        <c:v>0</c:v>
                      </c:pt>
                      <c:pt idx="2942">
                        <c:v>0</c:v>
                      </c:pt>
                      <c:pt idx="2943">
                        <c:v>0</c:v>
                      </c:pt>
                      <c:pt idx="2944">
                        <c:v>0</c:v>
                      </c:pt>
                      <c:pt idx="2945">
                        <c:v>0</c:v>
                      </c:pt>
                      <c:pt idx="2946">
                        <c:v>0</c:v>
                      </c:pt>
                      <c:pt idx="2947">
                        <c:v>0</c:v>
                      </c:pt>
                      <c:pt idx="2948">
                        <c:v>0</c:v>
                      </c:pt>
                      <c:pt idx="2949">
                        <c:v>0</c:v>
                      </c:pt>
                      <c:pt idx="2950">
                        <c:v>0</c:v>
                      </c:pt>
                      <c:pt idx="2951">
                        <c:v>0</c:v>
                      </c:pt>
                      <c:pt idx="2952">
                        <c:v>0</c:v>
                      </c:pt>
                      <c:pt idx="2953">
                        <c:v>0</c:v>
                      </c:pt>
                      <c:pt idx="2954">
                        <c:v>0</c:v>
                      </c:pt>
                      <c:pt idx="2955">
                        <c:v>0</c:v>
                      </c:pt>
                      <c:pt idx="2956">
                        <c:v>0</c:v>
                      </c:pt>
                      <c:pt idx="2957">
                        <c:v>0</c:v>
                      </c:pt>
                      <c:pt idx="2958">
                        <c:v>0</c:v>
                      </c:pt>
                      <c:pt idx="2959">
                        <c:v>0</c:v>
                      </c:pt>
                      <c:pt idx="2960">
                        <c:v>0</c:v>
                      </c:pt>
                      <c:pt idx="2961">
                        <c:v>0</c:v>
                      </c:pt>
                      <c:pt idx="2962">
                        <c:v>0</c:v>
                      </c:pt>
                      <c:pt idx="2963">
                        <c:v>0</c:v>
                      </c:pt>
                      <c:pt idx="2964">
                        <c:v>0</c:v>
                      </c:pt>
                      <c:pt idx="2965">
                        <c:v>0</c:v>
                      </c:pt>
                      <c:pt idx="2966">
                        <c:v>0</c:v>
                      </c:pt>
                      <c:pt idx="2967">
                        <c:v>0</c:v>
                      </c:pt>
                      <c:pt idx="2968">
                        <c:v>0</c:v>
                      </c:pt>
                      <c:pt idx="2969">
                        <c:v>0</c:v>
                      </c:pt>
                      <c:pt idx="2970">
                        <c:v>0</c:v>
                      </c:pt>
                      <c:pt idx="2971">
                        <c:v>0</c:v>
                      </c:pt>
                      <c:pt idx="2972">
                        <c:v>0</c:v>
                      </c:pt>
                      <c:pt idx="2973">
                        <c:v>0</c:v>
                      </c:pt>
                      <c:pt idx="2974">
                        <c:v>0</c:v>
                      </c:pt>
                      <c:pt idx="2975">
                        <c:v>0</c:v>
                      </c:pt>
                      <c:pt idx="2976">
                        <c:v>0</c:v>
                      </c:pt>
                      <c:pt idx="2977">
                        <c:v>0</c:v>
                      </c:pt>
                      <c:pt idx="2978">
                        <c:v>0</c:v>
                      </c:pt>
                      <c:pt idx="2979">
                        <c:v>0</c:v>
                      </c:pt>
                      <c:pt idx="2980">
                        <c:v>0</c:v>
                      </c:pt>
                      <c:pt idx="2981">
                        <c:v>0</c:v>
                      </c:pt>
                      <c:pt idx="2982">
                        <c:v>0</c:v>
                      </c:pt>
                      <c:pt idx="2983">
                        <c:v>0</c:v>
                      </c:pt>
                      <c:pt idx="2984">
                        <c:v>0</c:v>
                      </c:pt>
                      <c:pt idx="2985">
                        <c:v>0</c:v>
                      </c:pt>
                      <c:pt idx="2986">
                        <c:v>0</c:v>
                      </c:pt>
                      <c:pt idx="2987">
                        <c:v>0</c:v>
                      </c:pt>
                      <c:pt idx="2988">
                        <c:v>0</c:v>
                      </c:pt>
                      <c:pt idx="2989">
                        <c:v>0</c:v>
                      </c:pt>
                      <c:pt idx="2990">
                        <c:v>0</c:v>
                      </c:pt>
                      <c:pt idx="2991">
                        <c:v>0</c:v>
                      </c:pt>
                      <c:pt idx="2992">
                        <c:v>0</c:v>
                      </c:pt>
                      <c:pt idx="2993">
                        <c:v>0</c:v>
                      </c:pt>
                      <c:pt idx="2994">
                        <c:v>0</c:v>
                      </c:pt>
                      <c:pt idx="2995">
                        <c:v>0</c:v>
                      </c:pt>
                      <c:pt idx="2996">
                        <c:v>0</c:v>
                      </c:pt>
                      <c:pt idx="2997">
                        <c:v>0</c:v>
                      </c:pt>
                      <c:pt idx="2998">
                        <c:v>0</c:v>
                      </c:pt>
                      <c:pt idx="2999">
                        <c:v>0</c:v>
                      </c:pt>
                      <c:pt idx="3000">
                        <c:v>0</c:v>
                      </c:pt>
                      <c:pt idx="3001">
                        <c:v>0</c:v>
                      </c:pt>
                      <c:pt idx="3002">
                        <c:v>0</c:v>
                      </c:pt>
                      <c:pt idx="3003">
                        <c:v>0</c:v>
                      </c:pt>
                      <c:pt idx="3004">
                        <c:v>0</c:v>
                      </c:pt>
                      <c:pt idx="3005">
                        <c:v>0</c:v>
                      </c:pt>
                      <c:pt idx="3006">
                        <c:v>0</c:v>
                      </c:pt>
                      <c:pt idx="3007">
                        <c:v>0</c:v>
                      </c:pt>
                      <c:pt idx="3008">
                        <c:v>0</c:v>
                      </c:pt>
                      <c:pt idx="3009">
                        <c:v>0</c:v>
                      </c:pt>
                      <c:pt idx="3010">
                        <c:v>0</c:v>
                      </c:pt>
                      <c:pt idx="3011">
                        <c:v>0</c:v>
                      </c:pt>
                      <c:pt idx="3012">
                        <c:v>0</c:v>
                      </c:pt>
                      <c:pt idx="3013">
                        <c:v>0</c:v>
                      </c:pt>
                      <c:pt idx="3014">
                        <c:v>0</c:v>
                      </c:pt>
                      <c:pt idx="3015">
                        <c:v>0</c:v>
                      </c:pt>
                      <c:pt idx="3016">
                        <c:v>0</c:v>
                      </c:pt>
                      <c:pt idx="3017">
                        <c:v>0</c:v>
                      </c:pt>
                      <c:pt idx="3018">
                        <c:v>0</c:v>
                      </c:pt>
                      <c:pt idx="3019">
                        <c:v>0</c:v>
                      </c:pt>
                      <c:pt idx="3020">
                        <c:v>0</c:v>
                      </c:pt>
                      <c:pt idx="3021">
                        <c:v>0</c:v>
                      </c:pt>
                      <c:pt idx="3022">
                        <c:v>0</c:v>
                      </c:pt>
                      <c:pt idx="3023">
                        <c:v>0</c:v>
                      </c:pt>
                      <c:pt idx="3024">
                        <c:v>0</c:v>
                      </c:pt>
                      <c:pt idx="3025">
                        <c:v>0</c:v>
                      </c:pt>
                      <c:pt idx="3026">
                        <c:v>0</c:v>
                      </c:pt>
                      <c:pt idx="3027">
                        <c:v>0</c:v>
                      </c:pt>
                      <c:pt idx="3028">
                        <c:v>0</c:v>
                      </c:pt>
                      <c:pt idx="3029">
                        <c:v>0</c:v>
                      </c:pt>
                      <c:pt idx="3030">
                        <c:v>0</c:v>
                      </c:pt>
                      <c:pt idx="3031">
                        <c:v>0</c:v>
                      </c:pt>
                      <c:pt idx="3032">
                        <c:v>0</c:v>
                      </c:pt>
                      <c:pt idx="3033">
                        <c:v>0</c:v>
                      </c:pt>
                      <c:pt idx="3034">
                        <c:v>0</c:v>
                      </c:pt>
                      <c:pt idx="3035">
                        <c:v>0</c:v>
                      </c:pt>
                      <c:pt idx="3036">
                        <c:v>0</c:v>
                      </c:pt>
                      <c:pt idx="3037">
                        <c:v>0</c:v>
                      </c:pt>
                      <c:pt idx="3038">
                        <c:v>0</c:v>
                      </c:pt>
                      <c:pt idx="3039">
                        <c:v>0</c:v>
                      </c:pt>
                      <c:pt idx="3040">
                        <c:v>0</c:v>
                      </c:pt>
                      <c:pt idx="3041">
                        <c:v>0</c:v>
                      </c:pt>
                      <c:pt idx="3042">
                        <c:v>0</c:v>
                      </c:pt>
                      <c:pt idx="3043">
                        <c:v>0</c:v>
                      </c:pt>
                      <c:pt idx="3044">
                        <c:v>0</c:v>
                      </c:pt>
                      <c:pt idx="3045">
                        <c:v>0</c:v>
                      </c:pt>
                      <c:pt idx="3046">
                        <c:v>0</c:v>
                      </c:pt>
                      <c:pt idx="3047">
                        <c:v>0</c:v>
                      </c:pt>
                      <c:pt idx="3048">
                        <c:v>0</c:v>
                      </c:pt>
                      <c:pt idx="3049">
                        <c:v>0</c:v>
                      </c:pt>
                      <c:pt idx="3050">
                        <c:v>0</c:v>
                      </c:pt>
                      <c:pt idx="3051">
                        <c:v>0</c:v>
                      </c:pt>
                      <c:pt idx="3052">
                        <c:v>0</c:v>
                      </c:pt>
                      <c:pt idx="3053">
                        <c:v>0</c:v>
                      </c:pt>
                      <c:pt idx="3054">
                        <c:v>0</c:v>
                      </c:pt>
                      <c:pt idx="3055">
                        <c:v>0</c:v>
                      </c:pt>
                      <c:pt idx="3056">
                        <c:v>0</c:v>
                      </c:pt>
                      <c:pt idx="3057">
                        <c:v>0</c:v>
                      </c:pt>
                      <c:pt idx="3058">
                        <c:v>0</c:v>
                      </c:pt>
                      <c:pt idx="3059">
                        <c:v>0</c:v>
                      </c:pt>
                      <c:pt idx="3060">
                        <c:v>0</c:v>
                      </c:pt>
                      <c:pt idx="3061">
                        <c:v>0</c:v>
                      </c:pt>
                      <c:pt idx="3062">
                        <c:v>0</c:v>
                      </c:pt>
                      <c:pt idx="3063">
                        <c:v>0</c:v>
                      </c:pt>
                      <c:pt idx="3064">
                        <c:v>0</c:v>
                      </c:pt>
                      <c:pt idx="3065">
                        <c:v>0</c:v>
                      </c:pt>
                      <c:pt idx="3066">
                        <c:v>0</c:v>
                      </c:pt>
                      <c:pt idx="3067">
                        <c:v>0</c:v>
                      </c:pt>
                      <c:pt idx="3068">
                        <c:v>0</c:v>
                      </c:pt>
                      <c:pt idx="3069">
                        <c:v>0</c:v>
                      </c:pt>
                      <c:pt idx="3070">
                        <c:v>0</c:v>
                      </c:pt>
                      <c:pt idx="3071">
                        <c:v>0</c:v>
                      </c:pt>
                      <c:pt idx="3072">
                        <c:v>0</c:v>
                      </c:pt>
                      <c:pt idx="3073">
                        <c:v>0</c:v>
                      </c:pt>
                      <c:pt idx="3074">
                        <c:v>0</c:v>
                      </c:pt>
                      <c:pt idx="3075">
                        <c:v>0</c:v>
                      </c:pt>
                      <c:pt idx="3076">
                        <c:v>0</c:v>
                      </c:pt>
                      <c:pt idx="3077">
                        <c:v>0</c:v>
                      </c:pt>
                      <c:pt idx="3078">
                        <c:v>0</c:v>
                      </c:pt>
                      <c:pt idx="3079">
                        <c:v>0</c:v>
                      </c:pt>
                      <c:pt idx="3080">
                        <c:v>0</c:v>
                      </c:pt>
                      <c:pt idx="3081">
                        <c:v>0</c:v>
                      </c:pt>
                      <c:pt idx="3082">
                        <c:v>0</c:v>
                      </c:pt>
                      <c:pt idx="3083">
                        <c:v>0</c:v>
                      </c:pt>
                      <c:pt idx="3084">
                        <c:v>0</c:v>
                      </c:pt>
                      <c:pt idx="3085">
                        <c:v>0</c:v>
                      </c:pt>
                      <c:pt idx="3086">
                        <c:v>0</c:v>
                      </c:pt>
                      <c:pt idx="3087">
                        <c:v>0</c:v>
                      </c:pt>
                      <c:pt idx="3088">
                        <c:v>0</c:v>
                      </c:pt>
                      <c:pt idx="3089">
                        <c:v>0</c:v>
                      </c:pt>
                      <c:pt idx="3090">
                        <c:v>0</c:v>
                      </c:pt>
                      <c:pt idx="3091">
                        <c:v>0</c:v>
                      </c:pt>
                      <c:pt idx="3092">
                        <c:v>0</c:v>
                      </c:pt>
                      <c:pt idx="3093">
                        <c:v>0</c:v>
                      </c:pt>
                      <c:pt idx="3094">
                        <c:v>0</c:v>
                      </c:pt>
                      <c:pt idx="3095">
                        <c:v>0</c:v>
                      </c:pt>
                      <c:pt idx="3096">
                        <c:v>0</c:v>
                      </c:pt>
                      <c:pt idx="3097">
                        <c:v>0</c:v>
                      </c:pt>
                      <c:pt idx="3098">
                        <c:v>0</c:v>
                      </c:pt>
                      <c:pt idx="3099">
                        <c:v>0</c:v>
                      </c:pt>
                      <c:pt idx="3100">
                        <c:v>0</c:v>
                      </c:pt>
                      <c:pt idx="3101">
                        <c:v>0</c:v>
                      </c:pt>
                      <c:pt idx="3102">
                        <c:v>0</c:v>
                      </c:pt>
                      <c:pt idx="3103">
                        <c:v>0</c:v>
                      </c:pt>
                      <c:pt idx="3104">
                        <c:v>0</c:v>
                      </c:pt>
                      <c:pt idx="3105">
                        <c:v>0</c:v>
                      </c:pt>
                      <c:pt idx="3106">
                        <c:v>0</c:v>
                      </c:pt>
                      <c:pt idx="3107">
                        <c:v>0</c:v>
                      </c:pt>
                      <c:pt idx="3108">
                        <c:v>0</c:v>
                      </c:pt>
                      <c:pt idx="3109">
                        <c:v>0</c:v>
                      </c:pt>
                      <c:pt idx="3110">
                        <c:v>0</c:v>
                      </c:pt>
                      <c:pt idx="3111">
                        <c:v>0</c:v>
                      </c:pt>
                      <c:pt idx="3112">
                        <c:v>0</c:v>
                      </c:pt>
                      <c:pt idx="3113">
                        <c:v>0</c:v>
                      </c:pt>
                      <c:pt idx="3114">
                        <c:v>0</c:v>
                      </c:pt>
                      <c:pt idx="3115">
                        <c:v>0</c:v>
                      </c:pt>
                      <c:pt idx="3116">
                        <c:v>0</c:v>
                      </c:pt>
                      <c:pt idx="3117">
                        <c:v>0</c:v>
                      </c:pt>
                      <c:pt idx="3118">
                        <c:v>0</c:v>
                      </c:pt>
                      <c:pt idx="3119">
                        <c:v>0</c:v>
                      </c:pt>
                      <c:pt idx="3120">
                        <c:v>0</c:v>
                      </c:pt>
                      <c:pt idx="3121">
                        <c:v>0</c:v>
                      </c:pt>
                      <c:pt idx="3122">
                        <c:v>0</c:v>
                      </c:pt>
                      <c:pt idx="3123">
                        <c:v>0</c:v>
                      </c:pt>
                      <c:pt idx="3124">
                        <c:v>0</c:v>
                      </c:pt>
                      <c:pt idx="3125">
                        <c:v>0</c:v>
                      </c:pt>
                      <c:pt idx="3126">
                        <c:v>0</c:v>
                      </c:pt>
                      <c:pt idx="3127">
                        <c:v>0</c:v>
                      </c:pt>
                      <c:pt idx="3128">
                        <c:v>0</c:v>
                      </c:pt>
                      <c:pt idx="3129">
                        <c:v>0</c:v>
                      </c:pt>
                      <c:pt idx="3130">
                        <c:v>0</c:v>
                      </c:pt>
                      <c:pt idx="3131">
                        <c:v>0</c:v>
                      </c:pt>
                      <c:pt idx="3132">
                        <c:v>0</c:v>
                      </c:pt>
                      <c:pt idx="3133">
                        <c:v>0</c:v>
                      </c:pt>
                      <c:pt idx="3134">
                        <c:v>0</c:v>
                      </c:pt>
                      <c:pt idx="3135">
                        <c:v>0</c:v>
                      </c:pt>
                      <c:pt idx="3136">
                        <c:v>0</c:v>
                      </c:pt>
                      <c:pt idx="3137">
                        <c:v>0</c:v>
                      </c:pt>
                      <c:pt idx="3138">
                        <c:v>0</c:v>
                      </c:pt>
                      <c:pt idx="3139">
                        <c:v>0</c:v>
                      </c:pt>
                      <c:pt idx="3140">
                        <c:v>0</c:v>
                      </c:pt>
                      <c:pt idx="3141">
                        <c:v>0</c:v>
                      </c:pt>
                      <c:pt idx="3142">
                        <c:v>0</c:v>
                      </c:pt>
                      <c:pt idx="3143">
                        <c:v>0</c:v>
                      </c:pt>
                      <c:pt idx="3144">
                        <c:v>0</c:v>
                      </c:pt>
                      <c:pt idx="3145">
                        <c:v>0</c:v>
                      </c:pt>
                      <c:pt idx="3146">
                        <c:v>0</c:v>
                      </c:pt>
                      <c:pt idx="3147">
                        <c:v>0</c:v>
                      </c:pt>
                      <c:pt idx="3148">
                        <c:v>0</c:v>
                      </c:pt>
                      <c:pt idx="3149">
                        <c:v>0</c:v>
                      </c:pt>
                      <c:pt idx="3150">
                        <c:v>0</c:v>
                      </c:pt>
                      <c:pt idx="3151">
                        <c:v>0</c:v>
                      </c:pt>
                      <c:pt idx="3152">
                        <c:v>0</c:v>
                      </c:pt>
                      <c:pt idx="3153">
                        <c:v>0</c:v>
                      </c:pt>
                      <c:pt idx="3154">
                        <c:v>0</c:v>
                      </c:pt>
                      <c:pt idx="3155">
                        <c:v>0</c:v>
                      </c:pt>
                      <c:pt idx="3156">
                        <c:v>0</c:v>
                      </c:pt>
                      <c:pt idx="3157">
                        <c:v>0</c:v>
                      </c:pt>
                      <c:pt idx="3158">
                        <c:v>0</c:v>
                      </c:pt>
                      <c:pt idx="3159">
                        <c:v>0</c:v>
                      </c:pt>
                      <c:pt idx="3160">
                        <c:v>0</c:v>
                      </c:pt>
                      <c:pt idx="3161">
                        <c:v>0</c:v>
                      </c:pt>
                      <c:pt idx="3162">
                        <c:v>0</c:v>
                      </c:pt>
                      <c:pt idx="3163">
                        <c:v>0</c:v>
                      </c:pt>
                      <c:pt idx="3164">
                        <c:v>0</c:v>
                      </c:pt>
                      <c:pt idx="3165">
                        <c:v>0</c:v>
                      </c:pt>
                      <c:pt idx="3166">
                        <c:v>0</c:v>
                      </c:pt>
                      <c:pt idx="3167">
                        <c:v>0</c:v>
                      </c:pt>
                      <c:pt idx="3168">
                        <c:v>0</c:v>
                      </c:pt>
                      <c:pt idx="3169">
                        <c:v>0</c:v>
                      </c:pt>
                      <c:pt idx="3170">
                        <c:v>0</c:v>
                      </c:pt>
                      <c:pt idx="3171">
                        <c:v>0</c:v>
                      </c:pt>
                      <c:pt idx="3172">
                        <c:v>0</c:v>
                      </c:pt>
                      <c:pt idx="3173">
                        <c:v>0</c:v>
                      </c:pt>
                      <c:pt idx="3174">
                        <c:v>0</c:v>
                      </c:pt>
                      <c:pt idx="3175">
                        <c:v>0</c:v>
                      </c:pt>
                      <c:pt idx="3176">
                        <c:v>0</c:v>
                      </c:pt>
                      <c:pt idx="3177">
                        <c:v>0</c:v>
                      </c:pt>
                      <c:pt idx="3178">
                        <c:v>0</c:v>
                      </c:pt>
                      <c:pt idx="3179">
                        <c:v>0</c:v>
                      </c:pt>
                      <c:pt idx="3180">
                        <c:v>0</c:v>
                      </c:pt>
                      <c:pt idx="3181">
                        <c:v>0</c:v>
                      </c:pt>
                      <c:pt idx="3182">
                        <c:v>0</c:v>
                      </c:pt>
                      <c:pt idx="3183">
                        <c:v>0</c:v>
                      </c:pt>
                      <c:pt idx="3184">
                        <c:v>0</c:v>
                      </c:pt>
                      <c:pt idx="3185">
                        <c:v>0</c:v>
                      </c:pt>
                      <c:pt idx="3186">
                        <c:v>0</c:v>
                      </c:pt>
                      <c:pt idx="3187">
                        <c:v>0</c:v>
                      </c:pt>
                      <c:pt idx="3188">
                        <c:v>0</c:v>
                      </c:pt>
                      <c:pt idx="3189">
                        <c:v>0</c:v>
                      </c:pt>
                      <c:pt idx="3190">
                        <c:v>0</c:v>
                      </c:pt>
                      <c:pt idx="3191">
                        <c:v>0</c:v>
                      </c:pt>
                      <c:pt idx="3192">
                        <c:v>0</c:v>
                      </c:pt>
                      <c:pt idx="3193">
                        <c:v>0</c:v>
                      </c:pt>
                      <c:pt idx="3194">
                        <c:v>0</c:v>
                      </c:pt>
                      <c:pt idx="3195">
                        <c:v>0</c:v>
                      </c:pt>
                      <c:pt idx="3196">
                        <c:v>0</c:v>
                      </c:pt>
                      <c:pt idx="3197">
                        <c:v>0</c:v>
                      </c:pt>
                      <c:pt idx="3198">
                        <c:v>0</c:v>
                      </c:pt>
                      <c:pt idx="3199">
                        <c:v>0</c:v>
                      </c:pt>
                      <c:pt idx="3200">
                        <c:v>0</c:v>
                      </c:pt>
                      <c:pt idx="3201">
                        <c:v>0</c:v>
                      </c:pt>
                      <c:pt idx="3202">
                        <c:v>0</c:v>
                      </c:pt>
                      <c:pt idx="3203">
                        <c:v>0</c:v>
                      </c:pt>
                      <c:pt idx="3204">
                        <c:v>0</c:v>
                      </c:pt>
                      <c:pt idx="3205">
                        <c:v>0</c:v>
                      </c:pt>
                      <c:pt idx="3206">
                        <c:v>0</c:v>
                      </c:pt>
                      <c:pt idx="3207">
                        <c:v>0</c:v>
                      </c:pt>
                      <c:pt idx="3208">
                        <c:v>0</c:v>
                      </c:pt>
                      <c:pt idx="3209">
                        <c:v>0</c:v>
                      </c:pt>
                      <c:pt idx="3210">
                        <c:v>0</c:v>
                      </c:pt>
                      <c:pt idx="3211">
                        <c:v>0</c:v>
                      </c:pt>
                      <c:pt idx="3212">
                        <c:v>0</c:v>
                      </c:pt>
                      <c:pt idx="3213">
                        <c:v>0</c:v>
                      </c:pt>
                      <c:pt idx="3214">
                        <c:v>0</c:v>
                      </c:pt>
                      <c:pt idx="3215">
                        <c:v>0</c:v>
                      </c:pt>
                      <c:pt idx="3216">
                        <c:v>0</c:v>
                      </c:pt>
                      <c:pt idx="3217">
                        <c:v>0</c:v>
                      </c:pt>
                      <c:pt idx="3218">
                        <c:v>0</c:v>
                      </c:pt>
                      <c:pt idx="3219">
                        <c:v>0</c:v>
                      </c:pt>
                      <c:pt idx="3220">
                        <c:v>0</c:v>
                      </c:pt>
                      <c:pt idx="3221">
                        <c:v>0</c:v>
                      </c:pt>
                      <c:pt idx="3222">
                        <c:v>0</c:v>
                      </c:pt>
                      <c:pt idx="3223">
                        <c:v>0</c:v>
                      </c:pt>
                      <c:pt idx="3224">
                        <c:v>0</c:v>
                      </c:pt>
                      <c:pt idx="3225">
                        <c:v>0</c:v>
                      </c:pt>
                      <c:pt idx="3226">
                        <c:v>0</c:v>
                      </c:pt>
                      <c:pt idx="3227">
                        <c:v>0</c:v>
                      </c:pt>
                      <c:pt idx="3228">
                        <c:v>0</c:v>
                      </c:pt>
                      <c:pt idx="3229">
                        <c:v>0</c:v>
                      </c:pt>
                      <c:pt idx="3230">
                        <c:v>0</c:v>
                      </c:pt>
                      <c:pt idx="3231">
                        <c:v>0</c:v>
                      </c:pt>
                      <c:pt idx="3232">
                        <c:v>0</c:v>
                      </c:pt>
                      <c:pt idx="3233">
                        <c:v>0</c:v>
                      </c:pt>
                      <c:pt idx="3234">
                        <c:v>0</c:v>
                      </c:pt>
                      <c:pt idx="3235">
                        <c:v>0</c:v>
                      </c:pt>
                      <c:pt idx="3236">
                        <c:v>0</c:v>
                      </c:pt>
                      <c:pt idx="3237">
                        <c:v>0</c:v>
                      </c:pt>
                      <c:pt idx="3238">
                        <c:v>0</c:v>
                      </c:pt>
                      <c:pt idx="3239">
                        <c:v>0</c:v>
                      </c:pt>
                      <c:pt idx="3240">
                        <c:v>0</c:v>
                      </c:pt>
                      <c:pt idx="3241">
                        <c:v>0</c:v>
                      </c:pt>
                      <c:pt idx="3242">
                        <c:v>0</c:v>
                      </c:pt>
                      <c:pt idx="3243">
                        <c:v>0</c:v>
                      </c:pt>
                      <c:pt idx="3244">
                        <c:v>0</c:v>
                      </c:pt>
                      <c:pt idx="3245">
                        <c:v>0</c:v>
                      </c:pt>
                      <c:pt idx="3246">
                        <c:v>0</c:v>
                      </c:pt>
                      <c:pt idx="3247">
                        <c:v>0</c:v>
                      </c:pt>
                      <c:pt idx="3248">
                        <c:v>0</c:v>
                      </c:pt>
                      <c:pt idx="3249">
                        <c:v>0</c:v>
                      </c:pt>
                      <c:pt idx="3250">
                        <c:v>0</c:v>
                      </c:pt>
                      <c:pt idx="3251">
                        <c:v>0</c:v>
                      </c:pt>
                      <c:pt idx="3252">
                        <c:v>0</c:v>
                      </c:pt>
                      <c:pt idx="3253">
                        <c:v>0</c:v>
                      </c:pt>
                      <c:pt idx="3254">
                        <c:v>0</c:v>
                      </c:pt>
                      <c:pt idx="3255">
                        <c:v>0</c:v>
                      </c:pt>
                      <c:pt idx="3256">
                        <c:v>0</c:v>
                      </c:pt>
                      <c:pt idx="3257">
                        <c:v>0</c:v>
                      </c:pt>
                      <c:pt idx="3258">
                        <c:v>0</c:v>
                      </c:pt>
                      <c:pt idx="3259">
                        <c:v>0</c:v>
                      </c:pt>
                      <c:pt idx="3260">
                        <c:v>0</c:v>
                      </c:pt>
                      <c:pt idx="3261">
                        <c:v>0</c:v>
                      </c:pt>
                      <c:pt idx="3262">
                        <c:v>0</c:v>
                      </c:pt>
                      <c:pt idx="3263">
                        <c:v>0</c:v>
                      </c:pt>
                      <c:pt idx="3264">
                        <c:v>0</c:v>
                      </c:pt>
                      <c:pt idx="3265">
                        <c:v>0</c:v>
                      </c:pt>
                      <c:pt idx="3266">
                        <c:v>0</c:v>
                      </c:pt>
                      <c:pt idx="3267">
                        <c:v>0</c:v>
                      </c:pt>
                      <c:pt idx="3268">
                        <c:v>0</c:v>
                      </c:pt>
                      <c:pt idx="3269">
                        <c:v>0</c:v>
                      </c:pt>
                      <c:pt idx="3270">
                        <c:v>0</c:v>
                      </c:pt>
                      <c:pt idx="3271">
                        <c:v>0</c:v>
                      </c:pt>
                      <c:pt idx="3272">
                        <c:v>0</c:v>
                      </c:pt>
                      <c:pt idx="3273">
                        <c:v>0</c:v>
                      </c:pt>
                      <c:pt idx="3274">
                        <c:v>0</c:v>
                      </c:pt>
                      <c:pt idx="3275">
                        <c:v>0</c:v>
                      </c:pt>
                      <c:pt idx="3276">
                        <c:v>0</c:v>
                      </c:pt>
                      <c:pt idx="3277">
                        <c:v>0</c:v>
                      </c:pt>
                      <c:pt idx="3278">
                        <c:v>0</c:v>
                      </c:pt>
                      <c:pt idx="3279">
                        <c:v>0</c:v>
                      </c:pt>
                      <c:pt idx="3280">
                        <c:v>0</c:v>
                      </c:pt>
                      <c:pt idx="3281">
                        <c:v>0</c:v>
                      </c:pt>
                      <c:pt idx="3282">
                        <c:v>0</c:v>
                      </c:pt>
                      <c:pt idx="3283">
                        <c:v>0</c:v>
                      </c:pt>
                      <c:pt idx="3284">
                        <c:v>0</c:v>
                      </c:pt>
                      <c:pt idx="3285">
                        <c:v>0</c:v>
                      </c:pt>
                      <c:pt idx="3286">
                        <c:v>0</c:v>
                      </c:pt>
                      <c:pt idx="3287">
                        <c:v>0</c:v>
                      </c:pt>
                      <c:pt idx="3288">
                        <c:v>0</c:v>
                      </c:pt>
                      <c:pt idx="3289">
                        <c:v>0</c:v>
                      </c:pt>
                      <c:pt idx="3290">
                        <c:v>0</c:v>
                      </c:pt>
                      <c:pt idx="3291">
                        <c:v>0</c:v>
                      </c:pt>
                      <c:pt idx="3292">
                        <c:v>0</c:v>
                      </c:pt>
                      <c:pt idx="3293">
                        <c:v>0</c:v>
                      </c:pt>
                      <c:pt idx="3294">
                        <c:v>0</c:v>
                      </c:pt>
                      <c:pt idx="3295">
                        <c:v>0</c:v>
                      </c:pt>
                      <c:pt idx="3296">
                        <c:v>0</c:v>
                      </c:pt>
                      <c:pt idx="3297">
                        <c:v>0</c:v>
                      </c:pt>
                      <c:pt idx="3298">
                        <c:v>0</c:v>
                      </c:pt>
                      <c:pt idx="3299">
                        <c:v>0</c:v>
                      </c:pt>
                      <c:pt idx="3300">
                        <c:v>0</c:v>
                      </c:pt>
                      <c:pt idx="3301">
                        <c:v>0</c:v>
                      </c:pt>
                      <c:pt idx="3302">
                        <c:v>0</c:v>
                      </c:pt>
                      <c:pt idx="3303">
                        <c:v>0</c:v>
                      </c:pt>
                      <c:pt idx="3304">
                        <c:v>0</c:v>
                      </c:pt>
                      <c:pt idx="3305">
                        <c:v>0</c:v>
                      </c:pt>
                      <c:pt idx="3306">
                        <c:v>0</c:v>
                      </c:pt>
                      <c:pt idx="3307">
                        <c:v>0</c:v>
                      </c:pt>
                      <c:pt idx="3308">
                        <c:v>0</c:v>
                      </c:pt>
                      <c:pt idx="3309">
                        <c:v>0</c:v>
                      </c:pt>
                      <c:pt idx="3310">
                        <c:v>0</c:v>
                      </c:pt>
                      <c:pt idx="3311">
                        <c:v>0</c:v>
                      </c:pt>
                      <c:pt idx="3312">
                        <c:v>0</c:v>
                      </c:pt>
                      <c:pt idx="3313">
                        <c:v>0</c:v>
                      </c:pt>
                      <c:pt idx="3314">
                        <c:v>0</c:v>
                      </c:pt>
                      <c:pt idx="3315">
                        <c:v>0</c:v>
                      </c:pt>
                      <c:pt idx="3316">
                        <c:v>0</c:v>
                      </c:pt>
                      <c:pt idx="3317">
                        <c:v>0</c:v>
                      </c:pt>
                      <c:pt idx="3318">
                        <c:v>0</c:v>
                      </c:pt>
                      <c:pt idx="3319">
                        <c:v>0</c:v>
                      </c:pt>
                      <c:pt idx="3320">
                        <c:v>0</c:v>
                      </c:pt>
                      <c:pt idx="3321">
                        <c:v>0</c:v>
                      </c:pt>
                      <c:pt idx="3322">
                        <c:v>0</c:v>
                      </c:pt>
                      <c:pt idx="3323">
                        <c:v>0</c:v>
                      </c:pt>
                      <c:pt idx="3324">
                        <c:v>0</c:v>
                      </c:pt>
                      <c:pt idx="3325">
                        <c:v>0</c:v>
                      </c:pt>
                      <c:pt idx="3326">
                        <c:v>0</c:v>
                      </c:pt>
                      <c:pt idx="3327">
                        <c:v>0</c:v>
                      </c:pt>
                      <c:pt idx="3328">
                        <c:v>0</c:v>
                      </c:pt>
                      <c:pt idx="3329">
                        <c:v>0</c:v>
                      </c:pt>
                      <c:pt idx="3330">
                        <c:v>0</c:v>
                      </c:pt>
                      <c:pt idx="3331">
                        <c:v>0</c:v>
                      </c:pt>
                      <c:pt idx="3332">
                        <c:v>0</c:v>
                      </c:pt>
                      <c:pt idx="3333">
                        <c:v>0</c:v>
                      </c:pt>
                      <c:pt idx="3334">
                        <c:v>0</c:v>
                      </c:pt>
                      <c:pt idx="3335">
                        <c:v>0</c:v>
                      </c:pt>
                      <c:pt idx="3336">
                        <c:v>0</c:v>
                      </c:pt>
                      <c:pt idx="3337">
                        <c:v>0</c:v>
                      </c:pt>
                      <c:pt idx="3338">
                        <c:v>0</c:v>
                      </c:pt>
                      <c:pt idx="3339">
                        <c:v>0</c:v>
                      </c:pt>
                      <c:pt idx="3340">
                        <c:v>0</c:v>
                      </c:pt>
                      <c:pt idx="3341">
                        <c:v>0</c:v>
                      </c:pt>
                      <c:pt idx="3342">
                        <c:v>0</c:v>
                      </c:pt>
                      <c:pt idx="3343">
                        <c:v>0</c:v>
                      </c:pt>
                      <c:pt idx="3344">
                        <c:v>0</c:v>
                      </c:pt>
                      <c:pt idx="3345">
                        <c:v>0</c:v>
                      </c:pt>
                      <c:pt idx="3346">
                        <c:v>0</c:v>
                      </c:pt>
                      <c:pt idx="3347">
                        <c:v>0</c:v>
                      </c:pt>
                      <c:pt idx="3348">
                        <c:v>0</c:v>
                      </c:pt>
                      <c:pt idx="3349">
                        <c:v>0</c:v>
                      </c:pt>
                      <c:pt idx="3350">
                        <c:v>0</c:v>
                      </c:pt>
                      <c:pt idx="3351">
                        <c:v>0</c:v>
                      </c:pt>
                      <c:pt idx="3352">
                        <c:v>0</c:v>
                      </c:pt>
                      <c:pt idx="3353">
                        <c:v>0</c:v>
                      </c:pt>
                      <c:pt idx="3354">
                        <c:v>0</c:v>
                      </c:pt>
                      <c:pt idx="3355">
                        <c:v>0</c:v>
                      </c:pt>
                      <c:pt idx="3356">
                        <c:v>0</c:v>
                      </c:pt>
                      <c:pt idx="3357">
                        <c:v>0</c:v>
                      </c:pt>
                      <c:pt idx="3358">
                        <c:v>0</c:v>
                      </c:pt>
                      <c:pt idx="3359">
                        <c:v>0</c:v>
                      </c:pt>
                      <c:pt idx="3360">
                        <c:v>0</c:v>
                      </c:pt>
                      <c:pt idx="3361">
                        <c:v>0</c:v>
                      </c:pt>
                      <c:pt idx="3362">
                        <c:v>0</c:v>
                      </c:pt>
                      <c:pt idx="3363">
                        <c:v>0</c:v>
                      </c:pt>
                      <c:pt idx="3364">
                        <c:v>0</c:v>
                      </c:pt>
                      <c:pt idx="3365">
                        <c:v>0</c:v>
                      </c:pt>
                      <c:pt idx="3366">
                        <c:v>0</c:v>
                      </c:pt>
                      <c:pt idx="3367">
                        <c:v>0</c:v>
                      </c:pt>
                      <c:pt idx="3368">
                        <c:v>0</c:v>
                      </c:pt>
                      <c:pt idx="3369">
                        <c:v>0</c:v>
                      </c:pt>
                      <c:pt idx="3370">
                        <c:v>0</c:v>
                      </c:pt>
                      <c:pt idx="3371">
                        <c:v>0</c:v>
                      </c:pt>
                      <c:pt idx="3372">
                        <c:v>0</c:v>
                      </c:pt>
                      <c:pt idx="3373">
                        <c:v>0</c:v>
                      </c:pt>
                      <c:pt idx="3374">
                        <c:v>0</c:v>
                      </c:pt>
                      <c:pt idx="3375">
                        <c:v>0</c:v>
                      </c:pt>
                      <c:pt idx="3376">
                        <c:v>0</c:v>
                      </c:pt>
                      <c:pt idx="3377">
                        <c:v>0</c:v>
                      </c:pt>
                      <c:pt idx="3378">
                        <c:v>0</c:v>
                      </c:pt>
                      <c:pt idx="3379">
                        <c:v>0</c:v>
                      </c:pt>
                      <c:pt idx="3380">
                        <c:v>0</c:v>
                      </c:pt>
                      <c:pt idx="3381">
                        <c:v>0</c:v>
                      </c:pt>
                      <c:pt idx="3382">
                        <c:v>0</c:v>
                      </c:pt>
                      <c:pt idx="3383">
                        <c:v>0.04</c:v>
                      </c:pt>
                      <c:pt idx="3384">
                        <c:v>0.09</c:v>
                      </c:pt>
                      <c:pt idx="3385">
                        <c:v>0.28999999999999998</c:v>
                      </c:pt>
                      <c:pt idx="3386">
                        <c:v>0.37</c:v>
                      </c:pt>
                      <c:pt idx="3387">
                        <c:v>0.37</c:v>
                      </c:pt>
                      <c:pt idx="3388">
                        <c:v>0.37</c:v>
                      </c:pt>
                      <c:pt idx="3389">
                        <c:v>0.37</c:v>
                      </c:pt>
                      <c:pt idx="3390">
                        <c:v>0.37</c:v>
                      </c:pt>
                      <c:pt idx="3391">
                        <c:v>0.37</c:v>
                      </c:pt>
                      <c:pt idx="3392">
                        <c:v>0.37</c:v>
                      </c:pt>
                      <c:pt idx="3393">
                        <c:v>0.37</c:v>
                      </c:pt>
                      <c:pt idx="3394">
                        <c:v>0.37</c:v>
                      </c:pt>
                      <c:pt idx="3395">
                        <c:v>0.37</c:v>
                      </c:pt>
                      <c:pt idx="3396">
                        <c:v>0.37</c:v>
                      </c:pt>
                      <c:pt idx="3397">
                        <c:v>0.37</c:v>
                      </c:pt>
                      <c:pt idx="3398">
                        <c:v>0.37</c:v>
                      </c:pt>
                      <c:pt idx="3399">
                        <c:v>0.37</c:v>
                      </c:pt>
                      <c:pt idx="3400">
                        <c:v>0.37</c:v>
                      </c:pt>
                      <c:pt idx="3401">
                        <c:v>0.37</c:v>
                      </c:pt>
                      <c:pt idx="3402">
                        <c:v>0.37</c:v>
                      </c:pt>
                      <c:pt idx="3403">
                        <c:v>0.37</c:v>
                      </c:pt>
                      <c:pt idx="3404">
                        <c:v>0.37</c:v>
                      </c:pt>
                      <c:pt idx="3405">
                        <c:v>0.37</c:v>
                      </c:pt>
                      <c:pt idx="3406">
                        <c:v>0.37</c:v>
                      </c:pt>
                      <c:pt idx="3407">
                        <c:v>0.37</c:v>
                      </c:pt>
                      <c:pt idx="3408">
                        <c:v>0.37</c:v>
                      </c:pt>
                      <c:pt idx="3409">
                        <c:v>0.37</c:v>
                      </c:pt>
                      <c:pt idx="3410">
                        <c:v>0.37</c:v>
                      </c:pt>
                      <c:pt idx="3411">
                        <c:v>0.37</c:v>
                      </c:pt>
                      <c:pt idx="3412">
                        <c:v>0.37</c:v>
                      </c:pt>
                      <c:pt idx="3413">
                        <c:v>0.37</c:v>
                      </c:pt>
                      <c:pt idx="3414">
                        <c:v>0.37</c:v>
                      </c:pt>
                      <c:pt idx="3415">
                        <c:v>0.37</c:v>
                      </c:pt>
                      <c:pt idx="3416">
                        <c:v>0.37</c:v>
                      </c:pt>
                      <c:pt idx="3417">
                        <c:v>0.37</c:v>
                      </c:pt>
                      <c:pt idx="3418">
                        <c:v>0.37</c:v>
                      </c:pt>
                      <c:pt idx="3419">
                        <c:v>0.37</c:v>
                      </c:pt>
                      <c:pt idx="3420">
                        <c:v>0.37</c:v>
                      </c:pt>
                      <c:pt idx="3421">
                        <c:v>0.37</c:v>
                      </c:pt>
                      <c:pt idx="3422">
                        <c:v>0.37</c:v>
                      </c:pt>
                      <c:pt idx="3423">
                        <c:v>0.37</c:v>
                      </c:pt>
                      <c:pt idx="3424">
                        <c:v>0.37</c:v>
                      </c:pt>
                      <c:pt idx="3425">
                        <c:v>0.37</c:v>
                      </c:pt>
                      <c:pt idx="3426">
                        <c:v>0.37</c:v>
                      </c:pt>
                      <c:pt idx="3427">
                        <c:v>0.37</c:v>
                      </c:pt>
                      <c:pt idx="3428">
                        <c:v>0.37</c:v>
                      </c:pt>
                      <c:pt idx="3429">
                        <c:v>0.37</c:v>
                      </c:pt>
                      <c:pt idx="3430">
                        <c:v>0.38</c:v>
                      </c:pt>
                      <c:pt idx="3431">
                        <c:v>0.38</c:v>
                      </c:pt>
                      <c:pt idx="3432">
                        <c:v>0.38</c:v>
                      </c:pt>
                      <c:pt idx="3433">
                        <c:v>0.38</c:v>
                      </c:pt>
                      <c:pt idx="3434">
                        <c:v>0.38</c:v>
                      </c:pt>
                      <c:pt idx="3435">
                        <c:v>0</c:v>
                      </c:pt>
                      <c:pt idx="3436">
                        <c:v>0</c:v>
                      </c:pt>
                      <c:pt idx="3437">
                        <c:v>0</c:v>
                      </c:pt>
                      <c:pt idx="3438">
                        <c:v>0</c:v>
                      </c:pt>
                      <c:pt idx="3439">
                        <c:v>0</c:v>
                      </c:pt>
                      <c:pt idx="3440">
                        <c:v>0</c:v>
                      </c:pt>
                      <c:pt idx="3441">
                        <c:v>0</c:v>
                      </c:pt>
                      <c:pt idx="3442">
                        <c:v>0</c:v>
                      </c:pt>
                      <c:pt idx="3443">
                        <c:v>0</c:v>
                      </c:pt>
                      <c:pt idx="3444">
                        <c:v>0</c:v>
                      </c:pt>
                      <c:pt idx="3445">
                        <c:v>0</c:v>
                      </c:pt>
                      <c:pt idx="3446">
                        <c:v>0</c:v>
                      </c:pt>
                      <c:pt idx="3447">
                        <c:v>0</c:v>
                      </c:pt>
                      <c:pt idx="3448">
                        <c:v>0</c:v>
                      </c:pt>
                      <c:pt idx="3449">
                        <c:v>0</c:v>
                      </c:pt>
                      <c:pt idx="3450">
                        <c:v>0</c:v>
                      </c:pt>
                      <c:pt idx="3451">
                        <c:v>0</c:v>
                      </c:pt>
                      <c:pt idx="3452">
                        <c:v>0</c:v>
                      </c:pt>
                      <c:pt idx="3453">
                        <c:v>0</c:v>
                      </c:pt>
                      <c:pt idx="3454">
                        <c:v>0</c:v>
                      </c:pt>
                      <c:pt idx="3455">
                        <c:v>0</c:v>
                      </c:pt>
                      <c:pt idx="3456">
                        <c:v>0</c:v>
                      </c:pt>
                      <c:pt idx="3457">
                        <c:v>0</c:v>
                      </c:pt>
                      <c:pt idx="3458">
                        <c:v>0</c:v>
                      </c:pt>
                      <c:pt idx="3459">
                        <c:v>0</c:v>
                      </c:pt>
                      <c:pt idx="3460">
                        <c:v>0</c:v>
                      </c:pt>
                      <c:pt idx="3461">
                        <c:v>0</c:v>
                      </c:pt>
                      <c:pt idx="3462">
                        <c:v>0</c:v>
                      </c:pt>
                      <c:pt idx="3463">
                        <c:v>0</c:v>
                      </c:pt>
                      <c:pt idx="3464">
                        <c:v>0</c:v>
                      </c:pt>
                      <c:pt idx="3465">
                        <c:v>0</c:v>
                      </c:pt>
                      <c:pt idx="3466">
                        <c:v>0</c:v>
                      </c:pt>
                      <c:pt idx="3467">
                        <c:v>0</c:v>
                      </c:pt>
                      <c:pt idx="3468">
                        <c:v>0</c:v>
                      </c:pt>
                      <c:pt idx="3469">
                        <c:v>0</c:v>
                      </c:pt>
                      <c:pt idx="3470">
                        <c:v>0</c:v>
                      </c:pt>
                      <c:pt idx="3471">
                        <c:v>0</c:v>
                      </c:pt>
                      <c:pt idx="3472">
                        <c:v>0</c:v>
                      </c:pt>
                      <c:pt idx="3473">
                        <c:v>0</c:v>
                      </c:pt>
                      <c:pt idx="3474">
                        <c:v>0</c:v>
                      </c:pt>
                      <c:pt idx="3475">
                        <c:v>0</c:v>
                      </c:pt>
                      <c:pt idx="3476">
                        <c:v>0</c:v>
                      </c:pt>
                      <c:pt idx="3477">
                        <c:v>0</c:v>
                      </c:pt>
                      <c:pt idx="3478">
                        <c:v>0</c:v>
                      </c:pt>
                      <c:pt idx="3479">
                        <c:v>0</c:v>
                      </c:pt>
                      <c:pt idx="3480">
                        <c:v>0</c:v>
                      </c:pt>
                      <c:pt idx="3481">
                        <c:v>0</c:v>
                      </c:pt>
                      <c:pt idx="3482">
                        <c:v>0</c:v>
                      </c:pt>
                      <c:pt idx="3483">
                        <c:v>0</c:v>
                      </c:pt>
                      <c:pt idx="3484">
                        <c:v>0</c:v>
                      </c:pt>
                      <c:pt idx="3485">
                        <c:v>0</c:v>
                      </c:pt>
                      <c:pt idx="3486">
                        <c:v>0.01</c:v>
                      </c:pt>
                      <c:pt idx="3487">
                        <c:v>0.03</c:v>
                      </c:pt>
                      <c:pt idx="3488">
                        <c:v>0.12</c:v>
                      </c:pt>
                      <c:pt idx="3489">
                        <c:v>0.17</c:v>
                      </c:pt>
                      <c:pt idx="3490">
                        <c:v>0.21</c:v>
                      </c:pt>
                      <c:pt idx="3491">
                        <c:v>0.22</c:v>
                      </c:pt>
                      <c:pt idx="3492">
                        <c:v>0.23</c:v>
                      </c:pt>
                      <c:pt idx="3493">
                        <c:v>0.24</c:v>
                      </c:pt>
                      <c:pt idx="3494">
                        <c:v>0.26</c:v>
                      </c:pt>
                      <c:pt idx="3495">
                        <c:v>0.28000000000000003</c:v>
                      </c:pt>
                      <c:pt idx="3496">
                        <c:v>0.3</c:v>
                      </c:pt>
                      <c:pt idx="3497">
                        <c:v>0.32</c:v>
                      </c:pt>
                      <c:pt idx="3498">
                        <c:v>0.33</c:v>
                      </c:pt>
                      <c:pt idx="3499">
                        <c:v>0.34</c:v>
                      </c:pt>
                      <c:pt idx="3500">
                        <c:v>0.36</c:v>
                      </c:pt>
                      <c:pt idx="3501">
                        <c:v>0.36</c:v>
                      </c:pt>
                      <c:pt idx="3502">
                        <c:v>0.36</c:v>
                      </c:pt>
                      <c:pt idx="3503">
                        <c:v>0.36</c:v>
                      </c:pt>
                      <c:pt idx="3504">
                        <c:v>0.36</c:v>
                      </c:pt>
                      <c:pt idx="3505">
                        <c:v>0.36</c:v>
                      </c:pt>
                      <c:pt idx="3506">
                        <c:v>0.36</c:v>
                      </c:pt>
                      <c:pt idx="3507">
                        <c:v>0.36</c:v>
                      </c:pt>
                      <c:pt idx="3508">
                        <c:v>0.36</c:v>
                      </c:pt>
                      <c:pt idx="3509">
                        <c:v>0.36</c:v>
                      </c:pt>
                      <c:pt idx="3510">
                        <c:v>0.36</c:v>
                      </c:pt>
                      <c:pt idx="3511">
                        <c:v>0.36</c:v>
                      </c:pt>
                      <c:pt idx="3512">
                        <c:v>0.36</c:v>
                      </c:pt>
                      <c:pt idx="3513">
                        <c:v>0.36</c:v>
                      </c:pt>
                      <c:pt idx="3514">
                        <c:v>0.36</c:v>
                      </c:pt>
                      <c:pt idx="3515">
                        <c:v>0.36</c:v>
                      </c:pt>
                      <c:pt idx="3516">
                        <c:v>0.36</c:v>
                      </c:pt>
                      <c:pt idx="3517">
                        <c:v>0.36</c:v>
                      </c:pt>
                      <c:pt idx="3518">
                        <c:v>0.36</c:v>
                      </c:pt>
                      <c:pt idx="3519">
                        <c:v>0.36</c:v>
                      </c:pt>
                      <c:pt idx="3520">
                        <c:v>0.36</c:v>
                      </c:pt>
                      <c:pt idx="3521">
                        <c:v>0.36</c:v>
                      </c:pt>
                      <c:pt idx="3522">
                        <c:v>0.36</c:v>
                      </c:pt>
                      <c:pt idx="3523">
                        <c:v>0.36</c:v>
                      </c:pt>
                      <c:pt idx="3524">
                        <c:v>0.36</c:v>
                      </c:pt>
                      <c:pt idx="3525">
                        <c:v>0.36</c:v>
                      </c:pt>
                      <c:pt idx="3526">
                        <c:v>0.36</c:v>
                      </c:pt>
                      <c:pt idx="3527">
                        <c:v>0.36</c:v>
                      </c:pt>
                      <c:pt idx="3528">
                        <c:v>0.36</c:v>
                      </c:pt>
                      <c:pt idx="3529">
                        <c:v>0.36</c:v>
                      </c:pt>
                      <c:pt idx="3530">
                        <c:v>0.36</c:v>
                      </c:pt>
                      <c:pt idx="3531">
                        <c:v>0.36</c:v>
                      </c:pt>
                      <c:pt idx="3532">
                        <c:v>0.36</c:v>
                      </c:pt>
                      <c:pt idx="3533">
                        <c:v>0.36</c:v>
                      </c:pt>
                      <c:pt idx="3534">
                        <c:v>0.36</c:v>
                      </c:pt>
                      <c:pt idx="3535">
                        <c:v>0.36</c:v>
                      </c:pt>
                      <c:pt idx="3536">
                        <c:v>0.36</c:v>
                      </c:pt>
                      <c:pt idx="3537">
                        <c:v>0.36</c:v>
                      </c:pt>
                      <c:pt idx="3538">
                        <c:v>0.36</c:v>
                      </c:pt>
                      <c:pt idx="3539">
                        <c:v>0.36</c:v>
                      </c:pt>
                      <c:pt idx="3540">
                        <c:v>0.36</c:v>
                      </c:pt>
                      <c:pt idx="3541">
                        <c:v>0.36</c:v>
                      </c:pt>
                      <c:pt idx="3542">
                        <c:v>0.36</c:v>
                      </c:pt>
                      <c:pt idx="3543">
                        <c:v>0.36</c:v>
                      </c:pt>
                      <c:pt idx="3544">
                        <c:v>0.36</c:v>
                      </c:pt>
                      <c:pt idx="3545">
                        <c:v>0.36</c:v>
                      </c:pt>
                      <c:pt idx="3546">
                        <c:v>0.36</c:v>
                      </c:pt>
                      <c:pt idx="3547">
                        <c:v>0.36</c:v>
                      </c:pt>
                      <c:pt idx="3548">
                        <c:v>0.37</c:v>
                      </c:pt>
                      <c:pt idx="3549">
                        <c:v>0.37</c:v>
                      </c:pt>
                      <c:pt idx="3550">
                        <c:v>0.38</c:v>
                      </c:pt>
                      <c:pt idx="3551">
                        <c:v>0.39</c:v>
                      </c:pt>
                      <c:pt idx="3552">
                        <c:v>0.39</c:v>
                      </c:pt>
                      <c:pt idx="3553">
                        <c:v>0.39</c:v>
                      </c:pt>
                      <c:pt idx="3554">
                        <c:v>0.39</c:v>
                      </c:pt>
                      <c:pt idx="3555">
                        <c:v>0.39</c:v>
                      </c:pt>
                      <c:pt idx="3556">
                        <c:v>0.39</c:v>
                      </c:pt>
                      <c:pt idx="3557">
                        <c:v>0.39</c:v>
                      </c:pt>
                      <c:pt idx="3558">
                        <c:v>0.39</c:v>
                      </c:pt>
                      <c:pt idx="3559">
                        <c:v>0.39</c:v>
                      </c:pt>
                      <c:pt idx="3560">
                        <c:v>0.39</c:v>
                      </c:pt>
                      <c:pt idx="3561">
                        <c:v>0.39</c:v>
                      </c:pt>
                      <c:pt idx="3562">
                        <c:v>0.39</c:v>
                      </c:pt>
                      <c:pt idx="3563">
                        <c:v>0.39</c:v>
                      </c:pt>
                      <c:pt idx="3564">
                        <c:v>0.39</c:v>
                      </c:pt>
                      <c:pt idx="3565">
                        <c:v>0.39</c:v>
                      </c:pt>
                      <c:pt idx="3566">
                        <c:v>0.39</c:v>
                      </c:pt>
                      <c:pt idx="3567">
                        <c:v>0.39</c:v>
                      </c:pt>
                      <c:pt idx="3568">
                        <c:v>0.39</c:v>
                      </c:pt>
                      <c:pt idx="3569">
                        <c:v>0.39</c:v>
                      </c:pt>
                      <c:pt idx="3570">
                        <c:v>0.39</c:v>
                      </c:pt>
                      <c:pt idx="3571">
                        <c:v>0.39</c:v>
                      </c:pt>
                      <c:pt idx="3572">
                        <c:v>0.39</c:v>
                      </c:pt>
                      <c:pt idx="3573">
                        <c:v>0.39</c:v>
                      </c:pt>
                      <c:pt idx="3574">
                        <c:v>0.39</c:v>
                      </c:pt>
                      <c:pt idx="3575">
                        <c:v>0.39</c:v>
                      </c:pt>
                      <c:pt idx="3576">
                        <c:v>0.39</c:v>
                      </c:pt>
                      <c:pt idx="3577">
                        <c:v>0.39</c:v>
                      </c:pt>
                      <c:pt idx="3578">
                        <c:v>0.39</c:v>
                      </c:pt>
                      <c:pt idx="3579">
                        <c:v>0.39</c:v>
                      </c:pt>
                      <c:pt idx="3580">
                        <c:v>0.39</c:v>
                      </c:pt>
                      <c:pt idx="3581">
                        <c:v>0.39</c:v>
                      </c:pt>
                      <c:pt idx="3582">
                        <c:v>0.39</c:v>
                      </c:pt>
                      <c:pt idx="3583">
                        <c:v>0.39</c:v>
                      </c:pt>
                      <c:pt idx="3584">
                        <c:v>0.39</c:v>
                      </c:pt>
                      <c:pt idx="3585">
                        <c:v>0.39</c:v>
                      </c:pt>
                      <c:pt idx="3586">
                        <c:v>0.39</c:v>
                      </c:pt>
                      <c:pt idx="3587">
                        <c:v>0.39</c:v>
                      </c:pt>
                      <c:pt idx="3588">
                        <c:v>0.39</c:v>
                      </c:pt>
                      <c:pt idx="3589">
                        <c:v>0.39</c:v>
                      </c:pt>
                      <c:pt idx="3590">
                        <c:v>0.39</c:v>
                      </c:pt>
                      <c:pt idx="3591">
                        <c:v>0.39</c:v>
                      </c:pt>
                      <c:pt idx="3592">
                        <c:v>0.39</c:v>
                      </c:pt>
                      <c:pt idx="3593">
                        <c:v>0.39</c:v>
                      </c:pt>
                      <c:pt idx="3594">
                        <c:v>0.39</c:v>
                      </c:pt>
                      <c:pt idx="3595">
                        <c:v>0.39</c:v>
                      </c:pt>
                      <c:pt idx="3596">
                        <c:v>0.39</c:v>
                      </c:pt>
                      <c:pt idx="3597">
                        <c:v>0.39</c:v>
                      </c:pt>
                      <c:pt idx="3598">
                        <c:v>0.39</c:v>
                      </c:pt>
                      <c:pt idx="3599">
                        <c:v>0.39</c:v>
                      </c:pt>
                      <c:pt idx="3600">
                        <c:v>0.39</c:v>
                      </c:pt>
                      <c:pt idx="3601">
                        <c:v>0.39</c:v>
                      </c:pt>
                      <c:pt idx="3602">
                        <c:v>0.39</c:v>
                      </c:pt>
                      <c:pt idx="3603">
                        <c:v>0.39</c:v>
                      </c:pt>
                      <c:pt idx="3604">
                        <c:v>0.39</c:v>
                      </c:pt>
                      <c:pt idx="3605">
                        <c:v>0.39</c:v>
                      </c:pt>
                      <c:pt idx="3606">
                        <c:v>0.39</c:v>
                      </c:pt>
                      <c:pt idx="3607">
                        <c:v>0.39</c:v>
                      </c:pt>
                      <c:pt idx="3608">
                        <c:v>0.39</c:v>
                      </c:pt>
                      <c:pt idx="3609">
                        <c:v>0.39</c:v>
                      </c:pt>
                      <c:pt idx="3610">
                        <c:v>0.39</c:v>
                      </c:pt>
                      <c:pt idx="3611">
                        <c:v>0.39</c:v>
                      </c:pt>
                      <c:pt idx="3612">
                        <c:v>0.39</c:v>
                      </c:pt>
                      <c:pt idx="3613">
                        <c:v>0.39</c:v>
                      </c:pt>
                      <c:pt idx="3614">
                        <c:v>0.39</c:v>
                      </c:pt>
                      <c:pt idx="3615">
                        <c:v>0.39</c:v>
                      </c:pt>
                      <c:pt idx="3616">
                        <c:v>0.39</c:v>
                      </c:pt>
                      <c:pt idx="3617">
                        <c:v>0.39</c:v>
                      </c:pt>
                      <c:pt idx="3618">
                        <c:v>0.39</c:v>
                      </c:pt>
                      <c:pt idx="3619">
                        <c:v>0.39</c:v>
                      </c:pt>
                      <c:pt idx="3620">
                        <c:v>0.39</c:v>
                      </c:pt>
                      <c:pt idx="3621">
                        <c:v>0.39</c:v>
                      </c:pt>
                      <c:pt idx="3622">
                        <c:v>0.39</c:v>
                      </c:pt>
                      <c:pt idx="3623">
                        <c:v>0.39</c:v>
                      </c:pt>
                      <c:pt idx="3624">
                        <c:v>0.39</c:v>
                      </c:pt>
                      <c:pt idx="3625">
                        <c:v>0.39</c:v>
                      </c:pt>
                      <c:pt idx="3626">
                        <c:v>0.39</c:v>
                      </c:pt>
                      <c:pt idx="3627">
                        <c:v>0.39</c:v>
                      </c:pt>
                      <c:pt idx="3628">
                        <c:v>0.39</c:v>
                      </c:pt>
                      <c:pt idx="3629">
                        <c:v>0.39</c:v>
                      </c:pt>
                      <c:pt idx="3630">
                        <c:v>0.39</c:v>
                      </c:pt>
                      <c:pt idx="3631">
                        <c:v>0.39</c:v>
                      </c:pt>
                      <c:pt idx="3632">
                        <c:v>0.39</c:v>
                      </c:pt>
                      <c:pt idx="3633">
                        <c:v>0.39</c:v>
                      </c:pt>
                      <c:pt idx="3634">
                        <c:v>0.39</c:v>
                      </c:pt>
                      <c:pt idx="3635">
                        <c:v>0.39</c:v>
                      </c:pt>
                      <c:pt idx="3636">
                        <c:v>0.39</c:v>
                      </c:pt>
                      <c:pt idx="3637">
                        <c:v>0.39</c:v>
                      </c:pt>
                      <c:pt idx="3638">
                        <c:v>0.39</c:v>
                      </c:pt>
                      <c:pt idx="3639">
                        <c:v>0.39</c:v>
                      </c:pt>
                      <c:pt idx="3640">
                        <c:v>0.39</c:v>
                      </c:pt>
                      <c:pt idx="3641">
                        <c:v>0.39</c:v>
                      </c:pt>
                      <c:pt idx="3642">
                        <c:v>0.39</c:v>
                      </c:pt>
                      <c:pt idx="3643">
                        <c:v>0.39</c:v>
                      </c:pt>
                      <c:pt idx="3644">
                        <c:v>0.39</c:v>
                      </c:pt>
                      <c:pt idx="3645">
                        <c:v>0.39</c:v>
                      </c:pt>
                      <c:pt idx="3646">
                        <c:v>0.39</c:v>
                      </c:pt>
                      <c:pt idx="3647">
                        <c:v>0.39</c:v>
                      </c:pt>
                      <c:pt idx="3648">
                        <c:v>0.39</c:v>
                      </c:pt>
                      <c:pt idx="3649">
                        <c:v>0.39</c:v>
                      </c:pt>
                      <c:pt idx="3650">
                        <c:v>0.39</c:v>
                      </c:pt>
                      <c:pt idx="3651">
                        <c:v>0.39</c:v>
                      </c:pt>
                      <c:pt idx="3652">
                        <c:v>0.39</c:v>
                      </c:pt>
                      <c:pt idx="3653">
                        <c:v>0.39</c:v>
                      </c:pt>
                      <c:pt idx="3654">
                        <c:v>0.39</c:v>
                      </c:pt>
                      <c:pt idx="3655">
                        <c:v>0.39</c:v>
                      </c:pt>
                      <c:pt idx="3656">
                        <c:v>0.39</c:v>
                      </c:pt>
                      <c:pt idx="3657">
                        <c:v>0.39</c:v>
                      </c:pt>
                      <c:pt idx="3658">
                        <c:v>0.39</c:v>
                      </c:pt>
                      <c:pt idx="3659">
                        <c:v>0.39</c:v>
                      </c:pt>
                      <c:pt idx="3660">
                        <c:v>0.39</c:v>
                      </c:pt>
                      <c:pt idx="3661">
                        <c:v>0.39</c:v>
                      </c:pt>
                      <c:pt idx="3662">
                        <c:v>0.39</c:v>
                      </c:pt>
                      <c:pt idx="3663">
                        <c:v>0.39</c:v>
                      </c:pt>
                      <c:pt idx="3664">
                        <c:v>0.39</c:v>
                      </c:pt>
                      <c:pt idx="3665">
                        <c:v>0.39</c:v>
                      </c:pt>
                      <c:pt idx="3666">
                        <c:v>0.39</c:v>
                      </c:pt>
                      <c:pt idx="3667">
                        <c:v>0.39</c:v>
                      </c:pt>
                      <c:pt idx="3668">
                        <c:v>0.39</c:v>
                      </c:pt>
                      <c:pt idx="3669">
                        <c:v>0.39</c:v>
                      </c:pt>
                      <c:pt idx="3670">
                        <c:v>0.39</c:v>
                      </c:pt>
                      <c:pt idx="3671">
                        <c:v>0.39</c:v>
                      </c:pt>
                      <c:pt idx="3672">
                        <c:v>0.39</c:v>
                      </c:pt>
                      <c:pt idx="3673">
                        <c:v>0.4</c:v>
                      </c:pt>
                      <c:pt idx="3674">
                        <c:v>0.4</c:v>
                      </c:pt>
                      <c:pt idx="3675">
                        <c:v>0.41</c:v>
                      </c:pt>
                      <c:pt idx="3676">
                        <c:v>0.41</c:v>
                      </c:pt>
                      <c:pt idx="3677">
                        <c:v>0.41</c:v>
                      </c:pt>
                      <c:pt idx="3678">
                        <c:v>0.41</c:v>
                      </c:pt>
                      <c:pt idx="3679">
                        <c:v>0.41</c:v>
                      </c:pt>
                      <c:pt idx="3680">
                        <c:v>0.41</c:v>
                      </c:pt>
                      <c:pt idx="3681">
                        <c:v>0.41</c:v>
                      </c:pt>
                      <c:pt idx="3682">
                        <c:v>0.41</c:v>
                      </c:pt>
                      <c:pt idx="3683">
                        <c:v>0.42</c:v>
                      </c:pt>
                      <c:pt idx="3684">
                        <c:v>0.42</c:v>
                      </c:pt>
                      <c:pt idx="3685">
                        <c:v>0.42</c:v>
                      </c:pt>
                      <c:pt idx="3686">
                        <c:v>0.42</c:v>
                      </c:pt>
                      <c:pt idx="3687">
                        <c:v>0.43</c:v>
                      </c:pt>
                      <c:pt idx="3688">
                        <c:v>0.43</c:v>
                      </c:pt>
                      <c:pt idx="3689">
                        <c:v>0.44</c:v>
                      </c:pt>
                      <c:pt idx="3690">
                        <c:v>0.44</c:v>
                      </c:pt>
                      <c:pt idx="3691">
                        <c:v>0.44</c:v>
                      </c:pt>
                      <c:pt idx="3692">
                        <c:v>0.44</c:v>
                      </c:pt>
                      <c:pt idx="3693">
                        <c:v>0.44</c:v>
                      </c:pt>
                      <c:pt idx="3694">
                        <c:v>0.44</c:v>
                      </c:pt>
                      <c:pt idx="3695">
                        <c:v>0.44</c:v>
                      </c:pt>
                      <c:pt idx="3696">
                        <c:v>0.44</c:v>
                      </c:pt>
                      <c:pt idx="3697">
                        <c:v>0.44</c:v>
                      </c:pt>
                      <c:pt idx="3698">
                        <c:v>0.44</c:v>
                      </c:pt>
                      <c:pt idx="3699">
                        <c:v>0.44</c:v>
                      </c:pt>
                      <c:pt idx="3700">
                        <c:v>0.44</c:v>
                      </c:pt>
                      <c:pt idx="3701">
                        <c:v>0.44</c:v>
                      </c:pt>
                      <c:pt idx="3702">
                        <c:v>0.44</c:v>
                      </c:pt>
                      <c:pt idx="3703">
                        <c:v>0.44</c:v>
                      </c:pt>
                      <c:pt idx="3704">
                        <c:v>0.44</c:v>
                      </c:pt>
                      <c:pt idx="3705">
                        <c:v>0.44</c:v>
                      </c:pt>
                      <c:pt idx="3706">
                        <c:v>0.44</c:v>
                      </c:pt>
                      <c:pt idx="3707">
                        <c:v>0.44</c:v>
                      </c:pt>
                      <c:pt idx="3708">
                        <c:v>0.44</c:v>
                      </c:pt>
                      <c:pt idx="3709">
                        <c:v>0.44</c:v>
                      </c:pt>
                      <c:pt idx="3710">
                        <c:v>0.44</c:v>
                      </c:pt>
                      <c:pt idx="3711">
                        <c:v>0.44</c:v>
                      </c:pt>
                      <c:pt idx="3712">
                        <c:v>0.44</c:v>
                      </c:pt>
                      <c:pt idx="3713">
                        <c:v>0.44</c:v>
                      </c:pt>
                      <c:pt idx="3714">
                        <c:v>0</c:v>
                      </c:pt>
                      <c:pt idx="3715">
                        <c:v>0</c:v>
                      </c:pt>
                      <c:pt idx="3716">
                        <c:v>0</c:v>
                      </c:pt>
                      <c:pt idx="3717">
                        <c:v>0</c:v>
                      </c:pt>
                      <c:pt idx="3718">
                        <c:v>0</c:v>
                      </c:pt>
                      <c:pt idx="3719">
                        <c:v>0.01</c:v>
                      </c:pt>
                      <c:pt idx="3720">
                        <c:v>0.01</c:v>
                      </c:pt>
                      <c:pt idx="3721">
                        <c:v>0.02</c:v>
                      </c:pt>
                      <c:pt idx="3722">
                        <c:v>0.02</c:v>
                      </c:pt>
                      <c:pt idx="3723">
                        <c:v>0.02</c:v>
                      </c:pt>
                      <c:pt idx="3724">
                        <c:v>0.02</c:v>
                      </c:pt>
                      <c:pt idx="3725">
                        <c:v>0.02</c:v>
                      </c:pt>
                      <c:pt idx="3726">
                        <c:v>0.02</c:v>
                      </c:pt>
                      <c:pt idx="3727">
                        <c:v>0.02</c:v>
                      </c:pt>
                      <c:pt idx="3728">
                        <c:v>0.02</c:v>
                      </c:pt>
                      <c:pt idx="3729">
                        <c:v>0.02</c:v>
                      </c:pt>
                      <c:pt idx="3730">
                        <c:v>0.02</c:v>
                      </c:pt>
                      <c:pt idx="3731">
                        <c:v>0.02</c:v>
                      </c:pt>
                      <c:pt idx="3732">
                        <c:v>0.02</c:v>
                      </c:pt>
                      <c:pt idx="3733">
                        <c:v>0.02</c:v>
                      </c:pt>
                      <c:pt idx="3734">
                        <c:v>0.02</c:v>
                      </c:pt>
                      <c:pt idx="3735">
                        <c:v>0.02</c:v>
                      </c:pt>
                      <c:pt idx="3736">
                        <c:v>0.02</c:v>
                      </c:pt>
                      <c:pt idx="3737">
                        <c:v>0.02</c:v>
                      </c:pt>
                      <c:pt idx="3738">
                        <c:v>0.02</c:v>
                      </c:pt>
                      <c:pt idx="3739">
                        <c:v>0.02</c:v>
                      </c:pt>
                      <c:pt idx="3740">
                        <c:v>0.02</c:v>
                      </c:pt>
                      <c:pt idx="3741">
                        <c:v>0.02</c:v>
                      </c:pt>
                      <c:pt idx="3742">
                        <c:v>0.02</c:v>
                      </c:pt>
                      <c:pt idx="3743">
                        <c:v>0.02</c:v>
                      </c:pt>
                      <c:pt idx="3744">
                        <c:v>0.02</c:v>
                      </c:pt>
                      <c:pt idx="3745">
                        <c:v>0.02</c:v>
                      </c:pt>
                      <c:pt idx="3746">
                        <c:v>0.02</c:v>
                      </c:pt>
                      <c:pt idx="3747">
                        <c:v>0.02</c:v>
                      </c:pt>
                      <c:pt idx="3748">
                        <c:v>0.02</c:v>
                      </c:pt>
                      <c:pt idx="3749">
                        <c:v>0.02</c:v>
                      </c:pt>
                      <c:pt idx="3750">
                        <c:v>0.02</c:v>
                      </c:pt>
                      <c:pt idx="3751">
                        <c:v>0.02</c:v>
                      </c:pt>
                      <c:pt idx="3752">
                        <c:v>0.02</c:v>
                      </c:pt>
                      <c:pt idx="3753">
                        <c:v>0.02</c:v>
                      </c:pt>
                      <c:pt idx="3754">
                        <c:v>0.02</c:v>
                      </c:pt>
                      <c:pt idx="3755">
                        <c:v>0.02</c:v>
                      </c:pt>
                      <c:pt idx="3756">
                        <c:v>0.02</c:v>
                      </c:pt>
                      <c:pt idx="3757">
                        <c:v>0.02</c:v>
                      </c:pt>
                      <c:pt idx="3758">
                        <c:v>0.02</c:v>
                      </c:pt>
                      <c:pt idx="3759">
                        <c:v>0.02</c:v>
                      </c:pt>
                      <c:pt idx="3760">
                        <c:v>0.02</c:v>
                      </c:pt>
                      <c:pt idx="3761">
                        <c:v>0.02</c:v>
                      </c:pt>
                      <c:pt idx="3762">
                        <c:v>0.02</c:v>
                      </c:pt>
                      <c:pt idx="3763">
                        <c:v>0.02</c:v>
                      </c:pt>
                      <c:pt idx="3764">
                        <c:v>0.02</c:v>
                      </c:pt>
                      <c:pt idx="3765">
                        <c:v>0.02</c:v>
                      </c:pt>
                      <c:pt idx="3766">
                        <c:v>0.02</c:v>
                      </c:pt>
                      <c:pt idx="3767">
                        <c:v>0.02</c:v>
                      </c:pt>
                      <c:pt idx="3768">
                        <c:v>0.02</c:v>
                      </c:pt>
                      <c:pt idx="3769">
                        <c:v>0.02</c:v>
                      </c:pt>
                      <c:pt idx="3770">
                        <c:v>0.02</c:v>
                      </c:pt>
                      <c:pt idx="3771">
                        <c:v>0.02</c:v>
                      </c:pt>
                      <c:pt idx="3772">
                        <c:v>0.02</c:v>
                      </c:pt>
                      <c:pt idx="3773">
                        <c:v>0.02</c:v>
                      </c:pt>
                      <c:pt idx="3774">
                        <c:v>0.02</c:v>
                      </c:pt>
                      <c:pt idx="3775">
                        <c:v>0.02</c:v>
                      </c:pt>
                      <c:pt idx="3776">
                        <c:v>0.02</c:v>
                      </c:pt>
                      <c:pt idx="3777">
                        <c:v>0.02</c:v>
                      </c:pt>
                      <c:pt idx="3778">
                        <c:v>0.02</c:v>
                      </c:pt>
                      <c:pt idx="3779">
                        <c:v>0.02</c:v>
                      </c:pt>
                      <c:pt idx="3780">
                        <c:v>0.02</c:v>
                      </c:pt>
                      <c:pt idx="3781">
                        <c:v>0.02</c:v>
                      </c:pt>
                      <c:pt idx="3782">
                        <c:v>0.02</c:v>
                      </c:pt>
                      <c:pt idx="3783">
                        <c:v>0.02</c:v>
                      </c:pt>
                      <c:pt idx="3784">
                        <c:v>0.02</c:v>
                      </c:pt>
                      <c:pt idx="3785">
                        <c:v>0.02</c:v>
                      </c:pt>
                      <c:pt idx="3786">
                        <c:v>0.02</c:v>
                      </c:pt>
                      <c:pt idx="3787">
                        <c:v>0.02</c:v>
                      </c:pt>
                      <c:pt idx="3788">
                        <c:v>0.02</c:v>
                      </c:pt>
                      <c:pt idx="3789">
                        <c:v>0.02</c:v>
                      </c:pt>
                      <c:pt idx="3790">
                        <c:v>0.02</c:v>
                      </c:pt>
                      <c:pt idx="3791">
                        <c:v>0.02</c:v>
                      </c:pt>
                      <c:pt idx="3792">
                        <c:v>0.02</c:v>
                      </c:pt>
                      <c:pt idx="3793">
                        <c:v>0.02</c:v>
                      </c:pt>
                      <c:pt idx="3794">
                        <c:v>0.02</c:v>
                      </c:pt>
                      <c:pt idx="3795">
                        <c:v>0.02</c:v>
                      </c:pt>
                      <c:pt idx="3796">
                        <c:v>0.02</c:v>
                      </c:pt>
                      <c:pt idx="3797">
                        <c:v>0.02</c:v>
                      </c:pt>
                      <c:pt idx="3798">
                        <c:v>0.02</c:v>
                      </c:pt>
                      <c:pt idx="3799">
                        <c:v>0.02</c:v>
                      </c:pt>
                      <c:pt idx="3800">
                        <c:v>0.02</c:v>
                      </c:pt>
                      <c:pt idx="3801">
                        <c:v>0.02</c:v>
                      </c:pt>
                      <c:pt idx="3802">
                        <c:v>0.02</c:v>
                      </c:pt>
                      <c:pt idx="3803">
                        <c:v>0.02</c:v>
                      </c:pt>
                      <c:pt idx="3804">
                        <c:v>0.02</c:v>
                      </c:pt>
                      <c:pt idx="3805">
                        <c:v>0.02</c:v>
                      </c:pt>
                      <c:pt idx="3806">
                        <c:v>0.02</c:v>
                      </c:pt>
                      <c:pt idx="3807">
                        <c:v>0.02</c:v>
                      </c:pt>
                      <c:pt idx="3808">
                        <c:v>0.02</c:v>
                      </c:pt>
                      <c:pt idx="3809">
                        <c:v>0.02</c:v>
                      </c:pt>
                      <c:pt idx="3810">
                        <c:v>0.02</c:v>
                      </c:pt>
                      <c:pt idx="3811">
                        <c:v>0.02</c:v>
                      </c:pt>
                      <c:pt idx="3812">
                        <c:v>0.02</c:v>
                      </c:pt>
                      <c:pt idx="3813">
                        <c:v>0.02</c:v>
                      </c:pt>
                      <c:pt idx="3814">
                        <c:v>0.02</c:v>
                      </c:pt>
                      <c:pt idx="3815">
                        <c:v>0.02</c:v>
                      </c:pt>
                      <c:pt idx="3816">
                        <c:v>0.02</c:v>
                      </c:pt>
                      <c:pt idx="3817">
                        <c:v>0.02</c:v>
                      </c:pt>
                      <c:pt idx="3818">
                        <c:v>0.02</c:v>
                      </c:pt>
                      <c:pt idx="3819">
                        <c:v>0.02</c:v>
                      </c:pt>
                      <c:pt idx="3820">
                        <c:v>0.02</c:v>
                      </c:pt>
                      <c:pt idx="3821">
                        <c:v>0.02</c:v>
                      </c:pt>
                      <c:pt idx="3822">
                        <c:v>0.02</c:v>
                      </c:pt>
                      <c:pt idx="3823">
                        <c:v>0.02</c:v>
                      </c:pt>
                      <c:pt idx="3824">
                        <c:v>0.02</c:v>
                      </c:pt>
                      <c:pt idx="3825">
                        <c:v>0.02</c:v>
                      </c:pt>
                      <c:pt idx="3826">
                        <c:v>0.02</c:v>
                      </c:pt>
                      <c:pt idx="3827">
                        <c:v>0.02</c:v>
                      </c:pt>
                      <c:pt idx="3828">
                        <c:v>0.02</c:v>
                      </c:pt>
                      <c:pt idx="3829">
                        <c:v>0.02</c:v>
                      </c:pt>
                      <c:pt idx="3830">
                        <c:v>0.02</c:v>
                      </c:pt>
                      <c:pt idx="3831">
                        <c:v>0.02</c:v>
                      </c:pt>
                      <c:pt idx="3832">
                        <c:v>0.02</c:v>
                      </c:pt>
                      <c:pt idx="3833">
                        <c:v>0.02</c:v>
                      </c:pt>
                      <c:pt idx="3834">
                        <c:v>0.02</c:v>
                      </c:pt>
                      <c:pt idx="3835">
                        <c:v>0.02</c:v>
                      </c:pt>
                      <c:pt idx="3836">
                        <c:v>0.02</c:v>
                      </c:pt>
                      <c:pt idx="3837">
                        <c:v>0.02</c:v>
                      </c:pt>
                      <c:pt idx="3838">
                        <c:v>0.02</c:v>
                      </c:pt>
                      <c:pt idx="3839">
                        <c:v>0.02</c:v>
                      </c:pt>
                      <c:pt idx="3840">
                        <c:v>0.02</c:v>
                      </c:pt>
                      <c:pt idx="3841">
                        <c:v>0.02</c:v>
                      </c:pt>
                      <c:pt idx="3842">
                        <c:v>0.02</c:v>
                      </c:pt>
                      <c:pt idx="3843">
                        <c:v>0.02</c:v>
                      </c:pt>
                      <c:pt idx="3844">
                        <c:v>0.02</c:v>
                      </c:pt>
                      <c:pt idx="3845">
                        <c:v>0.02</c:v>
                      </c:pt>
                      <c:pt idx="3846">
                        <c:v>0.02</c:v>
                      </c:pt>
                      <c:pt idx="3847">
                        <c:v>0.02</c:v>
                      </c:pt>
                      <c:pt idx="3848">
                        <c:v>0.02</c:v>
                      </c:pt>
                      <c:pt idx="3849">
                        <c:v>0.02</c:v>
                      </c:pt>
                      <c:pt idx="3850">
                        <c:v>0.02</c:v>
                      </c:pt>
                      <c:pt idx="3851">
                        <c:v>0.02</c:v>
                      </c:pt>
                      <c:pt idx="3852">
                        <c:v>0.02</c:v>
                      </c:pt>
                      <c:pt idx="3853">
                        <c:v>0.02</c:v>
                      </c:pt>
                      <c:pt idx="3854">
                        <c:v>0.02</c:v>
                      </c:pt>
                      <c:pt idx="3855">
                        <c:v>0.02</c:v>
                      </c:pt>
                      <c:pt idx="3856">
                        <c:v>0.02</c:v>
                      </c:pt>
                      <c:pt idx="3857">
                        <c:v>0.02</c:v>
                      </c:pt>
                      <c:pt idx="3858">
                        <c:v>0.02</c:v>
                      </c:pt>
                      <c:pt idx="3859">
                        <c:v>0.02</c:v>
                      </c:pt>
                      <c:pt idx="3860">
                        <c:v>0.02</c:v>
                      </c:pt>
                      <c:pt idx="3861">
                        <c:v>0.02</c:v>
                      </c:pt>
                      <c:pt idx="3862">
                        <c:v>0.02</c:v>
                      </c:pt>
                      <c:pt idx="3863">
                        <c:v>0.02</c:v>
                      </c:pt>
                      <c:pt idx="3864">
                        <c:v>0.02</c:v>
                      </c:pt>
                      <c:pt idx="3865">
                        <c:v>0.02</c:v>
                      </c:pt>
                      <c:pt idx="3866">
                        <c:v>0.02</c:v>
                      </c:pt>
                      <c:pt idx="3867">
                        <c:v>0.02</c:v>
                      </c:pt>
                      <c:pt idx="3868">
                        <c:v>0.02</c:v>
                      </c:pt>
                      <c:pt idx="3869">
                        <c:v>0.02</c:v>
                      </c:pt>
                      <c:pt idx="3870">
                        <c:v>0.02</c:v>
                      </c:pt>
                      <c:pt idx="3871">
                        <c:v>0.02</c:v>
                      </c:pt>
                      <c:pt idx="3872">
                        <c:v>0.02</c:v>
                      </c:pt>
                      <c:pt idx="3873">
                        <c:v>0.02</c:v>
                      </c:pt>
                      <c:pt idx="3874">
                        <c:v>0.02</c:v>
                      </c:pt>
                      <c:pt idx="3875">
                        <c:v>0.02</c:v>
                      </c:pt>
                      <c:pt idx="3876">
                        <c:v>0.02</c:v>
                      </c:pt>
                      <c:pt idx="3877">
                        <c:v>0.02</c:v>
                      </c:pt>
                      <c:pt idx="3878">
                        <c:v>0.02</c:v>
                      </c:pt>
                      <c:pt idx="3879">
                        <c:v>0.02</c:v>
                      </c:pt>
                      <c:pt idx="3880">
                        <c:v>0.02</c:v>
                      </c:pt>
                      <c:pt idx="3881">
                        <c:v>0.02</c:v>
                      </c:pt>
                      <c:pt idx="3882">
                        <c:v>0.02</c:v>
                      </c:pt>
                      <c:pt idx="3883">
                        <c:v>0.02</c:v>
                      </c:pt>
                      <c:pt idx="3884">
                        <c:v>0.02</c:v>
                      </c:pt>
                      <c:pt idx="3885">
                        <c:v>0.02</c:v>
                      </c:pt>
                      <c:pt idx="3886">
                        <c:v>0.02</c:v>
                      </c:pt>
                      <c:pt idx="3887">
                        <c:v>0.02</c:v>
                      </c:pt>
                      <c:pt idx="3888">
                        <c:v>0.02</c:v>
                      </c:pt>
                      <c:pt idx="3889">
                        <c:v>0.02</c:v>
                      </c:pt>
                      <c:pt idx="3890">
                        <c:v>0.02</c:v>
                      </c:pt>
                      <c:pt idx="3891">
                        <c:v>0.02</c:v>
                      </c:pt>
                      <c:pt idx="3892">
                        <c:v>0.02</c:v>
                      </c:pt>
                      <c:pt idx="3893">
                        <c:v>0.02</c:v>
                      </c:pt>
                      <c:pt idx="3894">
                        <c:v>0.02</c:v>
                      </c:pt>
                      <c:pt idx="3895">
                        <c:v>0.02</c:v>
                      </c:pt>
                      <c:pt idx="3896">
                        <c:v>0.02</c:v>
                      </c:pt>
                      <c:pt idx="3897">
                        <c:v>0.02</c:v>
                      </c:pt>
                      <c:pt idx="3898">
                        <c:v>0.02</c:v>
                      </c:pt>
                      <c:pt idx="3899">
                        <c:v>0.02</c:v>
                      </c:pt>
                      <c:pt idx="3900">
                        <c:v>0.02</c:v>
                      </c:pt>
                      <c:pt idx="3901">
                        <c:v>0.02</c:v>
                      </c:pt>
                      <c:pt idx="3902">
                        <c:v>0.02</c:v>
                      </c:pt>
                      <c:pt idx="3903">
                        <c:v>0.02</c:v>
                      </c:pt>
                      <c:pt idx="3904">
                        <c:v>0.02</c:v>
                      </c:pt>
                      <c:pt idx="3905">
                        <c:v>0.02</c:v>
                      </c:pt>
                      <c:pt idx="3906">
                        <c:v>0.02</c:v>
                      </c:pt>
                      <c:pt idx="3907">
                        <c:v>0.02</c:v>
                      </c:pt>
                      <c:pt idx="3908">
                        <c:v>0.02</c:v>
                      </c:pt>
                      <c:pt idx="3909">
                        <c:v>0.02</c:v>
                      </c:pt>
                      <c:pt idx="3910">
                        <c:v>0.02</c:v>
                      </c:pt>
                      <c:pt idx="3911">
                        <c:v>0.02</c:v>
                      </c:pt>
                      <c:pt idx="3912">
                        <c:v>0.02</c:v>
                      </c:pt>
                      <c:pt idx="3913">
                        <c:v>0.02</c:v>
                      </c:pt>
                      <c:pt idx="3914">
                        <c:v>0.02</c:v>
                      </c:pt>
                      <c:pt idx="3915">
                        <c:v>0.02</c:v>
                      </c:pt>
                      <c:pt idx="3916">
                        <c:v>0.02</c:v>
                      </c:pt>
                      <c:pt idx="3917">
                        <c:v>0.02</c:v>
                      </c:pt>
                      <c:pt idx="3918">
                        <c:v>0.02</c:v>
                      </c:pt>
                      <c:pt idx="3919">
                        <c:v>0.02</c:v>
                      </c:pt>
                      <c:pt idx="3920">
                        <c:v>0.02</c:v>
                      </c:pt>
                      <c:pt idx="3921">
                        <c:v>0.02</c:v>
                      </c:pt>
                      <c:pt idx="3922">
                        <c:v>0.02</c:v>
                      </c:pt>
                      <c:pt idx="3923">
                        <c:v>0.02</c:v>
                      </c:pt>
                      <c:pt idx="3924">
                        <c:v>0.02</c:v>
                      </c:pt>
                      <c:pt idx="3925">
                        <c:v>0.02</c:v>
                      </c:pt>
                      <c:pt idx="3926">
                        <c:v>0.02</c:v>
                      </c:pt>
                      <c:pt idx="3927">
                        <c:v>0.02</c:v>
                      </c:pt>
                      <c:pt idx="3928">
                        <c:v>0.02</c:v>
                      </c:pt>
                      <c:pt idx="3929">
                        <c:v>0.02</c:v>
                      </c:pt>
                      <c:pt idx="3930">
                        <c:v>0.02</c:v>
                      </c:pt>
                      <c:pt idx="3931">
                        <c:v>0.02</c:v>
                      </c:pt>
                      <c:pt idx="3932">
                        <c:v>0.02</c:v>
                      </c:pt>
                      <c:pt idx="3933">
                        <c:v>0.02</c:v>
                      </c:pt>
                      <c:pt idx="3934">
                        <c:v>0.02</c:v>
                      </c:pt>
                      <c:pt idx="3935">
                        <c:v>0.02</c:v>
                      </c:pt>
                      <c:pt idx="3936">
                        <c:v>0.02</c:v>
                      </c:pt>
                      <c:pt idx="3937">
                        <c:v>0.02</c:v>
                      </c:pt>
                      <c:pt idx="3938">
                        <c:v>0.02</c:v>
                      </c:pt>
                      <c:pt idx="3939">
                        <c:v>0.02</c:v>
                      </c:pt>
                      <c:pt idx="3940">
                        <c:v>0.02</c:v>
                      </c:pt>
                      <c:pt idx="3941">
                        <c:v>0.02</c:v>
                      </c:pt>
                      <c:pt idx="3942">
                        <c:v>0.03</c:v>
                      </c:pt>
                      <c:pt idx="3943">
                        <c:v>0.08</c:v>
                      </c:pt>
                      <c:pt idx="3944">
                        <c:v>0.12</c:v>
                      </c:pt>
                      <c:pt idx="3945">
                        <c:v>0.25</c:v>
                      </c:pt>
                      <c:pt idx="3946">
                        <c:v>0.32</c:v>
                      </c:pt>
                      <c:pt idx="3947">
                        <c:v>0.32</c:v>
                      </c:pt>
                      <c:pt idx="3948">
                        <c:v>0.32</c:v>
                      </c:pt>
                      <c:pt idx="3949">
                        <c:v>0.33</c:v>
                      </c:pt>
                      <c:pt idx="3950">
                        <c:v>0.33</c:v>
                      </c:pt>
                      <c:pt idx="3951">
                        <c:v>0.33</c:v>
                      </c:pt>
                      <c:pt idx="3952">
                        <c:v>0.33</c:v>
                      </c:pt>
                      <c:pt idx="3953">
                        <c:v>0.34</c:v>
                      </c:pt>
                      <c:pt idx="3954">
                        <c:v>0.34</c:v>
                      </c:pt>
                      <c:pt idx="3955">
                        <c:v>0.35</c:v>
                      </c:pt>
                      <c:pt idx="3956">
                        <c:v>0.35</c:v>
                      </c:pt>
                      <c:pt idx="3957">
                        <c:v>0.35</c:v>
                      </c:pt>
                      <c:pt idx="3958">
                        <c:v>0.36</c:v>
                      </c:pt>
                      <c:pt idx="3959">
                        <c:v>0.36</c:v>
                      </c:pt>
                      <c:pt idx="3960">
                        <c:v>0.36</c:v>
                      </c:pt>
                      <c:pt idx="3961">
                        <c:v>0.37</c:v>
                      </c:pt>
                      <c:pt idx="3962">
                        <c:v>0.38</c:v>
                      </c:pt>
                      <c:pt idx="3963">
                        <c:v>0.38</c:v>
                      </c:pt>
                      <c:pt idx="3964">
                        <c:v>0.38</c:v>
                      </c:pt>
                      <c:pt idx="3965">
                        <c:v>0.39</c:v>
                      </c:pt>
                      <c:pt idx="3966">
                        <c:v>0.39</c:v>
                      </c:pt>
                      <c:pt idx="3967">
                        <c:v>0.39</c:v>
                      </c:pt>
                      <c:pt idx="3968">
                        <c:v>0.39</c:v>
                      </c:pt>
                      <c:pt idx="3969">
                        <c:v>0.39</c:v>
                      </c:pt>
                      <c:pt idx="3970">
                        <c:v>0.39</c:v>
                      </c:pt>
                      <c:pt idx="3971">
                        <c:v>0.39</c:v>
                      </c:pt>
                      <c:pt idx="3972">
                        <c:v>0.39</c:v>
                      </c:pt>
                      <c:pt idx="3973">
                        <c:v>0.39</c:v>
                      </c:pt>
                      <c:pt idx="3974">
                        <c:v>0.39</c:v>
                      </c:pt>
                      <c:pt idx="3975">
                        <c:v>0.39</c:v>
                      </c:pt>
                      <c:pt idx="3976">
                        <c:v>0.39</c:v>
                      </c:pt>
                      <c:pt idx="3977">
                        <c:v>0.39</c:v>
                      </c:pt>
                      <c:pt idx="3978">
                        <c:v>0.39</c:v>
                      </c:pt>
                      <c:pt idx="3979">
                        <c:v>0.39</c:v>
                      </c:pt>
                      <c:pt idx="3980">
                        <c:v>0.39</c:v>
                      </c:pt>
                      <c:pt idx="3981">
                        <c:v>0.39</c:v>
                      </c:pt>
                      <c:pt idx="3982">
                        <c:v>0.39</c:v>
                      </c:pt>
                      <c:pt idx="3983">
                        <c:v>0.39</c:v>
                      </c:pt>
                      <c:pt idx="3984">
                        <c:v>0.39</c:v>
                      </c:pt>
                      <c:pt idx="3985">
                        <c:v>0.39</c:v>
                      </c:pt>
                      <c:pt idx="3986">
                        <c:v>0.39</c:v>
                      </c:pt>
                      <c:pt idx="3987">
                        <c:v>0.39</c:v>
                      </c:pt>
                      <c:pt idx="3988">
                        <c:v>0.39</c:v>
                      </c:pt>
                      <c:pt idx="3989">
                        <c:v>0.39</c:v>
                      </c:pt>
                      <c:pt idx="3990">
                        <c:v>0.39</c:v>
                      </c:pt>
                      <c:pt idx="3991">
                        <c:v>0.39</c:v>
                      </c:pt>
                      <c:pt idx="3992">
                        <c:v>0.39</c:v>
                      </c:pt>
                      <c:pt idx="3993">
                        <c:v>0.39</c:v>
                      </c:pt>
                      <c:pt idx="3994">
                        <c:v>0.39</c:v>
                      </c:pt>
                      <c:pt idx="3995">
                        <c:v>0.39</c:v>
                      </c:pt>
                      <c:pt idx="3996">
                        <c:v>0.39</c:v>
                      </c:pt>
                      <c:pt idx="3997">
                        <c:v>0.39</c:v>
                      </c:pt>
                      <c:pt idx="3998">
                        <c:v>0.39</c:v>
                      </c:pt>
                      <c:pt idx="3999">
                        <c:v>0.39</c:v>
                      </c:pt>
                      <c:pt idx="4000">
                        <c:v>0.39</c:v>
                      </c:pt>
                      <c:pt idx="4001">
                        <c:v>0</c:v>
                      </c:pt>
                      <c:pt idx="4002">
                        <c:v>0</c:v>
                      </c:pt>
                      <c:pt idx="4003">
                        <c:v>0</c:v>
                      </c:pt>
                      <c:pt idx="4004">
                        <c:v>0</c:v>
                      </c:pt>
                      <c:pt idx="4005">
                        <c:v>0</c:v>
                      </c:pt>
                      <c:pt idx="4006">
                        <c:v>0</c:v>
                      </c:pt>
                      <c:pt idx="4007">
                        <c:v>0</c:v>
                      </c:pt>
                      <c:pt idx="4008">
                        <c:v>0</c:v>
                      </c:pt>
                      <c:pt idx="4009">
                        <c:v>0</c:v>
                      </c:pt>
                      <c:pt idx="4010">
                        <c:v>0</c:v>
                      </c:pt>
                      <c:pt idx="4011">
                        <c:v>0</c:v>
                      </c:pt>
                      <c:pt idx="4012">
                        <c:v>0</c:v>
                      </c:pt>
                      <c:pt idx="4013">
                        <c:v>0</c:v>
                      </c:pt>
                      <c:pt idx="4014">
                        <c:v>0</c:v>
                      </c:pt>
                      <c:pt idx="4015">
                        <c:v>0</c:v>
                      </c:pt>
                      <c:pt idx="4016">
                        <c:v>0</c:v>
                      </c:pt>
                      <c:pt idx="4017">
                        <c:v>0</c:v>
                      </c:pt>
                      <c:pt idx="4018">
                        <c:v>0</c:v>
                      </c:pt>
                      <c:pt idx="4019">
                        <c:v>0</c:v>
                      </c:pt>
                      <c:pt idx="4020">
                        <c:v>0</c:v>
                      </c:pt>
                      <c:pt idx="4021">
                        <c:v>0</c:v>
                      </c:pt>
                      <c:pt idx="4022">
                        <c:v>0.01</c:v>
                      </c:pt>
                      <c:pt idx="4023">
                        <c:v>0.01</c:v>
                      </c:pt>
                      <c:pt idx="4024">
                        <c:v>0.01</c:v>
                      </c:pt>
                      <c:pt idx="4025">
                        <c:v>0.01</c:v>
                      </c:pt>
                      <c:pt idx="4026">
                        <c:v>0.01</c:v>
                      </c:pt>
                      <c:pt idx="4027">
                        <c:v>0.01</c:v>
                      </c:pt>
                      <c:pt idx="4028">
                        <c:v>0.01</c:v>
                      </c:pt>
                      <c:pt idx="4029">
                        <c:v>0.01</c:v>
                      </c:pt>
                      <c:pt idx="4030">
                        <c:v>0.01</c:v>
                      </c:pt>
                      <c:pt idx="4031">
                        <c:v>0.01</c:v>
                      </c:pt>
                      <c:pt idx="4032">
                        <c:v>0.01</c:v>
                      </c:pt>
                      <c:pt idx="4033">
                        <c:v>0.01</c:v>
                      </c:pt>
                      <c:pt idx="4034">
                        <c:v>0.01</c:v>
                      </c:pt>
                      <c:pt idx="4035">
                        <c:v>0.01</c:v>
                      </c:pt>
                      <c:pt idx="4036">
                        <c:v>0.01</c:v>
                      </c:pt>
                      <c:pt idx="4037">
                        <c:v>0.01</c:v>
                      </c:pt>
                      <c:pt idx="4038">
                        <c:v>0.01</c:v>
                      </c:pt>
                      <c:pt idx="4039">
                        <c:v>0.01</c:v>
                      </c:pt>
                      <c:pt idx="4040">
                        <c:v>0.01</c:v>
                      </c:pt>
                      <c:pt idx="4041">
                        <c:v>0.01</c:v>
                      </c:pt>
                      <c:pt idx="4042">
                        <c:v>0.01</c:v>
                      </c:pt>
                      <c:pt idx="4043">
                        <c:v>0.01</c:v>
                      </c:pt>
                      <c:pt idx="4044">
                        <c:v>0.01</c:v>
                      </c:pt>
                      <c:pt idx="4045">
                        <c:v>0.01</c:v>
                      </c:pt>
                      <c:pt idx="4046">
                        <c:v>0.01</c:v>
                      </c:pt>
                      <c:pt idx="4047">
                        <c:v>0.01</c:v>
                      </c:pt>
                      <c:pt idx="4048">
                        <c:v>0.01</c:v>
                      </c:pt>
                      <c:pt idx="4049">
                        <c:v>0.01</c:v>
                      </c:pt>
                      <c:pt idx="4050">
                        <c:v>0.01</c:v>
                      </c:pt>
                      <c:pt idx="4051">
                        <c:v>0.02</c:v>
                      </c:pt>
                      <c:pt idx="4052">
                        <c:v>0.02</c:v>
                      </c:pt>
                      <c:pt idx="4053">
                        <c:v>0.02</c:v>
                      </c:pt>
                      <c:pt idx="4054">
                        <c:v>0.02</c:v>
                      </c:pt>
                      <c:pt idx="4055">
                        <c:v>0.02</c:v>
                      </c:pt>
                      <c:pt idx="4056">
                        <c:v>0.02</c:v>
                      </c:pt>
                      <c:pt idx="4057">
                        <c:v>0.02</c:v>
                      </c:pt>
                      <c:pt idx="4058">
                        <c:v>0.02</c:v>
                      </c:pt>
                      <c:pt idx="4059">
                        <c:v>0.02</c:v>
                      </c:pt>
                      <c:pt idx="4060">
                        <c:v>0.02</c:v>
                      </c:pt>
                      <c:pt idx="4061">
                        <c:v>0.02</c:v>
                      </c:pt>
                      <c:pt idx="4062">
                        <c:v>0.02</c:v>
                      </c:pt>
                      <c:pt idx="4063">
                        <c:v>0.02</c:v>
                      </c:pt>
                      <c:pt idx="4064">
                        <c:v>0.02</c:v>
                      </c:pt>
                      <c:pt idx="4065">
                        <c:v>0.02</c:v>
                      </c:pt>
                      <c:pt idx="4066">
                        <c:v>0.02</c:v>
                      </c:pt>
                      <c:pt idx="4067">
                        <c:v>0.02</c:v>
                      </c:pt>
                      <c:pt idx="4068">
                        <c:v>0.02</c:v>
                      </c:pt>
                      <c:pt idx="4069">
                        <c:v>0.02</c:v>
                      </c:pt>
                      <c:pt idx="4070">
                        <c:v>0.02</c:v>
                      </c:pt>
                      <c:pt idx="4071">
                        <c:v>0.02</c:v>
                      </c:pt>
                      <c:pt idx="4072">
                        <c:v>0.02</c:v>
                      </c:pt>
                      <c:pt idx="4073">
                        <c:v>0.02</c:v>
                      </c:pt>
                      <c:pt idx="4074">
                        <c:v>0.02</c:v>
                      </c:pt>
                      <c:pt idx="4075">
                        <c:v>0.02</c:v>
                      </c:pt>
                      <c:pt idx="4076">
                        <c:v>0.02</c:v>
                      </c:pt>
                      <c:pt idx="4077">
                        <c:v>0.02</c:v>
                      </c:pt>
                      <c:pt idx="4078">
                        <c:v>0.02</c:v>
                      </c:pt>
                      <c:pt idx="4079">
                        <c:v>0.02</c:v>
                      </c:pt>
                      <c:pt idx="4080">
                        <c:v>0.02</c:v>
                      </c:pt>
                      <c:pt idx="4081">
                        <c:v>0.02</c:v>
                      </c:pt>
                      <c:pt idx="4082">
                        <c:v>0.02</c:v>
                      </c:pt>
                      <c:pt idx="4083">
                        <c:v>0.02</c:v>
                      </c:pt>
                      <c:pt idx="4084">
                        <c:v>0.02</c:v>
                      </c:pt>
                      <c:pt idx="4085">
                        <c:v>0.02</c:v>
                      </c:pt>
                      <c:pt idx="4086">
                        <c:v>0.02</c:v>
                      </c:pt>
                      <c:pt idx="4087">
                        <c:v>0.02</c:v>
                      </c:pt>
                      <c:pt idx="4088">
                        <c:v>0.02</c:v>
                      </c:pt>
                      <c:pt idx="4089">
                        <c:v>0.02</c:v>
                      </c:pt>
                      <c:pt idx="4090">
                        <c:v>0.02</c:v>
                      </c:pt>
                      <c:pt idx="4091">
                        <c:v>0.02</c:v>
                      </c:pt>
                      <c:pt idx="4092">
                        <c:v>0.02</c:v>
                      </c:pt>
                      <c:pt idx="4093">
                        <c:v>0.02</c:v>
                      </c:pt>
                      <c:pt idx="4094">
                        <c:v>0.02</c:v>
                      </c:pt>
                      <c:pt idx="4095">
                        <c:v>0.02</c:v>
                      </c:pt>
                      <c:pt idx="4096">
                        <c:v>0.02</c:v>
                      </c:pt>
                      <c:pt idx="4097">
                        <c:v>0.02</c:v>
                      </c:pt>
                      <c:pt idx="4098">
                        <c:v>0.02</c:v>
                      </c:pt>
                      <c:pt idx="4099">
                        <c:v>0.02</c:v>
                      </c:pt>
                      <c:pt idx="4100">
                        <c:v>0.02</c:v>
                      </c:pt>
                      <c:pt idx="4101">
                        <c:v>0.02</c:v>
                      </c:pt>
                      <c:pt idx="4102">
                        <c:v>0.02</c:v>
                      </c:pt>
                      <c:pt idx="4103">
                        <c:v>0.02</c:v>
                      </c:pt>
                      <c:pt idx="4104">
                        <c:v>0.02</c:v>
                      </c:pt>
                      <c:pt idx="4105">
                        <c:v>0.02</c:v>
                      </c:pt>
                      <c:pt idx="4106">
                        <c:v>0.02</c:v>
                      </c:pt>
                      <c:pt idx="4107">
                        <c:v>0.02</c:v>
                      </c:pt>
                      <c:pt idx="4108">
                        <c:v>0.02</c:v>
                      </c:pt>
                      <c:pt idx="4109">
                        <c:v>0.02</c:v>
                      </c:pt>
                      <c:pt idx="4110">
                        <c:v>0.02</c:v>
                      </c:pt>
                      <c:pt idx="4111">
                        <c:v>0.02</c:v>
                      </c:pt>
                      <c:pt idx="4112">
                        <c:v>0.02</c:v>
                      </c:pt>
                      <c:pt idx="4113">
                        <c:v>0.02</c:v>
                      </c:pt>
                      <c:pt idx="4114">
                        <c:v>0.02</c:v>
                      </c:pt>
                      <c:pt idx="4115">
                        <c:v>0.02</c:v>
                      </c:pt>
                      <c:pt idx="4116">
                        <c:v>0.02</c:v>
                      </c:pt>
                      <c:pt idx="4117">
                        <c:v>0.02</c:v>
                      </c:pt>
                      <c:pt idx="4118">
                        <c:v>0.02</c:v>
                      </c:pt>
                      <c:pt idx="4119">
                        <c:v>0.02</c:v>
                      </c:pt>
                      <c:pt idx="4120">
                        <c:v>0.02</c:v>
                      </c:pt>
                      <c:pt idx="4121">
                        <c:v>0.02</c:v>
                      </c:pt>
                      <c:pt idx="4122">
                        <c:v>0.02</c:v>
                      </c:pt>
                      <c:pt idx="4123">
                        <c:v>0.02</c:v>
                      </c:pt>
                      <c:pt idx="4124">
                        <c:v>0.02</c:v>
                      </c:pt>
                      <c:pt idx="4125">
                        <c:v>0.02</c:v>
                      </c:pt>
                      <c:pt idx="4126">
                        <c:v>0.02</c:v>
                      </c:pt>
                      <c:pt idx="4127">
                        <c:v>0.02</c:v>
                      </c:pt>
                      <c:pt idx="4128">
                        <c:v>0.02</c:v>
                      </c:pt>
                      <c:pt idx="4129">
                        <c:v>0.02</c:v>
                      </c:pt>
                      <c:pt idx="4130">
                        <c:v>0.02</c:v>
                      </c:pt>
                      <c:pt idx="4131">
                        <c:v>0.02</c:v>
                      </c:pt>
                      <c:pt idx="4132">
                        <c:v>0.02</c:v>
                      </c:pt>
                      <c:pt idx="4133">
                        <c:v>0.02</c:v>
                      </c:pt>
                      <c:pt idx="4134">
                        <c:v>0.02</c:v>
                      </c:pt>
                      <c:pt idx="4135">
                        <c:v>0.02</c:v>
                      </c:pt>
                      <c:pt idx="4136">
                        <c:v>0.02</c:v>
                      </c:pt>
                      <c:pt idx="4137">
                        <c:v>0.02</c:v>
                      </c:pt>
                      <c:pt idx="4138">
                        <c:v>0.02</c:v>
                      </c:pt>
                      <c:pt idx="4139">
                        <c:v>0.02</c:v>
                      </c:pt>
                      <c:pt idx="4140">
                        <c:v>0.02</c:v>
                      </c:pt>
                      <c:pt idx="4141">
                        <c:v>0.02</c:v>
                      </c:pt>
                      <c:pt idx="4142">
                        <c:v>0.02</c:v>
                      </c:pt>
                      <c:pt idx="4143">
                        <c:v>0.02</c:v>
                      </c:pt>
                      <c:pt idx="4144">
                        <c:v>0.02</c:v>
                      </c:pt>
                      <c:pt idx="4145">
                        <c:v>0.02</c:v>
                      </c:pt>
                      <c:pt idx="4146">
                        <c:v>0.02</c:v>
                      </c:pt>
                      <c:pt idx="4147">
                        <c:v>0.02</c:v>
                      </c:pt>
                      <c:pt idx="4148">
                        <c:v>0.02</c:v>
                      </c:pt>
                      <c:pt idx="4149">
                        <c:v>0.02</c:v>
                      </c:pt>
                      <c:pt idx="4150">
                        <c:v>0.02</c:v>
                      </c:pt>
                      <c:pt idx="4151">
                        <c:v>0.02</c:v>
                      </c:pt>
                      <c:pt idx="4152">
                        <c:v>0.02</c:v>
                      </c:pt>
                      <c:pt idx="4153">
                        <c:v>0.02</c:v>
                      </c:pt>
                      <c:pt idx="4154">
                        <c:v>0.02</c:v>
                      </c:pt>
                      <c:pt idx="4155">
                        <c:v>0.02</c:v>
                      </c:pt>
                      <c:pt idx="4156">
                        <c:v>0.02</c:v>
                      </c:pt>
                      <c:pt idx="4157">
                        <c:v>0.02</c:v>
                      </c:pt>
                      <c:pt idx="4158">
                        <c:v>0.02</c:v>
                      </c:pt>
                      <c:pt idx="4159">
                        <c:v>0.02</c:v>
                      </c:pt>
                      <c:pt idx="4160">
                        <c:v>0.02</c:v>
                      </c:pt>
                      <c:pt idx="4161">
                        <c:v>0.02</c:v>
                      </c:pt>
                      <c:pt idx="4162">
                        <c:v>0.02</c:v>
                      </c:pt>
                      <c:pt idx="4163">
                        <c:v>0.02</c:v>
                      </c:pt>
                      <c:pt idx="4164">
                        <c:v>0.02</c:v>
                      </c:pt>
                      <c:pt idx="4165">
                        <c:v>0.02</c:v>
                      </c:pt>
                      <c:pt idx="4166">
                        <c:v>0.02</c:v>
                      </c:pt>
                      <c:pt idx="4167">
                        <c:v>0.02</c:v>
                      </c:pt>
                      <c:pt idx="4168">
                        <c:v>0.02</c:v>
                      </c:pt>
                      <c:pt idx="4169">
                        <c:v>0.02</c:v>
                      </c:pt>
                      <c:pt idx="4170">
                        <c:v>0.02</c:v>
                      </c:pt>
                      <c:pt idx="4171">
                        <c:v>0.02</c:v>
                      </c:pt>
                      <c:pt idx="4172">
                        <c:v>0.02</c:v>
                      </c:pt>
                      <c:pt idx="4173">
                        <c:v>0.02</c:v>
                      </c:pt>
                      <c:pt idx="4174">
                        <c:v>0.02</c:v>
                      </c:pt>
                      <c:pt idx="4175">
                        <c:v>0.02</c:v>
                      </c:pt>
                      <c:pt idx="4176">
                        <c:v>0.02</c:v>
                      </c:pt>
                      <c:pt idx="4177">
                        <c:v>0.02</c:v>
                      </c:pt>
                      <c:pt idx="4178">
                        <c:v>0.02</c:v>
                      </c:pt>
                      <c:pt idx="4179">
                        <c:v>0.02</c:v>
                      </c:pt>
                      <c:pt idx="4180">
                        <c:v>0.02</c:v>
                      </c:pt>
                      <c:pt idx="4181">
                        <c:v>0.02</c:v>
                      </c:pt>
                      <c:pt idx="4182">
                        <c:v>0.02</c:v>
                      </c:pt>
                      <c:pt idx="4183">
                        <c:v>0.02</c:v>
                      </c:pt>
                      <c:pt idx="4184">
                        <c:v>0.02</c:v>
                      </c:pt>
                      <c:pt idx="4185">
                        <c:v>0.02</c:v>
                      </c:pt>
                      <c:pt idx="4186">
                        <c:v>0.02</c:v>
                      </c:pt>
                      <c:pt idx="4187">
                        <c:v>0.02</c:v>
                      </c:pt>
                      <c:pt idx="4188">
                        <c:v>0.02</c:v>
                      </c:pt>
                      <c:pt idx="4189">
                        <c:v>0.02</c:v>
                      </c:pt>
                      <c:pt idx="4190">
                        <c:v>0.02</c:v>
                      </c:pt>
                      <c:pt idx="4191">
                        <c:v>0.02</c:v>
                      </c:pt>
                      <c:pt idx="4192">
                        <c:v>0.02</c:v>
                      </c:pt>
                      <c:pt idx="4193">
                        <c:v>0.02</c:v>
                      </c:pt>
                      <c:pt idx="4194">
                        <c:v>0.02</c:v>
                      </c:pt>
                      <c:pt idx="4195">
                        <c:v>0.02</c:v>
                      </c:pt>
                      <c:pt idx="4196">
                        <c:v>0.02</c:v>
                      </c:pt>
                      <c:pt idx="4197">
                        <c:v>0.02</c:v>
                      </c:pt>
                      <c:pt idx="4198">
                        <c:v>0.02</c:v>
                      </c:pt>
                      <c:pt idx="4199">
                        <c:v>0.02</c:v>
                      </c:pt>
                      <c:pt idx="4200">
                        <c:v>0.02</c:v>
                      </c:pt>
                      <c:pt idx="4201">
                        <c:v>0.02</c:v>
                      </c:pt>
                      <c:pt idx="4202">
                        <c:v>0.02</c:v>
                      </c:pt>
                      <c:pt idx="4203">
                        <c:v>0.02</c:v>
                      </c:pt>
                      <c:pt idx="4204">
                        <c:v>0.02</c:v>
                      </c:pt>
                      <c:pt idx="4205">
                        <c:v>0.02</c:v>
                      </c:pt>
                      <c:pt idx="4206">
                        <c:v>0.02</c:v>
                      </c:pt>
                      <c:pt idx="4207">
                        <c:v>0.02</c:v>
                      </c:pt>
                      <c:pt idx="4208">
                        <c:v>0.02</c:v>
                      </c:pt>
                      <c:pt idx="4209">
                        <c:v>0.02</c:v>
                      </c:pt>
                      <c:pt idx="4210">
                        <c:v>0.02</c:v>
                      </c:pt>
                      <c:pt idx="4211">
                        <c:v>0.02</c:v>
                      </c:pt>
                      <c:pt idx="4212">
                        <c:v>0.02</c:v>
                      </c:pt>
                      <c:pt idx="4213">
                        <c:v>0.02</c:v>
                      </c:pt>
                      <c:pt idx="4214">
                        <c:v>0.02</c:v>
                      </c:pt>
                      <c:pt idx="4215">
                        <c:v>0.02</c:v>
                      </c:pt>
                      <c:pt idx="4216">
                        <c:v>0.02</c:v>
                      </c:pt>
                      <c:pt idx="4217">
                        <c:v>0.02</c:v>
                      </c:pt>
                      <c:pt idx="4218">
                        <c:v>0.02</c:v>
                      </c:pt>
                      <c:pt idx="4219">
                        <c:v>0.02</c:v>
                      </c:pt>
                      <c:pt idx="4220">
                        <c:v>0.02</c:v>
                      </c:pt>
                      <c:pt idx="4221">
                        <c:v>0.02</c:v>
                      </c:pt>
                      <c:pt idx="4222">
                        <c:v>0.02</c:v>
                      </c:pt>
                      <c:pt idx="4223">
                        <c:v>0.02</c:v>
                      </c:pt>
                      <c:pt idx="4224">
                        <c:v>0.02</c:v>
                      </c:pt>
                      <c:pt idx="4225">
                        <c:v>0.02</c:v>
                      </c:pt>
                      <c:pt idx="4226">
                        <c:v>0.02</c:v>
                      </c:pt>
                      <c:pt idx="4227">
                        <c:v>0.02</c:v>
                      </c:pt>
                      <c:pt idx="4228">
                        <c:v>0.02</c:v>
                      </c:pt>
                      <c:pt idx="4229">
                        <c:v>0.02</c:v>
                      </c:pt>
                      <c:pt idx="4230">
                        <c:v>0.02</c:v>
                      </c:pt>
                      <c:pt idx="4231">
                        <c:v>0.02</c:v>
                      </c:pt>
                      <c:pt idx="4232">
                        <c:v>0.02</c:v>
                      </c:pt>
                      <c:pt idx="4233">
                        <c:v>0.02</c:v>
                      </c:pt>
                      <c:pt idx="4234">
                        <c:v>0.02</c:v>
                      </c:pt>
                      <c:pt idx="4235">
                        <c:v>0.02</c:v>
                      </c:pt>
                      <c:pt idx="4236">
                        <c:v>0.02</c:v>
                      </c:pt>
                      <c:pt idx="4237">
                        <c:v>0.02</c:v>
                      </c:pt>
                      <c:pt idx="4238">
                        <c:v>0.02</c:v>
                      </c:pt>
                      <c:pt idx="4239">
                        <c:v>0.02</c:v>
                      </c:pt>
                      <c:pt idx="4240">
                        <c:v>0.02</c:v>
                      </c:pt>
                      <c:pt idx="4241">
                        <c:v>0.02</c:v>
                      </c:pt>
                      <c:pt idx="4242">
                        <c:v>0.02</c:v>
                      </c:pt>
                      <c:pt idx="4243">
                        <c:v>0.05</c:v>
                      </c:pt>
                      <c:pt idx="4244">
                        <c:v>0.12</c:v>
                      </c:pt>
                      <c:pt idx="4245">
                        <c:v>0.16</c:v>
                      </c:pt>
                      <c:pt idx="4246">
                        <c:v>0.26</c:v>
                      </c:pt>
                      <c:pt idx="4247">
                        <c:v>0.44</c:v>
                      </c:pt>
                      <c:pt idx="4248">
                        <c:v>0.59</c:v>
                      </c:pt>
                      <c:pt idx="4249">
                        <c:v>0.76</c:v>
                      </c:pt>
                      <c:pt idx="4250">
                        <c:v>0.82</c:v>
                      </c:pt>
                      <c:pt idx="4251">
                        <c:v>0.83</c:v>
                      </c:pt>
                      <c:pt idx="4252">
                        <c:v>0.86</c:v>
                      </c:pt>
                      <c:pt idx="4253">
                        <c:v>0.9</c:v>
                      </c:pt>
                      <c:pt idx="4254">
                        <c:v>1.04</c:v>
                      </c:pt>
                      <c:pt idx="4255">
                        <c:v>1.1299999999999999</c:v>
                      </c:pt>
                      <c:pt idx="4256">
                        <c:v>1.1599999999999999</c:v>
                      </c:pt>
                      <c:pt idx="4257">
                        <c:v>1.17</c:v>
                      </c:pt>
                      <c:pt idx="4258">
                        <c:v>1.18</c:v>
                      </c:pt>
                      <c:pt idx="4259">
                        <c:v>1.18</c:v>
                      </c:pt>
                      <c:pt idx="4260">
                        <c:v>1.18</c:v>
                      </c:pt>
                      <c:pt idx="4261">
                        <c:v>1.18</c:v>
                      </c:pt>
                      <c:pt idx="4262">
                        <c:v>1.18</c:v>
                      </c:pt>
                      <c:pt idx="4263">
                        <c:v>1.18</c:v>
                      </c:pt>
                      <c:pt idx="4264">
                        <c:v>1.19</c:v>
                      </c:pt>
                      <c:pt idx="4265">
                        <c:v>1.19</c:v>
                      </c:pt>
                      <c:pt idx="4266">
                        <c:v>1.19</c:v>
                      </c:pt>
                      <c:pt idx="4267">
                        <c:v>1.19</c:v>
                      </c:pt>
                      <c:pt idx="4268">
                        <c:v>1.19</c:v>
                      </c:pt>
                      <c:pt idx="4269">
                        <c:v>1.2</c:v>
                      </c:pt>
                      <c:pt idx="4270">
                        <c:v>1.2</c:v>
                      </c:pt>
                      <c:pt idx="4271">
                        <c:v>1.21</c:v>
                      </c:pt>
                      <c:pt idx="4272">
                        <c:v>1.29</c:v>
                      </c:pt>
                      <c:pt idx="4273">
                        <c:v>1.3</c:v>
                      </c:pt>
                      <c:pt idx="4274">
                        <c:v>1.32</c:v>
                      </c:pt>
                      <c:pt idx="4275">
                        <c:v>1.33</c:v>
                      </c:pt>
                      <c:pt idx="4276">
                        <c:v>1.33</c:v>
                      </c:pt>
                      <c:pt idx="4277">
                        <c:v>1.34</c:v>
                      </c:pt>
                      <c:pt idx="4278">
                        <c:v>0.01</c:v>
                      </c:pt>
                      <c:pt idx="4279">
                        <c:v>0.01</c:v>
                      </c:pt>
                      <c:pt idx="4280">
                        <c:v>0.01</c:v>
                      </c:pt>
                      <c:pt idx="4281">
                        <c:v>0.02</c:v>
                      </c:pt>
                      <c:pt idx="4282">
                        <c:v>0.02</c:v>
                      </c:pt>
                      <c:pt idx="4283">
                        <c:v>0.03</c:v>
                      </c:pt>
                      <c:pt idx="4284">
                        <c:v>0.03</c:v>
                      </c:pt>
                      <c:pt idx="4285">
                        <c:v>0.04</c:v>
                      </c:pt>
                      <c:pt idx="4286">
                        <c:v>0.05</c:v>
                      </c:pt>
                      <c:pt idx="4287">
                        <c:v>0.05</c:v>
                      </c:pt>
                      <c:pt idx="4288">
                        <c:v>0.06</c:v>
                      </c:pt>
                      <c:pt idx="4289">
                        <c:v>0.06</c:v>
                      </c:pt>
                      <c:pt idx="4290">
                        <c:v>0.06</c:v>
                      </c:pt>
                      <c:pt idx="4291">
                        <c:v>0.06</c:v>
                      </c:pt>
                      <c:pt idx="4292">
                        <c:v>0.06</c:v>
                      </c:pt>
                      <c:pt idx="4293">
                        <c:v>0.06</c:v>
                      </c:pt>
                      <c:pt idx="4294">
                        <c:v>0.06</c:v>
                      </c:pt>
                      <c:pt idx="4295">
                        <c:v>0.06</c:v>
                      </c:pt>
                      <c:pt idx="4296">
                        <c:v>0.06</c:v>
                      </c:pt>
                      <c:pt idx="4297">
                        <c:v>0.06</c:v>
                      </c:pt>
                      <c:pt idx="4298">
                        <c:v>0.06</c:v>
                      </c:pt>
                      <c:pt idx="4299">
                        <c:v>0.06</c:v>
                      </c:pt>
                      <c:pt idx="4300">
                        <c:v>0.06</c:v>
                      </c:pt>
                      <c:pt idx="4301">
                        <c:v>0.06</c:v>
                      </c:pt>
                      <c:pt idx="4302">
                        <c:v>0.06</c:v>
                      </c:pt>
                      <c:pt idx="4303">
                        <c:v>7.0000000000000007E-2</c:v>
                      </c:pt>
                      <c:pt idx="4304">
                        <c:v>7.0000000000000007E-2</c:v>
                      </c:pt>
                      <c:pt idx="4305">
                        <c:v>7.0000000000000007E-2</c:v>
                      </c:pt>
                      <c:pt idx="4306">
                        <c:v>7.0000000000000007E-2</c:v>
                      </c:pt>
                      <c:pt idx="4307">
                        <c:v>7.0000000000000007E-2</c:v>
                      </c:pt>
                      <c:pt idx="4308">
                        <c:v>7.0000000000000007E-2</c:v>
                      </c:pt>
                      <c:pt idx="4309">
                        <c:v>7.0000000000000007E-2</c:v>
                      </c:pt>
                      <c:pt idx="4310">
                        <c:v>7.0000000000000007E-2</c:v>
                      </c:pt>
                      <c:pt idx="4311">
                        <c:v>7.0000000000000007E-2</c:v>
                      </c:pt>
                      <c:pt idx="4312">
                        <c:v>7.0000000000000007E-2</c:v>
                      </c:pt>
                      <c:pt idx="4313">
                        <c:v>7.0000000000000007E-2</c:v>
                      </c:pt>
                      <c:pt idx="4314">
                        <c:v>7.0000000000000007E-2</c:v>
                      </c:pt>
                      <c:pt idx="4315">
                        <c:v>7.0000000000000007E-2</c:v>
                      </c:pt>
                      <c:pt idx="4316">
                        <c:v>7.0000000000000007E-2</c:v>
                      </c:pt>
                      <c:pt idx="4317">
                        <c:v>7.0000000000000007E-2</c:v>
                      </c:pt>
                      <c:pt idx="4318">
                        <c:v>7.0000000000000007E-2</c:v>
                      </c:pt>
                      <c:pt idx="4319">
                        <c:v>7.0000000000000007E-2</c:v>
                      </c:pt>
                      <c:pt idx="4320">
                        <c:v>7.0000000000000007E-2</c:v>
                      </c:pt>
                      <c:pt idx="4321">
                        <c:v>7.0000000000000007E-2</c:v>
                      </c:pt>
                      <c:pt idx="4322">
                        <c:v>7.0000000000000007E-2</c:v>
                      </c:pt>
                      <c:pt idx="4323">
                        <c:v>7.0000000000000007E-2</c:v>
                      </c:pt>
                      <c:pt idx="4324">
                        <c:v>7.0000000000000007E-2</c:v>
                      </c:pt>
                      <c:pt idx="4325">
                        <c:v>7.0000000000000007E-2</c:v>
                      </c:pt>
                      <c:pt idx="4326">
                        <c:v>0.08</c:v>
                      </c:pt>
                      <c:pt idx="4327">
                        <c:v>0.08</c:v>
                      </c:pt>
                      <c:pt idx="4328">
                        <c:v>0.08</c:v>
                      </c:pt>
                      <c:pt idx="4329">
                        <c:v>0.08</c:v>
                      </c:pt>
                      <c:pt idx="4330">
                        <c:v>0.08</c:v>
                      </c:pt>
                      <c:pt idx="4331">
                        <c:v>0.08</c:v>
                      </c:pt>
                      <c:pt idx="4332">
                        <c:v>0.09</c:v>
                      </c:pt>
                      <c:pt idx="4333">
                        <c:v>0.09</c:v>
                      </c:pt>
                      <c:pt idx="4334">
                        <c:v>0.09</c:v>
                      </c:pt>
                      <c:pt idx="4335">
                        <c:v>0.09</c:v>
                      </c:pt>
                      <c:pt idx="4336">
                        <c:v>0.09</c:v>
                      </c:pt>
                      <c:pt idx="4337">
                        <c:v>0.09</c:v>
                      </c:pt>
                      <c:pt idx="4338">
                        <c:v>0.09</c:v>
                      </c:pt>
                      <c:pt idx="4339">
                        <c:v>0.1</c:v>
                      </c:pt>
                      <c:pt idx="4340">
                        <c:v>0.1</c:v>
                      </c:pt>
                      <c:pt idx="4341">
                        <c:v>0.1</c:v>
                      </c:pt>
                      <c:pt idx="4342">
                        <c:v>0.1</c:v>
                      </c:pt>
                      <c:pt idx="4343">
                        <c:v>0.1</c:v>
                      </c:pt>
                      <c:pt idx="4344">
                        <c:v>0.1</c:v>
                      </c:pt>
                      <c:pt idx="4345">
                        <c:v>0.1</c:v>
                      </c:pt>
                      <c:pt idx="4346">
                        <c:v>0.1</c:v>
                      </c:pt>
                      <c:pt idx="4347">
                        <c:v>0.1</c:v>
                      </c:pt>
                      <c:pt idx="4348">
                        <c:v>0.1</c:v>
                      </c:pt>
                      <c:pt idx="4349">
                        <c:v>0.1</c:v>
                      </c:pt>
                      <c:pt idx="4350">
                        <c:v>0.1</c:v>
                      </c:pt>
                      <c:pt idx="4351">
                        <c:v>0.1</c:v>
                      </c:pt>
                      <c:pt idx="4352">
                        <c:v>0.1</c:v>
                      </c:pt>
                      <c:pt idx="4353">
                        <c:v>0.1</c:v>
                      </c:pt>
                      <c:pt idx="4354">
                        <c:v>0.1</c:v>
                      </c:pt>
                      <c:pt idx="4355">
                        <c:v>0.1</c:v>
                      </c:pt>
                      <c:pt idx="4356">
                        <c:v>0.1</c:v>
                      </c:pt>
                      <c:pt idx="4357">
                        <c:v>0.11</c:v>
                      </c:pt>
                      <c:pt idx="4358">
                        <c:v>0.11</c:v>
                      </c:pt>
                      <c:pt idx="4359">
                        <c:v>0.11</c:v>
                      </c:pt>
                      <c:pt idx="4360">
                        <c:v>0.11</c:v>
                      </c:pt>
                      <c:pt idx="4361">
                        <c:v>0.11</c:v>
                      </c:pt>
                      <c:pt idx="4362">
                        <c:v>0.11</c:v>
                      </c:pt>
                      <c:pt idx="4363">
                        <c:v>0.11</c:v>
                      </c:pt>
                      <c:pt idx="4364">
                        <c:v>0.11</c:v>
                      </c:pt>
                      <c:pt idx="4365">
                        <c:v>0.11</c:v>
                      </c:pt>
                      <c:pt idx="4366">
                        <c:v>0.11</c:v>
                      </c:pt>
                      <c:pt idx="4367">
                        <c:v>0.11</c:v>
                      </c:pt>
                      <c:pt idx="4368">
                        <c:v>0.11</c:v>
                      </c:pt>
                      <c:pt idx="4369">
                        <c:v>0.11</c:v>
                      </c:pt>
                      <c:pt idx="4370">
                        <c:v>0.11</c:v>
                      </c:pt>
                      <c:pt idx="4371">
                        <c:v>0.11</c:v>
                      </c:pt>
                      <c:pt idx="4372">
                        <c:v>0.11</c:v>
                      </c:pt>
                      <c:pt idx="4373">
                        <c:v>0.11</c:v>
                      </c:pt>
                      <c:pt idx="4374">
                        <c:v>0.11</c:v>
                      </c:pt>
                      <c:pt idx="4375">
                        <c:v>0.11</c:v>
                      </c:pt>
                      <c:pt idx="4376">
                        <c:v>0.11</c:v>
                      </c:pt>
                      <c:pt idx="4377">
                        <c:v>0.11</c:v>
                      </c:pt>
                      <c:pt idx="4378">
                        <c:v>0.11</c:v>
                      </c:pt>
                      <c:pt idx="4379">
                        <c:v>0.11</c:v>
                      </c:pt>
                      <c:pt idx="4380">
                        <c:v>0.11</c:v>
                      </c:pt>
                      <c:pt idx="4381">
                        <c:v>0.11</c:v>
                      </c:pt>
                      <c:pt idx="4382">
                        <c:v>0.11</c:v>
                      </c:pt>
                      <c:pt idx="4383">
                        <c:v>0.11</c:v>
                      </c:pt>
                      <c:pt idx="4384">
                        <c:v>0.11</c:v>
                      </c:pt>
                      <c:pt idx="4385">
                        <c:v>0.11</c:v>
                      </c:pt>
                      <c:pt idx="4386">
                        <c:v>0.11</c:v>
                      </c:pt>
                      <c:pt idx="4387">
                        <c:v>0.11</c:v>
                      </c:pt>
                      <c:pt idx="4388">
                        <c:v>0.11</c:v>
                      </c:pt>
                      <c:pt idx="4389">
                        <c:v>0.11</c:v>
                      </c:pt>
                      <c:pt idx="4390">
                        <c:v>0.11</c:v>
                      </c:pt>
                      <c:pt idx="4391">
                        <c:v>0.11</c:v>
                      </c:pt>
                      <c:pt idx="4392">
                        <c:v>0.11</c:v>
                      </c:pt>
                      <c:pt idx="4393">
                        <c:v>0.11</c:v>
                      </c:pt>
                      <c:pt idx="4394">
                        <c:v>0.11</c:v>
                      </c:pt>
                      <c:pt idx="4395">
                        <c:v>0.11</c:v>
                      </c:pt>
                      <c:pt idx="4396">
                        <c:v>0.11</c:v>
                      </c:pt>
                      <c:pt idx="4397">
                        <c:v>0.11</c:v>
                      </c:pt>
                      <c:pt idx="4398">
                        <c:v>0.11</c:v>
                      </c:pt>
                      <c:pt idx="4399">
                        <c:v>0.11</c:v>
                      </c:pt>
                      <c:pt idx="4400">
                        <c:v>0.11</c:v>
                      </c:pt>
                      <c:pt idx="4401">
                        <c:v>0.11</c:v>
                      </c:pt>
                      <c:pt idx="4402">
                        <c:v>0.11</c:v>
                      </c:pt>
                      <c:pt idx="4403">
                        <c:v>0.11</c:v>
                      </c:pt>
                      <c:pt idx="4404">
                        <c:v>0.11</c:v>
                      </c:pt>
                      <c:pt idx="4405">
                        <c:v>0.12</c:v>
                      </c:pt>
                      <c:pt idx="4406">
                        <c:v>0.12</c:v>
                      </c:pt>
                      <c:pt idx="4407">
                        <c:v>0.12</c:v>
                      </c:pt>
                      <c:pt idx="4408">
                        <c:v>0.12</c:v>
                      </c:pt>
                      <c:pt idx="4409">
                        <c:v>0.12</c:v>
                      </c:pt>
                      <c:pt idx="4410">
                        <c:v>0.12</c:v>
                      </c:pt>
                      <c:pt idx="4411">
                        <c:v>0.13</c:v>
                      </c:pt>
                      <c:pt idx="4412">
                        <c:v>0.13</c:v>
                      </c:pt>
                      <c:pt idx="4413">
                        <c:v>0.13</c:v>
                      </c:pt>
                      <c:pt idx="4414">
                        <c:v>0.13</c:v>
                      </c:pt>
                      <c:pt idx="4415">
                        <c:v>0.13</c:v>
                      </c:pt>
                      <c:pt idx="4416">
                        <c:v>0.13</c:v>
                      </c:pt>
                      <c:pt idx="4417">
                        <c:v>0.13</c:v>
                      </c:pt>
                      <c:pt idx="4418">
                        <c:v>0.13</c:v>
                      </c:pt>
                      <c:pt idx="4419">
                        <c:v>0.13</c:v>
                      </c:pt>
                      <c:pt idx="4420">
                        <c:v>0.13</c:v>
                      </c:pt>
                      <c:pt idx="4421">
                        <c:v>0.13</c:v>
                      </c:pt>
                      <c:pt idx="4422">
                        <c:v>0.13</c:v>
                      </c:pt>
                      <c:pt idx="4423">
                        <c:v>0.13</c:v>
                      </c:pt>
                      <c:pt idx="4424">
                        <c:v>0.13</c:v>
                      </c:pt>
                      <c:pt idx="4425">
                        <c:v>0.13</c:v>
                      </c:pt>
                      <c:pt idx="4426">
                        <c:v>0.13</c:v>
                      </c:pt>
                      <c:pt idx="4427">
                        <c:v>0.13</c:v>
                      </c:pt>
                      <c:pt idx="4428">
                        <c:v>0.13</c:v>
                      </c:pt>
                      <c:pt idx="4429">
                        <c:v>0.13</c:v>
                      </c:pt>
                      <c:pt idx="4430">
                        <c:v>0.13</c:v>
                      </c:pt>
                      <c:pt idx="4431">
                        <c:v>0.13</c:v>
                      </c:pt>
                      <c:pt idx="4432">
                        <c:v>0.13</c:v>
                      </c:pt>
                      <c:pt idx="4433">
                        <c:v>0.13</c:v>
                      </c:pt>
                      <c:pt idx="4434">
                        <c:v>0.13</c:v>
                      </c:pt>
                      <c:pt idx="4435">
                        <c:v>0.13</c:v>
                      </c:pt>
                      <c:pt idx="4436">
                        <c:v>0.14000000000000001</c:v>
                      </c:pt>
                      <c:pt idx="4437">
                        <c:v>0.14000000000000001</c:v>
                      </c:pt>
                      <c:pt idx="4438">
                        <c:v>0.14000000000000001</c:v>
                      </c:pt>
                      <c:pt idx="4439">
                        <c:v>0.14000000000000001</c:v>
                      </c:pt>
                      <c:pt idx="4440">
                        <c:v>0.14000000000000001</c:v>
                      </c:pt>
                      <c:pt idx="4441">
                        <c:v>0.14000000000000001</c:v>
                      </c:pt>
                      <c:pt idx="4442">
                        <c:v>0.14000000000000001</c:v>
                      </c:pt>
                      <c:pt idx="4443">
                        <c:v>0.14000000000000001</c:v>
                      </c:pt>
                      <c:pt idx="4444">
                        <c:v>0.14000000000000001</c:v>
                      </c:pt>
                      <c:pt idx="4445">
                        <c:v>0.14000000000000001</c:v>
                      </c:pt>
                      <c:pt idx="4446">
                        <c:v>0.14000000000000001</c:v>
                      </c:pt>
                      <c:pt idx="4447">
                        <c:v>0.14000000000000001</c:v>
                      </c:pt>
                      <c:pt idx="4448">
                        <c:v>0.14000000000000001</c:v>
                      </c:pt>
                      <c:pt idx="4449">
                        <c:v>0.14000000000000001</c:v>
                      </c:pt>
                      <c:pt idx="4450">
                        <c:v>0.14000000000000001</c:v>
                      </c:pt>
                      <c:pt idx="4451">
                        <c:v>0.14000000000000001</c:v>
                      </c:pt>
                      <c:pt idx="4452">
                        <c:v>0.14000000000000001</c:v>
                      </c:pt>
                      <c:pt idx="4453">
                        <c:v>0.14000000000000001</c:v>
                      </c:pt>
                      <c:pt idx="4454">
                        <c:v>0.14000000000000001</c:v>
                      </c:pt>
                      <c:pt idx="4455">
                        <c:v>0.14000000000000001</c:v>
                      </c:pt>
                      <c:pt idx="4456">
                        <c:v>0.15</c:v>
                      </c:pt>
                      <c:pt idx="4457">
                        <c:v>0.15</c:v>
                      </c:pt>
                      <c:pt idx="4458">
                        <c:v>0.15</c:v>
                      </c:pt>
                      <c:pt idx="4459">
                        <c:v>0.15</c:v>
                      </c:pt>
                      <c:pt idx="4460">
                        <c:v>0.15</c:v>
                      </c:pt>
                      <c:pt idx="4461">
                        <c:v>0.15</c:v>
                      </c:pt>
                      <c:pt idx="4462">
                        <c:v>0.15</c:v>
                      </c:pt>
                      <c:pt idx="4463">
                        <c:v>0.15</c:v>
                      </c:pt>
                      <c:pt idx="4464">
                        <c:v>0.15</c:v>
                      </c:pt>
                      <c:pt idx="4465">
                        <c:v>0.15</c:v>
                      </c:pt>
                      <c:pt idx="4466">
                        <c:v>0.15</c:v>
                      </c:pt>
                      <c:pt idx="4467">
                        <c:v>0.15</c:v>
                      </c:pt>
                      <c:pt idx="4468">
                        <c:v>0.15</c:v>
                      </c:pt>
                      <c:pt idx="4469">
                        <c:v>0.15</c:v>
                      </c:pt>
                      <c:pt idx="4470">
                        <c:v>0.15</c:v>
                      </c:pt>
                      <c:pt idx="4471">
                        <c:v>0.16</c:v>
                      </c:pt>
                      <c:pt idx="4472">
                        <c:v>0.16</c:v>
                      </c:pt>
                      <c:pt idx="4473">
                        <c:v>0.16</c:v>
                      </c:pt>
                      <c:pt idx="4474">
                        <c:v>0.16</c:v>
                      </c:pt>
                      <c:pt idx="4475">
                        <c:v>0.16</c:v>
                      </c:pt>
                      <c:pt idx="4476">
                        <c:v>0.16</c:v>
                      </c:pt>
                      <c:pt idx="4477">
                        <c:v>0.16</c:v>
                      </c:pt>
                      <c:pt idx="4478">
                        <c:v>0.16</c:v>
                      </c:pt>
                      <c:pt idx="4479">
                        <c:v>0.17</c:v>
                      </c:pt>
                      <c:pt idx="4480">
                        <c:v>0.17</c:v>
                      </c:pt>
                      <c:pt idx="4481">
                        <c:v>0.17</c:v>
                      </c:pt>
                      <c:pt idx="4482">
                        <c:v>0.17</c:v>
                      </c:pt>
                      <c:pt idx="4483">
                        <c:v>0.17</c:v>
                      </c:pt>
                      <c:pt idx="4484">
                        <c:v>0.17</c:v>
                      </c:pt>
                      <c:pt idx="4485">
                        <c:v>0.17</c:v>
                      </c:pt>
                      <c:pt idx="4486">
                        <c:v>0.18</c:v>
                      </c:pt>
                      <c:pt idx="4487">
                        <c:v>0.23</c:v>
                      </c:pt>
                      <c:pt idx="4488">
                        <c:v>0.25</c:v>
                      </c:pt>
                      <c:pt idx="4489">
                        <c:v>0.27</c:v>
                      </c:pt>
                      <c:pt idx="4490">
                        <c:v>0.27</c:v>
                      </c:pt>
                      <c:pt idx="4491">
                        <c:v>0.27</c:v>
                      </c:pt>
                      <c:pt idx="4492">
                        <c:v>0.27</c:v>
                      </c:pt>
                      <c:pt idx="4493">
                        <c:v>0.27</c:v>
                      </c:pt>
                      <c:pt idx="4494">
                        <c:v>0.27</c:v>
                      </c:pt>
                      <c:pt idx="4495">
                        <c:v>0.28000000000000003</c:v>
                      </c:pt>
                      <c:pt idx="4496">
                        <c:v>0.28000000000000003</c:v>
                      </c:pt>
                      <c:pt idx="4497">
                        <c:v>0.28000000000000003</c:v>
                      </c:pt>
                      <c:pt idx="4498">
                        <c:v>0.28000000000000003</c:v>
                      </c:pt>
                      <c:pt idx="4499">
                        <c:v>0.28000000000000003</c:v>
                      </c:pt>
                      <c:pt idx="4500">
                        <c:v>0.28999999999999998</c:v>
                      </c:pt>
                      <c:pt idx="4501">
                        <c:v>0.28999999999999998</c:v>
                      </c:pt>
                      <c:pt idx="4502">
                        <c:v>0.28999999999999998</c:v>
                      </c:pt>
                      <c:pt idx="4503">
                        <c:v>0.28999999999999998</c:v>
                      </c:pt>
                      <c:pt idx="4504">
                        <c:v>0.28999999999999998</c:v>
                      </c:pt>
                      <c:pt idx="4505">
                        <c:v>0.28999999999999998</c:v>
                      </c:pt>
                      <c:pt idx="4506">
                        <c:v>0.28999999999999998</c:v>
                      </c:pt>
                      <c:pt idx="4507">
                        <c:v>0.28999999999999998</c:v>
                      </c:pt>
                      <c:pt idx="4508">
                        <c:v>0.3</c:v>
                      </c:pt>
                      <c:pt idx="4509">
                        <c:v>0.32</c:v>
                      </c:pt>
                      <c:pt idx="4510">
                        <c:v>0.32</c:v>
                      </c:pt>
                      <c:pt idx="4511">
                        <c:v>0.32</c:v>
                      </c:pt>
                      <c:pt idx="4512">
                        <c:v>0.33</c:v>
                      </c:pt>
                      <c:pt idx="4513">
                        <c:v>0.33</c:v>
                      </c:pt>
                      <c:pt idx="4514">
                        <c:v>0.33</c:v>
                      </c:pt>
                      <c:pt idx="4515">
                        <c:v>0.33</c:v>
                      </c:pt>
                      <c:pt idx="4516">
                        <c:v>0.33</c:v>
                      </c:pt>
                      <c:pt idx="4517">
                        <c:v>0.33</c:v>
                      </c:pt>
                      <c:pt idx="4518">
                        <c:v>0.34</c:v>
                      </c:pt>
                      <c:pt idx="4519">
                        <c:v>0.34</c:v>
                      </c:pt>
                      <c:pt idx="4520">
                        <c:v>0.35</c:v>
                      </c:pt>
                      <c:pt idx="4521">
                        <c:v>0.35</c:v>
                      </c:pt>
                      <c:pt idx="4522">
                        <c:v>0.35</c:v>
                      </c:pt>
                      <c:pt idx="4523">
                        <c:v>0.36</c:v>
                      </c:pt>
                      <c:pt idx="4524">
                        <c:v>0.36</c:v>
                      </c:pt>
                      <c:pt idx="4525">
                        <c:v>0.36</c:v>
                      </c:pt>
                      <c:pt idx="4526">
                        <c:v>0.36</c:v>
                      </c:pt>
                      <c:pt idx="4527">
                        <c:v>0.36</c:v>
                      </c:pt>
                      <c:pt idx="4528">
                        <c:v>0.36</c:v>
                      </c:pt>
                      <c:pt idx="4529">
                        <c:v>0.37</c:v>
                      </c:pt>
                      <c:pt idx="4530">
                        <c:v>0.37</c:v>
                      </c:pt>
                      <c:pt idx="4531">
                        <c:v>0.37</c:v>
                      </c:pt>
                      <c:pt idx="4532">
                        <c:v>0.37</c:v>
                      </c:pt>
                      <c:pt idx="4533">
                        <c:v>0.37</c:v>
                      </c:pt>
                      <c:pt idx="4534">
                        <c:v>0.37</c:v>
                      </c:pt>
                      <c:pt idx="4535">
                        <c:v>0.37</c:v>
                      </c:pt>
                      <c:pt idx="4536">
                        <c:v>0.37</c:v>
                      </c:pt>
                      <c:pt idx="4537">
                        <c:v>0.37</c:v>
                      </c:pt>
                      <c:pt idx="4538">
                        <c:v>0.37</c:v>
                      </c:pt>
                      <c:pt idx="4539">
                        <c:v>0.37</c:v>
                      </c:pt>
                      <c:pt idx="4540">
                        <c:v>0.37</c:v>
                      </c:pt>
                      <c:pt idx="4541">
                        <c:v>0.37</c:v>
                      </c:pt>
                      <c:pt idx="4542">
                        <c:v>0.37</c:v>
                      </c:pt>
                      <c:pt idx="4543">
                        <c:v>0.37</c:v>
                      </c:pt>
                      <c:pt idx="4544">
                        <c:v>0.37</c:v>
                      </c:pt>
                      <c:pt idx="4545">
                        <c:v>0.37</c:v>
                      </c:pt>
                      <c:pt idx="4546">
                        <c:v>0.37</c:v>
                      </c:pt>
                      <c:pt idx="4547">
                        <c:v>0.37</c:v>
                      </c:pt>
                      <c:pt idx="4548">
                        <c:v>0.38</c:v>
                      </c:pt>
                      <c:pt idx="4549">
                        <c:v>0.38</c:v>
                      </c:pt>
                      <c:pt idx="4550">
                        <c:v>0.38</c:v>
                      </c:pt>
                      <c:pt idx="4551">
                        <c:v>0.38</c:v>
                      </c:pt>
                      <c:pt idx="4552">
                        <c:v>0.38</c:v>
                      </c:pt>
                      <c:pt idx="4553">
                        <c:v>0.38</c:v>
                      </c:pt>
                      <c:pt idx="4554">
                        <c:v>0.38</c:v>
                      </c:pt>
                      <c:pt idx="4555">
                        <c:v>0.38</c:v>
                      </c:pt>
                      <c:pt idx="4556">
                        <c:v>0.38</c:v>
                      </c:pt>
                      <c:pt idx="4557">
                        <c:v>0.38</c:v>
                      </c:pt>
                      <c:pt idx="4558">
                        <c:v>0.39</c:v>
                      </c:pt>
                      <c:pt idx="4559">
                        <c:v>0.39</c:v>
                      </c:pt>
                      <c:pt idx="4560">
                        <c:v>0.39</c:v>
                      </c:pt>
                      <c:pt idx="4561">
                        <c:v>0.39</c:v>
                      </c:pt>
                      <c:pt idx="4562">
                        <c:v>0.39</c:v>
                      </c:pt>
                      <c:pt idx="4563">
                        <c:v>0.39</c:v>
                      </c:pt>
                      <c:pt idx="4564">
                        <c:v>0.39</c:v>
                      </c:pt>
                      <c:pt idx="4565">
                        <c:v>0.39</c:v>
                      </c:pt>
                      <c:pt idx="4566">
                        <c:v>0</c:v>
                      </c:pt>
                      <c:pt idx="4567">
                        <c:v>0</c:v>
                      </c:pt>
                      <c:pt idx="4568">
                        <c:v>0.01</c:v>
                      </c:pt>
                      <c:pt idx="4569">
                        <c:v>0.02</c:v>
                      </c:pt>
                      <c:pt idx="4570">
                        <c:v>0.03</c:v>
                      </c:pt>
                      <c:pt idx="4571">
                        <c:v>0.04</c:v>
                      </c:pt>
                      <c:pt idx="4572">
                        <c:v>7.0000000000000007E-2</c:v>
                      </c:pt>
                      <c:pt idx="4573">
                        <c:v>0.08</c:v>
                      </c:pt>
                      <c:pt idx="4574">
                        <c:v>0.11</c:v>
                      </c:pt>
                      <c:pt idx="4575">
                        <c:v>0.12</c:v>
                      </c:pt>
                      <c:pt idx="4576">
                        <c:v>0.12</c:v>
                      </c:pt>
                      <c:pt idx="4577">
                        <c:v>0.12</c:v>
                      </c:pt>
                      <c:pt idx="4578">
                        <c:v>0.12</c:v>
                      </c:pt>
                      <c:pt idx="4579">
                        <c:v>0.12</c:v>
                      </c:pt>
                      <c:pt idx="4580">
                        <c:v>0.12</c:v>
                      </c:pt>
                      <c:pt idx="4581">
                        <c:v>0.12</c:v>
                      </c:pt>
                      <c:pt idx="4582">
                        <c:v>0.12</c:v>
                      </c:pt>
                      <c:pt idx="4583">
                        <c:v>0.12</c:v>
                      </c:pt>
                      <c:pt idx="4584">
                        <c:v>0.12</c:v>
                      </c:pt>
                      <c:pt idx="4585">
                        <c:v>0.13</c:v>
                      </c:pt>
                      <c:pt idx="4586">
                        <c:v>0.17</c:v>
                      </c:pt>
                      <c:pt idx="4587">
                        <c:v>0.25</c:v>
                      </c:pt>
                      <c:pt idx="4588">
                        <c:v>0.36</c:v>
                      </c:pt>
                      <c:pt idx="4589">
                        <c:v>0.39</c:v>
                      </c:pt>
                      <c:pt idx="4590">
                        <c:v>0.42</c:v>
                      </c:pt>
                      <c:pt idx="4591">
                        <c:v>0.42</c:v>
                      </c:pt>
                      <c:pt idx="4592">
                        <c:v>0.42</c:v>
                      </c:pt>
                      <c:pt idx="4593">
                        <c:v>0.43</c:v>
                      </c:pt>
                      <c:pt idx="4594">
                        <c:v>0.43</c:v>
                      </c:pt>
                      <c:pt idx="4595">
                        <c:v>0.43</c:v>
                      </c:pt>
                      <c:pt idx="4596">
                        <c:v>0.43</c:v>
                      </c:pt>
                      <c:pt idx="4597">
                        <c:v>0.43</c:v>
                      </c:pt>
                      <c:pt idx="4598">
                        <c:v>0.43</c:v>
                      </c:pt>
                      <c:pt idx="4599">
                        <c:v>0.43</c:v>
                      </c:pt>
                      <c:pt idx="4600">
                        <c:v>0.43</c:v>
                      </c:pt>
                      <c:pt idx="4601">
                        <c:v>0.43</c:v>
                      </c:pt>
                      <c:pt idx="4602">
                        <c:v>0.43</c:v>
                      </c:pt>
                      <c:pt idx="4603">
                        <c:v>0.43</c:v>
                      </c:pt>
                      <c:pt idx="4604">
                        <c:v>0.43</c:v>
                      </c:pt>
                      <c:pt idx="4605">
                        <c:v>0.43</c:v>
                      </c:pt>
                      <c:pt idx="4606">
                        <c:v>0.43</c:v>
                      </c:pt>
                      <c:pt idx="4607">
                        <c:v>0.44</c:v>
                      </c:pt>
                      <c:pt idx="4608">
                        <c:v>0.44</c:v>
                      </c:pt>
                      <c:pt idx="4609">
                        <c:v>0.44</c:v>
                      </c:pt>
                      <c:pt idx="4610">
                        <c:v>0.44</c:v>
                      </c:pt>
                      <c:pt idx="4611">
                        <c:v>0.44</c:v>
                      </c:pt>
                      <c:pt idx="4612">
                        <c:v>0.44</c:v>
                      </c:pt>
                      <c:pt idx="4613">
                        <c:v>0.44</c:v>
                      </c:pt>
                      <c:pt idx="4614">
                        <c:v>0.45</c:v>
                      </c:pt>
                      <c:pt idx="4615">
                        <c:v>0.46</c:v>
                      </c:pt>
                      <c:pt idx="4616">
                        <c:v>0.46</c:v>
                      </c:pt>
                      <c:pt idx="4617">
                        <c:v>0.46</c:v>
                      </c:pt>
                      <c:pt idx="4618">
                        <c:v>0.46</c:v>
                      </c:pt>
                      <c:pt idx="4619">
                        <c:v>0.47</c:v>
                      </c:pt>
                      <c:pt idx="4620">
                        <c:v>0.47</c:v>
                      </c:pt>
                      <c:pt idx="4621">
                        <c:v>0.48</c:v>
                      </c:pt>
                      <c:pt idx="4622">
                        <c:v>0.48</c:v>
                      </c:pt>
                      <c:pt idx="4623">
                        <c:v>0.48</c:v>
                      </c:pt>
                      <c:pt idx="4624">
                        <c:v>0.48</c:v>
                      </c:pt>
                      <c:pt idx="4625">
                        <c:v>0.49</c:v>
                      </c:pt>
                      <c:pt idx="4626">
                        <c:v>0.5</c:v>
                      </c:pt>
                      <c:pt idx="4627">
                        <c:v>0.51</c:v>
                      </c:pt>
                      <c:pt idx="4628">
                        <c:v>0.51</c:v>
                      </c:pt>
                      <c:pt idx="4629">
                        <c:v>0.51</c:v>
                      </c:pt>
                      <c:pt idx="4630">
                        <c:v>0.51</c:v>
                      </c:pt>
                      <c:pt idx="4631">
                        <c:v>0.51</c:v>
                      </c:pt>
                      <c:pt idx="4632">
                        <c:v>0.52</c:v>
                      </c:pt>
                      <c:pt idx="4633">
                        <c:v>0.52</c:v>
                      </c:pt>
                      <c:pt idx="4634">
                        <c:v>0.52</c:v>
                      </c:pt>
                      <c:pt idx="4635">
                        <c:v>0.52</c:v>
                      </c:pt>
                      <c:pt idx="4636">
                        <c:v>0.53</c:v>
                      </c:pt>
                      <c:pt idx="4637">
                        <c:v>0.54</c:v>
                      </c:pt>
                      <c:pt idx="4638">
                        <c:v>0.54</c:v>
                      </c:pt>
                      <c:pt idx="4639">
                        <c:v>0.54</c:v>
                      </c:pt>
                      <c:pt idx="4640">
                        <c:v>0.54</c:v>
                      </c:pt>
                      <c:pt idx="4641">
                        <c:v>0.54</c:v>
                      </c:pt>
                      <c:pt idx="4642">
                        <c:v>0.54</c:v>
                      </c:pt>
                      <c:pt idx="4643">
                        <c:v>0.55000000000000004</c:v>
                      </c:pt>
                      <c:pt idx="4644">
                        <c:v>0.55000000000000004</c:v>
                      </c:pt>
                      <c:pt idx="4645">
                        <c:v>0.55000000000000004</c:v>
                      </c:pt>
                      <c:pt idx="4646">
                        <c:v>0.55000000000000004</c:v>
                      </c:pt>
                      <c:pt idx="4647">
                        <c:v>0.55000000000000004</c:v>
                      </c:pt>
                      <c:pt idx="4648">
                        <c:v>0.56000000000000005</c:v>
                      </c:pt>
                      <c:pt idx="4649">
                        <c:v>0.56000000000000005</c:v>
                      </c:pt>
                      <c:pt idx="4650">
                        <c:v>0.56000000000000005</c:v>
                      </c:pt>
                      <c:pt idx="4651">
                        <c:v>0.56999999999999995</c:v>
                      </c:pt>
                      <c:pt idx="4652">
                        <c:v>0.6</c:v>
                      </c:pt>
                      <c:pt idx="4653">
                        <c:v>0.68</c:v>
                      </c:pt>
                      <c:pt idx="4654">
                        <c:v>0.7</c:v>
                      </c:pt>
                      <c:pt idx="4655">
                        <c:v>0.71</c:v>
                      </c:pt>
                      <c:pt idx="4656">
                        <c:v>0.72</c:v>
                      </c:pt>
                      <c:pt idx="4657">
                        <c:v>0.72</c:v>
                      </c:pt>
                      <c:pt idx="4658">
                        <c:v>0.72</c:v>
                      </c:pt>
                      <c:pt idx="4659">
                        <c:v>0.72</c:v>
                      </c:pt>
                      <c:pt idx="4660">
                        <c:v>0.72</c:v>
                      </c:pt>
                      <c:pt idx="4661">
                        <c:v>0.72</c:v>
                      </c:pt>
                      <c:pt idx="4662">
                        <c:v>0.72</c:v>
                      </c:pt>
                      <c:pt idx="4663">
                        <c:v>0.72</c:v>
                      </c:pt>
                      <c:pt idx="4664">
                        <c:v>0.72</c:v>
                      </c:pt>
                      <c:pt idx="4665">
                        <c:v>0.72</c:v>
                      </c:pt>
                      <c:pt idx="4666">
                        <c:v>0.72</c:v>
                      </c:pt>
                      <c:pt idx="4667">
                        <c:v>0.72</c:v>
                      </c:pt>
                      <c:pt idx="4668">
                        <c:v>0.72</c:v>
                      </c:pt>
                      <c:pt idx="4669">
                        <c:v>0.72</c:v>
                      </c:pt>
                      <c:pt idx="4670">
                        <c:v>0.72</c:v>
                      </c:pt>
                      <c:pt idx="4671">
                        <c:v>0.72</c:v>
                      </c:pt>
                      <c:pt idx="4672">
                        <c:v>0.72</c:v>
                      </c:pt>
                      <c:pt idx="4673">
                        <c:v>0.72</c:v>
                      </c:pt>
                      <c:pt idx="4674">
                        <c:v>0.72</c:v>
                      </c:pt>
                      <c:pt idx="4675">
                        <c:v>0.72</c:v>
                      </c:pt>
                      <c:pt idx="4676">
                        <c:v>0.72</c:v>
                      </c:pt>
                      <c:pt idx="4677">
                        <c:v>0.72</c:v>
                      </c:pt>
                      <c:pt idx="4678">
                        <c:v>0.72</c:v>
                      </c:pt>
                      <c:pt idx="4679">
                        <c:v>0.72</c:v>
                      </c:pt>
                      <c:pt idx="4680">
                        <c:v>0.72</c:v>
                      </c:pt>
                      <c:pt idx="4681">
                        <c:v>0.72</c:v>
                      </c:pt>
                      <c:pt idx="4682">
                        <c:v>0.72</c:v>
                      </c:pt>
                      <c:pt idx="4683">
                        <c:v>0.72</c:v>
                      </c:pt>
                      <c:pt idx="4684">
                        <c:v>0.72</c:v>
                      </c:pt>
                      <c:pt idx="4685">
                        <c:v>0.72</c:v>
                      </c:pt>
                      <c:pt idx="4686">
                        <c:v>0.72</c:v>
                      </c:pt>
                      <c:pt idx="4687">
                        <c:v>0.72</c:v>
                      </c:pt>
                      <c:pt idx="4688">
                        <c:v>0.72</c:v>
                      </c:pt>
                      <c:pt idx="4689">
                        <c:v>0.73</c:v>
                      </c:pt>
                      <c:pt idx="4690">
                        <c:v>0.73</c:v>
                      </c:pt>
                      <c:pt idx="4691">
                        <c:v>0.73</c:v>
                      </c:pt>
                      <c:pt idx="4692">
                        <c:v>0.74</c:v>
                      </c:pt>
                      <c:pt idx="4693">
                        <c:v>0.74</c:v>
                      </c:pt>
                      <c:pt idx="4694">
                        <c:v>0.74</c:v>
                      </c:pt>
                      <c:pt idx="4695">
                        <c:v>0.75</c:v>
                      </c:pt>
                      <c:pt idx="4696">
                        <c:v>0.75</c:v>
                      </c:pt>
                      <c:pt idx="4697">
                        <c:v>0.75</c:v>
                      </c:pt>
                      <c:pt idx="4698">
                        <c:v>0.76</c:v>
                      </c:pt>
                      <c:pt idx="4699">
                        <c:v>0.76</c:v>
                      </c:pt>
                      <c:pt idx="4700">
                        <c:v>0.76</c:v>
                      </c:pt>
                      <c:pt idx="4701">
                        <c:v>0.76</c:v>
                      </c:pt>
                      <c:pt idx="4702">
                        <c:v>0.77</c:v>
                      </c:pt>
                      <c:pt idx="4703">
                        <c:v>0.77</c:v>
                      </c:pt>
                      <c:pt idx="4704">
                        <c:v>0.77</c:v>
                      </c:pt>
                      <c:pt idx="4705">
                        <c:v>0.77</c:v>
                      </c:pt>
                      <c:pt idx="4706">
                        <c:v>0.77</c:v>
                      </c:pt>
                      <c:pt idx="4707">
                        <c:v>0.77</c:v>
                      </c:pt>
                      <c:pt idx="4708">
                        <c:v>0.78</c:v>
                      </c:pt>
                      <c:pt idx="4709">
                        <c:v>0.78</c:v>
                      </c:pt>
                      <c:pt idx="4710">
                        <c:v>0.78</c:v>
                      </c:pt>
                      <c:pt idx="4711">
                        <c:v>0.78</c:v>
                      </c:pt>
                      <c:pt idx="4712">
                        <c:v>0.78</c:v>
                      </c:pt>
                      <c:pt idx="4713">
                        <c:v>0.78</c:v>
                      </c:pt>
                      <c:pt idx="4714">
                        <c:v>0.78</c:v>
                      </c:pt>
                      <c:pt idx="4715">
                        <c:v>0.78</c:v>
                      </c:pt>
                      <c:pt idx="4716">
                        <c:v>0.78</c:v>
                      </c:pt>
                      <c:pt idx="4717">
                        <c:v>0.78</c:v>
                      </c:pt>
                      <c:pt idx="4718">
                        <c:v>0.78</c:v>
                      </c:pt>
                      <c:pt idx="4719">
                        <c:v>0.78</c:v>
                      </c:pt>
                      <c:pt idx="4720">
                        <c:v>0.78</c:v>
                      </c:pt>
                      <c:pt idx="4721">
                        <c:v>0.78</c:v>
                      </c:pt>
                      <c:pt idx="4722">
                        <c:v>0.78</c:v>
                      </c:pt>
                      <c:pt idx="4723">
                        <c:v>0.78</c:v>
                      </c:pt>
                      <c:pt idx="4724">
                        <c:v>0.78</c:v>
                      </c:pt>
                      <c:pt idx="4725">
                        <c:v>0.78</c:v>
                      </c:pt>
                      <c:pt idx="4726">
                        <c:v>0.78</c:v>
                      </c:pt>
                      <c:pt idx="4727">
                        <c:v>0.78</c:v>
                      </c:pt>
                      <c:pt idx="4728">
                        <c:v>0.78</c:v>
                      </c:pt>
                      <c:pt idx="4729">
                        <c:v>0.78</c:v>
                      </c:pt>
                      <c:pt idx="4730">
                        <c:v>0.79</c:v>
                      </c:pt>
                      <c:pt idx="4731">
                        <c:v>0.79</c:v>
                      </c:pt>
                      <c:pt idx="4732">
                        <c:v>0.79</c:v>
                      </c:pt>
                      <c:pt idx="4733">
                        <c:v>0.79</c:v>
                      </c:pt>
                      <c:pt idx="4734">
                        <c:v>0.79</c:v>
                      </c:pt>
                      <c:pt idx="4735">
                        <c:v>0.79</c:v>
                      </c:pt>
                      <c:pt idx="4736">
                        <c:v>0.79</c:v>
                      </c:pt>
                      <c:pt idx="4737">
                        <c:v>0.79</c:v>
                      </c:pt>
                      <c:pt idx="4738">
                        <c:v>0.79</c:v>
                      </c:pt>
                      <c:pt idx="4739">
                        <c:v>0.79</c:v>
                      </c:pt>
                      <c:pt idx="4740">
                        <c:v>0.8</c:v>
                      </c:pt>
                      <c:pt idx="4741">
                        <c:v>0.8</c:v>
                      </c:pt>
                      <c:pt idx="4742">
                        <c:v>0.8</c:v>
                      </c:pt>
                      <c:pt idx="4743">
                        <c:v>0.8</c:v>
                      </c:pt>
                      <c:pt idx="4744">
                        <c:v>0.8</c:v>
                      </c:pt>
                      <c:pt idx="4745">
                        <c:v>0.81</c:v>
                      </c:pt>
                      <c:pt idx="4746">
                        <c:v>0.81</c:v>
                      </c:pt>
                      <c:pt idx="4747">
                        <c:v>0.81</c:v>
                      </c:pt>
                      <c:pt idx="4748">
                        <c:v>0.81</c:v>
                      </c:pt>
                      <c:pt idx="4749">
                        <c:v>0.81</c:v>
                      </c:pt>
                      <c:pt idx="4750">
                        <c:v>0.81</c:v>
                      </c:pt>
                      <c:pt idx="4751">
                        <c:v>0.81</c:v>
                      </c:pt>
                      <c:pt idx="4752">
                        <c:v>0.81</c:v>
                      </c:pt>
                      <c:pt idx="4753">
                        <c:v>0.81</c:v>
                      </c:pt>
                      <c:pt idx="4754">
                        <c:v>0.81</c:v>
                      </c:pt>
                      <c:pt idx="4755">
                        <c:v>0.81</c:v>
                      </c:pt>
                      <c:pt idx="4756">
                        <c:v>0.81</c:v>
                      </c:pt>
                      <c:pt idx="4757">
                        <c:v>0.81</c:v>
                      </c:pt>
                      <c:pt idx="4758">
                        <c:v>0.81</c:v>
                      </c:pt>
                      <c:pt idx="4759">
                        <c:v>0.81</c:v>
                      </c:pt>
                      <c:pt idx="4760">
                        <c:v>0.81</c:v>
                      </c:pt>
                      <c:pt idx="4761">
                        <c:v>0.81</c:v>
                      </c:pt>
                      <c:pt idx="4762">
                        <c:v>0.81</c:v>
                      </c:pt>
                      <c:pt idx="4763">
                        <c:v>0.81</c:v>
                      </c:pt>
                      <c:pt idx="4764">
                        <c:v>0.81</c:v>
                      </c:pt>
                      <c:pt idx="4765">
                        <c:v>0.81</c:v>
                      </c:pt>
                      <c:pt idx="4766">
                        <c:v>0.81</c:v>
                      </c:pt>
                      <c:pt idx="4767">
                        <c:v>0.81</c:v>
                      </c:pt>
                      <c:pt idx="4768">
                        <c:v>0.81</c:v>
                      </c:pt>
                      <c:pt idx="4769">
                        <c:v>0.81</c:v>
                      </c:pt>
                      <c:pt idx="4770">
                        <c:v>0.81</c:v>
                      </c:pt>
                      <c:pt idx="4771">
                        <c:v>0.81</c:v>
                      </c:pt>
                      <c:pt idx="4772">
                        <c:v>0.81</c:v>
                      </c:pt>
                      <c:pt idx="4773">
                        <c:v>0.81</c:v>
                      </c:pt>
                      <c:pt idx="4774">
                        <c:v>0.81</c:v>
                      </c:pt>
                      <c:pt idx="4775">
                        <c:v>0.81</c:v>
                      </c:pt>
                      <c:pt idx="4776">
                        <c:v>0.81</c:v>
                      </c:pt>
                      <c:pt idx="4777">
                        <c:v>0.81</c:v>
                      </c:pt>
                      <c:pt idx="4778">
                        <c:v>0.81</c:v>
                      </c:pt>
                      <c:pt idx="4779">
                        <c:v>0.81</c:v>
                      </c:pt>
                      <c:pt idx="4780">
                        <c:v>0.81</c:v>
                      </c:pt>
                      <c:pt idx="4781">
                        <c:v>0.81</c:v>
                      </c:pt>
                      <c:pt idx="4782">
                        <c:v>0.81</c:v>
                      </c:pt>
                      <c:pt idx="4783">
                        <c:v>0.81</c:v>
                      </c:pt>
                      <c:pt idx="4784">
                        <c:v>0.81</c:v>
                      </c:pt>
                      <c:pt idx="4785">
                        <c:v>0.81</c:v>
                      </c:pt>
                      <c:pt idx="4786">
                        <c:v>0.81</c:v>
                      </c:pt>
                      <c:pt idx="4787">
                        <c:v>0.81</c:v>
                      </c:pt>
                      <c:pt idx="4788">
                        <c:v>0.81</c:v>
                      </c:pt>
                      <c:pt idx="4789">
                        <c:v>0.81</c:v>
                      </c:pt>
                      <c:pt idx="4790">
                        <c:v>0.81</c:v>
                      </c:pt>
                      <c:pt idx="4791">
                        <c:v>0.81</c:v>
                      </c:pt>
                      <c:pt idx="4792">
                        <c:v>0.81</c:v>
                      </c:pt>
                      <c:pt idx="4793">
                        <c:v>0.81</c:v>
                      </c:pt>
                      <c:pt idx="4794">
                        <c:v>0.81</c:v>
                      </c:pt>
                      <c:pt idx="4795">
                        <c:v>0.81</c:v>
                      </c:pt>
                      <c:pt idx="4796">
                        <c:v>0.81</c:v>
                      </c:pt>
                      <c:pt idx="4797">
                        <c:v>0.81</c:v>
                      </c:pt>
                      <c:pt idx="4798">
                        <c:v>0.81</c:v>
                      </c:pt>
                      <c:pt idx="4799">
                        <c:v>0.81</c:v>
                      </c:pt>
                      <c:pt idx="4800">
                        <c:v>0.81</c:v>
                      </c:pt>
                      <c:pt idx="4801">
                        <c:v>0.81</c:v>
                      </c:pt>
                      <c:pt idx="4802">
                        <c:v>0.81</c:v>
                      </c:pt>
                      <c:pt idx="4803">
                        <c:v>0.81</c:v>
                      </c:pt>
                      <c:pt idx="4804">
                        <c:v>0.81</c:v>
                      </c:pt>
                      <c:pt idx="4805">
                        <c:v>0.81</c:v>
                      </c:pt>
                      <c:pt idx="4806">
                        <c:v>0.81</c:v>
                      </c:pt>
                      <c:pt idx="4807">
                        <c:v>0.81</c:v>
                      </c:pt>
                      <c:pt idx="4808">
                        <c:v>0.81</c:v>
                      </c:pt>
                      <c:pt idx="4809">
                        <c:v>0.81</c:v>
                      </c:pt>
                      <c:pt idx="4810">
                        <c:v>0.81</c:v>
                      </c:pt>
                      <c:pt idx="4811">
                        <c:v>0.81</c:v>
                      </c:pt>
                      <c:pt idx="4812">
                        <c:v>0.81</c:v>
                      </c:pt>
                      <c:pt idx="4813">
                        <c:v>0.81</c:v>
                      </c:pt>
                      <c:pt idx="4814">
                        <c:v>0.81</c:v>
                      </c:pt>
                      <c:pt idx="4815">
                        <c:v>0.81</c:v>
                      </c:pt>
                      <c:pt idx="4816">
                        <c:v>0.81</c:v>
                      </c:pt>
                      <c:pt idx="4817">
                        <c:v>0.81</c:v>
                      </c:pt>
                      <c:pt idx="4818">
                        <c:v>0.81</c:v>
                      </c:pt>
                      <c:pt idx="4819">
                        <c:v>0.81</c:v>
                      </c:pt>
                      <c:pt idx="4820">
                        <c:v>0.81</c:v>
                      </c:pt>
                      <c:pt idx="4821">
                        <c:v>0.81</c:v>
                      </c:pt>
                      <c:pt idx="4822">
                        <c:v>0.81</c:v>
                      </c:pt>
                      <c:pt idx="4823">
                        <c:v>0.81</c:v>
                      </c:pt>
                      <c:pt idx="4824">
                        <c:v>0.81</c:v>
                      </c:pt>
                      <c:pt idx="4825">
                        <c:v>0.81</c:v>
                      </c:pt>
                      <c:pt idx="4826">
                        <c:v>0.81</c:v>
                      </c:pt>
                      <c:pt idx="4827">
                        <c:v>0.81</c:v>
                      </c:pt>
                      <c:pt idx="4828">
                        <c:v>0.81</c:v>
                      </c:pt>
                      <c:pt idx="4829">
                        <c:v>0.81</c:v>
                      </c:pt>
                      <c:pt idx="4830">
                        <c:v>0.81</c:v>
                      </c:pt>
                      <c:pt idx="4831">
                        <c:v>0.81</c:v>
                      </c:pt>
                      <c:pt idx="4832">
                        <c:v>0.81</c:v>
                      </c:pt>
                      <c:pt idx="4833">
                        <c:v>0.81</c:v>
                      </c:pt>
                      <c:pt idx="4834">
                        <c:v>0.81</c:v>
                      </c:pt>
                      <c:pt idx="4835">
                        <c:v>0.81</c:v>
                      </c:pt>
                      <c:pt idx="4836">
                        <c:v>0.81</c:v>
                      </c:pt>
                      <c:pt idx="4837">
                        <c:v>0.81</c:v>
                      </c:pt>
                      <c:pt idx="4838">
                        <c:v>0.81</c:v>
                      </c:pt>
                      <c:pt idx="4839">
                        <c:v>0.81</c:v>
                      </c:pt>
                      <c:pt idx="4840">
                        <c:v>0.81</c:v>
                      </c:pt>
                      <c:pt idx="4841">
                        <c:v>0.81</c:v>
                      </c:pt>
                      <c:pt idx="4842">
                        <c:v>0.81</c:v>
                      </c:pt>
                      <c:pt idx="4843">
                        <c:v>0.81</c:v>
                      </c:pt>
                      <c:pt idx="4844">
                        <c:v>0.81</c:v>
                      </c:pt>
                      <c:pt idx="4845">
                        <c:v>0.81</c:v>
                      </c:pt>
                      <c:pt idx="4846">
                        <c:v>0.81</c:v>
                      </c:pt>
                      <c:pt idx="4847">
                        <c:v>0.82</c:v>
                      </c:pt>
                      <c:pt idx="4848">
                        <c:v>0.82</c:v>
                      </c:pt>
                      <c:pt idx="4849">
                        <c:v>0.82</c:v>
                      </c:pt>
                      <c:pt idx="4850">
                        <c:v>0.82</c:v>
                      </c:pt>
                      <c:pt idx="4851">
                        <c:v>0.82</c:v>
                      </c:pt>
                      <c:pt idx="4852">
                        <c:v>0.82</c:v>
                      </c:pt>
                      <c:pt idx="4853">
                        <c:v>0.83</c:v>
                      </c:pt>
                      <c:pt idx="4854">
                        <c:v>0</c:v>
                      </c:pt>
                      <c:pt idx="4855">
                        <c:v>0.01</c:v>
                      </c:pt>
                      <c:pt idx="4856">
                        <c:v>0.01</c:v>
                      </c:pt>
                      <c:pt idx="4857">
                        <c:v>0.01</c:v>
                      </c:pt>
                      <c:pt idx="4858">
                        <c:v>0.01</c:v>
                      </c:pt>
                      <c:pt idx="4859">
                        <c:v>0.02</c:v>
                      </c:pt>
                      <c:pt idx="4860">
                        <c:v>0.02</c:v>
                      </c:pt>
                      <c:pt idx="4861">
                        <c:v>0.02</c:v>
                      </c:pt>
                      <c:pt idx="4862">
                        <c:v>0.02</c:v>
                      </c:pt>
                      <c:pt idx="4863">
                        <c:v>0.02</c:v>
                      </c:pt>
                      <c:pt idx="4864">
                        <c:v>0.03</c:v>
                      </c:pt>
                      <c:pt idx="4865">
                        <c:v>0.05</c:v>
                      </c:pt>
                      <c:pt idx="4866">
                        <c:v>0.05</c:v>
                      </c:pt>
                      <c:pt idx="4867">
                        <c:v>0.06</c:v>
                      </c:pt>
                      <c:pt idx="4868">
                        <c:v>0.06</c:v>
                      </c:pt>
                      <c:pt idx="4869">
                        <c:v>0.06</c:v>
                      </c:pt>
                      <c:pt idx="4870">
                        <c:v>0.06</c:v>
                      </c:pt>
                      <c:pt idx="4871">
                        <c:v>0.06</c:v>
                      </c:pt>
                      <c:pt idx="4872">
                        <c:v>0.06</c:v>
                      </c:pt>
                      <c:pt idx="4873">
                        <c:v>0.06</c:v>
                      </c:pt>
                      <c:pt idx="4874">
                        <c:v>0.06</c:v>
                      </c:pt>
                      <c:pt idx="4875">
                        <c:v>0.06</c:v>
                      </c:pt>
                      <c:pt idx="4876">
                        <c:v>0.06</c:v>
                      </c:pt>
                      <c:pt idx="4877">
                        <c:v>0.06</c:v>
                      </c:pt>
                      <c:pt idx="4878">
                        <c:v>7.0000000000000007E-2</c:v>
                      </c:pt>
                      <c:pt idx="4879">
                        <c:v>7.0000000000000007E-2</c:v>
                      </c:pt>
                      <c:pt idx="4880">
                        <c:v>7.0000000000000007E-2</c:v>
                      </c:pt>
                      <c:pt idx="4881">
                        <c:v>7.0000000000000007E-2</c:v>
                      </c:pt>
                      <c:pt idx="4882">
                        <c:v>7.0000000000000007E-2</c:v>
                      </c:pt>
                      <c:pt idx="4883">
                        <c:v>0.08</c:v>
                      </c:pt>
                      <c:pt idx="4884">
                        <c:v>0.08</c:v>
                      </c:pt>
                      <c:pt idx="4885">
                        <c:v>0.08</c:v>
                      </c:pt>
                      <c:pt idx="4886">
                        <c:v>0.08</c:v>
                      </c:pt>
                      <c:pt idx="4887">
                        <c:v>0.09</c:v>
                      </c:pt>
                      <c:pt idx="4888">
                        <c:v>0.09</c:v>
                      </c:pt>
                      <c:pt idx="4889">
                        <c:v>0.09</c:v>
                      </c:pt>
                      <c:pt idx="4890">
                        <c:v>0.09</c:v>
                      </c:pt>
                      <c:pt idx="4891">
                        <c:v>0.09</c:v>
                      </c:pt>
                      <c:pt idx="4892">
                        <c:v>0.09</c:v>
                      </c:pt>
                      <c:pt idx="4893">
                        <c:v>0.09</c:v>
                      </c:pt>
                      <c:pt idx="4894">
                        <c:v>0.1</c:v>
                      </c:pt>
                      <c:pt idx="4895">
                        <c:v>0.1</c:v>
                      </c:pt>
                      <c:pt idx="4896">
                        <c:v>0.1</c:v>
                      </c:pt>
                      <c:pt idx="4897">
                        <c:v>0.1</c:v>
                      </c:pt>
                      <c:pt idx="4898">
                        <c:v>0.1</c:v>
                      </c:pt>
                      <c:pt idx="4899">
                        <c:v>0.1</c:v>
                      </c:pt>
                      <c:pt idx="4900">
                        <c:v>0.1</c:v>
                      </c:pt>
                      <c:pt idx="4901">
                        <c:v>0.1</c:v>
                      </c:pt>
                      <c:pt idx="4902">
                        <c:v>0.1</c:v>
                      </c:pt>
                      <c:pt idx="4903">
                        <c:v>0.11</c:v>
                      </c:pt>
                      <c:pt idx="4904">
                        <c:v>0.11</c:v>
                      </c:pt>
                      <c:pt idx="4905">
                        <c:v>0.11</c:v>
                      </c:pt>
                      <c:pt idx="4906">
                        <c:v>0.11</c:v>
                      </c:pt>
                      <c:pt idx="4907">
                        <c:v>0.11</c:v>
                      </c:pt>
                      <c:pt idx="4908">
                        <c:v>0.11</c:v>
                      </c:pt>
                      <c:pt idx="4909">
                        <c:v>0.11</c:v>
                      </c:pt>
                      <c:pt idx="4910">
                        <c:v>0.11</c:v>
                      </c:pt>
                      <c:pt idx="4911">
                        <c:v>0.11</c:v>
                      </c:pt>
                      <c:pt idx="4912">
                        <c:v>0.11</c:v>
                      </c:pt>
                      <c:pt idx="4913">
                        <c:v>0.11</c:v>
                      </c:pt>
                      <c:pt idx="4914">
                        <c:v>0.11</c:v>
                      </c:pt>
                      <c:pt idx="4915">
                        <c:v>0.11</c:v>
                      </c:pt>
                      <c:pt idx="4916">
                        <c:v>0.11</c:v>
                      </c:pt>
                      <c:pt idx="4917">
                        <c:v>0.11</c:v>
                      </c:pt>
                      <c:pt idx="4918">
                        <c:v>0.11</c:v>
                      </c:pt>
                      <c:pt idx="4919">
                        <c:v>0.11</c:v>
                      </c:pt>
                      <c:pt idx="4920">
                        <c:v>0.11</c:v>
                      </c:pt>
                      <c:pt idx="4921">
                        <c:v>0.11</c:v>
                      </c:pt>
                      <c:pt idx="4922">
                        <c:v>0.11</c:v>
                      </c:pt>
                      <c:pt idx="4923">
                        <c:v>0.11</c:v>
                      </c:pt>
                      <c:pt idx="4924">
                        <c:v>0.11</c:v>
                      </c:pt>
                      <c:pt idx="4925">
                        <c:v>0.11</c:v>
                      </c:pt>
                      <c:pt idx="4926">
                        <c:v>0.11</c:v>
                      </c:pt>
                      <c:pt idx="4927">
                        <c:v>0.11</c:v>
                      </c:pt>
                      <c:pt idx="4928">
                        <c:v>0.11</c:v>
                      </c:pt>
                      <c:pt idx="4929">
                        <c:v>0.11</c:v>
                      </c:pt>
                      <c:pt idx="4930">
                        <c:v>0.11</c:v>
                      </c:pt>
                      <c:pt idx="4931">
                        <c:v>0.11</c:v>
                      </c:pt>
                      <c:pt idx="4932">
                        <c:v>0.11</c:v>
                      </c:pt>
                      <c:pt idx="4933">
                        <c:v>0.11</c:v>
                      </c:pt>
                      <c:pt idx="4934">
                        <c:v>0.11</c:v>
                      </c:pt>
                      <c:pt idx="4935">
                        <c:v>0.11</c:v>
                      </c:pt>
                      <c:pt idx="4936">
                        <c:v>0.11</c:v>
                      </c:pt>
                      <c:pt idx="4937">
                        <c:v>0.11</c:v>
                      </c:pt>
                      <c:pt idx="4938">
                        <c:v>0.11</c:v>
                      </c:pt>
                      <c:pt idx="4939">
                        <c:v>0.12</c:v>
                      </c:pt>
                      <c:pt idx="4940">
                        <c:v>0.12</c:v>
                      </c:pt>
                      <c:pt idx="4941">
                        <c:v>0.12</c:v>
                      </c:pt>
                      <c:pt idx="4942">
                        <c:v>0.12</c:v>
                      </c:pt>
                      <c:pt idx="4943">
                        <c:v>0.12</c:v>
                      </c:pt>
                      <c:pt idx="4944">
                        <c:v>0.12</c:v>
                      </c:pt>
                      <c:pt idx="4945">
                        <c:v>0.12</c:v>
                      </c:pt>
                      <c:pt idx="4946">
                        <c:v>0.13</c:v>
                      </c:pt>
                      <c:pt idx="4947">
                        <c:v>0.13</c:v>
                      </c:pt>
                      <c:pt idx="4948">
                        <c:v>0.13</c:v>
                      </c:pt>
                      <c:pt idx="4949">
                        <c:v>0.13</c:v>
                      </c:pt>
                      <c:pt idx="4950">
                        <c:v>0.13</c:v>
                      </c:pt>
                      <c:pt idx="4951">
                        <c:v>0.13</c:v>
                      </c:pt>
                      <c:pt idx="4952">
                        <c:v>0.13</c:v>
                      </c:pt>
                      <c:pt idx="4953">
                        <c:v>0.13</c:v>
                      </c:pt>
                      <c:pt idx="4954">
                        <c:v>0.13</c:v>
                      </c:pt>
                      <c:pt idx="4955">
                        <c:v>0.13</c:v>
                      </c:pt>
                      <c:pt idx="4956">
                        <c:v>0.13</c:v>
                      </c:pt>
                      <c:pt idx="4957">
                        <c:v>0.13</c:v>
                      </c:pt>
                      <c:pt idx="4958">
                        <c:v>0.13</c:v>
                      </c:pt>
                      <c:pt idx="4959">
                        <c:v>0.13</c:v>
                      </c:pt>
                      <c:pt idx="4960">
                        <c:v>0.13</c:v>
                      </c:pt>
                      <c:pt idx="4961">
                        <c:v>0.13</c:v>
                      </c:pt>
                      <c:pt idx="4962">
                        <c:v>0.13</c:v>
                      </c:pt>
                      <c:pt idx="4963">
                        <c:v>0.13</c:v>
                      </c:pt>
                      <c:pt idx="4964">
                        <c:v>0.13</c:v>
                      </c:pt>
                      <c:pt idx="4965">
                        <c:v>0.13</c:v>
                      </c:pt>
                      <c:pt idx="4966">
                        <c:v>0.13</c:v>
                      </c:pt>
                      <c:pt idx="4967">
                        <c:v>0.13</c:v>
                      </c:pt>
                      <c:pt idx="4968">
                        <c:v>0.13</c:v>
                      </c:pt>
                      <c:pt idx="4969">
                        <c:v>0.13</c:v>
                      </c:pt>
                      <c:pt idx="4970">
                        <c:v>0.13</c:v>
                      </c:pt>
                      <c:pt idx="4971">
                        <c:v>0.13</c:v>
                      </c:pt>
                      <c:pt idx="4972">
                        <c:v>0.13</c:v>
                      </c:pt>
                      <c:pt idx="4973">
                        <c:v>0.13</c:v>
                      </c:pt>
                      <c:pt idx="4974">
                        <c:v>0.13</c:v>
                      </c:pt>
                      <c:pt idx="4975">
                        <c:v>0.13</c:v>
                      </c:pt>
                      <c:pt idx="4976">
                        <c:v>0.13</c:v>
                      </c:pt>
                      <c:pt idx="4977">
                        <c:v>0.13</c:v>
                      </c:pt>
                      <c:pt idx="4978">
                        <c:v>0.13</c:v>
                      </c:pt>
                      <c:pt idx="4979">
                        <c:v>0.13</c:v>
                      </c:pt>
                      <c:pt idx="4980">
                        <c:v>0.13</c:v>
                      </c:pt>
                      <c:pt idx="4981">
                        <c:v>0.13</c:v>
                      </c:pt>
                      <c:pt idx="4982">
                        <c:v>0.13</c:v>
                      </c:pt>
                      <c:pt idx="4983">
                        <c:v>0.13</c:v>
                      </c:pt>
                      <c:pt idx="4984">
                        <c:v>0.13</c:v>
                      </c:pt>
                      <c:pt idx="4985">
                        <c:v>0.13</c:v>
                      </c:pt>
                      <c:pt idx="4986">
                        <c:v>0.13</c:v>
                      </c:pt>
                      <c:pt idx="4987">
                        <c:v>0.13</c:v>
                      </c:pt>
                      <c:pt idx="4988">
                        <c:v>0.13</c:v>
                      </c:pt>
                      <c:pt idx="4989">
                        <c:v>0.13</c:v>
                      </c:pt>
                      <c:pt idx="4990">
                        <c:v>0.13</c:v>
                      </c:pt>
                      <c:pt idx="4991">
                        <c:v>0.13</c:v>
                      </c:pt>
                      <c:pt idx="4992">
                        <c:v>0.13</c:v>
                      </c:pt>
                      <c:pt idx="4993">
                        <c:v>0.13</c:v>
                      </c:pt>
                      <c:pt idx="4994">
                        <c:v>0.13</c:v>
                      </c:pt>
                      <c:pt idx="4995">
                        <c:v>0.13</c:v>
                      </c:pt>
                      <c:pt idx="4996">
                        <c:v>0.13</c:v>
                      </c:pt>
                      <c:pt idx="4997">
                        <c:v>0.13</c:v>
                      </c:pt>
                      <c:pt idx="4998">
                        <c:v>0.13</c:v>
                      </c:pt>
                      <c:pt idx="4999">
                        <c:v>0.14000000000000001</c:v>
                      </c:pt>
                      <c:pt idx="5000">
                        <c:v>0.14000000000000001</c:v>
                      </c:pt>
                      <c:pt idx="5001">
                        <c:v>0.14000000000000001</c:v>
                      </c:pt>
                      <c:pt idx="5002">
                        <c:v>0.15</c:v>
                      </c:pt>
                      <c:pt idx="5003">
                        <c:v>0.15</c:v>
                      </c:pt>
                      <c:pt idx="5004">
                        <c:v>0.15</c:v>
                      </c:pt>
                      <c:pt idx="5005">
                        <c:v>0.15</c:v>
                      </c:pt>
                      <c:pt idx="5006">
                        <c:v>0.15</c:v>
                      </c:pt>
                      <c:pt idx="5007">
                        <c:v>0.16</c:v>
                      </c:pt>
                      <c:pt idx="5008">
                        <c:v>0.17</c:v>
                      </c:pt>
                      <c:pt idx="5009">
                        <c:v>0.18</c:v>
                      </c:pt>
                      <c:pt idx="5010">
                        <c:v>0.19</c:v>
                      </c:pt>
                      <c:pt idx="5011">
                        <c:v>0.2</c:v>
                      </c:pt>
                      <c:pt idx="5012">
                        <c:v>0.2</c:v>
                      </c:pt>
                      <c:pt idx="5013">
                        <c:v>0.21</c:v>
                      </c:pt>
                      <c:pt idx="5014">
                        <c:v>0.22</c:v>
                      </c:pt>
                      <c:pt idx="5015">
                        <c:v>0.23</c:v>
                      </c:pt>
                      <c:pt idx="5016">
                        <c:v>0.24</c:v>
                      </c:pt>
                      <c:pt idx="5017">
                        <c:v>0.25</c:v>
                      </c:pt>
                      <c:pt idx="5018">
                        <c:v>0.25</c:v>
                      </c:pt>
                      <c:pt idx="5019">
                        <c:v>0.25</c:v>
                      </c:pt>
                      <c:pt idx="5020">
                        <c:v>0.25</c:v>
                      </c:pt>
                      <c:pt idx="5021">
                        <c:v>0.26</c:v>
                      </c:pt>
                      <c:pt idx="5022">
                        <c:v>0.26</c:v>
                      </c:pt>
                      <c:pt idx="5023">
                        <c:v>0.26</c:v>
                      </c:pt>
                      <c:pt idx="5024">
                        <c:v>0.26</c:v>
                      </c:pt>
                      <c:pt idx="5025">
                        <c:v>0.26</c:v>
                      </c:pt>
                      <c:pt idx="5026">
                        <c:v>0.26</c:v>
                      </c:pt>
                      <c:pt idx="5027">
                        <c:v>0.26</c:v>
                      </c:pt>
                      <c:pt idx="5028">
                        <c:v>0.27</c:v>
                      </c:pt>
                      <c:pt idx="5029">
                        <c:v>0.28000000000000003</c:v>
                      </c:pt>
                      <c:pt idx="5030">
                        <c:v>0.28999999999999998</c:v>
                      </c:pt>
                      <c:pt idx="5031">
                        <c:v>0.28999999999999998</c:v>
                      </c:pt>
                      <c:pt idx="5032">
                        <c:v>0.3</c:v>
                      </c:pt>
                      <c:pt idx="5033">
                        <c:v>0.3</c:v>
                      </c:pt>
                      <c:pt idx="5034">
                        <c:v>0.3</c:v>
                      </c:pt>
                      <c:pt idx="5035">
                        <c:v>0.3</c:v>
                      </c:pt>
                      <c:pt idx="5036">
                        <c:v>0.31</c:v>
                      </c:pt>
                      <c:pt idx="5037">
                        <c:v>0.31</c:v>
                      </c:pt>
                      <c:pt idx="5038">
                        <c:v>0.31</c:v>
                      </c:pt>
                      <c:pt idx="5039">
                        <c:v>0.31</c:v>
                      </c:pt>
                      <c:pt idx="5040">
                        <c:v>0.32</c:v>
                      </c:pt>
                      <c:pt idx="5041">
                        <c:v>0.32</c:v>
                      </c:pt>
                      <c:pt idx="5042">
                        <c:v>0.32</c:v>
                      </c:pt>
                      <c:pt idx="5043">
                        <c:v>0.32</c:v>
                      </c:pt>
                      <c:pt idx="5044">
                        <c:v>0.32</c:v>
                      </c:pt>
                      <c:pt idx="5045">
                        <c:v>0.32</c:v>
                      </c:pt>
                      <c:pt idx="5046">
                        <c:v>0.32</c:v>
                      </c:pt>
                      <c:pt idx="5047">
                        <c:v>0.33</c:v>
                      </c:pt>
                      <c:pt idx="5048">
                        <c:v>0.33</c:v>
                      </c:pt>
                      <c:pt idx="5049">
                        <c:v>0.33</c:v>
                      </c:pt>
                      <c:pt idx="5050">
                        <c:v>0.33</c:v>
                      </c:pt>
                      <c:pt idx="5051">
                        <c:v>0.33</c:v>
                      </c:pt>
                      <c:pt idx="5052">
                        <c:v>0.33</c:v>
                      </c:pt>
                      <c:pt idx="5053">
                        <c:v>0.33</c:v>
                      </c:pt>
                      <c:pt idx="5054">
                        <c:v>0.33</c:v>
                      </c:pt>
                      <c:pt idx="5055">
                        <c:v>0.33</c:v>
                      </c:pt>
                      <c:pt idx="5056">
                        <c:v>0.33</c:v>
                      </c:pt>
                      <c:pt idx="5057">
                        <c:v>0.33</c:v>
                      </c:pt>
                      <c:pt idx="5058">
                        <c:v>0.33</c:v>
                      </c:pt>
                      <c:pt idx="5059">
                        <c:v>0.33</c:v>
                      </c:pt>
                      <c:pt idx="5060">
                        <c:v>0.33</c:v>
                      </c:pt>
                      <c:pt idx="5061">
                        <c:v>0.33</c:v>
                      </c:pt>
                      <c:pt idx="5062">
                        <c:v>0.33</c:v>
                      </c:pt>
                      <c:pt idx="5063">
                        <c:v>0.33</c:v>
                      </c:pt>
                      <c:pt idx="5064">
                        <c:v>0.33</c:v>
                      </c:pt>
                      <c:pt idx="5065">
                        <c:v>0.33</c:v>
                      </c:pt>
                      <c:pt idx="5066">
                        <c:v>0.34</c:v>
                      </c:pt>
                      <c:pt idx="5067">
                        <c:v>0.34</c:v>
                      </c:pt>
                      <c:pt idx="5068">
                        <c:v>0.34</c:v>
                      </c:pt>
                      <c:pt idx="5069">
                        <c:v>0.34</c:v>
                      </c:pt>
                      <c:pt idx="5070">
                        <c:v>0.34</c:v>
                      </c:pt>
                      <c:pt idx="5071">
                        <c:v>0.34</c:v>
                      </c:pt>
                      <c:pt idx="5072">
                        <c:v>0.34</c:v>
                      </c:pt>
                      <c:pt idx="5073">
                        <c:v>0.34</c:v>
                      </c:pt>
                      <c:pt idx="5074">
                        <c:v>0.34</c:v>
                      </c:pt>
                      <c:pt idx="5075">
                        <c:v>0.34</c:v>
                      </c:pt>
                      <c:pt idx="5076">
                        <c:v>0.34</c:v>
                      </c:pt>
                      <c:pt idx="5077">
                        <c:v>0.34</c:v>
                      </c:pt>
                      <c:pt idx="5078">
                        <c:v>0.35</c:v>
                      </c:pt>
                      <c:pt idx="5079">
                        <c:v>0.35</c:v>
                      </c:pt>
                      <c:pt idx="5080">
                        <c:v>0.35</c:v>
                      </c:pt>
                      <c:pt idx="5081">
                        <c:v>0.35</c:v>
                      </c:pt>
                      <c:pt idx="5082">
                        <c:v>0.35</c:v>
                      </c:pt>
                      <c:pt idx="5083">
                        <c:v>0.35</c:v>
                      </c:pt>
                      <c:pt idx="5084">
                        <c:v>0.35</c:v>
                      </c:pt>
                      <c:pt idx="5085">
                        <c:v>0.35</c:v>
                      </c:pt>
                      <c:pt idx="5086">
                        <c:v>0.35</c:v>
                      </c:pt>
                      <c:pt idx="5087">
                        <c:v>0.35</c:v>
                      </c:pt>
                      <c:pt idx="5088">
                        <c:v>0.35</c:v>
                      </c:pt>
                      <c:pt idx="5089">
                        <c:v>0.35</c:v>
                      </c:pt>
                      <c:pt idx="5090">
                        <c:v>0.36</c:v>
                      </c:pt>
                      <c:pt idx="5091">
                        <c:v>0.36</c:v>
                      </c:pt>
                      <c:pt idx="5092">
                        <c:v>0.36</c:v>
                      </c:pt>
                      <c:pt idx="5093">
                        <c:v>0.36</c:v>
                      </c:pt>
                      <c:pt idx="5094">
                        <c:v>0.36</c:v>
                      </c:pt>
                      <c:pt idx="5095">
                        <c:v>0.36</c:v>
                      </c:pt>
                      <c:pt idx="5096">
                        <c:v>0.36</c:v>
                      </c:pt>
                      <c:pt idx="5097">
                        <c:v>0.36</c:v>
                      </c:pt>
                      <c:pt idx="5098">
                        <c:v>0.36</c:v>
                      </c:pt>
                      <c:pt idx="5099">
                        <c:v>0.36</c:v>
                      </c:pt>
                      <c:pt idx="5100">
                        <c:v>0.36</c:v>
                      </c:pt>
                      <c:pt idx="5101">
                        <c:v>0.36</c:v>
                      </c:pt>
                      <c:pt idx="5102">
                        <c:v>0.36</c:v>
                      </c:pt>
                      <c:pt idx="5103">
                        <c:v>0.36</c:v>
                      </c:pt>
                      <c:pt idx="5104">
                        <c:v>0.36</c:v>
                      </c:pt>
                      <c:pt idx="5105">
                        <c:v>0.36</c:v>
                      </c:pt>
                      <c:pt idx="5106">
                        <c:v>0.37</c:v>
                      </c:pt>
                      <c:pt idx="5107">
                        <c:v>0.37</c:v>
                      </c:pt>
                      <c:pt idx="5108">
                        <c:v>0.37</c:v>
                      </c:pt>
                      <c:pt idx="5109">
                        <c:v>0.37</c:v>
                      </c:pt>
                      <c:pt idx="5110">
                        <c:v>0.37</c:v>
                      </c:pt>
                      <c:pt idx="5111">
                        <c:v>0.37</c:v>
                      </c:pt>
                      <c:pt idx="5112">
                        <c:v>0.37</c:v>
                      </c:pt>
                      <c:pt idx="5113">
                        <c:v>0.38</c:v>
                      </c:pt>
                      <c:pt idx="5114">
                        <c:v>0.38</c:v>
                      </c:pt>
                      <c:pt idx="5115">
                        <c:v>0.38</c:v>
                      </c:pt>
                      <c:pt idx="5116">
                        <c:v>0.38</c:v>
                      </c:pt>
                      <c:pt idx="5117">
                        <c:v>0.38</c:v>
                      </c:pt>
                      <c:pt idx="5118">
                        <c:v>0.38</c:v>
                      </c:pt>
                      <c:pt idx="5119">
                        <c:v>0.38</c:v>
                      </c:pt>
                      <c:pt idx="5120">
                        <c:v>0.39</c:v>
                      </c:pt>
                      <c:pt idx="5121">
                        <c:v>0.39</c:v>
                      </c:pt>
                      <c:pt idx="5122">
                        <c:v>0.39</c:v>
                      </c:pt>
                      <c:pt idx="5123">
                        <c:v>0.4</c:v>
                      </c:pt>
                      <c:pt idx="5124">
                        <c:v>0.4</c:v>
                      </c:pt>
                      <c:pt idx="5125">
                        <c:v>0.4</c:v>
                      </c:pt>
                      <c:pt idx="5126">
                        <c:v>0.4</c:v>
                      </c:pt>
                      <c:pt idx="5127">
                        <c:v>0.4</c:v>
                      </c:pt>
                      <c:pt idx="5128">
                        <c:v>0.41</c:v>
                      </c:pt>
                      <c:pt idx="5129">
                        <c:v>0</c:v>
                      </c:pt>
                      <c:pt idx="5130">
                        <c:v>0</c:v>
                      </c:pt>
                      <c:pt idx="5131">
                        <c:v>0</c:v>
                      </c:pt>
                      <c:pt idx="5132">
                        <c:v>0</c:v>
                      </c:pt>
                      <c:pt idx="5133">
                        <c:v>0</c:v>
                      </c:pt>
                      <c:pt idx="5134">
                        <c:v>0</c:v>
                      </c:pt>
                      <c:pt idx="5135">
                        <c:v>0</c:v>
                      </c:pt>
                      <c:pt idx="5136">
                        <c:v>0</c:v>
                      </c:pt>
                      <c:pt idx="5137">
                        <c:v>0</c:v>
                      </c:pt>
                      <c:pt idx="5138">
                        <c:v>0</c:v>
                      </c:pt>
                      <c:pt idx="5139">
                        <c:v>0.01</c:v>
                      </c:pt>
                      <c:pt idx="5140">
                        <c:v>0.01</c:v>
                      </c:pt>
                      <c:pt idx="5141">
                        <c:v>0.01</c:v>
                      </c:pt>
                      <c:pt idx="5142">
                        <c:v>0.01</c:v>
                      </c:pt>
                      <c:pt idx="5143">
                        <c:v>0.01</c:v>
                      </c:pt>
                      <c:pt idx="5144">
                        <c:v>0.01</c:v>
                      </c:pt>
                      <c:pt idx="5145">
                        <c:v>0.01</c:v>
                      </c:pt>
                      <c:pt idx="5146">
                        <c:v>0.02</c:v>
                      </c:pt>
                      <c:pt idx="5147">
                        <c:v>0.02</c:v>
                      </c:pt>
                      <c:pt idx="5148">
                        <c:v>0.03</c:v>
                      </c:pt>
                      <c:pt idx="5149">
                        <c:v>0.03</c:v>
                      </c:pt>
                      <c:pt idx="5150">
                        <c:v>0.03</c:v>
                      </c:pt>
                      <c:pt idx="5151">
                        <c:v>0.03</c:v>
                      </c:pt>
                      <c:pt idx="5152">
                        <c:v>0.03</c:v>
                      </c:pt>
                      <c:pt idx="5153">
                        <c:v>0.03</c:v>
                      </c:pt>
                      <c:pt idx="5154">
                        <c:v>0.04</c:v>
                      </c:pt>
                      <c:pt idx="5155">
                        <c:v>0.04</c:v>
                      </c:pt>
                      <c:pt idx="5156">
                        <c:v>0.04</c:v>
                      </c:pt>
                      <c:pt idx="5157">
                        <c:v>0.04</c:v>
                      </c:pt>
                      <c:pt idx="5158">
                        <c:v>0.05</c:v>
                      </c:pt>
                      <c:pt idx="5159">
                        <c:v>0.06</c:v>
                      </c:pt>
                      <c:pt idx="5160">
                        <c:v>0.06</c:v>
                      </c:pt>
                      <c:pt idx="5161">
                        <c:v>7.0000000000000007E-2</c:v>
                      </c:pt>
                      <c:pt idx="5162">
                        <c:v>0.09</c:v>
                      </c:pt>
                      <c:pt idx="5163">
                        <c:v>0.1</c:v>
                      </c:pt>
                      <c:pt idx="5164">
                        <c:v>0.11</c:v>
                      </c:pt>
                      <c:pt idx="5165">
                        <c:v>0.12</c:v>
                      </c:pt>
                      <c:pt idx="5166">
                        <c:v>0.12</c:v>
                      </c:pt>
                      <c:pt idx="5167">
                        <c:v>0.13</c:v>
                      </c:pt>
                      <c:pt idx="5168">
                        <c:v>0.13</c:v>
                      </c:pt>
                      <c:pt idx="5169">
                        <c:v>0.14000000000000001</c:v>
                      </c:pt>
                      <c:pt idx="5170">
                        <c:v>0.15</c:v>
                      </c:pt>
                      <c:pt idx="5171">
                        <c:v>0.15</c:v>
                      </c:pt>
                      <c:pt idx="5172">
                        <c:v>0.15</c:v>
                      </c:pt>
                      <c:pt idx="5173">
                        <c:v>0.15</c:v>
                      </c:pt>
                      <c:pt idx="5174">
                        <c:v>0.16</c:v>
                      </c:pt>
                      <c:pt idx="5175">
                        <c:v>0.16</c:v>
                      </c:pt>
                      <c:pt idx="5176">
                        <c:v>0.17</c:v>
                      </c:pt>
                      <c:pt idx="5177">
                        <c:v>0.17</c:v>
                      </c:pt>
                      <c:pt idx="5178">
                        <c:v>0.18</c:v>
                      </c:pt>
                      <c:pt idx="5179">
                        <c:v>0.19</c:v>
                      </c:pt>
                      <c:pt idx="5180">
                        <c:v>0.24</c:v>
                      </c:pt>
                      <c:pt idx="5181">
                        <c:v>0.26</c:v>
                      </c:pt>
                      <c:pt idx="5182">
                        <c:v>0.27</c:v>
                      </c:pt>
                      <c:pt idx="5183">
                        <c:v>0.28000000000000003</c:v>
                      </c:pt>
                      <c:pt idx="5184">
                        <c:v>0.28999999999999998</c:v>
                      </c:pt>
                      <c:pt idx="5185">
                        <c:v>0.28999999999999998</c:v>
                      </c:pt>
                      <c:pt idx="5186">
                        <c:v>0.3</c:v>
                      </c:pt>
                      <c:pt idx="5187">
                        <c:v>0.31</c:v>
                      </c:pt>
                      <c:pt idx="5188">
                        <c:v>0.35</c:v>
                      </c:pt>
                      <c:pt idx="5189">
                        <c:v>0.4</c:v>
                      </c:pt>
                      <c:pt idx="5190">
                        <c:v>0.4</c:v>
                      </c:pt>
                      <c:pt idx="5191">
                        <c:v>0.41</c:v>
                      </c:pt>
                      <c:pt idx="5192">
                        <c:v>0.42</c:v>
                      </c:pt>
                      <c:pt idx="5193">
                        <c:v>0.42</c:v>
                      </c:pt>
                      <c:pt idx="5194">
                        <c:v>0.43</c:v>
                      </c:pt>
                      <c:pt idx="5195">
                        <c:v>0.44</c:v>
                      </c:pt>
                      <c:pt idx="5196">
                        <c:v>0.44</c:v>
                      </c:pt>
                      <c:pt idx="5197">
                        <c:v>0.45</c:v>
                      </c:pt>
                      <c:pt idx="5198">
                        <c:v>0.45</c:v>
                      </c:pt>
                      <c:pt idx="5199">
                        <c:v>0.46</c:v>
                      </c:pt>
                      <c:pt idx="5200">
                        <c:v>0.47</c:v>
                      </c:pt>
                      <c:pt idx="5201">
                        <c:v>0.5</c:v>
                      </c:pt>
                      <c:pt idx="5202">
                        <c:v>0.55000000000000004</c:v>
                      </c:pt>
                      <c:pt idx="5203">
                        <c:v>0.56999999999999995</c:v>
                      </c:pt>
                      <c:pt idx="5204">
                        <c:v>0.57999999999999996</c:v>
                      </c:pt>
                      <c:pt idx="5205">
                        <c:v>0.57999999999999996</c:v>
                      </c:pt>
                      <c:pt idx="5206">
                        <c:v>0.57999999999999996</c:v>
                      </c:pt>
                      <c:pt idx="5207">
                        <c:v>0.59</c:v>
                      </c:pt>
                      <c:pt idx="5208">
                        <c:v>0.59</c:v>
                      </c:pt>
                      <c:pt idx="5209">
                        <c:v>0.59</c:v>
                      </c:pt>
                      <c:pt idx="5210">
                        <c:v>0.59</c:v>
                      </c:pt>
                      <c:pt idx="5211">
                        <c:v>0.59</c:v>
                      </c:pt>
                      <c:pt idx="5212">
                        <c:v>0.59</c:v>
                      </c:pt>
                      <c:pt idx="5213">
                        <c:v>0.59</c:v>
                      </c:pt>
                      <c:pt idx="5214">
                        <c:v>0.59</c:v>
                      </c:pt>
                      <c:pt idx="5215">
                        <c:v>0.59</c:v>
                      </c:pt>
                      <c:pt idx="5216">
                        <c:v>0.59</c:v>
                      </c:pt>
                      <c:pt idx="5217">
                        <c:v>0.59</c:v>
                      </c:pt>
                      <c:pt idx="5218">
                        <c:v>0.6</c:v>
                      </c:pt>
                      <c:pt idx="5219">
                        <c:v>0.61</c:v>
                      </c:pt>
                      <c:pt idx="5220">
                        <c:v>0.61</c:v>
                      </c:pt>
                      <c:pt idx="5221">
                        <c:v>0.62</c:v>
                      </c:pt>
                      <c:pt idx="5222">
                        <c:v>0.62</c:v>
                      </c:pt>
                      <c:pt idx="5223">
                        <c:v>0.62</c:v>
                      </c:pt>
                      <c:pt idx="5224">
                        <c:v>0.62</c:v>
                      </c:pt>
                      <c:pt idx="5225">
                        <c:v>0.62</c:v>
                      </c:pt>
                      <c:pt idx="5226">
                        <c:v>0.63</c:v>
                      </c:pt>
                      <c:pt idx="5227">
                        <c:v>0.63</c:v>
                      </c:pt>
                      <c:pt idx="5228">
                        <c:v>0.63</c:v>
                      </c:pt>
                      <c:pt idx="5229">
                        <c:v>0.64</c:v>
                      </c:pt>
                      <c:pt idx="5230">
                        <c:v>0.64</c:v>
                      </c:pt>
                      <c:pt idx="5231">
                        <c:v>0.64</c:v>
                      </c:pt>
                      <c:pt idx="5232">
                        <c:v>0.65</c:v>
                      </c:pt>
                      <c:pt idx="5233">
                        <c:v>0.65</c:v>
                      </c:pt>
                      <c:pt idx="5234">
                        <c:v>0.66</c:v>
                      </c:pt>
                      <c:pt idx="5235">
                        <c:v>0.66</c:v>
                      </c:pt>
                      <c:pt idx="5236">
                        <c:v>0.67</c:v>
                      </c:pt>
                      <c:pt idx="5237">
                        <c:v>0.7</c:v>
                      </c:pt>
                      <c:pt idx="5238">
                        <c:v>0.72</c:v>
                      </c:pt>
                      <c:pt idx="5239">
                        <c:v>0.73</c:v>
                      </c:pt>
                      <c:pt idx="5240">
                        <c:v>0.74</c:v>
                      </c:pt>
                      <c:pt idx="5241">
                        <c:v>0.74</c:v>
                      </c:pt>
                      <c:pt idx="5242">
                        <c:v>0.74</c:v>
                      </c:pt>
                      <c:pt idx="5243">
                        <c:v>0.75</c:v>
                      </c:pt>
                      <c:pt idx="5244">
                        <c:v>0.75</c:v>
                      </c:pt>
                      <c:pt idx="5245">
                        <c:v>0.75</c:v>
                      </c:pt>
                      <c:pt idx="5246">
                        <c:v>0.76</c:v>
                      </c:pt>
                      <c:pt idx="5247">
                        <c:v>0.76</c:v>
                      </c:pt>
                      <c:pt idx="5248">
                        <c:v>0.76</c:v>
                      </c:pt>
                      <c:pt idx="5249">
                        <c:v>0.76</c:v>
                      </c:pt>
                      <c:pt idx="5250">
                        <c:v>0.77</c:v>
                      </c:pt>
                      <c:pt idx="5251">
                        <c:v>0.77</c:v>
                      </c:pt>
                      <c:pt idx="5252">
                        <c:v>0.77</c:v>
                      </c:pt>
                      <c:pt idx="5253">
                        <c:v>0.77</c:v>
                      </c:pt>
                      <c:pt idx="5254">
                        <c:v>0.77</c:v>
                      </c:pt>
                      <c:pt idx="5255">
                        <c:v>0.77</c:v>
                      </c:pt>
                      <c:pt idx="5256">
                        <c:v>0.78</c:v>
                      </c:pt>
                      <c:pt idx="5257">
                        <c:v>0.78</c:v>
                      </c:pt>
                      <c:pt idx="5258">
                        <c:v>0.78</c:v>
                      </c:pt>
                      <c:pt idx="5259">
                        <c:v>0.78</c:v>
                      </c:pt>
                      <c:pt idx="5260">
                        <c:v>0.78</c:v>
                      </c:pt>
                      <c:pt idx="5261">
                        <c:v>0.79</c:v>
                      </c:pt>
                      <c:pt idx="5262">
                        <c:v>0.79</c:v>
                      </c:pt>
                      <c:pt idx="5263">
                        <c:v>0.79</c:v>
                      </c:pt>
                      <c:pt idx="5264">
                        <c:v>0.79</c:v>
                      </c:pt>
                      <c:pt idx="5265">
                        <c:v>0.79</c:v>
                      </c:pt>
                      <c:pt idx="5266">
                        <c:v>0.79</c:v>
                      </c:pt>
                      <c:pt idx="5267">
                        <c:v>0.79</c:v>
                      </c:pt>
                      <c:pt idx="5268">
                        <c:v>0.79</c:v>
                      </c:pt>
                      <c:pt idx="5269">
                        <c:v>0.79</c:v>
                      </c:pt>
                      <c:pt idx="5270">
                        <c:v>0.79</c:v>
                      </c:pt>
                      <c:pt idx="5271">
                        <c:v>0.79</c:v>
                      </c:pt>
                      <c:pt idx="5272">
                        <c:v>0.79</c:v>
                      </c:pt>
                      <c:pt idx="5273">
                        <c:v>0.79</c:v>
                      </c:pt>
                      <c:pt idx="5274">
                        <c:v>0.79</c:v>
                      </c:pt>
                      <c:pt idx="5275">
                        <c:v>0.79</c:v>
                      </c:pt>
                      <c:pt idx="5276">
                        <c:v>0.79</c:v>
                      </c:pt>
                      <c:pt idx="5277">
                        <c:v>0.79</c:v>
                      </c:pt>
                      <c:pt idx="5278">
                        <c:v>0.79</c:v>
                      </c:pt>
                      <c:pt idx="5279">
                        <c:v>0.79</c:v>
                      </c:pt>
                      <c:pt idx="5280">
                        <c:v>0.79</c:v>
                      </c:pt>
                      <c:pt idx="5281">
                        <c:v>0.79</c:v>
                      </c:pt>
                      <c:pt idx="5282">
                        <c:v>0.79</c:v>
                      </c:pt>
                      <c:pt idx="5283">
                        <c:v>0.79</c:v>
                      </c:pt>
                      <c:pt idx="5284">
                        <c:v>0.79</c:v>
                      </c:pt>
                      <c:pt idx="5285">
                        <c:v>0.79</c:v>
                      </c:pt>
                      <c:pt idx="5286">
                        <c:v>0.79</c:v>
                      </c:pt>
                      <c:pt idx="5287">
                        <c:v>0.79</c:v>
                      </c:pt>
                      <c:pt idx="5288">
                        <c:v>0.79</c:v>
                      </c:pt>
                      <c:pt idx="5289">
                        <c:v>0.79</c:v>
                      </c:pt>
                      <c:pt idx="5290">
                        <c:v>0.79</c:v>
                      </c:pt>
                      <c:pt idx="5291">
                        <c:v>0.79</c:v>
                      </c:pt>
                      <c:pt idx="5292">
                        <c:v>0.79</c:v>
                      </c:pt>
                      <c:pt idx="5293">
                        <c:v>0.79</c:v>
                      </c:pt>
                      <c:pt idx="5294">
                        <c:v>0.79</c:v>
                      </c:pt>
                      <c:pt idx="5295">
                        <c:v>0.79</c:v>
                      </c:pt>
                      <c:pt idx="5296">
                        <c:v>0.79</c:v>
                      </c:pt>
                      <c:pt idx="5297">
                        <c:v>0.79</c:v>
                      </c:pt>
                      <c:pt idx="5298">
                        <c:v>0.79</c:v>
                      </c:pt>
                      <c:pt idx="5299">
                        <c:v>0.79</c:v>
                      </c:pt>
                      <c:pt idx="5300">
                        <c:v>0.79</c:v>
                      </c:pt>
                      <c:pt idx="5301">
                        <c:v>0.79</c:v>
                      </c:pt>
                      <c:pt idx="5302">
                        <c:v>0.79</c:v>
                      </c:pt>
                      <c:pt idx="5303">
                        <c:v>0.79</c:v>
                      </c:pt>
                      <c:pt idx="5304">
                        <c:v>0.79</c:v>
                      </c:pt>
                      <c:pt idx="5305">
                        <c:v>0.79</c:v>
                      </c:pt>
                      <c:pt idx="5306">
                        <c:v>0.79</c:v>
                      </c:pt>
                      <c:pt idx="5307">
                        <c:v>0.79</c:v>
                      </c:pt>
                      <c:pt idx="5308">
                        <c:v>0.79</c:v>
                      </c:pt>
                      <c:pt idx="5309">
                        <c:v>0.79</c:v>
                      </c:pt>
                      <c:pt idx="5310">
                        <c:v>0.79</c:v>
                      </c:pt>
                      <c:pt idx="5311">
                        <c:v>0.79</c:v>
                      </c:pt>
                      <c:pt idx="5312">
                        <c:v>0.79</c:v>
                      </c:pt>
                      <c:pt idx="5313">
                        <c:v>0.79</c:v>
                      </c:pt>
                      <c:pt idx="5314">
                        <c:v>0.79</c:v>
                      </c:pt>
                      <c:pt idx="5315">
                        <c:v>0.79</c:v>
                      </c:pt>
                      <c:pt idx="5316">
                        <c:v>0.79</c:v>
                      </c:pt>
                      <c:pt idx="5317">
                        <c:v>0.79</c:v>
                      </c:pt>
                      <c:pt idx="5318">
                        <c:v>0.79</c:v>
                      </c:pt>
                      <c:pt idx="5319">
                        <c:v>0.79</c:v>
                      </c:pt>
                      <c:pt idx="5320">
                        <c:v>0.79</c:v>
                      </c:pt>
                      <c:pt idx="5321">
                        <c:v>0.79</c:v>
                      </c:pt>
                      <c:pt idx="5322">
                        <c:v>0.79</c:v>
                      </c:pt>
                      <c:pt idx="5323">
                        <c:v>0.79</c:v>
                      </c:pt>
                      <c:pt idx="5324">
                        <c:v>0.79</c:v>
                      </c:pt>
                      <c:pt idx="5325">
                        <c:v>0.79</c:v>
                      </c:pt>
                      <c:pt idx="5326">
                        <c:v>0.79</c:v>
                      </c:pt>
                      <c:pt idx="5327">
                        <c:v>0.79</c:v>
                      </c:pt>
                      <c:pt idx="5328">
                        <c:v>0.79</c:v>
                      </c:pt>
                      <c:pt idx="5329">
                        <c:v>0.79</c:v>
                      </c:pt>
                      <c:pt idx="5330">
                        <c:v>0.79</c:v>
                      </c:pt>
                      <c:pt idx="5331">
                        <c:v>0.79</c:v>
                      </c:pt>
                      <c:pt idx="5332">
                        <c:v>0.79</c:v>
                      </c:pt>
                      <c:pt idx="5333">
                        <c:v>0.79</c:v>
                      </c:pt>
                      <c:pt idx="5334">
                        <c:v>0.79</c:v>
                      </c:pt>
                      <c:pt idx="5335">
                        <c:v>0.79</c:v>
                      </c:pt>
                      <c:pt idx="5336">
                        <c:v>0.79</c:v>
                      </c:pt>
                      <c:pt idx="5337">
                        <c:v>0.79</c:v>
                      </c:pt>
                      <c:pt idx="5338">
                        <c:v>0.79</c:v>
                      </c:pt>
                      <c:pt idx="5339">
                        <c:v>0.79</c:v>
                      </c:pt>
                      <c:pt idx="5340">
                        <c:v>0.79</c:v>
                      </c:pt>
                      <c:pt idx="5341">
                        <c:v>0.79</c:v>
                      </c:pt>
                      <c:pt idx="5342">
                        <c:v>0.79</c:v>
                      </c:pt>
                      <c:pt idx="5343">
                        <c:v>0.79</c:v>
                      </c:pt>
                      <c:pt idx="5344">
                        <c:v>0.79</c:v>
                      </c:pt>
                      <c:pt idx="5345">
                        <c:v>0.79</c:v>
                      </c:pt>
                      <c:pt idx="5346">
                        <c:v>0.79</c:v>
                      </c:pt>
                      <c:pt idx="5347">
                        <c:v>0.79</c:v>
                      </c:pt>
                      <c:pt idx="5348">
                        <c:v>0.79</c:v>
                      </c:pt>
                      <c:pt idx="5349">
                        <c:v>0.79</c:v>
                      </c:pt>
                      <c:pt idx="5350">
                        <c:v>0.79</c:v>
                      </c:pt>
                      <c:pt idx="5351">
                        <c:v>0.79</c:v>
                      </c:pt>
                      <c:pt idx="5352">
                        <c:v>0.79</c:v>
                      </c:pt>
                      <c:pt idx="5353">
                        <c:v>0.79</c:v>
                      </c:pt>
                      <c:pt idx="5354">
                        <c:v>0.79</c:v>
                      </c:pt>
                      <c:pt idx="5355">
                        <c:v>0.79</c:v>
                      </c:pt>
                      <c:pt idx="5356">
                        <c:v>0.79</c:v>
                      </c:pt>
                      <c:pt idx="5357">
                        <c:v>0.79</c:v>
                      </c:pt>
                      <c:pt idx="5358">
                        <c:v>0.79</c:v>
                      </c:pt>
                      <c:pt idx="5359">
                        <c:v>0.79</c:v>
                      </c:pt>
                      <c:pt idx="5360">
                        <c:v>0.79</c:v>
                      </c:pt>
                      <c:pt idx="5361">
                        <c:v>0.79</c:v>
                      </c:pt>
                      <c:pt idx="5362">
                        <c:v>0.79</c:v>
                      </c:pt>
                      <c:pt idx="5363">
                        <c:v>0.79</c:v>
                      </c:pt>
                      <c:pt idx="5364">
                        <c:v>0.79</c:v>
                      </c:pt>
                      <c:pt idx="5365">
                        <c:v>0.79</c:v>
                      </c:pt>
                      <c:pt idx="5366">
                        <c:v>0.79</c:v>
                      </c:pt>
                      <c:pt idx="5367">
                        <c:v>0.79</c:v>
                      </c:pt>
                      <c:pt idx="5368">
                        <c:v>0.79</c:v>
                      </c:pt>
                      <c:pt idx="5369">
                        <c:v>0.79</c:v>
                      </c:pt>
                      <c:pt idx="5370">
                        <c:v>0.79</c:v>
                      </c:pt>
                      <c:pt idx="5371">
                        <c:v>0.79</c:v>
                      </c:pt>
                      <c:pt idx="5372">
                        <c:v>0.79</c:v>
                      </c:pt>
                      <c:pt idx="5373">
                        <c:v>0.79</c:v>
                      </c:pt>
                      <c:pt idx="5374">
                        <c:v>0.79</c:v>
                      </c:pt>
                      <c:pt idx="5375">
                        <c:v>0.79</c:v>
                      </c:pt>
                      <c:pt idx="5376">
                        <c:v>0.79</c:v>
                      </c:pt>
                      <c:pt idx="5377">
                        <c:v>0.79</c:v>
                      </c:pt>
                      <c:pt idx="5378">
                        <c:v>0.79</c:v>
                      </c:pt>
                      <c:pt idx="5379">
                        <c:v>0.79</c:v>
                      </c:pt>
                      <c:pt idx="5380">
                        <c:v>0.79</c:v>
                      </c:pt>
                      <c:pt idx="5381">
                        <c:v>0.79</c:v>
                      </c:pt>
                      <c:pt idx="5382">
                        <c:v>0.79</c:v>
                      </c:pt>
                      <c:pt idx="5383">
                        <c:v>0.79</c:v>
                      </c:pt>
                      <c:pt idx="5384">
                        <c:v>0.79</c:v>
                      </c:pt>
                      <c:pt idx="5385">
                        <c:v>0.79</c:v>
                      </c:pt>
                      <c:pt idx="5386">
                        <c:v>0.79</c:v>
                      </c:pt>
                      <c:pt idx="5387">
                        <c:v>0.79</c:v>
                      </c:pt>
                      <c:pt idx="5388">
                        <c:v>0.79</c:v>
                      </c:pt>
                      <c:pt idx="5389">
                        <c:v>0.79</c:v>
                      </c:pt>
                      <c:pt idx="5390">
                        <c:v>0.79</c:v>
                      </c:pt>
                      <c:pt idx="5391">
                        <c:v>0.79</c:v>
                      </c:pt>
                      <c:pt idx="5392">
                        <c:v>0.79</c:v>
                      </c:pt>
                      <c:pt idx="5393">
                        <c:v>0.79</c:v>
                      </c:pt>
                      <c:pt idx="5394">
                        <c:v>0.79</c:v>
                      </c:pt>
                      <c:pt idx="5395">
                        <c:v>0.79</c:v>
                      </c:pt>
                      <c:pt idx="5396">
                        <c:v>0.79</c:v>
                      </c:pt>
                      <c:pt idx="5397">
                        <c:v>0.79</c:v>
                      </c:pt>
                      <c:pt idx="5398">
                        <c:v>0.79</c:v>
                      </c:pt>
                      <c:pt idx="5399">
                        <c:v>0.79</c:v>
                      </c:pt>
                      <c:pt idx="5400">
                        <c:v>0.79</c:v>
                      </c:pt>
                      <c:pt idx="5401">
                        <c:v>0.79</c:v>
                      </c:pt>
                      <c:pt idx="5402">
                        <c:v>0.79</c:v>
                      </c:pt>
                      <c:pt idx="5403">
                        <c:v>0.79</c:v>
                      </c:pt>
                      <c:pt idx="5404">
                        <c:v>0.79</c:v>
                      </c:pt>
                      <c:pt idx="5405">
                        <c:v>0.79</c:v>
                      </c:pt>
                      <c:pt idx="5406">
                        <c:v>0.79</c:v>
                      </c:pt>
                      <c:pt idx="5407">
                        <c:v>0</c:v>
                      </c:pt>
                      <c:pt idx="5408">
                        <c:v>0</c:v>
                      </c:pt>
                      <c:pt idx="5409">
                        <c:v>0</c:v>
                      </c:pt>
                      <c:pt idx="5410">
                        <c:v>0</c:v>
                      </c:pt>
                      <c:pt idx="5411">
                        <c:v>0</c:v>
                      </c:pt>
                      <c:pt idx="5412">
                        <c:v>0</c:v>
                      </c:pt>
                      <c:pt idx="5413">
                        <c:v>0</c:v>
                      </c:pt>
                      <c:pt idx="5414">
                        <c:v>0</c:v>
                      </c:pt>
                      <c:pt idx="5415">
                        <c:v>0</c:v>
                      </c:pt>
                      <c:pt idx="5416">
                        <c:v>0</c:v>
                      </c:pt>
                      <c:pt idx="5417">
                        <c:v>0</c:v>
                      </c:pt>
                      <c:pt idx="5418">
                        <c:v>0</c:v>
                      </c:pt>
                      <c:pt idx="5419">
                        <c:v>0</c:v>
                      </c:pt>
                      <c:pt idx="5420">
                        <c:v>0</c:v>
                      </c:pt>
                      <c:pt idx="5421">
                        <c:v>0</c:v>
                      </c:pt>
                      <c:pt idx="5422">
                        <c:v>0</c:v>
                      </c:pt>
                      <c:pt idx="5423">
                        <c:v>0</c:v>
                      </c:pt>
                      <c:pt idx="5424">
                        <c:v>0</c:v>
                      </c:pt>
                      <c:pt idx="5425">
                        <c:v>0</c:v>
                      </c:pt>
                      <c:pt idx="5426">
                        <c:v>0</c:v>
                      </c:pt>
                      <c:pt idx="5427">
                        <c:v>0</c:v>
                      </c:pt>
                      <c:pt idx="5428">
                        <c:v>0</c:v>
                      </c:pt>
                      <c:pt idx="5429">
                        <c:v>0</c:v>
                      </c:pt>
                      <c:pt idx="5430">
                        <c:v>0</c:v>
                      </c:pt>
                      <c:pt idx="5431">
                        <c:v>0</c:v>
                      </c:pt>
                      <c:pt idx="5432">
                        <c:v>0</c:v>
                      </c:pt>
                      <c:pt idx="5433">
                        <c:v>0</c:v>
                      </c:pt>
                      <c:pt idx="5434">
                        <c:v>0</c:v>
                      </c:pt>
                      <c:pt idx="5435">
                        <c:v>0</c:v>
                      </c:pt>
                      <c:pt idx="5436">
                        <c:v>0</c:v>
                      </c:pt>
                      <c:pt idx="5437">
                        <c:v>0</c:v>
                      </c:pt>
                      <c:pt idx="5438">
                        <c:v>0</c:v>
                      </c:pt>
                      <c:pt idx="5439">
                        <c:v>0</c:v>
                      </c:pt>
                      <c:pt idx="5440">
                        <c:v>0</c:v>
                      </c:pt>
                      <c:pt idx="5441">
                        <c:v>0</c:v>
                      </c:pt>
                      <c:pt idx="5442">
                        <c:v>0</c:v>
                      </c:pt>
                      <c:pt idx="5443">
                        <c:v>0</c:v>
                      </c:pt>
                      <c:pt idx="5444">
                        <c:v>0</c:v>
                      </c:pt>
                      <c:pt idx="5445">
                        <c:v>0</c:v>
                      </c:pt>
                      <c:pt idx="5446">
                        <c:v>0</c:v>
                      </c:pt>
                      <c:pt idx="5447">
                        <c:v>0</c:v>
                      </c:pt>
                      <c:pt idx="5448">
                        <c:v>0</c:v>
                      </c:pt>
                      <c:pt idx="5449">
                        <c:v>0</c:v>
                      </c:pt>
                      <c:pt idx="5450">
                        <c:v>0</c:v>
                      </c:pt>
                      <c:pt idx="5451">
                        <c:v>0</c:v>
                      </c:pt>
                      <c:pt idx="5452">
                        <c:v>0</c:v>
                      </c:pt>
                      <c:pt idx="5453">
                        <c:v>0</c:v>
                      </c:pt>
                      <c:pt idx="5454">
                        <c:v>0</c:v>
                      </c:pt>
                      <c:pt idx="5455">
                        <c:v>0</c:v>
                      </c:pt>
                      <c:pt idx="5456">
                        <c:v>0</c:v>
                      </c:pt>
                      <c:pt idx="5457">
                        <c:v>0</c:v>
                      </c:pt>
                      <c:pt idx="5458">
                        <c:v>0</c:v>
                      </c:pt>
                      <c:pt idx="5459">
                        <c:v>0</c:v>
                      </c:pt>
                      <c:pt idx="5460">
                        <c:v>0</c:v>
                      </c:pt>
                      <c:pt idx="5461">
                        <c:v>0</c:v>
                      </c:pt>
                      <c:pt idx="5462">
                        <c:v>0</c:v>
                      </c:pt>
                      <c:pt idx="5463">
                        <c:v>0</c:v>
                      </c:pt>
                      <c:pt idx="5464">
                        <c:v>0</c:v>
                      </c:pt>
                      <c:pt idx="5465">
                        <c:v>0</c:v>
                      </c:pt>
                      <c:pt idx="5466">
                        <c:v>0</c:v>
                      </c:pt>
                      <c:pt idx="5467">
                        <c:v>0</c:v>
                      </c:pt>
                      <c:pt idx="5468">
                        <c:v>0</c:v>
                      </c:pt>
                      <c:pt idx="5469">
                        <c:v>0</c:v>
                      </c:pt>
                      <c:pt idx="5470">
                        <c:v>0</c:v>
                      </c:pt>
                      <c:pt idx="5471">
                        <c:v>0</c:v>
                      </c:pt>
                      <c:pt idx="5472">
                        <c:v>0</c:v>
                      </c:pt>
                      <c:pt idx="5473">
                        <c:v>0</c:v>
                      </c:pt>
                      <c:pt idx="5474">
                        <c:v>0</c:v>
                      </c:pt>
                      <c:pt idx="5475">
                        <c:v>0</c:v>
                      </c:pt>
                      <c:pt idx="5476">
                        <c:v>0</c:v>
                      </c:pt>
                      <c:pt idx="5477">
                        <c:v>0</c:v>
                      </c:pt>
                      <c:pt idx="5478">
                        <c:v>0</c:v>
                      </c:pt>
                      <c:pt idx="5479">
                        <c:v>0</c:v>
                      </c:pt>
                      <c:pt idx="5480">
                        <c:v>0</c:v>
                      </c:pt>
                      <c:pt idx="5481">
                        <c:v>0</c:v>
                      </c:pt>
                      <c:pt idx="5482">
                        <c:v>0</c:v>
                      </c:pt>
                      <c:pt idx="5483">
                        <c:v>0</c:v>
                      </c:pt>
                      <c:pt idx="5484">
                        <c:v>0</c:v>
                      </c:pt>
                      <c:pt idx="5485">
                        <c:v>0</c:v>
                      </c:pt>
                      <c:pt idx="5486">
                        <c:v>0</c:v>
                      </c:pt>
                      <c:pt idx="5487">
                        <c:v>0</c:v>
                      </c:pt>
                      <c:pt idx="5488">
                        <c:v>0</c:v>
                      </c:pt>
                      <c:pt idx="5489">
                        <c:v>0</c:v>
                      </c:pt>
                      <c:pt idx="5490">
                        <c:v>0</c:v>
                      </c:pt>
                      <c:pt idx="5491">
                        <c:v>0</c:v>
                      </c:pt>
                      <c:pt idx="5492">
                        <c:v>0</c:v>
                      </c:pt>
                      <c:pt idx="5493">
                        <c:v>0</c:v>
                      </c:pt>
                      <c:pt idx="5494">
                        <c:v>0</c:v>
                      </c:pt>
                      <c:pt idx="5495">
                        <c:v>0</c:v>
                      </c:pt>
                      <c:pt idx="5496">
                        <c:v>0</c:v>
                      </c:pt>
                      <c:pt idx="5497">
                        <c:v>0</c:v>
                      </c:pt>
                      <c:pt idx="5498">
                        <c:v>0</c:v>
                      </c:pt>
                      <c:pt idx="5499">
                        <c:v>0</c:v>
                      </c:pt>
                      <c:pt idx="5500">
                        <c:v>0</c:v>
                      </c:pt>
                      <c:pt idx="5501">
                        <c:v>0</c:v>
                      </c:pt>
                      <c:pt idx="5502">
                        <c:v>0</c:v>
                      </c:pt>
                      <c:pt idx="5503">
                        <c:v>0</c:v>
                      </c:pt>
                      <c:pt idx="5504">
                        <c:v>0</c:v>
                      </c:pt>
                      <c:pt idx="5505">
                        <c:v>0</c:v>
                      </c:pt>
                      <c:pt idx="5506">
                        <c:v>0</c:v>
                      </c:pt>
                      <c:pt idx="5507">
                        <c:v>0</c:v>
                      </c:pt>
                      <c:pt idx="5508">
                        <c:v>0</c:v>
                      </c:pt>
                      <c:pt idx="5509">
                        <c:v>0</c:v>
                      </c:pt>
                      <c:pt idx="5510">
                        <c:v>0</c:v>
                      </c:pt>
                      <c:pt idx="5511">
                        <c:v>0</c:v>
                      </c:pt>
                      <c:pt idx="5512">
                        <c:v>0</c:v>
                      </c:pt>
                      <c:pt idx="5513">
                        <c:v>0</c:v>
                      </c:pt>
                      <c:pt idx="5514">
                        <c:v>0</c:v>
                      </c:pt>
                      <c:pt idx="5515">
                        <c:v>0</c:v>
                      </c:pt>
                      <c:pt idx="5516">
                        <c:v>0</c:v>
                      </c:pt>
                      <c:pt idx="5517">
                        <c:v>0</c:v>
                      </c:pt>
                      <c:pt idx="5518">
                        <c:v>0</c:v>
                      </c:pt>
                      <c:pt idx="5519">
                        <c:v>0</c:v>
                      </c:pt>
                      <c:pt idx="5520">
                        <c:v>0</c:v>
                      </c:pt>
                      <c:pt idx="5521">
                        <c:v>0</c:v>
                      </c:pt>
                      <c:pt idx="5522">
                        <c:v>0</c:v>
                      </c:pt>
                      <c:pt idx="5523">
                        <c:v>0</c:v>
                      </c:pt>
                      <c:pt idx="5524">
                        <c:v>0</c:v>
                      </c:pt>
                      <c:pt idx="5525">
                        <c:v>0</c:v>
                      </c:pt>
                      <c:pt idx="5526">
                        <c:v>0</c:v>
                      </c:pt>
                      <c:pt idx="5527">
                        <c:v>0</c:v>
                      </c:pt>
                      <c:pt idx="5528">
                        <c:v>0</c:v>
                      </c:pt>
                      <c:pt idx="5529">
                        <c:v>0</c:v>
                      </c:pt>
                      <c:pt idx="5530">
                        <c:v>0</c:v>
                      </c:pt>
                      <c:pt idx="5531">
                        <c:v>0</c:v>
                      </c:pt>
                      <c:pt idx="5532">
                        <c:v>0</c:v>
                      </c:pt>
                      <c:pt idx="5533">
                        <c:v>0</c:v>
                      </c:pt>
                      <c:pt idx="5534">
                        <c:v>0</c:v>
                      </c:pt>
                      <c:pt idx="5535">
                        <c:v>0</c:v>
                      </c:pt>
                      <c:pt idx="5536">
                        <c:v>0</c:v>
                      </c:pt>
                      <c:pt idx="5537">
                        <c:v>0</c:v>
                      </c:pt>
                      <c:pt idx="5538">
                        <c:v>0</c:v>
                      </c:pt>
                      <c:pt idx="5539">
                        <c:v>0</c:v>
                      </c:pt>
                      <c:pt idx="5540">
                        <c:v>0</c:v>
                      </c:pt>
                      <c:pt idx="5541">
                        <c:v>0</c:v>
                      </c:pt>
                      <c:pt idx="5542">
                        <c:v>0</c:v>
                      </c:pt>
                      <c:pt idx="5543">
                        <c:v>0</c:v>
                      </c:pt>
                      <c:pt idx="5544">
                        <c:v>0</c:v>
                      </c:pt>
                      <c:pt idx="5545">
                        <c:v>0</c:v>
                      </c:pt>
                      <c:pt idx="5546">
                        <c:v>0</c:v>
                      </c:pt>
                      <c:pt idx="5547">
                        <c:v>0</c:v>
                      </c:pt>
                      <c:pt idx="5548">
                        <c:v>0</c:v>
                      </c:pt>
                      <c:pt idx="5549">
                        <c:v>0</c:v>
                      </c:pt>
                      <c:pt idx="5550">
                        <c:v>0</c:v>
                      </c:pt>
                      <c:pt idx="5551">
                        <c:v>0</c:v>
                      </c:pt>
                      <c:pt idx="5552">
                        <c:v>0</c:v>
                      </c:pt>
                      <c:pt idx="5553">
                        <c:v>0</c:v>
                      </c:pt>
                      <c:pt idx="5554">
                        <c:v>0</c:v>
                      </c:pt>
                      <c:pt idx="5555">
                        <c:v>0</c:v>
                      </c:pt>
                      <c:pt idx="5556">
                        <c:v>0</c:v>
                      </c:pt>
                      <c:pt idx="5557">
                        <c:v>0</c:v>
                      </c:pt>
                      <c:pt idx="5558">
                        <c:v>0</c:v>
                      </c:pt>
                      <c:pt idx="5559">
                        <c:v>0</c:v>
                      </c:pt>
                      <c:pt idx="5560">
                        <c:v>0</c:v>
                      </c:pt>
                      <c:pt idx="5561">
                        <c:v>0</c:v>
                      </c:pt>
                      <c:pt idx="5562">
                        <c:v>0</c:v>
                      </c:pt>
                      <c:pt idx="5563">
                        <c:v>0</c:v>
                      </c:pt>
                      <c:pt idx="5564">
                        <c:v>0</c:v>
                      </c:pt>
                      <c:pt idx="5565">
                        <c:v>0</c:v>
                      </c:pt>
                      <c:pt idx="5566">
                        <c:v>0</c:v>
                      </c:pt>
                      <c:pt idx="5567">
                        <c:v>0</c:v>
                      </c:pt>
                      <c:pt idx="5568">
                        <c:v>0</c:v>
                      </c:pt>
                      <c:pt idx="5569">
                        <c:v>0</c:v>
                      </c:pt>
                      <c:pt idx="5570">
                        <c:v>0</c:v>
                      </c:pt>
                      <c:pt idx="5571">
                        <c:v>0</c:v>
                      </c:pt>
                      <c:pt idx="5572">
                        <c:v>0</c:v>
                      </c:pt>
                      <c:pt idx="5573">
                        <c:v>0</c:v>
                      </c:pt>
                      <c:pt idx="5574">
                        <c:v>0</c:v>
                      </c:pt>
                      <c:pt idx="5575">
                        <c:v>0</c:v>
                      </c:pt>
                      <c:pt idx="5576">
                        <c:v>0</c:v>
                      </c:pt>
                      <c:pt idx="5577">
                        <c:v>0</c:v>
                      </c:pt>
                      <c:pt idx="5578">
                        <c:v>0</c:v>
                      </c:pt>
                      <c:pt idx="5579">
                        <c:v>0</c:v>
                      </c:pt>
                      <c:pt idx="5580">
                        <c:v>0</c:v>
                      </c:pt>
                      <c:pt idx="5581">
                        <c:v>0</c:v>
                      </c:pt>
                      <c:pt idx="5582">
                        <c:v>0</c:v>
                      </c:pt>
                      <c:pt idx="5583">
                        <c:v>0</c:v>
                      </c:pt>
                      <c:pt idx="5584">
                        <c:v>0</c:v>
                      </c:pt>
                      <c:pt idx="5585">
                        <c:v>0</c:v>
                      </c:pt>
                      <c:pt idx="5586">
                        <c:v>0</c:v>
                      </c:pt>
                      <c:pt idx="5587">
                        <c:v>0</c:v>
                      </c:pt>
                      <c:pt idx="5588">
                        <c:v>0</c:v>
                      </c:pt>
                      <c:pt idx="5589">
                        <c:v>0</c:v>
                      </c:pt>
                      <c:pt idx="5590">
                        <c:v>0</c:v>
                      </c:pt>
                      <c:pt idx="5591">
                        <c:v>0</c:v>
                      </c:pt>
                      <c:pt idx="5592">
                        <c:v>0</c:v>
                      </c:pt>
                      <c:pt idx="5593">
                        <c:v>0</c:v>
                      </c:pt>
                      <c:pt idx="5594">
                        <c:v>0</c:v>
                      </c:pt>
                      <c:pt idx="5595">
                        <c:v>0</c:v>
                      </c:pt>
                      <c:pt idx="5596">
                        <c:v>0</c:v>
                      </c:pt>
                      <c:pt idx="5597">
                        <c:v>0</c:v>
                      </c:pt>
                      <c:pt idx="5598">
                        <c:v>0</c:v>
                      </c:pt>
                      <c:pt idx="5599">
                        <c:v>0</c:v>
                      </c:pt>
                      <c:pt idx="5600">
                        <c:v>0</c:v>
                      </c:pt>
                      <c:pt idx="5601">
                        <c:v>0</c:v>
                      </c:pt>
                      <c:pt idx="5602">
                        <c:v>0</c:v>
                      </c:pt>
                      <c:pt idx="5603">
                        <c:v>0</c:v>
                      </c:pt>
                      <c:pt idx="5604">
                        <c:v>0</c:v>
                      </c:pt>
                      <c:pt idx="5605">
                        <c:v>0</c:v>
                      </c:pt>
                      <c:pt idx="5606">
                        <c:v>0</c:v>
                      </c:pt>
                      <c:pt idx="5607">
                        <c:v>0</c:v>
                      </c:pt>
                      <c:pt idx="5608">
                        <c:v>0</c:v>
                      </c:pt>
                      <c:pt idx="5609">
                        <c:v>0</c:v>
                      </c:pt>
                      <c:pt idx="5610">
                        <c:v>0</c:v>
                      </c:pt>
                      <c:pt idx="5611">
                        <c:v>0</c:v>
                      </c:pt>
                      <c:pt idx="5612">
                        <c:v>0</c:v>
                      </c:pt>
                      <c:pt idx="5613">
                        <c:v>0</c:v>
                      </c:pt>
                      <c:pt idx="5614">
                        <c:v>0</c:v>
                      </c:pt>
                      <c:pt idx="5615">
                        <c:v>0</c:v>
                      </c:pt>
                      <c:pt idx="5616">
                        <c:v>0</c:v>
                      </c:pt>
                      <c:pt idx="5617">
                        <c:v>0</c:v>
                      </c:pt>
                      <c:pt idx="5618">
                        <c:v>0</c:v>
                      </c:pt>
                      <c:pt idx="5619">
                        <c:v>0</c:v>
                      </c:pt>
                      <c:pt idx="5620">
                        <c:v>0</c:v>
                      </c:pt>
                      <c:pt idx="5621">
                        <c:v>0</c:v>
                      </c:pt>
                      <c:pt idx="5622">
                        <c:v>0</c:v>
                      </c:pt>
                      <c:pt idx="5623">
                        <c:v>0</c:v>
                      </c:pt>
                      <c:pt idx="5624">
                        <c:v>0</c:v>
                      </c:pt>
                      <c:pt idx="5625">
                        <c:v>0</c:v>
                      </c:pt>
                      <c:pt idx="5626">
                        <c:v>0</c:v>
                      </c:pt>
                      <c:pt idx="5627">
                        <c:v>0</c:v>
                      </c:pt>
                      <c:pt idx="5628">
                        <c:v>0</c:v>
                      </c:pt>
                      <c:pt idx="5629">
                        <c:v>0</c:v>
                      </c:pt>
                      <c:pt idx="5630">
                        <c:v>0</c:v>
                      </c:pt>
                      <c:pt idx="5631">
                        <c:v>0</c:v>
                      </c:pt>
                      <c:pt idx="5632">
                        <c:v>0</c:v>
                      </c:pt>
                      <c:pt idx="5633">
                        <c:v>0</c:v>
                      </c:pt>
                      <c:pt idx="5634">
                        <c:v>0</c:v>
                      </c:pt>
                      <c:pt idx="5635">
                        <c:v>0</c:v>
                      </c:pt>
                      <c:pt idx="5636">
                        <c:v>0</c:v>
                      </c:pt>
                      <c:pt idx="5637">
                        <c:v>0</c:v>
                      </c:pt>
                      <c:pt idx="5638">
                        <c:v>0</c:v>
                      </c:pt>
                      <c:pt idx="5639">
                        <c:v>0</c:v>
                      </c:pt>
                      <c:pt idx="5640">
                        <c:v>0</c:v>
                      </c:pt>
                      <c:pt idx="5641">
                        <c:v>0</c:v>
                      </c:pt>
                      <c:pt idx="5642">
                        <c:v>0</c:v>
                      </c:pt>
                      <c:pt idx="5643">
                        <c:v>0</c:v>
                      </c:pt>
                      <c:pt idx="5644">
                        <c:v>0</c:v>
                      </c:pt>
                      <c:pt idx="5645">
                        <c:v>0</c:v>
                      </c:pt>
                      <c:pt idx="5646">
                        <c:v>0</c:v>
                      </c:pt>
                      <c:pt idx="5647">
                        <c:v>0</c:v>
                      </c:pt>
                      <c:pt idx="5648">
                        <c:v>0</c:v>
                      </c:pt>
                      <c:pt idx="5649">
                        <c:v>0</c:v>
                      </c:pt>
                      <c:pt idx="5650">
                        <c:v>0</c:v>
                      </c:pt>
                      <c:pt idx="5651">
                        <c:v>0</c:v>
                      </c:pt>
                      <c:pt idx="5652">
                        <c:v>0</c:v>
                      </c:pt>
                      <c:pt idx="5653">
                        <c:v>0</c:v>
                      </c:pt>
                      <c:pt idx="5654">
                        <c:v>0</c:v>
                      </c:pt>
                      <c:pt idx="5655">
                        <c:v>0</c:v>
                      </c:pt>
                      <c:pt idx="5656">
                        <c:v>0</c:v>
                      </c:pt>
                      <c:pt idx="5657">
                        <c:v>0</c:v>
                      </c:pt>
                      <c:pt idx="5658">
                        <c:v>0</c:v>
                      </c:pt>
                      <c:pt idx="5659">
                        <c:v>0</c:v>
                      </c:pt>
                      <c:pt idx="5660">
                        <c:v>0</c:v>
                      </c:pt>
                      <c:pt idx="5661">
                        <c:v>0</c:v>
                      </c:pt>
                      <c:pt idx="5662">
                        <c:v>0</c:v>
                      </c:pt>
                      <c:pt idx="5663">
                        <c:v>0</c:v>
                      </c:pt>
                      <c:pt idx="5664">
                        <c:v>0</c:v>
                      </c:pt>
                      <c:pt idx="5665">
                        <c:v>0</c:v>
                      </c:pt>
                      <c:pt idx="5666">
                        <c:v>0</c:v>
                      </c:pt>
                      <c:pt idx="5667">
                        <c:v>0</c:v>
                      </c:pt>
                      <c:pt idx="5668">
                        <c:v>0</c:v>
                      </c:pt>
                      <c:pt idx="5669">
                        <c:v>0</c:v>
                      </c:pt>
                      <c:pt idx="5670">
                        <c:v>0</c:v>
                      </c:pt>
                      <c:pt idx="5671">
                        <c:v>0</c:v>
                      </c:pt>
                      <c:pt idx="5672">
                        <c:v>0</c:v>
                      </c:pt>
                      <c:pt idx="5673">
                        <c:v>0</c:v>
                      </c:pt>
                      <c:pt idx="5674">
                        <c:v>0</c:v>
                      </c:pt>
                      <c:pt idx="5675">
                        <c:v>0</c:v>
                      </c:pt>
                      <c:pt idx="5676">
                        <c:v>0</c:v>
                      </c:pt>
                      <c:pt idx="5677">
                        <c:v>0</c:v>
                      </c:pt>
                      <c:pt idx="5678">
                        <c:v>0</c:v>
                      </c:pt>
                      <c:pt idx="5679">
                        <c:v>0</c:v>
                      </c:pt>
                      <c:pt idx="5680">
                        <c:v>0</c:v>
                      </c:pt>
                      <c:pt idx="5681">
                        <c:v>0</c:v>
                      </c:pt>
                      <c:pt idx="5682">
                        <c:v>0</c:v>
                      </c:pt>
                      <c:pt idx="5683">
                        <c:v>0</c:v>
                      </c:pt>
                      <c:pt idx="5684">
                        <c:v>0</c:v>
                      </c:pt>
                      <c:pt idx="5685">
                        <c:v>0</c:v>
                      </c:pt>
                      <c:pt idx="5686">
                        <c:v>0</c:v>
                      </c:pt>
                      <c:pt idx="5687">
                        <c:v>0</c:v>
                      </c:pt>
                      <c:pt idx="5688">
                        <c:v>0</c:v>
                      </c:pt>
                      <c:pt idx="5689">
                        <c:v>0</c:v>
                      </c:pt>
                      <c:pt idx="5690">
                        <c:v>0</c:v>
                      </c:pt>
                      <c:pt idx="5691">
                        <c:v>0</c:v>
                      </c:pt>
                      <c:pt idx="5692">
                        <c:v>0</c:v>
                      </c:pt>
                      <c:pt idx="5693">
                        <c:v>0</c:v>
                      </c:pt>
                      <c:pt idx="5694">
                        <c:v>0</c:v>
                      </c:pt>
                      <c:pt idx="5695">
                        <c:v>0</c:v>
                      </c:pt>
                      <c:pt idx="5696">
                        <c:v>0</c:v>
                      </c:pt>
                      <c:pt idx="5697">
                        <c:v>0</c:v>
                      </c:pt>
                      <c:pt idx="5698">
                        <c:v>0</c:v>
                      </c:pt>
                      <c:pt idx="5699">
                        <c:v>0</c:v>
                      </c:pt>
                      <c:pt idx="5700">
                        <c:v>0</c:v>
                      </c:pt>
                      <c:pt idx="5701">
                        <c:v>0</c:v>
                      </c:pt>
                      <c:pt idx="5702">
                        <c:v>0</c:v>
                      </c:pt>
                      <c:pt idx="5703">
                        <c:v>0</c:v>
                      </c:pt>
                      <c:pt idx="5704">
                        <c:v>0</c:v>
                      </c:pt>
                      <c:pt idx="5705">
                        <c:v>0</c:v>
                      </c:pt>
                      <c:pt idx="5706">
                        <c:v>0</c:v>
                      </c:pt>
                      <c:pt idx="5707">
                        <c:v>0</c:v>
                      </c:pt>
                      <c:pt idx="5708">
                        <c:v>0</c:v>
                      </c:pt>
                      <c:pt idx="5709">
                        <c:v>0</c:v>
                      </c:pt>
                      <c:pt idx="5710">
                        <c:v>0</c:v>
                      </c:pt>
                      <c:pt idx="5711">
                        <c:v>0</c:v>
                      </c:pt>
                      <c:pt idx="5712">
                        <c:v>0</c:v>
                      </c:pt>
                      <c:pt idx="5713">
                        <c:v>0</c:v>
                      </c:pt>
                      <c:pt idx="5714">
                        <c:v>0</c:v>
                      </c:pt>
                      <c:pt idx="5715">
                        <c:v>0</c:v>
                      </c:pt>
                      <c:pt idx="5716">
                        <c:v>0</c:v>
                      </c:pt>
                      <c:pt idx="5717">
                        <c:v>0</c:v>
                      </c:pt>
                      <c:pt idx="5718">
                        <c:v>0</c:v>
                      </c:pt>
                      <c:pt idx="5719">
                        <c:v>0</c:v>
                      </c:pt>
                      <c:pt idx="5720">
                        <c:v>0</c:v>
                      </c:pt>
                      <c:pt idx="5721">
                        <c:v>0</c:v>
                      </c:pt>
                      <c:pt idx="5722">
                        <c:v>0</c:v>
                      </c:pt>
                      <c:pt idx="5723">
                        <c:v>0</c:v>
                      </c:pt>
                      <c:pt idx="5724">
                        <c:v>0</c:v>
                      </c:pt>
                      <c:pt idx="5725">
                        <c:v>0</c:v>
                      </c:pt>
                      <c:pt idx="5726">
                        <c:v>0</c:v>
                      </c:pt>
                      <c:pt idx="5727">
                        <c:v>0</c:v>
                      </c:pt>
                      <c:pt idx="5728">
                        <c:v>0</c:v>
                      </c:pt>
                      <c:pt idx="5729">
                        <c:v>0</c:v>
                      </c:pt>
                      <c:pt idx="5730">
                        <c:v>0</c:v>
                      </c:pt>
                      <c:pt idx="5731">
                        <c:v>0</c:v>
                      </c:pt>
                      <c:pt idx="5732">
                        <c:v>0</c:v>
                      </c:pt>
                      <c:pt idx="5733">
                        <c:v>0</c:v>
                      </c:pt>
                      <c:pt idx="5734">
                        <c:v>0</c:v>
                      </c:pt>
                      <c:pt idx="5735">
                        <c:v>0</c:v>
                      </c:pt>
                      <c:pt idx="5736">
                        <c:v>0</c:v>
                      </c:pt>
                      <c:pt idx="5737">
                        <c:v>0</c:v>
                      </c:pt>
                      <c:pt idx="5738">
                        <c:v>0</c:v>
                      </c:pt>
                      <c:pt idx="5739">
                        <c:v>0</c:v>
                      </c:pt>
                      <c:pt idx="5740">
                        <c:v>0</c:v>
                      </c:pt>
                      <c:pt idx="5741">
                        <c:v>0</c:v>
                      </c:pt>
                      <c:pt idx="5742">
                        <c:v>0</c:v>
                      </c:pt>
                      <c:pt idx="5743">
                        <c:v>0</c:v>
                      </c:pt>
                      <c:pt idx="5744">
                        <c:v>0</c:v>
                      </c:pt>
                      <c:pt idx="5745">
                        <c:v>0</c:v>
                      </c:pt>
                      <c:pt idx="5746">
                        <c:v>0</c:v>
                      </c:pt>
                      <c:pt idx="5747">
                        <c:v>0</c:v>
                      </c:pt>
                      <c:pt idx="5748">
                        <c:v>0</c:v>
                      </c:pt>
                      <c:pt idx="5749">
                        <c:v>0</c:v>
                      </c:pt>
                      <c:pt idx="5750">
                        <c:v>0</c:v>
                      </c:pt>
                      <c:pt idx="5751">
                        <c:v>0</c:v>
                      </c:pt>
                      <c:pt idx="5752">
                        <c:v>0</c:v>
                      </c:pt>
                      <c:pt idx="5753">
                        <c:v>0</c:v>
                      </c:pt>
                      <c:pt idx="5754">
                        <c:v>0</c:v>
                      </c:pt>
                      <c:pt idx="5755">
                        <c:v>0</c:v>
                      </c:pt>
                      <c:pt idx="5756">
                        <c:v>0</c:v>
                      </c:pt>
                      <c:pt idx="5757">
                        <c:v>0</c:v>
                      </c:pt>
                      <c:pt idx="5758">
                        <c:v>0</c:v>
                      </c:pt>
                      <c:pt idx="5759">
                        <c:v>0</c:v>
                      </c:pt>
                      <c:pt idx="5760">
                        <c:v>0</c:v>
                      </c:pt>
                      <c:pt idx="5761">
                        <c:v>0</c:v>
                      </c:pt>
                      <c:pt idx="5762">
                        <c:v>0</c:v>
                      </c:pt>
                      <c:pt idx="5763">
                        <c:v>0</c:v>
                      </c:pt>
                      <c:pt idx="5764">
                        <c:v>0</c:v>
                      </c:pt>
                      <c:pt idx="5765">
                        <c:v>0</c:v>
                      </c:pt>
                      <c:pt idx="5766">
                        <c:v>0</c:v>
                      </c:pt>
                      <c:pt idx="5767">
                        <c:v>0</c:v>
                      </c:pt>
                      <c:pt idx="5768">
                        <c:v>0</c:v>
                      </c:pt>
                      <c:pt idx="5769">
                        <c:v>0</c:v>
                      </c:pt>
                      <c:pt idx="5770">
                        <c:v>0</c:v>
                      </c:pt>
                      <c:pt idx="5771">
                        <c:v>0</c:v>
                      </c:pt>
                      <c:pt idx="5772">
                        <c:v>0</c:v>
                      </c:pt>
                      <c:pt idx="5773">
                        <c:v>0</c:v>
                      </c:pt>
                      <c:pt idx="5774">
                        <c:v>0</c:v>
                      </c:pt>
                      <c:pt idx="5775">
                        <c:v>0</c:v>
                      </c:pt>
                      <c:pt idx="5776">
                        <c:v>0</c:v>
                      </c:pt>
                      <c:pt idx="5777">
                        <c:v>0</c:v>
                      </c:pt>
                      <c:pt idx="5778">
                        <c:v>0</c:v>
                      </c:pt>
                      <c:pt idx="5779">
                        <c:v>0</c:v>
                      </c:pt>
                      <c:pt idx="5780">
                        <c:v>0</c:v>
                      </c:pt>
                      <c:pt idx="5781">
                        <c:v>0</c:v>
                      </c:pt>
                      <c:pt idx="5782">
                        <c:v>0</c:v>
                      </c:pt>
                      <c:pt idx="5783">
                        <c:v>0</c:v>
                      </c:pt>
                      <c:pt idx="5784">
                        <c:v>0</c:v>
                      </c:pt>
                      <c:pt idx="5785">
                        <c:v>0</c:v>
                      </c:pt>
                      <c:pt idx="5786">
                        <c:v>0</c:v>
                      </c:pt>
                      <c:pt idx="5787">
                        <c:v>0</c:v>
                      </c:pt>
                      <c:pt idx="5788">
                        <c:v>0</c:v>
                      </c:pt>
                      <c:pt idx="5789">
                        <c:v>0</c:v>
                      </c:pt>
                      <c:pt idx="5790">
                        <c:v>0</c:v>
                      </c:pt>
                      <c:pt idx="5791">
                        <c:v>0</c:v>
                      </c:pt>
                      <c:pt idx="5792">
                        <c:v>0</c:v>
                      </c:pt>
                      <c:pt idx="5793">
                        <c:v>0</c:v>
                      </c:pt>
                      <c:pt idx="5794">
                        <c:v>0</c:v>
                      </c:pt>
                      <c:pt idx="5795">
                        <c:v>0</c:v>
                      </c:pt>
                      <c:pt idx="5796">
                        <c:v>0</c:v>
                      </c:pt>
                      <c:pt idx="5797">
                        <c:v>0</c:v>
                      </c:pt>
                      <c:pt idx="5798">
                        <c:v>0</c:v>
                      </c:pt>
                      <c:pt idx="5799">
                        <c:v>0</c:v>
                      </c:pt>
                      <c:pt idx="5800">
                        <c:v>0</c:v>
                      </c:pt>
                      <c:pt idx="5801">
                        <c:v>0</c:v>
                      </c:pt>
                      <c:pt idx="5802">
                        <c:v>0</c:v>
                      </c:pt>
                      <c:pt idx="5803">
                        <c:v>0</c:v>
                      </c:pt>
                      <c:pt idx="5804">
                        <c:v>0</c:v>
                      </c:pt>
                      <c:pt idx="5805">
                        <c:v>0</c:v>
                      </c:pt>
                      <c:pt idx="5806">
                        <c:v>0</c:v>
                      </c:pt>
                      <c:pt idx="5807">
                        <c:v>0</c:v>
                      </c:pt>
                      <c:pt idx="5808">
                        <c:v>0</c:v>
                      </c:pt>
                      <c:pt idx="5809">
                        <c:v>0</c:v>
                      </c:pt>
                      <c:pt idx="5810">
                        <c:v>0</c:v>
                      </c:pt>
                      <c:pt idx="5811">
                        <c:v>0</c:v>
                      </c:pt>
                      <c:pt idx="5812">
                        <c:v>0</c:v>
                      </c:pt>
                      <c:pt idx="5813">
                        <c:v>0</c:v>
                      </c:pt>
                      <c:pt idx="5814">
                        <c:v>0</c:v>
                      </c:pt>
                      <c:pt idx="5815">
                        <c:v>0</c:v>
                      </c:pt>
                      <c:pt idx="5816">
                        <c:v>0</c:v>
                      </c:pt>
                      <c:pt idx="5817">
                        <c:v>0</c:v>
                      </c:pt>
                      <c:pt idx="5818">
                        <c:v>0</c:v>
                      </c:pt>
                      <c:pt idx="5819">
                        <c:v>0</c:v>
                      </c:pt>
                      <c:pt idx="5820">
                        <c:v>0</c:v>
                      </c:pt>
                      <c:pt idx="5821">
                        <c:v>0</c:v>
                      </c:pt>
                      <c:pt idx="5822">
                        <c:v>0</c:v>
                      </c:pt>
                      <c:pt idx="5823">
                        <c:v>0</c:v>
                      </c:pt>
                      <c:pt idx="5824">
                        <c:v>0</c:v>
                      </c:pt>
                      <c:pt idx="5825">
                        <c:v>0</c:v>
                      </c:pt>
                      <c:pt idx="5826">
                        <c:v>0</c:v>
                      </c:pt>
                      <c:pt idx="5827">
                        <c:v>0</c:v>
                      </c:pt>
                      <c:pt idx="5828">
                        <c:v>0</c:v>
                      </c:pt>
                      <c:pt idx="5829">
                        <c:v>0</c:v>
                      </c:pt>
                      <c:pt idx="5830">
                        <c:v>0</c:v>
                      </c:pt>
                      <c:pt idx="5831">
                        <c:v>0</c:v>
                      </c:pt>
                      <c:pt idx="5832">
                        <c:v>0</c:v>
                      </c:pt>
                      <c:pt idx="5833">
                        <c:v>0</c:v>
                      </c:pt>
                      <c:pt idx="5834">
                        <c:v>0</c:v>
                      </c:pt>
                      <c:pt idx="5835">
                        <c:v>0</c:v>
                      </c:pt>
                      <c:pt idx="5836">
                        <c:v>0</c:v>
                      </c:pt>
                      <c:pt idx="5837">
                        <c:v>0</c:v>
                      </c:pt>
                      <c:pt idx="5838">
                        <c:v>0</c:v>
                      </c:pt>
                      <c:pt idx="5839">
                        <c:v>0</c:v>
                      </c:pt>
                      <c:pt idx="5840">
                        <c:v>0</c:v>
                      </c:pt>
                      <c:pt idx="5841">
                        <c:v>0</c:v>
                      </c:pt>
                      <c:pt idx="5842">
                        <c:v>0</c:v>
                      </c:pt>
                      <c:pt idx="5843">
                        <c:v>0</c:v>
                      </c:pt>
                      <c:pt idx="5844">
                        <c:v>0</c:v>
                      </c:pt>
                      <c:pt idx="5845">
                        <c:v>0</c:v>
                      </c:pt>
                      <c:pt idx="5846">
                        <c:v>0</c:v>
                      </c:pt>
                      <c:pt idx="5847">
                        <c:v>0</c:v>
                      </c:pt>
                      <c:pt idx="5848">
                        <c:v>0</c:v>
                      </c:pt>
                      <c:pt idx="5849">
                        <c:v>0</c:v>
                      </c:pt>
                      <c:pt idx="5850">
                        <c:v>0</c:v>
                      </c:pt>
                      <c:pt idx="5851">
                        <c:v>0</c:v>
                      </c:pt>
                      <c:pt idx="5852">
                        <c:v>0</c:v>
                      </c:pt>
                      <c:pt idx="5853">
                        <c:v>0</c:v>
                      </c:pt>
                      <c:pt idx="5854">
                        <c:v>0</c:v>
                      </c:pt>
                      <c:pt idx="5855">
                        <c:v>0</c:v>
                      </c:pt>
                      <c:pt idx="5856">
                        <c:v>0</c:v>
                      </c:pt>
                      <c:pt idx="5857">
                        <c:v>0</c:v>
                      </c:pt>
                      <c:pt idx="5858">
                        <c:v>0</c:v>
                      </c:pt>
                      <c:pt idx="5859">
                        <c:v>0</c:v>
                      </c:pt>
                      <c:pt idx="5860">
                        <c:v>0</c:v>
                      </c:pt>
                      <c:pt idx="5861">
                        <c:v>0</c:v>
                      </c:pt>
                      <c:pt idx="5862">
                        <c:v>0</c:v>
                      </c:pt>
                      <c:pt idx="5863">
                        <c:v>0</c:v>
                      </c:pt>
                      <c:pt idx="5864">
                        <c:v>0</c:v>
                      </c:pt>
                      <c:pt idx="5865">
                        <c:v>0</c:v>
                      </c:pt>
                      <c:pt idx="5866">
                        <c:v>0</c:v>
                      </c:pt>
                      <c:pt idx="5867">
                        <c:v>0</c:v>
                      </c:pt>
                      <c:pt idx="5868">
                        <c:v>0</c:v>
                      </c:pt>
                      <c:pt idx="5869">
                        <c:v>0</c:v>
                      </c:pt>
                      <c:pt idx="5870">
                        <c:v>0</c:v>
                      </c:pt>
                      <c:pt idx="5871">
                        <c:v>0</c:v>
                      </c:pt>
                      <c:pt idx="5872">
                        <c:v>0</c:v>
                      </c:pt>
                      <c:pt idx="5873">
                        <c:v>0</c:v>
                      </c:pt>
                      <c:pt idx="5874">
                        <c:v>0</c:v>
                      </c:pt>
                      <c:pt idx="5875">
                        <c:v>0</c:v>
                      </c:pt>
                      <c:pt idx="5876">
                        <c:v>0</c:v>
                      </c:pt>
                      <c:pt idx="5877">
                        <c:v>0</c:v>
                      </c:pt>
                      <c:pt idx="5878">
                        <c:v>0</c:v>
                      </c:pt>
                      <c:pt idx="5879">
                        <c:v>0</c:v>
                      </c:pt>
                      <c:pt idx="5880">
                        <c:v>0</c:v>
                      </c:pt>
                      <c:pt idx="5881">
                        <c:v>0</c:v>
                      </c:pt>
                      <c:pt idx="5882">
                        <c:v>0</c:v>
                      </c:pt>
                      <c:pt idx="5883">
                        <c:v>0</c:v>
                      </c:pt>
                      <c:pt idx="5884">
                        <c:v>0</c:v>
                      </c:pt>
                      <c:pt idx="5885">
                        <c:v>0</c:v>
                      </c:pt>
                      <c:pt idx="5886">
                        <c:v>0</c:v>
                      </c:pt>
                      <c:pt idx="5887">
                        <c:v>0</c:v>
                      </c:pt>
                      <c:pt idx="5888">
                        <c:v>0</c:v>
                      </c:pt>
                      <c:pt idx="5889">
                        <c:v>0</c:v>
                      </c:pt>
                      <c:pt idx="5890">
                        <c:v>0</c:v>
                      </c:pt>
                      <c:pt idx="5891">
                        <c:v>0</c:v>
                      </c:pt>
                      <c:pt idx="5892">
                        <c:v>0</c:v>
                      </c:pt>
                      <c:pt idx="5893">
                        <c:v>0</c:v>
                      </c:pt>
                      <c:pt idx="5894">
                        <c:v>0</c:v>
                      </c:pt>
                      <c:pt idx="5895">
                        <c:v>0</c:v>
                      </c:pt>
                      <c:pt idx="5896">
                        <c:v>0</c:v>
                      </c:pt>
                      <c:pt idx="5897">
                        <c:v>0</c:v>
                      </c:pt>
                      <c:pt idx="5898">
                        <c:v>0</c:v>
                      </c:pt>
                      <c:pt idx="5899">
                        <c:v>0</c:v>
                      </c:pt>
                      <c:pt idx="5900">
                        <c:v>0</c:v>
                      </c:pt>
                      <c:pt idx="5901">
                        <c:v>0</c:v>
                      </c:pt>
                      <c:pt idx="5902">
                        <c:v>0</c:v>
                      </c:pt>
                      <c:pt idx="5903">
                        <c:v>0</c:v>
                      </c:pt>
                      <c:pt idx="5904">
                        <c:v>0</c:v>
                      </c:pt>
                      <c:pt idx="5905">
                        <c:v>0</c:v>
                      </c:pt>
                      <c:pt idx="5906">
                        <c:v>0</c:v>
                      </c:pt>
                      <c:pt idx="5907">
                        <c:v>0</c:v>
                      </c:pt>
                      <c:pt idx="5908">
                        <c:v>0</c:v>
                      </c:pt>
                      <c:pt idx="5909">
                        <c:v>0</c:v>
                      </c:pt>
                      <c:pt idx="5910">
                        <c:v>0</c:v>
                      </c:pt>
                      <c:pt idx="5911">
                        <c:v>0</c:v>
                      </c:pt>
                      <c:pt idx="5912">
                        <c:v>0</c:v>
                      </c:pt>
                      <c:pt idx="5913">
                        <c:v>0</c:v>
                      </c:pt>
                      <c:pt idx="5914">
                        <c:v>0</c:v>
                      </c:pt>
                      <c:pt idx="5915">
                        <c:v>0</c:v>
                      </c:pt>
                      <c:pt idx="5916">
                        <c:v>0</c:v>
                      </c:pt>
                      <c:pt idx="5917">
                        <c:v>0</c:v>
                      </c:pt>
                      <c:pt idx="5918">
                        <c:v>0</c:v>
                      </c:pt>
                      <c:pt idx="5919">
                        <c:v>0</c:v>
                      </c:pt>
                      <c:pt idx="5920">
                        <c:v>0</c:v>
                      </c:pt>
                      <c:pt idx="5921">
                        <c:v>0</c:v>
                      </c:pt>
                      <c:pt idx="5922">
                        <c:v>0</c:v>
                      </c:pt>
                      <c:pt idx="5923">
                        <c:v>0</c:v>
                      </c:pt>
                      <c:pt idx="5924">
                        <c:v>0</c:v>
                      </c:pt>
                      <c:pt idx="5925">
                        <c:v>0</c:v>
                      </c:pt>
                      <c:pt idx="5926">
                        <c:v>0</c:v>
                      </c:pt>
                      <c:pt idx="5927">
                        <c:v>0</c:v>
                      </c:pt>
                      <c:pt idx="5928">
                        <c:v>0</c:v>
                      </c:pt>
                      <c:pt idx="5929">
                        <c:v>0</c:v>
                      </c:pt>
                      <c:pt idx="5930">
                        <c:v>0</c:v>
                      </c:pt>
                      <c:pt idx="5931">
                        <c:v>0</c:v>
                      </c:pt>
                      <c:pt idx="5932">
                        <c:v>0</c:v>
                      </c:pt>
                      <c:pt idx="5933">
                        <c:v>0</c:v>
                      </c:pt>
                      <c:pt idx="5934">
                        <c:v>0</c:v>
                      </c:pt>
                      <c:pt idx="5935">
                        <c:v>0</c:v>
                      </c:pt>
                      <c:pt idx="5936">
                        <c:v>0</c:v>
                      </c:pt>
                      <c:pt idx="5937">
                        <c:v>0</c:v>
                      </c:pt>
                      <c:pt idx="5938">
                        <c:v>0</c:v>
                      </c:pt>
                      <c:pt idx="5939">
                        <c:v>0</c:v>
                      </c:pt>
                      <c:pt idx="5940">
                        <c:v>0</c:v>
                      </c:pt>
                      <c:pt idx="5941">
                        <c:v>0</c:v>
                      </c:pt>
                      <c:pt idx="5942">
                        <c:v>0</c:v>
                      </c:pt>
                      <c:pt idx="5943">
                        <c:v>0</c:v>
                      </c:pt>
                      <c:pt idx="5944">
                        <c:v>0</c:v>
                      </c:pt>
                      <c:pt idx="5945">
                        <c:v>0</c:v>
                      </c:pt>
                      <c:pt idx="5946">
                        <c:v>0</c:v>
                      </c:pt>
                      <c:pt idx="5947">
                        <c:v>0</c:v>
                      </c:pt>
                      <c:pt idx="5948">
                        <c:v>0</c:v>
                      </c:pt>
                      <c:pt idx="5949">
                        <c:v>0</c:v>
                      </c:pt>
                      <c:pt idx="5950">
                        <c:v>0</c:v>
                      </c:pt>
                      <c:pt idx="5951">
                        <c:v>0</c:v>
                      </c:pt>
                      <c:pt idx="5952">
                        <c:v>0</c:v>
                      </c:pt>
                      <c:pt idx="5953">
                        <c:v>0</c:v>
                      </c:pt>
                      <c:pt idx="5954">
                        <c:v>0</c:v>
                      </c:pt>
                      <c:pt idx="5955">
                        <c:v>0</c:v>
                      </c:pt>
                      <c:pt idx="5956">
                        <c:v>0</c:v>
                      </c:pt>
                      <c:pt idx="5957">
                        <c:v>0</c:v>
                      </c:pt>
                      <c:pt idx="5958">
                        <c:v>0</c:v>
                      </c:pt>
                      <c:pt idx="5959">
                        <c:v>0</c:v>
                      </c:pt>
                      <c:pt idx="5960">
                        <c:v>0</c:v>
                      </c:pt>
                      <c:pt idx="5961">
                        <c:v>0</c:v>
                      </c:pt>
                      <c:pt idx="5962">
                        <c:v>0</c:v>
                      </c:pt>
                      <c:pt idx="5963">
                        <c:v>0</c:v>
                      </c:pt>
                      <c:pt idx="5964">
                        <c:v>0</c:v>
                      </c:pt>
                      <c:pt idx="5965">
                        <c:v>0</c:v>
                      </c:pt>
                      <c:pt idx="5966">
                        <c:v>0</c:v>
                      </c:pt>
                      <c:pt idx="5967">
                        <c:v>0</c:v>
                      </c:pt>
                      <c:pt idx="5968">
                        <c:v>0</c:v>
                      </c:pt>
                      <c:pt idx="5969">
                        <c:v>0</c:v>
                      </c:pt>
                      <c:pt idx="5970">
                        <c:v>0</c:v>
                      </c:pt>
                      <c:pt idx="5971">
                        <c:v>0</c:v>
                      </c:pt>
                      <c:pt idx="5972">
                        <c:v>0</c:v>
                      </c:pt>
                      <c:pt idx="5973">
                        <c:v>0</c:v>
                      </c:pt>
                      <c:pt idx="5974">
                        <c:v>0</c:v>
                      </c:pt>
                      <c:pt idx="5975">
                        <c:v>0</c:v>
                      </c:pt>
                      <c:pt idx="5976">
                        <c:v>0</c:v>
                      </c:pt>
                      <c:pt idx="5977">
                        <c:v>0</c:v>
                      </c:pt>
                      <c:pt idx="5978">
                        <c:v>0</c:v>
                      </c:pt>
                      <c:pt idx="5979">
                        <c:v>0</c:v>
                      </c:pt>
                      <c:pt idx="5980">
                        <c:v>0</c:v>
                      </c:pt>
                      <c:pt idx="5981">
                        <c:v>0</c:v>
                      </c:pt>
                      <c:pt idx="5982">
                        <c:v>0</c:v>
                      </c:pt>
                      <c:pt idx="5983">
                        <c:v>0</c:v>
                      </c:pt>
                      <c:pt idx="5984">
                        <c:v>0.02</c:v>
                      </c:pt>
                      <c:pt idx="5985">
                        <c:v>0.03</c:v>
                      </c:pt>
                      <c:pt idx="5986">
                        <c:v>0.05</c:v>
                      </c:pt>
                      <c:pt idx="5987">
                        <c:v>0.06</c:v>
                      </c:pt>
                      <c:pt idx="5988">
                        <c:v>7.0000000000000007E-2</c:v>
                      </c:pt>
                      <c:pt idx="5989">
                        <c:v>7.0000000000000007E-2</c:v>
                      </c:pt>
                      <c:pt idx="5990">
                        <c:v>0.08</c:v>
                      </c:pt>
                      <c:pt idx="5991">
                        <c:v>0.08</c:v>
                      </c:pt>
                      <c:pt idx="5992">
                        <c:v>0.08</c:v>
                      </c:pt>
                      <c:pt idx="5993">
                        <c:v>0.08</c:v>
                      </c:pt>
                      <c:pt idx="5994">
                        <c:v>0.08</c:v>
                      </c:pt>
                      <c:pt idx="5995">
                        <c:v>0.08</c:v>
                      </c:pt>
                      <c:pt idx="5996">
                        <c:v>0.08</c:v>
                      </c:pt>
                      <c:pt idx="5997">
                        <c:v>0.08</c:v>
                      </c:pt>
                      <c:pt idx="5998">
                        <c:v>0.08</c:v>
                      </c:pt>
                      <c:pt idx="5999">
                        <c:v>0.08</c:v>
                      </c:pt>
                      <c:pt idx="6000">
                        <c:v>0.08</c:v>
                      </c:pt>
                      <c:pt idx="6001">
                        <c:v>0.08</c:v>
                      </c:pt>
                      <c:pt idx="6002">
                        <c:v>0.08</c:v>
                      </c:pt>
                      <c:pt idx="6003">
                        <c:v>0.08</c:v>
                      </c:pt>
                      <c:pt idx="6004">
                        <c:v>0.08</c:v>
                      </c:pt>
                      <c:pt idx="6005">
                        <c:v>0.08</c:v>
                      </c:pt>
                      <c:pt idx="6006">
                        <c:v>0.08</c:v>
                      </c:pt>
                      <c:pt idx="6007">
                        <c:v>0.08</c:v>
                      </c:pt>
                      <c:pt idx="6008">
                        <c:v>0.08</c:v>
                      </c:pt>
                      <c:pt idx="6009">
                        <c:v>0.08</c:v>
                      </c:pt>
                      <c:pt idx="6010">
                        <c:v>0.08</c:v>
                      </c:pt>
                      <c:pt idx="6011">
                        <c:v>0.08</c:v>
                      </c:pt>
                      <c:pt idx="6012">
                        <c:v>0.08</c:v>
                      </c:pt>
                      <c:pt idx="6013">
                        <c:v>0.08</c:v>
                      </c:pt>
                      <c:pt idx="6014">
                        <c:v>0.08</c:v>
                      </c:pt>
                      <c:pt idx="6015">
                        <c:v>0.08</c:v>
                      </c:pt>
                      <c:pt idx="6016">
                        <c:v>0.09</c:v>
                      </c:pt>
                      <c:pt idx="6017">
                        <c:v>0.09</c:v>
                      </c:pt>
                      <c:pt idx="6018">
                        <c:v>0.09</c:v>
                      </c:pt>
                      <c:pt idx="6019">
                        <c:v>0.1</c:v>
                      </c:pt>
                      <c:pt idx="6020">
                        <c:v>0.12</c:v>
                      </c:pt>
                      <c:pt idx="6021">
                        <c:v>0.22</c:v>
                      </c:pt>
                      <c:pt idx="6022">
                        <c:v>0.23</c:v>
                      </c:pt>
                      <c:pt idx="6023">
                        <c:v>0.24</c:v>
                      </c:pt>
                      <c:pt idx="6024">
                        <c:v>0.24</c:v>
                      </c:pt>
                      <c:pt idx="6025">
                        <c:v>0.24</c:v>
                      </c:pt>
                      <c:pt idx="6026">
                        <c:v>0.24</c:v>
                      </c:pt>
                      <c:pt idx="6027">
                        <c:v>0.24</c:v>
                      </c:pt>
                      <c:pt idx="6028">
                        <c:v>0.24</c:v>
                      </c:pt>
                      <c:pt idx="6029">
                        <c:v>0.24</c:v>
                      </c:pt>
                      <c:pt idx="6030">
                        <c:v>0.24</c:v>
                      </c:pt>
                      <c:pt idx="6031">
                        <c:v>0.24</c:v>
                      </c:pt>
                      <c:pt idx="6032">
                        <c:v>0.24</c:v>
                      </c:pt>
                      <c:pt idx="6033">
                        <c:v>0.24</c:v>
                      </c:pt>
                      <c:pt idx="6034">
                        <c:v>0.24</c:v>
                      </c:pt>
                      <c:pt idx="6035">
                        <c:v>0.24</c:v>
                      </c:pt>
                      <c:pt idx="6036">
                        <c:v>0.24</c:v>
                      </c:pt>
                      <c:pt idx="6037">
                        <c:v>0.24</c:v>
                      </c:pt>
                      <c:pt idx="6038">
                        <c:v>0.24</c:v>
                      </c:pt>
                      <c:pt idx="6039">
                        <c:v>0.24</c:v>
                      </c:pt>
                      <c:pt idx="6040">
                        <c:v>0.24</c:v>
                      </c:pt>
                      <c:pt idx="6041">
                        <c:v>0.24</c:v>
                      </c:pt>
                      <c:pt idx="6042">
                        <c:v>0.24</c:v>
                      </c:pt>
                      <c:pt idx="6043">
                        <c:v>0.24</c:v>
                      </c:pt>
                      <c:pt idx="6044">
                        <c:v>0.24</c:v>
                      </c:pt>
                      <c:pt idx="6045">
                        <c:v>0.24</c:v>
                      </c:pt>
                      <c:pt idx="6046">
                        <c:v>0.24</c:v>
                      </c:pt>
                      <c:pt idx="6047">
                        <c:v>0.24</c:v>
                      </c:pt>
                      <c:pt idx="6048">
                        <c:v>0.24</c:v>
                      </c:pt>
                      <c:pt idx="6049">
                        <c:v>0.24</c:v>
                      </c:pt>
                      <c:pt idx="6050">
                        <c:v>0.24</c:v>
                      </c:pt>
                      <c:pt idx="6051">
                        <c:v>0.24</c:v>
                      </c:pt>
                      <c:pt idx="6052">
                        <c:v>0.24</c:v>
                      </c:pt>
                      <c:pt idx="6053">
                        <c:v>0.24</c:v>
                      </c:pt>
                      <c:pt idx="6054">
                        <c:v>0.24</c:v>
                      </c:pt>
                      <c:pt idx="6055">
                        <c:v>0.24</c:v>
                      </c:pt>
                      <c:pt idx="6056">
                        <c:v>0.24</c:v>
                      </c:pt>
                      <c:pt idx="6057">
                        <c:v>0.24</c:v>
                      </c:pt>
                      <c:pt idx="6058">
                        <c:v>0.24</c:v>
                      </c:pt>
                      <c:pt idx="6059">
                        <c:v>0.24</c:v>
                      </c:pt>
                      <c:pt idx="6060">
                        <c:v>0.24</c:v>
                      </c:pt>
                      <c:pt idx="6061">
                        <c:v>0.24</c:v>
                      </c:pt>
                      <c:pt idx="6062">
                        <c:v>0.24</c:v>
                      </c:pt>
                      <c:pt idx="6063">
                        <c:v>0.24</c:v>
                      </c:pt>
                      <c:pt idx="6064">
                        <c:v>0.24</c:v>
                      </c:pt>
                      <c:pt idx="6065">
                        <c:v>0.24</c:v>
                      </c:pt>
                      <c:pt idx="6066">
                        <c:v>0.24</c:v>
                      </c:pt>
                      <c:pt idx="6067">
                        <c:v>0.24</c:v>
                      </c:pt>
                      <c:pt idx="6068">
                        <c:v>0.24</c:v>
                      </c:pt>
                      <c:pt idx="6069">
                        <c:v>0.24</c:v>
                      </c:pt>
                      <c:pt idx="6070">
                        <c:v>0.24</c:v>
                      </c:pt>
                      <c:pt idx="6071">
                        <c:v>0.24</c:v>
                      </c:pt>
                      <c:pt idx="6072">
                        <c:v>0.24</c:v>
                      </c:pt>
                      <c:pt idx="6073">
                        <c:v>0.24</c:v>
                      </c:pt>
                      <c:pt idx="6074">
                        <c:v>0.24</c:v>
                      </c:pt>
                      <c:pt idx="6075">
                        <c:v>0.25</c:v>
                      </c:pt>
                      <c:pt idx="6076">
                        <c:v>0.25</c:v>
                      </c:pt>
                      <c:pt idx="6077">
                        <c:v>0.25</c:v>
                      </c:pt>
                      <c:pt idx="6078">
                        <c:v>0.25</c:v>
                      </c:pt>
                      <c:pt idx="6079">
                        <c:v>0.25</c:v>
                      </c:pt>
                      <c:pt idx="6080">
                        <c:v>0.25</c:v>
                      </c:pt>
                      <c:pt idx="6081">
                        <c:v>0.25</c:v>
                      </c:pt>
                      <c:pt idx="6082">
                        <c:v>0.25</c:v>
                      </c:pt>
                      <c:pt idx="6083">
                        <c:v>0.25</c:v>
                      </c:pt>
                      <c:pt idx="6084">
                        <c:v>0.25</c:v>
                      </c:pt>
                      <c:pt idx="6085">
                        <c:v>0.25</c:v>
                      </c:pt>
                      <c:pt idx="6086">
                        <c:v>0.25</c:v>
                      </c:pt>
                      <c:pt idx="6087">
                        <c:v>0.25</c:v>
                      </c:pt>
                      <c:pt idx="6088">
                        <c:v>0.25</c:v>
                      </c:pt>
                      <c:pt idx="6089">
                        <c:v>0.25</c:v>
                      </c:pt>
                      <c:pt idx="6090">
                        <c:v>0.25</c:v>
                      </c:pt>
                      <c:pt idx="6091">
                        <c:v>0.25</c:v>
                      </c:pt>
                      <c:pt idx="6092">
                        <c:v>0.25</c:v>
                      </c:pt>
                      <c:pt idx="6093">
                        <c:v>0.25</c:v>
                      </c:pt>
                      <c:pt idx="6094">
                        <c:v>0.25</c:v>
                      </c:pt>
                      <c:pt idx="6095">
                        <c:v>0.25</c:v>
                      </c:pt>
                      <c:pt idx="6096">
                        <c:v>0.25</c:v>
                      </c:pt>
                      <c:pt idx="6097">
                        <c:v>0.25</c:v>
                      </c:pt>
                      <c:pt idx="6098">
                        <c:v>0.25</c:v>
                      </c:pt>
                      <c:pt idx="6099">
                        <c:v>0.25</c:v>
                      </c:pt>
                      <c:pt idx="6100">
                        <c:v>0.25</c:v>
                      </c:pt>
                      <c:pt idx="6101">
                        <c:v>0.25</c:v>
                      </c:pt>
                      <c:pt idx="6102">
                        <c:v>0.25</c:v>
                      </c:pt>
                      <c:pt idx="6103">
                        <c:v>0.25</c:v>
                      </c:pt>
                      <c:pt idx="6104">
                        <c:v>0.25</c:v>
                      </c:pt>
                      <c:pt idx="6105">
                        <c:v>0.25</c:v>
                      </c:pt>
                      <c:pt idx="6106">
                        <c:v>0.25</c:v>
                      </c:pt>
                      <c:pt idx="6107">
                        <c:v>0.25</c:v>
                      </c:pt>
                      <c:pt idx="6108">
                        <c:v>0.25</c:v>
                      </c:pt>
                      <c:pt idx="6109">
                        <c:v>0.25</c:v>
                      </c:pt>
                      <c:pt idx="6110">
                        <c:v>0.25</c:v>
                      </c:pt>
                      <c:pt idx="6111">
                        <c:v>0.25</c:v>
                      </c:pt>
                      <c:pt idx="6112">
                        <c:v>0.25</c:v>
                      </c:pt>
                      <c:pt idx="6113">
                        <c:v>0.25</c:v>
                      </c:pt>
                      <c:pt idx="6114">
                        <c:v>0.25</c:v>
                      </c:pt>
                      <c:pt idx="6115">
                        <c:v>0.25</c:v>
                      </c:pt>
                      <c:pt idx="6116">
                        <c:v>0.25</c:v>
                      </c:pt>
                      <c:pt idx="6117">
                        <c:v>0.25</c:v>
                      </c:pt>
                      <c:pt idx="6118">
                        <c:v>0.25</c:v>
                      </c:pt>
                      <c:pt idx="6119">
                        <c:v>0.25</c:v>
                      </c:pt>
                      <c:pt idx="6120">
                        <c:v>0.25</c:v>
                      </c:pt>
                      <c:pt idx="6121">
                        <c:v>0.25</c:v>
                      </c:pt>
                      <c:pt idx="6122">
                        <c:v>0.25</c:v>
                      </c:pt>
                      <c:pt idx="6123">
                        <c:v>0.25</c:v>
                      </c:pt>
                      <c:pt idx="6124">
                        <c:v>0.25</c:v>
                      </c:pt>
                      <c:pt idx="6125">
                        <c:v>0.25</c:v>
                      </c:pt>
                      <c:pt idx="6126">
                        <c:v>0.25</c:v>
                      </c:pt>
                      <c:pt idx="6127">
                        <c:v>0.25</c:v>
                      </c:pt>
                      <c:pt idx="6128">
                        <c:v>0.25</c:v>
                      </c:pt>
                      <c:pt idx="6129">
                        <c:v>0.25</c:v>
                      </c:pt>
                      <c:pt idx="6130">
                        <c:v>0.25</c:v>
                      </c:pt>
                      <c:pt idx="6131">
                        <c:v>0.25</c:v>
                      </c:pt>
                      <c:pt idx="6132">
                        <c:v>0.25</c:v>
                      </c:pt>
                      <c:pt idx="6133">
                        <c:v>0.25</c:v>
                      </c:pt>
                      <c:pt idx="6134">
                        <c:v>0.25</c:v>
                      </c:pt>
                      <c:pt idx="6135">
                        <c:v>0.25</c:v>
                      </c:pt>
                      <c:pt idx="6136">
                        <c:v>0.25</c:v>
                      </c:pt>
                      <c:pt idx="6137">
                        <c:v>0.25</c:v>
                      </c:pt>
                      <c:pt idx="6138">
                        <c:v>0.25</c:v>
                      </c:pt>
                      <c:pt idx="6139">
                        <c:v>0.25</c:v>
                      </c:pt>
                      <c:pt idx="6140">
                        <c:v>0.25</c:v>
                      </c:pt>
                      <c:pt idx="6141">
                        <c:v>0.25</c:v>
                      </c:pt>
                      <c:pt idx="6142">
                        <c:v>0.25</c:v>
                      </c:pt>
                      <c:pt idx="6143">
                        <c:v>0.25</c:v>
                      </c:pt>
                      <c:pt idx="6144">
                        <c:v>0.25</c:v>
                      </c:pt>
                      <c:pt idx="6145">
                        <c:v>0.25</c:v>
                      </c:pt>
                      <c:pt idx="6146">
                        <c:v>0.25</c:v>
                      </c:pt>
                      <c:pt idx="6147">
                        <c:v>0.25</c:v>
                      </c:pt>
                      <c:pt idx="6148">
                        <c:v>0.25</c:v>
                      </c:pt>
                      <c:pt idx="6149">
                        <c:v>0.25</c:v>
                      </c:pt>
                      <c:pt idx="6150">
                        <c:v>0.25</c:v>
                      </c:pt>
                      <c:pt idx="6151">
                        <c:v>0.25</c:v>
                      </c:pt>
                      <c:pt idx="6152">
                        <c:v>0.25</c:v>
                      </c:pt>
                      <c:pt idx="6153">
                        <c:v>0.25</c:v>
                      </c:pt>
                      <c:pt idx="6154">
                        <c:v>0.25</c:v>
                      </c:pt>
                      <c:pt idx="6155">
                        <c:v>0.25</c:v>
                      </c:pt>
                      <c:pt idx="6156">
                        <c:v>0.25</c:v>
                      </c:pt>
                      <c:pt idx="6157">
                        <c:v>0.25</c:v>
                      </c:pt>
                      <c:pt idx="6158">
                        <c:v>0.25</c:v>
                      </c:pt>
                      <c:pt idx="6159">
                        <c:v>0.25</c:v>
                      </c:pt>
                      <c:pt idx="6160">
                        <c:v>0.25</c:v>
                      </c:pt>
                      <c:pt idx="6161">
                        <c:v>0.25</c:v>
                      </c:pt>
                      <c:pt idx="6162">
                        <c:v>0.25</c:v>
                      </c:pt>
                      <c:pt idx="6163">
                        <c:v>0.25</c:v>
                      </c:pt>
                      <c:pt idx="6164">
                        <c:v>0.25</c:v>
                      </c:pt>
                      <c:pt idx="6165">
                        <c:v>0.25</c:v>
                      </c:pt>
                      <c:pt idx="6166">
                        <c:v>0.25</c:v>
                      </c:pt>
                      <c:pt idx="6167">
                        <c:v>0.25</c:v>
                      </c:pt>
                      <c:pt idx="6168">
                        <c:v>0</c:v>
                      </c:pt>
                      <c:pt idx="6169">
                        <c:v>0</c:v>
                      </c:pt>
                      <c:pt idx="6170">
                        <c:v>0</c:v>
                      </c:pt>
                      <c:pt idx="6171">
                        <c:v>0</c:v>
                      </c:pt>
                      <c:pt idx="6172">
                        <c:v>0</c:v>
                      </c:pt>
                      <c:pt idx="6173">
                        <c:v>0</c:v>
                      </c:pt>
                      <c:pt idx="6174">
                        <c:v>0</c:v>
                      </c:pt>
                      <c:pt idx="6175">
                        <c:v>0</c:v>
                      </c:pt>
                      <c:pt idx="6176">
                        <c:v>0</c:v>
                      </c:pt>
                      <c:pt idx="6177">
                        <c:v>0</c:v>
                      </c:pt>
                      <c:pt idx="6178">
                        <c:v>0</c:v>
                      </c:pt>
                      <c:pt idx="6179">
                        <c:v>0</c:v>
                      </c:pt>
                      <c:pt idx="6180">
                        <c:v>0</c:v>
                      </c:pt>
                      <c:pt idx="6181">
                        <c:v>0</c:v>
                      </c:pt>
                      <c:pt idx="6182">
                        <c:v>0</c:v>
                      </c:pt>
                      <c:pt idx="6183">
                        <c:v>0</c:v>
                      </c:pt>
                      <c:pt idx="6184">
                        <c:v>0</c:v>
                      </c:pt>
                      <c:pt idx="6185">
                        <c:v>0</c:v>
                      </c:pt>
                      <c:pt idx="6186">
                        <c:v>0</c:v>
                      </c:pt>
                      <c:pt idx="6187">
                        <c:v>0</c:v>
                      </c:pt>
                      <c:pt idx="6188">
                        <c:v>0</c:v>
                      </c:pt>
                      <c:pt idx="6189">
                        <c:v>0</c:v>
                      </c:pt>
                      <c:pt idx="6190">
                        <c:v>0</c:v>
                      </c:pt>
                      <c:pt idx="6191">
                        <c:v>0</c:v>
                      </c:pt>
                      <c:pt idx="6192">
                        <c:v>0</c:v>
                      </c:pt>
                      <c:pt idx="6193">
                        <c:v>0</c:v>
                      </c:pt>
                      <c:pt idx="6194">
                        <c:v>0</c:v>
                      </c:pt>
                      <c:pt idx="6195">
                        <c:v>0</c:v>
                      </c:pt>
                      <c:pt idx="6196">
                        <c:v>0</c:v>
                      </c:pt>
                      <c:pt idx="6197">
                        <c:v>0</c:v>
                      </c:pt>
                      <c:pt idx="6198">
                        <c:v>0</c:v>
                      </c:pt>
                      <c:pt idx="6199">
                        <c:v>0</c:v>
                      </c:pt>
                      <c:pt idx="6200">
                        <c:v>0</c:v>
                      </c:pt>
                      <c:pt idx="6201">
                        <c:v>0</c:v>
                      </c:pt>
                      <c:pt idx="6202">
                        <c:v>0</c:v>
                      </c:pt>
                      <c:pt idx="6203">
                        <c:v>0</c:v>
                      </c:pt>
                      <c:pt idx="6204">
                        <c:v>0</c:v>
                      </c:pt>
                      <c:pt idx="6205">
                        <c:v>0</c:v>
                      </c:pt>
                      <c:pt idx="6206">
                        <c:v>0</c:v>
                      </c:pt>
                      <c:pt idx="6207">
                        <c:v>0</c:v>
                      </c:pt>
                      <c:pt idx="6208">
                        <c:v>0</c:v>
                      </c:pt>
                      <c:pt idx="6209">
                        <c:v>0</c:v>
                      </c:pt>
                      <c:pt idx="6210">
                        <c:v>0</c:v>
                      </c:pt>
                      <c:pt idx="6211">
                        <c:v>0</c:v>
                      </c:pt>
                      <c:pt idx="6212">
                        <c:v>0</c:v>
                      </c:pt>
                      <c:pt idx="6213">
                        <c:v>0</c:v>
                      </c:pt>
                      <c:pt idx="6214">
                        <c:v>0</c:v>
                      </c:pt>
                      <c:pt idx="6215">
                        <c:v>0</c:v>
                      </c:pt>
                      <c:pt idx="6216">
                        <c:v>0</c:v>
                      </c:pt>
                      <c:pt idx="6217">
                        <c:v>0</c:v>
                      </c:pt>
                      <c:pt idx="6218">
                        <c:v>0</c:v>
                      </c:pt>
                      <c:pt idx="6219">
                        <c:v>0</c:v>
                      </c:pt>
                      <c:pt idx="6220">
                        <c:v>0</c:v>
                      </c:pt>
                      <c:pt idx="6221">
                        <c:v>0</c:v>
                      </c:pt>
                      <c:pt idx="6222">
                        <c:v>0</c:v>
                      </c:pt>
                      <c:pt idx="6223">
                        <c:v>0</c:v>
                      </c:pt>
                      <c:pt idx="6224">
                        <c:v>0</c:v>
                      </c:pt>
                      <c:pt idx="6225">
                        <c:v>0</c:v>
                      </c:pt>
                      <c:pt idx="6226">
                        <c:v>0</c:v>
                      </c:pt>
                      <c:pt idx="6227">
                        <c:v>0</c:v>
                      </c:pt>
                      <c:pt idx="6228">
                        <c:v>0</c:v>
                      </c:pt>
                      <c:pt idx="6229">
                        <c:v>0</c:v>
                      </c:pt>
                      <c:pt idx="6230">
                        <c:v>0</c:v>
                      </c:pt>
                      <c:pt idx="6231">
                        <c:v>0</c:v>
                      </c:pt>
                      <c:pt idx="6232">
                        <c:v>0</c:v>
                      </c:pt>
                      <c:pt idx="6233">
                        <c:v>0</c:v>
                      </c:pt>
                      <c:pt idx="6234">
                        <c:v>0</c:v>
                      </c:pt>
                      <c:pt idx="6235">
                        <c:v>0</c:v>
                      </c:pt>
                      <c:pt idx="6236">
                        <c:v>0</c:v>
                      </c:pt>
                      <c:pt idx="6237">
                        <c:v>0</c:v>
                      </c:pt>
                      <c:pt idx="6238">
                        <c:v>0</c:v>
                      </c:pt>
                      <c:pt idx="6239">
                        <c:v>0</c:v>
                      </c:pt>
                      <c:pt idx="6240">
                        <c:v>0</c:v>
                      </c:pt>
                      <c:pt idx="6241">
                        <c:v>0</c:v>
                      </c:pt>
                      <c:pt idx="6242">
                        <c:v>0</c:v>
                      </c:pt>
                      <c:pt idx="6243">
                        <c:v>0</c:v>
                      </c:pt>
                      <c:pt idx="6244">
                        <c:v>0</c:v>
                      </c:pt>
                      <c:pt idx="6245">
                        <c:v>0</c:v>
                      </c:pt>
                      <c:pt idx="6246">
                        <c:v>0</c:v>
                      </c:pt>
                      <c:pt idx="6247">
                        <c:v>0</c:v>
                      </c:pt>
                      <c:pt idx="6248">
                        <c:v>0</c:v>
                      </c:pt>
                      <c:pt idx="6249">
                        <c:v>0</c:v>
                      </c:pt>
                      <c:pt idx="6250">
                        <c:v>0</c:v>
                      </c:pt>
                      <c:pt idx="6251">
                        <c:v>0</c:v>
                      </c:pt>
                      <c:pt idx="6252">
                        <c:v>0</c:v>
                      </c:pt>
                      <c:pt idx="6253">
                        <c:v>0</c:v>
                      </c:pt>
                      <c:pt idx="6254">
                        <c:v>0</c:v>
                      </c:pt>
                      <c:pt idx="6255">
                        <c:v>0</c:v>
                      </c:pt>
                      <c:pt idx="6256">
                        <c:v>0</c:v>
                      </c:pt>
                      <c:pt idx="6257">
                        <c:v>0</c:v>
                      </c:pt>
                      <c:pt idx="6258">
                        <c:v>0</c:v>
                      </c:pt>
                      <c:pt idx="6259">
                        <c:v>0</c:v>
                      </c:pt>
                      <c:pt idx="6260">
                        <c:v>0</c:v>
                      </c:pt>
                      <c:pt idx="6261">
                        <c:v>0</c:v>
                      </c:pt>
                      <c:pt idx="6262">
                        <c:v>0</c:v>
                      </c:pt>
                      <c:pt idx="6263">
                        <c:v>0</c:v>
                      </c:pt>
                      <c:pt idx="6264">
                        <c:v>0</c:v>
                      </c:pt>
                      <c:pt idx="6265">
                        <c:v>0</c:v>
                      </c:pt>
                      <c:pt idx="6266">
                        <c:v>0</c:v>
                      </c:pt>
                      <c:pt idx="6267">
                        <c:v>0</c:v>
                      </c:pt>
                      <c:pt idx="6268">
                        <c:v>0</c:v>
                      </c:pt>
                      <c:pt idx="6269">
                        <c:v>0</c:v>
                      </c:pt>
                      <c:pt idx="6270">
                        <c:v>0</c:v>
                      </c:pt>
                      <c:pt idx="6271">
                        <c:v>0</c:v>
                      </c:pt>
                      <c:pt idx="6272">
                        <c:v>0</c:v>
                      </c:pt>
                      <c:pt idx="6273">
                        <c:v>0</c:v>
                      </c:pt>
                      <c:pt idx="6274">
                        <c:v>0</c:v>
                      </c:pt>
                      <c:pt idx="6275">
                        <c:v>0</c:v>
                      </c:pt>
                      <c:pt idx="6276">
                        <c:v>0</c:v>
                      </c:pt>
                      <c:pt idx="6277">
                        <c:v>0</c:v>
                      </c:pt>
                      <c:pt idx="6278">
                        <c:v>0</c:v>
                      </c:pt>
                      <c:pt idx="6279">
                        <c:v>0</c:v>
                      </c:pt>
                      <c:pt idx="6280">
                        <c:v>0</c:v>
                      </c:pt>
                      <c:pt idx="6281">
                        <c:v>0</c:v>
                      </c:pt>
                      <c:pt idx="6282">
                        <c:v>0</c:v>
                      </c:pt>
                      <c:pt idx="6283">
                        <c:v>0</c:v>
                      </c:pt>
                      <c:pt idx="6284">
                        <c:v>0</c:v>
                      </c:pt>
                      <c:pt idx="6285">
                        <c:v>0</c:v>
                      </c:pt>
                      <c:pt idx="6286">
                        <c:v>0</c:v>
                      </c:pt>
                      <c:pt idx="6287">
                        <c:v>0</c:v>
                      </c:pt>
                      <c:pt idx="6288">
                        <c:v>0</c:v>
                      </c:pt>
                      <c:pt idx="6289">
                        <c:v>0</c:v>
                      </c:pt>
                      <c:pt idx="6290">
                        <c:v>0</c:v>
                      </c:pt>
                      <c:pt idx="6291">
                        <c:v>0</c:v>
                      </c:pt>
                      <c:pt idx="6292">
                        <c:v>0</c:v>
                      </c:pt>
                      <c:pt idx="6293">
                        <c:v>0</c:v>
                      </c:pt>
                      <c:pt idx="6294">
                        <c:v>0</c:v>
                      </c:pt>
                      <c:pt idx="6295">
                        <c:v>0</c:v>
                      </c:pt>
                      <c:pt idx="6296">
                        <c:v>0</c:v>
                      </c:pt>
                      <c:pt idx="6297">
                        <c:v>0</c:v>
                      </c:pt>
                      <c:pt idx="6298">
                        <c:v>0</c:v>
                      </c:pt>
                      <c:pt idx="6299">
                        <c:v>0</c:v>
                      </c:pt>
                      <c:pt idx="6300">
                        <c:v>0</c:v>
                      </c:pt>
                      <c:pt idx="6301">
                        <c:v>0</c:v>
                      </c:pt>
                      <c:pt idx="6302">
                        <c:v>0</c:v>
                      </c:pt>
                      <c:pt idx="6303">
                        <c:v>0</c:v>
                      </c:pt>
                      <c:pt idx="6304">
                        <c:v>0</c:v>
                      </c:pt>
                      <c:pt idx="6305">
                        <c:v>0</c:v>
                      </c:pt>
                      <c:pt idx="6306">
                        <c:v>0</c:v>
                      </c:pt>
                      <c:pt idx="6307">
                        <c:v>0</c:v>
                      </c:pt>
                      <c:pt idx="6308">
                        <c:v>0</c:v>
                      </c:pt>
                      <c:pt idx="6309">
                        <c:v>0</c:v>
                      </c:pt>
                      <c:pt idx="6310">
                        <c:v>0</c:v>
                      </c:pt>
                      <c:pt idx="6311">
                        <c:v>0</c:v>
                      </c:pt>
                      <c:pt idx="6312">
                        <c:v>0</c:v>
                      </c:pt>
                      <c:pt idx="6313">
                        <c:v>0</c:v>
                      </c:pt>
                      <c:pt idx="6314">
                        <c:v>0</c:v>
                      </c:pt>
                      <c:pt idx="6315">
                        <c:v>0</c:v>
                      </c:pt>
                      <c:pt idx="6316">
                        <c:v>0</c:v>
                      </c:pt>
                      <c:pt idx="6317">
                        <c:v>0</c:v>
                      </c:pt>
                      <c:pt idx="6318">
                        <c:v>0</c:v>
                      </c:pt>
                      <c:pt idx="6319">
                        <c:v>0</c:v>
                      </c:pt>
                      <c:pt idx="6320">
                        <c:v>0</c:v>
                      </c:pt>
                      <c:pt idx="6321">
                        <c:v>0</c:v>
                      </c:pt>
                      <c:pt idx="6322">
                        <c:v>0</c:v>
                      </c:pt>
                      <c:pt idx="6323">
                        <c:v>0</c:v>
                      </c:pt>
                      <c:pt idx="6324">
                        <c:v>0</c:v>
                      </c:pt>
                      <c:pt idx="6325">
                        <c:v>0</c:v>
                      </c:pt>
                      <c:pt idx="6326">
                        <c:v>0</c:v>
                      </c:pt>
                      <c:pt idx="6327">
                        <c:v>0</c:v>
                      </c:pt>
                      <c:pt idx="6328">
                        <c:v>0</c:v>
                      </c:pt>
                      <c:pt idx="6329">
                        <c:v>0</c:v>
                      </c:pt>
                      <c:pt idx="6330">
                        <c:v>0</c:v>
                      </c:pt>
                      <c:pt idx="6331">
                        <c:v>0</c:v>
                      </c:pt>
                      <c:pt idx="6332">
                        <c:v>0</c:v>
                      </c:pt>
                      <c:pt idx="6333">
                        <c:v>0</c:v>
                      </c:pt>
                      <c:pt idx="6334">
                        <c:v>0</c:v>
                      </c:pt>
                      <c:pt idx="6335">
                        <c:v>0</c:v>
                      </c:pt>
                      <c:pt idx="6336">
                        <c:v>0</c:v>
                      </c:pt>
                      <c:pt idx="6337">
                        <c:v>0</c:v>
                      </c:pt>
                      <c:pt idx="6338">
                        <c:v>0</c:v>
                      </c:pt>
                      <c:pt idx="6339">
                        <c:v>0</c:v>
                      </c:pt>
                      <c:pt idx="6340">
                        <c:v>0</c:v>
                      </c:pt>
                      <c:pt idx="6341">
                        <c:v>0</c:v>
                      </c:pt>
                      <c:pt idx="6342">
                        <c:v>0</c:v>
                      </c:pt>
                      <c:pt idx="6343">
                        <c:v>0</c:v>
                      </c:pt>
                      <c:pt idx="6344">
                        <c:v>0</c:v>
                      </c:pt>
                      <c:pt idx="6345">
                        <c:v>0</c:v>
                      </c:pt>
                      <c:pt idx="6346">
                        <c:v>0</c:v>
                      </c:pt>
                      <c:pt idx="6347">
                        <c:v>0</c:v>
                      </c:pt>
                      <c:pt idx="6348">
                        <c:v>0</c:v>
                      </c:pt>
                      <c:pt idx="6349">
                        <c:v>0</c:v>
                      </c:pt>
                      <c:pt idx="6350">
                        <c:v>0</c:v>
                      </c:pt>
                      <c:pt idx="6351">
                        <c:v>0</c:v>
                      </c:pt>
                      <c:pt idx="6352">
                        <c:v>0</c:v>
                      </c:pt>
                      <c:pt idx="6353">
                        <c:v>0</c:v>
                      </c:pt>
                      <c:pt idx="6354">
                        <c:v>0</c:v>
                      </c:pt>
                      <c:pt idx="6355">
                        <c:v>0</c:v>
                      </c:pt>
                      <c:pt idx="6356">
                        <c:v>0</c:v>
                      </c:pt>
                      <c:pt idx="6357">
                        <c:v>0</c:v>
                      </c:pt>
                      <c:pt idx="6358">
                        <c:v>0</c:v>
                      </c:pt>
                      <c:pt idx="6359">
                        <c:v>0</c:v>
                      </c:pt>
                      <c:pt idx="6360">
                        <c:v>0</c:v>
                      </c:pt>
                      <c:pt idx="6361">
                        <c:v>0</c:v>
                      </c:pt>
                      <c:pt idx="6362">
                        <c:v>0</c:v>
                      </c:pt>
                      <c:pt idx="6363">
                        <c:v>0</c:v>
                      </c:pt>
                      <c:pt idx="6364">
                        <c:v>0</c:v>
                      </c:pt>
                      <c:pt idx="6365">
                        <c:v>0</c:v>
                      </c:pt>
                      <c:pt idx="6366">
                        <c:v>0</c:v>
                      </c:pt>
                      <c:pt idx="6367">
                        <c:v>0</c:v>
                      </c:pt>
                      <c:pt idx="6368">
                        <c:v>0</c:v>
                      </c:pt>
                      <c:pt idx="6369">
                        <c:v>0</c:v>
                      </c:pt>
                      <c:pt idx="6370">
                        <c:v>0</c:v>
                      </c:pt>
                      <c:pt idx="6371">
                        <c:v>0</c:v>
                      </c:pt>
                      <c:pt idx="6372">
                        <c:v>0</c:v>
                      </c:pt>
                      <c:pt idx="6373">
                        <c:v>0</c:v>
                      </c:pt>
                      <c:pt idx="6374">
                        <c:v>0</c:v>
                      </c:pt>
                      <c:pt idx="6375">
                        <c:v>0</c:v>
                      </c:pt>
                      <c:pt idx="6376">
                        <c:v>0</c:v>
                      </c:pt>
                      <c:pt idx="6377">
                        <c:v>0</c:v>
                      </c:pt>
                      <c:pt idx="6378">
                        <c:v>0</c:v>
                      </c:pt>
                      <c:pt idx="6379">
                        <c:v>0</c:v>
                      </c:pt>
                      <c:pt idx="6380">
                        <c:v>0</c:v>
                      </c:pt>
                      <c:pt idx="6381">
                        <c:v>0</c:v>
                      </c:pt>
                      <c:pt idx="6382">
                        <c:v>0</c:v>
                      </c:pt>
                      <c:pt idx="6383">
                        <c:v>0</c:v>
                      </c:pt>
                      <c:pt idx="6384">
                        <c:v>0</c:v>
                      </c:pt>
                      <c:pt idx="6385">
                        <c:v>0</c:v>
                      </c:pt>
                      <c:pt idx="6386">
                        <c:v>0</c:v>
                      </c:pt>
                      <c:pt idx="6387">
                        <c:v>0</c:v>
                      </c:pt>
                      <c:pt idx="6388">
                        <c:v>0</c:v>
                      </c:pt>
                      <c:pt idx="6389">
                        <c:v>0</c:v>
                      </c:pt>
                      <c:pt idx="6390">
                        <c:v>0</c:v>
                      </c:pt>
                      <c:pt idx="6391">
                        <c:v>0</c:v>
                      </c:pt>
                      <c:pt idx="6392">
                        <c:v>0</c:v>
                      </c:pt>
                      <c:pt idx="6393">
                        <c:v>0</c:v>
                      </c:pt>
                      <c:pt idx="6394">
                        <c:v>0</c:v>
                      </c:pt>
                      <c:pt idx="6395">
                        <c:v>0</c:v>
                      </c:pt>
                      <c:pt idx="6396">
                        <c:v>0</c:v>
                      </c:pt>
                      <c:pt idx="6397">
                        <c:v>0</c:v>
                      </c:pt>
                      <c:pt idx="6398">
                        <c:v>0</c:v>
                      </c:pt>
                      <c:pt idx="6399">
                        <c:v>0</c:v>
                      </c:pt>
                      <c:pt idx="6400">
                        <c:v>0</c:v>
                      </c:pt>
                      <c:pt idx="6401">
                        <c:v>0</c:v>
                      </c:pt>
                      <c:pt idx="6402">
                        <c:v>0</c:v>
                      </c:pt>
                      <c:pt idx="6403">
                        <c:v>0</c:v>
                      </c:pt>
                      <c:pt idx="6404">
                        <c:v>0</c:v>
                      </c:pt>
                      <c:pt idx="6405">
                        <c:v>0</c:v>
                      </c:pt>
                      <c:pt idx="6406">
                        <c:v>0</c:v>
                      </c:pt>
                      <c:pt idx="6407">
                        <c:v>0</c:v>
                      </c:pt>
                      <c:pt idx="6408">
                        <c:v>0</c:v>
                      </c:pt>
                      <c:pt idx="6409">
                        <c:v>0</c:v>
                      </c:pt>
                      <c:pt idx="6410">
                        <c:v>0</c:v>
                      </c:pt>
                      <c:pt idx="6411">
                        <c:v>0</c:v>
                      </c:pt>
                      <c:pt idx="6412">
                        <c:v>0</c:v>
                      </c:pt>
                      <c:pt idx="6413">
                        <c:v>0</c:v>
                      </c:pt>
                      <c:pt idx="6414">
                        <c:v>0</c:v>
                      </c:pt>
                      <c:pt idx="6415">
                        <c:v>0</c:v>
                      </c:pt>
                      <c:pt idx="6416">
                        <c:v>0</c:v>
                      </c:pt>
                      <c:pt idx="6417">
                        <c:v>0</c:v>
                      </c:pt>
                      <c:pt idx="6418">
                        <c:v>0</c:v>
                      </c:pt>
                      <c:pt idx="6419">
                        <c:v>0</c:v>
                      </c:pt>
                      <c:pt idx="6420">
                        <c:v>0</c:v>
                      </c:pt>
                      <c:pt idx="6421">
                        <c:v>0</c:v>
                      </c:pt>
                      <c:pt idx="6422">
                        <c:v>0</c:v>
                      </c:pt>
                      <c:pt idx="6423">
                        <c:v>0</c:v>
                      </c:pt>
                      <c:pt idx="6424">
                        <c:v>0</c:v>
                      </c:pt>
                      <c:pt idx="6425">
                        <c:v>0</c:v>
                      </c:pt>
                      <c:pt idx="6426">
                        <c:v>0</c:v>
                      </c:pt>
                      <c:pt idx="6427">
                        <c:v>0</c:v>
                      </c:pt>
                      <c:pt idx="6428">
                        <c:v>0</c:v>
                      </c:pt>
                      <c:pt idx="6429">
                        <c:v>0</c:v>
                      </c:pt>
                      <c:pt idx="6430">
                        <c:v>0</c:v>
                      </c:pt>
                      <c:pt idx="6431">
                        <c:v>0</c:v>
                      </c:pt>
                      <c:pt idx="6432">
                        <c:v>0</c:v>
                      </c:pt>
                      <c:pt idx="6433">
                        <c:v>0</c:v>
                      </c:pt>
                      <c:pt idx="6434">
                        <c:v>0</c:v>
                      </c:pt>
                      <c:pt idx="6435">
                        <c:v>0</c:v>
                      </c:pt>
                      <c:pt idx="6436">
                        <c:v>0</c:v>
                      </c:pt>
                      <c:pt idx="6437">
                        <c:v>0</c:v>
                      </c:pt>
                      <c:pt idx="6438">
                        <c:v>0</c:v>
                      </c:pt>
                      <c:pt idx="6439">
                        <c:v>0</c:v>
                      </c:pt>
                      <c:pt idx="6440">
                        <c:v>0</c:v>
                      </c:pt>
                      <c:pt idx="6441">
                        <c:v>0</c:v>
                      </c:pt>
                      <c:pt idx="6442">
                        <c:v>0</c:v>
                      </c:pt>
                      <c:pt idx="6443">
                        <c:v>0</c:v>
                      </c:pt>
                      <c:pt idx="6444">
                        <c:v>0</c:v>
                      </c:pt>
                      <c:pt idx="6445">
                        <c:v>0</c:v>
                      </c:pt>
                      <c:pt idx="6446">
                        <c:v>0</c:v>
                      </c:pt>
                      <c:pt idx="6447">
                        <c:v>0</c:v>
                      </c:pt>
                      <c:pt idx="6448">
                        <c:v>0</c:v>
                      </c:pt>
                      <c:pt idx="6449">
                        <c:v>0</c:v>
                      </c:pt>
                      <c:pt idx="6450">
                        <c:v>0</c:v>
                      </c:pt>
                      <c:pt idx="6451">
                        <c:v>0</c:v>
                      </c:pt>
                      <c:pt idx="6452">
                        <c:v>0</c:v>
                      </c:pt>
                      <c:pt idx="6453">
                        <c:v>0</c:v>
                      </c:pt>
                      <c:pt idx="6454">
                        <c:v>0</c:v>
                      </c:pt>
                      <c:pt idx="6455">
                        <c:v>0</c:v>
                      </c:pt>
                      <c:pt idx="6456">
                        <c:v>0</c:v>
                      </c:pt>
                      <c:pt idx="6457">
                        <c:v>0</c:v>
                      </c:pt>
                      <c:pt idx="6458">
                        <c:v>0</c:v>
                      </c:pt>
                      <c:pt idx="6459">
                        <c:v>0</c:v>
                      </c:pt>
                      <c:pt idx="6460">
                        <c:v>0</c:v>
                      </c:pt>
                      <c:pt idx="6461">
                        <c:v>0</c:v>
                      </c:pt>
                      <c:pt idx="6462">
                        <c:v>0</c:v>
                      </c:pt>
                      <c:pt idx="6463">
                        <c:v>0</c:v>
                      </c:pt>
                      <c:pt idx="6464">
                        <c:v>0</c:v>
                      </c:pt>
                      <c:pt idx="6465">
                        <c:v>0</c:v>
                      </c:pt>
                      <c:pt idx="6466">
                        <c:v>0</c:v>
                      </c:pt>
                      <c:pt idx="6467">
                        <c:v>0</c:v>
                      </c:pt>
                      <c:pt idx="6468">
                        <c:v>0</c:v>
                      </c:pt>
                      <c:pt idx="6469">
                        <c:v>0</c:v>
                      </c:pt>
                      <c:pt idx="6470">
                        <c:v>0</c:v>
                      </c:pt>
                      <c:pt idx="6471">
                        <c:v>0</c:v>
                      </c:pt>
                      <c:pt idx="6472">
                        <c:v>0</c:v>
                      </c:pt>
                      <c:pt idx="6473">
                        <c:v>0</c:v>
                      </c:pt>
                      <c:pt idx="6474">
                        <c:v>0</c:v>
                      </c:pt>
                      <c:pt idx="6475">
                        <c:v>0</c:v>
                      </c:pt>
                      <c:pt idx="6476">
                        <c:v>0</c:v>
                      </c:pt>
                      <c:pt idx="6477">
                        <c:v>0</c:v>
                      </c:pt>
                      <c:pt idx="6478">
                        <c:v>0</c:v>
                      </c:pt>
                      <c:pt idx="6479">
                        <c:v>0</c:v>
                      </c:pt>
                      <c:pt idx="6480">
                        <c:v>0</c:v>
                      </c:pt>
                      <c:pt idx="6481">
                        <c:v>0</c:v>
                      </c:pt>
                      <c:pt idx="6482">
                        <c:v>0</c:v>
                      </c:pt>
                      <c:pt idx="6483">
                        <c:v>0</c:v>
                      </c:pt>
                      <c:pt idx="6484">
                        <c:v>0</c:v>
                      </c:pt>
                      <c:pt idx="6485">
                        <c:v>0</c:v>
                      </c:pt>
                      <c:pt idx="6486">
                        <c:v>0</c:v>
                      </c:pt>
                      <c:pt idx="6487">
                        <c:v>0</c:v>
                      </c:pt>
                      <c:pt idx="6488">
                        <c:v>0</c:v>
                      </c:pt>
                      <c:pt idx="6489">
                        <c:v>0</c:v>
                      </c:pt>
                      <c:pt idx="6490">
                        <c:v>0</c:v>
                      </c:pt>
                      <c:pt idx="6491">
                        <c:v>0</c:v>
                      </c:pt>
                      <c:pt idx="6492">
                        <c:v>0</c:v>
                      </c:pt>
                      <c:pt idx="6493">
                        <c:v>0</c:v>
                      </c:pt>
                      <c:pt idx="6494">
                        <c:v>0</c:v>
                      </c:pt>
                      <c:pt idx="6495">
                        <c:v>0</c:v>
                      </c:pt>
                      <c:pt idx="6496">
                        <c:v>0</c:v>
                      </c:pt>
                      <c:pt idx="6497">
                        <c:v>0</c:v>
                      </c:pt>
                      <c:pt idx="6498">
                        <c:v>0</c:v>
                      </c:pt>
                      <c:pt idx="6499">
                        <c:v>0</c:v>
                      </c:pt>
                      <c:pt idx="6500">
                        <c:v>0</c:v>
                      </c:pt>
                      <c:pt idx="6501">
                        <c:v>0</c:v>
                      </c:pt>
                      <c:pt idx="6502">
                        <c:v>0</c:v>
                      </c:pt>
                      <c:pt idx="6503">
                        <c:v>0</c:v>
                      </c:pt>
                      <c:pt idx="6504">
                        <c:v>0</c:v>
                      </c:pt>
                      <c:pt idx="6505">
                        <c:v>0</c:v>
                      </c:pt>
                      <c:pt idx="6506">
                        <c:v>0</c:v>
                      </c:pt>
                      <c:pt idx="6507">
                        <c:v>0</c:v>
                      </c:pt>
                      <c:pt idx="6508">
                        <c:v>0</c:v>
                      </c:pt>
                      <c:pt idx="6509">
                        <c:v>0</c:v>
                      </c:pt>
                      <c:pt idx="6510">
                        <c:v>0</c:v>
                      </c:pt>
                      <c:pt idx="6511">
                        <c:v>0</c:v>
                      </c:pt>
                      <c:pt idx="6512">
                        <c:v>0</c:v>
                      </c:pt>
                      <c:pt idx="6513">
                        <c:v>0</c:v>
                      </c:pt>
                      <c:pt idx="6514">
                        <c:v>0</c:v>
                      </c:pt>
                      <c:pt idx="6515">
                        <c:v>0</c:v>
                      </c:pt>
                      <c:pt idx="6516">
                        <c:v>0</c:v>
                      </c:pt>
                      <c:pt idx="6517">
                        <c:v>0</c:v>
                      </c:pt>
                      <c:pt idx="6518">
                        <c:v>0</c:v>
                      </c:pt>
                      <c:pt idx="6519">
                        <c:v>0</c:v>
                      </c:pt>
                      <c:pt idx="6520">
                        <c:v>0</c:v>
                      </c:pt>
                      <c:pt idx="6521">
                        <c:v>0</c:v>
                      </c:pt>
                      <c:pt idx="6522">
                        <c:v>0</c:v>
                      </c:pt>
                      <c:pt idx="6523">
                        <c:v>0</c:v>
                      </c:pt>
                      <c:pt idx="6524">
                        <c:v>0</c:v>
                      </c:pt>
                      <c:pt idx="6525">
                        <c:v>0</c:v>
                      </c:pt>
                      <c:pt idx="6526">
                        <c:v>0</c:v>
                      </c:pt>
                      <c:pt idx="6527">
                        <c:v>0</c:v>
                      </c:pt>
                      <c:pt idx="6528">
                        <c:v>0</c:v>
                      </c:pt>
                      <c:pt idx="6529">
                        <c:v>0</c:v>
                      </c:pt>
                      <c:pt idx="6530">
                        <c:v>0</c:v>
                      </c:pt>
                      <c:pt idx="6531">
                        <c:v>0</c:v>
                      </c:pt>
                      <c:pt idx="6532">
                        <c:v>0</c:v>
                      </c:pt>
                      <c:pt idx="6533">
                        <c:v>0</c:v>
                      </c:pt>
                      <c:pt idx="6534">
                        <c:v>0</c:v>
                      </c:pt>
                      <c:pt idx="6535">
                        <c:v>0</c:v>
                      </c:pt>
                      <c:pt idx="6536">
                        <c:v>0</c:v>
                      </c:pt>
                      <c:pt idx="6537">
                        <c:v>0</c:v>
                      </c:pt>
                      <c:pt idx="6538">
                        <c:v>0</c:v>
                      </c:pt>
                      <c:pt idx="6539">
                        <c:v>0</c:v>
                      </c:pt>
                      <c:pt idx="6540">
                        <c:v>0</c:v>
                      </c:pt>
                      <c:pt idx="6541">
                        <c:v>0</c:v>
                      </c:pt>
                      <c:pt idx="6542">
                        <c:v>0</c:v>
                      </c:pt>
                      <c:pt idx="6543">
                        <c:v>0</c:v>
                      </c:pt>
                      <c:pt idx="6544">
                        <c:v>0</c:v>
                      </c:pt>
                      <c:pt idx="6545">
                        <c:v>0</c:v>
                      </c:pt>
                      <c:pt idx="6546">
                        <c:v>0</c:v>
                      </c:pt>
                      <c:pt idx="6547">
                        <c:v>0</c:v>
                      </c:pt>
                      <c:pt idx="6548">
                        <c:v>0</c:v>
                      </c:pt>
                      <c:pt idx="6549">
                        <c:v>0</c:v>
                      </c:pt>
                      <c:pt idx="6550">
                        <c:v>0</c:v>
                      </c:pt>
                      <c:pt idx="6551">
                        <c:v>0</c:v>
                      </c:pt>
                      <c:pt idx="6552">
                        <c:v>0</c:v>
                      </c:pt>
                      <c:pt idx="6553">
                        <c:v>0</c:v>
                      </c:pt>
                      <c:pt idx="6554">
                        <c:v>0</c:v>
                      </c:pt>
                      <c:pt idx="6555">
                        <c:v>0</c:v>
                      </c:pt>
                      <c:pt idx="6556">
                        <c:v>0</c:v>
                      </c:pt>
                      <c:pt idx="6557">
                        <c:v>0</c:v>
                      </c:pt>
                      <c:pt idx="6558">
                        <c:v>0</c:v>
                      </c:pt>
                      <c:pt idx="6559">
                        <c:v>0</c:v>
                      </c:pt>
                      <c:pt idx="6560">
                        <c:v>0</c:v>
                      </c:pt>
                      <c:pt idx="6561">
                        <c:v>0</c:v>
                      </c:pt>
                      <c:pt idx="6562">
                        <c:v>0</c:v>
                      </c:pt>
                      <c:pt idx="6563">
                        <c:v>0</c:v>
                      </c:pt>
                      <c:pt idx="6564">
                        <c:v>0</c:v>
                      </c:pt>
                      <c:pt idx="6565">
                        <c:v>0</c:v>
                      </c:pt>
                      <c:pt idx="6566">
                        <c:v>0</c:v>
                      </c:pt>
                      <c:pt idx="6567">
                        <c:v>0</c:v>
                      </c:pt>
                      <c:pt idx="6568">
                        <c:v>0</c:v>
                      </c:pt>
                      <c:pt idx="6569">
                        <c:v>0</c:v>
                      </c:pt>
                      <c:pt idx="6570">
                        <c:v>0</c:v>
                      </c:pt>
                      <c:pt idx="6571">
                        <c:v>0</c:v>
                      </c:pt>
                      <c:pt idx="6572">
                        <c:v>0</c:v>
                      </c:pt>
                      <c:pt idx="6573">
                        <c:v>0</c:v>
                      </c:pt>
                      <c:pt idx="6574">
                        <c:v>0</c:v>
                      </c:pt>
                      <c:pt idx="6575">
                        <c:v>0</c:v>
                      </c:pt>
                      <c:pt idx="6576">
                        <c:v>0</c:v>
                      </c:pt>
                      <c:pt idx="6577">
                        <c:v>0</c:v>
                      </c:pt>
                      <c:pt idx="6578">
                        <c:v>0</c:v>
                      </c:pt>
                      <c:pt idx="6579">
                        <c:v>0</c:v>
                      </c:pt>
                      <c:pt idx="6580">
                        <c:v>0</c:v>
                      </c:pt>
                      <c:pt idx="6581">
                        <c:v>0</c:v>
                      </c:pt>
                      <c:pt idx="6582">
                        <c:v>0</c:v>
                      </c:pt>
                      <c:pt idx="6583">
                        <c:v>0</c:v>
                      </c:pt>
                      <c:pt idx="6584">
                        <c:v>0</c:v>
                      </c:pt>
                      <c:pt idx="6585">
                        <c:v>0</c:v>
                      </c:pt>
                      <c:pt idx="6586">
                        <c:v>0</c:v>
                      </c:pt>
                      <c:pt idx="6587">
                        <c:v>0</c:v>
                      </c:pt>
                      <c:pt idx="6588">
                        <c:v>0</c:v>
                      </c:pt>
                      <c:pt idx="6589">
                        <c:v>0</c:v>
                      </c:pt>
                      <c:pt idx="6590">
                        <c:v>0</c:v>
                      </c:pt>
                      <c:pt idx="6591">
                        <c:v>0</c:v>
                      </c:pt>
                      <c:pt idx="6592">
                        <c:v>0</c:v>
                      </c:pt>
                      <c:pt idx="6593">
                        <c:v>0</c:v>
                      </c:pt>
                      <c:pt idx="6594">
                        <c:v>0</c:v>
                      </c:pt>
                      <c:pt idx="6595">
                        <c:v>0</c:v>
                      </c:pt>
                      <c:pt idx="6596">
                        <c:v>0</c:v>
                      </c:pt>
                      <c:pt idx="6597">
                        <c:v>0</c:v>
                      </c:pt>
                      <c:pt idx="6598">
                        <c:v>0</c:v>
                      </c:pt>
                      <c:pt idx="6599">
                        <c:v>0</c:v>
                      </c:pt>
                      <c:pt idx="6600">
                        <c:v>0</c:v>
                      </c:pt>
                      <c:pt idx="6601">
                        <c:v>0</c:v>
                      </c:pt>
                      <c:pt idx="6602">
                        <c:v>0</c:v>
                      </c:pt>
                      <c:pt idx="6603">
                        <c:v>0</c:v>
                      </c:pt>
                      <c:pt idx="6604">
                        <c:v>0</c:v>
                      </c:pt>
                      <c:pt idx="6605">
                        <c:v>0</c:v>
                      </c:pt>
                      <c:pt idx="6606">
                        <c:v>0</c:v>
                      </c:pt>
                      <c:pt idx="6607">
                        <c:v>0</c:v>
                      </c:pt>
                      <c:pt idx="6608">
                        <c:v>0</c:v>
                      </c:pt>
                      <c:pt idx="6609">
                        <c:v>0</c:v>
                      </c:pt>
                      <c:pt idx="6610">
                        <c:v>0</c:v>
                      </c:pt>
                      <c:pt idx="6611">
                        <c:v>0</c:v>
                      </c:pt>
                      <c:pt idx="6612">
                        <c:v>0</c:v>
                      </c:pt>
                      <c:pt idx="6613">
                        <c:v>0</c:v>
                      </c:pt>
                      <c:pt idx="6614">
                        <c:v>0</c:v>
                      </c:pt>
                      <c:pt idx="6615">
                        <c:v>0</c:v>
                      </c:pt>
                      <c:pt idx="6616">
                        <c:v>0</c:v>
                      </c:pt>
                      <c:pt idx="6617">
                        <c:v>0</c:v>
                      </c:pt>
                      <c:pt idx="6618">
                        <c:v>0</c:v>
                      </c:pt>
                      <c:pt idx="6619">
                        <c:v>0</c:v>
                      </c:pt>
                      <c:pt idx="6620">
                        <c:v>0</c:v>
                      </c:pt>
                      <c:pt idx="6621">
                        <c:v>0</c:v>
                      </c:pt>
                      <c:pt idx="6622">
                        <c:v>0</c:v>
                      </c:pt>
                      <c:pt idx="6623">
                        <c:v>0</c:v>
                      </c:pt>
                      <c:pt idx="6624">
                        <c:v>0</c:v>
                      </c:pt>
                      <c:pt idx="6625">
                        <c:v>0</c:v>
                      </c:pt>
                      <c:pt idx="6626">
                        <c:v>0</c:v>
                      </c:pt>
                      <c:pt idx="6627">
                        <c:v>0</c:v>
                      </c:pt>
                      <c:pt idx="6628">
                        <c:v>0</c:v>
                      </c:pt>
                      <c:pt idx="6629">
                        <c:v>0</c:v>
                      </c:pt>
                      <c:pt idx="6630">
                        <c:v>0</c:v>
                      </c:pt>
                      <c:pt idx="6631">
                        <c:v>0</c:v>
                      </c:pt>
                      <c:pt idx="6632">
                        <c:v>0</c:v>
                      </c:pt>
                      <c:pt idx="6633">
                        <c:v>0</c:v>
                      </c:pt>
                      <c:pt idx="6634">
                        <c:v>0</c:v>
                      </c:pt>
                      <c:pt idx="6635">
                        <c:v>0</c:v>
                      </c:pt>
                      <c:pt idx="6636">
                        <c:v>0</c:v>
                      </c:pt>
                      <c:pt idx="6637">
                        <c:v>0</c:v>
                      </c:pt>
                      <c:pt idx="6638">
                        <c:v>0</c:v>
                      </c:pt>
                      <c:pt idx="6639">
                        <c:v>0</c:v>
                      </c:pt>
                      <c:pt idx="6640">
                        <c:v>0</c:v>
                      </c:pt>
                      <c:pt idx="6641">
                        <c:v>0</c:v>
                      </c:pt>
                      <c:pt idx="6642">
                        <c:v>0</c:v>
                      </c:pt>
                      <c:pt idx="6643">
                        <c:v>0</c:v>
                      </c:pt>
                      <c:pt idx="6644">
                        <c:v>0</c:v>
                      </c:pt>
                      <c:pt idx="6645">
                        <c:v>0</c:v>
                      </c:pt>
                      <c:pt idx="6646">
                        <c:v>0</c:v>
                      </c:pt>
                      <c:pt idx="6647">
                        <c:v>0</c:v>
                      </c:pt>
                      <c:pt idx="6648">
                        <c:v>0</c:v>
                      </c:pt>
                      <c:pt idx="6649">
                        <c:v>0</c:v>
                      </c:pt>
                      <c:pt idx="6650">
                        <c:v>0</c:v>
                      </c:pt>
                      <c:pt idx="6651">
                        <c:v>0</c:v>
                      </c:pt>
                      <c:pt idx="6652">
                        <c:v>0</c:v>
                      </c:pt>
                      <c:pt idx="6653">
                        <c:v>0</c:v>
                      </c:pt>
                      <c:pt idx="6654">
                        <c:v>0</c:v>
                      </c:pt>
                      <c:pt idx="6655">
                        <c:v>0</c:v>
                      </c:pt>
                      <c:pt idx="6656">
                        <c:v>0</c:v>
                      </c:pt>
                      <c:pt idx="6657">
                        <c:v>0</c:v>
                      </c:pt>
                      <c:pt idx="6658">
                        <c:v>0</c:v>
                      </c:pt>
                      <c:pt idx="6659">
                        <c:v>0</c:v>
                      </c:pt>
                      <c:pt idx="6660">
                        <c:v>0</c:v>
                      </c:pt>
                      <c:pt idx="6661">
                        <c:v>0</c:v>
                      </c:pt>
                      <c:pt idx="6662">
                        <c:v>0</c:v>
                      </c:pt>
                      <c:pt idx="6663">
                        <c:v>0</c:v>
                      </c:pt>
                      <c:pt idx="6664">
                        <c:v>0</c:v>
                      </c:pt>
                      <c:pt idx="6665">
                        <c:v>0</c:v>
                      </c:pt>
                      <c:pt idx="6666">
                        <c:v>0</c:v>
                      </c:pt>
                      <c:pt idx="6667">
                        <c:v>0</c:v>
                      </c:pt>
                      <c:pt idx="6668">
                        <c:v>0</c:v>
                      </c:pt>
                      <c:pt idx="6669">
                        <c:v>0</c:v>
                      </c:pt>
                      <c:pt idx="6670">
                        <c:v>0</c:v>
                      </c:pt>
                      <c:pt idx="6671">
                        <c:v>0</c:v>
                      </c:pt>
                      <c:pt idx="6672">
                        <c:v>0</c:v>
                      </c:pt>
                      <c:pt idx="6673">
                        <c:v>0</c:v>
                      </c:pt>
                      <c:pt idx="6674">
                        <c:v>0</c:v>
                      </c:pt>
                      <c:pt idx="6675">
                        <c:v>0</c:v>
                      </c:pt>
                      <c:pt idx="6676">
                        <c:v>0</c:v>
                      </c:pt>
                      <c:pt idx="6677">
                        <c:v>0</c:v>
                      </c:pt>
                      <c:pt idx="6678">
                        <c:v>0</c:v>
                      </c:pt>
                      <c:pt idx="6679">
                        <c:v>0</c:v>
                      </c:pt>
                      <c:pt idx="6680">
                        <c:v>0</c:v>
                      </c:pt>
                      <c:pt idx="6681">
                        <c:v>0</c:v>
                      </c:pt>
                      <c:pt idx="6682">
                        <c:v>0</c:v>
                      </c:pt>
                      <c:pt idx="6683">
                        <c:v>0</c:v>
                      </c:pt>
                      <c:pt idx="6684">
                        <c:v>0</c:v>
                      </c:pt>
                      <c:pt idx="6685">
                        <c:v>0</c:v>
                      </c:pt>
                      <c:pt idx="6686">
                        <c:v>0</c:v>
                      </c:pt>
                      <c:pt idx="6687">
                        <c:v>0</c:v>
                      </c:pt>
                      <c:pt idx="6688">
                        <c:v>0</c:v>
                      </c:pt>
                      <c:pt idx="6689">
                        <c:v>0</c:v>
                      </c:pt>
                      <c:pt idx="6690">
                        <c:v>0</c:v>
                      </c:pt>
                      <c:pt idx="6691">
                        <c:v>0</c:v>
                      </c:pt>
                      <c:pt idx="6692">
                        <c:v>0</c:v>
                      </c:pt>
                      <c:pt idx="6693">
                        <c:v>0</c:v>
                      </c:pt>
                      <c:pt idx="6694">
                        <c:v>0</c:v>
                      </c:pt>
                      <c:pt idx="6695">
                        <c:v>0</c:v>
                      </c:pt>
                      <c:pt idx="6696">
                        <c:v>0</c:v>
                      </c:pt>
                      <c:pt idx="6697">
                        <c:v>0</c:v>
                      </c:pt>
                      <c:pt idx="6698">
                        <c:v>0</c:v>
                      </c:pt>
                      <c:pt idx="6699">
                        <c:v>0</c:v>
                      </c:pt>
                      <c:pt idx="6700">
                        <c:v>0</c:v>
                      </c:pt>
                      <c:pt idx="6701">
                        <c:v>0</c:v>
                      </c:pt>
                      <c:pt idx="6702">
                        <c:v>0</c:v>
                      </c:pt>
                      <c:pt idx="6703">
                        <c:v>0</c:v>
                      </c:pt>
                      <c:pt idx="6704">
                        <c:v>0</c:v>
                      </c:pt>
                      <c:pt idx="6705">
                        <c:v>0</c:v>
                      </c:pt>
                      <c:pt idx="6706">
                        <c:v>0</c:v>
                      </c:pt>
                      <c:pt idx="6707">
                        <c:v>0</c:v>
                      </c:pt>
                      <c:pt idx="6708">
                        <c:v>0</c:v>
                      </c:pt>
                      <c:pt idx="6709">
                        <c:v>0</c:v>
                      </c:pt>
                      <c:pt idx="6710">
                        <c:v>0</c:v>
                      </c:pt>
                      <c:pt idx="6711">
                        <c:v>0</c:v>
                      </c:pt>
                      <c:pt idx="6712">
                        <c:v>0</c:v>
                      </c:pt>
                      <c:pt idx="6713">
                        <c:v>0</c:v>
                      </c:pt>
                      <c:pt idx="6714">
                        <c:v>0</c:v>
                      </c:pt>
                      <c:pt idx="6715">
                        <c:v>0</c:v>
                      </c:pt>
                      <c:pt idx="6716">
                        <c:v>0</c:v>
                      </c:pt>
                      <c:pt idx="6717">
                        <c:v>0</c:v>
                      </c:pt>
                      <c:pt idx="6718">
                        <c:v>0</c:v>
                      </c:pt>
                      <c:pt idx="6719">
                        <c:v>0</c:v>
                      </c:pt>
                      <c:pt idx="6720">
                        <c:v>0</c:v>
                      </c:pt>
                      <c:pt idx="6721">
                        <c:v>0</c:v>
                      </c:pt>
                      <c:pt idx="6722">
                        <c:v>0</c:v>
                      </c:pt>
                      <c:pt idx="6723">
                        <c:v>0</c:v>
                      </c:pt>
                      <c:pt idx="6724">
                        <c:v>0</c:v>
                      </c:pt>
                      <c:pt idx="6725">
                        <c:v>0</c:v>
                      </c:pt>
                      <c:pt idx="6726">
                        <c:v>0</c:v>
                      </c:pt>
                      <c:pt idx="6727">
                        <c:v>0</c:v>
                      </c:pt>
                      <c:pt idx="6728">
                        <c:v>0</c:v>
                      </c:pt>
                      <c:pt idx="6729">
                        <c:v>0</c:v>
                      </c:pt>
                      <c:pt idx="6730">
                        <c:v>0</c:v>
                      </c:pt>
                      <c:pt idx="6731">
                        <c:v>0</c:v>
                      </c:pt>
                      <c:pt idx="6732">
                        <c:v>0</c:v>
                      </c:pt>
                      <c:pt idx="6733">
                        <c:v>0</c:v>
                      </c:pt>
                      <c:pt idx="6734">
                        <c:v>0</c:v>
                      </c:pt>
                      <c:pt idx="6735">
                        <c:v>0</c:v>
                      </c:pt>
                      <c:pt idx="6736">
                        <c:v>0</c:v>
                      </c:pt>
                      <c:pt idx="6737">
                        <c:v>0</c:v>
                      </c:pt>
                      <c:pt idx="6738">
                        <c:v>0</c:v>
                      </c:pt>
                      <c:pt idx="6739">
                        <c:v>0</c:v>
                      </c:pt>
                      <c:pt idx="6740">
                        <c:v>0</c:v>
                      </c:pt>
                      <c:pt idx="6741">
                        <c:v>0</c:v>
                      </c:pt>
                      <c:pt idx="6742">
                        <c:v>0</c:v>
                      </c:pt>
                      <c:pt idx="6743">
                        <c:v>0</c:v>
                      </c:pt>
                      <c:pt idx="6744">
                        <c:v>0</c:v>
                      </c:pt>
                      <c:pt idx="6745">
                        <c:v>0</c:v>
                      </c:pt>
                      <c:pt idx="6746">
                        <c:v>0</c:v>
                      </c:pt>
                      <c:pt idx="6747">
                        <c:v>0</c:v>
                      </c:pt>
                      <c:pt idx="6748">
                        <c:v>0</c:v>
                      </c:pt>
                      <c:pt idx="6749">
                        <c:v>0</c:v>
                      </c:pt>
                      <c:pt idx="6750">
                        <c:v>0</c:v>
                      </c:pt>
                      <c:pt idx="6751">
                        <c:v>0</c:v>
                      </c:pt>
                      <c:pt idx="6752">
                        <c:v>0</c:v>
                      </c:pt>
                      <c:pt idx="6753">
                        <c:v>0</c:v>
                      </c:pt>
                      <c:pt idx="6754">
                        <c:v>0</c:v>
                      </c:pt>
                      <c:pt idx="6755">
                        <c:v>0</c:v>
                      </c:pt>
                      <c:pt idx="6756">
                        <c:v>0</c:v>
                      </c:pt>
                      <c:pt idx="6757">
                        <c:v>0</c:v>
                      </c:pt>
                      <c:pt idx="6758">
                        <c:v>0</c:v>
                      </c:pt>
                      <c:pt idx="6759">
                        <c:v>0</c:v>
                      </c:pt>
                      <c:pt idx="6760">
                        <c:v>0</c:v>
                      </c:pt>
                      <c:pt idx="6761">
                        <c:v>0</c:v>
                      </c:pt>
                      <c:pt idx="6762">
                        <c:v>0</c:v>
                      </c:pt>
                      <c:pt idx="6763">
                        <c:v>0</c:v>
                      </c:pt>
                      <c:pt idx="6764">
                        <c:v>0</c:v>
                      </c:pt>
                      <c:pt idx="6765">
                        <c:v>0</c:v>
                      </c:pt>
                      <c:pt idx="6766">
                        <c:v>0</c:v>
                      </c:pt>
                      <c:pt idx="6767">
                        <c:v>0</c:v>
                      </c:pt>
                      <c:pt idx="6768">
                        <c:v>0</c:v>
                      </c:pt>
                      <c:pt idx="6769">
                        <c:v>0</c:v>
                      </c:pt>
                      <c:pt idx="6770">
                        <c:v>0</c:v>
                      </c:pt>
                      <c:pt idx="6771">
                        <c:v>0</c:v>
                      </c:pt>
                      <c:pt idx="6772">
                        <c:v>0</c:v>
                      </c:pt>
                      <c:pt idx="6773">
                        <c:v>0</c:v>
                      </c:pt>
                      <c:pt idx="6774">
                        <c:v>0</c:v>
                      </c:pt>
                      <c:pt idx="6775">
                        <c:v>0</c:v>
                      </c:pt>
                      <c:pt idx="6776">
                        <c:v>0</c:v>
                      </c:pt>
                      <c:pt idx="6777">
                        <c:v>0</c:v>
                      </c:pt>
                      <c:pt idx="6778">
                        <c:v>0</c:v>
                      </c:pt>
                      <c:pt idx="6779">
                        <c:v>0</c:v>
                      </c:pt>
                      <c:pt idx="6780">
                        <c:v>0</c:v>
                      </c:pt>
                      <c:pt idx="6781">
                        <c:v>0</c:v>
                      </c:pt>
                      <c:pt idx="6782">
                        <c:v>0</c:v>
                      </c:pt>
                      <c:pt idx="6783">
                        <c:v>0</c:v>
                      </c:pt>
                      <c:pt idx="6784">
                        <c:v>0</c:v>
                      </c:pt>
                      <c:pt idx="6785">
                        <c:v>0</c:v>
                      </c:pt>
                      <c:pt idx="6786">
                        <c:v>0</c:v>
                      </c:pt>
                      <c:pt idx="6787">
                        <c:v>0</c:v>
                      </c:pt>
                      <c:pt idx="6788">
                        <c:v>0</c:v>
                      </c:pt>
                      <c:pt idx="6789">
                        <c:v>0</c:v>
                      </c:pt>
                      <c:pt idx="6790">
                        <c:v>0</c:v>
                      </c:pt>
                      <c:pt idx="6791">
                        <c:v>0</c:v>
                      </c:pt>
                      <c:pt idx="6792">
                        <c:v>0</c:v>
                      </c:pt>
                      <c:pt idx="6793">
                        <c:v>0</c:v>
                      </c:pt>
                      <c:pt idx="6794">
                        <c:v>0</c:v>
                      </c:pt>
                      <c:pt idx="6795">
                        <c:v>0</c:v>
                      </c:pt>
                      <c:pt idx="6796">
                        <c:v>0</c:v>
                      </c:pt>
                      <c:pt idx="6797">
                        <c:v>0</c:v>
                      </c:pt>
                      <c:pt idx="6798">
                        <c:v>0</c:v>
                      </c:pt>
                      <c:pt idx="6799">
                        <c:v>0</c:v>
                      </c:pt>
                      <c:pt idx="6800">
                        <c:v>0</c:v>
                      </c:pt>
                      <c:pt idx="6801">
                        <c:v>0</c:v>
                      </c:pt>
                      <c:pt idx="6802">
                        <c:v>0</c:v>
                      </c:pt>
                      <c:pt idx="6803">
                        <c:v>0</c:v>
                      </c:pt>
                      <c:pt idx="6804">
                        <c:v>0</c:v>
                      </c:pt>
                      <c:pt idx="6805">
                        <c:v>0</c:v>
                      </c:pt>
                      <c:pt idx="6806">
                        <c:v>0</c:v>
                      </c:pt>
                      <c:pt idx="6807">
                        <c:v>0</c:v>
                      </c:pt>
                      <c:pt idx="6808">
                        <c:v>0</c:v>
                      </c:pt>
                      <c:pt idx="6809">
                        <c:v>0</c:v>
                      </c:pt>
                      <c:pt idx="6810">
                        <c:v>0</c:v>
                      </c:pt>
                      <c:pt idx="6811">
                        <c:v>0</c:v>
                      </c:pt>
                      <c:pt idx="6812">
                        <c:v>0</c:v>
                      </c:pt>
                      <c:pt idx="6813">
                        <c:v>0</c:v>
                      </c:pt>
                      <c:pt idx="6814">
                        <c:v>0</c:v>
                      </c:pt>
                      <c:pt idx="6815">
                        <c:v>0</c:v>
                      </c:pt>
                      <c:pt idx="6816">
                        <c:v>0</c:v>
                      </c:pt>
                      <c:pt idx="6817">
                        <c:v>0</c:v>
                      </c:pt>
                      <c:pt idx="6818">
                        <c:v>0</c:v>
                      </c:pt>
                      <c:pt idx="6819">
                        <c:v>0</c:v>
                      </c:pt>
                      <c:pt idx="6820">
                        <c:v>0</c:v>
                      </c:pt>
                      <c:pt idx="6821">
                        <c:v>0</c:v>
                      </c:pt>
                      <c:pt idx="6822">
                        <c:v>0</c:v>
                      </c:pt>
                      <c:pt idx="6823">
                        <c:v>0</c:v>
                      </c:pt>
                      <c:pt idx="6824">
                        <c:v>0</c:v>
                      </c:pt>
                      <c:pt idx="6825">
                        <c:v>0</c:v>
                      </c:pt>
                      <c:pt idx="6826">
                        <c:v>0</c:v>
                      </c:pt>
                      <c:pt idx="6827">
                        <c:v>0</c:v>
                      </c:pt>
                      <c:pt idx="6828">
                        <c:v>0</c:v>
                      </c:pt>
                      <c:pt idx="6829">
                        <c:v>0</c:v>
                      </c:pt>
                      <c:pt idx="6830">
                        <c:v>0</c:v>
                      </c:pt>
                      <c:pt idx="6831">
                        <c:v>0</c:v>
                      </c:pt>
                      <c:pt idx="6832">
                        <c:v>0</c:v>
                      </c:pt>
                      <c:pt idx="6833">
                        <c:v>0</c:v>
                      </c:pt>
                      <c:pt idx="6834">
                        <c:v>0</c:v>
                      </c:pt>
                      <c:pt idx="6835">
                        <c:v>0</c:v>
                      </c:pt>
                      <c:pt idx="6836">
                        <c:v>0</c:v>
                      </c:pt>
                      <c:pt idx="6837">
                        <c:v>0</c:v>
                      </c:pt>
                      <c:pt idx="6838">
                        <c:v>0</c:v>
                      </c:pt>
                      <c:pt idx="6839">
                        <c:v>0</c:v>
                      </c:pt>
                      <c:pt idx="6840">
                        <c:v>0</c:v>
                      </c:pt>
                      <c:pt idx="6841">
                        <c:v>0</c:v>
                      </c:pt>
                      <c:pt idx="6842">
                        <c:v>0</c:v>
                      </c:pt>
                      <c:pt idx="6843">
                        <c:v>0</c:v>
                      </c:pt>
                      <c:pt idx="6844">
                        <c:v>0</c:v>
                      </c:pt>
                      <c:pt idx="6845">
                        <c:v>0</c:v>
                      </c:pt>
                      <c:pt idx="6846">
                        <c:v>0</c:v>
                      </c:pt>
                      <c:pt idx="6847">
                        <c:v>0</c:v>
                      </c:pt>
                      <c:pt idx="6848">
                        <c:v>0</c:v>
                      </c:pt>
                      <c:pt idx="6849">
                        <c:v>0</c:v>
                      </c:pt>
                      <c:pt idx="6850">
                        <c:v>0</c:v>
                      </c:pt>
                      <c:pt idx="6851">
                        <c:v>0</c:v>
                      </c:pt>
                      <c:pt idx="6852">
                        <c:v>0</c:v>
                      </c:pt>
                      <c:pt idx="6853">
                        <c:v>0</c:v>
                      </c:pt>
                      <c:pt idx="6854">
                        <c:v>0</c:v>
                      </c:pt>
                      <c:pt idx="6855">
                        <c:v>0</c:v>
                      </c:pt>
                      <c:pt idx="6856">
                        <c:v>0</c:v>
                      </c:pt>
                      <c:pt idx="6857">
                        <c:v>0</c:v>
                      </c:pt>
                      <c:pt idx="6858">
                        <c:v>0</c:v>
                      </c:pt>
                      <c:pt idx="6859">
                        <c:v>0</c:v>
                      </c:pt>
                      <c:pt idx="6860">
                        <c:v>0</c:v>
                      </c:pt>
                      <c:pt idx="6861">
                        <c:v>0</c:v>
                      </c:pt>
                      <c:pt idx="6862">
                        <c:v>0</c:v>
                      </c:pt>
                      <c:pt idx="6863">
                        <c:v>0</c:v>
                      </c:pt>
                      <c:pt idx="6864">
                        <c:v>0</c:v>
                      </c:pt>
                      <c:pt idx="6865">
                        <c:v>0</c:v>
                      </c:pt>
                      <c:pt idx="6866">
                        <c:v>0</c:v>
                      </c:pt>
                      <c:pt idx="6867">
                        <c:v>0</c:v>
                      </c:pt>
                      <c:pt idx="6868">
                        <c:v>0</c:v>
                      </c:pt>
                      <c:pt idx="6869">
                        <c:v>0</c:v>
                      </c:pt>
                      <c:pt idx="6870">
                        <c:v>0</c:v>
                      </c:pt>
                      <c:pt idx="6871">
                        <c:v>0</c:v>
                      </c:pt>
                      <c:pt idx="6872">
                        <c:v>0</c:v>
                      </c:pt>
                      <c:pt idx="6873">
                        <c:v>0</c:v>
                      </c:pt>
                      <c:pt idx="6874">
                        <c:v>0</c:v>
                      </c:pt>
                      <c:pt idx="6875">
                        <c:v>0</c:v>
                      </c:pt>
                      <c:pt idx="6876">
                        <c:v>0</c:v>
                      </c:pt>
                      <c:pt idx="6877">
                        <c:v>0</c:v>
                      </c:pt>
                      <c:pt idx="6878">
                        <c:v>0</c:v>
                      </c:pt>
                      <c:pt idx="6879">
                        <c:v>0</c:v>
                      </c:pt>
                      <c:pt idx="6880">
                        <c:v>0</c:v>
                      </c:pt>
                      <c:pt idx="6881">
                        <c:v>0</c:v>
                      </c:pt>
                      <c:pt idx="6882">
                        <c:v>0</c:v>
                      </c:pt>
                      <c:pt idx="6883">
                        <c:v>0</c:v>
                      </c:pt>
                      <c:pt idx="6884">
                        <c:v>0</c:v>
                      </c:pt>
                      <c:pt idx="6885">
                        <c:v>0</c:v>
                      </c:pt>
                      <c:pt idx="6886">
                        <c:v>0</c:v>
                      </c:pt>
                      <c:pt idx="6887">
                        <c:v>0</c:v>
                      </c:pt>
                      <c:pt idx="6888">
                        <c:v>0</c:v>
                      </c:pt>
                      <c:pt idx="6889">
                        <c:v>0</c:v>
                      </c:pt>
                      <c:pt idx="6890">
                        <c:v>0</c:v>
                      </c:pt>
                      <c:pt idx="6891">
                        <c:v>0</c:v>
                      </c:pt>
                      <c:pt idx="6892">
                        <c:v>0</c:v>
                      </c:pt>
                      <c:pt idx="6893">
                        <c:v>0</c:v>
                      </c:pt>
                      <c:pt idx="6894">
                        <c:v>0</c:v>
                      </c:pt>
                      <c:pt idx="6895">
                        <c:v>0</c:v>
                      </c:pt>
                      <c:pt idx="6896">
                        <c:v>0</c:v>
                      </c:pt>
                      <c:pt idx="6897">
                        <c:v>0</c:v>
                      </c:pt>
                      <c:pt idx="6898">
                        <c:v>0</c:v>
                      </c:pt>
                      <c:pt idx="6899">
                        <c:v>0</c:v>
                      </c:pt>
                      <c:pt idx="6900">
                        <c:v>0</c:v>
                      </c:pt>
                      <c:pt idx="6901">
                        <c:v>0</c:v>
                      </c:pt>
                      <c:pt idx="6902">
                        <c:v>0</c:v>
                      </c:pt>
                      <c:pt idx="6903">
                        <c:v>0</c:v>
                      </c:pt>
                      <c:pt idx="6904">
                        <c:v>0</c:v>
                      </c:pt>
                      <c:pt idx="6905">
                        <c:v>0</c:v>
                      </c:pt>
                      <c:pt idx="6906">
                        <c:v>0</c:v>
                      </c:pt>
                      <c:pt idx="6907">
                        <c:v>0</c:v>
                      </c:pt>
                      <c:pt idx="6908">
                        <c:v>0</c:v>
                      </c:pt>
                      <c:pt idx="6909">
                        <c:v>0</c:v>
                      </c:pt>
                      <c:pt idx="6910">
                        <c:v>0</c:v>
                      </c:pt>
                      <c:pt idx="6911">
                        <c:v>0</c:v>
                      </c:pt>
                      <c:pt idx="6912">
                        <c:v>0</c:v>
                      </c:pt>
                      <c:pt idx="6913">
                        <c:v>0</c:v>
                      </c:pt>
                      <c:pt idx="6914">
                        <c:v>0</c:v>
                      </c:pt>
                      <c:pt idx="6915">
                        <c:v>0</c:v>
                      </c:pt>
                      <c:pt idx="6916">
                        <c:v>0</c:v>
                      </c:pt>
                      <c:pt idx="6917">
                        <c:v>0</c:v>
                      </c:pt>
                      <c:pt idx="6918">
                        <c:v>0</c:v>
                      </c:pt>
                      <c:pt idx="6919">
                        <c:v>0</c:v>
                      </c:pt>
                      <c:pt idx="6920">
                        <c:v>0</c:v>
                      </c:pt>
                      <c:pt idx="6921">
                        <c:v>0</c:v>
                      </c:pt>
                      <c:pt idx="6922">
                        <c:v>0</c:v>
                      </c:pt>
                      <c:pt idx="6923">
                        <c:v>0</c:v>
                      </c:pt>
                      <c:pt idx="6924">
                        <c:v>0</c:v>
                      </c:pt>
                      <c:pt idx="6925">
                        <c:v>0</c:v>
                      </c:pt>
                      <c:pt idx="6926">
                        <c:v>0</c:v>
                      </c:pt>
                      <c:pt idx="6927">
                        <c:v>0</c:v>
                      </c:pt>
                      <c:pt idx="6928">
                        <c:v>0</c:v>
                      </c:pt>
                      <c:pt idx="6929">
                        <c:v>0</c:v>
                      </c:pt>
                      <c:pt idx="6930">
                        <c:v>0</c:v>
                      </c:pt>
                      <c:pt idx="6931">
                        <c:v>0</c:v>
                      </c:pt>
                      <c:pt idx="6932">
                        <c:v>0</c:v>
                      </c:pt>
                      <c:pt idx="6933">
                        <c:v>0</c:v>
                      </c:pt>
                      <c:pt idx="6934">
                        <c:v>0</c:v>
                      </c:pt>
                      <c:pt idx="6935">
                        <c:v>0</c:v>
                      </c:pt>
                      <c:pt idx="6936">
                        <c:v>0</c:v>
                      </c:pt>
                      <c:pt idx="6937">
                        <c:v>0</c:v>
                      </c:pt>
                      <c:pt idx="6938">
                        <c:v>0</c:v>
                      </c:pt>
                      <c:pt idx="6939">
                        <c:v>0</c:v>
                      </c:pt>
                      <c:pt idx="6940">
                        <c:v>0</c:v>
                      </c:pt>
                      <c:pt idx="6941">
                        <c:v>0</c:v>
                      </c:pt>
                      <c:pt idx="6942">
                        <c:v>0</c:v>
                      </c:pt>
                      <c:pt idx="6943">
                        <c:v>0</c:v>
                      </c:pt>
                      <c:pt idx="6944">
                        <c:v>0</c:v>
                      </c:pt>
                      <c:pt idx="6945">
                        <c:v>0</c:v>
                      </c:pt>
                      <c:pt idx="6946">
                        <c:v>0</c:v>
                      </c:pt>
                      <c:pt idx="6947">
                        <c:v>0</c:v>
                      </c:pt>
                      <c:pt idx="6948">
                        <c:v>0</c:v>
                      </c:pt>
                      <c:pt idx="6949">
                        <c:v>0</c:v>
                      </c:pt>
                      <c:pt idx="6950">
                        <c:v>0</c:v>
                      </c:pt>
                      <c:pt idx="6951">
                        <c:v>0</c:v>
                      </c:pt>
                      <c:pt idx="6952">
                        <c:v>0</c:v>
                      </c:pt>
                      <c:pt idx="6953">
                        <c:v>0</c:v>
                      </c:pt>
                      <c:pt idx="6954">
                        <c:v>0</c:v>
                      </c:pt>
                      <c:pt idx="6955">
                        <c:v>0</c:v>
                      </c:pt>
                      <c:pt idx="6956">
                        <c:v>0</c:v>
                      </c:pt>
                      <c:pt idx="6957">
                        <c:v>0</c:v>
                      </c:pt>
                      <c:pt idx="6958">
                        <c:v>0</c:v>
                      </c:pt>
                      <c:pt idx="6959">
                        <c:v>0</c:v>
                      </c:pt>
                      <c:pt idx="6960">
                        <c:v>0</c:v>
                      </c:pt>
                      <c:pt idx="6961">
                        <c:v>0</c:v>
                      </c:pt>
                      <c:pt idx="6962">
                        <c:v>0</c:v>
                      </c:pt>
                      <c:pt idx="6963">
                        <c:v>0</c:v>
                      </c:pt>
                      <c:pt idx="6964">
                        <c:v>0</c:v>
                      </c:pt>
                      <c:pt idx="6965">
                        <c:v>0</c:v>
                      </c:pt>
                      <c:pt idx="6966">
                        <c:v>0</c:v>
                      </c:pt>
                      <c:pt idx="6967">
                        <c:v>0</c:v>
                      </c:pt>
                      <c:pt idx="6968">
                        <c:v>0</c:v>
                      </c:pt>
                      <c:pt idx="6969">
                        <c:v>0</c:v>
                      </c:pt>
                      <c:pt idx="6970">
                        <c:v>0</c:v>
                      </c:pt>
                      <c:pt idx="6971">
                        <c:v>0</c:v>
                      </c:pt>
                      <c:pt idx="6972">
                        <c:v>0</c:v>
                      </c:pt>
                      <c:pt idx="6973">
                        <c:v>0</c:v>
                      </c:pt>
                      <c:pt idx="6974">
                        <c:v>0</c:v>
                      </c:pt>
                      <c:pt idx="6975">
                        <c:v>0</c:v>
                      </c:pt>
                      <c:pt idx="6976">
                        <c:v>0</c:v>
                      </c:pt>
                      <c:pt idx="6977">
                        <c:v>0</c:v>
                      </c:pt>
                      <c:pt idx="6978">
                        <c:v>0</c:v>
                      </c:pt>
                      <c:pt idx="6979">
                        <c:v>0</c:v>
                      </c:pt>
                      <c:pt idx="6980">
                        <c:v>0</c:v>
                      </c:pt>
                      <c:pt idx="6981">
                        <c:v>0</c:v>
                      </c:pt>
                      <c:pt idx="6982">
                        <c:v>0</c:v>
                      </c:pt>
                      <c:pt idx="6983">
                        <c:v>0</c:v>
                      </c:pt>
                      <c:pt idx="6984">
                        <c:v>0</c:v>
                      </c:pt>
                      <c:pt idx="6985">
                        <c:v>0</c:v>
                      </c:pt>
                      <c:pt idx="6986">
                        <c:v>0</c:v>
                      </c:pt>
                      <c:pt idx="6987">
                        <c:v>0</c:v>
                      </c:pt>
                      <c:pt idx="6988">
                        <c:v>0</c:v>
                      </c:pt>
                      <c:pt idx="6989">
                        <c:v>0</c:v>
                      </c:pt>
                      <c:pt idx="6990">
                        <c:v>0</c:v>
                      </c:pt>
                      <c:pt idx="6991">
                        <c:v>0</c:v>
                      </c:pt>
                      <c:pt idx="6992">
                        <c:v>0</c:v>
                      </c:pt>
                      <c:pt idx="6993">
                        <c:v>0</c:v>
                      </c:pt>
                      <c:pt idx="6994">
                        <c:v>0</c:v>
                      </c:pt>
                      <c:pt idx="6995">
                        <c:v>0</c:v>
                      </c:pt>
                      <c:pt idx="6996">
                        <c:v>0</c:v>
                      </c:pt>
                      <c:pt idx="6997">
                        <c:v>0</c:v>
                      </c:pt>
                      <c:pt idx="6998">
                        <c:v>0</c:v>
                      </c:pt>
                      <c:pt idx="6999">
                        <c:v>0</c:v>
                      </c:pt>
                      <c:pt idx="7000">
                        <c:v>0</c:v>
                      </c:pt>
                      <c:pt idx="7001">
                        <c:v>0</c:v>
                      </c:pt>
                      <c:pt idx="7002">
                        <c:v>0</c:v>
                      </c:pt>
                      <c:pt idx="7003">
                        <c:v>0</c:v>
                      </c:pt>
                      <c:pt idx="7004">
                        <c:v>0</c:v>
                      </c:pt>
                      <c:pt idx="7005">
                        <c:v>0</c:v>
                      </c:pt>
                      <c:pt idx="7006">
                        <c:v>0</c:v>
                      </c:pt>
                      <c:pt idx="7007">
                        <c:v>0</c:v>
                      </c:pt>
                      <c:pt idx="7008">
                        <c:v>0</c:v>
                      </c:pt>
                      <c:pt idx="7009">
                        <c:v>0</c:v>
                      </c:pt>
                      <c:pt idx="7010">
                        <c:v>0</c:v>
                      </c:pt>
                      <c:pt idx="7011">
                        <c:v>0</c:v>
                      </c:pt>
                      <c:pt idx="7012">
                        <c:v>0</c:v>
                      </c:pt>
                      <c:pt idx="7013">
                        <c:v>0</c:v>
                      </c:pt>
                      <c:pt idx="7014">
                        <c:v>0</c:v>
                      </c:pt>
                      <c:pt idx="7015">
                        <c:v>0</c:v>
                      </c:pt>
                      <c:pt idx="7016">
                        <c:v>0</c:v>
                      </c:pt>
                      <c:pt idx="7017">
                        <c:v>0</c:v>
                      </c:pt>
                      <c:pt idx="7018">
                        <c:v>0</c:v>
                      </c:pt>
                      <c:pt idx="7019">
                        <c:v>0</c:v>
                      </c:pt>
                      <c:pt idx="7020">
                        <c:v>0</c:v>
                      </c:pt>
                      <c:pt idx="7021">
                        <c:v>0</c:v>
                      </c:pt>
                      <c:pt idx="7022">
                        <c:v>0</c:v>
                      </c:pt>
                      <c:pt idx="7023">
                        <c:v>0</c:v>
                      </c:pt>
                      <c:pt idx="7024">
                        <c:v>0</c:v>
                      </c:pt>
                      <c:pt idx="7025">
                        <c:v>0</c:v>
                      </c:pt>
                      <c:pt idx="7026">
                        <c:v>0</c:v>
                      </c:pt>
                      <c:pt idx="7027">
                        <c:v>0</c:v>
                      </c:pt>
                      <c:pt idx="7028">
                        <c:v>0</c:v>
                      </c:pt>
                      <c:pt idx="7029">
                        <c:v>0</c:v>
                      </c:pt>
                      <c:pt idx="7030">
                        <c:v>0</c:v>
                      </c:pt>
                      <c:pt idx="7031">
                        <c:v>0</c:v>
                      </c:pt>
                      <c:pt idx="7032">
                        <c:v>0</c:v>
                      </c:pt>
                      <c:pt idx="7033">
                        <c:v>0</c:v>
                      </c:pt>
                      <c:pt idx="7034">
                        <c:v>0</c:v>
                      </c:pt>
                      <c:pt idx="7035">
                        <c:v>0</c:v>
                      </c:pt>
                      <c:pt idx="7036">
                        <c:v>0</c:v>
                      </c:pt>
                      <c:pt idx="7037">
                        <c:v>0</c:v>
                      </c:pt>
                      <c:pt idx="7038">
                        <c:v>0</c:v>
                      </c:pt>
                      <c:pt idx="7039">
                        <c:v>0</c:v>
                      </c:pt>
                      <c:pt idx="7040">
                        <c:v>0</c:v>
                      </c:pt>
                      <c:pt idx="7041">
                        <c:v>0</c:v>
                      </c:pt>
                      <c:pt idx="7042">
                        <c:v>0</c:v>
                      </c:pt>
                      <c:pt idx="7043">
                        <c:v>0</c:v>
                      </c:pt>
                      <c:pt idx="7044">
                        <c:v>0</c:v>
                      </c:pt>
                      <c:pt idx="7045">
                        <c:v>0</c:v>
                      </c:pt>
                      <c:pt idx="7046">
                        <c:v>0</c:v>
                      </c:pt>
                      <c:pt idx="7047">
                        <c:v>0</c:v>
                      </c:pt>
                      <c:pt idx="7048">
                        <c:v>0</c:v>
                      </c:pt>
                      <c:pt idx="7049">
                        <c:v>0</c:v>
                      </c:pt>
                      <c:pt idx="7050">
                        <c:v>0</c:v>
                      </c:pt>
                      <c:pt idx="7051">
                        <c:v>0</c:v>
                      </c:pt>
                      <c:pt idx="7052">
                        <c:v>0</c:v>
                      </c:pt>
                      <c:pt idx="7053">
                        <c:v>0</c:v>
                      </c:pt>
                      <c:pt idx="7054">
                        <c:v>0</c:v>
                      </c:pt>
                      <c:pt idx="7055">
                        <c:v>0</c:v>
                      </c:pt>
                      <c:pt idx="7056">
                        <c:v>0</c:v>
                      </c:pt>
                      <c:pt idx="7057">
                        <c:v>0</c:v>
                      </c:pt>
                      <c:pt idx="7058">
                        <c:v>0</c:v>
                      </c:pt>
                      <c:pt idx="7059">
                        <c:v>0</c:v>
                      </c:pt>
                      <c:pt idx="7060">
                        <c:v>0</c:v>
                      </c:pt>
                      <c:pt idx="7061">
                        <c:v>0</c:v>
                      </c:pt>
                      <c:pt idx="7062">
                        <c:v>0</c:v>
                      </c:pt>
                      <c:pt idx="7063">
                        <c:v>0</c:v>
                      </c:pt>
                      <c:pt idx="7064">
                        <c:v>0</c:v>
                      </c:pt>
                      <c:pt idx="7065">
                        <c:v>0</c:v>
                      </c:pt>
                      <c:pt idx="7066">
                        <c:v>0</c:v>
                      </c:pt>
                      <c:pt idx="7067">
                        <c:v>0</c:v>
                      </c:pt>
                      <c:pt idx="7068">
                        <c:v>0</c:v>
                      </c:pt>
                      <c:pt idx="7069">
                        <c:v>0</c:v>
                      </c:pt>
                      <c:pt idx="7070">
                        <c:v>0</c:v>
                      </c:pt>
                      <c:pt idx="7071">
                        <c:v>0</c:v>
                      </c:pt>
                      <c:pt idx="7072">
                        <c:v>0</c:v>
                      </c:pt>
                      <c:pt idx="7073">
                        <c:v>0</c:v>
                      </c:pt>
                      <c:pt idx="7074">
                        <c:v>0</c:v>
                      </c:pt>
                      <c:pt idx="7075">
                        <c:v>0</c:v>
                      </c:pt>
                      <c:pt idx="7076">
                        <c:v>0</c:v>
                      </c:pt>
                      <c:pt idx="7077">
                        <c:v>0</c:v>
                      </c:pt>
                      <c:pt idx="7078">
                        <c:v>0</c:v>
                      </c:pt>
                      <c:pt idx="7079">
                        <c:v>0</c:v>
                      </c:pt>
                      <c:pt idx="7080">
                        <c:v>0</c:v>
                      </c:pt>
                      <c:pt idx="7081">
                        <c:v>0</c:v>
                      </c:pt>
                      <c:pt idx="7082">
                        <c:v>0</c:v>
                      </c:pt>
                      <c:pt idx="7083">
                        <c:v>0</c:v>
                      </c:pt>
                      <c:pt idx="7084">
                        <c:v>0</c:v>
                      </c:pt>
                      <c:pt idx="7085">
                        <c:v>0</c:v>
                      </c:pt>
                      <c:pt idx="7086">
                        <c:v>0</c:v>
                      </c:pt>
                      <c:pt idx="7087">
                        <c:v>0</c:v>
                      </c:pt>
                      <c:pt idx="7088">
                        <c:v>0</c:v>
                      </c:pt>
                      <c:pt idx="7089">
                        <c:v>0</c:v>
                      </c:pt>
                      <c:pt idx="7090">
                        <c:v>0</c:v>
                      </c:pt>
                      <c:pt idx="7091">
                        <c:v>0</c:v>
                      </c:pt>
                      <c:pt idx="7092">
                        <c:v>0</c:v>
                      </c:pt>
                      <c:pt idx="7093">
                        <c:v>0</c:v>
                      </c:pt>
                      <c:pt idx="7094">
                        <c:v>0</c:v>
                      </c:pt>
                      <c:pt idx="7095">
                        <c:v>0</c:v>
                      </c:pt>
                      <c:pt idx="7096">
                        <c:v>0</c:v>
                      </c:pt>
                      <c:pt idx="7097">
                        <c:v>0</c:v>
                      </c:pt>
                      <c:pt idx="7098">
                        <c:v>0</c:v>
                      </c:pt>
                      <c:pt idx="7099">
                        <c:v>0</c:v>
                      </c:pt>
                      <c:pt idx="7100">
                        <c:v>0</c:v>
                      </c:pt>
                      <c:pt idx="7101">
                        <c:v>0</c:v>
                      </c:pt>
                      <c:pt idx="7102">
                        <c:v>0</c:v>
                      </c:pt>
                      <c:pt idx="7103">
                        <c:v>0</c:v>
                      </c:pt>
                      <c:pt idx="7104">
                        <c:v>0</c:v>
                      </c:pt>
                      <c:pt idx="7105">
                        <c:v>0</c:v>
                      </c:pt>
                      <c:pt idx="7106">
                        <c:v>0</c:v>
                      </c:pt>
                      <c:pt idx="7107">
                        <c:v>0</c:v>
                      </c:pt>
                      <c:pt idx="7108">
                        <c:v>0</c:v>
                      </c:pt>
                      <c:pt idx="7109">
                        <c:v>0</c:v>
                      </c:pt>
                      <c:pt idx="7110">
                        <c:v>0</c:v>
                      </c:pt>
                      <c:pt idx="7111">
                        <c:v>0</c:v>
                      </c:pt>
                      <c:pt idx="7112">
                        <c:v>0</c:v>
                      </c:pt>
                      <c:pt idx="7113">
                        <c:v>0</c:v>
                      </c:pt>
                      <c:pt idx="7114">
                        <c:v>0</c:v>
                      </c:pt>
                      <c:pt idx="7115">
                        <c:v>0</c:v>
                      </c:pt>
                      <c:pt idx="7116">
                        <c:v>0</c:v>
                      </c:pt>
                      <c:pt idx="7117">
                        <c:v>0</c:v>
                      </c:pt>
                      <c:pt idx="7118">
                        <c:v>0</c:v>
                      </c:pt>
                      <c:pt idx="7119">
                        <c:v>0</c:v>
                      </c:pt>
                      <c:pt idx="7120">
                        <c:v>0</c:v>
                      </c:pt>
                      <c:pt idx="7121">
                        <c:v>0</c:v>
                      </c:pt>
                      <c:pt idx="7122">
                        <c:v>0</c:v>
                      </c:pt>
                      <c:pt idx="7123">
                        <c:v>0</c:v>
                      </c:pt>
                      <c:pt idx="7124">
                        <c:v>0</c:v>
                      </c:pt>
                      <c:pt idx="7125">
                        <c:v>0</c:v>
                      </c:pt>
                      <c:pt idx="7126">
                        <c:v>0</c:v>
                      </c:pt>
                      <c:pt idx="7127">
                        <c:v>0</c:v>
                      </c:pt>
                      <c:pt idx="7128">
                        <c:v>0</c:v>
                      </c:pt>
                      <c:pt idx="7129">
                        <c:v>0</c:v>
                      </c:pt>
                      <c:pt idx="7130">
                        <c:v>0</c:v>
                      </c:pt>
                      <c:pt idx="7131">
                        <c:v>0</c:v>
                      </c:pt>
                      <c:pt idx="7132">
                        <c:v>0</c:v>
                      </c:pt>
                      <c:pt idx="7133">
                        <c:v>0</c:v>
                      </c:pt>
                      <c:pt idx="7134">
                        <c:v>0</c:v>
                      </c:pt>
                      <c:pt idx="7135">
                        <c:v>0</c:v>
                      </c:pt>
                      <c:pt idx="7136">
                        <c:v>0</c:v>
                      </c:pt>
                      <c:pt idx="7137">
                        <c:v>0</c:v>
                      </c:pt>
                      <c:pt idx="7138">
                        <c:v>0</c:v>
                      </c:pt>
                      <c:pt idx="7139">
                        <c:v>0</c:v>
                      </c:pt>
                      <c:pt idx="7140">
                        <c:v>0</c:v>
                      </c:pt>
                      <c:pt idx="7141">
                        <c:v>0</c:v>
                      </c:pt>
                      <c:pt idx="7142">
                        <c:v>0</c:v>
                      </c:pt>
                      <c:pt idx="7143">
                        <c:v>0</c:v>
                      </c:pt>
                      <c:pt idx="7144">
                        <c:v>0</c:v>
                      </c:pt>
                      <c:pt idx="7145">
                        <c:v>0</c:v>
                      </c:pt>
                      <c:pt idx="7146">
                        <c:v>0</c:v>
                      </c:pt>
                      <c:pt idx="7147">
                        <c:v>0</c:v>
                      </c:pt>
                      <c:pt idx="7148">
                        <c:v>0</c:v>
                      </c:pt>
                      <c:pt idx="7149">
                        <c:v>0</c:v>
                      </c:pt>
                      <c:pt idx="7150">
                        <c:v>0</c:v>
                      </c:pt>
                      <c:pt idx="7151">
                        <c:v>0</c:v>
                      </c:pt>
                      <c:pt idx="7152">
                        <c:v>0</c:v>
                      </c:pt>
                      <c:pt idx="7153">
                        <c:v>0</c:v>
                      </c:pt>
                      <c:pt idx="7154">
                        <c:v>0</c:v>
                      </c:pt>
                      <c:pt idx="7155">
                        <c:v>0</c:v>
                      </c:pt>
                      <c:pt idx="7156">
                        <c:v>0</c:v>
                      </c:pt>
                      <c:pt idx="7157">
                        <c:v>0</c:v>
                      </c:pt>
                      <c:pt idx="7158">
                        <c:v>0</c:v>
                      </c:pt>
                      <c:pt idx="7159">
                        <c:v>0</c:v>
                      </c:pt>
                      <c:pt idx="7160">
                        <c:v>0</c:v>
                      </c:pt>
                      <c:pt idx="7161">
                        <c:v>0</c:v>
                      </c:pt>
                      <c:pt idx="7162">
                        <c:v>0</c:v>
                      </c:pt>
                      <c:pt idx="7163">
                        <c:v>0</c:v>
                      </c:pt>
                      <c:pt idx="7164">
                        <c:v>0</c:v>
                      </c:pt>
                      <c:pt idx="7165">
                        <c:v>0</c:v>
                      </c:pt>
                      <c:pt idx="7166">
                        <c:v>0</c:v>
                      </c:pt>
                      <c:pt idx="7167">
                        <c:v>0</c:v>
                      </c:pt>
                      <c:pt idx="7168">
                        <c:v>0</c:v>
                      </c:pt>
                      <c:pt idx="7169">
                        <c:v>0</c:v>
                      </c:pt>
                      <c:pt idx="7170">
                        <c:v>0</c:v>
                      </c:pt>
                      <c:pt idx="7171">
                        <c:v>0</c:v>
                      </c:pt>
                      <c:pt idx="7172">
                        <c:v>0</c:v>
                      </c:pt>
                      <c:pt idx="7173">
                        <c:v>0</c:v>
                      </c:pt>
                      <c:pt idx="7174">
                        <c:v>0</c:v>
                      </c:pt>
                      <c:pt idx="7175">
                        <c:v>0</c:v>
                      </c:pt>
                      <c:pt idx="7176">
                        <c:v>0</c:v>
                      </c:pt>
                      <c:pt idx="7177">
                        <c:v>0</c:v>
                      </c:pt>
                      <c:pt idx="7178">
                        <c:v>0</c:v>
                      </c:pt>
                      <c:pt idx="7179">
                        <c:v>0</c:v>
                      </c:pt>
                      <c:pt idx="7180">
                        <c:v>0</c:v>
                      </c:pt>
                      <c:pt idx="7181">
                        <c:v>0</c:v>
                      </c:pt>
                      <c:pt idx="7182">
                        <c:v>0</c:v>
                      </c:pt>
                      <c:pt idx="7183">
                        <c:v>0</c:v>
                      </c:pt>
                      <c:pt idx="7184">
                        <c:v>0</c:v>
                      </c:pt>
                      <c:pt idx="7185">
                        <c:v>0</c:v>
                      </c:pt>
                      <c:pt idx="7186">
                        <c:v>0</c:v>
                      </c:pt>
                      <c:pt idx="7187">
                        <c:v>0</c:v>
                      </c:pt>
                      <c:pt idx="7188">
                        <c:v>0</c:v>
                      </c:pt>
                      <c:pt idx="7189">
                        <c:v>0</c:v>
                      </c:pt>
                      <c:pt idx="7190">
                        <c:v>0</c:v>
                      </c:pt>
                      <c:pt idx="7191">
                        <c:v>0</c:v>
                      </c:pt>
                      <c:pt idx="7192">
                        <c:v>0</c:v>
                      </c:pt>
                      <c:pt idx="7193">
                        <c:v>0</c:v>
                      </c:pt>
                      <c:pt idx="7194">
                        <c:v>0</c:v>
                      </c:pt>
                      <c:pt idx="7195">
                        <c:v>0</c:v>
                      </c:pt>
                      <c:pt idx="7196">
                        <c:v>0</c:v>
                      </c:pt>
                      <c:pt idx="7197">
                        <c:v>0</c:v>
                      </c:pt>
                      <c:pt idx="7198">
                        <c:v>0</c:v>
                      </c:pt>
                      <c:pt idx="7199">
                        <c:v>0</c:v>
                      </c:pt>
                      <c:pt idx="7200">
                        <c:v>0</c:v>
                      </c:pt>
                      <c:pt idx="7201">
                        <c:v>0</c:v>
                      </c:pt>
                      <c:pt idx="7202">
                        <c:v>0</c:v>
                      </c:pt>
                      <c:pt idx="7203">
                        <c:v>0</c:v>
                      </c:pt>
                      <c:pt idx="7204">
                        <c:v>0</c:v>
                      </c:pt>
                      <c:pt idx="7205">
                        <c:v>0</c:v>
                      </c:pt>
                      <c:pt idx="7206">
                        <c:v>0</c:v>
                      </c:pt>
                      <c:pt idx="7207">
                        <c:v>0</c:v>
                      </c:pt>
                      <c:pt idx="7208">
                        <c:v>0</c:v>
                      </c:pt>
                      <c:pt idx="7209">
                        <c:v>0</c:v>
                      </c:pt>
                      <c:pt idx="7210">
                        <c:v>0</c:v>
                      </c:pt>
                      <c:pt idx="7211">
                        <c:v>0</c:v>
                      </c:pt>
                      <c:pt idx="7212">
                        <c:v>0</c:v>
                      </c:pt>
                      <c:pt idx="7213">
                        <c:v>0</c:v>
                      </c:pt>
                      <c:pt idx="7214">
                        <c:v>0</c:v>
                      </c:pt>
                      <c:pt idx="7215">
                        <c:v>0</c:v>
                      </c:pt>
                      <c:pt idx="7216">
                        <c:v>0</c:v>
                      </c:pt>
                      <c:pt idx="7217">
                        <c:v>0</c:v>
                      </c:pt>
                      <c:pt idx="7218">
                        <c:v>0</c:v>
                      </c:pt>
                      <c:pt idx="7219">
                        <c:v>0</c:v>
                      </c:pt>
                      <c:pt idx="7220">
                        <c:v>0</c:v>
                      </c:pt>
                      <c:pt idx="7221">
                        <c:v>0</c:v>
                      </c:pt>
                      <c:pt idx="7222">
                        <c:v>0</c:v>
                      </c:pt>
                      <c:pt idx="7223">
                        <c:v>0</c:v>
                      </c:pt>
                      <c:pt idx="7224">
                        <c:v>0</c:v>
                      </c:pt>
                      <c:pt idx="7225">
                        <c:v>0.01</c:v>
                      </c:pt>
                      <c:pt idx="7226">
                        <c:v>0.01</c:v>
                      </c:pt>
                      <c:pt idx="7227">
                        <c:v>0.01</c:v>
                      </c:pt>
                      <c:pt idx="7228">
                        <c:v>0.01</c:v>
                      </c:pt>
                      <c:pt idx="7229">
                        <c:v>0.01</c:v>
                      </c:pt>
                      <c:pt idx="7230">
                        <c:v>0.02</c:v>
                      </c:pt>
                      <c:pt idx="7231">
                        <c:v>0.02</c:v>
                      </c:pt>
                      <c:pt idx="7232">
                        <c:v>0.02</c:v>
                      </c:pt>
                      <c:pt idx="7233">
                        <c:v>0.02</c:v>
                      </c:pt>
                      <c:pt idx="7234">
                        <c:v>0.02</c:v>
                      </c:pt>
                      <c:pt idx="7235">
                        <c:v>0.02</c:v>
                      </c:pt>
                      <c:pt idx="7236">
                        <c:v>0.02</c:v>
                      </c:pt>
                      <c:pt idx="7237">
                        <c:v>0.02</c:v>
                      </c:pt>
                      <c:pt idx="7238">
                        <c:v>0.02</c:v>
                      </c:pt>
                      <c:pt idx="7239">
                        <c:v>0.02</c:v>
                      </c:pt>
                      <c:pt idx="7240">
                        <c:v>0.02</c:v>
                      </c:pt>
                      <c:pt idx="7241">
                        <c:v>0.02</c:v>
                      </c:pt>
                      <c:pt idx="7242">
                        <c:v>0.02</c:v>
                      </c:pt>
                      <c:pt idx="7243">
                        <c:v>0.02</c:v>
                      </c:pt>
                      <c:pt idx="7244">
                        <c:v>0.02</c:v>
                      </c:pt>
                      <c:pt idx="7245">
                        <c:v>0.02</c:v>
                      </c:pt>
                      <c:pt idx="7246">
                        <c:v>0.02</c:v>
                      </c:pt>
                      <c:pt idx="7247">
                        <c:v>0.02</c:v>
                      </c:pt>
                      <c:pt idx="7248">
                        <c:v>0.02</c:v>
                      </c:pt>
                      <c:pt idx="7249">
                        <c:v>0.02</c:v>
                      </c:pt>
                      <c:pt idx="7250">
                        <c:v>0.02</c:v>
                      </c:pt>
                      <c:pt idx="7251">
                        <c:v>0.02</c:v>
                      </c:pt>
                      <c:pt idx="7252">
                        <c:v>0.02</c:v>
                      </c:pt>
                      <c:pt idx="7253">
                        <c:v>0.02</c:v>
                      </c:pt>
                      <c:pt idx="7254">
                        <c:v>0.02</c:v>
                      </c:pt>
                      <c:pt idx="7255">
                        <c:v>0.02</c:v>
                      </c:pt>
                      <c:pt idx="7256">
                        <c:v>0.02</c:v>
                      </c:pt>
                      <c:pt idx="7257">
                        <c:v>0.02</c:v>
                      </c:pt>
                      <c:pt idx="7258">
                        <c:v>0.02</c:v>
                      </c:pt>
                      <c:pt idx="7259">
                        <c:v>0.02</c:v>
                      </c:pt>
                      <c:pt idx="7260">
                        <c:v>0.02</c:v>
                      </c:pt>
                      <c:pt idx="7261">
                        <c:v>0.02</c:v>
                      </c:pt>
                      <c:pt idx="7262">
                        <c:v>0.02</c:v>
                      </c:pt>
                      <c:pt idx="7263">
                        <c:v>0.02</c:v>
                      </c:pt>
                      <c:pt idx="7264">
                        <c:v>0.02</c:v>
                      </c:pt>
                      <c:pt idx="7265">
                        <c:v>0.02</c:v>
                      </c:pt>
                      <c:pt idx="7266">
                        <c:v>0.02</c:v>
                      </c:pt>
                      <c:pt idx="7267">
                        <c:v>0.02</c:v>
                      </c:pt>
                      <c:pt idx="7268">
                        <c:v>0.02</c:v>
                      </c:pt>
                      <c:pt idx="7269">
                        <c:v>0.02</c:v>
                      </c:pt>
                      <c:pt idx="7270">
                        <c:v>0.02</c:v>
                      </c:pt>
                      <c:pt idx="7271">
                        <c:v>0.02</c:v>
                      </c:pt>
                      <c:pt idx="7272">
                        <c:v>0.02</c:v>
                      </c:pt>
                      <c:pt idx="7273">
                        <c:v>0.02</c:v>
                      </c:pt>
                      <c:pt idx="7274">
                        <c:v>0.02</c:v>
                      </c:pt>
                      <c:pt idx="7275">
                        <c:v>0.02</c:v>
                      </c:pt>
                      <c:pt idx="7276">
                        <c:v>0.02</c:v>
                      </c:pt>
                      <c:pt idx="7277">
                        <c:v>0.02</c:v>
                      </c:pt>
                      <c:pt idx="7278">
                        <c:v>0.02</c:v>
                      </c:pt>
                      <c:pt idx="7279">
                        <c:v>0.02</c:v>
                      </c:pt>
                      <c:pt idx="7280">
                        <c:v>0.02</c:v>
                      </c:pt>
                      <c:pt idx="7281">
                        <c:v>0.02</c:v>
                      </c:pt>
                      <c:pt idx="7282">
                        <c:v>0.02</c:v>
                      </c:pt>
                      <c:pt idx="7283">
                        <c:v>0.02</c:v>
                      </c:pt>
                      <c:pt idx="7284">
                        <c:v>0.02</c:v>
                      </c:pt>
                      <c:pt idx="7285">
                        <c:v>0.02</c:v>
                      </c:pt>
                      <c:pt idx="7286">
                        <c:v>0.02</c:v>
                      </c:pt>
                      <c:pt idx="7287">
                        <c:v>0.02</c:v>
                      </c:pt>
                      <c:pt idx="7288">
                        <c:v>0.02</c:v>
                      </c:pt>
                      <c:pt idx="7289">
                        <c:v>0.02</c:v>
                      </c:pt>
                      <c:pt idx="7290">
                        <c:v>0.02</c:v>
                      </c:pt>
                      <c:pt idx="7291">
                        <c:v>0.02</c:v>
                      </c:pt>
                      <c:pt idx="7292">
                        <c:v>0.02</c:v>
                      </c:pt>
                      <c:pt idx="7293">
                        <c:v>0.02</c:v>
                      </c:pt>
                      <c:pt idx="7294">
                        <c:v>0.02</c:v>
                      </c:pt>
                      <c:pt idx="7295">
                        <c:v>0.02</c:v>
                      </c:pt>
                      <c:pt idx="7296">
                        <c:v>0</c:v>
                      </c:pt>
                      <c:pt idx="7297">
                        <c:v>0</c:v>
                      </c:pt>
                      <c:pt idx="7298">
                        <c:v>0</c:v>
                      </c:pt>
                      <c:pt idx="7299">
                        <c:v>0</c:v>
                      </c:pt>
                      <c:pt idx="7300">
                        <c:v>0</c:v>
                      </c:pt>
                      <c:pt idx="7301">
                        <c:v>0</c:v>
                      </c:pt>
                      <c:pt idx="7302">
                        <c:v>0</c:v>
                      </c:pt>
                      <c:pt idx="7303">
                        <c:v>0</c:v>
                      </c:pt>
                      <c:pt idx="7304">
                        <c:v>0</c:v>
                      </c:pt>
                      <c:pt idx="7305">
                        <c:v>0</c:v>
                      </c:pt>
                      <c:pt idx="7306">
                        <c:v>0</c:v>
                      </c:pt>
                      <c:pt idx="7307">
                        <c:v>0</c:v>
                      </c:pt>
                      <c:pt idx="7308">
                        <c:v>0</c:v>
                      </c:pt>
                      <c:pt idx="7309">
                        <c:v>0</c:v>
                      </c:pt>
                      <c:pt idx="7310">
                        <c:v>0</c:v>
                      </c:pt>
                      <c:pt idx="7311">
                        <c:v>0</c:v>
                      </c:pt>
                      <c:pt idx="7312">
                        <c:v>0</c:v>
                      </c:pt>
                      <c:pt idx="7313">
                        <c:v>0</c:v>
                      </c:pt>
                      <c:pt idx="7314">
                        <c:v>0</c:v>
                      </c:pt>
                      <c:pt idx="7315">
                        <c:v>0</c:v>
                      </c:pt>
                      <c:pt idx="7316">
                        <c:v>0</c:v>
                      </c:pt>
                      <c:pt idx="7317">
                        <c:v>0</c:v>
                      </c:pt>
                      <c:pt idx="7318">
                        <c:v>0</c:v>
                      </c:pt>
                      <c:pt idx="7319">
                        <c:v>0</c:v>
                      </c:pt>
                      <c:pt idx="7320">
                        <c:v>0</c:v>
                      </c:pt>
                      <c:pt idx="7321">
                        <c:v>0</c:v>
                      </c:pt>
                      <c:pt idx="7322">
                        <c:v>0</c:v>
                      </c:pt>
                      <c:pt idx="7323">
                        <c:v>0</c:v>
                      </c:pt>
                      <c:pt idx="7324">
                        <c:v>0</c:v>
                      </c:pt>
                      <c:pt idx="7325">
                        <c:v>0</c:v>
                      </c:pt>
                      <c:pt idx="7326">
                        <c:v>0</c:v>
                      </c:pt>
                      <c:pt idx="7327">
                        <c:v>0</c:v>
                      </c:pt>
                      <c:pt idx="7328">
                        <c:v>0</c:v>
                      </c:pt>
                      <c:pt idx="7329">
                        <c:v>0</c:v>
                      </c:pt>
                      <c:pt idx="7330">
                        <c:v>0</c:v>
                      </c:pt>
                      <c:pt idx="7331">
                        <c:v>0</c:v>
                      </c:pt>
                      <c:pt idx="7332">
                        <c:v>0</c:v>
                      </c:pt>
                      <c:pt idx="7333">
                        <c:v>0</c:v>
                      </c:pt>
                      <c:pt idx="7334">
                        <c:v>0</c:v>
                      </c:pt>
                      <c:pt idx="7335">
                        <c:v>0</c:v>
                      </c:pt>
                      <c:pt idx="7336">
                        <c:v>0</c:v>
                      </c:pt>
                      <c:pt idx="7337">
                        <c:v>0</c:v>
                      </c:pt>
                      <c:pt idx="7338">
                        <c:v>0</c:v>
                      </c:pt>
                      <c:pt idx="7339">
                        <c:v>0</c:v>
                      </c:pt>
                      <c:pt idx="7340">
                        <c:v>0</c:v>
                      </c:pt>
                      <c:pt idx="7341">
                        <c:v>0</c:v>
                      </c:pt>
                      <c:pt idx="7342">
                        <c:v>0</c:v>
                      </c:pt>
                      <c:pt idx="7343">
                        <c:v>0</c:v>
                      </c:pt>
                      <c:pt idx="7344">
                        <c:v>0</c:v>
                      </c:pt>
                      <c:pt idx="7345">
                        <c:v>0</c:v>
                      </c:pt>
                      <c:pt idx="7346">
                        <c:v>0</c:v>
                      </c:pt>
                      <c:pt idx="7347">
                        <c:v>0</c:v>
                      </c:pt>
                      <c:pt idx="7348">
                        <c:v>0</c:v>
                      </c:pt>
                      <c:pt idx="7349">
                        <c:v>0</c:v>
                      </c:pt>
                      <c:pt idx="7350">
                        <c:v>0</c:v>
                      </c:pt>
                      <c:pt idx="7351">
                        <c:v>0</c:v>
                      </c:pt>
                      <c:pt idx="7352">
                        <c:v>0</c:v>
                      </c:pt>
                      <c:pt idx="7353">
                        <c:v>0</c:v>
                      </c:pt>
                      <c:pt idx="7354">
                        <c:v>0</c:v>
                      </c:pt>
                      <c:pt idx="7355">
                        <c:v>0</c:v>
                      </c:pt>
                      <c:pt idx="7356">
                        <c:v>0</c:v>
                      </c:pt>
                      <c:pt idx="7357">
                        <c:v>0</c:v>
                      </c:pt>
                      <c:pt idx="7358">
                        <c:v>0</c:v>
                      </c:pt>
                      <c:pt idx="7359">
                        <c:v>0</c:v>
                      </c:pt>
                      <c:pt idx="7360">
                        <c:v>0</c:v>
                      </c:pt>
                      <c:pt idx="7361">
                        <c:v>0</c:v>
                      </c:pt>
                      <c:pt idx="7362">
                        <c:v>0</c:v>
                      </c:pt>
                      <c:pt idx="7363">
                        <c:v>0</c:v>
                      </c:pt>
                      <c:pt idx="7364">
                        <c:v>0</c:v>
                      </c:pt>
                      <c:pt idx="7365">
                        <c:v>0</c:v>
                      </c:pt>
                      <c:pt idx="7366">
                        <c:v>0</c:v>
                      </c:pt>
                      <c:pt idx="7367">
                        <c:v>0</c:v>
                      </c:pt>
                      <c:pt idx="7368">
                        <c:v>0</c:v>
                      </c:pt>
                      <c:pt idx="7369">
                        <c:v>0</c:v>
                      </c:pt>
                      <c:pt idx="7370">
                        <c:v>0</c:v>
                      </c:pt>
                      <c:pt idx="7371">
                        <c:v>0</c:v>
                      </c:pt>
                      <c:pt idx="7372">
                        <c:v>0</c:v>
                      </c:pt>
                      <c:pt idx="7373">
                        <c:v>0</c:v>
                      </c:pt>
                      <c:pt idx="7374">
                        <c:v>0</c:v>
                      </c:pt>
                      <c:pt idx="7375">
                        <c:v>0</c:v>
                      </c:pt>
                      <c:pt idx="7376">
                        <c:v>0</c:v>
                      </c:pt>
                      <c:pt idx="7377">
                        <c:v>0</c:v>
                      </c:pt>
                      <c:pt idx="7378">
                        <c:v>0</c:v>
                      </c:pt>
                      <c:pt idx="7379">
                        <c:v>0</c:v>
                      </c:pt>
                      <c:pt idx="7380">
                        <c:v>0</c:v>
                      </c:pt>
                      <c:pt idx="7381">
                        <c:v>0</c:v>
                      </c:pt>
                      <c:pt idx="7382">
                        <c:v>0</c:v>
                      </c:pt>
                      <c:pt idx="7383">
                        <c:v>0</c:v>
                      </c:pt>
                      <c:pt idx="7384">
                        <c:v>0</c:v>
                      </c:pt>
                      <c:pt idx="7385">
                        <c:v>0</c:v>
                      </c:pt>
                      <c:pt idx="7386">
                        <c:v>0</c:v>
                      </c:pt>
                      <c:pt idx="7387">
                        <c:v>0</c:v>
                      </c:pt>
                      <c:pt idx="7388">
                        <c:v>0</c:v>
                      </c:pt>
                      <c:pt idx="7389">
                        <c:v>0</c:v>
                      </c:pt>
                      <c:pt idx="7390">
                        <c:v>0</c:v>
                      </c:pt>
                      <c:pt idx="7391">
                        <c:v>0</c:v>
                      </c:pt>
                      <c:pt idx="7392">
                        <c:v>0</c:v>
                      </c:pt>
                      <c:pt idx="7393">
                        <c:v>0</c:v>
                      </c:pt>
                      <c:pt idx="7394">
                        <c:v>0</c:v>
                      </c:pt>
                      <c:pt idx="7395">
                        <c:v>0</c:v>
                      </c:pt>
                      <c:pt idx="7396">
                        <c:v>0</c:v>
                      </c:pt>
                      <c:pt idx="7397">
                        <c:v>0</c:v>
                      </c:pt>
                      <c:pt idx="7398">
                        <c:v>0</c:v>
                      </c:pt>
                      <c:pt idx="7399">
                        <c:v>0</c:v>
                      </c:pt>
                      <c:pt idx="7400">
                        <c:v>0</c:v>
                      </c:pt>
                      <c:pt idx="7401">
                        <c:v>0</c:v>
                      </c:pt>
                      <c:pt idx="7402">
                        <c:v>0</c:v>
                      </c:pt>
                      <c:pt idx="7403">
                        <c:v>0</c:v>
                      </c:pt>
                      <c:pt idx="7404">
                        <c:v>0</c:v>
                      </c:pt>
                      <c:pt idx="7405">
                        <c:v>0</c:v>
                      </c:pt>
                      <c:pt idx="7406">
                        <c:v>0</c:v>
                      </c:pt>
                      <c:pt idx="7407">
                        <c:v>0</c:v>
                      </c:pt>
                      <c:pt idx="7408">
                        <c:v>0</c:v>
                      </c:pt>
                      <c:pt idx="7409">
                        <c:v>0</c:v>
                      </c:pt>
                      <c:pt idx="7410">
                        <c:v>0</c:v>
                      </c:pt>
                      <c:pt idx="7411">
                        <c:v>0</c:v>
                      </c:pt>
                      <c:pt idx="7412">
                        <c:v>0</c:v>
                      </c:pt>
                      <c:pt idx="7413">
                        <c:v>0</c:v>
                      </c:pt>
                      <c:pt idx="7414">
                        <c:v>0</c:v>
                      </c:pt>
                      <c:pt idx="7415">
                        <c:v>0</c:v>
                      </c:pt>
                      <c:pt idx="7416">
                        <c:v>0</c:v>
                      </c:pt>
                      <c:pt idx="7417">
                        <c:v>0</c:v>
                      </c:pt>
                      <c:pt idx="7418">
                        <c:v>0</c:v>
                      </c:pt>
                      <c:pt idx="7419">
                        <c:v>0</c:v>
                      </c:pt>
                      <c:pt idx="7420">
                        <c:v>0</c:v>
                      </c:pt>
                      <c:pt idx="7421">
                        <c:v>0</c:v>
                      </c:pt>
                      <c:pt idx="7422">
                        <c:v>0</c:v>
                      </c:pt>
                      <c:pt idx="7423">
                        <c:v>0</c:v>
                      </c:pt>
                      <c:pt idx="7424">
                        <c:v>0</c:v>
                      </c:pt>
                      <c:pt idx="7425">
                        <c:v>0</c:v>
                      </c:pt>
                      <c:pt idx="7426">
                        <c:v>0</c:v>
                      </c:pt>
                      <c:pt idx="7427">
                        <c:v>0</c:v>
                      </c:pt>
                      <c:pt idx="7428">
                        <c:v>0</c:v>
                      </c:pt>
                      <c:pt idx="7429">
                        <c:v>0</c:v>
                      </c:pt>
                      <c:pt idx="7430">
                        <c:v>0</c:v>
                      </c:pt>
                      <c:pt idx="7431">
                        <c:v>0</c:v>
                      </c:pt>
                      <c:pt idx="7432">
                        <c:v>0</c:v>
                      </c:pt>
                      <c:pt idx="7433">
                        <c:v>0</c:v>
                      </c:pt>
                      <c:pt idx="7434">
                        <c:v>0</c:v>
                      </c:pt>
                      <c:pt idx="7435">
                        <c:v>0</c:v>
                      </c:pt>
                      <c:pt idx="7436">
                        <c:v>0</c:v>
                      </c:pt>
                      <c:pt idx="7437">
                        <c:v>0</c:v>
                      </c:pt>
                      <c:pt idx="7438">
                        <c:v>0</c:v>
                      </c:pt>
                      <c:pt idx="7439">
                        <c:v>0</c:v>
                      </c:pt>
                      <c:pt idx="7440">
                        <c:v>0</c:v>
                      </c:pt>
                      <c:pt idx="7441">
                        <c:v>0</c:v>
                      </c:pt>
                      <c:pt idx="7442">
                        <c:v>0</c:v>
                      </c:pt>
                      <c:pt idx="7443">
                        <c:v>0</c:v>
                      </c:pt>
                      <c:pt idx="7444">
                        <c:v>0</c:v>
                      </c:pt>
                      <c:pt idx="7445">
                        <c:v>0</c:v>
                      </c:pt>
                      <c:pt idx="7446">
                        <c:v>0</c:v>
                      </c:pt>
                      <c:pt idx="7447">
                        <c:v>0</c:v>
                      </c:pt>
                      <c:pt idx="7448">
                        <c:v>0</c:v>
                      </c:pt>
                      <c:pt idx="7449">
                        <c:v>0</c:v>
                      </c:pt>
                      <c:pt idx="7450">
                        <c:v>0</c:v>
                      </c:pt>
                      <c:pt idx="7451">
                        <c:v>0</c:v>
                      </c:pt>
                      <c:pt idx="7452">
                        <c:v>0</c:v>
                      </c:pt>
                      <c:pt idx="7453">
                        <c:v>0</c:v>
                      </c:pt>
                      <c:pt idx="7454">
                        <c:v>0</c:v>
                      </c:pt>
                      <c:pt idx="7455">
                        <c:v>0</c:v>
                      </c:pt>
                      <c:pt idx="7456">
                        <c:v>0</c:v>
                      </c:pt>
                      <c:pt idx="7457">
                        <c:v>0</c:v>
                      </c:pt>
                      <c:pt idx="7458">
                        <c:v>0</c:v>
                      </c:pt>
                      <c:pt idx="7459">
                        <c:v>0</c:v>
                      </c:pt>
                      <c:pt idx="7460">
                        <c:v>0</c:v>
                      </c:pt>
                      <c:pt idx="7461">
                        <c:v>0</c:v>
                      </c:pt>
                      <c:pt idx="7462">
                        <c:v>0</c:v>
                      </c:pt>
                      <c:pt idx="7463">
                        <c:v>0</c:v>
                      </c:pt>
                      <c:pt idx="7464">
                        <c:v>0</c:v>
                      </c:pt>
                      <c:pt idx="7465">
                        <c:v>0</c:v>
                      </c:pt>
                      <c:pt idx="7466">
                        <c:v>0</c:v>
                      </c:pt>
                      <c:pt idx="7467">
                        <c:v>0</c:v>
                      </c:pt>
                      <c:pt idx="7468">
                        <c:v>0</c:v>
                      </c:pt>
                      <c:pt idx="7469">
                        <c:v>0</c:v>
                      </c:pt>
                      <c:pt idx="7470">
                        <c:v>0</c:v>
                      </c:pt>
                      <c:pt idx="7471">
                        <c:v>0</c:v>
                      </c:pt>
                      <c:pt idx="7472">
                        <c:v>0</c:v>
                      </c:pt>
                      <c:pt idx="7473">
                        <c:v>0</c:v>
                      </c:pt>
                      <c:pt idx="7474">
                        <c:v>0</c:v>
                      </c:pt>
                      <c:pt idx="7475">
                        <c:v>0</c:v>
                      </c:pt>
                      <c:pt idx="7476">
                        <c:v>0</c:v>
                      </c:pt>
                      <c:pt idx="7477">
                        <c:v>0</c:v>
                      </c:pt>
                      <c:pt idx="7478">
                        <c:v>0.16</c:v>
                      </c:pt>
                      <c:pt idx="7479">
                        <c:v>0.56000000000000005</c:v>
                      </c:pt>
                      <c:pt idx="7480">
                        <c:v>0.6</c:v>
                      </c:pt>
                      <c:pt idx="7481">
                        <c:v>1.07</c:v>
                      </c:pt>
                      <c:pt idx="7482">
                        <c:v>1.36</c:v>
                      </c:pt>
                      <c:pt idx="7483">
                        <c:v>1.71</c:v>
                      </c:pt>
                      <c:pt idx="7484">
                        <c:v>2.02</c:v>
                      </c:pt>
                      <c:pt idx="7485">
                        <c:v>2.06</c:v>
                      </c:pt>
                      <c:pt idx="7486">
                        <c:v>2.08</c:v>
                      </c:pt>
                      <c:pt idx="7487">
                        <c:v>2.08</c:v>
                      </c:pt>
                      <c:pt idx="7488">
                        <c:v>2.08</c:v>
                      </c:pt>
                      <c:pt idx="7489">
                        <c:v>2.09</c:v>
                      </c:pt>
                      <c:pt idx="7490">
                        <c:v>2.09</c:v>
                      </c:pt>
                      <c:pt idx="7491">
                        <c:v>2.1</c:v>
                      </c:pt>
                      <c:pt idx="7492">
                        <c:v>2.17</c:v>
                      </c:pt>
                      <c:pt idx="7493">
                        <c:v>2.23</c:v>
                      </c:pt>
                      <c:pt idx="7494">
                        <c:v>2.27</c:v>
                      </c:pt>
                      <c:pt idx="7495">
                        <c:v>2.38</c:v>
                      </c:pt>
                      <c:pt idx="7496">
                        <c:v>2.77</c:v>
                      </c:pt>
                      <c:pt idx="7497">
                        <c:v>3.01</c:v>
                      </c:pt>
                      <c:pt idx="7498">
                        <c:v>3.2</c:v>
                      </c:pt>
                      <c:pt idx="7499">
                        <c:v>3.48</c:v>
                      </c:pt>
                      <c:pt idx="7500">
                        <c:v>3.81</c:v>
                      </c:pt>
                      <c:pt idx="7501">
                        <c:v>3.92</c:v>
                      </c:pt>
                      <c:pt idx="7502">
                        <c:v>3.95</c:v>
                      </c:pt>
                      <c:pt idx="7503">
                        <c:v>3.99</c:v>
                      </c:pt>
                      <c:pt idx="7504">
                        <c:v>4</c:v>
                      </c:pt>
                      <c:pt idx="7505">
                        <c:v>4</c:v>
                      </c:pt>
                      <c:pt idx="7506">
                        <c:v>4</c:v>
                      </c:pt>
                      <c:pt idx="7507">
                        <c:v>4.01</c:v>
                      </c:pt>
                      <c:pt idx="7508">
                        <c:v>4.0199999999999996</c:v>
                      </c:pt>
                      <c:pt idx="7509">
                        <c:v>4.04</c:v>
                      </c:pt>
                      <c:pt idx="7510">
                        <c:v>4.13</c:v>
                      </c:pt>
                      <c:pt idx="7511">
                        <c:v>4.2</c:v>
                      </c:pt>
                      <c:pt idx="7512">
                        <c:v>4.24</c:v>
                      </c:pt>
                      <c:pt idx="7513">
                        <c:v>4.33</c:v>
                      </c:pt>
                      <c:pt idx="7514">
                        <c:v>4.37</c:v>
                      </c:pt>
                      <c:pt idx="7515">
                        <c:v>4.41</c:v>
                      </c:pt>
                      <c:pt idx="7516">
                        <c:v>4.46</c:v>
                      </c:pt>
                      <c:pt idx="7517">
                        <c:v>4.4800000000000004</c:v>
                      </c:pt>
                      <c:pt idx="7518">
                        <c:v>4.4800000000000004</c:v>
                      </c:pt>
                      <c:pt idx="7519">
                        <c:v>4.5</c:v>
                      </c:pt>
                      <c:pt idx="7520">
                        <c:v>4.5199999999999996</c:v>
                      </c:pt>
                      <c:pt idx="7521">
                        <c:v>4.53</c:v>
                      </c:pt>
                      <c:pt idx="7522">
                        <c:v>4.53</c:v>
                      </c:pt>
                      <c:pt idx="7523">
                        <c:v>4.54</c:v>
                      </c:pt>
                      <c:pt idx="7524">
                        <c:v>4.54</c:v>
                      </c:pt>
                      <c:pt idx="7525">
                        <c:v>4.55</c:v>
                      </c:pt>
                      <c:pt idx="7526">
                        <c:v>4.55</c:v>
                      </c:pt>
                      <c:pt idx="7527">
                        <c:v>4.55</c:v>
                      </c:pt>
                      <c:pt idx="7528">
                        <c:v>4.55</c:v>
                      </c:pt>
                      <c:pt idx="7529">
                        <c:v>4.55</c:v>
                      </c:pt>
                      <c:pt idx="7530">
                        <c:v>4.55</c:v>
                      </c:pt>
                      <c:pt idx="7531">
                        <c:v>4.5599999999999996</c:v>
                      </c:pt>
                      <c:pt idx="7532">
                        <c:v>4.5599999999999996</c:v>
                      </c:pt>
                      <c:pt idx="7533">
                        <c:v>4.5599999999999996</c:v>
                      </c:pt>
                      <c:pt idx="7534">
                        <c:v>4.5599999999999996</c:v>
                      </c:pt>
                      <c:pt idx="7535">
                        <c:v>4.5599999999999996</c:v>
                      </c:pt>
                      <c:pt idx="7536">
                        <c:v>4.5599999999999996</c:v>
                      </c:pt>
                      <c:pt idx="7537">
                        <c:v>4.5599999999999996</c:v>
                      </c:pt>
                      <c:pt idx="7538">
                        <c:v>4.5599999999999996</c:v>
                      </c:pt>
                      <c:pt idx="7539">
                        <c:v>4.5599999999999996</c:v>
                      </c:pt>
                      <c:pt idx="7540">
                        <c:v>4.5599999999999996</c:v>
                      </c:pt>
                      <c:pt idx="7541">
                        <c:v>4.5599999999999996</c:v>
                      </c:pt>
                      <c:pt idx="7542">
                        <c:v>4.5599999999999996</c:v>
                      </c:pt>
                      <c:pt idx="7543">
                        <c:v>4.5599999999999996</c:v>
                      </c:pt>
                      <c:pt idx="7544">
                        <c:v>4.5599999999999996</c:v>
                      </c:pt>
                      <c:pt idx="7545">
                        <c:v>4.5599999999999996</c:v>
                      </c:pt>
                      <c:pt idx="7546">
                        <c:v>4.5599999999999996</c:v>
                      </c:pt>
                      <c:pt idx="7547">
                        <c:v>4.5599999999999996</c:v>
                      </c:pt>
                      <c:pt idx="7548">
                        <c:v>4.5599999999999996</c:v>
                      </c:pt>
                      <c:pt idx="7549">
                        <c:v>4.5599999999999996</c:v>
                      </c:pt>
                      <c:pt idx="7550">
                        <c:v>4.5599999999999996</c:v>
                      </c:pt>
                      <c:pt idx="7551">
                        <c:v>4.5599999999999996</c:v>
                      </c:pt>
                      <c:pt idx="7552">
                        <c:v>4.5599999999999996</c:v>
                      </c:pt>
                      <c:pt idx="7553">
                        <c:v>4.5599999999999996</c:v>
                      </c:pt>
                      <c:pt idx="7554">
                        <c:v>4.5599999999999996</c:v>
                      </c:pt>
                      <c:pt idx="7555">
                        <c:v>4.5599999999999996</c:v>
                      </c:pt>
                      <c:pt idx="7556">
                        <c:v>4.5599999999999996</c:v>
                      </c:pt>
                      <c:pt idx="7557">
                        <c:v>4.5599999999999996</c:v>
                      </c:pt>
                      <c:pt idx="7558">
                        <c:v>4.5599999999999996</c:v>
                      </c:pt>
                      <c:pt idx="7559">
                        <c:v>4.5599999999999996</c:v>
                      </c:pt>
                      <c:pt idx="7560">
                        <c:v>4.5599999999999996</c:v>
                      </c:pt>
                      <c:pt idx="7561">
                        <c:v>4.5599999999999996</c:v>
                      </c:pt>
                      <c:pt idx="7562">
                        <c:v>4.5599999999999996</c:v>
                      </c:pt>
                      <c:pt idx="7563">
                        <c:v>4.5599999999999996</c:v>
                      </c:pt>
                      <c:pt idx="7564">
                        <c:v>4.5599999999999996</c:v>
                      </c:pt>
                      <c:pt idx="7565">
                        <c:v>4.5599999999999996</c:v>
                      </c:pt>
                      <c:pt idx="7566">
                        <c:v>4.5599999999999996</c:v>
                      </c:pt>
                      <c:pt idx="7567">
                        <c:v>4.5599999999999996</c:v>
                      </c:pt>
                      <c:pt idx="7568">
                        <c:v>4.5599999999999996</c:v>
                      </c:pt>
                      <c:pt idx="7569">
                        <c:v>4.5599999999999996</c:v>
                      </c:pt>
                      <c:pt idx="7570">
                        <c:v>4.5599999999999996</c:v>
                      </c:pt>
                      <c:pt idx="7571">
                        <c:v>4.5599999999999996</c:v>
                      </c:pt>
                      <c:pt idx="7572">
                        <c:v>4.5599999999999996</c:v>
                      </c:pt>
                      <c:pt idx="7573">
                        <c:v>4.5599999999999996</c:v>
                      </c:pt>
                      <c:pt idx="7574">
                        <c:v>4.5599999999999996</c:v>
                      </c:pt>
                      <c:pt idx="7575">
                        <c:v>0</c:v>
                      </c:pt>
                      <c:pt idx="7576">
                        <c:v>0</c:v>
                      </c:pt>
                      <c:pt idx="7577">
                        <c:v>0</c:v>
                      </c:pt>
                      <c:pt idx="7578">
                        <c:v>0</c:v>
                      </c:pt>
                      <c:pt idx="7579">
                        <c:v>0</c:v>
                      </c:pt>
                      <c:pt idx="7580">
                        <c:v>0</c:v>
                      </c:pt>
                      <c:pt idx="7581">
                        <c:v>0</c:v>
                      </c:pt>
                      <c:pt idx="7582">
                        <c:v>0</c:v>
                      </c:pt>
                      <c:pt idx="7583">
                        <c:v>0</c:v>
                      </c:pt>
                      <c:pt idx="7584">
                        <c:v>0</c:v>
                      </c:pt>
                      <c:pt idx="7585">
                        <c:v>0</c:v>
                      </c:pt>
                      <c:pt idx="7586">
                        <c:v>0</c:v>
                      </c:pt>
                      <c:pt idx="7587">
                        <c:v>0</c:v>
                      </c:pt>
                      <c:pt idx="7588">
                        <c:v>0</c:v>
                      </c:pt>
                      <c:pt idx="7589">
                        <c:v>0</c:v>
                      </c:pt>
                      <c:pt idx="7590">
                        <c:v>0</c:v>
                      </c:pt>
                      <c:pt idx="7591">
                        <c:v>0</c:v>
                      </c:pt>
                      <c:pt idx="7592">
                        <c:v>0</c:v>
                      </c:pt>
                      <c:pt idx="7593">
                        <c:v>0</c:v>
                      </c:pt>
                      <c:pt idx="7594">
                        <c:v>0</c:v>
                      </c:pt>
                      <c:pt idx="7595">
                        <c:v>0</c:v>
                      </c:pt>
                      <c:pt idx="7596">
                        <c:v>0</c:v>
                      </c:pt>
                      <c:pt idx="7597">
                        <c:v>0</c:v>
                      </c:pt>
                      <c:pt idx="7598">
                        <c:v>0</c:v>
                      </c:pt>
                      <c:pt idx="7599">
                        <c:v>0</c:v>
                      </c:pt>
                      <c:pt idx="7600">
                        <c:v>0</c:v>
                      </c:pt>
                      <c:pt idx="7601">
                        <c:v>0</c:v>
                      </c:pt>
                      <c:pt idx="7602">
                        <c:v>0</c:v>
                      </c:pt>
                      <c:pt idx="7603">
                        <c:v>0</c:v>
                      </c:pt>
                      <c:pt idx="7604">
                        <c:v>0</c:v>
                      </c:pt>
                      <c:pt idx="7605">
                        <c:v>0</c:v>
                      </c:pt>
                      <c:pt idx="7606">
                        <c:v>0</c:v>
                      </c:pt>
                      <c:pt idx="7607">
                        <c:v>0</c:v>
                      </c:pt>
                      <c:pt idx="7608">
                        <c:v>0</c:v>
                      </c:pt>
                      <c:pt idx="7609">
                        <c:v>0</c:v>
                      </c:pt>
                      <c:pt idx="7610">
                        <c:v>0</c:v>
                      </c:pt>
                      <c:pt idx="7611">
                        <c:v>0</c:v>
                      </c:pt>
                      <c:pt idx="7612">
                        <c:v>0</c:v>
                      </c:pt>
                      <c:pt idx="7613">
                        <c:v>0</c:v>
                      </c:pt>
                      <c:pt idx="7614">
                        <c:v>0</c:v>
                      </c:pt>
                      <c:pt idx="7615">
                        <c:v>0</c:v>
                      </c:pt>
                      <c:pt idx="7616">
                        <c:v>0</c:v>
                      </c:pt>
                      <c:pt idx="7617">
                        <c:v>0</c:v>
                      </c:pt>
                      <c:pt idx="7618">
                        <c:v>0</c:v>
                      </c:pt>
                      <c:pt idx="7619">
                        <c:v>0</c:v>
                      </c:pt>
                      <c:pt idx="7620">
                        <c:v>0</c:v>
                      </c:pt>
                      <c:pt idx="7621">
                        <c:v>0.01</c:v>
                      </c:pt>
                      <c:pt idx="7622">
                        <c:v>0.01</c:v>
                      </c:pt>
                      <c:pt idx="7623">
                        <c:v>0.01</c:v>
                      </c:pt>
                      <c:pt idx="7624">
                        <c:v>0.01</c:v>
                      </c:pt>
                      <c:pt idx="7625">
                        <c:v>0.01</c:v>
                      </c:pt>
                      <c:pt idx="7626">
                        <c:v>0.01</c:v>
                      </c:pt>
                      <c:pt idx="7627">
                        <c:v>0.01</c:v>
                      </c:pt>
                      <c:pt idx="7628">
                        <c:v>0.01</c:v>
                      </c:pt>
                      <c:pt idx="7629">
                        <c:v>0.01</c:v>
                      </c:pt>
                      <c:pt idx="7630">
                        <c:v>0.01</c:v>
                      </c:pt>
                      <c:pt idx="7631">
                        <c:v>0.01</c:v>
                      </c:pt>
                      <c:pt idx="7632">
                        <c:v>0.01</c:v>
                      </c:pt>
                      <c:pt idx="7633">
                        <c:v>0.01</c:v>
                      </c:pt>
                      <c:pt idx="7634">
                        <c:v>0.01</c:v>
                      </c:pt>
                      <c:pt idx="7635">
                        <c:v>0.01</c:v>
                      </c:pt>
                      <c:pt idx="7636">
                        <c:v>0.01</c:v>
                      </c:pt>
                      <c:pt idx="7637">
                        <c:v>0.01</c:v>
                      </c:pt>
                      <c:pt idx="7638">
                        <c:v>0.01</c:v>
                      </c:pt>
                      <c:pt idx="7639">
                        <c:v>0.01</c:v>
                      </c:pt>
                      <c:pt idx="7640">
                        <c:v>0.01</c:v>
                      </c:pt>
                      <c:pt idx="7641">
                        <c:v>0.01</c:v>
                      </c:pt>
                      <c:pt idx="7642">
                        <c:v>0.01</c:v>
                      </c:pt>
                      <c:pt idx="7643">
                        <c:v>0.01</c:v>
                      </c:pt>
                      <c:pt idx="7644">
                        <c:v>0.01</c:v>
                      </c:pt>
                      <c:pt idx="7645">
                        <c:v>0.01</c:v>
                      </c:pt>
                      <c:pt idx="7646">
                        <c:v>0.01</c:v>
                      </c:pt>
                      <c:pt idx="7647">
                        <c:v>0.01</c:v>
                      </c:pt>
                      <c:pt idx="7648">
                        <c:v>0.01</c:v>
                      </c:pt>
                      <c:pt idx="7649">
                        <c:v>0.01</c:v>
                      </c:pt>
                      <c:pt idx="7650">
                        <c:v>0.01</c:v>
                      </c:pt>
                      <c:pt idx="7651">
                        <c:v>0.01</c:v>
                      </c:pt>
                      <c:pt idx="7652">
                        <c:v>0.01</c:v>
                      </c:pt>
                      <c:pt idx="7653">
                        <c:v>0.01</c:v>
                      </c:pt>
                      <c:pt idx="7654">
                        <c:v>0.01</c:v>
                      </c:pt>
                      <c:pt idx="7655">
                        <c:v>0.01</c:v>
                      </c:pt>
                      <c:pt idx="7656">
                        <c:v>0.01</c:v>
                      </c:pt>
                      <c:pt idx="7657">
                        <c:v>0.01</c:v>
                      </c:pt>
                      <c:pt idx="7658">
                        <c:v>0.01</c:v>
                      </c:pt>
                      <c:pt idx="7659">
                        <c:v>0.01</c:v>
                      </c:pt>
                      <c:pt idx="7660">
                        <c:v>0.01</c:v>
                      </c:pt>
                      <c:pt idx="7661">
                        <c:v>0.01</c:v>
                      </c:pt>
                      <c:pt idx="7662">
                        <c:v>0.01</c:v>
                      </c:pt>
                      <c:pt idx="7663">
                        <c:v>0.01</c:v>
                      </c:pt>
                      <c:pt idx="7664">
                        <c:v>0.01</c:v>
                      </c:pt>
                      <c:pt idx="7665">
                        <c:v>0.01</c:v>
                      </c:pt>
                      <c:pt idx="7666">
                        <c:v>0.01</c:v>
                      </c:pt>
                      <c:pt idx="7667">
                        <c:v>0.01</c:v>
                      </c:pt>
                      <c:pt idx="7668">
                        <c:v>0.01</c:v>
                      </c:pt>
                      <c:pt idx="7669">
                        <c:v>0.01</c:v>
                      </c:pt>
                      <c:pt idx="7670">
                        <c:v>0.01</c:v>
                      </c:pt>
                      <c:pt idx="7671">
                        <c:v>0.01</c:v>
                      </c:pt>
                      <c:pt idx="7672">
                        <c:v>0.01</c:v>
                      </c:pt>
                      <c:pt idx="7673">
                        <c:v>0.01</c:v>
                      </c:pt>
                      <c:pt idx="7674">
                        <c:v>0.01</c:v>
                      </c:pt>
                      <c:pt idx="7675">
                        <c:v>0.01</c:v>
                      </c:pt>
                      <c:pt idx="7676">
                        <c:v>0.01</c:v>
                      </c:pt>
                      <c:pt idx="7677">
                        <c:v>0.01</c:v>
                      </c:pt>
                      <c:pt idx="7678">
                        <c:v>0.01</c:v>
                      </c:pt>
                      <c:pt idx="7679">
                        <c:v>0.01</c:v>
                      </c:pt>
                      <c:pt idx="7680">
                        <c:v>0.01</c:v>
                      </c:pt>
                      <c:pt idx="7681">
                        <c:v>0.01</c:v>
                      </c:pt>
                      <c:pt idx="7682">
                        <c:v>0.01</c:v>
                      </c:pt>
                      <c:pt idx="7683">
                        <c:v>0.01</c:v>
                      </c:pt>
                      <c:pt idx="7684">
                        <c:v>0.01</c:v>
                      </c:pt>
                      <c:pt idx="7685">
                        <c:v>0.01</c:v>
                      </c:pt>
                      <c:pt idx="7686">
                        <c:v>0.01</c:v>
                      </c:pt>
                      <c:pt idx="7687">
                        <c:v>0.01</c:v>
                      </c:pt>
                      <c:pt idx="7688">
                        <c:v>0.01</c:v>
                      </c:pt>
                      <c:pt idx="7689">
                        <c:v>0.01</c:v>
                      </c:pt>
                      <c:pt idx="7690">
                        <c:v>0.01</c:v>
                      </c:pt>
                      <c:pt idx="7691">
                        <c:v>0.01</c:v>
                      </c:pt>
                      <c:pt idx="7692">
                        <c:v>0.01</c:v>
                      </c:pt>
                      <c:pt idx="7693">
                        <c:v>0.01</c:v>
                      </c:pt>
                      <c:pt idx="7694">
                        <c:v>0.01</c:v>
                      </c:pt>
                      <c:pt idx="7695">
                        <c:v>0.01</c:v>
                      </c:pt>
                      <c:pt idx="7696">
                        <c:v>0.01</c:v>
                      </c:pt>
                      <c:pt idx="7697">
                        <c:v>0.01</c:v>
                      </c:pt>
                      <c:pt idx="7698">
                        <c:v>0.01</c:v>
                      </c:pt>
                      <c:pt idx="7699">
                        <c:v>0.01</c:v>
                      </c:pt>
                      <c:pt idx="7700">
                        <c:v>0.01</c:v>
                      </c:pt>
                      <c:pt idx="7701">
                        <c:v>0.01</c:v>
                      </c:pt>
                      <c:pt idx="7702">
                        <c:v>0.01</c:v>
                      </c:pt>
                      <c:pt idx="7703">
                        <c:v>0.01</c:v>
                      </c:pt>
                      <c:pt idx="7704">
                        <c:v>0.01</c:v>
                      </c:pt>
                      <c:pt idx="7705">
                        <c:v>0.01</c:v>
                      </c:pt>
                      <c:pt idx="7706">
                        <c:v>0.01</c:v>
                      </c:pt>
                      <c:pt idx="7707">
                        <c:v>0.01</c:v>
                      </c:pt>
                      <c:pt idx="7708">
                        <c:v>0.01</c:v>
                      </c:pt>
                      <c:pt idx="7709">
                        <c:v>0.01</c:v>
                      </c:pt>
                      <c:pt idx="7710">
                        <c:v>0.01</c:v>
                      </c:pt>
                      <c:pt idx="7711">
                        <c:v>0.01</c:v>
                      </c:pt>
                      <c:pt idx="7712">
                        <c:v>0.01</c:v>
                      </c:pt>
                      <c:pt idx="7713">
                        <c:v>0.01</c:v>
                      </c:pt>
                      <c:pt idx="7714">
                        <c:v>0.01</c:v>
                      </c:pt>
                      <c:pt idx="7715">
                        <c:v>0.01</c:v>
                      </c:pt>
                      <c:pt idx="7716">
                        <c:v>0.01</c:v>
                      </c:pt>
                      <c:pt idx="7717">
                        <c:v>0.01</c:v>
                      </c:pt>
                      <c:pt idx="7718">
                        <c:v>0.01</c:v>
                      </c:pt>
                      <c:pt idx="7719">
                        <c:v>0.01</c:v>
                      </c:pt>
                      <c:pt idx="7720">
                        <c:v>0.01</c:v>
                      </c:pt>
                      <c:pt idx="7721">
                        <c:v>0.01</c:v>
                      </c:pt>
                      <c:pt idx="7722">
                        <c:v>0.01</c:v>
                      </c:pt>
                      <c:pt idx="7723">
                        <c:v>0.01</c:v>
                      </c:pt>
                      <c:pt idx="7724">
                        <c:v>0.01</c:v>
                      </c:pt>
                      <c:pt idx="7725">
                        <c:v>0.01</c:v>
                      </c:pt>
                      <c:pt idx="7726">
                        <c:v>0.01</c:v>
                      </c:pt>
                      <c:pt idx="7727">
                        <c:v>0.01</c:v>
                      </c:pt>
                      <c:pt idx="7728">
                        <c:v>0.01</c:v>
                      </c:pt>
                      <c:pt idx="7729">
                        <c:v>0.01</c:v>
                      </c:pt>
                      <c:pt idx="7730">
                        <c:v>0.01</c:v>
                      </c:pt>
                      <c:pt idx="7731">
                        <c:v>0.01</c:v>
                      </c:pt>
                      <c:pt idx="7732">
                        <c:v>0.01</c:v>
                      </c:pt>
                      <c:pt idx="7733">
                        <c:v>0.01</c:v>
                      </c:pt>
                      <c:pt idx="7734">
                        <c:v>0.01</c:v>
                      </c:pt>
                      <c:pt idx="7735">
                        <c:v>0.01</c:v>
                      </c:pt>
                      <c:pt idx="7736">
                        <c:v>0.01</c:v>
                      </c:pt>
                      <c:pt idx="7737">
                        <c:v>0.01</c:v>
                      </c:pt>
                      <c:pt idx="7738">
                        <c:v>0.01</c:v>
                      </c:pt>
                      <c:pt idx="7739">
                        <c:v>0.01</c:v>
                      </c:pt>
                      <c:pt idx="7740">
                        <c:v>0.01</c:v>
                      </c:pt>
                      <c:pt idx="7741">
                        <c:v>0.01</c:v>
                      </c:pt>
                      <c:pt idx="7742">
                        <c:v>0.01</c:v>
                      </c:pt>
                      <c:pt idx="7743">
                        <c:v>0.01</c:v>
                      </c:pt>
                      <c:pt idx="7744">
                        <c:v>0.01</c:v>
                      </c:pt>
                      <c:pt idx="7745">
                        <c:v>0.01</c:v>
                      </c:pt>
                      <c:pt idx="7746">
                        <c:v>0.01</c:v>
                      </c:pt>
                      <c:pt idx="7747">
                        <c:v>0.01</c:v>
                      </c:pt>
                      <c:pt idx="7748">
                        <c:v>0.01</c:v>
                      </c:pt>
                      <c:pt idx="7749">
                        <c:v>0.01</c:v>
                      </c:pt>
                      <c:pt idx="7750">
                        <c:v>0.01</c:v>
                      </c:pt>
                      <c:pt idx="7751">
                        <c:v>0.01</c:v>
                      </c:pt>
                      <c:pt idx="7752">
                        <c:v>0.01</c:v>
                      </c:pt>
                      <c:pt idx="7753">
                        <c:v>0.01</c:v>
                      </c:pt>
                      <c:pt idx="7754">
                        <c:v>0.01</c:v>
                      </c:pt>
                      <c:pt idx="7755">
                        <c:v>0.01</c:v>
                      </c:pt>
                      <c:pt idx="7756">
                        <c:v>0.01</c:v>
                      </c:pt>
                      <c:pt idx="7757">
                        <c:v>0.01</c:v>
                      </c:pt>
                      <c:pt idx="7758">
                        <c:v>0.01</c:v>
                      </c:pt>
                      <c:pt idx="7759">
                        <c:v>0.01</c:v>
                      </c:pt>
                      <c:pt idx="7760">
                        <c:v>0.01</c:v>
                      </c:pt>
                      <c:pt idx="7761">
                        <c:v>0.01</c:v>
                      </c:pt>
                      <c:pt idx="7762">
                        <c:v>0.01</c:v>
                      </c:pt>
                      <c:pt idx="7763">
                        <c:v>0.01</c:v>
                      </c:pt>
                      <c:pt idx="7764">
                        <c:v>0.01</c:v>
                      </c:pt>
                      <c:pt idx="7765">
                        <c:v>0.01</c:v>
                      </c:pt>
                      <c:pt idx="7766">
                        <c:v>0.01</c:v>
                      </c:pt>
                      <c:pt idx="7767">
                        <c:v>0.01</c:v>
                      </c:pt>
                      <c:pt idx="7768">
                        <c:v>0.01</c:v>
                      </c:pt>
                      <c:pt idx="7769">
                        <c:v>0.01</c:v>
                      </c:pt>
                      <c:pt idx="7770">
                        <c:v>0.01</c:v>
                      </c:pt>
                      <c:pt idx="7771">
                        <c:v>0.01</c:v>
                      </c:pt>
                      <c:pt idx="7772">
                        <c:v>0.01</c:v>
                      </c:pt>
                      <c:pt idx="7773">
                        <c:v>0.01</c:v>
                      </c:pt>
                      <c:pt idx="7774">
                        <c:v>0.01</c:v>
                      </c:pt>
                      <c:pt idx="7775">
                        <c:v>0.01</c:v>
                      </c:pt>
                      <c:pt idx="7776">
                        <c:v>0.01</c:v>
                      </c:pt>
                      <c:pt idx="7777">
                        <c:v>0.01</c:v>
                      </c:pt>
                      <c:pt idx="7778">
                        <c:v>0.01</c:v>
                      </c:pt>
                      <c:pt idx="7779">
                        <c:v>0.01</c:v>
                      </c:pt>
                      <c:pt idx="7780">
                        <c:v>0.01</c:v>
                      </c:pt>
                      <c:pt idx="7781">
                        <c:v>0.01</c:v>
                      </c:pt>
                      <c:pt idx="7782">
                        <c:v>0.01</c:v>
                      </c:pt>
                      <c:pt idx="7783">
                        <c:v>0.01</c:v>
                      </c:pt>
                      <c:pt idx="7784">
                        <c:v>0.01</c:v>
                      </c:pt>
                      <c:pt idx="7785">
                        <c:v>0.01</c:v>
                      </c:pt>
                      <c:pt idx="7786">
                        <c:v>0.01</c:v>
                      </c:pt>
                      <c:pt idx="7787">
                        <c:v>0.01</c:v>
                      </c:pt>
                      <c:pt idx="7788">
                        <c:v>0.01</c:v>
                      </c:pt>
                      <c:pt idx="7789">
                        <c:v>0.01</c:v>
                      </c:pt>
                      <c:pt idx="7790">
                        <c:v>0.01</c:v>
                      </c:pt>
                      <c:pt idx="7791">
                        <c:v>0.01</c:v>
                      </c:pt>
                      <c:pt idx="7792">
                        <c:v>0.01</c:v>
                      </c:pt>
                      <c:pt idx="7793">
                        <c:v>0.01</c:v>
                      </c:pt>
                      <c:pt idx="7794">
                        <c:v>0.01</c:v>
                      </c:pt>
                      <c:pt idx="7795">
                        <c:v>0.01</c:v>
                      </c:pt>
                      <c:pt idx="7796">
                        <c:v>0.01</c:v>
                      </c:pt>
                      <c:pt idx="7797">
                        <c:v>0.01</c:v>
                      </c:pt>
                      <c:pt idx="7798">
                        <c:v>0.01</c:v>
                      </c:pt>
                      <c:pt idx="7799">
                        <c:v>0.01</c:v>
                      </c:pt>
                      <c:pt idx="7800">
                        <c:v>0.01</c:v>
                      </c:pt>
                      <c:pt idx="7801">
                        <c:v>0.01</c:v>
                      </c:pt>
                      <c:pt idx="7802">
                        <c:v>0.01</c:v>
                      </c:pt>
                      <c:pt idx="7803">
                        <c:v>0.01</c:v>
                      </c:pt>
                      <c:pt idx="7804">
                        <c:v>0.01</c:v>
                      </c:pt>
                      <c:pt idx="7805">
                        <c:v>0.01</c:v>
                      </c:pt>
                      <c:pt idx="7806">
                        <c:v>0.01</c:v>
                      </c:pt>
                      <c:pt idx="7807">
                        <c:v>0.01</c:v>
                      </c:pt>
                      <c:pt idx="7808">
                        <c:v>0.01</c:v>
                      </c:pt>
                      <c:pt idx="7809">
                        <c:v>0.01</c:v>
                      </c:pt>
                      <c:pt idx="7810">
                        <c:v>0.01</c:v>
                      </c:pt>
                      <c:pt idx="7811">
                        <c:v>0.01</c:v>
                      </c:pt>
                      <c:pt idx="7812">
                        <c:v>0.01</c:v>
                      </c:pt>
                      <c:pt idx="7813">
                        <c:v>0.01</c:v>
                      </c:pt>
                      <c:pt idx="7814">
                        <c:v>0.01</c:v>
                      </c:pt>
                      <c:pt idx="7815">
                        <c:v>0.01</c:v>
                      </c:pt>
                      <c:pt idx="7816">
                        <c:v>0.01</c:v>
                      </c:pt>
                      <c:pt idx="7817">
                        <c:v>0.01</c:v>
                      </c:pt>
                      <c:pt idx="7818">
                        <c:v>0.01</c:v>
                      </c:pt>
                      <c:pt idx="7819">
                        <c:v>0.01</c:v>
                      </c:pt>
                      <c:pt idx="7820">
                        <c:v>0.01</c:v>
                      </c:pt>
                      <c:pt idx="7821">
                        <c:v>0.01</c:v>
                      </c:pt>
                      <c:pt idx="7822">
                        <c:v>0.01</c:v>
                      </c:pt>
                      <c:pt idx="7823">
                        <c:v>0.01</c:v>
                      </c:pt>
                      <c:pt idx="7824">
                        <c:v>0.01</c:v>
                      </c:pt>
                      <c:pt idx="7825">
                        <c:v>0.01</c:v>
                      </c:pt>
                      <c:pt idx="7826">
                        <c:v>0.01</c:v>
                      </c:pt>
                      <c:pt idx="7827">
                        <c:v>0.01</c:v>
                      </c:pt>
                      <c:pt idx="7828">
                        <c:v>0.01</c:v>
                      </c:pt>
                      <c:pt idx="7829">
                        <c:v>0.01</c:v>
                      </c:pt>
                      <c:pt idx="7830">
                        <c:v>0.01</c:v>
                      </c:pt>
                      <c:pt idx="7831">
                        <c:v>0.01</c:v>
                      </c:pt>
                      <c:pt idx="7832">
                        <c:v>0.01</c:v>
                      </c:pt>
                      <c:pt idx="7833">
                        <c:v>0.01</c:v>
                      </c:pt>
                      <c:pt idx="7834">
                        <c:v>0.01</c:v>
                      </c:pt>
                      <c:pt idx="7835">
                        <c:v>0.01</c:v>
                      </c:pt>
                      <c:pt idx="7836">
                        <c:v>0.01</c:v>
                      </c:pt>
                      <c:pt idx="7837">
                        <c:v>0.01</c:v>
                      </c:pt>
                      <c:pt idx="7838">
                        <c:v>0.01</c:v>
                      </c:pt>
                      <c:pt idx="7839">
                        <c:v>0.01</c:v>
                      </c:pt>
                      <c:pt idx="7840">
                        <c:v>0.01</c:v>
                      </c:pt>
                      <c:pt idx="7841">
                        <c:v>0.01</c:v>
                      </c:pt>
                      <c:pt idx="7842">
                        <c:v>0.01</c:v>
                      </c:pt>
                      <c:pt idx="7843">
                        <c:v>0.01</c:v>
                      </c:pt>
                      <c:pt idx="7844">
                        <c:v>0.01</c:v>
                      </c:pt>
                      <c:pt idx="7845">
                        <c:v>0.01</c:v>
                      </c:pt>
                      <c:pt idx="7846">
                        <c:v>0.01</c:v>
                      </c:pt>
                      <c:pt idx="7847">
                        <c:v>0.01</c:v>
                      </c:pt>
                      <c:pt idx="7848">
                        <c:v>0.01</c:v>
                      </c:pt>
                      <c:pt idx="7849">
                        <c:v>0.01</c:v>
                      </c:pt>
                      <c:pt idx="7850">
                        <c:v>0.01</c:v>
                      </c:pt>
                      <c:pt idx="7851">
                        <c:v>0.01</c:v>
                      </c:pt>
                      <c:pt idx="7852">
                        <c:v>0.01</c:v>
                      </c:pt>
                      <c:pt idx="7853">
                        <c:v>0.01</c:v>
                      </c:pt>
                      <c:pt idx="7854">
                        <c:v>0.01</c:v>
                      </c:pt>
                      <c:pt idx="7855">
                        <c:v>0.01</c:v>
                      </c:pt>
                      <c:pt idx="7856">
                        <c:v>0.01</c:v>
                      </c:pt>
                      <c:pt idx="7857">
                        <c:v>0.01</c:v>
                      </c:pt>
                      <c:pt idx="7858">
                        <c:v>0.01</c:v>
                      </c:pt>
                      <c:pt idx="7859">
                        <c:v>0.01</c:v>
                      </c:pt>
                      <c:pt idx="7860">
                        <c:v>0.01</c:v>
                      </c:pt>
                      <c:pt idx="7861">
                        <c:v>0.01</c:v>
                      </c:pt>
                      <c:pt idx="7862">
                        <c:v>0.01</c:v>
                      </c:pt>
                      <c:pt idx="7863">
                        <c:v>0</c:v>
                      </c:pt>
                      <c:pt idx="7864">
                        <c:v>0</c:v>
                      </c:pt>
                      <c:pt idx="7865">
                        <c:v>0</c:v>
                      </c:pt>
                      <c:pt idx="7866">
                        <c:v>0</c:v>
                      </c:pt>
                      <c:pt idx="7867">
                        <c:v>0</c:v>
                      </c:pt>
                      <c:pt idx="7868">
                        <c:v>0</c:v>
                      </c:pt>
                      <c:pt idx="7869">
                        <c:v>0</c:v>
                      </c:pt>
                      <c:pt idx="7870">
                        <c:v>0</c:v>
                      </c:pt>
                      <c:pt idx="7871">
                        <c:v>0</c:v>
                      </c:pt>
                      <c:pt idx="7872">
                        <c:v>0</c:v>
                      </c:pt>
                      <c:pt idx="7873">
                        <c:v>0</c:v>
                      </c:pt>
                      <c:pt idx="7874">
                        <c:v>0</c:v>
                      </c:pt>
                      <c:pt idx="7875">
                        <c:v>0</c:v>
                      </c:pt>
                      <c:pt idx="7876">
                        <c:v>0</c:v>
                      </c:pt>
                      <c:pt idx="7877">
                        <c:v>0</c:v>
                      </c:pt>
                      <c:pt idx="7878">
                        <c:v>0</c:v>
                      </c:pt>
                      <c:pt idx="7879">
                        <c:v>0</c:v>
                      </c:pt>
                      <c:pt idx="7880">
                        <c:v>0</c:v>
                      </c:pt>
                      <c:pt idx="7881">
                        <c:v>0</c:v>
                      </c:pt>
                      <c:pt idx="7882">
                        <c:v>0</c:v>
                      </c:pt>
                      <c:pt idx="7883">
                        <c:v>0</c:v>
                      </c:pt>
                      <c:pt idx="7884">
                        <c:v>0</c:v>
                      </c:pt>
                      <c:pt idx="7885">
                        <c:v>0</c:v>
                      </c:pt>
                      <c:pt idx="7886">
                        <c:v>0</c:v>
                      </c:pt>
                      <c:pt idx="7887">
                        <c:v>0</c:v>
                      </c:pt>
                      <c:pt idx="7888">
                        <c:v>0</c:v>
                      </c:pt>
                      <c:pt idx="7889">
                        <c:v>0</c:v>
                      </c:pt>
                      <c:pt idx="7890">
                        <c:v>0</c:v>
                      </c:pt>
                      <c:pt idx="7891">
                        <c:v>0</c:v>
                      </c:pt>
                      <c:pt idx="7892">
                        <c:v>0</c:v>
                      </c:pt>
                      <c:pt idx="7893">
                        <c:v>0</c:v>
                      </c:pt>
                      <c:pt idx="7894">
                        <c:v>0</c:v>
                      </c:pt>
                      <c:pt idx="7895">
                        <c:v>0</c:v>
                      </c:pt>
                      <c:pt idx="7896">
                        <c:v>0</c:v>
                      </c:pt>
                      <c:pt idx="7897">
                        <c:v>0</c:v>
                      </c:pt>
                      <c:pt idx="7898">
                        <c:v>0</c:v>
                      </c:pt>
                      <c:pt idx="7899">
                        <c:v>0</c:v>
                      </c:pt>
                      <c:pt idx="7900">
                        <c:v>0</c:v>
                      </c:pt>
                      <c:pt idx="7901">
                        <c:v>0</c:v>
                      </c:pt>
                      <c:pt idx="7902">
                        <c:v>0</c:v>
                      </c:pt>
                      <c:pt idx="7903">
                        <c:v>0</c:v>
                      </c:pt>
                      <c:pt idx="7904">
                        <c:v>0</c:v>
                      </c:pt>
                      <c:pt idx="7905">
                        <c:v>0</c:v>
                      </c:pt>
                      <c:pt idx="7906">
                        <c:v>0</c:v>
                      </c:pt>
                      <c:pt idx="7907">
                        <c:v>0</c:v>
                      </c:pt>
                      <c:pt idx="7908">
                        <c:v>0</c:v>
                      </c:pt>
                      <c:pt idx="7909">
                        <c:v>0</c:v>
                      </c:pt>
                      <c:pt idx="7910">
                        <c:v>0</c:v>
                      </c:pt>
                      <c:pt idx="7911">
                        <c:v>0</c:v>
                      </c:pt>
                      <c:pt idx="7912">
                        <c:v>0</c:v>
                      </c:pt>
                      <c:pt idx="7913">
                        <c:v>0</c:v>
                      </c:pt>
                      <c:pt idx="7914">
                        <c:v>0</c:v>
                      </c:pt>
                      <c:pt idx="7915">
                        <c:v>0</c:v>
                      </c:pt>
                      <c:pt idx="7916">
                        <c:v>0</c:v>
                      </c:pt>
                      <c:pt idx="7917">
                        <c:v>0</c:v>
                      </c:pt>
                      <c:pt idx="7918">
                        <c:v>0</c:v>
                      </c:pt>
                      <c:pt idx="7919">
                        <c:v>0</c:v>
                      </c:pt>
                      <c:pt idx="7920">
                        <c:v>0</c:v>
                      </c:pt>
                      <c:pt idx="7921">
                        <c:v>0</c:v>
                      </c:pt>
                      <c:pt idx="7922">
                        <c:v>0</c:v>
                      </c:pt>
                      <c:pt idx="7923">
                        <c:v>0</c:v>
                      </c:pt>
                      <c:pt idx="7924">
                        <c:v>0</c:v>
                      </c:pt>
                      <c:pt idx="7925">
                        <c:v>0</c:v>
                      </c:pt>
                      <c:pt idx="7926">
                        <c:v>0</c:v>
                      </c:pt>
                      <c:pt idx="7927">
                        <c:v>0</c:v>
                      </c:pt>
                      <c:pt idx="7928">
                        <c:v>0</c:v>
                      </c:pt>
                      <c:pt idx="7929">
                        <c:v>0</c:v>
                      </c:pt>
                      <c:pt idx="7930">
                        <c:v>0</c:v>
                      </c:pt>
                      <c:pt idx="7931">
                        <c:v>0</c:v>
                      </c:pt>
                      <c:pt idx="7932">
                        <c:v>0</c:v>
                      </c:pt>
                      <c:pt idx="7933">
                        <c:v>0</c:v>
                      </c:pt>
                      <c:pt idx="7934">
                        <c:v>0</c:v>
                      </c:pt>
                      <c:pt idx="7935">
                        <c:v>0</c:v>
                      </c:pt>
                      <c:pt idx="7936">
                        <c:v>0</c:v>
                      </c:pt>
                      <c:pt idx="7937">
                        <c:v>0</c:v>
                      </c:pt>
                      <c:pt idx="7938">
                        <c:v>0</c:v>
                      </c:pt>
                      <c:pt idx="7939">
                        <c:v>0</c:v>
                      </c:pt>
                      <c:pt idx="7940">
                        <c:v>0</c:v>
                      </c:pt>
                      <c:pt idx="7941">
                        <c:v>0</c:v>
                      </c:pt>
                      <c:pt idx="7942">
                        <c:v>0</c:v>
                      </c:pt>
                      <c:pt idx="7943">
                        <c:v>0</c:v>
                      </c:pt>
                      <c:pt idx="7944">
                        <c:v>0</c:v>
                      </c:pt>
                      <c:pt idx="7945">
                        <c:v>0</c:v>
                      </c:pt>
                      <c:pt idx="7946">
                        <c:v>0</c:v>
                      </c:pt>
                      <c:pt idx="7947">
                        <c:v>0</c:v>
                      </c:pt>
                      <c:pt idx="7948">
                        <c:v>0</c:v>
                      </c:pt>
                      <c:pt idx="7949">
                        <c:v>0</c:v>
                      </c:pt>
                      <c:pt idx="7950">
                        <c:v>0</c:v>
                      </c:pt>
                      <c:pt idx="7951">
                        <c:v>0</c:v>
                      </c:pt>
                      <c:pt idx="7952">
                        <c:v>0</c:v>
                      </c:pt>
                      <c:pt idx="7953">
                        <c:v>0</c:v>
                      </c:pt>
                      <c:pt idx="7954">
                        <c:v>0</c:v>
                      </c:pt>
                      <c:pt idx="7955">
                        <c:v>0</c:v>
                      </c:pt>
                      <c:pt idx="7956">
                        <c:v>0</c:v>
                      </c:pt>
                      <c:pt idx="7957">
                        <c:v>0</c:v>
                      </c:pt>
                      <c:pt idx="7958">
                        <c:v>0</c:v>
                      </c:pt>
                      <c:pt idx="7959">
                        <c:v>0</c:v>
                      </c:pt>
                      <c:pt idx="7960">
                        <c:v>0</c:v>
                      </c:pt>
                      <c:pt idx="7961">
                        <c:v>0</c:v>
                      </c:pt>
                      <c:pt idx="7962">
                        <c:v>0</c:v>
                      </c:pt>
                      <c:pt idx="7963">
                        <c:v>0</c:v>
                      </c:pt>
                      <c:pt idx="7964">
                        <c:v>0</c:v>
                      </c:pt>
                      <c:pt idx="7965">
                        <c:v>0</c:v>
                      </c:pt>
                      <c:pt idx="7966">
                        <c:v>0</c:v>
                      </c:pt>
                      <c:pt idx="7967">
                        <c:v>0</c:v>
                      </c:pt>
                      <c:pt idx="7968">
                        <c:v>0</c:v>
                      </c:pt>
                      <c:pt idx="7969">
                        <c:v>0</c:v>
                      </c:pt>
                      <c:pt idx="7970">
                        <c:v>0</c:v>
                      </c:pt>
                      <c:pt idx="7971">
                        <c:v>0</c:v>
                      </c:pt>
                      <c:pt idx="7972">
                        <c:v>0</c:v>
                      </c:pt>
                      <c:pt idx="7973">
                        <c:v>0</c:v>
                      </c:pt>
                      <c:pt idx="7974">
                        <c:v>0</c:v>
                      </c:pt>
                      <c:pt idx="7975">
                        <c:v>0</c:v>
                      </c:pt>
                      <c:pt idx="7976">
                        <c:v>0</c:v>
                      </c:pt>
                      <c:pt idx="7977">
                        <c:v>0</c:v>
                      </c:pt>
                      <c:pt idx="7978">
                        <c:v>0</c:v>
                      </c:pt>
                      <c:pt idx="7979">
                        <c:v>0</c:v>
                      </c:pt>
                      <c:pt idx="7980">
                        <c:v>0</c:v>
                      </c:pt>
                      <c:pt idx="7981">
                        <c:v>0</c:v>
                      </c:pt>
                      <c:pt idx="7982">
                        <c:v>0</c:v>
                      </c:pt>
                      <c:pt idx="7983">
                        <c:v>0</c:v>
                      </c:pt>
                      <c:pt idx="7984">
                        <c:v>0</c:v>
                      </c:pt>
                      <c:pt idx="7985">
                        <c:v>0</c:v>
                      </c:pt>
                      <c:pt idx="7986">
                        <c:v>0</c:v>
                      </c:pt>
                      <c:pt idx="7987">
                        <c:v>0</c:v>
                      </c:pt>
                      <c:pt idx="7988">
                        <c:v>0</c:v>
                      </c:pt>
                      <c:pt idx="7989">
                        <c:v>0</c:v>
                      </c:pt>
                      <c:pt idx="7990">
                        <c:v>0</c:v>
                      </c:pt>
                      <c:pt idx="7991">
                        <c:v>0</c:v>
                      </c:pt>
                      <c:pt idx="7992">
                        <c:v>0</c:v>
                      </c:pt>
                      <c:pt idx="7993">
                        <c:v>0</c:v>
                      </c:pt>
                      <c:pt idx="7994">
                        <c:v>0</c:v>
                      </c:pt>
                      <c:pt idx="7995">
                        <c:v>0</c:v>
                      </c:pt>
                      <c:pt idx="7996">
                        <c:v>0</c:v>
                      </c:pt>
                      <c:pt idx="7997">
                        <c:v>0</c:v>
                      </c:pt>
                      <c:pt idx="7998">
                        <c:v>0</c:v>
                      </c:pt>
                      <c:pt idx="7999">
                        <c:v>0</c:v>
                      </c:pt>
                      <c:pt idx="8000">
                        <c:v>0</c:v>
                      </c:pt>
                      <c:pt idx="8001">
                        <c:v>0</c:v>
                      </c:pt>
                      <c:pt idx="8002">
                        <c:v>0</c:v>
                      </c:pt>
                      <c:pt idx="8003">
                        <c:v>0</c:v>
                      </c:pt>
                      <c:pt idx="8004">
                        <c:v>0</c:v>
                      </c:pt>
                      <c:pt idx="8005">
                        <c:v>0</c:v>
                      </c:pt>
                      <c:pt idx="8006">
                        <c:v>0</c:v>
                      </c:pt>
                      <c:pt idx="8007">
                        <c:v>0</c:v>
                      </c:pt>
                      <c:pt idx="8008">
                        <c:v>0</c:v>
                      </c:pt>
                      <c:pt idx="8009">
                        <c:v>0</c:v>
                      </c:pt>
                      <c:pt idx="8010">
                        <c:v>0</c:v>
                      </c:pt>
                      <c:pt idx="8011">
                        <c:v>0</c:v>
                      </c:pt>
                      <c:pt idx="8012">
                        <c:v>0</c:v>
                      </c:pt>
                      <c:pt idx="8013">
                        <c:v>0</c:v>
                      </c:pt>
                      <c:pt idx="8014">
                        <c:v>0</c:v>
                      </c:pt>
                      <c:pt idx="8015">
                        <c:v>0</c:v>
                      </c:pt>
                      <c:pt idx="8016">
                        <c:v>0</c:v>
                      </c:pt>
                      <c:pt idx="8017">
                        <c:v>0</c:v>
                      </c:pt>
                      <c:pt idx="8018">
                        <c:v>0</c:v>
                      </c:pt>
                      <c:pt idx="8019">
                        <c:v>0</c:v>
                      </c:pt>
                      <c:pt idx="8020">
                        <c:v>0</c:v>
                      </c:pt>
                      <c:pt idx="8021">
                        <c:v>0</c:v>
                      </c:pt>
                      <c:pt idx="8022">
                        <c:v>0</c:v>
                      </c:pt>
                      <c:pt idx="8023">
                        <c:v>0</c:v>
                      </c:pt>
                      <c:pt idx="8024">
                        <c:v>0</c:v>
                      </c:pt>
                      <c:pt idx="8025">
                        <c:v>0</c:v>
                      </c:pt>
                      <c:pt idx="8026">
                        <c:v>0</c:v>
                      </c:pt>
                      <c:pt idx="8027">
                        <c:v>0</c:v>
                      </c:pt>
                      <c:pt idx="8028">
                        <c:v>0</c:v>
                      </c:pt>
                      <c:pt idx="8029">
                        <c:v>0</c:v>
                      </c:pt>
                      <c:pt idx="8030">
                        <c:v>0</c:v>
                      </c:pt>
                      <c:pt idx="8031">
                        <c:v>0</c:v>
                      </c:pt>
                      <c:pt idx="8032">
                        <c:v>0</c:v>
                      </c:pt>
                      <c:pt idx="8033">
                        <c:v>0</c:v>
                      </c:pt>
                      <c:pt idx="8034">
                        <c:v>0</c:v>
                      </c:pt>
                      <c:pt idx="8035">
                        <c:v>0</c:v>
                      </c:pt>
                      <c:pt idx="8036">
                        <c:v>0</c:v>
                      </c:pt>
                      <c:pt idx="8037">
                        <c:v>0</c:v>
                      </c:pt>
                      <c:pt idx="8038">
                        <c:v>0</c:v>
                      </c:pt>
                      <c:pt idx="8039">
                        <c:v>0</c:v>
                      </c:pt>
                      <c:pt idx="8040">
                        <c:v>0</c:v>
                      </c:pt>
                      <c:pt idx="8041">
                        <c:v>0</c:v>
                      </c:pt>
                      <c:pt idx="8042">
                        <c:v>0</c:v>
                      </c:pt>
                      <c:pt idx="8043">
                        <c:v>0</c:v>
                      </c:pt>
                      <c:pt idx="8044">
                        <c:v>0</c:v>
                      </c:pt>
                      <c:pt idx="8045">
                        <c:v>0</c:v>
                      </c:pt>
                      <c:pt idx="8046">
                        <c:v>0</c:v>
                      </c:pt>
                      <c:pt idx="8047">
                        <c:v>0</c:v>
                      </c:pt>
                      <c:pt idx="8048">
                        <c:v>0</c:v>
                      </c:pt>
                      <c:pt idx="8049">
                        <c:v>0</c:v>
                      </c:pt>
                      <c:pt idx="8050">
                        <c:v>0</c:v>
                      </c:pt>
                      <c:pt idx="8051">
                        <c:v>0</c:v>
                      </c:pt>
                      <c:pt idx="8052">
                        <c:v>0</c:v>
                      </c:pt>
                      <c:pt idx="8053">
                        <c:v>0</c:v>
                      </c:pt>
                      <c:pt idx="8054">
                        <c:v>0</c:v>
                      </c:pt>
                      <c:pt idx="8055">
                        <c:v>0</c:v>
                      </c:pt>
                      <c:pt idx="8056">
                        <c:v>0</c:v>
                      </c:pt>
                      <c:pt idx="8057">
                        <c:v>0</c:v>
                      </c:pt>
                      <c:pt idx="8058">
                        <c:v>0</c:v>
                      </c:pt>
                      <c:pt idx="8059">
                        <c:v>0</c:v>
                      </c:pt>
                      <c:pt idx="8060">
                        <c:v>0</c:v>
                      </c:pt>
                      <c:pt idx="8061">
                        <c:v>0</c:v>
                      </c:pt>
                      <c:pt idx="8062">
                        <c:v>0</c:v>
                      </c:pt>
                      <c:pt idx="8063">
                        <c:v>0</c:v>
                      </c:pt>
                      <c:pt idx="8064">
                        <c:v>0</c:v>
                      </c:pt>
                      <c:pt idx="8065">
                        <c:v>0</c:v>
                      </c:pt>
                      <c:pt idx="8066">
                        <c:v>0</c:v>
                      </c:pt>
                      <c:pt idx="8067">
                        <c:v>0</c:v>
                      </c:pt>
                      <c:pt idx="8068">
                        <c:v>0</c:v>
                      </c:pt>
                      <c:pt idx="8069">
                        <c:v>0</c:v>
                      </c:pt>
                      <c:pt idx="8070">
                        <c:v>0</c:v>
                      </c:pt>
                      <c:pt idx="8071">
                        <c:v>0</c:v>
                      </c:pt>
                      <c:pt idx="8072">
                        <c:v>0</c:v>
                      </c:pt>
                      <c:pt idx="8073">
                        <c:v>0</c:v>
                      </c:pt>
                      <c:pt idx="8074">
                        <c:v>0</c:v>
                      </c:pt>
                      <c:pt idx="8075">
                        <c:v>0</c:v>
                      </c:pt>
                      <c:pt idx="8076">
                        <c:v>0</c:v>
                      </c:pt>
                      <c:pt idx="8077">
                        <c:v>0</c:v>
                      </c:pt>
                      <c:pt idx="8078">
                        <c:v>0</c:v>
                      </c:pt>
                      <c:pt idx="8079">
                        <c:v>0</c:v>
                      </c:pt>
                      <c:pt idx="8080">
                        <c:v>0</c:v>
                      </c:pt>
                      <c:pt idx="8081">
                        <c:v>0</c:v>
                      </c:pt>
                      <c:pt idx="8082">
                        <c:v>0</c:v>
                      </c:pt>
                      <c:pt idx="8083">
                        <c:v>0</c:v>
                      </c:pt>
                      <c:pt idx="8084">
                        <c:v>0</c:v>
                      </c:pt>
                      <c:pt idx="8085">
                        <c:v>0</c:v>
                      </c:pt>
                      <c:pt idx="8086">
                        <c:v>0</c:v>
                      </c:pt>
                      <c:pt idx="8087">
                        <c:v>0</c:v>
                      </c:pt>
                      <c:pt idx="8088">
                        <c:v>0</c:v>
                      </c:pt>
                      <c:pt idx="8089">
                        <c:v>0</c:v>
                      </c:pt>
                      <c:pt idx="8090">
                        <c:v>0</c:v>
                      </c:pt>
                      <c:pt idx="8091">
                        <c:v>0</c:v>
                      </c:pt>
                      <c:pt idx="8092">
                        <c:v>0</c:v>
                      </c:pt>
                      <c:pt idx="8093">
                        <c:v>0</c:v>
                      </c:pt>
                      <c:pt idx="8094">
                        <c:v>0</c:v>
                      </c:pt>
                      <c:pt idx="8095">
                        <c:v>0</c:v>
                      </c:pt>
                      <c:pt idx="8096">
                        <c:v>0</c:v>
                      </c:pt>
                      <c:pt idx="8097">
                        <c:v>0</c:v>
                      </c:pt>
                      <c:pt idx="8098">
                        <c:v>0</c:v>
                      </c:pt>
                      <c:pt idx="8099">
                        <c:v>0</c:v>
                      </c:pt>
                      <c:pt idx="8100">
                        <c:v>0</c:v>
                      </c:pt>
                      <c:pt idx="8101">
                        <c:v>0</c:v>
                      </c:pt>
                      <c:pt idx="8102">
                        <c:v>0</c:v>
                      </c:pt>
                      <c:pt idx="8103">
                        <c:v>0</c:v>
                      </c:pt>
                      <c:pt idx="8104">
                        <c:v>0</c:v>
                      </c:pt>
                      <c:pt idx="8105">
                        <c:v>0</c:v>
                      </c:pt>
                      <c:pt idx="8106">
                        <c:v>0</c:v>
                      </c:pt>
                      <c:pt idx="8107">
                        <c:v>0</c:v>
                      </c:pt>
                      <c:pt idx="8108">
                        <c:v>0</c:v>
                      </c:pt>
                      <c:pt idx="8109">
                        <c:v>0</c:v>
                      </c:pt>
                      <c:pt idx="8110">
                        <c:v>0</c:v>
                      </c:pt>
                      <c:pt idx="8111">
                        <c:v>0</c:v>
                      </c:pt>
                      <c:pt idx="8112">
                        <c:v>0</c:v>
                      </c:pt>
                      <c:pt idx="8113">
                        <c:v>0</c:v>
                      </c:pt>
                      <c:pt idx="8114">
                        <c:v>0</c:v>
                      </c:pt>
                      <c:pt idx="8115">
                        <c:v>0</c:v>
                      </c:pt>
                      <c:pt idx="8116">
                        <c:v>0</c:v>
                      </c:pt>
                      <c:pt idx="8117">
                        <c:v>0</c:v>
                      </c:pt>
                      <c:pt idx="8118">
                        <c:v>0</c:v>
                      </c:pt>
                      <c:pt idx="8119">
                        <c:v>0</c:v>
                      </c:pt>
                      <c:pt idx="8120">
                        <c:v>0</c:v>
                      </c:pt>
                      <c:pt idx="8121">
                        <c:v>0</c:v>
                      </c:pt>
                      <c:pt idx="8122">
                        <c:v>0</c:v>
                      </c:pt>
                      <c:pt idx="8123">
                        <c:v>0</c:v>
                      </c:pt>
                      <c:pt idx="8124">
                        <c:v>0</c:v>
                      </c:pt>
                      <c:pt idx="8125">
                        <c:v>0</c:v>
                      </c:pt>
                      <c:pt idx="8126">
                        <c:v>0</c:v>
                      </c:pt>
                      <c:pt idx="8127">
                        <c:v>0</c:v>
                      </c:pt>
                      <c:pt idx="8128">
                        <c:v>0</c:v>
                      </c:pt>
                      <c:pt idx="8129">
                        <c:v>0</c:v>
                      </c:pt>
                      <c:pt idx="8130">
                        <c:v>0</c:v>
                      </c:pt>
                      <c:pt idx="8131">
                        <c:v>0</c:v>
                      </c:pt>
                      <c:pt idx="8132">
                        <c:v>0</c:v>
                      </c:pt>
                      <c:pt idx="8133">
                        <c:v>0</c:v>
                      </c:pt>
                      <c:pt idx="8134">
                        <c:v>0</c:v>
                      </c:pt>
                      <c:pt idx="8135">
                        <c:v>0</c:v>
                      </c:pt>
                      <c:pt idx="8136">
                        <c:v>0</c:v>
                      </c:pt>
                      <c:pt idx="8137">
                        <c:v>0</c:v>
                      </c:pt>
                      <c:pt idx="8138">
                        <c:v>0</c:v>
                      </c:pt>
                      <c:pt idx="8139">
                        <c:v>0</c:v>
                      </c:pt>
                      <c:pt idx="8140">
                        <c:v>0</c:v>
                      </c:pt>
                      <c:pt idx="8141">
                        <c:v>0</c:v>
                      </c:pt>
                      <c:pt idx="8142">
                        <c:v>0</c:v>
                      </c:pt>
                      <c:pt idx="8143">
                        <c:v>0</c:v>
                      </c:pt>
                      <c:pt idx="8144">
                        <c:v>0</c:v>
                      </c:pt>
                      <c:pt idx="8145">
                        <c:v>0</c:v>
                      </c:pt>
                      <c:pt idx="8146">
                        <c:v>0</c:v>
                      </c:pt>
                      <c:pt idx="8147">
                        <c:v>0</c:v>
                      </c:pt>
                      <c:pt idx="8148">
                        <c:v>0</c:v>
                      </c:pt>
                      <c:pt idx="8149">
                        <c:v>0</c:v>
                      </c:pt>
                      <c:pt idx="8150">
                        <c:v>0</c:v>
                      </c:pt>
                      <c:pt idx="8151">
                        <c:v>0</c:v>
                      </c:pt>
                      <c:pt idx="8152">
                        <c:v>0</c:v>
                      </c:pt>
                      <c:pt idx="8153">
                        <c:v>0</c:v>
                      </c:pt>
                      <c:pt idx="8154">
                        <c:v>0</c:v>
                      </c:pt>
                      <c:pt idx="8155">
                        <c:v>0</c:v>
                      </c:pt>
                      <c:pt idx="8156">
                        <c:v>0</c:v>
                      </c:pt>
                      <c:pt idx="8157">
                        <c:v>0</c:v>
                      </c:pt>
                      <c:pt idx="8158">
                        <c:v>0</c:v>
                      </c:pt>
                      <c:pt idx="8159">
                        <c:v>0</c:v>
                      </c:pt>
                      <c:pt idx="8160">
                        <c:v>0</c:v>
                      </c:pt>
                      <c:pt idx="8161">
                        <c:v>0</c:v>
                      </c:pt>
                      <c:pt idx="8162">
                        <c:v>0</c:v>
                      </c:pt>
                      <c:pt idx="8163">
                        <c:v>0</c:v>
                      </c:pt>
                      <c:pt idx="8164">
                        <c:v>0</c:v>
                      </c:pt>
                      <c:pt idx="8165">
                        <c:v>0</c:v>
                      </c:pt>
                      <c:pt idx="8166">
                        <c:v>0</c:v>
                      </c:pt>
                      <c:pt idx="8167">
                        <c:v>0</c:v>
                      </c:pt>
                      <c:pt idx="8168">
                        <c:v>0</c:v>
                      </c:pt>
                      <c:pt idx="8169">
                        <c:v>0</c:v>
                      </c:pt>
                      <c:pt idx="8170">
                        <c:v>0</c:v>
                      </c:pt>
                      <c:pt idx="8171">
                        <c:v>0</c:v>
                      </c:pt>
                      <c:pt idx="8172">
                        <c:v>0</c:v>
                      </c:pt>
                      <c:pt idx="8173">
                        <c:v>0</c:v>
                      </c:pt>
                      <c:pt idx="8174">
                        <c:v>0</c:v>
                      </c:pt>
                      <c:pt idx="8175">
                        <c:v>0</c:v>
                      </c:pt>
                      <c:pt idx="8176">
                        <c:v>0</c:v>
                      </c:pt>
                      <c:pt idx="8177">
                        <c:v>0</c:v>
                      </c:pt>
                      <c:pt idx="8178">
                        <c:v>0</c:v>
                      </c:pt>
                      <c:pt idx="8179">
                        <c:v>0</c:v>
                      </c:pt>
                      <c:pt idx="8180">
                        <c:v>0</c:v>
                      </c:pt>
                      <c:pt idx="8181">
                        <c:v>0</c:v>
                      </c:pt>
                      <c:pt idx="8182">
                        <c:v>0</c:v>
                      </c:pt>
                      <c:pt idx="8183">
                        <c:v>0</c:v>
                      </c:pt>
                      <c:pt idx="8184">
                        <c:v>0</c:v>
                      </c:pt>
                      <c:pt idx="8185">
                        <c:v>0</c:v>
                      </c:pt>
                      <c:pt idx="8186">
                        <c:v>0</c:v>
                      </c:pt>
                      <c:pt idx="8187">
                        <c:v>0</c:v>
                      </c:pt>
                      <c:pt idx="8188">
                        <c:v>0</c:v>
                      </c:pt>
                      <c:pt idx="8189">
                        <c:v>0</c:v>
                      </c:pt>
                      <c:pt idx="8190">
                        <c:v>0</c:v>
                      </c:pt>
                      <c:pt idx="8191">
                        <c:v>0</c:v>
                      </c:pt>
                      <c:pt idx="8192">
                        <c:v>0</c:v>
                      </c:pt>
                      <c:pt idx="8193">
                        <c:v>0</c:v>
                      </c:pt>
                      <c:pt idx="8194">
                        <c:v>0</c:v>
                      </c:pt>
                      <c:pt idx="8195">
                        <c:v>0</c:v>
                      </c:pt>
                      <c:pt idx="8196">
                        <c:v>0</c:v>
                      </c:pt>
                      <c:pt idx="8197">
                        <c:v>0</c:v>
                      </c:pt>
                      <c:pt idx="8198">
                        <c:v>0</c:v>
                      </c:pt>
                      <c:pt idx="8199">
                        <c:v>0</c:v>
                      </c:pt>
                      <c:pt idx="8200">
                        <c:v>0</c:v>
                      </c:pt>
                      <c:pt idx="8201">
                        <c:v>0</c:v>
                      </c:pt>
                      <c:pt idx="8202">
                        <c:v>0</c:v>
                      </c:pt>
                      <c:pt idx="8203">
                        <c:v>0</c:v>
                      </c:pt>
                      <c:pt idx="8204">
                        <c:v>0</c:v>
                      </c:pt>
                      <c:pt idx="8205">
                        <c:v>0</c:v>
                      </c:pt>
                      <c:pt idx="8206">
                        <c:v>0</c:v>
                      </c:pt>
                      <c:pt idx="8207">
                        <c:v>0</c:v>
                      </c:pt>
                      <c:pt idx="8208">
                        <c:v>0</c:v>
                      </c:pt>
                      <c:pt idx="8209">
                        <c:v>0</c:v>
                      </c:pt>
                      <c:pt idx="8210">
                        <c:v>0</c:v>
                      </c:pt>
                      <c:pt idx="8211">
                        <c:v>0</c:v>
                      </c:pt>
                      <c:pt idx="8212">
                        <c:v>0</c:v>
                      </c:pt>
                      <c:pt idx="8213">
                        <c:v>0</c:v>
                      </c:pt>
                      <c:pt idx="8214">
                        <c:v>0</c:v>
                      </c:pt>
                      <c:pt idx="8215">
                        <c:v>0</c:v>
                      </c:pt>
                      <c:pt idx="8216">
                        <c:v>0</c:v>
                      </c:pt>
                      <c:pt idx="8217">
                        <c:v>0</c:v>
                      </c:pt>
                      <c:pt idx="8218">
                        <c:v>0</c:v>
                      </c:pt>
                      <c:pt idx="8219">
                        <c:v>0</c:v>
                      </c:pt>
                      <c:pt idx="8220">
                        <c:v>0</c:v>
                      </c:pt>
                      <c:pt idx="8221">
                        <c:v>0</c:v>
                      </c:pt>
                      <c:pt idx="8222">
                        <c:v>0</c:v>
                      </c:pt>
                      <c:pt idx="8223">
                        <c:v>0</c:v>
                      </c:pt>
                      <c:pt idx="8224">
                        <c:v>0</c:v>
                      </c:pt>
                      <c:pt idx="8225">
                        <c:v>0</c:v>
                      </c:pt>
                      <c:pt idx="8226">
                        <c:v>0</c:v>
                      </c:pt>
                      <c:pt idx="8227">
                        <c:v>0</c:v>
                      </c:pt>
                      <c:pt idx="8228">
                        <c:v>0</c:v>
                      </c:pt>
                      <c:pt idx="8229">
                        <c:v>0</c:v>
                      </c:pt>
                      <c:pt idx="8230">
                        <c:v>0</c:v>
                      </c:pt>
                      <c:pt idx="8231">
                        <c:v>0</c:v>
                      </c:pt>
                      <c:pt idx="8232">
                        <c:v>0</c:v>
                      </c:pt>
                      <c:pt idx="8233">
                        <c:v>0</c:v>
                      </c:pt>
                      <c:pt idx="8234">
                        <c:v>0</c:v>
                      </c:pt>
                      <c:pt idx="8235">
                        <c:v>0</c:v>
                      </c:pt>
                      <c:pt idx="8236">
                        <c:v>0</c:v>
                      </c:pt>
                      <c:pt idx="8237">
                        <c:v>0</c:v>
                      </c:pt>
                      <c:pt idx="8238">
                        <c:v>0</c:v>
                      </c:pt>
                      <c:pt idx="8239">
                        <c:v>0</c:v>
                      </c:pt>
                      <c:pt idx="8240">
                        <c:v>0</c:v>
                      </c:pt>
                      <c:pt idx="8241">
                        <c:v>0</c:v>
                      </c:pt>
                      <c:pt idx="8242">
                        <c:v>0</c:v>
                      </c:pt>
                      <c:pt idx="8243">
                        <c:v>0</c:v>
                      </c:pt>
                      <c:pt idx="8244">
                        <c:v>0</c:v>
                      </c:pt>
                      <c:pt idx="8245">
                        <c:v>0</c:v>
                      </c:pt>
                      <c:pt idx="8246">
                        <c:v>0</c:v>
                      </c:pt>
                      <c:pt idx="8247">
                        <c:v>0</c:v>
                      </c:pt>
                      <c:pt idx="8248">
                        <c:v>0</c:v>
                      </c:pt>
                      <c:pt idx="8249">
                        <c:v>0</c:v>
                      </c:pt>
                      <c:pt idx="8250">
                        <c:v>0</c:v>
                      </c:pt>
                      <c:pt idx="8251">
                        <c:v>0</c:v>
                      </c:pt>
                      <c:pt idx="8252">
                        <c:v>0</c:v>
                      </c:pt>
                      <c:pt idx="8253">
                        <c:v>0</c:v>
                      </c:pt>
                      <c:pt idx="8254">
                        <c:v>0</c:v>
                      </c:pt>
                      <c:pt idx="8255">
                        <c:v>0</c:v>
                      </c:pt>
                      <c:pt idx="8256">
                        <c:v>0</c:v>
                      </c:pt>
                      <c:pt idx="8257">
                        <c:v>0</c:v>
                      </c:pt>
                      <c:pt idx="8258">
                        <c:v>0</c:v>
                      </c:pt>
                      <c:pt idx="8259">
                        <c:v>0</c:v>
                      </c:pt>
                      <c:pt idx="8260">
                        <c:v>0</c:v>
                      </c:pt>
                      <c:pt idx="8261">
                        <c:v>0</c:v>
                      </c:pt>
                      <c:pt idx="8262">
                        <c:v>0</c:v>
                      </c:pt>
                      <c:pt idx="8263">
                        <c:v>0</c:v>
                      </c:pt>
                      <c:pt idx="8264">
                        <c:v>0</c:v>
                      </c:pt>
                      <c:pt idx="8265">
                        <c:v>0</c:v>
                      </c:pt>
                      <c:pt idx="8266">
                        <c:v>0</c:v>
                      </c:pt>
                      <c:pt idx="8267">
                        <c:v>0</c:v>
                      </c:pt>
                      <c:pt idx="8268">
                        <c:v>0</c:v>
                      </c:pt>
                      <c:pt idx="8269">
                        <c:v>0</c:v>
                      </c:pt>
                      <c:pt idx="8270">
                        <c:v>0</c:v>
                      </c:pt>
                      <c:pt idx="8271">
                        <c:v>0</c:v>
                      </c:pt>
                      <c:pt idx="8272">
                        <c:v>0</c:v>
                      </c:pt>
                      <c:pt idx="8273">
                        <c:v>0</c:v>
                      </c:pt>
                      <c:pt idx="8274">
                        <c:v>0</c:v>
                      </c:pt>
                      <c:pt idx="8275">
                        <c:v>0</c:v>
                      </c:pt>
                      <c:pt idx="8276">
                        <c:v>0</c:v>
                      </c:pt>
                      <c:pt idx="8277">
                        <c:v>0</c:v>
                      </c:pt>
                      <c:pt idx="8278">
                        <c:v>0</c:v>
                      </c:pt>
                      <c:pt idx="8279">
                        <c:v>0</c:v>
                      </c:pt>
                      <c:pt idx="8280">
                        <c:v>0</c:v>
                      </c:pt>
                      <c:pt idx="8281">
                        <c:v>0</c:v>
                      </c:pt>
                      <c:pt idx="8282">
                        <c:v>0</c:v>
                      </c:pt>
                      <c:pt idx="8283">
                        <c:v>0</c:v>
                      </c:pt>
                      <c:pt idx="8284">
                        <c:v>0</c:v>
                      </c:pt>
                      <c:pt idx="8285">
                        <c:v>0</c:v>
                      </c:pt>
                      <c:pt idx="8286">
                        <c:v>0</c:v>
                      </c:pt>
                      <c:pt idx="8287">
                        <c:v>0</c:v>
                      </c:pt>
                      <c:pt idx="8288">
                        <c:v>0</c:v>
                      </c:pt>
                      <c:pt idx="8289">
                        <c:v>0</c:v>
                      </c:pt>
                      <c:pt idx="8290">
                        <c:v>0</c:v>
                      </c:pt>
                      <c:pt idx="8291">
                        <c:v>0</c:v>
                      </c:pt>
                      <c:pt idx="8292">
                        <c:v>0</c:v>
                      </c:pt>
                      <c:pt idx="8293">
                        <c:v>0</c:v>
                      </c:pt>
                      <c:pt idx="8294">
                        <c:v>0</c:v>
                      </c:pt>
                      <c:pt idx="8295">
                        <c:v>0</c:v>
                      </c:pt>
                      <c:pt idx="8296">
                        <c:v>0</c:v>
                      </c:pt>
                      <c:pt idx="8297">
                        <c:v>0</c:v>
                      </c:pt>
                      <c:pt idx="8298">
                        <c:v>0</c:v>
                      </c:pt>
                      <c:pt idx="8299">
                        <c:v>0</c:v>
                      </c:pt>
                      <c:pt idx="8300">
                        <c:v>0</c:v>
                      </c:pt>
                      <c:pt idx="8301">
                        <c:v>0</c:v>
                      </c:pt>
                      <c:pt idx="8302">
                        <c:v>0</c:v>
                      </c:pt>
                      <c:pt idx="8303">
                        <c:v>0</c:v>
                      </c:pt>
                      <c:pt idx="8304">
                        <c:v>0</c:v>
                      </c:pt>
                      <c:pt idx="8305">
                        <c:v>0</c:v>
                      </c:pt>
                      <c:pt idx="8306">
                        <c:v>0</c:v>
                      </c:pt>
                      <c:pt idx="8307">
                        <c:v>0</c:v>
                      </c:pt>
                      <c:pt idx="8308">
                        <c:v>0</c:v>
                      </c:pt>
                      <c:pt idx="8309">
                        <c:v>0</c:v>
                      </c:pt>
                      <c:pt idx="8310">
                        <c:v>0</c:v>
                      </c:pt>
                      <c:pt idx="8311">
                        <c:v>0</c:v>
                      </c:pt>
                      <c:pt idx="8312">
                        <c:v>0</c:v>
                      </c:pt>
                      <c:pt idx="8313">
                        <c:v>0</c:v>
                      </c:pt>
                      <c:pt idx="8314">
                        <c:v>0</c:v>
                      </c:pt>
                      <c:pt idx="8315">
                        <c:v>0</c:v>
                      </c:pt>
                      <c:pt idx="8316">
                        <c:v>0</c:v>
                      </c:pt>
                      <c:pt idx="8317">
                        <c:v>0</c:v>
                      </c:pt>
                      <c:pt idx="8318">
                        <c:v>0</c:v>
                      </c:pt>
                      <c:pt idx="8319">
                        <c:v>0</c:v>
                      </c:pt>
                      <c:pt idx="8320">
                        <c:v>0</c:v>
                      </c:pt>
                      <c:pt idx="8321">
                        <c:v>0</c:v>
                      </c:pt>
                      <c:pt idx="8322">
                        <c:v>0</c:v>
                      </c:pt>
                      <c:pt idx="8323">
                        <c:v>0</c:v>
                      </c:pt>
                      <c:pt idx="8324">
                        <c:v>0</c:v>
                      </c:pt>
                      <c:pt idx="8325">
                        <c:v>0</c:v>
                      </c:pt>
                      <c:pt idx="8326">
                        <c:v>0</c:v>
                      </c:pt>
                      <c:pt idx="8327">
                        <c:v>0</c:v>
                      </c:pt>
                      <c:pt idx="8328">
                        <c:v>0</c:v>
                      </c:pt>
                      <c:pt idx="8329">
                        <c:v>0</c:v>
                      </c:pt>
                      <c:pt idx="8330">
                        <c:v>0</c:v>
                      </c:pt>
                      <c:pt idx="8331">
                        <c:v>0</c:v>
                      </c:pt>
                      <c:pt idx="8332">
                        <c:v>0</c:v>
                      </c:pt>
                      <c:pt idx="8333">
                        <c:v>0</c:v>
                      </c:pt>
                      <c:pt idx="8334">
                        <c:v>0</c:v>
                      </c:pt>
                      <c:pt idx="8335">
                        <c:v>0</c:v>
                      </c:pt>
                      <c:pt idx="8336">
                        <c:v>0</c:v>
                      </c:pt>
                      <c:pt idx="8337">
                        <c:v>0</c:v>
                      </c:pt>
                      <c:pt idx="8338">
                        <c:v>0</c:v>
                      </c:pt>
                      <c:pt idx="8339">
                        <c:v>0</c:v>
                      </c:pt>
                      <c:pt idx="8340">
                        <c:v>0</c:v>
                      </c:pt>
                      <c:pt idx="8341">
                        <c:v>0</c:v>
                      </c:pt>
                      <c:pt idx="8342">
                        <c:v>0</c:v>
                      </c:pt>
                      <c:pt idx="8343">
                        <c:v>0</c:v>
                      </c:pt>
                      <c:pt idx="8344">
                        <c:v>0</c:v>
                      </c:pt>
                      <c:pt idx="8345">
                        <c:v>0</c:v>
                      </c:pt>
                      <c:pt idx="8346">
                        <c:v>0</c:v>
                      </c:pt>
                      <c:pt idx="8347">
                        <c:v>0</c:v>
                      </c:pt>
                      <c:pt idx="8348">
                        <c:v>0</c:v>
                      </c:pt>
                      <c:pt idx="8349">
                        <c:v>0</c:v>
                      </c:pt>
                      <c:pt idx="8350">
                        <c:v>0</c:v>
                      </c:pt>
                      <c:pt idx="8351">
                        <c:v>0</c:v>
                      </c:pt>
                      <c:pt idx="8352">
                        <c:v>0</c:v>
                      </c:pt>
                      <c:pt idx="8353">
                        <c:v>0</c:v>
                      </c:pt>
                      <c:pt idx="8354">
                        <c:v>0</c:v>
                      </c:pt>
                      <c:pt idx="8355">
                        <c:v>0</c:v>
                      </c:pt>
                      <c:pt idx="8356">
                        <c:v>0</c:v>
                      </c:pt>
                      <c:pt idx="8357">
                        <c:v>0</c:v>
                      </c:pt>
                      <c:pt idx="8358">
                        <c:v>0</c:v>
                      </c:pt>
                      <c:pt idx="8359">
                        <c:v>0</c:v>
                      </c:pt>
                      <c:pt idx="8360">
                        <c:v>0</c:v>
                      </c:pt>
                      <c:pt idx="8361">
                        <c:v>0</c:v>
                      </c:pt>
                      <c:pt idx="8362">
                        <c:v>0</c:v>
                      </c:pt>
                      <c:pt idx="8363">
                        <c:v>0</c:v>
                      </c:pt>
                      <c:pt idx="8364">
                        <c:v>0</c:v>
                      </c:pt>
                      <c:pt idx="8365">
                        <c:v>0</c:v>
                      </c:pt>
                      <c:pt idx="8366">
                        <c:v>0</c:v>
                      </c:pt>
                      <c:pt idx="8367">
                        <c:v>0</c:v>
                      </c:pt>
                      <c:pt idx="8368">
                        <c:v>0</c:v>
                      </c:pt>
                      <c:pt idx="8369">
                        <c:v>0</c:v>
                      </c:pt>
                      <c:pt idx="8370">
                        <c:v>0</c:v>
                      </c:pt>
                      <c:pt idx="8371">
                        <c:v>0</c:v>
                      </c:pt>
                      <c:pt idx="8372">
                        <c:v>0</c:v>
                      </c:pt>
                      <c:pt idx="8373">
                        <c:v>0</c:v>
                      </c:pt>
                      <c:pt idx="8374">
                        <c:v>0</c:v>
                      </c:pt>
                      <c:pt idx="8375">
                        <c:v>0</c:v>
                      </c:pt>
                      <c:pt idx="8376">
                        <c:v>0</c:v>
                      </c:pt>
                      <c:pt idx="8377">
                        <c:v>0</c:v>
                      </c:pt>
                      <c:pt idx="8378">
                        <c:v>0</c:v>
                      </c:pt>
                      <c:pt idx="8379">
                        <c:v>0</c:v>
                      </c:pt>
                      <c:pt idx="8380">
                        <c:v>0</c:v>
                      </c:pt>
                      <c:pt idx="8381">
                        <c:v>0</c:v>
                      </c:pt>
                      <c:pt idx="8382">
                        <c:v>0</c:v>
                      </c:pt>
                      <c:pt idx="8383">
                        <c:v>0</c:v>
                      </c:pt>
                      <c:pt idx="8384">
                        <c:v>0</c:v>
                      </c:pt>
                      <c:pt idx="8385">
                        <c:v>0</c:v>
                      </c:pt>
                      <c:pt idx="8386">
                        <c:v>0</c:v>
                      </c:pt>
                      <c:pt idx="8387">
                        <c:v>0</c:v>
                      </c:pt>
                      <c:pt idx="8388">
                        <c:v>0</c:v>
                      </c:pt>
                      <c:pt idx="8389">
                        <c:v>0</c:v>
                      </c:pt>
                      <c:pt idx="8390">
                        <c:v>0</c:v>
                      </c:pt>
                      <c:pt idx="8391">
                        <c:v>0</c:v>
                      </c:pt>
                      <c:pt idx="8392">
                        <c:v>0</c:v>
                      </c:pt>
                      <c:pt idx="8393">
                        <c:v>0</c:v>
                      </c:pt>
                      <c:pt idx="8394">
                        <c:v>0</c:v>
                      </c:pt>
                      <c:pt idx="8395">
                        <c:v>0</c:v>
                      </c:pt>
                      <c:pt idx="8396">
                        <c:v>0</c:v>
                      </c:pt>
                      <c:pt idx="8397">
                        <c:v>0</c:v>
                      </c:pt>
                      <c:pt idx="8398">
                        <c:v>0.01</c:v>
                      </c:pt>
                      <c:pt idx="8399">
                        <c:v>0.01</c:v>
                      </c:pt>
                      <c:pt idx="8400">
                        <c:v>0.01</c:v>
                      </c:pt>
                      <c:pt idx="8401">
                        <c:v>0.01</c:v>
                      </c:pt>
                      <c:pt idx="8402">
                        <c:v>0.01</c:v>
                      </c:pt>
                      <c:pt idx="8403">
                        <c:v>0.01</c:v>
                      </c:pt>
                      <c:pt idx="8404">
                        <c:v>0.01</c:v>
                      </c:pt>
                      <c:pt idx="8405">
                        <c:v>0.01</c:v>
                      </c:pt>
                      <c:pt idx="8406">
                        <c:v>0.01</c:v>
                      </c:pt>
                      <c:pt idx="8407">
                        <c:v>0.01</c:v>
                      </c:pt>
                      <c:pt idx="8408">
                        <c:v>0.01</c:v>
                      </c:pt>
                      <c:pt idx="8409">
                        <c:v>0.01</c:v>
                      </c:pt>
                      <c:pt idx="8410">
                        <c:v>0.01</c:v>
                      </c:pt>
                      <c:pt idx="8411">
                        <c:v>0.02</c:v>
                      </c:pt>
                      <c:pt idx="8412">
                        <c:v>0.02</c:v>
                      </c:pt>
                      <c:pt idx="8413">
                        <c:v>0.02</c:v>
                      </c:pt>
                      <c:pt idx="8414">
                        <c:v>0.02</c:v>
                      </c:pt>
                      <c:pt idx="8415">
                        <c:v>0.03</c:v>
                      </c:pt>
                      <c:pt idx="8416">
                        <c:v>0.03</c:v>
                      </c:pt>
                      <c:pt idx="8417">
                        <c:v>0.03</c:v>
                      </c:pt>
                      <c:pt idx="8418">
                        <c:v>0.03</c:v>
                      </c:pt>
                      <c:pt idx="8419">
                        <c:v>0.03</c:v>
                      </c:pt>
                      <c:pt idx="8420">
                        <c:v>0.03</c:v>
                      </c:pt>
                      <c:pt idx="8421">
                        <c:v>0.03</c:v>
                      </c:pt>
                      <c:pt idx="8422">
                        <c:v>0</c:v>
                      </c:pt>
                      <c:pt idx="8423">
                        <c:v>0</c:v>
                      </c:pt>
                      <c:pt idx="8424">
                        <c:v>0</c:v>
                      </c:pt>
                      <c:pt idx="8425">
                        <c:v>0</c:v>
                      </c:pt>
                      <c:pt idx="8426">
                        <c:v>0</c:v>
                      </c:pt>
                      <c:pt idx="8427">
                        <c:v>0</c:v>
                      </c:pt>
                      <c:pt idx="8428">
                        <c:v>0</c:v>
                      </c:pt>
                      <c:pt idx="8429">
                        <c:v>0</c:v>
                      </c:pt>
                      <c:pt idx="8430">
                        <c:v>0</c:v>
                      </c:pt>
                      <c:pt idx="8431">
                        <c:v>0</c:v>
                      </c:pt>
                      <c:pt idx="8432">
                        <c:v>0</c:v>
                      </c:pt>
                      <c:pt idx="8433">
                        <c:v>0</c:v>
                      </c:pt>
                      <c:pt idx="8434">
                        <c:v>0</c:v>
                      </c:pt>
                      <c:pt idx="8435">
                        <c:v>0.01</c:v>
                      </c:pt>
                      <c:pt idx="8436">
                        <c:v>0.01</c:v>
                      </c:pt>
                      <c:pt idx="8437">
                        <c:v>0.01</c:v>
                      </c:pt>
                      <c:pt idx="8438">
                        <c:v>0.01</c:v>
                      </c:pt>
                      <c:pt idx="8439">
                        <c:v>0.01</c:v>
                      </c:pt>
                      <c:pt idx="8440">
                        <c:v>0.01</c:v>
                      </c:pt>
                      <c:pt idx="8441">
                        <c:v>0.01</c:v>
                      </c:pt>
                      <c:pt idx="8442">
                        <c:v>0.01</c:v>
                      </c:pt>
                      <c:pt idx="8443">
                        <c:v>0.01</c:v>
                      </c:pt>
                      <c:pt idx="8444">
                        <c:v>0.01</c:v>
                      </c:pt>
                      <c:pt idx="8445">
                        <c:v>0.01</c:v>
                      </c:pt>
                      <c:pt idx="8446">
                        <c:v>0.01</c:v>
                      </c:pt>
                      <c:pt idx="8447">
                        <c:v>0.01</c:v>
                      </c:pt>
                      <c:pt idx="8448">
                        <c:v>0.01</c:v>
                      </c:pt>
                      <c:pt idx="8449">
                        <c:v>0.01</c:v>
                      </c:pt>
                      <c:pt idx="8450">
                        <c:v>0.01</c:v>
                      </c:pt>
                      <c:pt idx="8451">
                        <c:v>0.01</c:v>
                      </c:pt>
                      <c:pt idx="8452">
                        <c:v>0.01</c:v>
                      </c:pt>
                      <c:pt idx="8453">
                        <c:v>0.01</c:v>
                      </c:pt>
                      <c:pt idx="8454">
                        <c:v>0.01</c:v>
                      </c:pt>
                      <c:pt idx="8455">
                        <c:v>0.01</c:v>
                      </c:pt>
                      <c:pt idx="8456">
                        <c:v>0.01</c:v>
                      </c:pt>
                      <c:pt idx="8457">
                        <c:v>0.01</c:v>
                      </c:pt>
                      <c:pt idx="8458">
                        <c:v>0.01</c:v>
                      </c:pt>
                      <c:pt idx="8459">
                        <c:v>0.01</c:v>
                      </c:pt>
                      <c:pt idx="8460">
                        <c:v>0.01</c:v>
                      </c:pt>
                      <c:pt idx="8461">
                        <c:v>0.01</c:v>
                      </c:pt>
                      <c:pt idx="8462">
                        <c:v>0.01</c:v>
                      </c:pt>
                      <c:pt idx="8463">
                        <c:v>0.01</c:v>
                      </c:pt>
                      <c:pt idx="8464">
                        <c:v>0.01</c:v>
                      </c:pt>
                      <c:pt idx="8465">
                        <c:v>0.01</c:v>
                      </c:pt>
                      <c:pt idx="8466">
                        <c:v>0.01</c:v>
                      </c:pt>
                      <c:pt idx="8467">
                        <c:v>0.01</c:v>
                      </c:pt>
                      <c:pt idx="8468">
                        <c:v>0.01</c:v>
                      </c:pt>
                      <c:pt idx="8469">
                        <c:v>0.01</c:v>
                      </c:pt>
                      <c:pt idx="8470">
                        <c:v>0.01</c:v>
                      </c:pt>
                      <c:pt idx="8471">
                        <c:v>0.01</c:v>
                      </c:pt>
                      <c:pt idx="8472">
                        <c:v>0.01</c:v>
                      </c:pt>
                      <c:pt idx="8473">
                        <c:v>0.01</c:v>
                      </c:pt>
                      <c:pt idx="8474">
                        <c:v>0.01</c:v>
                      </c:pt>
                      <c:pt idx="8475">
                        <c:v>0.01</c:v>
                      </c:pt>
                      <c:pt idx="8476">
                        <c:v>0.01</c:v>
                      </c:pt>
                      <c:pt idx="8477">
                        <c:v>0.01</c:v>
                      </c:pt>
                      <c:pt idx="8478">
                        <c:v>0.01</c:v>
                      </c:pt>
                      <c:pt idx="8479">
                        <c:v>0.01</c:v>
                      </c:pt>
                      <c:pt idx="8480">
                        <c:v>0.01</c:v>
                      </c:pt>
                      <c:pt idx="8481">
                        <c:v>0.02</c:v>
                      </c:pt>
                      <c:pt idx="8482">
                        <c:v>0.02</c:v>
                      </c:pt>
                      <c:pt idx="8483">
                        <c:v>0.02</c:v>
                      </c:pt>
                      <c:pt idx="8484">
                        <c:v>0.02</c:v>
                      </c:pt>
                      <c:pt idx="8485">
                        <c:v>0.02</c:v>
                      </c:pt>
                      <c:pt idx="8486">
                        <c:v>0.02</c:v>
                      </c:pt>
                      <c:pt idx="8487">
                        <c:v>0.02</c:v>
                      </c:pt>
                      <c:pt idx="8488">
                        <c:v>0.02</c:v>
                      </c:pt>
                      <c:pt idx="8489">
                        <c:v>0.02</c:v>
                      </c:pt>
                      <c:pt idx="8490">
                        <c:v>0.02</c:v>
                      </c:pt>
                      <c:pt idx="8491">
                        <c:v>0.02</c:v>
                      </c:pt>
                      <c:pt idx="8492">
                        <c:v>0.02</c:v>
                      </c:pt>
                      <c:pt idx="8493">
                        <c:v>0.02</c:v>
                      </c:pt>
                      <c:pt idx="8494">
                        <c:v>0.02</c:v>
                      </c:pt>
                      <c:pt idx="8495">
                        <c:v>0.02</c:v>
                      </c:pt>
                      <c:pt idx="8496">
                        <c:v>0.02</c:v>
                      </c:pt>
                      <c:pt idx="8497">
                        <c:v>0.02</c:v>
                      </c:pt>
                      <c:pt idx="8498">
                        <c:v>0.02</c:v>
                      </c:pt>
                      <c:pt idx="8499">
                        <c:v>0.02</c:v>
                      </c:pt>
                      <c:pt idx="8500">
                        <c:v>0.02</c:v>
                      </c:pt>
                      <c:pt idx="8501">
                        <c:v>0.02</c:v>
                      </c:pt>
                      <c:pt idx="8502">
                        <c:v>0.02</c:v>
                      </c:pt>
                      <c:pt idx="8503">
                        <c:v>0.02</c:v>
                      </c:pt>
                      <c:pt idx="8504">
                        <c:v>0.02</c:v>
                      </c:pt>
                      <c:pt idx="8505">
                        <c:v>0.02</c:v>
                      </c:pt>
                      <c:pt idx="8506">
                        <c:v>0.02</c:v>
                      </c:pt>
                      <c:pt idx="8507">
                        <c:v>0.02</c:v>
                      </c:pt>
                      <c:pt idx="8508">
                        <c:v>0.02</c:v>
                      </c:pt>
                      <c:pt idx="8509">
                        <c:v>0.02</c:v>
                      </c:pt>
                      <c:pt idx="8510">
                        <c:v>0.02</c:v>
                      </c:pt>
                      <c:pt idx="8511">
                        <c:v>0.02</c:v>
                      </c:pt>
                      <c:pt idx="8512">
                        <c:v>0.02</c:v>
                      </c:pt>
                      <c:pt idx="8513">
                        <c:v>0.02</c:v>
                      </c:pt>
                      <c:pt idx="8514">
                        <c:v>0.02</c:v>
                      </c:pt>
                      <c:pt idx="8515">
                        <c:v>0.02</c:v>
                      </c:pt>
                      <c:pt idx="8516">
                        <c:v>0.02</c:v>
                      </c:pt>
                      <c:pt idx="8517">
                        <c:v>0.02</c:v>
                      </c:pt>
                      <c:pt idx="8518">
                        <c:v>0.02</c:v>
                      </c:pt>
                      <c:pt idx="8519">
                        <c:v>0.02</c:v>
                      </c:pt>
                      <c:pt idx="8520">
                        <c:v>0.02</c:v>
                      </c:pt>
                      <c:pt idx="8521">
                        <c:v>0.02</c:v>
                      </c:pt>
                      <c:pt idx="8522">
                        <c:v>0.02</c:v>
                      </c:pt>
                      <c:pt idx="8523">
                        <c:v>0.02</c:v>
                      </c:pt>
                      <c:pt idx="8524">
                        <c:v>0.02</c:v>
                      </c:pt>
                      <c:pt idx="8525">
                        <c:v>0.02</c:v>
                      </c:pt>
                      <c:pt idx="8526">
                        <c:v>0.02</c:v>
                      </c:pt>
                      <c:pt idx="8527">
                        <c:v>0.02</c:v>
                      </c:pt>
                      <c:pt idx="8528">
                        <c:v>0.02</c:v>
                      </c:pt>
                      <c:pt idx="8529">
                        <c:v>0.02</c:v>
                      </c:pt>
                      <c:pt idx="8530">
                        <c:v>0.02</c:v>
                      </c:pt>
                      <c:pt idx="8531">
                        <c:v>0.02</c:v>
                      </c:pt>
                      <c:pt idx="8532">
                        <c:v>0.02</c:v>
                      </c:pt>
                      <c:pt idx="8533">
                        <c:v>0.02</c:v>
                      </c:pt>
                      <c:pt idx="8534">
                        <c:v>0.02</c:v>
                      </c:pt>
                      <c:pt idx="8535">
                        <c:v>0.02</c:v>
                      </c:pt>
                      <c:pt idx="8536">
                        <c:v>0.02</c:v>
                      </c:pt>
                      <c:pt idx="8537">
                        <c:v>0.02</c:v>
                      </c:pt>
                      <c:pt idx="8538">
                        <c:v>0.02</c:v>
                      </c:pt>
                      <c:pt idx="8539">
                        <c:v>0.02</c:v>
                      </c:pt>
                      <c:pt idx="8540">
                        <c:v>0.02</c:v>
                      </c:pt>
                      <c:pt idx="8541">
                        <c:v>0.02</c:v>
                      </c:pt>
                      <c:pt idx="8542">
                        <c:v>0.02</c:v>
                      </c:pt>
                      <c:pt idx="8543">
                        <c:v>0.02</c:v>
                      </c:pt>
                      <c:pt idx="8544">
                        <c:v>0.02</c:v>
                      </c:pt>
                      <c:pt idx="8545">
                        <c:v>0.02</c:v>
                      </c:pt>
                      <c:pt idx="8546">
                        <c:v>0.02</c:v>
                      </c:pt>
                      <c:pt idx="8547">
                        <c:v>0.02</c:v>
                      </c:pt>
                      <c:pt idx="8548">
                        <c:v>0.02</c:v>
                      </c:pt>
                      <c:pt idx="8549">
                        <c:v>0.02</c:v>
                      </c:pt>
                      <c:pt idx="8550">
                        <c:v>0.02</c:v>
                      </c:pt>
                      <c:pt idx="8551">
                        <c:v>0.02</c:v>
                      </c:pt>
                      <c:pt idx="8552">
                        <c:v>0.02</c:v>
                      </c:pt>
                      <c:pt idx="8553">
                        <c:v>0.02</c:v>
                      </c:pt>
                      <c:pt idx="8554">
                        <c:v>0.02</c:v>
                      </c:pt>
                      <c:pt idx="8555">
                        <c:v>0.02</c:v>
                      </c:pt>
                      <c:pt idx="8556">
                        <c:v>0.02</c:v>
                      </c:pt>
                      <c:pt idx="8557">
                        <c:v>0.02</c:v>
                      </c:pt>
                      <c:pt idx="8558">
                        <c:v>0.02</c:v>
                      </c:pt>
                      <c:pt idx="8559">
                        <c:v>0.02</c:v>
                      </c:pt>
                      <c:pt idx="8560">
                        <c:v>0.02</c:v>
                      </c:pt>
                      <c:pt idx="8561">
                        <c:v>0.02</c:v>
                      </c:pt>
                      <c:pt idx="8562">
                        <c:v>0.02</c:v>
                      </c:pt>
                      <c:pt idx="8563">
                        <c:v>0.02</c:v>
                      </c:pt>
                      <c:pt idx="8564">
                        <c:v>0.02</c:v>
                      </c:pt>
                      <c:pt idx="8565">
                        <c:v>0.02</c:v>
                      </c:pt>
                      <c:pt idx="8566">
                        <c:v>0.02</c:v>
                      </c:pt>
                      <c:pt idx="8567">
                        <c:v>0.02</c:v>
                      </c:pt>
                      <c:pt idx="8568">
                        <c:v>0.02</c:v>
                      </c:pt>
                      <c:pt idx="8569">
                        <c:v>0.02</c:v>
                      </c:pt>
                      <c:pt idx="8570">
                        <c:v>0.02</c:v>
                      </c:pt>
                      <c:pt idx="8571">
                        <c:v>0.02</c:v>
                      </c:pt>
                      <c:pt idx="8572">
                        <c:v>0.02</c:v>
                      </c:pt>
                      <c:pt idx="8573">
                        <c:v>0.02</c:v>
                      </c:pt>
                      <c:pt idx="8574">
                        <c:v>0.02</c:v>
                      </c:pt>
                      <c:pt idx="8575">
                        <c:v>0.02</c:v>
                      </c:pt>
                      <c:pt idx="8576">
                        <c:v>0.02</c:v>
                      </c:pt>
                      <c:pt idx="8577">
                        <c:v>0.02</c:v>
                      </c:pt>
                      <c:pt idx="8578">
                        <c:v>0.02</c:v>
                      </c:pt>
                      <c:pt idx="8579">
                        <c:v>0.02</c:v>
                      </c:pt>
                      <c:pt idx="8580">
                        <c:v>0.02</c:v>
                      </c:pt>
                      <c:pt idx="8581">
                        <c:v>0.02</c:v>
                      </c:pt>
                      <c:pt idx="8582">
                        <c:v>0.02</c:v>
                      </c:pt>
                      <c:pt idx="8583">
                        <c:v>0.02</c:v>
                      </c:pt>
                      <c:pt idx="8584">
                        <c:v>0.02</c:v>
                      </c:pt>
                      <c:pt idx="8585">
                        <c:v>0.02</c:v>
                      </c:pt>
                      <c:pt idx="8586">
                        <c:v>0.02</c:v>
                      </c:pt>
                      <c:pt idx="8587">
                        <c:v>0.02</c:v>
                      </c:pt>
                      <c:pt idx="8588">
                        <c:v>0.02</c:v>
                      </c:pt>
                      <c:pt idx="8589">
                        <c:v>0.02</c:v>
                      </c:pt>
                      <c:pt idx="8590">
                        <c:v>0.02</c:v>
                      </c:pt>
                      <c:pt idx="8591">
                        <c:v>0.02</c:v>
                      </c:pt>
                      <c:pt idx="8592">
                        <c:v>0.02</c:v>
                      </c:pt>
                      <c:pt idx="8593">
                        <c:v>0.02</c:v>
                      </c:pt>
                      <c:pt idx="8594">
                        <c:v>0.02</c:v>
                      </c:pt>
                      <c:pt idx="8595">
                        <c:v>0.02</c:v>
                      </c:pt>
                      <c:pt idx="8596">
                        <c:v>0.02</c:v>
                      </c:pt>
                      <c:pt idx="8597">
                        <c:v>0.02</c:v>
                      </c:pt>
                      <c:pt idx="8598">
                        <c:v>0.02</c:v>
                      </c:pt>
                      <c:pt idx="8599">
                        <c:v>0.02</c:v>
                      </c:pt>
                      <c:pt idx="8600">
                        <c:v>0.02</c:v>
                      </c:pt>
                      <c:pt idx="8601">
                        <c:v>0.02</c:v>
                      </c:pt>
                      <c:pt idx="8602">
                        <c:v>0.02</c:v>
                      </c:pt>
                      <c:pt idx="8603">
                        <c:v>0.02</c:v>
                      </c:pt>
                      <c:pt idx="8604">
                        <c:v>0.02</c:v>
                      </c:pt>
                      <c:pt idx="8605">
                        <c:v>0.02</c:v>
                      </c:pt>
                      <c:pt idx="8606">
                        <c:v>0.02</c:v>
                      </c:pt>
                      <c:pt idx="8607">
                        <c:v>0.02</c:v>
                      </c:pt>
                      <c:pt idx="8608">
                        <c:v>0.02</c:v>
                      </c:pt>
                      <c:pt idx="8609">
                        <c:v>0.02</c:v>
                      </c:pt>
                      <c:pt idx="8610">
                        <c:v>0.02</c:v>
                      </c:pt>
                      <c:pt idx="8611">
                        <c:v>0.02</c:v>
                      </c:pt>
                      <c:pt idx="8612">
                        <c:v>0.02</c:v>
                      </c:pt>
                      <c:pt idx="8613">
                        <c:v>0.02</c:v>
                      </c:pt>
                      <c:pt idx="8614">
                        <c:v>0.02</c:v>
                      </c:pt>
                      <c:pt idx="8615">
                        <c:v>0.02</c:v>
                      </c:pt>
                      <c:pt idx="8616">
                        <c:v>0.02</c:v>
                      </c:pt>
                      <c:pt idx="8617">
                        <c:v>0.02</c:v>
                      </c:pt>
                      <c:pt idx="8618">
                        <c:v>0.02</c:v>
                      </c:pt>
                      <c:pt idx="8619">
                        <c:v>0.02</c:v>
                      </c:pt>
                      <c:pt idx="8620">
                        <c:v>0.02</c:v>
                      </c:pt>
                      <c:pt idx="8621">
                        <c:v>0.02</c:v>
                      </c:pt>
                      <c:pt idx="8622">
                        <c:v>0.02</c:v>
                      </c:pt>
                      <c:pt idx="8623">
                        <c:v>0.02</c:v>
                      </c:pt>
                      <c:pt idx="8624">
                        <c:v>0.02</c:v>
                      </c:pt>
                      <c:pt idx="8625">
                        <c:v>0.02</c:v>
                      </c:pt>
                      <c:pt idx="8626">
                        <c:v>0.02</c:v>
                      </c:pt>
                      <c:pt idx="8627">
                        <c:v>0.02</c:v>
                      </c:pt>
                      <c:pt idx="8628">
                        <c:v>0.02</c:v>
                      </c:pt>
                      <c:pt idx="8629">
                        <c:v>0.02</c:v>
                      </c:pt>
                      <c:pt idx="8630">
                        <c:v>0.02</c:v>
                      </c:pt>
                      <c:pt idx="8631">
                        <c:v>0.13</c:v>
                      </c:pt>
                      <c:pt idx="8632">
                        <c:v>0.15</c:v>
                      </c:pt>
                      <c:pt idx="8633">
                        <c:v>0.17</c:v>
                      </c:pt>
                      <c:pt idx="8634">
                        <c:v>0.19</c:v>
                      </c:pt>
                      <c:pt idx="8635">
                        <c:v>0.2</c:v>
                      </c:pt>
                      <c:pt idx="8636">
                        <c:v>0.21</c:v>
                      </c:pt>
                      <c:pt idx="8637">
                        <c:v>0.23</c:v>
                      </c:pt>
                      <c:pt idx="8638">
                        <c:v>0.24</c:v>
                      </c:pt>
                      <c:pt idx="8639">
                        <c:v>0.26</c:v>
                      </c:pt>
                      <c:pt idx="8640">
                        <c:v>0.27</c:v>
                      </c:pt>
                      <c:pt idx="8641">
                        <c:v>0.28000000000000003</c:v>
                      </c:pt>
                      <c:pt idx="8642">
                        <c:v>0.28999999999999998</c:v>
                      </c:pt>
                      <c:pt idx="8643">
                        <c:v>0.32</c:v>
                      </c:pt>
                      <c:pt idx="8644">
                        <c:v>0.32</c:v>
                      </c:pt>
                      <c:pt idx="8645">
                        <c:v>0.32</c:v>
                      </c:pt>
                      <c:pt idx="8646">
                        <c:v>0.32</c:v>
                      </c:pt>
                      <c:pt idx="8647">
                        <c:v>0.32</c:v>
                      </c:pt>
                      <c:pt idx="8648">
                        <c:v>0.32</c:v>
                      </c:pt>
                      <c:pt idx="8649">
                        <c:v>0.32</c:v>
                      </c:pt>
                      <c:pt idx="8650">
                        <c:v>0.32</c:v>
                      </c:pt>
                      <c:pt idx="8651">
                        <c:v>0.32</c:v>
                      </c:pt>
                      <c:pt idx="8652">
                        <c:v>0.32</c:v>
                      </c:pt>
                      <c:pt idx="8653">
                        <c:v>0.32</c:v>
                      </c:pt>
                      <c:pt idx="8654">
                        <c:v>0.32</c:v>
                      </c:pt>
                      <c:pt idx="8655">
                        <c:v>0.32</c:v>
                      </c:pt>
                      <c:pt idx="8656">
                        <c:v>0.32</c:v>
                      </c:pt>
                      <c:pt idx="8657">
                        <c:v>0.32</c:v>
                      </c:pt>
                      <c:pt idx="8658">
                        <c:v>0.32</c:v>
                      </c:pt>
                      <c:pt idx="8659">
                        <c:v>0.32</c:v>
                      </c:pt>
                      <c:pt idx="8660">
                        <c:v>0.32</c:v>
                      </c:pt>
                      <c:pt idx="8661">
                        <c:v>0.32</c:v>
                      </c:pt>
                      <c:pt idx="8662">
                        <c:v>0.32</c:v>
                      </c:pt>
                      <c:pt idx="8663">
                        <c:v>0.32</c:v>
                      </c:pt>
                      <c:pt idx="8664">
                        <c:v>0.32</c:v>
                      </c:pt>
                      <c:pt idx="8665">
                        <c:v>0.32</c:v>
                      </c:pt>
                      <c:pt idx="8666">
                        <c:v>0.32</c:v>
                      </c:pt>
                      <c:pt idx="8667">
                        <c:v>0.32</c:v>
                      </c:pt>
                      <c:pt idx="8668">
                        <c:v>0.32</c:v>
                      </c:pt>
                      <c:pt idx="8669">
                        <c:v>0.32</c:v>
                      </c:pt>
                      <c:pt idx="8670">
                        <c:v>0.32</c:v>
                      </c:pt>
                      <c:pt idx="8671">
                        <c:v>0.32</c:v>
                      </c:pt>
                      <c:pt idx="8672">
                        <c:v>0.32</c:v>
                      </c:pt>
                      <c:pt idx="8673">
                        <c:v>0.32</c:v>
                      </c:pt>
                      <c:pt idx="8674">
                        <c:v>0.32</c:v>
                      </c:pt>
                      <c:pt idx="8675">
                        <c:v>0.32</c:v>
                      </c:pt>
                      <c:pt idx="8676">
                        <c:v>0.32</c:v>
                      </c:pt>
                      <c:pt idx="8677">
                        <c:v>0.32</c:v>
                      </c:pt>
                      <c:pt idx="8678">
                        <c:v>0</c:v>
                      </c:pt>
                      <c:pt idx="8679">
                        <c:v>0</c:v>
                      </c:pt>
                      <c:pt idx="8680">
                        <c:v>0</c:v>
                      </c:pt>
                      <c:pt idx="8681">
                        <c:v>0</c:v>
                      </c:pt>
                      <c:pt idx="8682">
                        <c:v>0</c:v>
                      </c:pt>
                      <c:pt idx="8683">
                        <c:v>0</c:v>
                      </c:pt>
                      <c:pt idx="8684">
                        <c:v>0</c:v>
                      </c:pt>
                      <c:pt idx="8685">
                        <c:v>0</c:v>
                      </c:pt>
                      <c:pt idx="8686">
                        <c:v>0</c:v>
                      </c:pt>
                      <c:pt idx="8687">
                        <c:v>0</c:v>
                      </c:pt>
                      <c:pt idx="8688">
                        <c:v>0</c:v>
                      </c:pt>
                      <c:pt idx="8689">
                        <c:v>0</c:v>
                      </c:pt>
                      <c:pt idx="8690">
                        <c:v>0</c:v>
                      </c:pt>
                      <c:pt idx="8691">
                        <c:v>0</c:v>
                      </c:pt>
                      <c:pt idx="8692">
                        <c:v>0</c:v>
                      </c:pt>
                      <c:pt idx="8693">
                        <c:v>0</c:v>
                      </c:pt>
                      <c:pt idx="8694">
                        <c:v>0</c:v>
                      </c:pt>
                      <c:pt idx="8695">
                        <c:v>0</c:v>
                      </c:pt>
                      <c:pt idx="8696">
                        <c:v>0</c:v>
                      </c:pt>
                      <c:pt idx="8697">
                        <c:v>0</c:v>
                      </c:pt>
                      <c:pt idx="8698">
                        <c:v>0</c:v>
                      </c:pt>
                      <c:pt idx="8699">
                        <c:v>0</c:v>
                      </c:pt>
                      <c:pt idx="8700">
                        <c:v>0</c:v>
                      </c:pt>
                      <c:pt idx="8701">
                        <c:v>0</c:v>
                      </c:pt>
                      <c:pt idx="8702">
                        <c:v>0</c:v>
                      </c:pt>
                      <c:pt idx="8703">
                        <c:v>0</c:v>
                      </c:pt>
                      <c:pt idx="8704">
                        <c:v>0</c:v>
                      </c:pt>
                      <c:pt idx="8705">
                        <c:v>0</c:v>
                      </c:pt>
                      <c:pt idx="8706">
                        <c:v>0</c:v>
                      </c:pt>
                      <c:pt idx="8707">
                        <c:v>0</c:v>
                      </c:pt>
                      <c:pt idx="8708">
                        <c:v>0</c:v>
                      </c:pt>
                      <c:pt idx="8709">
                        <c:v>0</c:v>
                      </c:pt>
                      <c:pt idx="8710">
                        <c:v>0</c:v>
                      </c:pt>
                      <c:pt idx="8711">
                        <c:v>0</c:v>
                      </c:pt>
                      <c:pt idx="8712">
                        <c:v>0</c:v>
                      </c:pt>
                      <c:pt idx="8713">
                        <c:v>0</c:v>
                      </c:pt>
                      <c:pt idx="8714">
                        <c:v>0</c:v>
                      </c:pt>
                      <c:pt idx="8715">
                        <c:v>0</c:v>
                      </c:pt>
                      <c:pt idx="8716">
                        <c:v>0</c:v>
                      </c:pt>
                      <c:pt idx="8717">
                        <c:v>0</c:v>
                      </c:pt>
                      <c:pt idx="8718">
                        <c:v>0</c:v>
                      </c:pt>
                      <c:pt idx="8719">
                        <c:v>0</c:v>
                      </c:pt>
                      <c:pt idx="8720">
                        <c:v>0</c:v>
                      </c:pt>
                      <c:pt idx="8721">
                        <c:v>0</c:v>
                      </c:pt>
                      <c:pt idx="8722">
                        <c:v>0</c:v>
                      </c:pt>
                      <c:pt idx="8723">
                        <c:v>0</c:v>
                      </c:pt>
                      <c:pt idx="8724">
                        <c:v>0</c:v>
                      </c:pt>
                      <c:pt idx="8725">
                        <c:v>0</c:v>
                      </c:pt>
                      <c:pt idx="8726">
                        <c:v>0</c:v>
                      </c:pt>
                      <c:pt idx="8727">
                        <c:v>0</c:v>
                      </c:pt>
                      <c:pt idx="8728">
                        <c:v>0</c:v>
                      </c:pt>
                      <c:pt idx="8729">
                        <c:v>0</c:v>
                      </c:pt>
                      <c:pt idx="8730">
                        <c:v>0</c:v>
                      </c:pt>
                      <c:pt idx="8731">
                        <c:v>0</c:v>
                      </c:pt>
                      <c:pt idx="8732">
                        <c:v>0</c:v>
                      </c:pt>
                      <c:pt idx="8733">
                        <c:v>0</c:v>
                      </c:pt>
                      <c:pt idx="8734">
                        <c:v>0</c:v>
                      </c:pt>
                      <c:pt idx="8735">
                        <c:v>0</c:v>
                      </c:pt>
                      <c:pt idx="8736">
                        <c:v>0</c:v>
                      </c:pt>
                      <c:pt idx="8737">
                        <c:v>0</c:v>
                      </c:pt>
                      <c:pt idx="8738">
                        <c:v>0</c:v>
                      </c:pt>
                      <c:pt idx="8739">
                        <c:v>0</c:v>
                      </c:pt>
                      <c:pt idx="8740">
                        <c:v>0</c:v>
                      </c:pt>
                      <c:pt idx="8741">
                        <c:v>0</c:v>
                      </c:pt>
                      <c:pt idx="8742">
                        <c:v>0.01</c:v>
                      </c:pt>
                      <c:pt idx="8743">
                        <c:v>0.01</c:v>
                      </c:pt>
                      <c:pt idx="8744">
                        <c:v>0.01</c:v>
                      </c:pt>
                      <c:pt idx="8745">
                        <c:v>0.01</c:v>
                      </c:pt>
                      <c:pt idx="8746">
                        <c:v>0.01</c:v>
                      </c:pt>
                      <c:pt idx="8747">
                        <c:v>0.01</c:v>
                      </c:pt>
                      <c:pt idx="8748">
                        <c:v>0.01</c:v>
                      </c:pt>
                      <c:pt idx="8749">
                        <c:v>0.01</c:v>
                      </c:pt>
                      <c:pt idx="8750">
                        <c:v>0.01</c:v>
                      </c:pt>
                      <c:pt idx="8751">
                        <c:v>0.01</c:v>
                      </c:pt>
                      <c:pt idx="8752">
                        <c:v>0.01</c:v>
                      </c:pt>
                      <c:pt idx="8753">
                        <c:v>0.01</c:v>
                      </c:pt>
                      <c:pt idx="8754">
                        <c:v>0.01</c:v>
                      </c:pt>
                      <c:pt idx="8755">
                        <c:v>0.01</c:v>
                      </c:pt>
                      <c:pt idx="8756">
                        <c:v>0.01</c:v>
                      </c:pt>
                      <c:pt idx="8757">
                        <c:v>0.01</c:v>
                      </c:pt>
                      <c:pt idx="8758">
                        <c:v>0.01</c:v>
                      </c:pt>
                      <c:pt idx="8759">
                        <c:v>0.01</c:v>
                      </c:pt>
                      <c:pt idx="8760">
                        <c:v>0.01</c:v>
                      </c:pt>
                      <c:pt idx="8761">
                        <c:v>0.01</c:v>
                      </c:pt>
                      <c:pt idx="8762">
                        <c:v>0.01</c:v>
                      </c:pt>
                      <c:pt idx="8763">
                        <c:v>0.01</c:v>
                      </c:pt>
                      <c:pt idx="8764">
                        <c:v>0.01</c:v>
                      </c:pt>
                      <c:pt idx="8765">
                        <c:v>0.01</c:v>
                      </c:pt>
                      <c:pt idx="8766">
                        <c:v>0.01</c:v>
                      </c:pt>
                      <c:pt idx="8767">
                        <c:v>0.01</c:v>
                      </c:pt>
                      <c:pt idx="8768">
                        <c:v>0.01</c:v>
                      </c:pt>
                      <c:pt idx="8769">
                        <c:v>0.01</c:v>
                      </c:pt>
                      <c:pt idx="8770">
                        <c:v>0.01</c:v>
                      </c:pt>
                      <c:pt idx="8771">
                        <c:v>0.01</c:v>
                      </c:pt>
                      <c:pt idx="8772">
                        <c:v>0.01</c:v>
                      </c:pt>
                      <c:pt idx="8773">
                        <c:v>0.01</c:v>
                      </c:pt>
                      <c:pt idx="8774">
                        <c:v>0.01</c:v>
                      </c:pt>
                      <c:pt idx="8775">
                        <c:v>0.01</c:v>
                      </c:pt>
                      <c:pt idx="8776">
                        <c:v>0.01</c:v>
                      </c:pt>
                      <c:pt idx="8777">
                        <c:v>0.01</c:v>
                      </c:pt>
                      <c:pt idx="8778">
                        <c:v>0.01</c:v>
                      </c:pt>
                      <c:pt idx="8779">
                        <c:v>0.01</c:v>
                      </c:pt>
                      <c:pt idx="8780">
                        <c:v>0.01</c:v>
                      </c:pt>
                      <c:pt idx="8781">
                        <c:v>0.01</c:v>
                      </c:pt>
                      <c:pt idx="8782">
                        <c:v>0.01</c:v>
                      </c:pt>
                      <c:pt idx="8783">
                        <c:v>0.01</c:v>
                      </c:pt>
                      <c:pt idx="8784">
                        <c:v>0.01</c:v>
                      </c:pt>
                      <c:pt idx="8785">
                        <c:v>0.01</c:v>
                      </c:pt>
                      <c:pt idx="8786">
                        <c:v>0.01</c:v>
                      </c:pt>
                      <c:pt idx="8787">
                        <c:v>0.01</c:v>
                      </c:pt>
                      <c:pt idx="8788">
                        <c:v>0.01</c:v>
                      </c:pt>
                      <c:pt idx="8789">
                        <c:v>0.01</c:v>
                      </c:pt>
                      <c:pt idx="8790">
                        <c:v>0.01</c:v>
                      </c:pt>
                      <c:pt idx="8791">
                        <c:v>0.01</c:v>
                      </c:pt>
                      <c:pt idx="8792">
                        <c:v>0.01</c:v>
                      </c:pt>
                      <c:pt idx="8793">
                        <c:v>0.01</c:v>
                      </c:pt>
                      <c:pt idx="8794">
                        <c:v>0.01</c:v>
                      </c:pt>
                      <c:pt idx="8795">
                        <c:v>0.01</c:v>
                      </c:pt>
                      <c:pt idx="8796">
                        <c:v>0.01</c:v>
                      </c:pt>
                      <c:pt idx="8797">
                        <c:v>0.01</c:v>
                      </c:pt>
                      <c:pt idx="8798">
                        <c:v>0.01</c:v>
                      </c:pt>
                      <c:pt idx="8799">
                        <c:v>0.01</c:v>
                      </c:pt>
                      <c:pt idx="8800">
                        <c:v>0.01</c:v>
                      </c:pt>
                      <c:pt idx="8801">
                        <c:v>0.01</c:v>
                      </c:pt>
                      <c:pt idx="8802">
                        <c:v>0.01</c:v>
                      </c:pt>
                      <c:pt idx="8803">
                        <c:v>0.01</c:v>
                      </c:pt>
                      <c:pt idx="8804">
                        <c:v>0.01</c:v>
                      </c:pt>
                      <c:pt idx="8805">
                        <c:v>0.01</c:v>
                      </c:pt>
                      <c:pt idx="8806">
                        <c:v>0.01</c:v>
                      </c:pt>
                      <c:pt idx="8807">
                        <c:v>0.01</c:v>
                      </c:pt>
                      <c:pt idx="8808">
                        <c:v>0.01</c:v>
                      </c:pt>
                      <c:pt idx="8809">
                        <c:v>0.01</c:v>
                      </c:pt>
                      <c:pt idx="8810">
                        <c:v>0.01</c:v>
                      </c:pt>
                      <c:pt idx="8811">
                        <c:v>0.01</c:v>
                      </c:pt>
                      <c:pt idx="8812">
                        <c:v>0.01</c:v>
                      </c:pt>
                      <c:pt idx="8813">
                        <c:v>0.01</c:v>
                      </c:pt>
                      <c:pt idx="8814">
                        <c:v>0.01</c:v>
                      </c:pt>
                      <c:pt idx="8815">
                        <c:v>0.01</c:v>
                      </c:pt>
                      <c:pt idx="8816">
                        <c:v>0.01</c:v>
                      </c:pt>
                      <c:pt idx="8817">
                        <c:v>0.01</c:v>
                      </c:pt>
                      <c:pt idx="8818">
                        <c:v>0.01</c:v>
                      </c:pt>
                      <c:pt idx="8819">
                        <c:v>0.01</c:v>
                      </c:pt>
                      <c:pt idx="8820">
                        <c:v>0.01</c:v>
                      </c:pt>
                      <c:pt idx="8821">
                        <c:v>0.01</c:v>
                      </c:pt>
                      <c:pt idx="8822">
                        <c:v>0.01</c:v>
                      </c:pt>
                      <c:pt idx="8823">
                        <c:v>0.01</c:v>
                      </c:pt>
                      <c:pt idx="8824">
                        <c:v>0.01</c:v>
                      </c:pt>
                      <c:pt idx="8825">
                        <c:v>0.01</c:v>
                      </c:pt>
                      <c:pt idx="8826">
                        <c:v>0.01</c:v>
                      </c:pt>
                      <c:pt idx="8827">
                        <c:v>0.01</c:v>
                      </c:pt>
                      <c:pt idx="8828">
                        <c:v>0.01</c:v>
                      </c:pt>
                      <c:pt idx="8829">
                        <c:v>0.01</c:v>
                      </c:pt>
                      <c:pt idx="8830">
                        <c:v>0.01</c:v>
                      </c:pt>
                      <c:pt idx="8831">
                        <c:v>0.01</c:v>
                      </c:pt>
                      <c:pt idx="8832">
                        <c:v>0.01</c:v>
                      </c:pt>
                      <c:pt idx="8833">
                        <c:v>0.01</c:v>
                      </c:pt>
                      <c:pt idx="8834">
                        <c:v>0.01</c:v>
                      </c:pt>
                      <c:pt idx="8835">
                        <c:v>0.01</c:v>
                      </c:pt>
                      <c:pt idx="8836">
                        <c:v>0.01</c:v>
                      </c:pt>
                      <c:pt idx="8837">
                        <c:v>0.01</c:v>
                      </c:pt>
                      <c:pt idx="8838">
                        <c:v>0.01</c:v>
                      </c:pt>
                      <c:pt idx="8839">
                        <c:v>0.01</c:v>
                      </c:pt>
                      <c:pt idx="8840">
                        <c:v>0.01</c:v>
                      </c:pt>
                      <c:pt idx="8841">
                        <c:v>0.01</c:v>
                      </c:pt>
                      <c:pt idx="8842">
                        <c:v>0.01</c:v>
                      </c:pt>
                      <c:pt idx="8843">
                        <c:v>0.01</c:v>
                      </c:pt>
                      <c:pt idx="8844">
                        <c:v>0.01</c:v>
                      </c:pt>
                      <c:pt idx="8845">
                        <c:v>0.01</c:v>
                      </c:pt>
                      <c:pt idx="8846">
                        <c:v>0.01</c:v>
                      </c:pt>
                      <c:pt idx="8847">
                        <c:v>0.01</c:v>
                      </c:pt>
                      <c:pt idx="8848">
                        <c:v>0.01</c:v>
                      </c:pt>
                      <c:pt idx="8849">
                        <c:v>0.01</c:v>
                      </c:pt>
                      <c:pt idx="8850">
                        <c:v>0.01</c:v>
                      </c:pt>
                      <c:pt idx="8851">
                        <c:v>0.01</c:v>
                      </c:pt>
                      <c:pt idx="8852">
                        <c:v>0.01</c:v>
                      </c:pt>
                      <c:pt idx="8853">
                        <c:v>0.01</c:v>
                      </c:pt>
                      <c:pt idx="8854">
                        <c:v>0.01</c:v>
                      </c:pt>
                      <c:pt idx="8855">
                        <c:v>0.01</c:v>
                      </c:pt>
                      <c:pt idx="8856">
                        <c:v>0.01</c:v>
                      </c:pt>
                      <c:pt idx="8857">
                        <c:v>0.01</c:v>
                      </c:pt>
                      <c:pt idx="8858">
                        <c:v>0.01</c:v>
                      </c:pt>
                      <c:pt idx="8859">
                        <c:v>0.01</c:v>
                      </c:pt>
                      <c:pt idx="8860">
                        <c:v>0.01</c:v>
                      </c:pt>
                      <c:pt idx="8861">
                        <c:v>0.01</c:v>
                      </c:pt>
                      <c:pt idx="8862">
                        <c:v>0.01</c:v>
                      </c:pt>
                      <c:pt idx="8863">
                        <c:v>0.01</c:v>
                      </c:pt>
                      <c:pt idx="8864">
                        <c:v>0.01</c:v>
                      </c:pt>
                      <c:pt idx="8865">
                        <c:v>0.01</c:v>
                      </c:pt>
                      <c:pt idx="8866">
                        <c:v>0.01</c:v>
                      </c:pt>
                      <c:pt idx="8867">
                        <c:v>0.01</c:v>
                      </c:pt>
                      <c:pt idx="8868">
                        <c:v>0.01</c:v>
                      </c:pt>
                      <c:pt idx="8869">
                        <c:v>0.01</c:v>
                      </c:pt>
                      <c:pt idx="8870">
                        <c:v>0.01</c:v>
                      </c:pt>
                      <c:pt idx="8871">
                        <c:v>0.01</c:v>
                      </c:pt>
                      <c:pt idx="8872">
                        <c:v>0.01</c:v>
                      </c:pt>
                      <c:pt idx="8873">
                        <c:v>0.01</c:v>
                      </c:pt>
                      <c:pt idx="8874">
                        <c:v>0.01</c:v>
                      </c:pt>
                      <c:pt idx="8875">
                        <c:v>0.01</c:v>
                      </c:pt>
                      <c:pt idx="8876">
                        <c:v>0.01</c:v>
                      </c:pt>
                      <c:pt idx="8877">
                        <c:v>0.01</c:v>
                      </c:pt>
                      <c:pt idx="8878">
                        <c:v>0.01</c:v>
                      </c:pt>
                      <c:pt idx="8879">
                        <c:v>0.01</c:v>
                      </c:pt>
                      <c:pt idx="8880">
                        <c:v>0.01</c:v>
                      </c:pt>
                      <c:pt idx="8881">
                        <c:v>0.01</c:v>
                      </c:pt>
                      <c:pt idx="8882">
                        <c:v>0.01</c:v>
                      </c:pt>
                      <c:pt idx="8883">
                        <c:v>0.01</c:v>
                      </c:pt>
                      <c:pt idx="8884">
                        <c:v>0.01</c:v>
                      </c:pt>
                      <c:pt idx="8885">
                        <c:v>0.01</c:v>
                      </c:pt>
                      <c:pt idx="8886">
                        <c:v>0.01</c:v>
                      </c:pt>
                      <c:pt idx="8887">
                        <c:v>0.01</c:v>
                      </c:pt>
                      <c:pt idx="8888">
                        <c:v>0.01</c:v>
                      </c:pt>
                      <c:pt idx="8889">
                        <c:v>0.01</c:v>
                      </c:pt>
                      <c:pt idx="8890">
                        <c:v>0.01</c:v>
                      </c:pt>
                      <c:pt idx="8891">
                        <c:v>0.01</c:v>
                      </c:pt>
                      <c:pt idx="8892">
                        <c:v>0.01</c:v>
                      </c:pt>
                      <c:pt idx="8893">
                        <c:v>0.01</c:v>
                      </c:pt>
                      <c:pt idx="8894">
                        <c:v>0.01</c:v>
                      </c:pt>
                      <c:pt idx="8895">
                        <c:v>0.01</c:v>
                      </c:pt>
                      <c:pt idx="8896">
                        <c:v>0.01</c:v>
                      </c:pt>
                      <c:pt idx="8897">
                        <c:v>0.01</c:v>
                      </c:pt>
                      <c:pt idx="8898">
                        <c:v>0.01</c:v>
                      </c:pt>
                      <c:pt idx="8899">
                        <c:v>0.01</c:v>
                      </c:pt>
                      <c:pt idx="8900">
                        <c:v>0.01</c:v>
                      </c:pt>
                      <c:pt idx="8901">
                        <c:v>0.01</c:v>
                      </c:pt>
                      <c:pt idx="8902">
                        <c:v>0.01</c:v>
                      </c:pt>
                      <c:pt idx="8903">
                        <c:v>0.01</c:v>
                      </c:pt>
                      <c:pt idx="8904">
                        <c:v>0.01</c:v>
                      </c:pt>
                      <c:pt idx="8905">
                        <c:v>0.01</c:v>
                      </c:pt>
                      <c:pt idx="8906">
                        <c:v>0.01</c:v>
                      </c:pt>
                      <c:pt idx="8907">
                        <c:v>0.01</c:v>
                      </c:pt>
                      <c:pt idx="8908">
                        <c:v>0.01</c:v>
                      </c:pt>
                      <c:pt idx="8909">
                        <c:v>0.01</c:v>
                      </c:pt>
                      <c:pt idx="8910">
                        <c:v>0.01</c:v>
                      </c:pt>
                      <c:pt idx="8911">
                        <c:v>0.01</c:v>
                      </c:pt>
                      <c:pt idx="8912">
                        <c:v>0.01</c:v>
                      </c:pt>
                      <c:pt idx="8913">
                        <c:v>0.01</c:v>
                      </c:pt>
                      <c:pt idx="8914">
                        <c:v>0.01</c:v>
                      </c:pt>
                      <c:pt idx="8915">
                        <c:v>0.01</c:v>
                      </c:pt>
                      <c:pt idx="8916">
                        <c:v>0.01</c:v>
                      </c:pt>
                      <c:pt idx="8917">
                        <c:v>0.01</c:v>
                      </c:pt>
                      <c:pt idx="8918">
                        <c:v>0.01</c:v>
                      </c:pt>
                      <c:pt idx="8919">
                        <c:v>0.01</c:v>
                      </c:pt>
                      <c:pt idx="8920">
                        <c:v>0.01</c:v>
                      </c:pt>
                      <c:pt idx="8921">
                        <c:v>0.01</c:v>
                      </c:pt>
                      <c:pt idx="8922">
                        <c:v>0.01</c:v>
                      </c:pt>
                      <c:pt idx="8923">
                        <c:v>0.01</c:v>
                      </c:pt>
                      <c:pt idx="8924">
                        <c:v>0.01</c:v>
                      </c:pt>
                      <c:pt idx="8925">
                        <c:v>0.01</c:v>
                      </c:pt>
                      <c:pt idx="8926">
                        <c:v>0.01</c:v>
                      </c:pt>
                      <c:pt idx="8927">
                        <c:v>0.01</c:v>
                      </c:pt>
                      <c:pt idx="8928">
                        <c:v>0.01</c:v>
                      </c:pt>
                      <c:pt idx="8929">
                        <c:v>0.01</c:v>
                      </c:pt>
                      <c:pt idx="8930">
                        <c:v>0.01</c:v>
                      </c:pt>
                      <c:pt idx="8931">
                        <c:v>0.01</c:v>
                      </c:pt>
                      <c:pt idx="8932">
                        <c:v>0.01</c:v>
                      </c:pt>
                      <c:pt idx="8933">
                        <c:v>0.01</c:v>
                      </c:pt>
                      <c:pt idx="8934">
                        <c:v>0.01</c:v>
                      </c:pt>
                      <c:pt idx="8935">
                        <c:v>0.01</c:v>
                      </c:pt>
                      <c:pt idx="8936">
                        <c:v>0.01</c:v>
                      </c:pt>
                      <c:pt idx="8937">
                        <c:v>0.01</c:v>
                      </c:pt>
                      <c:pt idx="8938">
                        <c:v>0.01</c:v>
                      </c:pt>
                      <c:pt idx="8939">
                        <c:v>0.01</c:v>
                      </c:pt>
                      <c:pt idx="8940">
                        <c:v>0.01</c:v>
                      </c:pt>
                      <c:pt idx="8941">
                        <c:v>0.01</c:v>
                      </c:pt>
                      <c:pt idx="8942">
                        <c:v>0.01</c:v>
                      </c:pt>
                      <c:pt idx="8943">
                        <c:v>0.02</c:v>
                      </c:pt>
                      <c:pt idx="8944">
                        <c:v>0</c:v>
                      </c:pt>
                      <c:pt idx="8945">
                        <c:v>0</c:v>
                      </c:pt>
                      <c:pt idx="8946">
                        <c:v>0</c:v>
                      </c:pt>
                      <c:pt idx="8947">
                        <c:v>0.01</c:v>
                      </c:pt>
                      <c:pt idx="8948">
                        <c:v>0.02</c:v>
                      </c:pt>
                      <c:pt idx="8949">
                        <c:v>0.02</c:v>
                      </c:pt>
                      <c:pt idx="8950">
                        <c:v>0.02</c:v>
                      </c:pt>
                      <c:pt idx="8951">
                        <c:v>0.02</c:v>
                      </c:pt>
                      <c:pt idx="8952">
                        <c:v>0.03</c:v>
                      </c:pt>
                      <c:pt idx="8953">
                        <c:v>0.03</c:v>
                      </c:pt>
                      <c:pt idx="8954">
                        <c:v>0.04</c:v>
                      </c:pt>
                      <c:pt idx="8955">
                        <c:v>0.04</c:v>
                      </c:pt>
                      <c:pt idx="8956">
                        <c:v>0.05</c:v>
                      </c:pt>
                      <c:pt idx="8957">
                        <c:v>0.05</c:v>
                      </c:pt>
                      <c:pt idx="8958">
                        <c:v>0.05</c:v>
                      </c:pt>
                      <c:pt idx="8959">
                        <c:v>0.05</c:v>
                      </c:pt>
                      <c:pt idx="8960">
                        <c:v>0.05</c:v>
                      </c:pt>
                      <c:pt idx="8961">
                        <c:v>0.06</c:v>
                      </c:pt>
                      <c:pt idx="8962">
                        <c:v>0.06</c:v>
                      </c:pt>
                      <c:pt idx="8963">
                        <c:v>0.06</c:v>
                      </c:pt>
                      <c:pt idx="8964">
                        <c:v>0.06</c:v>
                      </c:pt>
                      <c:pt idx="8965">
                        <c:v>0.06</c:v>
                      </c:pt>
                      <c:pt idx="8966">
                        <c:v>0.06</c:v>
                      </c:pt>
                      <c:pt idx="8967">
                        <c:v>0.06</c:v>
                      </c:pt>
                      <c:pt idx="8968">
                        <c:v>0.06</c:v>
                      </c:pt>
                      <c:pt idx="8969">
                        <c:v>0.06</c:v>
                      </c:pt>
                      <c:pt idx="8970">
                        <c:v>0.06</c:v>
                      </c:pt>
                      <c:pt idx="8971">
                        <c:v>0.06</c:v>
                      </c:pt>
                      <c:pt idx="8972">
                        <c:v>0.06</c:v>
                      </c:pt>
                      <c:pt idx="8973">
                        <c:v>0.06</c:v>
                      </c:pt>
                      <c:pt idx="8974">
                        <c:v>0.06</c:v>
                      </c:pt>
                      <c:pt idx="8975">
                        <c:v>0.06</c:v>
                      </c:pt>
                      <c:pt idx="8976">
                        <c:v>0.06</c:v>
                      </c:pt>
                      <c:pt idx="8977">
                        <c:v>0.06</c:v>
                      </c:pt>
                      <c:pt idx="8978">
                        <c:v>0.06</c:v>
                      </c:pt>
                      <c:pt idx="8979">
                        <c:v>0.06</c:v>
                      </c:pt>
                      <c:pt idx="8980">
                        <c:v>0.06</c:v>
                      </c:pt>
                      <c:pt idx="8981">
                        <c:v>0.06</c:v>
                      </c:pt>
                      <c:pt idx="8982">
                        <c:v>0.06</c:v>
                      </c:pt>
                      <c:pt idx="8983">
                        <c:v>0.06</c:v>
                      </c:pt>
                      <c:pt idx="8984">
                        <c:v>0.06</c:v>
                      </c:pt>
                      <c:pt idx="8985">
                        <c:v>0.06</c:v>
                      </c:pt>
                      <c:pt idx="8986">
                        <c:v>0.06</c:v>
                      </c:pt>
                      <c:pt idx="8987">
                        <c:v>0.06</c:v>
                      </c:pt>
                      <c:pt idx="8988">
                        <c:v>0.06</c:v>
                      </c:pt>
                      <c:pt idx="8989">
                        <c:v>0.06</c:v>
                      </c:pt>
                      <c:pt idx="8990">
                        <c:v>0.06</c:v>
                      </c:pt>
                      <c:pt idx="8991">
                        <c:v>0.06</c:v>
                      </c:pt>
                      <c:pt idx="8992">
                        <c:v>0.06</c:v>
                      </c:pt>
                      <c:pt idx="8993">
                        <c:v>0.06</c:v>
                      </c:pt>
                      <c:pt idx="8994">
                        <c:v>0.06</c:v>
                      </c:pt>
                      <c:pt idx="8995">
                        <c:v>0.06</c:v>
                      </c:pt>
                      <c:pt idx="8996">
                        <c:v>0.06</c:v>
                      </c:pt>
                      <c:pt idx="8997">
                        <c:v>0.06</c:v>
                      </c:pt>
                      <c:pt idx="8998">
                        <c:v>0.06</c:v>
                      </c:pt>
                      <c:pt idx="8999">
                        <c:v>0.06</c:v>
                      </c:pt>
                      <c:pt idx="9000">
                        <c:v>0.06</c:v>
                      </c:pt>
                      <c:pt idx="9001">
                        <c:v>0.06</c:v>
                      </c:pt>
                      <c:pt idx="9002">
                        <c:v>0.06</c:v>
                      </c:pt>
                      <c:pt idx="9003">
                        <c:v>0.06</c:v>
                      </c:pt>
                      <c:pt idx="9004">
                        <c:v>0.06</c:v>
                      </c:pt>
                      <c:pt idx="9005">
                        <c:v>0.06</c:v>
                      </c:pt>
                      <c:pt idx="9006">
                        <c:v>0.06</c:v>
                      </c:pt>
                      <c:pt idx="9007">
                        <c:v>0.06</c:v>
                      </c:pt>
                      <c:pt idx="9008">
                        <c:v>0.06</c:v>
                      </c:pt>
                      <c:pt idx="9009">
                        <c:v>0.06</c:v>
                      </c:pt>
                      <c:pt idx="9010">
                        <c:v>0.06</c:v>
                      </c:pt>
                      <c:pt idx="9011">
                        <c:v>0.06</c:v>
                      </c:pt>
                      <c:pt idx="9012">
                        <c:v>0.06</c:v>
                      </c:pt>
                      <c:pt idx="9013">
                        <c:v>0.06</c:v>
                      </c:pt>
                      <c:pt idx="9014">
                        <c:v>0.06</c:v>
                      </c:pt>
                      <c:pt idx="9015">
                        <c:v>0.06</c:v>
                      </c:pt>
                      <c:pt idx="9016">
                        <c:v>0.06</c:v>
                      </c:pt>
                      <c:pt idx="9017">
                        <c:v>0.06</c:v>
                      </c:pt>
                      <c:pt idx="9018">
                        <c:v>0.06</c:v>
                      </c:pt>
                      <c:pt idx="9019">
                        <c:v>0.06</c:v>
                      </c:pt>
                      <c:pt idx="9020">
                        <c:v>0.06</c:v>
                      </c:pt>
                      <c:pt idx="9021">
                        <c:v>0.06</c:v>
                      </c:pt>
                      <c:pt idx="9022">
                        <c:v>0.06</c:v>
                      </c:pt>
                      <c:pt idx="9023">
                        <c:v>0.06</c:v>
                      </c:pt>
                      <c:pt idx="9024">
                        <c:v>0.06</c:v>
                      </c:pt>
                      <c:pt idx="9025">
                        <c:v>0.06</c:v>
                      </c:pt>
                      <c:pt idx="9026">
                        <c:v>0.06</c:v>
                      </c:pt>
                      <c:pt idx="9027">
                        <c:v>0.06</c:v>
                      </c:pt>
                      <c:pt idx="9028">
                        <c:v>0.06</c:v>
                      </c:pt>
                      <c:pt idx="9029">
                        <c:v>0.06</c:v>
                      </c:pt>
                      <c:pt idx="9030">
                        <c:v>0.06</c:v>
                      </c:pt>
                      <c:pt idx="9031">
                        <c:v>0.06</c:v>
                      </c:pt>
                      <c:pt idx="9032">
                        <c:v>0.06</c:v>
                      </c:pt>
                      <c:pt idx="9033">
                        <c:v>0.06</c:v>
                      </c:pt>
                      <c:pt idx="9034">
                        <c:v>0.06</c:v>
                      </c:pt>
                      <c:pt idx="9035">
                        <c:v>0.06</c:v>
                      </c:pt>
                      <c:pt idx="9036">
                        <c:v>0.06</c:v>
                      </c:pt>
                      <c:pt idx="9037">
                        <c:v>0.06</c:v>
                      </c:pt>
                      <c:pt idx="9038">
                        <c:v>0.06</c:v>
                      </c:pt>
                      <c:pt idx="9039">
                        <c:v>0.06</c:v>
                      </c:pt>
                      <c:pt idx="9040">
                        <c:v>0.06</c:v>
                      </c:pt>
                      <c:pt idx="9041">
                        <c:v>0.06</c:v>
                      </c:pt>
                      <c:pt idx="9042">
                        <c:v>0.06</c:v>
                      </c:pt>
                      <c:pt idx="9043">
                        <c:v>0.06</c:v>
                      </c:pt>
                      <c:pt idx="9044">
                        <c:v>0.06</c:v>
                      </c:pt>
                      <c:pt idx="9045">
                        <c:v>0.06</c:v>
                      </c:pt>
                      <c:pt idx="9046">
                        <c:v>0.06</c:v>
                      </c:pt>
                      <c:pt idx="9047">
                        <c:v>0.06</c:v>
                      </c:pt>
                      <c:pt idx="9048">
                        <c:v>0.06</c:v>
                      </c:pt>
                      <c:pt idx="9049">
                        <c:v>0.06</c:v>
                      </c:pt>
                      <c:pt idx="9050">
                        <c:v>0.06</c:v>
                      </c:pt>
                      <c:pt idx="9051">
                        <c:v>0.06</c:v>
                      </c:pt>
                      <c:pt idx="9052">
                        <c:v>0.06</c:v>
                      </c:pt>
                      <c:pt idx="9053">
                        <c:v>0.06</c:v>
                      </c:pt>
                      <c:pt idx="9054">
                        <c:v>0.06</c:v>
                      </c:pt>
                      <c:pt idx="9055">
                        <c:v>0.06</c:v>
                      </c:pt>
                      <c:pt idx="9056">
                        <c:v>0.06</c:v>
                      </c:pt>
                      <c:pt idx="9057">
                        <c:v>0.06</c:v>
                      </c:pt>
                      <c:pt idx="9058">
                        <c:v>0.06</c:v>
                      </c:pt>
                      <c:pt idx="9059">
                        <c:v>0.06</c:v>
                      </c:pt>
                      <c:pt idx="9060">
                        <c:v>0.06</c:v>
                      </c:pt>
                      <c:pt idx="9061">
                        <c:v>0.06</c:v>
                      </c:pt>
                      <c:pt idx="9062">
                        <c:v>0.06</c:v>
                      </c:pt>
                      <c:pt idx="9063">
                        <c:v>0.06</c:v>
                      </c:pt>
                      <c:pt idx="9064">
                        <c:v>0.06</c:v>
                      </c:pt>
                      <c:pt idx="9065">
                        <c:v>0.06</c:v>
                      </c:pt>
                      <c:pt idx="9066">
                        <c:v>0.06</c:v>
                      </c:pt>
                      <c:pt idx="9067">
                        <c:v>0.06</c:v>
                      </c:pt>
                      <c:pt idx="9068">
                        <c:v>0.06</c:v>
                      </c:pt>
                      <c:pt idx="9069">
                        <c:v>0.06</c:v>
                      </c:pt>
                      <c:pt idx="9070">
                        <c:v>0.06</c:v>
                      </c:pt>
                      <c:pt idx="9071">
                        <c:v>0.06</c:v>
                      </c:pt>
                      <c:pt idx="9072">
                        <c:v>0.06</c:v>
                      </c:pt>
                      <c:pt idx="9073">
                        <c:v>0.06</c:v>
                      </c:pt>
                      <c:pt idx="9074">
                        <c:v>0.06</c:v>
                      </c:pt>
                      <c:pt idx="9075">
                        <c:v>0.06</c:v>
                      </c:pt>
                      <c:pt idx="9076">
                        <c:v>0.06</c:v>
                      </c:pt>
                      <c:pt idx="9077">
                        <c:v>0.06</c:v>
                      </c:pt>
                      <c:pt idx="9078">
                        <c:v>0.06</c:v>
                      </c:pt>
                      <c:pt idx="9079">
                        <c:v>0.06</c:v>
                      </c:pt>
                      <c:pt idx="9080">
                        <c:v>0.06</c:v>
                      </c:pt>
                      <c:pt idx="9081">
                        <c:v>0.06</c:v>
                      </c:pt>
                      <c:pt idx="9082">
                        <c:v>0.06</c:v>
                      </c:pt>
                      <c:pt idx="9083">
                        <c:v>0.06</c:v>
                      </c:pt>
                      <c:pt idx="9084">
                        <c:v>0.06</c:v>
                      </c:pt>
                      <c:pt idx="9085">
                        <c:v>0.06</c:v>
                      </c:pt>
                      <c:pt idx="9086">
                        <c:v>0.06</c:v>
                      </c:pt>
                      <c:pt idx="9087">
                        <c:v>0.06</c:v>
                      </c:pt>
                      <c:pt idx="9088">
                        <c:v>0.06</c:v>
                      </c:pt>
                      <c:pt idx="9089">
                        <c:v>0.06</c:v>
                      </c:pt>
                      <c:pt idx="9090">
                        <c:v>0.06</c:v>
                      </c:pt>
                      <c:pt idx="9091">
                        <c:v>0.06</c:v>
                      </c:pt>
                      <c:pt idx="9092">
                        <c:v>0.06</c:v>
                      </c:pt>
                      <c:pt idx="9093">
                        <c:v>0.06</c:v>
                      </c:pt>
                      <c:pt idx="9094">
                        <c:v>0.06</c:v>
                      </c:pt>
                      <c:pt idx="9095">
                        <c:v>0.06</c:v>
                      </c:pt>
                      <c:pt idx="9096">
                        <c:v>0.06</c:v>
                      </c:pt>
                      <c:pt idx="9097">
                        <c:v>0.06</c:v>
                      </c:pt>
                      <c:pt idx="9098">
                        <c:v>0.06</c:v>
                      </c:pt>
                      <c:pt idx="9099">
                        <c:v>0.06</c:v>
                      </c:pt>
                      <c:pt idx="9100">
                        <c:v>0.06</c:v>
                      </c:pt>
                      <c:pt idx="9101">
                        <c:v>0.06</c:v>
                      </c:pt>
                      <c:pt idx="9102">
                        <c:v>0.06</c:v>
                      </c:pt>
                      <c:pt idx="9103">
                        <c:v>0.06</c:v>
                      </c:pt>
                      <c:pt idx="9104">
                        <c:v>0.06</c:v>
                      </c:pt>
                      <c:pt idx="9105">
                        <c:v>0.06</c:v>
                      </c:pt>
                      <c:pt idx="9106">
                        <c:v>0.06</c:v>
                      </c:pt>
                      <c:pt idx="9107">
                        <c:v>0.06</c:v>
                      </c:pt>
                      <c:pt idx="9108">
                        <c:v>0.06</c:v>
                      </c:pt>
                      <c:pt idx="9109">
                        <c:v>0.06</c:v>
                      </c:pt>
                      <c:pt idx="9110">
                        <c:v>0.06</c:v>
                      </c:pt>
                      <c:pt idx="9111">
                        <c:v>0.06</c:v>
                      </c:pt>
                      <c:pt idx="9112">
                        <c:v>0.06</c:v>
                      </c:pt>
                      <c:pt idx="9113">
                        <c:v>7.0000000000000007E-2</c:v>
                      </c:pt>
                      <c:pt idx="9114">
                        <c:v>7.0000000000000007E-2</c:v>
                      </c:pt>
                      <c:pt idx="9115">
                        <c:v>7.0000000000000007E-2</c:v>
                      </c:pt>
                      <c:pt idx="9116">
                        <c:v>7.0000000000000007E-2</c:v>
                      </c:pt>
                      <c:pt idx="9117">
                        <c:v>7.0000000000000007E-2</c:v>
                      </c:pt>
                      <c:pt idx="9118">
                        <c:v>7.0000000000000007E-2</c:v>
                      </c:pt>
                      <c:pt idx="9119">
                        <c:v>7.0000000000000007E-2</c:v>
                      </c:pt>
                      <c:pt idx="9120">
                        <c:v>7.0000000000000007E-2</c:v>
                      </c:pt>
                      <c:pt idx="9121">
                        <c:v>7.0000000000000007E-2</c:v>
                      </c:pt>
                      <c:pt idx="9122">
                        <c:v>7.0000000000000007E-2</c:v>
                      </c:pt>
                      <c:pt idx="9123">
                        <c:v>7.0000000000000007E-2</c:v>
                      </c:pt>
                      <c:pt idx="9124">
                        <c:v>7.0000000000000007E-2</c:v>
                      </c:pt>
                      <c:pt idx="9125">
                        <c:v>7.0000000000000007E-2</c:v>
                      </c:pt>
                      <c:pt idx="9126">
                        <c:v>7.0000000000000007E-2</c:v>
                      </c:pt>
                      <c:pt idx="9127">
                        <c:v>7.0000000000000007E-2</c:v>
                      </c:pt>
                      <c:pt idx="9128">
                        <c:v>7.0000000000000007E-2</c:v>
                      </c:pt>
                      <c:pt idx="9129">
                        <c:v>7.0000000000000007E-2</c:v>
                      </c:pt>
                      <c:pt idx="9130">
                        <c:v>7.0000000000000007E-2</c:v>
                      </c:pt>
                      <c:pt idx="9131">
                        <c:v>7.0000000000000007E-2</c:v>
                      </c:pt>
                      <c:pt idx="9132">
                        <c:v>7.0000000000000007E-2</c:v>
                      </c:pt>
                      <c:pt idx="9133">
                        <c:v>7.0000000000000007E-2</c:v>
                      </c:pt>
                      <c:pt idx="9134">
                        <c:v>7.0000000000000007E-2</c:v>
                      </c:pt>
                      <c:pt idx="9135">
                        <c:v>7.0000000000000007E-2</c:v>
                      </c:pt>
                      <c:pt idx="9136">
                        <c:v>7.0000000000000007E-2</c:v>
                      </c:pt>
                      <c:pt idx="9137">
                        <c:v>7.0000000000000007E-2</c:v>
                      </c:pt>
                      <c:pt idx="9138">
                        <c:v>7.0000000000000007E-2</c:v>
                      </c:pt>
                      <c:pt idx="9139">
                        <c:v>7.0000000000000007E-2</c:v>
                      </c:pt>
                      <c:pt idx="9140">
                        <c:v>7.0000000000000007E-2</c:v>
                      </c:pt>
                      <c:pt idx="9141">
                        <c:v>7.0000000000000007E-2</c:v>
                      </c:pt>
                      <c:pt idx="9142">
                        <c:v>7.0000000000000007E-2</c:v>
                      </c:pt>
                      <c:pt idx="9143">
                        <c:v>0.08</c:v>
                      </c:pt>
                      <c:pt idx="9144">
                        <c:v>0.09</c:v>
                      </c:pt>
                      <c:pt idx="9145">
                        <c:v>0.1</c:v>
                      </c:pt>
                      <c:pt idx="9146">
                        <c:v>0.11</c:v>
                      </c:pt>
                      <c:pt idx="9147">
                        <c:v>0.11</c:v>
                      </c:pt>
                      <c:pt idx="9148">
                        <c:v>0.11</c:v>
                      </c:pt>
                      <c:pt idx="9149">
                        <c:v>0.11</c:v>
                      </c:pt>
                      <c:pt idx="9150">
                        <c:v>0.11</c:v>
                      </c:pt>
                      <c:pt idx="9151">
                        <c:v>0.11</c:v>
                      </c:pt>
                      <c:pt idx="9152">
                        <c:v>0.11</c:v>
                      </c:pt>
                      <c:pt idx="9153">
                        <c:v>0.11</c:v>
                      </c:pt>
                      <c:pt idx="9154">
                        <c:v>0.11</c:v>
                      </c:pt>
                      <c:pt idx="9155">
                        <c:v>0.11</c:v>
                      </c:pt>
                      <c:pt idx="9156">
                        <c:v>0.11</c:v>
                      </c:pt>
                      <c:pt idx="9157">
                        <c:v>0.12</c:v>
                      </c:pt>
                      <c:pt idx="9158">
                        <c:v>0.12</c:v>
                      </c:pt>
                      <c:pt idx="9159">
                        <c:v>0.12</c:v>
                      </c:pt>
                      <c:pt idx="9160">
                        <c:v>0.12</c:v>
                      </c:pt>
                      <c:pt idx="9161">
                        <c:v>0.12</c:v>
                      </c:pt>
                      <c:pt idx="9162">
                        <c:v>0.12</c:v>
                      </c:pt>
                      <c:pt idx="9163">
                        <c:v>0.12</c:v>
                      </c:pt>
                      <c:pt idx="9164">
                        <c:v>0.12</c:v>
                      </c:pt>
                      <c:pt idx="9165">
                        <c:v>0.12</c:v>
                      </c:pt>
                      <c:pt idx="9166">
                        <c:v>0.12</c:v>
                      </c:pt>
                      <c:pt idx="9167">
                        <c:v>0.12</c:v>
                      </c:pt>
                      <c:pt idx="9168">
                        <c:v>0.12</c:v>
                      </c:pt>
                      <c:pt idx="9169">
                        <c:v>0.12</c:v>
                      </c:pt>
                      <c:pt idx="9170">
                        <c:v>0.12</c:v>
                      </c:pt>
                      <c:pt idx="9171">
                        <c:v>0.12</c:v>
                      </c:pt>
                      <c:pt idx="9172">
                        <c:v>0.12</c:v>
                      </c:pt>
                      <c:pt idx="9173">
                        <c:v>0.13</c:v>
                      </c:pt>
                      <c:pt idx="9174">
                        <c:v>0.13</c:v>
                      </c:pt>
                      <c:pt idx="9175">
                        <c:v>0.13</c:v>
                      </c:pt>
                      <c:pt idx="9176">
                        <c:v>0.13</c:v>
                      </c:pt>
                      <c:pt idx="9177">
                        <c:v>0.14000000000000001</c:v>
                      </c:pt>
                      <c:pt idx="9178">
                        <c:v>0.14000000000000001</c:v>
                      </c:pt>
                      <c:pt idx="9179">
                        <c:v>0.14000000000000001</c:v>
                      </c:pt>
                      <c:pt idx="9180">
                        <c:v>0.14000000000000001</c:v>
                      </c:pt>
                      <c:pt idx="9181">
                        <c:v>0.14000000000000001</c:v>
                      </c:pt>
                      <c:pt idx="9182">
                        <c:v>0.14000000000000001</c:v>
                      </c:pt>
                      <c:pt idx="9183">
                        <c:v>0.14000000000000001</c:v>
                      </c:pt>
                      <c:pt idx="9184">
                        <c:v>0.14000000000000001</c:v>
                      </c:pt>
                      <c:pt idx="9185">
                        <c:v>0.14000000000000001</c:v>
                      </c:pt>
                      <c:pt idx="9186">
                        <c:v>0.14000000000000001</c:v>
                      </c:pt>
                      <c:pt idx="9187">
                        <c:v>0.14000000000000001</c:v>
                      </c:pt>
                      <c:pt idx="9188">
                        <c:v>0.14000000000000001</c:v>
                      </c:pt>
                      <c:pt idx="9189">
                        <c:v>0.14000000000000001</c:v>
                      </c:pt>
                      <c:pt idx="9190">
                        <c:v>0.14000000000000001</c:v>
                      </c:pt>
                      <c:pt idx="9191">
                        <c:v>0.14000000000000001</c:v>
                      </c:pt>
                      <c:pt idx="9192">
                        <c:v>0.14000000000000001</c:v>
                      </c:pt>
                      <c:pt idx="9193">
                        <c:v>0.14000000000000001</c:v>
                      </c:pt>
                      <c:pt idx="9194">
                        <c:v>0.14000000000000001</c:v>
                      </c:pt>
                      <c:pt idx="9195">
                        <c:v>0.14000000000000001</c:v>
                      </c:pt>
                      <c:pt idx="9196">
                        <c:v>0.14000000000000001</c:v>
                      </c:pt>
                      <c:pt idx="9197">
                        <c:v>0.14000000000000001</c:v>
                      </c:pt>
                      <c:pt idx="9198">
                        <c:v>0.14000000000000001</c:v>
                      </c:pt>
                      <c:pt idx="9199">
                        <c:v>0.14000000000000001</c:v>
                      </c:pt>
                      <c:pt idx="9200">
                        <c:v>0.14000000000000001</c:v>
                      </c:pt>
                      <c:pt idx="9201">
                        <c:v>0.14000000000000001</c:v>
                      </c:pt>
                      <c:pt idx="9202">
                        <c:v>0.14000000000000001</c:v>
                      </c:pt>
                      <c:pt idx="9203">
                        <c:v>0.14000000000000001</c:v>
                      </c:pt>
                      <c:pt idx="9204">
                        <c:v>0.14000000000000001</c:v>
                      </c:pt>
                      <c:pt idx="9205">
                        <c:v>0.16</c:v>
                      </c:pt>
                      <c:pt idx="9206">
                        <c:v>0.18</c:v>
                      </c:pt>
                      <c:pt idx="9207">
                        <c:v>0.18</c:v>
                      </c:pt>
                      <c:pt idx="9208">
                        <c:v>0.18</c:v>
                      </c:pt>
                      <c:pt idx="9209">
                        <c:v>0.18</c:v>
                      </c:pt>
                      <c:pt idx="9210">
                        <c:v>0.18</c:v>
                      </c:pt>
                      <c:pt idx="9211">
                        <c:v>0.18</c:v>
                      </c:pt>
                      <c:pt idx="9212">
                        <c:v>0.18</c:v>
                      </c:pt>
                      <c:pt idx="9213">
                        <c:v>0.18</c:v>
                      </c:pt>
                      <c:pt idx="9214">
                        <c:v>0.18</c:v>
                      </c:pt>
                      <c:pt idx="9215">
                        <c:v>0.18</c:v>
                      </c:pt>
                      <c:pt idx="9216">
                        <c:v>0.18</c:v>
                      </c:pt>
                      <c:pt idx="9217">
                        <c:v>0.18</c:v>
                      </c:pt>
                      <c:pt idx="9218">
                        <c:v>0.18</c:v>
                      </c:pt>
                      <c:pt idx="9219">
                        <c:v>0</c:v>
                      </c:pt>
                      <c:pt idx="9220">
                        <c:v>0</c:v>
                      </c:pt>
                      <c:pt idx="9221">
                        <c:v>0</c:v>
                      </c:pt>
                      <c:pt idx="9222">
                        <c:v>0</c:v>
                      </c:pt>
                      <c:pt idx="9223">
                        <c:v>0</c:v>
                      </c:pt>
                      <c:pt idx="9224">
                        <c:v>0</c:v>
                      </c:pt>
                      <c:pt idx="9225">
                        <c:v>0</c:v>
                      </c:pt>
                      <c:pt idx="9226">
                        <c:v>0</c:v>
                      </c:pt>
                      <c:pt idx="9227">
                        <c:v>0</c:v>
                      </c:pt>
                      <c:pt idx="9228">
                        <c:v>0</c:v>
                      </c:pt>
                      <c:pt idx="9229">
                        <c:v>0</c:v>
                      </c:pt>
                      <c:pt idx="9230">
                        <c:v>0</c:v>
                      </c:pt>
                      <c:pt idx="9231">
                        <c:v>0</c:v>
                      </c:pt>
                      <c:pt idx="9232">
                        <c:v>0</c:v>
                      </c:pt>
                      <c:pt idx="9233">
                        <c:v>0</c:v>
                      </c:pt>
                      <c:pt idx="9234">
                        <c:v>0</c:v>
                      </c:pt>
                      <c:pt idx="9235">
                        <c:v>0</c:v>
                      </c:pt>
                      <c:pt idx="9236">
                        <c:v>0</c:v>
                      </c:pt>
                      <c:pt idx="9237">
                        <c:v>0</c:v>
                      </c:pt>
                      <c:pt idx="9238">
                        <c:v>0</c:v>
                      </c:pt>
                      <c:pt idx="9239">
                        <c:v>0.01</c:v>
                      </c:pt>
                      <c:pt idx="9240">
                        <c:v>0.01</c:v>
                      </c:pt>
                      <c:pt idx="9241">
                        <c:v>0.02</c:v>
                      </c:pt>
                      <c:pt idx="9242">
                        <c:v>0.1</c:v>
                      </c:pt>
                      <c:pt idx="9243">
                        <c:v>0.1</c:v>
                      </c:pt>
                      <c:pt idx="9244">
                        <c:v>0.1</c:v>
                      </c:pt>
                      <c:pt idx="9245">
                        <c:v>0.1</c:v>
                      </c:pt>
                      <c:pt idx="9246">
                        <c:v>0.11</c:v>
                      </c:pt>
                      <c:pt idx="9247">
                        <c:v>0.11</c:v>
                      </c:pt>
                      <c:pt idx="9248">
                        <c:v>0.11</c:v>
                      </c:pt>
                      <c:pt idx="9249">
                        <c:v>0.11</c:v>
                      </c:pt>
                      <c:pt idx="9250">
                        <c:v>0.11</c:v>
                      </c:pt>
                      <c:pt idx="9251">
                        <c:v>0.11</c:v>
                      </c:pt>
                      <c:pt idx="9252">
                        <c:v>0.11</c:v>
                      </c:pt>
                      <c:pt idx="9253">
                        <c:v>0.11</c:v>
                      </c:pt>
                      <c:pt idx="9254">
                        <c:v>0.11</c:v>
                      </c:pt>
                      <c:pt idx="9255">
                        <c:v>0.11</c:v>
                      </c:pt>
                      <c:pt idx="9256">
                        <c:v>0.11</c:v>
                      </c:pt>
                      <c:pt idx="9257">
                        <c:v>0.11</c:v>
                      </c:pt>
                      <c:pt idx="9258">
                        <c:v>0.11</c:v>
                      </c:pt>
                      <c:pt idx="9259">
                        <c:v>0.11</c:v>
                      </c:pt>
                      <c:pt idx="9260">
                        <c:v>0.11</c:v>
                      </c:pt>
                      <c:pt idx="9261">
                        <c:v>0.11</c:v>
                      </c:pt>
                      <c:pt idx="9262">
                        <c:v>0.11</c:v>
                      </c:pt>
                      <c:pt idx="9263">
                        <c:v>0.11</c:v>
                      </c:pt>
                      <c:pt idx="9264">
                        <c:v>0.11</c:v>
                      </c:pt>
                      <c:pt idx="9265">
                        <c:v>0.11</c:v>
                      </c:pt>
                      <c:pt idx="9266">
                        <c:v>0.11</c:v>
                      </c:pt>
                      <c:pt idx="9267">
                        <c:v>0.11</c:v>
                      </c:pt>
                      <c:pt idx="9268">
                        <c:v>0.11</c:v>
                      </c:pt>
                      <c:pt idx="9269">
                        <c:v>0.11</c:v>
                      </c:pt>
                      <c:pt idx="9270">
                        <c:v>0.11</c:v>
                      </c:pt>
                      <c:pt idx="9271">
                        <c:v>0.11</c:v>
                      </c:pt>
                      <c:pt idx="9272">
                        <c:v>0.11</c:v>
                      </c:pt>
                      <c:pt idx="9273">
                        <c:v>0.11</c:v>
                      </c:pt>
                      <c:pt idx="9274">
                        <c:v>0.11</c:v>
                      </c:pt>
                      <c:pt idx="9275">
                        <c:v>0.11</c:v>
                      </c:pt>
                      <c:pt idx="9276">
                        <c:v>0.11</c:v>
                      </c:pt>
                      <c:pt idx="9277">
                        <c:v>0.11</c:v>
                      </c:pt>
                      <c:pt idx="9278">
                        <c:v>0.11</c:v>
                      </c:pt>
                      <c:pt idx="9279">
                        <c:v>0.11</c:v>
                      </c:pt>
                      <c:pt idx="9280">
                        <c:v>0.11</c:v>
                      </c:pt>
                      <c:pt idx="9281">
                        <c:v>0.11</c:v>
                      </c:pt>
                      <c:pt idx="9282">
                        <c:v>0.11</c:v>
                      </c:pt>
                      <c:pt idx="9283">
                        <c:v>0.11</c:v>
                      </c:pt>
                      <c:pt idx="9284">
                        <c:v>0.11</c:v>
                      </c:pt>
                      <c:pt idx="9285">
                        <c:v>0.11</c:v>
                      </c:pt>
                      <c:pt idx="9286">
                        <c:v>0.11</c:v>
                      </c:pt>
                      <c:pt idx="9287">
                        <c:v>0.11</c:v>
                      </c:pt>
                      <c:pt idx="9288">
                        <c:v>0.11</c:v>
                      </c:pt>
                      <c:pt idx="9289">
                        <c:v>0.11</c:v>
                      </c:pt>
                      <c:pt idx="9290">
                        <c:v>0.11</c:v>
                      </c:pt>
                      <c:pt idx="9291">
                        <c:v>0.11</c:v>
                      </c:pt>
                      <c:pt idx="9292">
                        <c:v>0.13</c:v>
                      </c:pt>
                      <c:pt idx="9293">
                        <c:v>0.14000000000000001</c:v>
                      </c:pt>
                      <c:pt idx="9294">
                        <c:v>0.15</c:v>
                      </c:pt>
                      <c:pt idx="9295">
                        <c:v>0.15</c:v>
                      </c:pt>
                      <c:pt idx="9296">
                        <c:v>0.16</c:v>
                      </c:pt>
                      <c:pt idx="9297">
                        <c:v>0.16</c:v>
                      </c:pt>
                      <c:pt idx="9298">
                        <c:v>0.16</c:v>
                      </c:pt>
                      <c:pt idx="9299">
                        <c:v>0.16</c:v>
                      </c:pt>
                      <c:pt idx="9300">
                        <c:v>0.16</c:v>
                      </c:pt>
                      <c:pt idx="9301">
                        <c:v>0.16</c:v>
                      </c:pt>
                      <c:pt idx="9302">
                        <c:v>0.16</c:v>
                      </c:pt>
                      <c:pt idx="9303">
                        <c:v>0.16</c:v>
                      </c:pt>
                      <c:pt idx="9304">
                        <c:v>0.16</c:v>
                      </c:pt>
                      <c:pt idx="9305">
                        <c:v>0.16</c:v>
                      </c:pt>
                      <c:pt idx="9306">
                        <c:v>0.16</c:v>
                      </c:pt>
                      <c:pt idx="9307">
                        <c:v>0.16</c:v>
                      </c:pt>
                      <c:pt idx="9308">
                        <c:v>0.16</c:v>
                      </c:pt>
                      <c:pt idx="9309">
                        <c:v>0.16</c:v>
                      </c:pt>
                      <c:pt idx="9310">
                        <c:v>0.16</c:v>
                      </c:pt>
                      <c:pt idx="9311">
                        <c:v>0.16</c:v>
                      </c:pt>
                      <c:pt idx="9312">
                        <c:v>0.16</c:v>
                      </c:pt>
                      <c:pt idx="9313">
                        <c:v>0.16</c:v>
                      </c:pt>
                      <c:pt idx="9314">
                        <c:v>0.16</c:v>
                      </c:pt>
                      <c:pt idx="9315">
                        <c:v>0.16</c:v>
                      </c:pt>
                      <c:pt idx="9316">
                        <c:v>0.16</c:v>
                      </c:pt>
                      <c:pt idx="9317">
                        <c:v>0.16</c:v>
                      </c:pt>
                      <c:pt idx="9318">
                        <c:v>0.16</c:v>
                      </c:pt>
                      <c:pt idx="9319">
                        <c:v>0.16</c:v>
                      </c:pt>
                      <c:pt idx="9320">
                        <c:v>0.16</c:v>
                      </c:pt>
                      <c:pt idx="9321">
                        <c:v>0.16</c:v>
                      </c:pt>
                      <c:pt idx="9322">
                        <c:v>0.16</c:v>
                      </c:pt>
                      <c:pt idx="9323">
                        <c:v>0.16</c:v>
                      </c:pt>
                      <c:pt idx="9324">
                        <c:v>0.16</c:v>
                      </c:pt>
                      <c:pt idx="9325">
                        <c:v>0.16</c:v>
                      </c:pt>
                      <c:pt idx="9326">
                        <c:v>0.16</c:v>
                      </c:pt>
                      <c:pt idx="9327">
                        <c:v>0.16</c:v>
                      </c:pt>
                      <c:pt idx="9328">
                        <c:v>0.16</c:v>
                      </c:pt>
                      <c:pt idx="9329">
                        <c:v>0.16</c:v>
                      </c:pt>
                      <c:pt idx="9330">
                        <c:v>0.16</c:v>
                      </c:pt>
                      <c:pt idx="9331">
                        <c:v>0.16</c:v>
                      </c:pt>
                      <c:pt idx="9332">
                        <c:v>0.16</c:v>
                      </c:pt>
                      <c:pt idx="9333">
                        <c:v>0.16</c:v>
                      </c:pt>
                      <c:pt idx="9334">
                        <c:v>0.16</c:v>
                      </c:pt>
                      <c:pt idx="9335">
                        <c:v>0.16</c:v>
                      </c:pt>
                      <c:pt idx="9336">
                        <c:v>0.16</c:v>
                      </c:pt>
                      <c:pt idx="9337">
                        <c:v>0.16</c:v>
                      </c:pt>
                      <c:pt idx="9338">
                        <c:v>0.16</c:v>
                      </c:pt>
                      <c:pt idx="9339">
                        <c:v>0.16</c:v>
                      </c:pt>
                      <c:pt idx="9340">
                        <c:v>0.16</c:v>
                      </c:pt>
                      <c:pt idx="9341">
                        <c:v>0.16</c:v>
                      </c:pt>
                      <c:pt idx="9342">
                        <c:v>0.16</c:v>
                      </c:pt>
                      <c:pt idx="9343">
                        <c:v>0.16</c:v>
                      </c:pt>
                      <c:pt idx="9344">
                        <c:v>0.16</c:v>
                      </c:pt>
                      <c:pt idx="9345">
                        <c:v>0.16</c:v>
                      </c:pt>
                      <c:pt idx="9346">
                        <c:v>0.16</c:v>
                      </c:pt>
                      <c:pt idx="9347">
                        <c:v>0.17</c:v>
                      </c:pt>
                      <c:pt idx="9348">
                        <c:v>0.19</c:v>
                      </c:pt>
                      <c:pt idx="9349">
                        <c:v>0.21</c:v>
                      </c:pt>
                      <c:pt idx="9350">
                        <c:v>0.22</c:v>
                      </c:pt>
                      <c:pt idx="9351">
                        <c:v>0.23</c:v>
                      </c:pt>
                      <c:pt idx="9352">
                        <c:v>0.23</c:v>
                      </c:pt>
                      <c:pt idx="9353">
                        <c:v>0.24</c:v>
                      </c:pt>
                      <c:pt idx="9354">
                        <c:v>0.24</c:v>
                      </c:pt>
                      <c:pt idx="9355">
                        <c:v>0.25</c:v>
                      </c:pt>
                      <c:pt idx="9356">
                        <c:v>0.25</c:v>
                      </c:pt>
                      <c:pt idx="9357">
                        <c:v>0.26</c:v>
                      </c:pt>
                      <c:pt idx="9358">
                        <c:v>0.26</c:v>
                      </c:pt>
                      <c:pt idx="9359">
                        <c:v>0.27</c:v>
                      </c:pt>
                      <c:pt idx="9360">
                        <c:v>0.28000000000000003</c:v>
                      </c:pt>
                      <c:pt idx="9361">
                        <c:v>0.28000000000000003</c:v>
                      </c:pt>
                      <c:pt idx="9362">
                        <c:v>0.28999999999999998</c:v>
                      </c:pt>
                      <c:pt idx="9363">
                        <c:v>0.3</c:v>
                      </c:pt>
                      <c:pt idx="9364">
                        <c:v>0.31</c:v>
                      </c:pt>
                      <c:pt idx="9365">
                        <c:v>0.31</c:v>
                      </c:pt>
                      <c:pt idx="9366">
                        <c:v>0.32</c:v>
                      </c:pt>
                      <c:pt idx="9367">
                        <c:v>0.34</c:v>
                      </c:pt>
                      <c:pt idx="9368">
                        <c:v>0.35</c:v>
                      </c:pt>
                      <c:pt idx="9369">
                        <c:v>0.36</c:v>
                      </c:pt>
                      <c:pt idx="9370">
                        <c:v>0.37</c:v>
                      </c:pt>
                      <c:pt idx="9371">
                        <c:v>0.42</c:v>
                      </c:pt>
                      <c:pt idx="9372">
                        <c:v>0.56999999999999995</c:v>
                      </c:pt>
                      <c:pt idx="9373">
                        <c:v>0.62</c:v>
                      </c:pt>
                      <c:pt idx="9374">
                        <c:v>0.69</c:v>
                      </c:pt>
                      <c:pt idx="9375">
                        <c:v>0.73</c:v>
                      </c:pt>
                      <c:pt idx="9376">
                        <c:v>0.76</c:v>
                      </c:pt>
                      <c:pt idx="9377">
                        <c:v>0.86</c:v>
                      </c:pt>
                      <c:pt idx="9378">
                        <c:v>0.96</c:v>
                      </c:pt>
                      <c:pt idx="9379">
                        <c:v>1.1100000000000001</c:v>
                      </c:pt>
                      <c:pt idx="9380">
                        <c:v>1.1599999999999999</c:v>
                      </c:pt>
                      <c:pt idx="9381">
                        <c:v>1.18</c:v>
                      </c:pt>
                      <c:pt idx="9382">
                        <c:v>1.19</c:v>
                      </c:pt>
                      <c:pt idx="9383">
                        <c:v>1.25</c:v>
                      </c:pt>
                      <c:pt idx="9384">
                        <c:v>1.28</c:v>
                      </c:pt>
                      <c:pt idx="9385">
                        <c:v>1.35</c:v>
                      </c:pt>
                      <c:pt idx="9386">
                        <c:v>1.37</c:v>
                      </c:pt>
                      <c:pt idx="9387">
                        <c:v>1.38</c:v>
                      </c:pt>
                      <c:pt idx="9388">
                        <c:v>1.44</c:v>
                      </c:pt>
                      <c:pt idx="9389">
                        <c:v>1.45</c:v>
                      </c:pt>
                      <c:pt idx="9390">
                        <c:v>1.46</c:v>
                      </c:pt>
                      <c:pt idx="9391">
                        <c:v>1.47</c:v>
                      </c:pt>
                      <c:pt idx="9392">
                        <c:v>1.48</c:v>
                      </c:pt>
                      <c:pt idx="9393">
                        <c:v>1.48</c:v>
                      </c:pt>
                      <c:pt idx="9394">
                        <c:v>1.48</c:v>
                      </c:pt>
                      <c:pt idx="9395">
                        <c:v>1.49</c:v>
                      </c:pt>
                      <c:pt idx="9396">
                        <c:v>1.49</c:v>
                      </c:pt>
                      <c:pt idx="9397">
                        <c:v>1.49</c:v>
                      </c:pt>
                      <c:pt idx="9398">
                        <c:v>1.51</c:v>
                      </c:pt>
                      <c:pt idx="9399">
                        <c:v>1.59</c:v>
                      </c:pt>
                      <c:pt idx="9400">
                        <c:v>1.61</c:v>
                      </c:pt>
                      <c:pt idx="9401">
                        <c:v>1.63</c:v>
                      </c:pt>
                      <c:pt idx="9402">
                        <c:v>1.65</c:v>
                      </c:pt>
                      <c:pt idx="9403">
                        <c:v>1.71</c:v>
                      </c:pt>
                      <c:pt idx="9404">
                        <c:v>1.8</c:v>
                      </c:pt>
                      <c:pt idx="9405">
                        <c:v>1.86</c:v>
                      </c:pt>
                      <c:pt idx="9406">
                        <c:v>1.9</c:v>
                      </c:pt>
                      <c:pt idx="9407">
                        <c:v>1.95</c:v>
                      </c:pt>
                      <c:pt idx="9408">
                        <c:v>1.98</c:v>
                      </c:pt>
                      <c:pt idx="9409">
                        <c:v>2.0099999999999998</c:v>
                      </c:pt>
                      <c:pt idx="9410">
                        <c:v>2.0299999999999998</c:v>
                      </c:pt>
                      <c:pt idx="9411">
                        <c:v>2.06</c:v>
                      </c:pt>
                      <c:pt idx="9412">
                        <c:v>2.08</c:v>
                      </c:pt>
                      <c:pt idx="9413">
                        <c:v>2.11</c:v>
                      </c:pt>
                      <c:pt idx="9414">
                        <c:v>2.13</c:v>
                      </c:pt>
                      <c:pt idx="9415">
                        <c:v>2.14</c:v>
                      </c:pt>
                      <c:pt idx="9416">
                        <c:v>2.15</c:v>
                      </c:pt>
                      <c:pt idx="9417">
                        <c:v>2.16</c:v>
                      </c:pt>
                      <c:pt idx="9418">
                        <c:v>2.19</c:v>
                      </c:pt>
                      <c:pt idx="9419">
                        <c:v>2.2000000000000002</c:v>
                      </c:pt>
                      <c:pt idx="9420">
                        <c:v>2.21</c:v>
                      </c:pt>
                      <c:pt idx="9421">
                        <c:v>2.2200000000000002</c:v>
                      </c:pt>
                      <c:pt idx="9422">
                        <c:v>2.23</c:v>
                      </c:pt>
                      <c:pt idx="9423">
                        <c:v>2.23</c:v>
                      </c:pt>
                      <c:pt idx="9424">
                        <c:v>2.25</c:v>
                      </c:pt>
                      <c:pt idx="9425">
                        <c:v>2.2599999999999998</c:v>
                      </c:pt>
                      <c:pt idx="9426">
                        <c:v>2.2799999999999998</c:v>
                      </c:pt>
                      <c:pt idx="9427">
                        <c:v>2.29</c:v>
                      </c:pt>
                      <c:pt idx="9428">
                        <c:v>2.2999999999999998</c:v>
                      </c:pt>
                      <c:pt idx="9429">
                        <c:v>2.31</c:v>
                      </c:pt>
                      <c:pt idx="9430">
                        <c:v>2.3199999999999998</c:v>
                      </c:pt>
                      <c:pt idx="9431">
                        <c:v>2.33</c:v>
                      </c:pt>
                      <c:pt idx="9432">
                        <c:v>2.34</c:v>
                      </c:pt>
                      <c:pt idx="9433">
                        <c:v>2.35</c:v>
                      </c:pt>
                      <c:pt idx="9434">
                        <c:v>2.35</c:v>
                      </c:pt>
                      <c:pt idx="9435">
                        <c:v>2.35</c:v>
                      </c:pt>
                      <c:pt idx="9436">
                        <c:v>2.35</c:v>
                      </c:pt>
                      <c:pt idx="9437">
                        <c:v>2.35</c:v>
                      </c:pt>
                      <c:pt idx="9438">
                        <c:v>2.36</c:v>
                      </c:pt>
                      <c:pt idx="9439">
                        <c:v>2.36</c:v>
                      </c:pt>
                      <c:pt idx="9440">
                        <c:v>2.36</c:v>
                      </c:pt>
                      <c:pt idx="9441">
                        <c:v>2.36</c:v>
                      </c:pt>
                      <c:pt idx="9442">
                        <c:v>2.36</c:v>
                      </c:pt>
                      <c:pt idx="9443">
                        <c:v>2.36</c:v>
                      </c:pt>
                      <c:pt idx="9444">
                        <c:v>2.36</c:v>
                      </c:pt>
                      <c:pt idx="9445">
                        <c:v>2.36</c:v>
                      </c:pt>
                      <c:pt idx="9446">
                        <c:v>2.36</c:v>
                      </c:pt>
                      <c:pt idx="9447">
                        <c:v>2.36</c:v>
                      </c:pt>
                      <c:pt idx="9448">
                        <c:v>2.36</c:v>
                      </c:pt>
                      <c:pt idx="9449">
                        <c:v>2.36</c:v>
                      </c:pt>
                      <c:pt idx="9450">
                        <c:v>2.36</c:v>
                      </c:pt>
                      <c:pt idx="9451">
                        <c:v>2.36</c:v>
                      </c:pt>
                      <c:pt idx="9452">
                        <c:v>2.36</c:v>
                      </c:pt>
                      <c:pt idx="9453">
                        <c:v>2.36</c:v>
                      </c:pt>
                      <c:pt idx="9454">
                        <c:v>2.36</c:v>
                      </c:pt>
                      <c:pt idx="9455">
                        <c:v>2.36</c:v>
                      </c:pt>
                      <c:pt idx="9456">
                        <c:v>2.36</c:v>
                      </c:pt>
                      <c:pt idx="9457">
                        <c:v>2.36</c:v>
                      </c:pt>
                      <c:pt idx="9458">
                        <c:v>2.36</c:v>
                      </c:pt>
                      <c:pt idx="9459">
                        <c:v>2.36</c:v>
                      </c:pt>
                      <c:pt idx="9460">
                        <c:v>2.36</c:v>
                      </c:pt>
                      <c:pt idx="9461">
                        <c:v>2.36</c:v>
                      </c:pt>
                      <c:pt idx="9462">
                        <c:v>2.36</c:v>
                      </c:pt>
                      <c:pt idx="9463">
                        <c:v>2.36</c:v>
                      </c:pt>
                      <c:pt idx="9464">
                        <c:v>2.36</c:v>
                      </c:pt>
                      <c:pt idx="9465">
                        <c:v>2.36</c:v>
                      </c:pt>
                      <c:pt idx="9466">
                        <c:v>2.36</c:v>
                      </c:pt>
                      <c:pt idx="9467">
                        <c:v>2.36</c:v>
                      </c:pt>
                      <c:pt idx="9468">
                        <c:v>2.36</c:v>
                      </c:pt>
                      <c:pt idx="9469">
                        <c:v>2.36</c:v>
                      </c:pt>
                      <c:pt idx="9470">
                        <c:v>2.36</c:v>
                      </c:pt>
                      <c:pt idx="9471">
                        <c:v>2.36</c:v>
                      </c:pt>
                      <c:pt idx="9472">
                        <c:v>2.36</c:v>
                      </c:pt>
                      <c:pt idx="9473">
                        <c:v>2.36</c:v>
                      </c:pt>
                      <c:pt idx="9474">
                        <c:v>2.36</c:v>
                      </c:pt>
                      <c:pt idx="9475">
                        <c:v>2.36</c:v>
                      </c:pt>
                      <c:pt idx="9476">
                        <c:v>2.36</c:v>
                      </c:pt>
                      <c:pt idx="9477">
                        <c:v>0</c:v>
                      </c:pt>
                      <c:pt idx="9478">
                        <c:v>0</c:v>
                      </c:pt>
                      <c:pt idx="9479">
                        <c:v>0</c:v>
                      </c:pt>
                      <c:pt idx="9480">
                        <c:v>0</c:v>
                      </c:pt>
                      <c:pt idx="9481">
                        <c:v>0</c:v>
                      </c:pt>
                      <c:pt idx="9482">
                        <c:v>0</c:v>
                      </c:pt>
                      <c:pt idx="9483">
                        <c:v>0</c:v>
                      </c:pt>
                      <c:pt idx="9484">
                        <c:v>0</c:v>
                      </c:pt>
                      <c:pt idx="9485">
                        <c:v>0</c:v>
                      </c:pt>
                      <c:pt idx="9486">
                        <c:v>0</c:v>
                      </c:pt>
                      <c:pt idx="9487">
                        <c:v>0</c:v>
                      </c:pt>
                      <c:pt idx="9488">
                        <c:v>0</c:v>
                      </c:pt>
                      <c:pt idx="9489">
                        <c:v>0</c:v>
                      </c:pt>
                      <c:pt idx="9490">
                        <c:v>0</c:v>
                      </c:pt>
                      <c:pt idx="9491">
                        <c:v>0</c:v>
                      </c:pt>
                      <c:pt idx="9492">
                        <c:v>0</c:v>
                      </c:pt>
                      <c:pt idx="9493">
                        <c:v>0</c:v>
                      </c:pt>
                      <c:pt idx="9494">
                        <c:v>0</c:v>
                      </c:pt>
                      <c:pt idx="9495">
                        <c:v>0</c:v>
                      </c:pt>
                      <c:pt idx="9496">
                        <c:v>0</c:v>
                      </c:pt>
                      <c:pt idx="9497">
                        <c:v>0</c:v>
                      </c:pt>
                      <c:pt idx="9498">
                        <c:v>0</c:v>
                      </c:pt>
                      <c:pt idx="9499">
                        <c:v>0</c:v>
                      </c:pt>
                      <c:pt idx="9500">
                        <c:v>0</c:v>
                      </c:pt>
                      <c:pt idx="9501">
                        <c:v>0</c:v>
                      </c:pt>
                      <c:pt idx="9502">
                        <c:v>0</c:v>
                      </c:pt>
                      <c:pt idx="9503">
                        <c:v>0</c:v>
                      </c:pt>
                      <c:pt idx="9504">
                        <c:v>0</c:v>
                      </c:pt>
                      <c:pt idx="9505">
                        <c:v>0</c:v>
                      </c:pt>
                      <c:pt idx="9506">
                        <c:v>0</c:v>
                      </c:pt>
                      <c:pt idx="9507">
                        <c:v>0</c:v>
                      </c:pt>
                      <c:pt idx="9508">
                        <c:v>0</c:v>
                      </c:pt>
                      <c:pt idx="9509">
                        <c:v>0</c:v>
                      </c:pt>
                      <c:pt idx="9510">
                        <c:v>0</c:v>
                      </c:pt>
                      <c:pt idx="9511">
                        <c:v>0</c:v>
                      </c:pt>
                      <c:pt idx="9512">
                        <c:v>0</c:v>
                      </c:pt>
                      <c:pt idx="9513">
                        <c:v>0</c:v>
                      </c:pt>
                      <c:pt idx="9514">
                        <c:v>0</c:v>
                      </c:pt>
                      <c:pt idx="9515">
                        <c:v>0</c:v>
                      </c:pt>
                      <c:pt idx="9516">
                        <c:v>0</c:v>
                      </c:pt>
                      <c:pt idx="9517">
                        <c:v>0</c:v>
                      </c:pt>
                      <c:pt idx="9518">
                        <c:v>0</c:v>
                      </c:pt>
                      <c:pt idx="9519">
                        <c:v>0</c:v>
                      </c:pt>
                      <c:pt idx="9520">
                        <c:v>0</c:v>
                      </c:pt>
                      <c:pt idx="9521">
                        <c:v>0</c:v>
                      </c:pt>
                      <c:pt idx="9522">
                        <c:v>0</c:v>
                      </c:pt>
                      <c:pt idx="9523">
                        <c:v>0</c:v>
                      </c:pt>
                      <c:pt idx="9524">
                        <c:v>0</c:v>
                      </c:pt>
                      <c:pt idx="9525">
                        <c:v>0</c:v>
                      </c:pt>
                      <c:pt idx="9526">
                        <c:v>0</c:v>
                      </c:pt>
                      <c:pt idx="9527">
                        <c:v>0</c:v>
                      </c:pt>
                      <c:pt idx="9528">
                        <c:v>0</c:v>
                      </c:pt>
                      <c:pt idx="9529">
                        <c:v>0</c:v>
                      </c:pt>
                      <c:pt idx="9530">
                        <c:v>0</c:v>
                      </c:pt>
                      <c:pt idx="9531">
                        <c:v>0</c:v>
                      </c:pt>
                      <c:pt idx="9532">
                        <c:v>0</c:v>
                      </c:pt>
                      <c:pt idx="9533">
                        <c:v>0</c:v>
                      </c:pt>
                      <c:pt idx="9534">
                        <c:v>0</c:v>
                      </c:pt>
                      <c:pt idx="9535">
                        <c:v>0</c:v>
                      </c:pt>
                      <c:pt idx="9536">
                        <c:v>0</c:v>
                      </c:pt>
                      <c:pt idx="9537">
                        <c:v>0</c:v>
                      </c:pt>
                      <c:pt idx="9538">
                        <c:v>0</c:v>
                      </c:pt>
                      <c:pt idx="9539">
                        <c:v>0</c:v>
                      </c:pt>
                      <c:pt idx="9540">
                        <c:v>0</c:v>
                      </c:pt>
                      <c:pt idx="9541">
                        <c:v>0</c:v>
                      </c:pt>
                      <c:pt idx="9542">
                        <c:v>0</c:v>
                      </c:pt>
                      <c:pt idx="9543">
                        <c:v>0</c:v>
                      </c:pt>
                      <c:pt idx="9544">
                        <c:v>0</c:v>
                      </c:pt>
                      <c:pt idx="9545">
                        <c:v>0</c:v>
                      </c:pt>
                      <c:pt idx="9546">
                        <c:v>0</c:v>
                      </c:pt>
                      <c:pt idx="9547">
                        <c:v>0</c:v>
                      </c:pt>
                      <c:pt idx="9548">
                        <c:v>0</c:v>
                      </c:pt>
                      <c:pt idx="9549">
                        <c:v>0</c:v>
                      </c:pt>
                      <c:pt idx="9550">
                        <c:v>0</c:v>
                      </c:pt>
                      <c:pt idx="9551">
                        <c:v>0</c:v>
                      </c:pt>
                      <c:pt idx="9552">
                        <c:v>0</c:v>
                      </c:pt>
                      <c:pt idx="9553">
                        <c:v>0</c:v>
                      </c:pt>
                      <c:pt idx="9554">
                        <c:v>0</c:v>
                      </c:pt>
                      <c:pt idx="9555">
                        <c:v>0</c:v>
                      </c:pt>
                      <c:pt idx="9556">
                        <c:v>0</c:v>
                      </c:pt>
                      <c:pt idx="9557">
                        <c:v>0</c:v>
                      </c:pt>
                      <c:pt idx="9558">
                        <c:v>0</c:v>
                      </c:pt>
                      <c:pt idx="9559">
                        <c:v>0</c:v>
                      </c:pt>
                      <c:pt idx="9560">
                        <c:v>0</c:v>
                      </c:pt>
                      <c:pt idx="9561">
                        <c:v>0</c:v>
                      </c:pt>
                      <c:pt idx="9562">
                        <c:v>0</c:v>
                      </c:pt>
                      <c:pt idx="9563">
                        <c:v>0</c:v>
                      </c:pt>
                      <c:pt idx="9564">
                        <c:v>0</c:v>
                      </c:pt>
                      <c:pt idx="9565">
                        <c:v>0</c:v>
                      </c:pt>
                      <c:pt idx="9566">
                        <c:v>0</c:v>
                      </c:pt>
                      <c:pt idx="9567">
                        <c:v>0</c:v>
                      </c:pt>
                      <c:pt idx="9568">
                        <c:v>0</c:v>
                      </c:pt>
                      <c:pt idx="9569">
                        <c:v>0</c:v>
                      </c:pt>
                      <c:pt idx="9570">
                        <c:v>0</c:v>
                      </c:pt>
                      <c:pt idx="9571">
                        <c:v>0</c:v>
                      </c:pt>
                      <c:pt idx="9572">
                        <c:v>0</c:v>
                      </c:pt>
                      <c:pt idx="9573">
                        <c:v>0</c:v>
                      </c:pt>
                      <c:pt idx="9574">
                        <c:v>0</c:v>
                      </c:pt>
                      <c:pt idx="9575">
                        <c:v>0</c:v>
                      </c:pt>
                      <c:pt idx="9576">
                        <c:v>0</c:v>
                      </c:pt>
                      <c:pt idx="9577">
                        <c:v>0</c:v>
                      </c:pt>
                      <c:pt idx="9578">
                        <c:v>0</c:v>
                      </c:pt>
                      <c:pt idx="9579">
                        <c:v>0</c:v>
                      </c:pt>
                      <c:pt idx="9580">
                        <c:v>0</c:v>
                      </c:pt>
                      <c:pt idx="9581">
                        <c:v>0</c:v>
                      </c:pt>
                      <c:pt idx="9582">
                        <c:v>0</c:v>
                      </c:pt>
                      <c:pt idx="9583">
                        <c:v>0</c:v>
                      </c:pt>
                      <c:pt idx="9584">
                        <c:v>0</c:v>
                      </c:pt>
                      <c:pt idx="9585">
                        <c:v>0</c:v>
                      </c:pt>
                      <c:pt idx="9586">
                        <c:v>0</c:v>
                      </c:pt>
                      <c:pt idx="9587">
                        <c:v>0</c:v>
                      </c:pt>
                      <c:pt idx="9588">
                        <c:v>0</c:v>
                      </c:pt>
                      <c:pt idx="9589">
                        <c:v>0</c:v>
                      </c:pt>
                      <c:pt idx="9590">
                        <c:v>0</c:v>
                      </c:pt>
                      <c:pt idx="9591">
                        <c:v>0</c:v>
                      </c:pt>
                      <c:pt idx="9592">
                        <c:v>0</c:v>
                      </c:pt>
                      <c:pt idx="9593">
                        <c:v>0</c:v>
                      </c:pt>
                      <c:pt idx="9594">
                        <c:v>0</c:v>
                      </c:pt>
                      <c:pt idx="9595">
                        <c:v>0</c:v>
                      </c:pt>
                      <c:pt idx="9596">
                        <c:v>0</c:v>
                      </c:pt>
                      <c:pt idx="9597">
                        <c:v>0</c:v>
                      </c:pt>
                      <c:pt idx="9598">
                        <c:v>0</c:v>
                      </c:pt>
                      <c:pt idx="9599">
                        <c:v>0</c:v>
                      </c:pt>
                      <c:pt idx="9600">
                        <c:v>0</c:v>
                      </c:pt>
                      <c:pt idx="9601">
                        <c:v>0</c:v>
                      </c:pt>
                      <c:pt idx="9602">
                        <c:v>0</c:v>
                      </c:pt>
                      <c:pt idx="9603">
                        <c:v>0</c:v>
                      </c:pt>
                      <c:pt idx="9604">
                        <c:v>0</c:v>
                      </c:pt>
                      <c:pt idx="9605">
                        <c:v>0</c:v>
                      </c:pt>
                      <c:pt idx="9606">
                        <c:v>0</c:v>
                      </c:pt>
                      <c:pt idx="9607">
                        <c:v>0</c:v>
                      </c:pt>
                      <c:pt idx="9608">
                        <c:v>0</c:v>
                      </c:pt>
                      <c:pt idx="9609">
                        <c:v>0</c:v>
                      </c:pt>
                      <c:pt idx="9610">
                        <c:v>0</c:v>
                      </c:pt>
                      <c:pt idx="9611">
                        <c:v>0</c:v>
                      </c:pt>
                      <c:pt idx="9612">
                        <c:v>0</c:v>
                      </c:pt>
                      <c:pt idx="9613">
                        <c:v>0</c:v>
                      </c:pt>
                      <c:pt idx="9614">
                        <c:v>0</c:v>
                      </c:pt>
                      <c:pt idx="9615">
                        <c:v>0</c:v>
                      </c:pt>
                      <c:pt idx="9616">
                        <c:v>0</c:v>
                      </c:pt>
                      <c:pt idx="9617">
                        <c:v>0</c:v>
                      </c:pt>
                      <c:pt idx="9618">
                        <c:v>0</c:v>
                      </c:pt>
                      <c:pt idx="9619">
                        <c:v>0</c:v>
                      </c:pt>
                      <c:pt idx="9620">
                        <c:v>0</c:v>
                      </c:pt>
                      <c:pt idx="9621">
                        <c:v>0</c:v>
                      </c:pt>
                      <c:pt idx="9622">
                        <c:v>0</c:v>
                      </c:pt>
                      <c:pt idx="9623">
                        <c:v>0</c:v>
                      </c:pt>
                      <c:pt idx="9624">
                        <c:v>0</c:v>
                      </c:pt>
                      <c:pt idx="9625">
                        <c:v>0</c:v>
                      </c:pt>
                      <c:pt idx="9626">
                        <c:v>0</c:v>
                      </c:pt>
                      <c:pt idx="9627">
                        <c:v>0</c:v>
                      </c:pt>
                      <c:pt idx="9628">
                        <c:v>0</c:v>
                      </c:pt>
                      <c:pt idx="9629">
                        <c:v>0</c:v>
                      </c:pt>
                      <c:pt idx="9630">
                        <c:v>0</c:v>
                      </c:pt>
                      <c:pt idx="9631">
                        <c:v>0</c:v>
                      </c:pt>
                      <c:pt idx="9632">
                        <c:v>0</c:v>
                      </c:pt>
                      <c:pt idx="9633">
                        <c:v>0</c:v>
                      </c:pt>
                      <c:pt idx="9634">
                        <c:v>0</c:v>
                      </c:pt>
                      <c:pt idx="9635">
                        <c:v>0</c:v>
                      </c:pt>
                      <c:pt idx="9636">
                        <c:v>0</c:v>
                      </c:pt>
                      <c:pt idx="9637">
                        <c:v>0</c:v>
                      </c:pt>
                      <c:pt idx="9638">
                        <c:v>0</c:v>
                      </c:pt>
                      <c:pt idx="9639">
                        <c:v>0</c:v>
                      </c:pt>
                      <c:pt idx="9640">
                        <c:v>0</c:v>
                      </c:pt>
                      <c:pt idx="9641">
                        <c:v>0</c:v>
                      </c:pt>
                      <c:pt idx="9642">
                        <c:v>0</c:v>
                      </c:pt>
                      <c:pt idx="9643">
                        <c:v>0</c:v>
                      </c:pt>
                      <c:pt idx="9644">
                        <c:v>0</c:v>
                      </c:pt>
                      <c:pt idx="9645">
                        <c:v>0</c:v>
                      </c:pt>
                      <c:pt idx="9646">
                        <c:v>0</c:v>
                      </c:pt>
                      <c:pt idx="9647">
                        <c:v>0</c:v>
                      </c:pt>
                      <c:pt idx="9648">
                        <c:v>0</c:v>
                      </c:pt>
                      <c:pt idx="9649">
                        <c:v>0</c:v>
                      </c:pt>
                      <c:pt idx="9650">
                        <c:v>0</c:v>
                      </c:pt>
                      <c:pt idx="9651">
                        <c:v>0</c:v>
                      </c:pt>
                      <c:pt idx="9652">
                        <c:v>0</c:v>
                      </c:pt>
                      <c:pt idx="9653">
                        <c:v>0</c:v>
                      </c:pt>
                      <c:pt idx="9654">
                        <c:v>0</c:v>
                      </c:pt>
                      <c:pt idx="9655">
                        <c:v>0</c:v>
                      </c:pt>
                      <c:pt idx="9656">
                        <c:v>0</c:v>
                      </c:pt>
                      <c:pt idx="9657">
                        <c:v>0</c:v>
                      </c:pt>
                      <c:pt idx="9658">
                        <c:v>0</c:v>
                      </c:pt>
                      <c:pt idx="9659">
                        <c:v>0</c:v>
                      </c:pt>
                      <c:pt idx="9660">
                        <c:v>0</c:v>
                      </c:pt>
                      <c:pt idx="9661">
                        <c:v>0</c:v>
                      </c:pt>
                      <c:pt idx="9662">
                        <c:v>0</c:v>
                      </c:pt>
                      <c:pt idx="9663">
                        <c:v>0</c:v>
                      </c:pt>
                      <c:pt idx="9664">
                        <c:v>0</c:v>
                      </c:pt>
                      <c:pt idx="9665">
                        <c:v>0</c:v>
                      </c:pt>
                      <c:pt idx="9666">
                        <c:v>0</c:v>
                      </c:pt>
                      <c:pt idx="9667">
                        <c:v>0</c:v>
                      </c:pt>
                      <c:pt idx="9668">
                        <c:v>0</c:v>
                      </c:pt>
                      <c:pt idx="9669">
                        <c:v>0</c:v>
                      </c:pt>
                      <c:pt idx="9670">
                        <c:v>0</c:v>
                      </c:pt>
                      <c:pt idx="9671">
                        <c:v>0</c:v>
                      </c:pt>
                      <c:pt idx="9672">
                        <c:v>0</c:v>
                      </c:pt>
                      <c:pt idx="9673">
                        <c:v>0</c:v>
                      </c:pt>
                      <c:pt idx="9674">
                        <c:v>0</c:v>
                      </c:pt>
                      <c:pt idx="9675">
                        <c:v>0</c:v>
                      </c:pt>
                      <c:pt idx="9676">
                        <c:v>0</c:v>
                      </c:pt>
                      <c:pt idx="9677">
                        <c:v>0</c:v>
                      </c:pt>
                      <c:pt idx="9678">
                        <c:v>0</c:v>
                      </c:pt>
                      <c:pt idx="9679">
                        <c:v>0</c:v>
                      </c:pt>
                      <c:pt idx="9680">
                        <c:v>0</c:v>
                      </c:pt>
                      <c:pt idx="9681">
                        <c:v>0</c:v>
                      </c:pt>
                      <c:pt idx="9682">
                        <c:v>0</c:v>
                      </c:pt>
                      <c:pt idx="9683">
                        <c:v>0</c:v>
                      </c:pt>
                      <c:pt idx="9684">
                        <c:v>0</c:v>
                      </c:pt>
                      <c:pt idx="9685">
                        <c:v>0</c:v>
                      </c:pt>
                      <c:pt idx="9686">
                        <c:v>0</c:v>
                      </c:pt>
                      <c:pt idx="9687">
                        <c:v>0</c:v>
                      </c:pt>
                      <c:pt idx="9688">
                        <c:v>0</c:v>
                      </c:pt>
                      <c:pt idx="9689">
                        <c:v>0</c:v>
                      </c:pt>
                      <c:pt idx="9690">
                        <c:v>0</c:v>
                      </c:pt>
                      <c:pt idx="9691">
                        <c:v>0</c:v>
                      </c:pt>
                      <c:pt idx="9692">
                        <c:v>0</c:v>
                      </c:pt>
                      <c:pt idx="9693">
                        <c:v>0</c:v>
                      </c:pt>
                      <c:pt idx="9694">
                        <c:v>0</c:v>
                      </c:pt>
                      <c:pt idx="9695">
                        <c:v>0</c:v>
                      </c:pt>
                      <c:pt idx="9696">
                        <c:v>0</c:v>
                      </c:pt>
                      <c:pt idx="9697">
                        <c:v>0</c:v>
                      </c:pt>
                      <c:pt idx="9698">
                        <c:v>0</c:v>
                      </c:pt>
                      <c:pt idx="9699">
                        <c:v>0</c:v>
                      </c:pt>
                      <c:pt idx="9700">
                        <c:v>0</c:v>
                      </c:pt>
                      <c:pt idx="9701">
                        <c:v>0</c:v>
                      </c:pt>
                      <c:pt idx="9702">
                        <c:v>0</c:v>
                      </c:pt>
                      <c:pt idx="9703">
                        <c:v>0</c:v>
                      </c:pt>
                      <c:pt idx="9704">
                        <c:v>0</c:v>
                      </c:pt>
                      <c:pt idx="9705">
                        <c:v>0</c:v>
                      </c:pt>
                      <c:pt idx="9706">
                        <c:v>0</c:v>
                      </c:pt>
                      <c:pt idx="9707">
                        <c:v>0</c:v>
                      </c:pt>
                      <c:pt idx="9708">
                        <c:v>0</c:v>
                      </c:pt>
                      <c:pt idx="9709">
                        <c:v>0</c:v>
                      </c:pt>
                      <c:pt idx="9710">
                        <c:v>0</c:v>
                      </c:pt>
                      <c:pt idx="9711">
                        <c:v>0</c:v>
                      </c:pt>
                      <c:pt idx="9712">
                        <c:v>0</c:v>
                      </c:pt>
                      <c:pt idx="9713">
                        <c:v>0</c:v>
                      </c:pt>
                      <c:pt idx="9714">
                        <c:v>0</c:v>
                      </c:pt>
                      <c:pt idx="9715">
                        <c:v>0</c:v>
                      </c:pt>
                      <c:pt idx="9716">
                        <c:v>0</c:v>
                      </c:pt>
                      <c:pt idx="9717">
                        <c:v>0</c:v>
                      </c:pt>
                      <c:pt idx="9718">
                        <c:v>0</c:v>
                      </c:pt>
                      <c:pt idx="9719">
                        <c:v>0</c:v>
                      </c:pt>
                      <c:pt idx="9720">
                        <c:v>0</c:v>
                      </c:pt>
                      <c:pt idx="9721">
                        <c:v>0</c:v>
                      </c:pt>
                      <c:pt idx="9722">
                        <c:v>0</c:v>
                      </c:pt>
                      <c:pt idx="9723">
                        <c:v>0</c:v>
                      </c:pt>
                      <c:pt idx="9724">
                        <c:v>0</c:v>
                      </c:pt>
                      <c:pt idx="9725">
                        <c:v>0</c:v>
                      </c:pt>
                      <c:pt idx="9726">
                        <c:v>0</c:v>
                      </c:pt>
                      <c:pt idx="9727">
                        <c:v>0</c:v>
                      </c:pt>
                      <c:pt idx="9728">
                        <c:v>0</c:v>
                      </c:pt>
                      <c:pt idx="9729">
                        <c:v>0</c:v>
                      </c:pt>
                      <c:pt idx="9730">
                        <c:v>0</c:v>
                      </c:pt>
                      <c:pt idx="9731">
                        <c:v>0</c:v>
                      </c:pt>
                      <c:pt idx="9732">
                        <c:v>0</c:v>
                      </c:pt>
                      <c:pt idx="9733">
                        <c:v>0</c:v>
                      </c:pt>
                      <c:pt idx="9734">
                        <c:v>0</c:v>
                      </c:pt>
                      <c:pt idx="9735">
                        <c:v>0</c:v>
                      </c:pt>
                      <c:pt idx="9736">
                        <c:v>0</c:v>
                      </c:pt>
                      <c:pt idx="9737">
                        <c:v>0</c:v>
                      </c:pt>
                      <c:pt idx="9738">
                        <c:v>0</c:v>
                      </c:pt>
                      <c:pt idx="9739">
                        <c:v>0</c:v>
                      </c:pt>
                      <c:pt idx="9740">
                        <c:v>0</c:v>
                      </c:pt>
                      <c:pt idx="9741">
                        <c:v>0</c:v>
                      </c:pt>
                      <c:pt idx="9742">
                        <c:v>0</c:v>
                      </c:pt>
                      <c:pt idx="9743">
                        <c:v>0</c:v>
                      </c:pt>
                      <c:pt idx="9744">
                        <c:v>0</c:v>
                      </c:pt>
                      <c:pt idx="9745">
                        <c:v>0</c:v>
                      </c:pt>
                      <c:pt idx="9746">
                        <c:v>0</c:v>
                      </c:pt>
                      <c:pt idx="9747">
                        <c:v>0</c:v>
                      </c:pt>
                      <c:pt idx="9748">
                        <c:v>0</c:v>
                      </c:pt>
                      <c:pt idx="9749">
                        <c:v>0</c:v>
                      </c:pt>
                      <c:pt idx="9750">
                        <c:v>0</c:v>
                      </c:pt>
                      <c:pt idx="9751">
                        <c:v>0</c:v>
                      </c:pt>
                      <c:pt idx="9752">
                        <c:v>0</c:v>
                      </c:pt>
                      <c:pt idx="9753">
                        <c:v>0</c:v>
                      </c:pt>
                      <c:pt idx="9754">
                        <c:v>0</c:v>
                      </c:pt>
                      <c:pt idx="9755">
                        <c:v>0</c:v>
                      </c:pt>
                      <c:pt idx="9756">
                        <c:v>0</c:v>
                      </c:pt>
                      <c:pt idx="9757">
                        <c:v>0</c:v>
                      </c:pt>
                      <c:pt idx="9758">
                        <c:v>0</c:v>
                      </c:pt>
                      <c:pt idx="9759">
                        <c:v>0</c:v>
                      </c:pt>
                      <c:pt idx="9760">
                        <c:v>0</c:v>
                      </c:pt>
                      <c:pt idx="9761">
                        <c:v>0</c:v>
                      </c:pt>
                      <c:pt idx="9762">
                        <c:v>0</c:v>
                      </c:pt>
                      <c:pt idx="9763">
                        <c:v>0</c:v>
                      </c:pt>
                      <c:pt idx="9764">
                        <c:v>0</c:v>
                      </c:pt>
                      <c:pt idx="9765">
                        <c:v>0</c:v>
                      </c:pt>
                      <c:pt idx="9766">
                        <c:v>0</c:v>
                      </c:pt>
                      <c:pt idx="9767">
                        <c:v>0</c:v>
                      </c:pt>
                      <c:pt idx="9768">
                        <c:v>0</c:v>
                      </c:pt>
                      <c:pt idx="9769">
                        <c:v>0</c:v>
                      </c:pt>
                      <c:pt idx="9770">
                        <c:v>0</c:v>
                      </c:pt>
                      <c:pt idx="9771">
                        <c:v>0</c:v>
                      </c:pt>
                      <c:pt idx="9772">
                        <c:v>0</c:v>
                      </c:pt>
                      <c:pt idx="9773">
                        <c:v>0</c:v>
                      </c:pt>
                      <c:pt idx="9774">
                        <c:v>0</c:v>
                      </c:pt>
                      <c:pt idx="9775">
                        <c:v>0</c:v>
                      </c:pt>
                      <c:pt idx="9776">
                        <c:v>0</c:v>
                      </c:pt>
                      <c:pt idx="9777">
                        <c:v>0</c:v>
                      </c:pt>
                      <c:pt idx="9778">
                        <c:v>0</c:v>
                      </c:pt>
                      <c:pt idx="9779">
                        <c:v>0</c:v>
                      </c:pt>
                      <c:pt idx="9780">
                        <c:v>0</c:v>
                      </c:pt>
                      <c:pt idx="9781">
                        <c:v>0</c:v>
                      </c:pt>
                      <c:pt idx="9782">
                        <c:v>0</c:v>
                      </c:pt>
                      <c:pt idx="9783">
                        <c:v>0</c:v>
                      </c:pt>
                      <c:pt idx="9784">
                        <c:v>0</c:v>
                      </c:pt>
                      <c:pt idx="9785">
                        <c:v>0</c:v>
                      </c:pt>
                      <c:pt idx="9786">
                        <c:v>0</c:v>
                      </c:pt>
                      <c:pt idx="9787">
                        <c:v>0</c:v>
                      </c:pt>
                      <c:pt idx="9788">
                        <c:v>0</c:v>
                      </c:pt>
                      <c:pt idx="9789">
                        <c:v>0</c:v>
                      </c:pt>
                      <c:pt idx="9790">
                        <c:v>0</c:v>
                      </c:pt>
                      <c:pt idx="9791">
                        <c:v>0</c:v>
                      </c:pt>
                      <c:pt idx="9792">
                        <c:v>0</c:v>
                      </c:pt>
                      <c:pt idx="9793">
                        <c:v>0</c:v>
                      </c:pt>
                      <c:pt idx="9794">
                        <c:v>0</c:v>
                      </c:pt>
                      <c:pt idx="9795">
                        <c:v>0</c:v>
                      </c:pt>
                      <c:pt idx="9796">
                        <c:v>0</c:v>
                      </c:pt>
                      <c:pt idx="9797">
                        <c:v>0</c:v>
                      </c:pt>
                      <c:pt idx="9798">
                        <c:v>0</c:v>
                      </c:pt>
                      <c:pt idx="9799">
                        <c:v>0</c:v>
                      </c:pt>
                      <c:pt idx="9800">
                        <c:v>0</c:v>
                      </c:pt>
                      <c:pt idx="9801">
                        <c:v>0</c:v>
                      </c:pt>
                      <c:pt idx="9802">
                        <c:v>0</c:v>
                      </c:pt>
                      <c:pt idx="9803">
                        <c:v>0</c:v>
                      </c:pt>
                      <c:pt idx="9804">
                        <c:v>0</c:v>
                      </c:pt>
                      <c:pt idx="9805">
                        <c:v>0</c:v>
                      </c:pt>
                      <c:pt idx="9806">
                        <c:v>0</c:v>
                      </c:pt>
                      <c:pt idx="9807">
                        <c:v>0</c:v>
                      </c:pt>
                      <c:pt idx="9808">
                        <c:v>0</c:v>
                      </c:pt>
                      <c:pt idx="9809">
                        <c:v>0</c:v>
                      </c:pt>
                      <c:pt idx="9810">
                        <c:v>0</c:v>
                      </c:pt>
                      <c:pt idx="9811">
                        <c:v>0</c:v>
                      </c:pt>
                      <c:pt idx="9812">
                        <c:v>0</c:v>
                      </c:pt>
                      <c:pt idx="9813">
                        <c:v>0</c:v>
                      </c:pt>
                      <c:pt idx="9814">
                        <c:v>0</c:v>
                      </c:pt>
                      <c:pt idx="9815">
                        <c:v>0</c:v>
                      </c:pt>
                      <c:pt idx="9816">
                        <c:v>0</c:v>
                      </c:pt>
                      <c:pt idx="9817">
                        <c:v>0</c:v>
                      </c:pt>
                      <c:pt idx="9818">
                        <c:v>0</c:v>
                      </c:pt>
                      <c:pt idx="9819">
                        <c:v>0</c:v>
                      </c:pt>
                      <c:pt idx="9820">
                        <c:v>0</c:v>
                      </c:pt>
                      <c:pt idx="9821">
                        <c:v>0</c:v>
                      </c:pt>
                      <c:pt idx="9822">
                        <c:v>0</c:v>
                      </c:pt>
                      <c:pt idx="9823">
                        <c:v>0</c:v>
                      </c:pt>
                      <c:pt idx="9824">
                        <c:v>0</c:v>
                      </c:pt>
                      <c:pt idx="9825">
                        <c:v>0</c:v>
                      </c:pt>
                      <c:pt idx="9826">
                        <c:v>0</c:v>
                      </c:pt>
                      <c:pt idx="9827">
                        <c:v>0</c:v>
                      </c:pt>
                      <c:pt idx="9828">
                        <c:v>0</c:v>
                      </c:pt>
                      <c:pt idx="9829">
                        <c:v>0</c:v>
                      </c:pt>
                      <c:pt idx="9830">
                        <c:v>0</c:v>
                      </c:pt>
                      <c:pt idx="9831">
                        <c:v>0</c:v>
                      </c:pt>
                      <c:pt idx="9832">
                        <c:v>0</c:v>
                      </c:pt>
                      <c:pt idx="9833">
                        <c:v>0</c:v>
                      </c:pt>
                      <c:pt idx="9834">
                        <c:v>0</c:v>
                      </c:pt>
                      <c:pt idx="9835">
                        <c:v>0</c:v>
                      </c:pt>
                      <c:pt idx="9836">
                        <c:v>0</c:v>
                      </c:pt>
                      <c:pt idx="9837">
                        <c:v>0</c:v>
                      </c:pt>
                      <c:pt idx="9838">
                        <c:v>0</c:v>
                      </c:pt>
                      <c:pt idx="9839">
                        <c:v>0</c:v>
                      </c:pt>
                      <c:pt idx="9840">
                        <c:v>0</c:v>
                      </c:pt>
                      <c:pt idx="9841">
                        <c:v>0</c:v>
                      </c:pt>
                      <c:pt idx="9842">
                        <c:v>0</c:v>
                      </c:pt>
                      <c:pt idx="9843">
                        <c:v>0</c:v>
                      </c:pt>
                      <c:pt idx="9844">
                        <c:v>0</c:v>
                      </c:pt>
                      <c:pt idx="9845">
                        <c:v>0</c:v>
                      </c:pt>
                      <c:pt idx="9846">
                        <c:v>0</c:v>
                      </c:pt>
                      <c:pt idx="9847">
                        <c:v>0</c:v>
                      </c:pt>
                      <c:pt idx="9848">
                        <c:v>0</c:v>
                      </c:pt>
                      <c:pt idx="9849">
                        <c:v>0</c:v>
                      </c:pt>
                      <c:pt idx="9850">
                        <c:v>0</c:v>
                      </c:pt>
                      <c:pt idx="9851">
                        <c:v>0</c:v>
                      </c:pt>
                      <c:pt idx="9852">
                        <c:v>0</c:v>
                      </c:pt>
                      <c:pt idx="9853">
                        <c:v>0</c:v>
                      </c:pt>
                      <c:pt idx="9854">
                        <c:v>0</c:v>
                      </c:pt>
                      <c:pt idx="9855">
                        <c:v>0</c:v>
                      </c:pt>
                      <c:pt idx="9856">
                        <c:v>0</c:v>
                      </c:pt>
                      <c:pt idx="9857">
                        <c:v>0</c:v>
                      </c:pt>
                      <c:pt idx="9858">
                        <c:v>0</c:v>
                      </c:pt>
                      <c:pt idx="9859">
                        <c:v>0</c:v>
                      </c:pt>
                      <c:pt idx="9860">
                        <c:v>0</c:v>
                      </c:pt>
                      <c:pt idx="9861">
                        <c:v>0</c:v>
                      </c:pt>
                      <c:pt idx="9862">
                        <c:v>0</c:v>
                      </c:pt>
                      <c:pt idx="9863">
                        <c:v>0</c:v>
                      </c:pt>
                      <c:pt idx="9864">
                        <c:v>0</c:v>
                      </c:pt>
                      <c:pt idx="9865">
                        <c:v>0</c:v>
                      </c:pt>
                      <c:pt idx="9866">
                        <c:v>0</c:v>
                      </c:pt>
                      <c:pt idx="9867">
                        <c:v>0</c:v>
                      </c:pt>
                      <c:pt idx="9868">
                        <c:v>0</c:v>
                      </c:pt>
                      <c:pt idx="9869">
                        <c:v>0</c:v>
                      </c:pt>
                      <c:pt idx="9870">
                        <c:v>0</c:v>
                      </c:pt>
                      <c:pt idx="9871">
                        <c:v>0</c:v>
                      </c:pt>
                      <c:pt idx="9872">
                        <c:v>0</c:v>
                      </c:pt>
                      <c:pt idx="9873">
                        <c:v>0</c:v>
                      </c:pt>
                      <c:pt idx="9874">
                        <c:v>0</c:v>
                      </c:pt>
                      <c:pt idx="9875">
                        <c:v>0</c:v>
                      </c:pt>
                      <c:pt idx="9876">
                        <c:v>0</c:v>
                      </c:pt>
                      <c:pt idx="9877">
                        <c:v>0</c:v>
                      </c:pt>
                      <c:pt idx="9878">
                        <c:v>0</c:v>
                      </c:pt>
                      <c:pt idx="9879">
                        <c:v>0</c:v>
                      </c:pt>
                      <c:pt idx="9880">
                        <c:v>0</c:v>
                      </c:pt>
                      <c:pt idx="9881">
                        <c:v>0</c:v>
                      </c:pt>
                      <c:pt idx="9882">
                        <c:v>0</c:v>
                      </c:pt>
                      <c:pt idx="9883">
                        <c:v>0</c:v>
                      </c:pt>
                      <c:pt idx="9884">
                        <c:v>0</c:v>
                      </c:pt>
                      <c:pt idx="9885">
                        <c:v>0</c:v>
                      </c:pt>
                      <c:pt idx="9886">
                        <c:v>0</c:v>
                      </c:pt>
                      <c:pt idx="9887">
                        <c:v>0</c:v>
                      </c:pt>
                      <c:pt idx="9888">
                        <c:v>0</c:v>
                      </c:pt>
                      <c:pt idx="9889">
                        <c:v>0</c:v>
                      </c:pt>
                      <c:pt idx="9890">
                        <c:v>0</c:v>
                      </c:pt>
                      <c:pt idx="9891">
                        <c:v>0</c:v>
                      </c:pt>
                      <c:pt idx="9892">
                        <c:v>0</c:v>
                      </c:pt>
                      <c:pt idx="9893">
                        <c:v>0</c:v>
                      </c:pt>
                      <c:pt idx="9894">
                        <c:v>0</c:v>
                      </c:pt>
                      <c:pt idx="9895">
                        <c:v>0</c:v>
                      </c:pt>
                      <c:pt idx="9896">
                        <c:v>0</c:v>
                      </c:pt>
                      <c:pt idx="9897">
                        <c:v>0</c:v>
                      </c:pt>
                      <c:pt idx="9898">
                        <c:v>0</c:v>
                      </c:pt>
                      <c:pt idx="9899">
                        <c:v>0</c:v>
                      </c:pt>
                      <c:pt idx="9900">
                        <c:v>0</c:v>
                      </c:pt>
                      <c:pt idx="9901">
                        <c:v>0</c:v>
                      </c:pt>
                      <c:pt idx="9902">
                        <c:v>0</c:v>
                      </c:pt>
                      <c:pt idx="9903">
                        <c:v>0</c:v>
                      </c:pt>
                      <c:pt idx="9904">
                        <c:v>0</c:v>
                      </c:pt>
                      <c:pt idx="9905">
                        <c:v>0</c:v>
                      </c:pt>
                      <c:pt idx="9906">
                        <c:v>0</c:v>
                      </c:pt>
                      <c:pt idx="9907">
                        <c:v>0</c:v>
                      </c:pt>
                      <c:pt idx="9908">
                        <c:v>0</c:v>
                      </c:pt>
                      <c:pt idx="9909">
                        <c:v>0</c:v>
                      </c:pt>
                      <c:pt idx="9910">
                        <c:v>0</c:v>
                      </c:pt>
                      <c:pt idx="9911">
                        <c:v>0</c:v>
                      </c:pt>
                      <c:pt idx="9912">
                        <c:v>0</c:v>
                      </c:pt>
                      <c:pt idx="9913">
                        <c:v>0</c:v>
                      </c:pt>
                      <c:pt idx="9914">
                        <c:v>0</c:v>
                      </c:pt>
                      <c:pt idx="9915">
                        <c:v>0</c:v>
                      </c:pt>
                      <c:pt idx="9916">
                        <c:v>0</c:v>
                      </c:pt>
                      <c:pt idx="9917">
                        <c:v>0</c:v>
                      </c:pt>
                      <c:pt idx="9918">
                        <c:v>0</c:v>
                      </c:pt>
                      <c:pt idx="9919">
                        <c:v>0</c:v>
                      </c:pt>
                      <c:pt idx="9920">
                        <c:v>0</c:v>
                      </c:pt>
                      <c:pt idx="9921">
                        <c:v>0</c:v>
                      </c:pt>
                      <c:pt idx="9922">
                        <c:v>0</c:v>
                      </c:pt>
                      <c:pt idx="9923">
                        <c:v>0</c:v>
                      </c:pt>
                      <c:pt idx="9924">
                        <c:v>0</c:v>
                      </c:pt>
                      <c:pt idx="9925">
                        <c:v>0</c:v>
                      </c:pt>
                      <c:pt idx="9926">
                        <c:v>0</c:v>
                      </c:pt>
                      <c:pt idx="9927">
                        <c:v>0</c:v>
                      </c:pt>
                      <c:pt idx="9928">
                        <c:v>0</c:v>
                      </c:pt>
                      <c:pt idx="9929">
                        <c:v>0</c:v>
                      </c:pt>
                      <c:pt idx="9930">
                        <c:v>0</c:v>
                      </c:pt>
                      <c:pt idx="9931">
                        <c:v>0</c:v>
                      </c:pt>
                      <c:pt idx="9932">
                        <c:v>0</c:v>
                      </c:pt>
                      <c:pt idx="9933">
                        <c:v>0</c:v>
                      </c:pt>
                      <c:pt idx="9934">
                        <c:v>0</c:v>
                      </c:pt>
                      <c:pt idx="9935">
                        <c:v>0</c:v>
                      </c:pt>
                      <c:pt idx="9936">
                        <c:v>0</c:v>
                      </c:pt>
                      <c:pt idx="9937">
                        <c:v>0</c:v>
                      </c:pt>
                      <c:pt idx="9938">
                        <c:v>0</c:v>
                      </c:pt>
                      <c:pt idx="9939">
                        <c:v>0</c:v>
                      </c:pt>
                      <c:pt idx="9940">
                        <c:v>0</c:v>
                      </c:pt>
                      <c:pt idx="9941">
                        <c:v>0</c:v>
                      </c:pt>
                      <c:pt idx="9942">
                        <c:v>0</c:v>
                      </c:pt>
                      <c:pt idx="9943">
                        <c:v>0</c:v>
                      </c:pt>
                      <c:pt idx="9944">
                        <c:v>0</c:v>
                      </c:pt>
                      <c:pt idx="9945">
                        <c:v>0</c:v>
                      </c:pt>
                      <c:pt idx="9946">
                        <c:v>0</c:v>
                      </c:pt>
                      <c:pt idx="9947">
                        <c:v>0</c:v>
                      </c:pt>
                      <c:pt idx="9948">
                        <c:v>0</c:v>
                      </c:pt>
                      <c:pt idx="9949">
                        <c:v>0</c:v>
                      </c:pt>
                      <c:pt idx="9950">
                        <c:v>0</c:v>
                      </c:pt>
                      <c:pt idx="9951">
                        <c:v>0</c:v>
                      </c:pt>
                      <c:pt idx="9952">
                        <c:v>0</c:v>
                      </c:pt>
                      <c:pt idx="9953">
                        <c:v>0</c:v>
                      </c:pt>
                      <c:pt idx="9954">
                        <c:v>0</c:v>
                      </c:pt>
                      <c:pt idx="9955">
                        <c:v>0</c:v>
                      </c:pt>
                      <c:pt idx="9956">
                        <c:v>0</c:v>
                      </c:pt>
                      <c:pt idx="9957">
                        <c:v>0</c:v>
                      </c:pt>
                      <c:pt idx="9958">
                        <c:v>0</c:v>
                      </c:pt>
                      <c:pt idx="9959">
                        <c:v>0</c:v>
                      </c:pt>
                      <c:pt idx="9960">
                        <c:v>0</c:v>
                      </c:pt>
                      <c:pt idx="9961">
                        <c:v>0</c:v>
                      </c:pt>
                      <c:pt idx="9962">
                        <c:v>0</c:v>
                      </c:pt>
                      <c:pt idx="9963">
                        <c:v>0</c:v>
                      </c:pt>
                      <c:pt idx="9964">
                        <c:v>0</c:v>
                      </c:pt>
                      <c:pt idx="9965">
                        <c:v>0</c:v>
                      </c:pt>
                      <c:pt idx="9966">
                        <c:v>0</c:v>
                      </c:pt>
                      <c:pt idx="9967">
                        <c:v>0</c:v>
                      </c:pt>
                      <c:pt idx="9968">
                        <c:v>0</c:v>
                      </c:pt>
                      <c:pt idx="9969">
                        <c:v>0</c:v>
                      </c:pt>
                      <c:pt idx="9970">
                        <c:v>0</c:v>
                      </c:pt>
                      <c:pt idx="9971">
                        <c:v>0</c:v>
                      </c:pt>
                      <c:pt idx="9972">
                        <c:v>0</c:v>
                      </c:pt>
                      <c:pt idx="9973">
                        <c:v>0</c:v>
                      </c:pt>
                      <c:pt idx="9974">
                        <c:v>0</c:v>
                      </c:pt>
                      <c:pt idx="9975">
                        <c:v>0</c:v>
                      </c:pt>
                      <c:pt idx="9976">
                        <c:v>0</c:v>
                      </c:pt>
                      <c:pt idx="9977">
                        <c:v>0</c:v>
                      </c:pt>
                      <c:pt idx="9978">
                        <c:v>0</c:v>
                      </c:pt>
                      <c:pt idx="9979">
                        <c:v>0.05</c:v>
                      </c:pt>
                      <c:pt idx="9980">
                        <c:v>0.08</c:v>
                      </c:pt>
                      <c:pt idx="9981">
                        <c:v>0.09</c:v>
                      </c:pt>
                      <c:pt idx="9982">
                        <c:v>0.13</c:v>
                      </c:pt>
                      <c:pt idx="9983">
                        <c:v>0.17</c:v>
                      </c:pt>
                      <c:pt idx="9984">
                        <c:v>0.18</c:v>
                      </c:pt>
                      <c:pt idx="9985">
                        <c:v>0.19</c:v>
                      </c:pt>
                      <c:pt idx="9986">
                        <c:v>0.22</c:v>
                      </c:pt>
                      <c:pt idx="9987">
                        <c:v>0.23</c:v>
                      </c:pt>
                      <c:pt idx="9988">
                        <c:v>0.23</c:v>
                      </c:pt>
                      <c:pt idx="9989">
                        <c:v>0.25</c:v>
                      </c:pt>
                      <c:pt idx="9990">
                        <c:v>0.25</c:v>
                      </c:pt>
                      <c:pt idx="9991">
                        <c:v>0.25</c:v>
                      </c:pt>
                      <c:pt idx="9992">
                        <c:v>0.25</c:v>
                      </c:pt>
                      <c:pt idx="9993">
                        <c:v>0.25</c:v>
                      </c:pt>
                      <c:pt idx="9994">
                        <c:v>0.25</c:v>
                      </c:pt>
                      <c:pt idx="9995">
                        <c:v>0.26</c:v>
                      </c:pt>
                      <c:pt idx="9996">
                        <c:v>0.26</c:v>
                      </c:pt>
                      <c:pt idx="9997">
                        <c:v>0.27</c:v>
                      </c:pt>
                      <c:pt idx="9998">
                        <c:v>0.27</c:v>
                      </c:pt>
                      <c:pt idx="9999">
                        <c:v>0.27</c:v>
                      </c:pt>
                      <c:pt idx="10000">
                        <c:v>0.27</c:v>
                      </c:pt>
                      <c:pt idx="10001">
                        <c:v>0.27</c:v>
                      </c:pt>
                      <c:pt idx="10002">
                        <c:v>0.27</c:v>
                      </c:pt>
                      <c:pt idx="10003">
                        <c:v>0.27</c:v>
                      </c:pt>
                      <c:pt idx="10004">
                        <c:v>0.27</c:v>
                      </c:pt>
                      <c:pt idx="10005">
                        <c:v>0.27</c:v>
                      </c:pt>
                      <c:pt idx="10006">
                        <c:v>0.27</c:v>
                      </c:pt>
                      <c:pt idx="10007">
                        <c:v>0.27</c:v>
                      </c:pt>
                      <c:pt idx="10008">
                        <c:v>0.27</c:v>
                      </c:pt>
                      <c:pt idx="10009">
                        <c:v>0.27</c:v>
                      </c:pt>
                      <c:pt idx="10010">
                        <c:v>0.27</c:v>
                      </c:pt>
                      <c:pt idx="10011">
                        <c:v>0.27</c:v>
                      </c:pt>
                      <c:pt idx="10012">
                        <c:v>0.27</c:v>
                      </c:pt>
                      <c:pt idx="10013">
                        <c:v>0.27</c:v>
                      </c:pt>
                      <c:pt idx="10014">
                        <c:v>0.27</c:v>
                      </c:pt>
                      <c:pt idx="10015">
                        <c:v>0.27</c:v>
                      </c:pt>
                      <c:pt idx="10016">
                        <c:v>0.27</c:v>
                      </c:pt>
                      <c:pt idx="10017">
                        <c:v>0.27</c:v>
                      </c:pt>
                      <c:pt idx="10018">
                        <c:v>0.27</c:v>
                      </c:pt>
                      <c:pt idx="10019">
                        <c:v>0.27</c:v>
                      </c:pt>
                      <c:pt idx="10020">
                        <c:v>0.27</c:v>
                      </c:pt>
                      <c:pt idx="10021">
                        <c:v>0.27</c:v>
                      </c:pt>
                      <c:pt idx="10022">
                        <c:v>0.27</c:v>
                      </c:pt>
                      <c:pt idx="10023">
                        <c:v>0.27</c:v>
                      </c:pt>
                      <c:pt idx="10024">
                        <c:v>0.27</c:v>
                      </c:pt>
                      <c:pt idx="10025">
                        <c:v>0</c:v>
                      </c:pt>
                      <c:pt idx="10026">
                        <c:v>0</c:v>
                      </c:pt>
                      <c:pt idx="10027">
                        <c:v>0</c:v>
                      </c:pt>
                      <c:pt idx="10028">
                        <c:v>0</c:v>
                      </c:pt>
                      <c:pt idx="10029">
                        <c:v>0</c:v>
                      </c:pt>
                      <c:pt idx="10030">
                        <c:v>0</c:v>
                      </c:pt>
                      <c:pt idx="10031">
                        <c:v>0</c:v>
                      </c:pt>
                      <c:pt idx="10032">
                        <c:v>0</c:v>
                      </c:pt>
                      <c:pt idx="10033">
                        <c:v>0</c:v>
                      </c:pt>
                      <c:pt idx="10034">
                        <c:v>0</c:v>
                      </c:pt>
                      <c:pt idx="10035">
                        <c:v>0</c:v>
                      </c:pt>
                      <c:pt idx="10036">
                        <c:v>0</c:v>
                      </c:pt>
                      <c:pt idx="10037">
                        <c:v>0</c:v>
                      </c:pt>
                      <c:pt idx="10038">
                        <c:v>0</c:v>
                      </c:pt>
                      <c:pt idx="10039">
                        <c:v>0</c:v>
                      </c:pt>
                      <c:pt idx="10040">
                        <c:v>0</c:v>
                      </c:pt>
                      <c:pt idx="10041">
                        <c:v>0</c:v>
                      </c:pt>
                      <c:pt idx="10042">
                        <c:v>0</c:v>
                      </c:pt>
                      <c:pt idx="10043">
                        <c:v>0</c:v>
                      </c:pt>
                      <c:pt idx="10044">
                        <c:v>0</c:v>
                      </c:pt>
                      <c:pt idx="10045">
                        <c:v>0</c:v>
                      </c:pt>
                      <c:pt idx="10046">
                        <c:v>0</c:v>
                      </c:pt>
                      <c:pt idx="10047">
                        <c:v>0</c:v>
                      </c:pt>
                      <c:pt idx="10048">
                        <c:v>0</c:v>
                      </c:pt>
                      <c:pt idx="10049">
                        <c:v>0</c:v>
                      </c:pt>
                      <c:pt idx="10050">
                        <c:v>0</c:v>
                      </c:pt>
                      <c:pt idx="10051">
                        <c:v>0</c:v>
                      </c:pt>
                      <c:pt idx="10052">
                        <c:v>0</c:v>
                      </c:pt>
                      <c:pt idx="10053">
                        <c:v>0</c:v>
                      </c:pt>
                      <c:pt idx="10054">
                        <c:v>0</c:v>
                      </c:pt>
                      <c:pt idx="10055">
                        <c:v>0</c:v>
                      </c:pt>
                      <c:pt idx="10056">
                        <c:v>0</c:v>
                      </c:pt>
                      <c:pt idx="10057">
                        <c:v>0</c:v>
                      </c:pt>
                      <c:pt idx="10058">
                        <c:v>0</c:v>
                      </c:pt>
                      <c:pt idx="10059">
                        <c:v>0</c:v>
                      </c:pt>
                      <c:pt idx="10060">
                        <c:v>0</c:v>
                      </c:pt>
                      <c:pt idx="10061">
                        <c:v>0</c:v>
                      </c:pt>
                      <c:pt idx="10062">
                        <c:v>0</c:v>
                      </c:pt>
                      <c:pt idx="10063">
                        <c:v>0</c:v>
                      </c:pt>
                      <c:pt idx="10064">
                        <c:v>0</c:v>
                      </c:pt>
                      <c:pt idx="10065">
                        <c:v>0</c:v>
                      </c:pt>
                      <c:pt idx="10066">
                        <c:v>0</c:v>
                      </c:pt>
                      <c:pt idx="10067">
                        <c:v>0</c:v>
                      </c:pt>
                      <c:pt idx="10068">
                        <c:v>0</c:v>
                      </c:pt>
                      <c:pt idx="10069">
                        <c:v>0</c:v>
                      </c:pt>
                      <c:pt idx="10070">
                        <c:v>0</c:v>
                      </c:pt>
                      <c:pt idx="10071">
                        <c:v>0</c:v>
                      </c:pt>
                      <c:pt idx="10072">
                        <c:v>0</c:v>
                      </c:pt>
                      <c:pt idx="10073">
                        <c:v>0</c:v>
                      </c:pt>
                      <c:pt idx="10074">
                        <c:v>0</c:v>
                      </c:pt>
                      <c:pt idx="10075">
                        <c:v>0</c:v>
                      </c:pt>
                      <c:pt idx="10076">
                        <c:v>0</c:v>
                      </c:pt>
                      <c:pt idx="10077">
                        <c:v>0</c:v>
                      </c:pt>
                      <c:pt idx="10078">
                        <c:v>0</c:v>
                      </c:pt>
                      <c:pt idx="10079">
                        <c:v>0</c:v>
                      </c:pt>
                      <c:pt idx="10080">
                        <c:v>0</c:v>
                      </c:pt>
                      <c:pt idx="10081">
                        <c:v>0</c:v>
                      </c:pt>
                      <c:pt idx="10082">
                        <c:v>0</c:v>
                      </c:pt>
                      <c:pt idx="10083">
                        <c:v>0</c:v>
                      </c:pt>
                      <c:pt idx="10084">
                        <c:v>0</c:v>
                      </c:pt>
                      <c:pt idx="10085">
                        <c:v>0</c:v>
                      </c:pt>
                      <c:pt idx="10086">
                        <c:v>0</c:v>
                      </c:pt>
                      <c:pt idx="10087">
                        <c:v>0</c:v>
                      </c:pt>
                      <c:pt idx="10088">
                        <c:v>0</c:v>
                      </c:pt>
                      <c:pt idx="10089">
                        <c:v>0</c:v>
                      </c:pt>
                      <c:pt idx="10090">
                        <c:v>0</c:v>
                      </c:pt>
                      <c:pt idx="10091">
                        <c:v>0</c:v>
                      </c:pt>
                      <c:pt idx="10092">
                        <c:v>0</c:v>
                      </c:pt>
                      <c:pt idx="10093">
                        <c:v>0</c:v>
                      </c:pt>
                      <c:pt idx="10094">
                        <c:v>0</c:v>
                      </c:pt>
                      <c:pt idx="10095">
                        <c:v>0</c:v>
                      </c:pt>
                      <c:pt idx="10096">
                        <c:v>0</c:v>
                      </c:pt>
                      <c:pt idx="10097">
                        <c:v>0</c:v>
                      </c:pt>
                      <c:pt idx="10098">
                        <c:v>0</c:v>
                      </c:pt>
                      <c:pt idx="10099">
                        <c:v>0</c:v>
                      </c:pt>
                      <c:pt idx="10100">
                        <c:v>0</c:v>
                      </c:pt>
                      <c:pt idx="10101">
                        <c:v>0</c:v>
                      </c:pt>
                      <c:pt idx="10102">
                        <c:v>0</c:v>
                      </c:pt>
                      <c:pt idx="10103">
                        <c:v>0</c:v>
                      </c:pt>
                      <c:pt idx="10104">
                        <c:v>0</c:v>
                      </c:pt>
                      <c:pt idx="10105">
                        <c:v>0</c:v>
                      </c:pt>
                      <c:pt idx="10106">
                        <c:v>0</c:v>
                      </c:pt>
                      <c:pt idx="10107">
                        <c:v>0</c:v>
                      </c:pt>
                      <c:pt idx="10108">
                        <c:v>0</c:v>
                      </c:pt>
                      <c:pt idx="10109">
                        <c:v>0</c:v>
                      </c:pt>
                      <c:pt idx="10110">
                        <c:v>0</c:v>
                      </c:pt>
                      <c:pt idx="10111">
                        <c:v>0</c:v>
                      </c:pt>
                      <c:pt idx="10112">
                        <c:v>0</c:v>
                      </c:pt>
                      <c:pt idx="10113">
                        <c:v>0</c:v>
                      </c:pt>
                      <c:pt idx="10114">
                        <c:v>0</c:v>
                      </c:pt>
                      <c:pt idx="10115">
                        <c:v>0</c:v>
                      </c:pt>
                      <c:pt idx="10116">
                        <c:v>0</c:v>
                      </c:pt>
                      <c:pt idx="10117">
                        <c:v>0</c:v>
                      </c:pt>
                      <c:pt idx="10118">
                        <c:v>0</c:v>
                      </c:pt>
                      <c:pt idx="10119">
                        <c:v>0</c:v>
                      </c:pt>
                      <c:pt idx="10120">
                        <c:v>0</c:v>
                      </c:pt>
                      <c:pt idx="10121">
                        <c:v>0</c:v>
                      </c:pt>
                      <c:pt idx="10122">
                        <c:v>0</c:v>
                      </c:pt>
                      <c:pt idx="10123">
                        <c:v>0</c:v>
                      </c:pt>
                      <c:pt idx="10124">
                        <c:v>0</c:v>
                      </c:pt>
                      <c:pt idx="10125">
                        <c:v>0</c:v>
                      </c:pt>
                      <c:pt idx="10126">
                        <c:v>0</c:v>
                      </c:pt>
                      <c:pt idx="10127">
                        <c:v>0</c:v>
                      </c:pt>
                      <c:pt idx="10128">
                        <c:v>0</c:v>
                      </c:pt>
                      <c:pt idx="10129">
                        <c:v>0</c:v>
                      </c:pt>
                      <c:pt idx="10130">
                        <c:v>0</c:v>
                      </c:pt>
                      <c:pt idx="10131">
                        <c:v>0</c:v>
                      </c:pt>
                      <c:pt idx="10132">
                        <c:v>0</c:v>
                      </c:pt>
                      <c:pt idx="10133">
                        <c:v>0</c:v>
                      </c:pt>
                      <c:pt idx="10134">
                        <c:v>0</c:v>
                      </c:pt>
                      <c:pt idx="10135">
                        <c:v>0</c:v>
                      </c:pt>
                      <c:pt idx="10136">
                        <c:v>0</c:v>
                      </c:pt>
                      <c:pt idx="10137">
                        <c:v>0</c:v>
                      </c:pt>
                      <c:pt idx="10138">
                        <c:v>0</c:v>
                      </c:pt>
                      <c:pt idx="10139">
                        <c:v>0</c:v>
                      </c:pt>
                      <c:pt idx="10140">
                        <c:v>0</c:v>
                      </c:pt>
                      <c:pt idx="10141">
                        <c:v>0</c:v>
                      </c:pt>
                      <c:pt idx="10142">
                        <c:v>0</c:v>
                      </c:pt>
                      <c:pt idx="10143">
                        <c:v>0</c:v>
                      </c:pt>
                      <c:pt idx="10144">
                        <c:v>0</c:v>
                      </c:pt>
                      <c:pt idx="10145">
                        <c:v>0</c:v>
                      </c:pt>
                      <c:pt idx="10146">
                        <c:v>0</c:v>
                      </c:pt>
                      <c:pt idx="10147">
                        <c:v>0</c:v>
                      </c:pt>
                      <c:pt idx="10148">
                        <c:v>0</c:v>
                      </c:pt>
                      <c:pt idx="10149">
                        <c:v>0</c:v>
                      </c:pt>
                      <c:pt idx="10150">
                        <c:v>0</c:v>
                      </c:pt>
                      <c:pt idx="10151">
                        <c:v>0</c:v>
                      </c:pt>
                      <c:pt idx="10152">
                        <c:v>0</c:v>
                      </c:pt>
                      <c:pt idx="10153">
                        <c:v>0</c:v>
                      </c:pt>
                      <c:pt idx="10154">
                        <c:v>0</c:v>
                      </c:pt>
                      <c:pt idx="10155">
                        <c:v>0</c:v>
                      </c:pt>
                      <c:pt idx="10156">
                        <c:v>0</c:v>
                      </c:pt>
                      <c:pt idx="10157">
                        <c:v>0</c:v>
                      </c:pt>
                      <c:pt idx="10158">
                        <c:v>0</c:v>
                      </c:pt>
                      <c:pt idx="10159">
                        <c:v>0</c:v>
                      </c:pt>
                      <c:pt idx="10160">
                        <c:v>0</c:v>
                      </c:pt>
                      <c:pt idx="10161">
                        <c:v>0</c:v>
                      </c:pt>
                      <c:pt idx="10162">
                        <c:v>0</c:v>
                      </c:pt>
                      <c:pt idx="10163">
                        <c:v>0</c:v>
                      </c:pt>
                      <c:pt idx="10164">
                        <c:v>0</c:v>
                      </c:pt>
                      <c:pt idx="10165">
                        <c:v>0</c:v>
                      </c:pt>
                      <c:pt idx="10166">
                        <c:v>0</c:v>
                      </c:pt>
                      <c:pt idx="10167">
                        <c:v>0</c:v>
                      </c:pt>
                      <c:pt idx="10168">
                        <c:v>0</c:v>
                      </c:pt>
                      <c:pt idx="10169">
                        <c:v>0</c:v>
                      </c:pt>
                      <c:pt idx="10170">
                        <c:v>0</c:v>
                      </c:pt>
                      <c:pt idx="10171">
                        <c:v>0</c:v>
                      </c:pt>
                      <c:pt idx="10172">
                        <c:v>0</c:v>
                      </c:pt>
                      <c:pt idx="10173">
                        <c:v>0</c:v>
                      </c:pt>
                      <c:pt idx="10174">
                        <c:v>0</c:v>
                      </c:pt>
                      <c:pt idx="10175">
                        <c:v>0</c:v>
                      </c:pt>
                      <c:pt idx="10176">
                        <c:v>0</c:v>
                      </c:pt>
                      <c:pt idx="10177">
                        <c:v>0</c:v>
                      </c:pt>
                      <c:pt idx="10178">
                        <c:v>0</c:v>
                      </c:pt>
                      <c:pt idx="10179">
                        <c:v>0</c:v>
                      </c:pt>
                      <c:pt idx="10180">
                        <c:v>0</c:v>
                      </c:pt>
                      <c:pt idx="10181">
                        <c:v>0</c:v>
                      </c:pt>
                      <c:pt idx="10182">
                        <c:v>0</c:v>
                      </c:pt>
                      <c:pt idx="10183">
                        <c:v>0</c:v>
                      </c:pt>
                      <c:pt idx="10184">
                        <c:v>0</c:v>
                      </c:pt>
                      <c:pt idx="10185">
                        <c:v>0</c:v>
                      </c:pt>
                      <c:pt idx="10186">
                        <c:v>0</c:v>
                      </c:pt>
                      <c:pt idx="10187">
                        <c:v>0</c:v>
                      </c:pt>
                      <c:pt idx="10188">
                        <c:v>0</c:v>
                      </c:pt>
                      <c:pt idx="10189">
                        <c:v>0</c:v>
                      </c:pt>
                      <c:pt idx="10190">
                        <c:v>0</c:v>
                      </c:pt>
                      <c:pt idx="10191">
                        <c:v>0</c:v>
                      </c:pt>
                      <c:pt idx="10192">
                        <c:v>0</c:v>
                      </c:pt>
                      <c:pt idx="10193">
                        <c:v>0</c:v>
                      </c:pt>
                      <c:pt idx="10194">
                        <c:v>0</c:v>
                      </c:pt>
                      <c:pt idx="10195">
                        <c:v>0</c:v>
                      </c:pt>
                      <c:pt idx="10196">
                        <c:v>0</c:v>
                      </c:pt>
                      <c:pt idx="10197">
                        <c:v>0</c:v>
                      </c:pt>
                      <c:pt idx="10198">
                        <c:v>0</c:v>
                      </c:pt>
                      <c:pt idx="10199">
                        <c:v>0</c:v>
                      </c:pt>
                      <c:pt idx="10200">
                        <c:v>0</c:v>
                      </c:pt>
                      <c:pt idx="10201">
                        <c:v>0</c:v>
                      </c:pt>
                      <c:pt idx="10202">
                        <c:v>0</c:v>
                      </c:pt>
                      <c:pt idx="10203">
                        <c:v>0</c:v>
                      </c:pt>
                      <c:pt idx="10204">
                        <c:v>0</c:v>
                      </c:pt>
                      <c:pt idx="10205">
                        <c:v>0</c:v>
                      </c:pt>
                      <c:pt idx="10206">
                        <c:v>0</c:v>
                      </c:pt>
                      <c:pt idx="10207">
                        <c:v>0</c:v>
                      </c:pt>
                      <c:pt idx="10208">
                        <c:v>0</c:v>
                      </c:pt>
                      <c:pt idx="10209">
                        <c:v>0</c:v>
                      </c:pt>
                      <c:pt idx="10210">
                        <c:v>0</c:v>
                      </c:pt>
                      <c:pt idx="10211">
                        <c:v>0</c:v>
                      </c:pt>
                      <c:pt idx="10212">
                        <c:v>0</c:v>
                      </c:pt>
                      <c:pt idx="10213">
                        <c:v>0</c:v>
                      </c:pt>
                      <c:pt idx="10214">
                        <c:v>0</c:v>
                      </c:pt>
                      <c:pt idx="10215">
                        <c:v>0</c:v>
                      </c:pt>
                      <c:pt idx="10216">
                        <c:v>0</c:v>
                      </c:pt>
                      <c:pt idx="10217">
                        <c:v>0</c:v>
                      </c:pt>
                      <c:pt idx="10218">
                        <c:v>0</c:v>
                      </c:pt>
                      <c:pt idx="10219">
                        <c:v>0</c:v>
                      </c:pt>
                      <c:pt idx="10220">
                        <c:v>0</c:v>
                      </c:pt>
                      <c:pt idx="10221">
                        <c:v>0</c:v>
                      </c:pt>
                      <c:pt idx="10222">
                        <c:v>0</c:v>
                      </c:pt>
                      <c:pt idx="10223">
                        <c:v>0</c:v>
                      </c:pt>
                      <c:pt idx="10224">
                        <c:v>0</c:v>
                      </c:pt>
                      <c:pt idx="10225">
                        <c:v>0</c:v>
                      </c:pt>
                      <c:pt idx="10226">
                        <c:v>0</c:v>
                      </c:pt>
                      <c:pt idx="10227">
                        <c:v>0</c:v>
                      </c:pt>
                      <c:pt idx="10228">
                        <c:v>0</c:v>
                      </c:pt>
                      <c:pt idx="10229">
                        <c:v>0</c:v>
                      </c:pt>
                      <c:pt idx="10230">
                        <c:v>0</c:v>
                      </c:pt>
                      <c:pt idx="10231">
                        <c:v>0</c:v>
                      </c:pt>
                      <c:pt idx="10232">
                        <c:v>0</c:v>
                      </c:pt>
                      <c:pt idx="10233">
                        <c:v>0</c:v>
                      </c:pt>
                      <c:pt idx="10234">
                        <c:v>0</c:v>
                      </c:pt>
                      <c:pt idx="10235">
                        <c:v>0</c:v>
                      </c:pt>
                      <c:pt idx="10236">
                        <c:v>0</c:v>
                      </c:pt>
                      <c:pt idx="10237">
                        <c:v>0</c:v>
                      </c:pt>
                      <c:pt idx="10238">
                        <c:v>0</c:v>
                      </c:pt>
                      <c:pt idx="10239">
                        <c:v>0</c:v>
                      </c:pt>
                      <c:pt idx="10240">
                        <c:v>0</c:v>
                      </c:pt>
                      <c:pt idx="10241">
                        <c:v>0</c:v>
                      </c:pt>
                      <c:pt idx="10242">
                        <c:v>0</c:v>
                      </c:pt>
                      <c:pt idx="10243">
                        <c:v>0</c:v>
                      </c:pt>
                      <c:pt idx="10244">
                        <c:v>0</c:v>
                      </c:pt>
                      <c:pt idx="10245">
                        <c:v>0</c:v>
                      </c:pt>
                      <c:pt idx="10246">
                        <c:v>0</c:v>
                      </c:pt>
                      <c:pt idx="10247">
                        <c:v>0</c:v>
                      </c:pt>
                      <c:pt idx="10248">
                        <c:v>0</c:v>
                      </c:pt>
                      <c:pt idx="10249">
                        <c:v>0</c:v>
                      </c:pt>
                      <c:pt idx="10250">
                        <c:v>0</c:v>
                      </c:pt>
                      <c:pt idx="10251">
                        <c:v>0</c:v>
                      </c:pt>
                      <c:pt idx="10252">
                        <c:v>0</c:v>
                      </c:pt>
                      <c:pt idx="10253">
                        <c:v>0</c:v>
                      </c:pt>
                      <c:pt idx="10254">
                        <c:v>0</c:v>
                      </c:pt>
                      <c:pt idx="10255">
                        <c:v>0</c:v>
                      </c:pt>
                      <c:pt idx="10256">
                        <c:v>0</c:v>
                      </c:pt>
                      <c:pt idx="10257">
                        <c:v>0</c:v>
                      </c:pt>
                      <c:pt idx="10258">
                        <c:v>0</c:v>
                      </c:pt>
                      <c:pt idx="10259">
                        <c:v>0</c:v>
                      </c:pt>
                      <c:pt idx="10260">
                        <c:v>0</c:v>
                      </c:pt>
                      <c:pt idx="10261">
                        <c:v>0</c:v>
                      </c:pt>
                      <c:pt idx="10262">
                        <c:v>0</c:v>
                      </c:pt>
                      <c:pt idx="10263">
                        <c:v>0</c:v>
                      </c:pt>
                      <c:pt idx="10264">
                        <c:v>0</c:v>
                      </c:pt>
                      <c:pt idx="10265">
                        <c:v>0</c:v>
                      </c:pt>
                      <c:pt idx="10266">
                        <c:v>0</c:v>
                      </c:pt>
                      <c:pt idx="10267">
                        <c:v>0</c:v>
                      </c:pt>
                      <c:pt idx="10268">
                        <c:v>0</c:v>
                      </c:pt>
                      <c:pt idx="10269">
                        <c:v>0</c:v>
                      </c:pt>
                      <c:pt idx="10270">
                        <c:v>0</c:v>
                      </c:pt>
                      <c:pt idx="10271">
                        <c:v>0</c:v>
                      </c:pt>
                      <c:pt idx="10272">
                        <c:v>0</c:v>
                      </c:pt>
                      <c:pt idx="10273">
                        <c:v>0</c:v>
                      </c:pt>
                      <c:pt idx="10274">
                        <c:v>0</c:v>
                      </c:pt>
                      <c:pt idx="10275">
                        <c:v>0</c:v>
                      </c:pt>
                      <c:pt idx="10276">
                        <c:v>0</c:v>
                      </c:pt>
                      <c:pt idx="10277">
                        <c:v>0</c:v>
                      </c:pt>
                      <c:pt idx="10278">
                        <c:v>0</c:v>
                      </c:pt>
                      <c:pt idx="10279">
                        <c:v>0</c:v>
                      </c:pt>
                      <c:pt idx="10280">
                        <c:v>0</c:v>
                      </c:pt>
                      <c:pt idx="10281">
                        <c:v>0</c:v>
                      </c:pt>
                      <c:pt idx="10282">
                        <c:v>0</c:v>
                      </c:pt>
                      <c:pt idx="10283">
                        <c:v>0</c:v>
                      </c:pt>
                      <c:pt idx="10284">
                        <c:v>0</c:v>
                      </c:pt>
                      <c:pt idx="10285">
                        <c:v>0</c:v>
                      </c:pt>
                      <c:pt idx="10286">
                        <c:v>0</c:v>
                      </c:pt>
                      <c:pt idx="10287">
                        <c:v>0</c:v>
                      </c:pt>
                      <c:pt idx="10288">
                        <c:v>0</c:v>
                      </c:pt>
                      <c:pt idx="10289">
                        <c:v>0</c:v>
                      </c:pt>
                      <c:pt idx="10290">
                        <c:v>0</c:v>
                      </c:pt>
                      <c:pt idx="10291">
                        <c:v>0</c:v>
                      </c:pt>
                      <c:pt idx="10292">
                        <c:v>0</c:v>
                      </c:pt>
                      <c:pt idx="10293">
                        <c:v>0</c:v>
                      </c:pt>
                      <c:pt idx="10294">
                        <c:v>0</c:v>
                      </c:pt>
                      <c:pt idx="10295">
                        <c:v>0</c:v>
                      </c:pt>
                      <c:pt idx="10296">
                        <c:v>0</c:v>
                      </c:pt>
                      <c:pt idx="10297">
                        <c:v>0</c:v>
                      </c:pt>
                      <c:pt idx="10298">
                        <c:v>0</c:v>
                      </c:pt>
                      <c:pt idx="10299">
                        <c:v>0</c:v>
                      </c:pt>
                      <c:pt idx="10300">
                        <c:v>0</c:v>
                      </c:pt>
                      <c:pt idx="10301">
                        <c:v>0</c:v>
                      </c:pt>
                      <c:pt idx="10302">
                        <c:v>0</c:v>
                      </c:pt>
                      <c:pt idx="10303">
                        <c:v>0</c:v>
                      </c:pt>
                      <c:pt idx="10304">
                        <c:v>0</c:v>
                      </c:pt>
                      <c:pt idx="10305">
                        <c:v>0</c:v>
                      </c:pt>
                      <c:pt idx="10306">
                        <c:v>0</c:v>
                      </c:pt>
                      <c:pt idx="10307">
                        <c:v>0</c:v>
                      </c:pt>
                      <c:pt idx="10308">
                        <c:v>0</c:v>
                      </c:pt>
                      <c:pt idx="10309">
                        <c:v>0</c:v>
                      </c:pt>
                      <c:pt idx="10310">
                        <c:v>0</c:v>
                      </c:pt>
                      <c:pt idx="10311">
                        <c:v>0</c:v>
                      </c:pt>
                      <c:pt idx="10312">
                        <c:v>0</c:v>
                      </c:pt>
                      <c:pt idx="10313">
                        <c:v>0</c:v>
                      </c:pt>
                      <c:pt idx="10314">
                        <c:v>0</c:v>
                      </c:pt>
                      <c:pt idx="10315">
                        <c:v>0</c:v>
                      </c:pt>
                      <c:pt idx="10316">
                        <c:v>0</c:v>
                      </c:pt>
                      <c:pt idx="10317">
                        <c:v>0</c:v>
                      </c:pt>
                      <c:pt idx="10318">
                        <c:v>0</c:v>
                      </c:pt>
                      <c:pt idx="10319">
                        <c:v>0</c:v>
                      </c:pt>
                      <c:pt idx="10320">
                        <c:v>0</c:v>
                      </c:pt>
                      <c:pt idx="10321">
                        <c:v>0</c:v>
                      </c:pt>
                      <c:pt idx="10322">
                        <c:v>0</c:v>
                      </c:pt>
                      <c:pt idx="10323">
                        <c:v>0</c:v>
                      </c:pt>
                      <c:pt idx="10324">
                        <c:v>0</c:v>
                      </c:pt>
                      <c:pt idx="10325">
                        <c:v>0</c:v>
                      </c:pt>
                      <c:pt idx="10326">
                        <c:v>0</c:v>
                      </c:pt>
                      <c:pt idx="10327">
                        <c:v>0</c:v>
                      </c:pt>
                      <c:pt idx="10328">
                        <c:v>0</c:v>
                      </c:pt>
                      <c:pt idx="10329">
                        <c:v>0</c:v>
                      </c:pt>
                      <c:pt idx="10330">
                        <c:v>0</c:v>
                      </c:pt>
                      <c:pt idx="10331">
                        <c:v>0</c:v>
                      </c:pt>
                      <c:pt idx="10332">
                        <c:v>0</c:v>
                      </c:pt>
                      <c:pt idx="10333">
                        <c:v>0</c:v>
                      </c:pt>
                      <c:pt idx="10334">
                        <c:v>0</c:v>
                      </c:pt>
                      <c:pt idx="10335">
                        <c:v>0</c:v>
                      </c:pt>
                      <c:pt idx="10336">
                        <c:v>0</c:v>
                      </c:pt>
                      <c:pt idx="10337">
                        <c:v>0</c:v>
                      </c:pt>
                      <c:pt idx="10338">
                        <c:v>0</c:v>
                      </c:pt>
                      <c:pt idx="10339">
                        <c:v>0</c:v>
                      </c:pt>
                      <c:pt idx="10340">
                        <c:v>0</c:v>
                      </c:pt>
                      <c:pt idx="10341">
                        <c:v>0</c:v>
                      </c:pt>
                      <c:pt idx="10342">
                        <c:v>0</c:v>
                      </c:pt>
                      <c:pt idx="10343">
                        <c:v>0</c:v>
                      </c:pt>
                      <c:pt idx="10344">
                        <c:v>0</c:v>
                      </c:pt>
                      <c:pt idx="10345">
                        <c:v>0</c:v>
                      </c:pt>
                      <c:pt idx="10346">
                        <c:v>0</c:v>
                      </c:pt>
                      <c:pt idx="10347">
                        <c:v>0</c:v>
                      </c:pt>
                      <c:pt idx="10348">
                        <c:v>0</c:v>
                      </c:pt>
                      <c:pt idx="10349">
                        <c:v>0</c:v>
                      </c:pt>
                      <c:pt idx="10350">
                        <c:v>0</c:v>
                      </c:pt>
                      <c:pt idx="10351">
                        <c:v>0</c:v>
                      </c:pt>
                      <c:pt idx="10352">
                        <c:v>0</c:v>
                      </c:pt>
                      <c:pt idx="10353">
                        <c:v>0</c:v>
                      </c:pt>
                      <c:pt idx="10354">
                        <c:v>0</c:v>
                      </c:pt>
                      <c:pt idx="10355">
                        <c:v>0</c:v>
                      </c:pt>
                      <c:pt idx="10356">
                        <c:v>0</c:v>
                      </c:pt>
                      <c:pt idx="10357">
                        <c:v>0</c:v>
                      </c:pt>
                      <c:pt idx="10358">
                        <c:v>0</c:v>
                      </c:pt>
                      <c:pt idx="10359">
                        <c:v>0</c:v>
                      </c:pt>
                      <c:pt idx="10360">
                        <c:v>0</c:v>
                      </c:pt>
                      <c:pt idx="10361">
                        <c:v>0</c:v>
                      </c:pt>
                      <c:pt idx="10362">
                        <c:v>0</c:v>
                      </c:pt>
                      <c:pt idx="10363">
                        <c:v>0</c:v>
                      </c:pt>
                      <c:pt idx="10364">
                        <c:v>0</c:v>
                      </c:pt>
                      <c:pt idx="10365">
                        <c:v>0</c:v>
                      </c:pt>
                      <c:pt idx="10366">
                        <c:v>0</c:v>
                      </c:pt>
                      <c:pt idx="10367">
                        <c:v>0</c:v>
                      </c:pt>
                      <c:pt idx="10368">
                        <c:v>0</c:v>
                      </c:pt>
                      <c:pt idx="10369">
                        <c:v>0</c:v>
                      </c:pt>
                      <c:pt idx="10370">
                        <c:v>0</c:v>
                      </c:pt>
                      <c:pt idx="10371">
                        <c:v>0</c:v>
                      </c:pt>
                      <c:pt idx="10372">
                        <c:v>0</c:v>
                      </c:pt>
                      <c:pt idx="10373">
                        <c:v>0</c:v>
                      </c:pt>
                      <c:pt idx="10374">
                        <c:v>0</c:v>
                      </c:pt>
                      <c:pt idx="10375">
                        <c:v>0</c:v>
                      </c:pt>
                      <c:pt idx="10376">
                        <c:v>0</c:v>
                      </c:pt>
                      <c:pt idx="10377">
                        <c:v>0</c:v>
                      </c:pt>
                      <c:pt idx="10378">
                        <c:v>0</c:v>
                      </c:pt>
                      <c:pt idx="10379">
                        <c:v>0</c:v>
                      </c:pt>
                      <c:pt idx="10380">
                        <c:v>0</c:v>
                      </c:pt>
                      <c:pt idx="10381">
                        <c:v>0</c:v>
                      </c:pt>
                      <c:pt idx="10382">
                        <c:v>0</c:v>
                      </c:pt>
                      <c:pt idx="10383">
                        <c:v>0</c:v>
                      </c:pt>
                      <c:pt idx="10384">
                        <c:v>0</c:v>
                      </c:pt>
                      <c:pt idx="10385">
                        <c:v>0</c:v>
                      </c:pt>
                      <c:pt idx="10386">
                        <c:v>0</c:v>
                      </c:pt>
                      <c:pt idx="10387">
                        <c:v>0</c:v>
                      </c:pt>
                      <c:pt idx="10388">
                        <c:v>0</c:v>
                      </c:pt>
                      <c:pt idx="10389">
                        <c:v>0</c:v>
                      </c:pt>
                      <c:pt idx="10390">
                        <c:v>0</c:v>
                      </c:pt>
                      <c:pt idx="10391">
                        <c:v>0</c:v>
                      </c:pt>
                      <c:pt idx="10392">
                        <c:v>0</c:v>
                      </c:pt>
                      <c:pt idx="10393">
                        <c:v>0</c:v>
                      </c:pt>
                      <c:pt idx="10394">
                        <c:v>0</c:v>
                      </c:pt>
                      <c:pt idx="10395">
                        <c:v>0</c:v>
                      </c:pt>
                      <c:pt idx="10396">
                        <c:v>0</c:v>
                      </c:pt>
                      <c:pt idx="10397">
                        <c:v>0</c:v>
                      </c:pt>
                      <c:pt idx="10398">
                        <c:v>0</c:v>
                      </c:pt>
                      <c:pt idx="10399">
                        <c:v>0</c:v>
                      </c:pt>
                      <c:pt idx="10400">
                        <c:v>0</c:v>
                      </c:pt>
                      <c:pt idx="10401">
                        <c:v>0</c:v>
                      </c:pt>
                      <c:pt idx="10402">
                        <c:v>0</c:v>
                      </c:pt>
                      <c:pt idx="10403">
                        <c:v>0</c:v>
                      </c:pt>
                      <c:pt idx="10404">
                        <c:v>0</c:v>
                      </c:pt>
                      <c:pt idx="10405">
                        <c:v>0</c:v>
                      </c:pt>
                      <c:pt idx="10406">
                        <c:v>0</c:v>
                      </c:pt>
                      <c:pt idx="10407">
                        <c:v>0</c:v>
                      </c:pt>
                      <c:pt idx="10408">
                        <c:v>0</c:v>
                      </c:pt>
                      <c:pt idx="10409">
                        <c:v>0</c:v>
                      </c:pt>
                      <c:pt idx="10410">
                        <c:v>0</c:v>
                      </c:pt>
                      <c:pt idx="10411">
                        <c:v>0</c:v>
                      </c:pt>
                      <c:pt idx="10412">
                        <c:v>0</c:v>
                      </c:pt>
                      <c:pt idx="10413">
                        <c:v>0</c:v>
                      </c:pt>
                      <c:pt idx="10414">
                        <c:v>0</c:v>
                      </c:pt>
                      <c:pt idx="10415">
                        <c:v>0</c:v>
                      </c:pt>
                      <c:pt idx="10416">
                        <c:v>0</c:v>
                      </c:pt>
                      <c:pt idx="10417">
                        <c:v>0</c:v>
                      </c:pt>
                      <c:pt idx="10418">
                        <c:v>0</c:v>
                      </c:pt>
                      <c:pt idx="10419">
                        <c:v>0</c:v>
                      </c:pt>
                      <c:pt idx="10420">
                        <c:v>0</c:v>
                      </c:pt>
                      <c:pt idx="10421">
                        <c:v>0</c:v>
                      </c:pt>
                      <c:pt idx="10422">
                        <c:v>0</c:v>
                      </c:pt>
                      <c:pt idx="10423">
                        <c:v>0</c:v>
                      </c:pt>
                      <c:pt idx="10424">
                        <c:v>0</c:v>
                      </c:pt>
                      <c:pt idx="10425">
                        <c:v>0</c:v>
                      </c:pt>
                      <c:pt idx="10426">
                        <c:v>0</c:v>
                      </c:pt>
                      <c:pt idx="10427">
                        <c:v>0</c:v>
                      </c:pt>
                      <c:pt idx="10428">
                        <c:v>0</c:v>
                      </c:pt>
                      <c:pt idx="10429">
                        <c:v>0</c:v>
                      </c:pt>
                      <c:pt idx="10430">
                        <c:v>0</c:v>
                      </c:pt>
                      <c:pt idx="10431">
                        <c:v>0</c:v>
                      </c:pt>
                      <c:pt idx="10432">
                        <c:v>0</c:v>
                      </c:pt>
                      <c:pt idx="10433">
                        <c:v>0</c:v>
                      </c:pt>
                      <c:pt idx="10434">
                        <c:v>0</c:v>
                      </c:pt>
                      <c:pt idx="10435">
                        <c:v>0</c:v>
                      </c:pt>
                      <c:pt idx="10436">
                        <c:v>0</c:v>
                      </c:pt>
                      <c:pt idx="10437">
                        <c:v>0</c:v>
                      </c:pt>
                      <c:pt idx="10438">
                        <c:v>0</c:v>
                      </c:pt>
                      <c:pt idx="10439">
                        <c:v>0</c:v>
                      </c:pt>
                      <c:pt idx="10440">
                        <c:v>0</c:v>
                      </c:pt>
                      <c:pt idx="10441">
                        <c:v>0</c:v>
                      </c:pt>
                      <c:pt idx="10442">
                        <c:v>0</c:v>
                      </c:pt>
                      <c:pt idx="10443">
                        <c:v>0</c:v>
                      </c:pt>
                      <c:pt idx="10444">
                        <c:v>0</c:v>
                      </c:pt>
                      <c:pt idx="10445">
                        <c:v>0</c:v>
                      </c:pt>
                      <c:pt idx="10446">
                        <c:v>0</c:v>
                      </c:pt>
                      <c:pt idx="10447">
                        <c:v>0</c:v>
                      </c:pt>
                      <c:pt idx="10448">
                        <c:v>0</c:v>
                      </c:pt>
                      <c:pt idx="10449">
                        <c:v>0</c:v>
                      </c:pt>
                      <c:pt idx="10450">
                        <c:v>0</c:v>
                      </c:pt>
                      <c:pt idx="10451">
                        <c:v>0</c:v>
                      </c:pt>
                      <c:pt idx="10452">
                        <c:v>0</c:v>
                      </c:pt>
                      <c:pt idx="10453">
                        <c:v>0</c:v>
                      </c:pt>
                      <c:pt idx="10454">
                        <c:v>0</c:v>
                      </c:pt>
                      <c:pt idx="10455">
                        <c:v>0</c:v>
                      </c:pt>
                      <c:pt idx="10456">
                        <c:v>0</c:v>
                      </c:pt>
                      <c:pt idx="10457">
                        <c:v>0</c:v>
                      </c:pt>
                      <c:pt idx="10458">
                        <c:v>0</c:v>
                      </c:pt>
                      <c:pt idx="10459">
                        <c:v>0</c:v>
                      </c:pt>
                      <c:pt idx="10460">
                        <c:v>0</c:v>
                      </c:pt>
                      <c:pt idx="10461">
                        <c:v>0</c:v>
                      </c:pt>
                      <c:pt idx="10462">
                        <c:v>0</c:v>
                      </c:pt>
                      <c:pt idx="10463">
                        <c:v>0</c:v>
                      </c:pt>
                      <c:pt idx="10464">
                        <c:v>0</c:v>
                      </c:pt>
                      <c:pt idx="10465">
                        <c:v>0</c:v>
                      </c:pt>
                      <c:pt idx="10466">
                        <c:v>0</c:v>
                      </c:pt>
                      <c:pt idx="10467">
                        <c:v>0</c:v>
                      </c:pt>
                      <c:pt idx="10468">
                        <c:v>0</c:v>
                      </c:pt>
                      <c:pt idx="10469">
                        <c:v>0</c:v>
                      </c:pt>
                      <c:pt idx="10470">
                        <c:v>0</c:v>
                      </c:pt>
                      <c:pt idx="10471">
                        <c:v>0</c:v>
                      </c:pt>
                      <c:pt idx="10472">
                        <c:v>0</c:v>
                      </c:pt>
                      <c:pt idx="10473">
                        <c:v>0</c:v>
                      </c:pt>
                      <c:pt idx="10474">
                        <c:v>0</c:v>
                      </c:pt>
                      <c:pt idx="10475">
                        <c:v>0</c:v>
                      </c:pt>
                      <c:pt idx="10476">
                        <c:v>0</c:v>
                      </c:pt>
                      <c:pt idx="10477">
                        <c:v>0</c:v>
                      </c:pt>
                      <c:pt idx="10478">
                        <c:v>0</c:v>
                      </c:pt>
                      <c:pt idx="10479">
                        <c:v>0</c:v>
                      </c:pt>
                      <c:pt idx="10480">
                        <c:v>0</c:v>
                      </c:pt>
                      <c:pt idx="10481">
                        <c:v>0</c:v>
                      </c:pt>
                      <c:pt idx="10482">
                        <c:v>0</c:v>
                      </c:pt>
                      <c:pt idx="10483">
                        <c:v>0</c:v>
                      </c:pt>
                      <c:pt idx="10484">
                        <c:v>0</c:v>
                      </c:pt>
                      <c:pt idx="10485">
                        <c:v>0</c:v>
                      </c:pt>
                      <c:pt idx="10486">
                        <c:v>0</c:v>
                      </c:pt>
                      <c:pt idx="10487">
                        <c:v>0</c:v>
                      </c:pt>
                      <c:pt idx="10488">
                        <c:v>0</c:v>
                      </c:pt>
                      <c:pt idx="10489">
                        <c:v>0</c:v>
                      </c:pt>
                      <c:pt idx="10490">
                        <c:v>0</c:v>
                      </c:pt>
                      <c:pt idx="10491">
                        <c:v>0</c:v>
                      </c:pt>
                      <c:pt idx="10492">
                        <c:v>0</c:v>
                      </c:pt>
                      <c:pt idx="10493">
                        <c:v>0</c:v>
                      </c:pt>
                      <c:pt idx="10494">
                        <c:v>0</c:v>
                      </c:pt>
                      <c:pt idx="10495">
                        <c:v>0</c:v>
                      </c:pt>
                      <c:pt idx="10496">
                        <c:v>0</c:v>
                      </c:pt>
                      <c:pt idx="10497">
                        <c:v>0</c:v>
                      </c:pt>
                      <c:pt idx="10498">
                        <c:v>0</c:v>
                      </c:pt>
                      <c:pt idx="10499">
                        <c:v>0</c:v>
                      </c:pt>
                      <c:pt idx="10500">
                        <c:v>0</c:v>
                      </c:pt>
                      <c:pt idx="10501">
                        <c:v>0</c:v>
                      </c:pt>
                      <c:pt idx="10502">
                        <c:v>0</c:v>
                      </c:pt>
                      <c:pt idx="10503">
                        <c:v>0</c:v>
                      </c:pt>
                      <c:pt idx="10504">
                        <c:v>0</c:v>
                      </c:pt>
                      <c:pt idx="10505">
                        <c:v>0</c:v>
                      </c:pt>
                      <c:pt idx="10506">
                        <c:v>0</c:v>
                      </c:pt>
                      <c:pt idx="10507">
                        <c:v>0</c:v>
                      </c:pt>
                      <c:pt idx="10508">
                        <c:v>0</c:v>
                      </c:pt>
                      <c:pt idx="10509">
                        <c:v>0</c:v>
                      </c:pt>
                      <c:pt idx="10510">
                        <c:v>0</c:v>
                      </c:pt>
                      <c:pt idx="10511">
                        <c:v>0</c:v>
                      </c:pt>
                      <c:pt idx="10512">
                        <c:v>0</c:v>
                      </c:pt>
                      <c:pt idx="10513">
                        <c:v>0</c:v>
                      </c:pt>
                      <c:pt idx="10514">
                        <c:v>0</c:v>
                      </c:pt>
                      <c:pt idx="10515">
                        <c:v>0</c:v>
                      </c:pt>
                      <c:pt idx="10516">
                        <c:v>0</c:v>
                      </c:pt>
                      <c:pt idx="10517">
                        <c:v>0</c:v>
                      </c:pt>
                      <c:pt idx="10518">
                        <c:v>0</c:v>
                      </c:pt>
                      <c:pt idx="10519">
                        <c:v>0</c:v>
                      </c:pt>
                      <c:pt idx="10520">
                        <c:v>0</c:v>
                      </c:pt>
                      <c:pt idx="10521">
                        <c:v>0</c:v>
                      </c:pt>
                      <c:pt idx="10522">
                        <c:v>0</c:v>
                      </c:pt>
                      <c:pt idx="10523">
                        <c:v>0</c:v>
                      </c:pt>
                      <c:pt idx="10524">
                        <c:v>0</c:v>
                      </c:pt>
                      <c:pt idx="10525">
                        <c:v>0</c:v>
                      </c:pt>
                      <c:pt idx="10526">
                        <c:v>0</c:v>
                      </c:pt>
                      <c:pt idx="10527">
                        <c:v>0</c:v>
                      </c:pt>
                      <c:pt idx="10528">
                        <c:v>0</c:v>
                      </c:pt>
                      <c:pt idx="10529">
                        <c:v>0</c:v>
                      </c:pt>
                      <c:pt idx="10530">
                        <c:v>0</c:v>
                      </c:pt>
                      <c:pt idx="10531">
                        <c:v>0</c:v>
                      </c:pt>
                      <c:pt idx="10532">
                        <c:v>0</c:v>
                      </c:pt>
                      <c:pt idx="10533">
                        <c:v>0</c:v>
                      </c:pt>
                      <c:pt idx="10534">
                        <c:v>0</c:v>
                      </c:pt>
                      <c:pt idx="10535">
                        <c:v>0</c:v>
                      </c:pt>
                      <c:pt idx="10536">
                        <c:v>0</c:v>
                      </c:pt>
                      <c:pt idx="10537">
                        <c:v>0</c:v>
                      </c:pt>
                      <c:pt idx="10538">
                        <c:v>0</c:v>
                      </c:pt>
                      <c:pt idx="10539">
                        <c:v>0</c:v>
                      </c:pt>
                      <c:pt idx="10540">
                        <c:v>0</c:v>
                      </c:pt>
                      <c:pt idx="10541">
                        <c:v>0</c:v>
                      </c:pt>
                      <c:pt idx="10542">
                        <c:v>0</c:v>
                      </c:pt>
                      <c:pt idx="10543">
                        <c:v>0</c:v>
                      </c:pt>
                      <c:pt idx="10544">
                        <c:v>0</c:v>
                      </c:pt>
                      <c:pt idx="10545">
                        <c:v>0</c:v>
                      </c:pt>
                      <c:pt idx="10546">
                        <c:v>0</c:v>
                      </c:pt>
                      <c:pt idx="10547">
                        <c:v>0</c:v>
                      </c:pt>
                      <c:pt idx="10548">
                        <c:v>0</c:v>
                      </c:pt>
                      <c:pt idx="10549">
                        <c:v>0</c:v>
                      </c:pt>
                      <c:pt idx="10550">
                        <c:v>0</c:v>
                      </c:pt>
                      <c:pt idx="10551">
                        <c:v>0</c:v>
                      </c:pt>
                      <c:pt idx="10552">
                        <c:v>0</c:v>
                      </c:pt>
                      <c:pt idx="10553">
                        <c:v>0</c:v>
                      </c:pt>
                      <c:pt idx="10554">
                        <c:v>0</c:v>
                      </c:pt>
                      <c:pt idx="10555">
                        <c:v>0</c:v>
                      </c:pt>
                      <c:pt idx="10556">
                        <c:v>0</c:v>
                      </c:pt>
                      <c:pt idx="10557">
                        <c:v>0</c:v>
                      </c:pt>
                      <c:pt idx="10558">
                        <c:v>0</c:v>
                      </c:pt>
                      <c:pt idx="10559">
                        <c:v>0</c:v>
                      </c:pt>
                      <c:pt idx="10560">
                        <c:v>0</c:v>
                      </c:pt>
                      <c:pt idx="10561">
                        <c:v>0</c:v>
                      </c:pt>
                      <c:pt idx="10562">
                        <c:v>0</c:v>
                      </c:pt>
                      <c:pt idx="10563">
                        <c:v>0</c:v>
                      </c:pt>
                      <c:pt idx="10564">
                        <c:v>0</c:v>
                      </c:pt>
                      <c:pt idx="10565">
                        <c:v>0</c:v>
                      </c:pt>
                      <c:pt idx="10566">
                        <c:v>0</c:v>
                      </c:pt>
                      <c:pt idx="10567">
                        <c:v>0</c:v>
                      </c:pt>
                      <c:pt idx="10568">
                        <c:v>0</c:v>
                      </c:pt>
                      <c:pt idx="10569">
                        <c:v>0</c:v>
                      </c:pt>
                      <c:pt idx="10570">
                        <c:v>0</c:v>
                      </c:pt>
                      <c:pt idx="10571">
                        <c:v>0</c:v>
                      </c:pt>
                      <c:pt idx="10572">
                        <c:v>0</c:v>
                      </c:pt>
                      <c:pt idx="10573">
                        <c:v>0</c:v>
                      </c:pt>
                      <c:pt idx="10574">
                        <c:v>0</c:v>
                      </c:pt>
                      <c:pt idx="10575">
                        <c:v>0</c:v>
                      </c:pt>
                      <c:pt idx="10576">
                        <c:v>0</c:v>
                      </c:pt>
                      <c:pt idx="10577">
                        <c:v>0</c:v>
                      </c:pt>
                      <c:pt idx="10578">
                        <c:v>0</c:v>
                      </c:pt>
                      <c:pt idx="10579">
                        <c:v>0</c:v>
                      </c:pt>
                      <c:pt idx="10580">
                        <c:v>0</c:v>
                      </c:pt>
                      <c:pt idx="10581">
                        <c:v>0</c:v>
                      </c:pt>
                      <c:pt idx="10582">
                        <c:v>0</c:v>
                      </c:pt>
                      <c:pt idx="10583">
                        <c:v>0</c:v>
                      </c:pt>
                      <c:pt idx="10584">
                        <c:v>0</c:v>
                      </c:pt>
                      <c:pt idx="10585">
                        <c:v>0</c:v>
                      </c:pt>
                      <c:pt idx="10586">
                        <c:v>0</c:v>
                      </c:pt>
                      <c:pt idx="10587">
                        <c:v>0</c:v>
                      </c:pt>
                      <c:pt idx="10588">
                        <c:v>0</c:v>
                      </c:pt>
                      <c:pt idx="10589">
                        <c:v>0</c:v>
                      </c:pt>
                      <c:pt idx="10590">
                        <c:v>0</c:v>
                      </c:pt>
                      <c:pt idx="10591">
                        <c:v>0</c:v>
                      </c:pt>
                      <c:pt idx="10592">
                        <c:v>0</c:v>
                      </c:pt>
                      <c:pt idx="10593">
                        <c:v>0</c:v>
                      </c:pt>
                      <c:pt idx="10594">
                        <c:v>0</c:v>
                      </c:pt>
                      <c:pt idx="10595">
                        <c:v>0</c:v>
                      </c:pt>
                      <c:pt idx="10596">
                        <c:v>0</c:v>
                      </c:pt>
                      <c:pt idx="10597">
                        <c:v>0</c:v>
                      </c:pt>
                      <c:pt idx="10598">
                        <c:v>0</c:v>
                      </c:pt>
                      <c:pt idx="10599">
                        <c:v>0</c:v>
                      </c:pt>
                      <c:pt idx="10600">
                        <c:v>0</c:v>
                      </c:pt>
                      <c:pt idx="10601">
                        <c:v>0</c:v>
                      </c:pt>
                      <c:pt idx="10602">
                        <c:v>0</c:v>
                      </c:pt>
                      <c:pt idx="10603">
                        <c:v>0</c:v>
                      </c:pt>
                      <c:pt idx="10604">
                        <c:v>0</c:v>
                      </c:pt>
                      <c:pt idx="10605">
                        <c:v>0</c:v>
                      </c:pt>
                      <c:pt idx="10606">
                        <c:v>0</c:v>
                      </c:pt>
                      <c:pt idx="10607">
                        <c:v>0</c:v>
                      </c:pt>
                      <c:pt idx="10608">
                        <c:v>0</c:v>
                      </c:pt>
                      <c:pt idx="10609">
                        <c:v>0</c:v>
                      </c:pt>
                      <c:pt idx="10610">
                        <c:v>0</c:v>
                      </c:pt>
                      <c:pt idx="10611">
                        <c:v>0</c:v>
                      </c:pt>
                      <c:pt idx="10612">
                        <c:v>0</c:v>
                      </c:pt>
                      <c:pt idx="10613">
                        <c:v>0</c:v>
                      </c:pt>
                      <c:pt idx="10614">
                        <c:v>0</c:v>
                      </c:pt>
                      <c:pt idx="10615">
                        <c:v>0</c:v>
                      </c:pt>
                      <c:pt idx="10616">
                        <c:v>0</c:v>
                      </c:pt>
                      <c:pt idx="10617">
                        <c:v>0</c:v>
                      </c:pt>
                      <c:pt idx="10618">
                        <c:v>0</c:v>
                      </c:pt>
                      <c:pt idx="10619">
                        <c:v>0</c:v>
                      </c:pt>
                      <c:pt idx="10620">
                        <c:v>0</c:v>
                      </c:pt>
                      <c:pt idx="10621">
                        <c:v>0</c:v>
                      </c:pt>
                      <c:pt idx="10622">
                        <c:v>0</c:v>
                      </c:pt>
                      <c:pt idx="10623">
                        <c:v>0</c:v>
                      </c:pt>
                      <c:pt idx="10624">
                        <c:v>0</c:v>
                      </c:pt>
                      <c:pt idx="10625">
                        <c:v>0</c:v>
                      </c:pt>
                      <c:pt idx="10626">
                        <c:v>0</c:v>
                      </c:pt>
                      <c:pt idx="10627">
                        <c:v>0</c:v>
                      </c:pt>
                      <c:pt idx="10628">
                        <c:v>0</c:v>
                      </c:pt>
                      <c:pt idx="10629">
                        <c:v>0</c:v>
                      </c:pt>
                      <c:pt idx="10630">
                        <c:v>0</c:v>
                      </c:pt>
                      <c:pt idx="10631">
                        <c:v>0</c:v>
                      </c:pt>
                      <c:pt idx="10632">
                        <c:v>0</c:v>
                      </c:pt>
                      <c:pt idx="10633">
                        <c:v>0</c:v>
                      </c:pt>
                      <c:pt idx="10634">
                        <c:v>0</c:v>
                      </c:pt>
                      <c:pt idx="10635">
                        <c:v>0</c:v>
                      </c:pt>
                      <c:pt idx="10636">
                        <c:v>0</c:v>
                      </c:pt>
                      <c:pt idx="10637">
                        <c:v>0</c:v>
                      </c:pt>
                      <c:pt idx="10638">
                        <c:v>0</c:v>
                      </c:pt>
                      <c:pt idx="10639">
                        <c:v>0</c:v>
                      </c:pt>
                      <c:pt idx="10640">
                        <c:v>0</c:v>
                      </c:pt>
                      <c:pt idx="10641">
                        <c:v>0</c:v>
                      </c:pt>
                      <c:pt idx="10642">
                        <c:v>0</c:v>
                      </c:pt>
                      <c:pt idx="10643">
                        <c:v>0</c:v>
                      </c:pt>
                      <c:pt idx="10644">
                        <c:v>0</c:v>
                      </c:pt>
                      <c:pt idx="10645">
                        <c:v>0</c:v>
                      </c:pt>
                      <c:pt idx="10646">
                        <c:v>0</c:v>
                      </c:pt>
                      <c:pt idx="10647">
                        <c:v>0</c:v>
                      </c:pt>
                      <c:pt idx="10648">
                        <c:v>0</c:v>
                      </c:pt>
                      <c:pt idx="10649">
                        <c:v>0</c:v>
                      </c:pt>
                      <c:pt idx="10650">
                        <c:v>0</c:v>
                      </c:pt>
                      <c:pt idx="10651">
                        <c:v>0</c:v>
                      </c:pt>
                      <c:pt idx="10652">
                        <c:v>0</c:v>
                      </c:pt>
                      <c:pt idx="10653">
                        <c:v>0</c:v>
                      </c:pt>
                      <c:pt idx="10654">
                        <c:v>0</c:v>
                      </c:pt>
                      <c:pt idx="10655">
                        <c:v>0</c:v>
                      </c:pt>
                      <c:pt idx="10656">
                        <c:v>0</c:v>
                      </c:pt>
                      <c:pt idx="10657">
                        <c:v>0</c:v>
                      </c:pt>
                      <c:pt idx="10658">
                        <c:v>0</c:v>
                      </c:pt>
                      <c:pt idx="10659">
                        <c:v>0</c:v>
                      </c:pt>
                      <c:pt idx="10660">
                        <c:v>0</c:v>
                      </c:pt>
                      <c:pt idx="10661">
                        <c:v>0</c:v>
                      </c:pt>
                      <c:pt idx="10662">
                        <c:v>0</c:v>
                      </c:pt>
                      <c:pt idx="10663">
                        <c:v>0</c:v>
                      </c:pt>
                      <c:pt idx="10664">
                        <c:v>0</c:v>
                      </c:pt>
                      <c:pt idx="10665">
                        <c:v>0</c:v>
                      </c:pt>
                      <c:pt idx="10666">
                        <c:v>0</c:v>
                      </c:pt>
                      <c:pt idx="10667">
                        <c:v>0</c:v>
                      </c:pt>
                      <c:pt idx="10668">
                        <c:v>0</c:v>
                      </c:pt>
                      <c:pt idx="10669">
                        <c:v>0</c:v>
                      </c:pt>
                      <c:pt idx="10670">
                        <c:v>0</c:v>
                      </c:pt>
                      <c:pt idx="10671">
                        <c:v>0</c:v>
                      </c:pt>
                      <c:pt idx="10672">
                        <c:v>0</c:v>
                      </c:pt>
                      <c:pt idx="10673">
                        <c:v>0</c:v>
                      </c:pt>
                      <c:pt idx="10674">
                        <c:v>0</c:v>
                      </c:pt>
                      <c:pt idx="10675">
                        <c:v>0</c:v>
                      </c:pt>
                      <c:pt idx="10676">
                        <c:v>0</c:v>
                      </c:pt>
                      <c:pt idx="10677">
                        <c:v>0</c:v>
                      </c:pt>
                      <c:pt idx="10678">
                        <c:v>0</c:v>
                      </c:pt>
                      <c:pt idx="10679">
                        <c:v>0</c:v>
                      </c:pt>
                      <c:pt idx="10680">
                        <c:v>0</c:v>
                      </c:pt>
                      <c:pt idx="10681">
                        <c:v>0</c:v>
                      </c:pt>
                      <c:pt idx="10682">
                        <c:v>0</c:v>
                      </c:pt>
                      <c:pt idx="10683">
                        <c:v>0</c:v>
                      </c:pt>
                      <c:pt idx="10684">
                        <c:v>0</c:v>
                      </c:pt>
                      <c:pt idx="10685">
                        <c:v>0</c:v>
                      </c:pt>
                      <c:pt idx="10686">
                        <c:v>0</c:v>
                      </c:pt>
                      <c:pt idx="10687">
                        <c:v>0</c:v>
                      </c:pt>
                      <c:pt idx="10688">
                        <c:v>0</c:v>
                      </c:pt>
                      <c:pt idx="10689">
                        <c:v>0</c:v>
                      </c:pt>
                      <c:pt idx="10690">
                        <c:v>0</c:v>
                      </c:pt>
                      <c:pt idx="10691">
                        <c:v>0</c:v>
                      </c:pt>
                      <c:pt idx="10692">
                        <c:v>0</c:v>
                      </c:pt>
                      <c:pt idx="10693">
                        <c:v>0</c:v>
                      </c:pt>
                      <c:pt idx="10694">
                        <c:v>0</c:v>
                      </c:pt>
                      <c:pt idx="10695">
                        <c:v>0</c:v>
                      </c:pt>
                      <c:pt idx="10696">
                        <c:v>0</c:v>
                      </c:pt>
                      <c:pt idx="10697">
                        <c:v>0</c:v>
                      </c:pt>
                      <c:pt idx="10698">
                        <c:v>0</c:v>
                      </c:pt>
                      <c:pt idx="10699">
                        <c:v>0</c:v>
                      </c:pt>
                      <c:pt idx="10700">
                        <c:v>0</c:v>
                      </c:pt>
                      <c:pt idx="10701">
                        <c:v>0</c:v>
                      </c:pt>
                      <c:pt idx="10702">
                        <c:v>0</c:v>
                      </c:pt>
                      <c:pt idx="10703">
                        <c:v>0</c:v>
                      </c:pt>
                      <c:pt idx="10704">
                        <c:v>0</c:v>
                      </c:pt>
                      <c:pt idx="10705">
                        <c:v>0</c:v>
                      </c:pt>
                      <c:pt idx="10706">
                        <c:v>0</c:v>
                      </c:pt>
                      <c:pt idx="10707">
                        <c:v>0</c:v>
                      </c:pt>
                      <c:pt idx="10708">
                        <c:v>0</c:v>
                      </c:pt>
                      <c:pt idx="10709">
                        <c:v>0</c:v>
                      </c:pt>
                      <c:pt idx="10710">
                        <c:v>0</c:v>
                      </c:pt>
                      <c:pt idx="10711">
                        <c:v>0</c:v>
                      </c:pt>
                      <c:pt idx="10712">
                        <c:v>0</c:v>
                      </c:pt>
                      <c:pt idx="10713">
                        <c:v>0</c:v>
                      </c:pt>
                      <c:pt idx="10714">
                        <c:v>0</c:v>
                      </c:pt>
                      <c:pt idx="10715">
                        <c:v>0</c:v>
                      </c:pt>
                      <c:pt idx="10716">
                        <c:v>0</c:v>
                      </c:pt>
                      <c:pt idx="10717">
                        <c:v>0</c:v>
                      </c:pt>
                      <c:pt idx="10718">
                        <c:v>0</c:v>
                      </c:pt>
                      <c:pt idx="10719">
                        <c:v>0</c:v>
                      </c:pt>
                      <c:pt idx="10720">
                        <c:v>0</c:v>
                      </c:pt>
                      <c:pt idx="10721">
                        <c:v>0</c:v>
                      </c:pt>
                      <c:pt idx="10722">
                        <c:v>0</c:v>
                      </c:pt>
                      <c:pt idx="10723">
                        <c:v>0</c:v>
                      </c:pt>
                      <c:pt idx="10724">
                        <c:v>0</c:v>
                      </c:pt>
                      <c:pt idx="10725">
                        <c:v>0</c:v>
                      </c:pt>
                      <c:pt idx="10726">
                        <c:v>0</c:v>
                      </c:pt>
                      <c:pt idx="10727">
                        <c:v>0</c:v>
                      </c:pt>
                      <c:pt idx="10728">
                        <c:v>0</c:v>
                      </c:pt>
                      <c:pt idx="10729">
                        <c:v>0</c:v>
                      </c:pt>
                      <c:pt idx="10730">
                        <c:v>0</c:v>
                      </c:pt>
                      <c:pt idx="10731">
                        <c:v>0</c:v>
                      </c:pt>
                      <c:pt idx="10732">
                        <c:v>0</c:v>
                      </c:pt>
                      <c:pt idx="10733">
                        <c:v>0</c:v>
                      </c:pt>
                      <c:pt idx="10734">
                        <c:v>0</c:v>
                      </c:pt>
                      <c:pt idx="10735">
                        <c:v>0</c:v>
                      </c:pt>
                      <c:pt idx="10736">
                        <c:v>0</c:v>
                      </c:pt>
                      <c:pt idx="10737">
                        <c:v>0</c:v>
                      </c:pt>
                      <c:pt idx="10738">
                        <c:v>0</c:v>
                      </c:pt>
                      <c:pt idx="10739">
                        <c:v>0</c:v>
                      </c:pt>
                      <c:pt idx="10740">
                        <c:v>0</c:v>
                      </c:pt>
                      <c:pt idx="10741">
                        <c:v>0</c:v>
                      </c:pt>
                      <c:pt idx="10742">
                        <c:v>0</c:v>
                      </c:pt>
                      <c:pt idx="10743">
                        <c:v>0</c:v>
                      </c:pt>
                      <c:pt idx="10744">
                        <c:v>0</c:v>
                      </c:pt>
                      <c:pt idx="10745">
                        <c:v>0</c:v>
                      </c:pt>
                      <c:pt idx="10746">
                        <c:v>0</c:v>
                      </c:pt>
                      <c:pt idx="10747">
                        <c:v>0</c:v>
                      </c:pt>
                      <c:pt idx="10748">
                        <c:v>0</c:v>
                      </c:pt>
                      <c:pt idx="10749">
                        <c:v>0</c:v>
                      </c:pt>
                      <c:pt idx="10750">
                        <c:v>0</c:v>
                      </c:pt>
                      <c:pt idx="10751">
                        <c:v>0</c:v>
                      </c:pt>
                      <c:pt idx="10752">
                        <c:v>0</c:v>
                      </c:pt>
                      <c:pt idx="10753">
                        <c:v>0</c:v>
                      </c:pt>
                      <c:pt idx="10754">
                        <c:v>0</c:v>
                      </c:pt>
                      <c:pt idx="10755">
                        <c:v>0</c:v>
                      </c:pt>
                      <c:pt idx="10756">
                        <c:v>0</c:v>
                      </c:pt>
                      <c:pt idx="10757">
                        <c:v>0</c:v>
                      </c:pt>
                      <c:pt idx="10758">
                        <c:v>0</c:v>
                      </c:pt>
                      <c:pt idx="10759">
                        <c:v>0</c:v>
                      </c:pt>
                      <c:pt idx="10760">
                        <c:v>0</c:v>
                      </c:pt>
                      <c:pt idx="10761">
                        <c:v>0</c:v>
                      </c:pt>
                      <c:pt idx="10762">
                        <c:v>0</c:v>
                      </c:pt>
                      <c:pt idx="10763">
                        <c:v>0</c:v>
                      </c:pt>
                      <c:pt idx="10764">
                        <c:v>0</c:v>
                      </c:pt>
                      <c:pt idx="10765">
                        <c:v>0</c:v>
                      </c:pt>
                      <c:pt idx="10766">
                        <c:v>0</c:v>
                      </c:pt>
                      <c:pt idx="10767">
                        <c:v>0</c:v>
                      </c:pt>
                      <c:pt idx="10768">
                        <c:v>0</c:v>
                      </c:pt>
                      <c:pt idx="10769">
                        <c:v>0</c:v>
                      </c:pt>
                      <c:pt idx="10770">
                        <c:v>0</c:v>
                      </c:pt>
                      <c:pt idx="10771">
                        <c:v>0</c:v>
                      </c:pt>
                      <c:pt idx="10772">
                        <c:v>0</c:v>
                      </c:pt>
                      <c:pt idx="10773">
                        <c:v>0</c:v>
                      </c:pt>
                      <c:pt idx="10774">
                        <c:v>0</c:v>
                      </c:pt>
                      <c:pt idx="10775">
                        <c:v>0</c:v>
                      </c:pt>
                      <c:pt idx="10776">
                        <c:v>0</c:v>
                      </c:pt>
                      <c:pt idx="10777">
                        <c:v>0</c:v>
                      </c:pt>
                      <c:pt idx="10778">
                        <c:v>0</c:v>
                      </c:pt>
                      <c:pt idx="10779">
                        <c:v>0</c:v>
                      </c:pt>
                      <c:pt idx="10780">
                        <c:v>0</c:v>
                      </c:pt>
                      <c:pt idx="10781">
                        <c:v>0</c:v>
                      </c:pt>
                      <c:pt idx="10782">
                        <c:v>0</c:v>
                      </c:pt>
                      <c:pt idx="10783">
                        <c:v>0</c:v>
                      </c:pt>
                      <c:pt idx="10784">
                        <c:v>0</c:v>
                      </c:pt>
                      <c:pt idx="10785">
                        <c:v>0</c:v>
                      </c:pt>
                      <c:pt idx="10786">
                        <c:v>0</c:v>
                      </c:pt>
                      <c:pt idx="10787">
                        <c:v>0</c:v>
                      </c:pt>
                      <c:pt idx="10788">
                        <c:v>0</c:v>
                      </c:pt>
                      <c:pt idx="10789">
                        <c:v>0</c:v>
                      </c:pt>
                      <c:pt idx="10790">
                        <c:v>0</c:v>
                      </c:pt>
                      <c:pt idx="10791">
                        <c:v>0</c:v>
                      </c:pt>
                      <c:pt idx="10792">
                        <c:v>0</c:v>
                      </c:pt>
                      <c:pt idx="10793">
                        <c:v>0</c:v>
                      </c:pt>
                      <c:pt idx="10794">
                        <c:v>0</c:v>
                      </c:pt>
                      <c:pt idx="10795">
                        <c:v>0</c:v>
                      </c:pt>
                      <c:pt idx="10796">
                        <c:v>0</c:v>
                      </c:pt>
                      <c:pt idx="10797">
                        <c:v>0</c:v>
                      </c:pt>
                      <c:pt idx="10798">
                        <c:v>0</c:v>
                      </c:pt>
                      <c:pt idx="10799">
                        <c:v>0</c:v>
                      </c:pt>
                      <c:pt idx="10800">
                        <c:v>0</c:v>
                      </c:pt>
                      <c:pt idx="10801">
                        <c:v>0</c:v>
                      </c:pt>
                      <c:pt idx="10802">
                        <c:v>0</c:v>
                      </c:pt>
                      <c:pt idx="10803">
                        <c:v>0</c:v>
                      </c:pt>
                      <c:pt idx="10804">
                        <c:v>0</c:v>
                      </c:pt>
                      <c:pt idx="10805">
                        <c:v>0</c:v>
                      </c:pt>
                      <c:pt idx="10806">
                        <c:v>0</c:v>
                      </c:pt>
                      <c:pt idx="10807">
                        <c:v>0</c:v>
                      </c:pt>
                      <c:pt idx="10808">
                        <c:v>0</c:v>
                      </c:pt>
                      <c:pt idx="10809">
                        <c:v>0</c:v>
                      </c:pt>
                      <c:pt idx="10810">
                        <c:v>0</c:v>
                      </c:pt>
                      <c:pt idx="10811">
                        <c:v>0</c:v>
                      </c:pt>
                      <c:pt idx="10812">
                        <c:v>0</c:v>
                      </c:pt>
                      <c:pt idx="10813">
                        <c:v>0</c:v>
                      </c:pt>
                      <c:pt idx="10814">
                        <c:v>0</c:v>
                      </c:pt>
                      <c:pt idx="10815">
                        <c:v>0</c:v>
                      </c:pt>
                      <c:pt idx="10816">
                        <c:v>0</c:v>
                      </c:pt>
                      <c:pt idx="10817">
                        <c:v>0</c:v>
                      </c:pt>
                      <c:pt idx="10818">
                        <c:v>0</c:v>
                      </c:pt>
                      <c:pt idx="10819">
                        <c:v>0</c:v>
                      </c:pt>
                      <c:pt idx="10820">
                        <c:v>0</c:v>
                      </c:pt>
                      <c:pt idx="10821">
                        <c:v>0</c:v>
                      </c:pt>
                      <c:pt idx="10822">
                        <c:v>0</c:v>
                      </c:pt>
                      <c:pt idx="10823">
                        <c:v>0</c:v>
                      </c:pt>
                      <c:pt idx="10824">
                        <c:v>0</c:v>
                      </c:pt>
                      <c:pt idx="10825">
                        <c:v>0</c:v>
                      </c:pt>
                      <c:pt idx="10826">
                        <c:v>0</c:v>
                      </c:pt>
                      <c:pt idx="10827">
                        <c:v>0</c:v>
                      </c:pt>
                      <c:pt idx="10828">
                        <c:v>0</c:v>
                      </c:pt>
                      <c:pt idx="10829">
                        <c:v>0</c:v>
                      </c:pt>
                      <c:pt idx="10830">
                        <c:v>0</c:v>
                      </c:pt>
                      <c:pt idx="10831">
                        <c:v>0</c:v>
                      </c:pt>
                      <c:pt idx="10832">
                        <c:v>0</c:v>
                      </c:pt>
                      <c:pt idx="10833">
                        <c:v>0</c:v>
                      </c:pt>
                      <c:pt idx="10834">
                        <c:v>0</c:v>
                      </c:pt>
                      <c:pt idx="10835">
                        <c:v>0</c:v>
                      </c:pt>
                      <c:pt idx="10836">
                        <c:v>0</c:v>
                      </c:pt>
                      <c:pt idx="10837">
                        <c:v>0</c:v>
                      </c:pt>
                      <c:pt idx="10838">
                        <c:v>0</c:v>
                      </c:pt>
                      <c:pt idx="10839">
                        <c:v>0</c:v>
                      </c:pt>
                      <c:pt idx="10840">
                        <c:v>0</c:v>
                      </c:pt>
                      <c:pt idx="10841">
                        <c:v>0</c:v>
                      </c:pt>
                      <c:pt idx="10842">
                        <c:v>0</c:v>
                      </c:pt>
                      <c:pt idx="10843">
                        <c:v>0</c:v>
                      </c:pt>
                      <c:pt idx="10844">
                        <c:v>0</c:v>
                      </c:pt>
                      <c:pt idx="10845">
                        <c:v>0</c:v>
                      </c:pt>
                      <c:pt idx="10846">
                        <c:v>0</c:v>
                      </c:pt>
                      <c:pt idx="10847">
                        <c:v>0</c:v>
                      </c:pt>
                      <c:pt idx="10848">
                        <c:v>0</c:v>
                      </c:pt>
                      <c:pt idx="10849">
                        <c:v>0</c:v>
                      </c:pt>
                      <c:pt idx="10850">
                        <c:v>0</c:v>
                      </c:pt>
                      <c:pt idx="10851">
                        <c:v>0</c:v>
                      </c:pt>
                      <c:pt idx="10852">
                        <c:v>0</c:v>
                      </c:pt>
                      <c:pt idx="10853">
                        <c:v>0</c:v>
                      </c:pt>
                      <c:pt idx="10854">
                        <c:v>0</c:v>
                      </c:pt>
                      <c:pt idx="10855">
                        <c:v>0</c:v>
                      </c:pt>
                      <c:pt idx="10856">
                        <c:v>0</c:v>
                      </c:pt>
                      <c:pt idx="10857">
                        <c:v>0</c:v>
                      </c:pt>
                      <c:pt idx="10858">
                        <c:v>0</c:v>
                      </c:pt>
                      <c:pt idx="10859">
                        <c:v>0</c:v>
                      </c:pt>
                      <c:pt idx="10860">
                        <c:v>0</c:v>
                      </c:pt>
                      <c:pt idx="10861">
                        <c:v>0</c:v>
                      </c:pt>
                      <c:pt idx="10862">
                        <c:v>0</c:v>
                      </c:pt>
                      <c:pt idx="10863">
                        <c:v>0</c:v>
                      </c:pt>
                      <c:pt idx="10864">
                        <c:v>0</c:v>
                      </c:pt>
                      <c:pt idx="10865">
                        <c:v>0</c:v>
                      </c:pt>
                      <c:pt idx="10866">
                        <c:v>0</c:v>
                      </c:pt>
                      <c:pt idx="10867">
                        <c:v>0</c:v>
                      </c:pt>
                      <c:pt idx="10868">
                        <c:v>0</c:v>
                      </c:pt>
                      <c:pt idx="10869">
                        <c:v>0</c:v>
                      </c:pt>
                      <c:pt idx="10870">
                        <c:v>0</c:v>
                      </c:pt>
                      <c:pt idx="10871">
                        <c:v>0</c:v>
                      </c:pt>
                      <c:pt idx="10872">
                        <c:v>0</c:v>
                      </c:pt>
                      <c:pt idx="10873">
                        <c:v>0</c:v>
                      </c:pt>
                      <c:pt idx="10874">
                        <c:v>0</c:v>
                      </c:pt>
                      <c:pt idx="10875">
                        <c:v>0</c:v>
                      </c:pt>
                      <c:pt idx="10876">
                        <c:v>0</c:v>
                      </c:pt>
                      <c:pt idx="10877">
                        <c:v>0</c:v>
                      </c:pt>
                      <c:pt idx="10878">
                        <c:v>0</c:v>
                      </c:pt>
                      <c:pt idx="10879">
                        <c:v>0</c:v>
                      </c:pt>
                      <c:pt idx="10880">
                        <c:v>0</c:v>
                      </c:pt>
                      <c:pt idx="10881">
                        <c:v>0</c:v>
                      </c:pt>
                      <c:pt idx="10882">
                        <c:v>0</c:v>
                      </c:pt>
                      <c:pt idx="10883">
                        <c:v>0</c:v>
                      </c:pt>
                      <c:pt idx="10884">
                        <c:v>0</c:v>
                      </c:pt>
                      <c:pt idx="10885">
                        <c:v>0</c:v>
                      </c:pt>
                      <c:pt idx="10886">
                        <c:v>0</c:v>
                      </c:pt>
                      <c:pt idx="10887">
                        <c:v>0</c:v>
                      </c:pt>
                      <c:pt idx="10888">
                        <c:v>0</c:v>
                      </c:pt>
                      <c:pt idx="10889">
                        <c:v>0</c:v>
                      </c:pt>
                      <c:pt idx="10890">
                        <c:v>0</c:v>
                      </c:pt>
                      <c:pt idx="10891">
                        <c:v>0</c:v>
                      </c:pt>
                      <c:pt idx="10892">
                        <c:v>0</c:v>
                      </c:pt>
                      <c:pt idx="10893">
                        <c:v>0</c:v>
                      </c:pt>
                      <c:pt idx="10894">
                        <c:v>0</c:v>
                      </c:pt>
                      <c:pt idx="10895">
                        <c:v>0</c:v>
                      </c:pt>
                      <c:pt idx="10896">
                        <c:v>0</c:v>
                      </c:pt>
                      <c:pt idx="10897">
                        <c:v>0</c:v>
                      </c:pt>
                      <c:pt idx="10898">
                        <c:v>0</c:v>
                      </c:pt>
                      <c:pt idx="10899">
                        <c:v>0</c:v>
                      </c:pt>
                      <c:pt idx="10900">
                        <c:v>0</c:v>
                      </c:pt>
                      <c:pt idx="10901">
                        <c:v>0</c:v>
                      </c:pt>
                      <c:pt idx="10902">
                        <c:v>0</c:v>
                      </c:pt>
                      <c:pt idx="10903">
                        <c:v>0</c:v>
                      </c:pt>
                      <c:pt idx="10904">
                        <c:v>0</c:v>
                      </c:pt>
                      <c:pt idx="10905">
                        <c:v>0</c:v>
                      </c:pt>
                      <c:pt idx="10906">
                        <c:v>0</c:v>
                      </c:pt>
                      <c:pt idx="10907">
                        <c:v>0</c:v>
                      </c:pt>
                      <c:pt idx="10908">
                        <c:v>0</c:v>
                      </c:pt>
                      <c:pt idx="10909">
                        <c:v>0</c:v>
                      </c:pt>
                      <c:pt idx="10910">
                        <c:v>0</c:v>
                      </c:pt>
                      <c:pt idx="10911">
                        <c:v>0</c:v>
                      </c:pt>
                      <c:pt idx="10912">
                        <c:v>0</c:v>
                      </c:pt>
                      <c:pt idx="10913">
                        <c:v>0</c:v>
                      </c:pt>
                      <c:pt idx="10914">
                        <c:v>0</c:v>
                      </c:pt>
                      <c:pt idx="10915">
                        <c:v>0</c:v>
                      </c:pt>
                      <c:pt idx="10916">
                        <c:v>0</c:v>
                      </c:pt>
                      <c:pt idx="10917">
                        <c:v>0</c:v>
                      </c:pt>
                      <c:pt idx="10918">
                        <c:v>0</c:v>
                      </c:pt>
                      <c:pt idx="10919">
                        <c:v>0</c:v>
                      </c:pt>
                      <c:pt idx="10920">
                        <c:v>0</c:v>
                      </c:pt>
                      <c:pt idx="10921">
                        <c:v>0</c:v>
                      </c:pt>
                      <c:pt idx="10922">
                        <c:v>0</c:v>
                      </c:pt>
                      <c:pt idx="10923">
                        <c:v>0</c:v>
                      </c:pt>
                      <c:pt idx="10924">
                        <c:v>0</c:v>
                      </c:pt>
                      <c:pt idx="10925">
                        <c:v>0</c:v>
                      </c:pt>
                      <c:pt idx="10926">
                        <c:v>0</c:v>
                      </c:pt>
                      <c:pt idx="10927">
                        <c:v>0</c:v>
                      </c:pt>
                      <c:pt idx="10928">
                        <c:v>0</c:v>
                      </c:pt>
                      <c:pt idx="10929">
                        <c:v>0</c:v>
                      </c:pt>
                      <c:pt idx="10930">
                        <c:v>0</c:v>
                      </c:pt>
                      <c:pt idx="10931">
                        <c:v>0</c:v>
                      </c:pt>
                      <c:pt idx="10932">
                        <c:v>0</c:v>
                      </c:pt>
                      <c:pt idx="10933">
                        <c:v>0</c:v>
                      </c:pt>
                      <c:pt idx="10934">
                        <c:v>0</c:v>
                      </c:pt>
                      <c:pt idx="10935">
                        <c:v>0</c:v>
                      </c:pt>
                      <c:pt idx="10936">
                        <c:v>0</c:v>
                      </c:pt>
                      <c:pt idx="10937">
                        <c:v>0</c:v>
                      </c:pt>
                      <c:pt idx="10938">
                        <c:v>0</c:v>
                      </c:pt>
                      <c:pt idx="10939">
                        <c:v>0</c:v>
                      </c:pt>
                      <c:pt idx="10940">
                        <c:v>0</c:v>
                      </c:pt>
                      <c:pt idx="10941">
                        <c:v>0</c:v>
                      </c:pt>
                      <c:pt idx="10942">
                        <c:v>0</c:v>
                      </c:pt>
                      <c:pt idx="10943">
                        <c:v>0</c:v>
                      </c:pt>
                      <c:pt idx="10944">
                        <c:v>0</c:v>
                      </c:pt>
                      <c:pt idx="10945">
                        <c:v>0</c:v>
                      </c:pt>
                      <c:pt idx="10946">
                        <c:v>0</c:v>
                      </c:pt>
                      <c:pt idx="10947">
                        <c:v>0</c:v>
                      </c:pt>
                      <c:pt idx="10948">
                        <c:v>0</c:v>
                      </c:pt>
                      <c:pt idx="10949">
                        <c:v>0</c:v>
                      </c:pt>
                      <c:pt idx="10950">
                        <c:v>0</c:v>
                      </c:pt>
                      <c:pt idx="10951">
                        <c:v>0</c:v>
                      </c:pt>
                      <c:pt idx="10952">
                        <c:v>0</c:v>
                      </c:pt>
                      <c:pt idx="10953">
                        <c:v>0</c:v>
                      </c:pt>
                      <c:pt idx="10954">
                        <c:v>0</c:v>
                      </c:pt>
                      <c:pt idx="10955">
                        <c:v>0</c:v>
                      </c:pt>
                      <c:pt idx="10956">
                        <c:v>0</c:v>
                      </c:pt>
                      <c:pt idx="10957">
                        <c:v>0</c:v>
                      </c:pt>
                      <c:pt idx="10958">
                        <c:v>0</c:v>
                      </c:pt>
                      <c:pt idx="10959">
                        <c:v>0</c:v>
                      </c:pt>
                      <c:pt idx="10960">
                        <c:v>0</c:v>
                      </c:pt>
                      <c:pt idx="10961">
                        <c:v>0</c:v>
                      </c:pt>
                      <c:pt idx="10962">
                        <c:v>0</c:v>
                      </c:pt>
                      <c:pt idx="10963">
                        <c:v>0</c:v>
                      </c:pt>
                      <c:pt idx="10964">
                        <c:v>0</c:v>
                      </c:pt>
                      <c:pt idx="10965">
                        <c:v>0</c:v>
                      </c:pt>
                      <c:pt idx="10966">
                        <c:v>0</c:v>
                      </c:pt>
                      <c:pt idx="10967">
                        <c:v>0</c:v>
                      </c:pt>
                      <c:pt idx="10968">
                        <c:v>0</c:v>
                      </c:pt>
                      <c:pt idx="10969">
                        <c:v>0</c:v>
                      </c:pt>
                      <c:pt idx="10970">
                        <c:v>0</c:v>
                      </c:pt>
                      <c:pt idx="10971">
                        <c:v>0</c:v>
                      </c:pt>
                      <c:pt idx="10972">
                        <c:v>0</c:v>
                      </c:pt>
                      <c:pt idx="10973">
                        <c:v>0</c:v>
                      </c:pt>
                      <c:pt idx="10974">
                        <c:v>0</c:v>
                      </c:pt>
                      <c:pt idx="10975">
                        <c:v>0</c:v>
                      </c:pt>
                      <c:pt idx="10976">
                        <c:v>0</c:v>
                      </c:pt>
                      <c:pt idx="10977">
                        <c:v>0</c:v>
                      </c:pt>
                      <c:pt idx="10978">
                        <c:v>0</c:v>
                      </c:pt>
                      <c:pt idx="10979">
                        <c:v>0</c:v>
                      </c:pt>
                      <c:pt idx="10980">
                        <c:v>0</c:v>
                      </c:pt>
                      <c:pt idx="10981">
                        <c:v>0</c:v>
                      </c:pt>
                      <c:pt idx="10982">
                        <c:v>0</c:v>
                      </c:pt>
                      <c:pt idx="10983">
                        <c:v>0</c:v>
                      </c:pt>
                      <c:pt idx="10984">
                        <c:v>0</c:v>
                      </c:pt>
                      <c:pt idx="10985">
                        <c:v>0</c:v>
                      </c:pt>
                      <c:pt idx="10986">
                        <c:v>0</c:v>
                      </c:pt>
                      <c:pt idx="10987">
                        <c:v>0</c:v>
                      </c:pt>
                      <c:pt idx="10988">
                        <c:v>0</c:v>
                      </c:pt>
                      <c:pt idx="10989">
                        <c:v>0</c:v>
                      </c:pt>
                      <c:pt idx="10990">
                        <c:v>0</c:v>
                      </c:pt>
                      <c:pt idx="10991">
                        <c:v>0</c:v>
                      </c:pt>
                      <c:pt idx="10992">
                        <c:v>0</c:v>
                      </c:pt>
                      <c:pt idx="10993">
                        <c:v>0</c:v>
                      </c:pt>
                      <c:pt idx="10994">
                        <c:v>0</c:v>
                      </c:pt>
                      <c:pt idx="10995">
                        <c:v>0</c:v>
                      </c:pt>
                      <c:pt idx="10996">
                        <c:v>0</c:v>
                      </c:pt>
                      <c:pt idx="10997">
                        <c:v>0</c:v>
                      </c:pt>
                      <c:pt idx="10998">
                        <c:v>0</c:v>
                      </c:pt>
                      <c:pt idx="10999">
                        <c:v>0</c:v>
                      </c:pt>
                      <c:pt idx="11000">
                        <c:v>0</c:v>
                      </c:pt>
                      <c:pt idx="11001">
                        <c:v>0</c:v>
                      </c:pt>
                      <c:pt idx="11002">
                        <c:v>0.01</c:v>
                      </c:pt>
                      <c:pt idx="11003">
                        <c:v>0.02</c:v>
                      </c:pt>
                      <c:pt idx="11004">
                        <c:v>0.02</c:v>
                      </c:pt>
                      <c:pt idx="11005">
                        <c:v>0.06</c:v>
                      </c:pt>
                      <c:pt idx="11006">
                        <c:v>7.0000000000000007E-2</c:v>
                      </c:pt>
                      <c:pt idx="11007">
                        <c:v>7.0000000000000007E-2</c:v>
                      </c:pt>
                      <c:pt idx="11008">
                        <c:v>7.0000000000000007E-2</c:v>
                      </c:pt>
                      <c:pt idx="11009">
                        <c:v>7.0000000000000007E-2</c:v>
                      </c:pt>
                      <c:pt idx="11010">
                        <c:v>7.0000000000000007E-2</c:v>
                      </c:pt>
                      <c:pt idx="11011">
                        <c:v>7.0000000000000007E-2</c:v>
                      </c:pt>
                      <c:pt idx="11012">
                        <c:v>7.0000000000000007E-2</c:v>
                      </c:pt>
                      <c:pt idx="11013">
                        <c:v>7.0000000000000007E-2</c:v>
                      </c:pt>
                      <c:pt idx="11014">
                        <c:v>7.0000000000000007E-2</c:v>
                      </c:pt>
                      <c:pt idx="11015">
                        <c:v>7.0000000000000007E-2</c:v>
                      </c:pt>
                      <c:pt idx="11016">
                        <c:v>7.0000000000000007E-2</c:v>
                      </c:pt>
                      <c:pt idx="11017">
                        <c:v>7.0000000000000007E-2</c:v>
                      </c:pt>
                      <c:pt idx="11018">
                        <c:v>7.0000000000000007E-2</c:v>
                      </c:pt>
                      <c:pt idx="11019">
                        <c:v>7.0000000000000007E-2</c:v>
                      </c:pt>
                      <c:pt idx="11020">
                        <c:v>7.0000000000000007E-2</c:v>
                      </c:pt>
                      <c:pt idx="11021">
                        <c:v>7.0000000000000007E-2</c:v>
                      </c:pt>
                      <c:pt idx="11022">
                        <c:v>7.0000000000000007E-2</c:v>
                      </c:pt>
                      <c:pt idx="11023">
                        <c:v>7.0000000000000007E-2</c:v>
                      </c:pt>
                      <c:pt idx="11024">
                        <c:v>7.0000000000000007E-2</c:v>
                      </c:pt>
                      <c:pt idx="11025">
                        <c:v>7.0000000000000007E-2</c:v>
                      </c:pt>
                      <c:pt idx="11026">
                        <c:v>7.0000000000000007E-2</c:v>
                      </c:pt>
                      <c:pt idx="11027">
                        <c:v>7.0000000000000007E-2</c:v>
                      </c:pt>
                      <c:pt idx="11028">
                        <c:v>7.0000000000000007E-2</c:v>
                      </c:pt>
                      <c:pt idx="11029">
                        <c:v>7.0000000000000007E-2</c:v>
                      </c:pt>
                      <c:pt idx="11030">
                        <c:v>7.0000000000000007E-2</c:v>
                      </c:pt>
                      <c:pt idx="11031">
                        <c:v>7.0000000000000007E-2</c:v>
                      </c:pt>
                      <c:pt idx="11032">
                        <c:v>7.0000000000000007E-2</c:v>
                      </c:pt>
                      <c:pt idx="11033">
                        <c:v>7.0000000000000007E-2</c:v>
                      </c:pt>
                      <c:pt idx="11034">
                        <c:v>7.0000000000000007E-2</c:v>
                      </c:pt>
                      <c:pt idx="11035">
                        <c:v>7.0000000000000007E-2</c:v>
                      </c:pt>
                      <c:pt idx="11036">
                        <c:v>7.0000000000000007E-2</c:v>
                      </c:pt>
                      <c:pt idx="11037">
                        <c:v>7.0000000000000007E-2</c:v>
                      </c:pt>
                      <c:pt idx="11038">
                        <c:v>7.0000000000000007E-2</c:v>
                      </c:pt>
                      <c:pt idx="11039">
                        <c:v>7.0000000000000007E-2</c:v>
                      </c:pt>
                      <c:pt idx="11040">
                        <c:v>7.0000000000000007E-2</c:v>
                      </c:pt>
                      <c:pt idx="11041">
                        <c:v>7.0000000000000007E-2</c:v>
                      </c:pt>
                      <c:pt idx="11042">
                        <c:v>7.0000000000000007E-2</c:v>
                      </c:pt>
                      <c:pt idx="11043">
                        <c:v>7.0000000000000007E-2</c:v>
                      </c:pt>
                      <c:pt idx="11044">
                        <c:v>7.0000000000000007E-2</c:v>
                      </c:pt>
                      <c:pt idx="11045">
                        <c:v>7.0000000000000007E-2</c:v>
                      </c:pt>
                      <c:pt idx="11046">
                        <c:v>7.0000000000000007E-2</c:v>
                      </c:pt>
                      <c:pt idx="11047">
                        <c:v>7.0000000000000007E-2</c:v>
                      </c:pt>
                      <c:pt idx="11048">
                        <c:v>7.0000000000000007E-2</c:v>
                      </c:pt>
                      <c:pt idx="11049">
                        <c:v>7.0000000000000007E-2</c:v>
                      </c:pt>
                      <c:pt idx="11050">
                        <c:v>7.0000000000000007E-2</c:v>
                      </c:pt>
                      <c:pt idx="11051">
                        <c:v>7.0000000000000007E-2</c:v>
                      </c:pt>
                      <c:pt idx="11052">
                        <c:v>7.0000000000000007E-2</c:v>
                      </c:pt>
                      <c:pt idx="11053">
                        <c:v>7.0000000000000007E-2</c:v>
                      </c:pt>
                      <c:pt idx="11054">
                        <c:v>7.0000000000000007E-2</c:v>
                      </c:pt>
                      <c:pt idx="11055">
                        <c:v>7.0000000000000007E-2</c:v>
                      </c:pt>
                      <c:pt idx="11056">
                        <c:v>7.0000000000000007E-2</c:v>
                      </c:pt>
                      <c:pt idx="11057">
                        <c:v>7.0000000000000007E-2</c:v>
                      </c:pt>
                      <c:pt idx="11058">
                        <c:v>7.0000000000000007E-2</c:v>
                      </c:pt>
                      <c:pt idx="11059">
                        <c:v>7.0000000000000007E-2</c:v>
                      </c:pt>
                      <c:pt idx="11060">
                        <c:v>7.0000000000000007E-2</c:v>
                      </c:pt>
                      <c:pt idx="11061">
                        <c:v>7.0000000000000007E-2</c:v>
                      </c:pt>
                      <c:pt idx="11062">
                        <c:v>7.0000000000000007E-2</c:v>
                      </c:pt>
                      <c:pt idx="11063">
                        <c:v>7.0000000000000007E-2</c:v>
                      </c:pt>
                      <c:pt idx="11064">
                        <c:v>7.0000000000000007E-2</c:v>
                      </c:pt>
                      <c:pt idx="11065">
                        <c:v>7.0000000000000007E-2</c:v>
                      </c:pt>
                      <c:pt idx="11066">
                        <c:v>7.0000000000000007E-2</c:v>
                      </c:pt>
                      <c:pt idx="11067">
                        <c:v>7.0000000000000007E-2</c:v>
                      </c:pt>
                      <c:pt idx="11068">
                        <c:v>7.0000000000000007E-2</c:v>
                      </c:pt>
                      <c:pt idx="11069">
                        <c:v>7.0000000000000007E-2</c:v>
                      </c:pt>
                      <c:pt idx="11070">
                        <c:v>0</c:v>
                      </c:pt>
                      <c:pt idx="11071">
                        <c:v>0</c:v>
                      </c:pt>
                      <c:pt idx="11072">
                        <c:v>0</c:v>
                      </c:pt>
                      <c:pt idx="11073">
                        <c:v>0</c:v>
                      </c:pt>
                      <c:pt idx="11074">
                        <c:v>0</c:v>
                      </c:pt>
                      <c:pt idx="11075">
                        <c:v>0</c:v>
                      </c:pt>
                      <c:pt idx="11076">
                        <c:v>0</c:v>
                      </c:pt>
                      <c:pt idx="11077">
                        <c:v>0</c:v>
                      </c:pt>
                      <c:pt idx="11078">
                        <c:v>0</c:v>
                      </c:pt>
                      <c:pt idx="11079">
                        <c:v>0</c:v>
                      </c:pt>
                      <c:pt idx="11080">
                        <c:v>0</c:v>
                      </c:pt>
                      <c:pt idx="11081">
                        <c:v>0</c:v>
                      </c:pt>
                      <c:pt idx="11082">
                        <c:v>0</c:v>
                      </c:pt>
                      <c:pt idx="11083">
                        <c:v>0</c:v>
                      </c:pt>
                      <c:pt idx="11084">
                        <c:v>0</c:v>
                      </c:pt>
                      <c:pt idx="11085">
                        <c:v>0</c:v>
                      </c:pt>
                      <c:pt idx="11086">
                        <c:v>0</c:v>
                      </c:pt>
                      <c:pt idx="11087">
                        <c:v>0</c:v>
                      </c:pt>
                      <c:pt idx="11088">
                        <c:v>0</c:v>
                      </c:pt>
                      <c:pt idx="11089">
                        <c:v>0</c:v>
                      </c:pt>
                      <c:pt idx="11090">
                        <c:v>0</c:v>
                      </c:pt>
                      <c:pt idx="11091">
                        <c:v>0</c:v>
                      </c:pt>
                      <c:pt idx="11092">
                        <c:v>0</c:v>
                      </c:pt>
                      <c:pt idx="11093">
                        <c:v>0</c:v>
                      </c:pt>
                      <c:pt idx="11094">
                        <c:v>0</c:v>
                      </c:pt>
                      <c:pt idx="11095">
                        <c:v>0</c:v>
                      </c:pt>
                      <c:pt idx="11096">
                        <c:v>0</c:v>
                      </c:pt>
                      <c:pt idx="11097">
                        <c:v>0</c:v>
                      </c:pt>
                      <c:pt idx="11098">
                        <c:v>0</c:v>
                      </c:pt>
                      <c:pt idx="11099">
                        <c:v>0</c:v>
                      </c:pt>
                      <c:pt idx="11100">
                        <c:v>0</c:v>
                      </c:pt>
                      <c:pt idx="11101">
                        <c:v>0</c:v>
                      </c:pt>
                      <c:pt idx="11102">
                        <c:v>0</c:v>
                      </c:pt>
                      <c:pt idx="11103">
                        <c:v>0</c:v>
                      </c:pt>
                      <c:pt idx="11104">
                        <c:v>0</c:v>
                      </c:pt>
                      <c:pt idx="11105">
                        <c:v>0</c:v>
                      </c:pt>
                      <c:pt idx="11106">
                        <c:v>0</c:v>
                      </c:pt>
                      <c:pt idx="11107">
                        <c:v>0</c:v>
                      </c:pt>
                      <c:pt idx="11108">
                        <c:v>0</c:v>
                      </c:pt>
                      <c:pt idx="11109">
                        <c:v>0</c:v>
                      </c:pt>
                      <c:pt idx="11110">
                        <c:v>0</c:v>
                      </c:pt>
                      <c:pt idx="11111">
                        <c:v>0</c:v>
                      </c:pt>
                      <c:pt idx="11112">
                        <c:v>0</c:v>
                      </c:pt>
                      <c:pt idx="11113">
                        <c:v>0</c:v>
                      </c:pt>
                      <c:pt idx="11114">
                        <c:v>0</c:v>
                      </c:pt>
                      <c:pt idx="11115">
                        <c:v>0</c:v>
                      </c:pt>
                      <c:pt idx="11116">
                        <c:v>0</c:v>
                      </c:pt>
                      <c:pt idx="11117">
                        <c:v>0</c:v>
                      </c:pt>
                      <c:pt idx="11118">
                        <c:v>0</c:v>
                      </c:pt>
                      <c:pt idx="11119">
                        <c:v>0</c:v>
                      </c:pt>
                      <c:pt idx="11120">
                        <c:v>0</c:v>
                      </c:pt>
                      <c:pt idx="11121">
                        <c:v>0</c:v>
                      </c:pt>
                      <c:pt idx="11122">
                        <c:v>0</c:v>
                      </c:pt>
                      <c:pt idx="11123">
                        <c:v>0</c:v>
                      </c:pt>
                      <c:pt idx="11124">
                        <c:v>0</c:v>
                      </c:pt>
                      <c:pt idx="11125">
                        <c:v>0</c:v>
                      </c:pt>
                      <c:pt idx="11126">
                        <c:v>0</c:v>
                      </c:pt>
                      <c:pt idx="11127">
                        <c:v>0</c:v>
                      </c:pt>
                      <c:pt idx="11128">
                        <c:v>0</c:v>
                      </c:pt>
                      <c:pt idx="11129">
                        <c:v>0</c:v>
                      </c:pt>
                      <c:pt idx="11130">
                        <c:v>0</c:v>
                      </c:pt>
                      <c:pt idx="11131">
                        <c:v>0</c:v>
                      </c:pt>
                      <c:pt idx="11132">
                        <c:v>0</c:v>
                      </c:pt>
                      <c:pt idx="11133">
                        <c:v>0</c:v>
                      </c:pt>
                      <c:pt idx="11134">
                        <c:v>0</c:v>
                      </c:pt>
                      <c:pt idx="11135">
                        <c:v>0</c:v>
                      </c:pt>
                      <c:pt idx="11136">
                        <c:v>0</c:v>
                      </c:pt>
                      <c:pt idx="11137">
                        <c:v>0</c:v>
                      </c:pt>
                      <c:pt idx="11138">
                        <c:v>0</c:v>
                      </c:pt>
                      <c:pt idx="11139">
                        <c:v>0</c:v>
                      </c:pt>
                      <c:pt idx="11140">
                        <c:v>0</c:v>
                      </c:pt>
                      <c:pt idx="11141">
                        <c:v>0</c:v>
                      </c:pt>
                      <c:pt idx="11142">
                        <c:v>0</c:v>
                      </c:pt>
                      <c:pt idx="11143">
                        <c:v>0</c:v>
                      </c:pt>
                      <c:pt idx="11144">
                        <c:v>0</c:v>
                      </c:pt>
                      <c:pt idx="11145">
                        <c:v>0</c:v>
                      </c:pt>
                      <c:pt idx="11146">
                        <c:v>0</c:v>
                      </c:pt>
                      <c:pt idx="11147">
                        <c:v>0</c:v>
                      </c:pt>
                      <c:pt idx="11148">
                        <c:v>0</c:v>
                      </c:pt>
                      <c:pt idx="11149">
                        <c:v>0</c:v>
                      </c:pt>
                      <c:pt idx="11150">
                        <c:v>0</c:v>
                      </c:pt>
                      <c:pt idx="11151">
                        <c:v>0</c:v>
                      </c:pt>
                      <c:pt idx="11152">
                        <c:v>0</c:v>
                      </c:pt>
                      <c:pt idx="11153">
                        <c:v>0</c:v>
                      </c:pt>
                      <c:pt idx="11154">
                        <c:v>0</c:v>
                      </c:pt>
                      <c:pt idx="11155">
                        <c:v>0</c:v>
                      </c:pt>
                      <c:pt idx="11156">
                        <c:v>0</c:v>
                      </c:pt>
                      <c:pt idx="11157">
                        <c:v>0</c:v>
                      </c:pt>
                      <c:pt idx="11158">
                        <c:v>0</c:v>
                      </c:pt>
                      <c:pt idx="11159">
                        <c:v>0</c:v>
                      </c:pt>
                      <c:pt idx="11160">
                        <c:v>0</c:v>
                      </c:pt>
                      <c:pt idx="11161">
                        <c:v>0</c:v>
                      </c:pt>
                      <c:pt idx="11162">
                        <c:v>0</c:v>
                      </c:pt>
                      <c:pt idx="11163">
                        <c:v>0</c:v>
                      </c:pt>
                      <c:pt idx="11164">
                        <c:v>0</c:v>
                      </c:pt>
                      <c:pt idx="11165">
                        <c:v>0</c:v>
                      </c:pt>
                      <c:pt idx="11166">
                        <c:v>0</c:v>
                      </c:pt>
                      <c:pt idx="11167">
                        <c:v>0</c:v>
                      </c:pt>
                      <c:pt idx="11168">
                        <c:v>0</c:v>
                      </c:pt>
                      <c:pt idx="11169">
                        <c:v>0</c:v>
                      </c:pt>
                      <c:pt idx="11170">
                        <c:v>0</c:v>
                      </c:pt>
                      <c:pt idx="11171">
                        <c:v>0</c:v>
                      </c:pt>
                      <c:pt idx="11172">
                        <c:v>0</c:v>
                      </c:pt>
                      <c:pt idx="11173">
                        <c:v>0</c:v>
                      </c:pt>
                      <c:pt idx="11174">
                        <c:v>0</c:v>
                      </c:pt>
                      <c:pt idx="11175">
                        <c:v>0</c:v>
                      </c:pt>
                      <c:pt idx="11176">
                        <c:v>0</c:v>
                      </c:pt>
                      <c:pt idx="11177">
                        <c:v>0</c:v>
                      </c:pt>
                      <c:pt idx="11178">
                        <c:v>0</c:v>
                      </c:pt>
                      <c:pt idx="11179">
                        <c:v>0</c:v>
                      </c:pt>
                      <c:pt idx="11180">
                        <c:v>0</c:v>
                      </c:pt>
                      <c:pt idx="11181">
                        <c:v>0</c:v>
                      </c:pt>
                      <c:pt idx="11182">
                        <c:v>0</c:v>
                      </c:pt>
                      <c:pt idx="11183">
                        <c:v>0</c:v>
                      </c:pt>
                      <c:pt idx="11184">
                        <c:v>0</c:v>
                      </c:pt>
                      <c:pt idx="11185">
                        <c:v>0</c:v>
                      </c:pt>
                      <c:pt idx="11186">
                        <c:v>0</c:v>
                      </c:pt>
                      <c:pt idx="11187">
                        <c:v>0</c:v>
                      </c:pt>
                      <c:pt idx="11188">
                        <c:v>0</c:v>
                      </c:pt>
                      <c:pt idx="11189">
                        <c:v>0</c:v>
                      </c:pt>
                      <c:pt idx="11190">
                        <c:v>0</c:v>
                      </c:pt>
                      <c:pt idx="11191">
                        <c:v>0</c:v>
                      </c:pt>
                      <c:pt idx="11192">
                        <c:v>0</c:v>
                      </c:pt>
                      <c:pt idx="11193">
                        <c:v>0</c:v>
                      </c:pt>
                      <c:pt idx="11194">
                        <c:v>0</c:v>
                      </c:pt>
                      <c:pt idx="11195">
                        <c:v>0</c:v>
                      </c:pt>
                      <c:pt idx="11196">
                        <c:v>0</c:v>
                      </c:pt>
                      <c:pt idx="11197">
                        <c:v>0</c:v>
                      </c:pt>
                      <c:pt idx="11198">
                        <c:v>0</c:v>
                      </c:pt>
                      <c:pt idx="11199">
                        <c:v>0</c:v>
                      </c:pt>
                      <c:pt idx="11200">
                        <c:v>0</c:v>
                      </c:pt>
                      <c:pt idx="11201">
                        <c:v>0</c:v>
                      </c:pt>
                      <c:pt idx="11202">
                        <c:v>0</c:v>
                      </c:pt>
                      <c:pt idx="11203">
                        <c:v>0</c:v>
                      </c:pt>
                      <c:pt idx="11204">
                        <c:v>0</c:v>
                      </c:pt>
                      <c:pt idx="11205">
                        <c:v>0</c:v>
                      </c:pt>
                      <c:pt idx="11206">
                        <c:v>0</c:v>
                      </c:pt>
                      <c:pt idx="11207">
                        <c:v>0</c:v>
                      </c:pt>
                      <c:pt idx="11208">
                        <c:v>0</c:v>
                      </c:pt>
                      <c:pt idx="11209">
                        <c:v>0.02</c:v>
                      </c:pt>
                      <c:pt idx="11210">
                        <c:v>0.02</c:v>
                      </c:pt>
                      <c:pt idx="11211">
                        <c:v>0.03</c:v>
                      </c:pt>
                      <c:pt idx="11212">
                        <c:v>0.03</c:v>
                      </c:pt>
                      <c:pt idx="11213">
                        <c:v>0.04</c:v>
                      </c:pt>
                      <c:pt idx="11214">
                        <c:v>0.04</c:v>
                      </c:pt>
                      <c:pt idx="11215">
                        <c:v>0.05</c:v>
                      </c:pt>
                      <c:pt idx="11216">
                        <c:v>7.0000000000000007E-2</c:v>
                      </c:pt>
                      <c:pt idx="11217">
                        <c:v>7.0000000000000007E-2</c:v>
                      </c:pt>
                      <c:pt idx="11218">
                        <c:v>0.08</c:v>
                      </c:pt>
                      <c:pt idx="11219">
                        <c:v>0.08</c:v>
                      </c:pt>
                      <c:pt idx="11220">
                        <c:v>0.08</c:v>
                      </c:pt>
                      <c:pt idx="11221">
                        <c:v>0.08</c:v>
                      </c:pt>
                      <c:pt idx="11222">
                        <c:v>0.08</c:v>
                      </c:pt>
                      <c:pt idx="11223">
                        <c:v>0.08</c:v>
                      </c:pt>
                      <c:pt idx="11224">
                        <c:v>0.08</c:v>
                      </c:pt>
                      <c:pt idx="11225">
                        <c:v>0.08</c:v>
                      </c:pt>
                      <c:pt idx="11226">
                        <c:v>0.08</c:v>
                      </c:pt>
                      <c:pt idx="11227">
                        <c:v>0.08</c:v>
                      </c:pt>
                      <c:pt idx="11228">
                        <c:v>0.08</c:v>
                      </c:pt>
                      <c:pt idx="11229">
                        <c:v>0.08</c:v>
                      </c:pt>
                      <c:pt idx="11230">
                        <c:v>0.08</c:v>
                      </c:pt>
                      <c:pt idx="11231">
                        <c:v>0.08</c:v>
                      </c:pt>
                      <c:pt idx="11232">
                        <c:v>0.08</c:v>
                      </c:pt>
                      <c:pt idx="11233">
                        <c:v>0.08</c:v>
                      </c:pt>
                      <c:pt idx="11234">
                        <c:v>0.08</c:v>
                      </c:pt>
                      <c:pt idx="11235">
                        <c:v>0.08</c:v>
                      </c:pt>
                      <c:pt idx="11236">
                        <c:v>0.08</c:v>
                      </c:pt>
                      <c:pt idx="11237">
                        <c:v>0.08</c:v>
                      </c:pt>
                      <c:pt idx="11238">
                        <c:v>0.08</c:v>
                      </c:pt>
                      <c:pt idx="11239">
                        <c:v>0.08</c:v>
                      </c:pt>
                      <c:pt idx="11240">
                        <c:v>0.08</c:v>
                      </c:pt>
                      <c:pt idx="11241">
                        <c:v>0.08</c:v>
                      </c:pt>
                      <c:pt idx="11242">
                        <c:v>0.08</c:v>
                      </c:pt>
                      <c:pt idx="11243">
                        <c:v>0.08</c:v>
                      </c:pt>
                      <c:pt idx="11244">
                        <c:v>0.08</c:v>
                      </c:pt>
                      <c:pt idx="11245">
                        <c:v>0.08</c:v>
                      </c:pt>
                      <c:pt idx="11246">
                        <c:v>0.08</c:v>
                      </c:pt>
                      <c:pt idx="11247">
                        <c:v>0.08</c:v>
                      </c:pt>
                      <c:pt idx="11248">
                        <c:v>0.08</c:v>
                      </c:pt>
                      <c:pt idx="11249">
                        <c:v>0.08</c:v>
                      </c:pt>
                      <c:pt idx="11250">
                        <c:v>0.09</c:v>
                      </c:pt>
                      <c:pt idx="11251">
                        <c:v>0.12</c:v>
                      </c:pt>
                      <c:pt idx="11252">
                        <c:v>0.21</c:v>
                      </c:pt>
                      <c:pt idx="11253">
                        <c:v>0.33</c:v>
                      </c:pt>
                      <c:pt idx="11254">
                        <c:v>0.56000000000000005</c:v>
                      </c:pt>
                      <c:pt idx="11255">
                        <c:v>0.74</c:v>
                      </c:pt>
                      <c:pt idx="11256">
                        <c:v>0.86</c:v>
                      </c:pt>
                      <c:pt idx="11257">
                        <c:v>0.98</c:v>
                      </c:pt>
                      <c:pt idx="11258">
                        <c:v>1.04</c:v>
                      </c:pt>
                      <c:pt idx="11259">
                        <c:v>1.0900000000000001</c:v>
                      </c:pt>
                      <c:pt idx="11260">
                        <c:v>1.0900000000000001</c:v>
                      </c:pt>
                      <c:pt idx="11261">
                        <c:v>1.0900000000000001</c:v>
                      </c:pt>
                      <c:pt idx="11262">
                        <c:v>1.1000000000000001</c:v>
                      </c:pt>
                      <c:pt idx="11263">
                        <c:v>1.1000000000000001</c:v>
                      </c:pt>
                      <c:pt idx="11264">
                        <c:v>1.1000000000000001</c:v>
                      </c:pt>
                      <c:pt idx="11265">
                        <c:v>1.1000000000000001</c:v>
                      </c:pt>
                      <c:pt idx="11266">
                        <c:v>1.1000000000000001</c:v>
                      </c:pt>
                      <c:pt idx="11267">
                        <c:v>1.1000000000000001</c:v>
                      </c:pt>
                      <c:pt idx="11268">
                        <c:v>1.1000000000000001</c:v>
                      </c:pt>
                      <c:pt idx="11269">
                        <c:v>1.1000000000000001</c:v>
                      </c:pt>
                      <c:pt idx="11270">
                        <c:v>1.1000000000000001</c:v>
                      </c:pt>
                      <c:pt idx="11271">
                        <c:v>1.1000000000000001</c:v>
                      </c:pt>
                      <c:pt idx="11272">
                        <c:v>1.1000000000000001</c:v>
                      </c:pt>
                      <c:pt idx="11273">
                        <c:v>1.1000000000000001</c:v>
                      </c:pt>
                      <c:pt idx="11274">
                        <c:v>1.1000000000000001</c:v>
                      </c:pt>
                      <c:pt idx="11275">
                        <c:v>1.1000000000000001</c:v>
                      </c:pt>
                      <c:pt idx="11276">
                        <c:v>1.1000000000000001</c:v>
                      </c:pt>
                      <c:pt idx="11277">
                        <c:v>1.1000000000000001</c:v>
                      </c:pt>
                      <c:pt idx="11278">
                        <c:v>1.1000000000000001</c:v>
                      </c:pt>
                      <c:pt idx="11279">
                        <c:v>1.1000000000000001</c:v>
                      </c:pt>
                      <c:pt idx="11280">
                        <c:v>1.1000000000000001</c:v>
                      </c:pt>
                      <c:pt idx="11281">
                        <c:v>1.1000000000000001</c:v>
                      </c:pt>
                      <c:pt idx="11282">
                        <c:v>1.1000000000000001</c:v>
                      </c:pt>
                      <c:pt idx="11283">
                        <c:v>1.1000000000000001</c:v>
                      </c:pt>
                      <c:pt idx="11284">
                        <c:v>1.1000000000000001</c:v>
                      </c:pt>
                      <c:pt idx="11285">
                        <c:v>1.1000000000000001</c:v>
                      </c:pt>
                      <c:pt idx="11286">
                        <c:v>1.1000000000000001</c:v>
                      </c:pt>
                      <c:pt idx="11287">
                        <c:v>1.1000000000000001</c:v>
                      </c:pt>
                      <c:pt idx="11288">
                        <c:v>1.1000000000000001</c:v>
                      </c:pt>
                      <c:pt idx="11289">
                        <c:v>1.1000000000000001</c:v>
                      </c:pt>
                      <c:pt idx="11290">
                        <c:v>1.1000000000000001</c:v>
                      </c:pt>
                      <c:pt idx="11291">
                        <c:v>1.1000000000000001</c:v>
                      </c:pt>
                      <c:pt idx="11292">
                        <c:v>1.1000000000000001</c:v>
                      </c:pt>
                      <c:pt idx="11293">
                        <c:v>1.1000000000000001</c:v>
                      </c:pt>
                      <c:pt idx="11294">
                        <c:v>1.1000000000000001</c:v>
                      </c:pt>
                      <c:pt idx="11295">
                        <c:v>1.1000000000000001</c:v>
                      </c:pt>
                      <c:pt idx="11296">
                        <c:v>1.1000000000000001</c:v>
                      </c:pt>
                      <c:pt idx="11297">
                        <c:v>1.1000000000000001</c:v>
                      </c:pt>
                      <c:pt idx="11298">
                        <c:v>1.1000000000000001</c:v>
                      </c:pt>
                      <c:pt idx="11299">
                        <c:v>1.1000000000000001</c:v>
                      </c:pt>
                      <c:pt idx="11300">
                        <c:v>1.1000000000000001</c:v>
                      </c:pt>
                      <c:pt idx="11301">
                        <c:v>1.1000000000000001</c:v>
                      </c:pt>
                      <c:pt idx="11302">
                        <c:v>1.1000000000000001</c:v>
                      </c:pt>
                      <c:pt idx="11303">
                        <c:v>1.1000000000000001</c:v>
                      </c:pt>
                      <c:pt idx="11304">
                        <c:v>1.1000000000000001</c:v>
                      </c:pt>
                      <c:pt idx="11305">
                        <c:v>1.1000000000000001</c:v>
                      </c:pt>
                      <c:pt idx="11306">
                        <c:v>1.1000000000000001</c:v>
                      </c:pt>
                      <c:pt idx="11307">
                        <c:v>1.1000000000000001</c:v>
                      </c:pt>
                      <c:pt idx="11308">
                        <c:v>1.1000000000000001</c:v>
                      </c:pt>
                      <c:pt idx="11309">
                        <c:v>1.1000000000000001</c:v>
                      </c:pt>
                      <c:pt idx="11310">
                        <c:v>1.1000000000000001</c:v>
                      </c:pt>
                      <c:pt idx="11311">
                        <c:v>1.1000000000000001</c:v>
                      </c:pt>
                      <c:pt idx="11312">
                        <c:v>1.1000000000000001</c:v>
                      </c:pt>
                      <c:pt idx="11313">
                        <c:v>1.1000000000000001</c:v>
                      </c:pt>
                      <c:pt idx="11314">
                        <c:v>1.1000000000000001</c:v>
                      </c:pt>
                      <c:pt idx="11315">
                        <c:v>1.1000000000000001</c:v>
                      </c:pt>
                      <c:pt idx="11316">
                        <c:v>1.1000000000000001</c:v>
                      </c:pt>
                      <c:pt idx="11317">
                        <c:v>1.1000000000000001</c:v>
                      </c:pt>
                      <c:pt idx="11318">
                        <c:v>1.1000000000000001</c:v>
                      </c:pt>
                      <c:pt idx="11319">
                        <c:v>1.1000000000000001</c:v>
                      </c:pt>
                      <c:pt idx="11320">
                        <c:v>1.1000000000000001</c:v>
                      </c:pt>
                      <c:pt idx="11321">
                        <c:v>1.1000000000000001</c:v>
                      </c:pt>
                      <c:pt idx="11322">
                        <c:v>1.1000000000000001</c:v>
                      </c:pt>
                      <c:pt idx="11323">
                        <c:v>1.1000000000000001</c:v>
                      </c:pt>
                      <c:pt idx="11324">
                        <c:v>1.1000000000000001</c:v>
                      </c:pt>
                      <c:pt idx="11325">
                        <c:v>1.1000000000000001</c:v>
                      </c:pt>
                      <c:pt idx="11326">
                        <c:v>1.1000000000000001</c:v>
                      </c:pt>
                      <c:pt idx="11327">
                        <c:v>1.1000000000000001</c:v>
                      </c:pt>
                      <c:pt idx="11328">
                        <c:v>1.1000000000000001</c:v>
                      </c:pt>
                      <c:pt idx="11329">
                        <c:v>1.1000000000000001</c:v>
                      </c:pt>
                      <c:pt idx="11330">
                        <c:v>1.1000000000000001</c:v>
                      </c:pt>
                      <c:pt idx="11331">
                        <c:v>1.1000000000000001</c:v>
                      </c:pt>
                      <c:pt idx="11332">
                        <c:v>0</c:v>
                      </c:pt>
                      <c:pt idx="11333">
                        <c:v>0</c:v>
                      </c:pt>
                      <c:pt idx="11334">
                        <c:v>0</c:v>
                      </c:pt>
                      <c:pt idx="11335">
                        <c:v>0</c:v>
                      </c:pt>
                      <c:pt idx="11336">
                        <c:v>0</c:v>
                      </c:pt>
                      <c:pt idx="11337">
                        <c:v>0</c:v>
                      </c:pt>
                      <c:pt idx="11338">
                        <c:v>0</c:v>
                      </c:pt>
                      <c:pt idx="11339">
                        <c:v>0</c:v>
                      </c:pt>
                      <c:pt idx="11340">
                        <c:v>0</c:v>
                      </c:pt>
                      <c:pt idx="11341">
                        <c:v>0</c:v>
                      </c:pt>
                      <c:pt idx="11342">
                        <c:v>0.01</c:v>
                      </c:pt>
                      <c:pt idx="11343">
                        <c:v>0.01</c:v>
                      </c:pt>
                      <c:pt idx="11344">
                        <c:v>0.01</c:v>
                      </c:pt>
                      <c:pt idx="11345">
                        <c:v>0.01</c:v>
                      </c:pt>
                      <c:pt idx="11346">
                        <c:v>0.01</c:v>
                      </c:pt>
                      <c:pt idx="11347">
                        <c:v>0.01</c:v>
                      </c:pt>
                      <c:pt idx="11348">
                        <c:v>0.01</c:v>
                      </c:pt>
                      <c:pt idx="11349">
                        <c:v>0.01</c:v>
                      </c:pt>
                      <c:pt idx="11350">
                        <c:v>0.01</c:v>
                      </c:pt>
                      <c:pt idx="11351">
                        <c:v>0.01</c:v>
                      </c:pt>
                      <c:pt idx="11352">
                        <c:v>0.01</c:v>
                      </c:pt>
                      <c:pt idx="11353">
                        <c:v>0.01</c:v>
                      </c:pt>
                      <c:pt idx="11354">
                        <c:v>0.01</c:v>
                      </c:pt>
                      <c:pt idx="11355">
                        <c:v>0.02</c:v>
                      </c:pt>
                      <c:pt idx="11356">
                        <c:v>0.02</c:v>
                      </c:pt>
                      <c:pt idx="11357">
                        <c:v>0.02</c:v>
                      </c:pt>
                      <c:pt idx="11358">
                        <c:v>0.02</c:v>
                      </c:pt>
                      <c:pt idx="11359">
                        <c:v>0.02</c:v>
                      </c:pt>
                      <c:pt idx="11360">
                        <c:v>0.03</c:v>
                      </c:pt>
                      <c:pt idx="11361">
                        <c:v>0.03</c:v>
                      </c:pt>
                      <c:pt idx="11362">
                        <c:v>0.03</c:v>
                      </c:pt>
                      <c:pt idx="11363">
                        <c:v>0.04</c:v>
                      </c:pt>
                      <c:pt idx="11364">
                        <c:v>0.05</c:v>
                      </c:pt>
                      <c:pt idx="11365">
                        <c:v>0.06</c:v>
                      </c:pt>
                      <c:pt idx="11366">
                        <c:v>0.06</c:v>
                      </c:pt>
                      <c:pt idx="11367">
                        <c:v>0.12</c:v>
                      </c:pt>
                      <c:pt idx="11368">
                        <c:v>0.23</c:v>
                      </c:pt>
                      <c:pt idx="11369">
                        <c:v>0.26</c:v>
                      </c:pt>
                      <c:pt idx="11370">
                        <c:v>0.28999999999999998</c:v>
                      </c:pt>
                      <c:pt idx="11371">
                        <c:v>0.33</c:v>
                      </c:pt>
                      <c:pt idx="11372">
                        <c:v>0.34</c:v>
                      </c:pt>
                      <c:pt idx="11373">
                        <c:v>0.34</c:v>
                      </c:pt>
                      <c:pt idx="11374">
                        <c:v>0.35</c:v>
                      </c:pt>
                      <c:pt idx="11375">
                        <c:v>0.35</c:v>
                      </c:pt>
                      <c:pt idx="11376">
                        <c:v>0.35</c:v>
                      </c:pt>
                      <c:pt idx="11377">
                        <c:v>0.35</c:v>
                      </c:pt>
                      <c:pt idx="11378">
                        <c:v>0.35</c:v>
                      </c:pt>
                      <c:pt idx="11379">
                        <c:v>0.35</c:v>
                      </c:pt>
                      <c:pt idx="11380">
                        <c:v>0.35</c:v>
                      </c:pt>
                      <c:pt idx="11381">
                        <c:v>0.35</c:v>
                      </c:pt>
                      <c:pt idx="11382">
                        <c:v>0.35</c:v>
                      </c:pt>
                      <c:pt idx="11383">
                        <c:v>0.35</c:v>
                      </c:pt>
                      <c:pt idx="11384">
                        <c:v>0.35</c:v>
                      </c:pt>
                      <c:pt idx="11385">
                        <c:v>0.35</c:v>
                      </c:pt>
                      <c:pt idx="11386">
                        <c:v>0.35</c:v>
                      </c:pt>
                      <c:pt idx="11387">
                        <c:v>0.35</c:v>
                      </c:pt>
                      <c:pt idx="11388">
                        <c:v>0.38</c:v>
                      </c:pt>
                      <c:pt idx="11389">
                        <c:v>0.41</c:v>
                      </c:pt>
                      <c:pt idx="11390">
                        <c:v>0.46</c:v>
                      </c:pt>
                      <c:pt idx="11391">
                        <c:v>0.49</c:v>
                      </c:pt>
                      <c:pt idx="11392">
                        <c:v>0.53</c:v>
                      </c:pt>
                      <c:pt idx="11393">
                        <c:v>0.59</c:v>
                      </c:pt>
                      <c:pt idx="11394">
                        <c:v>0.66</c:v>
                      </c:pt>
                      <c:pt idx="11395">
                        <c:v>0.82</c:v>
                      </c:pt>
                      <c:pt idx="11396">
                        <c:v>0.86</c:v>
                      </c:pt>
                      <c:pt idx="11397">
                        <c:v>0.89</c:v>
                      </c:pt>
                      <c:pt idx="11398">
                        <c:v>0.93</c:v>
                      </c:pt>
                      <c:pt idx="11399">
                        <c:v>0.95</c:v>
                      </c:pt>
                      <c:pt idx="11400">
                        <c:v>0.96</c:v>
                      </c:pt>
                      <c:pt idx="11401">
                        <c:v>0.97</c:v>
                      </c:pt>
                      <c:pt idx="11402">
                        <c:v>0.97</c:v>
                      </c:pt>
                      <c:pt idx="11403">
                        <c:v>0.97</c:v>
                      </c:pt>
                      <c:pt idx="11404">
                        <c:v>0.97</c:v>
                      </c:pt>
                      <c:pt idx="11405">
                        <c:v>0.97</c:v>
                      </c:pt>
                      <c:pt idx="11406">
                        <c:v>0.97</c:v>
                      </c:pt>
                      <c:pt idx="11407">
                        <c:v>0.97</c:v>
                      </c:pt>
                      <c:pt idx="11408">
                        <c:v>0.97</c:v>
                      </c:pt>
                      <c:pt idx="11409">
                        <c:v>0.97</c:v>
                      </c:pt>
                      <c:pt idx="11410">
                        <c:v>0.97</c:v>
                      </c:pt>
                      <c:pt idx="11411">
                        <c:v>0.97</c:v>
                      </c:pt>
                      <c:pt idx="11412">
                        <c:v>0.97</c:v>
                      </c:pt>
                      <c:pt idx="11413">
                        <c:v>0.97</c:v>
                      </c:pt>
                      <c:pt idx="11414">
                        <c:v>0.98</c:v>
                      </c:pt>
                      <c:pt idx="11415">
                        <c:v>0.98</c:v>
                      </c:pt>
                      <c:pt idx="11416">
                        <c:v>0.98</c:v>
                      </c:pt>
                      <c:pt idx="11417">
                        <c:v>0.98</c:v>
                      </c:pt>
                      <c:pt idx="11418">
                        <c:v>0.98</c:v>
                      </c:pt>
                      <c:pt idx="11419">
                        <c:v>0.99</c:v>
                      </c:pt>
                      <c:pt idx="11420">
                        <c:v>0.99</c:v>
                      </c:pt>
                      <c:pt idx="11421">
                        <c:v>0.99</c:v>
                      </c:pt>
                      <c:pt idx="11422">
                        <c:v>0.99</c:v>
                      </c:pt>
                      <c:pt idx="11423">
                        <c:v>0.99</c:v>
                      </c:pt>
                      <c:pt idx="11424">
                        <c:v>1</c:v>
                      </c:pt>
                      <c:pt idx="11425">
                        <c:v>1</c:v>
                      </c:pt>
                      <c:pt idx="11426">
                        <c:v>1</c:v>
                      </c:pt>
                      <c:pt idx="11427">
                        <c:v>1</c:v>
                      </c:pt>
                      <c:pt idx="11428">
                        <c:v>1</c:v>
                      </c:pt>
                      <c:pt idx="11429">
                        <c:v>1</c:v>
                      </c:pt>
                      <c:pt idx="11430">
                        <c:v>1</c:v>
                      </c:pt>
                      <c:pt idx="11431">
                        <c:v>1</c:v>
                      </c:pt>
                      <c:pt idx="11432">
                        <c:v>1</c:v>
                      </c:pt>
                      <c:pt idx="11433">
                        <c:v>1</c:v>
                      </c:pt>
                      <c:pt idx="11434">
                        <c:v>1</c:v>
                      </c:pt>
                      <c:pt idx="11435">
                        <c:v>1</c:v>
                      </c:pt>
                      <c:pt idx="11436">
                        <c:v>1</c:v>
                      </c:pt>
                      <c:pt idx="11437">
                        <c:v>1</c:v>
                      </c:pt>
                      <c:pt idx="11438">
                        <c:v>1</c:v>
                      </c:pt>
                      <c:pt idx="11439">
                        <c:v>1</c:v>
                      </c:pt>
                      <c:pt idx="11440">
                        <c:v>1</c:v>
                      </c:pt>
                      <c:pt idx="11441">
                        <c:v>1.01</c:v>
                      </c:pt>
                      <c:pt idx="11442">
                        <c:v>1.01</c:v>
                      </c:pt>
                      <c:pt idx="11443">
                        <c:v>1.01</c:v>
                      </c:pt>
                      <c:pt idx="11444">
                        <c:v>1.01</c:v>
                      </c:pt>
                      <c:pt idx="11445">
                        <c:v>1.01</c:v>
                      </c:pt>
                      <c:pt idx="11446">
                        <c:v>1.01</c:v>
                      </c:pt>
                      <c:pt idx="11447">
                        <c:v>1.01</c:v>
                      </c:pt>
                      <c:pt idx="11448">
                        <c:v>1.01</c:v>
                      </c:pt>
                      <c:pt idx="11449">
                        <c:v>1.01</c:v>
                      </c:pt>
                      <c:pt idx="11450">
                        <c:v>1.01</c:v>
                      </c:pt>
                      <c:pt idx="11451">
                        <c:v>1.01</c:v>
                      </c:pt>
                      <c:pt idx="11452">
                        <c:v>1.01</c:v>
                      </c:pt>
                      <c:pt idx="11453">
                        <c:v>1.01</c:v>
                      </c:pt>
                      <c:pt idx="11454">
                        <c:v>1.01</c:v>
                      </c:pt>
                      <c:pt idx="11455">
                        <c:v>1.01</c:v>
                      </c:pt>
                      <c:pt idx="11456">
                        <c:v>1.01</c:v>
                      </c:pt>
                      <c:pt idx="11457">
                        <c:v>1.01</c:v>
                      </c:pt>
                      <c:pt idx="11458">
                        <c:v>1.01</c:v>
                      </c:pt>
                      <c:pt idx="11459">
                        <c:v>1.01</c:v>
                      </c:pt>
                      <c:pt idx="11460">
                        <c:v>1.01</c:v>
                      </c:pt>
                      <c:pt idx="11461">
                        <c:v>1.01</c:v>
                      </c:pt>
                      <c:pt idx="11462">
                        <c:v>1.01</c:v>
                      </c:pt>
                      <c:pt idx="11463">
                        <c:v>1.01</c:v>
                      </c:pt>
                      <c:pt idx="11464">
                        <c:v>1.01</c:v>
                      </c:pt>
                      <c:pt idx="11465">
                        <c:v>1.01</c:v>
                      </c:pt>
                      <c:pt idx="11466">
                        <c:v>1.01</c:v>
                      </c:pt>
                      <c:pt idx="11467">
                        <c:v>1.01</c:v>
                      </c:pt>
                      <c:pt idx="11468">
                        <c:v>1.01</c:v>
                      </c:pt>
                      <c:pt idx="11469">
                        <c:v>1.01</c:v>
                      </c:pt>
                      <c:pt idx="11470">
                        <c:v>1.01</c:v>
                      </c:pt>
                      <c:pt idx="11471">
                        <c:v>1.01</c:v>
                      </c:pt>
                      <c:pt idx="11472">
                        <c:v>1.01</c:v>
                      </c:pt>
                      <c:pt idx="11473">
                        <c:v>1.01</c:v>
                      </c:pt>
                      <c:pt idx="11474">
                        <c:v>1.01</c:v>
                      </c:pt>
                      <c:pt idx="11475">
                        <c:v>1.01</c:v>
                      </c:pt>
                      <c:pt idx="11476">
                        <c:v>1.01</c:v>
                      </c:pt>
                      <c:pt idx="11477">
                        <c:v>1.01</c:v>
                      </c:pt>
                      <c:pt idx="11478">
                        <c:v>1.01</c:v>
                      </c:pt>
                      <c:pt idx="11479">
                        <c:v>1.01</c:v>
                      </c:pt>
                      <c:pt idx="11480">
                        <c:v>1.01</c:v>
                      </c:pt>
                      <c:pt idx="11481">
                        <c:v>1.01</c:v>
                      </c:pt>
                      <c:pt idx="11482">
                        <c:v>1.01</c:v>
                      </c:pt>
                      <c:pt idx="11483">
                        <c:v>1.01</c:v>
                      </c:pt>
                      <c:pt idx="11484">
                        <c:v>1.01</c:v>
                      </c:pt>
                      <c:pt idx="11485">
                        <c:v>1.01</c:v>
                      </c:pt>
                      <c:pt idx="11486">
                        <c:v>1.01</c:v>
                      </c:pt>
                      <c:pt idx="11487">
                        <c:v>1.01</c:v>
                      </c:pt>
                      <c:pt idx="11488">
                        <c:v>1.01</c:v>
                      </c:pt>
                      <c:pt idx="11489">
                        <c:v>1.01</c:v>
                      </c:pt>
                      <c:pt idx="11490">
                        <c:v>1.01</c:v>
                      </c:pt>
                      <c:pt idx="11491">
                        <c:v>1.01</c:v>
                      </c:pt>
                      <c:pt idx="11492">
                        <c:v>1.01</c:v>
                      </c:pt>
                      <c:pt idx="11493">
                        <c:v>1.01</c:v>
                      </c:pt>
                      <c:pt idx="11494">
                        <c:v>1.01</c:v>
                      </c:pt>
                      <c:pt idx="11495">
                        <c:v>1.01</c:v>
                      </c:pt>
                      <c:pt idx="11496">
                        <c:v>1.01</c:v>
                      </c:pt>
                      <c:pt idx="11497">
                        <c:v>1.01</c:v>
                      </c:pt>
                      <c:pt idx="11498">
                        <c:v>1.01</c:v>
                      </c:pt>
                      <c:pt idx="11499">
                        <c:v>1.01</c:v>
                      </c:pt>
                      <c:pt idx="11500">
                        <c:v>1.01</c:v>
                      </c:pt>
                      <c:pt idx="11501">
                        <c:v>1.01</c:v>
                      </c:pt>
                      <c:pt idx="11502">
                        <c:v>1.01</c:v>
                      </c:pt>
                      <c:pt idx="11503">
                        <c:v>1.01</c:v>
                      </c:pt>
                      <c:pt idx="11504">
                        <c:v>1.01</c:v>
                      </c:pt>
                      <c:pt idx="11505">
                        <c:v>1.01</c:v>
                      </c:pt>
                      <c:pt idx="11506">
                        <c:v>1.01</c:v>
                      </c:pt>
                      <c:pt idx="11507">
                        <c:v>1.01</c:v>
                      </c:pt>
                      <c:pt idx="11508">
                        <c:v>1.01</c:v>
                      </c:pt>
                      <c:pt idx="11509">
                        <c:v>1.01</c:v>
                      </c:pt>
                      <c:pt idx="11510">
                        <c:v>1.01</c:v>
                      </c:pt>
                      <c:pt idx="11511">
                        <c:v>1.01</c:v>
                      </c:pt>
                      <c:pt idx="11512">
                        <c:v>1.01</c:v>
                      </c:pt>
                      <c:pt idx="11513">
                        <c:v>1.01</c:v>
                      </c:pt>
                      <c:pt idx="11514">
                        <c:v>1.01</c:v>
                      </c:pt>
                      <c:pt idx="11515">
                        <c:v>1.01</c:v>
                      </c:pt>
                      <c:pt idx="11516">
                        <c:v>1.01</c:v>
                      </c:pt>
                      <c:pt idx="11517">
                        <c:v>1.01</c:v>
                      </c:pt>
                      <c:pt idx="11518">
                        <c:v>1.01</c:v>
                      </c:pt>
                      <c:pt idx="11519">
                        <c:v>1.01</c:v>
                      </c:pt>
                      <c:pt idx="11520">
                        <c:v>1.01</c:v>
                      </c:pt>
                      <c:pt idx="11521">
                        <c:v>1.01</c:v>
                      </c:pt>
                      <c:pt idx="11522">
                        <c:v>1.01</c:v>
                      </c:pt>
                      <c:pt idx="11523">
                        <c:v>1.01</c:v>
                      </c:pt>
                      <c:pt idx="11524">
                        <c:v>1.01</c:v>
                      </c:pt>
                      <c:pt idx="11525">
                        <c:v>1.01</c:v>
                      </c:pt>
                      <c:pt idx="11526">
                        <c:v>1.01</c:v>
                      </c:pt>
                      <c:pt idx="11527">
                        <c:v>1.01</c:v>
                      </c:pt>
                      <c:pt idx="11528">
                        <c:v>1.01</c:v>
                      </c:pt>
                      <c:pt idx="11529">
                        <c:v>1.01</c:v>
                      </c:pt>
                      <c:pt idx="11530">
                        <c:v>1.01</c:v>
                      </c:pt>
                      <c:pt idx="11531">
                        <c:v>1.01</c:v>
                      </c:pt>
                      <c:pt idx="11532">
                        <c:v>1.01</c:v>
                      </c:pt>
                      <c:pt idx="11533">
                        <c:v>1.01</c:v>
                      </c:pt>
                      <c:pt idx="11534">
                        <c:v>1.01</c:v>
                      </c:pt>
                      <c:pt idx="11535">
                        <c:v>1.01</c:v>
                      </c:pt>
                      <c:pt idx="11536">
                        <c:v>1.01</c:v>
                      </c:pt>
                      <c:pt idx="11537">
                        <c:v>1.01</c:v>
                      </c:pt>
                      <c:pt idx="11538">
                        <c:v>1.01</c:v>
                      </c:pt>
                      <c:pt idx="11539">
                        <c:v>1.01</c:v>
                      </c:pt>
                      <c:pt idx="11540">
                        <c:v>1.01</c:v>
                      </c:pt>
                      <c:pt idx="11541">
                        <c:v>1.01</c:v>
                      </c:pt>
                      <c:pt idx="11542">
                        <c:v>1.01</c:v>
                      </c:pt>
                      <c:pt idx="11543">
                        <c:v>1.01</c:v>
                      </c:pt>
                      <c:pt idx="11544">
                        <c:v>1.01</c:v>
                      </c:pt>
                      <c:pt idx="11545">
                        <c:v>1.01</c:v>
                      </c:pt>
                      <c:pt idx="11546">
                        <c:v>1.01</c:v>
                      </c:pt>
                      <c:pt idx="11547">
                        <c:v>1.01</c:v>
                      </c:pt>
                      <c:pt idx="11548">
                        <c:v>1.01</c:v>
                      </c:pt>
                      <c:pt idx="11549">
                        <c:v>1.01</c:v>
                      </c:pt>
                      <c:pt idx="11550">
                        <c:v>1.01</c:v>
                      </c:pt>
                      <c:pt idx="11551">
                        <c:v>1.01</c:v>
                      </c:pt>
                      <c:pt idx="11552">
                        <c:v>1.01</c:v>
                      </c:pt>
                      <c:pt idx="11553">
                        <c:v>1.01</c:v>
                      </c:pt>
                      <c:pt idx="11554">
                        <c:v>1.01</c:v>
                      </c:pt>
                      <c:pt idx="11555">
                        <c:v>1.01</c:v>
                      </c:pt>
                      <c:pt idx="11556">
                        <c:v>1.01</c:v>
                      </c:pt>
                      <c:pt idx="11557">
                        <c:v>1.01</c:v>
                      </c:pt>
                      <c:pt idx="11558">
                        <c:v>1.01</c:v>
                      </c:pt>
                      <c:pt idx="11559">
                        <c:v>1.01</c:v>
                      </c:pt>
                      <c:pt idx="11560">
                        <c:v>1.01</c:v>
                      </c:pt>
                      <c:pt idx="11561">
                        <c:v>1.01</c:v>
                      </c:pt>
                      <c:pt idx="11562">
                        <c:v>1.01</c:v>
                      </c:pt>
                      <c:pt idx="11563">
                        <c:v>1.01</c:v>
                      </c:pt>
                      <c:pt idx="11564">
                        <c:v>1.01</c:v>
                      </c:pt>
                      <c:pt idx="11565">
                        <c:v>1.01</c:v>
                      </c:pt>
                      <c:pt idx="11566">
                        <c:v>1.01</c:v>
                      </c:pt>
                      <c:pt idx="11567">
                        <c:v>1.01</c:v>
                      </c:pt>
                      <c:pt idx="11568">
                        <c:v>1.01</c:v>
                      </c:pt>
                      <c:pt idx="11569">
                        <c:v>1.01</c:v>
                      </c:pt>
                      <c:pt idx="11570">
                        <c:v>1.01</c:v>
                      </c:pt>
                      <c:pt idx="11571">
                        <c:v>1.01</c:v>
                      </c:pt>
                      <c:pt idx="11572">
                        <c:v>1.01</c:v>
                      </c:pt>
                      <c:pt idx="11573">
                        <c:v>1.01</c:v>
                      </c:pt>
                      <c:pt idx="11574">
                        <c:v>1.01</c:v>
                      </c:pt>
                      <c:pt idx="11575">
                        <c:v>1.01</c:v>
                      </c:pt>
                      <c:pt idx="11576">
                        <c:v>1.01</c:v>
                      </c:pt>
                      <c:pt idx="11577">
                        <c:v>1.01</c:v>
                      </c:pt>
                      <c:pt idx="11578">
                        <c:v>1.01</c:v>
                      </c:pt>
                      <c:pt idx="11579">
                        <c:v>1.01</c:v>
                      </c:pt>
                      <c:pt idx="11580">
                        <c:v>1.01</c:v>
                      </c:pt>
                      <c:pt idx="11581">
                        <c:v>1.01</c:v>
                      </c:pt>
                      <c:pt idx="11582">
                        <c:v>1.01</c:v>
                      </c:pt>
                      <c:pt idx="11583">
                        <c:v>1.01</c:v>
                      </c:pt>
                      <c:pt idx="11584">
                        <c:v>1.01</c:v>
                      </c:pt>
                      <c:pt idx="11585">
                        <c:v>1.01</c:v>
                      </c:pt>
                      <c:pt idx="11586">
                        <c:v>1.01</c:v>
                      </c:pt>
                      <c:pt idx="11587">
                        <c:v>1.01</c:v>
                      </c:pt>
                      <c:pt idx="11588">
                        <c:v>1.01</c:v>
                      </c:pt>
                      <c:pt idx="11589">
                        <c:v>1.01</c:v>
                      </c:pt>
                      <c:pt idx="11590">
                        <c:v>1.01</c:v>
                      </c:pt>
                      <c:pt idx="11591">
                        <c:v>1.01</c:v>
                      </c:pt>
                      <c:pt idx="11592">
                        <c:v>1.01</c:v>
                      </c:pt>
                      <c:pt idx="11593">
                        <c:v>1.01</c:v>
                      </c:pt>
                      <c:pt idx="11594">
                        <c:v>1.01</c:v>
                      </c:pt>
                      <c:pt idx="11595">
                        <c:v>1.01</c:v>
                      </c:pt>
                      <c:pt idx="11596">
                        <c:v>1.01</c:v>
                      </c:pt>
                      <c:pt idx="11597">
                        <c:v>1.01</c:v>
                      </c:pt>
                      <c:pt idx="11598">
                        <c:v>1.01</c:v>
                      </c:pt>
                      <c:pt idx="11599">
                        <c:v>1.01</c:v>
                      </c:pt>
                      <c:pt idx="11600">
                        <c:v>1.01</c:v>
                      </c:pt>
                      <c:pt idx="11601">
                        <c:v>1.01</c:v>
                      </c:pt>
                      <c:pt idx="11602">
                        <c:v>0</c:v>
                      </c:pt>
                      <c:pt idx="11603">
                        <c:v>0</c:v>
                      </c:pt>
                      <c:pt idx="11604">
                        <c:v>0</c:v>
                      </c:pt>
                      <c:pt idx="11605">
                        <c:v>0</c:v>
                      </c:pt>
                      <c:pt idx="11606">
                        <c:v>0</c:v>
                      </c:pt>
                      <c:pt idx="11607">
                        <c:v>0</c:v>
                      </c:pt>
                      <c:pt idx="11608">
                        <c:v>0</c:v>
                      </c:pt>
                      <c:pt idx="11609">
                        <c:v>0</c:v>
                      </c:pt>
                      <c:pt idx="11610">
                        <c:v>0</c:v>
                      </c:pt>
                      <c:pt idx="11611">
                        <c:v>0</c:v>
                      </c:pt>
                      <c:pt idx="11612">
                        <c:v>0</c:v>
                      </c:pt>
                      <c:pt idx="11613">
                        <c:v>0</c:v>
                      </c:pt>
                      <c:pt idx="11614">
                        <c:v>0</c:v>
                      </c:pt>
                      <c:pt idx="11615">
                        <c:v>0</c:v>
                      </c:pt>
                      <c:pt idx="11616">
                        <c:v>0</c:v>
                      </c:pt>
                      <c:pt idx="11617">
                        <c:v>0</c:v>
                      </c:pt>
                      <c:pt idx="11618">
                        <c:v>0</c:v>
                      </c:pt>
                      <c:pt idx="11619">
                        <c:v>0</c:v>
                      </c:pt>
                      <c:pt idx="11620">
                        <c:v>0</c:v>
                      </c:pt>
                      <c:pt idx="11621">
                        <c:v>0</c:v>
                      </c:pt>
                      <c:pt idx="11622">
                        <c:v>0</c:v>
                      </c:pt>
                      <c:pt idx="11623">
                        <c:v>0</c:v>
                      </c:pt>
                      <c:pt idx="11624">
                        <c:v>0</c:v>
                      </c:pt>
                      <c:pt idx="11625">
                        <c:v>0</c:v>
                      </c:pt>
                      <c:pt idx="11626">
                        <c:v>0</c:v>
                      </c:pt>
                      <c:pt idx="11627">
                        <c:v>0</c:v>
                      </c:pt>
                      <c:pt idx="11628">
                        <c:v>0</c:v>
                      </c:pt>
                      <c:pt idx="11629">
                        <c:v>0</c:v>
                      </c:pt>
                      <c:pt idx="11630">
                        <c:v>0</c:v>
                      </c:pt>
                      <c:pt idx="11631">
                        <c:v>0</c:v>
                      </c:pt>
                      <c:pt idx="11632">
                        <c:v>0</c:v>
                      </c:pt>
                      <c:pt idx="11633">
                        <c:v>0</c:v>
                      </c:pt>
                      <c:pt idx="11634">
                        <c:v>0</c:v>
                      </c:pt>
                      <c:pt idx="11635">
                        <c:v>0</c:v>
                      </c:pt>
                      <c:pt idx="11636">
                        <c:v>0</c:v>
                      </c:pt>
                      <c:pt idx="11637">
                        <c:v>0</c:v>
                      </c:pt>
                      <c:pt idx="11638">
                        <c:v>0</c:v>
                      </c:pt>
                      <c:pt idx="11639">
                        <c:v>0</c:v>
                      </c:pt>
                      <c:pt idx="11640">
                        <c:v>0</c:v>
                      </c:pt>
                      <c:pt idx="11641">
                        <c:v>0</c:v>
                      </c:pt>
                      <c:pt idx="11642">
                        <c:v>0</c:v>
                      </c:pt>
                      <c:pt idx="11643">
                        <c:v>0</c:v>
                      </c:pt>
                      <c:pt idx="11644">
                        <c:v>0</c:v>
                      </c:pt>
                      <c:pt idx="11645">
                        <c:v>0</c:v>
                      </c:pt>
                      <c:pt idx="11646">
                        <c:v>0</c:v>
                      </c:pt>
                      <c:pt idx="11647">
                        <c:v>0</c:v>
                      </c:pt>
                      <c:pt idx="11648">
                        <c:v>0</c:v>
                      </c:pt>
                      <c:pt idx="11649">
                        <c:v>0</c:v>
                      </c:pt>
                      <c:pt idx="11650">
                        <c:v>0</c:v>
                      </c:pt>
                      <c:pt idx="11651">
                        <c:v>0</c:v>
                      </c:pt>
                      <c:pt idx="11652">
                        <c:v>0</c:v>
                      </c:pt>
                      <c:pt idx="11653">
                        <c:v>0</c:v>
                      </c:pt>
                      <c:pt idx="11654">
                        <c:v>0</c:v>
                      </c:pt>
                      <c:pt idx="11655">
                        <c:v>0</c:v>
                      </c:pt>
                      <c:pt idx="11656">
                        <c:v>0</c:v>
                      </c:pt>
                      <c:pt idx="11657">
                        <c:v>0</c:v>
                      </c:pt>
                      <c:pt idx="11658">
                        <c:v>0</c:v>
                      </c:pt>
                      <c:pt idx="11659">
                        <c:v>0</c:v>
                      </c:pt>
                      <c:pt idx="11660">
                        <c:v>0</c:v>
                      </c:pt>
                      <c:pt idx="11661">
                        <c:v>0</c:v>
                      </c:pt>
                      <c:pt idx="11662">
                        <c:v>0</c:v>
                      </c:pt>
                      <c:pt idx="11663">
                        <c:v>0</c:v>
                      </c:pt>
                      <c:pt idx="11664">
                        <c:v>0</c:v>
                      </c:pt>
                      <c:pt idx="11665">
                        <c:v>0</c:v>
                      </c:pt>
                      <c:pt idx="11666">
                        <c:v>0</c:v>
                      </c:pt>
                      <c:pt idx="11667">
                        <c:v>0</c:v>
                      </c:pt>
                      <c:pt idx="11668">
                        <c:v>0</c:v>
                      </c:pt>
                      <c:pt idx="11669">
                        <c:v>0</c:v>
                      </c:pt>
                      <c:pt idx="11670">
                        <c:v>0</c:v>
                      </c:pt>
                      <c:pt idx="11671">
                        <c:v>0</c:v>
                      </c:pt>
                      <c:pt idx="11672">
                        <c:v>0</c:v>
                      </c:pt>
                      <c:pt idx="11673">
                        <c:v>0</c:v>
                      </c:pt>
                      <c:pt idx="11674">
                        <c:v>0</c:v>
                      </c:pt>
                      <c:pt idx="11675">
                        <c:v>0</c:v>
                      </c:pt>
                      <c:pt idx="11676">
                        <c:v>0</c:v>
                      </c:pt>
                      <c:pt idx="11677">
                        <c:v>0</c:v>
                      </c:pt>
                      <c:pt idx="11678">
                        <c:v>0</c:v>
                      </c:pt>
                      <c:pt idx="11679">
                        <c:v>0</c:v>
                      </c:pt>
                      <c:pt idx="11680">
                        <c:v>0</c:v>
                      </c:pt>
                      <c:pt idx="11681">
                        <c:v>0</c:v>
                      </c:pt>
                      <c:pt idx="11682">
                        <c:v>0</c:v>
                      </c:pt>
                      <c:pt idx="11683">
                        <c:v>0</c:v>
                      </c:pt>
                      <c:pt idx="11684">
                        <c:v>0</c:v>
                      </c:pt>
                      <c:pt idx="11685">
                        <c:v>0</c:v>
                      </c:pt>
                      <c:pt idx="11686">
                        <c:v>0</c:v>
                      </c:pt>
                      <c:pt idx="11687">
                        <c:v>0</c:v>
                      </c:pt>
                      <c:pt idx="11688">
                        <c:v>0</c:v>
                      </c:pt>
                      <c:pt idx="11689">
                        <c:v>0</c:v>
                      </c:pt>
                      <c:pt idx="11690">
                        <c:v>0</c:v>
                      </c:pt>
                      <c:pt idx="11691">
                        <c:v>0</c:v>
                      </c:pt>
                      <c:pt idx="11692">
                        <c:v>0</c:v>
                      </c:pt>
                      <c:pt idx="11693">
                        <c:v>0</c:v>
                      </c:pt>
                      <c:pt idx="11694">
                        <c:v>0</c:v>
                      </c:pt>
                      <c:pt idx="11695">
                        <c:v>0</c:v>
                      </c:pt>
                      <c:pt idx="11696">
                        <c:v>0</c:v>
                      </c:pt>
                      <c:pt idx="11697">
                        <c:v>0</c:v>
                      </c:pt>
                      <c:pt idx="11698">
                        <c:v>0</c:v>
                      </c:pt>
                      <c:pt idx="11699">
                        <c:v>0</c:v>
                      </c:pt>
                      <c:pt idx="11700">
                        <c:v>0</c:v>
                      </c:pt>
                      <c:pt idx="11701">
                        <c:v>0</c:v>
                      </c:pt>
                      <c:pt idx="11702">
                        <c:v>0</c:v>
                      </c:pt>
                      <c:pt idx="11703">
                        <c:v>0</c:v>
                      </c:pt>
                      <c:pt idx="11704">
                        <c:v>0</c:v>
                      </c:pt>
                      <c:pt idx="11705">
                        <c:v>0</c:v>
                      </c:pt>
                      <c:pt idx="11706">
                        <c:v>0</c:v>
                      </c:pt>
                      <c:pt idx="11707">
                        <c:v>0</c:v>
                      </c:pt>
                      <c:pt idx="11708">
                        <c:v>0</c:v>
                      </c:pt>
                      <c:pt idx="11709">
                        <c:v>0</c:v>
                      </c:pt>
                      <c:pt idx="11710">
                        <c:v>0</c:v>
                      </c:pt>
                      <c:pt idx="11711">
                        <c:v>0</c:v>
                      </c:pt>
                      <c:pt idx="11712">
                        <c:v>0</c:v>
                      </c:pt>
                      <c:pt idx="11713">
                        <c:v>0</c:v>
                      </c:pt>
                      <c:pt idx="11714">
                        <c:v>0</c:v>
                      </c:pt>
                      <c:pt idx="11715">
                        <c:v>0</c:v>
                      </c:pt>
                      <c:pt idx="11716">
                        <c:v>0</c:v>
                      </c:pt>
                      <c:pt idx="11717">
                        <c:v>0</c:v>
                      </c:pt>
                      <c:pt idx="11718">
                        <c:v>0</c:v>
                      </c:pt>
                      <c:pt idx="11719">
                        <c:v>0</c:v>
                      </c:pt>
                      <c:pt idx="11720">
                        <c:v>0</c:v>
                      </c:pt>
                      <c:pt idx="11721">
                        <c:v>0</c:v>
                      </c:pt>
                      <c:pt idx="11722">
                        <c:v>0</c:v>
                      </c:pt>
                      <c:pt idx="11723">
                        <c:v>0</c:v>
                      </c:pt>
                      <c:pt idx="11724">
                        <c:v>0</c:v>
                      </c:pt>
                      <c:pt idx="11725">
                        <c:v>0</c:v>
                      </c:pt>
                      <c:pt idx="11726">
                        <c:v>0</c:v>
                      </c:pt>
                      <c:pt idx="11727">
                        <c:v>0</c:v>
                      </c:pt>
                      <c:pt idx="11728">
                        <c:v>0</c:v>
                      </c:pt>
                      <c:pt idx="11729">
                        <c:v>0</c:v>
                      </c:pt>
                      <c:pt idx="11730">
                        <c:v>0</c:v>
                      </c:pt>
                      <c:pt idx="11731">
                        <c:v>0</c:v>
                      </c:pt>
                      <c:pt idx="11732">
                        <c:v>0</c:v>
                      </c:pt>
                      <c:pt idx="11733">
                        <c:v>0</c:v>
                      </c:pt>
                      <c:pt idx="11734">
                        <c:v>0</c:v>
                      </c:pt>
                      <c:pt idx="11735">
                        <c:v>0</c:v>
                      </c:pt>
                      <c:pt idx="11736">
                        <c:v>0</c:v>
                      </c:pt>
                      <c:pt idx="11737">
                        <c:v>0</c:v>
                      </c:pt>
                      <c:pt idx="11738">
                        <c:v>0</c:v>
                      </c:pt>
                      <c:pt idx="11739">
                        <c:v>0</c:v>
                      </c:pt>
                      <c:pt idx="11740">
                        <c:v>0</c:v>
                      </c:pt>
                      <c:pt idx="11741">
                        <c:v>0</c:v>
                      </c:pt>
                      <c:pt idx="11742">
                        <c:v>0</c:v>
                      </c:pt>
                      <c:pt idx="11743">
                        <c:v>0</c:v>
                      </c:pt>
                      <c:pt idx="11744">
                        <c:v>0</c:v>
                      </c:pt>
                      <c:pt idx="11745">
                        <c:v>0</c:v>
                      </c:pt>
                      <c:pt idx="11746">
                        <c:v>0</c:v>
                      </c:pt>
                      <c:pt idx="11747">
                        <c:v>0</c:v>
                      </c:pt>
                      <c:pt idx="11748">
                        <c:v>0</c:v>
                      </c:pt>
                      <c:pt idx="11749">
                        <c:v>0</c:v>
                      </c:pt>
                      <c:pt idx="11750">
                        <c:v>0</c:v>
                      </c:pt>
                      <c:pt idx="11751">
                        <c:v>0</c:v>
                      </c:pt>
                      <c:pt idx="11752">
                        <c:v>0</c:v>
                      </c:pt>
                      <c:pt idx="11753">
                        <c:v>0</c:v>
                      </c:pt>
                      <c:pt idx="11754">
                        <c:v>0</c:v>
                      </c:pt>
                      <c:pt idx="11755">
                        <c:v>0</c:v>
                      </c:pt>
                      <c:pt idx="11756">
                        <c:v>0</c:v>
                      </c:pt>
                      <c:pt idx="11757">
                        <c:v>0</c:v>
                      </c:pt>
                      <c:pt idx="11758">
                        <c:v>0</c:v>
                      </c:pt>
                      <c:pt idx="11759">
                        <c:v>0</c:v>
                      </c:pt>
                      <c:pt idx="11760">
                        <c:v>0</c:v>
                      </c:pt>
                      <c:pt idx="11761">
                        <c:v>0</c:v>
                      </c:pt>
                      <c:pt idx="11762">
                        <c:v>0</c:v>
                      </c:pt>
                      <c:pt idx="11763">
                        <c:v>0</c:v>
                      </c:pt>
                      <c:pt idx="11764">
                        <c:v>0</c:v>
                      </c:pt>
                      <c:pt idx="11765">
                        <c:v>0</c:v>
                      </c:pt>
                      <c:pt idx="11766">
                        <c:v>0</c:v>
                      </c:pt>
                      <c:pt idx="11767">
                        <c:v>0</c:v>
                      </c:pt>
                      <c:pt idx="11768">
                        <c:v>0</c:v>
                      </c:pt>
                      <c:pt idx="11769">
                        <c:v>0</c:v>
                      </c:pt>
                      <c:pt idx="11770">
                        <c:v>0</c:v>
                      </c:pt>
                      <c:pt idx="11771">
                        <c:v>0</c:v>
                      </c:pt>
                      <c:pt idx="11772">
                        <c:v>0</c:v>
                      </c:pt>
                      <c:pt idx="11773">
                        <c:v>0</c:v>
                      </c:pt>
                      <c:pt idx="11774">
                        <c:v>0</c:v>
                      </c:pt>
                      <c:pt idx="11775">
                        <c:v>0</c:v>
                      </c:pt>
                      <c:pt idx="11776">
                        <c:v>0</c:v>
                      </c:pt>
                      <c:pt idx="11777">
                        <c:v>0</c:v>
                      </c:pt>
                      <c:pt idx="11778">
                        <c:v>0</c:v>
                      </c:pt>
                      <c:pt idx="11779">
                        <c:v>0</c:v>
                      </c:pt>
                      <c:pt idx="11780">
                        <c:v>0</c:v>
                      </c:pt>
                      <c:pt idx="11781">
                        <c:v>0</c:v>
                      </c:pt>
                      <c:pt idx="11782">
                        <c:v>0</c:v>
                      </c:pt>
                      <c:pt idx="11783">
                        <c:v>0</c:v>
                      </c:pt>
                      <c:pt idx="11784">
                        <c:v>0</c:v>
                      </c:pt>
                      <c:pt idx="11785">
                        <c:v>0</c:v>
                      </c:pt>
                      <c:pt idx="11786">
                        <c:v>0</c:v>
                      </c:pt>
                      <c:pt idx="11787">
                        <c:v>0</c:v>
                      </c:pt>
                      <c:pt idx="11788">
                        <c:v>0</c:v>
                      </c:pt>
                      <c:pt idx="11789">
                        <c:v>0</c:v>
                      </c:pt>
                      <c:pt idx="11790">
                        <c:v>0</c:v>
                      </c:pt>
                      <c:pt idx="11791">
                        <c:v>0</c:v>
                      </c:pt>
                      <c:pt idx="11792">
                        <c:v>0</c:v>
                      </c:pt>
                      <c:pt idx="11793">
                        <c:v>0</c:v>
                      </c:pt>
                      <c:pt idx="11794">
                        <c:v>0</c:v>
                      </c:pt>
                      <c:pt idx="11795">
                        <c:v>0</c:v>
                      </c:pt>
                      <c:pt idx="11796">
                        <c:v>0</c:v>
                      </c:pt>
                      <c:pt idx="11797">
                        <c:v>0</c:v>
                      </c:pt>
                      <c:pt idx="11798">
                        <c:v>0</c:v>
                      </c:pt>
                      <c:pt idx="11799">
                        <c:v>0</c:v>
                      </c:pt>
                      <c:pt idx="11800">
                        <c:v>0</c:v>
                      </c:pt>
                      <c:pt idx="11801">
                        <c:v>0</c:v>
                      </c:pt>
                      <c:pt idx="11802">
                        <c:v>0</c:v>
                      </c:pt>
                      <c:pt idx="11803">
                        <c:v>0</c:v>
                      </c:pt>
                      <c:pt idx="11804">
                        <c:v>0</c:v>
                      </c:pt>
                      <c:pt idx="11805">
                        <c:v>0</c:v>
                      </c:pt>
                      <c:pt idx="11806">
                        <c:v>0</c:v>
                      </c:pt>
                      <c:pt idx="11807">
                        <c:v>0</c:v>
                      </c:pt>
                      <c:pt idx="11808">
                        <c:v>0</c:v>
                      </c:pt>
                      <c:pt idx="11809">
                        <c:v>0</c:v>
                      </c:pt>
                      <c:pt idx="11810">
                        <c:v>0</c:v>
                      </c:pt>
                      <c:pt idx="11811">
                        <c:v>0</c:v>
                      </c:pt>
                      <c:pt idx="11812">
                        <c:v>0</c:v>
                      </c:pt>
                      <c:pt idx="11813">
                        <c:v>0</c:v>
                      </c:pt>
                      <c:pt idx="11814">
                        <c:v>0</c:v>
                      </c:pt>
                      <c:pt idx="11815">
                        <c:v>0</c:v>
                      </c:pt>
                      <c:pt idx="11816">
                        <c:v>0</c:v>
                      </c:pt>
                      <c:pt idx="11817">
                        <c:v>0</c:v>
                      </c:pt>
                      <c:pt idx="11818">
                        <c:v>0</c:v>
                      </c:pt>
                      <c:pt idx="11819">
                        <c:v>0</c:v>
                      </c:pt>
                      <c:pt idx="11820">
                        <c:v>0</c:v>
                      </c:pt>
                      <c:pt idx="11821">
                        <c:v>0</c:v>
                      </c:pt>
                      <c:pt idx="11822">
                        <c:v>0</c:v>
                      </c:pt>
                      <c:pt idx="11823">
                        <c:v>0</c:v>
                      </c:pt>
                      <c:pt idx="11824">
                        <c:v>0</c:v>
                      </c:pt>
                      <c:pt idx="11825">
                        <c:v>0</c:v>
                      </c:pt>
                      <c:pt idx="11826">
                        <c:v>0</c:v>
                      </c:pt>
                      <c:pt idx="11827">
                        <c:v>0</c:v>
                      </c:pt>
                      <c:pt idx="11828">
                        <c:v>0</c:v>
                      </c:pt>
                      <c:pt idx="11829">
                        <c:v>0</c:v>
                      </c:pt>
                      <c:pt idx="11830">
                        <c:v>0</c:v>
                      </c:pt>
                      <c:pt idx="11831">
                        <c:v>0</c:v>
                      </c:pt>
                      <c:pt idx="11832">
                        <c:v>0</c:v>
                      </c:pt>
                      <c:pt idx="11833">
                        <c:v>0</c:v>
                      </c:pt>
                      <c:pt idx="11834">
                        <c:v>0</c:v>
                      </c:pt>
                      <c:pt idx="11835">
                        <c:v>0</c:v>
                      </c:pt>
                      <c:pt idx="11836">
                        <c:v>0</c:v>
                      </c:pt>
                      <c:pt idx="11837">
                        <c:v>0</c:v>
                      </c:pt>
                      <c:pt idx="11838">
                        <c:v>0</c:v>
                      </c:pt>
                      <c:pt idx="11839">
                        <c:v>0</c:v>
                      </c:pt>
                      <c:pt idx="11840">
                        <c:v>0</c:v>
                      </c:pt>
                      <c:pt idx="11841">
                        <c:v>0</c:v>
                      </c:pt>
                      <c:pt idx="11842">
                        <c:v>0</c:v>
                      </c:pt>
                      <c:pt idx="11843">
                        <c:v>0</c:v>
                      </c:pt>
                      <c:pt idx="11844">
                        <c:v>0</c:v>
                      </c:pt>
                      <c:pt idx="11845">
                        <c:v>0</c:v>
                      </c:pt>
                      <c:pt idx="11846">
                        <c:v>0</c:v>
                      </c:pt>
                      <c:pt idx="11847">
                        <c:v>0</c:v>
                      </c:pt>
                      <c:pt idx="11848">
                        <c:v>0</c:v>
                      </c:pt>
                      <c:pt idx="11849">
                        <c:v>0</c:v>
                      </c:pt>
                      <c:pt idx="11850">
                        <c:v>0</c:v>
                      </c:pt>
                      <c:pt idx="11851">
                        <c:v>0</c:v>
                      </c:pt>
                      <c:pt idx="11852">
                        <c:v>0</c:v>
                      </c:pt>
                      <c:pt idx="11853">
                        <c:v>0</c:v>
                      </c:pt>
                      <c:pt idx="11854">
                        <c:v>0</c:v>
                      </c:pt>
                      <c:pt idx="11855">
                        <c:v>0</c:v>
                      </c:pt>
                      <c:pt idx="11856">
                        <c:v>0</c:v>
                      </c:pt>
                      <c:pt idx="11857">
                        <c:v>0</c:v>
                      </c:pt>
                      <c:pt idx="11858">
                        <c:v>0</c:v>
                      </c:pt>
                      <c:pt idx="11859">
                        <c:v>0</c:v>
                      </c:pt>
                      <c:pt idx="11860">
                        <c:v>0</c:v>
                      </c:pt>
                      <c:pt idx="11861">
                        <c:v>0</c:v>
                      </c:pt>
                      <c:pt idx="11862">
                        <c:v>0</c:v>
                      </c:pt>
                      <c:pt idx="11863">
                        <c:v>0</c:v>
                      </c:pt>
                      <c:pt idx="11864">
                        <c:v>0</c:v>
                      </c:pt>
                      <c:pt idx="11865">
                        <c:v>0</c:v>
                      </c:pt>
                      <c:pt idx="11866">
                        <c:v>0</c:v>
                      </c:pt>
                      <c:pt idx="11867">
                        <c:v>0</c:v>
                      </c:pt>
                      <c:pt idx="11868">
                        <c:v>0</c:v>
                      </c:pt>
                      <c:pt idx="11869">
                        <c:v>0</c:v>
                      </c:pt>
                      <c:pt idx="11870">
                        <c:v>0</c:v>
                      </c:pt>
                      <c:pt idx="11871">
                        <c:v>0</c:v>
                      </c:pt>
                      <c:pt idx="11872">
                        <c:v>0</c:v>
                      </c:pt>
                      <c:pt idx="11873">
                        <c:v>0</c:v>
                      </c:pt>
                      <c:pt idx="11874">
                        <c:v>0</c:v>
                      </c:pt>
                      <c:pt idx="11875">
                        <c:v>0</c:v>
                      </c:pt>
                      <c:pt idx="11876">
                        <c:v>0</c:v>
                      </c:pt>
                      <c:pt idx="11877">
                        <c:v>0</c:v>
                      </c:pt>
                      <c:pt idx="11878">
                        <c:v>0</c:v>
                      </c:pt>
                      <c:pt idx="11879">
                        <c:v>0</c:v>
                      </c:pt>
                      <c:pt idx="11880">
                        <c:v>0</c:v>
                      </c:pt>
                      <c:pt idx="11881">
                        <c:v>0</c:v>
                      </c:pt>
                      <c:pt idx="11882">
                        <c:v>0</c:v>
                      </c:pt>
                      <c:pt idx="11883">
                        <c:v>0</c:v>
                      </c:pt>
                      <c:pt idx="11884">
                        <c:v>0</c:v>
                      </c:pt>
                      <c:pt idx="11885">
                        <c:v>0</c:v>
                      </c:pt>
                      <c:pt idx="11886">
                        <c:v>0</c:v>
                      </c:pt>
                      <c:pt idx="11887">
                        <c:v>0</c:v>
                      </c:pt>
                      <c:pt idx="11888">
                        <c:v>0</c:v>
                      </c:pt>
                      <c:pt idx="11889">
                        <c:v>0</c:v>
                      </c:pt>
                      <c:pt idx="11890">
                        <c:v>0</c:v>
                      </c:pt>
                      <c:pt idx="11891">
                        <c:v>0</c:v>
                      </c:pt>
                      <c:pt idx="11892">
                        <c:v>0</c:v>
                      </c:pt>
                      <c:pt idx="11893">
                        <c:v>0</c:v>
                      </c:pt>
                      <c:pt idx="11894">
                        <c:v>0</c:v>
                      </c:pt>
                      <c:pt idx="11895">
                        <c:v>0</c:v>
                      </c:pt>
                      <c:pt idx="11896">
                        <c:v>0</c:v>
                      </c:pt>
                      <c:pt idx="11897">
                        <c:v>0</c:v>
                      </c:pt>
                      <c:pt idx="11898">
                        <c:v>0</c:v>
                      </c:pt>
                      <c:pt idx="11899">
                        <c:v>0</c:v>
                      </c:pt>
                      <c:pt idx="11900">
                        <c:v>0</c:v>
                      </c:pt>
                      <c:pt idx="11901">
                        <c:v>0</c:v>
                      </c:pt>
                      <c:pt idx="11902">
                        <c:v>0</c:v>
                      </c:pt>
                      <c:pt idx="11903">
                        <c:v>0</c:v>
                      </c:pt>
                      <c:pt idx="11904">
                        <c:v>0</c:v>
                      </c:pt>
                      <c:pt idx="11905">
                        <c:v>0</c:v>
                      </c:pt>
                      <c:pt idx="11906">
                        <c:v>0</c:v>
                      </c:pt>
                      <c:pt idx="11907">
                        <c:v>0</c:v>
                      </c:pt>
                      <c:pt idx="11908">
                        <c:v>0</c:v>
                      </c:pt>
                      <c:pt idx="11909">
                        <c:v>0</c:v>
                      </c:pt>
                      <c:pt idx="11910">
                        <c:v>0</c:v>
                      </c:pt>
                      <c:pt idx="11911">
                        <c:v>0</c:v>
                      </c:pt>
                      <c:pt idx="11912">
                        <c:v>0</c:v>
                      </c:pt>
                      <c:pt idx="11913">
                        <c:v>0</c:v>
                      </c:pt>
                      <c:pt idx="11914">
                        <c:v>0</c:v>
                      </c:pt>
                      <c:pt idx="11915">
                        <c:v>0</c:v>
                      </c:pt>
                      <c:pt idx="11916">
                        <c:v>0</c:v>
                      </c:pt>
                      <c:pt idx="11917">
                        <c:v>0</c:v>
                      </c:pt>
                      <c:pt idx="11918">
                        <c:v>0</c:v>
                      </c:pt>
                      <c:pt idx="11919">
                        <c:v>0</c:v>
                      </c:pt>
                      <c:pt idx="11920">
                        <c:v>0</c:v>
                      </c:pt>
                      <c:pt idx="11921">
                        <c:v>0</c:v>
                      </c:pt>
                      <c:pt idx="11922">
                        <c:v>0</c:v>
                      </c:pt>
                      <c:pt idx="11923">
                        <c:v>0</c:v>
                      </c:pt>
                      <c:pt idx="11924">
                        <c:v>0</c:v>
                      </c:pt>
                      <c:pt idx="11925">
                        <c:v>0</c:v>
                      </c:pt>
                      <c:pt idx="11926">
                        <c:v>0</c:v>
                      </c:pt>
                      <c:pt idx="11927">
                        <c:v>0</c:v>
                      </c:pt>
                      <c:pt idx="11928">
                        <c:v>0</c:v>
                      </c:pt>
                      <c:pt idx="11929">
                        <c:v>0</c:v>
                      </c:pt>
                      <c:pt idx="11930">
                        <c:v>0</c:v>
                      </c:pt>
                      <c:pt idx="11931">
                        <c:v>0</c:v>
                      </c:pt>
                      <c:pt idx="11932">
                        <c:v>0</c:v>
                      </c:pt>
                      <c:pt idx="11933">
                        <c:v>0</c:v>
                      </c:pt>
                      <c:pt idx="11934">
                        <c:v>0</c:v>
                      </c:pt>
                      <c:pt idx="11935">
                        <c:v>0</c:v>
                      </c:pt>
                      <c:pt idx="11936">
                        <c:v>0</c:v>
                      </c:pt>
                      <c:pt idx="11937">
                        <c:v>0</c:v>
                      </c:pt>
                      <c:pt idx="11938">
                        <c:v>0</c:v>
                      </c:pt>
                      <c:pt idx="11939">
                        <c:v>0</c:v>
                      </c:pt>
                      <c:pt idx="11940">
                        <c:v>0</c:v>
                      </c:pt>
                      <c:pt idx="11941">
                        <c:v>0</c:v>
                      </c:pt>
                      <c:pt idx="11942">
                        <c:v>0</c:v>
                      </c:pt>
                      <c:pt idx="11943">
                        <c:v>0</c:v>
                      </c:pt>
                      <c:pt idx="11944">
                        <c:v>0</c:v>
                      </c:pt>
                      <c:pt idx="11945">
                        <c:v>0</c:v>
                      </c:pt>
                      <c:pt idx="11946">
                        <c:v>0</c:v>
                      </c:pt>
                      <c:pt idx="11947">
                        <c:v>0</c:v>
                      </c:pt>
                      <c:pt idx="11948">
                        <c:v>0</c:v>
                      </c:pt>
                      <c:pt idx="11949">
                        <c:v>0</c:v>
                      </c:pt>
                      <c:pt idx="11950">
                        <c:v>0</c:v>
                      </c:pt>
                      <c:pt idx="11951">
                        <c:v>0</c:v>
                      </c:pt>
                      <c:pt idx="11952">
                        <c:v>0</c:v>
                      </c:pt>
                      <c:pt idx="11953">
                        <c:v>0</c:v>
                      </c:pt>
                      <c:pt idx="11954">
                        <c:v>0</c:v>
                      </c:pt>
                      <c:pt idx="11955">
                        <c:v>0</c:v>
                      </c:pt>
                      <c:pt idx="11956">
                        <c:v>0</c:v>
                      </c:pt>
                      <c:pt idx="11957">
                        <c:v>0</c:v>
                      </c:pt>
                      <c:pt idx="11958">
                        <c:v>0</c:v>
                      </c:pt>
                      <c:pt idx="11959">
                        <c:v>0</c:v>
                      </c:pt>
                      <c:pt idx="11960">
                        <c:v>0</c:v>
                      </c:pt>
                      <c:pt idx="11961">
                        <c:v>0</c:v>
                      </c:pt>
                      <c:pt idx="11962">
                        <c:v>0</c:v>
                      </c:pt>
                      <c:pt idx="11963">
                        <c:v>0</c:v>
                      </c:pt>
                      <c:pt idx="11964">
                        <c:v>0</c:v>
                      </c:pt>
                      <c:pt idx="11965">
                        <c:v>0</c:v>
                      </c:pt>
                      <c:pt idx="11966">
                        <c:v>0</c:v>
                      </c:pt>
                      <c:pt idx="11967">
                        <c:v>0</c:v>
                      </c:pt>
                      <c:pt idx="11968">
                        <c:v>0</c:v>
                      </c:pt>
                      <c:pt idx="11969">
                        <c:v>0</c:v>
                      </c:pt>
                      <c:pt idx="11970">
                        <c:v>0</c:v>
                      </c:pt>
                      <c:pt idx="11971">
                        <c:v>0</c:v>
                      </c:pt>
                      <c:pt idx="11972">
                        <c:v>0</c:v>
                      </c:pt>
                      <c:pt idx="11973">
                        <c:v>0</c:v>
                      </c:pt>
                      <c:pt idx="11974">
                        <c:v>0</c:v>
                      </c:pt>
                      <c:pt idx="11975">
                        <c:v>0</c:v>
                      </c:pt>
                      <c:pt idx="11976">
                        <c:v>0</c:v>
                      </c:pt>
                      <c:pt idx="11977">
                        <c:v>0</c:v>
                      </c:pt>
                      <c:pt idx="11978">
                        <c:v>0</c:v>
                      </c:pt>
                      <c:pt idx="11979">
                        <c:v>0</c:v>
                      </c:pt>
                      <c:pt idx="11980">
                        <c:v>0</c:v>
                      </c:pt>
                      <c:pt idx="11981">
                        <c:v>0</c:v>
                      </c:pt>
                      <c:pt idx="11982">
                        <c:v>0</c:v>
                      </c:pt>
                      <c:pt idx="11983">
                        <c:v>0</c:v>
                      </c:pt>
                      <c:pt idx="11984">
                        <c:v>0</c:v>
                      </c:pt>
                      <c:pt idx="11985">
                        <c:v>0</c:v>
                      </c:pt>
                      <c:pt idx="11986">
                        <c:v>0</c:v>
                      </c:pt>
                      <c:pt idx="11987">
                        <c:v>0</c:v>
                      </c:pt>
                      <c:pt idx="11988">
                        <c:v>0</c:v>
                      </c:pt>
                      <c:pt idx="11989">
                        <c:v>0</c:v>
                      </c:pt>
                      <c:pt idx="11990">
                        <c:v>0</c:v>
                      </c:pt>
                      <c:pt idx="11991">
                        <c:v>0</c:v>
                      </c:pt>
                      <c:pt idx="11992">
                        <c:v>0</c:v>
                      </c:pt>
                      <c:pt idx="11993">
                        <c:v>0</c:v>
                      </c:pt>
                      <c:pt idx="11994">
                        <c:v>0</c:v>
                      </c:pt>
                      <c:pt idx="11995">
                        <c:v>0</c:v>
                      </c:pt>
                      <c:pt idx="11996">
                        <c:v>0</c:v>
                      </c:pt>
                      <c:pt idx="11997">
                        <c:v>0</c:v>
                      </c:pt>
                      <c:pt idx="11998">
                        <c:v>0</c:v>
                      </c:pt>
                      <c:pt idx="11999">
                        <c:v>0</c:v>
                      </c:pt>
                      <c:pt idx="12000">
                        <c:v>0</c:v>
                      </c:pt>
                      <c:pt idx="12001">
                        <c:v>0</c:v>
                      </c:pt>
                      <c:pt idx="12002">
                        <c:v>0</c:v>
                      </c:pt>
                      <c:pt idx="12003">
                        <c:v>0</c:v>
                      </c:pt>
                      <c:pt idx="12004">
                        <c:v>0</c:v>
                      </c:pt>
                      <c:pt idx="12005">
                        <c:v>0</c:v>
                      </c:pt>
                      <c:pt idx="12006">
                        <c:v>0</c:v>
                      </c:pt>
                      <c:pt idx="12007">
                        <c:v>0</c:v>
                      </c:pt>
                      <c:pt idx="12008">
                        <c:v>0</c:v>
                      </c:pt>
                      <c:pt idx="12009">
                        <c:v>0</c:v>
                      </c:pt>
                      <c:pt idx="12010">
                        <c:v>0</c:v>
                      </c:pt>
                      <c:pt idx="12011">
                        <c:v>0</c:v>
                      </c:pt>
                      <c:pt idx="12012">
                        <c:v>0</c:v>
                      </c:pt>
                      <c:pt idx="12013">
                        <c:v>0</c:v>
                      </c:pt>
                      <c:pt idx="12014">
                        <c:v>0</c:v>
                      </c:pt>
                      <c:pt idx="12015">
                        <c:v>0</c:v>
                      </c:pt>
                      <c:pt idx="12016">
                        <c:v>0</c:v>
                      </c:pt>
                      <c:pt idx="12017">
                        <c:v>0</c:v>
                      </c:pt>
                      <c:pt idx="12018">
                        <c:v>0</c:v>
                      </c:pt>
                      <c:pt idx="12019">
                        <c:v>0</c:v>
                      </c:pt>
                      <c:pt idx="12020">
                        <c:v>0</c:v>
                      </c:pt>
                      <c:pt idx="12021">
                        <c:v>0</c:v>
                      </c:pt>
                      <c:pt idx="12022">
                        <c:v>0</c:v>
                      </c:pt>
                      <c:pt idx="12023">
                        <c:v>0</c:v>
                      </c:pt>
                      <c:pt idx="12024">
                        <c:v>0</c:v>
                      </c:pt>
                      <c:pt idx="12025">
                        <c:v>0</c:v>
                      </c:pt>
                      <c:pt idx="12026">
                        <c:v>0</c:v>
                      </c:pt>
                      <c:pt idx="12027">
                        <c:v>0</c:v>
                      </c:pt>
                      <c:pt idx="12028">
                        <c:v>0</c:v>
                      </c:pt>
                      <c:pt idx="12029">
                        <c:v>0</c:v>
                      </c:pt>
                      <c:pt idx="12030">
                        <c:v>0</c:v>
                      </c:pt>
                      <c:pt idx="12031">
                        <c:v>0</c:v>
                      </c:pt>
                      <c:pt idx="12032">
                        <c:v>0</c:v>
                      </c:pt>
                      <c:pt idx="12033">
                        <c:v>0</c:v>
                      </c:pt>
                      <c:pt idx="12034">
                        <c:v>0</c:v>
                      </c:pt>
                      <c:pt idx="12035">
                        <c:v>0</c:v>
                      </c:pt>
                      <c:pt idx="12036">
                        <c:v>0</c:v>
                      </c:pt>
                      <c:pt idx="12037">
                        <c:v>0</c:v>
                      </c:pt>
                      <c:pt idx="12038">
                        <c:v>0</c:v>
                      </c:pt>
                      <c:pt idx="12039">
                        <c:v>0</c:v>
                      </c:pt>
                      <c:pt idx="12040">
                        <c:v>0</c:v>
                      </c:pt>
                      <c:pt idx="12041">
                        <c:v>0</c:v>
                      </c:pt>
                      <c:pt idx="12042">
                        <c:v>0</c:v>
                      </c:pt>
                      <c:pt idx="12043">
                        <c:v>0</c:v>
                      </c:pt>
                      <c:pt idx="12044">
                        <c:v>0</c:v>
                      </c:pt>
                      <c:pt idx="12045">
                        <c:v>0</c:v>
                      </c:pt>
                      <c:pt idx="12046">
                        <c:v>0</c:v>
                      </c:pt>
                      <c:pt idx="12047">
                        <c:v>0</c:v>
                      </c:pt>
                      <c:pt idx="12048">
                        <c:v>0</c:v>
                      </c:pt>
                      <c:pt idx="12049">
                        <c:v>0</c:v>
                      </c:pt>
                      <c:pt idx="12050">
                        <c:v>0</c:v>
                      </c:pt>
                      <c:pt idx="12051">
                        <c:v>0</c:v>
                      </c:pt>
                      <c:pt idx="12052">
                        <c:v>0</c:v>
                      </c:pt>
                      <c:pt idx="12053">
                        <c:v>0</c:v>
                      </c:pt>
                      <c:pt idx="12054">
                        <c:v>0</c:v>
                      </c:pt>
                      <c:pt idx="12055">
                        <c:v>0</c:v>
                      </c:pt>
                      <c:pt idx="12056">
                        <c:v>0</c:v>
                      </c:pt>
                      <c:pt idx="12057">
                        <c:v>0</c:v>
                      </c:pt>
                      <c:pt idx="12058">
                        <c:v>0</c:v>
                      </c:pt>
                      <c:pt idx="12059">
                        <c:v>0</c:v>
                      </c:pt>
                      <c:pt idx="12060">
                        <c:v>0</c:v>
                      </c:pt>
                      <c:pt idx="12061">
                        <c:v>0</c:v>
                      </c:pt>
                      <c:pt idx="12062">
                        <c:v>0</c:v>
                      </c:pt>
                      <c:pt idx="12063">
                        <c:v>0</c:v>
                      </c:pt>
                      <c:pt idx="12064">
                        <c:v>0</c:v>
                      </c:pt>
                      <c:pt idx="12065">
                        <c:v>0</c:v>
                      </c:pt>
                      <c:pt idx="12066">
                        <c:v>0</c:v>
                      </c:pt>
                      <c:pt idx="12067">
                        <c:v>0</c:v>
                      </c:pt>
                      <c:pt idx="12068">
                        <c:v>0</c:v>
                      </c:pt>
                      <c:pt idx="12069">
                        <c:v>0</c:v>
                      </c:pt>
                      <c:pt idx="12070">
                        <c:v>0</c:v>
                      </c:pt>
                      <c:pt idx="12071">
                        <c:v>0</c:v>
                      </c:pt>
                      <c:pt idx="12072">
                        <c:v>0</c:v>
                      </c:pt>
                      <c:pt idx="12073">
                        <c:v>0</c:v>
                      </c:pt>
                      <c:pt idx="12074">
                        <c:v>0</c:v>
                      </c:pt>
                      <c:pt idx="12075">
                        <c:v>0</c:v>
                      </c:pt>
                      <c:pt idx="12076">
                        <c:v>0</c:v>
                      </c:pt>
                      <c:pt idx="12077">
                        <c:v>0</c:v>
                      </c:pt>
                      <c:pt idx="12078">
                        <c:v>0</c:v>
                      </c:pt>
                      <c:pt idx="12079">
                        <c:v>0</c:v>
                      </c:pt>
                      <c:pt idx="12080">
                        <c:v>0</c:v>
                      </c:pt>
                      <c:pt idx="12081">
                        <c:v>0</c:v>
                      </c:pt>
                      <c:pt idx="12082">
                        <c:v>0</c:v>
                      </c:pt>
                      <c:pt idx="12083">
                        <c:v>0</c:v>
                      </c:pt>
                      <c:pt idx="12084">
                        <c:v>0</c:v>
                      </c:pt>
                      <c:pt idx="12085">
                        <c:v>0</c:v>
                      </c:pt>
                      <c:pt idx="12086">
                        <c:v>0</c:v>
                      </c:pt>
                      <c:pt idx="12087">
                        <c:v>0</c:v>
                      </c:pt>
                      <c:pt idx="12088">
                        <c:v>0</c:v>
                      </c:pt>
                      <c:pt idx="12089">
                        <c:v>0</c:v>
                      </c:pt>
                      <c:pt idx="12090">
                        <c:v>0</c:v>
                      </c:pt>
                      <c:pt idx="12091">
                        <c:v>0</c:v>
                      </c:pt>
                      <c:pt idx="12092">
                        <c:v>0</c:v>
                      </c:pt>
                      <c:pt idx="12093">
                        <c:v>0</c:v>
                      </c:pt>
                      <c:pt idx="12094">
                        <c:v>0</c:v>
                      </c:pt>
                      <c:pt idx="12095">
                        <c:v>0</c:v>
                      </c:pt>
                      <c:pt idx="12096">
                        <c:v>0</c:v>
                      </c:pt>
                      <c:pt idx="12097">
                        <c:v>0</c:v>
                      </c:pt>
                      <c:pt idx="12098">
                        <c:v>0</c:v>
                      </c:pt>
                      <c:pt idx="12099">
                        <c:v>0</c:v>
                      </c:pt>
                      <c:pt idx="12100">
                        <c:v>0</c:v>
                      </c:pt>
                      <c:pt idx="12101">
                        <c:v>0</c:v>
                      </c:pt>
                      <c:pt idx="12102">
                        <c:v>0</c:v>
                      </c:pt>
                      <c:pt idx="12103">
                        <c:v>0</c:v>
                      </c:pt>
                      <c:pt idx="12104">
                        <c:v>0</c:v>
                      </c:pt>
                      <c:pt idx="12105">
                        <c:v>0</c:v>
                      </c:pt>
                      <c:pt idx="12106">
                        <c:v>0</c:v>
                      </c:pt>
                      <c:pt idx="12107">
                        <c:v>0</c:v>
                      </c:pt>
                      <c:pt idx="12108">
                        <c:v>0</c:v>
                      </c:pt>
                      <c:pt idx="12109">
                        <c:v>0</c:v>
                      </c:pt>
                      <c:pt idx="12110">
                        <c:v>0</c:v>
                      </c:pt>
                      <c:pt idx="12111">
                        <c:v>0</c:v>
                      </c:pt>
                      <c:pt idx="12112">
                        <c:v>0</c:v>
                      </c:pt>
                      <c:pt idx="12113">
                        <c:v>0</c:v>
                      </c:pt>
                      <c:pt idx="12114">
                        <c:v>0</c:v>
                      </c:pt>
                      <c:pt idx="12115">
                        <c:v>0</c:v>
                      </c:pt>
                      <c:pt idx="12116">
                        <c:v>0</c:v>
                      </c:pt>
                      <c:pt idx="12117">
                        <c:v>0</c:v>
                      </c:pt>
                      <c:pt idx="12118">
                        <c:v>0</c:v>
                      </c:pt>
                      <c:pt idx="12119">
                        <c:v>0</c:v>
                      </c:pt>
                      <c:pt idx="12120">
                        <c:v>0</c:v>
                      </c:pt>
                      <c:pt idx="12121">
                        <c:v>0</c:v>
                      </c:pt>
                      <c:pt idx="12122">
                        <c:v>0</c:v>
                      </c:pt>
                      <c:pt idx="12123">
                        <c:v>0</c:v>
                      </c:pt>
                      <c:pt idx="12124">
                        <c:v>0</c:v>
                      </c:pt>
                      <c:pt idx="12125">
                        <c:v>0</c:v>
                      </c:pt>
                      <c:pt idx="12126">
                        <c:v>0</c:v>
                      </c:pt>
                      <c:pt idx="12127">
                        <c:v>0</c:v>
                      </c:pt>
                      <c:pt idx="12128">
                        <c:v>0</c:v>
                      </c:pt>
                      <c:pt idx="12129">
                        <c:v>0</c:v>
                      </c:pt>
                      <c:pt idx="12130">
                        <c:v>0</c:v>
                      </c:pt>
                      <c:pt idx="12131">
                        <c:v>0</c:v>
                      </c:pt>
                      <c:pt idx="12132">
                        <c:v>0</c:v>
                      </c:pt>
                      <c:pt idx="12133">
                        <c:v>0</c:v>
                      </c:pt>
                      <c:pt idx="12134">
                        <c:v>0</c:v>
                      </c:pt>
                      <c:pt idx="12135">
                        <c:v>0</c:v>
                      </c:pt>
                      <c:pt idx="12136">
                        <c:v>0</c:v>
                      </c:pt>
                      <c:pt idx="12137">
                        <c:v>0</c:v>
                      </c:pt>
                      <c:pt idx="12138">
                        <c:v>0</c:v>
                      </c:pt>
                      <c:pt idx="12139">
                        <c:v>0</c:v>
                      </c:pt>
                      <c:pt idx="12140">
                        <c:v>0</c:v>
                      </c:pt>
                      <c:pt idx="12141">
                        <c:v>0</c:v>
                      </c:pt>
                      <c:pt idx="12142">
                        <c:v>0</c:v>
                      </c:pt>
                      <c:pt idx="12143">
                        <c:v>0</c:v>
                      </c:pt>
                      <c:pt idx="12144">
                        <c:v>0</c:v>
                      </c:pt>
                      <c:pt idx="12145">
                        <c:v>0</c:v>
                      </c:pt>
                      <c:pt idx="12146">
                        <c:v>0</c:v>
                      </c:pt>
                      <c:pt idx="12147">
                        <c:v>0</c:v>
                      </c:pt>
                      <c:pt idx="12148">
                        <c:v>0</c:v>
                      </c:pt>
                      <c:pt idx="12149">
                        <c:v>0</c:v>
                      </c:pt>
                      <c:pt idx="12150">
                        <c:v>0</c:v>
                      </c:pt>
                      <c:pt idx="12151">
                        <c:v>0</c:v>
                      </c:pt>
                      <c:pt idx="12152">
                        <c:v>0</c:v>
                      </c:pt>
                      <c:pt idx="12153">
                        <c:v>0</c:v>
                      </c:pt>
                      <c:pt idx="12154">
                        <c:v>0</c:v>
                      </c:pt>
                      <c:pt idx="12155">
                        <c:v>0</c:v>
                      </c:pt>
                      <c:pt idx="12156">
                        <c:v>0</c:v>
                      </c:pt>
                      <c:pt idx="12157">
                        <c:v>0</c:v>
                      </c:pt>
                      <c:pt idx="12158">
                        <c:v>0</c:v>
                      </c:pt>
                      <c:pt idx="12159">
                        <c:v>0</c:v>
                      </c:pt>
                      <c:pt idx="12160">
                        <c:v>0</c:v>
                      </c:pt>
                      <c:pt idx="12161">
                        <c:v>0</c:v>
                      </c:pt>
                      <c:pt idx="12162">
                        <c:v>0</c:v>
                      </c:pt>
                      <c:pt idx="12163">
                        <c:v>0</c:v>
                      </c:pt>
                      <c:pt idx="12164">
                        <c:v>0</c:v>
                      </c:pt>
                      <c:pt idx="12165">
                        <c:v>0</c:v>
                      </c:pt>
                      <c:pt idx="12166">
                        <c:v>0</c:v>
                      </c:pt>
                      <c:pt idx="12167">
                        <c:v>0</c:v>
                      </c:pt>
                      <c:pt idx="12168">
                        <c:v>0</c:v>
                      </c:pt>
                      <c:pt idx="12169">
                        <c:v>0</c:v>
                      </c:pt>
                      <c:pt idx="12170">
                        <c:v>0</c:v>
                      </c:pt>
                      <c:pt idx="12171">
                        <c:v>0</c:v>
                      </c:pt>
                      <c:pt idx="12172">
                        <c:v>0</c:v>
                      </c:pt>
                      <c:pt idx="12173">
                        <c:v>0</c:v>
                      </c:pt>
                      <c:pt idx="12174">
                        <c:v>0</c:v>
                      </c:pt>
                      <c:pt idx="12175">
                        <c:v>0</c:v>
                      </c:pt>
                      <c:pt idx="12176">
                        <c:v>0</c:v>
                      </c:pt>
                      <c:pt idx="12177">
                        <c:v>0</c:v>
                      </c:pt>
                      <c:pt idx="12178">
                        <c:v>0</c:v>
                      </c:pt>
                      <c:pt idx="12179">
                        <c:v>0</c:v>
                      </c:pt>
                      <c:pt idx="12180">
                        <c:v>0</c:v>
                      </c:pt>
                      <c:pt idx="12181">
                        <c:v>0</c:v>
                      </c:pt>
                      <c:pt idx="12182">
                        <c:v>0</c:v>
                      </c:pt>
                      <c:pt idx="12183">
                        <c:v>0</c:v>
                      </c:pt>
                      <c:pt idx="12184">
                        <c:v>0</c:v>
                      </c:pt>
                      <c:pt idx="12185">
                        <c:v>0</c:v>
                      </c:pt>
                      <c:pt idx="12186">
                        <c:v>0</c:v>
                      </c:pt>
                      <c:pt idx="12187">
                        <c:v>0</c:v>
                      </c:pt>
                      <c:pt idx="12188">
                        <c:v>0</c:v>
                      </c:pt>
                      <c:pt idx="12189">
                        <c:v>0</c:v>
                      </c:pt>
                      <c:pt idx="12190">
                        <c:v>0</c:v>
                      </c:pt>
                      <c:pt idx="12191">
                        <c:v>0</c:v>
                      </c:pt>
                      <c:pt idx="12192">
                        <c:v>0</c:v>
                      </c:pt>
                      <c:pt idx="12193">
                        <c:v>0</c:v>
                      </c:pt>
                      <c:pt idx="12194">
                        <c:v>0</c:v>
                      </c:pt>
                      <c:pt idx="12195">
                        <c:v>0</c:v>
                      </c:pt>
                      <c:pt idx="12196">
                        <c:v>0</c:v>
                      </c:pt>
                      <c:pt idx="12197">
                        <c:v>0</c:v>
                      </c:pt>
                      <c:pt idx="12198">
                        <c:v>0</c:v>
                      </c:pt>
                      <c:pt idx="12199">
                        <c:v>0</c:v>
                      </c:pt>
                      <c:pt idx="12200">
                        <c:v>0</c:v>
                      </c:pt>
                      <c:pt idx="12201">
                        <c:v>0</c:v>
                      </c:pt>
                      <c:pt idx="12202">
                        <c:v>0</c:v>
                      </c:pt>
                      <c:pt idx="12203">
                        <c:v>0</c:v>
                      </c:pt>
                      <c:pt idx="12204">
                        <c:v>0</c:v>
                      </c:pt>
                      <c:pt idx="12205">
                        <c:v>0</c:v>
                      </c:pt>
                      <c:pt idx="12206">
                        <c:v>0</c:v>
                      </c:pt>
                      <c:pt idx="12207">
                        <c:v>0</c:v>
                      </c:pt>
                      <c:pt idx="12208">
                        <c:v>0</c:v>
                      </c:pt>
                      <c:pt idx="12209">
                        <c:v>0</c:v>
                      </c:pt>
                      <c:pt idx="12210">
                        <c:v>0</c:v>
                      </c:pt>
                      <c:pt idx="12211">
                        <c:v>0</c:v>
                      </c:pt>
                      <c:pt idx="12212">
                        <c:v>0</c:v>
                      </c:pt>
                      <c:pt idx="12213">
                        <c:v>0</c:v>
                      </c:pt>
                      <c:pt idx="12214">
                        <c:v>0</c:v>
                      </c:pt>
                      <c:pt idx="12215">
                        <c:v>0</c:v>
                      </c:pt>
                      <c:pt idx="12216">
                        <c:v>0</c:v>
                      </c:pt>
                      <c:pt idx="12217">
                        <c:v>0</c:v>
                      </c:pt>
                      <c:pt idx="12218">
                        <c:v>0</c:v>
                      </c:pt>
                      <c:pt idx="12219">
                        <c:v>0</c:v>
                      </c:pt>
                      <c:pt idx="12220">
                        <c:v>0</c:v>
                      </c:pt>
                      <c:pt idx="12221">
                        <c:v>0</c:v>
                      </c:pt>
                      <c:pt idx="12222">
                        <c:v>0</c:v>
                      </c:pt>
                      <c:pt idx="12223">
                        <c:v>0</c:v>
                      </c:pt>
                      <c:pt idx="12224">
                        <c:v>0</c:v>
                      </c:pt>
                      <c:pt idx="12225">
                        <c:v>0</c:v>
                      </c:pt>
                      <c:pt idx="12226">
                        <c:v>0</c:v>
                      </c:pt>
                      <c:pt idx="12227">
                        <c:v>0</c:v>
                      </c:pt>
                      <c:pt idx="12228">
                        <c:v>0</c:v>
                      </c:pt>
                      <c:pt idx="12229">
                        <c:v>0</c:v>
                      </c:pt>
                      <c:pt idx="12230">
                        <c:v>0</c:v>
                      </c:pt>
                      <c:pt idx="12231">
                        <c:v>0</c:v>
                      </c:pt>
                      <c:pt idx="12232">
                        <c:v>0</c:v>
                      </c:pt>
                      <c:pt idx="12233">
                        <c:v>0</c:v>
                      </c:pt>
                      <c:pt idx="12234">
                        <c:v>0</c:v>
                      </c:pt>
                      <c:pt idx="12235">
                        <c:v>0</c:v>
                      </c:pt>
                      <c:pt idx="12236">
                        <c:v>0</c:v>
                      </c:pt>
                      <c:pt idx="12237">
                        <c:v>0</c:v>
                      </c:pt>
                      <c:pt idx="12238">
                        <c:v>0</c:v>
                      </c:pt>
                      <c:pt idx="12239">
                        <c:v>0</c:v>
                      </c:pt>
                      <c:pt idx="12240">
                        <c:v>0</c:v>
                      </c:pt>
                      <c:pt idx="12241">
                        <c:v>0</c:v>
                      </c:pt>
                      <c:pt idx="12242">
                        <c:v>0</c:v>
                      </c:pt>
                      <c:pt idx="12243">
                        <c:v>0</c:v>
                      </c:pt>
                      <c:pt idx="12244">
                        <c:v>0</c:v>
                      </c:pt>
                      <c:pt idx="12245">
                        <c:v>0</c:v>
                      </c:pt>
                      <c:pt idx="12246">
                        <c:v>0</c:v>
                      </c:pt>
                      <c:pt idx="12247">
                        <c:v>0</c:v>
                      </c:pt>
                      <c:pt idx="12248">
                        <c:v>0</c:v>
                      </c:pt>
                      <c:pt idx="12249">
                        <c:v>0</c:v>
                      </c:pt>
                      <c:pt idx="12250">
                        <c:v>0</c:v>
                      </c:pt>
                      <c:pt idx="12251">
                        <c:v>0</c:v>
                      </c:pt>
                      <c:pt idx="12252">
                        <c:v>0</c:v>
                      </c:pt>
                      <c:pt idx="12253">
                        <c:v>0</c:v>
                      </c:pt>
                      <c:pt idx="12254">
                        <c:v>0</c:v>
                      </c:pt>
                      <c:pt idx="12255">
                        <c:v>0</c:v>
                      </c:pt>
                      <c:pt idx="12256">
                        <c:v>0</c:v>
                      </c:pt>
                      <c:pt idx="12257">
                        <c:v>0</c:v>
                      </c:pt>
                      <c:pt idx="12258">
                        <c:v>0</c:v>
                      </c:pt>
                      <c:pt idx="12259">
                        <c:v>0</c:v>
                      </c:pt>
                      <c:pt idx="12260">
                        <c:v>0</c:v>
                      </c:pt>
                      <c:pt idx="12261">
                        <c:v>0</c:v>
                      </c:pt>
                      <c:pt idx="12262">
                        <c:v>0</c:v>
                      </c:pt>
                      <c:pt idx="12263">
                        <c:v>0</c:v>
                      </c:pt>
                      <c:pt idx="12264">
                        <c:v>0</c:v>
                      </c:pt>
                      <c:pt idx="12265">
                        <c:v>0</c:v>
                      </c:pt>
                      <c:pt idx="12266">
                        <c:v>0</c:v>
                      </c:pt>
                      <c:pt idx="12267">
                        <c:v>0</c:v>
                      </c:pt>
                      <c:pt idx="12268">
                        <c:v>0</c:v>
                      </c:pt>
                      <c:pt idx="12269">
                        <c:v>0</c:v>
                      </c:pt>
                      <c:pt idx="12270">
                        <c:v>0</c:v>
                      </c:pt>
                      <c:pt idx="12271">
                        <c:v>0</c:v>
                      </c:pt>
                      <c:pt idx="12272">
                        <c:v>0</c:v>
                      </c:pt>
                      <c:pt idx="12273">
                        <c:v>0</c:v>
                      </c:pt>
                      <c:pt idx="12274">
                        <c:v>0</c:v>
                      </c:pt>
                      <c:pt idx="12275">
                        <c:v>0</c:v>
                      </c:pt>
                      <c:pt idx="12276">
                        <c:v>0</c:v>
                      </c:pt>
                      <c:pt idx="12277">
                        <c:v>0</c:v>
                      </c:pt>
                      <c:pt idx="12278">
                        <c:v>0</c:v>
                      </c:pt>
                      <c:pt idx="12279">
                        <c:v>0</c:v>
                      </c:pt>
                      <c:pt idx="12280">
                        <c:v>0</c:v>
                      </c:pt>
                      <c:pt idx="12281">
                        <c:v>0</c:v>
                      </c:pt>
                      <c:pt idx="12282">
                        <c:v>0</c:v>
                      </c:pt>
                      <c:pt idx="12283">
                        <c:v>0</c:v>
                      </c:pt>
                      <c:pt idx="12284">
                        <c:v>0</c:v>
                      </c:pt>
                      <c:pt idx="12285">
                        <c:v>0</c:v>
                      </c:pt>
                      <c:pt idx="12286">
                        <c:v>0</c:v>
                      </c:pt>
                      <c:pt idx="12287">
                        <c:v>0</c:v>
                      </c:pt>
                      <c:pt idx="12288">
                        <c:v>0</c:v>
                      </c:pt>
                      <c:pt idx="12289">
                        <c:v>0</c:v>
                      </c:pt>
                      <c:pt idx="12290">
                        <c:v>0</c:v>
                      </c:pt>
                      <c:pt idx="12291">
                        <c:v>0</c:v>
                      </c:pt>
                      <c:pt idx="12292">
                        <c:v>0</c:v>
                      </c:pt>
                      <c:pt idx="12293">
                        <c:v>0</c:v>
                      </c:pt>
                      <c:pt idx="12294">
                        <c:v>0</c:v>
                      </c:pt>
                      <c:pt idx="12295">
                        <c:v>0</c:v>
                      </c:pt>
                      <c:pt idx="12296">
                        <c:v>0</c:v>
                      </c:pt>
                      <c:pt idx="12297">
                        <c:v>0</c:v>
                      </c:pt>
                      <c:pt idx="12298">
                        <c:v>0</c:v>
                      </c:pt>
                      <c:pt idx="12299">
                        <c:v>0</c:v>
                      </c:pt>
                      <c:pt idx="12300">
                        <c:v>0</c:v>
                      </c:pt>
                      <c:pt idx="12301">
                        <c:v>0</c:v>
                      </c:pt>
                      <c:pt idx="12302">
                        <c:v>0</c:v>
                      </c:pt>
                      <c:pt idx="12303">
                        <c:v>0</c:v>
                      </c:pt>
                      <c:pt idx="12304">
                        <c:v>0</c:v>
                      </c:pt>
                      <c:pt idx="12305">
                        <c:v>0</c:v>
                      </c:pt>
                      <c:pt idx="12306">
                        <c:v>0</c:v>
                      </c:pt>
                      <c:pt idx="12307">
                        <c:v>0</c:v>
                      </c:pt>
                      <c:pt idx="12308">
                        <c:v>0</c:v>
                      </c:pt>
                      <c:pt idx="12309">
                        <c:v>0</c:v>
                      </c:pt>
                      <c:pt idx="12310">
                        <c:v>0</c:v>
                      </c:pt>
                      <c:pt idx="12311">
                        <c:v>0</c:v>
                      </c:pt>
                      <c:pt idx="12312">
                        <c:v>0</c:v>
                      </c:pt>
                      <c:pt idx="12313">
                        <c:v>0</c:v>
                      </c:pt>
                      <c:pt idx="12314">
                        <c:v>0</c:v>
                      </c:pt>
                      <c:pt idx="12315">
                        <c:v>0</c:v>
                      </c:pt>
                      <c:pt idx="12316">
                        <c:v>0</c:v>
                      </c:pt>
                      <c:pt idx="12317">
                        <c:v>0</c:v>
                      </c:pt>
                      <c:pt idx="12318">
                        <c:v>0</c:v>
                      </c:pt>
                      <c:pt idx="12319">
                        <c:v>0</c:v>
                      </c:pt>
                      <c:pt idx="12320">
                        <c:v>0</c:v>
                      </c:pt>
                      <c:pt idx="12321">
                        <c:v>0</c:v>
                      </c:pt>
                      <c:pt idx="12322">
                        <c:v>0</c:v>
                      </c:pt>
                      <c:pt idx="12323">
                        <c:v>0</c:v>
                      </c:pt>
                      <c:pt idx="12324">
                        <c:v>0</c:v>
                      </c:pt>
                      <c:pt idx="12325">
                        <c:v>0</c:v>
                      </c:pt>
                      <c:pt idx="12326">
                        <c:v>0</c:v>
                      </c:pt>
                      <c:pt idx="12327">
                        <c:v>0</c:v>
                      </c:pt>
                      <c:pt idx="12328">
                        <c:v>0</c:v>
                      </c:pt>
                      <c:pt idx="12329">
                        <c:v>0</c:v>
                      </c:pt>
                      <c:pt idx="12330">
                        <c:v>0</c:v>
                      </c:pt>
                      <c:pt idx="12331">
                        <c:v>0</c:v>
                      </c:pt>
                      <c:pt idx="12332">
                        <c:v>0</c:v>
                      </c:pt>
                      <c:pt idx="12333">
                        <c:v>0</c:v>
                      </c:pt>
                      <c:pt idx="12334">
                        <c:v>0</c:v>
                      </c:pt>
                      <c:pt idx="12335">
                        <c:v>0</c:v>
                      </c:pt>
                      <c:pt idx="12336">
                        <c:v>0</c:v>
                      </c:pt>
                      <c:pt idx="12337">
                        <c:v>0</c:v>
                      </c:pt>
                      <c:pt idx="12338">
                        <c:v>0</c:v>
                      </c:pt>
                      <c:pt idx="12339">
                        <c:v>0</c:v>
                      </c:pt>
                      <c:pt idx="12340">
                        <c:v>0</c:v>
                      </c:pt>
                      <c:pt idx="12341">
                        <c:v>0</c:v>
                      </c:pt>
                      <c:pt idx="12342">
                        <c:v>0</c:v>
                      </c:pt>
                      <c:pt idx="12343">
                        <c:v>0</c:v>
                      </c:pt>
                      <c:pt idx="12344">
                        <c:v>0</c:v>
                      </c:pt>
                      <c:pt idx="12345">
                        <c:v>0</c:v>
                      </c:pt>
                      <c:pt idx="12346">
                        <c:v>0</c:v>
                      </c:pt>
                      <c:pt idx="12347">
                        <c:v>0</c:v>
                      </c:pt>
                      <c:pt idx="12348">
                        <c:v>0</c:v>
                      </c:pt>
                      <c:pt idx="12349">
                        <c:v>0</c:v>
                      </c:pt>
                      <c:pt idx="12350">
                        <c:v>0</c:v>
                      </c:pt>
                      <c:pt idx="12351">
                        <c:v>0</c:v>
                      </c:pt>
                      <c:pt idx="12352">
                        <c:v>0</c:v>
                      </c:pt>
                      <c:pt idx="12353">
                        <c:v>0</c:v>
                      </c:pt>
                      <c:pt idx="12354">
                        <c:v>0</c:v>
                      </c:pt>
                      <c:pt idx="12355">
                        <c:v>0</c:v>
                      </c:pt>
                      <c:pt idx="12356">
                        <c:v>0</c:v>
                      </c:pt>
                      <c:pt idx="12357">
                        <c:v>0</c:v>
                      </c:pt>
                      <c:pt idx="12358">
                        <c:v>0</c:v>
                      </c:pt>
                      <c:pt idx="12359">
                        <c:v>0</c:v>
                      </c:pt>
                      <c:pt idx="12360">
                        <c:v>0</c:v>
                      </c:pt>
                      <c:pt idx="12361">
                        <c:v>0</c:v>
                      </c:pt>
                      <c:pt idx="12362">
                        <c:v>0</c:v>
                      </c:pt>
                      <c:pt idx="12363">
                        <c:v>0</c:v>
                      </c:pt>
                      <c:pt idx="12364">
                        <c:v>0</c:v>
                      </c:pt>
                      <c:pt idx="12365">
                        <c:v>0</c:v>
                      </c:pt>
                      <c:pt idx="12366">
                        <c:v>0</c:v>
                      </c:pt>
                      <c:pt idx="12367">
                        <c:v>0</c:v>
                      </c:pt>
                      <c:pt idx="12368">
                        <c:v>0</c:v>
                      </c:pt>
                      <c:pt idx="12369">
                        <c:v>0</c:v>
                      </c:pt>
                      <c:pt idx="12370">
                        <c:v>0</c:v>
                      </c:pt>
                      <c:pt idx="12371">
                        <c:v>0</c:v>
                      </c:pt>
                      <c:pt idx="12372">
                        <c:v>0</c:v>
                      </c:pt>
                      <c:pt idx="12373">
                        <c:v>0</c:v>
                      </c:pt>
                      <c:pt idx="12374">
                        <c:v>0</c:v>
                      </c:pt>
                      <c:pt idx="12375">
                        <c:v>0</c:v>
                      </c:pt>
                      <c:pt idx="12376">
                        <c:v>0</c:v>
                      </c:pt>
                      <c:pt idx="12377">
                        <c:v>0</c:v>
                      </c:pt>
                      <c:pt idx="12378">
                        <c:v>0</c:v>
                      </c:pt>
                      <c:pt idx="12379">
                        <c:v>0</c:v>
                      </c:pt>
                      <c:pt idx="12380">
                        <c:v>0</c:v>
                      </c:pt>
                      <c:pt idx="12381">
                        <c:v>0</c:v>
                      </c:pt>
                      <c:pt idx="12382">
                        <c:v>0</c:v>
                      </c:pt>
                      <c:pt idx="12383">
                        <c:v>0</c:v>
                      </c:pt>
                      <c:pt idx="12384">
                        <c:v>0</c:v>
                      </c:pt>
                      <c:pt idx="12385">
                        <c:v>0</c:v>
                      </c:pt>
                      <c:pt idx="12386">
                        <c:v>0</c:v>
                      </c:pt>
                      <c:pt idx="12387">
                        <c:v>0</c:v>
                      </c:pt>
                      <c:pt idx="12388">
                        <c:v>0</c:v>
                      </c:pt>
                      <c:pt idx="12389">
                        <c:v>0</c:v>
                      </c:pt>
                      <c:pt idx="12390">
                        <c:v>0</c:v>
                      </c:pt>
                      <c:pt idx="12391">
                        <c:v>0</c:v>
                      </c:pt>
                      <c:pt idx="12392">
                        <c:v>0</c:v>
                      </c:pt>
                      <c:pt idx="12393">
                        <c:v>0</c:v>
                      </c:pt>
                      <c:pt idx="12394">
                        <c:v>0</c:v>
                      </c:pt>
                      <c:pt idx="12395">
                        <c:v>0</c:v>
                      </c:pt>
                      <c:pt idx="12396">
                        <c:v>0</c:v>
                      </c:pt>
                      <c:pt idx="12397">
                        <c:v>0</c:v>
                      </c:pt>
                      <c:pt idx="12398">
                        <c:v>0</c:v>
                      </c:pt>
                      <c:pt idx="12399">
                        <c:v>0</c:v>
                      </c:pt>
                      <c:pt idx="12400">
                        <c:v>0</c:v>
                      </c:pt>
                      <c:pt idx="12401">
                        <c:v>0</c:v>
                      </c:pt>
                      <c:pt idx="12402">
                        <c:v>0</c:v>
                      </c:pt>
                      <c:pt idx="12403">
                        <c:v>0</c:v>
                      </c:pt>
                      <c:pt idx="12404">
                        <c:v>0</c:v>
                      </c:pt>
                      <c:pt idx="12405">
                        <c:v>0</c:v>
                      </c:pt>
                      <c:pt idx="12406">
                        <c:v>0</c:v>
                      </c:pt>
                      <c:pt idx="12407">
                        <c:v>0</c:v>
                      </c:pt>
                      <c:pt idx="12408">
                        <c:v>0</c:v>
                      </c:pt>
                      <c:pt idx="12409">
                        <c:v>0</c:v>
                      </c:pt>
                      <c:pt idx="12410">
                        <c:v>0</c:v>
                      </c:pt>
                      <c:pt idx="12411">
                        <c:v>0</c:v>
                      </c:pt>
                      <c:pt idx="12412">
                        <c:v>0</c:v>
                      </c:pt>
                      <c:pt idx="12413">
                        <c:v>0</c:v>
                      </c:pt>
                      <c:pt idx="12414">
                        <c:v>0</c:v>
                      </c:pt>
                      <c:pt idx="12415">
                        <c:v>0</c:v>
                      </c:pt>
                      <c:pt idx="12416">
                        <c:v>0</c:v>
                      </c:pt>
                      <c:pt idx="12417">
                        <c:v>0</c:v>
                      </c:pt>
                      <c:pt idx="12418">
                        <c:v>0</c:v>
                      </c:pt>
                      <c:pt idx="12419">
                        <c:v>0</c:v>
                      </c:pt>
                      <c:pt idx="12420">
                        <c:v>0</c:v>
                      </c:pt>
                      <c:pt idx="12421">
                        <c:v>0</c:v>
                      </c:pt>
                      <c:pt idx="12422">
                        <c:v>0</c:v>
                      </c:pt>
                      <c:pt idx="12423">
                        <c:v>0</c:v>
                      </c:pt>
                      <c:pt idx="12424">
                        <c:v>0</c:v>
                      </c:pt>
                      <c:pt idx="12425">
                        <c:v>0</c:v>
                      </c:pt>
                      <c:pt idx="12426">
                        <c:v>0</c:v>
                      </c:pt>
                      <c:pt idx="12427">
                        <c:v>0</c:v>
                      </c:pt>
                      <c:pt idx="12428">
                        <c:v>0</c:v>
                      </c:pt>
                      <c:pt idx="12429">
                        <c:v>0</c:v>
                      </c:pt>
                      <c:pt idx="12430">
                        <c:v>0</c:v>
                      </c:pt>
                      <c:pt idx="12431">
                        <c:v>0</c:v>
                      </c:pt>
                      <c:pt idx="12432">
                        <c:v>0</c:v>
                      </c:pt>
                      <c:pt idx="12433">
                        <c:v>0</c:v>
                      </c:pt>
                      <c:pt idx="12434">
                        <c:v>0</c:v>
                      </c:pt>
                      <c:pt idx="12435">
                        <c:v>0</c:v>
                      </c:pt>
                      <c:pt idx="12436">
                        <c:v>0</c:v>
                      </c:pt>
                      <c:pt idx="12437">
                        <c:v>0</c:v>
                      </c:pt>
                      <c:pt idx="12438">
                        <c:v>0</c:v>
                      </c:pt>
                      <c:pt idx="12439">
                        <c:v>0</c:v>
                      </c:pt>
                      <c:pt idx="12440">
                        <c:v>0</c:v>
                      </c:pt>
                      <c:pt idx="12441">
                        <c:v>0</c:v>
                      </c:pt>
                      <c:pt idx="12442">
                        <c:v>0</c:v>
                      </c:pt>
                      <c:pt idx="12443">
                        <c:v>0</c:v>
                      </c:pt>
                      <c:pt idx="12444">
                        <c:v>0</c:v>
                      </c:pt>
                      <c:pt idx="12445">
                        <c:v>0</c:v>
                      </c:pt>
                      <c:pt idx="12446">
                        <c:v>0</c:v>
                      </c:pt>
                      <c:pt idx="12447">
                        <c:v>0</c:v>
                      </c:pt>
                      <c:pt idx="12448">
                        <c:v>0</c:v>
                      </c:pt>
                      <c:pt idx="12449">
                        <c:v>0</c:v>
                      </c:pt>
                      <c:pt idx="12450">
                        <c:v>0</c:v>
                      </c:pt>
                      <c:pt idx="12451">
                        <c:v>0</c:v>
                      </c:pt>
                      <c:pt idx="12452">
                        <c:v>0</c:v>
                      </c:pt>
                      <c:pt idx="12453">
                        <c:v>0</c:v>
                      </c:pt>
                      <c:pt idx="12454">
                        <c:v>0</c:v>
                      </c:pt>
                      <c:pt idx="12455">
                        <c:v>0</c:v>
                      </c:pt>
                      <c:pt idx="12456">
                        <c:v>0</c:v>
                      </c:pt>
                      <c:pt idx="12457">
                        <c:v>0</c:v>
                      </c:pt>
                      <c:pt idx="12458">
                        <c:v>0</c:v>
                      </c:pt>
                      <c:pt idx="12459">
                        <c:v>0</c:v>
                      </c:pt>
                      <c:pt idx="12460">
                        <c:v>0</c:v>
                      </c:pt>
                      <c:pt idx="12461">
                        <c:v>0</c:v>
                      </c:pt>
                      <c:pt idx="12462">
                        <c:v>0</c:v>
                      </c:pt>
                      <c:pt idx="12463">
                        <c:v>0</c:v>
                      </c:pt>
                      <c:pt idx="12464">
                        <c:v>0</c:v>
                      </c:pt>
                      <c:pt idx="12465">
                        <c:v>0</c:v>
                      </c:pt>
                      <c:pt idx="12466">
                        <c:v>0</c:v>
                      </c:pt>
                      <c:pt idx="12467">
                        <c:v>0</c:v>
                      </c:pt>
                      <c:pt idx="12468">
                        <c:v>0</c:v>
                      </c:pt>
                      <c:pt idx="12469">
                        <c:v>0</c:v>
                      </c:pt>
                      <c:pt idx="12470">
                        <c:v>0</c:v>
                      </c:pt>
                      <c:pt idx="12471">
                        <c:v>0</c:v>
                      </c:pt>
                      <c:pt idx="12472">
                        <c:v>0</c:v>
                      </c:pt>
                      <c:pt idx="12473">
                        <c:v>0</c:v>
                      </c:pt>
                      <c:pt idx="12474">
                        <c:v>0</c:v>
                      </c:pt>
                      <c:pt idx="12475">
                        <c:v>0</c:v>
                      </c:pt>
                      <c:pt idx="12476">
                        <c:v>0</c:v>
                      </c:pt>
                      <c:pt idx="12477">
                        <c:v>0</c:v>
                      </c:pt>
                      <c:pt idx="12478">
                        <c:v>0</c:v>
                      </c:pt>
                      <c:pt idx="12479">
                        <c:v>0</c:v>
                      </c:pt>
                      <c:pt idx="12480">
                        <c:v>0</c:v>
                      </c:pt>
                      <c:pt idx="12481">
                        <c:v>0</c:v>
                      </c:pt>
                      <c:pt idx="12482">
                        <c:v>0</c:v>
                      </c:pt>
                      <c:pt idx="12483">
                        <c:v>0</c:v>
                      </c:pt>
                      <c:pt idx="12484">
                        <c:v>0</c:v>
                      </c:pt>
                      <c:pt idx="12485">
                        <c:v>0</c:v>
                      </c:pt>
                      <c:pt idx="12486">
                        <c:v>0</c:v>
                      </c:pt>
                      <c:pt idx="12487">
                        <c:v>0</c:v>
                      </c:pt>
                      <c:pt idx="12488">
                        <c:v>0</c:v>
                      </c:pt>
                      <c:pt idx="12489">
                        <c:v>0</c:v>
                      </c:pt>
                      <c:pt idx="12490">
                        <c:v>0</c:v>
                      </c:pt>
                      <c:pt idx="12491">
                        <c:v>0</c:v>
                      </c:pt>
                      <c:pt idx="12492">
                        <c:v>0</c:v>
                      </c:pt>
                      <c:pt idx="12493">
                        <c:v>0</c:v>
                      </c:pt>
                      <c:pt idx="12494">
                        <c:v>0</c:v>
                      </c:pt>
                      <c:pt idx="12495">
                        <c:v>0</c:v>
                      </c:pt>
                      <c:pt idx="12496">
                        <c:v>0</c:v>
                      </c:pt>
                      <c:pt idx="12497">
                        <c:v>0</c:v>
                      </c:pt>
                      <c:pt idx="12498">
                        <c:v>0</c:v>
                      </c:pt>
                      <c:pt idx="12499">
                        <c:v>0</c:v>
                      </c:pt>
                      <c:pt idx="12500">
                        <c:v>0</c:v>
                      </c:pt>
                      <c:pt idx="12501">
                        <c:v>0</c:v>
                      </c:pt>
                      <c:pt idx="12502">
                        <c:v>0</c:v>
                      </c:pt>
                      <c:pt idx="12503">
                        <c:v>0</c:v>
                      </c:pt>
                      <c:pt idx="12504">
                        <c:v>0</c:v>
                      </c:pt>
                      <c:pt idx="12505">
                        <c:v>0</c:v>
                      </c:pt>
                      <c:pt idx="12506">
                        <c:v>0</c:v>
                      </c:pt>
                      <c:pt idx="12507">
                        <c:v>0</c:v>
                      </c:pt>
                      <c:pt idx="12508">
                        <c:v>0</c:v>
                      </c:pt>
                      <c:pt idx="12509">
                        <c:v>0</c:v>
                      </c:pt>
                      <c:pt idx="12510">
                        <c:v>0</c:v>
                      </c:pt>
                      <c:pt idx="12511">
                        <c:v>0</c:v>
                      </c:pt>
                      <c:pt idx="12512">
                        <c:v>0</c:v>
                      </c:pt>
                      <c:pt idx="12513">
                        <c:v>0</c:v>
                      </c:pt>
                      <c:pt idx="12514">
                        <c:v>0</c:v>
                      </c:pt>
                      <c:pt idx="12515">
                        <c:v>0</c:v>
                      </c:pt>
                      <c:pt idx="12516">
                        <c:v>0</c:v>
                      </c:pt>
                      <c:pt idx="12517">
                        <c:v>0</c:v>
                      </c:pt>
                      <c:pt idx="12518">
                        <c:v>0</c:v>
                      </c:pt>
                      <c:pt idx="12519">
                        <c:v>0</c:v>
                      </c:pt>
                      <c:pt idx="12520">
                        <c:v>0</c:v>
                      </c:pt>
                      <c:pt idx="12521">
                        <c:v>0</c:v>
                      </c:pt>
                      <c:pt idx="12522">
                        <c:v>0</c:v>
                      </c:pt>
                      <c:pt idx="12523">
                        <c:v>0</c:v>
                      </c:pt>
                      <c:pt idx="12524">
                        <c:v>0</c:v>
                      </c:pt>
                      <c:pt idx="12525">
                        <c:v>0</c:v>
                      </c:pt>
                      <c:pt idx="12526">
                        <c:v>0</c:v>
                      </c:pt>
                      <c:pt idx="12527">
                        <c:v>0</c:v>
                      </c:pt>
                      <c:pt idx="12528">
                        <c:v>0</c:v>
                      </c:pt>
                      <c:pt idx="12529">
                        <c:v>0</c:v>
                      </c:pt>
                      <c:pt idx="12530">
                        <c:v>0</c:v>
                      </c:pt>
                      <c:pt idx="12531">
                        <c:v>0</c:v>
                      </c:pt>
                      <c:pt idx="12532">
                        <c:v>0</c:v>
                      </c:pt>
                      <c:pt idx="12533">
                        <c:v>0</c:v>
                      </c:pt>
                      <c:pt idx="12534">
                        <c:v>0</c:v>
                      </c:pt>
                      <c:pt idx="12535">
                        <c:v>0</c:v>
                      </c:pt>
                      <c:pt idx="12536">
                        <c:v>0</c:v>
                      </c:pt>
                      <c:pt idx="12537">
                        <c:v>0</c:v>
                      </c:pt>
                      <c:pt idx="12538">
                        <c:v>0</c:v>
                      </c:pt>
                      <c:pt idx="12539">
                        <c:v>0</c:v>
                      </c:pt>
                      <c:pt idx="12540">
                        <c:v>0</c:v>
                      </c:pt>
                      <c:pt idx="12541">
                        <c:v>0</c:v>
                      </c:pt>
                      <c:pt idx="12542">
                        <c:v>0</c:v>
                      </c:pt>
                      <c:pt idx="12543">
                        <c:v>0</c:v>
                      </c:pt>
                      <c:pt idx="12544">
                        <c:v>0</c:v>
                      </c:pt>
                      <c:pt idx="12545">
                        <c:v>0</c:v>
                      </c:pt>
                      <c:pt idx="12546">
                        <c:v>0</c:v>
                      </c:pt>
                      <c:pt idx="12547">
                        <c:v>0</c:v>
                      </c:pt>
                      <c:pt idx="12548">
                        <c:v>0</c:v>
                      </c:pt>
                      <c:pt idx="12549">
                        <c:v>0</c:v>
                      </c:pt>
                      <c:pt idx="12550">
                        <c:v>0</c:v>
                      </c:pt>
                      <c:pt idx="12551">
                        <c:v>0</c:v>
                      </c:pt>
                      <c:pt idx="12552">
                        <c:v>0</c:v>
                      </c:pt>
                      <c:pt idx="12553">
                        <c:v>0</c:v>
                      </c:pt>
                      <c:pt idx="12554">
                        <c:v>0</c:v>
                      </c:pt>
                      <c:pt idx="12555">
                        <c:v>0</c:v>
                      </c:pt>
                      <c:pt idx="12556">
                        <c:v>0</c:v>
                      </c:pt>
                      <c:pt idx="12557">
                        <c:v>0</c:v>
                      </c:pt>
                      <c:pt idx="12558">
                        <c:v>0</c:v>
                      </c:pt>
                      <c:pt idx="12559">
                        <c:v>0</c:v>
                      </c:pt>
                      <c:pt idx="12560">
                        <c:v>0</c:v>
                      </c:pt>
                      <c:pt idx="12561">
                        <c:v>0</c:v>
                      </c:pt>
                      <c:pt idx="12562">
                        <c:v>0</c:v>
                      </c:pt>
                      <c:pt idx="12563">
                        <c:v>0</c:v>
                      </c:pt>
                      <c:pt idx="12564">
                        <c:v>0</c:v>
                      </c:pt>
                      <c:pt idx="12565">
                        <c:v>0</c:v>
                      </c:pt>
                      <c:pt idx="12566">
                        <c:v>0</c:v>
                      </c:pt>
                      <c:pt idx="12567">
                        <c:v>0</c:v>
                      </c:pt>
                      <c:pt idx="12568">
                        <c:v>0</c:v>
                      </c:pt>
                      <c:pt idx="12569">
                        <c:v>0</c:v>
                      </c:pt>
                      <c:pt idx="12570">
                        <c:v>0</c:v>
                      </c:pt>
                      <c:pt idx="12571">
                        <c:v>0</c:v>
                      </c:pt>
                      <c:pt idx="12572">
                        <c:v>0</c:v>
                      </c:pt>
                      <c:pt idx="12573">
                        <c:v>0</c:v>
                      </c:pt>
                      <c:pt idx="12574">
                        <c:v>0</c:v>
                      </c:pt>
                      <c:pt idx="12575">
                        <c:v>0</c:v>
                      </c:pt>
                      <c:pt idx="12576">
                        <c:v>0</c:v>
                      </c:pt>
                      <c:pt idx="12577">
                        <c:v>0</c:v>
                      </c:pt>
                      <c:pt idx="12578">
                        <c:v>0</c:v>
                      </c:pt>
                      <c:pt idx="12579">
                        <c:v>0</c:v>
                      </c:pt>
                      <c:pt idx="12580">
                        <c:v>0</c:v>
                      </c:pt>
                      <c:pt idx="12581">
                        <c:v>0</c:v>
                      </c:pt>
                      <c:pt idx="12582">
                        <c:v>0</c:v>
                      </c:pt>
                      <c:pt idx="12583">
                        <c:v>0</c:v>
                      </c:pt>
                      <c:pt idx="12584">
                        <c:v>0</c:v>
                      </c:pt>
                      <c:pt idx="12585">
                        <c:v>0</c:v>
                      </c:pt>
                      <c:pt idx="12586">
                        <c:v>0</c:v>
                      </c:pt>
                      <c:pt idx="12587">
                        <c:v>0</c:v>
                      </c:pt>
                      <c:pt idx="12588">
                        <c:v>0</c:v>
                      </c:pt>
                      <c:pt idx="12589">
                        <c:v>0</c:v>
                      </c:pt>
                      <c:pt idx="12590">
                        <c:v>0</c:v>
                      </c:pt>
                      <c:pt idx="12591">
                        <c:v>0</c:v>
                      </c:pt>
                      <c:pt idx="12592">
                        <c:v>0</c:v>
                      </c:pt>
                      <c:pt idx="12593">
                        <c:v>0</c:v>
                      </c:pt>
                      <c:pt idx="12594">
                        <c:v>0</c:v>
                      </c:pt>
                      <c:pt idx="12595">
                        <c:v>0</c:v>
                      </c:pt>
                      <c:pt idx="12596">
                        <c:v>0</c:v>
                      </c:pt>
                      <c:pt idx="12597">
                        <c:v>0</c:v>
                      </c:pt>
                      <c:pt idx="12598">
                        <c:v>0</c:v>
                      </c:pt>
                      <c:pt idx="12599">
                        <c:v>0</c:v>
                      </c:pt>
                      <c:pt idx="12600">
                        <c:v>0</c:v>
                      </c:pt>
                      <c:pt idx="12601">
                        <c:v>0</c:v>
                      </c:pt>
                      <c:pt idx="12602">
                        <c:v>0</c:v>
                      </c:pt>
                      <c:pt idx="12603">
                        <c:v>0</c:v>
                      </c:pt>
                      <c:pt idx="12604">
                        <c:v>0</c:v>
                      </c:pt>
                      <c:pt idx="12605">
                        <c:v>0</c:v>
                      </c:pt>
                      <c:pt idx="12606">
                        <c:v>0</c:v>
                      </c:pt>
                      <c:pt idx="12607">
                        <c:v>0</c:v>
                      </c:pt>
                      <c:pt idx="12608">
                        <c:v>0</c:v>
                      </c:pt>
                      <c:pt idx="12609">
                        <c:v>0</c:v>
                      </c:pt>
                      <c:pt idx="12610">
                        <c:v>0</c:v>
                      </c:pt>
                      <c:pt idx="12611">
                        <c:v>0</c:v>
                      </c:pt>
                      <c:pt idx="12612">
                        <c:v>0</c:v>
                      </c:pt>
                      <c:pt idx="12613">
                        <c:v>0</c:v>
                      </c:pt>
                      <c:pt idx="12614">
                        <c:v>0</c:v>
                      </c:pt>
                      <c:pt idx="12615">
                        <c:v>0</c:v>
                      </c:pt>
                      <c:pt idx="12616">
                        <c:v>0</c:v>
                      </c:pt>
                      <c:pt idx="12617">
                        <c:v>0</c:v>
                      </c:pt>
                      <c:pt idx="12618">
                        <c:v>0</c:v>
                      </c:pt>
                      <c:pt idx="12619">
                        <c:v>0</c:v>
                      </c:pt>
                      <c:pt idx="12620">
                        <c:v>0</c:v>
                      </c:pt>
                      <c:pt idx="12621">
                        <c:v>0</c:v>
                      </c:pt>
                      <c:pt idx="12622">
                        <c:v>0</c:v>
                      </c:pt>
                      <c:pt idx="12623">
                        <c:v>0</c:v>
                      </c:pt>
                      <c:pt idx="12624">
                        <c:v>0</c:v>
                      </c:pt>
                      <c:pt idx="12625">
                        <c:v>0</c:v>
                      </c:pt>
                      <c:pt idx="12626">
                        <c:v>0</c:v>
                      </c:pt>
                      <c:pt idx="12627">
                        <c:v>0</c:v>
                      </c:pt>
                      <c:pt idx="12628">
                        <c:v>0</c:v>
                      </c:pt>
                      <c:pt idx="12629">
                        <c:v>0</c:v>
                      </c:pt>
                      <c:pt idx="12630">
                        <c:v>0</c:v>
                      </c:pt>
                      <c:pt idx="12631">
                        <c:v>0</c:v>
                      </c:pt>
                      <c:pt idx="12632">
                        <c:v>0</c:v>
                      </c:pt>
                      <c:pt idx="12633">
                        <c:v>0</c:v>
                      </c:pt>
                      <c:pt idx="12634">
                        <c:v>0</c:v>
                      </c:pt>
                      <c:pt idx="12635">
                        <c:v>0</c:v>
                      </c:pt>
                      <c:pt idx="12636">
                        <c:v>0</c:v>
                      </c:pt>
                      <c:pt idx="12637">
                        <c:v>0</c:v>
                      </c:pt>
                      <c:pt idx="12638">
                        <c:v>0</c:v>
                      </c:pt>
                      <c:pt idx="12639">
                        <c:v>0</c:v>
                      </c:pt>
                      <c:pt idx="12640">
                        <c:v>0</c:v>
                      </c:pt>
                      <c:pt idx="12641">
                        <c:v>0</c:v>
                      </c:pt>
                      <c:pt idx="12642">
                        <c:v>0</c:v>
                      </c:pt>
                      <c:pt idx="12643">
                        <c:v>0</c:v>
                      </c:pt>
                      <c:pt idx="12644">
                        <c:v>0</c:v>
                      </c:pt>
                      <c:pt idx="12645">
                        <c:v>0</c:v>
                      </c:pt>
                      <c:pt idx="12646">
                        <c:v>0</c:v>
                      </c:pt>
                      <c:pt idx="12647">
                        <c:v>0</c:v>
                      </c:pt>
                      <c:pt idx="12648">
                        <c:v>0</c:v>
                      </c:pt>
                      <c:pt idx="12649">
                        <c:v>0</c:v>
                      </c:pt>
                      <c:pt idx="12650">
                        <c:v>0</c:v>
                      </c:pt>
                      <c:pt idx="12651">
                        <c:v>0</c:v>
                      </c:pt>
                      <c:pt idx="12652">
                        <c:v>0</c:v>
                      </c:pt>
                      <c:pt idx="12653">
                        <c:v>0</c:v>
                      </c:pt>
                      <c:pt idx="12654">
                        <c:v>0</c:v>
                      </c:pt>
                      <c:pt idx="12655">
                        <c:v>0</c:v>
                      </c:pt>
                      <c:pt idx="12656">
                        <c:v>0</c:v>
                      </c:pt>
                      <c:pt idx="12657">
                        <c:v>0</c:v>
                      </c:pt>
                      <c:pt idx="12658">
                        <c:v>0</c:v>
                      </c:pt>
                      <c:pt idx="12659">
                        <c:v>0</c:v>
                      </c:pt>
                      <c:pt idx="12660">
                        <c:v>0</c:v>
                      </c:pt>
                      <c:pt idx="12661">
                        <c:v>0</c:v>
                      </c:pt>
                      <c:pt idx="12662">
                        <c:v>0</c:v>
                      </c:pt>
                      <c:pt idx="12663">
                        <c:v>0</c:v>
                      </c:pt>
                      <c:pt idx="12664">
                        <c:v>0</c:v>
                      </c:pt>
                      <c:pt idx="12665">
                        <c:v>0</c:v>
                      </c:pt>
                      <c:pt idx="12666">
                        <c:v>0</c:v>
                      </c:pt>
                      <c:pt idx="12667">
                        <c:v>0</c:v>
                      </c:pt>
                      <c:pt idx="12668">
                        <c:v>0</c:v>
                      </c:pt>
                      <c:pt idx="12669">
                        <c:v>0</c:v>
                      </c:pt>
                      <c:pt idx="12670">
                        <c:v>0</c:v>
                      </c:pt>
                      <c:pt idx="12671">
                        <c:v>0</c:v>
                      </c:pt>
                      <c:pt idx="12672">
                        <c:v>0</c:v>
                      </c:pt>
                      <c:pt idx="12673">
                        <c:v>0</c:v>
                      </c:pt>
                      <c:pt idx="12674">
                        <c:v>0</c:v>
                      </c:pt>
                      <c:pt idx="12675">
                        <c:v>0</c:v>
                      </c:pt>
                      <c:pt idx="12676">
                        <c:v>0</c:v>
                      </c:pt>
                      <c:pt idx="12677">
                        <c:v>0</c:v>
                      </c:pt>
                      <c:pt idx="12678">
                        <c:v>0</c:v>
                      </c:pt>
                      <c:pt idx="12679">
                        <c:v>0</c:v>
                      </c:pt>
                      <c:pt idx="12680">
                        <c:v>0</c:v>
                      </c:pt>
                      <c:pt idx="12681">
                        <c:v>0</c:v>
                      </c:pt>
                      <c:pt idx="12682">
                        <c:v>0</c:v>
                      </c:pt>
                      <c:pt idx="12683">
                        <c:v>0</c:v>
                      </c:pt>
                      <c:pt idx="12684">
                        <c:v>0</c:v>
                      </c:pt>
                      <c:pt idx="12685">
                        <c:v>0</c:v>
                      </c:pt>
                      <c:pt idx="12686">
                        <c:v>0</c:v>
                      </c:pt>
                      <c:pt idx="12687">
                        <c:v>0</c:v>
                      </c:pt>
                      <c:pt idx="12688">
                        <c:v>0</c:v>
                      </c:pt>
                      <c:pt idx="12689">
                        <c:v>0</c:v>
                      </c:pt>
                      <c:pt idx="12690">
                        <c:v>0</c:v>
                      </c:pt>
                      <c:pt idx="12691">
                        <c:v>0</c:v>
                      </c:pt>
                      <c:pt idx="12692">
                        <c:v>0</c:v>
                      </c:pt>
                      <c:pt idx="12693">
                        <c:v>0</c:v>
                      </c:pt>
                      <c:pt idx="12694">
                        <c:v>0</c:v>
                      </c:pt>
                      <c:pt idx="12695">
                        <c:v>0</c:v>
                      </c:pt>
                      <c:pt idx="12696">
                        <c:v>0</c:v>
                      </c:pt>
                      <c:pt idx="12697">
                        <c:v>0</c:v>
                      </c:pt>
                      <c:pt idx="12698">
                        <c:v>0</c:v>
                      </c:pt>
                      <c:pt idx="12699">
                        <c:v>0</c:v>
                      </c:pt>
                      <c:pt idx="12700">
                        <c:v>0</c:v>
                      </c:pt>
                      <c:pt idx="12701">
                        <c:v>0</c:v>
                      </c:pt>
                      <c:pt idx="12702">
                        <c:v>0</c:v>
                      </c:pt>
                      <c:pt idx="12703">
                        <c:v>0</c:v>
                      </c:pt>
                      <c:pt idx="12704">
                        <c:v>0</c:v>
                      </c:pt>
                      <c:pt idx="12705">
                        <c:v>0</c:v>
                      </c:pt>
                      <c:pt idx="12706">
                        <c:v>0</c:v>
                      </c:pt>
                      <c:pt idx="12707">
                        <c:v>0</c:v>
                      </c:pt>
                      <c:pt idx="12708">
                        <c:v>0</c:v>
                      </c:pt>
                      <c:pt idx="12709">
                        <c:v>0</c:v>
                      </c:pt>
                      <c:pt idx="12710">
                        <c:v>0</c:v>
                      </c:pt>
                      <c:pt idx="12711">
                        <c:v>0</c:v>
                      </c:pt>
                      <c:pt idx="12712">
                        <c:v>0</c:v>
                      </c:pt>
                      <c:pt idx="12713">
                        <c:v>0</c:v>
                      </c:pt>
                      <c:pt idx="12714">
                        <c:v>0</c:v>
                      </c:pt>
                      <c:pt idx="12715">
                        <c:v>0</c:v>
                      </c:pt>
                      <c:pt idx="12716">
                        <c:v>0</c:v>
                      </c:pt>
                      <c:pt idx="12717">
                        <c:v>0</c:v>
                      </c:pt>
                      <c:pt idx="12718">
                        <c:v>0</c:v>
                      </c:pt>
                      <c:pt idx="12719">
                        <c:v>0</c:v>
                      </c:pt>
                      <c:pt idx="12720">
                        <c:v>0</c:v>
                      </c:pt>
                      <c:pt idx="12721">
                        <c:v>0</c:v>
                      </c:pt>
                      <c:pt idx="12722">
                        <c:v>0</c:v>
                      </c:pt>
                      <c:pt idx="12723">
                        <c:v>0</c:v>
                      </c:pt>
                      <c:pt idx="12724">
                        <c:v>0</c:v>
                      </c:pt>
                      <c:pt idx="12725">
                        <c:v>0</c:v>
                      </c:pt>
                      <c:pt idx="12726">
                        <c:v>0</c:v>
                      </c:pt>
                      <c:pt idx="12727">
                        <c:v>0</c:v>
                      </c:pt>
                      <c:pt idx="12728">
                        <c:v>0</c:v>
                      </c:pt>
                      <c:pt idx="12729">
                        <c:v>0</c:v>
                      </c:pt>
                      <c:pt idx="12730">
                        <c:v>0</c:v>
                      </c:pt>
                      <c:pt idx="12731">
                        <c:v>0</c:v>
                      </c:pt>
                      <c:pt idx="12732">
                        <c:v>0</c:v>
                      </c:pt>
                      <c:pt idx="12733">
                        <c:v>0</c:v>
                      </c:pt>
                      <c:pt idx="12734">
                        <c:v>0</c:v>
                      </c:pt>
                      <c:pt idx="12735">
                        <c:v>0</c:v>
                      </c:pt>
                      <c:pt idx="12736">
                        <c:v>0</c:v>
                      </c:pt>
                      <c:pt idx="12737">
                        <c:v>0</c:v>
                      </c:pt>
                      <c:pt idx="12738">
                        <c:v>0</c:v>
                      </c:pt>
                      <c:pt idx="12739">
                        <c:v>0</c:v>
                      </c:pt>
                      <c:pt idx="12740">
                        <c:v>0</c:v>
                      </c:pt>
                      <c:pt idx="12741">
                        <c:v>0</c:v>
                      </c:pt>
                      <c:pt idx="12742">
                        <c:v>0</c:v>
                      </c:pt>
                      <c:pt idx="12743">
                        <c:v>0</c:v>
                      </c:pt>
                      <c:pt idx="12744">
                        <c:v>0</c:v>
                      </c:pt>
                      <c:pt idx="12745">
                        <c:v>0</c:v>
                      </c:pt>
                      <c:pt idx="12746">
                        <c:v>0</c:v>
                      </c:pt>
                      <c:pt idx="12747">
                        <c:v>0</c:v>
                      </c:pt>
                      <c:pt idx="12748">
                        <c:v>0</c:v>
                      </c:pt>
                      <c:pt idx="12749">
                        <c:v>0</c:v>
                      </c:pt>
                      <c:pt idx="12750">
                        <c:v>0</c:v>
                      </c:pt>
                      <c:pt idx="12751">
                        <c:v>0</c:v>
                      </c:pt>
                      <c:pt idx="12752">
                        <c:v>0</c:v>
                      </c:pt>
                      <c:pt idx="12753">
                        <c:v>0</c:v>
                      </c:pt>
                      <c:pt idx="12754">
                        <c:v>0</c:v>
                      </c:pt>
                      <c:pt idx="12755">
                        <c:v>0</c:v>
                      </c:pt>
                      <c:pt idx="12756">
                        <c:v>0</c:v>
                      </c:pt>
                      <c:pt idx="12757">
                        <c:v>0</c:v>
                      </c:pt>
                      <c:pt idx="12758">
                        <c:v>0</c:v>
                      </c:pt>
                      <c:pt idx="12759">
                        <c:v>0</c:v>
                      </c:pt>
                      <c:pt idx="12760">
                        <c:v>0</c:v>
                      </c:pt>
                      <c:pt idx="12761">
                        <c:v>0</c:v>
                      </c:pt>
                      <c:pt idx="12762">
                        <c:v>0</c:v>
                      </c:pt>
                      <c:pt idx="12763">
                        <c:v>0</c:v>
                      </c:pt>
                      <c:pt idx="12764">
                        <c:v>0</c:v>
                      </c:pt>
                      <c:pt idx="12765">
                        <c:v>0</c:v>
                      </c:pt>
                      <c:pt idx="12766">
                        <c:v>0</c:v>
                      </c:pt>
                      <c:pt idx="12767">
                        <c:v>0</c:v>
                      </c:pt>
                      <c:pt idx="12768">
                        <c:v>0</c:v>
                      </c:pt>
                      <c:pt idx="12769">
                        <c:v>0</c:v>
                      </c:pt>
                      <c:pt idx="12770">
                        <c:v>0</c:v>
                      </c:pt>
                      <c:pt idx="12771">
                        <c:v>0</c:v>
                      </c:pt>
                      <c:pt idx="12772">
                        <c:v>0</c:v>
                      </c:pt>
                      <c:pt idx="12773">
                        <c:v>0</c:v>
                      </c:pt>
                      <c:pt idx="12774">
                        <c:v>0</c:v>
                      </c:pt>
                      <c:pt idx="12775">
                        <c:v>0</c:v>
                      </c:pt>
                      <c:pt idx="12776">
                        <c:v>0</c:v>
                      </c:pt>
                      <c:pt idx="12777">
                        <c:v>0</c:v>
                      </c:pt>
                      <c:pt idx="12778">
                        <c:v>0</c:v>
                      </c:pt>
                      <c:pt idx="12779">
                        <c:v>0</c:v>
                      </c:pt>
                      <c:pt idx="12780">
                        <c:v>0</c:v>
                      </c:pt>
                      <c:pt idx="12781">
                        <c:v>0</c:v>
                      </c:pt>
                      <c:pt idx="12782">
                        <c:v>0</c:v>
                      </c:pt>
                      <c:pt idx="12783">
                        <c:v>0</c:v>
                      </c:pt>
                      <c:pt idx="12784">
                        <c:v>0</c:v>
                      </c:pt>
                      <c:pt idx="12785">
                        <c:v>0</c:v>
                      </c:pt>
                      <c:pt idx="12786">
                        <c:v>0</c:v>
                      </c:pt>
                      <c:pt idx="12787">
                        <c:v>0</c:v>
                      </c:pt>
                      <c:pt idx="12788">
                        <c:v>0</c:v>
                      </c:pt>
                      <c:pt idx="12789">
                        <c:v>0</c:v>
                      </c:pt>
                      <c:pt idx="12790">
                        <c:v>0</c:v>
                      </c:pt>
                      <c:pt idx="12791">
                        <c:v>0</c:v>
                      </c:pt>
                      <c:pt idx="12792">
                        <c:v>0</c:v>
                      </c:pt>
                      <c:pt idx="12793">
                        <c:v>0</c:v>
                      </c:pt>
                      <c:pt idx="12794">
                        <c:v>0</c:v>
                      </c:pt>
                      <c:pt idx="12795">
                        <c:v>0</c:v>
                      </c:pt>
                      <c:pt idx="12796">
                        <c:v>0</c:v>
                      </c:pt>
                      <c:pt idx="12797">
                        <c:v>0</c:v>
                      </c:pt>
                      <c:pt idx="12798">
                        <c:v>0</c:v>
                      </c:pt>
                      <c:pt idx="12799">
                        <c:v>0</c:v>
                      </c:pt>
                      <c:pt idx="12800">
                        <c:v>0</c:v>
                      </c:pt>
                      <c:pt idx="12801">
                        <c:v>0</c:v>
                      </c:pt>
                      <c:pt idx="12802">
                        <c:v>0</c:v>
                      </c:pt>
                      <c:pt idx="12803">
                        <c:v>0</c:v>
                      </c:pt>
                      <c:pt idx="12804">
                        <c:v>0</c:v>
                      </c:pt>
                      <c:pt idx="12805">
                        <c:v>0</c:v>
                      </c:pt>
                      <c:pt idx="12806">
                        <c:v>0</c:v>
                      </c:pt>
                      <c:pt idx="12807">
                        <c:v>0</c:v>
                      </c:pt>
                      <c:pt idx="12808">
                        <c:v>0</c:v>
                      </c:pt>
                      <c:pt idx="12809">
                        <c:v>0</c:v>
                      </c:pt>
                      <c:pt idx="12810">
                        <c:v>0</c:v>
                      </c:pt>
                      <c:pt idx="12811">
                        <c:v>0</c:v>
                      </c:pt>
                      <c:pt idx="12812">
                        <c:v>0</c:v>
                      </c:pt>
                      <c:pt idx="12813">
                        <c:v>0</c:v>
                      </c:pt>
                      <c:pt idx="12814">
                        <c:v>0</c:v>
                      </c:pt>
                      <c:pt idx="12815">
                        <c:v>0</c:v>
                      </c:pt>
                      <c:pt idx="12816">
                        <c:v>0</c:v>
                      </c:pt>
                      <c:pt idx="12817">
                        <c:v>0</c:v>
                      </c:pt>
                      <c:pt idx="12818">
                        <c:v>0</c:v>
                      </c:pt>
                      <c:pt idx="12819">
                        <c:v>0</c:v>
                      </c:pt>
                      <c:pt idx="12820">
                        <c:v>0</c:v>
                      </c:pt>
                      <c:pt idx="12821">
                        <c:v>0</c:v>
                      </c:pt>
                      <c:pt idx="12822">
                        <c:v>0</c:v>
                      </c:pt>
                      <c:pt idx="12823">
                        <c:v>0</c:v>
                      </c:pt>
                      <c:pt idx="12824">
                        <c:v>0</c:v>
                      </c:pt>
                      <c:pt idx="12825">
                        <c:v>0</c:v>
                      </c:pt>
                      <c:pt idx="12826">
                        <c:v>0</c:v>
                      </c:pt>
                      <c:pt idx="12827">
                        <c:v>0</c:v>
                      </c:pt>
                      <c:pt idx="12828">
                        <c:v>0</c:v>
                      </c:pt>
                      <c:pt idx="12829">
                        <c:v>0</c:v>
                      </c:pt>
                      <c:pt idx="12830">
                        <c:v>0</c:v>
                      </c:pt>
                      <c:pt idx="12831">
                        <c:v>0</c:v>
                      </c:pt>
                      <c:pt idx="12832">
                        <c:v>0</c:v>
                      </c:pt>
                      <c:pt idx="12833">
                        <c:v>0</c:v>
                      </c:pt>
                      <c:pt idx="12834">
                        <c:v>0</c:v>
                      </c:pt>
                      <c:pt idx="12835">
                        <c:v>0</c:v>
                      </c:pt>
                      <c:pt idx="12836">
                        <c:v>0</c:v>
                      </c:pt>
                      <c:pt idx="12837">
                        <c:v>0</c:v>
                      </c:pt>
                      <c:pt idx="12838">
                        <c:v>0</c:v>
                      </c:pt>
                      <c:pt idx="12839">
                        <c:v>0</c:v>
                      </c:pt>
                      <c:pt idx="12840">
                        <c:v>0</c:v>
                      </c:pt>
                      <c:pt idx="12841">
                        <c:v>0</c:v>
                      </c:pt>
                      <c:pt idx="12842">
                        <c:v>0</c:v>
                      </c:pt>
                      <c:pt idx="12843">
                        <c:v>0</c:v>
                      </c:pt>
                      <c:pt idx="12844">
                        <c:v>0</c:v>
                      </c:pt>
                      <c:pt idx="12845">
                        <c:v>0</c:v>
                      </c:pt>
                      <c:pt idx="12846">
                        <c:v>0</c:v>
                      </c:pt>
                      <c:pt idx="12847">
                        <c:v>0</c:v>
                      </c:pt>
                      <c:pt idx="12848">
                        <c:v>0</c:v>
                      </c:pt>
                      <c:pt idx="12849">
                        <c:v>0</c:v>
                      </c:pt>
                      <c:pt idx="12850">
                        <c:v>0</c:v>
                      </c:pt>
                      <c:pt idx="12851">
                        <c:v>0</c:v>
                      </c:pt>
                      <c:pt idx="12852">
                        <c:v>0</c:v>
                      </c:pt>
                      <c:pt idx="12853">
                        <c:v>0</c:v>
                      </c:pt>
                      <c:pt idx="12854">
                        <c:v>0</c:v>
                      </c:pt>
                      <c:pt idx="12855">
                        <c:v>0</c:v>
                      </c:pt>
                      <c:pt idx="12856">
                        <c:v>0</c:v>
                      </c:pt>
                      <c:pt idx="12857">
                        <c:v>0</c:v>
                      </c:pt>
                      <c:pt idx="12858">
                        <c:v>0</c:v>
                      </c:pt>
                      <c:pt idx="12859">
                        <c:v>0</c:v>
                      </c:pt>
                      <c:pt idx="12860">
                        <c:v>0</c:v>
                      </c:pt>
                      <c:pt idx="12861">
                        <c:v>0</c:v>
                      </c:pt>
                      <c:pt idx="12862">
                        <c:v>0</c:v>
                      </c:pt>
                      <c:pt idx="12863">
                        <c:v>0</c:v>
                      </c:pt>
                      <c:pt idx="12864">
                        <c:v>0</c:v>
                      </c:pt>
                      <c:pt idx="12865">
                        <c:v>0</c:v>
                      </c:pt>
                      <c:pt idx="12866">
                        <c:v>0</c:v>
                      </c:pt>
                      <c:pt idx="12867">
                        <c:v>0</c:v>
                      </c:pt>
                      <c:pt idx="12868">
                        <c:v>0</c:v>
                      </c:pt>
                      <c:pt idx="12869">
                        <c:v>0</c:v>
                      </c:pt>
                      <c:pt idx="12870">
                        <c:v>0</c:v>
                      </c:pt>
                      <c:pt idx="12871">
                        <c:v>0</c:v>
                      </c:pt>
                      <c:pt idx="12872">
                        <c:v>0</c:v>
                      </c:pt>
                      <c:pt idx="12873">
                        <c:v>0</c:v>
                      </c:pt>
                      <c:pt idx="12874">
                        <c:v>0</c:v>
                      </c:pt>
                      <c:pt idx="12875">
                        <c:v>0</c:v>
                      </c:pt>
                      <c:pt idx="12876">
                        <c:v>0</c:v>
                      </c:pt>
                      <c:pt idx="12877">
                        <c:v>0</c:v>
                      </c:pt>
                      <c:pt idx="12878">
                        <c:v>0</c:v>
                      </c:pt>
                      <c:pt idx="12879">
                        <c:v>0</c:v>
                      </c:pt>
                      <c:pt idx="12880">
                        <c:v>0</c:v>
                      </c:pt>
                      <c:pt idx="12881">
                        <c:v>0</c:v>
                      </c:pt>
                      <c:pt idx="12882">
                        <c:v>0</c:v>
                      </c:pt>
                      <c:pt idx="12883">
                        <c:v>0</c:v>
                      </c:pt>
                      <c:pt idx="12884">
                        <c:v>0</c:v>
                      </c:pt>
                      <c:pt idx="12885">
                        <c:v>0</c:v>
                      </c:pt>
                      <c:pt idx="12886">
                        <c:v>0</c:v>
                      </c:pt>
                      <c:pt idx="12887">
                        <c:v>0</c:v>
                      </c:pt>
                      <c:pt idx="12888">
                        <c:v>0</c:v>
                      </c:pt>
                      <c:pt idx="12889">
                        <c:v>0</c:v>
                      </c:pt>
                      <c:pt idx="12890">
                        <c:v>0</c:v>
                      </c:pt>
                      <c:pt idx="12891">
                        <c:v>0</c:v>
                      </c:pt>
                      <c:pt idx="12892">
                        <c:v>0</c:v>
                      </c:pt>
                      <c:pt idx="12893">
                        <c:v>0</c:v>
                      </c:pt>
                      <c:pt idx="12894">
                        <c:v>0</c:v>
                      </c:pt>
                      <c:pt idx="12895">
                        <c:v>0</c:v>
                      </c:pt>
                      <c:pt idx="12896">
                        <c:v>0</c:v>
                      </c:pt>
                      <c:pt idx="12897">
                        <c:v>0</c:v>
                      </c:pt>
                      <c:pt idx="12898">
                        <c:v>0</c:v>
                      </c:pt>
                      <c:pt idx="12899">
                        <c:v>0</c:v>
                      </c:pt>
                      <c:pt idx="12900">
                        <c:v>0</c:v>
                      </c:pt>
                      <c:pt idx="12901">
                        <c:v>0</c:v>
                      </c:pt>
                      <c:pt idx="12902">
                        <c:v>0</c:v>
                      </c:pt>
                      <c:pt idx="12903">
                        <c:v>0</c:v>
                      </c:pt>
                      <c:pt idx="12904">
                        <c:v>0</c:v>
                      </c:pt>
                      <c:pt idx="12905">
                        <c:v>0</c:v>
                      </c:pt>
                      <c:pt idx="12906">
                        <c:v>0</c:v>
                      </c:pt>
                      <c:pt idx="12907">
                        <c:v>0</c:v>
                      </c:pt>
                      <c:pt idx="12908">
                        <c:v>0</c:v>
                      </c:pt>
                      <c:pt idx="12909">
                        <c:v>0</c:v>
                      </c:pt>
                      <c:pt idx="12910">
                        <c:v>0</c:v>
                      </c:pt>
                      <c:pt idx="12911">
                        <c:v>0</c:v>
                      </c:pt>
                      <c:pt idx="12912">
                        <c:v>0</c:v>
                      </c:pt>
                      <c:pt idx="12913">
                        <c:v>0</c:v>
                      </c:pt>
                      <c:pt idx="12914">
                        <c:v>0</c:v>
                      </c:pt>
                      <c:pt idx="12915">
                        <c:v>0</c:v>
                      </c:pt>
                      <c:pt idx="12916">
                        <c:v>0</c:v>
                      </c:pt>
                      <c:pt idx="12917">
                        <c:v>0</c:v>
                      </c:pt>
                      <c:pt idx="12918">
                        <c:v>0</c:v>
                      </c:pt>
                      <c:pt idx="12919">
                        <c:v>0</c:v>
                      </c:pt>
                      <c:pt idx="12920">
                        <c:v>0</c:v>
                      </c:pt>
                      <c:pt idx="12921">
                        <c:v>0</c:v>
                      </c:pt>
                      <c:pt idx="12922">
                        <c:v>0</c:v>
                      </c:pt>
                      <c:pt idx="12923">
                        <c:v>0</c:v>
                      </c:pt>
                      <c:pt idx="12924">
                        <c:v>0</c:v>
                      </c:pt>
                      <c:pt idx="12925">
                        <c:v>0</c:v>
                      </c:pt>
                      <c:pt idx="12926">
                        <c:v>0</c:v>
                      </c:pt>
                      <c:pt idx="12927">
                        <c:v>0</c:v>
                      </c:pt>
                      <c:pt idx="12928">
                        <c:v>0</c:v>
                      </c:pt>
                      <c:pt idx="12929">
                        <c:v>0</c:v>
                      </c:pt>
                      <c:pt idx="12930">
                        <c:v>0</c:v>
                      </c:pt>
                      <c:pt idx="12931">
                        <c:v>0</c:v>
                      </c:pt>
                      <c:pt idx="12932">
                        <c:v>0</c:v>
                      </c:pt>
                      <c:pt idx="12933">
                        <c:v>0</c:v>
                      </c:pt>
                      <c:pt idx="12934">
                        <c:v>0</c:v>
                      </c:pt>
                      <c:pt idx="12935">
                        <c:v>0</c:v>
                      </c:pt>
                      <c:pt idx="12936">
                        <c:v>0</c:v>
                      </c:pt>
                      <c:pt idx="12937">
                        <c:v>0</c:v>
                      </c:pt>
                      <c:pt idx="12938">
                        <c:v>0</c:v>
                      </c:pt>
                      <c:pt idx="12939">
                        <c:v>0</c:v>
                      </c:pt>
                      <c:pt idx="12940">
                        <c:v>0</c:v>
                      </c:pt>
                      <c:pt idx="12941">
                        <c:v>0</c:v>
                      </c:pt>
                      <c:pt idx="12942">
                        <c:v>0</c:v>
                      </c:pt>
                      <c:pt idx="12943">
                        <c:v>0</c:v>
                      </c:pt>
                      <c:pt idx="12944">
                        <c:v>0</c:v>
                      </c:pt>
                      <c:pt idx="12945">
                        <c:v>0</c:v>
                      </c:pt>
                      <c:pt idx="12946">
                        <c:v>0</c:v>
                      </c:pt>
                      <c:pt idx="12947">
                        <c:v>0</c:v>
                      </c:pt>
                      <c:pt idx="12948">
                        <c:v>0</c:v>
                      </c:pt>
                      <c:pt idx="12949">
                        <c:v>0</c:v>
                      </c:pt>
                      <c:pt idx="12950">
                        <c:v>0</c:v>
                      </c:pt>
                      <c:pt idx="12951">
                        <c:v>0</c:v>
                      </c:pt>
                      <c:pt idx="12952">
                        <c:v>0</c:v>
                      </c:pt>
                      <c:pt idx="12953">
                        <c:v>0</c:v>
                      </c:pt>
                      <c:pt idx="12954">
                        <c:v>0</c:v>
                      </c:pt>
                      <c:pt idx="12955">
                        <c:v>0</c:v>
                      </c:pt>
                      <c:pt idx="12956">
                        <c:v>0</c:v>
                      </c:pt>
                      <c:pt idx="12957">
                        <c:v>0</c:v>
                      </c:pt>
                      <c:pt idx="12958">
                        <c:v>0</c:v>
                      </c:pt>
                      <c:pt idx="12959">
                        <c:v>0</c:v>
                      </c:pt>
                      <c:pt idx="12960">
                        <c:v>0</c:v>
                      </c:pt>
                      <c:pt idx="12961">
                        <c:v>0</c:v>
                      </c:pt>
                      <c:pt idx="12962">
                        <c:v>0</c:v>
                      </c:pt>
                      <c:pt idx="12963">
                        <c:v>0</c:v>
                      </c:pt>
                      <c:pt idx="12964">
                        <c:v>0</c:v>
                      </c:pt>
                      <c:pt idx="12965">
                        <c:v>0</c:v>
                      </c:pt>
                      <c:pt idx="12966">
                        <c:v>0</c:v>
                      </c:pt>
                      <c:pt idx="12967">
                        <c:v>0</c:v>
                      </c:pt>
                      <c:pt idx="12968">
                        <c:v>0</c:v>
                      </c:pt>
                      <c:pt idx="12969">
                        <c:v>0</c:v>
                      </c:pt>
                      <c:pt idx="12970">
                        <c:v>0</c:v>
                      </c:pt>
                      <c:pt idx="12971">
                        <c:v>0</c:v>
                      </c:pt>
                      <c:pt idx="12972">
                        <c:v>0</c:v>
                      </c:pt>
                      <c:pt idx="12973">
                        <c:v>0</c:v>
                      </c:pt>
                      <c:pt idx="12974">
                        <c:v>0</c:v>
                      </c:pt>
                      <c:pt idx="12975">
                        <c:v>0</c:v>
                      </c:pt>
                      <c:pt idx="12976">
                        <c:v>0</c:v>
                      </c:pt>
                      <c:pt idx="12977">
                        <c:v>0</c:v>
                      </c:pt>
                      <c:pt idx="12978">
                        <c:v>0</c:v>
                      </c:pt>
                      <c:pt idx="12979">
                        <c:v>0</c:v>
                      </c:pt>
                      <c:pt idx="12980">
                        <c:v>0</c:v>
                      </c:pt>
                      <c:pt idx="12981">
                        <c:v>0</c:v>
                      </c:pt>
                      <c:pt idx="12982">
                        <c:v>0</c:v>
                      </c:pt>
                      <c:pt idx="12983">
                        <c:v>0</c:v>
                      </c:pt>
                      <c:pt idx="12984">
                        <c:v>0</c:v>
                      </c:pt>
                      <c:pt idx="12985">
                        <c:v>0</c:v>
                      </c:pt>
                      <c:pt idx="12986">
                        <c:v>0</c:v>
                      </c:pt>
                      <c:pt idx="12987">
                        <c:v>0</c:v>
                      </c:pt>
                      <c:pt idx="12988">
                        <c:v>0</c:v>
                      </c:pt>
                      <c:pt idx="12989">
                        <c:v>0</c:v>
                      </c:pt>
                      <c:pt idx="12990">
                        <c:v>0</c:v>
                      </c:pt>
                      <c:pt idx="12991">
                        <c:v>0</c:v>
                      </c:pt>
                      <c:pt idx="12992">
                        <c:v>0</c:v>
                      </c:pt>
                      <c:pt idx="12993">
                        <c:v>0</c:v>
                      </c:pt>
                      <c:pt idx="12994">
                        <c:v>0</c:v>
                      </c:pt>
                      <c:pt idx="12995">
                        <c:v>0</c:v>
                      </c:pt>
                      <c:pt idx="12996">
                        <c:v>0</c:v>
                      </c:pt>
                      <c:pt idx="12997">
                        <c:v>0</c:v>
                      </c:pt>
                      <c:pt idx="12998">
                        <c:v>0</c:v>
                      </c:pt>
                      <c:pt idx="12999">
                        <c:v>0</c:v>
                      </c:pt>
                      <c:pt idx="13000">
                        <c:v>0</c:v>
                      </c:pt>
                      <c:pt idx="13001">
                        <c:v>0</c:v>
                      </c:pt>
                      <c:pt idx="13002">
                        <c:v>0</c:v>
                      </c:pt>
                      <c:pt idx="13003">
                        <c:v>0</c:v>
                      </c:pt>
                      <c:pt idx="13004">
                        <c:v>0</c:v>
                      </c:pt>
                      <c:pt idx="13005">
                        <c:v>0</c:v>
                      </c:pt>
                      <c:pt idx="13006">
                        <c:v>0</c:v>
                      </c:pt>
                      <c:pt idx="13007">
                        <c:v>0</c:v>
                      </c:pt>
                      <c:pt idx="13008">
                        <c:v>0</c:v>
                      </c:pt>
                      <c:pt idx="13009">
                        <c:v>0</c:v>
                      </c:pt>
                      <c:pt idx="13010">
                        <c:v>0</c:v>
                      </c:pt>
                      <c:pt idx="13011">
                        <c:v>0</c:v>
                      </c:pt>
                      <c:pt idx="13012">
                        <c:v>0</c:v>
                      </c:pt>
                      <c:pt idx="13013">
                        <c:v>0</c:v>
                      </c:pt>
                      <c:pt idx="13014">
                        <c:v>0</c:v>
                      </c:pt>
                      <c:pt idx="13015">
                        <c:v>0</c:v>
                      </c:pt>
                      <c:pt idx="13016">
                        <c:v>0</c:v>
                      </c:pt>
                      <c:pt idx="13017">
                        <c:v>0</c:v>
                      </c:pt>
                      <c:pt idx="13018">
                        <c:v>0</c:v>
                      </c:pt>
                      <c:pt idx="13019">
                        <c:v>0</c:v>
                      </c:pt>
                      <c:pt idx="13020">
                        <c:v>0</c:v>
                      </c:pt>
                      <c:pt idx="13021">
                        <c:v>0</c:v>
                      </c:pt>
                      <c:pt idx="13022">
                        <c:v>0</c:v>
                      </c:pt>
                      <c:pt idx="13023">
                        <c:v>0</c:v>
                      </c:pt>
                      <c:pt idx="13024">
                        <c:v>0</c:v>
                      </c:pt>
                      <c:pt idx="13025">
                        <c:v>0</c:v>
                      </c:pt>
                      <c:pt idx="13026">
                        <c:v>0</c:v>
                      </c:pt>
                      <c:pt idx="13027">
                        <c:v>0</c:v>
                      </c:pt>
                      <c:pt idx="13028">
                        <c:v>0</c:v>
                      </c:pt>
                      <c:pt idx="13029">
                        <c:v>0</c:v>
                      </c:pt>
                      <c:pt idx="13030">
                        <c:v>0</c:v>
                      </c:pt>
                      <c:pt idx="13031">
                        <c:v>0</c:v>
                      </c:pt>
                      <c:pt idx="13032">
                        <c:v>0</c:v>
                      </c:pt>
                      <c:pt idx="13033">
                        <c:v>0</c:v>
                      </c:pt>
                      <c:pt idx="13034">
                        <c:v>0</c:v>
                      </c:pt>
                      <c:pt idx="13035">
                        <c:v>0</c:v>
                      </c:pt>
                      <c:pt idx="13036">
                        <c:v>0</c:v>
                      </c:pt>
                      <c:pt idx="13037">
                        <c:v>0</c:v>
                      </c:pt>
                      <c:pt idx="13038">
                        <c:v>0</c:v>
                      </c:pt>
                      <c:pt idx="13039">
                        <c:v>0</c:v>
                      </c:pt>
                      <c:pt idx="13040">
                        <c:v>0</c:v>
                      </c:pt>
                      <c:pt idx="13041">
                        <c:v>0</c:v>
                      </c:pt>
                      <c:pt idx="13042">
                        <c:v>0</c:v>
                      </c:pt>
                      <c:pt idx="13043">
                        <c:v>0</c:v>
                      </c:pt>
                      <c:pt idx="13044">
                        <c:v>0</c:v>
                      </c:pt>
                      <c:pt idx="13045">
                        <c:v>0</c:v>
                      </c:pt>
                      <c:pt idx="13046">
                        <c:v>0</c:v>
                      </c:pt>
                      <c:pt idx="13047">
                        <c:v>0</c:v>
                      </c:pt>
                      <c:pt idx="13048">
                        <c:v>0</c:v>
                      </c:pt>
                      <c:pt idx="13049">
                        <c:v>0</c:v>
                      </c:pt>
                      <c:pt idx="13050">
                        <c:v>0</c:v>
                      </c:pt>
                      <c:pt idx="13051">
                        <c:v>0</c:v>
                      </c:pt>
                      <c:pt idx="13052">
                        <c:v>0</c:v>
                      </c:pt>
                      <c:pt idx="13053">
                        <c:v>0</c:v>
                      </c:pt>
                      <c:pt idx="13054">
                        <c:v>0</c:v>
                      </c:pt>
                      <c:pt idx="13055">
                        <c:v>0</c:v>
                      </c:pt>
                      <c:pt idx="13056">
                        <c:v>0</c:v>
                      </c:pt>
                      <c:pt idx="13057">
                        <c:v>0</c:v>
                      </c:pt>
                      <c:pt idx="13058">
                        <c:v>0</c:v>
                      </c:pt>
                      <c:pt idx="13059">
                        <c:v>0</c:v>
                      </c:pt>
                      <c:pt idx="13060">
                        <c:v>0</c:v>
                      </c:pt>
                      <c:pt idx="13061">
                        <c:v>0</c:v>
                      </c:pt>
                      <c:pt idx="13062">
                        <c:v>0</c:v>
                      </c:pt>
                      <c:pt idx="13063">
                        <c:v>0</c:v>
                      </c:pt>
                      <c:pt idx="13064">
                        <c:v>0</c:v>
                      </c:pt>
                      <c:pt idx="13065">
                        <c:v>0</c:v>
                      </c:pt>
                      <c:pt idx="13066">
                        <c:v>0</c:v>
                      </c:pt>
                      <c:pt idx="13067">
                        <c:v>0</c:v>
                      </c:pt>
                      <c:pt idx="13068">
                        <c:v>0</c:v>
                      </c:pt>
                      <c:pt idx="13069">
                        <c:v>0</c:v>
                      </c:pt>
                      <c:pt idx="13070">
                        <c:v>0</c:v>
                      </c:pt>
                      <c:pt idx="13071">
                        <c:v>0</c:v>
                      </c:pt>
                      <c:pt idx="13072">
                        <c:v>0</c:v>
                      </c:pt>
                      <c:pt idx="13073">
                        <c:v>0</c:v>
                      </c:pt>
                      <c:pt idx="13074">
                        <c:v>0</c:v>
                      </c:pt>
                      <c:pt idx="13075">
                        <c:v>0</c:v>
                      </c:pt>
                      <c:pt idx="13076">
                        <c:v>0</c:v>
                      </c:pt>
                      <c:pt idx="13077">
                        <c:v>0</c:v>
                      </c:pt>
                      <c:pt idx="13078">
                        <c:v>0</c:v>
                      </c:pt>
                      <c:pt idx="13079">
                        <c:v>0</c:v>
                      </c:pt>
                      <c:pt idx="13080">
                        <c:v>0</c:v>
                      </c:pt>
                      <c:pt idx="13081">
                        <c:v>0</c:v>
                      </c:pt>
                      <c:pt idx="13082">
                        <c:v>0</c:v>
                      </c:pt>
                      <c:pt idx="13083">
                        <c:v>0</c:v>
                      </c:pt>
                      <c:pt idx="13084">
                        <c:v>0</c:v>
                      </c:pt>
                      <c:pt idx="13085">
                        <c:v>0</c:v>
                      </c:pt>
                      <c:pt idx="13086">
                        <c:v>0</c:v>
                      </c:pt>
                      <c:pt idx="13087">
                        <c:v>0</c:v>
                      </c:pt>
                      <c:pt idx="13088">
                        <c:v>0</c:v>
                      </c:pt>
                      <c:pt idx="13089">
                        <c:v>0</c:v>
                      </c:pt>
                      <c:pt idx="13090">
                        <c:v>0</c:v>
                      </c:pt>
                      <c:pt idx="13091">
                        <c:v>0</c:v>
                      </c:pt>
                      <c:pt idx="13092">
                        <c:v>0</c:v>
                      </c:pt>
                      <c:pt idx="13093">
                        <c:v>0</c:v>
                      </c:pt>
                      <c:pt idx="13094">
                        <c:v>0</c:v>
                      </c:pt>
                      <c:pt idx="13095">
                        <c:v>0</c:v>
                      </c:pt>
                      <c:pt idx="13096">
                        <c:v>0</c:v>
                      </c:pt>
                      <c:pt idx="13097">
                        <c:v>0</c:v>
                      </c:pt>
                      <c:pt idx="13098">
                        <c:v>0</c:v>
                      </c:pt>
                      <c:pt idx="13099">
                        <c:v>0</c:v>
                      </c:pt>
                      <c:pt idx="13100">
                        <c:v>0</c:v>
                      </c:pt>
                      <c:pt idx="13101">
                        <c:v>0</c:v>
                      </c:pt>
                      <c:pt idx="13102">
                        <c:v>0</c:v>
                      </c:pt>
                      <c:pt idx="13103">
                        <c:v>0</c:v>
                      </c:pt>
                      <c:pt idx="13104">
                        <c:v>0</c:v>
                      </c:pt>
                      <c:pt idx="13105">
                        <c:v>0</c:v>
                      </c:pt>
                      <c:pt idx="13106">
                        <c:v>0</c:v>
                      </c:pt>
                      <c:pt idx="13107">
                        <c:v>0</c:v>
                      </c:pt>
                      <c:pt idx="13108">
                        <c:v>0</c:v>
                      </c:pt>
                      <c:pt idx="13109">
                        <c:v>0</c:v>
                      </c:pt>
                      <c:pt idx="13110">
                        <c:v>0</c:v>
                      </c:pt>
                      <c:pt idx="13111">
                        <c:v>0</c:v>
                      </c:pt>
                      <c:pt idx="13112">
                        <c:v>0</c:v>
                      </c:pt>
                      <c:pt idx="13113">
                        <c:v>0</c:v>
                      </c:pt>
                      <c:pt idx="13114">
                        <c:v>0</c:v>
                      </c:pt>
                      <c:pt idx="13115">
                        <c:v>0</c:v>
                      </c:pt>
                      <c:pt idx="13116">
                        <c:v>0</c:v>
                      </c:pt>
                      <c:pt idx="13117">
                        <c:v>0</c:v>
                      </c:pt>
                      <c:pt idx="13118">
                        <c:v>0</c:v>
                      </c:pt>
                      <c:pt idx="13119">
                        <c:v>0</c:v>
                      </c:pt>
                      <c:pt idx="13120">
                        <c:v>0</c:v>
                      </c:pt>
                      <c:pt idx="13121">
                        <c:v>0</c:v>
                      </c:pt>
                      <c:pt idx="13122">
                        <c:v>0</c:v>
                      </c:pt>
                      <c:pt idx="13123">
                        <c:v>0</c:v>
                      </c:pt>
                      <c:pt idx="13124">
                        <c:v>0</c:v>
                      </c:pt>
                      <c:pt idx="13125">
                        <c:v>0</c:v>
                      </c:pt>
                      <c:pt idx="13126">
                        <c:v>0</c:v>
                      </c:pt>
                      <c:pt idx="13127">
                        <c:v>0</c:v>
                      </c:pt>
                      <c:pt idx="13128">
                        <c:v>0</c:v>
                      </c:pt>
                      <c:pt idx="13129">
                        <c:v>0</c:v>
                      </c:pt>
                      <c:pt idx="13130">
                        <c:v>0</c:v>
                      </c:pt>
                      <c:pt idx="13131">
                        <c:v>0</c:v>
                      </c:pt>
                      <c:pt idx="13132">
                        <c:v>0</c:v>
                      </c:pt>
                      <c:pt idx="13133">
                        <c:v>0</c:v>
                      </c:pt>
                      <c:pt idx="13134">
                        <c:v>0</c:v>
                      </c:pt>
                      <c:pt idx="13135">
                        <c:v>0</c:v>
                      </c:pt>
                      <c:pt idx="13136">
                        <c:v>0</c:v>
                      </c:pt>
                      <c:pt idx="13137">
                        <c:v>0</c:v>
                      </c:pt>
                      <c:pt idx="13138">
                        <c:v>0</c:v>
                      </c:pt>
                      <c:pt idx="13139">
                        <c:v>0</c:v>
                      </c:pt>
                      <c:pt idx="13140">
                        <c:v>0</c:v>
                      </c:pt>
                      <c:pt idx="13141">
                        <c:v>0</c:v>
                      </c:pt>
                      <c:pt idx="13142">
                        <c:v>0</c:v>
                      </c:pt>
                      <c:pt idx="13143">
                        <c:v>0</c:v>
                      </c:pt>
                      <c:pt idx="13144">
                        <c:v>0</c:v>
                      </c:pt>
                      <c:pt idx="13145">
                        <c:v>0</c:v>
                      </c:pt>
                      <c:pt idx="13146">
                        <c:v>0</c:v>
                      </c:pt>
                      <c:pt idx="13147">
                        <c:v>0</c:v>
                      </c:pt>
                      <c:pt idx="13148">
                        <c:v>0</c:v>
                      </c:pt>
                      <c:pt idx="13149">
                        <c:v>0</c:v>
                      </c:pt>
                      <c:pt idx="13150">
                        <c:v>0</c:v>
                      </c:pt>
                      <c:pt idx="13151">
                        <c:v>0</c:v>
                      </c:pt>
                      <c:pt idx="13152">
                        <c:v>0</c:v>
                      </c:pt>
                      <c:pt idx="13153">
                        <c:v>0</c:v>
                      </c:pt>
                      <c:pt idx="13154">
                        <c:v>0</c:v>
                      </c:pt>
                      <c:pt idx="13155">
                        <c:v>0</c:v>
                      </c:pt>
                      <c:pt idx="13156">
                        <c:v>0</c:v>
                      </c:pt>
                      <c:pt idx="13157">
                        <c:v>0</c:v>
                      </c:pt>
                      <c:pt idx="13158">
                        <c:v>0</c:v>
                      </c:pt>
                      <c:pt idx="13159">
                        <c:v>0</c:v>
                      </c:pt>
                      <c:pt idx="13160">
                        <c:v>0</c:v>
                      </c:pt>
                      <c:pt idx="13161">
                        <c:v>0</c:v>
                      </c:pt>
                      <c:pt idx="13162">
                        <c:v>0</c:v>
                      </c:pt>
                      <c:pt idx="13163">
                        <c:v>0</c:v>
                      </c:pt>
                      <c:pt idx="13164">
                        <c:v>0</c:v>
                      </c:pt>
                      <c:pt idx="13165">
                        <c:v>0</c:v>
                      </c:pt>
                      <c:pt idx="13166">
                        <c:v>0</c:v>
                      </c:pt>
                      <c:pt idx="13167">
                        <c:v>0</c:v>
                      </c:pt>
                      <c:pt idx="13168">
                        <c:v>0</c:v>
                      </c:pt>
                      <c:pt idx="13169">
                        <c:v>0</c:v>
                      </c:pt>
                      <c:pt idx="13170">
                        <c:v>0</c:v>
                      </c:pt>
                      <c:pt idx="13171">
                        <c:v>0</c:v>
                      </c:pt>
                      <c:pt idx="13172">
                        <c:v>0</c:v>
                      </c:pt>
                      <c:pt idx="13173">
                        <c:v>0</c:v>
                      </c:pt>
                      <c:pt idx="13174">
                        <c:v>0</c:v>
                      </c:pt>
                      <c:pt idx="13175">
                        <c:v>0</c:v>
                      </c:pt>
                      <c:pt idx="13176">
                        <c:v>0</c:v>
                      </c:pt>
                      <c:pt idx="13177">
                        <c:v>0</c:v>
                      </c:pt>
                      <c:pt idx="13178">
                        <c:v>0</c:v>
                      </c:pt>
                      <c:pt idx="13179">
                        <c:v>0</c:v>
                      </c:pt>
                      <c:pt idx="13180">
                        <c:v>0</c:v>
                      </c:pt>
                      <c:pt idx="13181">
                        <c:v>0</c:v>
                      </c:pt>
                      <c:pt idx="13182">
                        <c:v>0</c:v>
                      </c:pt>
                      <c:pt idx="13183">
                        <c:v>0</c:v>
                      </c:pt>
                      <c:pt idx="13184">
                        <c:v>0</c:v>
                      </c:pt>
                      <c:pt idx="13185">
                        <c:v>0</c:v>
                      </c:pt>
                      <c:pt idx="13186">
                        <c:v>0</c:v>
                      </c:pt>
                      <c:pt idx="13187">
                        <c:v>0</c:v>
                      </c:pt>
                      <c:pt idx="13188">
                        <c:v>0</c:v>
                      </c:pt>
                      <c:pt idx="13189">
                        <c:v>0</c:v>
                      </c:pt>
                      <c:pt idx="13190">
                        <c:v>0</c:v>
                      </c:pt>
                      <c:pt idx="13191">
                        <c:v>0</c:v>
                      </c:pt>
                      <c:pt idx="13192">
                        <c:v>0</c:v>
                      </c:pt>
                      <c:pt idx="13193">
                        <c:v>0</c:v>
                      </c:pt>
                      <c:pt idx="13194">
                        <c:v>0</c:v>
                      </c:pt>
                      <c:pt idx="13195">
                        <c:v>0</c:v>
                      </c:pt>
                      <c:pt idx="13196">
                        <c:v>0</c:v>
                      </c:pt>
                      <c:pt idx="13197">
                        <c:v>0</c:v>
                      </c:pt>
                      <c:pt idx="13198">
                        <c:v>0</c:v>
                      </c:pt>
                      <c:pt idx="13199">
                        <c:v>0</c:v>
                      </c:pt>
                      <c:pt idx="13200">
                        <c:v>0</c:v>
                      </c:pt>
                      <c:pt idx="13201">
                        <c:v>0</c:v>
                      </c:pt>
                      <c:pt idx="13202">
                        <c:v>0</c:v>
                      </c:pt>
                      <c:pt idx="13203">
                        <c:v>0</c:v>
                      </c:pt>
                      <c:pt idx="13204">
                        <c:v>0</c:v>
                      </c:pt>
                      <c:pt idx="13205">
                        <c:v>0</c:v>
                      </c:pt>
                      <c:pt idx="13206">
                        <c:v>0</c:v>
                      </c:pt>
                      <c:pt idx="13207">
                        <c:v>0</c:v>
                      </c:pt>
                      <c:pt idx="13208">
                        <c:v>0</c:v>
                      </c:pt>
                      <c:pt idx="13209">
                        <c:v>0</c:v>
                      </c:pt>
                      <c:pt idx="13210">
                        <c:v>0</c:v>
                      </c:pt>
                      <c:pt idx="13211">
                        <c:v>0</c:v>
                      </c:pt>
                      <c:pt idx="13212">
                        <c:v>0</c:v>
                      </c:pt>
                      <c:pt idx="13213">
                        <c:v>0</c:v>
                      </c:pt>
                      <c:pt idx="13214">
                        <c:v>0</c:v>
                      </c:pt>
                      <c:pt idx="13215">
                        <c:v>0</c:v>
                      </c:pt>
                      <c:pt idx="13216">
                        <c:v>0</c:v>
                      </c:pt>
                      <c:pt idx="13217">
                        <c:v>0</c:v>
                      </c:pt>
                      <c:pt idx="13218">
                        <c:v>0</c:v>
                      </c:pt>
                      <c:pt idx="13219">
                        <c:v>0</c:v>
                      </c:pt>
                      <c:pt idx="13220">
                        <c:v>0</c:v>
                      </c:pt>
                      <c:pt idx="13221">
                        <c:v>0</c:v>
                      </c:pt>
                      <c:pt idx="13222">
                        <c:v>0</c:v>
                      </c:pt>
                      <c:pt idx="13223">
                        <c:v>0</c:v>
                      </c:pt>
                      <c:pt idx="13224">
                        <c:v>0</c:v>
                      </c:pt>
                      <c:pt idx="13225">
                        <c:v>0</c:v>
                      </c:pt>
                      <c:pt idx="13226">
                        <c:v>0</c:v>
                      </c:pt>
                      <c:pt idx="13227">
                        <c:v>0</c:v>
                      </c:pt>
                      <c:pt idx="13228">
                        <c:v>0</c:v>
                      </c:pt>
                      <c:pt idx="13229">
                        <c:v>0</c:v>
                      </c:pt>
                      <c:pt idx="13230">
                        <c:v>0</c:v>
                      </c:pt>
                      <c:pt idx="13231">
                        <c:v>0</c:v>
                      </c:pt>
                      <c:pt idx="13232">
                        <c:v>0</c:v>
                      </c:pt>
                      <c:pt idx="13233">
                        <c:v>0</c:v>
                      </c:pt>
                      <c:pt idx="13234">
                        <c:v>0</c:v>
                      </c:pt>
                      <c:pt idx="13235">
                        <c:v>0</c:v>
                      </c:pt>
                      <c:pt idx="13236">
                        <c:v>0</c:v>
                      </c:pt>
                      <c:pt idx="13237">
                        <c:v>0</c:v>
                      </c:pt>
                      <c:pt idx="13238">
                        <c:v>0</c:v>
                      </c:pt>
                      <c:pt idx="13239">
                        <c:v>0</c:v>
                      </c:pt>
                      <c:pt idx="13240">
                        <c:v>0</c:v>
                      </c:pt>
                      <c:pt idx="13241">
                        <c:v>0</c:v>
                      </c:pt>
                      <c:pt idx="13242">
                        <c:v>0</c:v>
                      </c:pt>
                      <c:pt idx="13243">
                        <c:v>0</c:v>
                      </c:pt>
                      <c:pt idx="13244">
                        <c:v>0</c:v>
                      </c:pt>
                      <c:pt idx="13245">
                        <c:v>0</c:v>
                      </c:pt>
                      <c:pt idx="13246">
                        <c:v>0</c:v>
                      </c:pt>
                      <c:pt idx="13247">
                        <c:v>0</c:v>
                      </c:pt>
                      <c:pt idx="13248">
                        <c:v>0</c:v>
                      </c:pt>
                      <c:pt idx="13249">
                        <c:v>0</c:v>
                      </c:pt>
                      <c:pt idx="13250">
                        <c:v>0</c:v>
                      </c:pt>
                      <c:pt idx="13251">
                        <c:v>0</c:v>
                      </c:pt>
                      <c:pt idx="13252">
                        <c:v>0</c:v>
                      </c:pt>
                      <c:pt idx="13253">
                        <c:v>0</c:v>
                      </c:pt>
                      <c:pt idx="13254">
                        <c:v>0</c:v>
                      </c:pt>
                      <c:pt idx="13255">
                        <c:v>0</c:v>
                      </c:pt>
                      <c:pt idx="13256">
                        <c:v>0</c:v>
                      </c:pt>
                      <c:pt idx="13257">
                        <c:v>0</c:v>
                      </c:pt>
                      <c:pt idx="13258">
                        <c:v>0</c:v>
                      </c:pt>
                      <c:pt idx="13259">
                        <c:v>0</c:v>
                      </c:pt>
                      <c:pt idx="13260">
                        <c:v>0</c:v>
                      </c:pt>
                      <c:pt idx="13261">
                        <c:v>0</c:v>
                      </c:pt>
                      <c:pt idx="13262">
                        <c:v>0</c:v>
                      </c:pt>
                      <c:pt idx="13263">
                        <c:v>0</c:v>
                      </c:pt>
                      <c:pt idx="13264">
                        <c:v>0</c:v>
                      </c:pt>
                      <c:pt idx="13265">
                        <c:v>0</c:v>
                      </c:pt>
                      <c:pt idx="13266">
                        <c:v>0</c:v>
                      </c:pt>
                      <c:pt idx="13267">
                        <c:v>0</c:v>
                      </c:pt>
                      <c:pt idx="13268">
                        <c:v>0</c:v>
                      </c:pt>
                      <c:pt idx="13269">
                        <c:v>0</c:v>
                      </c:pt>
                      <c:pt idx="13270">
                        <c:v>0</c:v>
                      </c:pt>
                      <c:pt idx="13271">
                        <c:v>0</c:v>
                      </c:pt>
                      <c:pt idx="13272">
                        <c:v>0</c:v>
                      </c:pt>
                      <c:pt idx="13273">
                        <c:v>0</c:v>
                      </c:pt>
                      <c:pt idx="13274">
                        <c:v>0</c:v>
                      </c:pt>
                      <c:pt idx="13275">
                        <c:v>0</c:v>
                      </c:pt>
                      <c:pt idx="13276">
                        <c:v>0</c:v>
                      </c:pt>
                      <c:pt idx="13277">
                        <c:v>0</c:v>
                      </c:pt>
                      <c:pt idx="13278">
                        <c:v>0</c:v>
                      </c:pt>
                      <c:pt idx="13279">
                        <c:v>0</c:v>
                      </c:pt>
                      <c:pt idx="13280">
                        <c:v>0</c:v>
                      </c:pt>
                      <c:pt idx="13281">
                        <c:v>0</c:v>
                      </c:pt>
                      <c:pt idx="13282">
                        <c:v>0</c:v>
                      </c:pt>
                      <c:pt idx="13283">
                        <c:v>0</c:v>
                      </c:pt>
                      <c:pt idx="13284">
                        <c:v>0</c:v>
                      </c:pt>
                      <c:pt idx="13285">
                        <c:v>0</c:v>
                      </c:pt>
                      <c:pt idx="13286">
                        <c:v>0</c:v>
                      </c:pt>
                      <c:pt idx="13287">
                        <c:v>0</c:v>
                      </c:pt>
                      <c:pt idx="13288">
                        <c:v>0</c:v>
                      </c:pt>
                      <c:pt idx="13289">
                        <c:v>0</c:v>
                      </c:pt>
                      <c:pt idx="13290">
                        <c:v>0</c:v>
                      </c:pt>
                      <c:pt idx="13291">
                        <c:v>0</c:v>
                      </c:pt>
                      <c:pt idx="13292">
                        <c:v>0</c:v>
                      </c:pt>
                      <c:pt idx="13293">
                        <c:v>0</c:v>
                      </c:pt>
                      <c:pt idx="13294">
                        <c:v>0</c:v>
                      </c:pt>
                      <c:pt idx="13295">
                        <c:v>0</c:v>
                      </c:pt>
                      <c:pt idx="13296">
                        <c:v>0</c:v>
                      </c:pt>
                      <c:pt idx="13297">
                        <c:v>0</c:v>
                      </c:pt>
                      <c:pt idx="13298">
                        <c:v>0</c:v>
                      </c:pt>
                      <c:pt idx="13299">
                        <c:v>0</c:v>
                      </c:pt>
                      <c:pt idx="13300">
                        <c:v>0</c:v>
                      </c:pt>
                      <c:pt idx="13301">
                        <c:v>0</c:v>
                      </c:pt>
                      <c:pt idx="13302">
                        <c:v>0</c:v>
                      </c:pt>
                      <c:pt idx="13303">
                        <c:v>0</c:v>
                      </c:pt>
                      <c:pt idx="13304">
                        <c:v>0</c:v>
                      </c:pt>
                      <c:pt idx="13305">
                        <c:v>0</c:v>
                      </c:pt>
                      <c:pt idx="13306">
                        <c:v>0</c:v>
                      </c:pt>
                      <c:pt idx="13307">
                        <c:v>0</c:v>
                      </c:pt>
                      <c:pt idx="13308">
                        <c:v>0</c:v>
                      </c:pt>
                      <c:pt idx="13309">
                        <c:v>0</c:v>
                      </c:pt>
                      <c:pt idx="13310">
                        <c:v>0</c:v>
                      </c:pt>
                      <c:pt idx="13311">
                        <c:v>0</c:v>
                      </c:pt>
                      <c:pt idx="13312">
                        <c:v>0</c:v>
                      </c:pt>
                      <c:pt idx="13313">
                        <c:v>0</c:v>
                      </c:pt>
                      <c:pt idx="13314">
                        <c:v>0</c:v>
                      </c:pt>
                      <c:pt idx="13315">
                        <c:v>0</c:v>
                      </c:pt>
                      <c:pt idx="13316">
                        <c:v>0</c:v>
                      </c:pt>
                      <c:pt idx="13317">
                        <c:v>0</c:v>
                      </c:pt>
                      <c:pt idx="13318">
                        <c:v>0</c:v>
                      </c:pt>
                      <c:pt idx="13319">
                        <c:v>0</c:v>
                      </c:pt>
                      <c:pt idx="13320">
                        <c:v>0</c:v>
                      </c:pt>
                      <c:pt idx="13321">
                        <c:v>0</c:v>
                      </c:pt>
                      <c:pt idx="13322">
                        <c:v>0</c:v>
                      </c:pt>
                      <c:pt idx="13323">
                        <c:v>0</c:v>
                      </c:pt>
                      <c:pt idx="13324">
                        <c:v>0</c:v>
                      </c:pt>
                      <c:pt idx="13325">
                        <c:v>0</c:v>
                      </c:pt>
                      <c:pt idx="13326">
                        <c:v>0</c:v>
                      </c:pt>
                      <c:pt idx="13327">
                        <c:v>0</c:v>
                      </c:pt>
                      <c:pt idx="13328">
                        <c:v>0</c:v>
                      </c:pt>
                      <c:pt idx="13329">
                        <c:v>0</c:v>
                      </c:pt>
                      <c:pt idx="13330">
                        <c:v>0</c:v>
                      </c:pt>
                      <c:pt idx="13331">
                        <c:v>0</c:v>
                      </c:pt>
                      <c:pt idx="13332">
                        <c:v>0</c:v>
                      </c:pt>
                      <c:pt idx="13333">
                        <c:v>0</c:v>
                      </c:pt>
                      <c:pt idx="13334">
                        <c:v>0</c:v>
                      </c:pt>
                      <c:pt idx="13335">
                        <c:v>0</c:v>
                      </c:pt>
                      <c:pt idx="13336">
                        <c:v>0</c:v>
                      </c:pt>
                      <c:pt idx="13337">
                        <c:v>0</c:v>
                      </c:pt>
                      <c:pt idx="13338">
                        <c:v>0</c:v>
                      </c:pt>
                      <c:pt idx="13339">
                        <c:v>0</c:v>
                      </c:pt>
                      <c:pt idx="13340">
                        <c:v>0</c:v>
                      </c:pt>
                      <c:pt idx="13341">
                        <c:v>0</c:v>
                      </c:pt>
                      <c:pt idx="13342">
                        <c:v>0</c:v>
                      </c:pt>
                      <c:pt idx="13343">
                        <c:v>0</c:v>
                      </c:pt>
                      <c:pt idx="13344">
                        <c:v>0</c:v>
                      </c:pt>
                      <c:pt idx="13345">
                        <c:v>0</c:v>
                      </c:pt>
                      <c:pt idx="13346">
                        <c:v>0</c:v>
                      </c:pt>
                      <c:pt idx="13347">
                        <c:v>0</c:v>
                      </c:pt>
                      <c:pt idx="13348">
                        <c:v>0</c:v>
                      </c:pt>
                      <c:pt idx="13349">
                        <c:v>0</c:v>
                      </c:pt>
                      <c:pt idx="13350">
                        <c:v>0</c:v>
                      </c:pt>
                      <c:pt idx="13351">
                        <c:v>0</c:v>
                      </c:pt>
                      <c:pt idx="13352">
                        <c:v>0</c:v>
                      </c:pt>
                      <c:pt idx="13353">
                        <c:v>0</c:v>
                      </c:pt>
                      <c:pt idx="13354">
                        <c:v>0</c:v>
                      </c:pt>
                      <c:pt idx="13355">
                        <c:v>0</c:v>
                      </c:pt>
                      <c:pt idx="13356">
                        <c:v>0</c:v>
                      </c:pt>
                      <c:pt idx="13357">
                        <c:v>0</c:v>
                      </c:pt>
                      <c:pt idx="13358">
                        <c:v>0</c:v>
                      </c:pt>
                      <c:pt idx="13359">
                        <c:v>0</c:v>
                      </c:pt>
                      <c:pt idx="13360">
                        <c:v>0</c:v>
                      </c:pt>
                      <c:pt idx="13361">
                        <c:v>0</c:v>
                      </c:pt>
                      <c:pt idx="13362">
                        <c:v>0</c:v>
                      </c:pt>
                      <c:pt idx="13363">
                        <c:v>0</c:v>
                      </c:pt>
                      <c:pt idx="13364">
                        <c:v>0</c:v>
                      </c:pt>
                      <c:pt idx="13365">
                        <c:v>0</c:v>
                      </c:pt>
                      <c:pt idx="13366">
                        <c:v>0.01</c:v>
                      </c:pt>
                      <c:pt idx="13367">
                        <c:v>0.02</c:v>
                      </c:pt>
                      <c:pt idx="13368">
                        <c:v>0.02</c:v>
                      </c:pt>
                      <c:pt idx="13369">
                        <c:v>0.02</c:v>
                      </c:pt>
                      <c:pt idx="13370">
                        <c:v>0.02</c:v>
                      </c:pt>
                      <c:pt idx="13371">
                        <c:v>0.02</c:v>
                      </c:pt>
                      <c:pt idx="13372">
                        <c:v>0.02</c:v>
                      </c:pt>
                      <c:pt idx="13373">
                        <c:v>0.02</c:v>
                      </c:pt>
                      <c:pt idx="13374">
                        <c:v>0.02</c:v>
                      </c:pt>
                      <c:pt idx="13375">
                        <c:v>0.02</c:v>
                      </c:pt>
                      <c:pt idx="13376">
                        <c:v>0.02</c:v>
                      </c:pt>
                      <c:pt idx="13377">
                        <c:v>0.02</c:v>
                      </c:pt>
                      <c:pt idx="13378">
                        <c:v>0.02</c:v>
                      </c:pt>
                      <c:pt idx="13379">
                        <c:v>0.02</c:v>
                      </c:pt>
                      <c:pt idx="13380">
                        <c:v>0.02</c:v>
                      </c:pt>
                      <c:pt idx="13381">
                        <c:v>0.02</c:v>
                      </c:pt>
                      <c:pt idx="13382">
                        <c:v>0.02</c:v>
                      </c:pt>
                      <c:pt idx="13383">
                        <c:v>0.02</c:v>
                      </c:pt>
                      <c:pt idx="13384">
                        <c:v>0.02</c:v>
                      </c:pt>
                      <c:pt idx="13385">
                        <c:v>0.02</c:v>
                      </c:pt>
                      <c:pt idx="13386">
                        <c:v>0.02</c:v>
                      </c:pt>
                      <c:pt idx="13387">
                        <c:v>0.02</c:v>
                      </c:pt>
                      <c:pt idx="13388">
                        <c:v>0.02</c:v>
                      </c:pt>
                      <c:pt idx="13389">
                        <c:v>0.02</c:v>
                      </c:pt>
                      <c:pt idx="13390">
                        <c:v>0.02</c:v>
                      </c:pt>
                      <c:pt idx="13391">
                        <c:v>0.02</c:v>
                      </c:pt>
                      <c:pt idx="13392">
                        <c:v>0.02</c:v>
                      </c:pt>
                      <c:pt idx="13393">
                        <c:v>0.02</c:v>
                      </c:pt>
                      <c:pt idx="13394">
                        <c:v>0.02</c:v>
                      </c:pt>
                      <c:pt idx="13395">
                        <c:v>0.02</c:v>
                      </c:pt>
                      <c:pt idx="13396">
                        <c:v>0.02</c:v>
                      </c:pt>
                      <c:pt idx="13397">
                        <c:v>0.02</c:v>
                      </c:pt>
                      <c:pt idx="13398">
                        <c:v>0.02</c:v>
                      </c:pt>
                      <c:pt idx="13399">
                        <c:v>0.02</c:v>
                      </c:pt>
                      <c:pt idx="13400">
                        <c:v>0.02</c:v>
                      </c:pt>
                      <c:pt idx="13401">
                        <c:v>0.02</c:v>
                      </c:pt>
                      <c:pt idx="13402">
                        <c:v>0.02</c:v>
                      </c:pt>
                      <c:pt idx="13403">
                        <c:v>0.02</c:v>
                      </c:pt>
                      <c:pt idx="13404">
                        <c:v>0.02</c:v>
                      </c:pt>
                      <c:pt idx="13405">
                        <c:v>0.02</c:v>
                      </c:pt>
                      <c:pt idx="13406">
                        <c:v>0.02</c:v>
                      </c:pt>
                      <c:pt idx="13407">
                        <c:v>0.02</c:v>
                      </c:pt>
                      <c:pt idx="13408">
                        <c:v>0.02</c:v>
                      </c:pt>
                      <c:pt idx="13409">
                        <c:v>0.02</c:v>
                      </c:pt>
                      <c:pt idx="13410">
                        <c:v>0.02</c:v>
                      </c:pt>
                      <c:pt idx="13411">
                        <c:v>0.02</c:v>
                      </c:pt>
                      <c:pt idx="13412">
                        <c:v>0.02</c:v>
                      </c:pt>
                      <c:pt idx="13413">
                        <c:v>0.02</c:v>
                      </c:pt>
                      <c:pt idx="13414">
                        <c:v>0.02</c:v>
                      </c:pt>
                      <c:pt idx="13415">
                        <c:v>0.02</c:v>
                      </c:pt>
                      <c:pt idx="13416">
                        <c:v>0.02</c:v>
                      </c:pt>
                      <c:pt idx="13417">
                        <c:v>0.02</c:v>
                      </c:pt>
                      <c:pt idx="13418">
                        <c:v>0.02</c:v>
                      </c:pt>
                      <c:pt idx="13419">
                        <c:v>0.02</c:v>
                      </c:pt>
                      <c:pt idx="13420">
                        <c:v>0.02</c:v>
                      </c:pt>
                      <c:pt idx="13421">
                        <c:v>0.02</c:v>
                      </c:pt>
                      <c:pt idx="13422">
                        <c:v>0.02</c:v>
                      </c:pt>
                      <c:pt idx="13423">
                        <c:v>0.02</c:v>
                      </c:pt>
                      <c:pt idx="13424">
                        <c:v>0.02</c:v>
                      </c:pt>
                      <c:pt idx="13425">
                        <c:v>0.02</c:v>
                      </c:pt>
                      <c:pt idx="13426">
                        <c:v>0.02</c:v>
                      </c:pt>
                      <c:pt idx="13427">
                        <c:v>0.02</c:v>
                      </c:pt>
                      <c:pt idx="13428">
                        <c:v>0.02</c:v>
                      </c:pt>
                      <c:pt idx="13429">
                        <c:v>0.02</c:v>
                      </c:pt>
                      <c:pt idx="13430">
                        <c:v>0.02</c:v>
                      </c:pt>
                      <c:pt idx="13431">
                        <c:v>0.02</c:v>
                      </c:pt>
                      <c:pt idx="13432">
                        <c:v>0.02</c:v>
                      </c:pt>
                      <c:pt idx="13433">
                        <c:v>0.02</c:v>
                      </c:pt>
                      <c:pt idx="13434">
                        <c:v>0.02</c:v>
                      </c:pt>
                      <c:pt idx="13435">
                        <c:v>0.02</c:v>
                      </c:pt>
                      <c:pt idx="13436">
                        <c:v>0.02</c:v>
                      </c:pt>
                      <c:pt idx="13437">
                        <c:v>0.02</c:v>
                      </c:pt>
                      <c:pt idx="13438">
                        <c:v>0.02</c:v>
                      </c:pt>
                      <c:pt idx="13439">
                        <c:v>0.02</c:v>
                      </c:pt>
                      <c:pt idx="13440">
                        <c:v>0.02</c:v>
                      </c:pt>
                      <c:pt idx="13441">
                        <c:v>0.02</c:v>
                      </c:pt>
                      <c:pt idx="13442">
                        <c:v>0.02</c:v>
                      </c:pt>
                      <c:pt idx="13443">
                        <c:v>0.02</c:v>
                      </c:pt>
                      <c:pt idx="13444">
                        <c:v>0.02</c:v>
                      </c:pt>
                      <c:pt idx="13445">
                        <c:v>0.02</c:v>
                      </c:pt>
                      <c:pt idx="13446">
                        <c:v>0.02</c:v>
                      </c:pt>
                      <c:pt idx="13447">
                        <c:v>0.02</c:v>
                      </c:pt>
                      <c:pt idx="13448">
                        <c:v>0.02</c:v>
                      </c:pt>
                      <c:pt idx="13449">
                        <c:v>0.02</c:v>
                      </c:pt>
                      <c:pt idx="13450">
                        <c:v>0.02</c:v>
                      </c:pt>
                      <c:pt idx="13451">
                        <c:v>0</c:v>
                      </c:pt>
                      <c:pt idx="13452">
                        <c:v>0</c:v>
                      </c:pt>
                      <c:pt idx="13453">
                        <c:v>0</c:v>
                      </c:pt>
                      <c:pt idx="13454">
                        <c:v>0</c:v>
                      </c:pt>
                      <c:pt idx="13455">
                        <c:v>0</c:v>
                      </c:pt>
                      <c:pt idx="13456">
                        <c:v>0</c:v>
                      </c:pt>
                      <c:pt idx="13457">
                        <c:v>0</c:v>
                      </c:pt>
                      <c:pt idx="13458">
                        <c:v>0</c:v>
                      </c:pt>
                      <c:pt idx="13459">
                        <c:v>0</c:v>
                      </c:pt>
                      <c:pt idx="13460">
                        <c:v>0</c:v>
                      </c:pt>
                      <c:pt idx="13461">
                        <c:v>0</c:v>
                      </c:pt>
                      <c:pt idx="13462">
                        <c:v>0</c:v>
                      </c:pt>
                      <c:pt idx="13463">
                        <c:v>0</c:v>
                      </c:pt>
                      <c:pt idx="13464">
                        <c:v>0</c:v>
                      </c:pt>
                      <c:pt idx="13465">
                        <c:v>0</c:v>
                      </c:pt>
                      <c:pt idx="13466">
                        <c:v>0</c:v>
                      </c:pt>
                      <c:pt idx="13467">
                        <c:v>0</c:v>
                      </c:pt>
                      <c:pt idx="13468">
                        <c:v>0</c:v>
                      </c:pt>
                      <c:pt idx="13469">
                        <c:v>0</c:v>
                      </c:pt>
                      <c:pt idx="13470">
                        <c:v>0</c:v>
                      </c:pt>
                      <c:pt idx="13471">
                        <c:v>0</c:v>
                      </c:pt>
                      <c:pt idx="13472">
                        <c:v>0</c:v>
                      </c:pt>
                      <c:pt idx="13473">
                        <c:v>0</c:v>
                      </c:pt>
                      <c:pt idx="13474">
                        <c:v>0</c:v>
                      </c:pt>
                      <c:pt idx="13475">
                        <c:v>0</c:v>
                      </c:pt>
                      <c:pt idx="13476">
                        <c:v>0</c:v>
                      </c:pt>
                      <c:pt idx="13477">
                        <c:v>0</c:v>
                      </c:pt>
                      <c:pt idx="13478">
                        <c:v>0</c:v>
                      </c:pt>
                      <c:pt idx="13479">
                        <c:v>0</c:v>
                      </c:pt>
                      <c:pt idx="13480">
                        <c:v>0</c:v>
                      </c:pt>
                      <c:pt idx="13481">
                        <c:v>0</c:v>
                      </c:pt>
                      <c:pt idx="13482">
                        <c:v>0</c:v>
                      </c:pt>
                      <c:pt idx="13483">
                        <c:v>0</c:v>
                      </c:pt>
                      <c:pt idx="13484">
                        <c:v>0</c:v>
                      </c:pt>
                      <c:pt idx="13485">
                        <c:v>0</c:v>
                      </c:pt>
                      <c:pt idx="13486">
                        <c:v>0</c:v>
                      </c:pt>
                      <c:pt idx="13487">
                        <c:v>0</c:v>
                      </c:pt>
                      <c:pt idx="13488">
                        <c:v>0</c:v>
                      </c:pt>
                      <c:pt idx="13489">
                        <c:v>0</c:v>
                      </c:pt>
                      <c:pt idx="13490">
                        <c:v>0</c:v>
                      </c:pt>
                      <c:pt idx="13491">
                        <c:v>0</c:v>
                      </c:pt>
                      <c:pt idx="13492">
                        <c:v>0</c:v>
                      </c:pt>
                      <c:pt idx="13493">
                        <c:v>0</c:v>
                      </c:pt>
                      <c:pt idx="13494">
                        <c:v>0</c:v>
                      </c:pt>
                      <c:pt idx="13495">
                        <c:v>0</c:v>
                      </c:pt>
                      <c:pt idx="13496">
                        <c:v>0</c:v>
                      </c:pt>
                      <c:pt idx="13497">
                        <c:v>0</c:v>
                      </c:pt>
                      <c:pt idx="13498">
                        <c:v>0</c:v>
                      </c:pt>
                      <c:pt idx="13499">
                        <c:v>0</c:v>
                      </c:pt>
                      <c:pt idx="13500">
                        <c:v>0</c:v>
                      </c:pt>
                      <c:pt idx="13501">
                        <c:v>0</c:v>
                      </c:pt>
                      <c:pt idx="13502">
                        <c:v>0</c:v>
                      </c:pt>
                      <c:pt idx="13503">
                        <c:v>0</c:v>
                      </c:pt>
                      <c:pt idx="13504">
                        <c:v>0</c:v>
                      </c:pt>
                      <c:pt idx="13505">
                        <c:v>0</c:v>
                      </c:pt>
                      <c:pt idx="13506">
                        <c:v>0</c:v>
                      </c:pt>
                      <c:pt idx="13507">
                        <c:v>0</c:v>
                      </c:pt>
                      <c:pt idx="13508">
                        <c:v>0</c:v>
                      </c:pt>
                      <c:pt idx="13509">
                        <c:v>0</c:v>
                      </c:pt>
                      <c:pt idx="13510">
                        <c:v>0</c:v>
                      </c:pt>
                      <c:pt idx="13511">
                        <c:v>0</c:v>
                      </c:pt>
                      <c:pt idx="13512">
                        <c:v>0</c:v>
                      </c:pt>
                      <c:pt idx="13513">
                        <c:v>0</c:v>
                      </c:pt>
                      <c:pt idx="13514">
                        <c:v>0</c:v>
                      </c:pt>
                      <c:pt idx="13515">
                        <c:v>0</c:v>
                      </c:pt>
                      <c:pt idx="13516">
                        <c:v>0</c:v>
                      </c:pt>
                      <c:pt idx="13517">
                        <c:v>0</c:v>
                      </c:pt>
                      <c:pt idx="13518">
                        <c:v>0</c:v>
                      </c:pt>
                      <c:pt idx="13519">
                        <c:v>0</c:v>
                      </c:pt>
                      <c:pt idx="13520">
                        <c:v>0</c:v>
                      </c:pt>
                      <c:pt idx="13521">
                        <c:v>0</c:v>
                      </c:pt>
                      <c:pt idx="13522">
                        <c:v>0</c:v>
                      </c:pt>
                      <c:pt idx="13523">
                        <c:v>0</c:v>
                      </c:pt>
                      <c:pt idx="13524">
                        <c:v>0</c:v>
                      </c:pt>
                      <c:pt idx="13525">
                        <c:v>0</c:v>
                      </c:pt>
                      <c:pt idx="13526">
                        <c:v>0</c:v>
                      </c:pt>
                      <c:pt idx="13527">
                        <c:v>0</c:v>
                      </c:pt>
                      <c:pt idx="13528">
                        <c:v>0</c:v>
                      </c:pt>
                      <c:pt idx="13529">
                        <c:v>0</c:v>
                      </c:pt>
                      <c:pt idx="13530">
                        <c:v>0</c:v>
                      </c:pt>
                      <c:pt idx="13531">
                        <c:v>0</c:v>
                      </c:pt>
                      <c:pt idx="13532">
                        <c:v>0</c:v>
                      </c:pt>
                      <c:pt idx="13533">
                        <c:v>0</c:v>
                      </c:pt>
                      <c:pt idx="13534">
                        <c:v>0</c:v>
                      </c:pt>
                      <c:pt idx="13535">
                        <c:v>0</c:v>
                      </c:pt>
                      <c:pt idx="13536">
                        <c:v>0</c:v>
                      </c:pt>
                      <c:pt idx="13537">
                        <c:v>0</c:v>
                      </c:pt>
                      <c:pt idx="13538">
                        <c:v>0</c:v>
                      </c:pt>
                      <c:pt idx="13539">
                        <c:v>0</c:v>
                      </c:pt>
                      <c:pt idx="13540">
                        <c:v>0</c:v>
                      </c:pt>
                      <c:pt idx="13541">
                        <c:v>0</c:v>
                      </c:pt>
                      <c:pt idx="13542">
                        <c:v>0</c:v>
                      </c:pt>
                      <c:pt idx="13543">
                        <c:v>0</c:v>
                      </c:pt>
                      <c:pt idx="13544">
                        <c:v>0</c:v>
                      </c:pt>
                      <c:pt idx="13545">
                        <c:v>0</c:v>
                      </c:pt>
                      <c:pt idx="13546">
                        <c:v>0</c:v>
                      </c:pt>
                      <c:pt idx="13547">
                        <c:v>0</c:v>
                      </c:pt>
                      <c:pt idx="13548">
                        <c:v>0</c:v>
                      </c:pt>
                      <c:pt idx="13549">
                        <c:v>0</c:v>
                      </c:pt>
                      <c:pt idx="13550">
                        <c:v>0</c:v>
                      </c:pt>
                      <c:pt idx="13551">
                        <c:v>0</c:v>
                      </c:pt>
                      <c:pt idx="13552">
                        <c:v>0</c:v>
                      </c:pt>
                      <c:pt idx="13553">
                        <c:v>0</c:v>
                      </c:pt>
                      <c:pt idx="13554">
                        <c:v>0</c:v>
                      </c:pt>
                      <c:pt idx="13555">
                        <c:v>0</c:v>
                      </c:pt>
                      <c:pt idx="13556">
                        <c:v>0</c:v>
                      </c:pt>
                      <c:pt idx="13557">
                        <c:v>0</c:v>
                      </c:pt>
                      <c:pt idx="13558">
                        <c:v>0</c:v>
                      </c:pt>
                      <c:pt idx="13559">
                        <c:v>0</c:v>
                      </c:pt>
                      <c:pt idx="13560">
                        <c:v>0</c:v>
                      </c:pt>
                      <c:pt idx="13561">
                        <c:v>0</c:v>
                      </c:pt>
                      <c:pt idx="13562">
                        <c:v>0</c:v>
                      </c:pt>
                      <c:pt idx="13563">
                        <c:v>0</c:v>
                      </c:pt>
                      <c:pt idx="13564">
                        <c:v>0</c:v>
                      </c:pt>
                      <c:pt idx="13565">
                        <c:v>0</c:v>
                      </c:pt>
                      <c:pt idx="13566">
                        <c:v>0</c:v>
                      </c:pt>
                      <c:pt idx="13567">
                        <c:v>0</c:v>
                      </c:pt>
                      <c:pt idx="13568">
                        <c:v>0</c:v>
                      </c:pt>
                      <c:pt idx="13569">
                        <c:v>0</c:v>
                      </c:pt>
                      <c:pt idx="13570">
                        <c:v>0</c:v>
                      </c:pt>
                      <c:pt idx="13571">
                        <c:v>0</c:v>
                      </c:pt>
                      <c:pt idx="13572">
                        <c:v>0</c:v>
                      </c:pt>
                      <c:pt idx="13573">
                        <c:v>0</c:v>
                      </c:pt>
                      <c:pt idx="13574">
                        <c:v>0</c:v>
                      </c:pt>
                      <c:pt idx="13575">
                        <c:v>0</c:v>
                      </c:pt>
                      <c:pt idx="13576">
                        <c:v>0</c:v>
                      </c:pt>
                      <c:pt idx="13577">
                        <c:v>0</c:v>
                      </c:pt>
                      <c:pt idx="13578">
                        <c:v>0</c:v>
                      </c:pt>
                      <c:pt idx="13579">
                        <c:v>0</c:v>
                      </c:pt>
                      <c:pt idx="13580">
                        <c:v>0</c:v>
                      </c:pt>
                      <c:pt idx="13581">
                        <c:v>0</c:v>
                      </c:pt>
                      <c:pt idx="13582">
                        <c:v>0</c:v>
                      </c:pt>
                      <c:pt idx="13583">
                        <c:v>0</c:v>
                      </c:pt>
                      <c:pt idx="13584">
                        <c:v>0</c:v>
                      </c:pt>
                      <c:pt idx="13585">
                        <c:v>0</c:v>
                      </c:pt>
                      <c:pt idx="13586">
                        <c:v>0</c:v>
                      </c:pt>
                      <c:pt idx="13587">
                        <c:v>0</c:v>
                      </c:pt>
                      <c:pt idx="13588">
                        <c:v>0</c:v>
                      </c:pt>
                      <c:pt idx="13589">
                        <c:v>0</c:v>
                      </c:pt>
                      <c:pt idx="13590">
                        <c:v>0</c:v>
                      </c:pt>
                      <c:pt idx="13591">
                        <c:v>0</c:v>
                      </c:pt>
                      <c:pt idx="13592">
                        <c:v>0</c:v>
                      </c:pt>
                      <c:pt idx="13593">
                        <c:v>0</c:v>
                      </c:pt>
                      <c:pt idx="13594">
                        <c:v>0</c:v>
                      </c:pt>
                      <c:pt idx="13595">
                        <c:v>0</c:v>
                      </c:pt>
                      <c:pt idx="13596">
                        <c:v>0</c:v>
                      </c:pt>
                      <c:pt idx="13597">
                        <c:v>0</c:v>
                      </c:pt>
                      <c:pt idx="13598">
                        <c:v>0</c:v>
                      </c:pt>
                      <c:pt idx="13599">
                        <c:v>0</c:v>
                      </c:pt>
                      <c:pt idx="13600">
                        <c:v>0</c:v>
                      </c:pt>
                      <c:pt idx="13601">
                        <c:v>0</c:v>
                      </c:pt>
                      <c:pt idx="13602">
                        <c:v>0</c:v>
                      </c:pt>
                      <c:pt idx="13603">
                        <c:v>0</c:v>
                      </c:pt>
                      <c:pt idx="13604">
                        <c:v>0</c:v>
                      </c:pt>
                      <c:pt idx="13605">
                        <c:v>0</c:v>
                      </c:pt>
                      <c:pt idx="13606">
                        <c:v>0</c:v>
                      </c:pt>
                      <c:pt idx="13607">
                        <c:v>0</c:v>
                      </c:pt>
                      <c:pt idx="13608">
                        <c:v>0</c:v>
                      </c:pt>
                      <c:pt idx="13609">
                        <c:v>0</c:v>
                      </c:pt>
                      <c:pt idx="13610">
                        <c:v>0</c:v>
                      </c:pt>
                      <c:pt idx="13611">
                        <c:v>0</c:v>
                      </c:pt>
                      <c:pt idx="13612">
                        <c:v>0</c:v>
                      </c:pt>
                      <c:pt idx="13613">
                        <c:v>0</c:v>
                      </c:pt>
                      <c:pt idx="13614">
                        <c:v>0</c:v>
                      </c:pt>
                      <c:pt idx="13615">
                        <c:v>0</c:v>
                      </c:pt>
                      <c:pt idx="13616">
                        <c:v>0</c:v>
                      </c:pt>
                      <c:pt idx="13617">
                        <c:v>0</c:v>
                      </c:pt>
                      <c:pt idx="13618">
                        <c:v>0</c:v>
                      </c:pt>
                      <c:pt idx="13619">
                        <c:v>0</c:v>
                      </c:pt>
                      <c:pt idx="13620">
                        <c:v>0</c:v>
                      </c:pt>
                      <c:pt idx="13621">
                        <c:v>0</c:v>
                      </c:pt>
                      <c:pt idx="13622">
                        <c:v>0.01</c:v>
                      </c:pt>
                      <c:pt idx="13623">
                        <c:v>0.01</c:v>
                      </c:pt>
                      <c:pt idx="13624">
                        <c:v>0.01</c:v>
                      </c:pt>
                      <c:pt idx="13625">
                        <c:v>0.01</c:v>
                      </c:pt>
                      <c:pt idx="13626">
                        <c:v>0.01</c:v>
                      </c:pt>
                      <c:pt idx="13627">
                        <c:v>0.01</c:v>
                      </c:pt>
                      <c:pt idx="13628">
                        <c:v>0.01</c:v>
                      </c:pt>
                      <c:pt idx="13629">
                        <c:v>0.01</c:v>
                      </c:pt>
                      <c:pt idx="13630">
                        <c:v>0.01</c:v>
                      </c:pt>
                      <c:pt idx="13631">
                        <c:v>0.01</c:v>
                      </c:pt>
                      <c:pt idx="13632">
                        <c:v>0.01</c:v>
                      </c:pt>
                      <c:pt idx="13633">
                        <c:v>0.01</c:v>
                      </c:pt>
                      <c:pt idx="13634">
                        <c:v>0.01</c:v>
                      </c:pt>
                      <c:pt idx="13635">
                        <c:v>0.01</c:v>
                      </c:pt>
                      <c:pt idx="13636">
                        <c:v>0.01</c:v>
                      </c:pt>
                      <c:pt idx="13637">
                        <c:v>0.01</c:v>
                      </c:pt>
                      <c:pt idx="13638">
                        <c:v>0.01</c:v>
                      </c:pt>
                      <c:pt idx="13639">
                        <c:v>0.01</c:v>
                      </c:pt>
                      <c:pt idx="13640">
                        <c:v>0.01</c:v>
                      </c:pt>
                      <c:pt idx="13641">
                        <c:v>0.01</c:v>
                      </c:pt>
                      <c:pt idx="13642">
                        <c:v>0.01</c:v>
                      </c:pt>
                      <c:pt idx="13643">
                        <c:v>0.01</c:v>
                      </c:pt>
                      <c:pt idx="13644">
                        <c:v>0.01</c:v>
                      </c:pt>
                      <c:pt idx="13645">
                        <c:v>0.01</c:v>
                      </c:pt>
                      <c:pt idx="13646">
                        <c:v>0.01</c:v>
                      </c:pt>
                      <c:pt idx="13647">
                        <c:v>0.01</c:v>
                      </c:pt>
                      <c:pt idx="13648">
                        <c:v>0.01</c:v>
                      </c:pt>
                      <c:pt idx="13649">
                        <c:v>0.01</c:v>
                      </c:pt>
                      <c:pt idx="13650">
                        <c:v>0.01</c:v>
                      </c:pt>
                      <c:pt idx="13651">
                        <c:v>0.01</c:v>
                      </c:pt>
                      <c:pt idx="13652">
                        <c:v>0.01</c:v>
                      </c:pt>
                      <c:pt idx="13653">
                        <c:v>0.01</c:v>
                      </c:pt>
                      <c:pt idx="13654">
                        <c:v>0.01</c:v>
                      </c:pt>
                      <c:pt idx="13655">
                        <c:v>0.01</c:v>
                      </c:pt>
                      <c:pt idx="13656">
                        <c:v>0.01</c:v>
                      </c:pt>
                      <c:pt idx="13657">
                        <c:v>0.01</c:v>
                      </c:pt>
                      <c:pt idx="13658">
                        <c:v>0.01</c:v>
                      </c:pt>
                      <c:pt idx="13659">
                        <c:v>0.01</c:v>
                      </c:pt>
                      <c:pt idx="13660">
                        <c:v>0.01</c:v>
                      </c:pt>
                      <c:pt idx="13661">
                        <c:v>0.01</c:v>
                      </c:pt>
                      <c:pt idx="13662">
                        <c:v>0.01</c:v>
                      </c:pt>
                      <c:pt idx="13663">
                        <c:v>0.01</c:v>
                      </c:pt>
                      <c:pt idx="13664">
                        <c:v>0.01</c:v>
                      </c:pt>
                      <c:pt idx="13665">
                        <c:v>0.01</c:v>
                      </c:pt>
                      <c:pt idx="13666">
                        <c:v>0.01</c:v>
                      </c:pt>
                      <c:pt idx="13667">
                        <c:v>0.01</c:v>
                      </c:pt>
                      <c:pt idx="13668">
                        <c:v>0.01</c:v>
                      </c:pt>
                      <c:pt idx="13669">
                        <c:v>0.01</c:v>
                      </c:pt>
                      <c:pt idx="13670">
                        <c:v>0.01</c:v>
                      </c:pt>
                      <c:pt idx="13671">
                        <c:v>0.01</c:v>
                      </c:pt>
                      <c:pt idx="13672">
                        <c:v>0.01</c:v>
                      </c:pt>
                      <c:pt idx="13673">
                        <c:v>0.01</c:v>
                      </c:pt>
                      <c:pt idx="13674">
                        <c:v>0.01</c:v>
                      </c:pt>
                      <c:pt idx="13675">
                        <c:v>0.01</c:v>
                      </c:pt>
                      <c:pt idx="13676">
                        <c:v>0.01</c:v>
                      </c:pt>
                      <c:pt idx="13677">
                        <c:v>0.01</c:v>
                      </c:pt>
                      <c:pt idx="13678">
                        <c:v>0.01</c:v>
                      </c:pt>
                      <c:pt idx="13679">
                        <c:v>0.01</c:v>
                      </c:pt>
                      <c:pt idx="13680">
                        <c:v>0.01</c:v>
                      </c:pt>
                      <c:pt idx="13681">
                        <c:v>0.01</c:v>
                      </c:pt>
                      <c:pt idx="13682">
                        <c:v>0.01</c:v>
                      </c:pt>
                      <c:pt idx="13683">
                        <c:v>0.01</c:v>
                      </c:pt>
                      <c:pt idx="13684">
                        <c:v>0.01</c:v>
                      </c:pt>
                      <c:pt idx="13685">
                        <c:v>0.01</c:v>
                      </c:pt>
                      <c:pt idx="13686">
                        <c:v>0.01</c:v>
                      </c:pt>
                      <c:pt idx="13687">
                        <c:v>0.01</c:v>
                      </c:pt>
                      <c:pt idx="13688">
                        <c:v>0.01</c:v>
                      </c:pt>
                      <c:pt idx="13689">
                        <c:v>0.01</c:v>
                      </c:pt>
                      <c:pt idx="13690">
                        <c:v>0.01</c:v>
                      </c:pt>
                      <c:pt idx="13691">
                        <c:v>0.01</c:v>
                      </c:pt>
                      <c:pt idx="13692">
                        <c:v>0.01</c:v>
                      </c:pt>
                      <c:pt idx="13693">
                        <c:v>0.01</c:v>
                      </c:pt>
                      <c:pt idx="13694">
                        <c:v>0.01</c:v>
                      </c:pt>
                      <c:pt idx="13695">
                        <c:v>0.01</c:v>
                      </c:pt>
                      <c:pt idx="13696">
                        <c:v>0.01</c:v>
                      </c:pt>
                      <c:pt idx="13697">
                        <c:v>0.01</c:v>
                      </c:pt>
                      <c:pt idx="13698">
                        <c:v>0.01</c:v>
                      </c:pt>
                      <c:pt idx="13699">
                        <c:v>0.01</c:v>
                      </c:pt>
                      <c:pt idx="13700">
                        <c:v>0.01</c:v>
                      </c:pt>
                      <c:pt idx="13701">
                        <c:v>0.01</c:v>
                      </c:pt>
                      <c:pt idx="13702">
                        <c:v>0.01</c:v>
                      </c:pt>
                      <c:pt idx="13703">
                        <c:v>0.01</c:v>
                      </c:pt>
                      <c:pt idx="13704">
                        <c:v>0.01</c:v>
                      </c:pt>
                      <c:pt idx="13705">
                        <c:v>0.01</c:v>
                      </c:pt>
                      <c:pt idx="13706">
                        <c:v>0.01</c:v>
                      </c:pt>
                      <c:pt idx="13707">
                        <c:v>0.01</c:v>
                      </c:pt>
                      <c:pt idx="13708">
                        <c:v>0.01</c:v>
                      </c:pt>
                      <c:pt idx="13709">
                        <c:v>0.01</c:v>
                      </c:pt>
                      <c:pt idx="13710">
                        <c:v>0.01</c:v>
                      </c:pt>
                      <c:pt idx="13711">
                        <c:v>0.01</c:v>
                      </c:pt>
                      <c:pt idx="13712">
                        <c:v>0.01</c:v>
                      </c:pt>
                      <c:pt idx="13713">
                        <c:v>0.01</c:v>
                      </c:pt>
                      <c:pt idx="13714">
                        <c:v>0.01</c:v>
                      </c:pt>
                      <c:pt idx="13715">
                        <c:v>0</c:v>
                      </c:pt>
                      <c:pt idx="13716">
                        <c:v>0</c:v>
                      </c:pt>
                      <c:pt idx="13717">
                        <c:v>0</c:v>
                      </c:pt>
                      <c:pt idx="13718">
                        <c:v>0</c:v>
                      </c:pt>
                      <c:pt idx="13719">
                        <c:v>0</c:v>
                      </c:pt>
                      <c:pt idx="13720">
                        <c:v>0</c:v>
                      </c:pt>
                      <c:pt idx="13721">
                        <c:v>0</c:v>
                      </c:pt>
                      <c:pt idx="13722">
                        <c:v>0</c:v>
                      </c:pt>
                      <c:pt idx="13723">
                        <c:v>0</c:v>
                      </c:pt>
                      <c:pt idx="13724">
                        <c:v>0</c:v>
                      </c:pt>
                      <c:pt idx="13725">
                        <c:v>0</c:v>
                      </c:pt>
                      <c:pt idx="13726">
                        <c:v>0</c:v>
                      </c:pt>
                      <c:pt idx="13727">
                        <c:v>0</c:v>
                      </c:pt>
                      <c:pt idx="13728">
                        <c:v>0</c:v>
                      </c:pt>
                      <c:pt idx="13729">
                        <c:v>0</c:v>
                      </c:pt>
                      <c:pt idx="13730">
                        <c:v>0</c:v>
                      </c:pt>
                      <c:pt idx="13731">
                        <c:v>0</c:v>
                      </c:pt>
                      <c:pt idx="13732">
                        <c:v>0</c:v>
                      </c:pt>
                      <c:pt idx="13733">
                        <c:v>0</c:v>
                      </c:pt>
                      <c:pt idx="13734">
                        <c:v>0</c:v>
                      </c:pt>
                      <c:pt idx="13735">
                        <c:v>0</c:v>
                      </c:pt>
                      <c:pt idx="13736">
                        <c:v>0</c:v>
                      </c:pt>
                      <c:pt idx="13737">
                        <c:v>0</c:v>
                      </c:pt>
                      <c:pt idx="13738">
                        <c:v>0</c:v>
                      </c:pt>
                      <c:pt idx="13739">
                        <c:v>0</c:v>
                      </c:pt>
                      <c:pt idx="13740">
                        <c:v>0</c:v>
                      </c:pt>
                      <c:pt idx="13741">
                        <c:v>0</c:v>
                      </c:pt>
                      <c:pt idx="13742">
                        <c:v>0</c:v>
                      </c:pt>
                      <c:pt idx="13743">
                        <c:v>0</c:v>
                      </c:pt>
                      <c:pt idx="13744">
                        <c:v>0</c:v>
                      </c:pt>
                      <c:pt idx="13745">
                        <c:v>0</c:v>
                      </c:pt>
                      <c:pt idx="13746">
                        <c:v>0</c:v>
                      </c:pt>
                      <c:pt idx="13747">
                        <c:v>0</c:v>
                      </c:pt>
                      <c:pt idx="13748">
                        <c:v>0</c:v>
                      </c:pt>
                      <c:pt idx="13749">
                        <c:v>0</c:v>
                      </c:pt>
                      <c:pt idx="13750">
                        <c:v>0</c:v>
                      </c:pt>
                      <c:pt idx="13751">
                        <c:v>0</c:v>
                      </c:pt>
                      <c:pt idx="13752">
                        <c:v>0</c:v>
                      </c:pt>
                      <c:pt idx="13753">
                        <c:v>0</c:v>
                      </c:pt>
                      <c:pt idx="13754">
                        <c:v>0</c:v>
                      </c:pt>
                      <c:pt idx="13755">
                        <c:v>0</c:v>
                      </c:pt>
                      <c:pt idx="13756">
                        <c:v>0</c:v>
                      </c:pt>
                      <c:pt idx="13757">
                        <c:v>0</c:v>
                      </c:pt>
                      <c:pt idx="13758">
                        <c:v>0</c:v>
                      </c:pt>
                      <c:pt idx="13759">
                        <c:v>0</c:v>
                      </c:pt>
                      <c:pt idx="13760">
                        <c:v>0</c:v>
                      </c:pt>
                      <c:pt idx="13761">
                        <c:v>0</c:v>
                      </c:pt>
                      <c:pt idx="13762">
                        <c:v>0</c:v>
                      </c:pt>
                      <c:pt idx="13763">
                        <c:v>0</c:v>
                      </c:pt>
                      <c:pt idx="13764">
                        <c:v>0</c:v>
                      </c:pt>
                      <c:pt idx="13765">
                        <c:v>0</c:v>
                      </c:pt>
                      <c:pt idx="13766">
                        <c:v>0</c:v>
                      </c:pt>
                      <c:pt idx="13767">
                        <c:v>0</c:v>
                      </c:pt>
                      <c:pt idx="13768">
                        <c:v>0</c:v>
                      </c:pt>
                      <c:pt idx="13769">
                        <c:v>0</c:v>
                      </c:pt>
                      <c:pt idx="13770">
                        <c:v>0</c:v>
                      </c:pt>
                      <c:pt idx="13771">
                        <c:v>0</c:v>
                      </c:pt>
                      <c:pt idx="13772">
                        <c:v>0</c:v>
                      </c:pt>
                      <c:pt idx="13773">
                        <c:v>0</c:v>
                      </c:pt>
                      <c:pt idx="13774">
                        <c:v>0</c:v>
                      </c:pt>
                      <c:pt idx="13775">
                        <c:v>0</c:v>
                      </c:pt>
                      <c:pt idx="13776">
                        <c:v>0</c:v>
                      </c:pt>
                      <c:pt idx="13777">
                        <c:v>0</c:v>
                      </c:pt>
                      <c:pt idx="13778">
                        <c:v>0</c:v>
                      </c:pt>
                      <c:pt idx="13779">
                        <c:v>0</c:v>
                      </c:pt>
                      <c:pt idx="13780">
                        <c:v>0</c:v>
                      </c:pt>
                      <c:pt idx="13781">
                        <c:v>0</c:v>
                      </c:pt>
                      <c:pt idx="13782">
                        <c:v>0</c:v>
                      </c:pt>
                      <c:pt idx="13783">
                        <c:v>0</c:v>
                      </c:pt>
                      <c:pt idx="13784">
                        <c:v>0</c:v>
                      </c:pt>
                      <c:pt idx="13785">
                        <c:v>0</c:v>
                      </c:pt>
                      <c:pt idx="13786">
                        <c:v>0</c:v>
                      </c:pt>
                      <c:pt idx="13787">
                        <c:v>0</c:v>
                      </c:pt>
                      <c:pt idx="13788">
                        <c:v>0</c:v>
                      </c:pt>
                      <c:pt idx="13789">
                        <c:v>0</c:v>
                      </c:pt>
                      <c:pt idx="13790">
                        <c:v>0</c:v>
                      </c:pt>
                      <c:pt idx="13791">
                        <c:v>0</c:v>
                      </c:pt>
                      <c:pt idx="13792">
                        <c:v>0</c:v>
                      </c:pt>
                      <c:pt idx="13793">
                        <c:v>0</c:v>
                      </c:pt>
                      <c:pt idx="13794">
                        <c:v>0</c:v>
                      </c:pt>
                      <c:pt idx="13795">
                        <c:v>0</c:v>
                      </c:pt>
                      <c:pt idx="13796">
                        <c:v>0</c:v>
                      </c:pt>
                      <c:pt idx="13797">
                        <c:v>0</c:v>
                      </c:pt>
                      <c:pt idx="13798">
                        <c:v>0</c:v>
                      </c:pt>
                      <c:pt idx="13799">
                        <c:v>0</c:v>
                      </c:pt>
                      <c:pt idx="13800">
                        <c:v>0</c:v>
                      </c:pt>
                      <c:pt idx="13801">
                        <c:v>0</c:v>
                      </c:pt>
                      <c:pt idx="13802">
                        <c:v>0</c:v>
                      </c:pt>
                      <c:pt idx="13803">
                        <c:v>0</c:v>
                      </c:pt>
                      <c:pt idx="13804">
                        <c:v>0</c:v>
                      </c:pt>
                      <c:pt idx="13805">
                        <c:v>0</c:v>
                      </c:pt>
                      <c:pt idx="13806">
                        <c:v>0</c:v>
                      </c:pt>
                      <c:pt idx="13807">
                        <c:v>0</c:v>
                      </c:pt>
                      <c:pt idx="13808">
                        <c:v>0</c:v>
                      </c:pt>
                      <c:pt idx="13809">
                        <c:v>0</c:v>
                      </c:pt>
                      <c:pt idx="13810">
                        <c:v>0</c:v>
                      </c:pt>
                      <c:pt idx="13811">
                        <c:v>0</c:v>
                      </c:pt>
                      <c:pt idx="13812">
                        <c:v>0</c:v>
                      </c:pt>
                      <c:pt idx="13813">
                        <c:v>0</c:v>
                      </c:pt>
                      <c:pt idx="13814">
                        <c:v>0</c:v>
                      </c:pt>
                      <c:pt idx="13815">
                        <c:v>0</c:v>
                      </c:pt>
                      <c:pt idx="13816">
                        <c:v>0</c:v>
                      </c:pt>
                      <c:pt idx="13817">
                        <c:v>0</c:v>
                      </c:pt>
                      <c:pt idx="13818">
                        <c:v>0</c:v>
                      </c:pt>
                      <c:pt idx="13819">
                        <c:v>0</c:v>
                      </c:pt>
                      <c:pt idx="13820">
                        <c:v>0</c:v>
                      </c:pt>
                      <c:pt idx="13821">
                        <c:v>0</c:v>
                      </c:pt>
                      <c:pt idx="13822">
                        <c:v>0</c:v>
                      </c:pt>
                      <c:pt idx="13823">
                        <c:v>0</c:v>
                      </c:pt>
                      <c:pt idx="13824">
                        <c:v>0</c:v>
                      </c:pt>
                      <c:pt idx="13825">
                        <c:v>0</c:v>
                      </c:pt>
                      <c:pt idx="13826">
                        <c:v>0</c:v>
                      </c:pt>
                      <c:pt idx="13827">
                        <c:v>0</c:v>
                      </c:pt>
                      <c:pt idx="13828">
                        <c:v>0</c:v>
                      </c:pt>
                      <c:pt idx="13829">
                        <c:v>0</c:v>
                      </c:pt>
                      <c:pt idx="13830">
                        <c:v>0</c:v>
                      </c:pt>
                      <c:pt idx="13831">
                        <c:v>0</c:v>
                      </c:pt>
                      <c:pt idx="13832">
                        <c:v>0</c:v>
                      </c:pt>
                      <c:pt idx="13833">
                        <c:v>0</c:v>
                      </c:pt>
                      <c:pt idx="13834">
                        <c:v>0</c:v>
                      </c:pt>
                      <c:pt idx="13835">
                        <c:v>0</c:v>
                      </c:pt>
                      <c:pt idx="13836">
                        <c:v>0</c:v>
                      </c:pt>
                      <c:pt idx="13837">
                        <c:v>0</c:v>
                      </c:pt>
                      <c:pt idx="13838">
                        <c:v>0</c:v>
                      </c:pt>
                      <c:pt idx="13839">
                        <c:v>0</c:v>
                      </c:pt>
                      <c:pt idx="13840">
                        <c:v>0</c:v>
                      </c:pt>
                      <c:pt idx="13841">
                        <c:v>0</c:v>
                      </c:pt>
                      <c:pt idx="13842">
                        <c:v>0</c:v>
                      </c:pt>
                      <c:pt idx="13843">
                        <c:v>0</c:v>
                      </c:pt>
                      <c:pt idx="13844">
                        <c:v>0</c:v>
                      </c:pt>
                      <c:pt idx="13845">
                        <c:v>0</c:v>
                      </c:pt>
                      <c:pt idx="13846">
                        <c:v>0</c:v>
                      </c:pt>
                      <c:pt idx="13847">
                        <c:v>0</c:v>
                      </c:pt>
                      <c:pt idx="13848">
                        <c:v>0</c:v>
                      </c:pt>
                      <c:pt idx="13849">
                        <c:v>0</c:v>
                      </c:pt>
                      <c:pt idx="13850">
                        <c:v>0</c:v>
                      </c:pt>
                      <c:pt idx="13851">
                        <c:v>0</c:v>
                      </c:pt>
                      <c:pt idx="13852">
                        <c:v>0</c:v>
                      </c:pt>
                      <c:pt idx="13853">
                        <c:v>0</c:v>
                      </c:pt>
                      <c:pt idx="13854">
                        <c:v>0</c:v>
                      </c:pt>
                      <c:pt idx="13855">
                        <c:v>0</c:v>
                      </c:pt>
                      <c:pt idx="13856">
                        <c:v>0</c:v>
                      </c:pt>
                      <c:pt idx="13857">
                        <c:v>0</c:v>
                      </c:pt>
                      <c:pt idx="13858">
                        <c:v>0</c:v>
                      </c:pt>
                      <c:pt idx="13859">
                        <c:v>0</c:v>
                      </c:pt>
                      <c:pt idx="13860">
                        <c:v>0</c:v>
                      </c:pt>
                      <c:pt idx="13861">
                        <c:v>0</c:v>
                      </c:pt>
                      <c:pt idx="13862">
                        <c:v>0</c:v>
                      </c:pt>
                      <c:pt idx="13863">
                        <c:v>0</c:v>
                      </c:pt>
                      <c:pt idx="13864">
                        <c:v>0</c:v>
                      </c:pt>
                      <c:pt idx="13865">
                        <c:v>0</c:v>
                      </c:pt>
                      <c:pt idx="13866">
                        <c:v>0.01</c:v>
                      </c:pt>
                      <c:pt idx="13867">
                        <c:v>0.03</c:v>
                      </c:pt>
                      <c:pt idx="13868">
                        <c:v>0.18</c:v>
                      </c:pt>
                      <c:pt idx="13869">
                        <c:v>0.33</c:v>
                      </c:pt>
                      <c:pt idx="13870">
                        <c:v>0.34</c:v>
                      </c:pt>
                      <c:pt idx="13871">
                        <c:v>0.35</c:v>
                      </c:pt>
                      <c:pt idx="13872">
                        <c:v>0.36</c:v>
                      </c:pt>
                      <c:pt idx="13873">
                        <c:v>0.38</c:v>
                      </c:pt>
                      <c:pt idx="13874">
                        <c:v>0.4</c:v>
                      </c:pt>
                      <c:pt idx="13875">
                        <c:v>0.4</c:v>
                      </c:pt>
                      <c:pt idx="13876">
                        <c:v>0.4</c:v>
                      </c:pt>
                      <c:pt idx="13877">
                        <c:v>0.4</c:v>
                      </c:pt>
                      <c:pt idx="13878">
                        <c:v>0.4</c:v>
                      </c:pt>
                      <c:pt idx="13879">
                        <c:v>0.4</c:v>
                      </c:pt>
                      <c:pt idx="13880">
                        <c:v>0.4</c:v>
                      </c:pt>
                      <c:pt idx="13881">
                        <c:v>0.4</c:v>
                      </c:pt>
                      <c:pt idx="13882">
                        <c:v>0.4</c:v>
                      </c:pt>
                      <c:pt idx="13883">
                        <c:v>0.4</c:v>
                      </c:pt>
                      <c:pt idx="13884">
                        <c:v>0.4</c:v>
                      </c:pt>
                      <c:pt idx="13885">
                        <c:v>0.4</c:v>
                      </c:pt>
                      <c:pt idx="13886">
                        <c:v>0.4</c:v>
                      </c:pt>
                      <c:pt idx="13887">
                        <c:v>0.4</c:v>
                      </c:pt>
                      <c:pt idx="13888">
                        <c:v>0.4</c:v>
                      </c:pt>
                      <c:pt idx="13889">
                        <c:v>0.4</c:v>
                      </c:pt>
                      <c:pt idx="13890">
                        <c:v>0.4</c:v>
                      </c:pt>
                      <c:pt idx="13891">
                        <c:v>0.4</c:v>
                      </c:pt>
                      <c:pt idx="13892">
                        <c:v>0.4</c:v>
                      </c:pt>
                      <c:pt idx="13893">
                        <c:v>0.4</c:v>
                      </c:pt>
                      <c:pt idx="13894">
                        <c:v>0.4</c:v>
                      </c:pt>
                      <c:pt idx="13895">
                        <c:v>0.4</c:v>
                      </c:pt>
                      <c:pt idx="13896">
                        <c:v>0.4</c:v>
                      </c:pt>
                      <c:pt idx="13897">
                        <c:v>0.4</c:v>
                      </c:pt>
                      <c:pt idx="13898">
                        <c:v>0.4</c:v>
                      </c:pt>
                      <c:pt idx="13899">
                        <c:v>0.4</c:v>
                      </c:pt>
                      <c:pt idx="13900">
                        <c:v>0.4</c:v>
                      </c:pt>
                      <c:pt idx="13901">
                        <c:v>0.4</c:v>
                      </c:pt>
                      <c:pt idx="13902">
                        <c:v>0.4</c:v>
                      </c:pt>
                      <c:pt idx="13903">
                        <c:v>0.4</c:v>
                      </c:pt>
                      <c:pt idx="13904">
                        <c:v>0.4</c:v>
                      </c:pt>
                      <c:pt idx="13905">
                        <c:v>0.4</c:v>
                      </c:pt>
                      <c:pt idx="13906">
                        <c:v>0.4</c:v>
                      </c:pt>
                      <c:pt idx="13907">
                        <c:v>0.4</c:v>
                      </c:pt>
                      <c:pt idx="13908">
                        <c:v>0.4</c:v>
                      </c:pt>
                      <c:pt idx="13909">
                        <c:v>0.4</c:v>
                      </c:pt>
                      <c:pt idx="13910">
                        <c:v>0.4</c:v>
                      </c:pt>
                      <c:pt idx="13911">
                        <c:v>0.4</c:v>
                      </c:pt>
                      <c:pt idx="13912">
                        <c:v>0.4</c:v>
                      </c:pt>
                      <c:pt idx="13913">
                        <c:v>0.4</c:v>
                      </c:pt>
                      <c:pt idx="13914">
                        <c:v>0.4</c:v>
                      </c:pt>
                      <c:pt idx="13915">
                        <c:v>0.4</c:v>
                      </c:pt>
                      <c:pt idx="13916">
                        <c:v>0.4</c:v>
                      </c:pt>
                      <c:pt idx="13917">
                        <c:v>0.4</c:v>
                      </c:pt>
                      <c:pt idx="13918">
                        <c:v>0.4</c:v>
                      </c:pt>
                      <c:pt idx="13919">
                        <c:v>0.4</c:v>
                      </c:pt>
                      <c:pt idx="13920">
                        <c:v>0.4</c:v>
                      </c:pt>
                      <c:pt idx="13921">
                        <c:v>0.4</c:v>
                      </c:pt>
                      <c:pt idx="13922">
                        <c:v>0.4</c:v>
                      </c:pt>
                      <c:pt idx="13923">
                        <c:v>0.4</c:v>
                      </c:pt>
                      <c:pt idx="13924">
                        <c:v>0.4</c:v>
                      </c:pt>
                      <c:pt idx="13925">
                        <c:v>0.4</c:v>
                      </c:pt>
                      <c:pt idx="13926">
                        <c:v>0.4</c:v>
                      </c:pt>
                      <c:pt idx="13927">
                        <c:v>0.4</c:v>
                      </c:pt>
                      <c:pt idx="13928">
                        <c:v>0.4</c:v>
                      </c:pt>
                      <c:pt idx="13929">
                        <c:v>0.4</c:v>
                      </c:pt>
                      <c:pt idx="13930">
                        <c:v>0.4</c:v>
                      </c:pt>
                      <c:pt idx="13931">
                        <c:v>0.4</c:v>
                      </c:pt>
                      <c:pt idx="13932">
                        <c:v>0.4</c:v>
                      </c:pt>
                      <c:pt idx="13933">
                        <c:v>0.4</c:v>
                      </c:pt>
                      <c:pt idx="13934">
                        <c:v>0.4</c:v>
                      </c:pt>
                      <c:pt idx="13935">
                        <c:v>0.4</c:v>
                      </c:pt>
                      <c:pt idx="13936">
                        <c:v>0.41</c:v>
                      </c:pt>
                      <c:pt idx="13937">
                        <c:v>0.43</c:v>
                      </c:pt>
                      <c:pt idx="13938">
                        <c:v>0.43</c:v>
                      </c:pt>
                      <c:pt idx="13939">
                        <c:v>0.44</c:v>
                      </c:pt>
                      <c:pt idx="13940">
                        <c:v>0.45</c:v>
                      </c:pt>
                      <c:pt idx="13941">
                        <c:v>0.45</c:v>
                      </c:pt>
                      <c:pt idx="13942">
                        <c:v>0.46</c:v>
                      </c:pt>
                      <c:pt idx="13943">
                        <c:v>0.47</c:v>
                      </c:pt>
                      <c:pt idx="13944">
                        <c:v>0.48</c:v>
                      </c:pt>
                      <c:pt idx="13945">
                        <c:v>0.49</c:v>
                      </c:pt>
                      <c:pt idx="13946">
                        <c:v>0.5</c:v>
                      </c:pt>
                      <c:pt idx="13947">
                        <c:v>0.51</c:v>
                      </c:pt>
                      <c:pt idx="13948">
                        <c:v>0.51</c:v>
                      </c:pt>
                      <c:pt idx="13949">
                        <c:v>0.52</c:v>
                      </c:pt>
                      <c:pt idx="13950">
                        <c:v>0.52</c:v>
                      </c:pt>
                      <c:pt idx="13951">
                        <c:v>0.53</c:v>
                      </c:pt>
                      <c:pt idx="13952">
                        <c:v>0.53</c:v>
                      </c:pt>
                      <c:pt idx="13953">
                        <c:v>0.53</c:v>
                      </c:pt>
                      <c:pt idx="13954">
                        <c:v>0.53</c:v>
                      </c:pt>
                      <c:pt idx="13955">
                        <c:v>0.53</c:v>
                      </c:pt>
                      <c:pt idx="13956">
                        <c:v>0.53</c:v>
                      </c:pt>
                      <c:pt idx="13957">
                        <c:v>0.53</c:v>
                      </c:pt>
                      <c:pt idx="13958">
                        <c:v>0.53</c:v>
                      </c:pt>
                      <c:pt idx="13959">
                        <c:v>0.53</c:v>
                      </c:pt>
                      <c:pt idx="13960">
                        <c:v>0.53</c:v>
                      </c:pt>
                      <c:pt idx="13961">
                        <c:v>0.53</c:v>
                      </c:pt>
                      <c:pt idx="13962">
                        <c:v>0.53</c:v>
                      </c:pt>
                      <c:pt idx="13963">
                        <c:v>0.53</c:v>
                      </c:pt>
                      <c:pt idx="13964">
                        <c:v>0.53</c:v>
                      </c:pt>
                      <c:pt idx="13965">
                        <c:v>0.53</c:v>
                      </c:pt>
                      <c:pt idx="13966">
                        <c:v>0.53</c:v>
                      </c:pt>
                      <c:pt idx="13967">
                        <c:v>0.53</c:v>
                      </c:pt>
                      <c:pt idx="13968">
                        <c:v>0.53</c:v>
                      </c:pt>
                      <c:pt idx="13969">
                        <c:v>0.53</c:v>
                      </c:pt>
                      <c:pt idx="13970">
                        <c:v>0.53</c:v>
                      </c:pt>
                      <c:pt idx="13971">
                        <c:v>0.53</c:v>
                      </c:pt>
                      <c:pt idx="13972">
                        <c:v>0.53</c:v>
                      </c:pt>
                      <c:pt idx="13973">
                        <c:v>0.53</c:v>
                      </c:pt>
                      <c:pt idx="13974">
                        <c:v>0.53</c:v>
                      </c:pt>
                      <c:pt idx="13975">
                        <c:v>0.53</c:v>
                      </c:pt>
                      <c:pt idx="13976">
                        <c:v>0.53</c:v>
                      </c:pt>
                      <c:pt idx="13977">
                        <c:v>0.53</c:v>
                      </c:pt>
                      <c:pt idx="13978">
                        <c:v>0.53</c:v>
                      </c:pt>
                      <c:pt idx="13979">
                        <c:v>0.53</c:v>
                      </c:pt>
                      <c:pt idx="13980">
                        <c:v>0.53</c:v>
                      </c:pt>
                      <c:pt idx="13981">
                        <c:v>0.53</c:v>
                      </c:pt>
                      <c:pt idx="13982">
                        <c:v>0.53</c:v>
                      </c:pt>
                      <c:pt idx="13983">
                        <c:v>0</c:v>
                      </c:pt>
                      <c:pt idx="13984">
                        <c:v>0</c:v>
                      </c:pt>
                      <c:pt idx="13985">
                        <c:v>0</c:v>
                      </c:pt>
                      <c:pt idx="13986">
                        <c:v>0</c:v>
                      </c:pt>
                      <c:pt idx="13987">
                        <c:v>0</c:v>
                      </c:pt>
                      <c:pt idx="13988">
                        <c:v>0</c:v>
                      </c:pt>
                      <c:pt idx="13989">
                        <c:v>0</c:v>
                      </c:pt>
                      <c:pt idx="13990">
                        <c:v>0</c:v>
                      </c:pt>
                      <c:pt idx="13991">
                        <c:v>0</c:v>
                      </c:pt>
                      <c:pt idx="13992">
                        <c:v>0</c:v>
                      </c:pt>
                      <c:pt idx="13993">
                        <c:v>0</c:v>
                      </c:pt>
                      <c:pt idx="13994">
                        <c:v>0</c:v>
                      </c:pt>
                      <c:pt idx="13995">
                        <c:v>0</c:v>
                      </c:pt>
                      <c:pt idx="13996">
                        <c:v>0</c:v>
                      </c:pt>
                      <c:pt idx="13997">
                        <c:v>0</c:v>
                      </c:pt>
                      <c:pt idx="13998">
                        <c:v>0</c:v>
                      </c:pt>
                      <c:pt idx="13999">
                        <c:v>0</c:v>
                      </c:pt>
                      <c:pt idx="14000">
                        <c:v>0</c:v>
                      </c:pt>
                      <c:pt idx="14001">
                        <c:v>0</c:v>
                      </c:pt>
                      <c:pt idx="14002">
                        <c:v>0</c:v>
                      </c:pt>
                      <c:pt idx="14003">
                        <c:v>0</c:v>
                      </c:pt>
                      <c:pt idx="14004">
                        <c:v>0</c:v>
                      </c:pt>
                      <c:pt idx="14005">
                        <c:v>0</c:v>
                      </c:pt>
                      <c:pt idx="14006">
                        <c:v>0</c:v>
                      </c:pt>
                      <c:pt idx="14007">
                        <c:v>0</c:v>
                      </c:pt>
                      <c:pt idx="14008">
                        <c:v>0</c:v>
                      </c:pt>
                      <c:pt idx="14009">
                        <c:v>0</c:v>
                      </c:pt>
                      <c:pt idx="14010">
                        <c:v>0</c:v>
                      </c:pt>
                      <c:pt idx="14011">
                        <c:v>0</c:v>
                      </c:pt>
                      <c:pt idx="14012">
                        <c:v>0</c:v>
                      </c:pt>
                      <c:pt idx="14013">
                        <c:v>0</c:v>
                      </c:pt>
                      <c:pt idx="14014">
                        <c:v>0</c:v>
                      </c:pt>
                      <c:pt idx="14015">
                        <c:v>0</c:v>
                      </c:pt>
                      <c:pt idx="14016">
                        <c:v>0</c:v>
                      </c:pt>
                      <c:pt idx="14017">
                        <c:v>0</c:v>
                      </c:pt>
                      <c:pt idx="14018">
                        <c:v>0</c:v>
                      </c:pt>
                      <c:pt idx="14019">
                        <c:v>0</c:v>
                      </c:pt>
                      <c:pt idx="14020">
                        <c:v>0</c:v>
                      </c:pt>
                      <c:pt idx="14021">
                        <c:v>0</c:v>
                      </c:pt>
                      <c:pt idx="14022">
                        <c:v>0</c:v>
                      </c:pt>
                      <c:pt idx="14023">
                        <c:v>0</c:v>
                      </c:pt>
                      <c:pt idx="14024">
                        <c:v>0</c:v>
                      </c:pt>
                      <c:pt idx="14025">
                        <c:v>0</c:v>
                      </c:pt>
                      <c:pt idx="14026">
                        <c:v>0</c:v>
                      </c:pt>
                      <c:pt idx="14027">
                        <c:v>0</c:v>
                      </c:pt>
                      <c:pt idx="14028">
                        <c:v>0</c:v>
                      </c:pt>
                      <c:pt idx="14029">
                        <c:v>0</c:v>
                      </c:pt>
                      <c:pt idx="14030">
                        <c:v>0</c:v>
                      </c:pt>
                      <c:pt idx="14031">
                        <c:v>0</c:v>
                      </c:pt>
                      <c:pt idx="14032">
                        <c:v>0</c:v>
                      </c:pt>
                      <c:pt idx="14033">
                        <c:v>0</c:v>
                      </c:pt>
                      <c:pt idx="14034">
                        <c:v>0</c:v>
                      </c:pt>
                      <c:pt idx="14035">
                        <c:v>0</c:v>
                      </c:pt>
                      <c:pt idx="14036">
                        <c:v>0</c:v>
                      </c:pt>
                      <c:pt idx="14037">
                        <c:v>0</c:v>
                      </c:pt>
                      <c:pt idx="14038">
                        <c:v>0</c:v>
                      </c:pt>
                      <c:pt idx="14039">
                        <c:v>0</c:v>
                      </c:pt>
                      <c:pt idx="14040">
                        <c:v>0</c:v>
                      </c:pt>
                      <c:pt idx="14041">
                        <c:v>0</c:v>
                      </c:pt>
                      <c:pt idx="14042">
                        <c:v>0</c:v>
                      </c:pt>
                      <c:pt idx="14043">
                        <c:v>0</c:v>
                      </c:pt>
                      <c:pt idx="14044">
                        <c:v>0</c:v>
                      </c:pt>
                      <c:pt idx="14045">
                        <c:v>0</c:v>
                      </c:pt>
                      <c:pt idx="14046">
                        <c:v>0</c:v>
                      </c:pt>
                      <c:pt idx="14047">
                        <c:v>0</c:v>
                      </c:pt>
                      <c:pt idx="14048">
                        <c:v>0</c:v>
                      </c:pt>
                      <c:pt idx="14049">
                        <c:v>0</c:v>
                      </c:pt>
                      <c:pt idx="14050">
                        <c:v>0</c:v>
                      </c:pt>
                      <c:pt idx="14051">
                        <c:v>0</c:v>
                      </c:pt>
                      <c:pt idx="14052">
                        <c:v>0</c:v>
                      </c:pt>
                      <c:pt idx="14053">
                        <c:v>0</c:v>
                      </c:pt>
                      <c:pt idx="14054">
                        <c:v>0</c:v>
                      </c:pt>
                      <c:pt idx="14055">
                        <c:v>0</c:v>
                      </c:pt>
                      <c:pt idx="14056">
                        <c:v>0</c:v>
                      </c:pt>
                      <c:pt idx="14057">
                        <c:v>0</c:v>
                      </c:pt>
                      <c:pt idx="14058">
                        <c:v>0</c:v>
                      </c:pt>
                      <c:pt idx="14059">
                        <c:v>0</c:v>
                      </c:pt>
                      <c:pt idx="14060">
                        <c:v>0</c:v>
                      </c:pt>
                      <c:pt idx="14061">
                        <c:v>0</c:v>
                      </c:pt>
                      <c:pt idx="14062">
                        <c:v>0</c:v>
                      </c:pt>
                      <c:pt idx="14063">
                        <c:v>0</c:v>
                      </c:pt>
                      <c:pt idx="14064">
                        <c:v>0</c:v>
                      </c:pt>
                      <c:pt idx="14065">
                        <c:v>0</c:v>
                      </c:pt>
                      <c:pt idx="14066">
                        <c:v>0</c:v>
                      </c:pt>
                      <c:pt idx="14067">
                        <c:v>0</c:v>
                      </c:pt>
                      <c:pt idx="14068">
                        <c:v>0</c:v>
                      </c:pt>
                      <c:pt idx="14069">
                        <c:v>0</c:v>
                      </c:pt>
                      <c:pt idx="14070">
                        <c:v>0</c:v>
                      </c:pt>
                      <c:pt idx="14071">
                        <c:v>0</c:v>
                      </c:pt>
                      <c:pt idx="14072">
                        <c:v>0</c:v>
                      </c:pt>
                      <c:pt idx="14073">
                        <c:v>0</c:v>
                      </c:pt>
                      <c:pt idx="14074">
                        <c:v>0</c:v>
                      </c:pt>
                      <c:pt idx="14075">
                        <c:v>0</c:v>
                      </c:pt>
                      <c:pt idx="14076">
                        <c:v>0</c:v>
                      </c:pt>
                      <c:pt idx="14077">
                        <c:v>0</c:v>
                      </c:pt>
                      <c:pt idx="14078">
                        <c:v>0</c:v>
                      </c:pt>
                      <c:pt idx="14079">
                        <c:v>0</c:v>
                      </c:pt>
                      <c:pt idx="14080">
                        <c:v>0</c:v>
                      </c:pt>
                      <c:pt idx="14081">
                        <c:v>0</c:v>
                      </c:pt>
                      <c:pt idx="14082">
                        <c:v>0</c:v>
                      </c:pt>
                      <c:pt idx="14083">
                        <c:v>0</c:v>
                      </c:pt>
                      <c:pt idx="14084">
                        <c:v>0</c:v>
                      </c:pt>
                      <c:pt idx="14085">
                        <c:v>0</c:v>
                      </c:pt>
                      <c:pt idx="14086">
                        <c:v>0</c:v>
                      </c:pt>
                      <c:pt idx="14087">
                        <c:v>0</c:v>
                      </c:pt>
                      <c:pt idx="14088">
                        <c:v>0</c:v>
                      </c:pt>
                      <c:pt idx="14089">
                        <c:v>0</c:v>
                      </c:pt>
                      <c:pt idx="14090">
                        <c:v>0</c:v>
                      </c:pt>
                      <c:pt idx="14091">
                        <c:v>0</c:v>
                      </c:pt>
                      <c:pt idx="14092">
                        <c:v>0</c:v>
                      </c:pt>
                      <c:pt idx="14093">
                        <c:v>0</c:v>
                      </c:pt>
                      <c:pt idx="14094">
                        <c:v>0</c:v>
                      </c:pt>
                      <c:pt idx="14095">
                        <c:v>0</c:v>
                      </c:pt>
                      <c:pt idx="14096">
                        <c:v>0</c:v>
                      </c:pt>
                      <c:pt idx="14097">
                        <c:v>0</c:v>
                      </c:pt>
                      <c:pt idx="14098">
                        <c:v>0.02</c:v>
                      </c:pt>
                      <c:pt idx="14099">
                        <c:v>0.02</c:v>
                      </c:pt>
                      <c:pt idx="14100">
                        <c:v>0.02</c:v>
                      </c:pt>
                      <c:pt idx="14101">
                        <c:v>0.02</c:v>
                      </c:pt>
                      <c:pt idx="14102">
                        <c:v>0.02</c:v>
                      </c:pt>
                      <c:pt idx="14103">
                        <c:v>0.02</c:v>
                      </c:pt>
                      <c:pt idx="14104">
                        <c:v>0.02</c:v>
                      </c:pt>
                      <c:pt idx="14105">
                        <c:v>0.02</c:v>
                      </c:pt>
                      <c:pt idx="14106">
                        <c:v>0.02</c:v>
                      </c:pt>
                      <c:pt idx="14107">
                        <c:v>0.03</c:v>
                      </c:pt>
                      <c:pt idx="14108">
                        <c:v>0.03</c:v>
                      </c:pt>
                      <c:pt idx="14109">
                        <c:v>0.03</c:v>
                      </c:pt>
                      <c:pt idx="14110">
                        <c:v>0.03</c:v>
                      </c:pt>
                      <c:pt idx="14111">
                        <c:v>0.03</c:v>
                      </c:pt>
                      <c:pt idx="14112">
                        <c:v>0.03</c:v>
                      </c:pt>
                      <c:pt idx="14113">
                        <c:v>0.03</c:v>
                      </c:pt>
                      <c:pt idx="14114">
                        <c:v>0.03</c:v>
                      </c:pt>
                      <c:pt idx="14115">
                        <c:v>0.03</c:v>
                      </c:pt>
                      <c:pt idx="14116">
                        <c:v>0.03</c:v>
                      </c:pt>
                      <c:pt idx="14117">
                        <c:v>0.03</c:v>
                      </c:pt>
                      <c:pt idx="14118">
                        <c:v>0.03</c:v>
                      </c:pt>
                      <c:pt idx="14119">
                        <c:v>0.03</c:v>
                      </c:pt>
                      <c:pt idx="14120">
                        <c:v>0.03</c:v>
                      </c:pt>
                      <c:pt idx="14121">
                        <c:v>0.03</c:v>
                      </c:pt>
                      <c:pt idx="14122">
                        <c:v>0.03</c:v>
                      </c:pt>
                      <c:pt idx="14123">
                        <c:v>0.03</c:v>
                      </c:pt>
                      <c:pt idx="14124">
                        <c:v>0.03</c:v>
                      </c:pt>
                      <c:pt idx="14125">
                        <c:v>0.03</c:v>
                      </c:pt>
                      <c:pt idx="14126">
                        <c:v>0.03</c:v>
                      </c:pt>
                      <c:pt idx="14127">
                        <c:v>0.03</c:v>
                      </c:pt>
                      <c:pt idx="14128">
                        <c:v>0.03</c:v>
                      </c:pt>
                      <c:pt idx="14129">
                        <c:v>0.03</c:v>
                      </c:pt>
                      <c:pt idx="14130">
                        <c:v>0.03</c:v>
                      </c:pt>
                      <c:pt idx="14131">
                        <c:v>0.03</c:v>
                      </c:pt>
                      <c:pt idx="14132">
                        <c:v>0.03</c:v>
                      </c:pt>
                      <c:pt idx="14133">
                        <c:v>0.03</c:v>
                      </c:pt>
                      <c:pt idx="14134">
                        <c:v>0.03</c:v>
                      </c:pt>
                      <c:pt idx="14135">
                        <c:v>0.03</c:v>
                      </c:pt>
                      <c:pt idx="14136">
                        <c:v>0.03</c:v>
                      </c:pt>
                      <c:pt idx="14137">
                        <c:v>0.03</c:v>
                      </c:pt>
                      <c:pt idx="14138">
                        <c:v>0.03</c:v>
                      </c:pt>
                      <c:pt idx="14139">
                        <c:v>0.03</c:v>
                      </c:pt>
                      <c:pt idx="14140">
                        <c:v>0.03</c:v>
                      </c:pt>
                      <c:pt idx="14141">
                        <c:v>0.03</c:v>
                      </c:pt>
                      <c:pt idx="14142">
                        <c:v>0.03</c:v>
                      </c:pt>
                      <c:pt idx="14143">
                        <c:v>0.03</c:v>
                      </c:pt>
                      <c:pt idx="14144">
                        <c:v>0.03</c:v>
                      </c:pt>
                      <c:pt idx="14145">
                        <c:v>0.03</c:v>
                      </c:pt>
                      <c:pt idx="14146">
                        <c:v>0.03</c:v>
                      </c:pt>
                      <c:pt idx="14147">
                        <c:v>0.03</c:v>
                      </c:pt>
                      <c:pt idx="14148">
                        <c:v>0.03</c:v>
                      </c:pt>
                      <c:pt idx="14149">
                        <c:v>0.03</c:v>
                      </c:pt>
                      <c:pt idx="14150">
                        <c:v>0.03</c:v>
                      </c:pt>
                      <c:pt idx="14151">
                        <c:v>0.03</c:v>
                      </c:pt>
                      <c:pt idx="14152">
                        <c:v>0.03</c:v>
                      </c:pt>
                      <c:pt idx="14153">
                        <c:v>0.03</c:v>
                      </c:pt>
                      <c:pt idx="14154">
                        <c:v>0.03</c:v>
                      </c:pt>
                      <c:pt idx="14155">
                        <c:v>0.03</c:v>
                      </c:pt>
                      <c:pt idx="14156">
                        <c:v>0.03</c:v>
                      </c:pt>
                      <c:pt idx="14157">
                        <c:v>0.03</c:v>
                      </c:pt>
                      <c:pt idx="14158">
                        <c:v>0.03</c:v>
                      </c:pt>
                      <c:pt idx="14159">
                        <c:v>0.03</c:v>
                      </c:pt>
                      <c:pt idx="14160">
                        <c:v>0.03</c:v>
                      </c:pt>
                      <c:pt idx="14161">
                        <c:v>0.03</c:v>
                      </c:pt>
                      <c:pt idx="14162">
                        <c:v>0.03</c:v>
                      </c:pt>
                      <c:pt idx="14163">
                        <c:v>0.03</c:v>
                      </c:pt>
                      <c:pt idx="14164">
                        <c:v>0.03</c:v>
                      </c:pt>
                      <c:pt idx="14165">
                        <c:v>0.03</c:v>
                      </c:pt>
                      <c:pt idx="14166">
                        <c:v>0.03</c:v>
                      </c:pt>
                      <c:pt idx="14167">
                        <c:v>0.03</c:v>
                      </c:pt>
                      <c:pt idx="14168">
                        <c:v>0.03</c:v>
                      </c:pt>
                      <c:pt idx="14169">
                        <c:v>0.03</c:v>
                      </c:pt>
                      <c:pt idx="14170">
                        <c:v>0.03</c:v>
                      </c:pt>
                      <c:pt idx="14171">
                        <c:v>0.03</c:v>
                      </c:pt>
                      <c:pt idx="14172">
                        <c:v>0.03</c:v>
                      </c:pt>
                      <c:pt idx="14173">
                        <c:v>0.03</c:v>
                      </c:pt>
                      <c:pt idx="14174">
                        <c:v>0.03</c:v>
                      </c:pt>
                      <c:pt idx="14175">
                        <c:v>0.03</c:v>
                      </c:pt>
                      <c:pt idx="14176">
                        <c:v>0.03</c:v>
                      </c:pt>
                      <c:pt idx="14177">
                        <c:v>0.03</c:v>
                      </c:pt>
                      <c:pt idx="14178">
                        <c:v>0.03</c:v>
                      </c:pt>
                      <c:pt idx="14179">
                        <c:v>0.03</c:v>
                      </c:pt>
                      <c:pt idx="14180">
                        <c:v>0.03</c:v>
                      </c:pt>
                      <c:pt idx="14181">
                        <c:v>0.03</c:v>
                      </c:pt>
                      <c:pt idx="14182">
                        <c:v>0.03</c:v>
                      </c:pt>
                      <c:pt idx="14183">
                        <c:v>0.03</c:v>
                      </c:pt>
                      <c:pt idx="14184">
                        <c:v>0.03</c:v>
                      </c:pt>
                      <c:pt idx="14185">
                        <c:v>0.03</c:v>
                      </c:pt>
                      <c:pt idx="14186">
                        <c:v>0.03</c:v>
                      </c:pt>
                      <c:pt idx="14187">
                        <c:v>0.03</c:v>
                      </c:pt>
                      <c:pt idx="14188">
                        <c:v>0.03</c:v>
                      </c:pt>
                      <c:pt idx="14189">
                        <c:v>0.03</c:v>
                      </c:pt>
                      <c:pt idx="14190">
                        <c:v>0.03</c:v>
                      </c:pt>
                      <c:pt idx="14191">
                        <c:v>0.03</c:v>
                      </c:pt>
                      <c:pt idx="14192">
                        <c:v>0.03</c:v>
                      </c:pt>
                      <c:pt idx="14193">
                        <c:v>0.03</c:v>
                      </c:pt>
                      <c:pt idx="14194">
                        <c:v>0.03</c:v>
                      </c:pt>
                      <c:pt idx="14195">
                        <c:v>0.03</c:v>
                      </c:pt>
                      <c:pt idx="14196">
                        <c:v>0.03</c:v>
                      </c:pt>
                      <c:pt idx="14197">
                        <c:v>0.03</c:v>
                      </c:pt>
                      <c:pt idx="14198">
                        <c:v>0.03</c:v>
                      </c:pt>
                      <c:pt idx="14199">
                        <c:v>0.03</c:v>
                      </c:pt>
                      <c:pt idx="14200">
                        <c:v>0.03</c:v>
                      </c:pt>
                      <c:pt idx="14201">
                        <c:v>0.03</c:v>
                      </c:pt>
                      <c:pt idx="14202">
                        <c:v>0.03</c:v>
                      </c:pt>
                      <c:pt idx="14203">
                        <c:v>0.03</c:v>
                      </c:pt>
                      <c:pt idx="14204">
                        <c:v>0.03</c:v>
                      </c:pt>
                      <c:pt idx="14205">
                        <c:v>0.03</c:v>
                      </c:pt>
                      <c:pt idx="14206">
                        <c:v>0.03</c:v>
                      </c:pt>
                      <c:pt idx="14207">
                        <c:v>0.03</c:v>
                      </c:pt>
                      <c:pt idx="14208">
                        <c:v>0.03</c:v>
                      </c:pt>
                      <c:pt idx="14209">
                        <c:v>0.03</c:v>
                      </c:pt>
                      <c:pt idx="14210">
                        <c:v>0.03</c:v>
                      </c:pt>
                      <c:pt idx="14211">
                        <c:v>0.03</c:v>
                      </c:pt>
                      <c:pt idx="14212">
                        <c:v>0.03</c:v>
                      </c:pt>
                      <c:pt idx="14213">
                        <c:v>0.03</c:v>
                      </c:pt>
                      <c:pt idx="14214">
                        <c:v>0.03</c:v>
                      </c:pt>
                      <c:pt idx="14215">
                        <c:v>0.03</c:v>
                      </c:pt>
                      <c:pt idx="14216">
                        <c:v>0.03</c:v>
                      </c:pt>
                      <c:pt idx="14217">
                        <c:v>0.03</c:v>
                      </c:pt>
                      <c:pt idx="14218">
                        <c:v>0.03</c:v>
                      </c:pt>
                      <c:pt idx="14219">
                        <c:v>0.03</c:v>
                      </c:pt>
                      <c:pt idx="14220">
                        <c:v>0.03</c:v>
                      </c:pt>
                      <c:pt idx="14221">
                        <c:v>0.03</c:v>
                      </c:pt>
                      <c:pt idx="14222">
                        <c:v>0.03</c:v>
                      </c:pt>
                      <c:pt idx="14223">
                        <c:v>0.03</c:v>
                      </c:pt>
                      <c:pt idx="14224">
                        <c:v>0.03</c:v>
                      </c:pt>
                      <c:pt idx="14225">
                        <c:v>0.03</c:v>
                      </c:pt>
                      <c:pt idx="14226">
                        <c:v>0.03</c:v>
                      </c:pt>
                      <c:pt idx="14227">
                        <c:v>0.03</c:v>
                      </c:pt>
                      <c:pt idx="14228">
                        <c:v>0.03</c:v>
                      </c:pt>
                      <c:pt idx="14229">
                        <c:v>0.03</c:v>
                      </c:pt>
                      <c:pt idx="14230">
                        <c:v>0.03</c:v>
                      </c:pt>
                      <c:pt idx="14231">
                        <c:v>0.03</c:v>
                      </c:pt>
                      <c:pt idx="14232">
                        <c:v>0.03</c:v>
                      </c:pt>
                      <c:pt idx="14233">
                        <c:v>0.03</c:v>
                      </c:pt>
                      <c:pt idx="14234">
                        <c:v>0.03</c:v>
                      </c:pt>
                      <c:pt idx="14235">
                        <c:v>0.03</c:v>
                      </c:pt>
                      <c:pt idx="14236">
                        <c:v>0.03</c:v>
                      </c:pt>
                      <c:pt idx="14237">
                        <c:v>0.03</c:v>
                      </c:pt>
                      <c:pt idx="14238">
                        <c:v>0.03</c:v>
                      </c:pt>
                      <c:pt idx="14239">
                        <c:v>0.03</c:v>
                      </c:pt>
                      <c:pt idx="14240">
                        <c:v>0.03</c:v>
                      </c:pt>
                      <c:pt idx="14241">
                        <c:v>0.03</c:v>
                      </c:pt>
                      <c:pt idx="14242">
                        <c:v>0.03</c:v>
                      </c:pt>
                      <c:pt idx="14243">
                        <c:v>0.03</c:v>
                      </c:pt>
                      <c:pt idx="14244">
                        <c:v>0.03</c:v>
                      </c:pt>
                      <c:pt idx="14245">
                        <c:v>0.03</c:v>
                      </c:pt>
                      <c:pt idx="14246">
                        <c:v>0.03</c:v>
                      </c:pt>
                      <c:pt idx="14247">
                        <c:v>0.03</c:v>
                      </c:pt>
                      <c:pt idx="14248">
                        <c:v>0.03</c:v>
                      </c:pt>
                      <c:pt idx="14249">
                        <c:v>0.03</c:v>
                      </c:pt>
                      <c:pt idx="14250">
                        <c:v>0.03</c:v>
                      </c:pt>
                      <c:pt idx="14251">
                        <c:v>0.03</c:v>
                      </c:pt>
                      <c:pt idx="14252">
                        <c:v>0.03</c:v>
                      </c:pt>
                      <c:pt idx="14253">
                        <c:v>0.03</c:v>
                      </c:pt>
                      <c:pt idx="14254">
                        <c:v>0.03</c:v>
                      </c:pt>
                      <c:pt idx="14255">
                        <c:v>0.03</c:v>
                      </c:pt>
                      <c:pt idx="14256">
                        <c:v>0.03</c:v>
                      </c:pt>
                      <c:pt idx="14257">
                        <c:v>0.03</c:v>
                      </c:pt>
                      <c:pt idx="14258">
                        <c:v>0.03</c:v>
                      </c:pt>
                      <c:pt idx="14259">
                        <c:v>0.03</c:v>
                      </c:pt>
                      <c:pt idx="14260">
                        <c:v>0.03</c:v>
                      </c:pt>
                      <c:pt idx="14261">
                        <c:v>0.03</c:v>
                      </c:pt>
                      <c:pt idx="14262">
                        <c:v>0.03</c:v>
                      </c:pt>
                      <c:pt idx="14263">
                        <c:v>0</c:v>
                      </c:pt>
                      <c:pt idx="14264">
                        <c:v>0</c:v>
                      </c:pt>
                      <c:pt idx="14265">
                        <c:v>0</c:v>
                      </c:pt>
                      <c:pt idx="14266">
                        <c:v>0</c:v>
                      </c:pt>
                      <c:pt idx="14267">
                        <c:v>0</c:v>
                      </c:pt>
                      <c:pt idx="14268">
                        <c:v>0</c:v>
                      </c:pt>
                      <c:pt idx="14269">
                        <c:v>0</c:v>
                      </c:pt>
                      <c:pt idx="14270">
                        <c:v>0</c:v>
                      </c:pt>
                      <c:pt idx="14271">
                        <c:v>0</c:v>
                      </c:pt>
                      <c:pt idx="14272">
                        <c:v>0</c:v>
                      </c:pt>
                      <c:pt idx="14273">
                        <c:v>0</c:v>
                      </c:pt>
                      <c:pt idx="14274">
                        <c:v>0</c:v>
                      </c:pt>
                      <c:pt idx="14275">
                        <c:v>0</c:v>
                      </c:pt>
                      <c:pt idx="14276">
                        <c:v>0</c:v>
                      </c:pt>
                      <c:pt idx="14277">
                        <c:v>0</c:v>
                      </c:pt>
                      <c:pt idx="14278">
                        <c:v>0</c:v>
                      </c:pt>
                      <c:pt idx="14279">
                        <c:v>0</c:v>
                      </c:pt>
                      <c:pt idx="14280">
                        <c:v>0</c:v>
                      </c:pt>
                      <c:pt idx="14281">
                        <c:v>0</c:v>
                      </c:pt>
                      <c:pt idx="14282">
                        <c:v>0</c:v>
                      </c:pt>
                      <c:pt idx="14283">
                        <c:v>0</c:v>
                      </c:pt>
                      <c:pt idx="14284">
                        <c:v>0</c:v>
                      </c:pt>
                      <c:pt idx="14285">
                        <c:v>0</c:v>
                      </c:pt>
                      <c:pt idx="14286">
                        <c:v>0</c:v>
                      </c:pt>
                      <c:pt idx="14287">
                        <c:v>0</c:v>
                      </c:pt>
                      <c:pt idx="14288">
                        <c:v>0</c:v>
                      </c:pt>
                      <c:pt idx="14289">
                        <c:v>0</c:v>
                      </c:pt>
                      <c:pt idx="14290">
                        <c:v>0</c:v>
                      </c:pt>
                      <c:pt idx="14291">
                        <c:v>0</c:v>
                      </c:pt>
                      <c:pt idx="14292">
                        <c:v>0</c:v>
                      </c:pt>
                      <c:pt idx="14293">
                        <c:v>0</c:v>
                      </c:pt>
                      <c:pt idx="14294">
                        <c:v>0</c:v>
                      </c:pt>
                      <c:pt idx="14295">
                        <c:v>0</c:v>
                      </c:pt>
                      <c:pt idx="14296">
                        <c:v>0</c:v>
                      </c:pt>
                      <c:pt idx="14297">
                        <c:v>0</c:v>
                      </c:pt>
                      <c:pt idx="14298">
                        <c:v>0</c:v>
                      </c:pt>
                      <c:pt idx="14299">
                        <c:v>0</c:v>
                      </c:pt>
                      <c:pt idx="14300">
                        <c:v>0</c:v>
                      </c:pt>
                      <c:pt idx="14301">
                        <c:v>0</c:v>
                      </c:pt>
                      <c:pt idx="14302">
                        <c:v>0</c:v>
                      </c:pt>
                      <c:pt idx="14303">
                        <c:v>0</c:v>
                      </c:pt>
                      <c:pt idx="14304">
                        <c:v>0</c:v>
                      </c:pt>
                      <c:pt idx="14305">
                        <c:v>0</c:v>
                      </c:pt>
                      <c:pt idx="14306">
                        <c:v>0</c:v>
                      </c:pt>
                      <c:pt idx="14307">
                        <c:v>0</c:v>
                      </c:pt>
                      <c:pt idx="14308">
                        <c:v>0</c:v>
                      </c:pt>
                      <c:pt idx="14309">
                        <c:v>0</c:v>
                      </c:pt>
                      <c:pt idx="14310">
                        <c:v>0</c:v>
                      </c:pt>
                      <c:pt idx="14311">
                        <c:v>0</c:v>
                      </c:pt>
                      <c:pt idx="14312">
                        <c:v>0</c:v>
                      </c:pt>
                      <c:pt idx="14313">
                        <c:v>0</c:v>
                      </c:pt>
                      <c:pt idx="14314">
                        <c:v>0</c:v>
                      </c:pt>
                      <c:pt idx="14315">
                        <c:v>0</c:v>
                      </c:pt>
                      <c:pt idx="14316">
                        <c:v>0</c:v>
                      </c:pt>
                      <c:pt idx="14317">
                        <c:v>0</c:v>
                      </c:pt>
                      <c:pt idx="14318">
                        <c:v>0</c:v>
                      </c:pt>
                      <c:pt idx="14319">
                        <c:v>0</c:v>
                      </c:pt>
                      <c:pt idx="14320">
                        <c:v>0</c:v>
                      </c:pt>
                      <c:pt idx="14321">
                        <c:v>0</c:v>
                      </c:pt>
                      <c:pt idx="14322">
                        <c:v>0</c:v>
                      </c:pt>
                      <c:pt idx="14323">
                        <c:v>0</c:v>
                      </c:pt>
                      <c:pt idx="14324">
                        <c:v>0</c:v>
                      </c:pt>
                      <c:pt idx="14325">
                        <c:v>0</c:v>
                      </c:pt>
                      <c:pt idx="14326">
                        <c:v>0</c:v>
                      </c:pt>
                      <c:pt idx="14327">
                        <c:v>0</c:v>
                      </c:pt>
                      <c:pt idx="14328">
                        <c:v>0</c:v>
                      </c:pt>
                      <c:pt idx="14329">
                        <c:v>0</c:v>
                      </c:pt>
                      <c:pt idx="14330">
                        <c:v>0</c:v>
                      </c:pt>
                      <c:pt idx="14331">
                        <c:v>0</c:v>
                      </c:pt>
                      <c:pt idx="14332">
                        <c:v>0</c:v>
                      </c:pt>
                      <c:pt idx="14333">
                        <c:v>0</c:v>
                      </c:pt>
                      <c:pt idx="14334">
                        <c:v>0</c:v>
                      </c:pt>
                      <c:pt idx="14335">
                        <c:v>0</c:v>
                      </c:pt>
                      <c:pt idx="14336">
                        <c:v>0</c:v>
                      </c:pt>
                      <c:pt idx="14337">
                        <c:v>0</c:v>
                      </c:pt>
                      <c:pt idx="14338">
                        <c:v>0</c:v>
                      </c:pt>
                      <c:pt idx="14339">
                        <c:v>0</c:v>
                      </c:pt>
                      <c:pt idx="14340">
                        <c:v>0</c:v>
                      </c:pt>
                      <c:pt idx="14341">
                        <c:v>0</c:v>
                      </c:pt>
                      <c:pt idx="14342">
                        <c:v>0</c:v>
                      </c:pt>
                      <c:pt idx="14343">
                        <c:v>0</c:v>
                      </c:pt>
                      <c:pt idx="14344">
                        <c:v>0</c:v>
                      </c:pt>
                      <c:pt idx="14345">
                        <c:v>0</c:v>
                      </c:pt>
                      <c:pt idx="14346">
                        <c:v>0</c:v>
                      </c:pt>
                      <c:pt idx="14347">
                        <c:v>0</c:v>
                      </c:pt>
                      <c:pt idx="14348">
                        <c:v>0</c:v>
                      </c:pt>
                      <c:pt idx="14349">
                        <c:v>0</c:v>
                      </c:pt>
                      <c:pt idx="14350">
                        <c:v>0</c:v>
                      </c:pt>
                      <c:pt idx="14351">
                        <c:v>0</c:v>
                      </c:pt>
                      <c:pt idx="14352">
                        <c:v>0</c:v>
                      </c:pt>
                      <c:pt idx="14353">
                        <c:v>0</c:v>
                      </c:pt>
                      <c:pt idx="14354">
                        <c:v>0</c:v>
                      </c:pt>
                      <c:pt idx="14355">
                        <c:v>0</c:v>
                      </c:pt>
                      <c:pt idx="14356">
                        <c:v>0</c:v>
                      </c:pt>
                      <c:pt idx="14357">
                        <c:v>0</c:v>
                      </c:pt>
                      <c:pt idx="14358">
                        <c:v>0</c:v>
                      </c:pt>
                      <c:pt idx="14359">
                        <c:v>0</c:v>
                      </c:pt>
                      <c:pt idx="14360">
                        <c:v>0</c:v>
                      </c:pt>
                      <c:pt idx="14361">
                        <c:v>0</c:v>
                      </c:pt>
                      <c:pt idx="14362">
                        <c:v>0</c:v>
                      </c:pt>
                      <c:pt idx="14363">
                        <c:v>0</c:v>
                      </c:pt>
                      <c:pt idx="14364">
                        <c:v>0</c:v>
                      </c:pt>
                      <c:pt idx="14365">
                        <c:v>0</c:v>
                      </c:pt>
                      <c:pt idx="14366">
                        <c:v>0</c:v>
                      </c:pt>
                      <c:pt idx="14367">
                        <c:v>0</c:v>
                      </c:pt>
                      <c:pt idx="14368">
                        <c:v>0</c:v>
                      </c:pt>
                      <c:pt idx="14369">
                        <c:v>0</c:v>
                      </c:pt>
                      <c:pt idx="14370">
                        <c:v>0</c:v>
                      </c:pt>
                      <c:pt idx="14371">
                        <c:v>0</c:v>
                      </c:pt>
                      <c:pt idx="14372">
                        <c:v>0</c:v>
                      </c:pt>
                      <c:pt idx="14373">
                        <c:v>0</c:v>
                      </c:pt>
                      <c:pt idx="14374">
                        <c:v>0</c:v>
                      </c:pt>
                      <c:pt idx="14375">
                        <c:v>0</c:v>
                      </c:pt>
                      <c:pt idx="14376">
                        <c:v>0</c:v>
                      </c:pt>
                      <c:pt idx="14377">
                        <c:v>0</c:v>
                      </c:pt>
                      <c:pt idx="14378">
                        <c:v>0</c:v>
                      </c:pt>
                      <c:pt idx="14379">
                        <c:v>0</c:v>
                      </c:pt>
                      <c:pt idx="14380">
                        <c:v>0</c:v>
                      </c:pt>
                      <c:pt idx="14381">
                        <c:v>0</c:v>
                      </c:pt>
                      <c:pt idx="14382">
                        <c:v>0</c:v>
                      </c:pt>
                      <c:pt idx="14383">
                        <c:v>0</c:v>
                      </c:pt>
                      <c:pt idx="14384">
                        <c:v>0</c:v>
                      </c:pt>
                      <c:pt idx="14385">
                        <c:v>0.01</c:v>
                      </c:pt>
                      <c:pt idx="14386">
                        <c:v>0.01</c:v>
                      </c:pt>
                      <c:pt idx="14387">
                        <c:v>0.01</c:v>
                      </c:pt>
                      <c:pt idx="14388">
                        <c:v>0.01</c:v>
                      </c:pt>
                      <c:pt idx="14389">
                        <c:v>0.01</c:v>
                      </c:pt>
                      <c:pt idx="14390">
                        <c:v>0.01</c:v>
                      </c:pt>
                      <c:pt idx="14391">
                        <c:v>0.01</c:v>
                      </c:pt>
                      <c:pt idx="14392">
                        <c:v>0.02</c:v>
                      </c:pt>
                      <c:pt idx="14393">
                        <c:v>0.02</c:v>
                      </c:pt>
                      <c:pt idx="14394">
                        <c:v>0.02</c:v>
                      </c:pt>
                      <c:pt idx="14395">
                        <c:v>0.02</c:v>
                      </c:pt>
                      <c:pt idx="14396">
                        <c:v>0.02</c:v>
                      </c:pt>
                      <c:pt idx="14397">
                        <c:v>0.02</c:v>
                      </c:pt>
                      <c:pt idx="14398">
                        <c:v>0.02</c:v>
                      </c:pt>
                      <c:pt idx="14399">
                        <c:v>0.02</c:v>
                      </c:pt>
                      <c:pt idx="14400">
                        <c:v>0.02</c:v>
                      </c:pt>
                      <c:pt idx="14401">
                        <c:v>0.02</c:v>
                      </c:pt>
                      <c:pt idx="14402">
                        <c:v>0.02</c:v>
                      </c:pt>
                      <c:pt idx="14403">
                        <c:v>0.02</c:v>
                      </c:pt>
                      <c:pt idx="14404">
                        <c:v>0.02</c:v>
                      </c:pt>
                      <c:pt idx="14405">
                        <c:v>0.02</c:v>
                      </c:pt>
                      <c:pt idx="14406">
                        <c:v>0.02</c:v>
                      </c:pt>
                      <c:pt idx="14407">
                        <c:v>0.02</c:v>
                      </c:pt>
                      <c:pt idx="14408">
                        <c:v>0.02</c:v>
                      </c:pt>
                      <c:pt idx="14409">
                        <c:v>0.02</c:v>
                      </c:pt>
                      <c:pt idx="14410">
                        <c:v>0.02</c:v>
                      </c:pt>
                      <c:pt idx="14411">
                        <c:v>0.02</c:v>
                      </c:pt>
                      <c:pt idx="14412">
                        <c:v>0.03</c:v>
                      </c:pt>
                      <c:pt idx="14413">
                        <c:v>0.03</c:v>
                      </c:pt>
                      <c:pt idx="14414">
                        <c:v>0.03</c:v>
                      </c:pt>
                      <c:pt idx="14415">
                        <c:v>0.03</c:v>
                      </c:pt>
                      <c:pt idx="14416">
                        <c:v>0.03</c:v>
                      </c:pt>
                      <c:pt idx="14417">
                        <c:v>0.03</c:v>
                      </c:pt>
                      <c:pt idx="14418">
                        <c:v>0.04</c:v>
                      </c:pt>
                      <c:pt idx="14419">
                        <c:v>0.04</c:v>
                      </c:pt>
                      <c:pt idx="14420">
                        <c:v>0.04</c:v>
                      </c:pt>
                      <c:pt idx="14421">
                        <c:v>0.05</c:v>
                      </c:pt>
                      <c:pt idx="14422">
                        <c:v>0.05</c:v>
                      </c:pt>
                      <c:pt idx="14423">
                        <c:v>0.05</c:v>
                      </c:pt>
                      <c:pt idx="14424">
                        <c:v>0.05</c:v>
                      </c:pt>
                      <c:pt idx="14425">
                        <c:v>0.05</c:v>
                      </c:pt>
                      <c:pt idx="14426">
                        <c:v>0.05</c:v>
                      </c:pt>
                      <c:pt idx="14427">
                        <c:v>0.05</c:v>
                      </c:pt>
                      <c:pt idx="14428">
                        <c:v>0.05</c:v>
                      </c:pt>
                      <c:pt idx="14429">
                        <c:v>0.05</c:v>
                      </c:pt>
                      <c:pt idx="14430">
                        <c:v>0.05</c:v>
                      </c:pt>
                      <c:pt idx="14431">
                        <c:v>0.05</c:v>
                      </c:pt>
                      <c:pt idx="14432">
                        <c:v>0.05</c:v>
                      </c:pt>
                      <c:pt idx="14433">
                        <c:v>0.05</c:v>
                      </c:pt>
                      <c:pt idx="14434">
                        <c:v>0.05</c:v>
                      </c:pt>
                      <c:pt idx="14435">
                        <c:v>0.05</c:v>
                      </c:pt>
                      <c:pt idx="14436">
                        <c:v>0.05</c:v>
                      </c:pt>
                      <c:pt idx="14437">
                        <c:v>0.05</c:v>
                      </c:pt>
                      <c:pt idx="14438">
                        <c:v>0.05</c:v>
                      </c:pt>
                      <c:pt idx="14439">
                        <c:v>0.05</c:v>
                      </c:pt>
                      <c:pt idx="14440">
                        <c:v>0.05</c:v>
                      </c:pt>
                      <c:pt idx="14441">
                        <c:v>0.06</c:v>
                      </c:pt>
                      <c:pt idx="14442">
                        <c:v>7.0000000000000007E-2</c:v>
                      </c:pt>
                      <c:pt idx="14443">
                        <c:v>7.0000000000000007E-2</c:v>
                      </c:pt>
                      <c:pt idx="14444">
                        <c:v>7.0000000000000007E-2</c:v>
                      </c:pt>
                      <c:pt idx="14445">
                        <c:v>7.0000000000000007E-2</c:v>
                      </c:pt>
                      <c:pt idx="14446">
                        <c:v>7.0000000000000007E-2</c:v>
                      </c:pt>
                      <c:pt idx="14447">
                        <c:v>7.0000000000000007E-2</c:v>
                      </c:pt>
                      <c:pt idx="14448">
                        <c:v>7.0000000000000007E-2</c:v>
                      </c:pt>
                      <c:pt idx="14449">
                        <c:v>7.0000000000000007E-2</c:v>
                      </c:pt>
                      <c:pt idx="14450">
                        <c:v>7.0000000000000007E-2</c:v>
                      </c:pt>
                      <c:pt idx="14451">
                        <c:v>7.0000000000000007E-2</c:v>
                      </c:pt>
                      <c:pt idx="14452">
                        <c:v>7.0000000000000007E-2</c:v>
                      </c:pt>
                      <c:pt idx="14453">
                        <c:v>7.0000000000000007E-2</c:v>
                      </c:pt>
                      <c:pt idx="14454">
                        <c:v>7.0000000000000007E-2</c:v>
                      </c:pt>
                      <c:pt idx="14455">
                        <c:v>7.0000000000000007E-2</c:v>
                      </c:pt>
                      <c:pt idx="14456">
                        <c:v>7.0000000000000007E-2</c:v>
                      </c:pt>
                      <c:pt idx="14457">
                        <c:v>7.0000000000000007E-2</c:v>
                      </c:pt>
                      <c:pt idx="14458">
                        <c:v>7.0000000000000007E-2</c:v>
                      </c:pt>
                      <c:pt idx="14459">
                        <c:v>7.0000000000000007E-2</c:v>
                      </c:pt>
                      <c:pt idx="14460">
                        <c:v>7.0000000000000007E-2</c:v>
                      </c:pt>
                      <c:pt idx="14461">
                        <c:v>7.0000000000000007E-2</c:v>
                      </c:pt>
                      <c:pt idx="14462">
                        <c:v>7.0000000000000007E-2</c:v>
                      </c:pt>
                      <c:pt idx="14463">
                        <c:v>7.0000000000000007E-2</c:v>
                      </c:pt>
                      <c:pt idx="14464">
                        <c:v>7.0000000000000007E-2</c:v>
                      </c:pt>
                      <c:pt idx="14465">
                        <c:v>7.0000000000000007E-2</c:v>
                      </c:pt>
                      <c:pt idx="14466">
                        <c:v>7.0000000000000007E-2</c:v>
                      </c:pt>
                      <c:pt idx="14467">
                        <c:v>7.0000000000000007E-2</c:v>
                      </c:pt>
                      <c:pt idx="14468">
                        <c:v>7.0000000000000007E-2</c:v>
                      </c:pt>
                      <c:pt idx="14469">
                        <c:v>7.0000000000000007E-2</c:v>
                      </c:pt>
                      <c:pt idx="14470">
                        <c:v>7.0000000000000007E-2</c:v>
                      </c:pt>
                      <c:pt idx="14471">
                        <c:v>0.08</c:v>
                      </c:pt>
                      <c:pt idx="14472">
                        <c:v>0.08</c:v>
                      </c:pt>
                      <c:pt idx="14473">
                        <c:v>0.08</c:v>
                      </c:pt>
                      <c:pt idx="14474">
                        <c:v>0.08</c:v>
                      </c:pt>
                      <c:pt idx="14475">
                        <c:v>0.08</c:v>
                      </c:pt>
                      <c:pt idx="14476">
                        <c:v>0.08</c:v>
                      </c:pt>
                      <c:pt idx="14477">
                        <c:v>0.08</c:v>
                      </c:pt>
                      <c:pt idx="14478">
                        <c:v>0.08</c:v>
                      </c:pt>
                      <c:pt idx="14479">
                        <c:v>0.08</c:v>
                      </c:pt>
                      <c:pt idx="14480">
                        <c:v>0.08</c:v>
                      </c:pt>
                      <c:pt idx="14481">
                        <c:v>0.08</c:v>
                      </c:pt>
                      <c:pt idx="14482">
                        <c:v>0.08</c:v>
                      </c:pt>
                      <c:pt idx="14483">
                        <c:v>0.08</c:v>
                      </c:pt>
                      <c:pt idx="14484">
                        <c:v>0.09</c:v>
                      </c:pt>
                      <c:pt idx="14485">
                        <c:v>0.09</c:v>
                      </c:pt>
                      <c:pt idx="14486">
                        <c:v>0.09</c:v>
                      </c:pt>
                      <c:pt idx="14487">
                        <c:v>0.09</c:v>
                      </c:pt>
                      <c:pt idx="14488">
                        <c:v>0.09</c:v>
                      </c:pt>
                      <c:pt idx="14489">
                        <c:v>0.09</c:v>
                      </c:pt>
                      <c:pt idx="14490">
                        <c:v>0.09</c:v>
                      </c:pt>
                      <c:pt idx="14491">
                        <c:v>0.09</c:v>
                      </c:pt>
                      <c:pt idx="14492">
                        <c:v>0.09</c:v>
                      </c:pt>
                      <c:pt idx="14493">
                        <c:v>0.09</c:v>
                      </c:pt>
                      <c:pt idx="14494">
                        <c:v>0.09</c:v>
                      </c:pt>
                      <c:pt idx="14495">
                        <c:v>0.09</c:v>
                      </c:pt>
                      <c:pt idx="14496">
                        <c:v>0.09</c:v>
                      </c:pt>
                      <c:pt idx="14497">
                        <c:v>0.09</c:v>
                      </c:pt>
                      <c:pt idx="14498">
                        <c:v>0.09</c:v>
                      </c:pt>
                      <c:pt idx="14499">
                        <c:v>0.09</c:v>
                      </c:pt>
                      <c:pt idx="14500">
                        <c:v>0.09</c:v>
                      </c:pt>
                      <c:pt idx="14501">
                        <c:v>0.09</c:v>
                      </c:pt>
                      <c:pt idx="14502">
                        <c:v>0.09</c:v>
                      </c:pt>
                      <c:pt idx="14503">
                        <c:v>0.09</c:v>
                      </c:pt>
                      <c:pt idx="14504">
                        <c:v>0.09</c:v>
                      </c:pt>
                      <c:pt idx="14505">
                        <c:v>0.09</c:v>
                      </c:pt>
                      <c:pt idx="14506">
                        <c:v>0.09</c:v>
                      </c:pt>
                      <c:pt idx="14507">
                        <c:v>0.09</c:v>
                      </c:pt>
                      <c:pt idx="14508">
                        <c:v>0.09</c:v>
                      </c:pt>
                      <c:pt idx="14509">
                        <c:v>0.09</c:v>
                      </c:pt>
                      <c:pt idx="14510">
                        <c:v>0.09</c:v>
                      </c:pt>
                      <c:pt idx="14511">
                        <c:v>0.09</c:v>
                      </c:pt>
                      <c:pt idx="14512">
                        <c:v>0.09</c:v>
                      </c:pt>
                      <c:pt idx="14513">
                        <c:v>0.09</c:v>
                      </c:pt>
                      <c:pt idx="14514">
                        <c:v>0.09</c:v>
                      </c:pt>
                      <c:pt idx="14515">
                        <c:v>0.09</c:v>
                      </c:pt>
                      <c:pt idx="14516">
                        <c:v>0.09</c:v>
                      </c:pt>
                      <c:pt idx="14517">
                        <c:v>0.09</c:v>
                      </c:pt>
                      <c:pt idx="14518">
                        <c:v>0.09</c:v>
                      </c:pt>
                      <c:pt idx="14519">
                        <c:v>0.09</c:v>
                      </c:pt>
                      <c:pt idx="14520">
                        <c:v>0.09</c:v>
                      </c:pt>
                      <c:pt idx="14521">
                        <c:v>0.09</c:v>
                      </c:pt>
                      <c:pt idx="14522">
                        <c:v>0.09</c:v>
                      </c:pt>
                      <c:pt idx="14523">
                        <c:v>0.09</c:v>
                      </c:pt>
                      <c:pt idx="14524">
                        <c:v>0.09</c:v>
                      </c:pt>
                      <c:pt idx="14525">
                        <c:v>0.09</c:v>
                      </c:pt>
                      <c:pt idx="14526">
                        <c:v>0.09</c:v>
                      </c:pt>
                      <c:pt idx="14527">
                        <c:v>0.09</c:v>
                      </c:pt>
                      <c:pt idx="14528">
                        <c:v>0.09</c:v>
                      </c:pt>
                      <c:pt idx="14529">
                        <c:v>0.09</c:v>
                      </c:pt>
                      <c:pt idx="14530">
                        <c:v>0.09</c:v>
                      </c:pt>
                      <c:pt idx="14531">
                        <c:v>0.09</c:v>
                      </c:pt>
                      <c:pt idx="14532">
                        <c:v>0.09</c:v>
                      </c:pt>
                      <c:pt idx="14533">
                        <c:v>0.09</c:v>
                      </c:pt>
                      <c:pt idx="14534">
                        <c:v>0.09</c:v>
                      </c:pt>
                      <c:pt idx="14535">
                        <c:v>0.09</c:v>
                      </c:pt>
                      <c:pt idx="14536">
                        <c:v>0.09</c:v>
                      </c:pt>
                      <c:pt idx="14537">
                        <c:v>0.09</c:v>
                      </c:pt>
                      <c:pt idx="14538">
                        <c:v>0.09</c:v>
                      </c:pt>
                      <c:pt idx="14539">
                        <c:v>0.09</c:v>
                      </c:pt>
                      <c:pt idx="14540">
                        <c:v>0.09</c:v>
                      </c:pt>
                      <c:pt idx="14541">
                        <c:v>0.09</c:v>
                      </c:pt>
                      <c:pt idx="14542">
                        <c:v>0.09</c:v>
                      </c:pt>
                      <c:pt idx="14543">
                        <c:v>0.09</c:v>
                      </c:pt>
                      <c:pt idx="14544">
                        <c:v>0.09</c:v>
                      </c:pt>
                      <c:pt idx="14545">
                        <c:v>0.09</c:v>
                      </c:pt>
                      <c:pt idx="14546">
                        <c:v>0.09</c:v>
                      </c:pt>
                      <c:pt idx="14547">
                        <c:v>0.09</c:v>
                      </c:pt>
                      <c:pt idx="14548">
                        <c:v>0</c:v>
                      </c:pt>
                      <c:pt idx="14549">
                        <c:v>0</c:v>
                      </c:pt>
                      <c:pt idx="14550">
                        <c:v>0</c:v>
                      </c:pt>
                      <c:pt idx="14551">
                        <c:v>0</c:v>
                      </c:pt>
                      <c:pt idx="14552">
                        <c:v>0</c:v>
                      </c:pt>
                      <c:pt idx="14553">
                        <c:v>0</c:v>
                      </c:pt>
                      <c:pt idx="14554">
                        <c:v>0</c:v>
                      </c:pt>
                      <c:pt idx="14555">
                        <c:v>0</c:v>
                      </c:pt>
                      <c:pt idx="14556">
                        <c:v>0</c:v>
                      </c:pt>
                      <c:pt idx="14557">
                        <c:v>0</c:v>
                      </c:pt>
                      <c:pt idx="14558">
                        <c:v>0</c:v>
                      </c:pt>
                      <c:pt idx="14559">
                        <c:v>0</c:v>
                      </c:pt>
                      <c:pt idx="14560">
                        <c:v>0</c:v>
                      </c:pt>
                      <c:pt idx="14561">
                        <c:v>0</c:v>
                      </c:pt>
                      <c:pt idx="14562">
                        <c:v>0</c:v>
                      </c:pt>
                      <c:pt idx="14563">
                        <c:v>0</c:v>
                      </c:pt>
                      <c:pt idx="14564">
                        <c:v>0</c:v>
                      </c:pt>
                      <c:pt idx="14565">
                        <c:v>0</c:v>
                      </c:pt>
                      <c:pt idx="14566">
                        <c:v>0</c:v>
                      </c:pt>
                      <c:pt idx="14567">
                        <c:v>0</c:v>
                      </c:pt>
                      <c:pt idx="14568">
                        <c:v>0</c:v>
                      </c:pt>
                      <c:pt idx="14569">
                        <c:v>0</c:v>
                      </c:pt>
                      <c:pt idx="14570">
                        <c:v>0</c:v>
                      </c:pt>
                      <c:pt idx="14571">
                        <c:v>0</c:v>
                      </c:pt>
                      <c:pt idx="14572">
                        <c:v>0</c:v>
                      </c:pt>
                      <c:pt idx="14573">
                        <c:v>0</c:v>
                      </c:pt>
                      <c:pt idx="14574">
                        <c:v>0.01</c:v>
                      </c:pt>
                      <c:pt idx="14575">
                        <c:v>0.01</c:v>
                      </c:pt>
                      <c:pt idx="14576">
                        <c:v>0.01</c:v>
                      </c:pt>
                      <c:pt idx="14577">
                        <c:v>0.01</c:v>
                      </c:pt>
                      <c:pt idx="14578">
                        <c:v>0.01</c:v>
                      </c:pt>
                      <c:pt idx="14579">
                        <c:v>0.01</c:v>
                      </c:pt>
                      <c:pt idx="14580">
                        <c:v>0.01</c:v>
                      </c:pt>
                      <c:pt idx="14581">
                        <c:v>0.01</c:v>
                      </c:pt>
                      <c:pt idx="14582">
                        <c:v>0.01</c:v>
                      </c:pt>
                      <c:pt idx="14583">
                        <c:v>0.01</c:v>
                      </c:pt>
                      <c:pt idx="14584">
                        <c:v>0.01</c:v>
                      </c:pt>
                      <c:pt idx="14585">
                        <c:v>0.01</c:v>
                      </c:pt>
                      <c:pt idx="14586">
                        <c:v>0.01</c:v>
                      </c:pt>
                      <c:pt idx="14587">
                        <c:v>0.01</c:v>
                      </c:pt>
                      <c:pt idx="14588">
                        <c:v>0.01</c:v>
                      </c:pt>
                      <c:pt idx="14589">
                        <c:v>0.01</c:v>
                      </c:pt>
                      <c:pt idx="14590">
                        <c:v>0.01</c:v>
                      </c:pt>
                      <c:pt idx="14591">
                        <c:v>0.01</c:v>
                      </c:pt>
                      <c:pt idx="14592">
                        <c:v>0.01</c:v>
                      </c:pt>
                      <c:pt idx="14593">
                        <c:v>0.01</c:v>
                      </c:pt>
                      <c:pt idx="14594">
                        <c:v>0.01</c:v>
                      </c:pt>
                      <c:pt idx="14595">
                        <c:v>0.02</c:v>
                      </c:pt>
                      <c:pt idx="14596">
                        <c:v>0.02</c:v>
                      </c:pt>
                      <c:pt idx="14597">
                        <c:v>0.02</c:v>
                      </c:pt>
                      <c:pt idx="14598">
                        <c:v>0.02</c:v>
                      </c:pt>
                      <c:pt idx="14599">
                        <c:v>0.02</c:v>
                      </c:pt>
                      <c:pt idx="14600">
                        <c:v>0.02</c:v>
                      </c:pt>
                      <c:pt idx="14601">
                        <c:v>0.02</c:v>
                      </c:pt>
                      <c:pt idx="14602">
                        <c:v>0.02</c:v>
                      </c:pt>
                      <c:pt idx="14603">
                        <c:v>0.02</c:v>
                      </c:pt>
                      <c:pt idx="14604">
                        <c:v>0.02</c:v>
                      </c:pt>
                      <c:pt idx="14605">
                        <c:v>0.02</c:v>
                      </c:pt>
                      <c:pt idx="14606">
                        <c:v>0.02</c:v>
                      </c:pt>
                      <c:pt idx="14607">
                        <c:v>0.02</c:v>
                      </c:pt>
                      <c:pt idx="14608">
                        <c:v>0.02</c:v>
                      </c:pt>
                      <c:pt idx="14609">
                        <c:v>0.02</c:v>
                      </c:pt>
                      <c:pt idx="14610">
                        <c:v>0.02</c:v>
                      </c:pt>
                      <c:pt idx="14611">
                        <c:v>0.02</c:v>
                      </c:pt>
                      <c:pt idx="14612">
                        <c:v>0.02</c:v>
                      </c:pt>
                      <c:pt idx="14613">
                        <c:v>0.02</c:v>
                      </c:pt>
                      <c:pt idx="14614">
                        <c:v>0.02</c:v>
                      </c:pt>
                      <c:pt idx="14615">
                        <c:v>0.02</c:v>
                      </c:pt>
                      <c:pt idx="14616">
                        <c:v>0.02</c:v>
                      </c:pt>
                      <c:pt idx="14617">
                        <c:v>0.02</c:v>
                      </c:pt>
                      <c:pt idx="14618">
                        <c:v>0.02</c:v>
                      </c:pt>
                      <c:pt idx="14619">
                        <c:v>0.02</c:v>
                      </c:pt>
                      <c:pt idx="14620">
                        <c:v>0.02</c:v>
                      </c:pt>
                      <c:pt idx="14621">
                        <c:v>0.02</c:v>
                      </c:pt>
                      <c:pt idx="14622">
                        <c:v>0.02</c:v>
                      </c:pt>
                      <c:pt idx="14623">
                        <c:v>0.02</c:v>
                      </c:pt>
                      <c:pt idx="14624">
                        <c:v>0.02</c:v>
                      </c:pt>
                      <c:pt idx="14625">
                        <c:v>0.02</c:v>
                      </c:pt>
                      <c:pt idx="14626">
                        <c:v>0.02</c:v>
                      </c:pt>
                      <c:pt idx="14627">
                        <c:v>0.02</c:v>
                      </c:pt>
                      <c:pt idx="14628">
                        <c:v>0.02</c:v>
                      </c:pt>
                      <c:pt idx="14629">
                        <c:v>0.02</c:v>
                      </c:pt>
                      <c:pt idx="14630">
                        <c:v>0.02</c:v>
                      </c:pt>
                      <c:pt idx="14631">
                        <c:v>0.02</c:v>
                      </c:pt>
                      <c:pt idx="14632">
                        <c:v>0.02</c:v>
                      </c:pt>
                      <c:pt idx="14633">
                        <c:v>0.02</c:v>
                      </c:pt>
                      <c:pt idx="14634">
                        <c:v>0.02</c:v>
                      </c:pt>
                      <c:pt idx="14635">
                        <c:v>0.02</c:v>
                      </c:pt>
                      <c:pt idx="14636">
                        <c:v>0.02</c:v>
                      </c:pt>
                      <c:pt idx="14637">
                        <c:v>0.02</c:v>
                      </c:pt>
                      <c:pt idx="14638">
                        <c:v>0.02</c:v>
                      </c:pt>
                      <c:pt idx="14639">
                        <c:v>0.02</c:v>
                      </c:pt>
                      <c:pt idx="14640">
                        <c:v>0.02</c:v>
                      </c:pt>
                      <c:pt idx="14641">
                        <c:v>0.02</c:v>
                      </c:pt>
                      <c:pt idx="14642">
                        <c:v>0.02</c:v>
                      </c:pt>
                      <c:pt idx="14643">
                        <c:v>0.02</c:v>
                      </c:pt>
                      <c:pt idx="14644">
                        <c:v>0.02</c:v>
                      </c:pt>
                      <c:pt idx="14645">
                        <c:v>0.02</c:v>
                      </c:pt>
                      <c:pt idx="14646">
                        <c:v>0.02</c:v>
                      </c:pt>
                      <c:pt idx="14647">
                        <c:v>0.02</c:v>
                      </c:pt>
                      <c:pt idx="14648">
                        <c:v>0.02</c:v>
                      </c:pt>
                      <c:pt idx="14649">
                        <c:v>0.02</c:v>
                      </c:pt>
                      <c:pt idx="14650">
                        <c:v>0.02</c:v>
                      </c:pt>
                      <c:pt idx="14651">
                        <c:v>0.02</c:v>
                      </c:pt>
                      <c:pt idx="14652">
                        <c:v>0.02</c:v>
                      </c:pt>
                      <c:pt idx="14653">
                        <c:v>0.02</c:v>
                      </c:pt>
                      <c:pt idx="14654">
                        <c:v>0.02</c:v>
                      </c:pt>
                      <c:pt idx="14655">
                        <c:v>0.02</c:v>
                      </c:pt>
                      <c:pt idx="14656">
                        <c:v>0.02</c:v>
                      </c:pt>
                      <c:pt idx="14657">
                        <c:v>0.02</c:v>
                      </c:pt>
                      <c:pt idx="14658">
                        <c:v>0.02</c:v>
                      </c:pt>
                      <c:pt idx="14659">
                        <c:v>0.02</c:v>
                      </c:pt>
                      <c:pt idx="14660">
                        <c:v>0.02</c:v>
                      </c:pt>
                      <c:pt idx="14661">
                        <c:v>0.02</c:v>
                      </c:pt>
                      <c:pt idx="14662">
                        <c:v>0.04</c:v>
                      </c:pt>
                      <c:pt idx="14663">
                        <c:v>0.04</c:v>
                      </c:pt>
                      <c:pt idx="14664">
                        <c:v>0.04</c:v>
                      </c:pt>
                      <c:pt idx="14665">
                        <c:v>0.04</c:v>
                      </c:pt>
                      <c:pt idx="14666">
                        <c:v>0.04</c:v>
                      </c:pt>
                      <c:pt idx="14667">
                        <c:v>0.04</c:v>
                      </c:pt>
                      <c:pt idx="14668">
                        <c:v>0.04</c:v>
                      </c:pt>
                      <c:pt idx="14669">
                        <c:v>0.04</c:v>
                      </c:pt>
                      <c:pt idx="14670">
                        <c:v>0.04</c:v>
                      </c:pt>
                      <c:pt idx="14671">
                        <c:v>0.04</c:v>
                      </c:pt>
                      <c:pt idx="14672">
                        <c:v>0.04</c:v>
                      </c:pt>
                      <c:pt idx="14673">
                        <c:v>0.04</c:v>
                      </c:pt>
                      <c:pt idx="14674">
                        <c:v>0.04</c:v>
                      </c:pt>
                      <c:pt idx="14675">
                        <c:v>0.04</c:v>
                      </c:pt>
                      <c:pt idx="14676">
                        <c:v>0.04</c:v>
                      </c:pt>
                      <c:pt idx="14677">
                        <c:v>0.04</c:v>
                      </c:pt>
                      <c:pt idx="14678">
                        <c:v>0.04</c:v>
                      </c:pt>
                      <c:pt idx="14679">
                        <c:v>0.04</c:v>
                      </c:pt>
                      <c:pt idx="14680">
                        <c:v>0.04</c:v>
                      </c:pt>
                      <c:pt idx="14681">
                        <c:v>0.04</c:v>
                      </c:pt>
                      <c:pt idx="14682">
                        <c:v>0.04</c:v>
                      </c:pt>
                      <c:pt idx="14683">
                        <c:v>0.04</c:v>
                      </c:pt>
                      <c:pt idx="14684">
                        <c:v>0.04</c:v>
                      </c:pt>
                      <c:pt idx="14685">
                        <c:v>0.04</c:v>
                      </c:pt>
                      <c:pt idx="14686">
                        <c:v>0.04</c:v>
                      </c:pt>
                      <c:pt idx="14687">
                        <c:v>0.04</c:v>
                      </c:pt>
                      <c:pt idx="14688">
                        <c:v>0.04</c:v>
                      </c:pt>
                      <c:pt idx="14689">
                        <c:v>0.04</c:v>
                      </c:pt>
                      <c:pt idx="14690">
                        <c:v>0.04</c:v>
                      </c:pt>
                      <c:pt idx="14691">
                        <c:v>0.04</c:v>
                      </c:pt>
                      <c:pt idx="14692">
                        <c:v>0.04</c:v>
                      </c:pt>
                      <c:pt idx="14693">
                        <c:v>0.04</c:v>
                      </c:pt>
                      <c:pt idx="14694">
                        <c:v>0.04</c:v>
                      </c:pt>
                      <c:pt idx="14695">
                        <c:v>0.04</c:v>
                      </c:pt>
                      <c:pt idx="14696">
                        <c:v>0.04</c:v>
                      </c:pt>
                      <c:pt idx="14697">
                        <c:v>0.04</c:v>
                      </c:pt>
                      <c:pt idx="14698">
                        <c:v>0.04</c:v>
                      </c:pt>
                      <c:pt idx="14699">
                        <c:v>0.04</c:v>
                      </c:pt>
                      <c:pt idx="14700">
                        <c:v>0.04</c:v>
                      </c:pt>
                      <c:pt idx="14701">
                        <c:v>0.04</c:v>
                      </c:pt>
                      <c:pt idx="14702">
                        <c:v>0.04</c:v>
                      </c:pt>
                      <c:pt idx="14703">
                        <c:v>0.04</c:v>
                      </c:pt>
                      <c:pt idx="14704">
                        <c:v>0.04</c:v>
                      </c:pt>
                      <c:pt idx="14705">
                        <c:v>0.04</c:v>
                      </c:pt>
                      <c:pt idx="14706">
                        <c:v>0.04</c:v>
                      </c:pt>
                      <c:pt idx="14707">
                        <c:v>0.04</c:v>
                      </c:pt>
                      <c:pt idx="14708">
                        <c:v>0.04</c:v>
                      </c:pt>
                      <c:pt idx="14709">
                        <c:v>0.04</c:v>
                      </c:pt>
                      <c:pt idx="14710">
                        <c:v>0.04</c:v>
                      </c:pt>
                      <c:pt idx="14711">
                        <c:v>0.04</c:v>
                      </c:pt>
                      <c:pt idx="14712">
                        <c:v>0.04</c:v>
                      </c:pt>
                      <c:pt idx="14713">
                        <c:v>0.04</c:v>
                      </c:pt>
                      <c:pt idx="14714">
                        <c:v>0.04</c:v>
                      </c:pt>
                      <c:pt idx="14715">
                        <c:v>0.04</c:v>
                      </c:pt>
                      <c:pt idx="14716">
                        <c:v>0.04</c:v>
                      </c:pt>
                      <c:pt idx="14717">
                        <c:v>0.04</c:v>
                      </c:pt>
                      <c:pt idx="14718">
                        <c:v>0.04</c:v>
                      </c:pt>
                      <c:pt idx="14719">
                        <c:v>0.04</c:v>
                      </c:pt>
                      <c:pt idx="14720">
                        <c:v>0.04</c:v>
                      </c:pt>
                      <c:pt idx="14721">
                        <c:v>0.04</c:v>
                      </c:pt>
                      <c:pt idx="14722">
                        <c:v>0.04</c:v>
                      </c:pt>
                      <c:pt idx="14723">
                        <c:v>0.04</c:v>
                      </c:pt>
                      <c:pt idx="14724">
                        <c:v>0.04</c:v>
                      </c:pt>
                      <c:pt idx="14725">
                        <c:v>0.04</c:v>
                      </c:pt>
                      <c:pt idx="14726">
                        <c:v>0.04</c:v>
                      </c:pt>
                      <c:pt idx="14727">
                        <c:v>0.04</c:v>
                      </c:pt>
                      <c:pt idx="14728">
                        <c:v>0.04</c:v>
                      </c:pt>
                      <c:pt idx="14729">
                        <c:v>0.04</c:v>
                      </c:pt>
                      <c:pt idx="14730">
                        <c:v>0.04</c:v>
                      </c:pt>
                      <c:pt idx="14731">
                        <c:v>0.04</c:v>
                      </c:pt>
                      <c:pt idx="14732">
                        <c:v>0.04</c:v>
                      </c:pt>
                      <c:pt idx="14733">
                        <c:v>0.04</c:v>
                      </c:pt>
                      <c:pt idx="14734">
                        <c:v>0.04</c:v>
                      </c:pt>
                      <c:pt idx="14735">
                        <c:v>0.04</c:v>
                      </c:pt>
                      <c:pt idx="14736">
                        <c:v>0.04</c:v>
                      </c:pt>
                      <c:pt idx="14737">
                        <c:v>0.04</c:v>
                      </c:pt>
                      <c:pt idx="14738">
                        <c:v>0.04</c:v>
                      </c:pt>
                      <c:pt idx="14739">
                        <c:v>0.04</c:v>
                      </c:pt>
                      <c:pt idx="14740">
                        <c:v>0.04</c:v>
                      </c:pt>
                      <c:pt idx="14741">
                        <c:v>0.04</c:v>
                      </c:pt>
                      <c:pt idx="14742">
                        <c:v>0.04</c:v>
                      </c:pt>
                      <c:pt idx="14743">
                        <c:v>0.04</c:v>
                      </c:pt>
                      <c:pt idx="14744">
                        <c:v>0.04</c:v>
                      </c:pt>
                      <c:pt idx="14745">
                        <c:v>0.04</c:v>
                      </c:pt>
                      <c:pt idx="14746">
                        <c:v>0.04</c:v>
                      </c:pt>
                      <c:pt idx="14747">
                        <c:v>0.04</c:v>
                      </c:pt>
                      <c:pt idx="14748">
                        <c:v>0.04</c:v>
                      </c:pt>
                      <c:pt idx="14749">
                        <c:v>0.04</c:v>
                      </c:pt>
                      <c:pt idx="14750">
                        <c:v>0.04</c:v>
                      </c:pt>
                      <c:pt idx="14751">
                        <c:v>0.04</c:v>
                      </c:pt>
                      <c:pt idx="14752">
                        <c:v>0.04</c:v>
                      </c:pt>
                      <c:pt idx="14753">
                        <c:v>0.04</c:v>
                      </c:pt>
                      <c:pt idx="14754">
                        <c:v>0.04</c:v>
                      </c:pt>
                      <c:pt idx="14755">
                        <c:v>0.04</c:v>
                      </c:pt>
                      <c:pt idx="14756">
                        <c:v>0.04</c:v>
                      </c:pt>
                      <c:pt idx="14757">
                        <c:v>0.04</c:v>
                      </c:pt>
                      <c:pt idx="14758">
                        <c:v>0.04</c:v>
                      </c:pt>
                      <c:pt idx="14759">
                        <c:v>0.04</c:v>
                      </c:pt>
                      <c:pt idx="14760">
                        <c:v>0.04</c:v>
                      </c:pt>
                      <c:pt idx="14761">
                        <c:v>0.04</c:v>
                      </c:pt>
                      <c:pt idx="14762">
                        <c:v>0.04</c:v>
                      </c:pt>
                      <c:pt idx="14763">
                        <c:v>0.04</c:v>
                      </c:pt>
                      <c:pt idx="14764">
                        <c:v>0.04</c:v>
                      </c:pt>
                      <c:pt idx="14765">
                        <c:v>0.04</c:v>
                      </c:pt>
                      <c:pt idx="14766">
                        <c:v>0.04</c:v>
                      </c:pt>
                      <c:pt idx="14767">
                        <c:v>0.04</c:v>
                      </c:pt>
                      <c:pt idx="14768">
                        <c:v>0.04</c:v>
                      </c:pt>
                      <c:pt idx="14769">
                        <c:v>0.04</c:v>
                      </c:pt>
                      <c:pt idx="14770">
                        <c:v>0.04</c:v>
                      </c:pt>
                      <c:pt idx="14771">
                        <c:v>0.04</c:v>
                      </c:pt>
                      <c:pt idx="14772">
                        <c:v>0.04</c:v>
                      </c:pt>
                      <c:pt idx="14773">
                        <c:v>0.04</c:v>
                      </c:pt>
                      <c:pt idx="14774">
                        <c:v>0.04</c:v>
                      </c:pt>
                      <c:pt idx="14775">
                        <c:v>0.04</c:v>
                      </c:pt>
                      <c:pt idx="14776">
                        <c:v>0.04</c:v>
                      </c:pt>
                      <c:pt idx="14777">
                        <c:v>0.04</c:v>
                      </c:pt>
                      <c:pt idx="14778">
                        <c:v>0.04</c:v>
                      </c:pt>
                      <c:pt idx="14779">
                        <c:v>0.04</c:v>
                      </c:pt>
                      <c:pt idx="14780">
                        <c:v>0.04</c:v>
                      </c:pt>
                      <c:pt idx="14781">
                        <c:v>0.04</c:v>
                      </c:pt>
                      <c:pt idx="14782">
                        <c:v>0.04</c:v>
                      </c:pt>
                      <c:pt idx="14783">
                        <c:v>0.04</c:v>
                      </c:pt>
                      <c:pt idx="14784">
                        <c:v>0.04</c:v>
                      </c:pt>
                      <c:pt idx="14785">
                        <c:v>0.04</c:v>
                      </c:pt>
                      <c:pt idx="14786">
                        <c:v>0.04</c:v>
                      </c:pt>
                      <c:pt idx="14787">
                        <c:v>0.04</c:v>
                      </c:pt>
                      <c:pt idx="14788">
                        <c:v>0.04</c:v>
                      </c:pt>
                      <c:pt idx="14789">
                        <c:v>0.04</c:v>
                      </c:pt>
                      <c:pt idx="14790">
                        <c:v>0.04</c:v>
                      </c:pt>
                      <c:pt idx="14791">
                        <c:v>0.04</c:v>
                      </c:pt>
                      <c:pt idx="14792">
                        <c:v>0.04</c:v>
                      </c:pt>
                      <c:pt idx="14793">
                        <c:v>0.04</c:v>
                      </c:pt>
                      <c:pt idx="14794">
                        <c:v>0.04</c:v>
                      </c:pt>
                      <c:pt idx="14795">
                        <c:v>0.04</c:v>
                      </c:pt>
                      <c:pt idx="14796">
                        <c:v>0.04</c:v>
                      </c:pt>
                      <c:pt idx="14797">
                        <c:v>0.04</c:v>
                      </c:pt>
                      <c:pt idx="14798">
                        <c:v>0.04</c:v>
                      </c:pt>
                      <c:pt idx="14799">
                        <c:v>0.04</c:v>
                      </c:pt>
                      <c:pt idx="14800">
                        <c:v>0.04</c:v>
                      </c:pt>
                      <c:pt idx="14801">
                        <c:v>0.04</c:v>
                      </c:pt>
                      <c:pt idx="14802">
                        <c:v>0.04</c:v>
                      </c:pt>
                      <c:pt idx="14803">
                        <c:v>0.04</c:v>
                      </c:pt>
                      <c:pt idx="14804">
                        <c:v>0.04</c:v>
                      </c:pt>
                      <c:pt idx="14805">
                        <c:v>0.04</c:v>
                      </c:pt>
                      <c:pt idx="14806">
                        <c:v>0.04</c:v>
                      </c:pt>
                      <c:pt idx="14807">
                        <c:v>0.04</c:v>
                      </c:pt>
                      <c:pt idx="14808">
                        <c:v>0.04</c:v>
                      </c:pt>
                      <c:pt idx="14809">
                        <c:v>0.04</c:v>
                      </c:pt>
                      <c:pt idx="14810">
                        <c:v>0.04</c:v>
                      </c:pt>
                      <c:pt idx="14811">
                        <c:v>0.04</c:v>
                      </c:pt>
                      <c:pt idx="14812">
                        <c:v>0.04</c:v>
                      </c:pt>
                      <c:pt idx="14813">
                        <c:v>0.04</c:v>
                      </c:pt>
                      <c:pt idx="14814">
                        <c:v>0.04</c:v>
                      </c:pt>
                      <c:pt idx="14815">
                        <c:v>0.04</c:v>
                      </c:pt>
                      <c:pt idx="14816">
                        <c:v>0.04</c:v>
                      </c:pt>
                      <c:pt idx="14817">
                        <c:v>0.04</c:v>
                      </c:pt>
                      <c:pt idx="14818">
                        <c:v>0.04</c:v>
                      </c:pt>
                      <c:pt idx="14819">
                        <c:v>0.04</c:v>
                      </c:pt>
                      <c:pt idx="14820">
                        <c:v>0</c:v>
                      </c:pt>
                      <c:pt idx="14821">
                        <c:v>0</c:v>
                      </c:pt>
                      <c:pt idx="14822">
                        <c:v>0</c:v>
                      </c:pt>
                      <c:pt idx="14823">
                        <c:v>0</c:v>
                      </c:pt>
                      <c:pt idx="14824">
                        <c:v>0</c:v>
                      </c:pt>
                      <c:pt idx="14825">
                        <c:v>0</c:v>
                      </c:pt>
                      <c:pt idx="14826">
                        <c:v>0</c:v>
                      </c:pt>
                      <c:pt idx="14827">
                        <c:v>0</c:v>
                      </c:pt>
                      <c:pt idx="14828">
                        <c:v>0</c:v>
                      </c:pt>
                      <c:pt idx="14829">
                        <c:v>0</c:v>
                      </c:pt>
                      <c:pt idx="14830">
                        <c:v>0</c:v>
                      </c:pt>
                      <c:pt idx="14831">
                        <c:v>0</c:v>
                      </c:pt>
                      <c:pt idx="14832">
                        <c:v>0</c:v>
                      </c:pt>
                      <c:pt idx="14833">
                        <c:v>0</c:v>
                      </c:pt>
                      <c:pt idx="14834">
                        <c:v>0</c:v>
                      </c:pt>
                      <c:pt idx="14835">
                        <c:v>0</c:v>
                      </c:pt>
                      <c:pt idx="14836">
                        <c:v>0</c:v>
                      </c:pt>
                      <c:pt idx="14837">
                        <c:v>0</c:v>
                      </c:pt>
                      <c:pt idx="14838">
                        <c:v>0</c:v>
                      </c:pt>
                      <c:pt idx="14839">
                        <c:v>0</c:v>
                      </c:pt>
                      <c:pt idx="14840">
                        <c:v>0</c:v>
                      </c:pt>
                      <c:pt idx="14841">
                        <c:v>0</c:v>
                      </c:pt>
                      <c:pt idx="14842">
                        <c:v>0</c:v>
                      </c:pt>
                      <c:pt idx="14843">
                        <c:v>0</c:v>
                      </c:pt>
                      <c:pt idx="14844">
                        <c:v>0</c:v>
                      </c:pt>
                      <c:pt idx="14845">
                        <c:v>0</c:v>
                      </c:pt>
                      <c:pt idx="14846">
                        <c:v>0</c:v>
                      </c:pt>
                      <c:pt idx="14847">
                        <c:v>0</c:v>
                      </c:pt>
                      <c:pt idx="14848">
                        <c:v>0</c:v>
                      </c:pt>
                      <c:pt idx="14849">
                        <c:v>0</c:v>
                      </c:pt>
                      <c:pt idx="14850">
                        <c:v>0</c:v>
                      </c:pt>
                      <c:pt idx="14851">
                        <c:v>0</c:v>
                      </c:pt>
                      <c:pt idx="14852">
                        <c:v>0</c:v>
                      </c:pt>
                      <c:pt idx="14853">
                        <c:v>0</c:v>
                      </c:pt>
                      <c:pt idx="14854">
                        <c:v>0</c:v>
                      </c:pt>
                      <c:pt idx="14855">
                        <c:v>0</c:v>
                      </c:pt>
                      <c:pt idx="14856">
                        <c:v>0</c:v>
                      </c:pt>
                      <c:pt idx="14857">
                        <c:v>0</c:v>
                      </c:pt>
                      <c:pt idx="14858">
                        <c:v>0</c:v>
                      </c:pt>
                      <c:pt idx="14859">
                        <c:v>0</c:v>
                      </c:pt>
                      <c:pt idx="14860">
                        <c:v>0</c:v>
                      </c:pt>
                      <c:pt idx="14861">
                        <c:v>0</c:v>
                      </c:pt>
                      <c:pt idx="14862">
                        <c:v>0</c:v>
                      </c:pt>
                      <c:pt idx="14863">
                        <c:v>0</c:v>
                      </c:pt>
                      <c:pt idx="14864">
                        <c:v>0</c:v>
                      </c:pt>
                      <c:pt idx="14865">
                        <c:v>0</c:v>
                      </c:pt>
                      <c:pt idx="14866">
                        <c:v>0</c:v>
                      </c:pt>
                      <c:pt idx="14867">
                        <c:v>0</c:v>
                      </c:pt>
                      <c:pt idx="14868">
                        <c:v>0</c:v>
                      </c:pt>
                      <c:pt idx="14869">
                        <c:v>0</c:v>
                      </c:pt>
                      <c:pt idx="14870">
                        <c:v>0</c:v>
                      </c:pt>
                      <c:pt idx="14871">
                        <c:v>0</c:v>
                      </c:pt>
                      <c:pt idx="14872">
                        <c:v>0</c:v>
                      </c:pt>
                      <c:pt idx="14873">
                        <c:v>0</c:v>
                      </c:pt>
                      <c:pt idx="14874">
                        <c:v>0</c:v>
                      </c:pt>
                      <c:pt idx="14875">
                        <c:v>0</c:v>
                      </c:pt>
                      <c:pt idx="14876">
                        <c:v>0</c:v>
                      </c:pt>
                      <c:pt idx="14877">
                        <c:v>0</c:v>
                      </c:pt>
                      <c:pt idx="14878">
                        <c:v>0</c:v>
                      </c:pt>
                      <c:pt idx="14879">
                        <c:v>0</c:v>
                      </c:pt>
                      <c:pt idx="14880">
                        <c:v>0</c:v>
                      </c:pt>
                      <c:pt idx="14881">
                        <c:v>0</c:v>
                      </c:pt>
                      <c:pt idx="14882">
                        <c:v>0</c:v>
                      </c:pt>
                      <c:pt idx="14883">
                        <c:v>0</c:v>
                      </c:pt>
                      <c:pt idx="14884">
                        <c:v>0</c:v>
                      </c:pt>
                      <c:pt idx="14885">
                        <c:v>0</c:v>
                      </c:pt>
                      <c:pt idx="14886">
                        <c:v>0</c:v>
                      </c:pt>
                      <c:pt idx="14887">
                        <c:v>0</c:v>
                      </c:pt>
                      <c:pt idx="14888">
                        <c:v>0</c:v>
                      </c:pt>
                      <c:pt idx="14889">
                        <c:v>0</c:v>
                      </c:pt>
                      <c:pt idx="14890">
                        <c:v>0</c:v>
                      </c:pt>
                      <c:pt idx="14891">
                        <c:v>0</c:v>
                      </c:pt>
                      <c:pt idx="14892">
                        <c:v>0</c:v>
                      </c:pt>
                      <c:pt idx="14893">
                        <c:v>0</c:v>
                      </c:pt>
                      <c:pt idx="14894">
                        <c:v>0</c:v>
                      </c:pt>
                      <c:pt idx="14895">
                        <c:v>0</c:v>
                      </c:pt>
                      <c:pt idx="14896">
                        <c:v>0</c:v>
                      </c:pt>
                      <c:pt idx="14897">
                        <c:v>0</c:v>
                      </c:pt>
                      <c:pt idx="14898">
                        <c:v>0</c:v>
                      </c:pt>
                      <c:pt idx="14899">
                        <c:v>0</c:v>
                      </c:pt>
                      <c:pt idx="14900">
                        <c:v>0</c:v>
                      </c:pt>
                      <c:pt idx="14901">
                        <c:v>0</c:v>
                      </c:pt>
                      <c:pt idx="14902">
                        <c:v>0</c:v>
                      </c:pt>
                      <c:pt idx="14903">
                        <c:v>0</c:v>
                      </c:pt>
                      <c:pt idx="14904">
                        <c:v>0</c:v>
                      </c:pt>
                      <c:pt idx="14905">
                        <c:v>0</c:v>
                      </c:pt>
                      <c:pt idx="14906">
                        <c:v>0</c:v>
                      </c:pt>
                      <c:pt idx="14907">
                        <c:v>0</c:v>
                      </c:pt>
                      <c:pt idx="14908">
                        <c:v>0</c:v>
                      </c:pt>
                      <c:pt idx="14909">
                        <c:v>0</c:v>
                      </c:pt>
                      <c:pt idx="14910">
                        <c:v>0</c:v>
                      </c:pt>
                      <c:pt idx="14911">
                        <c:v>0</c:v>
                      </c:pt>
                      <c:pt idx="14912">
                        <c:v>0</c:v>
                      </c:pt>
                      <c:pt idx="14913">
                        <c:v>0</c:v>
                      </c:pt>
                      <c:pt idx="14914">
                        <c:v>0</c:v>
                      </c:pt>
                      <c:pt idx="14915">
                        <c:v>0</c:v>
                      </c:pt>
                      <c:pt idx="14916">
                        <c:v>0</c:v>
                      </c:pt>
                      <c:pt idx="14917">
                        <c:v>0</c:v>
                      </c:pt>
                      <c:pt idx="14918">
                        <c:v>0</c:v>
                      </c:pt>
                      <c:pt idx="14919">
                        <c:v>0</c:v>
                      </c:pt>
                      <c:pt idx="14920">
                        <c:v>0</c:v>
                      </c:pt>
                      <c:pt idx="14921">
                        <c:v>0</c:v>
                      </c:pt>
                      <c:pt idx="14922">
                        <c:v>0</c:v>
                      </c:pt>
                      <c:pt idx="14923">
                        <c:v>0</c:v>
                      </c:pt>
                      <c:pt idx="14924">
                        <c:v>0</c:v>
                      </c:pt>
                      <c:pt idx="14925">
                        <c:v>0</c:v>
                      </c:pt>
                      <c:pt idx="14926">
                        <c:v>0</c:v>
                      </c:pt>
                      <c:pt idx="14927">
                        <c:v>0</c:v>
                      </c:pt>
                      <c:pt idx="14928">
                        <c:v>0</c:v>
                      </c:pt>
                      <c:pt idx="14929">
                        <c:v>0</c:v>
                      </c:pt>
                      <c:pt idx="14930">
                        <c:v>0</c:v>
                      </c:pt>
                      <c:pt idx="14931">
                        <c:v>0</c:v>
                      </c:pt>
                      <c:pt idx="14932">
                        <c:v>0</c:v>
                      </c:pt>
                      <c:pt idx="14933">
                        <c:v>0</c:v>
                      </c:pt>
                      <c:pt idx="14934">
                        <c:v>0</c:v>
                      </c:pt>
                      <c:pt idx="14935">
                        <c:v>0</c:v>
                      </c:pt>
                      <c:pt idx="14936">
                        <c:v>0</c:v>
                      </c:pt>
                      <c:pt idx="14937">
                        <c:v>0</c:v>
                      </c:pt>
                      <c:pt idx="14938">
                        <c:v>0</c:v>
                      </c:pt>
                      <c:pt idx="14939">
                        <c:v>0</c:v>
                      </c:pt>
                      <c:pt idx="14940">
                        <c:v>0</c:v>
                      </c:pt>
                      <c:pt idx="14941">
                        <c:v>0</c:v>
                      </c:pt>
                      <c:pt idx="14942">
                        <c:v>0</c:v>
                      </c:pt>
                      <c:pt idx="14943">
                        <c:v>0</c:v>
                      </c:pt>
                      <c:pt idx="14944">
                        <c:v>0</c:v>
                      </c:pt>
                      <c:pt idx="14945">
                        <c:v>0</c:v>
                      </c:pt>
                      <c:pt idx="14946">
                        <c:v>0</c:v>
                      </c:pt>
                      <c:pt idx="14947">
                        <c:v>0</c:v>
                      </c:pt>
                      <c:pt idx="14948">
                        <c:v>0</c:v>
                      </c:pt>
                      <c:pt idx="14949">
                        <c:v>0</c:v>
                      </c:pt>
                      <c:pt idx="14950">
                        <c:v>0</c:v>
                      </c:pt>
                      <c:pt idx="14951">
                        <c:v>0</c:v>
                      </c:pt>
                      <c:pt idx="14952">
                        <c:v>0</c:v>
                      </c:pt>
                      <c:pt idx="14953">
                        <c:v>0</c:v>
                      </c:pt>
                      <c:pt idx="14954">
                        <c:v>0</c:v>
                      </c:pt>
                      <c:pt idx="14955">
                        <c:v>0</c:v>
                      </c:pt>
                      <c:pt idx="14956">
                        <c:v>0</c:v>
                      </c:pt>
                      <c:pt idx="14957">
                        <c:v>0</c:v>
                      </c:pt>
                      <c:pt idx="14958">
                        <c:v>0</c:v>
                      </c:pt>
                      <c:pt idx="14959">
                        <c:v>0</c:v>
                      </c:pt>
                      <c:pt idx="14960">
                        <c:v>0</c:v>
                      </c:pt>
                      <c:pt idx="14961">
                        <c:v>0</c:v>
                      </c:pt>
                      <c:pt idx="14962">
                        <c:v>0</c:v>
                      </c:pt>
                      <c:pt idx="14963">
                        <c:v>0</c:v>
                      </c:pt>
                      <c:pt idx="14964">
                        <c:v>0</c:v>
                      </c:pt>
                      <c:pt idx="14965">
                        <c:v>0</c:v>
                      </c:pt>
                      <c:pt idx="14966">
                        <c:v>0</c:v>
                      </c:pt>
                      <c:pt idx="14967">
                        <c:v>0</c:v>
                      </c:pt>
                      <c:pt idx="14968">
                        <c:v>0</c:v>
                      </c:pt>
                      <c:pt idx="14969">
                        <c:v>0</c:v>
                      </c:pt>
                      <c:pt idx="14970">
                        <c:v>0</c:v>
                      </c:pt>
                      <c:pt idx="14971">
                        <c:v>0</c:v>
                      </c:pt>
                      <c:pt idx="14972">
                        <c:v>0</c:v>
                      </c:pt>
                      <c:pt idx="14973">
                        <c:v>0</c:v>
                      </c:pt>
                      <c:pt idx="14974">
                        <c:v>0</c:v>
                      </c:pt>
                      <c:pt idx="14975">
                        <c:v>0</c:v>
                      </c:pt>
                      <c:pt idx="14976">
                        <c:v>0</c:v>
                      </c:pt>
                      <c:pt idx="14977">
                        <c:v>0</c:v>
                      </c:pt>
                      <c:pt idx="14978">
                        <c:v>0</c:v>
                      </c:pt>
                      <c:pt idx="14979">
                        <c:v>0</c:v>
                      </c:pt>
                      <c:pt idx="14980">
                        <c:v>0</c:v>
                      </c:pt>
                      <c:pt idx="14981">
                        <c:v>0</c:v>
                      </c:pt>
                      <c:pt idx="14982">
                        <c:v>0</c:v>
                      </c:pt>
                      <c:pt idx="14983">
                        <c:v>0</c:v>
                      </c:pt>
                      <c:pt idx="14984">
                        <c:v>0</c:v>
                      </c:pt>
                      <c:pt idx="14985">
                        <c:v>0</c:v>
                      </c:pt>
                      <c:pt idx="14986">
                        <c:v>0</c:v>
                      </c:pt>
                      <c:pt idx="14987">
                        <c:v>0</c:v>
                      </c:pt>
                      <c:pt idx="14988">
                        <c:v>0</c:v>
                      </c:pt>
                      <c:pt idx="14989">
                        <c:v>0</c:v>
                      </c:pt>
                      <c:pt idx="14990">
                        <c:v>0</c:v>
                      </c:pt>
                      <c:pt idx="14991">
                        <c:v>0</c:v>
                      </c:pt>
                      <c:pt idx="14992">
                        <c:v>0</c:v>
                      </c:pt>
                      <c:pt idx="14993">
                        <c:v>0</c:v>
                      </c:pt>
                      <c:pt idx="14994">
                        <c:v>0</c:v>
                      </c:pt>
                      <c:pt idx="14995">
                        <c:v>0</c:v>
                      </c:pt>
                      <c:pt idx="14996">
                        <c:v>0</c:v>
                      </c:pt>
                      <c:pt idx="14997">
                        <c:v>0</c:v>
                      </c:pt>
                      <c:pt idx="14998">
                        <c:v>0</c:v>
                      </c:pt>
                      <c:pt idx="14999">
                        <c:v>0</c:v>
                      </c:pt>
                      <c:pt idx="15000">
                        <c:v>0.01</c:v>
                      </c:pt>
                      <c:pt idx="15001">
                        <c:v>0.01</c:v>
                      </c:pt>
                      <c:pt idx="15002">
                        <c:v>0.01</c:v>
                      </c:pt>
                      <c:pt idx="15003">
                        <c:v>0.01</c:v>
                      </c:pt>
                      <c:pt idx="15004">
                        <c:v>0.01</c:v>
                      </c:pt>
                      <c:pt idx="15005">
                        <c:v>0.01</c:v>
                      </c:pt>
                      <c:pt idx="15006">
                        <c:v>0.01</c:v>
                      </c:pt>
                      <c:pt idx="15007">
                        <c:v>0.01</c:v>
                      </c:pt>
                      <c:pt idx="15008">
                        <c:v>0.01</c:v>
                      </c:pt>
                      <c:pt idx="15009">
                        <c:v>0.01</c:v>
                      </c:pt>
                      <c:pt idx="15010">
                        <c:v>0.01</c:v>
                      </c:pt>
                      <c:pt idx="15011">
                        <c:v>0.01</c:v>
                      </c:pt>
                      <c:pt idx="15012">
                        <c:v>0.01</c:v>
                      </c:pt>
                      <c:pt idx="15013">
                        <c:v>0.01</c:v>
                      </c:pt>
                      <c:pt idx="15014">
                        <c:v>0.01</c:v>
                      </c:pt>
                      <c:pt idx="15015">
                        <c:v>0.01</c:v>
                      </c:pt>
                      <c:pt idx="15016">
                        <c:v>0.01</c:v>
                      </c:pt>
                      <c:pt idx="15017">
                        <c:v>0.01</c:v>
                      </c:pt>
                      <c:pt idx="15018">
                        <c:v>0.01</c:v>
                      </c:pt>
                      <c:pt idx="15019">
                        <c:v>0.01</c:v>
                      </c:pt>
                      <c:pt idx="15020">
                        <c:v>0.01</c:v>
                      </c:pt>
                      <c:pt idx="15021">
                        <c:v>0.01</c:v>
                      </c:pt>
                      <c:pt idx="15022">
                        <c:v>0.01</c:v>
                      </c:pt>
                      <c:pt idx="15023">
                        <c:v>0.01</c:v>
                      </c:pt>
                      <c:pt idx="15024">
                        <c:v>0.01</c:v>
                      </c:pt>
                      <c:pt idx="15025">
                        <c:v>0.01</c:v>
                      </c:pt>
                      <c:pt idx="15026">
                        <c:v>0.01</c:v>
                      </c:pt>
                      <c:pt idx="15027">
                        <c:v>0.01</c:v>
                      </c:pt>
                      <c:pt idx="15028">
                        <c:v>0.01</c:v>
                      </c:pt>
                      <c:pt idx="15029">
                        <c:v>0.01</c:v>
                      </c:pt>
                      <c:pt idx="15030">
                        <c:v>0.01</c:v>
                      </c:pt>
                      <c:pt idx="15031">
                        <c:v>0.01</c:v>
                      </c:pt>
                      <c:pt idx="15032">
                        <c:v>0.01</c:v>
                      </c:pt>
                      <c:pt idx="15033">
                        <c:v>0.01</c:v>
                      </c:pt>
                      <c:pt idx="15034">
                        <c:v>0.04</c:v>
                      </c:pt>
                      <c:pt idx="15035">
                        <c:v>0.15</c:v>
                      </c:pt>
                      <c:pt idx="15036">
                        <c:v>0.2</c:v>
                      </c:pt>
                      <c:pt idx="15037">
                        <c:v>0.21</c:v>
                      </c:pt>
                      <c:pt idx="15038">
                        <c:v>0.24</c:v>
                      </c:pt>
                      <c:pt idx="15039">
                        <c:v>0.26</c:v>
                      </c:pt>
                      <c:pt idx="15040">
                        <c:v>0.28000000000000003</c:v>
                      </c:pt>
                      <c:pt idx="15041">
                        <c:v>0.28000000000000003</c:v>
                      </c:pt>
                      <c:pt idx="15042">
                        <c:v>0.28000000000000003</c:v>
                      </c:pt>
                      <c:pt idx="15043">
                        <c:v>0.28000000000000003</c:v>
                      </c:pt>
                      <c:pt idx="15044">
                        <c:v>0.28000000000000003</c:v>
                      </c:pt>
                      <c:pt idx="15045">
                        <c:v>0.28000000000000003</c:v>
                      </c:pt>
                      <c:pt idx="15046">
                        <c:v>0.28000000000000003</c:v>
                      </c:pt>
                      <c:pt idx="15047">
                        <c:v>0.28000000000000003</c:v>
                      </c:pt>
                      <c:pt idx="15048">
                        <c:v>0.28000000000000003</c:v>
                      </c:pt>
                      <c:pt idx="15049">
                        <c:v>0.28000000000000003</c:v>
                      </c:pt>
                      <c:pt idx="15050">
                        <c:v>0.28000000000000003</c:v>
                      </c:pt>
                      <c:pt idx="15051">
                        <c:v>0.28000000000000003</c:v>
                      </c:pt>
                      <c:pt idx="15052">
                        <c:v>0.28000000000000003</c:v>
                      </c:pt>
                      <c:pt idx="15053">
                        <c:v>0.28000000000000003</c:v>
                      </c:pt>
                      <c:pt idx="15054">
                        <c:v>0.28000000000000003</c:v>
                      </c:pt>
                      <c:pt idx="15055">
                        <c:v>0.28000000000000003</c:v>
                      </c:pt>
                      <c:pt idx="15056">
                        <c:v>0.28000000000000003</c:v>
                      </c:pt>
                      <c:pt idx="15057">
                        <c:v>0.28000000000000003</c:v>
                      </c:pt>
                      <c:pt idx="15058">
                        <c:v>0.28000000000000003</c:v>
                      </c:pt>
                      <c:pt idx="15059">
                        <c:v>0.28000000000000003</c:v>
                      </c:pt>
                      <c:pt idx="15060">
                        <c:v>0.28000000000000003</c:v>
                      </c:pt>
                      <c:pt idx="15061">
                        <c:v>0.28000000000000003</c:v>
                      </c:pt>
                      <c:pt idx="15062">
                        <c:v>0.28000000000000003</c:v>
                      </c:pt>
                      <c:pt idx="15063">
                        <c:v>0.28000000000000003</c:v>
                      </c:pt>
                      <c:pt idx="15064">
                        <c:v>0.28000000000000003</c:v>
                      </c:pt>
                      <c:pt idx="15065">
                        <c:v>0.28000000000000003</c:v>
                      </c:pt>
                      <c:pt idx="15066">
                        <c:v>0.28000000000000003</c:v>
                      </c:pt>
                      <c:pt idx="15067">
                        <c:v>0.28000000000000003</c:v>
                      </c:pt>
                      <c:pt idx="15068">
                        <c:v>0.28000000000000003</c:v>
                      </c:pt>
                      <c:pt idx="15069">
                        <c:v>0.28000000000000003</c:v>
                      </c:pt>
                      <c:pt idx="15070">
                        <c:v>0.28000000000000003</c:v>
                      </c:pt>
                      <c:pt idx="15071">
                        <c:v>0.28000000000000003</c:v>
                      </c:pt>
                      <c:pt idx="15072">
                        <c:v>0.28000000000000003</c:v>
                      </c:pt>
                      <c:pt idx="15073">
                        <c:v>0.28000000000000003</c:v>
                      </c:pt>
                      <c:pt idx="15074">
                        <c:v>0.28000000000000003</c:v>
                      </c:pt>
                      <c:pt idx="15075">
                        <c:v>0.28000000000000003</c:v>
                      </c:pt>
                      <c:pt idx="15076">
                        <c:v>0.28000000000000003</c:v>
                      </c:pt>
                      <c:pt idx="15077">
                        <c:v>0.28000000000000003</c:v>
                      </c:pt>
                      <c:pt idx="15078">
                        <c:v>0.28000000000000003</c:v>
                      </c:pt>
                      <c:pt idx="15079">
                        <c:v>0.28000000000000003</c:v>
                      </c:pt>
                      <c:pt idx="15080">
                        <c:v>0.28000000000000003</c:v>
                      </c:pt>
                      <c:pt idx="15081">
                        <c:v>0.28000000000000003</c:v>
                      </c:pt>
                      <c:pt idx="15082">
                        <c:v>0.28000000000000003</c:v>
                      </c:pt>
                      <c:pt idx="15083">
                        <c:v>0.28000000000000003</c:v>
                      </c:pt>
                      <c:pt idx="15084">
                        <c:v>0.28000000000000003</c:v>
                      </c:pt>
                      <c:pt idx="15085">
                        <c:v>0</c:v>
                      </c:pt>
                      <c:pt idx="15086">
                        <c:v>0</c:v>
                      </c:pt>
                      <c:pt idx="15087">
                        <c:v>0</c:v>
                      </c:pt>
                      <c:pt idx="15088">
                        <c:v>0</c:v>
                      </c:pt>
                      <c:pt idx="15089">
                        <c:v>0</c:v>
                      </c:pt>
                      <c:pt idx="15090">
                        <c:v>0</c:v>
                      </c:pt>
                      <c:pt idx="15091">
                        <c:v>0</c:v>
                      </c:pt>
                      <c:pt idx="15092">
                        <c:v>0</c:v>
                      </c:pt>
                      <c:pt idx="15093">
                        <c:v>0</c:v>
                      </c:pt>
                      <c:pt idx="15094">
                        <c:v>0</c:v>
                      </c:pt>
                      <c:pt idx="15095">
                        <c:v>0</c:v>
                      </c:pt>
                      <c:pt idx="15096">
                        <c:v>0</c:v>
                      </c:pt>
                      <c:pt idx="15097">
                        <c:v>0</c:v>
                      </c:pt>
                      <c:pt idx="15098">
                        <c:v>0</c:v>
                      </c:pt>
                      <c:pt idx="15099">
                        <c:v>0</c:v>
                      </c:pt>
                      <c:pt idx="15100">
                        <c:v>0</c:v>
                      </c:pt>
                      <c:pt idx="15101">
                        <c:v>0</c:v>
                      </c:pt>
                      <c:pt idx="15102">
                        <c:v>0</c:v>
                      </c:pt>
                      <c:pt idx="15103">
                        <c:v>0</c:v>
                      </c:pt>
                      <c:pt idx="15104">
                        <c:v>0</c:v>
                      </c:pt>
                      <c:pt idx="15105">
                        <c:v>0</c:v>
                      </c:pt>
                      <c:pt idx="15106">
                        <c:v>0</c:v>
                      </c:pt>
                      <c:pt idx="15107">
                        <c:v>0</c:v>
                      </c:pt>
                      <c:pt idx="15108">
                        <c:v>0</c:v>
                      </c:pt>
                      <c:pt idx="15109">
                        <c:v>0</c:v>
                      </c:pt>
                      <c:pt idx="15110">
                        <c:v>0</c:v>
                      </c:pt>
                      <c:pt idx="15111">
                        <c:v>0</c:v>
                      </c:pt>
                      <c:pt idx="15112">
                        <c:v>0</c:v>
                      </c:pt>
                      <c:pt idx="15113">
                        <c:v>0</c:v>
                      </c:pt>
                      <c:pt idx="15114">
                        <c:v>0</c:v>
                      </c:pt>
                      <c:pt idx="15115">
                        <c:v>0.01</c:v>
                      </c:pt>
                      <c:pt idx="15116">
                        <c:v>0.01</c:v>
                      </c:pt>
                      <c:pt idx="15117">
                        <c:v>0.01</c:v>
                      </c:pt>
                      <c:pt idx="15118">
                        <c:v>0.01</c:v>
                      </c:pt>
                      <c:pt idx="15119">
                        <c:v>0.01</c:v>
                      </c:pt>
                      <c:pt idx="15120">
                        <c:v>0.01</c:v>
                      </c:pt>
                      <c:pt idx="15121">
                        <c:v>0.01</c:v>
                      </c:pt>
                      <c:pt idx="15122">
                        <c:v>0.01</c:v>
                      </c:pt>
                      <c:pt idx="15123">
                        <c:v>0.01</c:v>
                      </c:pt>
                      <c:pt idx="15124">
                        <c:v>0.01</c:v>
                      </c:pt>
                      <c:pt idx="15125">
                        <c:v>0.01</c:v>
                      </c:pt>
                      <c:pt idx="15126">
                        <c:v>0.01</c:v>
                      </c:pt>
                      <c:pt idx="15127">
                        <c:v>0.01</c:v>
                      </c:pt>
                      <c:pt idx="15128">
                        <c:v>0.01</c:v>
                      </c:pt>
                      <c:pt idx="15129">
                        <c:v>0.01</c:v>
                      </c:pt>
                      <c:pt idx="15130">
                        <c:v>0.01</c:v>
                      </c:pt>
                      <c:pt idx="15131">
                        <c:v>0.01</c:v>
                      </c:pt>
                      <c:pt idx="15132">
                        <c:v>0.01</c:v>
                      </c:pt>
                      <c:pt idx="15133">
                        <c:v>0.01</c:v>
                      </c:pt>
                      <c:pt idx="15134">
                        <c:v>0.01</c:v>
                      </c:pt>
                      <c:pt idx="15135">
                        <c:v>0.01</c:v>
                      </c:pt>
                      <c:pt idx="15136">
                        <c:v>0.01</c:v>
                      </c:pt>
                      <c:pt idx="15137">
                        <c:v>0.01</c:v>
                      </c:pt>
                      <c:pt idx="15138">
                        <c:v>0.01</c:v>
                      </c:pt>
                      <c:pt idx="15139">
                        <c:v>0.01</c:v>
                      </c:pt>
                      <c:pt idx="15140">
                        <c:v>0.01</c:v>
                      </c:pt>
                      <c:pt idx="15141">
                        <c:v>0.01</c:v>
                      </c:pt>
                      <c:pt idx="15142">
                        <c:v>0.01</c:v>
                      </c:pt>
                      <c:pt idx="15143">
                        <c:v>0.01</c:v>
                      </c:pt>
                      <c:pt idx="15144">
                        <c:v>0.01</c:v>
                      </c:pt>
                      <c:pt idx="15145">
                        <c:v>0.01</c:v>
                      </c:pt>
                      <c:pt idx="15146">
                        <c:v>0.01</c:v>
                      </c:pt>
                      <c:pt idx="15147">
                        <c:v>0.01</c:v>
                      </c:pt>
                      <c:pt idx="15148">
                        <c:v>0.01</c:v>
                      </c:pt>
                      <c:pt idx="15149">
                        <c:v>0.01</c:v>
                      </c:pt>
                      <c:pt idx="15150">
                        <c:v>0.01</c:v>
                      </c:pt>
                      <c:pt idx="15151">
                        <c:v>0.01</c:v>
                      </c:pt>
                      <c:pt idx="15152">
                        <c:v>0.01</c:v>
                      </c:pt>
                      <c:pt idx="15153">
                        <c:v>0.01</c:v>
                      </c:pt>
                      <c:pt idx="15154">
                        <c:v>0.01</c:v>
                      </c:pt>
                      <c:pt idx="15155">
                        <c:v>0.01</c:v>
                      </c:pt>
                      <c:pt idx="15156">
                        <c:v>0.01</c:v>
                      </c:pt>
                      <c:pt idx="15157">
                        <c:v>0.01</c:v>
                      </c:pt>
                      <c:pt idx="15158">
                        <c:v>0.01</c:v>
                      </c:pt>
                      <c:pt idx="15159">
                        <c:v>0.01</c:v>
                      </c:pt>
                      <c:pt idx="15160">
                        <c:v>0.01</c:v>
                      </c:pt>
                      <c:pt idx="15161">
                        <c:v>0.01</c:v>
                      </c:pt>
                      <c:pt idx="15162">
                        <c:v>0.01</c:v>
                      </c:pt>
                      <c:pt idx="15163">
                        <c:v>0.01</c:v>
                      </c:pt>
                      <c:pt idx="15164">
                        <c:v>0.01</c:v>
                      </c:pt>
                      <c:pt idx="15165">
                        <c:v>0.01</c:v>
                      </c:pt>
                      <c:pt idx="15166">
                        <c:v>0.01</c:v>
                      </c:pt>
                      <c:pt idx="15167">
                        <c:v>0.01</c:v>
                      </c:pt>
                      <c:pt idx="15168">
                        <c:v>0.01</c:v>
                      </c:pt>
                      <c:pt idx="15169">
                        <c:v>0.01</c:v>
                      </c:pt>
                      <c:pt idx="15170">
                        <c:v>0.01</c:v>
                      </c:pt>
                      <c:pt idx="15171">
                        <c:v>0.01</c:v>
                      </c:pt>
                      <c:pt idx="15172">
                        <c:v>0.01</c:v>
                      </c:pt>
                      <c:pt idx="15173">
                        <c:v>0.01</c:v>
                      </c:pt>
                      <c:pt idx="15174">
                        <c:v>0.01</c:v>
                      </c:pt>
                      <c:pt idx="15175">
                        <c:v>0.01</c:v>
                      </c:pt>
                      <c:pt idx="15176">
                        <c:v>0.01</c:v>
                      </c:pt>
                      <c:pt idx="15177">
                        <c:v>0.01</c:v>
                      </c:pt>
                      <c:pt idx="15178">
                        <c:v>0.01</c:v>
                      </c:pt>
                      <c:pt idx="15179">
                        <c:v>0.01</c:v>
                      </c:pt>
                      <c:pt idx="15180">
                        <c:v>0.01</c:v>
                      </c:pt>
                      <c:pt idx="15181">
                        <c:v>0.01</c:v>
                      </c:pt>
                      <c:pt idx="15182">
                        <c:v>0.01</c:v>
                      </c:pt>
                      <c:pt idx="15183">
                        <c:v>0.01</c:v>
                      </c:pt>
                      <c:pt idx="15184">
                        <c:v>0.01</c:v>
                      </c:pt>
                      <c:pt idx="15185">
                        <c:v>0.01</c:v>
                      </c:pt>
                      <c:pt idx="15186">
                        <c:v>0.01</c:v>
                      </c:pt>
                      <c:pt idx="15187">
                        <c:v>0.01</c:v>
                      </c:pt>
                      <c:pt idx="15188">
                        <c:v>0.01</c:v>
                      </c:pt>
                      <c:pt idx="15189">
                        <c:v>0.01</c:v>
                      </c:pt>
                      <c:pt idx="15190">
                        <c:v>0.01</c:v>
                      </c:pt>
                      <c:pt idx="15191">
                        <c:v>0.01</c:v>
                      </c:pt>
                      <c:pt idx="15192">
                        <c:v>0.01</c:v>
                      </c:pt>
                      <c:pt idx="15193">
                        <c:v>0.01</c:v>
                      </c:pt>
                      <c:pt idx="15194">
                        <c:v>0.01</c:v>
                      </c:pt>
                      <c:pt idx="15195">
                        <c:v>0.01</c:v>
                      </c:pt>
                      <c:pt idx="15196">
                        <c:v>0.01</c:v>
                      </c:pt>
                      <c:pt idx="15197">
                        <c:v>0.01</c:v>
                      </c:pt>
                      <c:pt idx="15198">
                        <c:v>0.01</c:v>
                      </c:pt>
                      <c:pt idx="15199">
                        <c:v>0.01</c:v>
                      </c:pt>
                      <c:pt idx="15200">
                        <c:v>0.01</c:v>
                      </c:pt>
                      <c:pt idx="15201">
                        <c:v>0.01</c:v>
                      </c:pt>
                      <c:pt idx="15202">
                        <c:v>0.01</c:v>
                      </c:pt>
                      <c:pt idx="15203">
                        <c:v>0.01</c:v>
                      </c:pt>
                      <c:pt idx="15204">
                        <c:v>0.01</c:v>
                      </c:pt>
                      <c:pt idx="15205">
                        <c:v>0.01</c:v>
                      </c:pt>
                      <c:pt idx="15206">
                        <c:v>0.01</c:v>
                      </c:pt>
                      <c:pt idx="15207">
                        <c:v>0.01</c:v>
                      </c:pt>
                      <c:pt idx="15208">
                        <c:v>0.01</c:v>
                      </c:pt>
                      <c:pt idx="15209">
                        <c:v>0.01</c:v>
                      </c:pt>
                      <c:pt idx="15210">
                        <c:v>0.01</c:v>
                      </c:pt>
                      <c:pt idx="15211">
                        <c:v>0.01</c:v>
                      </c:pt>
                      <c:pt idx="15212">
                        <c:v>0.01</c:v>
                      </c:pt>
                      <c:pt idx="15213">
                        <c:v>0.01</c:v>
                      </c:pt>
                      <c:pt idx="15214">
                        <c:v>0.01</c:v>
                      </c:pt>
                      <c:pt idx="15215">
                        <c:v>0.01</c:v>
                      </c:pt>
                      <c:pt idx="15216">
                        <c:v>0.01</c:v>
                      </c:pt>
                      <c:pt idx="15217">
                        <c:v>0.01</c:v>
                      </c:pt>
                      <c:pt idx="15218">
                        <c:v>0.01</c:v>
                      </c:pt>
                      <c:pt idx="15219">
                        <c:v>0.01</c:v>
                      </c:pt>
                      <c:pt idx="15220">
                        <c:v>0.01</c:v>
                      </c:pt>
                      <c:pt idx="15221">
                        <c:v>0.01</c:v>
                      </c:pt>
                      <c:pt idx="15222">
                        <c:v>0.01</c:v>
                      </c:pt>
                      <c:pt idx="15223">
                        <c:v>0.01</c:v>
                      </c:pt>
                      <c:pt idx="15224">
                        <c:v>0.01</c:v>
                      </c:pt>
                      <c:pt idx="15225">
                        <c:v>0.01</c:v>
                      </c:pt>
                      <c:pt idx="15226">
                        <c:v>0.01</c:v>
                      </c:pt>
                      <c:pt idx="15227">
                        <c:v>0.01</c:v>
                      </c:pt>
                      <c:pt idx="15228">
                        <c:v>0.01</c:v>
                      </c:pt>
                      <c:pt idx="15229">
                        <c:v>0.01</c:v>
                      </c:pt>
                      <c:pt idx="15230">
                        <c:v>0.01</c:v>
                      </c:pt>
                      <c:pt idx="15231">
                        <c:v>0.01</c:v>
                      </c:pt>
                      <c:pt idx="15232">
                        <c:v>0.01</c:v>
                      </c:pt>
                      <c:pt idx="15233">
                        <c:v>0.01</c:v>
                      </c:pt>
                      <c:pt idx="15234">
                        <c:v>0.01</c:v>
                      </c:pt>
                      <c:pt idx="15235">
                        <c:v>0.01</c:v>
                      </c:pt>
                      <c:pt idx="15236">
                        <c:v>0.01</c:v>
                      </c:pt>
                      <c:pt idx="15237">
                        <c:v>0.01</c:v>
                      </c:pt>
                      <c:pt idx="15238">
                        <c:v>0.01</c:v>
                      </c:pt>
                      <c:pt idx="15239">
                        <c:v>0.01</c:v>
                      </c:pt>
                      <c:pt idx="15240">
                        <c:v>0.01</c:v>
                      </c:pt>
                      <c:pt idx="15241">
                        <c:v>0.01</c:v>
                      </c:pt>
                      <c:pt idx="15242">
                        <c:v>0.01</c:v>
                      </c:pt>
                      <c:pt idx="15243">
                        <c:v>0.01</c:v>
                      </c:pt>
                      <c:pt idx="15244">
                        <c:v>0.01</c:v>
                      </c:pt>
                      <c:pt idx="15245">
                        <c:v>0.01</c:v>
                      </c:pt>
                      <c:pt idx="15246">
                        <c:v>0.01</c:v>
                      </c:pt>
                      <c:pt idx="15247">
                        <c:v>0.01</c:v>
                      </c:pt>
                      <c:pt idx="15248">
                        <c:v>0.01</c:v>
                      </c:pt>
                      <c:pt idx="15249">
                        <c:v>0.01</c:v>
                      </c:pt>
                      <c:pt idx="15250">
                        <c:v>0.01</c:v>
                      </c:pt>
                      <c:pt idx="15251">
                        <c:v>0.01</c:v>
                      </c:pt>
                      <c:pt idx="15252">
                        <c:v>0.01</c:v>
                      </c:pt>
                      <c:pt idx="15253">
                        <c:v>0.01</c:v>
                      </c:pt>
                      <c:pt idx="15254">
                        <c:v>0.01</c:v>
                      </c:pt>
                      <c:pt idx="15255">
                        <c:v>0.01</c:v>
                      </c:pt>
                      <c:pt idx="15256">
                        <c:v>0.01</c:v>
                      </c:pt>
                      <c:pt idx="15257">
                        <c:v>0.01</c:v>
                      </c:pt>
                      <c:pt idx="15258">
                        <c:v>0.01</c:v>
                      </c:pt>
                      <c:pt idx="15259">
                        <c:v>0.01</c:v>
                      </c:pt>
                      <c:pt idx="15260">
                        <c:v>0.01</c:v>
                      </c:pt>
                      <c:pt idx="15261">
                        <c:v>0.01</c:v>
                      </c:pt>
                      <c:pt idx="15262">
                        <c:v>0.01</c:v>
                      </c:pt>
                      <c:pt idx="15263">
                        <c:v>0.01</c:v>
                      </c:pt>
                      <c:pt idx="15264">
                        <c:v>0.01</c:v>
                      </c:pt>
                      <c:pt idx="15265">
                        <c:v>0.01</c:v>
                      </c:pt>
                      <c:pt idx="15266">
                        <c:v>0.01</c:v>
                      </c:pt>
                      <c:pt idx="15267">
                        <c:v>0.01</c:v>
                      </c:pt>
                      <c:pt idx="15268">
                        <c:v>0.01</c:v>
                      </c:pt>
                      <c:pt idx="15269">
                        <c:v>0.01</c:v>
                      </c:pt>
                      <c:pt idx="15270">
                        <c:v>0.01</c:v>
                      </c:pt>
                      <c:pt idx="15271">
                        <c:v>0.01</c:v>
                      </c:pt>
                      <c:pt idx="15272">
                        <c:v>0.01</c:v>
                      </c:pt>
                      <c:pt idx="15273">
                        <c:v>0.01</c:v>
                      </c:pt>
                      <c:pt idx="15274">
                        <c:v>0.01</c:v>
                      </c:pt>
                      <c:pt idx="15275">
                        <c:v>0.01</c:v>
                      </c:pt>
                      <c:pt idx="15276">
                        <c:v>0.01</c:v>
                      </c:pt>
                      <c:pt idx="15277">
                        <c:v>0.01</c:v>
                      </c:pt>
                      <c:pt idx="15278">
                        <c:v>0.01</c:v>
                      </c:pt>
                      <c:pt idx="15279">
                        <c:v>0.01</c:v>
                      </c:pt>
                      <c:pt idx="15280">
                        <c:v>0.01</c:v>
                      </c:pt>
                      <c:pt idx="15281">
                        <c:v>0.01</c:v>
                      </c:pt>
                      <c:pt idx="15282">
                        <c:v>0.01</c:v>
                      </c:pt>
                      <c:pt idx="15283">
                        <c:v>0.01</c:v>
                      </c:pt>
                      <c:pt idx="15284">
                        <c:v>0.01</c:v>
                      </c:pt>
                      <c:pt idx="15285">
                        <c:v>0.01</c:v>
                      </c:pt>
                      <c:pt idx="15286">
                        <c:v>0.01</c:v>
                      </c:pt>
                      <c:pt idx="15287">
                        <c:v>0.01</c:v>
                      </c:pt>
                      <c:pt idx="15288">
                        <c:v>0.01</c:v>
                      </c:pt>
                      <c:pt idx="15289">
                        <c:v>0.01</c:v>
                      </c:pt>
                      <c:pt idx="15290">
                        <c:v>0.01</c:v>
                      </c:pt>
                      <c:pt idx="15291">
                        <c:v>0.01</c:v>
                      </c:pt>
                      <c:pt idx="15292">
                        <c:v>0.01</c:v>
                      </c:pt>
                      <c:pt idx="15293">
                        <c:v>0.01</c:v>
                      </c:pt>
                      <c:pt idx="15294">
                        <c:v>0.01</c:v>
                      </c:pt>
                      <c:pt idx="15295">
                        <c:v>0.01</c:v>
                      </c:pt>
                      <c:pt idx="15296">
                        <c:v>0.01</c:v>
                      </c:pt>
                      <c:pt idx="15297">
                        <c:v>0.01</c:v>
                      </c:pt>
                      <c:pt idx="15298">
                        <c:v>0.01</c:v>
                      </c:pt>
                      <c:pt idx="15299">
                        <c:v>0.01</c:v>
                      </c:pt>
                      <c:pt idx="15300">
                        <c:v>0.01</c:v>
                      </c:pt>
                      <c:pt idx="15301">
                        <c:v>0.01</c:v>
                      </c:pt>
                      <c:pt idx="15302">
                        <c:v>0.01</c:v>
                      </c:pt>
                      <c:pt idx="15303">
                        <c:v>0.01</c:v>
                      </c:pt>
                      <c:pt idx="15304">
                        <c:v>0.01</c:v>
                      </c:pt>
                      <c:pt idx="15305">
                        <c:v>0.01</c:v>
                      </c:pt>
                      <c:pt idx="15306">
                        <c:v>0.01</c:v>
                      </c:pt>
                      <c:pt idx="15307">
                        <c:v>0.01</c:v>
                      </c:pt>
                      <c:pt idx="15308">
                        <c:v>0.01</c:v>
                      </c:pt>
                      <c:pt idx="15309">
                        <c:v>0.01</c:v>
                      </c:pt>
                      <c:pt idx="15310">
                        <c:v>0.01</c:v>
                      </c:pt>
                      <c:pt idx="15311">
                        <c:v>0.01</c:v>
                      </c:pt>
                      <c:pt idx="15312">
                        <c:v>0.01</c:v>
                      </c:pt>
                      <c:pt idx="15313">
                        <c:v>0.01</c:v>
                      </c:pt>
                      <c:pt idx="15314">
                        <c:v>0.01</c:v>
                      </c:pt>
                      <c:pt idx="15315">
                        <c:v>0.01</c:v>
                      </c:pt>
                      <c:pt idx="15316">
                        <c:v>0.01</c:v>
                      </c:pt>
                      <c:pt idx="15317">
                        <c:v>0.01</c:v>
                      </c:pt>
                      <c:pt idx="15318">
                        <c:v>0.01</c:v>
                      </c:pt>
                      <c:pt idx="15319">
                        <c:v>0.01</c:v>
                      </c:pt>
                      <c:pt idx="15320">
                        <c:v>0.01</c:v>
                      </c:pt>
                      <c:pt idx="15321">
                        <c:v>0.01</c:v>
                      </c:pt>
                      <c:pt idx="15322">
                        <c:v>0.01</c:v>
                      </c:pt>
                      <c:pt idx="15323">
                        <c:v>0.01</c:v>
                      </c:pt>
                      <c:pt idx="15324">
                        <c:v>0.01</c:v>
                      </c:pt>
                      <c:pt idx="15325">
                        <c:v>0.01</c:v>
                      </c:pt>
                      <c:pt idx="15326">
                        <c:v>0.01</c:v>
                      </c:pt>
                      <c:pt idx="15327">
                        <c:v>0.01</c:v>
                      </c:pt>
                      <c:pt idx="15328">
                        <c:v>0.01</c:v>
                      </c:pt>
                      <c:pt idx="15329">
                        <c:v>0.01</c:v>
                      </c:pt>
                      <c:pt idx="15330">
                        <c:v>0.01</c:v>
                      </c:pt>
                      <c:pt idx="15331">
                        <c:v>0.01</c:v>
                      </c:pt>
                      <c:pt idx="15332">
                        <c:v>0.01</c:v>
                      </c:pt>
                      <c:pt idx="15333">
                        <c:v>0.01</c:v>
                      </c:pt>
                      <c:pt idx="15334">
                        <c:v>0.01</c:v>
                      </c:pt>
                      <c:pt idx="15335">
                        <c:v>0.01</c:v>
                      </c:pt>
                      <c:pt idx="15336">
                        <c:v>0.01</c:v>
                      </c:pt>
                      <c:pt idx="15337">
                        <c:v>0.01</c:v>
                      </c:pt>
                      <c:pt idx="15338">
                        <c:v>0.01</c:v>
                      </c:pt>
                      <c:pt idx="15339">
                        <c:v>0.01</c:v>
                      </c:pt>
                      <c:pt idx="15340">
                        <c:v>0.01</c:v>
                      </c:pt>
                      <c:pt idx="15341">
                        <c:v>0.01</c:v>
                      </c:pt>
                      <c:pt idx="15342">
                        <c:v>0.01</c:v>
                      </c:pt>
                      <c:pt idx="15343">
                        <c:v>0.01</c:v>
                      </c:pt>
                      <c:pt idx="15344">
                        <c:v>0.01</c:v>
                      </c:pt>
                      <c:pt idx="15345">
                        <c:v>0.01</c:v>
                      </c:pt>
                      <c:pt idx="15346">
                        <c:v>0.01</c:v>
                      </c:pt>
                      <c:pt idx="15347">
                        <c:v>0.01</c:v>
                      </c:pt>
                      <c:pt idx="15348">
                        <c:v>0.01</c:v>
                      </c:pt>
                      <c:pt idx="15349">
                        <c:v>0.01</c:v>
                      </c:pt>
                      <c:pt idx="15350">
                        <c:v>0.01</c:v>
                      </c:pt>
                      <c:pt idx="15351">
                        <c:v>0.01</c:v>
                      </c:pt>
                      <c:pt idx="15352">
                        <c:v>0.01</c:v>
                      </c:pt>
                      <c:pt idx="15353">
                        <c:v>0.01</c:v>
                      </c:pt>
                      <c:pt idx="15354">
                        <c:v>0.01</c:v>
                      </c:pt>
                      <c:pt idx="15355">
                        <c:v>0.01</c:v>
                      </c:pt>
                      <c:pt idx="15356">
                        <c:v>0</c:v>
                      </c:pt>
                      <c:pt idx="15357">
                        <c:v>0</c:v>
                      </c:pt>
                      <c:pt idx="15358">
                        <c:v>0</c:v>
                      </c:pt>
                      <c:pt idx="15359">
                        <c:v>0</c:v>
                      </c:pt>
                      <c:pt idx="15360">
                        <c:v>0</c:v>
                      </c:pt>
                      <c:pt idx="15361">
                        <c:v>0</c:v>
                      </c:pt>
                      <c:pt idx="15362">
                        <c:v>0</c:v>
                      </c:pt>
                      <c:pt idx="15363">
                        <c:v>0</c:v>
                      </c:pt>
                      <c:pt idx="15364">
                        <c:v>0</c:v>
                      </c:pt>
                      <c:pt idx="15365">
                        <c:v>0</c:v>
                      </c:pt>
                      <c:pt idx="15366">
                        <c:v>0</c:v>
                      </c:pt>
                      <c:pt idx="15367">
                        <c:v>0</c:v>
                      </c:pt>
                      <c:pt idx="15368">
                        <c:v>0</c:v>
                      </c:pt>
                      <c:pt idx="15369">
                        <c:v>0</c:v>
                      </c:pt>
                      <c:pt idx="15370">
                        <c:v>0</c:v>
                      </c:pt>
                      <c:pt idx="15371">
                        <c:v>0</c:v>
                      </c:pt>
                      <c:pt idx="15372">
                        <c:v>0</c:v>
                      </c:pt>
                      <c:pt idx="15373">
                        <c:v>0</c:v>
                      </c:pt>
                      <c:pt idx="15374">
                        <c:v>0</c:v>
                      </c:pt>
                      <c:pt idx="15375">
                        <c:v>0</c:v>
                      </c:pt>
                      <c:pt idx="15376">
                        <c:v>0</c:v>
                      </c:pt>
                      <c:pt idx="15377">
                        <c:v>0</c:v>
                      </c:pt>
                      <c:pt idx="15378">
                        <c:v>0</c:v>
                      </c:pt>
                      <c:pt idx="15379">
                        <c:v>0</c:v>
                      </c:pt>
                      <c:pt idx="15380">
                        <c:v>0</c:v>
                      </c:pt>
                      <c:pt idx="15381">
                        <c:v>0</c:v>
                      </c:pt>
                      <c:pt idx="15382">
                        <c:v>0</c:v>
                      </c:pt>
                      <c:pt idx="15383">
                        <c:v>0</c:v>
                      </c:pt>
                      <c:pt idx="15384">
                        <c:v>0</c:v>
                      </c:pt>
                      <c:pt idx="15385">
                        <c:v>0</c:v>
                      </c:pt>
                      <c:pt idx="15386">
                        <c:v>0</c:v>
                      </c:pt>
                      <c:pt idx="15387">
                        <c:v>0</c:v>
                      </c:pt>
                      <c:pt idx="15388">
                        <c:v>0</c:v>
                      </c:pt>
                      <c:pt idx="15389">
                        <c:v>0</c:v>
                      </c:pt>
                      <c:pt idx="15390">
                        <c:v>0</c:v>
                      </c:pt>
                      <c:pt idx="15391">
                        <c:v>0</c:v>
                      </c:pt>
                      <c:pt idx="15392">
                        <c:v>0</c:v>
                      </c:pt>
                      <c:pt idx="15393">
                        <c:v>0</c:v>
                      </c:pt>
                      <c:pt idx="15394">
                        <c:v>0</c:v>
                      </c:pt>
                      <c:pt idx="15395">
                        <c:v>0</c:v>
                      </c:pt>
                      <c:pt idx="15396">
                        <c:v>0</c:v>
                      </c:pt>
                      <c:pt idx="15397">
                        <c:v>0</c:v>
                      </c:pt>
                      <c:pt idx="15398">
                        <c:v>0</c:v>
                      </c:pt>
                      <c:pt idx="15399">
                        <c:v>0</c:v>
                      </c:pt>
                      <c:pt idx="15400">
                        <c:v>0</c:v>
                      </c:pt>
                      <c:pt idx="15401">
                        <c:v>0</c:v>
                      </c:pt>
                      <c:pt idx="15402">
                        <c:v>0</c:v>
                      </c:pt>
                      <c:pt idx="15403">
                        <c:v>0</c:v>
                      </c:pt>
                      <c:pt idx="15404">
                        <c:v>0</c:v>
                      </c:pt>
                      <c:pt idx="15405">
                        <c:v>0</c:v>
                      </c:pt>
                      <c:pt idx="15406">
                        <c:v>0</c:v>
                      </c:pt>
                      <c:pt idx="15407">
                        <c:v>0</c:v>
                      </c:pt>
                      <c:pt idx="15408">
                        <c:v>0</c:v>
                      </c:pt>
                      <c:pt idx="15409">
                        <c:v>0</c:v>
                      </c:pt>
                      <c:pt idx="15410">
                        <c:v>0</c:v>
                      </c:pt>
                      <c:pt idx="15411">
                        <c:v>0</c:v>
                      </c:pt>
                      <c:pt idx="15412">
                        <c:v>0</c:v>
                      </c:pt>
                      <c:pt idx="15413">
                        <c:v>0</c:v>
                      </c:pt>
                      <c:pt idx="15414">
                        <c:v>0</c:v>
                      </c:pt>
                      <c:pt idx="15415">
                        <c:v>0</c:v>
                      </c:pt>
                      <c:pt idx="15416">
                        <c:v>0</c:v>
                      </c:pt>
                      <c:pt idx="15417">
                        <c:v>0</c:v>
                      </c:pt>
                      <c:pt idx="15418">
                        <c:v>0</c:v>
                      </c:pt>
                      <c:pt idx="15419">
                        <c:v>0</c:v>
                      </c:pt>
                      <c:pt idx="15420">
                        <c:v>0</c:v>
                      </c:pt>
                      <c:pt idx="15421">
                        <c:v>0</c:v>
                      </c:pt>
                      <c:pt idx="15422">
                        <c:v>0</c:v>
                      </c:pt>
                      <c:pt idx="15423">
                        <c:v>0</c:v>
                      </c:pt>
                      <c:pt idx="15424">
                        <c:v>0</c:v>
                      </c:pt>
                      <c:pt idx="15425">
                        <c:v>0</c:v>
                      </c:pt>
                      <c:pt idx="15426">
                        <c:v>0</c:v>
                      </c:pt>
                      <c:pt idx="15427">
                        <c:v>0</c:v>
                      </c:pt>
                      <c:pt idx="15428">
                        <c:v>0</c:v>
                      </c:pt>
                      <c:pt idx="15429">
                        <c:v>0</c:v>
                      </c:pt>
                      <c:pt idx="15430">
                        <c:v>0</c:v>
                      </c:pt>
                      <c:pt idx="15431">
                        <c:v>0</c:v>
                      </c:pt>
                      <c:pt idx="15432">
                        <c:v>0</c:v>
                      </c:pt>
                      <c:pt idx="15433">
                        <c:v>0</c:v>
                      </c:pt>
                      <c:pt idx="15434">
                        <c:v>0</c:v>
                      </c:pt>
                      <c:pt idx="15435">
                        <c:v>0</c:v>
                      </c:pt>
                      <c:pt idx="15436">
                        <c:v>0</c:v>
                      </c:pt>
                      <c:pt idx="15437">
                        <c:v>0</c:v>
                      </c:pt>
                      <c:pt idx="15438">
                        <c:v>0</c:v>
                      </c:pt>
                      <c:pt idx="15439">
                        <c:v>0</c:v>
                      </c:pt>
                      <c:pt idx="15440">
                        <c:v>0</c:v>
                      </c:pt>
                      <c:pt idx="15441">
                        <c:v>0</c:v>
                      </c:pt>
                      <c:pt idx="15442">
                        <c:v>0</c:v>
                      </c:pt>
                      <c:pt idx="15443">
                        <c:v>0</c:v>
                      </c:pt>
                      <c:pt idx="15444">
                        <c:v>0</c:v>
                      </c:pt>
                      <c:pt idx="15445">
                        <c:v>0</c:v>
                      </c:pt>
                      <c:pt idx="15446">
                        <c:v>0</c:v>
                      </c:pt>
                      <c:pt idx="15447">
                        <c:v>0</c:v>
                      </c:pt>
                      <c:pt idx="15448">
                        <c:v>0</c:v>
                      </c:pt>
                      <c:pt idx="15449">
                        <c:v>0</c:v>
                      </c:pt>
                      <c:pt idx="15450">
                        <c:v>0</c:v>
                      </c:pt>
                      <c:pt idx="15451">
                        <c:v>0</c:v>
                      </c:pt>
                      <c:pt idx="15452">
                        <c:v>0</c:v>
                      </c:pt>
                      <c:pt idx="15453">
                        <c:v>0</c:v>
                      </c:pt>
                      <c:pt idx="15454">
                        <c:v>0</c:v>
                      </c:pt>
                      <c:pt idx="15455">
                        <c:v>0</c:v>
                      </c:pt>
                      <c:pt idx="15456">
                        <c:v>0</c:v>
                      </c:pt>
                      <c:pt idx="15457">
                        <c:v>0</c:v>
                      </c:pt>
                      <c:pt idx="15458">
                        <c:v>0</c:v>
                      </c:pt>
                      <c:pt idx="15459">
                        <c:v>0</c:v>
                      </c:pt>
                      <c:pt idx="15460">
                        <c:v>0</c:v>
                      </c:pt>
                      <c:pt idx="15461">
                        <c:v>0</c:v>
                      </c:pt>
                      <c:pt idx="15462">
                        <c:v>0</c:v>
                      </c:pt>
                      <c:pt idx="15463">
                        <c:v>0</c:v>
                      </c:pt>
                      <c:pt idx="15464">
                        <c:v>0</c:v>
                      </c:pt>
                      <c:pt idx="15465">
                        <c:v>0</c:v>
                      </c:pt>
                      <c:pt idx="15466">
                        <c:v>0</c:v>
                      </c:pt>
                      <c:pt idx="15467">
                        <c:v>0</c:v>
                      </c:pt>
                      <c:pt idx="15468">
                        <c:v>0</c:v>
                      </c:pt>
                      <c:pt idx="15469">
                        <c:v>0</c:v>
                      </c:pt>
                      <c:pt idx="15470">
                        <c:v>0</c:v>
                      </c:pt>
                      <c:pt idx="15471">
                        <c:v>0</c:v>
                      </c:pt>
                      <c:pt idx="15472">
                        <c:v>0</c:v>
                      </c:pt>
                      <c:pt idx="15473">
                        <c:v>0</c:v>
                      </c:pt>
                      <c:pt idx="15474">
                        <c:v>0</c:v>
                      </c:pt>
                      <c:pt idx="15475">
                        <c:v>0</c:v>
                      </c:pt>
                      <c:pt idx="15476">
                        <c:v>0</c:v>
                      </c:pt>
                      <c:pt idx="15477">
                        <c:v>0</c:v>
                      </c:pt>
                      <c:pt idx="15478">
                        <c:v>0</c:v>
                      </c:pt>
                      <c:pt idx="15479">
                        <c:v>0</c:v>
                      </c:pt>
                      <c:pt idx="15480">
                        <c:v>0</c:v>
                      </c:pt>
                      <c:pt idx="15481">
                        <c:v>0</c:v>
                      </c:pt>
                      <c:pt idx="15482">
                        <c:v>0</c:v>
                      </c:pt>
                      <c:pt idx="15483">
                        <c:v>0</c:v>
                      </c:pt>
                      <c:pt idx="15484">
                        <c:v>0</c:v>
                      </c:pt>
                      <c:pt idx="15485">
                        <c:v>0</c:v>
                      </c:pt>
                      <c:pt idx="15486">
                        <c:v>0</c:v>
                      </c:pt>
                      <c:pt idx="15487">
                        <c:v>0</c:v>
                      </c:pt>
                      <c:pt idx="15488">
                        <c:v>0</c:v>
                      </c:pt>
                      <c:pt idx="15489">
                        <c:v>0</c:v>
                      </c:pt>
                      <c:pt idx="15490">
                        <c:v>0</c:v>
                      </c:pt>
                      <c:pt idx="15491">
                        <c:v>0</c:v>
                      </c:pt>
                      <c:pt idx="15492">
                        <c:v>0</c:v>
                      </c:pt>
                      <c:pt idx="15493">
                        <c:v>0</c:v>
                      </c:pt>
                      <c:pt idx="15494">
                        <c:v>0</c:v>
                      </c:pt>
                      <c:pt idx="15495">
                        <c:v>0</c:v>
                      </c:pt>
                      <c:pt idx="15496">
                        <c:v>0</c:v>
                      </c:pt>
                      <c:pt idx="15497">
                        <c:v>0</c:v>
                      </c:pt>
                      <c:pt idx="15498">
                        <c:v>0</c:v>
                      </c:pt>
                      <c:pt idx="15499">
                        <c:v>0</c:v>
                      </c:pt>
                      <c:pt idx="15500">
                        <c:v>0</c:v>
                      </c:pt>
                      <c:pt idx="15501">
                        <c:v>0</c:v>
                      </c:pt>
                      <c:pt idx="15502">
                        <c:v>0</c:v>
                      </c:pt>
                      <c:pt idx="15503">
                        <c:v>0</c:v>
                      </c:pt>
                      <c:pt idx="15504">
                        <c:v>0</c:v>
                      </c:pt>
                      <c:pt idx="15505">
                        <c:v>0</c:v>
                      </c:pt>
                      <c:pt idx="15506">
                        <c:v>0</c:v>
                      </c:pt>
                      <c:pt idx="15507">
                        <c:v>0</c:v>
                      </c:pt>
                      <c:pt idx="15508">
                        <c:v>0</c:v>
                      </c:pt>
                      <c:pt idx="15509">
                        <c:v>0</c:v>
                      </c:pt>
                      <c:pt idx="15510">
                        <c:v>0</c:v>
                      </c:pt>
                      <c:pt idx="15511">
                        <c:v>0</c:v>
                      </c:pt>
                      <c:pt idx="15512">
                        <c:v>0</c:v>
                      </c:pt>
                      <c:pt idx="15513">
                        <c:v>0</c:v>
                      </c:pt>
                      <c:pt idx="15514">
                        <c:v>0</c:v>
                      </c:pt>
                      <c:pt idx="15515">
                        <c:v>0</c:v>
                      </c:pt>
                      <c:pt idx="15516">
                        <c:v>0</c:v>
                      </c:pt>
                      <c:pt idx="15517">
                        <c:v>0</c:v>
                      </c:pt>
                      <c:pt idx="15518">
                        <c:v>0</c:v>
                      </c:pt>
                      <c:pt idx="15519">
                        <c:v>0</c:v>
                      </c:pt>
                      <c:pt idx="15520">
                        <c:v>0</c:v>
                      </c:pt>
                      <c:pt idx="15521">
                        <c:v>0</c:v>
                      </c:pt>
                      <c:pt idx="15522">
                        <c:v>0</c:v>
                      </c:pt>
                      <c:pt idx="15523">
                        <c:v>0</c:v>
                      </c:pt>
                      <c:pt idx="15524">
                        <c:v>0</c:v>
                      </c:pt>
                      <c:pt idx="15525">
                        <c:v>0</c:v>
                      </c:pt>
                      <c:pt idx="15526">
                        <c:v>0</c:v>
                      </c:pt>
                      <c:pt idx="15527">
                        <c:v>0</c:v>
                      </c:pt>
                      <c:pt idx="15528">
                        <c:v>0</c:v>
                      </c:pt>
                      <c:pt idx="15529">
                        <c:v>0</c:v>
                      </c:pt>
                      <c:pt idx="15530">
                        <c:v>0</c:v>
                      </c:pt>
                      <c:pt idx="15531">
                        <c:v>0</c:v>
                      </c:pt>
                      <c:pt idx="15532">
                        <c:v>0</c:v>
                      </c:pt>
                      <c:pt idx="15533">
                        <c:v>0</c:v>
                      </c:pt>
                      <c:pt idx="15534">
                        <c:v>0</c:v>
                      </c:pt>
                      <c:pt idx="15535">
                        <c:v>0</c:v>
                      </c:pt>
                      <c:pt idx="15536">
                        <c:v>0</c:v>
                      </c:pt>
                      <c:pt idx="15537">
                        <c:v>0</c:v>
                      </c:pt>
                      <c:pt idx="15538">
                        <c:v>0</c:v>
                      </c:pt>
                      <c:pt idx="15539">
                        <c:v>0</c:v>
                      </c:pt>
                      <c:pt idx="15540">
                        <c:v>0</c:v>
                      </c:pt>
                      <c:pt idx="15541">
                        <c:v>0</c:v>
                      </c:pt>
                      <c:pt idx="15542">
                        <c:v>0</c:v>
                      </c:pt>
                      <c:pt idx="15543">
                        <c:v>0</c:v>
                      </c:pt>
                      <c:pt idx="15544">
                        <c:v>0</c:v>
                      </c:pt>
                      <c:pt idx="15545">
                        <c:v>0</c:v>
                      </c:pt>
                      <c:pt idx="15546">
                        <c:v>0</c:v>
                      </c:pt>
                      <c:pt idx="15547">
                        <c:v>0</c:v>
                      </c:pt>
                      <c:pt idx="15548">
                        <c:v>0</c:v>
                      </c:pt>
                      <c:pt idx="15549">
                        <c:v>0</c:v>
                      </c:pt>
                      <c:pt idx="15550">
                        <c:v>0</c:v>
                      </c:pt>
                      <c:pt idx="15551">
                        <c:v>0</c:v>
                      </c:pt>
                      <c:pt idx="15552">
                        <c:v>0</c:v>
                      </c:pt>
                      <c:pt idx="15553">
                        <c:v>0</c:v>
                      </c:pt>
                      <c:pt idx="15554">
                        <c:v>0</c:v>
                      </c:pt>
                      <c:pt idx="15555">
                        <c:v>0</c:v>
                      </c:pt>
                      <c:pt idx="15556">
                        <c:v>0</c:v>
                      </c:pt>
                      <c:pt idx="15557">
                        <c:v>0</c:v>
                      </c:pt>
                      <c:pt idx="15558">
                        <c:v>0</c:v>
                      </c:pt>
                      <c:pt idx="15559">
                        <c:v>0</c:v>
                      </c:pt>
                      <c:pt idx="15560">
                        <c:v>0</c:v>
                      </c:pt>
                      <c:pt idx="15561">
                        <c:v>0</c:v>
                      </c:pt>
                      <c:pt idx="15562">
                        <c:v>0</c:v>
                      </c:pt>
                      <c:pt idx="15563">
                        <c:v>0</c:v>
                      </c:pt>
                      <c:pt idx="15564">
                        <c:v>0</c:v>
                      </c:pt>
                      <c:pt idx="15565">
                        <c:v>0</c:v>
                      </c:pt>
                      <c:pt idx="15566">
                        <c:v>0</c:v>
                      </c:pt>
                      <c:pt idx="15567">
                        <c:v>0</c:v>
                      </c:pt>
                      <c:pt idx="15568">
                        <c:v>0</c:v>
                      </c:pt>
                      <c:pt idx="15569">
                        <c:v>0</c:v>
                      </c:pt>
                      <c:pt idx="15570">
                        <c:v>0</c:v>
                      </c:pt>
                      <c:pt idx="15571">
                        <c:v>0</c:v>
                      </c:pt>
                      <c:pt idx="15572">
                        <c:v>0</c:v>
                      </c:pt>
                      <c:pt idx="15573">
                        <c:v>0</c:v>
                      </c:pt>
                      <c:pt idx="15574">
                        <c:v>0</c:v>
                      </c:pt>
                      <c:pt idx="15575">
                        <c:v>0</c:v>
                      </c:pt>
                      <c:pt idx="15576">
                        <c:v>0</c:v>
                      </c:pt>
                      <c:pt idx="15577">
                        <c:v>0</c:v>
                      </c:pt>
                      <c:pt idx="15578">
                        <c:v>0</c:v>
                      </c:pt>
                      <c:pt idx="15579">
                        <c:v>0</c:v>
                      </c:pt>
                      <c:pt idx="15580">
                        <c:v>0</c:v>
                      </c:pt>
                      <c:pt idx="15581">
                        <c:v>0</c:v>
                      </c:pt>
                      <c:pt idx="15582">
                        <c:v>0</c:v>
                      </c:pt>
                      <c:pt idx="15583">
                        <c:v>0</c:v>
                      </c:pt>
                      <c:pt idx="15584">
                        <c:v>0</c:v>
                      </c:pt>
                      <c:pt idx="15585">
                        <c:v>0</c:v>
                      </c:pt>
                      <c:pt idx="15586">
                        <c:v>0</c:v>
                      </c:pt>
                      <c:pt idx="15587">
                        <c:v>0</c:v>
                      </c:pt>
                      <c:pt idx="15588">
                        <c:v>0</c:v>
                      </c:pt>
                      <c:pt idx="15589">
                        <c:v>0</c:v>
                      </c:pt>
                      <c:pt idx="15590">
                        <c:v>0</c:v>
                      </c:pt>
                      <c:pt idx="15591">
                        <c:v>0</c:v>
                      </c:pt>
                      <c:pt idx="15592">
                        <c:v>0</c:v>
                      </c:pt>
                      <c:pt idx="15593">
                        <c:v>0</c:v>
                      </c:pt>
                      <c:pt idx="15594">
                        <c:v>0</c:v>
                      </c:pt>
                      <c:pt idx="15595">
                        <c:v>0</c:v>
                      </c:pt>
                      <c:pt idx="15596">
                        <c:v>0</c:v>
                      </c:pt>
                      <c:pt idx="15597">
                        <c:v>0</c:v>
                      </c:pt>
                      <c:pt idx="15598">
                        <c:v>0</c:v>
                      </c:pt>
                      <c:pt idx="15599">
                        <c:v>0</c:v>
                      </c:pt>
                      <c:pt idx="15600">
                        <c:v>0</c:v>
                      </c:pt>
                      <c:pt idx="15601">
                        <c:v>0</c:v>
                      </c:pt>
                      <c:pt idx="15602">
                        <c:v>0</c:v>
                      </c:pt>
                      <c:pt idx="15603">
                        <c:v>0</c:v>
                      </c:pt>
                      <c:pt idx="15604">
                        <c:v>0</c:v>
                      </c:pt>
                      <c:pt idx="15605">
                        <c:v>0</c:v>
                      </c:pt>
                      <c:pt idx="15606">
                        <c:v>0</c:v>
                      </c:pt>
                      <c:pt idx="15607">
                        <c:v>0</c:v>
                      </c:pt>
                      <c:pt idx="15608">
                        <c:v>0</c:v>
                      </c:pt>
                      <c:pt idx="15609">
                        <c:v>0</c:v>
                      </c:pt>
                      <c:pt idx="15610">
                        <c:v>0</c:v>
                      </c:pt>
                      <c:pt idx="15611">
                        <c:v>0</c:v>
                      </c:pt>
                      <c:pt idx="15612">
                        <c:v>0</c:v>
                      </c:pt>
                      <c:pt idx="15613">
                        <c:v>0</c:v>
                      </c:pt>
                      <c:pt idx="15614">
                        <c:v>0</c:v>
                      </c:pt>
                      <c:pt idx="15615">
                        <c:v>0</c:v>
                      </c:pt>
                      <c:pt idx="15616">
                        <c:v>0</c:v>
                      </c:pt>
                      <c:pt idx="15617">
                        <c:v>0</c:v>
                      </c:pt>
                      <c:pt idx="15618">
                        <c:v>0</c:v>
                      </c:pt>
                      <c:pt idx="15619">
                        <c:v>0</c:v>
                      </c:pt>
                      <c:pt idx="15620">
                        <c:v>0</c:v>
                      </c:pt>
                      <c:pt idx="15621">
                        <c:v>0</c:v>
                      </c:pt>
                      <c:pt idx="15622">
                        <c:v>0</c:v>
                      </c:pt>
                      <c:pt idx="15623">
                        <c:v>0</c:v>
                      </c:pt>
                      <c:pt idx="15624">
                        <c:v>0</c:v>
                      </c:pt>
                      <c:pt idx="15625">
                        <c:v>0</c:v>
                      </c:pt>
                      <c:pt idx="15626">
                        <c:v>0</c:v>
                      </c:pt>
                      <c:pt idx="15627">
                        <c:v>0</c:v>
                      </c:pt>
                      <c:pt idx="15628">
                        <c:v>0</c:v>
                      </c:pt>
                      <c:pt idx="15629">
                        <c:v>0</c:v>
                      </c:pt>
                      <c:pt idx="15630">
                        <c:v>0</c:v>
                      </c:pt>
                      <c:pt idx="15631">
                        <c:v>0</c:v>
                      </c:pt>
                      <c:pt idx="15632">
                        <c:v>0</c:v>
                      </c:pt>
                      <c:pt idx="15633">
                        <c:v>0</c:v>
                      </c:pt>
                      <c:pt idx="15634">
                        <c:v>0</c:v>
                      </c:pt>
                      <c:pt idx="15635">
                        <c:v>0</c:v>
                      </c:pt>
                      <c:pt idx="15636">
                        <c:v>0</c:v>
                      </c:pt>
                      <c:pt idx="15637">
                        <c:v>0</c:v>
                      </c:pt>
                      <c:pt idx="15638">
                        <c:v>0</c:v>
                      </c:pt>
                      <c:pt idx="15639">
                        <c:v>0</c:v>
                      </c:pt>
                      <c:pt idx="15640">
                        <c:v>0</c:v>
                      </c:pt>
                      <c:pt idx="15641">
                        <c:v>0</c:v>
                      </c:pt>
                      <c:pt idx="15642">
                        <c:v>0</c:v>
                      </c:pt>
                      <c:pt idx="15643">
                        <c:v>0</c:v>
                      </c:pt>
                      <c:pt idx="15644">
                        <c:v>0</c:v>
                      </c:pt>
                      <c:pt idx="15645">
                        <c:v>0</c:v>
                      </c:pt>
                      <c:pt idx="15646">
                        <c:v>0</c:v>
                      </c:pt>
                      <c:pt idx="15647">
                        <c:v>0</c:v>
                      </c:pt>
                      <c:pt idx="15648">
                        <c:v>0</c:v>
                      </c:pt>
                      <c:pt idx="15649">
                        <c:v>0</c:v>
                      </c:pt>
                      <c:pt idx="15650">
                        <c:v>0</c:v>
                      </c:pt>
                      <c:pt idx="15651">
                        <c:v>0</c:v>
                      </c:pt>
                      <c:pt idx="15652">
                        <c:v>0</c:v>
                      </c:pt>
                      <c:pt idx="15653">
                        <c:v>0</c:v>
                      </c:pt>
                      <c:pt idx="15654">
                        <c:v>0</c:v>
                      </c:pt>
                      <c:pt idx="15655">
                        <c:v>0</c:v>
                      </c:pt>
                      <c:pt idx="15656">
                        <c:v>0</c:v>
                      </c:pt>
                      <c:pt idx="15657">
                        <c:v>0</c:v>
                      </c:pt>
                      <c:pt idx="15658">
                        <c:v>0</c:v>
                      </c:pt>
                      <c:pt idx="15659">
                        <c:v>0</c:v>
                      </c:pt>
                      <c:pt idx="15660">
                        <c:v>0</c:v>
                      </c:pt>
                      <c:pt idx="15661">
                        <c:v>0</c:v>
                      </c:pt>
                      <c:pt idx="15662">
                        <c:v>0</c:v>
                      </c:pt>
                      <c:pt idx="15663">
                        <c:v>0</c:v>
                      </c:pt>
                      <c:pt idx="15664">
                        <c:v>0</c:v>
                      </c:pt>
                      <c:pt idx="15665">
                        <c:v>0</c:v>
                      </c:pt>
                      <c:pt idx="15666">
                        <c:v>0</c:v>
                      </c:pt>
                      <c:pt idx="15667">
                        <c:v>0</c:v>
                      </c:pt>
                      <c:pt idx="15668">
                        <c:v>0</c:v>
                      </c:pt>
                      <c:pt idx="15669">
                        <c:v>0</c:v>
                      </c:pt>
                      <c:pt idx="15670">
                        <c:v>0</c:v>
                      </c:pt>
                      <c:pt idx="15671">
                        <c:v>0</c:v>
                      </c:pt>
                      <c:pt idx="15672">
                        <c:v>0</c:v>
                      </c:pt>
                      <c:pt idx="15673">
                        <c:v>0</c:v>
                      </c:pt>
                      <c:pt idx="15674">
                        <c:v>0</c:v>
                      </c:pt>
                      <c:pt idx="15675">
                        <c:v>0</c:v>
                      </c:pt>
                      <c:pt idx="15676">
                        <c:v>0</c:v>
                      </c:pt>
                      <c:pt idx="15677">
                        <c:v>0</c:v>
                      </c:pt>
                      <c:pt idx="15678">
                        <c:v>0</c:v>
                      </c:pt>
                      <c:pt idx="15679">
                        <c:v>0</c:v>
                      </c:pt>
                      <c:pt idx="15680">
                        <c:v>0</c:v>
                      </c:pt>
                      <c:pt idx="15681">
                        <c:v>0</c:v>
                      </c:pt>
                      <c:pt idx="15682">
                        <c:v>0</c:v>
                      </c:pt>
                      <c:pt idx="15683">
                        <c:v>0</c:v>
                      </c:pt>
                      <c:pt idx="15684">
                        <c:v>0</c:v>
                      </c:pt>
                      <c:pt idx="15685">
                        <c:v>0</c:v>
                      </c:pt>
                      <c:pt idx="15686">
                        <c:v>0</c:v>
                      </c:pt>
                      <c:pt idx="15687">
                        <c:v>0</c:v>
                      </c:pt>
                      <c:pt idx="15688">
                        <c:v>0</c:v>
                      </c:pt>
                      <c:pt idx="15689">
                        <c:v>0</c:v>
                      </c:pt>
                      <c:pt idx="15690">
                        <c:v>0</c:v>
                      </c:pt>
                      <c:pt idx="15691">
                        <c:v>0</c:v>
                      </c:pt>
                      <c:pt idx="15692">
                        <c:v>0</c:v>
                      </c:pt>
                      <c:pt idx="15693">
                        <c:v>0</c:v>
                      </c:pt>
                      <c:pt idx="15694">
                        <c:v>0</c:v>
                      </c:pt>
                      <c:pt idx="15695">
                        <c:v>0</c:v>
                      </c:pt>
                      <c:pt idx="15696">
                        <c:v>0</c:v>
                      </c:pt>
                      <c:pt idx="15697">
                        <c:v>0</c:v>
                      </c:pt>
                      <c:pt idx="15698">
                        <c:v>0</c:v>
                      </c:pt>
                      <c:pt idx="15699">
                        <c:v>0</c:v>
                      </c:pt>
                      <c:pt idx="15700">
                        <c:v>0</c:v>
                      </c:pt>
                      <c:pt idx="15701">
                        <c:v>0</c:v>
                      </c:pt>
                      <c:pt idx="15702">
                        <c:v>0</c:v>
                      </c:pt>
                      <c:pt idx="15703">
                        <c:v>0</c:v>
                      </c:pt>
                      <c:pt idx="15704">
                        <c:v>0</c:v>
                      </c:pt>
                      <c:pt idx="15705">
                        <c:v>0</c:v>
                      </c:pt>
                      <c:pt idx="15706">
                        <c:v>0</c:v>
                      </c:pt>
                      <c:pt idx="15707">
                        <c:v>0</c:v>
                      </c:pt>
                      <c:pt idx="15708">
                        <c:v>0</c:v>
                      </c:pt>
                      <c:pt idx="15709">
                        <c:v>0</c:v>
                      </c:pt>
                      <c:pt idx="15710">
                        <c:v>0</c:v>
                      </c:pt>
                      <c:pt idx="15711">
                        <c:v>0</c:v>
                      </c:pt>
                      <c:pt idx="15712">
                        <c:v>0</c:v>
                      </c:pt>
                      <c:pt idx="15713">
                        <c:v>0</c:v>
                      </c:pt>
                      <c:pt idx="15714">
                        <c:v>0</c:v>
                      </c:pt>
                      <c:pt idx="15715">
                        <c:v>0</c:v>
                      </c:pt>
                      <c:pt idx="15716">
                        <c:v>0</c:v>
                      </c:pt>
                      <c:pt idx="15717">
                        <c:v>0</c:v>
                      </c:pt>
                      <c:pt idx="15718">
                        <c:v>0</c:v>
                      </c:pt>
                      <c:pt idx="15719">
                        <c:v>0</c:v>
                      </c:pt>
                      <c:pt idx="15720">
                        <c:v>0</c:v>
                      </c:pt>
                      <c:pt idx="15721">
                        <c:v>0</c:v>
                      </c:pt>
                      <c:pt idx="15722">
                        <c:v>0</c:v>
                      </c:pt>
                      <c:pt idx="15723">
                        <c:v>0</c:v>
                      </c:pt>
                      <c:pt idx="15724">
                        <c:v>0</c:v>
                      </c:pt>
                      <c:pt idx="15725">
                        <c:v>0</c:v>
                      </c:pt>
                      <c:pt idx="15726">
                        <c:v>0</c:v>
                      </c:pt>
                      <c:pt idx="15727">
                        <c:v>0</c:v>
                      </c:pt>
                      <c:pt idx="15728">
                        <c:v>0</c:v>
                      </c:pt>
                      <c:pt idx="15729">
                        <c:v>0</c:v>
                      </c:pt>
                      <c:pt idx="15730">
                        <c:v>0</c:v>
                      </c:pt>
                      <c:pt idx="15731">
                        <c:v>0</c:v>
                      </c:pt>
                      <c:pt idx="15732">
                        <c:v>0</c:v>
                      </c:pt>
                      <c:pt idx="15733">
                        <c:v>0</c:v>
                      </c:pt>
                      <c:pt idx="15734">
                        <c:v>0</c:v>
                      </c:pt>
                      <c:pt idx="15735">
                        <c:v>0</c:v>
                      </c:pt>
                      <c:pt idx="15736">
                        <c:v>0</c:v>
                      </c:pt>
                      <c:pt idx="15737">
                        <c:v>0</c:v>
                      </c:pt>
                      <c:pt idx="15738">
                        <c:v>0</c:v>
                      </c:pt>
                      <c:pt idx="15739">
                        <c:v>0</c:v>
                      </c:pt>
                      <c:pt idx="15740">
                        <c:v>0</c:v>
                      </c:pt>
                      <c:pt idx="15741">
                        <c:v>0</c:v>
                      </c:pt>
                      <c:pt idx="15742">
                        <c:v>0</c:v>
                      </c:pt>
                      <c:pt idx="15743">
                        <c:v>0</c:v>
                      </c:pt>
                      <c:pt idx="15744">
                        <c:v>0</c:v>
                      </c:pt>
                      <c:pt idx="15745">
                        <c:v>0</c:v>
                      </c:pt>
                      <c:pt idx="15746">
                        <c:v>0</c:v>
                      </c:pt>
                      <c:pt idx="15747">
                        <c:v>0</c:v>
                      </c:pt>
                      <c:pt idx="15748">
                        <c:v>0</c:v>
                      </c:pt>
                      <c:pt idx="15749">
                        <c:v>0</c:v>
                      </c:pt>
                      <c:pt idx="15750">
                        <c:v>0</c:v>
                      </c:pt>
                      <c:pt idx="15751">
                        <c:v>0</c:v>
                      </c:pt>
                      <c:pt idx="15752">
                        <c:v>0</c:v>
                      </c:pt>
                      <c:pt idx="15753">
                        <c:v>0</c:v>
                      </c:pt>
                      <c:pt idx="15754">
                        <c:v>0</c:v>
                      </c:pt>
                      <c:pt idx="15755">
                        <c:v>0</c:v>
                      </c:pt>
                      <c:pt idx="15756">
                        <c:v>0</c:v>
                      </c:pt>
                      <c:pt idx="15757">
                        <c:v>0</c:v>
                      </c:pt>
                      <c:pt idx="15758">
                        <c:v>0</c:v>
                      </c:pt>
                      <c:pt idx="15759">
                        <c:v>0</c:v>
                      </c:pt>
                      <c:pt idx="15760">
                        <c:v>0</c:v>
                      </c:pt>
                      <c:pt idx="15761">
                        <c:v>0</c:v>
                      </c:pt>
                      <c:pt idx="15762">
                        <c:v>0</c:v>
                      </c:pt>
                      <c:pt idx="15763">
                        <c:v>0</c:v>
                      </c:pt>
                      <c:pt idx="15764">
                        <c:v>0</c:v>
                      </c:pt>
                      <c:pt idx="15765">
                        <c:v>0</c:v>
                      </c:pt>
                      <c:pt idx="15766">
                        <c:v>0</c:v>
                      </c:pt>
                      <c:pt idx="15767">
                        <c:v>0</c:v>
                      </c:pt>
                      <c:pt idx="15768">
                        <c:v>0</c:v>
                      </c:pt>
                      <c:pt idx="15769">
                        <c:v>0</c:v>
                      </c:pt>
                      <c:pt idx="15770">
                        <c:v>0</c:v>
                      </c:pt>
                      <c:pt idx="15771">
                        <c:v>0</c:v>
                      </c:pt>
                      <c:pt idx="15772">
                        <c:v>0</c:v>
                      </c:pt>
                      <c:pt idx="15773">
                        <c:v>0</c:v>
                      </c:pt>
                      <c:pt idx="15774">
                        <c:v>0</c:v>
                      </c:pt>
                      <c:pt idx="15775">
                        <c:v>0</c:v>
                      </c:pt>
                      <c:pt idx="15776">
                        <c:v>0</c:v>
                      </c:pt>
                      <c:pt idx="15777">
                        <c:v>0</c:v>
                      </c:pt>
                      <c:pt idx="15778">
                        <c:v>0</c:v>
                      </c:pt>
                      <c:pt idx="15779">
                        <c:v>0</c:v>
                      </c:pt>
                      <c:pt idx="15780">
                        <c:v>0</c:v>
                      </c:pt>
                      <c:pt idx="15781">
                        <c:v>0</c:v>
                      </c:pt>
                      <c:pt idx="15782">
                        <c:v>0</c:v>
                      </c:pt>
                      <c:pt idx="15783">
                        <c:v>0</c:v>
                      </c:pt>
                      <c:pt idx="15784">
                        <c:v>0</c:v>
                      </c:pt>
                      <c:pt idx="15785">
                        <c:v>0</c:v>
                      </c:pt>
                      <c:pt idx="15786">
                        <c:v>0</c:v>
                      </c:pt>
                      <c:pt idx="15787">
                        <c:v>0</c:v>
                      </c:pt>
                      <c:pt idx="15788">
                        <c:v>0</c:v>
                      </c:pt>
                      <c:pt idx="15789">
                        <c:v>0</c:v>
                      </c:pt>
                      <c:pt idx="15790">
                        <c:v>0</c:v>
                      </c:pt>
                      <c:pt idx="15791">
                        <c:v>0</c:v>
                      </c:pt>
                      <c:pt idx="15792">
                        <c:v>0</c:v>
                      </c:pt>
                      <c:pt idx="15793">
                        <c:v>0</c:v>
                      </c:pt>
                      <c:pt idx="15794">
                        <c:v>0</c:v>
                      </c:pt>
                      <c:pt idx="15795">
                        <c:v>0</c:v>
                      </c:pt>
                      <c:pt idx="15796">
                        <c:v>0</c:v>
                      </c:pt>
                      <c:pt idx="15797">
                        <c:v>0</c:v>
                      </c:pt>
                      <c:pt idx="15798">
                        <c:v>0</c:v>
                      </c:pt>
                      <c:pt idx="15799">
                        <c:v>0</c:v>
                      </c:pt>
                      <c:pt idx="15800">
                        <c:v>0</c:v>
                      </c:pt>
                      <c:pt idx="15801">
                        <c:v>0</c:v>
                      </c:pt>
                      <c:pt idx="15802">
                        <c:v>0</c:v>
                      </c:pt>
                      <c:pt idx="15803">
                        <c:v>0</c:v>
                      </c:pt>
                      <c:pt idx="15804">
                        <c:v>0</c:v>
                      </c:pt>
                      <c:pt idx="15805">
                        <c:v>0</c:v>
                      </c:pt>
                      <c:pt idx="15806">
                        <c:v>0</c:v>
                      </c:pt>
                      <c:pt idx="15807">
                        <c:v>0</c:v>
                      </c:pt>
                      <c:pt idx="15808">
                        <c:v>0</c:v>
                      </c:pt>
                      <c:pt idx="15809">
                        <c:v>0</c:v>
                      </c:pt>
                      <c:pt idx="15810">
                        <c:v>0</c:v>
                      </c:pt>
                      <c:pt idx="15811">
                        <c:v>0</c:v>
                      </c:pt>
                      <c:pt idx="15812">
                        <c:v>0</c:v>
                      </c:pt>
                      <c:pt idx="15813">
                        <c:v>0</c:v>
                      </c:pt>
                      <c:pt idx="15814">
                        <c:v>0</c:v>
                      </c:pt>
                      <c:pt idx="15815">
                        <c:v>0</c:v>
                      </c:pt>
                      <c:pt idx="15816">
                        <c:v>0</c:v>
                      </c:pt>
                      <c:pt idx="15817">
                        <c:v>0</c:v>
                      </c:pt>
                      <c:pt idx="15818">
                        <c:v>0</c:v>
                      </c:pt>
                      <c:pt idx="15819">
                        <c:v>0</c:v>
                      </c:pt>
                      <c:pt idx="15820">
                        <c:v>0</c:v>
                      </c:pt>
                      <c:pt idx="15821">
                        <c:v>0</c:v>
                      </c:pt>
                      <c:pt idx="15822">
                        <c:v>0</c:v>
                      </c:pt>
                      <c:pt idx="15823">
                        <c:v>0</c:v>
                      </c:pt>
                      <c:pt idx="15824">
                        <c:v>0</c:v>
                      </c:pt>
                      <c:pt idx="15825">
                        <c:v>0</c:v>
                      </c:pt>
                      <c:pt idx="15826">
                        <c:v>0</c:v>
                      </c:pt>
                      <c:pt idx="15827">
                        <c:v>0</c:v>
                      </c:pt>
                      <c:pt idx="15828">
                        <c:v>0</c:v>
                      </c:pt>
                      <c:pt idx="15829">
                        <c:v>0</c:v>
                      </c:pt>
                      <c:pt idx="15830">
                        <c:v>0</c:v>
                      </c:pt>
                      <c:pt idx="15831">
                        <c:v>0</c:v>
                      </c:pt>
                      <c:pt idx="15832">
                        <c:v>0</c:v>
                      </c:pt>
                      <c:pt idx="15833">
                        <c:v>0</c:v>
                      </c:pt>
                      <c:pt idx="15834">
                        <c:v>0</c:v>
                      </c:pt>
                      <c:pt idx="15835">
                        <c:v>0</c:v>
                      </c:pt>
                      <c:pt idx="15836">
                        <c:v>0</c:v>
                      </c:pt>
                      <c:pt idx="15837">
                        <c:v>0</c:v>
                      </c:pt>
                      <c:pt idx="15838">
                        <c:v>0</c:v>
                      </c:pt>
                      <c:pt idx="15839">
                        <c:v>0</c:v>
                      </c:pt>
                      <c:pt idx="15840">
                        <c:v>0</c:v>
                      </c:pt>
                      <c:pt idx="15841">
                        <c:v>0</c:v>
                      </c:pt>
                      <c:pt idx="15842">
                        <c:v>0</c:v>
                      </c:pt>
                      <c:pt idx="15843">
                        <c:v>0</c:v>
                      </c:pt>
                      <c:pt idx="15844">
                        <c:v>0</c:v>
                      </c:pt>
                      <c:pt idx="15845">
                        <c:v>0</c:v>
                      </c:pt>
                      <c:pt idx="15846">
                        <c:v>0</c:v>
                      </c:pt>
                      <c:pt idx="15847">
                        <c:v>0</c:v>
                      </c:pt>
                      <c:pt idx="15848">
                        <c:v>0</c:v>
                      </c:pt>
                      <c:pt idx="15849">
                        <c:v>0</c:v>
                      </c:pt>
                      <c:pt idx="15850">
                        <c:v>0</c:v>
                      </c:pt>
                      <c:pt idx="15851">
                        <c:v>0</c:v>
                      </c:pt>
                      <c:pt idx="15852">
                        <c:v>0</c:v>
                      </c:pt>
                      <c:pt idx="15853">
                        <c:v>0</c:v>
                      </c:pt>
                      <c:pt idx="15854">
                        <c:v>0</c:v>
                      </c:pt>
                      <c:pt idx="15855">
                        <c:v>0</c:v>
                      </c:pt>
                      <c:pt idx="15856">
                        <c:v>0</c:v>
                      </c:pt>
                      <c:pt idx="15857">
                        <c:v>0</c:v>
                      </c:pt>
                      <c:pt idx="15858">
                        <c:v>0</c:v>
                      </c:pt>
                      <c:pt idx="15859">
                        <c:v>0</c:v>
                      </c:pt>
                      <c:pt idx="15860">
                        <c:v>0</c:v>
                      </c:pt>
                      <c:pt idx="15861">
                        <c:v>0</c:v>
                      </c:pt>
                      <c:pt idx="15862">
                        <c:v>0</c:v>
                      </c:pt>
                      <c:pt idx="15863">
                        <c:v>0</c:v>
                      </c:pt>
                      <c:pt idx="15864">
                        <c:v>0</c:v>
                      </c:pt>
                      <c:pt idx="15865">
                        <c:v>0</c:v>
                      </c:pt>
                      <c:pt idx="15866">
                        <c:v>0</c:v>
                      </c:pt>
                      <c:pt idx="15867">
                        <c:v>0</c:v>
                      </c:pt>
                      <c:pt idx="15868">
                        <c:v>0</c:v>
                      </c:pt>
                      <c:pt idx="15869">
                        <c:v>0</c:v>
                      </c:pt>
                      <c:pt idx="15870">
                        <c:v>0</c:v>
                      </c:pt>
                      <c:pt idx="15871">
                        <c:v>0</c:v>
                      </c:pt>
                      <c:pt idx="15872">
                        <c:v>0</c:v>
                      </c:pt>
                      <c:pt idx="15873">
                        <c:v>0</c:v>
                      </c:pt>
                      <c:pt idx="15874">
                        <c:v>0</c:v>
                      </c:pt>
                      <c:pt idx="15875">
                        <c:v>0</c:v>
                      </c:pt>
                      <c:pt idx="15876">
                        <c:v>0</c:v>
                      </c:pt>
                      <c:pt idx="15877">
                        <c:v>0</c:v>
                      </c:pt>
                      <c:pt idx="15878">
                        <c:v>0</c:v>
                      </c:pt>
                      <c:pt idx="15879">
                        <c:v>0</c:v>
                      </c:pt>
                      <c:pt idx="15880">
                        <c:v>0</c:v>
                      </c:pt>
                      <c:pt idx="15881">
                        <c:v>0</c:v>
                      </c:pt>
                      <c:pt idx="15882">
                        <c:v>0</c:v>
                      </c:pt>
                      <c:pt idx="15883">
                        <c:v>0</c:v>
                      </c:pt>
                      <c:pt idx="15884">
                        <c:v>0</c:v>
                      </c:pt>
                      <c:pt idx="15885">
                        <c:v>0</c:v>
                      </c:pt>
                      <c:pt idx="15886">
                        <c:v>0</c:v>
                      </c:pt>
                      <c:pt idx="15887">
                        <c:v>0</c:v>
                      </c:pt>
                      <c:pt idx="15888">
                        <c:v>0</c:v>
                      </c:pt>
                      <c:pt idx="15889">
                        <c:v>0</c:v>
                      </c:pt>
                      <c:pt idx="15890">
                        <c:v>0</c:v>
                      </c:pt>
                      <c:pt idx="15891">
                        <c:v>0</c:v>
                      </c:pt>
                      <c:pt idx="15892">
                        <c:v>0</c:v>
                      </c:pt>
                      <c:pt idx="15893">
                        <c:v>0</c:v>
                      </c:pt>
                      <c:pt idx="15894">
                        <c:v>0</c:v>
                      </c:pt>
                      <c:pt idx="15895">
                        <c:v>0</c:v>
                      </c:pt>
                      <c:pt idx="15896">
                        <c:v>0</c:v>
                      </c:pt>
                      <c:pt idx="15897">
                        <c:v>0</c:v>
                      </c:pt>
                      <c:pt idx="15898">
                        <c:v>0</c:v>
                      </c:pt>
                      <c:pt idx="15899">
                        <c:v>0</c:v>
                      </c:pt>
                      <c:pt idx="15900">
                        <c:v>0</c:v>
                      </c:pt>
                      <c:pt idx="15901">
                        <c:v>0</c:v>
                      </c:pt>
                      <c:pt idx="15902">
                        <c:v>0</c:v>
                      </c:pt>
                      <c:pt idx="15903">
                        <c:v>0</c:v>
                      </c:pt>
                      <c:pt idx="15904">
                        <c:v>0</c:v>
                      </c:pt>
                      <c:pt idx="15905">
                        <c:v>0</c:v>
                      </c:pt>
                      <c:pt idx="15906">
                        <c:v>0</c:v>
                      </c:pt>
                      <c:pt idx="15907">
                        <c:v>0</c:v>
                      </c:pt>
                      <c:pt idx="15908">
                        <c:v>0</c:v>
                      </c:pt>
                      <c:pt idx="15909">
                        <c:v>0</c:v>
                      </c:pt>
                      <c:pt idx="15910">
                        <c:v>0</c:v>
                      </c:pt>
                      <c:pt idx="15911">
                        <c:v>0</c:v>
                      </c:pt>
                      <c:pt idx="15912">
                        <c:v>0</c:v>
                      </c:pt>
                      <c:pt idx="15913">
                        <c:v>0</c:v>
                      </c:pt>
                      <c:pt idx="15914">
                        <c:v>0</c:v>
                      </c:pt>
                      <c:pt idx="15915">
                        <c:v>0</c:v>
                      </c:pt>
                      <c:pt idx="15916">
                        <c:v>0</c:v>
                      </c:pt>
                      <c:pt idx="15917">
                        <c:v>0</c:v>
                      </c:pt>
                      <c:pt idx="15918">
                        <c:v>0</c:v>
                      </c:pt>
                      <c:pt idx="15919">
                        <c:v>0</c:v>
                      </c:pt>
                      <c:pt idx="15920">
                        <c:v>0</c:v>
                      </c:pt>
                      <c:pt idx="15921">
                        <c:v>0</c:v>
                      </c:pt>
                      <c:pt idx="15922">
                        <c:v>0</c:v>
                      </c:pt>
                      <c:pt idx="15923">
                        <c:v>0</c:v>
                      </c:pt>
                      <c:pt idx="15924">
                        <c:v>0</c:v>
                      </c:pt>
                      <c:pt idx="15925">
                        <c:v>0</c:v>
                      </c:pt>
                      <c:pt idx="15926">
                        <c:v>0</c:v>
                      </c:pt>
                      <c:pt idx="15927">
                        <c:v>0</c:v>
                      </c:pt>
                      <c:pt idx="15928">
                        <c:v>0</c:v>
                      </c:pt>
                      <c:pt idx="15929">
                        <c:v>0</c:v>
                      </c:pt>
                      <c:pt idx="15930">
                        <c:v>0</c:v>
                      </c:pt>
                      <c:pt idx="15931">
                        <c:v>0</c:v>
                      </c:pt>
                      <c:pt idx="15932">
                        <c:v>0</c:v>
                      </c:pt>
                      <c:pt idx="15933">
                        <c:v>0</c:v>
                      </c:pt>
                      <c:pt idx="15934">
                        <c:v>0</c:v>
                      </c:pt>
                      <c:pt idx="15935">
                        <c:v>0</c:v>
                      </c:pt>
                      <c:pt idx="15936">
                        <c:v>0</c:v>
                      </c:pt>
                      <c:pt idx="15937">
                        <c:v>0</c:v>
                      </c:pt>
                      <c:pt idx="15938">
                        <c:v>0</c:v>
                      </c:pt>
                      <c:pt idx="15939">
                        <c:v>0</c:v>
                      </c:pt>
                      <c:pt idx="15940">
                        <c:v>0</c:v>
                      </c:pt>
                      <c:pt idx="15941">
                        <c:v>0</c:v>
                      </c:pt>
                      <c:pt idx="15942">
                        <c:v>0</c:v>
                      </c:pt>
                      <c:pt idx="15943">
                        <c:v>0</c:v>
                      </c:pt>
                      <c:pt idx="15944">
                        <c:v>0</c:v>
                      </c:pt>
                      <c:pt idx="15945">
                        <c:v>0</c:v>
                      </c:pt>
                      <c:pt idx="15946">
                        <c:v>0</c:v>
                      </c:pt>
                      <c:pt idx="15947">
                        <c:v>0</c:v>
                      </c:pt>
                      <c:pt idx="15948">
                        <c:v>0</c:v>
                      </c:pt>
                      <c:pt idx="15949">
                        <c:v>0</c:v>
                      </c:pt>
                      <c:pt idx="15950">
                        <c:v>0</c:v>
                      </c:pt>
                      <c:pt idx="15951">
                        <c:v>0</c:v>
                      </c:pt>
                      <c:pt idx="15952">
                        <c:v>0</c:v>
                      </c:pt>
                      <c:pt idx="15953">
                        <c:v>0</c:v>
                      </c:pt>
                      <c:pt idx="15954">
                        <c:v>0</c:v>
                      </c:pt>
                      <c:pt idx="15955">
                        <c:v>0</c:v>
                      </c:pt>
                      <c:pt idx="15956">
                        <c:v>0</c:v>
                      </c:pt>
                      <c:pt idx="15957">
                        <c:v>0</c:v>
                      </c:pt>
                      <c:pt idx="15958">
                        <c:v>0</c:v>
                      </c:pt>
                      <c:pt idx="15959">
                        <c:v>0</c:v>
                      </c:pt>
                      <c:pt idx="15960">
                        <c:v>0</c:v>
                      </c:pt>
                      <c:pt idx="15961">
                        <c:v>0</c:v>
                      </c:pt>
                      <c:pt idx="15962">
                        <c:v>0</c:v>
                      </c:pt>
                      <c:pt idx="15963">
                        <c:v>0</c:v>
                      </c:pt>
                      <c:pt idx="15964">
                        <c:v>0</c:v>
                      </c:pt>
                      <c:pt idx="15965">
                        <c:v>0</c:v>
                      </c:pt>
                      <c:pt idx="15966">
                        <c:v>0</c:v>
                      </c:pt>
                      <c:pt idx="15967">
                        <c:v>0</c:v>
                      </c:pt>
                      <c:pt idx="15968">
                        <c:v>0</c:v>
                      </c:pt>
                      <c:pt idx="15969">
                        <c:v>0</c:v>
                      </c:pt>
                      <c:pt idx="15970">
                        <c:v>0</c:v>
                      </c:pt>
                      <c:pt idx="15971">
                        <c:v>0</c:v>
                      </c:pt>
                      <c:pt idx="15972">
                        <c:v>0</c:v>
                      </c:pt>
                      <c:pt idx="15973">
                        <c:v>0</c:v>
                      </c:pt>
                      <c:pt idx="15974">
                        <c:v>0</c:v>
                      </c:pt>
                      <c:pt idx="15975">
                        <c:v>0</c:v>
                      </c:pt>
                      <c:pt idx="15976">
                        <c:v>0</c:v>
                      </c:pt>
                      <c:pt idx="15977">
                        <c:v>0</c:v>
                      </c:pt>
                      <c:pt idx="15978">
                        <c:v>0</c:v>
                      </c:pt>
                      <c:pt idx="15979">
                        <c:v>0</c:v>
                      </c:pt>
                      <c:pt idx="15980">
                        <c:v>0</c:v>
                      </c:pt>
                      <c:pt idx="15981">
                        <c:v>0</c:v>
                      </c:pt>
                      <c:pt idx="15982">
                        <c:v>0</c:v>
                      </c:pt>
                      <c:pt idx="15983">
                        <c:v>0</c:v>
                      </c:pt>
                      <c:pt idx="15984">
                        <c:v>0</c:v>
                      </c:pt>
                      <c:pt idx="15985">
                        <c:v>0</c:v>
                      </c:pt>
                      <c:pt idx="15986">
                        <c:v>0</c:v>
                      </c:pt>
                      <c:pt idx="15987">
                        <c:v>0</c:v>
                      </c:pt>
                      <c:pt idx="15988">
                        <c:v>0</c:v>
                      </c:pt>
                      <c:pt idx="15989">
                        <c:v>0</c:v>
                      </c:pt>
                      <c:pt idx="15990">
                        <c:v>0</c:v>
                      </c:pt>
                      <c:pt idx="15991">
                        <c:v>0</c:v>
                      </c:pt>
                      <c:pt idx="15992">
                        <c:v>0</c:v>
                      </c:pt>
                      <c:pt idx="15993">
                        <c:v>0</c:v>
                      </c:pt>
                      <c:pt idx="15994">
                        <c:v>0</c:v>
                      </c:pt>
                      <c:pt idx="15995">
                        <c:v>0</c:v>
                      </c:pt>
                      <c:pt idx="15996">
                        <c:v>0</c:v>
                      </c:pt>
                      <c:pt idx="15997">
                        <c:v>0</c:v>
                      </c:pt>
                      <c:pt idx="15998">
                        <c:v>0</c:v>
                      </c:pt>
                      <c:pt idx="15999">
                        <c:v>0</c:v>
                      </c:pt>
                      <c:pt idx="16000">
                        <c:v>0</c:v>
                      </c:pt>
                      <c:pt idx="16001">
                        <c:v>0</c:v>
                      </c:pt>
                      <c:pt idx="16002">
                        <c:v>0</c:v>
                      </c:pt>
                      <c:pt idx="16003">
                        <c:v>0</c:v>
                      </c:pt>
                      <c:pt idx="16004">
                        <c:v>0</c:v>
                      </c:pt>
                      <c:pt idx="16005">
                        <c:v>0</c:v>
                      </c:pt>
                      <c:pt idx="16006">
                        <c:v>0</c:v>
                      </c:pt>
                      <c:pt idx="16007">
                        <c:v>0</c:v>
                      </c:pt>
                      <c:pt idx="16008">
                        <c:v>0</c:v>
                      </c:pt>
                      <c:pt idx="16009">
                        <c:v>0</c:v>
                      </c:pt>
                      <c:pt idx="16010">
                        <c:v>0</c:v>
                      </c:pt>
                      <c:pt idx="16011">
                        <c:v>0</c:v>
                      </c:pt>
                      <c:pt idx="16012">
                        <c:v>0</c:v>
                      </c:pt>
                      <c:pt idx="16013">
                        <c:v>0</c:v>
                      </c:pt>
                      <c:pt idx="16014">
                        <c:v>0</c:v>
                      </c:pt>
                      <c:pt idx="16015">
                        <c:v>0</c:v>
                      </c:pt>
                      <c:pt idx="16016">
                        <c:v>0</c:v>
                      </c:pt>
                      <c:pt idx="16017">
                        <c:v>0</c:v>
                      </c:pt>
                      <c:pt idx="16018">
                        <c:v>0</c:v>
                      </c:pt>
                      <c:pt idx="16019">
                        <c:v>0</c:v>
                      </c:pt>
                      <c:pt idx="16020">
                        <c:v>0</c:v>
                      </c:pt>
                      <c:pt idx="16021">
                        <c:v>0</c:v>
                      </c:pt>
                      <c:pt idx="16022">
                        <c:v>0</c:v>
                      </c:pt>
                      <c:pt idx="16023">
                        <c:v>0</c:v>
                      </c:pt>
                      <c:pt idx="16024">
                        <c:v>0</c:v>
                      </c:pt>
                      <c:pt idx="16025">
                        <c:v>0</c:v>
                      </c:pt>
                      <c:pt idx="16026">
                        <c:v>0</c:v>
                      </c:pt>
                      <c:pt idx="16027">
                        <c:v>0</c:v>
                      </c:pt>
                      <c:pt idx="16028">
                        <c:v>0</c:v>
                      </c:pt>
                      <c:pt idx="16029">
                        <c:v>0</c:v>
                      </c:pt>
                      <c:pt idx="16030">
                        <c:v>0</c:v>
                      </c:pt>
                      <c:pt idx="16031">
                        <c:v>0</c:v>
                      </c:pt>
                      <c:pt idx="16032">
                        <c:v>0</c:v>
                      </c:pt>
                      <c:pt idx="16033">
                        <c:v>0</c:v>
                      </c:pt>
                      <c:pt idx="16034">
                        <c:v>0</c:v>
                      </c:pt>
                      <c:pt idx="16035">
                        <c:v>0</c:v>
                      </c:pt>
                      <c:pt idx="16036">
                        <c:v>0</c:v>
                      </c:pt>
                      <c:pt idx="16037">
                        <c:v>0</c:v>
                      </c:pt>
                      <c:pt idx="16038">
                        <c:v>0</c:v>
                      </c:pt>
                      <c:pt idx="16039">
                        <c:v>0</c:v>
                      </c:pt>
                      <c:pt idx="16040">
                        <c:v>0</c:v>
                      </c:pt>
                      <c:pt idx="16041">
                        <c:v>0</c:v>
                      </c:pt>
                      <c:pt idx="16042">
                        <c:v>0</c:v>
                      </c:pt>
                      <c:pt idx="16043">
                        <c:v>0</c:v>
                      </c:pt>
                      <c:pt idx="16044">
                        <c:v>0</c:v>
                      </c:pt>
                      <c:pt idx="16045">
                        <c:v>0</c:v>
                      </c:pt>
                      <c:pt idx="16046">
                        <c:v>0</c:v>
                      </c:pt>
                      <c:pt idx="16047">
                        <c:v>0</c:v>
                      </c:pt>
                      <c:pt idx="16048">
                        <c:v>0</c:v>
                      </c:pt>
                      <c:pt idx="16049">
                        <c:v>0</c:v>
                      </c:pt>
                      <c:pt idx="16050">
                        <c:v>0</c:v>
                      </c:pt>
                      <c:pt idx="16051">
                        <c:v>0</c:v>
                      </c:pt>
                      <c:pt idx="16052">
                        <c:v>0</c:v>
                      </c:pt>
                      <c:pt idx="16053">
                        <c:v>0</c:v>
                      </c:pt>
                      <c:pt idx="16054">
                        <c:v>0</c:v>
                      </c:pt>
                      <c:pt idx="16055">
                        <c:v>0</c:v>
                      </c:pt>
                      <c:pt idx="16056">
                        <c:v>0</c:v>
                      </c:pt>
                      <c:pt idx="16057">
                        <c:v>0</c:v>
                      </c:pt>
                      <c:pt idx="16058">
                        <c:v>0</c:v>
                      </c:pt>
                      <c:pt idx="16059">
                        <c:v>0</c:v>
                      </c:pt>
                      <c:pt idx="16060">
                        <c:v>0</c:v>
                      </c:pt>
                      <c:pt idx="16061">
                        <c:v>0</c:v>
                      </c:pt>
                      <c:pt idx="16062">
                        <c:v>0</c:v>
                      </c:pt>
                      <c:pt idx="16063">
                        <c:v>0</c:v>
                      </c:pt>
                      <c:pt idx="16064">
                        <c:v>0</c:v>
                      </c:pt>
                      <c:pt idx="16065">
                        <c:v>0</c:v>
                      </c:pt>
                      <c:pt idx="16066">
                        <c:v>0</c:v>
                      </c:pt>
                      <c:pt idx="16067">
                        <c:v>0</c:v>
                      </c:pt>
                      <c:pt idx="16068">
                        <c:v>0</c:v>
                      </c:pt>
                      <c:pt idx="16069">
                        <c:v>0</c:v>
                      </c:pt>
                      <c:pt idx="16070">
                        <c:v>0</c:v>
                      </c:pt>
                      <c:pt idx="16071">
                        <c:v>0</c:v>
                      </c:pt>
                      <c:pt idx="16072">
                        <c:v>0</c:v>
                      </c:pt>
                      <c:pt idx="16073">
                        <c:v>0</c:v>
                      </c:pt>
                      <c:pt idx="16074">
                        <c:v>0</c:v>
                      </c:pt>
                      <c:pt idx="16075">
                        <c:v>0</c:v>
                      </c:pt>
                      <c:pt idx="16076">
                        <c:v>0</c:v>
                      </c:pt>
                      <c:pt idx="16077">
                        <c:v>0</c:v>
                      </c:pt>
                      <c:pt idx="16078">
                        <c:v>0</c:v>
                      </c:pt>
                      <c:pt idx="16079">
                        <c:v>0</c:v>
                      </c:pt>
                      <c:pt idx="16080">
                        <c:v>0</c:v>
                      </c:pt>
                      <c:pt idx="16081">
                        <c:v>0</c:v>
                      </c:pt>
                      <c:pt idx="16082">
                        <c:v>0</c:v>
                      </c:pt>
                      <c:pt idx="16083">
                        <c:v>0</c:v>
                      </c:pt>
                      <c:pt idx="16084">
                        <c:v>0</c:v>
                      </c:pt>
                      <c:pt idx="16085">
                        <c:v>0</c:v>
                      </c:pt>
                      <c:pt idx="16086">
                        <c:v>0</c:v>
                      </c:pt>
                      <c:pt idx="16087">
                        <c:v>0</c:v>
                      </c:pt>
                      <c:pt idx="16088">
                        <c:v>0</c:v>
                      </c:pt>
                      <c:pt idx="16089">
                        <c:v>0</c:v>
                      </c:pt>
                      <c:pt idx="16090">
                        <c:v>0</c:v>
                      </c:pt>
                      <c:pt idx="16091">
                        <c:v>0</c:v>
                      </c:pt>
                      <c:pt idx="16092">
                        <c:v>0</c:v>
                      </c:pt>
                      <c:pt idx="16093">
                        <c:v>0</c:v>
                      </c:pt>
                      <c:pt idx="16094">
                        <c:v>0</c:v>
                      </c:pt>
                      <c:pt idx="16095">
                        <c:v>0</c:v>
                      </c:pt>
                      <c:pt idx="16096">
                        <c:v>0</c:v>
                      </c:pt>
                      <c:pt idx="16097">
                        <c:v>0</c:v>
                      </c:pt>
                      <c:pt idx="16098">
                        <c:v>0</c:v>
                      </c:pt>
                      <c:pt idx="16099">
                        <c:v>0</c:v>
                      </c:pt>
                      <c:pt idx="16100">
                        <c:v>0</c:v>
                      </c:pt>
                      <c:pt idx="16101">
                        <c:v>0</c:v>
                      </c:pt>
                      <c:pt idx="16102">
                        <c:v>0</c:v>
                      </c:pt>
                      <c:pt idx="16103">
                        <c:v>0</c:v>
                      </c:pt>
                      <c:pt idx="16104">
                        <c:v>0</c:v>
                      </c:pt>
                      <c:pt idx="16105">
                        <c:v>0</c:v>
                      </c:pt>
                      <c:pt idx="16106">
                        <c:v>0</c:v>
                      </c:pt>
                      <c:pt idx="16107">
                        <c:v>0</c:v>
                      </c:pt>
                      <c:pt idx="16108">
                        <c:v>0</c:v>
                      </c:pt>
                      <c:pt idx="16109">
                        <c:v>0</c:v>
                      </c:pt>
                      <c:pt idx="16110">
                        <c:v>0</c:v>
                      </c:pt>
                      <c:pt idx="16111">
                        <c:v>0</c:v>
                      </c:pt>
                      <c:pt idx="16112">
                        <c:v>0</c:v>
                      </c:pt>
                      <c:pt idx="16113">
                        <c:v>0</c:v>
                      </c:pt>
                      <c:pt idx="16114">
                        <c:v>0</c:v>
                      </c:pt>
                      <c:pt idx="16115">
                        <c:v>0</c:v>
                      </c:pt>
                      <c:pt idx="16116">
                        <c:v>0</c:v>
                      </c:pt>
                      <c:pt idx="16117">
                        <c:v>0</c:v>
                      </c:pt>
                      <c:pt idx="16118">
                        <c:v>0</c:v>
                      </c:pt>
                      <c:pt idx="16119">
                        <c:v>0</c:v>
                      </c:pt>
                      <c:pt idx="16120">
                        <c:v>0</c:v>
                      </c:pt>
                      <c:pt idx="16121">
                        <c:v>0</c:v>
                      </c:pt>
                      <c:pt idx="16122">
                        <c:v>0</c:v>
                      </c:pt>
                      <c:pt idx="16123">
                        <c:v>0</c:v>
                      </c:pt>
                      <c:pt idx="16124">
                        <c:v>0</c:v>
                      </c:pt>
                      <c:pt idx="16125">
                        <c:v>0</c:v>
                      </c:pt>
                      <c:pt idx="16126">
                        <c:v>0</c:v>
                      </c:pt>
                      <c:pt idx="16127">
                        <c:v>0</c:v>
                      </c:pt>
                      <c:pt idx="16128">
                        <c:v>0</c:v>
                      </c:pt>
                      <c:pt idx="16129">
                        <c:v>0</c:v>
                      </c:pt>
                      <c:pt idx="16130">
                        <c:v>0</c:v>
                      </c:pt>
                      <c:pt idx="16131">
                        <c:v>0</c:v>
                      </c:pt>
                      <c:pt idx="16132">
                        <c:v>0</c:v>
                      </c:pt>
                      <c:pt idx="16133">
                        <c:v>0</c:v>
                      </c:pt>
                      <c:pt idx="16134">
                        <c:v>0</c:v>
                      </c:pt>
                      <c:pt idx="16135">
                        <c:v>0</c:v>
                      </c:pt>
                      <c:pt idx="16136">
                        <c:v>0</c:v>
                      </c:pt>
                      <c:pt idx="16137">
                        <c:v>0</c:v>
                      </c:pt>
                      <c:pt idx="16138">
                        <c:v>0</c:v>
                      </c:pt>
                      <c:pt idx="16139">
                        <c:v>0</c:v>
                      </c:pt>
                      <c:pt idx="16140">
                        <c:v>0</c:v>
                      </c:pt>
                      <c:pt idx="16141">
                        <c:v>0</c:v>
                      </c:pt>
                      <c:pt idx="16142">
                        <c:v>0</c:v>
                      </c:pt>
                      <c:pt idx="16143">
                        <c:v>0</c:v>
                      </c:pt>
                      <c:pt idx="16144">
                        <c:v>0</c:v>
                      </c:pt>
                      <c:pt idx="16145">
                        <c:v>0</c:v>
                      </c:pt>
                      <c:pt idx="16146">
                        <c:v>0</c:v>
                      </c:pt>
                      <c:pt idx="16147">
                        <c:v>0</c:v>
                      </c:pt>
                      <c:pt idx="16148">
                        <c:v>0</c:v>
                      </c:pt>
                      <c:pt idx="16149">
                        <c:v>0</c:v>
                      </c:pt>
                      <c:pt idx="16150">
                        <c:v>0</c:v>
                      </c:pt>
                      <c:pt idx="16151">
                        <c:v>0</c:v>
                      </c:pt>
                      <c:pt idx="16152">
                        <c:v>0</c:v>
                      </c:pt>
                      <c:pt idx="16153">
                        <c:v>0</c:v>
                      </c:pt>
                      <c:pt idx="16154">
                        <c:v>0</c:v>
                      </c:pt>
                      <c:pt idx="16155">
                        <c:v>0</c:v>
                      </c:pt>
                      <c:pt idx="16156">
                        <c:v>0</c:v>
                      </c:pt>
                      <c:pt idx="16157">
                        <c:v>0</c:v>
                      </c:pt>
                      <c:pt idx="16158">
                        <c:v>0</c:v>
                      </c:pt>
                      <c:pt idx="16159">
                        <c:v>0</c:v>
                      </c:pt>
                      <c:pt idx="16160">
                        <c:v>0</c:v>
                      </c:pt>
                      <c:pt idx="16161">
                        <c:v>0</c:v>
                      </c:pt>
                      <c:pt idx="16162">
                        <c:v>0</c:v>
                      </c:pt>
                      <c:pt idx="16163">
                        <c:v>0</c:v>
                      </c:pt>
                      <c:pt idx="16164">
                        <c:v>0</c:v>
                      </c:pt>
                      <c:pt idx="16165">
                        <c:v>0</c:v>
                      </c:pt>
                      <c:pt idx="16166">
                        <c:v>0</c:v>
                      </c:pt>
                      <c:pt idx="16167">
                        <c:v>0</c:v>
                      </c:pt>
                      <c:pt idx="16168">
                        <c:v>0</c:v>
                      </c:pt>
                      <c:pt idx="16169">
                        <c:v>0</c:v>
                      </c:pt>
                      <c:pt idx="16170">
                        <c:v>0</c:v>
                      </c:pt>
                      <c:pt idx="16171">
                        <c:v>0</c:v>
                      </c:pt>
                      <c:pt idx="16172">
                        <c:v>0</c:v>
                      </c:pt>
                      <c:pt idx="16173">
                        <c:v>0</c:v>
                      </c:pt>
                      <c:pt idx="16174">
                        <c:v>0</c:v>
                      </c:pt>
                      <c:pt idx="16175">
                        <c:v>0</c:v>
                      </c:pt>
                      <c:pt idx="16176">
                        <c:v>0</c:v>
                      </c:pt>
                      <c:pt idx="16177">
                        <c:v>0</c:v>
                      </c:pt>
                      <c:pt idx="16178">
                        <c:v>0</c:v>
                      </c:pt>
                      <c:pt idx="16179">
                        <c:v>0</c:v>
                      </c:pt>
                      <c:pt idx="16180">
                        <c:v>0</c:v>
                      </c:pt>
                      <c:pt idx="16181">
                        <c:v>0</c:v>
                      </c:pt>
                      <c:pt idx="16182">
                        <c:v>0</c:v>
                      </c:pt>
                      <c:pt idx="16183">
                        <c:v>0</c:v>
                      </c:pt>
                      <c:pt idx="16184">
                        <c:v>0</c:v>
                      </c:pt>
                      <c:pt idx="16185">
                        <c:v>0</c:v>
                      </c:pt>
                      <c:pt idx="16186">
                        <c:v>0</c:v>
                      </c:pt>
                      <c:pt idx="16187">
                        <c:v>0</c:v>
                      </c:pt>
                      <c:pt idx="16188">
                        <c:v>0</c:v>
                      </c:pt>
                      <c:pt idx="16189">
                        <c:v>0</c:v>
                      </c:pt>
                      <c:pt idx="16190">
                        <c:v>0</c:v>
                      </c:pt>
                      <c:pt idx="16191">
                        <c:v>0</c:v>
                      </c:pt>
                      <c:pt idx="16192">
                        <c:v>0</c:v>
                      </c:pt>
                      <c:pt idx="16193">
                        <c:v>0</c:v>
                      </c:pt>
                      <c:pt idx="16194">
                        <c:v>0</c:v>
                      </c:pt>
                      <c:pt idx="16195">
                        <c:v>0</c:v>
                      </c:pt>
                      <c:pt idx="16196">
                        <c:v>0</c:v>
                      </c:pt>
                      <c:pt idx="16197">
                        <c:v>0</c:v>
                      </c:pt>
                      <c:pt idx="16198">
                        <c:v>0</c:v>
                      </c:pt>
                      <c:pt idx="16199">
                        <c:v>0</c:v>
                      </c:pt>
                      <c:pt idx="16200">
                        <c:v>0</c:v>
                      </c:pt>
                      <c:pt idx="16201">
                        <c:v>0</c:v>
                      </c:pt>
                      <c:pt idx="16202">
                        <c:v>0</c:v>
                      </c:pt>
                      <c:pt idx="16203">
                        <c:v>0</c:v>
                      </c:pt>
                      <c:pt idx="16204">
                        <c:v>0</c:v>
                      </c:pt>
                      <c:pt idx="16205">
                        <c:v>0</c:v>
                      </c:pt>
                      <c:pt idx="16206">
                        <c:v>0</c:v>
                      </c:pt>
                      <c:pt idx="16207">
                        <c:v>0</c:v>
                      </c:pt>
                      <c:pt idx="16208">
                        <c:v>0</c:v>
                      </c:pt>
                      <c:pt idx="16209">
                        <c:v>0</c:v>
                      </c:pt>
                      <c:pt idx="16210">
                        <c:v>0</c:v>
                      </c:pt>
                      <c:pt idx="16211">
                        <c:v>0</c:v>
                      </c:pt>
                      <c:pt idx="16212">
                        <c:v>0</c:v>
                      </c:pt>
                      <c:pt idx="16213">
                        <c:v>0</c:v>
                      </c:pt>
                      <c:pt idx="16214">
                        <c:v>0</c:v>
                      </c:pt>
                      <c:pt idx="16215">
                        <c:v>0</c:v>
                      </c:pt>
                      <c:pt idx="16216">
                        <c:v>0</c:v>
                      </c:pt>
                      <c:pt idx="16217">
                        <c:v>0</c:v>
                      </c:pt>
                      <c:pt idx="16218">
                        <c:v>0</c:v>
                      </c:pt>
                      <c:pt idx="16219">
                        <c:v>0</c:v>
                      </c:pt>
                      <c:pt idx="16220">
                        <c:v>0</c:v>
                      </c:pt>
                      <c:pt idx="16221">
                        <c:v>0</c:v>
                      </c:pt>
                      <c:pt idx="16222">
                        <c:v>0</c:v>
                      </c:pt>
                      <c:pt idx="16223">
                        <c:v>0</c:v>
                      </c:pt>
                      <c:pt idx="16224">
                        <c:v>0</c:v>
                      </c:pt>
                      <c:pt idx="16225">
                        <c:v>0</c:v>
                      </c:pt>
                      <c:pt idx="16226">
                        <c:v>0</c:v>
                      </c:pt>
                      <c:pt idx="16227">
                        <c:v>0</c:v>
                      </c:pt>
                      <c:pt idx="16228">
                        <c:v>0</c:v>
                      </c:pt>
                      <c:pt idx="16229">
                        <c:v>0</c:v>
                      </c:pt>
                      <c:pt idx="16230">
                        <c:v>0</c:v>
                      </c:pt>
                      <c:pt idx="16231">
                        <c:v>0</c:v>
                      </c:pt>
                      <c:pt idx="16232">
                        <c:v>0</c:v>
                      </c:pt>
                      <c:pt idx="16233">
                        <c:v>0</c:v>
                      </c:pt>
                      <c:pt idx="16234">
                        <c:v>0</c:v>
                      </c:pt>
                      <c:pt idx="16235">
                        <c:v>0</c:v>
                      </c:pt>
                      <c:pt idx="16236">
                        <c:v>0</c:v>
                      </c:pt>
                      <c:pt idx="16237">
                        <c:v>0</c:v>
                      </c:pt>
                      <c:pt idx="16238">
                        <c:v>0</c:v>
                      </c:pt>
                      <c:pt idx="16239">
                        <c:v>0</c:v>
                      </c:pt>
                      <c:pt idx="16240">
                        <c:v>0</c:v>
                      </c:pt>
                      <c:pt idx="16241">
                        <c:v>0</c:v>
                      </c:pt>
                      <c:pt idx="16242">
                        <c:v>0</c:v>
                      </c:pt>
                      <c:pt idx="16243">
                        <c:v>0</c:v>
                      </c:pt>
                      <c:pt idx="16244">
                        <c:v>0</c:v>
                      </c:pt>
                      <c:pt idx="16245">
                        <c:v>0</c:v>
                      </c:pt>
                      <c:pt idx="16246">
                        <c:v>0</c:v>
                      </c:pt>
                      <c:pt idx="16247">
                        <c:v>0</c:v>
                      </c:pt>
                      <c:pt idx="16248">
                        <c:v>0</c:v>
                      </c:pt>
                      <c:pt idx="16249">
                        <c:v>0</c:v>
                      </c:pt>
                      <c:pt idx="16250">
                        <c:v>0</c:v>
                      </c:pt>
                      <c:pt idx="16251">
                        <c:v>0</c:v>
                      </c:pt>
                      <c:pt idx="16252">
                        <c:v>0</c:v>
                      </c:pt>
                      <c:pt idx="16253">
                        <c:v>0</c:v>
                      </c:pt>
                      <c:pt idx="16254">
                        <c:v>0</c:v>
                      </c:pt>
                      <c:pt idx="16255">
                        <c:v>0</c:v>
                      </c:pt>
                      <c:pt idx="16256">
                        <c:v>0</c:v>
                      </c:pt>
                      <c:pt idx="16257">
                        <c:v>0</c:v>
                      </c:pt>
                      <c:pt idx="16258">
                        <c:v>0</c:v>
                      </c:pt>
                      <c:pt idx="16259">
                        <c:v>0</c:v>
                      </c:pt>
                      <c:pt idx="16260">
                        <c:v>0</c:v>
                      </c:pt>
                      <c:pt idx="16261">
                        <c:v>0</c:v>
                      </c:pt>
                      <c:pt idx="16262">
                        <c:v>0</c:v>
                      </c:pt>
                      <c:pt idx="16263">
                        <c:v>0</c:v>
                      </c:pt>
                      <c:pt idx="16264">
                        <c:v>0</c:v>
                      </c:pt>
                      <c:pt idx="16265">
                        <c:v>0</c:v>
                      </c:pt>
                      <c:pt idx="16266">
                        <c:v>0</c:v>
                      </c:pt>
                      <c:pt idx="16267">
                        <c:v>0</c:v>
                      </c:pt>
                      <c:pt idx="16268">
                        <c:v>0</c:v>
                      </c:pt>
                      <c:pt idx="16269">
                        <c:v>0</c:v>
                      </c:pt>
                      <c:pt idx="16270">
                        <c:v>0</c:v>
                      </c:pt>
                      <c:pt idx="16271">
                        <c:v>0</c:v>
                      </c:pt>
                      <c:pt idx="16272">
                        <c:v>0</c:v>
                      </c:pt>
                      <c:pt idx="16273">
                        <c:v>0</c:v>
                      </c:pt>
                      <c:pt idx="16274">
                        <c:v>0</c:v>
                      </c:pt>
                      <c:pt idx="16275">
                        <c:v>0</c:v>
                      </c:pt>
                      <c:pt idx="16276">
                        <c:v>0</c:v>
                      </c:pt>
                      <c:pt idx="16277">
                        <c:v>0</c:v>
                      </c:pt>
                      <c:pt idx="16278">
                        <c:v>0</c:v>
                      </c:pt>
                      <c:pt idx="16279">
                        <c:v>0</c:v>
                      </c:pt>
                      <c:pt idx="16280">
                        <c:v>0</c:v>
                      </c:pt>
                      <c:pt idx="16281">
                        <c:v>0</c:v>
                      </c:pt>
                      <c:pt idx="16282">
                        <c:v>0</c:v>
                      </c:pt>
                      <c:pt idx="16283">
                        <c:v>0</c:v>
                      </c:pt>
                      <c:pt idx="16284">
                        <c:v>0</c:v>
                      </c:pt>
                      <c:pt idx="16285">
                        <c:v>0</c:v>
                      </c:pt>
                      <c:pt idx="16286">
                        <c:v>0</c:v>
                      </c:pt>
                      <c:pt idx="16287">
                        <c:v>0</c:v>
                      </c:pt>
                      <c:pt idx="16288">
                        <c:v>0</c:v>
                      </c:pt>
                      <c:pt idx="16289">
                        <c:v>0</c:v>
                      </c:pt>
                      <c:pt idx="16290">
                        <c:v>0</c:v>
                      </c:pt>
                      <c:pt idx="16291">
                        <c:v>0</c:v>
                      </c:pt>
                      <c:pt idx="16292">
                        <c:v>0</c:v>
                      </c:pt>
                      <c:pt idx="16293">
                        <c:v>0</c:v>
                      </c:pt>
                      <c:pt idx="16294">
                        <c:v>0</c:v>
                      </c:pt>
                      <c:pt idx="16295">
                        <c:v>0</c:v>
                      </c:pt>
                      <c:pt idx="16296">
                        <c:v>0</c:v>
                      </c:pt>
                      <c:pt idx="16297">
                        <c:v>0</c:v>
                      </c:pt>
                      <c:pt idx="16298">
                        <c:v>0</c:v>
                      </c:pt>
                      <c:pt idx="16299">
                        <c:v>0</c:v>
                      </c:pt>
                      <c:pt idx="16300">
                        <c:v>0</c:v>
                      </c:pt>
                      <c:pt idx="16301">
                        <c:v>0</c:v>
                      </c:pt>
                      <c:pt idx="16302">
                        <c:v>0</c:v>
                      </c:pt>
                      <c:pt idx="16303">
                        <c:v>0</c:v>
                      </c:pt>
                      <c:pt idx="16304">
                        <c:v>0</c:v>
                      </c:pt>
                      <c:pt idx="16305">
                        <c:v>0</c:v>
                      </c:pt>
                      <c:pt idx="16306">
                        <c:v>0</c:v>
                      </c:pt>
                      <c:pt idx="16307">
                        <c:v>0</c:v>
                      </c:pt>
                      <c:pt idx="16308">
                        <c:v>0</c:v>
                      </c:pt>
                      <c:pt idx="16309">
                        <c:v>0</c:v>
                      </c:pt>
                      <c:pt idx="16310">
                        <c:v>0</c:v>
                      </c:pt>
                      <c:pt idx="16311">
                        <c:v>0</c:v>
                      </c:pt>
                      <c:pt idx="16312">
                        <c:v>0</c:v>
                      </c:pt>
                      <c:pt idx="16313">
                        <c:v>0</c:v>
                      </c:pt>
                      <c:pt idx="16314">
                        <c:v>0</c:v>
                      </c:pt>
                      <c:pt idx="16315">
                        <c:v>0</c:v>
                      </c:pt>
                      <c:pt idx="16316">
                        <c:v>0</c:v>
                      </c:pt>
                      <c:pt idx="16317">
                        <c:v>0</c:v>
                      </c:pt>
                      <c:pt idx="16318">
                        <c:v>0</c:v>
                      </c:pt>
                      <c:pt idx="16319">
                        <c:v>0</c:v>
                      </c:pt>
                      <c:pt idx="16320">
                        <c:v>0</c:v>
                      </c:pt>
                      <c:pt idx="16321">
                        <c:v>0</c:v>
                      </c:pt>
                      <c:pt idx="16322">
                        <c:v>0</c:v>
                      </c:pt>
                      <c:pt idx="16323">
                        <c:v>0</c:v>
                      </c:pt>
                      <c:pt idx="16324">
                        <c:v>0</c:v>
                      </c:pt>
                      <c:pt idx="16325">
                        <c:v>0</c:v>
                      </c:pt>
                      <c:pt idx="16326">
                        <c:v>0</c:v>
                      </c:pt>
                      <c:pt idx="16327">
                        <c:v>0</c:v>
                      </c:pt>
                      <c:pt idx="16328">
                        <c:v>0</c:v>
                      </c:pt>
                      <c:pt idx="16329">
                        <c:v>0</c:v>
                      </c:pt>
                      <c:pt idx="16330">
                        <c:v>0</c:v>
                      </c:pt>
                      <c:pt idx="16331">
                        <c:v>0</c:v>
                      </c:pt>
                      <c:pt idx="16332">
                        <c:v>0</c:v>
                      </c:pt>
                      <c:pt idx="16333">
                        <c:v>0</c:v>
                      </c:pt>
                      <c:pt idx="16334">
                        <c:v>0</c:v>
                      </c:pt>
                      <c:pt idx="16335">
                        <c:v>0</c:v>
                      </c:pt>
                      <c:pt idx="16336">
                        <c:v>0</c:v>
                      </c:pt>
                      <c:pt idx="16337">
                        <c:v>0</c:v>
                      </c:pt>
                      <c:pt idx="16338">
                        <c:v>0</c:v>
                      </c:pt>
                      <c:pt idx="16339">
                        <c:v>0</c:v>
                      </c:pt>
                      <c:pt idx="16340">
                        <c:v>0</c:v>
                      </c:pt>
                      <c:pt idx="16341">
                        <c:v>0</c:v>
                      </c:pt>
                      <c:pt idx="16342">
                        <c:v>0</c:v>
                      </c:pt>
                      <c:pt idx="16343">
                        <c:v>0</c:v>
                      </c:pt>
                      <c:pt idx="16344">
                        <c:v>0</c:v>
                      </c:pt>
                      <c:pt idx="16345">
                        <c:v>0</c:v>
                      </c:pt>
                      <c:pt idx="16346">
                        <c:v>0</c:v>
                      </c:pt>
                      <c:pt idx="16347">
                        <c:v>0</c:v>
                      </c:pt>
                      <c:pt idx="16348">
                        <c:v>0</c:v>
                      </c:pt>
                      <c:pt idx="16349">
                        <c:v>0</c:v>
                      </c:pt>
                      <c:pt idx="16350">
                        <c:v>0</c:v>
                      </c:pt>
                      <c:pt idx="16351">
                        <c:v>0</c:v>
                      </c:pt>
                      <c:pt idx="16352">
                        <c:v>0</c:v>
                      </c:pt>
                      <c:pt idx="16353">
                        <c:v>0</c:v>
                      </c:pt>
                      <c:pt idx="16354">
                        <c:v>0</c:v>
                      </c:pt>
                      <c:pt idx="16355">
                        <c:v>0</c:v>
                      </c:pt>
                      <c:pt idx="16356">
                        <c:v>0</c:v>
                      </c:pt>
                      <c:pt idx="16357">
                        <c:v>0</c:v>
                      </c:pt>
                      <c:pt idx="16358">
                        <c:v>0</c:v>
                      </c:pt>
                      <c:pt idx="16359">
                        <c:v>0</c:v>
                      </c:pt>
                      <c:pt idx="16360">
                        <c:v>0</c:v>
                      </c:pt>
                      <c:pt idx="16361">
                        <c:v>0</c:v>
                      </c:pt>
                      <c:pt idx="16362">
                        <c:v>0</c:v>
                      </c:pt>
                      <c:pt idx="16363">
                        <c:v>0</c:v>
                      </c:pt>
                      <c:pt idx="16364">
                        <c:v>0</c:v>
                      </c:pt>
                      <c:pt idx="16365">
                        <c:v>0</c:v>
                      </c:pt>
                      <c:pt idx="16366">
                        <c:v>0</c:v>
                      </c:pt>
                      <c:pt idx="16367">
                        <c:v>0</c:v>
                      </c:pt>
                      <c:pt idx="16368">
                        <c:v>0</c:v>
                      </c:pt>
                      <c:pt idx="16369">
                        <c:v>0</c:v>
                      </c:pt>
                      <c:pt idx="16370">
                        <c:v>0</c:v>
                      </c:pt>
                      <c:pt idx="16371">
                        <c:v>0</c:v>
                      </c:pt>
                      <c:pt idx="16372">
                        <c:v>0</c:v>
                      </c:pt>
                      <c:pt idx="16373">
                        <c:v>0</c:v>
                      </c:pt>
                      <c:pt idx="16374">
                        <c:v>0</c:v>
                      </c:pt>
                      <c:pt idx="16375">
                        <c:v>0</c:v>
                      </c:pt>
                      <c:pt idx="16376">
                        <c:v>0</c:v>
                      </c:pt>
                      <c:pt idx="16377">
                        <c:v>0</c:v>
                      </c:pt>
                      <c:pt idx="16378">
                        <c:v>0</c:v>
                      </c:pt>
                      <c:pt idx="16379">
                        <c:v>0</c:v>
                      </c:pt>
                      <c:pt idx="16380">
                        <c:v>0</c:v>
                      </c:pt>
                      <c:pt idx="16381">
                        <c:v>0</c:v>
                      </c:pt>
                      <c:pt idx="16382">
                        <c:v>0</c:v>
                      </c:pt>
                      <c:pt idx="16383">
                        <c:v>0</c:v>
                      </c:pt>
                      <c:pt idx="16384">
                        <c:v>0</c:v>
                      </c:pt>
                      <c:pt idx="16385">
                        <c:v>0</c:v>
                      </c:pt>
                      <c:pt idx="16386">
                        <c:v>0</c:v>
                      </c:pt>
                      <c:pt idx="16387">
                        <c:v>0</c:v>
                      </c:pt>
                      <c:pt idx="16388">
                        <c:v>0</c:v>
                      </c:pt>
                      <c:pt idx="16389">
                        <c:v>0</c:v>
                      </c:pt>
                      <c:pt idx="16390">
                        <c:v>0</c:v>
                      </c:pt>
                      <c:pt idx="16391">
                        <c:v>0</c:v>
                      </c:pt>
                      <c:pt idx="16392">
                        <c:v>0</c:v>
                      </c:pt>
                      <c:pt idx="16393">
                        <c:v>0</c:v>
                      </c:pt>
                      <c:pt idx="16394">
                        <c:v>0</c:v>
                      </c:pt>
                      <c:pt idx="16395">
                        <c:v>0</c:v>
                      </c:pt>
                      <c:pt idx="16396">
                        <c:v>0</c:v>
                      </c:pt>
                      <c:pt idx="16397">
                        <c:v>0</c:v>
                      </c:pt>
                      <c:pt idx="16398">
                        <c:v>0</c:v>
                      </c:pt>
                      <c:pt idx="16399">
                        <c:v>0</c:v>
                      </c:pt>
                      <c:pt idx="16400">
                        <c:v>0</c:v>
                      </c:pt>
                      <c:pt idx="16401">
                        <c:v>0</c:v>
                      </c:pt>
                      <c:pt idx="16402">
                        <c:v>0</c:v>
                      </c:pt>
                      <c:pt idx="16403">
                        <c:v>0</c:v>
                      </c:pt>
                      <c:pt idx="16404">
                        <c:v>0</c:v>
                      </c:pt>
                      <c:pt idx="16405">
                        <c:v>0</c:v>
                      </c:pt>
                      <c:pt idx="16406">
                        <c:v>0</c:v>
                      </c:pt>
                      <c:pt idx="16407">
                        <c:v>0</c:v>
                      </c:pt>
                      <c:pt idx="16408">
                        <c:v>0</c:v>
                      </c:pt>
                      <c:pt idx="16409">
                        <c:v>0</c:v>
                      </c:pt>
                      <c:pt idx="16410">
                        <c:v>0</c:v>
                      </c:pt>
                      <c:pt idx="16411">
                        <c:v>0</c:v>
                      </c:pt>
                      <c:pt idx="16412">
                        <c:v>0</c:v>
                      </c:pt>
                      <c:pt idx="16413">
                        <c:v>0</c:v>
                      </c:pt>
                      <c:pt idx="16414">
                        <c:v>0</c:v>
                      </c:pt>
                      <c:pt idx="16415">
                        <c:v>0</c:v>
                      </c:pt>
                      <c:pt idx="16416">
                        <c:v>0</c:v>
                      </c:pt>
                      <c:pt idx="16417">
                        <c:v>0</c:v>
                      </c:pt>
                      <c:pt idx="16418">
                        <c:v>0</c:v>
                      </c:pt>
                      <c:pt idx="16419">
                        <c:v>0</c:v>
                      </c:pt>
                      <c:pt idx="16420">
                        <c:v>0</c:v>
                      </c:pt>
                      <c:pt idx="16421">
                        <c:v>0</c:v>
                      </c:pt>
                      <c:pt idx="16422">
                        <c:v>0</c:v>
                      </c:pt>
                      <c:pt idx="16423">
                        <c:v>0</c:v>
                      </c:pt>
                      <c:pt idx="16424">
                        <c:v>0</c:v>
                      </c:pt>
                      <c:pt idx="16425">
                        <c:v>0</c:v>
                      </c:pt>
                      <c:pt idx="16426">
                        <c:v>0</c:v>
                      </c:pt>
                      <c:pt idx="16427">
                        <c:v>0</c:v>
                      </c:pt>
                      <c:pt idx="16428">
                        <c:v>0</c:v>
                      </c:pt>
                      <c:pt idx="16429">
                        <c:v>0</c:v>
                      </c:pt>
                      <c:pt idx="16430">
                        <c:v>0</c:v>
                      </c:pt>
                      <c:pt idx="16431">
                        <c:v>0</c:v>
                      </c:pt>
                      <c:pt idx="16432">
                        <c:v>0</c:v>
                      </c:pt>
                      <c:pt idx="16433">
                        <c:v>0</c:v>
                      </c:pt>
                      <c:pt idx="16434">
                        <c:v>0</c:v>
                      </c:pt>
                      <c:pt idx="16435">
                        <c:v>0</c:v>
                      </c:pt>
                      <c:pt idx="16436">
                        <c:v>0</c:v>
                      </c:pt>
                      <c:pt idx="16437">
                        <c:v>0</c:v>
                      </c:pt>
                      <c:pt idx="16438">
                        <c:v>0</c:v>
                      </c:pt>
                      <c:pt idx="16439">
                        <c:v>0</c:v>
                      </c:pt>
                      <c:pt idx="16440">
                        <c:v>0</c:v>
                      </c:pt>
                      <c:pt idx="16441">
                        <c:v>0</c:v>
                      </c:pt>
                      <c:pt idx="16442">
                        <c:v>0</c:v>
                      </c:pt>
                      <c:pt idx="16443">
                        <c:v>0</c:v>
                      </c:pt>
                      <c:pt idx="16444">
                        <c:v>0</c:v>
                      </c:pt>
                      <c:pt idx="16445">
                        <c:v>0</c:v>
                      </c:pt>
                      <c:pt idx="16446">
                        <c:v>0</c:v>
                      </c:pt>
                      <c:pt idx="16447">
                        <c:v>0</c:v>
                      </c:pt>
                      <c:pt idx="16448">
                        <c:v>0</c:v>
                      </c:pt>
                      <c:pt idx="16449">
                        <c:v>0</c:v>
                      </c:pt>
                      <c:pt idx="16450">
                        <c:v>0</c:v>
                      </c:pt>
                      <c:pt idx="16451">
                        <c:v>0</c:v>
                      </c:pt>
                      <c:pt idx="16452">
                        <c:v>0</c:v>
                      </c:pt>
                      <c:pt idx="16453">
                        <c:v>0</c:v>
                      </c:pt>
                      <c:pt idx="16454">
                        <c:v>0</c:v>
                      </c:pt>
                      <c:pt idx="16455">
                        <c:v>0</c:v>
                      </c:pt>
                      <c:pt idx="16456">
                        <c:v>0</c:v>
                      </c:pt>
                      <c:pt idx="16457">
                        <c:v>0</c:v>
                      </c:pt>
                      <c:pt idx="16458">
                        <c:v>0</c:v>
                      </c:pt>
                      <c:pt idx="16459">
                        <c:v>0</c:v>
                      </c:pt>
                      <c:pt idx="16460">
                        <c:v>0</c:v>
                      </c:pt>
                      <c:pt idx="16461">
                        <c:v>0</c:v>
                      </c:pt>
                      <c:pt idx="16462">
                        <c:v>0</c:v>
                      </c:pt>
                      <c:pt idx="16463">
                        <c:v>0</c:v>
                      </c:pt>
                      <c:pt idx="16464">
                        <c:v>0</c:v>
                      </c:pt>
                      <c:pt idx="16465">
                        <c:v>0</c:v>
                      </c:pt>
                      <c:pt idx="16466">
                        <c:v>0</c:v>
                      </c:pt>
                      <c:pt idx="16467">
                        <c:v>0</c:v>
                      </c:pt>
                      <c:pt idx="16468">
                        <c:v>0</c:v>
                      </c:pt>
                      <c:pt idx="16469">
                        <c:v>0</c:v>
                      </c:pt>
                      <c:pt idx="16470">
                        <c:v>0</c:v>
                      </c:pt>
                      <c:pt idx="16471">
                        <c:v>0</c:v>
                      </c:pt>
                      <c:pt idx="16472">
                        <c:v>0</c:v>
                      </c:pt>
                      <c:pt idx="16473">
                        <c:v>0</c:v>
                      </c:pt>
                      <c:pt idx="16474">
                        <c:v>0</c:v>
                      </c:pt>
                      <c:pt idx="16475">
                        <c:v>0</c:v>
                      </c:pt>
                      <c:pt idx="16476">
                        <c:v>0</c:v>
                      </c:pt>
                      <c:pt idx="16477">
                        <c:v>0</c:v>
                      </c:pt>
                      <c:pt idx="16478">
                        <c:v>0</c:v>
                      </c:pt>
                      <c:pt idx="16479">
                        <c:v>0</c:v>
                      </c:pt>
                      <c:pt idx="16480">
                        <c:v>0</c:v>
                      </c:pt>
                      <c:pt idx="16481">
                        <c:v>0</c:v>
                      </c:pt>
                      <c:pt idx="16482">
                        <c:v>0</c:v>
                      </c:pt>
                      <c:pt idx="16483">
                        <c:v>0</c:v>
                      </c:pt>
                      <c:pt idx="16484">
                        <c:v>0</c:v>
                      </c:pt>
                      <c:pt idx="16485">
                        <c:v>0</c:v>
                      </c:pt>
                      <c:pt idx="16486">
                        <c:v>0</c:v>
                      </c:pt>
                      <c:pt idx="16487">
                        <c:v>0</c:v>
                      </c:pt>
                      <c:pt idx="16488">
                        <c:v>0</c:v>
                      </c:pt>
                      <c:pt idx="16489">
                        <c:v>0</c:v>
                      </c:pt>
                      <c:pt idx="16490">
                        <c:v>0</c:v>
                      </c:pt>
                      <c:pt idx="16491">
                        <c:v>0</c:v>
                      </c:pt>
                      <c:pt idx="16492">
                        <c:v>0</c:v>
                      </c:pt>
                      <c:pt idx="16493">
                        <c:v>0</c:v>
                      </c:pt>
                      <c:pt idx="16494">
                        <c:v>0</c:v>
                      </c:pt>
                      <c:pt idx="16495">
                        <c:v>0</c:v>
                      </c:pt>
                      <c:pt idx="16496">
                        <c:v>0</c:v>
                      </c:pt>
                      <c:pt idx="16497">
                        <c:v>0</c:v>
                      </c:pt>
                      <c:pt idx="16498">
                        <c:v>0</c:v>
                      </c:pt>
                      <c:pt idx="16499">
                        <c:v>0</c:v>
                      </c:pt>
                      <c:pt idx="16500">
                        <c:v>0</c:v>
                      </c:pt>
                      <c:pt idx="16501">
                        <c:v>0</c:v>
                      </c:pt>
                      <c:pt idx="16502">
                        <c:v>0</c:v>
                      </c:pt>
                      <c:pt idx="16503">
                        <c:v>0</c:v>
                      </c:pt>
                      <c:pt idx="16504">
                        <c:v>0</c:v>
                      </c:pt>
                      <c:pt idx="16505">
                        <c:v>0</c:v>
                      </c:pt>
                      <c:pt idx="16506">
                        <c:v>0</c:v>
                      </c:pt>
                      <c:pt idx="16507">
                        <c:v>0</c:v>
                      </c:pt>
                      <c:pt idx="16508">
                        <c:v>0</c:v>
                      </c:pt>
                      <c:pt idx="16509">
                        <c:v>0</c:v>
                      </c:pt>
                      <c:pt idx="16510">
                        <c:v>0</c:v>
                      </c:pt>
                      <c:pt idx="16511">
                        <c:v>0</c:v>
                      </c:pt>
                      <c:pt idx="16512">
                        <c:v>0</c:v>
                      </c:pt>
                      <c:pt idx="16513">
                        <c:v>0</c:v>
                      </c:pt>
                      <c:pt idx="16514">
                        <c:v>0</c:v>
                      </c:pt>
                      <c:pt idx="16515">
                        <c:v>0</c:v>
                      </c:pt>
                      <c:pt idx="16516">
                        <c:v>0</c:v>
                      </c:pt>
                      <c:pt idx="16517">
                        <c:v>0</c:v>
                      </c:pt>
                      <c:pt idx="16518">
                        <c:v>0</c:v>
                      </c:pt>
                      <c:pt idx="16519">
                        <c:v>0</c:v>
                      </c:pt>
                      <c:pt idx="16520">
                        <c:v>0</c:v>
                      </c:pt>
                      <c:pt idx="16521">
                        <c:v>0</c:v>
                      </c:pt>
                      <c:pt idx="16522">
                        <c:v>0</c:v>
                      </c:pt>
                      <c:pt idx="16523">
                        <c:v>0</c:v>
                      </c:pt>
                      <c:pt idx="16524">
                        <c:v>0</c:v>
                      </c:pt>
                      <c:pt idx="16525">
                        <c:v>0</c:v>
                      </c:pt>
                      <c:pt idx="16526">
                        <c:v>0</c:v>
                      </c:pt>
                      <c:pt idx="16527">
                        <c:v>0</c:v>
                      </c:pt>
                      <c:pt idx="16528">
                        <c:v>0</c:v>
                      </c:pt>
                      <c:pt idx="16529">
                        <c:v>0</c:v>
                      </c:pt>
                      <c:pt idx="16530">
                        <c:v>0</c:v>
                      </c:pt>
                      <c:pt idx="16531">
                        <c:v>0</c:v>
                      </c:pt>
                      <c:pt idx="16532">
                        <c:v>0</c:v>
                      </c:pt>
                      <c:pt idx="16533">
                        <c:v>0</c:v>
                      </c:pt>
                      <c:pt idx="16534">
                        <c:v>0</c:v>
                      </c:pt>
                      <c:pt idx="16535">
                        <c:v>0</c:v>
                      </c:pt>
                      <c:pt idx="16536">
                        <c:v>0</c:v>
                      </c:pt>
                      <c:pt idx="16537">
                        <c:v>0</c:v>
                      </c:pt>
                      <c:pt idx="16538">
                        <c:v>0</c:v>
                      </c:pt>
                      <c:pt idx="16539">
                        <c:v>0</c:v>
                      </c:pt>
                      <c:pt idx="16540">
                        <c:v>0</c:v>
                      </c:pt>
                      <c:pt idx="16541">
                        <c:v>0</c:v>
                      </c:pt>
                      <c:pt idx="16542">
                        <c:v>0</c:v>
                      </c:pt>
                      <c:pt idx="16543">
                        <c:v>0</c:v>
                      </c:pt>
                      <c:pt idx="16544">
                        <c:v>0</c:v>
                      </c:pt>
                      <c:pt idx="16545">
                        <c:v>0</c:v>
                      </c:pt>
                      <c:pt idx="16546">
                        <c:v>0</c:v>
                      </c:pt>
                      <c:pt idx="16547">
                        <c:v>0</c:v>
                      </c:pt>
                      <c:pt idx="16548">
                        <c:v>0</c:v>
                      </c:pt>
                      <c:pt idx="16549">
                        <c:v>0</c:v>
                      </c:pt>
                      <c:pt idx="16550">
                        <c:v>0</c:v>
                      </c:pt>
                      <c:pt idx="16551">
                        <c:v>0</c:v>
                      </c:pt>
                      <c:pt idx="16552">
                        <c:v>0</c:v>
                      </c:pt>
                      <c:pt idx="16553">
                        <c:v>0</c:v>
                      </c:pt>
                      <c:pt idx="16554">
                        <c:v>0</c:v>
                      </c:pt>
                      <c:pt idx="16555">
                        <c:v>0</c:v>
                      </c:pt>
                      <c:pt idx="16556">
                        <c:v>0</c:v>
                      </c:pt>
                      <c:pt idx="16557">
                        <c:v>0</c:v>
                      </c:pt>
                      <c:pt idx="16558">
                        <c:v>0</c:v>
                      </c:pt>
                      <c:pt idx="16559">
                        <c:v>0</c:v>
                      </c:pt>
                      <c:pt idx="16560">
                        <c:v>0</c:v>
                      </c:pt>
                      <c:pt idx="16561">
                        <c:v>0</c:v>
                      </c:pt>
                      <c:pt idx="16562">
                        <c:v>0</c:v>
                      </c:pt>
                      <c:pt idx="16563">
                        <c:v>0</c:v>
                      </c:pt>
                      <c:pt idx="16564">
                        <c:v>0</c:v>
                      </c:pt>
                      <c:pt idx="16565">
                        <c:v>0</c:v>
                      </c:pt>
                      <c:pt idx="16566">
                        <c:v>0</c:v>
                      </c:pt>
                      <c:pt idx="16567">
                        <c:v>0</c:v>
                      </c:pt>
                      <c:pt idx="16568">
                        <c:v>0</c:v>
                      </c:pt>
                      <c:pt idx="16569">
                        <c:v>0</c:v>
                      </c:pt>
                      <c:pt idx="16570">
                        <c:v>0</c:v>
                      </c:pt>
                      <c:pt idx="16571">
                        <c:v>0</c:v>
                      </c:pt>
                      <c:pt idx="16572">
                        <c:v>0</c:v>
                      </c:pt>
                      <c:pt idx="16573">
                        <c:v>0</c:v>
                      </c:pt>
                      <c:pt idx="16574">
                        <c:v>0</c:v>
                      </c:pt>
                      <c:pt idx="16575">
                        <c:v>0</c:v>
                      </c:pt>
                      <c:pt idx="16576">
                        <c:v>0</c:v>
                      </c:pt>
                      <c:pt idx="16577">
                        <c:v>0</c:v>
                      </c:pt>
                      <c:pt idx="16578">
                        <c:v>0</c:v>
                      </c:pt>
                      <c:pt idx="16579">
                        <c:v>0</c:v>
                      </c:pt>
                      <c:pt idx="16580">
                        <c:v>0</c:v>
                      </c:pt>
                      <c:pt idx="16581">
                        <c:v>0</c:v>
                      </c:pt>
                      <c:pt idx="16582">
                        <c:v>0</c:v>
                      </c:pt>
                      <c:pt idx="16583">
                        <c:v>0</c:v>
                      </c:pt>
                      <c:pt idx="16584">
                        <c:v>0</c:v>
                      </c:pt>
                      <c:pt idx="16585">
                        <c:v>0</c:v>
                      </c:pt>
                      <c:pt idx="16586">
                        <c:v>0</c:v>
                      </c:pt>
                      <c:pt idx="16587">
                        <c:v>0</c:v>
                      </c:pt>
                      <c:pt idx="16588">
                        <c:v>0</c:v>
                      </c:pt>
                      <c:pt idx="16589">
                        <c:v>0</c:v>
                      </c:pt>
                      <c:pt idx="16590">
                        <c:v>0</c:v>
                      </c:pt>
                      <c:pt idx="16591">
                        <c:v>0</c:v>
                      </c:pt>
                      <c:pt idx="16592">
                        <c:v>0</c:v>
                      </c:pt>
                      <c:pt idx="16593">
                        <c:v>0</c:v>
                      </c:pt>
                      <c:pt idx="16594">
                        <c:v>0</c:v>
                      </c:pt>
                      <c:pt idx="16595">
                        <c:v>0</c:v>
                      </c:pt>
                      <c:pt idx="16596">
                        <c:v>0</c:v>
                      </c:pt>
                      <c:pt idx="16597">
                        <c:v>0</c:v>
                      </c:pt>
                      <c:pt idx="16598">
                        <c:v>0</c:v>
                      </c:pt>
                      <c:pt idx="16599">
                        <c:v>0</c:v>
                      </c:pt>
                      <c:pt idx="16600">
                        <c:v>0</c:v>
                      </c:pt>
                      <c:pt idx="16601">
                        <c:v>0</c:v>
                      </c:pt>
                      <c:pt idx="16602">
                        <c:v>0</c:v>
                      </c:pt>
                      <c:pt idx="16603">
                        <c:v>0</c:v>
                      </c:pt>
                      <c:pt idx="16604">
                        <c:v>0</c:v>
                      </c:pt>
                      <c:pt idx="16605">
                        <c:v>0</c:v>
                      </c:pt>
                      <c:pt idx="16606">
                        <c:v>0</c:v>
                      </c:pt>
                      <c:pt idx="16607">
                        <c:v>0</c:v>
                      </c:pt>
                      <c:pt idx="16608">
                        <c:v>0</c:v>
                      </c:pt>
                      <c:pt idx="16609">
                        <c:v>0</c:v>
                      </c:pt>
                      <c:pt idx="16610">
                        <c:v>0</c:v>
                      </c:pt>
                      <c:pt idx="16611">
                        <c:v>0</c:v>
                      </c:pt>
                      <c:pt idx="16612">
                        <c:v>0</c:v>
                      </c:pt>
                      <c:pt idx="16613">
                        <c:v>0</c:v>
                      </c:pt>
                      <c:pt idx="16614">
                        <c:v>0</c:v>
                      </c:pt>
                      <c:pt idx="16615">
                        <c:v>0</c:v>
                      </c:pt>
                      <c:pt idx="16616">
                        <c:v>0</c:v>
                      </c:pt>
                      <c:pt idx="16617">
                        <c:v>0</c:v>
                      </c:pt>
                      <c:pt idx="16618">
                        <c:v>0</c:v>
                      </c:pt>
                      <c:pt idx="16619">
                        <c:v>0</c:v>
                      </c:pt>
                      <c:pt idx="16620">
                        <c:v>0</c:v>
                      </c:pt>
                      <c:pt idx="16621">
                        <c:v>0</c:v>
                      </c:pt>
                      <c:pt idx="16622">
                        <c:v>0</c:v>
                      </c:pt>
                      <c:pt idx="16623">
                        <c:v>0</c:v>
                      </c:pt>
                      <c:pt idx="16624">
                        <c:v>0</c:v>
                      </c:pt>
                      <c:pt idx="16625">
                        <c:v>0</c:v>
                      </c:pt>
                      <c:pt idx="16626">
                        <c:v>0</c:v>
                      </c:pt>
                      <c:pt idx="16627">
                        <c:v>0</c:v>
                      </c:pt>
                      <c:pt idx="16628">
                        <c:v>0</c:v>
                      </c:pt>
                      <c:pt idx="16629">
                        <c:v>0</c:v>
                      </c:pt>
                      <c:pt idx="16630">
                        <c:v>0</c:v>
                      </c:pt>
                      <c:pt idx="16631">
                        <c:v>0</c:v>
                      </c:pt>
                      <c:pt idx="16632">
                        <c:v>0</c:v>
                      </c:pt>
                      <c:pt idx="16633">
                        <c:v>0</c:v>
                      </c:pt>
                      <c:pt idx="16634">
                        <c:v>0</c:v>
                      </c:pt>
                      <c:pt idx="16635">
                        <c:v>0</c:v>
                      </c:pt>
                      <c:pt idx="16636">
                        <c:v>0</c:v>
                      </c:pt>
                      <c:pt idx="16637">
                        <c:v>0</c:v>
                      </c:pt>
                      <c:pt idx="16638">
                        <c:v>0</c:v>
                      </c:pt>
                      <c:pt idx="16639">
                        <c:v>0</c:v>
                      </c:pt>
                      <c:pt idx="16640">
                        <c:v>0</c:v>
                      </c:pt>
                      <c:pt idx="16641">
                        <c:v>0</c:v>
                      </c:pt>
                      <c:pt idx="16642">
                        <c:v>0</c:v>
                      </c:pt>
                      <c:pt idx="16643">
                        <c:v>0</c:v>
                      </c:pt>
                      <c:pt idx="16644">
                        <c:v>0</c:v>
                      </c:pt>
                      <c:pt idx="16645">
                        <c:v>0</c:v>
                      </c:pt>
                      <c:pt idx="16646">
                        <c:v>0</c:v>
                      </c:pt>
                      <c:pt idx="16647">
                        <c:v>0</c:v>
                      </c:pt>
                      <c:pt idx="16648">
                        <c:v>0</c:v>
                      </c:pt>
                      <c:pt idx="16649">
                        <c:v>0</c:v>
                      </c:pt>
                      <c:pt idx="16650">
                        <c:v>0</c:v>
                      </c:pt>
                      <c:pt idx="16651">
                        <c:v>0</c:v>
                      </c:pt>
                      <c:pt idx="16652">
                        <c:v>0</c:v>
                      </c:pt>
                      <c:pt idx="16653">
                        <c:v>0</c:v>
                      </c:pt>
                      <c:pt idx="16654">
                        <c:v>0</c:v>
                      </c:pt>
                      <c:pt idx="16655">
                        <c:v>0</c:v>
                      </c:pt>
                      <c:pt idx="16656">
                        <c:v>0</c:v>
                      </c:pt>
                      <c:pt idx="16657">
                        <c:v>0</c:v>
                      </c:pt>
                      <c:pt idx="16658">
                        <c:v>0</c:v>
                      </c:pt>
                      <c:pt idx="16659">
                        <c:v>0</c:v>
                      </c:pt>
                      <c:pt idx="16660">
                        <c:v>0</c:v>
                      </c:pt>
                      <c:pt idx="16661">
                        <c:v>0</c:v>
                      </c:pt>
                      <c:pt idx="16662">
                        <c:v>0</c:v>
                      </c:pt>
                      <c:pt idx="16663">
                        <c:v>0</c:v>
                      </c:pt>
                      <c:pt idx="16664">
                        <c:v>0</c:v>
                      </c:pt>
                      <c:pt idx="16665">
                        <c:v>0</c:v>
                      </c:pt>
                      <c:pt idx="16666">
                        <c:v>0</c:v>
                      </c:pt>
                      <c:pt idx="16667">
                        <c:v>0</c:v>
                      </c:pt>
                      <c:pt idx="16668">
                        <c:v>0</c:v>
                      </c:pt>
                      <c:pt idx="16669">
                        <c:v>0</c:v>
                      </c:pt>
                      <c:pt idx="16670">
                        <c:v>0</c:v>
                      </c:pt>
                      <c:pt idx="16671">
                        <c:v>0</c:v>
                      </c:pt>
                      <c:pt idx="16672">
                        <c:v>0</c:v>
                      </c:pt>
                      <c:pt idx="16673">
                        <c:v>0</c:v>
                      </c:pt>
                      <c:pt idx="16674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12D-4076-8229-CC77DA921176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3257"/>
          <c:min val="43246"/>
        </c:scaling>
        <c:delete val="0"/>
        <c:axPos val="b"/>
        <c:majorGridlines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 algn="ctr" rtl="0">
                  <a:defRPr lang="en-US" sz="16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Date in 2018</a:t>
                </a:r>
              </a:p>
            </c:rich>
          </c:tx>
          <c:layout>
            <c:manualLayout>
              <c:xMode val="edge"/>
              <c:yMode val="edge"/>
              <c:x val="0.40326318859265398"/>
              <c:y val="0.95601238773039321"/>
            </c:manualLayout>
          </c:layout>
          <c:overlay val="0"/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1"/>
        <c:minorUnit val="1"/>
      </c:valAx>
      <c:valAx>
        <c:axId val="88805692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bg1"/>
                    </a:solidFill>
                  </a:rPr>
                  <a:t>River H</a:t>
                </a:r>
                <a:r>
                  <a:rPr lang="en-US" sz="1600" baseline="0">
                    <a:solidFill>
                      <a:schemeClr val="bg1"/>
                    </a:solidFill>
                  </a:rPr>
                  <a:t>eight (feet)</a:t>
                </a:r>
                <a:endParaRPr lang="en-US" sz="16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1.6597588313146943E-3"/>
              <c:y val="0.374774301128643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  <c:majorUnit val="5"/>
      </c:valAx>
      <c:valAx>
        <c:axId val="759634352"/>
        <c:scaling>
          <c:orientation val="minMax"/>
          <c:max val="3"/>
        </c:scaling>
        <c:delete val="0"/>
        <c:axPos val="r"/>
        <c:title>
          <c:tx>
            <c:rich>
              <a:bodyPr/>
              <a:lstStyle/>
              <a:p>
                <a:pPr>
                  <a:defRPr sz="1600">
                    <a:solidFill>
                      <a:schemeClr val="accent2"/>
                    </a:solidFill>
                  </a:defRPr>
                </a:pPr>
                <a:r>
                  <a:rPr lang="en-US" sz="1600">
                    <a:solidFill>
                      <a:schemeClr val="accent2"/>
                    </a:solidFill>
                  </a:rPr>
                  <a:t>Rain</a:t>
                </a:r>
                <a:r>
                  <a:rPr lang="en-US" sz="1600" baseline="0">
                    <a:solidFill>
                      <a:schemeClr val="accent2"/>
                    </a:solidFill>
                  </a:rPr>
                  <a:t>   </a:t>
                </a:r>
                <a:r>
                  <a:rPr lang="en-US" sz="1200" baseline="0">
                    <a:solidFill>
                      <a:schemeClr val="accent2"/>
                    </a:solidFill>
                  </a:rPr>
                  <a:t>(inches per 5 minutes)</a:t>
                </a:r>
                <a:endParaRPr lang="en-US" sz="1600">
                  <a:solidFill>
                    <a:schemeClr val="accent2"/>
                  </a:solidFill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2"/>
                </a:solidFill>
              </a:defRPr>
            </a:pPr>
            <a:endParaRPr lang="en-US"/>
          </a:p>
        </c:txPr>
        <c:crossAx val="759633520"/>
        <c:crosses val="max"/>
        <c:crossBetween val="midCat"/>
        <c:majorUnit val="1"/>
      </c:valAx>
      <c:valAx>
        <c:axId val="759633520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extTo"/>
        <c:crossAx val="759634352"/>
        <c:crosses val="autoZero"/>
        <c:crossBetween val="midCat"/>
      </c:valAx>
    </c:plotArea>
    <c:plotVisOnly val="1"/>
    <c:dispBlanksAs val="zero"/>
    <c:showDLblsOverMax val="0"/>
    <c:extLst/>
  </c:chart>
  <c:spPr>
    <a:ln w="57150">
      <a:solidFill>
        <a:schemeClr val="accent3"/>
      </a:solidFill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Area Around</a:t>
            </a:r>
            <a:r>
              <a:rPr lang="en-US" baseline="0"/>
              <a:t> the </a:t>
            </a:r>
            <a:r>
              <a:rPr lang="en-US"/>
              <a:t>Pocomoke River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Pocomoke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C8-42DF-B2FF-204A871E13D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C8-42DF-B2FF-204A871E13DA}"/>
              </c:ext>
            </c:extLst>
          </c:dPt>
          <c:cat>
            <c:strRef>
              <c:f>Sheet1!$C$2:$D$2</c:f>
              <c:strCache>
                <c:ptCount val="2"/>
                <c:pt idx="0">
                  <c:v>pervious</c:v>
                </c:pt>
                <c:pt idx="1">
                  <c:v>impervious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C8-42DF-B2FF-204A871E1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Area Around the Patapsco River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0D-471E-9707-576D205F4E7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0D-471E-9707-576D205F4E74}"/>
              </c:ext>
            </c:extLst>
          </c:dPt>
          <c:cat>
            <c:strRef>
              <c:f>Sheet1!$A$4:$A$5</c:f>
              <c:strCache>
                <c:ptCount val="2"/>
                <c:pt idx="0">
                  <c:v>pervious</c:v>
                </c:pt>
                <c:pt idx="1">
                  <c:v>impervious 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0D-471E-9707-576D205F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Area Around The</a:t>
            </a:r>
            <a:r>
              <a:rPr lang="en-US" sz="1800" baseline="0"/>
              <a:t> White House</a:t>
            </a:r>
            <a:endParaRPr lang="en-US" sz="1800"/>
          </a:p>
        </c:rich>
      </c:tx>
      <c:layout>
        <c:manualLayout>
          <c:xMode val="edge"/>
          <c:yMode val="edge"/>
          <c:x val="0.20152134296642943"/>
          <c:y val="2.7392389514361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DA-4345-962A-D8854695955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DA-4345-962A-D8854695955F}"/>
              </c:ext>
            </c:extLst>
          </c:dPt>
          <c:cat>
            <c:strRef>
              <c:f>Sheet1!$A$4:$A$5</c:f>
              <c:strCache>
                <c:ptCount val="2"/>
                <c:pt idx="0">
                  <c:v>pervious</c:v>
                </c:pt>
                <c:pt idx="1">
                  <c:v>impervious </c:v>
                </c:pt>
              </c:strCache>
            </c:strRef>
          </c:cat>
          <c:val>
            <c:numRef>
              <c:f>Sheet1!$H$4:$H$5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DA-4345-962A-D88546959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14:25:29.4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0 113 24575,'16'15'0,"0"-1"0,1 0 0,1-2 0,0 0 0,32 15 0,-3-6 0,59 17 0,-89-32 0,-7-2 0,16 3 0,21 6 0,-33-8 0,26 5 0,10-5 0,93-1 0,-100-5 0,-34 1 0,50-1 0,-48 0 0,0-1 0,0 0 0,14-4 0,136-41 0,-76 19 0,6-2 0,-78 27 0,205-64 0,-143 41 0,9-3 0,-77 27 0,0 0 0,0 0 0,0 1 0,1 0 0,-1 1 0,7-1 0,15 0 0,37-5 0,129 6 0,-187 0 0,9 0 0,1 2 0,-1 0 0,24 7 0,-38-8 0,0 0 0,0 1 0,0 0 0,-1-1 0,1 1 0,-1 1 0,0-1 0,1 0 0,-1 0 0,0 0 0,2 4 0,9 9 0,12 6 0,41 27 0,-36-26 0,0-2 0,2-1 0,0-1 0,49 18 0,-8-3 0,-41-17 0,67 22 0,-1-13 0,103 14 0,-126-27 0,185 18 0,98-24 0,-330-7 0,2-1 0,-2-2 0,1-1 0,28-8 0,28-10 0,76-25 0,0-14 0,-39 0 0,-47 21 0,-60 34 0,0-1 0,-1-1 0,0 0 0,23-21 0,-26 20 0,1 0 0,0 2 0,21-14 0,-12 11 0,34-13 0,-22 10 0,73-23 0,-71 27 0,52-11 0,-74 18 0,1 1 0,-1 1 0,1 0 0,20 2 0,60 10 0,93 25 0,-123-14 0,-10-4 0,-37-13 0,-2 0 0,1 2 0,22 11 0,73 31 0,-111-49 0,1 1 0,-1-1 0,0 0 0,0 0 0,0 0 0,1 0 0,-1 0 0,1 0 0,-1 0 0,1 0 0,-1 0 0,0 0 0,0 0 0,1 0 0,-1 0 0,1 0 0,-1 0 0,0 0 0,0 0 0,0 0 0,1 0 0,-1 0 0,1-1 0,-1 1 0,1 0 0,-1 0 0,0-1 0,0 1 0,0 0 0,0-1 0,1 1 0,-1 0 0,0 0 0,1 0 0,-1 0 0,0-1 0,0 1 0,1-1 0,-1 1 0,0 0 0,0 0 0,0-1 0,0 1 0,0 0 0,0-1 0,0 1 0,0-1 0,0-3 0,0 0 0,0 1 0,-1-8 0,0 3 0,0 1 0,0 0 0,-1 0 0,0 0 0,-1 0 0,1 0 0,-1 0 0,-4-7 0,0 1 0,0-2 0,3 8 0,1 1 0,-3-10 0,6 16 0,0 0 0,0 0 0,0 0 0,0 0 0,0 0 0,0-1 0,0 1 0,0 0 0,-1 0 0,1-1 0,0 1 0,0 0 0,0-1 0,0 1 0,0 0 0,0 0 0,-1 0 0,1 0 0,0 0 0,0 0 0,0 0 0,0-1 0,0 1 0,0 0 0,0 0 0,-1 0 0,1 0 0,0-1 0,-1 1 0,1 0 0,0 1 0,-1-1 0,1 1 0,0-1 0,0 0 0,0 1 0,0-1 0,0 1 0,0-1 0,0 1 0,1-1 0,-1 0 0,0 0 0,0 1 0,0 0 0,0-1 0,1 1 0,0-1 0,3 9 0,10 14 0,-8-15 0,-2 0 0,7 12 0,-9-16 0,1 5 0,1 0 0,5 7 0,-6-12 0,-1 0 0,-1-1 0,1 1 0,0 0 0,1 5 0,-2-7 0,-1-1 0,0 1 0,0-1 0,0 1 0,0-2 0,0 2 0,0-1 0,0 1 0,0-1 0,0 1 0,-1-1 0,1 0 0,-1 0 0,1 1 0,-1-1 0,1 0 0,-1 0 0,0 0 0,0 1 0,0 0 0,-8 7 0,0-1 0,0 0 0,-1 0 0,-10 6 0,-2 1 0,2-1 136,-15 11 15,31-20-426,-1-2-1,2 2 1,-2-1 0,2 1-1,-5 6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6:38:20.78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0 113 24575,'16'15'0,"0"-1"0,1 0 0,1-2 0,0 0 0,32 15 0,-3-6 0,59 17 0,-89-32 0,-7-2 0,16 3 0,21 6 0,-33-8 0,26 5 0,10-5 0,93-1 0,-100-5 0,-34 1 0,50-1 0,-48 0 0,0-1 0,0 0 0,14-4 0,136-41 0,-76 19 0,6-2 0,-78 27 0,205-64 0,-143 41 0,9-3 0,-77 27 0,0 0 0,0 0 0,0 1 0,1 0 0,-1 1 0,7-1 0,15 0 0,37-5 0,129 6 0,-187 0 0,9 0 0,1 2 0,-1 0 0,24 7 0,-38-8 0,0 0 0,0 1 0,0 0 0,-1-1 0,1 1 0,-1 1 0,0-1 0,1 0 0,-1 0 0,0 0 0,2 4 0,9 9 0,12 6 0,41 27 0,-36-26 0,0-2 0,2-1 0,0-1 0,49 18 0,-8-3 0,-41-17 0,67 22 0,-1-13 0,103 14 0,-126-27 0,185 18 0,98-24 0,-330-7 0,2-1 0,-2-2 0,1-1 0,28-8 0,28-10 0,76-25 0,0-14 0,-39 0 0,-47 21 0,-60 34 0,0-1 0,-1-1 0,0 0 0,23-21 0,-26 20 0,1 0 0,0 2 0,21-14 0,-12 11 0,34-13 0,-22 10 0,73-23 0,-71 27 0,52-11 0,-74 18 0,1 1 0,-1 1 0,1 0 0,20 2 0,60 10 0,93 25 0,-123-14 0,-10-4 0,-37-13 0,-2 0 0,1 2 0,22 11 0,73 31 0,-111-49 0,1 1 0,-1-1 0,0 0 0,0 0 0,0 0 0,1 0 0,-1 0 0,1 0 0,-1 0 0,1 0 0,-1 0 0,0 0 0,0 0 0,1 0 0,-1 0 0,1 0 0,-1 0 0,0 0 0,0 0 0,0 0 0,1 0 0,-1 0 0,1-1 0,-1 1 0,1 0 0,-1 0 0,0-1 0,0 1 0,0 0 0,0-1 0,1 1 0,-1 0 0,0 0 0,1 0 0,-1 0 0,0-1 0,0 1 0,1-1 0,-1 1 0,0 0 0,0 0 0,0-1 0,0 1 0,0 0 0,0-1 0,0 1 0,0-1 0,0-3 0,0 0 0,0 1 0,-1-8 0,0 3 0,0 1 0,0 0 0,-1 0 0,0 0 0,-1 0 0,1 0 0,-1 0 0,-4-7 0,0 1 0,0-2 0,3 8 0,1 1 0,-3-10 0,6 16 0,0 0 0,0 0 0,0 0 0,0 0 0,0 0 0,0-1 0,0 1 0,0 0 0,-1 0 0,1-1 0,0 1 0,0 0 0,0-1 0,0 1 0,0 0 0,0 0 0,-1 0 0,1 0 0,0 0 0,0 0 0,0 0 0,0-1 0,0 1 0,0 0 0,0 0 0,-1 0 0,1 0 0,0-1 0,-1 1 0,1 0 0,0 1 0,-1-1 0,1 1 0,0-1 0,0 0 0,0 1 0,0-1 0,0 1 0,0-1 0,0 1 0,1-1 0,-1 0 0,0 0 0,0 1 0,0 0 0,0-1 0,1 1 0,0-1 0,3 9 0,10 14 0,-8-15 0,-2 0 0,7 12 0,-9-16 0,1 5 0,1 0 0,5 7 0,-6-12 0,-1 0 0,-1-1 0,1 1 0,0 0 0,1 5 0,-2-7 0,-1-1 0,0 1 0,0-1 0,0 1 0,0-2 0,0 2 0,0-1 0,0 1 0,0-1 0,0 1 0,-1-1 0,1 0 0,-1 0 0,1 1 0,-1-1 0,1 0 0,-1 0 0,0 0 0,0 1 0,0 0 0,-8 7 0,0-1 0,0 0 0,-1 0 0,-10 6 0,-2 1 0,2-1 136,-15 11 15,31-20-426,-1-2-1,2 2 1,-2-1 0,2 1-1,-5 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6:38:28.51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0 113 24575,'16'15'0,"0"-1"0,1 0 0,1-2 0,0 0 0,32 15 0,-3-6 0,59 17 0,-89-32 0,-7-2 0,16 3 0,21 6 0,-33-8 0,26 5 0,10-5 0,93-1 0,-100-5 0,-34 1 0,50-1 0,-48 0 0,0-1 0,0 0 0,14-4 0,136-41 0,-76 19 0,6-2 0,-78 27 0,205-64 0,-143 41 0,9-3 0,-77 27 0,0 0 0,0 0 0,0 1 0,1 0 0,-1 1 0,7-1 0,15 0 0,37-5 0,129 6 0,-187 0 0,9 0 0,1 2 0,-1 0 0,24 7 0,-38-8 0,0 0 0,0 1 0,0 0 0,-1-1 0,1 1 0,-1 1 0,0-1 0,1 0 0,-1 0 0,0 0 0,2 4 0,9 9 0,12 6 0,41 27 0,-36-26 0,0-2 0,2-1 0,0-1 0,49 18 0,-8-3 0,-41-17 0,67 22 0,-1-13 0,103 14 0,-126-27 0,185 18 0,98-24 0,-330-7 0,2-1 0,-2-2 0,1-1 0,28-8 0,28-10 0,76-25 0,0-14 0,-39 0 0,-47 21 0,-60 34 0,0-1 0,-1-1 0,0 0 0,23-21 0,-26 20 0,1 0 0,0 2 0,21-14 0,-12 11 0,34-13 0,-22 10 0,73-23 0,-71 27 0,52-11 0,-74 18 0,1 1 0,-1 1 0,1 0 0,20 2 0,60 10 0,93 25 0,-123-14 0,-10-4 0,-37-13 0,-2 0 0,1 2 0,22 11 0,73 31 0,-111-49 0,1 1 0,-1-1 0,0 0 0,0 0 0,0 0 0,1 0 0,-1 0 0,1 0 0,-1 0 0,1 0 0,-1 0 0,0 0 0,0 0 0,1 0 0,-1 0 0,1 0 0,-1 0 0,0 0 0,0 0 0,0 0 0,1 0 0,-1 0 0,1-1 0,-1 1 0,1 0 0,-1 0 0,0-1 0,0 1 0,0 0 0,0-1 0,1 1 0,-1 0 0,0 0 0,1 0 0,-1 0 0,0-1 0,0 1 0,1-1 0,-1 1 0,0 0 0,0 0 0,0-1 0,0 1 0,0 0 0,0-1 0,0 1 0,0-1 0,0-3 0,0 0 0,0 1 0,-1-8 0,0 3 0,0 1 0,0 0 0,-1 0 0,0 0 0,-1 0 0,1 0 0,-1 0 0,-4-7 0,0 1 0,0-2 0,3 8 0,1 1 0,-3-10 0,6 16 0,0 0 0,0 0 0,0 0 0,0 0 0,0 0 0,0-1 0,0 1 0,0 0 0,-1 0 0,1-1 0,0 1 0,0 0 0,0-1 0,0 1 0,0 0 0,0 0 0,-1 0 0,1 0 0,0 0 0,0 0 0,0 0 0,0-1 0,0 1 0,0 0 0,0 0 0,-1 0 0,1 0 0,0-1 0,-1 1 0,1 0 0,0 1 0,-1-1 0,1 1 0,0-1 0,0 0 0,0 1 0,0-1 0,0 1 0,0-1 0,0 1 0,1-1 0,-1 0 0,0 0 0,0 1 0,0 0 0,0-1 0,1 1 0,0-1 0,3 9 0,10 14 0,-8-15 0,-2 0 0,7 12 0,-9-16 0,1 5 0,1 0 0,5 7 0,-6-12 0,-1 0 0,-1-1 0,1 1 0,0 0 0,1 5 0,-2-7 0,-1-1 0,0 1 0,0-1 0,0 1 0,0-2 0,0 2 0,0-1 0,0 1 0,0-1 0,0 1 0,-1-1 0,1 0 0,-1 0 0,1 1 0,-1-1 0,1 0 0,-1 0 0,0 0 0,0 1 0,0 0 0,-8 7 0,0-1 0,0 0 0,-1 0 0,-10 6 0,-2 1 0,2-1 136,-15 11 15,31-20-426,-1-2-1,2 2 1,-2-1 0,2 1-1,-5 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92A13-EF2D-44B8-BDE4-7862E71C8BE1}" type="datetimeFigureOut">
              <a:rPr lang="en-US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4F506-CFAD-4A0D-A7CF-5F0E27EC1F7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0/0e/Ellicott_City_MD2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ive.staticflickr.com/4351/35886920003_e19c559c37_b.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t.state.mn.us/research/TRS/2018/TRS1801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Permeable-pavement-systems-1-Permeable-pavement-is-usually-classified-into-four-major_fig1_34285034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queductfutures.files.wordpress.com/2013/03/howhighpointworks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AE201-1788-4F12-BEE4-69E9DE1CC3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0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**This is an Example slide if you were located near The White House** </a:t>
            </a:r>
          </a:p>
          <a:p>
            <a:r>
              <a:rPr lang="en-US"/>
              <a:t>You should adjust this slide to your school/town. Take a screenshot of your school/town on Google Earth. Calculate the percentages of pervious/impervious surfaces in the image. Detailed directions and a video can be found at www.americangeosciences.org/streams-of-data.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the map of your area that you used on slide 11.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Alternate slide for Slide 3: static images in case no access to internet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Image sources: </a:t>
            </a:r>
            <a:r>
              <a:rPr lang="en-US">
                <a:hlinkClick r:id="rId3"/>
              </a:rPr>
              <a:t>https://upload.wikimedia.org/wikipedia/commons/0/0e/Ellicott_City_MD2.jpg</a:t>
            </a:r>
            <a:endParaRPr lang="en-US">
              <a:cs typeface="Calibri" panose="020F0502020204030204"/>
            </a:endParaRPr>
          </a:p>
          <a:p>
            <a:r>
              <a:rPr lang="en-US">
                <a:hlinkClick r:id="rId4"/>
              </a:rPr>
              <a:t>https://live.staticflickr.com/4351/35886920003_e19c559c37_b.jpg</a:t>
            </a:r>
            <a:r>
              <a:rPr lang="en-US"/>
              <a:t>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5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images 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1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5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Infiltration Basins: Standards and Procedures to Ensure Performance (state.mn.us)</a:t>
            </a:r>
            <a:endParaRPr lang="en-US"/>
          </a:p>
          <a:p>
            <a:r>
              <a:rPr lang="en-US"/>
              <a:t>Other images 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0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Creative commons image and diagram. </a:t>
            </a:r>
            <a:r>
              <a:rPr lang="en-US">
                <a:hlinkClick r:id="rId3"/>
              </a:rPr>
              <a:t>Permeable pavement systems [1] Permeable pavement is usually classified... | Download Scientific Diagram (researchgate.net)</a:t>
            </a:r>
            <a:r>
              <a:rPr lang="en-US"/>
              <a:t>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2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howhighpointworks.jpg (1484×852) (wordpress.com)</a:t>
            </a:r>
            <a:endParaRPr lang="en-US"/>
          </a:p>
          <a:p>
            <a:r>
              <a:rPr lang="en-US"/>
              <a:t>All other images 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0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F506-CFAD-4A0D-A7CF-5F0E27EC1F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UqhTv3fQM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t.state.mn.us/research/TRS/2018/TRS1801.pdf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Permeable-pavement-systems-1-Permeable-pavement-is-usually-classified-into-four-major_fig1_34285034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queductfutures.files.wordpress.com/2013/03/howhighpointworks.jpg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C513-9DD8-4369-97DE-5B0C02D16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Streams 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D0C2B-98D0-404A-B5FE-D297BADD3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Key Question: What factors impact how water moves in an urban environment?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B513A-63B4-4CB7-9E4A-5E03D0F2BF8D}"/>
              </a:ext>
            </a:extLst>
          </p:cNvPr>
          <p:cNvSpPr txBox="1"/>
          <p:nvPr/>
        </p:nvSpPr>
        <p:spPr>
          <a:xfrm>
            <a:off x="117231" y="6351004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50000"/>
                  </a:schemeClr>
                </a:solidFill>
              </a:rPr>
              <a:t>Version: March 24,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78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24EF10-3DF1-45C6-8212-6E262AF6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01" t="8149"/>
          <a:stretch/>
        </p:blipFill>
        <p:spPr>
          <a:xfrm>
            <a:off x="1771459" y="617554"/>
            <a:ext cx="3426167" cy="375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7E06C0-3172-4804-B2D7-A33CD3FD8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3" r="11445"/>
          <a:stretch/>
        </p:blipFill>
        <p:spPr>
          <a:xfrm>
            <a:off x="7205662" y="617554"/>
            <a:ext cx="4006328" cy="3790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F3CEA0-D2C9-4B17-B0A1-A6B7BD784ACA}"/>
              </a:ext>
            </a:extLst>
          </p:cNvPr>
          <p:cNvSpPr txBox="1"/>
          <p:nvPr/>
        </p:nvSpPr>
        <p:spPr>
          <a:xfrm>
            <a:off x="7110395" y="90780"/>
            <a:ext cx="419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Patapsco River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0F9CA-F694-401A-A52E-3401933DD3B9}"/>
              </a:ext>
            </a:extLst>
          </p:cNvPr>
          <p:cNvSpPr txBox="1"/>
          <p:nvPr/>
        </p:nvSpPr>
        <p:spPr>
          <a:xfrm>
            <a:off x="1427484" y="90780"/>
            <a:ext cx="419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Pocomoke River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5A016F8-179E-4BF1-92BA-6744DB90BFA3}"/>
              </a:ext>
            </a:extLst>
          </p:cNvPr>
          <p:cNvGraphicFramePr>
            <a:graphicFrameLocks/>
          </p:cNvGraphicFramePr>
          <p:nvPr/>
        </p:nvGraphicFramePr>
        <p:xfrm>
          <a:off x="1912749" y="4407773"/>
          <a:ext cx="3226331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E2AE366-B2EE-4AC7-8C5A-B3460B557953}"/>
              </a:ext>
            </a:extLst>
          </p:cNvPr>
          <p:cNvGraphicFramePr>
            <a:graphicFrameLocks/>
          </p:cNvGraphicFramePr>
          <p:nvPr/>
        </p:nvGraphicFramePr>
        <p:xfrm>
          <a:off x="7341926" y="4407773"/>
          <a:ext cx="3733800" cy="228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16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0A01-0597-400D-88E6-F625EC3A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029"/>
            <a:ext cx="10515600" cy="1325563"/>
          </a:xfrm>
        </p:spPr>
        <p:txBody>
          <a:bodyPr/>
          <a:lstStyle/>
          <a:p>
            <a:pPr algn="ctr"/>
            <a:r>
              <a:rPr lang="en-US"/>
              <a:t>What about near us?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14A034-CE0D-4D43-8690-0A04AA8F4C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297477"/>
              </p:ext>
            </p:extLst>
          </p:nvPr>
        </p:nvGraphicFramePr>
        <p:xfrm>
          <a:off x="6468635" y="1925781"/>
          <a:ext cx="4752643" cy="375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D0F5988F-CE00-6E58-96AC-60223BA37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22" y="1304534"/>
            <a:ext cx="4460260" cy="503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F39CC-0090-4CD5-A4AD-19A74DC2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Mitigating our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9312F-8E36-4282-A9DA-BF4354B68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0" y="1860795"/>
            <a:ext cx="4759571" cy="4351338"/>
          </a:xfrm>
        </p:spPr>
        <p:txBody>
          <a:bodyPr/>
          <a:lstStyle/>
          <a:p>
            <a:r>
              <a:rPr lang="en-US"/>
              <a:t>What areas would benefit from surface water flow mitigation strategies? </a:t>
            </a:r>
          </a:p>
          <a:p>
            <a:endParaRPr lang="en-US"/>
          </a:p>
          <a:p>
            <a:r>
              <a:rPr lang="en-US"/>
              <a:t>Draw your ideas on the map!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DDDF-0AB3-4E3A-B8A8-AD9D477FC0F1}"/>
              </a:ext>
            </a:extLst>
          </p:cNvPr>
          <p:cNvSpPr txBox="1"/>
          <p:nvPr/>
        </p:nvSpPr>
        <p:spPr>
          <a:xfrm>
            <a:off x="6635262" y="1860795"/>
            <a:ext cx="4407878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(insert map from slide 11)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2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F1E6-9B6F-4E3A-966E-8BC297E7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Exit Slip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2DDD0-E3EC-4F9A-A7C7-F97A9A0D5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11973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Which strategy that you included on your map do you think would work the best? Explain why.</a:t>
            </a:r>
          </a:p>
          <a:p>
            <a:endParaRPr lang="en-US"/>
          </a:p>
          <a:p>
            <a:r>
              <a:rPr lang="en-US"/>
              <a:t>Which strategy did you hear from others might you want to include on your map? Explain why.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How could you check to see if your strategies would really work? </a:t>
            </a:r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43535-1BC5-4A04-8B63-6FEA74EF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295" y="1055071"/>
            <a:ext cx="3145838" cy="235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751BC-E45A-4225-A3B2-D5C8EFDA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8025"/>
            <a:ext cx="2325046" cy="3144960"/>
          </a:xfrm>
          <a:prstGeom prst="rect">
            <a:avLst/>
          </a:prstGeom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39D6E499-B965-484B-BA15-2570D66D3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9024"/>
          <a:stretch/>
        </p:blipFill>
        <p:spPr bwMode="auto">
          <a:xfrm>
            <a:off x="8623295" y="3746648"/>
            <a:ext cx="3145838" cy="21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ere's how the 2018 Ellicott City flood happened - The Washington Post">
            <a:extLst>
              <a:ext uri="{FF2B5EF4-FFF2-40B4-BE49-F238E27FC236}">
                <a16:creationId xmlns:a16="http://schemas.microsoft.com/office/drawing/2014/main" id="{E81F6683-7396-4754-90FC-776EB8E0A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r="6176" b="2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ash floods ravage Ellicott City, Maryland; National Guardsman goes missing">
            <a:extLst>
              <a:ext uri="{FF2B5EF4-FFF2-40B4-BE49-F238E27FC236}">
                <a16:creationId xmlns:a16="http://schemas.microsoft.com/office/drawing/2014/main" id="{D64F02FA-07A9-4DAB-97ED-A4240B43A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r="1" b="1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A picture containing text, building, road, street&#10;&#10;Description automatically generated">
            <a:extLst>
              <a:ext uri="{FF2B5EF4-FFF2-40B4-BE49-F238E27FC236}">
                <a16:creationId xmlns:a16="http://schemas.microsoft.com/office/drawing/2014/main" id="{0EEDAAB9-86E5-450D-99E8-2663991F3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89" r="1" b="323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3" name="Picture 4" descr="Devastating, dangerous' | Ellicott City's Main Street hit with flooding  again | wusa9.com">
            <a:extLst>
              <a:ext uri="{FF2B5EF4-FFF2-40B4-BE49-F238E27FC236}">
                <a16:creationId xmlns:a16="http://schemas.microsoft.com/office/drawing/2014/main" id="{7F19C106-2604-41D6-B313-085348207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r="21819" b="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DE2B40F2-F9F2-46B5-9F94-8CF6BCCC12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037" r="1" b="432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409915D-4A3A-4657-8B92-5B349A9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0464" y="4972092"/>
            <a:ext cx="4591424" cy="15641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5400">
                <a:cs typeface="Calibri" panose="020F0502020204030204"/>
              </a:rPr>
              <a:t>Ellicott City</a:t>
            </a:r>
            <a:endParaRPr lang="en-US" sz="540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F2AC528-7229-4EA3-83E6-A8EAB34468B7}"/>
              </a:ext>
            </a:extLst>
          </p:cNvPr>
          <p:cNvSpPr txBox="1">
            <a:spLocks/>
          </p:cNvSpPr>
          <p:nvPr/>
        </p:nvSpPr>
        <p:spPr>
          <a:xfrm>
            <a:off x="3994120" y="4965020"/>
            <a:ext cx="8354799" cy="1564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>
                <a:cs typeface="Calibri" panose="020F0502020204030204"/>
              </a:rPr>
              <a:t>2018 Ellicott City Flood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5964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BA2DE8F0-556E-4F8F-B232-0D643A7A954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2911868"/>
              </p:ext>
            </p:extLst>
          </p:nvPr>
        </p:nvGraphicFramePr>
        <p:xfrm>
          <a:off x="1078524" y="443552"/>
          <a:ext cx="10648727" cy="5970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6AFB6D-8F27-4F2D-AB70-76D9B3C9A723}"/>
              </a:ext>
            </a:extLst>
          </p:cNvPr>
          <p:cNvCxnSpPr>
            <a:cxnSpLocks/>
          </p:cNvCxnSpPr>
          <p:nvPr/>
        </p:nvCxnSpPr>
        <p:spPr>
          <a:xfrm>
            <a:off x="3657600" y="312615"/>
            <a:ext cx="0" cy="109220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8BCC-AB18-4C76-9DA1-C0D4D329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288" y="415925"/>
            <a:ext cx="4591424" cy="28572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7200">
                <a:cs typeface="Calibri" panose="020F0502020204030204"/>
              </a:rPr>
              <a:t>Ellicott City</a:t>
            </a:r>
            <a:endParaRPr lang="en-US"/>
          </a:p>
          <a:p>
            <a:pPr marL="0" indent="0" algn="ctr">
              <a:buNone/>
            </a:pPr>
            <a:r>
              <a:rPr lang="en-US" sz="3600">
                <a:cs typeface="Calibri" panose="020F0502020204030204"/>
                <a:hlinkClick r:id="rId3"/>
              </a:rPr>
              <a:t>Video</a:t>
            </a:r>
            <a:endParaRPr lang="en-US" sz="3600">
              <a:cs typeface="Calibri" panose="020F0502020204030204"/>
            </a:endParaRPr>
          </a:p>
        </p:txBody>
      </p:sp>
      <p:pic>
        <p:nvPicPr>
          <p:cNvPr id="2" name="Picture 3" descr="A picture containing text, building, road, street&#10;&#10;Description automatically generated">
            <a:extLst>
              <a:ext uri="{FF2B5EF4-FFF2-40B4-BE49-F238E27FC236}">
                <a16:creationId xmlns:a16="http://schemas.microsoft.com/office/drawing/2014/main" id="{06009E14-023D-4F65-A687-BAD35A8AF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12" y="2846803"/>
            <a:ext cx="5216105" cy="3579788"/>
          </a:xfrm>
          <a:prstGeom prst="rect">
            <a:avLst/>
          </a:prstGeom>
        </p:spPr>
      </p:pic>
      <p:pic>
        <p:nvPicPr>
          <p:cNvPr id="4" name="Picture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1C193529-89D8-4B28-9DF5-B0F49EB5C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438" y="2845999"/>
            <a:ext cx="5201727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6B80-DC54-4E70-BBFB-52B8342D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872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Surface Water Flow Mitigation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35D5-A4CD-4C35-AFA8-BF56C299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57125"/>
          </a:xfrm>
        </p:spPr>
        <p:txBody>
          <a:bodyPr numCol="2">
            <a:normAutofit/>
          </a:bodyPr>
          <a:lstStyle/>
          <a:p>
            <a:r>
              <a:rPr lang="en-US"/>
              <a:t>Detention pond</a:t>
            </a:r>
          </a:p>
          <a:p>
            <a:r>
              <a:rPr lang="en-US"/>
              <a:t>Infiltration basin or rain garden</a:t>
            </a:r>
          </a:p>
          <a:p>
            <a:r>
              <a:rPr lang="en-US"/>
              <a:t>Porous pavement</a:t>
            </a:r>
          </a:p>
          <a:p>
            <a:r>
              <a:rPr lang="en-US"/>
              <a:t>Vegetative (landscaping)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441BA-BDF7-4586-BBD9-D1E48520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27" y="3429000"/>
            <a:ext cx="3910710" cy="292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A8097-1A8E-4F75-9350-E73764C8D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693" y="3196003"/>
            <a:ext cx="2521080" cy="3410125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92E3523-F3F0-4638-90AC-547A6963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9024"/>
          <a:stretch/>
        </p:blipFill>
        <p:spPr bwMode="auto">
          <a:xfrm>
            <a:off x="7510568" y="3429000"/>
            <a:ext cx="431620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7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A42D-59E6-4D68-9B82-C45C467B8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445" y="158172"/>
            <a:ext cx="10460255" cy="1514908"/>
          </a:xfrm>
        </p:spPr>
        <p:txBody>
          <a:bodyPr/>
          <a:lstStyle/>
          <a:p>
            <a:r>
              <a:rPr lang="en-US"/>
              <a:t>Stream Table Stations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0F898F3-2D74-42E6-B4EB-127A3F41C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95654"/>
              </p:ext>
            </p:extLst>
          </p:nvPr>
        </p:nvGraphicFramePr>
        <p:xfrm>
          <a:off x="881994" y="2127258"/>
          <a:ext cx="4293509" cy="1514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7406">
                  <a:extLst>
                    <a:ext uri="{9D8B030D-6E8A-4147-A177-3AD203B41FA5}">
                      <a16:colId xmlns:a16="http://schemas.microsoft.com/office/drawing/2014/main" val="2979893517"/>
                    </a:ext>
                  </a:extLst>
                </a:gridCol>
                <a:gridCol w="2806103">
                  <a:extLst>
                    <a:ext uri="{9D8B030D-6E8A-4147-A177-3AD203B41FA5}">
                      <a16:colId xmlns:a16="http://schemas.microsoft.com/office/drawing/2014/main" val="1343678730"/>
                    </a:ext>
                  </a:extLst>
                </a:gridCol>
              </a:tblGrid>
              <a:tr h="1514908">
                <a:tc>
                  <a:txBody>
                    <a:bodyPr/>
                    <a:lstStyle/>
                    <a:p>
                      <a:pPr algn="r"/>
                      <a:endParaRPr lang="en-US" sz="240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06346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75D7B52-B18D-49A7-B276-E0E205183CBD}"/>
                  </a:ext>
                </a:extLst>
              </p14:cNvPr>
              <p14:cNvContentPartPr/>
              <p14:nvPr/>
            </p14:nvContentPartPr>
            <p14:xfrm>
              <a:off x="2345535" y="2806339"/>
              <a:ext cx="1982626" cy="179338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75D7B52-B18D-49A7-B276-E0E205183C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9540" y="2770400"/>
                <a:ext cx="2054257" cy="25085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D119848-A556-4859-A5BB-A882B9E44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26476"/>
              </p:ext>
            </p:extLst>
          </p:nvPr>
        </p:nvGraphicFramePr>
        <p:xfrm>
          <a:off x="881994" y="4449601"/>
          <a:ext cx="4293509" cy="1514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7406">
                  <a:extLst>
                    <a:ext uri="{9D8B030D-6E8A-4147-A177-3AD203B41FA5}">
                      <a16:colId xmlns:a16="http://schemas.microsoft.com/office/drawing/2014/main" val="2979893517"/>
                    </a:ext>
                  </a:extLst>
                </a:gridCol>
                <a:gridCol w="2806103">
                  <a:extLst>
                    <a:ext uri="{9D8B030D-6E8A-4147-A177-3AD203B41FA5}">
                      <a16:colId xmlns:a16="http://schemas.microsoft.com/office/drawing/2014/main" val="1343678730"/>
                    </a:ext>
                  </a:extLst>
                </a:gridCol>
              </a:tblGrid>
              <a:tr h="1514908">
                <a:tc>
                  <a:txBody>
                    <a:bodyPr/>
                    <a:lstStyle/>
                    <a:p>
                      <a:pPr algn="r"/>
                      <a:endParaRPr lang="en-US" sz="240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063460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83E9565-8B81-4C53-BAF4-996B3BA75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393450"/>
              </p:ext>
            </p:extLst>
          </p:nvPr>
        </p:nvGraphicFramePr>
        <p:xfrm>
          <a:off x="1205204" y="4903779"/>
          <a:ext cx="713229" cy="606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743">
                  <a:extLst>
                    <a:ext uri="{9D8B030D-6E8A-4147-A177-3AD203B41FA5}">
                      <a16:colId xmlns:a16="http://schemas.microsoft.com/office/drawing/2014/main" val="1208440121"/>
                    </a:ext>
                  </a:extLst>
                </a:gridCol>
                <a:gridCol w="237743">
                  <a:extLst>
                    <a:ext uri="{9D8B030D-6E8A-4147-A177-3AD203B41FA5}">
                      <a16:colId xmlns:a16="http://schemas.microsoft.com/office/drawing/2014/main" val="1784195731"/>
                    </a:ext>
                  </a:extLst>
                </a:gridCol>
                <a:gridCol w="237743">
                  <a:extLst>
                    <a:ext uri="{9D8B030D-6E8A-4147-A177-3AD203B41FA5}">
                      <a16:colId xmlns:a16="http://schemas.microsoft.com/office/drawing/2014/main" val="4258676090"/>
                    </a:ext>
                  </a:extLst>
                </a:gridCol>
              </a:tblGrid>
              <a:tr h="20218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239446"/>
                  </a:ext>
                </a:extLst>
              </a:tr>
              <a:tr h="20218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073394"/>
                  </a:ext>
                </a:extLst>
              </a:tr>
              <a:tr h="20218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04407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525345F-DD4D-427A-9452-31A49AF99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79430"/>
              </p:ext>
            </p:extLst>
          </p:nvPr>
        </p:nvGraphicFramePr>
        <p:xfrm>
          <a:off x="6404971" y="3297070"/>
          <a:ext cx="4293509" cy="1514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7406">
                  <a:extLst>
                    <a:ext uri="{9D8B030D-6E8A-4147-A177-3AD203B41FA5}">
                      <a16:colId xmlns:a16="http://schemas.microsoft.com/office/drawing/2014/main" val="2979893517"/>
                    </a:ext>
                  </a:extLst>
                </a:gridCol>
                <a:gridCol w="2806103">
                  <a:extLst>
                    <a:ext uri="{9D8B030D-6E8A-4147-A177-3AD203B41FA5}">
                      <a16:colId xmlns:a16="http://schemas.microsoft.com/office/drawing/2014/main" val="1343678730"/>
                    </a:ext>
                  </a:extLst>
                </a:gridCol>
              </a:tblGrid>
              <a:tr h="1514908">
                <a:tc>
                  <a:txBody>
                    <a:bodyPr/>
                    <a:lstStyle/>
                    <a:p>
                      <a:pPr algn="r"/>
                      <a:endParaRPr lang="en-US" sz="240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06346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0C368F-89EF-42E5-937F-BF8D5DBABB5E}"/>
                  </a:ext>
                </a:extLst>
              </p14:cNvPr>
              <p14:cNvContentPartPr/>
              <p14:nvPr/>
            </p14:nvContentPartPr>
            <p14:xfrm>
              <a:off x="2345534" y="5207055"/>
              <a:ext cx="1982626" cy="179338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0C368F-89EF-42E5-937F-BF8D5DBAB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9539" y="5171116"/>
                <a:ext cx="2054257" cy="250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2EC8E2-3E3E-4722-A320-C1992DB6AE52}"/>
                  </a:ext>
                </a:extLst>
              </p14:cNvPr>
              <p14:cNvContentPartPr/>
              <p14:nvPr/>
            </p14:nvContentPartPr>
            <p14:xfrm>
              <a:off x="7996527" y="4009660"/>
              <a:ext cx="1982626" cy="179338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2EC8E2-3E3E-4722-A320-C1992DB6A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0532" y="3973721"/>
                <a:ext cx="2054257" cy="25085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Flowchart: Summing Junction 5">
            <a:extLst>
              <a:ext uri="{FF2B5EF4-FFF2-40B4-BE49-F238E27FC236}">
                <a16:creationId xmlns:a16="http://schemas.microsoft.com/office/drawing/2014/main" id="{E2B31299-462D-46EC-A9D2-2E31122255D5}"/>
              </a:ext>
            </a:extLst>
          </p:cNvPr>
          <p:cNvSpPr/>
          <p:nvPr/>
        </p:nvSpPr>
        <p:spPr>
          <a:xfrm>
            <a:off x="1366505" y="2645947"/>
            <a:ext cx="494519" cy="477529"/>
          </a:xfrm>
          <a:prstGeom prst="flowChartSummingJunc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67BBCA-30BA-4A43-B79C-5E321E2F52F7}"/>
              </a:ext>
            </a:extLst>
          </p:cNvPr>
          <p:cNvSpPr/>
          <p:nvPr/>
        </p:nvSpPr>
        <p:spPr>
          <a:xfrm rot="2491060">
            <a:off x="6843922" y="3914402"/>
            <a:ext cx="633984" cy="19051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5A587-2E11-401A-B1CC-C16691662AFE}"/>
              </a:ext>
            </a:extLst>
          </p:cNvPr>
          <p:cNvSpPr txBox="1"/>
          <p:nvPr/>
        </p:nvSpPr>
        <p:spPr>
          <a:xfrm>
            <a:off x="799888" y="3668006"/>
            <a:ext cx="246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Infiltration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21527-C4B6-45A6-A558-1E3354576040}"/>
              </a:ext>
            </a:extLst>
          </p:cNvPr>
          <p:cNvSpPr txBox="1"/>
          <p:nvPr/>
        </p:nvSpPr>
        <p:spPr>
          <a:xfrm>
            <a:off x="799888" y="6000605"/>
            <a:ext cx="246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Porous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99CBC-B1A1-410B-B86A-70D860090323}"/>
              </a:ext>
            </a:extLst>
          </p:cNvPr>
          <p:cNvSpPr txBox="1"/>
          <p:nvPr/>
        </p:nvSpPr>
        <p:spPr>
          <a:xfrm>
            <a:off x="6404971" y="4832673"/>
            <a:ext cx="264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Landscaping (vegetation)</a:t>
            </a:r>
          </a:p>
        </p:txBody>
      </p:sp>
    </p:spTree>
    <p:extLst>
      <p:ext uri="{BB962C8B-B14F-4D97-AF65-F5344CB8AC3E}">
        <p14:creationId xmlns:p14="http://schemas.microsoft.com/office/powerpoint/2010/main" val="42118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2D80-4D68-4365-892D-B0E6FEFD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68" y="67809"/>
            <a:ext cx="10515600" cy="1325563"/>
          </a:xfrm>
        </p:spPr>
        <p:txBody>
          <a:bodyPr/>
          <a:lstStyle/>
          <a:p>
            <a:pPr algn="ctr"/>
            <a:r>
              <a:rPr lang="en-US"/>
              <a:t>Detention Ponds &amp; Infiltration Basins </a:t>
            </a:r>
          </a:p>
        </p:txBody>
      </p:sp>
      <p:pic>
        <p:nvPicPr>
          <p:cNvPr id="3076" name="Picture 4" descr="A dry detention pond.">
            <a:extLst>
              <a:ext uri="{FF2B5EF4-FFF2-40B4-BE49-F238E27FC236}">
                <a16:creationId xmlns:a16="http://schemas.microsoft.com/office/drawing/2014/main" id="{9133F226-C04C-497F-B3A7-A6FE978E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8314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ypes of SCMs | White House, TN">
            <a:extLst>
              <a:ext uri="{FF2B5EF4-FFF2-40B4-BE49-F238E27FC236}">
                <a16:creationId xmlns:a16="http://schemas.microsoft.com/office/drawing/2014/main" id="{93AA7786-ECF9-480B-AA21-C591F0F5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2141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A36665-2864-4C47-8468-A26AEE6DB58A}"/>
              </a:ext>
            </a:extLst>
          </p:cNvPr>
          <p:cNvSpPr txBox="1"/>
          <p:nvPr/>
        </p:nvSpPr>
        <p:spPr>
          <a:xfrm>
            <a:off x="5390846" y="2533138"/>
            <a:ext cx="596295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a diagram that shows how this mitigation strategy works, such as the image on page 1 at of “Infiltration Basins: Standards ad Procedures to Ensure Performance at  </a:t>
            </a:r>
            <a:r>
              <a:rPr lang="en-US">
                <a:hlinkClick r:id="rId5"/>
              </a:rPr>
              <a:t>https://dot.state.mn.us/research/TRS/2018/TRS1801.pdf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9397-8628-415A-B277-82E5A9E3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Porous Pavement</a:t>
            </a:r>
          </a:p>
        </p:txBody>
      </p:sp>
      <p:pic>
        <p:nvPicPr>
          <p:cNvPr id="1028" name="Picture 4" descr="Shorewood_PerviousCrosswalks_2016_10_21_ (9) | Crosswalks in… | Flickr">
            <a:extLst>
              <a:ext uri="{FF2B5EF4-FFF2-40B4-BE49-F238E27FC236}">
                <a16:creationId xmlns:a16="http://schemas.microsoft.com/office/drawing/2014/main" id="{540D9F9E-7C45-400A-82A0-F85407C8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" y="1994651"/>
            <a:ext cx="4949372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C009EE-107C-4A52-A940-987860469411}"/>
              </a:ext>
            </a:extLst>
          </p:cNvPr>
          <p:cNvSpPr txBox="1"/>
          <p:nvPr/>
        </p:nvSpPr>
        <p:spPr>
          <a:xfrm>
            <a:off x="6865434" y="1994651"/>
            <a:ext cx="4488366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a diagram that shows how this mitigation strategy works, such as Figure 1 in the “Influence of AAC grains on some properties of permeable pavement utilizing of CDW and industrial by-product” at  </a:t>
            </a:r>
            <a:r>
              <a:rPr lang="en-US">
                <a:hlinkClick r:id="rId4"/>
              </a:rPr>
              <a:t>https://www.researchgate.net/figure/Permeable-pavement-systems-1-Permeable-pavement-is-usually-classified-into-four-major_fig1_342850342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56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4F5A-C4A4-4674-8F23-B309ABA9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Vegetation (landscaping)</a:t>
            </a:r>
          </a:p>
        </p:txBody>
      </p:sp>
      <p:pic>
        <p:nvPicPr>
          <p:cNvPr id="2052" name="Picture 4" descr="Stormwater Bump-Out on Queen Lane2 | 2013 Louis Cook for PWD… | Flickr">
            <a:extLst>
              <a:ext uri="{FF2B5EF4-FFF2-40B4-BE49-F238E27FC236}">
                <a16:creationId xmlns:a16="http://schemas.microsoft.com/office/drawing/2014/main" id="{95297FA1-3589-4348-B117-2A627AFB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1" y="1511974"/>
            <a:ext cx="3455449" cy="231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een Space in Cities – How to make the most of their cooling effects –  envirobites">
            <a:extLst>
              <a:ext uri="{FF2B5EF4-FFF2-40B4-BE49-F238E27FC236}">
                <a16:creationId xmlns:a16="http://schemas.microsoft.com/office/drawing/2014/main" id="{03F28933-58A9-4322-BAD5-ACBF2F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1" y="3978650"/>
            <a:ext cx="3455449" cy="259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97038-5B71-4814-9FFA-31F22875BD01}"/>
              </a:ext>
            </a:extLst>
          </p:cNvPr>
          <p:cNvSpPr txBox="1"/>
          <p:nvPr/>
        </p:nvSpPr>
        <p:spPr>
          <a:xfrm>
            <a:off x="5129561" y="1994651"/>
            <a:ext cx="6224239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a diagram that shows how this mitigation strategy works, such as “How high points drainage works to recharge our groundwater and protect the creek” at </a:t>
            </a:r>
            <a:r>
              <a:rPr lang="en-US">
                <a:hlinkClick r:id="rId5"/>
              </a:rPr>
              <a:t>https://aqueductfutures.files.wordpress.com/2013/03/howhighpointworks.jpg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4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6C53-0791-4FFC-A87D-872AD2C6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9"/>
            <a:ext cx="10515600" cy="1325563"/>
          </a:xfrm>
        </p:spPr>
        <p:txBody>
          <a:bodyPr/>
          <a:lstStyle/>
          <a:p>
            <a:r>
              <a:rPr lang="en-US"/>
              <a:t>What about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DE6B-2525-4FA9-AC5D-B27A275A8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040"/>
            <a:ext cx="10515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+mj-lt"/>
                <a:ea typeface="+mj-ea"/>
                <a:cs typeface="+mj-cs"/>
              </a:rPr>
              <a:t>Do you think areas around our school or town need surface water flow mitigation? Why do you think that? What evidence could you use to support your thoughts?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1C33A-398F-49C0-BE82-91FAD691AB97}"/>
              </a:ext>
            </a:extLst>
          </p:cNvPr>
          <p:cNvSpPr txBox="1"/>
          <p:nvPr/>
        </p:nvSpPr>
        <p:spPr>
          <a:xfrm>
            <a:off x="3326779" y="2803570"/>
            <a:ext cx="553843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/>
              <a:t>Insert an image of your school or town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8798d-18c9-449f-9ef3-a95e6f0a4aaa" xsi:nil="true"/>
    <lcf76f155ced4ddcb4097134ff3c332f xmlns="87d7c0a7-1530-44b6-b7a3-e1fc64f70b5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867E47CE741418CD22BD3CE8F4A74" ma:contentTypeVersion="16" ma:contentTypeDescription="Create a new document." ma:contentTypeScope="" ma:versionID="88f1ff0ad89f761c077f0b257ab3f0fb">
  <xsd:schema xmlns:xsd="http://www.w3.org/2001/XMLSchema" xmlns:xs="http://www.w3.org/2001/XMLSchema" xmlns:p="http://schemas.microsoft.com/office/2006/metadata/properties" xmlns:ns2="87d7c0a7-1530-44b6-b7a3-e1fc64f70b52" xmlns:ns3="eb08798d-18c9-449f-9ef3-a95e6f0a4aaa" targetNamespace="http://schemas.microsoft.com/office/2006/metadata/properties" ma:root="true" ma:fieldsID="641f9684890f1c6466330d1eef965083" ns2:_="" ns3:_="">
    <xsd:import namespace="87d7c0a7-1530-44b6-b7a3-e1fc64f70b52"/>
    <xsd:import namespace="eb08798d-18c9-449f-9ef3-a95e6f0a4a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7c0a7-1530-44b6-b7a3-e1fc64f70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045879c-d3b8-4115-980c-fa08303f9d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8798d-18c9-449f-9ef3-a95e6f0a4a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48677c6-75d5-4bf6-9ec6-b58d08d21819}" ma:internalName="TaxCatchAll" ma:showField="CatchAllData" ma:web="eb08798d-18c9-449f-9ef3-a95e6f0a4a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016B37-78B8-4C5B-80C8-FE345ACE13C7}">
  <ds:schemaRefs>
    <ds:schemaRef ds:uri="96d63212-3438-4087-b1f1-b7786e106887"/>
    <ds:schemaRef ds:uri="a18aa4c9-b9fb-42e7-a59b-71a178b9bf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C346C6-72C3-4772-A4A9-B20B9C49E238}"/>
</file>

<file path=customXml/itemProps3.xml><?xml version="1.0" encoding="utf-8"?>
<ds:datastoreItem xmlns:ds="http://schemas.openxmlformats.org/officeDocument/2006/customXml" ds:itemID="{CAD35D61-D8FD-431B-906E-3BD99B89E1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</Slides>
  <Notes>13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Streams Day 5</vt:lpstr>
      <vt:lpstr>PowerPoint Presentation</vt:lpstr>
      <vt:lpstr>PowerPoint Presentation</vt:lpstr>
      <vt:lpstr>Surface Water Flow Mitigation Strategies</vt:lpstr>
      <vt:lpstr>Stream Table Stations</vt:lpstr>
      <vt:lpstr>Detention Ponds &amp; Infiltration Basins </vt:lpstr>
      <vt:lpstr>Porous Pavement</vt:lpstr>
      <vt:lpstr>Vegetation (landscaping)</vt:lpstr>
      <vt:lpstr>What about us?</vt:lpstr>
      <vt:lpstr>PowerPoint Presentation</vt:lpstr>
      <vt:lpstr>What about near us?</vt:lpstr>
      <vt:lpstr>Mitigating our City</vt:lpstr>
      <vt:lpstr>Exit Slip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Brase</dc:creator>
  <cp:revision>1</cp:revision>
  <dcterms:created xsi:type="dcterms:W3CDTF">2022-01-03T18:34:02Z</dcterms:created>
  <dcterms:modified xsi:type="dcterms:W3CDTF">2022-03-28T20:50:17Z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0x010100838867E47CE741418CD22BD3CE8F4A74</vt:lpwstr>
  </property>
  <property fmtid="{D5CDD505-2E9C-101B-9397-08002B2CF9AE}" pid="3" name="MediaServiceImageTags">
    <vt:lpwstr/>
  </property>
</Properties>
</file>